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jpg" ContentType="image/jp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</p:sldIdLst>
  <p:sldSz cx="7556500" cy="10693400"/>
  <p:notesSz cx="7556500" cy="10693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33" d="100"/>
          <a:sy n="33" d="100"/>
        </p:scale>
        <p:origin x="1937" y="41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61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67213" y="3314954"/>
            <a:ext cx="6428422" cy="22456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34427" y="5988304"/>
            <a:ext cx="5293995" cy="2673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4/25/2024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bg1"/>
                </a:solidFill>
                <a:latin typeface="Trebuchet MS"/>
                <a:cs typeface="Trebuchet MS"/>
              </a:defRPr>
            </a:lvl1pPr>
          </a:lstStyle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45" dirty="0"/>
              <a:t>‹#›</a:t>
            </a:fld>
            <a:endParaRPr spc="-45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5600" b="1" i="0">
                <a:solidFill>
                  <a:srgbClr val="343E48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4/25/2024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bg1"/>
                </a:solidFill>
                <a:latin typeface="Trebuchet MS"/>
                <a:cs typeface="Trebuchet MS"/>
              </a:defRPr>
            </a:lvl1pPr>
          </a:lstStyle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45" dirty="0"/>
              <a:t>‹#›</a:t>
            </a:fld>
            <a:endParaRPr spc="-45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5600" b="1" i="0">
                <a:solidFill>
                  <a:srgbClr val="343E48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378142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3894867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4/25/2024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bg1"/>
                </a:solidFill>
                <a:latin typeface="Trebuchet MS"/>
                <a:cs typeface="Trebuchet MS"/>
              </a:defRPr>
            </a:lvl1pPr>
          </a:lstStyle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45" dirty="0"/>
              <a:t>‹#›</a:t>
            </a:fld>
            <a:endParaRPr spc="-45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5600" b="1" i="0">
                <a:solidFill>
                  <a:srgbClr val="343E48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4/25/2024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bg1"/>
                </a:solidFill>
                <a:latin typeface="Trebuchet MS"/>
                <a:cs typeface="Trebuchet MS"/>
              </a:defRPr>
            </a:lvl1pPr>
          </a:lstStyle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45" dirty="0"/>
              <a:t>‹#›</a:t>
            </a:fld>
            <a:endParaRPr spc="-45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4/25/2024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chemeClr val="bg1"/>
                </a:solidFill>
                <a:latin typeface="Trebuchet MS"/>
                <a:cs typeface="Trebuchet MS"/>
              </a:defRPr>
            </a:lvl1pPr>
          </a:lstStyle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45" dirty="0"/>
              <a:t>‹#›</a:t>
            </a:fld>
            <a:endParaRPr spc="-45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572554"/>
            <a:ext cx="7560309" cy="10119995"/>
          </a:xfrm>
          <a:custGeom>
            <a:avLst/>
            <a:gdLst/>
            <a:ahLst/>
            <a:cxnLst/>
            <a:rect l="l" t="t" r="r" b="b"/>
            <a:pathLst>
              <a:path w="7560309" h="10119995">
                <a:moveTo>
                  <a:pt x="0" y="10119448"/>
                </a:moveTo>
                <a:lnTo>
                  <a:pt x="7559992" y="10119448"/>
                </a:lnTo>
                <a:lnTo>
                  <a:pt x="7559992" y="0"/>
                </a:lnTo>
                <a:lnTo>
                  <a:pt x="0" y="0"/>
                </a:lnTo>
                <a:lnTo>
                  <a:pt x="0" y="10119448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55600" y="766188"/>
            <a:ext cx="3068320" cy="87883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5600" b="1" i="0">
                <a:solidFill>
                  <a:srgbClr val="343E48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436588" y="2868357"/>
            <a:ext cx="4689673" cy="52832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2571369" y="9944862"/>
            <a:ext cx="2420112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4/25/2024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3680940" y="10413269"/>
            <a:ext cx="200025" cy="1752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" b="0" i="0">
                <a:solidFill>
                  <a:schemeClr val="bg1"/>
                </a:solidFill>
                <a:latin typeface="Trebuchet MS"/>
                <a:cs typeface="Trebuchet MS"/>
              </a:defRPr>
            </a:lvl1pPr>
          </a:lstStyle>
          <a:p>
            <a:pPr marL="38100">
              <a:lnSpc>
                <a:spcPct val="100000"/>
              </a:lnSpc>
              <a:spcBef>
                <a:spcPts val="25"/>
              </a:spcBef>
            </a:pPr>
            <a:fld id="{81D60167-4931-47E6-BA6A-407CBD079E47}" type="slidenum">
              <a:rPr spc="-45" dirty="0"/>
              <a:t>‹#›</a:t>
            </a:fld>
            <a:endParaRPr spc="-45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26" Type="http://schemas.openxmlformats.org/officeDocument/2006/relationships/image" Target="../media/image25.png"/><Relationship Id="rId39" Type="http://schemas.openxmlformats.org/officeDocument/2006/relationships/image" Target="../media/image38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34" Type="http://schemas.openxmlformats.org/officeDocument/2006/relationships/image" Target="../media/image33.png"/><Relationship Id="rId42" Type="http://schemas.openxmlformats.org/officeDocument/2006/relationships/image" Target="../media/image41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5" Type="http://schemas.openxmlformats.org/officeDocument/2006/relationships/image" Target="../media/image24.png"/><Relationship Id="rId33" Type="http://schemas.openxmlformats.org/officeDocument/2006/relationships/image" Target="../media/image32.png"/><Relationship Id="rId38" Type="http://schemas.openxmlformats.org/officeDocument/2006/relationships/image" Target="../media/image37.png"/><Relationship Id="rId2" Type="http://schemas.openxmlformats.org/officeDocument/2006/relationships/image" Target="../media/image1.jpg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29" Type="http://schemas.openxmlformats.org/officeDocument/2006/relationships/image" Target="../media/image28.png"/><Relationship Id="rId41" Type="http://schemas.openxmlformats.org/officeDocument/2006/relationships/image" Target="../media/image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24" Type="http://schemas.openxmlformats.org/officeDocument/2006/relationships/image" Target="../media/image23.png"/><Relationship Id="rId32" Type="http://schemas.openxmlformats.org/officeDocument/2006/relationships/image" Target="../media/image31.png"/><Relationship Id="rId37" Type="http://schemas.openxmlformats.org/officeDocument/2006/relationships/image" Target="../media/image36.png"/><Relationship Id="rId40" Type="http://schemas.openxmlformats.org/officeDocument/2006/relationships/image" Target="../media/image39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28" Type="http://schemas.openxmlformats.org/officeDocument/2006/relationships/image" Target="../media/image27.png"/><Relationship Id="rId36" Type="http://schemas.openxmlformats.org/officeDocument/2006/relationships/image" Target="../media/image35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31" Type="http://schemas.openxmlformats.org/officeDocument/2006/relationships/image" Target="../media/image30.png"/><Relationship Id="rId44" Type="http://schemas.openxmlformats.org/officeDocument/2006/relationships/image" Target="../media/image43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Relationship Id="rId27" Type="http://schemas.openxmlformats.org/officeDocument/2006/relationships/image" Target="../media/image26.png"/><Relationship Id="rId30" Type="http://schemas.openxmlformats.org/officeDocument/2006/relationships/image" Target="../media/image29.png"/><Relationship Id="rId35" Type="http://schemas.openxmlformats.org/officeDocument/2006/relationships/image" Target="../media/image34.png"/><Relationship Id="rId43" Type="http://schemas.openxmlformats.org/officeDocument/2006/relationships/image" Target="../media/image42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7.png"/><Relationship Id="rId13" Type="http://schemas.openxmlformats.org/officeDocument/2006/relationships/image" Target="../media/image281.png"/><Relationship Id="rId18" Type="http://schemas.openxmlformats.org/officeDocument/2006/relationships/image" Target="../media/image376.png"/><Relationship Id="rId3" Type="http://schemas.openxmlformats.org/officeDocument/2006/relationships/image" Target="../media/image369.png"/><Relationship Id="rId21" Type="http://schemas.openxmlformats.org/officeDocument/2006/relationships/image" Target="../media/image331.png"/><Relationship Id="rId7" Type="http://schemas.openxmlformats.org/officeDocument/2006/relationships/image" Target="../media/image313.png"/><Relationship Id="rId12" Type="http://schemas.openxmlformats.org/officeDocument/2006/relationships/image" Target="../media/image317.png"/><Relationship Id="rId17" Type="http://schemas.openxmlformats.org/officeDocument/2006/relationships/image" Target="../media/image286.png"/><Relationship Id="rId2" Type="http://schemas.openxmlformats.org/officeDocument/2006/relationships/image" Target="../media/image310.png"/><Relationship Id="rId16" Type="http://schemas.openxmlformats.org/officeDocument/2006/relationships/image" Target="../media/image283.png"/><Relationship Id="rId20" Type="http://schemas.openxmlformats.org/officeDocument/2006/relationships/image" Target="../media/image37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71.png"/><Relationship Id="rId11" Type="http://schemas.openxmlformats.org/officeDocument/2006/relationships/image" Target="../media/image374.png"/><Relationship Id="rId24" Type="http://schemas.openxmlformats.org/officeDocument/2006/relationships/image" Target="../media/image381.png"/><Relationship Id="rId5" Type="http://schemas.openxmlformats.org/officeDocument/2006/relationships/image" Target="../media/image370.png"/><Relationship Id="rId15" Type="http://schemas.openxmlformats.org/officeDocument/2006/relationships/image" Target="../media/image375.png"/><Relationship Id="rId23" Type="http://schemas.openxmlformats.org/officeDocument/2006/relationships/image" Target="../media/image380.png"/><Relationship Id="rId10" Type="http://schemas.openxmlformats.org/officeDocument/2006/relationships/image" Target="../media/image373.png"/><Relationship Id="rId19" Type="http://schemas.openxmlformats.org/officeDocument/2006/relationships/image" Target="../media/image377.png"/><Relationship Id="rId4" Type="http://schemas.openxmlformats.org/officeDocument/2006/relationships/image" Target="../media/image275.png"/><Relationship Id="rId9" Type="http://schemas.openxmlformats.org/officeDocument/2006/relationships/image" Target="../media/image372.png"/><Relationship Id="rId14" Type="http://schemas.openxmlformats.org/officeDocument/2006/relationships/image" Target="../media/image359.png"/><Relationship Id="rId22" Type="http://schemas.openxmlformats.org/officeDocument/2006/relationships/image" Target="../media/image379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3.png"/><Relationship Id="rId2" Type="http://schemas.openxmlformats.org/officeDocument/2006/relationships/image" Target="../media/image382.jpg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6.png"/><Relationship Id="rId13" Type="http://schemas.openxmlformats.org/officeDocument/2006/relationships/image" Target="../media/image281.png"/><Relationship Id="rId18" Type="http://schemas.openxmlformats.org/officeDocument/2006/relationships/image" Target="../media/image394.png"/><Relationship Id="rId26" Type="http://schemas.openxmlformats.org/officeDocument/2006/relationships/image" Target="../media/image305.png"/><Relationship Id="rId39" Type="http://schemas.openxmlformats.org/officeDocument/2006/relationships/image" Target="../media/image407.png"/><Relationship Id="rId3" Type="http://schemas.openxmlformats.org/officeDocument/2006/relationships/image" Target="../media/image275.png"/><Relationship Id="rId21" Type="http://schemas.openxmlformats.org/officeDocument/2006/relationships/image" Target="../media/image278.png"/><Relationship Id="rId34" Type="http://schemas.openxmlformats.org/officeDocument/2006/relationships/image" Target="../media/image404.png"/><Relationship Id="rId42" Type="http://schemas.openxmlformats.org/officeDocument/2006/relationships/image" Target="../media/image410.png"/><Relationship Id="rId7" Type="http://schemas.openxmlformats.org/officeDocument/2006/relationships/image" Target="../media/image331.png"/><Relationship Id="rId12" Type="http://schemas.openxmlformats.org/officeDocument/2006/relationships/image" Target="../media/image390.png"/><Relationship Id="rId17" Type="http://schemas.openxmlformats.org/officeDocument/2006/relationships/image" Target="../media/image393.png"/><Relationship Id="rId25" Type="http://schemas.openxmlformats.org/officeDocument/2006/relationships/image" Target="../media/image306.png"/><Relationship Id="rId33" Type="http://schemas.openxmlformats.org/officeDocument/2006/relationships/image" Target="../media/image403.png"/><Relationship Id="rId38" Type="http://schemas.openxmlformats.org/officeDocument/2006/relationships/image" Target="../media/image369.png"/><Relationship Id="rId2" Type="http://schemas.openxmlformats.org/officeDocument/2006/relationships/image" Target="../media/image384.png"/><Relationship Id="rId16" Type="http://schemas.openxmlformats.org/officeDocument/2006/relationships/image" Target="../media/image392.png"/><Relationship Id="rId20" Type="http://schemas.openxmlformats.org/officeDocument/2006/relationships/image" Target="../media/image310.png"/><Relationship Id="rId29" Type="http://schemas.openxmlformats.org/officeDocument/2006/relationships/image" Target="../media/image297.png"/><Relationship Id="rId41" Type="http://schemas.openxmlformats.org/officeDocument/2006/relationships/image" Target="../media/image40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86.png"/><Relationship Id="rId11" Type="http://schemas.openxmlformats.org/officeDocument/2006/relationships/image" Target="../media/image389.png"/><Relationship Id="rId24" Type="http://schemas.openxmlformats.org/officeDocument/2006/relationships/image" Target="../media/image397.png"/><Relationship Id="rId32" Type="http://schemas.openxmlformats.org/officeDocument/2006/relationships/image" Target="../media/image402.png"/><Relationship Id="rId37" Type="http://schemas.openxmlformats.org/officeDocument/2006/relationships/image" Target="../media/image279.png"/><Relationship Id="rId40" Type="http://schemas.openxmlformats.org/officeDocument/2006/relationships/image" Target="../media/image408.png"/><Relationship Id="rId45" Type="http://schemas.openxmlformats.org/officeDocument/2006/relationships/image" Target="../media/image357.png"/><Relationship Id="rId5" Type="http://schemas.openxmlformats.org/officeDocument/2006/relationships/image" Target="../media/image287.png"/><Relationship Id="rId15" Type="http://schemas.openxmlformats.org/officeDocument/2006/relationships/image" Target="../media/image391.png"/><Relationship Id="rId23" Type="http://schemas.openxmlformats.org/officeDocument/2006/relationships/image" Target="../media/image396.png"/><Relationship Id="rId28" Type="http://schemas.openxmlformats.org/officeDocument/2006/relationships/image" Target="../media/image399.png"/><Relationship Id="rId36" Type="http://schemas.openxmlformats.org/officeDocument/2006/relationships/image" Target="../media/image406.png"/><Relationship Id="rId10" Type="http://schemas.openxmlformats.org/officeDocument/2006/relationships/image" Target="../media/image388.png"/><Relationship Id="rId19" Type="http://schemas.openxmlformats.org/officeDocument/2006/relationships/image" Target="../media/image280.png"/><Relationship Id="rId31" Type="http://schemas.openxmlformats.org/officeDocument/2006/relationships/image" Target="../media/image401.png"/><Relationship Id="rId44" Type="http://schemas.openxmlformats.org/officeDocument/2006/relationships/image" Target="../media/image411.png"/><Relationship Id="rId4" Type="http://schemas.openxmlformats.org/officeDocument/2006/relationships/image" Target="../media/image385.png"/><Relationship Id="rId9" Type="http://schemas.openxmlformats.org/officeDocument/2006/relationships/image" Target="../media/image387.png"/><Relationship Id="rId14" Type="http://schemas.openxmlformats.org/officeDocument/2006/relationships/image" Target="../media/image293.png"/><Relationship Id="rId22" Type="http://schemas.openxmlformats.org/officeDocument/2006/relationships/image" Target="../media/image395.png"/><Relationship Id="rId27" Type="http://schemas.openxmlformats.org/officeDocument/2006/relationships/image" Target="../media/image398.png"/><Relationship Id="rId30" Type="http://schemas.openxmlformats.org/officeDocument/2006/relationships/image" Target="../media/image400.png"/><Relationship Id="rId35" Type="http://schemas.openxmlformats.org/officeDocument/2006/relationships/image" Target="../media/image405.png"/><Relationship Id="rId43" Type="http://schemas.openxmlformats.org/officeDocument/2006/relationships/image" Target="../media/image359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5.png"/><Relationship Id="rId13" Type="http://schemas.openxmlformats.org/officeDocument/2006/relationships/image" Target="../media/image357.png"/><Relationship Id="rId18" Type="http://schemas.openxmlformats.org/officeDocument/2006/relationships/image" Target="../media/image420.png"/><Relationship Id="rId26" Type="http://schemas.openxmlformats.org/officeDocument/2006/relationships/image" Target="../media/image425.png"/><Relationship Id="rId3" Type="http://schemas.openxmlformats.org/officeDocument/2006/relationships/image" Target="../media/image275.png"/><Relationship Id="rId21" Type="http://schemas.openxmlformats.org/officeDocument/2006/relationships/image" Target="../media/image422.png"/><Relationship Id="rId34" Type="http://schemas.openxmlformats.org/officeDocument/2006/relationships/image" Target="../media/image273.png"/><Relationship Id="rId7" Type="http://schemas.openxmlformats.org/officeDocument/2006/relationships/image" Target="../media/image331.png"/><Relationship Id="rId12" Type="http://schemas.openxmlformats.org/officeDocument/2006/relationships/image" Target="../media/image417.png"/><Relationship Id="rId17" Type="http://schemas.openxmlformats.org/officeDocument/2006/relationships/image" Target="../media/image419.png"/><Relationship Id="rId25" Type="http://schemas.openxmlformats.org/officeDocument/2006/relationships/image" Target="../media/image424.png"/><Relationship Id="rId33" Type="http://schemas.openxmlformats.org/officeDocument/2006/relationships/image" Target="../media/image429.png"/><Relationship Id="rId2" Type="http://schemas.openxmlformats.org/officeDocument/2006/relationships/image" Target="../media/image412.png"/><Relationship Id="rId16" Type="http://schemas.openxmlformats.org/officeDocument/2006/relationships/image" Target="../media/image324.png"/><Relationship Id="rId20" Type="http://schemas.openxmlformats.org/officeDocument/2006/relationships/image" Target="../media/image421.png"/><Relationship Id="rId29" Type="http://schemas.openxmlformats.org/officeDocument/2006/relationships/image" Target="../media/image42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14.png"/><Relationship Id="rId11" Type="http://schemas.openxmlformats.org/officeDocument/2006/relationships/image" Target="../media/image416.png"/><Relationship Id="rId24" Type="http://schemas.openxmlformats.org/officeDocument/2006/relationships/image" Target="../media/image293.png"/><Relationship Id="rId32" Type="http://schemas.openxmlformats.org/officeDocument/2006/relationships/image" Target="../media/image428.png"/><Relationship Id="rId5" Type="http://schemas.openxmlformats.org/officeDocument/2006/relationships/image" Target="../media/image285.png"/><Relationship Id="rId15" Type="http://schemas.openxmlformats.org/officeDocument/2006/relationships/image" Target="../media/image418.png"/><Relationship Id="rId23" Type="http://schemas.openxmlformats.org/officeDocument/2006/relationships/image" Target="../media/image281.png"/><Relationship Id="rId28" Type="http://schemas.openxmlformats.org/officeDocument/2006/relationships/image" Target="../media/image280.png"/><Relationship Id="rId10" Type="http://schemas.openxmlformats.org/officeDocument/2006/relationships/image" Target="../media/image328.png"/><Relationship Id="rId19" Type="http://schemas.openxmlformats.org/officeDocument/2006/relationships/image" Target="../media/image284.png"/><Relationship Id="rId31" Type="http://schemas.openxmlformats.org/officeDocument/2006/relationships/image" Target="../media/image287.png"/><Relationship Id="rId4" Type="http://schemas.openxmlformats.org/officeDocument/2006/relationships/image" Target="../media/image413.png"/><Relationship Id="rId9" Type="http://schemas.openxmlformats.org/officeDocument/2006/relationships/image" Target="../media/image297.png"/><Relationship Id="rId14" Type="http://schemas.openxmlformats.org/officeDocument/2006/relationships/image" Target="../media/image318.png"/><Relationship Id="rId22" Type="http://schemas.openxmlformats.org/officeDocument/2006/relationships/image" Target="../media/image423.png"/><Relationship Id="rId27" Type="http://schemas.openxmlformats.org/officeDocument/2006/relationships/image" Target="../media/image310.png"/><Relationship Id="rId30" Type="http://schemas.openxmlformats.org/officeDocument/2006/relationships/image" Target="../media/image427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3.png"/><Relationship Id="rId13" Type="http://schemas.openxmlformats.org/officeDocument/2006/relationships/image" Target="../media/image357.png"/><Relationship Id="rId18" Type="http://schemas.openxmlformats.org/officeDocument/2006/relationships/image" Target="../media/image329.png"/><Relationship Id="rId26" Type="http://schemas.openxmlformats.org/officeDocument/2006/relationships/image" Target="../media/image289.png"/><Relationship Id="rId39" Type="http://schemas.openxmlformats.org/officeDocument/2006/relationships/image" Target="../media/image451.png"/><Relationship Id="rId3" Type="http://schemas.openxmlformats.org/officeDocument/2006/relationships/image" Target="../media/image431.png"/><Relationship Id="rId21" Type="http://schemas.openxmlformats.org/officeDocument/2006/relationships/image" Target="../media/image439.png"/><Relationship Id="rId34" Type="http://schemas.openxmlformats.org/officeDocument/2006/relationships/image" Target="../media/image447.png"/><Relationship Id="rId7" Type="http://schemas.openxmlformats.org/officeDocument/2006/relationships/image" Target="../media/image328.png"/><Relationship Id="rId12" Type="http://schemas.openxmlformats.org/officeDocument/2006/relationships/image" Target="../media/image318.png"/><Relationship Id="rId17" Type="http://schemas.openxmlformats.org/officeDocument/2006/relationships/image" Target="../media/image284.png"/><Relationship Id="rId25" Type="http://schemas.openxmlformats.org/officeDocument/2006/relationships/image" Target="../media/image297.png"/><Relationship Id="rId33" Type="http://schemas.openxmlformats.org/officeDocument/2006/relationships/image" Target="../media/image446.png"/><Relationship Id="rId38" Type="http://schemas.openxmlformats.org/officeDocument/2006/relationships/image" Target="../media/image320.png"/><Relationship Id="rId2" Type="http://schemas.openxmlformats.org/officeDocument/2006/relationships/image" Target="../media/image430.png"/><Relationship Id="rId16" Type="http://schemas.openxmlformats.org/officeDocument/2006/relationships/image" Target="../media/image437.png"/><Relationship Id="rId20" Type="http://schemas.openxmlformats.org/officeDocument/2006/relationships/image" Target="../media/image438.png"/><Relationship Id="rId29" Type="http://schemas.openxmlformats.org/officeDocument/2006/relationships/image" Target="../media/image28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85.png"/><Relationship Id="rId11" Type="http://schemas.openxmlformats.org/officeDocument/2006/relationships/image" Target="../media/image435.png"/><Relationship Id="rId24" Type="http://schemas.openxmlformats.org/officeDocument/2006/relationships/image" Target="../media/image442.png"/><Relationship Id="rId32" Type="http://schemas.openxmlformats.org/officeDocument/2006/relationships/image" Target="../media/image445.png"/><Relationship Id="rId37" Type="http://schemas.openxmlformats.org/officeDocument/2006/relationships/image" Target="../media/image450.png"/><Relationship Id="rId5" Type="http://schemas.openxmlformats.org/officeDocument/2006/relationships/image" Target="../media/image432.png"/><Relationship Id="rId15" Type="http://schemas.openxmlformats.org/officeDocument/2006/relationships/image" Target="../media/image275.png"/><Relationship Id="rId23" Type="http://schemas.openxmlformats.org/officeDocument/2006/relationships/image" Target="../media/image441.png"/><Relationship Id="rId28" Type="http://schemas.openxmlformats.org/officeDocument/2006/relationships/image" Target="../media/image306.png"/><Relationship Id="rId36" Type="http://schemas.openxmlformats.org/officeDocument/2006/relationships/image" Target="../media/image449.png"/><Relationship Id="rId10" Type="http://schemas.openxmlformats.org/officeDocument/2006/relationships/image" Target="../media/image434.png"/><Relationship Id="rId19" Type="http://schemas.openxmlformats.org/officeDocument/2006/relationships/image" Target="../media/image278.png"/><Relationship Id="rId31" Type="http://schemas.openxmlformats.org/officeDocument/2006/relationships/image" Target="../media/image290.png"/><Relationship Id="rId4" Type="http://schemas.openxmlformats.org/officeDocument/2006/relationships/image" Target="../media/image331.png"/><Relationship Id="rId9" Type="http://schemas.openxmlformats.org/officeDocument/2006/relationships/image" Target="../media/image354.png"/><Relationship Id="rId14" Type="http://schemas.openxmlformats.org/officeDocument/2006/relationships/image" Target="../media/image436.png"/><Relationship Id="rId22" Type="http://schemas.openxmlformats.org/officeDocument/2006/relationships/image" Target="../media/image440.png"/><Relationship Id="rId27" Type="http://schemas.openxmlformats.org/officeDocument/2006/relationships/image" Target="../media/image443.png"/><Relationship Id="rId30" Type="http://schemas.openxmlformats.org/officeDocument/2006/relationships/image" Target="../media/image444.png"/><Relationship Id="rId35" Type="http://schemas.openxmlformats.org/officeDocument/2006/relationships/image" Target="../media/image448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image" Target="../media/image452.jpg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9.png"/><Relationship Id="rId13" Type="http://schemas.openxmlformats.org/officeDocument/2006/relationships/image" Target="../media/image457.png"/><Relationship Id="rId18" Type="http://schemas.openxmlformats.org/officeDocument/2006/relationships/image" Target="../media/image459.png"/><Relationship Id="rId26" Type="http://schemas.openxmlformats.org/officeDocument/2006/relationships/image" Target="../media/image464.png"/><Relationship Id="rId39" Type="http://schemas.openxmlformats.org/officeDocument/2006/relationships/image" Target="../media/image470.png"/><Relationship Id="rId3" Type="http://schemas.openxmlformats.org/officeDocument/2006/relationships/image" Target="../media/image308.png"/><Relationship Id="rId21" Type="http://schemas.openxmlformats.org/officeDocument/2006/relationships/image" Target="../media/image289.png"/><Relationship Id="rId34" Type="http://schemas.openxmlformats.org/officeDocument/2006/relationships/image" Target="../media/image306.png"/><Relationship Id="rId7" Type="http://schemas.openxmlformats.org/officeDocument/2006/relationships/image" Target="../media/image456.png"/><Relationship Id="rId12" Type="http://schemas.openxmlformats.org/officeDocument/2006/relationships/image" Target="../media/image317.png"/><Relationship Id="rId17" Type="http://schemas.openxmlformats.org/officeDocument/2006/relationships/image" Target="../media/image359.png"/><Relationship Id="rId25" Type="http://schemas.openxmlformats.org/officeDocument/2006/relationships/image" Target="../media/image463.png"/><Relationship Id="rId33" Type="http://schemas.openxmlformats.org/officeDocument/2006/relationships/image" Target="../media/image323.png"/><Relationship Id="rId38" Type="http://schemas.openxmlformats.org/officeDocument/2006/relationships/image" Target="../media/image380.png"/><Relationship Id="rId2" Type="http://schemas.openxmlformats.org/officeDocument/2006/relationships/image" Target="../media/image453.png"/><Relationship Id="rId16" Type="http://schemas.openxmlformats.org/officeDocument/2006/relationships/image" Target="../media/image369.png"/><Relationship Id="rId20" Type="http://schemas.openxmlformats.org/officeDocument/2006/relationships/image" Target="../media/image329.png"/><Relationship Id="rId29" Type="http://schemas.openxmlformats.org/officeDocument/2006/relationships/image" Target="../media/image30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5.png"/><Relationship Id="rId11" Type="http://schemas.openxmlformats.org/officeDocument/2006/relationships/image" Target="../media/image318.png"/><Relationship Id="rId24" Type="http://schemas.openxmlformats.org/officeDocument/2006/relationships/image" Target="../media/image328.png"/><Relationship Id="rId32" Type="http://schemas.openxmlformats.org/officeDocument/2006/relationships/image" Target="../media/image283.png"/><Relationship Id="rId37" Type="http://schemas.openxmlformats.org/officeDocument/2006/relationships/image" Target="../media/image285.png"/><Relationship Id="rId40" Type="http://schemas.openxmlformats.org/officeDocument/2006/relationships/image" Target="../media/image284.png"/><Relationship Id="rId5" Type="http://schemas.openxmlformats.org/officeDocument/2006/relationships/image" Target="../media/image454.png"/><Relationship Id="rId15" Type="http://schemas.openxmlformats.org/officeDocument/2006/relationships/image" Target="../media/image458.png"/><Relationship Id="rId23" Type="http://schemas.openxmlformats.org/officeDocument/2006/relationships/image" Target="../media/image462.png"/><Relationship Id="rId28" Type="http://schemas.openxmlformats.org/officeDocument/2006/relationships/image" Target="../media/image465.png"/><Relationship Id="rId36" Type="http://schemas.openxmlformats.org/officeDocument/2006/relationships/image" Target="../media/image469.png"/><Relationship Id="rId10" Type="http://schemas.openxmlformats.org/officeDocument/2006/relationships/image" Target="../media/image293.png"/><Relationship Id="rId19" Type="http://schemas.openxmlformats.org/officeDocument/2006/relationships/image" Target="../media/image460.png"/><Relationship Id="rId31" Type="http://schemas.openxmlformats.org/officeDocument/2006/relationships/image" Target="../media/image467.png"/><Relationship Id="rId4" Type="http://schemas.openxmlformats.org/officeDocument/2006/relationships/image" Target="../media/image331.png"/><Relationship Id="rId9" Type="http://schemas.openxmlformats.org/officeDocument/2006/relationships/image" Target="../media/image278.png"/><Relationship Id="rId14" Type="http://schemas.openxmlformats.org/officeDocument/2006/relationships/image" Target="../media/image275.png"/><Relationship Id="rId22" Type="http://schemas.openxmlformats.org/officeDocument/2006/relationships/image" Target="../media/image461.png"/><Relationship Id="rId27" Type="http://schemas.openxmlformats.org/officeDocument/2006/relationships/image" Target="../media/image290.png"/><Relationship Id="rId30" Type="http://schemas.openxmlformats.org/officeDocument/2006/relationships/image" Target="../media/image466.png"/><Relationship Id="rId35" Type="http://schemas.openxmlformats.org/officeDocument/2006/relationships/image" Target="../media/image468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4.png"/><Relationship Id="rId13" Type="http://schemas.openxmlformats.org/officeDocument/2006/relationships/image" Target="../media/image329.png"/><Relationship Id="rId18" Type="http://schemas.openxmlformats.org/officeDocument/2006/relationships/image" Target="../media/image479.png"/><Relationship Id="rId26" Type="http://schemas.openxmlformats.org/officeDocument/2006/relationships/image" Target="../media/image483.png"/><Relationship Id="rId39" Type="http://schemas.openxmlformats.org/officeDocument/2006/relationships/image" Target="../media/image490.png"/><Relationship Id="rId3" Type="http://schemas.openxmlformats.org/officeDocument/2006/relationships/image" Target="../media/image331.png"/><Relationship Id="rId21" Type="http://schemas.openxmlformats.org/officeDocument/2006/relationships/image" Target="../media/image481.png"/><Relationship Id="rId34" Type="http://schemas.openxmlformats.org/officeDocument/2006/relationships/image" Target="../media/image278.png"/><Relationship Id="rId42" Type="http://schemas.openxmlformats.org/officeDocument/2006/relationships/image" Target="../media/image273.png"/><Relationship Id="rId7" Type="http://schemas.openxmlformats.org/officeDocument/2006/relationships/image" Target="../media/image297.png"/><Relationship Id="rId12" Type="http://schemas.openxmlformats.org/officeDocument/2006/relationships/image" Target="../media/image328.png"/><Relationship Id="rId17" Type="http://schemas.openxmlformats.org/officeDocument/2006/relationships/image" Target="../media/image317.png"/><Relationship Id="rId25" Type="http://schemas.openxmlformats.org/officeDocument/2006/relationships/image" Target="../media/image482.png"/><Relationship Id="rId33" Type="http://schemas.openxmlformats.org/officeDocument/2006/relationships/image" Target="../media/image341.png"/><Relationship Id="rId38" Type="http://schemas.openxmlformats.org/officeDocument/2006/relationships/image" Target="../media/image489.png"/><Relationship Id="rId2" Type="http://schemas.openxmlformats.org/officeDocument/2006/relationships/image" Target="../media/image471.png"/><Relationship Id="rId16" Type="http://schemas.openxmlformats.org/officeDocument/2006/relationships/image" Target="../media/image313.png"/><Relationship Id="rId20" Type="http://schemas.openxmlformats.org/officeDocument/2006/relationships/image" Target="../media/image480.png"/><Relationship Id="rId29" Type="http://schemas.openxmlformats.org/officeDocument/2006/relationships/image" Target="../media/image485.png"/><Relationship Id="rId41" Type="http://schemas.openxmlformats.org/officeDocument/2006/relationships/image" Target="../media/image30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86.png"/><Relationship Id="rId11" Type="http://schemas.openxmlformats.org/officeDocument/2006/relationships/image" Target="../media/image476.png"/><Relationship Id="rId24" Type="http://schemas.openxmlformats.org/officeDocument/2006/relationships/image" Target="../media/image284.png"/><Relationship Id="rId32" Type="http://schemas.openxmlformats.org/officeDocument/2006/relationships/image" Target="../media/image486.png"/><Relationship Id="rId37" Type="http://schemas.openxmlformats.org/officeDocument/2006/relationships/image" Target="../media/image488.png"/><Relationship Id="rId40" Type="http://schemas.openxmlformats.org/officeDocument/2006/relationships/image" Target="../media/image302.png"/><Relationship Id="rId5" Type="http://schemas.openxmlformats.org/officeDocument/2006/relationships/image" Target="../media/image473.png"/><Relationship Id="rId15" Type="http://schemas.openxmlformats.org/officeDocument/2006/relationships/image" Target="../media/image478.png"/><Relationship Id="rId23" Type="http://schemas.openxmlformats.org/officeDocument/2006/relationships/image" Target="../media/image280.png"/><Relationship Id="rId28" Type="http://schemas.openxmlformats.org/officeDocument/2006/relationships/image" Target="../media/image305.png"/><Relationship Id="rId36" Type="http://schemas.openxmlformats.org/officeDocument/2006/relationships/image" Target="../media/image433.png"/><Relationship Id="rId10" Type="http://schemas.openxmlformats.org/officeDocument/2006/relationships/image" Target="../media/image475.png"/><Relationship Id="rId19" Type="http://schemas.openxmlformats.org/officeDocument/2006/relationships/image" Target="../media/image283.png"/><Relationship Id="rId31" Type="http://schemas.openxmlformats.org/officeDocument/2006/relationships/image" Target="../media/image324.png"/><Relationship Id="rId4" Type="http://schemas.openxmlformats.org/officeDocument/2006/relationships/image" Target="../media/image472.png"/><Relationship Id="rId9" Type="http://schemas.openxmlformats.org/officeDocument/2006/relationships/image" Target="../media/image275.png"/><Relationship Id="rId14" Type="http://schemas.openxmlformats.org/officeDocument/2006/relationships/image" Target="../media/image477.png"/><Relationship Id="rId22" Type="http://schemas.openxmlformats.org/officeDocument/2006/relationships/image" Target="../media/image369.png"/><Relationship Id="rId27" Type="http://schemas.openxmlformats.org/officeDocument/2006/relationships/image" Target="../media/image484.png"/><Relationship Id="rId30" Type="http://schemas.openxmlformats.org/officeDocument/2006/relationships/image" Target="../media/image287.png"/><Relationship Id="rId35" Type="http://schemas.openxmlformats.org/officeDocument/2006/relationships/image" Target="../media/image487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3.png"/><Relationship Id="rId13" Type="http://schemas.openxmlformats.org/officeDocument/2006/relationships/image" Target="../media/image495.png"/><Relationship Id="rId18" Type="http://schemas.openxmlformats.org/officeDocument/2006/relationships/image" Target="../media/image357.png"/><Relationship Id="rId3" Type="http://schemas.openxmlformats.org/officeDocument/2006/relationships/image" Target="../media/image278.png"/><Relationship Id="rId21" Type="http://schemas.openxmlformats.org/officeDocument/2006/relationships/image" Target="../media/image305.png"/><Relationship Id="rId7" Type="http://schemas.openxmlformats.org/officeDocument/2006/relationships/image" Target="../media/image280.png"/><Relationship Id="rId12" Type="http://schemas.openxmlformats.org/officeDocument/2006/relationships/image" Target="../media/image317.png"/><Relationship Id="rId17" Type="http://schemas.openxmlformats.org/officeDocument/2006/relationships/image" Target="../media/image497.png"/><Relationship Id="rId2" Type="http://schemas.openxmlformats.org/officeDocument/2006/relationships/image" Target="../media/image491.png"/><Relationship Id="rId16" Type="http://schemas.openxmlformats.org/officeDocument/2006/relationships/image" Target="../media/image496.png"/><Relationship Id="rId20" Type="http://schemas.openxmlformats.org/officeDocument/2006/relationships/image" Target="../media/image29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81.png"/><Relationship Id="rId11" Type="http://schemas.openxmlformats.org/officeDocument/2006/relationships/image" Target="../media/image318.png"/><Relationship Id="rId5" Type="http://schemas.openxmlformats.org/officeDocument/2006/relationships/image" Target="../media/image492.png"/><Relationship Id="rId15" Type="http://schemas.openxmlformats.org/officeDocument/2006/relationships/image" Target="../media/image297.png"/><Relationship Id="rId10" Type="http://schemas.openxmlformats.org/officeDocument/2006/relationships/image" Target="../media/image494.png"/><Relationship Id="rId19" Type="http://schemas.openxmlformats.org/officeDocument/2006/relationships/image" Target="../media/image498.png"/><Relationship Id="rId4" Type="http://schemas.openxmlformats.org/officeDocument/2006/relationships/image" Target="../media/image365.png"/><Relationship Id="rId9" Type="http://schemas.openxmlformats.org/officeDocument/2006/relationships/image" Target="../media/image275.png"/><Relationship Id="rId14" Type="http://schemas.openxmlformats.org/officeDocument/2006/relationships/image" Target="../media/image287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image" Target="../media/image499.jpg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5.png"/><Relationship Id="rId18" Type="http://schemas.openxmlformats.org/officeDocument/2006/relationships/image" Target="../media/image60.png"/><Relationship Id="rId26" Type="http://schemas.openxmlformats.org/officeDocument/2006/relationships/image" Target="../media/image68.png"/><Relationship Id="rId39" Type="http://schemas.openxmlformats.org/officeDocument/2006/relationships/image" Target="../media/image81.png"/><Relationship Id="rId21" Type="http://schemas.openxmlformats.org/officeDocument/2006/relationships/image" Target="../media/image63.png"/><Relationship Id="rId34" Type="http://schemas.openxmlformats.org/officeDocument/2006/relationships/image" Target="../media/image76.png"/><Relationship Id="rId42" Type="http://schemas.openxmlformats.org/officeDocument/2006/relationships/image" Target="../media/image84.png"/><Relationship Id="rId47" Type="http://schemas.openxmlformats.org/officeDocument/2006/relationships/image" Target="../media/image89.png"/><Relationship Id="rId50" Type="http://schemas.openxmlformats.org/officeDocument/2006/relationships/image" Target="../media/image92.png"/><Relationship Id="rId55" Type="http://schemas.openxmlformats.org/officeDocument/2006/relationships/image" Target="../media/image97.png"/><Relationship Id="rId7" Type="http://schemas.openxmlformats.org/officeDocument/2006/relationships/image" Target="../media/image49.png"/><Relationship Id="rId12" Type="http://schemas.openxmlformats.org/officeDocument/2006/relationships/image" Target="../media/image54.png"/><Relationship Id="rId17" Type="http://schemas.openxmlformats.org/officeDocument/2006/relationships/image" Target="../media/image59.png"/><Relationship Id="rId25" Type="http://schemas.openxmlformats.org/officeDocument/2006/relationships/image" Target="../media/image67.png"/><Relationship Id="rId33" Type="http://schemas.openxmlformats.org/officeDocument/2006/relationships/image" Target="../media/image75.png"/><Relationship Id="rId38" Type="http://schemas.openxmlformats.org/officeDocument/2006/relationships/image" Target="../media/image80.png"/><Relationship Id="rId46" Type="http://schemas.openxmlformats.org/officeDocument/2006/relationships/image" Target="../media/image88.png"/><Relationship Id="rId59" Type="http://schemas.openxmlformats.org/officeDocument/2006/relationships/image" Target="../media/image101.png"/><Relationship Id="rId2" Type="http://schemas.openxmlformats.org/officeDocument/2006/relationships/image" Target="../media/image44.png"/><Relationship Id="rId16" Type="http://schemas.openxmlformats.org/officeDocument/2006/relationships/image" Target="../media/image58.png"/><Relationship Id="rId20" Type="http://schemas.openxmlformats.org/officeDocument/2006/relationships/image" Target="../media/image62.png"/><Relationship Id="rId29" Type="http://schemas.openxmlformats.org/officeDocument/2006/relationships/image" Target="../media/image71.png"/><Relationship Id="rId41" Type="http://schemas.openxmlformats.org/officeDocument/2006/relationships/image" Target="../media/image83.png"/><Relationship Id="rId54" Type="http://schemas.openxmlformats.org/officeDocument/2006/relationships/image" Target="../media/image9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8.png"/><Relationship Id="rId11" Type="http://schemas.openxmlformats.org/officeDocument/2006/relationships/image" Target="../media/image53.png"/><Relationship Id="rId24" Type="http://schemas.openxmlformats.org/officeDocument/2006/relationships/image" Target="../media/image66.png"/><Relationship Id="rId32" Type="http://schemas.openxmlformats.org/officeDocument/2006/relationships/image" Target="../media/image74.png"/><Relationship Id="rId37" Type="http://schemas.openxmlformats.org/officeDocument/2006/relationships/image" Target="../media/image79.png"/><Relationship Id="rId40" Type="http://schemas.openxmlformats.org/officeDocument/2006/relationships/image" Target="../media/image82.png"/><Relationship Id="rId45" Type="http://schemas.openxmlformats.org/officeDocument/2006/relationships/image" Target="../media/image87.png"/><Relationship Id="rId53" Type="http://schemas.openxmlformats.org/officeDocument/2006/relationships/image" Target="../media/image95.png"/><Relationship Id="rId58" Type="http://schemas.openxmlformats.org/officeDocument/2006/relationships/image" Target="../media/image100.png"/><Relationship Id="rId5" Type="http://schemas.openxmlformats.org/officeDocument/2006/relationships/image" Target="../media/image47.png"/><Relationship Id="rId15" Type="http://schemas.openxmlformats.org/officeDocument/2006/relationships/image" Target="../media/image57.png"/><Relationship Id="rId23" Type="http://schemas.openxmlformats.org/officeDocument/2006/relationships/image" Target="../media/image65.png"/><Relationship Id="rId28" Type="http://schemas.openxmlformats.org/officeDocument/2006/relationships/image" Target="../media/image70.png"/><Relationship Id="rId36" Type="http://schemas.openxmlformats.org/officeDocument/2006/relationships/image" Target="../media/image78.png"/><Relationship Id="rId49" Type="http://schemas.openxmlformats.org/officeDocument/2006/relationships/image" Target="../media/image91.png"/><Relationship Id="rId57" Type="http://schemas.openxmlformats.org/officeDocument/2006/relationships/image" Target="../media/image99.png"/><Relationship Id="rId10" Type="http://schemas.openxmlformats.org/officeDocument/2006/relationships/image" Target="../media/image52.png"/><Relationship Id="rId19" Type="http://schemas.openxmlformats.org/officeDocument/2006/relationships/image" Target="../media/image61.png"/><Relationship Id="rId31" Type="http://schemas.openxmlformats.org/officeDocument/2006/relationships/image" Target="../media/image73.png"/><Relationship Id="rId44" Type="http://schemas.openxmlformats.org/officeDocument/2006/relationships/image" Target="../media/image86.png"/><Relationship Id="rId52" Type="http://schemas.openxmlformats.org/officeDocument/2006/relationships/image" Target="../media/image94.png"/><Relationship Id="rId4" Type="http://schemas.openxmlformats.org/officeDocument/2006/relationships/image" Target="../media/image46.png"/><Relationship Id="rId9" Type="http://schemas.openxmlformats.org/officeDocument/2006/relationships/image" Target="../media/image51.png"/><Relationship Id="rId14" Type="http://schemas.openxmlformats.org/officeDocument/2006/relationships/image" Target="../media/image56.png"/><Relationship Id="rId22" Type="http://schemas.openxmlformats.org/officeDocument/2006/relationships/image" Target="../media/image64.png"/><Relationship Id="rId27" Type="http://schemas.openxmlformats.org/officeDocument/2006/relationships/image" Target="../media/image69.png"/><Relationship Id="rId30" Type="http://schemas.openxmlformats.org/officeDocument/2006/relationships/image" Target="../media/image72.png"/><Relationship Id="rId35" Type="http://schemas.openxmlformats.org/officeDocument/2006/relationships/image" Target="../media/image77.png"/><Relationship Id="rId43" Type="http://schemas.openxmlformats.org/officeDocument/2006/relationships/image" Target="../media/image85.png"/><Relationship Id="rId48" Type="http://schemas.openxmlformats.org/officeDocument/2006/relationships/image" Target="../media/image90.png"/><Relationship Id="rId56" Type="http://schemas.openxmlformats.org/officeDocument/2006/relationships/image" Target="../media/image98.png"/><Relationship Id="rId8" Type="http://schemas.openxmlformats.org/officeDocument/2006/relationships/image" Target="../media/image50.png"/><Relationship Id="rId51" Type="http://schemas.openxmlformats.org/officeDocument/2006/relationships/image" Target="../media/image93.png"/><Relationship Id="rId3" Type="http://schemas.openxmlformats.org/officeDocument/2006/relationships/image" Target="../media/image45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4.png"/><Relationship Id="rId13" Type="http://schemas.openxmlformats.org/officeDocument/2006/relationships/image" Target="../media/image505.png"/><Relationship Id="rId18" Type="http://schemas.openxmlformats.org/officeDocument/2006/relationships/image" Target="../media/image317.png"/><Relationship Id="rId26" Type="http://schemas.openxmlformats.org/officeDocument/2006/relationships/image" Target="../media/image329.png"/><Relationship Id="rId3" Type="http://schemas.openxmlformats.org/officeDocument/2006/relationships/image" Target="../media/image500.png"/><Relationship Id="rId21" Type="http://schemas.openxmlformats.org/officeDocument/2006/relationships/image" Target="../media/image508.png"/><Relationship Id="rId34" Type="http://schemas.openxmlformats.org/officeDocument/2006/relationships/image" Target="../media/image517.png"/><Relationship Id="rId7" Type="http://schemas.openxmlformats.org/officeDocument/2006/relationships/image" Target="../media/image331.png"/><Relationship Id="rId12" Type="http://schemas.openxmlformats.org/officeDocument/2006/relationships/image" Target="../media/image504.png"/><Relationship Id="rId17" Type="http://schemas.openxmlformats.org/officeDocument/2006/relationships/image" Target="../media/image283.png"/><Relationship Id="rId25" Type="http://schemas.openxmlformats.org/officeDocument/2006/relationships/image" Target="../media/image512.png"/><Relationship Id="rId33" Type="http://schemas.openxmlformats.org/officeDocument/2006/relationships/image" Target="../media/image516.png"/><Relationship Id="rId38" Type="http://schemas.openxmlformats.org/officeDocument/2006/relationships/image" Target="../media/image306.png"/><Relationship Id="rId2" Type="http://schemas.openxmlformats.org/officeDocument/2006/relationships/image" Target="../media/image318.png"/><Relationship Id="rId16" Type="http://schemas.openxmlformats.org/officeDocument/2006/relationships/image" Target="../media/image506.png"/><Relationship Id="rId20" Type="http://schemas.openxmlformats.org/officeDocument/2006/relationships/image" Target="../media/image308.png"/><Relationship Id="rId29" Type="http://schemas.openxmlformats.org/officeDocument/2006/relationships/image" Target="../media/image51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01.png"/><Relationship Id="rId11" Type="http://schemas.openxmlformats.org/officeDocument/2006/relationships/image" Target="../media/image503.png"/><Relationship Id="rId24" Type="http://schemas.openxmlformats.org/officeDocument/2006/relationships/image" Target="../media/image511.png"/><Relationship Id="rId32" Type="http://schemas.openxmlformats.org/officeDocument/2006/relationships/image" Target="../media/image341.png"/><Relationship Id="rId37" Type="http://schemas.openxmlformats.org/officeDocument/2006/relationships/image" Target="../media/image323.png"/><Relationship Id="rId5" Type="http://schemas.openxmlformats.org/officeDocument/2006/relationships/image" Target="../media/image297.png"/><Relationship Id="rId15" Type="http://schemas.openxmlformats.org/officeDocument/2006/relationships/image" Target="../media/image287.png"/><Relationship Id="rId23" Type="http://schemas.openxmlformats.org/officeDocument/2006/relationships/image" Target="../media/image510.png"/><Relationship Id="rId28" Type="http://schemas.openxmlformats.org/officeDocument/2006/relationships/image" Target="../media/image290.png"/><Relationship Id="rId36" Type="http://schemas.openxmlformats.org/officeDocument/2006/relationships/image" Target="../media/image519.png"/><Relationship Id="rId10" Type="http://schemas.openxmlformats.org/officeDocument/2006/relationships/image" Target="../media/image328.png"/><Relationship Id="rId19" Type="http://schemas.openxmlformats.org/officeDocument/2006/relationships/image" Target="../media/image507.png"/><Relationship Id="rId31" Type="http://schemas.openxmlformats.org/officeDocument/2006/relationships/image" Target="../media/image278.png"/><Relationship Id="rId4" Type="http://schemas.openxmlformats.org/officeDocument/2006/relationships/image" Target="../media/image275.png"/><Relationship Id="rId9" Type="http://schemas.openxmlformats.org/officeDocument/2006/relationships/image" Target="../media/image502.png"/><Relationship Id="rId14" Type="http://schemas.openxmlformats.org/officeDocument/2006/relationships/image" Target="../media/image357.png"/><Relationship Id="rId22" Type="http://schemas.openxmlformats.org/officeDocument/2006/relationships/image" Target="../media/image509.png"/><Relationship Id="rId27" Type="http://schemas.openxmlformats.org/officeDocument/2006/relationships/image" Target="../media/image513.png"/><Relationship Id="rId30" Type="http://schemas.openxmlformats.org/officeDocument/2006/relationships/image" Target="../media/image515.png"/><Relationship Id="rId35" Type="http://schemas.openxmlformats.org/officeDocument/2006/relationships/image" Target="../media/image518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4.png"/><Relationship Id="rId13" Type="http://schemas.openxmlformats.org/officeDocument/2006/relationships/image" Target="../media/image309.png"/><Relationship Id="rId18" Type="http://schemas.openxmlformats.org/officeDocument/2006/relationships/image" Target="../media/image290.png"/><Relationship Id="rId3" Type="http://schemas.openxmlformats.org/officeDocument/2006/relationships/image" Target="../media/image275.png"/><Relationship Id="rId21" Type="http://schemas.openxmlformats.org/officeDocument/2006/relationships/image" Target="../media/image310.png"/><Relationship Id="rId7" Type="http://schemas.openxmlformats.org/officeDocument/2006/relationships/image" Target="../media/image523.png"/><Relationship Id="rId12" Type="http://schemas.openxmlformats.org/officeDocument/2006/relationships/image" Target="../media/image527.png"/><Relationship Id="rId17" Type="http://schemas.openxmlformats.org/officeDocument/2006/relationships/image" Target="../media/image291.png"/><Relationship Id="rId2" Type="http://schemas.openxmlformats.org/officeDocument/2006/relationships/image" Target="../media/image520.png"/><Relationship Id="rId16" Type="http://schemas.openxmlformats.org/officeDocument/2006/relationships/image" Target="../media/image529.png"/><Relationship Id="rId20" Type="http://schemas.openxmlformats.org/officeDocument/2006/relationships/image" Target="../media/image53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3.png"/><Relationship Id="rId11" Type="http://schemas.openxmlformats.org/officeDocument/2006/relationships/image" Target="../media/image526.png"/><Relationship Id="rId24" Type="http://schemas.openxmlformats.org/officeDocument/2006/relationships/image" Target="../media/image273.png"/><Relationship Id="rId5" Type="http://schemas.openxmlformats.org/officeDocument/2006/relationships/image" Target="../media/image522.png"/><Relationship Id="rId15" Type="http://schemas.openxmlformats.org/officeDocument/2006/relationships/image" Target="../media/image281.png"/><Relationship Id="rId23" Type="http://schemas.openxmlformats.org/officeDocument/2006/relationships/image" Target="../media/image306.png"/><Relationship Id="rId10" Type="http://schemas.openxmlformats.org/officeDocument/2006/relationships/image" Target="../media/image525.png"/><Relationship Id="rId19" Type="http://schemas.openxmlformats.org/officeDocument/2006/relationships/image" Target="../media/image331.png"/><Relationship Id="rId4" Type="http://schemas.openxmlformats.org/officeDocument/2006/relationships/image" Target="../media/image521.png"/><Relationship Id="rId9" Type="http://schemas.openxmlformats.org/officeDocument/2006/relationships/image" Target="../media/image279.png"/><Relationship Id="rId14" Type="http://schemas.openxmlformats.org/officeDocument/2006/relationships/image" Target="../media/image528.png"/><Relationship Id="rId22" Type="http://schemas.openxmlformats.org/officeDocument/2006/relationships/image" Target="../media/image531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2.jpg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6.png"/><Relationship Id="rId13" Type="http://schemas.openxmlformats.org/officeDocument/2006/relationships/image" Target="../media/image541.png"/><Relationship Id="rId3" Type="http://schemas.openxmlformats.org/officeDocument/2006/relationships/image" Target="../media/image283.png"/><Relationship Id="rId7" Type="http://schemas.openxmlformats.org/officeDocument/2006/relationships/image" Target="../media/image308.png"/><Relationship Id="rId12" Type="http://schemas.openxmlformats.org/officeDocument/2006/relationships/image" Target="../media/image540.png"/><Relationship Id="rId2" Type="http://schemas.openxmlformats.org/officeDocument/2006/relationships/image" Target="../media/image53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35.png"/><Relationship Id="rId11" Type="http://schemas.openxmlformats.org/officeDocument/2006/relationships/image" Target="../media/image539.png"/><Relationship Id="rId5" Type="http://schemas.openxmlformats.org/officeDocument/2006/relationships/image" Target="../media/image464.png"/><Relationship Id="rId15" Type="http://schemas.openxmlformats.org/officeDocument/2006/relationships/image" Target="../media/image273.png"/><Relationship Id="rId10" Type="http://schemas.openxmlformats.org/officeDocument/2006/relationships/image" Target="../media/image538.png"/><Relationship Id="rId4" Type="http://schemas.openxmlformats.org/officeDocument/2006/relationships/image" Target="../media/image534.png"/><Relationship Id="rId9" Type="http://schemas.openxmlformats.org/officeDocument/2006/relationships/image" Target="../media/image537.png"/><Relationship Id="rId14" Type="http://schemas.openxmlformats.org/officeDocument/2006/relationships/image" Target="../media/image542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6.png"/><Relationship Id="rId3" Type="http://schemas.openxmlformats.org/officeDocument/2006/relationships/image" Target="../media/image543.png"/><Relationship Id="rId7" Type="http://schemas.openxmlformats.org/officeDocument/2006/relationships/image" Target="../media/image545.png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7.png"/><Relationship Id="rId5" Type="http://schemas.openxmlformats.org/officeDocument/2006/relationships/image" Target="../media/image544.png"/><Relationship Id="rId4" Type="http://schemas.openxmlformats.org/officeDocument/2006/relationships/image" Target="../media/image308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image" Target="../media/image547.jpg"/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4.png"/><Relationship Id="rId13" Type="http://schemas.openxmlformats.org/officeDocument/2006/relationships/image" Target="../media/image559.png"/><Relationship Id="rId18" Type="http://schemas.openxmlformats.org/officeDocument/2006/relationships/image" Target="../media/image563.png"/><Relationship Id="rId3" Type="http://schemas.openxmlformats.org/officeDocument/2006/relationships/image" Target="../media/image549.png"/><Relationship Id="rId21" Type="http://schemas.openxmlformats.org/officeDocument/2006/relationships/image" Target="../media/image566.png"/><Relationship Id="rId7" Type="http://schemas.openxmlformats.org/officeDocument/2006/relationships/image" Target="../media/image553.png"/><Relationship Id="rId12" Type="http://schemas.openxmlformats.org/officeDocument/2006/relationships/image" Target="../media/image558.png"/><Relationship Id="rId17" Type="http://schemas.openxmlformats.org/officeDocument/2006/relationships/image" Target="../media/image357.png"/><Relationship Id="rId2" Type="http://schemas.openxmlformats.org/officeDocument/2006/relationships/image" Target="../media/image548.png"/><Relationship Id="rId16" Type="http://schemas.openxmlformats.org/officeDocument/2006/relationships/image" Target="../media/image562.png"/><Relationship Id="rId20" Type="http://schemas.openxmlformats.org/officeDocument/2006/relationships/image" Target="../media/image56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52.png"/><Relationship Id="rId11" Type="http://schemas.openxmlformats.org/officeDocument/2006/relationships/image" Target="../media/image557.png"/><Relationship Id="rId5" Type="http://schemas.openxmlformats.org/officeDocument/2006/relationships/image" Target="../media/image551.png"/><Relationship Id="rId15" Type="http://schemas.openxmlformats.org/officeDocument/2006/relationships/image" Target="../media/image561.png"/><Relationship Id="rId10" Type="http://schemas.openxmlformats.org/officeDocument/2006/relationships/image" Target="../media/image556.png"/><Relationship Id="rId19" Type="http://schemas.openxmlformats.org/officeDocument/2006/relationships/image" Target="../media/image564.png"/><Relationship Id="rId4" Type="http://schemas.openxmlformats.org/officeDocument/2006/relationships/image" Target="../media/image550.png"/><Relationship Id="rId9" Type="http://schemas.openxmlformats.org/officeDocument/2006/relationships/image" Target="../media/image555.png"/><Relationship Id="rId14" Type="http://schemas.openxmlformats.org/officeDocument/2006/relationships/image" Target="../media/image560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2.png"/><Relationship Id="rId13" Type="http://schemas.openxmlformats.org/officeDocument/2006/relationships/image" Target="../media/image565.png"/><Relationship Id="rId18" Type="http://schemas.openxmlformats.org/officeDocument/2006/relationships/image" Target="../media/image579.png"/><Relationship Id="rId26" Type="http://schemas.openxmlformats.org/officeDocument/2006/relationships/image" Target="../media/image585.png"/><Relationship Id="rId3" Type="http://schemas.openxmlformats.org/officeDocument/2006/relationships/image" Target="../media/image568.png"/><Relationship Id="rId21" Type="http://schemas.openxmlformats.org/officeDocument/2006/relationships/image" Target="../media/image581.png"/><Relationship Id="rId7" Type="http://schemas.openxmlformats.org/officeDocument/2006/relationships/image" Target="../media/image369.png"/><Relationship Id="rId12" Type="http://schemas.openxmlformats.org/officeDocument/2006/relationships/image" Target="../media/image575.png"/><Relationship Id="rId17" Type="http://schemas.openxmlformats.org/officeDocument/2006/relationships/image" Target="../media/image578.png"/><Relationship Id="rId25" Type="http://schemas.openxmlformats.org/officeDocument/2006/relationships/image" Target="../media/image584.png"/><Relationship Id="rId2" Type="http://schemas.openxmlformats.org/officeDocument/2006/relationships/image" Target="../media/image567.png"/><Relationship Id="rId16" Type="http://schemas.openxmlformats.org/officeDocument/2006/relationships/image" Target="../media/image577.png"/><Relationship Id="rId20" Type="http://schemas.openxmlformats.org/officeDocument/2006/relationships/image" Target="../media/image58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71.png"/><Relationship Id="rId11" Type="http://schemas.openxmlformats.org/officeDocument/2006/relationships/image" Target="../media/image313.png"/><Relationship Id="rId24" Type="http://schemas.openxmlformats.org/officeDocument/2006/relationships/image" Target="../media/image583.png"/><Relationship Id="rId5" Type="http://schemas.openxmlformats.org/officeDocument/2006/relationships/image" Target="../media/image570.png"/><Relationship Id="rId15" Type="http://schemas.openxmlformats.org/officeDocument/2006/relationships/image" Target="../media/image281.png"/><Relationship Id="rId23" Type="http://schemas.openxmlformats.org/officeDocument/2006/relationships/image" Target="../media/image403.png"/><Relationship Id="rId10" Type="http://schemas.openxmlformats.org/officeDocument/2006/relationships/image" Target="../media/image574.png"/><Relationship Id="rId19" Type="http://schemas.openxmlformats.org/officeDocument/2006/relationships/image" Target="../media/image563.png"/><Relationship Id="rId4" Type="http://schemas.openxmlformats.org/officeDocument/2006/relationships/image" Target="../media/image569.png"/><Relationship Id="rId9" Type="http://schemas.openxmlformats.org/officeDocument/2006/relationships/image" Target="../media/image573.png"/><Relationship Id="rId14" Type="http://schemas.openxmlformats.org/officeDocument/2006/relationships/image" Target="../media/image576.png"/><Relationship Id="rId22" Type="http://schemas.openxmlformats.org/officeDocument/2006/relationships/image" Target="../media/image582.png"/><Relationship Id="rId27" Type="http://schemas.openxmlformats.org/officeDocument/2006/relationships/image" Target="../media/image273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1.png"/><Relationship Id="rId13" Type="http://schemas.openxmlformats.org/officeDocument/2006/relationships/image" Target="../media/image596.png"/><Relationship Id="rId3" Type="http://schemas.openxmlformats.org/officeDocument/2006/relationships/image" Target="../media/image587.png"/><Relationship Id="rId7" Type="http://schemas.openxmlformats.org/officeDocument/2006/relationships/image" Target="../media/image552.png"/><Relationship Id="rId12" Type="http://schemas.openxmlformats.org/officeDocument/2006/relationships/image" Target="../media/image595.png"/><Relationship Id="rId2" Type="http://schemas.openxmlformats.org/officeDocument/2006/relationships/image" Target="../media/image58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90.png"/><Relationship Id="rId11" Type="http://schemas.openxmlformats.org/officeDocument/2006/relationships/image" Target="../media/image594.png"/><Relationship Id="rId5" Type="http://schemas.openxmlformats.org/officeDocument/2006/relationships/image" Target="../media/image589.png"/><Relationship Id="rId10" Type="http://schemas.openxmlformats.org/officeDocument/2006/relationships/image" Target="../media/image593.png"/><Relationship Id="rId4" Type="http://schemas.openxmlformats.org/officeDocument/2006/relationships/image" Target="../media/image588.png"/><Relationship Id="rId9" Type="http://schemas.openxmlformats.org/officeDocument/2006/relationships/image" Target="../media/image592.png"/><Relationship Id="rId14" Type="http://schemas.openxmlformats.org/officeDocument/2006/relationships/image" Target="../media/image597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01.png"/><Relationship Id="rId13" Type="http://schemas.openxmlformats.org/officeDocument/2006/relationships/image" Target="../media/image605.png"/><Relationship Id="rId18" Type="http://schemas.openxmlformats.org/officeDocument/2006/relationships/image" Target="../media/image608.png"/><Relationship Id="rId26" Type="http://schemas.openxmlformats.org/officeDocument/2006/relationships/image" Target="../media/image614.png"/><Relationship Id="rId3" Type="http://schemas.openxmlformats.org/officeDocument/2006/relationships/image" Target="../media/image293.png"/><Relationship Id="rId21" Type="http://schemas.openxmlformats.org/officeDocument/2006/relationships/image" Target="../media/image609.png"/><Relationship Id="rId7" Type="http://schemas.openxmlformats.org/officeDocument/2006/relationships/image" Target="../media/image313.png"/><Relationship Id="rId12" Type="http://schemas.openxmlformats.org/officeDocument/2006/relationships/image" Target="../media/image604.png"/><Relationship Id="rId17" Type="http://schemas.openxmlformats.org/officeDocument/2006/relationships/image" Target="../media/image563.png"/><Relationship Id="rId25" Type="http://schemas.openxmlformats.org/officeDocument/2006/relationships/image" Target="../media/image613.png"/><Relationship Id="rId2" Type="http://schemas.openxmlformats.org/officeDocument/2006/relationships/image" Target="../media/image598.png"/><Relationship Id="rId16" Type="http://schemas.openxmlformats.org/officeDocument/2006/relationships/image" Target="../media/image607.png"/><Relationship Id="rId20" Type="http://schemas.openxmlformats.org/officeDocument/2006/relationships/image" Target="../media/image285.png"/><Relationship Id="rId29" Type="http://schemas.openxmlformats.org/officeDocument/2006/relationships/image" Target="../media/image61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00.png"/><Relationship Id="rId11" Type="http://schemas.openxmlformats.org/officeDocument/2006/relationships/image" Target="../media/image603.png"/><Relationship Id="rId24" Type="http://schemas.openxmlformats.org/officeDocument/2006/relationships/image" Target="../media/image612.png"/><Relationship Id="rId5" Type="http://schemas.openxmlformats.org/officeDocument/2006/relationships/image" Target="../media/image558.png"/><Relationship Id="rId15" Type="http://schemas.openxmlformats.org/officeDocument/2006/relationships/image" Target="../media/image606.png"/><Relationship Id="rId23" Type="http://schemas.openxmlformats.org/officeDocument/2006/relationships/image" Target="../media/image611.png"/><Relationship Id="rId28" Type="http://schemas.openxmlformats.org/officeDocument/2006/relationships/image" Target="../media/image616.png"/><Relationship Id="rId10" Type="http://schemas.openxmlformats.org/officeDocument/2006/relationships/image" Target="../media/image565.png"/><Relationship Id="rId19" Type="http://schemas.openxmlformats.org/officeDocument/2006/relationships/image" Target="../media/image578.png"/><Relationship Id="rId4" Type="http://schemas.openxmlformats.org/officeDocument/2006/relationships/image" Target="../media/image599.png"/><Relationship Id="rId9" Type="http://schemas.openxmlformats.org/officeDocument/2006/relationships/image" Target="../media/image602.png"/><Relationship Id="rId14" Type="http://schemas.openxmlformats.org/officeDocument/2006/relationships/image" Target="../media/image287.png"/><Relationship Id="rId22" Type="http://schemas.openxmlformats.org/officeDocument/2006/relationships/image" Target="../media/image610.png"/><Relationship Id="rId27" Type="http://schemas.openxmlformats.org/officeDocument/2006/relationships/image" Target="../media/image615.png"/><Relationship Id="rId30" Type="http://schemas.openxmlformats.org/officeDocument/2006/relationships/image" Target="../media/image273.png"/></Relationships>
</file>

<file path=ppt/slides/_rels/slide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3.png"/><Relationship Id="rId18" Type="http://schemas.openxmlformats.org/officeDocument/2006/relationships/image" Target="../media/image118.png"/><Relationship Id="rId26" Type="http://schemas.openxmlformats.org/officeDocument/2006/relationships/image" Target="../media/image126.png"/><Relationship Id="rId39" Type="http://schemas.openxmlformats.org/officeDocument/2006/relationships/image" Target="../media/image139.png"/><Relationship Id="rId21" Type="http://schemas.openxmlformats.org/officeDocument/2006/relationships/image" Target="../media/image121.png"/><Relationship Id="rId34" Type="http://schemas.openxmlformats.org/officeDocument/2006/relationships/image" Target="../media/image134.png"/><Relationship Id="rId42" Type="http://schemas.openxmlformats.org/officeDocument/2006/relationships/image" Target="../media/image142.png"/><Relationship Id="rId47" Type="http://schemas.openxmlformats.org/officeDocument/2006/relationships/image" Target="../media/image147.png"/><Relationship Id="rId50" Type="http://schemas.openxmlformats.org/officeDocument/2006/relationships/image" Target="../media/image150.png"/><Relationship Id="rId55" Type="http://schemas.openxmlformats.org/officeDocument/2006/relationships/image" Target="../media/image155.png"/><Relationship Id="rId63" Type="http://schemas.openxmlformats.org/officeDocument/2006/relationships/image" Target="../media/image163.png"/><Relationship Id="rId68" Type="http://schemas.openxmlformats.org/officeDocument/2006/relationships/image" Target="../media/image168.png"/><Relationship Id="rId7" Type="http://schemas.openxmlformats.org/officeDocument/2006/relationships/image" Target="../media/image107.png"/><Relationship Id="rId71" Type="http://schemas.openxmlformats.org/officeDocument/2006/relationships/image" Target="../media/image171.png"/><Relationship Id="rId2" Type="http://schemas.openxmlformats.org/officeDocument/2006/relationships/image" Target="../media/image102.png"/><Relationship Id="rId16" Type="http://schemas.openxmlformats.org/officeDocument/2006/relationships/image" Target="../media/image116.png"/><Relationship Id="rId29" Type="http://schemas.openxmlformats.org/officeDocument/2006/relationships/image" Target="../media/image12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6.png"/><Relationship Id="rId11" Type="http://schemas.openxmlformats.org/officeDocument/2006/relationships/image" Target="../media/image111.png"/><Relationship Id="rId24" Type="http://schemas.openxmlformats.org/officeDocument/2006/relationships/image" Target="../media/image124.png"/><Relationship Id="rId32" Type="http://schemas.openxmlformats.org/officeDocument/2006/relationships/image" Target="../media/image132.png"/><Relationship Id="rId37" Type="http://schemas.openxmlformats.org/officeDocument/2006/relationships/image" Target="../media/image137.png"/><Relationship Id="rId40" Type="http://schemas.openxmlformats.org/officeDocument/2006/relationships/image" Target="../media/image140.png"/><Relationship Id="rId45" Type="http://schemas.openxmlformats.org/officeDocument/2006/relationships/image" Target="../media/image145.png"/><Relationship Id="rId53" Type="http://schemas.openxmlformats.org/officeDocument/2006/relationships/image" Target="../media/image153.png"/><Relationship Id="rId58" Type="http://schemas.openxmlformats.org/officeDocument/2006/relationships/image" Target="../media/image158.png"/><Relationship Id="rId66" Type="http://schemas.openxmlformats.org/officeDocument/2006/relationships/image" Target="../media/image166.png"/><Relationship Id="rId5" Type="http://schemas.openxmlformats.org/officeDocument/2006/relationships/image" Target="../media/image105.png"/><Relationship Id="rId15" Type="http://schemas.openxmlformats.org/officeDocument/2006/relationships/image" Target="../media/image115.png"/><Relationship Id="rId23" Type="http://schemas.openxmlformats.org/officeDocument/2006/relationships/image" Target="../media/image123.png"/><Relationship Id="rId28" Type="http://schemas.openxmlformats.org/officeDocument/2006/relationships/image" Target="../media/image128.png"/><Relationship Id="rId36" Type="http://schemas.openxmlformats.org/officeDocument/2006/relationships/image" Target="../media/image136.png"/><Relationship Id="rId49" Type="http://schemas.openxmlformats.org/officeDocument/2006/relationships/image" Target="../media/image149.png"/><Relationship Id="rId57" Type="http://schemas.openxmlformats.org/officeDocument/2006/relationships/image" Target="../media/image157.png"/><Relationship Id="rId61" Type="http://schemas.openxmlformats.org/officeDocument/2006/relationships/image" Target="../media/image161.png"/><Relationship Id="rId10" Type="http://schemas.openxmlformats.org/officeDocument/2006/relationships/image" Target="../media/image110.png"/><Relationship Id="rId19" Type="http://schemas.openxmlformats.org/officeDocument/2006/relationships/image" Target="../media/image119.png"/><Relationship Id="rId31" Type="http://schemas.openxmlformats.org/officeDocument/2006/relationships/image" Target="../media/image131.png"/><Relationship Id="rId44" Type="http://schemas.openxmlformats.org/officeDocument/2006/relationships/image" Target="../media/image144.png"/><Relationship Id="rId52" Type="http://schemas.openxmlformats.org/officeDocument/2006/relationships/image" Target="../media/image152.png"/><Relationship Id="rId60" Type="http://schemas.openxmlformats.org/officeDocument/2006/relationships/image" Target="../media/image160.png"/><Relationship Id="rId65" Type="http://schemas.openxmlformats.org/officeDocument/2006/relationships/image" Target="../media/image165.png"/><Relationship Id="rId4" Type="http://schemas.openxmlformats.org/officeDocument/2006/relationships/image" Target="../media/image104.png"/><Relationship Id="rId9" Type="http://schemas.openxmlformats.org/officeDocument/2006/relationships/image" Target="../media/image109.png"/><Relationship Id="rId14" Type="http://schemas.openxmlformats.org/officeDocument/2006/relationships/image" Target="../media/image114.png"/><Relationship Id="rId22" Type="http://schemas.openxmlformats.org/officeDocument/2006/relationships/image" Target="../media/image122.png"/><Relationship Id="rId27" Type="http://schemas.openxmlformats.org/officeDocument/2006/relationships/image" Target="../media/image127.png"/><Relationship Id="rId30" Type="http://schemas.openxmlformats.org/officeDocument/2006/relationships/image" Target="../media/image130.png"/><Relationship Id="rId35" Type="http://schemas.openxmlformats.org/officeDocument/2006/relationships/image" Target="../media/image135.png"/><Relationship Id="rId43" Type="http://schemas.openxmlformats.org/officeDocument/2006/relationships/image" Target="../media/image143.png"/><Relationship Id="rId48" Type="http://schemas.openxmlformats.org/officeDocument/2006/relationships/image" Target="../media/image148.png"/><Relationship Id="rId56" Type="http://schemas.openxmlformats.org/officeDocument/2006/relationships/image" Target="../media/image156.png"/><Relationship Id="rId64" Type="http://schemas.openxmlformats.org/officeDocument/2006/relationships/image" Target="../media/image164.png"/><Relationship Id="rId69" Type="http://schemas.openxmlformats.org/officeDocument/2006/relationships/image" Target="../media/image169.png"/><Relationship Id="rId8" Type="http://schemas.openxmlformats.org/officeDocument/2006/relationships/image" Target="../media/image108.png"/><Relationship Id="rId51" Type="http://schemas.openxmlformats.org/officeDocument/2006/relationships/image" Target="../media/image151.png"/><Relationship Id="rId3" Type="http://schemas.openxmlformats.org/officeDocument/2006/relationships/image" Target="../media/image103.png"/><Relationship Id="rId12" Type="http://schemas.openxmlformats.org/officeDocument/2006/relationships/image" Target="../media/image112.png"/><Relationship Id="rId17" Type="http://schemas.openxmlformats.org/officeDocument/2006/relationships/image" Target="../media/image117.png"/><Relationship Id="rId25" Type="http://schemas.openxmlformats.org/officeDocument/2006/relationships/image" Target="../media/image125.png"/><Relationship Id="rId33" Type="http://schemas.openxmlformats.org/officeDocument/2006/relationships/image" Target="../media/image133.png"/><Relationship Id="rId38" Type="http://schemas.openxmlformats.org/officeDocument/2006/relationships/image" Target="../media/image138.png"/><Relationship Id="rId46" Type="http://schemas.openxmlformats.org/officeDocument/2006/relationships/image" Target="../media/image146.png"/><Relationship Id="rId59" Type="http://schemas.openxmlformats.org/officeDocument/2006/relationships/image" Target="../media/image159.png"/><Relationship Id="rId67" Type="http://schemas.openxmlformats.org/officeDocument/2006/relationships/image" Target="../media/image167.png"/><Relationship Id="rId20" Type="http://schemas.openxmlformats.org/officeDocument/2006/relationships/image" Target="../media/image120.png"/><Relationship Id="rId41" Type="http://schemas.openxmlformats.org/officeDocument/2006/relationships/image" Target="../media/image141.png"/><Relationship Id="rId54" Type="http://schemas.openxmlformats.org/officeDocument/2006/relationships/image" Target="../media/image154.png"/><Relationship Id="rId62" Type="http://schemas.openxmlformats.org/officeDocument/2006/relationships/image" Target="../media/image162.png"/><Relationship Id="rId70" Type="http://schemas.openxmlformats.org/officeDocument/2006/relationships/image" Target="../media/image170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4.png"/><Relationship Id="rId3" Type="http://schemas.openxmlformats.org/officeDocument/2006/relationships/image" Target="../media/image619.png"/><Relationship Id="rId7" Type="http://schemas.openxmlformats.org/officeDocument/2006/relationships/image" Target="../media/image623.png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22.png"/><Relationship Id="rId5" Type="http://schemas.openxmlformats.org/officeDocument/2006/relationships/image" Target="../media/image621.png"/><Relationship Id="rId4" Type="http://schemas.openxmlformats.org/officeDocument/2006/relationships/image" Target="../media/image620.png"/><Relationship Id="rId9" Type="http://schemas.openxmlformats.org/officeDocument/2006/relationships/image" Target="../media/image625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2.png"/><Relationship Id="rId13" Type="http://schemas.openxmlformats.org/officeDocument/2006/relationships/image" Target="../media/image637.png"/><Relationship Id="rId3" Type="http://schemas.openxmlformats.org/officeDocument/2006/relationships/image" Target="../media/image627.png"/><Relationship Id="rId7" Type="http://schemas.openxmlformats.org/officeDocument/2006/relationships/image" Target="../media/image631.png"/><Relationship Id="rId12" Type="http://schemas.openxmlformats.org/officeDocument/2006/relationships/image" Target="../media/image636.png"/><Relationship Id="rId2" Type="http://schemas.openxmlformats.org/officeDocument/2006/relationships/image" Target="../media/image62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30.png"/><Relationship Id="rId11" Type="http://schemas.openxmlformats.org/officeDocument/2006/relationships/image" Target="../media/image635.png"/><Relationship Id="rId5" Type="http://schemas.openxmlformats.org/officeDocument/2006/relationships/image" Target="../media/image629.png"/><Relationship Id="rId10" Type="http://schemas.openxmlformats.org/officeDocument/2006/relationships/image" Target="../media/image634.png"/><Relationship Id="rId4" Type="http://schemas.openxmlformats.org/officeDocument/2006/relationships/image" Target="../media/image628.png"/><Relationship Id="rId9" Type="http://schemas.openxmlformats.org/officeDocument/2006/relationships/image" Target="../media/image633.png"/><Relationship Id="rId14" Type="http://schemas.openxmlformats.org/officeDocument/2006/relationships/image" Target="../media/image273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4.png"/><Relationship Id="rId3" Type="http://schemas.openxmlformats.org/officeDocument/2006/relationships/image" Target="../media/image639.png"/><Relationship Id="rId7" Type="http://schemas.openxmlformats.org/officeDocument/2006/relationships/image" Target="../media/image643.png"/><Relationship Id="rId2" Type="http://schemas.openxmlformats.org/officeDocument/2006/relationships/image" Target="../media/image63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42.png"/><Relationship Id="rId5" Type="http://schemas.openxmlformats.org/officeDocument/2006/relationships/image" Target="../media/image641.png"/><Relationship Id="rId10" Type="http://schemas.openxmlformats.org/officeDocument/2006/relationships/image" Target="../media/image646.png"/><Relationship Id="rId4" Type="http://schemas.openxmlformats.org/officeDocument/2006/relationships/image" Target="../media/image640.png"/><Relationship Id="rId9" Type="http://schemas.openxmlformats.org/officeDocument/2006/relationships/image" Target="../media/image645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image" Target="../media/image647.jpg"/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3.png"/><Relationship Id="rId13" Type="http://schemas.openxmlformats.org/officeDocument/2006/relationships/image" Target="../media/image657.png"/><Relationship Id="rId18" Type="http://schemas.openxmlformats.org/officeDocument/2006/relationships/image" Target="../media/image662.png"/><Relationship Id="rId3" Type="http://schemas.openxmlformats.org/officeDocument/2006/relationships/image" Target="../media/image648.png"/><Relationship Id="rId21" Type="http://schemas.openxmlformats.org/officeDocument/2006/relationships/image" Target="../media/image665.png"/><Relationship Id="rId7" Type="http://schemas.openxmlformats.org/officeDocument/2006/relationships/image" Target="../media/image652.png"/><Relationship Id="rId12" Type="http://schemas.openxmlformats.org/officeDocument/2006/relationships/image" Target="../media/image656.png"/><Relationship Id="rId17" Type="http://schemas.openxmlformats.org/officeDocument/2006/relationships/image" Target="../media/image661.png"/><Relationship Id="rId2" Type="http://schemas.openxmlformats.org/officeDocument/2006/relationships/image" Target="../media/image283.png"/><Relationship Id="rId16" Type="http://schemas.openxmlformats.org/officeDocument/2006/relationships/image" Target="../media/image660.png"/><Relationship Id="rId20" Type="http://schemas.openxmlformats.org/officeDocument/2006/relationships/image" Target="../media/image66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51.png"/><Relationship Id="rId11" Type="http://schemas.openxmlformats.org/officeDocument/2006/relationships/image" Target="../media/image308.png"/><Relationship Id="rId5" Type="http://schemas.openxmlformats.org/officeDocument/2006/relationships/image" Target="../media/image650.png"/><Relationship Id="rId15" Type="http://schemas.openxmlformats.org/officeDocument/2006/relationships/image" Target="../media/image659.png"/><Relationship Id="rId23" Type="http://schemas.openxmlformats.org/officeDocument/2006/relationships/image" Target="../media/image295.png"/><Relationship Id="rId10" Type="http://schemas.openxmlformats.org/officeDocument/2006/relationships/image" Target="../media/image655.png"/><Relationship Id="rId19" Type="http://schemas.openxmlformats.org/officeDocument/2006/relationships/image" Target="../media/image663.png"/><Relationship Id="rId4" Type="http://schemas.openxmlformats.org/officeDocument/2006/relationships/image" Target="../media/image649.png"/><Relationship Id="rId9" Type="http://schemas.openxmlformats.org/officeDocument/2006/relationships/image" Target="../media/image654.png"/><Relationship Id="rId14" Type="http://schemas.openxmlformats.org/officeDocument/2006/relationships/image" Target="../media/image658.png"/><Relationship Id="rId22" Type="http://schemas.openxmlformats.org/officeDocument/2006/relationships/image" Target="../media/image666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73.png"/><Relationship Id="rId3" Type="http://schemas.openxmlformats.org/officeDocument/2006/relationships/image" Target="../media/image668.png"/><Relationship Id="rId7" Type="http://schemas.openxmlformats.org/officeDocument/2006/relationships/image" Target="../media/image672.png"/><Relationship Id="rId12" Type="http://schemas.openxmlformats.org/officeDocument/2006/relationships/image" Target="../media/image273.png"/><Relationship Id="rId2" Type="http://schemas.openxmlformats.org/officeDocument/2006/relationships/image" Target="../media/image66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71.png"/><Relationship Id="rId11" Type="http://schemas.openxmlformats.org/officeDocument/2006/relationships/image" Target="../media/image676.png"/><Relationship Id="rId5" Type="http://schemas.openxmlformats.org/officeDocument/2006/relationships/image" Target="../media/image670.png"/><Relationship Id="rId10" Type="http://schemas.openxmlformats.org/officeDocument/2006/relationships/image" Target="../media/image675.png"/><Relationship Id="rId4" Type="http://schemas.openxmlformats.org/officeDocument/2006/relationships/image" Target="../media/image669.png"/><Relationship Id="rId9" Type="http://schemas.openxmlformats.org/officeDocument/2006/relationships/image" Target="../media/image674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7.jpg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2.png"/><Relationship Id="rId13" Type="http://schemas.openxmlformats.org/officeDocument/2006/relationships/image" Target="../media/image273.png"/><Relationship Id="rId3" Type="http://schemas.openxmlformats.org/officeDocument/2006/relationships/image" Target="../media/image678.png"/><Relationship Id="rId7" Type="http://schemas.openxmlformats.org/officeDocument/2006/relationships/image" Target="../media/image681.png"/><Relationship Id="rId12" Type="http://schemas.openxmlformats.org/officeDocument/2006/relationships/image" Target="../media/image685.png"/><Relationship Id="rId2" Type="http://schemas.openxmlformats.org/officeDocument/2006/relationships/image" Target="../media/image33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75.png"/><Relationship Id="rId11" Type="http://schemas.openxmlformats.org/officeDocument/2006/relationships/image" Target="../media/image684.png"/><Relationship Id="rId5" Type="http://schemas.openxmlformats.org/officeDocument/2006/relationships/image" Target="../media/image680.png"/><Relationship Id="rId10" Type="http://schemas.openxmlformats.org/officeDocument/2006/relationships/image" Target="../media/image429.png"/><Relationship Id="rId4" Type="http://schemas.openxmlformats.org/officeDocument/2006/relationships/image" Target="../media/image679.png"/><Relationship Id="rId9" Type="http://schemas.openxmlformats.org/officeDocument/2006/relationships/image" Target="../media/image683.png"/><Relationship Id="rId14" Type="http://schemas.openxmlformats.org/officeDocument/2006/relationships/image" Target="../media/image686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7.jpg"/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4.png"/><Relationship Id="rId13" Type="http://schemas.openxmlformats.org/officeDocument/2006/relationships/image" Target="../media/image429.png"/><Relationship Id="rId18" Type="http://schemas.openxmlformats.org/officeDocument/2006/relationships/image" Target="../media/image703.png"/><Relationship Id="rId3" Type="http://schemas.openxmlformats.org/officeDocument/2006/relationships/image" Target="../media/image689.png"/><Relationship Id="rId7" Type="http://schemas.openxmlformats.org/officeDocument/2006/relationships/image" Target="../media/image693.png"/><Relationship Id="rId12" Type="http://schemas.openxmlformats.org/officeDocument/2006/relationships/image" Target="../media/image698.png"/><Relationship Id="rId17" Type="http://schemas.openxmlformats.org/officeDocument/2006/relationships/image" Target="../media/image702.png"/><Relationship Id="rId2" Type="http://schemas.openxmlformats.org/officeDocument/2006/relationships/image" Target="../media/image688.png"/><Relationship Id="rId16" Type="http://schemas.openxmlformats.org/officeDocument/2006/relationships/image" Target="../media/image70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92.png"/><Relationship Id="rId11" Type="http://schemas.openxmlformats.org/officeDocument/2006/relationships/image" Target="../media/image697.png"/><Relationship Id="rId5" Type="http://schemas.openxmlformats.org/officeDocument/2006/relationships/image" Target="../media/image691.png"/><Relationship Id="rId15" Type="http://schemas.openxmlformats.org/officeDocument/2006/relationships/image" Target="../media/image700.png"/><Relationship Id="rId10" Type="http://schemas.openxmlformats.org/officeDocument/2006/relationships/image" Target="../media/image696.png"/><Relationship Id="rId4" Type="http://schemas.openxmlformats.org/officeDocument/2006/relationships/image" Target="../media/image690.png"/><Relationship Id="rId9" Type="http://schemas.openxmlformats.org/officeDocument/2006/relationships/image" Target="../media/image695.png"/><Relationship Id="rId14" Type="http://schemas.openxmlformats.org/officeDocument/2006/relationships/image" Target="../media/image699.png"/></Relationships>
</file>

<file path=ppt/slides/_rels/slide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96.png"/><Relationship Id="rId21" Type="http://schemas.openxmlformats.org/officeDocument/2006/relationships/image" Target="../media/image191.png"/><Relationship Id="rId42" Type="http://schemas.openxmlformats.org/officeDocument/2006/relationships/image" Target="../media/image211.png"/><Relationship Id="rId47" Type="http://schemas.openxmlformats.org/officeDocument/2006/relationships/image" Target="../media/image216.png"/><Relationship Id="rId63" Type="http://schemas.openxmlformats.org/officeDocument/2006/relationships/image" Target="../media/image232.png"/><Relationship Id="rId68" Type="http://schemas.openxmlformats.org/officeDocument/2006/relationships/image" Target="../media/image237.png"/><Relationship Id="rId84" Type="http://schemas.openxmlformats.org/officeDocument/2006/relationships/image" Target="../media/image253.png"/><Relationship Id="rId89" Type="http://schemas.openxmlformats.org/officeDocument/2006/relationships/image" Target="../media/image258.png"/><Relationship Id="rId7" Type="http://schemas.openxmlformats.org/officeDocument/2006/relationships/image" Target="../media/image177.png"/><Relationship Id="rId71" Type="http://schemas.openxmlformats.org/officeDocument/2006/relationships/image" Target="../media/image240.png"/><Relationship Id="rId92" Type="http://schemas.openxmlformats.org/officeDocument/2006/relationships/image" Target="../media/image261.png"/><Relationship Id="rId2" Type="http://schemas.openxmlformats.org/officeDocument/2006/relationships/image" Target="../media/image172.png"/><Relationship Id="rId16" Type="http://schemas.openxmlformats.org/officeDocument/2006/relationships/image" Target="../media/image186.png"/><Relationship Id="rId29" Type="http://schemas.openxmlformats.org/officeDocument/2006/relationships/image" Target="../media/image129.png"/><Relationship Id="rId11" Type="http://schemas.openxmlformats.org/officeDocument/2006/relationships/image" Target="../media/image181.png"/><Relationship Id="rId24" Type="http://schemas.openxmlformats.org/officeDocument/2006/relationships/image" Target="../media/image194.png"/><Relationship Id="rId32" Type="http://schemas.openxmlformats.org/officeDocument/2006/relationships/image" Target="../media/image201.png"/><Relationship Id="rId37" Type="http://schemas.openxmlformats.org/officeDocument/2006/relationships/image" Target="../media/image206.png"/><Relationship Id="rId40" Type="http://schemas.openxmlformats.org/officeDocument/2006/relationships/image" Target="../media/image209.png"/><Relationship Id="rId45" Type="http://schemas.openxmlformats.org/officeDocument/2006/relationships/image" Target="../media/image214.png"/><Relationship Id="rId53" Type="http://schemas.openxmlformats.org/officeDocument/2006/relationships/image" Target="../media/image222.png"/><Relationship Id="rId58" Type="http://schemas.openxmlformats.org/officeDocument/2006/relationships/image" Target="../media/image227.png"/><Relationship Id="rId66" Type="http://schemas.openxmlformats.org/officeDocument/2006/relationships/image" Target="../media/image235.png"/><Relationship Id="rId74" Type="http://schemas.openxmlformats.org/officeDocument/2006/relationships/image" Target="../media/image243.png"/><Relationship Id="rId79" Type="http://schemas.openxmlformats.org/officeDocument/2006/relationships/image" Target="../media/image248.png"/><Relationship Id="rId87" Type="http://schemas.openxmlformats.org/officeDocument/2006/relationships/image" Target="../media/image256.png"/><Relationship Id="rId102" Type="http://schemas.openxmlformats.org/officeDocument/2006/relationships/image" Target="../media/image271.png"/><Relationship Id="rId5" Type="http://schemas.openxmlformats.org/officeDocument/2006/relationships/image" Target="../media/image175.png"/><Relationship Id="rId61" Type="http://schemas.openxmlformats.org/officeDocument/2006/relationships/image" Target="../media/image230.png"/><Relationship Id="rId82" Type="http://schemas.openxmlformats.org/officeDocument/2006/relationships/image" Target="../media/image251.png"/><Relationship Id="rId90" Type="http://schemas.openxmlformats.org/officeDocument/2006/relationships/image" Target="../media/image259.png"/><Relationship Id="rId95" Type="http://schemas.openxmlformats.org/officeDocument/2006/relationships/image" Target="../media/image264.png"/><Relationship Id="rId19" Type="http://schemas.openxmlformats.org/officeDocument/2006/relationships/image" Target="../media/image189.png"/><Relationship Id="rId14" Type="http://schemas.openxmlformats.org/officeDocument/2006/relationships/image" Target="../media/image184.png"/><Relationship Id="rId22" Type="http://schemas.openxmlformats.org/officeDocument/2006/relationships/image" Target="../media/image192.png"/><Relationship Id="rId27" Type="http://schemas.openxmlformats.org/officeDocument/2006/relationships/image" Target="../media/image197.png"/><Relationship Id="rId30" Type="http://schemas.openxmlformats.org/officeDocument/2006/relationships/image" Target="../media/image199.png"/><Relationship Id="rId35" Type="http://schemas.openxmlformats.org/officeDocument/2006/relationships/image" Target="../media/image204.png"/><Relationship Id="rId43" Type="http://schemas.openxmlformats.org/officeDocument/2006/relationships/image" Target="../media/image212.png"/><Relationship Id="rId48" Type="http://schemas.openxmlformats.org/officeDocument/2006/relationships/image" Target="../media/image217.png"/><Relationship Id="rId56" Type="http://schemas.openxmlformats.org/officeDocument/2006/relationships/image" Target="../media/image225.png"/><Relationship Id="rId64" Type="http://schemas.openxmlformats.org/officeDocument/2006/relationships/image" Target="../media/image233.png"/><Relationship Id="rId69" Type="http://schemas.openxmlformats.org/officeDocument/2006/relationships/image" Target="../media/image238.png"/><Relationship Id="rId77" Type="http://schemas.openxmlformats.org/officeDocument/2006/relationships/image" Target="../media/image246.png"/><Relationship Id="rId100" Type="http://schemas.openxmlformats.org/officeDocument/2006/relationships/image" Target="../media/image269.png"/><Relationship Id="rId8" Type="http://schemas.openxmlformats.org/officeDocument/2006/relationships/image" Target="../media/image178.png"/><Relationship Id="rId51" Type="http://schemas.openxmlformats.org/officeDocument/2006/relationships/image" Target="../media/image220.png"/><Relationship Id="rId72" Type="http://schemas.openxmlformats.org/officeDocument/2006/relationships/image" Target="../media/image241.png"/><Relationship Id="rId80" Type="http://schemas.openxmlformats.org/officeDocument/2006/relationships/image" Target="../media/image249.png"/><Relationship Id="rId85" Type="http://schemas.openxmlformats.org/officeDocument/2006/relationships/image" Target="../media/image254.png"/><Relationship Id="rId93" Type="http://schemas.openxmlformats.org/officeDocument/2006/relationships/image" Target="../media/image262.png"/><Relationship Id="rId98" Type="http://schemas.openxmlformats.org/officeDocument/2006/relationships/image" Target="../media/image267.png"/><Relationship Id="rId3" Type="http://schemas.openxmlformats.org/officeDocument/2006/relationships/image" Target="../media/image173.png"/><Relationship Id="rId12" Type="http://schemas.openxmlformats.org/officeDocument/2006/relationships/image" Target="../media/image182.png"/><Relationship Id="rId17" Type="http://schemas.openxmlformats.org/officeDocument/2006/relationships/image" Target="../media/image187.png"/><Relationship Id="rId25" Type="http://schemas.openxmlformats.org/officeDocument/2006/relationships/image" Target="../media/image195.png"/><Relationship Id="rId33" Type="http://schemas.openxmlformats.org/officeDocument/2006/relationships/image" Target="../media/image202.png"/><Relationship Id="rId38" Type="http://schemas.openxmlformats.org/officeDocument/2006/relationships/image" Target="../media/image207.png"/><Relationship Id="rId46" Type="http://schemas.openxmlformats.org/officeDocument/2006/relationships/image" Target="../media/image215.png"/><Relationship Id="rId59" Type="http://schemas.openxmlformats.org/officeDocument/2006/relationships/image" Target="../media/image228.png"/><Relationship Id="rId67" Type="http://schemas.openxmlformats.org/officeDocument/2006/relationships/image" Target="../media/image236.png"/><Relationship Id="rId103" Type="http://schemas.openxmlformats.org/officeDocument/2006/relationships/image" Target="../media/image272.png"/><Relationship Id="rId20" Type="http://schemas.openxmlformats.org/officeDocument/2006/relationships/image" Target="../media/image190.png"/><Relationship Id="rId41" Type="http://schemas.openxmlformats.org/officeDocument/2006/relationships/image" Target="../media/image210.png"/><Relationship Id="rId54" Type="http://schemas.openxmlformats.org/officeDocument/2006/relationships/image" Target="../media/image223.png"/><Relationship Id="rId62" Type="http://schemas.openxmlformats.org/officeDocument/2006/relationships/image" Target="../media/image231.png"/><Relationship Id="rId70" Type="http://schemas.openxmlformats.org/officeDocument/2006/relationships/image" Target="../media/image239.png"/><Relationship Id="rId75" Type="http://schemas.openxmlformats.org/officeDocument/2006/relationships/image" Target="../media/image244.png"/><Relationship Id="rId83" Type="http://schemas.openxmlformats.org/officeDocument/2006/relationships/image" Target="../media/image252.png"/><Relationship Id="rId88" Type="http://schemas.openxmlformats.org/officeDocument/2006/relationships/image" Target="../media/image257.png"/><Relationship Id="rId91" Type="http://schemas.openxmlformats.org/officeDocument/2006/relationships/image" Target="../media/image260.png"/><Relationship Id="rId96" Type="http://schemas.openxmlformats.org/officeDocument/2006/relationships/image" Target="../media/image26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6.png"/><Relationship Id="rId15" Type="http://schemas.openxmlformats.org/officeDocument/2006/relationships/image" Target="../media/image185.png"/><Relationship Id="rId23" Type="http://schemas.openxmlformats.org/officeDocument/2006/relationships/image" Target="../media/image193.png"/><Relationship Id="rId28" Type="http://schemas.openxmlformats.org/officeDocument/2006/relationships/image" Target="../media/image198.png"/><Relationship Id="rId36" Type="http://schemas.openxmlformats.org/officeDocument/2006/relationships/image" Target="../media/image205.png"/><Relationship Id="rId49" Type="http://schemas.openxmlformats.org/officeDocument/2006/relationships/image" Target="../media/image218.png"/><Relationship Id="rId57" Type="http://schemas.openxmlformats.org/officeDocument/2006/relationships/image" Target="../media/image226.png"/><Relationship Id="rId10" Type="http://schemas.openxmlformats.org/officeDocument/2006/relationships/image" Target="../media/image180.png"/><Relationship Id="rId31" Type="http://schemas.openxmlformats.org/officeDocument/2006/relationships/image" Target="../media/image200.png"/><Relationship Id="rId44" Type="http://schemas.openxmlformats.org/officeDocument/2006/relationships/image" Target="../media/image213.png"/><Relationship Id="rId52" Type="http://schemas.openxmlformats.org/officeDocument/2006/relationships/image" Target="../media/image221.png"/><Relationship Id="rId60" Type="http://schemas.openxmlformats.org/officeDocument/2006/relationships/image" Target="../media/image229.png"/><Relationship Id="rId65" Type="http://schemas.openxmlformats.org/officeDocument/2006/relationships/image" Target="../media/image234.png"/><Relationship Id="rId73" Type="http://schemas.openxmlformats.org/officeDocument/2006/relationships/image" Target="../media/image242.png"/><Relationship Id="rId78" Type="http://schemas.openxmlformats.org/officeDocument/2006/relationships/image" Target="../media/image247.png"/><Relationship Id="rId81" Type="http://schemas.openxmlformats.org/officeDocument/2006/relationships/image" Target="../media/image250.png"/><Relationship Id="rId86" Type="http://schemas.openxmlformats.org/officeDocument/2006/relationships/image" Target="../media/image255.png"/><Relationship Id="rId94" Type="http://schemas.openxmlformats.org/officeDocument/2006/relationships/image" Target="../media/image263.png"/><Relationship Id="rId99" Type="http://schemas.openxmlformats.org/officeDocument/2006/relationships/image" Target="../media/image268.png"/><Relationship Id="rId101" Type="http://schemas.openxmlformats.org/officeDocument/2006/relationships/image" Target="../media/image270.png"/><Relationship Id="rId4" Type="http://schemas.openxmlformats.org/officeDocument/2006/relationships/image" Target="../media/image174.png"/><Relationship Id="rId9" Type="http://schemas.openxmlformats.org/officeDocument/2006/relationships/image" Target="../media/image179.png"/><Relationship Id="rId13" Type="http://schemas.openxmlformats.org/officeDocument/2006/relationships/image" Target="../media/image183.png"/><Relationship Id="rId18" Type="http://schemas.openxmlformats.org/officeDocument/2006/relationships/image" Target="../media/image188.png"/><Relationship Id="rId39" Type="http://schemas.openxmlformats.org/officeDocument/2006/relationships/image" Target="../media/image208.png"/><Relationship Id="rId34" Type="http://schemas.openxmlformats.org/officeDocument/2006/relationships/image" Target="../media/image203.png"/><Relationship Id="rId50" Type="http://schemas.openxmlformats.org/officeDocument/2006/relationships/image" Target="../media/image219.png"/><Relationship Id="rId55" Type="http://schemas.openxmlformats.org/officeDocument/2006/relationships/image" Target="../media/image224.png"/><Relationship Id="rId76" Type="http://schemas.openxmlformats.org/officeDocument/2006/relationships/image" Target="../media/image245.png"/><Relationship Id="rId97" Type="http://schemas.openxmlformats.org/officeDocument/2006/relationships/image" Target="../media/image266.pn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4.jpg"/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1.png"/><Relationship Id="rId3" Type="http://schemas.openxmlformats.org/officeDocument/2006/relationships/image" Target="../media/image706.png"/><Relationship Id="rId7" Type="http://schemas.openxmlformats.org/officeDocument/2006/relationships/image" Target="../media/image710.png"/><Relationship Id="rId2" Type="http://schemas.openxmlformats.org/officeDocument/2006/relationships/image" Target="../media/image70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09.png"/><Relationship Id="rId5" Type="http://schemas.openxmlformats.org/officeDocument/2006/relationships/image" Target="../media/image708.png"/><Relationship Id="rId4" Type="http://schemas.openxmlformats.org/officeDocument/2006/relationships/image" Target="../media/image707.png"/><Relationship Id="rId9" Type="http://schemas.openxmlformats.org/officeDocument/2006/relationships/image" Target="../media/image273.png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2.jpg"/><Relationship Id="rId1" Type="http://schemas.openxmlformats.org/officeDocument/2006/relationships/slideLayout" Target="../slideLayouts/slideLayout4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19.png"/><Relationship Id="rId13" Type="http://schemas.openxmlformats.org/officeDocument/2006/relationships/image" Target="../media/image724.png"/><Relationship Id="rId3" Type="http://schemas.openxmlformats.org/officeDocument/2006/relationships/image" Target="../media/image714.png"/><Relationship Id="rId7" Type="http://schemas.openxmlformats.org/officeDocument/2006/relationships/image" Target="../media/image718.png"/><Relationship Id="rId12" Type="http://schemas.openxmlformats.org/officeDocument/2006/relationships/image" Target="../media/image723.png"/><Relationship Id="rId2" Type="http://schemas.openxmlformats.org/officeDocument/2006/relationships/image" Target="../media/image7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17.png"/><Relationship Id="rId11" Type="http://schemas.openxmlformats.org/officeDocument/2006/relationships/image" Target="../media/image722.png"/><Relationship Id="rId5" Type="http://schemas.openxmlformats.org/officeDocument/2006/relationships/image" Target="../media/image716.png"/><Relationship Id="rId10" Type="http://schemas.openxmlformats.org/officeDocument/2006/relationships/image" Target="../media/image721.png"/><Relationship Id="rId4" Type="http://schemas.openxmlformats.org/officeDocument/2006/relationships/image" Target="../media/image715.png"/><Relationship Id="rId9" Type="http://schemas.openxmlformats.org/officeDocument/2006/relationships/image" Target="../media/image720.png"/><Relationship Id="rId14" Type="http://schemas.openxmlformats.org/officeDocument/2006/relationships/image" Target="../media/image273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1.png"/><Relationship Id="rId13" Type="http://schemas.openxmlformats.org/officeDocument/2006/relationships/image" Target="../media/image736.png"/><Relationship Id="rId3" Type="http://schemas.openxmlformats.org/officeDocument/2006/relationships/image" Target="../media/image726.png"/><Relationship Id="rId7" Type="http://schemas.openxmlformats.org/officeDocument/2006/relationships/image" Target="../media/image730.png"/><Relationship Id="rId12" Type="http://schemas.openxmlformats.org/officeDocument/2006/relationships/image" Target="../media/image735.png"/><Relationship Id="rId2" Type="http://schemas.openxmlformats.org/officeDocument/2006/relationships/image" Target="../media/image72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29.png"/><Relationship Id="rId11" Type="http://schemas.openxmlformats.org/officeDocument/2006/relationships/image" Target="../media/image734.png"/><Relationship Id="rId5" Type="http://schemas.openxmlformats.org/officeDocument/2006/relationships/image" Target="../media/image728.png"/><Relationship Id="rId10" Type="http://schemas.openxmlformats.org/officeDocument/2006/relationships/image" Target="../media/image733.png"/><Relationship Id="rId4" Type="http://schemas.openxmlformats.org/officeDocument/2006/relationships/image" Target="../media/image727.png"/><Relationship Id="rId9" Type="http://schemas.openxmlformats.org/officeDocument/2006/relationships/image" Target="../media/image732.png"/><Relationship Id="rId14" Type="http://schemas.openxmlformats.org/officeDocument/2006/relationships/image" Target="../media/image737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4.png"/><Relationship Id="rId13" Type="http://schemas.openxmlformats.org/officeDocument/2006/relationships/image" Target="../media/image749.png"/><Relationship Id="rId18" Type="http://schemas.openxmlformats.org/officeDocument/2006/relationships/image" Target="../media/image429.png"/><Relationship Id="rId3" Type="http://schemas.openxmlformats.org/officeDocument/2006/relationships/image" Target="../media/image739.png"/><Relationship Id="rId7" Type="http://schemas.openxmlformats.org/officeDocument/2006/relationships/image" Target="../media/image743.png"/><Relationship Id="rId12" Type="http://schemas.openxmlformats.org/officeDocument/2006/relationships/image" Target="../media/image748.png"/><Relationship Id="rId17" Type="http://schemas.openxmlformats.org/officeDocument/2006/relationships/image" Target="../media/image703.png"/><Relationship Id="rId2" Type="http://schemas.openxmlformats.org/officeDocument/2006/relationships/image" Target="../media/image738.png"/><Relationship Id="rId16" Type="http://schemas.openxmlformats.org/officeDocument/2006/relationships/image" Target="../media/image75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42.png"/><Relationship Id="rId11" Type="http://schemas.openxmlformats.org/officeDocument/2006/relationships/image" Target="../media/image747.png"/><Relationship Id="rId5" Type="http://schemas.openxmlformats.org/officeDocument/2006/relationships/image" Target="../media/image741.png"/><Relationship Id="rId15" Type="http://schemas.openxmlformats.org/officeDocument/2006/relationships/image" Target="../media/image751.png"/><Relationship Id="rId10" Type="http://schemas.openxmlformats.org/officeDocument/2006/relationships/image" Target="../media/image746.png"/><Relationship Id="rId4" Type="http://schemas.openxmlformats.org/officeDocument/2006/relationships/image" Target="../media/image740.png"/><Relationship Id="rId9" Type="http://schemas.openxmlformats.org/officeDocument/2006/relationships/image" Target="../media/image745.png"/><Relationship Id="rId14" Type="http://schemas.openxmlformats.org/officeDocument/2006/relationships/image" Target="../media/image750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4.png"/><Relationship Id="rId2" Type="http://schemas.openxmlformats.org/officeDocument/2006/relationships/image" Target="../media/image75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57.png"/><Relationship Id="rId5" Type="http://schemas.openxmlformats.org/officeDocument/2006/relationships/image" Target="../media/image756.png"/><Relationship Id="rId4" Type="http://schemas.openxmlformats.org/officeDocument/2006/relationships/image" Target="../media/image755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8.jpg"/><Relationship Id="rId1" Type="http://schemas.openxmlformats.org/officeDocument/2006/relationships/slideLayout" Target="../slideLayouts/slideLayout4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65.png"/><Relationship Id="rId3" Type="http://schemas.openxmlformats.org/officeDocument/2006/relationships/image" Target="../media/image760.png"/><Relationship Id="rId7" Type="http://schemas.openxmlformats.org/officeDocument/2006/relationships/image" Target="../media/image764.png"/><Relationship Id="rId12" Type="http://schemas.openxmlformats.org/officeDocument/2006/relationships/image" Target="../media/image273.png"/><Relationship Id="rId2" Type="http://schemas.openxmlformats.org/officeDocument/2006/relationships/image" Target="../media/image75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63.png"/><Relationship Id="rId11" Type="http://schemas.openxmlformats.org/officeDocument/2006/relationships/image" Target="../media/image768.png"/><Relationship Id="rId5" Type="http://schemas.openxmlformats.org/officeDocument/2006/relationships/image" Target="../media/image762.png"/><Relationship Id="rId10" Type="http://schemas.openxmlformats.org/officeDocument/2006/relationships/image" Target="../media/image767.png"/><Relationship Id="rId4" Type="http://schemas.openxmlformats.org/officeDocument/2006/relationships/image" Target="../media/image761.png"/><Relationship Id="rId9" Type="http://schemas.openxmlformats.org/officeDocument/2006/relationships/image" Target="../media/image766.png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9.jpg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1.png"/><Relationship Id="rId7" Type="http://schemas.openxmlformats.org/officeDocument/2006/relationships/image" Target="../media/image273.png"/><Relationship Id="rId2" Type="http://schemas.openxmlformats.org/officeDocument/2006/relationships/image" Target="../media/image77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74.png"/><Relationship Id="rId5" Type="http://schemas.openxmlformats.org/officeDocument/2006/relationships/image" Target="../media/image773.png"/><Relationship Id="rId4" Type="http://schemas.openxmlformats.org/officeDocument/2006/relationships/image" Target="../media/image772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1.png"/><Relationship Id="rId3" Type="http://schemas.openxmlformats.org/officeDocument/2006/relationships/image" Target="../media/image776.png"/><Relationship Id="rId7" Type="http://schemas.openxmlformats.org/officeDocument/2006/relationships/image" Target="../media/image780.png"/><Relationship Id="rId2" Type="http://schemas.openxmlformats.org/officeDocument/2006/relationships/image" Target="../media/image77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79.png"/><Relationship Id="rId5" Type="http://schemas.openxmlformats.org/officeDocument/2006/relationships/image" Target="../media/image778.png"/><Relationship Id="rId4" Type="http://schemas.openxmlformats.org/officeDocument/2006/relationships/image" Target="../media/image777.png"/><Relationship Id="rId9" Type="http://schemas.openxmlformats.org/officeDocument/2006/relationships/image" Target="../media/image782.png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3.png"/><Relationship Id="rId3" Type="http://schemas.openxmlformats.org/officeDocument/2006/relationships/image" Target="../media/image784.png"/><Relationship Id="rId7" Type="http://schemas.openxmlformats.org/officeDocument/2006/relationships/image" Target="../media/image788.png"/><Relationship Id="rId2" Type="http://schemas.openxmlformats.org/officeDocument/2006/relationships/image" Target="../media/image78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87.png"/><Relationship Id="rId5" Type="http://schemas.openxmlformats.org/officeDocument/2006/relationships/image" Target="../media/image786.png"/><Relationship Id="rId4" Type="http://schemas.openxmlformats.org/officeDocument/2006/relationships/image" Target="../media/image785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0.png"/><Relationship Id="rId2" Type="http://schemas.openxmlformats.org/officeDocument/2006/relationships/image" Target="../media/image789.png"/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5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hyperlink" Target="http://www.rfg.com/" TargetMode="Externa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4.jpg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1.png"/><Relationship Id="rId13" Type="http://schemas.openxmlformats.org/officeDocument/2006/relationships/image" Target="../media/image286.png"/><Relationship Id="rId18" Type="http://schemas.openxmlformats.org/officeDocument/2006/relationships/image" Target="../media/image291.png"/><Relationship Id="rId26" Type="http://schemas.openxmlformats.org/officeDocument/2006/relationships/image" Target="../media/image299.png"/><Relationship Id="rId39" Type="http://schemas.openxmlformats.org/officeDocument/2006/relationships/image" Target="../media/image312.png"/><Relationship Id="rId3" Type="http://schemas.openxmlformats.org/officeDocument/2006/relationships/image" Target="../media/image276.png"/><Relationship Id="rId21" Type="http://schemas.openxmlformats.org/officeDocument/2006/relationships/image" Target="../media/image294.png"/><Relationship Id="rId34" Type="http://schemas.openxmlformats.org/officeDocument/2006/relationships/image" Target="../media/image307.png"/><Relationship Id="rId7" Type="http://schemas.openxmlformats.org/officeDocument/2006/relationships/image" Target="../media/image280.png"/><Relationship Id="rId12" Type="http://schemas.openxmlformats.org/officeDocument/2006/relationships/image" Target="../media/image285.png"/><Relationship Id="rId17" Type="http://schemas.openxmlformats.org/officeDocument/2006/relationships/image" Target="../media/image290.png"/><Relationship Id="rId25" Type="http://schemas.openxmlformats.org/officeDocument/2006/relationships/image" Target="../media/image298.png"/><Relationship Id="rId33" Type="http://schemas.openxmlformats.org/officeDocument/2006/relationships/image" Target="../media/image306.png"/><Relationship Id="rId38" Type="http://schemas.openxmlformats.org/officeDocument/2006/relationships/image" Target="../media/image311.png"/><Relationship Id="rId2" Type="http://schemas.openxmlformats.org/officeDocument/2006/relationships/image" Target="../media/image275.png"/><Relationship Id="rId16" Type="http://schemas.openxmlformats.org/officeDocument/2006/relationships/image" Target="../media/image289.png"/><Relationship Id="rId20" Type="http://schemas.openxmlformats.org/officeDocument/2006/relationships/image" Target="../media/image293.png"/><Relationship Id="rId29" Type="http://schemas.openxmlformats.org/officeDocument/2006/relationships/image" Target="../media/image302.png"/><Relationship Id="rId41" Type="http://schemas.openxmlformats.org/officeDocument/2006/relationships/image" Target="../media/image27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79.png"/><Relationship Id="rId11" Type="http://schemas.openxmlformats.org/officeDocument/2006/relationships/image" Target="../media/image284.png"/><Relationship Id="rId24" Type="http://schemas.openxmlformats.org/officeDocument/2006/relationships/image" Target="../media/image297.png"/><Relationship Id="rId32" Type="http://schemas.openxmlformats.org/officeDocument/2006/relationships/image" Target="../media/image305.png"/><Relationship Id="rId37" Type="http://schemas.openxmlformats.org/officeDocument/2006/relationships/image" Target="../media/image310.png"/><Relationship Id="rId40" Type="http://schemas.openxmlformats.org/officeDocument/2006/relationships/image" Target="../media/image313.png"/><Relationship Id="rId5" Type="http://schemas.openxmlformats.org/officeDocument/2006/relationships/image" Target="../media/image278.png"/><Relationship Id="rId15" Type="http://schemas.openxmlformats.org/officeDocument/2006/relationships/image" Target="../media/image288.png"/><Relationship Id="rId23" Type="http://schemas.openxmlformats.org/officeDocument/2006/relationships/image" Target="../media/image296.png"/><Relationship Id="rId28" Type="http://schemas.openxmlformats.org/officeDocument/2006/relationships/image" Target="../media/image301.png"/><Relationship Id="rId36" Type="http://schemas.openxmlformats.org/officeDocument/2006/relationships/image" Target="../media/image309.png"/><Relationship Id="rId10" Type="http://schemas.openxmlformats.org/officeDocument/2006/relationships/image" Target="../media/image283.png"/><Relationship Id="rId19" Type="http://schemas.openxmlformats.org/officeDocument/2006/relationships/image" Target="../media/image292.png"/><Relationship Id="rId31" Type="http://schemas.openxmlformats.org/officeDocument/2006/relationships/image" Target="../media/image304.png"/><Relationship Id="rId4" Type="http://schemas.openxmlformats.org/officeDocument/2006/relationships/image" Target="../media/image277.png"/><Relationship Id="rId9" Type="http://schemas.openxmlformats.org/officeDocument/2006/relationships/image" Target="../media/image282.png"/><Relationship Id="rId14" Type="http://schemas.openxmlformats.org/officeDocument/2006/relationships/image" Target="../media/image287.png"/><Relationship Id="rId22" Type="http://schemas.openxmlformats.org/officeDocument/2006/relationships/image" Target="../media/image295.png"/><Relationship Id="rId27" Type="http://schemas.openxmlformats.org/officeDocument/2006/relationships/image" Target="../media/image300.png"/><Relationship Id="rId30" Type="http://schemas.openxmlformats.org/officeDocument/2006/relationships/image" Target="../media/image303.png"/><Relationship Id="rId35" Type="http://schemas.openxmlformats.org/officeDocument/2006/relationships/image" Target="../media/image308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1.png"/><Relationship Id="rId13" Type="http://schemas.openxmlformats.org/officeDocument/2006/relationships/image" Target="../media/image323.png"/><Relationship Id="rId18" Type="http://schemas.openxmlformats.org/officeDocument/2006/relationships/image" Target="../media/image328.png"/><Relationship Id="rId26" Type="http://schemas.openxmlformats.org/officeDocument/2006/relationships/image" Target="../media/image334.png"/><Relationship Id="rId39" Type="http://schemas.openxmlformats.org/officeDocument/2006/relationships/image" Target="../media/image283.png"/><Relationship Id="rId3" Type="http://schemas.openxmlformats.org/officeDocument/2006/relationships/image" Target="../media/image314.png"/><Relationship Id="rId21" Type="http://schemas.openxmlformats.org/officeDocument/2006/relationships/image" Target="../media/image330.png"/><Relationship Id="rId34" Type="http://schemas.openxmlformats.org/officeDocument/2006/relationships/image" Target="../media/image339.png"/><Relationship Id="rId42" Type="http://schemas.openxmlformats.org/officeDocument/2006/relationships/image" Target="../media/image279.png"/><Relationship Id="rId47" Type="http://schemas.openxmlformats.org/officeDocument/2006/relationships/image" Target="../media/image346.png"/><Relationship Id="rId7" Type="http://schemas.openxmlformats.org/officeDocument/2006/relationships/image" Target="../media/image318.png"/><Relationship Id="rId12" Type="http://schemas.openxmlformats.org/officeDocument/2006/relationships/image" Target="../media/image322.png"/><Relationship Id="rId17" Type="http://schemas.openxmlformats.org/officeDocument/2006/relationships/image" Target="../media/image327.png"/><Relationship Id="rId25" Type="http://schemas.openxmlformats.org/officeDocument/2006/relationships/image" Target="../media/image291.png"/><Relationship Id="rId33" Type="http://schemas.openxmlformats.org/officeDocument/2006/relationships/image" Target="../media/image284.png"/><Relationship Id="rId38" Type="http://schemas.openxmlformats.org/officeDocument/2006/relationships/image" Target="../media/image289.png"/><Relationship Id="rId46" Type="http://schemas.openxmlformats.org/officeDocument/2006/relationships/image" Target="../media/image313.png"/><Relationship Id="rId2" Type="http://schemas.openxmlformats.org/officeDocument/2006/relationships/image" Target="../media/image275.png"/><Relationship Id="rId16" Type="http://schemas.openxmlformats.org/officeDocument/2006/relationships/image" Target="../media/image326.png"/><Relationship Id="rId20" Type="http://schemas.openxmlformats.org/officeDocument/2006/relationships/image" Target="../media/image278.png"/><Relationship Id="rId29" Type="http://schemas.openxmlformats.org/officeDocument/2006/relationships/image" Target="../media/image336.png"/><Relationship Id="rId41" Type="http://schemas.openxmlformats.org/officeDocument/2006/relationships/image" Target="../media/image28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7.png"/><Relationship Id="rId11" Type="http://schemas.openxmlformats.org/officeDocument/2006/relationships/image" Target="../media/image321.png"/><Relationship Id="rId24" Type="http://schemas.openxmlformats.org/officeDocument/2006/relationships/image" Target="../media/image333.png"/><Relationship Id="rId32" Type="http://schemas.openxmlformats.org/officeDocument/2006/relationships/image" Target="../media/image338.png"/><Relationship Id="rId37" Type="http://schemas.openxmlformats.org/officeDocument/2006/relationships/image" Target="../media/image341.png"/><Relationship Id="rId40" Type="http://schemas.openxmlformats.org/officeDocument/2006/relationships/image" Target="../media/image342.png"/><Relationship Id="rId45" Type="http://schemas.openxmlformats.org/officeDocument/2006/relationships/image" Target="../media/image345.png"/><Relationship Id="rId5" Type="http://schemas.openxmlformats.org/officeDocument/2006/relationships/image" Target="../media/image316.png"/><Relationship Id="rId15" Type="http://schemas.openxmlformats.org/officeDocument/2006/relationships/image" Target="../media/image325.png"/><Relationship Id="rId23" Type="http://schemas.openxmlformats.org/officeDocument/2006/relationships/image" Target="../media/image332.png"/><Relationship Id="rId28" Type="http://schemas.openxmlformats.org/officeDocument/2006/relationships/image" Target="../media/image335.png"/><Relationship Id="rId36" Type="http://schemas.openxmlformats.org/officeDocument/2006/relationships/image" Target="../media/image285.png"/><Relationship Id="rId10" Type="http://schemas.openxmlformats.org/officeDocument/2006/relationships/image" Target="../media/image320.png"/><Relationship Id="rId19" Type="http://schemas.openxmlformats.org/officeDocument/2006/relationships/image" Target="../media/image329.png"/><Relationship Id="rId31" Type="http://schemas.openxmlformats.org/officeDocument/2006/relationships/image" Target="../media/image337.png"/><Relationship Id="rId44" Type="http://schemas.openxmlformats.org/officeDocument/2006/relationships/image" Target="../media/image344.png"/><Relationship Id="rId4" Type="http://schemas.openxmlformats.org/officeDocument/2006/relationships/image" Target="../media/image315.png"/><Relationship Id="rId9" Type="http://schemas.openxmlformats.org/officeDocument/2006/relationships/image" Target="../media/image319.png"/><Relationship Id="rId14" Type="http://schemas.openxmlformats.org/officeDocument/2006/relationships/image" Target="../media/image324.png"/><Relationship Id="rId22" Type="http://schemas.openxmlformats.org/officeDocument/2006/relationships/image" Target="../media/image331.png"/><Relationship Id="rId27" Type="http://schemas.openxmlformats.org/officeDocument/2006/relationships/image" Target="../media/image297.png"/><Relationship Id="rId30" Type="http://schemas.openxmlformats.org/officeDocument/2006/relationships/image" Target="../media/image306.png"/><Relationship Id="rId35" Type="http://schemas.openxmlformats.org/officeDocument/2006/relationships/image" Target="../media/image340.png"/><Relationship Id="rId43" Type="http://schemas.openxmlformats.org/officeDocument/2006/relationships/image" Target="../media/image343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2.png"/><Relationship Id="rId13" Type="http://schemas.openxmlformats.org/officeDocument/2006/relationships/image" Target="../media/image355.png"/><Relationship Id="rId18" Type="http://schemas.openxmlformats.org/officeDocument/2006/relationships/image" Target="../media/image328.png"/><Relationship Id="rId26" Type="http://schemas.openxmlformats.org/officeDocument/2006/relationships/image" Target="../media/image362.png"/><Relationship Id="rId3" Type="http://schemas.openxmlformats.org/officeDocument/2006/relationships/image" Target="../media/image283.png"/><Relationship Id="rId21" Type="http://schemas.openxmlformats.org/officeDocument/2006/relationships/image" Target="../media/image287.png"/><Relationship Id="rId34" Type="http://schemas.openxmlformats.org/officeDocument/2006/relationships/image" Target="../media/image368.png"/><Relationship Id="rId7" Type="http://schemas.openxmlformats.org/officeDocument/2006/relationships/image" Target="../media/image351.png"/><Relationship Id="rId12" Type="http://schemas.openxmlformats.org/officeDocument/2006/relationships/image" Target="../media/image354.png"/><Relationship Id="rId17" Type="http://schemas.openxmlformats.org/officeDocument/2006/relationships/image" Target="../media/image357.png"/><Relationship Id="rId25" Type="http://schemas.openxmlformats.org/officeDocument/2006/relationships/image" Target="../media/image361.png"/><Relationship Id="rId33" Type="http://schemas.openxmlformats.org/officeDocument/2006/relationships/image" Target="../media/image367.png"/><Relationship Id="rId2" Type="http://schemas.openxmlformats.org/officeDocument/2006/relationships/image" Target="../media/image347.png"/><Relationship Id="rId16" Type="http://schemas.openxmlformats.org/officeDocument/2006/relationships/image" Target="../media/image297.png"/><Relationship Id="rId20" Type="http://schemas.openxmlformats.org/officeDocument/2006/relationships/image" Target="../media/image358.png"/><Relationship Id="rId29" Type="http://schemas.openxmlformats.org/officeDocument/2006/relationships/image" Target="../media/image27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50.png"/><Relationship Id="rId11" Type="http://schemas.openxmlformats.org/officeDocument/2006/relationships/image" Target="../media/image353.png"/><Relationship Id="rId24" Type="http://schemas.openxmlformats.org/officeDocument/2006/relationships/image" Target="../media/image360.png"/><Relationship Id="rId32" Type="http://schemas.openxmlformats.org/officeDocument/2006/relationships/image" Target="../media/image366.png"/><Relationship Id="rId5" Type="http://schemas.openxmlformats.org/officeDocument/2006/relationships/image" Target="../media/image349.png"/><Relationship Id="rId15" Type="http://schemas.openxmlformats.org/officeDocument/2006/relationships/image" Target="../media/image317.png"/><Relationship Id="rId23" Type="http://schemas.openxmlformats.org/officeDocument/2006/relationships/image" Target="../media/image291.png"/><Relationship Id="rId28" Type="http://schemas.openxmlformats.org/officeDocument/2006/relationships/image" Target="../media/image364.png"/><Relationship Id="rId10" Type="http://schemas.openxmlformats.org/officeDocument/2006/relationships/image" Target="../media/image318.png"/><Relationship Id="rId19" Type="http://schemas.openxmlformats.org/officeDocument/2006/relationships/image" Target="../media/image286.png"/><Relationship Id="rId31" Type="http://schemas.openxmlformats.org/officeDocument/2006/relationships/image" Target="../media/image279.png"/><Relationship Id="rId4" Type="http://schemas.openxmlformats.org/officeDocument/2006/relationships/image" Target="../media/image348.png"/><Relationship Id="rId9" Type="http://schemas.openxmlformats.org/officeDocument/2006/relationships/image" Target="../media/image313.png"/><Relationship Id="rId14" Type="http://schemas.openxmlformats.org/officeDocument/2006/relationships/image" Target="../media/image356.png"/><Relationship Id="rId22" Type="http://schemas.openxmlformats.org/officeDocument/2006/relationships/image" Target="../media/image359.png"/><Relationship Id="rId27" Type="http://schemas.openxmlformats.org/officeDocument/2006/relationships/image" Target="../media/image363.png"/><Relationship Id="rId30" Type="http://schemas.openxmlformats.org/officeDocument/2006/relationships/image" Target="../media/image365.png"/><Relationship Id="rId35" Type="http://schemas.openxmlformats.org/officeDocument/2006/relationships/image" Target="../media/image27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-490" dirty="0"/>
              <a:t>Catalogue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555600" y="1375687"/>
            <a:ext cx="1764030" cy="8788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600" b="1" spc="-145" dirty="0">
                <a:solidFill>
                  <a:srgbClr val="343E48"/>
                </a:solidFill>
                <a:latin typeface="Tahoma"/>
                <a:cs typeface="Tahoma"/>
              </a:rPr>
              <a:t>2024</a:t>
            </a:r>
            <a:endParaRPr sz="5600">
              <a:latin typeface="Tahoma"/>
              <a:cs typeface="Tahoma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0" y="457206"/>
            <a:ext cx="7560309" cy="9577705"/>
            <a:chOff x="0" y="457206"/>
            <a:chExt cx="7560309" cy="9577705"/>
          </a:xfrm>
        </p:grpSpPr>
        <p:sp>
          <p:nvSpPr>
            <p:cNvPr id="6" name="object 6"/>
            <p:cNvSpPr/>
            <p:nvPr/>
          </p:nvSpPr>
          <p:spPr>
            <a:xfrm>
              <a:off x="761399" y="7875003"/>
              <a:ext cx="6036310" cy="2146935"/>
            </a:xfrm>
            <a:custGeom>
              <a:avLst/>
              <a:gdLst/>
              <a:ahLst/>
              <a:cxnLst/>
              <a:rect l="l" t="t" r="r" b="b"/>
              <a:pathLst>
                <a:path w="6036309" h="2146934">
                  <a:moveTo>
                    <a:pt x="0" y="0"/>
                  </a:moveTo>
                  <a:lnTo>
                    <a:pt x="952" y="2146820"/>
                  </a:lnTo>
                  <a:lnTo>
                    <a:pt x="6036246" y="2146820"/>
                  </a:lnTo>
                  <a:lnTo>
                    <a:pt x="6036119" y="33604"/>
                  </a:lnTo>
                </a:path>
              </a:pathLst>
            </a:custGeom>
            <a:ln w="254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761756" y="670175"/>
              <a:ext cx="6036310" cy="3723004"/>
            </a:xfrm>
            <a:custGeom>
              <a:avLst/>
              <a:gdLst/>
              <a:ahLst/>
              <a:cxnLst/>
              <a:rect l="l" t="t" r="r" b="b"/>
              <a:pathLst>
                <a:path w="6036309" h="3723004">
                  <a:moveTo>
                    <a:pt x="6035763" y="3045968"/>
                  </a:moveTo>
                  <a:lnTo>
                    <a:pt x="6035890" y="0"/>
                  </a:lnTo>
                  <a:lnTo>
                    <a:pt x="596" y="0"/>
                  </a:lnTo>
                  <a:lnTo>
                    <a:pt x="0" y="3722751"/>
                  </a:lnTo>
                </a:path>
              </a:pathLst>
            </a:custGeom>
            <a:ln w="254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885522" y="462673"/>
              <a:ext cx="1212215" cy="1212215"/>
            </a:xfrm>
            <a:custGeom>
              <a:avLst/>
              <a:gdLst/>
              <a:ahLst/>
              <a:cxnLst/>
              <a:rect l="l" t="t" r="r" b="b"/>
              <a:pathLst>
                <a:path w="1212215" h="1212214">
                  <a:moveTo>
                    <a:pt x="1211808" y="0"/>
                  </a:moveTo>
                  <a:lnTo>
                    <a:pt x="0" y="0"/>
                  </a:lnTo>
                  <a:lnTo>
                    <a:pt x="0" y="1212100"/>
                  </a:lnTo>
                  <a:lnTo>
                    <a:pt x="1211808" y="1212100"/>
                  </a:lnTo>
                  <a:lnTo>
                    <a:pt x="1211808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885522" y="462673"/>
              <a:ext cx="1212215" cy="1212215"/>
            </a:xfrm>
            <a:custGeom>
              <a:avLst/>
              <a:gdLst/>
              <a:ahLst/>
              <a:cxnLst/>
              <a:rect l="l" t="t" r="r" b="b"/>
              <a:pathLst>
                <a:path w="1212215" h="1212214">
                  <a:moveTo>
                    <a:pt x="0" y="0"/>
                  </a:moveTo>
                  <a:lnTo>
                    <a:pt x="1211808" y="0"/>
                  </a:lnTo>
                  <a:lnTo>
                    <a:pt x="1211808" y="1212100"/>
                  </a:lnTo>
                  <a:lnTo>
                    <a:pt x="0" y="1212100"/>
                  </a:lnTo>
                  <a:lnTo>
                    <a:pt x="0" y="0"/>
                  </a:lnTo>
                  <a:close/>
                </a:path>
              </a:pathLst>
            </a:custGeom>
            <a:ln w="1093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972416" y="868362"/>
              <a:ext cx="1038225" cy="401320"/>
            </a:xfrm>
            <a:custGeom>
              <a:avLst/>
              <a:gdLst/>
              <a:ahLst/>
              <a:cxnLst/>
              <a:rect l="l" t="t" r="r" b="b"/>
              <a:pathLst>
                <a:path w="1038225" h="401319">
                  <a:moveTo>
                    <a:pt x="334886" y="398094"/>
                  </a:moveTo>
                  <a:lnTo>
                    <a:pt x="256590" y="262636"/>
                  </a:lnTo>
                  <a:lnTo>
                    <a:pt x="247269" y="246507"/>
                  </a:lnTo>
                  <a:lnTo>
                    <a:pt x="270332" y="236791"/>
                  </a:lnTo>
                  <a:lnTo>
                    <a:pt x="295910" y="219100"/>
                  </a:lnTo>
                  <a:lnTo>
                    <a:pt x="314388" y="192214"/>
                  </a:lnTo>
                  <a:lnTo>
                    <a:pt x="316661" y="188912"/>
                  </a:lnTo>
                  <a:lnTo>
                    <a:pt x="325208" y="141681"/>
                  </a:lnTo>
                  <a:lnTo>
                    <a:pt x="316814" y="94056"/>
                  </a:lnTo>
                  <a:lnTo>
                    <a:pt x="295109" y="57289"/>
                  </a:lnTo>
                  <a:lnTo>
                    <a:pt x="234848" y="24041"/>
                  </a:lnTo>
                  <a:lnTo>
                    <a:pt x="230606" y="23469"/>
                  </a:lnTo>
                  <a:lnTo>
                    <a:pt x="230606" y="140081"/>
                  </a:lnTo>
                  <a:lnTo>
                    <a:pt x="223596" y="169468"/>
                  </a:lnTo>
                  <a:lnTo>
                    <a:pt x="207149" y="184899"/>
                  </a:lnTo>
                  <a:lnTo>
                    <a:pt x="188201" y="190957"/>
                  </a:lnTo>
                  <a:lnTo>
                    <a:pt x="173621" y="192214"/>
                  </a:lnTo>
                  <a:lnTo>
                    <a:pt x="95148" y="192214"/>
                  </a:lnTo>
                  <a:lnTo>
                    <a:pt x="95148" y="89547"/>
                  </a:lnTo>
                  <a:lnTo>
                    <a:pt x="175768" y="89547"/>
                  </a:lnTo>
                  <a:lnTo>
                    <a:pt x="192735" y="90868"/>
                  </a:lnTo>
                  <a:lnTo>
                    <a:pt x="210654" y="96875"/>
                  </a:lnTo>
                  <a:lnTo>
                    <a:pt x="224840" y="111848"/>
                  </a:lnTo>
                  <a:lnTo>
                    <a:pt x="230606" y="140081"/>
                  </a:lnTo>
                  <a:lnTo>
                    <a:pt x="230606" y="23469"/>
                  </a:lnTo>
                  <a:lnTo>
                    <a:pt x="202209" y="19583"/>
                  </a:lnTo>
                  <a:lnTo>
                    <a:pt x="170942" y="18592"/>
                  </a:lnTo>
                  <a:lnTo>
                    <a:pt x="0" y="18592"/>
                  </a:lnTo>
                  <a:lnTo>
                    <a:pt x="0" y="398094"/>
                  </a:lnTo>
                  <a:lnTo>
                    <a:pt x="95148" y="398094"/>
                  </a:lnTo>
                  <a:lnTo>
                    <a:pt x="95148" y="262636"/>
                  </a:lnTo>
                  <a:lnTo>
                    <a:pt x="154813" y="262636"/>
                  </a:lnTo>
                  <a:lnTo>
                    <a:pt x="230060" y="398094"/>
                  </a:lnTo>
                  <a:lnTo>
                    <a:pt x="334886" y="398094"/>
                  </a:lnTo>
                  <a:close/>
                </a:path>
                <a:path w="1038225" h="401319">
                  <a:moveTo>
                    <a:pt x="655662" y="18592"/>
                  </a:moveTo>
                  <a:lnTo>
                    <a:pt x="364324" y="18592"/>
                  </a:lnTo>
                  <a:lnTo>
                    <a:pt x="364324" y="92252"/>
                  </a:lnTo>
                  <a:lnTo>
                    <a:pt x="364324" y="170992"/>
                  </a:lnTo>
                  <a:lnTo>
                    <a:pt x="364324" y="244652"/>
                  </a:lnTo>
                  <a:lnTo>
                    <a:pt x="364324" y="398322"/>
                  </a:lnTo>
                  <a:lnTo>
                    <a:pt x="458927" y="398322"/>
                  </a:lnTo>
                  <a:lnTo>
                    <a:pt x="458927" y="244652"/>
                  </a:lnTo>
                  <a:lnTo>
                    <a:pt x="640080" y="244652"/>
                  </a:lnTo>
                  <a:lnTo>
                    <a:pt x="640080" y="170992"/>
                  </a:lnTo>
                  <a:lnTo>
                    <a:pt x="458927" y="170992"/>
                  </a:lnTo>
                  <a:lnTo>
                    <a:pt x="458927" y="92252"/>
                  </a:lnTo>
                  <a:lnTo>
                    <a:pt x="655662" y="92252"/>
                  </a:lnTo>
                  <a:lnTo>
                    <a:pt x="655662" y="18592"/>
                  </a:lnTo>
                  <a:close/>
                </a:path>
                <a:path w="1038225" h="401319">
                  <a:moveTo>
                    <a:pt x="1038009" y="181686"/>
                  </a:moveTo>
                  <a:lnTo>
                    <a:pt x="872985" y="181686"/>
                  </a:lnTo>
                  <a:lnTo>
                    <a:pt x="872985" y="253720"/>
                  </a:lnTo>
                  <a:lnTo>
                    <a:pt x="957910" y="253720"/>
                  </a:lnTo>
                  <a:lnTo>
                    <a:pt x="955471" y="268668"/>
                  </a:lnTo>
                  <a:lnTo>
                    <a:pt x="927277" y="310159"/>
                  </a:lnTo>
                  <a:lnTo>
                    <a:pt x="888339" y="323850"/>
                  </a:lnTo>
                  <a:lnTo>
                    <a:pt x="875131" y="324675"/>
                  </a:lnTo>
                  <a:lnTo>
                    <a:pt x="854087" y="322592"/>
                  </a:lnTo>
                  <a:lnTo>
                    <a:pt x="818667" y="308127"/>
                  </a:lnTo>
                  <a:lnTo>
                    <a:pt x="783882" y="257962"/>
                  </a:lnTo>
                  <a:lnTo>
                    <a:pt x="775690" y="200507"/>
                  </a:lnTo>
                  <a:lnTo>
                    <a:pt x="781100" y="154520"/>
                  </a:lnTo>
                  <a:lnTo>
                    <a:pt x="798398" y="115176"/>
                  </a:lnTo>
                  <a:lnTo>
                    <a:pt x="829208" y="87731"/>
                  </a:lnTo>
                  <a:lnTo>
                    <a:pt x="875131" y="77406"/>
                  </a:lnTo>
                  <a:lnTo>
                    <a:pt x="909231" y="82943"/>
                  </a:lnTo>
                  <a:lnTo>
                    <a:pt x="933919" y="96634"/>
                  </a:lnTo>
                  <a:lnTo>
                    <a:pt x="951242" y="114147"/>
                  </a:lnTo>
                  <a:lnTo>
                    <a:pt x="963295" y="131165"/>
                  </a:lnTo>
                  <a:lnTo>
                    <a:pt x="1035329" y="87617"/>
                  </a:lnTo>
                  <a:lnTo>
                    <a:pt x="1015847" y="64185"/>
                  </a:lnTo>
                  <a:lnTo>
                    <a:pt x="982776" y="35140"/>
                  </a:lnTo>
                  <a:lnTo>
                    <a:pt x="934173" y="10439"/>
                  </a:lnTo>
                  <a:lnTo>
                    <a:pt x="868146" y="0"/>
                  </a:lnTo>
                  <a:lnTo>
                    <a:pt x="823760" y="4851"/>
                  </a:lnTo>
                  <a:lnTo>
                    <a:pt x="783805" y="18948"/>
                  </a:lnTo>
                  <a:lnTo>
                    <a:pt x="749147" y="41554"/>
                  </a:lnTo>
                  <a:lnTo>
                    <a:pt x="720674" y="71996"/>
                  </a:lnTo>
                  <a:lnTo>
                    <a:pt x="699262" y="109550"/>
                  </a:lnTo>
                  <a:lnTo>
                    <a:pt x="685761" y="153517"/>
                  </a:lnTo>
                  <a:lnTo>
                    <a:pt x="681075" y="203187"/>
                  </a:lnTo>
                  <a:lnTo>
                    <a:pt x="686384" y="256667"/>
                  </a:lnTo>
                  <a:lnTo>
                    <a:pt x="701852" y="304177"/>
                  </a:lnTo>
                  <a:lnTo>
                    <a:pt x="726833" y="344030"/>
                  </a:lnTo>
                  <a:lnTo>
                    <a:pt x="760628" y="374573"/>
                  </a:lnTo>
                  <a:lnTo>
                    <a:pt x="802589" y="394119"/>
                  </a:lnTo>
                  <a:lnTo>
                    <a:pt x="852030" y="401002"/>
                  </a:lnTo>
                  <a:lnTo>
                    <a:pt x="894283" y="396163"/>
                  </a:lnTo>
                  <a:lnTo>
                    <a:pt x="926058" y="384416"/>
                  </a:lnTo>
                  <a:lnTo>
                    <a:pt x="948778" y="369938"/>
                  </a:lnTo>
                  <a:lnTo>
                    <a:pt x="963828" y="356933"/>
                  </a:lnTo>
                  <a:lnTo>
                    <a:pt x="963828" y="392404"/>
                  </a:lnTo>
                  <a:lnTo>
                    <a:pt x="1038009" y="392404"/>
                  </a:lnTo>
                  <a:lnTo>
                    <a:pt x="1038009" y="1816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0" y="8390966"/>
              <a:ext cx="7560309" cy="1434465"/>
            </a:xfrm>
            <a:custGeom>
              <a:avLst/>
              <a:gdLst/>
              <a:ahLst/>
              <a:cxnLst/>
              <a:rect l="l" t="t" r="r" b="b"/>
              <a:pathLst>
                <a:path w="7560309" h="1434465">
                  <a:moveTo>
                    <a:pt x="7559992" y="0"/>
                  </a:moveTo>
                  <a:lnTo>
                    <a:pt x="0" y="0"/>
                  </a:lnTo>
                  <a:lnTo>
                    <a:pt x="0" y="1434071"/>
                  </a:lnTo>
                  <a:lnTo>
                    <a:pt x="7559992" y="1434071"/>
                  </a:lnTo>
                  <a:lnTo>
                    <a:pt x="7559992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653433" y="8906979"/>
              <a:ext cx="855344" cy="195580"/>
            </a:xfrm>
            <a:custGeom>
              <a:avLst/>
              <a:gdLst/>
              <a:ahLst/>
              <a:cxnLst/>
              <a:rect l="l" t="t" r="r" b="b"/>
              <a:pathLst>
                <a:path w="855344" h="195579">
                  <a:moveTo>
                    <a:pt x="350405" y="0"/>
                  </a:moveTo>
                  <a:lnTo>
                    <a:pt x="298282" y="1106"/>
                  </a:lnTo>
                  <a:lnTo>
                    <a:pt x="248751" y="4540"/>
                  </a:lnTo>
                  <a:lnTo>
                    <a:pt x="200855" y="10477"/>
                  </a:lnTo>
                  <a:lnTo>
                    <a:pt x="153639" y="19093"/>
                  </a:lnTo>
                  <a:lnTo>
                    <a:pt x="106148" y="30560"/>
                  </a:lnTo>
                  <a:lnTo>
                    <a:pt x="57425" y="45054"/>
                  </a:lnTo>
                  <a:lnTo>
                    <a:pt x="6515" y="62750"/>
                  </a:lnTo>
                  <a:lnTo>
                    <a:pt x="0" y="65239"/>
                  </a:lnTo>
                  <a:lnTo>
                    <a:pt x="76822" y="107010"/>
                  </a:lnTo>
                  <a:lnTo>
                    <a:pt x="79781" y="110934"/>
                  </a:lnTo>
                  <a:lnTo>
                    <a:pt x="69473" y="138747"/>
                  </a:lnTo>
                  <a:lnTo>
                    <a:pt x="63544" y="154827"/>
                  </a:lnTo>
                  <a:lnTo>
                    <a:pt x="48691" y="195262"/>
                  </a:lnTo>
                  <a:lnTo>
                    <a:pt x="55600" y="192519"/>
                  </a:lnTo>
                  <a:lnTo>
                    <a:pt x="103218" y="176143"/>
                  </a:lnTo>
                  <a:lnTo>
                    <a:pt x="151544" y="162710"/>
                  </a:lnTo>
                  <a:lnTo>
                    <a:pt x="200504" y="152238"/>
                  </a:lnTo>
                  <a:lnTo>
                    <a:pt x="250020" y="144739"/>
                  </a:lnTo>
                  <a:lnTo>
                    <a:pt x="300017" y="140228"/>
                  </a:lnTo>
                  <a:lnTo>
                    <a:pt x="350418" y="138722"/>
                  </a:lnTo>
                  <a:lnTo>
                    <a:pt x="356717" y="138722"/>
                  </a:lnTo>
                  <a:lnTo>
                    <a:pt x="356717" y="12"/>
                  </a:lnTo>
                  <a:lnTo>
                    <a:pt x="350405" y="0"/>
                  </a:lnTo>
                  <a:close/>
                </a:path>
                <a:path w="855344" h="195579">
                  <a:moveTo>
                    <a:pt x="356717" y="138722"/>
                  </a:moveTo>
                  <a:lnTo>
                    <a:pt x="350418" y="138722"/>
                  </a:lnTo>
                  <a:lnTo>
                    <a:pt x="356717" y="138747"/>
                  </a:lnTo>
                  <a:close/>
                </a:path>
                <a:path w="855344" h="195579">
                  <a:moveTo>
                    <a:pt x="785430" y="138722"/>
                  </a:moveTo>
                  <a:lnTo>
                    <a:pt x="504494" y="138722"/>
                  </a:lnTo>
                  <a:lnTo>
                    <a:pt x="554902" y="140228"/>
                  </a:lnTo>
                  <a:lnTo>
                    <a:pt x="604904" y="144740"/>
                  </a:lnTo>
                  <a:lnTo>
                    <a:pt x="654426" y="152242"/>
                  </a:lnTo>
                  <a:lnTo>
                    <a:pt x="703389" y="162722"/>
                  </a:lnTo>
                  <a:lnTo>
                    <a:pt x="751719" y="176165"/>
                  </a:lnTo>
                  <a:lnTo>
                    <a:pt x="799338" y="192557"/>
                  </a:lnTo>
                  <a:lnTo>
                    <a:pt x="806221" y="195275"/>
                  </a:lnTo>
                  <a:lnTo>
                    <a:pt x="791240" y="154473"/>
                  </a:lnTo>
                  <a:lnTo>
                    <a:pt x="785430" y="138722"/>
                  </a:lnTo>
                  <a:close/>
                </a:path>
                <a:path w="855344" h="195579">
                  <a:moveTo>
                    <a:pt x="504545" y="0"/>
                  </a:moveTo>
                  <a:lnTo>
                    <a:pt x="498182" y="12"/>
                  </a:lnTo>
                  <a:lnTo>
                    <a:pt x="498182" y="138747"/>
                  </a:lnTo>
                  <a:lnTo>
                    <a:pt x="785430" y="138722"/>
                  </a:lnTo>
                  <a:lnTo>
                    <a:pt x="775868" y="112928"/>
                  </a:lnTo>
                  <a:lnTo>
                    <a:pt x="776185" y="108026"/>
                  </a:lnTo>
                  <a:lnTo>
                    <a:pt x="854913" y="65239"/>
                  </a:lnTo>
                  <a:lnTo>
                    <a:pt x="852893" y="64452"/>
                  </a:lnTo>
                  <a:lnTo>
                    <a:pt x="848385" y="62750"/>
                  </a:lnTo>
                  <a:lnTo>
                    <a:pt x="797489" y="45054"/>
                  </a:lnTo>
                  <a:lnTo>
                    <a:pt x="748776" y="30560"/>
                  </a:lnTo>
                  <a:lnTo>
                    <a:pt x="701292" y="19093"/>
                  </a:lnTo>
                  <a:lnTo>
                    <a:pt x="654082" y="10477"/>
                  </a:lnTo>
                  <a:lnTo>
                    <a:pt x="606191" y="4540"/>
                  </a:lnTo>
                  <a:lnTo>
                    <a:pt x="556663" y="1106"/>
                  </a:lnTo>
                  <a:lnTo>
                    <a:pt x="504545" y="0"/>
                  </a:lnTo>
                  <a:close/>
                </a:path>
              </a:pathLst>
            </a:custGeom>
            <a:solidFill>
              <a:srgbClr val="DA21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653433" y="8906979"/>
              <a:ext cx="855344" cy="195580"/>
            </a:xfrm>
            <a:custGeom>
              <a:avLst/>
              <a:gdLst/>
              <a:ahLst/>
              <a:cxnLst/>
              <a:rect l="l" t="t" r="r" b="b"/>
              <a:pathLst>
                <a:path w="855344" h="195579">
                  <a:moveTo>
                    <a:pt x="48691" y="195262"/>
                  </a:moveTo>
                  <a:lnTo>
                    <a:pt x="63544" y="154827"/>
                  </a:lnTo>
                  <a:lnTo>
                    <a:pt x="78320" y="114858"/>
                  </a:lnTo>
                  <a:lnTo>
                    <a:pt x="79781" y="110934"/>
                  </a:lnTo>
                  <a:lnTo>
                    <a:pt x="76822" y="107010"/>
                  </a:lnTo>
                  <a:lnTo>
                    <a:pt x="42465" y="88411"/>
                  </a:lnTo>
                  <a:lnTo>
                    <a:pt x="6985" y="69049"/>
                  </a:lnTo>
                  <a:lnTo>
                    <a:pt x="4660" y="67779"/>
                  </a:lnTo>
                  <a:lnTo>
                    <a:pt x="2324" y="66509"/>
                  </a:lnTo>
                  <a:lnTo>
                    <a:pt x="0" y="65239"/>
                  </a:lnTo>
                  <a:lnTo>
                    <a:pt x="2019" y="64439"/>
                  </a:lnTo>
                  <a:lnTo>
                    <a:pt x="4203" y="63614"/>
                  </a:lnTo>
                  <a:lnTo>
                    <a:pt x="57425" y="45054"/>
                  </a:lnTo>
                  <a:lnTo>
                    <a:pt x="106148" y="30560"/>
                  </a:lnTo>
                  <a:lnTo>
                    <a:pt x="153639" y="19093"/>
                  </a:lnTo>
                  <a:lnTo>
                    <a:pt x="200855" y="10477"/>
                  </a:lnTo>
                  <a:lnTo>
                    <a:pt x="248751" y="4540"/>
                  </a:lnTo>
                  <a:lnTo>
                    <a:pt x="298282" y="1106"/>
                  </a:lnTo>
                  <a:lnTo>
                    <a:pt x="350405" y="0"/>
                  </a:lnTo>
                  <a:lnTo>
                    <a:pt x="352513" y="0"/>
                  </a:lnTo>
                  <a:lnTo>
                    <a:pt x="354609" y="12"/>
                  </a:lnTo>
                  <a:lnTo>
                    <a:pt x="356717" y="12"/>
                  </a:lnTo>
                  <a:lnTo>
                    <a:pt x="356717" y="138747"/>
                  </a:lnTo>
                  <a:lnTo>
                    <a:pt x="354622" y="138734"/>
                  </a:lnTo>
                  <a:lnTo>
                    <a:pt x="352513" y="138734"/>
                  </a:lnTo>
                  <a:lnTo>
                    <a:pt x="300017" y="140228"/>
                  </a:lnTo>
                  <a:lnTo>
                    <a:pt x="250020" y="144739"/>
                  </a:lnTo>
                  <a:lnTo>
                    <a:pt x="200504" y="152238"/>
                  </a:lnTo>
                  <a:lnTo>
                    <a:pt x="151544" y="162710"/>
                  </a:lnTo>
                  <a:lnTo>
                    <a:pt x="103218" y="176143"/>
                  </a:lnTo>
                  <a:lnTo>
                    <a:pt x="55600" y="192519"/>
                  </a:lnTo>
                  <a:lnTo>
                    <a:pt x="48691" y="195262"/>
                  </a:lnTo>
                  <a:close/>
                </a:path>
                <a:path w="855344" h="195579">
                  <a:moveTo>
                    <a:pt x="799338" y="192557"/>
                  </a:moveTo>
                  <a:lnTo>
                    <a:pt x="751719" y="176165"/>
                  </a:lnTo>
                  <a:lnTo>
                    <a:pt x="703389" y="162722"/>
                  </a:lnTo>
                  <a:lnTo>
                    <a:pt x="654426" y="152242"/>
                  </a:lnTo>
                  <a:lnTo>
                    <a:pt x="604904" y="144740"/>
                  </a:lnTo>
                  <a:lnTo>
                    <a:pt x="554902" y="140228"/>
                  </a:lnTo>
                  <a:lnTo>
                    <a:pt x="504494" y="138722"/>
                  </a:lnTo>
                  <a:lnTo>
                    <a:pt x="502399" y="138734"/>
                  </a:lnTo>
                  <a:lnTo>
                    <a:pt x="500291" y="138734"/>
                  </a:lnTo>
                  <a:lnTo>
                    <a:pt x="498182" y="138747"/>
                  </a:lnTo>
                  <a:lnTo>
                    <a:pt x="498182" y="12"/>
                  </a:lnTo>
                  <a:lnTo>
                    <a:pt x="500303" y="12"/>
                  </a:lnTo>
                  <a:lnTo>
                    <a:pt x="502424" y="0"/>
                  </a:lnTo>
                  <a:lnTo>
                    <a:pt x="504545" y="0"/>
                  </a:lnTo>
                  <a:lnTo>
                    <a:pt x="556663" y="1106"/>
                  </a:lnTo>
                  <a:lnTo>
                    <a:pt x="606191" y="4540"/>
                  </a:lnTo>
                  <a:lnTo>
                    <a:pt x="654082" y="10477"/>
                  </a:lnTo>
                  <a:lnTo>
                    <a:pt x="701292" y="19093"/>
                  </a:lnTo>
                  <a:lnTo>
                    <a:pt x="748776" y="30560"/>
                  </a:lnTo>
                  <a:lnTo>
                    <a:pt x="797489" y="45054"/>
                  </a:lnTo>
                  <a:lnTo>
                    <a:pt x="848385" y="62750"/>
                  </a:lnTo>
                  <a:lnTo>
                    <a:pt x="854913" y="65239"/>
                  </a:lnTo>
                  <a:lnTo>
                    <a:pt x="854138" y="65658"/>
                  </a:lnTo>
                  <a:lnTo>
                    <a:pt x="836892" y="75085"/>
                  </a:lnTo>
                  <a:lnTo>
                    <a:pt x="816716" y="86094"/>
                  </a:lnTo>
                  <a:lnTo>
                    <a:pt x="796690" y="96982"/>
                  </a:lnTo>
                  <a:lnTo>
                    <a:pt x="779894" y="106044"/>
                  </a:lnTo>
                  <a:lnTo>
                    <a:pt x="776185" y="108026"/>
                  </a:lnTo>
                  <a:lnTo>
                    <a:pt x="775868" y="112928"/>
                  </a:lnTo>
                  <a:lnTo>
                    <a:pt x="783023" y="132195"/>
                  </a:lnTo>
                  <a:lnTo>
                    <a:pt x="791240" y="154473"/>
                  </a:lnTo>
                  <a:lnTo>
                    <a:pt x="799358" y="176564"/>
                  </a:lnTo>
                  <a:lnTo>
                    <a:pt x="806221" y="195275"/>
                  </a:lnTo>
                  <a:lnTo>
                    <a:pt x="799401" y="192582"/>
                  </a:lnTo>
                  <a:close/>
                </a:path>
              </a:pathLst>
            </a:custGeom>
            <a:ln w="961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12973" y="9029089"/>
              <a:ext cx="81332" cy="27941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67793" y="9029929"/>
              <a:ext cx="76949" cy="27598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24856" y="8839447"/>
              <a:ext cx="712025" cy="511070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4472715" y="8978309"/>
              <a:ext cx="824865" cy="283845"/>
            </a:xfrm>
            <a:custGeom>
              <a:avLst/>
              <a:gdLst/>
              <a:ahLst/>
              <a:cxnLst/>
              <a:rect l="l" t="t" r="r" b="b"/>
              <a:pathLst>
                <a:path w="824864" h="283845">
                  <a:moveTo>
                    <a:pt x="412432" y="0"/>
                  </a:moveTo>
                  <a:lnTo>
                    <a:pt x="366042" y="1372"/>
                  </a:lnTo>
                  <a:lnTo>
                    <a:pt x="319786" y="5654"/>
                  </a:lnTo>
                  <a:lnTo>
                    <a:pt x="273668" y="13095"/>
                  </a:lnTo>
                  <a:lnTo>
                    <a:pt x="227689" y="23943"/>
                  </a:lnTo>
                  <a:lnTo>
                    <a:pt x="181854" y="38447"/>
                  </a:lnTo>
                  <a:lnTo>
                    <a:pt x="136165" y="56856"/>
                  </a:lnTo>
                  <a:lnTo>
                    <a:pt x="90624" y="79418"/>
                  </a:lnTo>
                  <a:lnTo>
                    <a:pt x="45235" y="106383"/>
                  </a:lnTo>
                  <a:lnTo>
                    <a:pt x="0" y="137998"/>
                  </a:lnTo>
                  <a:lnTo>
                    <a:pt x="46616" y="172356"/>
                  </a:lnTo>
                  <a:lnTo>
                    <a:pt x="94257" y="201333"/>
                  </a:lnTo>
                  <a:lnTo>
                    <a:pt x="142621" y="225286"/>
                  </a:lnTo>
                  <a:lnTo>
                    <a:pt x="191404" y="244572"/>
                  </a:lnTo>
                  <a:lnTo>
                    <a:pt x="240307" y="259550"/>
                  </a:lnTo>
                  <a:lnTo>
                    <a:pt x="289026" y="270576"/>
                  </a:lnTo>
                  <a:lnTo>
                    <a:pt x="337260" y="278010"/>
                  </a:lnTo>
                  <a:lnTo>
                    <a:pt x="384706" y="282207"/>
                  </a:lnTo>
                  <a:lnTo>
                    <a:pt x="431063" y="283527"/>
                  </a:lnTo>
                  <a:lnTo>
                    <a:pt x="473021" y="281924"/>
                  </a:lnTo>
                  <a:lnTo>
                    <a:pt x="516076" y="277017"/>
                  </a:lnTo>
                  <a:lnTo>
                    <a:pt x="559951" y="268663"/>
                  </a:lnTo>
                  <a:lnTo>
                    <a:pt x="604367" y="256715"/>
                  </a:lnTo>
                  <a:lnTo>
                    <a:pt x="649048" y="241029"/>
                  </a:lnTo>
                  <a:lnTo>
                    <a:pt x="693716" y="221459"/>
                  </a:lnTo>
                  <a:lnTo>
                    <a:pt x="738093" y="197860"/>
                  </a:lnTo>
                  <a:lnTo>
                    <a:pt x="781901" y="170088"/>
                  </a:lnTo>
                  <a:lnTo>
                    <a:pt x="824865" y="137998"/>
                  </a:lnTo>
                  <a:lnTo>
                    <a:pt x="779136" y="106383"/>
                  </a:lnTo>
                  <a:lnTo>
                    <a:pt x="732513" y="79418"/>
                  </a:lnTo>
                  <a:lnTo>
                    <a:pt x="685369" y="56856"/>
                  </a:lnTo>
                  <a:lnTo>
                    <a:pt x="638076" y="38447"/>
                  </a:lnTo>
                  <a:lnTo>
                    <a:pt x="591008" y="23943"/>
                  </a:lnTo>
                  <a:lnTo>
                    <a:pt x="544536" y="13095"/>
                  </a:lnTo>
                  <a:lnTo>
                    <a:pt x="499034" y="5654"/>
                  </a:lnTo>
                  <a:lnTo>
                    <a:pt x="454875" y="1372"/>
                  </a:lnTo>
                  <a:lnTo>
                    <a:pt x="412432" y="0"/>
                  </a:lnTo>
                  <a:close/>
                </a:path>
              </a:pathLst>
            </a:custGeom>
            <a:solidFill>
              <a:srgbClr val="C5A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529606" y="9010928"/>
              <a:ext cx="711200" cy="218440"/>
            </a:xfrm>
            <a:custGeom>
              <a:avLst/>
              <a:gdLst/>
              <a:ahLst/>
              <a:cxnLst/>
              <a:rect l="l" t="t" r="r" b="b"/>
              <a:pathLst>
                <a:path w="711200" h="218440">
                  <a:moveTo>
                    <a:pt x="355536" y="0"/>
                  </a:moveTo>
                  <a:lnTo>
                    <a:pt x="310740" y="1303"/>
                  </a:lnTo>
                  <a:lnTo>
                    <a:pt x="266340" y="5413"/>
                  </a:lnTo>
                  <a:lnTo>
                    <a:pt x="222189" y="12633"/>
                  </a:lnTo>
                  <a:lnTo>
                    <a:pt x="178139" y="23261"/>
                  </a:lnTo>
                  <a:lnTo>
                    <a:pt x="134043" y="37600"/>
                  </a:lnTo>
                  <a:lnTo>
                    <a:pt x="89753" y="55951"/>
                  </a:lnTo>
                  <a:lnTo>
                    <a:pt x="45121" y="78615"/>
                  </a:lnTo>
                  <a:lnTo>
                    <a:pt x="0" y="105892"/>
                  </a:lnTo>
                  <a:lnTo>
                    <a:pt x="46665" y="135746"/>
                  </a:lnTo>
                  <a:lnTo>
                    <a:pt x="93670" y="160223"/>
                  </a:lnTo>
                  <a:lnTo>
                    <a:pt x="140814" y="179753"/>
                  </a:lnTo>
                  <a:lnTo>
                    <a:pt x="187896" y="194768"/>
                  </a:lnTo>
                  <a:lnTo>
                    <a:pt x="234716" y="205698"/>
                  </a:lnTo>
                  <a:lnTo>
                    <a:pt x="281074" y="212972"/>
                  </a:lnTo>
                  <a:lnTo>
                    <a:pt x="326769" y="217020"/>
                  </a:lnTo>
                  <a:lnTo>
                    <a:pt x="371602" y="218274"/>
                  </a:lnTo>
                  <a:lnTo>
                    <a:pt x="418064" y="216262"/>
                  </a:lnTo>
                  <a:lnTo>
                    <a:pt x="465680" y="210037"/>
                  </a:lnTo>
                  <a:lnTo>
                    <a:pt x="514163" y="199319"/>
                  </a:lnTo>
                  <a:lnTo>
                    <a:pt x="563230" y="183826"/>
                  </a:lnTo>
                  <a:lnTo>
                    <a:pt x="612593" y="163278"/>
                  </a:lnTo>
                  <a:lnTo>
                    <a:pt x="661969" y="137394"/>
                  </a:lnTo>
                  <a:lnTo>
                    <a:pt x="711073" y="105892"/>
                  </a:lnTo>
                  <a:lnTo>
                    <a:pt x="665430" y="78615"/>
                  </a:lnTo>
                  <a:lnTo>
                    <a:pt x="619519" y="55951"/>
                  </a:lnTo>
                  <a:lnTo>
                    <a:pt x="573645" y="37600"/>
                  </a:lnTo>
                  <a:lnTo>
                    <a:pt x="528113" y="23261"/>
                  </a:lnTo>
                  <a:lnTo>
                    <a:pt x="483231" y="12633"/>
                  </a:lnTo>
                  <a:lnTo>
                    <a:pt x="439303" y="5413"/>
                  </a:lnTo>
                  <a:lnTo>
                    <a:pt x="396636" y="1303"/>
                  </a:lnTo>
                  <a:lnTo>
                    <a:pt x="355536" y="0"/>
                  </a:lnTo>
                  <a:close/>
                </a:path>
              </a:pathLst>
            </a:custGeom>
            <a:solidFill>
              <a:srgbClr val="EB22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653182" y="8894762"/>
              <a:ext cx="198755" cy="198755"/>
            </a:xfrm>
            <a:custGeom>
              <a:avLst/>
              <a:gdLst/>
              <a:ahLst/>
              <a:cxnLst/>
              <a:rect l="l" t="t" r="r" b="b"/>
              <a:pathLst>
                <a:path w="198754" h="198754">
                  <a:moveTo>
                    <a:pt x="92240" y="0"/>
                  </a:moveTo>
                  <a:lnTo>
                    <a:pt x="82715" y="40449"/>
                  </a:lnTo>
                  <a:lnTo>
                    <a:pt x="62344" y="20205"/>
                  </a:lnTo>
                  <a:lnTo>
                    <a:pt x="64668" y="52298"/>
                  </a:lnTo>
                  <a:lnTo>
                    <a:pt x="24129" y="33959"/>
                  </a:lnTo>
                  <a:lnTo>
                    <a:pt x="45999" y="69291"/>
                  </a:lnTo>
                  <a:lnTo>
                    <a:pt x="17297" y="69380"/>
                  </a:lnTo>
                  <a:lnTo>
                    <a:pt x="41617" y="90436"/>
                  </a:lnTo>
                  <a:lnTo>
                    <a:pt x="0" y="106121"/>
                  </a:lnTo>
                  <a:lnTo>
                    <a:pt x="40436" y="115646"/>
                  </a:lnTo>
                  <a:lnTo>
                    <a:pt x="20218" y="135991"/>
                  </a:lnTo>
                  <a:lnTo>
                    <a:pt x="52273" y="133680"/>
                  </a:lnTo>
                  <a:lnTo>
                    <a:pt x="33947" y="174231"/>
                  </a:lnTo>
                  <a:lnTo>
                    <a:pt x="69278" y="152349"/>
                  </a:lnTo>
                  <a:lnTo>
                    <a:pt x="69380" y="181063"/>
                  </a:lnTo>
                  <a:lnTo>
                    <a:pt x="90398" y="156730"/>
                  </a:lnTo>
                  <a:lnTo>
                    <a:pt x="106121" y="198374"/>
                  </a:lnTo>
                  <a:lnTo>
                    <a:pt x="115620" y="157911"/>
                  </a:lnTo>
                  <a:lnTo>
                    <a:pt x="136004" y="178142"/>
                  </a:lnTo>
                  <a:lnTo>
                    <a:pt x="133692" y="146088"/>
                  </a:lnTo>
                  <a:lnTo>
                    <a:pt x="174205" y="164401"/>
                  </a:lnTo>
                  <a:lnTo>
                    <a:pt x="152336" y="129070"/>
                  </a:lnTo>
                  <a:lnTo>
                    <a:pt x="181063" y="128981"/>
                  </a:lnTo>
                  <a:lnTo>
                    <a:pt x="156743" y="107962"/>
                  </a:lnTo>
                  <a:lnTo>
                    <a:pt x="198361" y="92240"/>
                  </a:lnTo>
                  <a:lnTo>
                    <a:pt x="157924" y="82727"/>
                  </a:lnTo>
                  <a:lnTo>
                    <a:pt x="178142" y="62369"/>
                  </a:lnTo>
                  <a:lnTo>
                    <a:pt x="146075" y="64681"/>
                  </a:lnTo>
                  <a:lnTo>
                    <a:pt x="164414" y="24142"/>
                  </a:lnTo>
                  <a:lnTo>
                    <a:pt x="129082" y="46012"/>
                  </a:lnTo>
                  <a:lnTo>
                    <a:pt x="128968" y="17322"/>
                  </a:lnTo>
                  <a:lnTo>
                    <a:pt x="107924" y="41617"/>
                  </a:lnTo>
                  <a:lnTo>
                    <a:pt x="92240" y="0"/>
                  </a:lnTo>
                  <a:close/>
                </a:path>
              </a:pathLst>
            </a:custGeom>
            <a:solidFill>
              <a:srgbClr val="C5A15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4707186" y="8948787"/>
              <a:ext cx="90805" cy="90805"/>
            </a:xfrm>
            <a:custGeom>
              <a:avLst/>
              <a:gdLst/>
              <a:ahLst/>
              <a:cxnLst/>
              <a:rect l="l" t="t" r="r" b="b"/>
              <a:pathLst>
                <a:path w="90804" h="90804">
                  <a:moveTo>
                    <a:pt x="45161" y="0"/>
                  </a:moveTo>
                  <a:lnTo>
                    <a:pt x="27582" y="3548"/>
                  </a:lnTo>
                  <a:lnTo>
                    <a:pt x="13227" y="13227"/>
                  </a:lnTo>
                  <a:lnTo>
                    <a:pt x="3548" y="27582"/>
                  </a:lnTo>
                  <a:lnTo>
                    <a:pt x="0" y="45161"/>
                  </a:lnTo>
                  <a:lnTo>
                    <a:pt x="3548" y="62735"/>
                  </a:lnTo>
                  <a:lnTo>
                    <a:pt x="13227" y="77090"/>
                  </a:lnTo>
                  <a:lnTo>
                    <a:pt x="27582" y="86771"/>
                  </a:lnTo>
                  <a:lnTo>
                    <a:pt x="45161" y="90322"/>
                  </a:lnTo>
                  <a:lnTo>
                    <a:pt x="62742" y="86771"/>
                  </a:lnTo>
                  <a:lnTo>
                    <a:pt x="77101" y="77090"/>
                  </a:lnTo>
                  <a:lnTo>
                    <a:pt x="86784" y="62735"/>
                  </a:lnTo>
                  <a:lnTo>
                    <a:pt x="90335" y="45161"/>
                  </a:lnTo>
                  <a:lnTo>
                    <a:pt x="86784" y="27582"/>
                  </a:lnTo>
                  <a:lnTo>
                    <a:pt x="77101" y="13227"/>
                  </a:lnTo>
                  <a:lnTo>
                    <a:pt x="62742" y="3548"/>
                  </a:lnTo>
                  <a:lnTo>
                    <a:pt x="45161" y="0"/>
                  </a:lnTo>
                  <a:close/>
                </a:path>
              </a:pathLst>
            </a:custGeom>
            <a:solidFill>
              <a:srgbClr val="F1582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629924" y="9077490"/>
              <a:ext cx="528320" cy="85725"/>
            </a:xfrm>
            <a:custGeom>
              <a:avLst/>
              <a:gdLst/>
              <a:ahLst/>
              <a:cxnLst/>
              <a:rect l="l" t="t" r="r" b="b"/>
              <a:pathLst>
                <a:path w="528320" h="85725">
                  <a:moveTo>
                    <a:pt x="93967" y="29375"/>
                  </a:moveTo>
                  <a:lnTo>
                    <a:pt x="91871" y="20866"/>
                  </a:lnTo>
                  <a:lnTo>
                    <a:pt x="90195" y="14058"/>
                  </a:lnTo>
                  <a:lnTo>
                    <a:pt x="80365" y="5803"/>
                  </a:lnTo>
                  <a:lnTo>
                    <a:pt x="69202" y="2463"/>
                  </a:lnTo>
                  <a:lnTo>
                    <a:pt x="62407" y="1917"/>
                  </a:lnTo>
                  <a:lnTo>
                    <a:pt x="62407" y="20866"/>
                  </a:lnTo>
                  <a:lnTo>
                    <a:pt x="61925" y="35318"/>
                  </a:lnTo>
                  <a:lnTo>
                    <a:pt x="49669" y="35560"/>
                  </a:lnTo>
                  <a:lnTo>
                    <a:pt x="37833" y="35318"/>
                  </a:lnTo>
                  <a:lnTo>
                    <a:pt x="37833" y="21082"/>
                  </a:lnTo>
                  <a:lnTo>
                    <a:pt x="50101" y="21082"/>
                  </a:lnTo>
                  <a:lnTo>
                    <a:pt x="62407" y="20866"/>
                  </a:lnTo>
                  <a:lnTo>
                    <a:pt x="62407" y="1917"/>
                  </a:lnTo>
                  <a:lnTo>
                    <a:pt x="61366" y="1828"/>
                  </a:lnTo>
                  <a:lnTo>
                    <a:pt x="190" y="1828"/>
                  </a:lnTo>
                  <a:lnTo>
                    <a:pt x="0" y="83566"/>
                  </a:lnTo>
                  <a:lnTo>
                    <a:pt x="38138" y="83413"/>
                  </a:lnTo>
                  <a:lnTo>
                    <a:pt x="38138" y="55372"/>
                  </a:lnTo>
                  <a:lnTo>
                    <a:pt x="52819" y="55372"/>
                  </a:lnTo>
                  <a:lnTo>
                    <a:pt x="75946" y="56870"/>
                  </a:lnTo>
                  <a:lnTo>
                    <a:pt x="84048" y="55372"/>
                  </a:lnTo>
                  <a:lnTo>
                    <a:pt x="87934" y="54660"/>
                  </a:lnTo>
                  <a:lnTo>
                    <a:pt x="92659" y="46304"/>
                  </a:lnTo>
                  <a:lnTo>
                    <a:pt x="93484" y="35560"/>
                  </a:lnTo>
                  <a:lnTo>
                    <a:pt x="93967" y="29375"/>
                  </a:lnTo>
                  <a:close/>
                </a:path>
                <a:path w="528320" h="85725">
                  <a:moveTo>
                    <a:pt x="198120" y="82626"/>
                  </a:moveTo>
                  <a:lnTo>
                    <a:pt x="191668" y="69646"/>
                  </a:lnTo>
                  <a:lnTo>
                    <a:pt x="180632" y="47485"/>
                  </a:lnTo>
                  <a:lnTo>
                    <a:pt x="168757" y="23596"/>
                  </a:lnTo>
                  <a:lnTo>
                    <a:pt x="157543" y="1066"/>
                  </a:lnTo>
                  <a:lnTo>
                    <a:pt x="148209" y="1066"/>
                  </a:lnTo>
                  <a:lnTo>
                    <a:pt x="148209" y="47485"/>
                  </a:lnTo>
                  <a:lnTo>
                    <a:pt x="127368" y="47485"/>
                  </a:lnTo>
                  <a:lnTo>
                    <a:pt x="137934" y="23596"/>
                  </a:lnTo>
                  <a:lnTo>
                    <a:pt x="148209" y="47485"/>
                  </a:lnTo>
                  <a:lnTo>
                    <a:pt x="148209" y="1066"/>
                  </a:lnTo>
                  <a:lnTo>
                    <a:pt x="118999" y="1066"/>
                  </a:lnTo>
                  <a:lnTo>
                    <a:pt x="77584" y="83223"/>
                  </a:lnTo>
                  <a:lnTo>
                    <a:pt x="116128" y="83223"/>
                  </a:lnTo>
                  <a:lnTo>
                    <a:pt x="121246" y="69646"/>
                  </a:lnTo>
                  <a:lnTo>
                    <a:pt x="154724" y="69646"/>
                  </a:lnTo>
                  <a:lnTo>
                    <a:pt x="159346" y="82626"/>
                  </a:lnTo>
                  <a:lnTo>
                    <a:pt x="198120" y="82626"/>
                  </a:lnTo>
                  <a:close/>
                </a:path>
                <a:path w="528320" h="85725">
                  <a:moveTo>
                    <a:pt x="311289" y="83235"/>
                  </a:moveTo>
                  <a:lnTo>
                    <a:pt x="276961" y="41541"/>
                  </a:lnTo>
                  <a:lnTo>
                    <a:pt x="310959" y="1549"/>
                  </a:lnTo>
                  <a:lnTo>
                    <a:pt x="263067" y="1549"/>
                  </a:lnTo>
                  <a:lnTo>
                    <a:pt x="240588" y="30505"/>
                  </a:lnTo>
                  <a:lnTo>
                    <a:pt x="240588" y="1676"/>
                  </a:lnTo>
                  <a:lnTo>
                    <a:pt x="202501" y="1676"/>
                  </a:lnTo>
                  <a:lnTo>
                    <a:pt x="202501" y="83515"/>
                  </a:lnTo>
                  <a:lnTo>
                    <a:pt x="240728" y="83515"/>
                  </a:lnTo>
                  <a:lnTo>
                    <a:pt x="240728" y="51663"/>
                  </a:lnTo>
                  <a:lnTo>
                    <a:pt x="267868" y="83235"/>
                  </a:lnTo>
                  <a:lnTo>
                    <a:pt x="311289" y="83235"/>
                  </a:lnTo>
                  <a:close/>
                </a:path>
                <a:path w="528320" h="85725">
                  <a:moveTo>
                    <a:pt x="411848" y="53721"/>
                  </a:moveTo>
                  <a:lnTo>
                    <a:pt x="377621" y="46088"/>
                  </a:lnTo>
                  <a:lnTo>
                    <a:pt x="375996" y="51562"/>
                  </a:lnTo>
                  <a:lnTo>
                    <a:pt x="373303" y="61277"/>
                  </a:lnTo>
                  <a:lnTo>
                    <a:pt x="344855" y="61861"/>
                  </a:lnTo>
                  <a:lnTo>
                    <a:pt x="343598" y="52679"/>
                  </a:lnTo>
                  <a:lnTo>
                    <a:pt x="343446" y="52387"/>
                  </a:lnTo>
                  <a:lnTo>
                    <a:pt x="340525" y="45681"/>
                  </a:lnTo>
                  <a:lnTo>
                    <a:pt x="342734" y="34417"/>
                  </a:lnTo>
                  <a:lnTo>
                    <a:pt x="345008" y="24295"/>
                  </a:lnTo>
                  <a:lnTo>
                    <a:pt x="374307" y="22656"/>
                  </a:lnTo>
                  <a:lnTo>
                    <a:pt x="376936" y="34836"/>
                  </a:lnTo>
                  <a:lnTo>
                    <a:pt x="411137" y="28943"/>
                  </a:lnTo>
                  <a:lnTo>
                    <a:pt x="408800" y="22656"/>
                  </a:lnTo>
                  <a:lnTo>
                    <a:pt x="406539" y="16598"/>
                  </a:lnTo>
                  <a:lnTo>
                    <a:pt x="399275" y="11671"/>
                  </a:lnTo>
                  <a:lnTo>
                    <a:pt x="399275" y="11391"/>
                  </a:lnTo>
                  <a:lnTo>
                    <a:pt x="387400" y="4495"/>
                  </a:lnTo>
                  <a:lnTo>
                    <a:pt x="374738" y="1193"/>
                  </a:lnTo>
                  <a:lnTo>
                    <a:pt x="364655" y="152"/>
                  </a:lnTo>
                  <a:lnTo>
                    <a:pt x="359067" y="12"/>
                  </a:lnTo>
                  <a:lnTo>
                    <a:pt x="348996" y="533"/>
                  </a:lnTo>
                  <a:lnTo>
                    <a:pt x="306654" y="26924"/>
                  </a:lnTo>
                  <a:lnTo>
                    <a:pt x="304050" y="41757"/>
                  </a:lnTo>
                  <a:lnTo>
                    <a:pt x="305447" y="53200"/>
                  </a:lnTo>
                  <a:lnTo>
                    <a:pt x="332765" y="80975"/>
                  </a:lnTo>
                  <a:lnTo>
                    <a:pt x="360337" y="85128"/>
                  </a:lnTo>
                  <a:lnTo>
                    <a:pt x="388048" y="80797"/>
                  </a:lnTo>
                  <a:lnTo>
                    <a:pt x="403580" y="69938"/>
                  </a:lnTo>
                  <a:lnTo>
                    <a:pt x="408508" y="61861"/>
                  </a:lnTo>
                  <a:lnTo>
                    <a:pt x="410362" y="58813"/>
                  </a:lnTo>
                  <a:lnTo>
                    <a:pt x="411848" y="53721"/>
                  </a:lnTo>
                  <a:close/>
                </a:path>
                <a:path w="528320" h="85725">
                  <a:moveTo>
                    <a:pt x="528320" y="37426"/>
                  </a:moveTo>
                  <a:lnTo>
                    <a:pt x="525818" y="26936"/>
                  </a:lnTo>
                  <a:lnTo>
                    <a:pt x="524078" y="22987"/>
                  </a:lnTo>
                  <a:lnTo>
                    <a:pt x="523989" y="22783"/>
                  </a:lnTo>
                  <a:lnTo>
                    <a:pt x="512457" y="10299"/>
                  </a:lnTo>
                  <a:lnTo>
                    <a:pt x="497446" y="3467"/>
                  </a:lnTo>
                  <a:lnTo>
                    <a:pt x="491528" y="2311"/>
                  </a:lnTo>
                  <a:lnTo>
                    <a:pt x="491528" y="30899"/>
                  </a:lnTo>
                  <a:lnTo>
                    <a:pt x="490651" y="43154"/>
                  </a:lnTo>
                  <a:lnTo>
                    <a:pt x="490931" y="43027"/>
                  </a:lnTo>
                  <a:lnTo>
                    <a:pt x="490931" y="56045"/>
                  </a:lnTo>
                  <a:lnTo>
                    <a:pt x="483069" y="59601"/>
                  </a:lnTo>
                  <a:lnTo>
                    <a:pt x="483069" y="59867"/>
                  </a:lnTo>
                  <a:lnTo>
                    <a:pt x="471614" y="64122"/>
                  </a:lnTo>
                  <a:lnTo>
                    <a:pt x="461467" y="59474"/>
                  </a:lnTo>
                  <a:lnTo>
                    <a:pt x="461187" y="59347"/>
                  </a:lnTo>
                  <a:lnTo>
                    <a:pt x="460908" y="59474"/>
                  </a:lnTo>
                  <a:lnTo>
                    <a:pt x="452551" y="56045"/>
                  </a:lnTo>
                  <a:lnTo>
                    <a:pt x="453186" y="43916"/>
                  </a:lnTo>
                  <a:lnTo>
                    <a:pt x="453326" y="43916"/>
                  </a:lnTo>
                  <a:lnTo>
                    <a:pt x="453313" y="43789"/>
                  </a:lnTo>
                  <a:lnTo>
                    <a:pt x="452462" y="33528"/>
                  </a:lnTo>
                  <a:lnTo>
                    <a:pt x="457873" y="28232"/>
                  </a:lnTo>
                  <a:lnTo>
                    <a:pt x="461835" y="23939"/>
                  </a:lnTo>
                  <a:lnTo>
                    <a:pt x="470052" y="23685"/>
                  </a:lnTo>
                  <a:lnTo>
                    <a:pt x="470382" y="23710"/>
                  </a:lnTo>
                  <a:lnTo>
                    <a:pt x="471474" y="23685"/>
                  </a:lnTo>
                  <a:lnTo>
                    <a:pt x="483730" y="22987"/>
                  </a:lnTo>
                  <a:lnTo>
                    <a:pt x="489813" y="24777"/>
                  </a:lnTo>
                  <a:lnTo>
                    <a:pt x="491528" y="30899"/>
                  </a:lnTo>
                  <a:lnTo>
                    <a:pt x="491528" y="2311"/>
                  </a:lnTo>
                  <a:lnTo>
                    <a:pt x="486549" y="1320"/>
                  </a:lnTo>
                  <a:lnTo>
                    <a:pt x="482815" y="584"/>
                  </a:lnTo>
                  <a:lnTo>
                    <a:pt x="472452" y="0"/>
                  </a:lnTo>
                  <a:lnTo>
                    <a:pt x="470814" y="0"/>
                  </a:lnTo>
                  <a:lnTo>
                    <a:pt x="469798" y="38"/>
                  </a:lnTo>
                  <a:lnTo>
                    <a:pt x="468642" y="152"/>
                  </a:lnTo>
                  <a:lnTo>
                    <a:pt x="462495" y="279"/>
                  </a:lnTo>
                  <a:lnTo>
                    <a:pt x="457454" y="1320"/>
                  </a:lnTo>
                  <a:lnTo>
                    <a:pt x="457454" y="1181"/>
                  </a:lnTo>
                  <a:lnTo>
                    <a:pt x="444715" y="4038"/>
                  </a:lnTo>
                  <a:lnTo>
                    <a:pt x="416483" y="32143"/>
                  </a:lnTo>
                  <a:lnTo>
                    <a:pt x="415239" y="42138"/>
                  </a:lnTo>
                  <a:lnTo>
                    <a:pt x="417461" y="57251"/>
                  </a:lnTo>
                  <a:lnTo>
                    <a:pt x="460324" y="84455"/>
                  </a:lnTo>
                  <a:lnTo>
                    <a:pt x="471500" y="85064"/>
                  </a:lnTo>
                  <a:lnTo>
                    <a:pt x="475996" y="84886"/>
                  </a:lnTo>
                  <a:lnTo>
                    <a:pt x="517499" y="70827"/>
                  </a:lnTo>
                  <a:lnTo>
                    <a:pt x="528040" y="43027"/>
                  </a:lnTo>
                  <a:lnTo>
                    <a:pt x="528320" y="3742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45693" y="8839453"/>
              <a:ext cx="766445" cy="511175"/>
            </a:xfrm>
            <a:custGeom>
              <a:avLst/>
              <a:gdLst/>
              <a:ahLst/>
              <a:cxnLst/>
              <a:rect l="l" t="t" r="r" b="b"/>
              <a:pathLst>
                <a:path w="766444" h="511175">
                  <a:moveTo>
                    <a:pt x="766241" y="255536"/>
                  </a:moveTo>
                  <a:lnTo>
                    <a:pt x="761199" y="213995"/>
                  </a:lnTo>
                  <a:lnTo>
                    <a:pt x="746633" y="174612"/>
                  </a:lnTo>
                  <a:lnTo>
                    <a:pt x="723353" y="137922"/>
                  </a:lnTo>
                  <a:lnTo>
                    <a:pt x="692150" y="104432"/>
                  </a:lnTo>
                  <a:lnTo>
                    <a:pt x="653846" y="74688"/>
                  </a:lnTo>
                  <a:lnTo>
                    <a:pt x="617042" y="53124"/>
                  </a:lnTo>
                  <a:lnTo>
                    <a:pt x="576313" y="34798"/>
                  </a:lnTo>
                  <a:lnTo>
                    <a:pt x="532104" y="20027"/>
                  </a:lnTo>
                  <a:lnTo>
                    <a:pt x="484860" y="9105"/>
                  </a:lnTo>
                  <a:lnTo>
                    <a:pt x="435495" y="2387"/>
                  </a:lnTo>
                  <a:lnTo>
                    <a:pt x="435051" y="2324"/>
                  </a:lnTo>
                  <a:lnTo>
                    <a:pt x="383120" y="0"/>
                  </a:lnTo>
                  <a:lnTo>
                    <a:pt x="331177" y="2324"/>
                  </a:lnTo>
                  <a:lnTo>
                    <a:pt x="281368" y="9105"/>
                  </a:lnTo>
                  <a:lnTo>
                    <a:pt x="234137" y="20027"/>
                  </a:lnTo>
                  <a:lnTo>
                    <a:pt x="189915" y="34798"/>
                  </a:lnTo>
                  <a:lnTo>
                    <a:pt x="149186" y="53124"/>
                  </a:lnTo>
                  <a:lnTo>
                    <a:pt x="112395" y="74688"/>
                  </a:lnTo>
                  <a:lnTo>
                    <a:pt x="74079" y="104432"/>
                  </a:lnTo>
                  <a:lnTo>
                    <a:pt x="42875" y="137922"/>
                  </a:lnTo>
                  <a:lnTo>
                    <a:pt x="19596" y="174612"/>
                  </a:lnTo>
                  <a:lnTo>
                    <a:pt x="5029" y="213995"/>
                  </a:lnTo>
                  <a:lnTo>
                    <a:pt x="0" y="255536"/>
                  </a:lnTo>
                  <a:lnTo>
                    <a:pt x="5029" y="297078"/>
                  </a:lnTo>
                  <a:lnTo>
                    <a:pt x="19596" y="336461"/>
                  </a:lnTo>
                  <a:lnTo>
                    <a:pt x="42875" y="373151"/>
                  </a:lnTo>
                  <a:lnTo>
                    <a:pt x="74079" y="406628"/>
                  </a:lnTo>
                  <a:lnTo>
                    <a:pt x="112395" y="436372"/>
                  </a:lnTo>
                  <a:lnTo>
                    <a:pt x="149186" y="457936"/>
                  </a:lnTo>
                  <a:lnTo>
                    <a:pt x="189915" y="476262"/>
                  </a:lnTo>
                  <a:lnTo>
                    <a:pt x="234137" y="491032"/>
                  </a:lnTo>
                  <a:lnTo>
                    <a:pt x="281368" y="501954"/>
                  </a:lnTo>
                  <a:lnTo>
                    <a:pt x="331177" y="508736"/>
                  </a:lnTo>
                  <a:lnTo>
                    <a:pt x="383120" y="511060"/>
                  </a:lnTo>
                  <a:lnTo>
                    <a:pt x="435051" y="508736"/>
                  </a:lnTo>
                  <a:lnTo>
                    <a:pt x="484860" y="501954"/>
                  </a:lnTo>
                  <a:lnTo>
                    <a:pt x="532104" y="491032"/>
                  </a:lnTo>
                  <a:lnTo>
                    <a:pt x="576313" y="476262"/>
                  </a:lnTo>
                  <a:lnTo>
                    <a:pt x="617042" y="457936"/>
                  </a:lnTo>
                  <a:lnTo>
                    <a:pt x="653846" y="436372"/>
                  </a:lnTo>
                  <a:lnTo>
                    <a:pt x="692150" y="406628"/>
                  </a:lnTo>
                  <a:lnTo>
                    <a:pt x="723353" y="373151"/>
                  </a:lnTo>
                  <a:lnTo>
                    <a:pt x="746633" y="336461"/>
                  </a:lnTo>
                  <a:lnTo>
                    <a:pt x="761199" y="297078"/>
                  </a:lnTo>
                  <a:lnTo>
                    <a:pt x="766241" y="255536"/>
                  </a:lnTo>
                  <a:close/>
                </a:path>
              </a:pathLst>
            </a:custGeom>
            <a:solidFill>
              <a:srgbClr val="86764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780656" y="8856586"/>
              <a:ext cx="696595" cy="476884"/>
            </a:xfrm>
            <a:custGeom>
              <a:avLst/>
              <a:gdLst/>
              <a:ahLst/>
              <a:cxnLst/>
              <a:rect l="l" t="t" r="r" b="b"/>
              <a:pathLst>
                <a:path w="696594" h="476884">
                  <a:moveTo>
                    <a:pt x="696290" y="238328"/>
                  </a:moveTo>
                  <a:lnTo>
                    <a:pt x="689038" y="189064"/>
                  </a:lnTo>
                  <a:lnTo>
                    <a:pt x="678700" y="166484"/>
                  </a:lnTo>
                  <a:lnTo>
                    <a:pt x="677037" y="161874"/>
                  </a:lnTo>
                  <a:lnTo>
                    <a:pt x="675386" y="159258"/>
                  </a:lnTo>
                  <a:lnTo>
                    <a:pt x="668299" y="143738"/>
                  </a:lnTo>
                  <a:lnTo>
                    <a:pt x="656653" y="129286"/>
                  </a:lnTo>
                  <a:lnTo>
                    <a:pt x="655624" y="127622"/>
                  </a:lnTo>
                  <a:lnTo>
                    <a:pt x="653275" y="125082"/>
                  </a:lnTo>
                  <a:lnTo>
                    <a:pt x="635647" y="103174"/>
                  </a:lnTo>
                  <a:lnTo>
                    <a:pt x="592620" y="68186"/>
                  </a:lnTo>
                  <a:lnTo>
                    <a:pt x="551764" y="44754"/>
                  </a:lnTo>
                  <a:lnTo>
                    <a:pt x="506044" y="25793"/>
                  </a:lnTo>
                  <a:lnTo>
                    <a:pt x="456222" y="11747"/>
                  </a:lnTo>
                  <a:lnTo>
                    <a:pt x="403085" y="3009"/>
                  </a:lnTo>
                  <a:lnTo>
                    <a:pt x="347395" y="0"/>
                  </a:lnTo>
                  <a:lnTo>
                    <a:pt x="291757" y="3009"/>
                  </a:lnTo>
                  <a:lnTo>
                    <a:pt x="238734" y="11747"/>
                  </a:lnTo>
                  <a:lnTo>
                    <a:pt x="189077" y="25793"/>
                  </a:lnTo>
                  <a:lnTo>
                    <a:pt x="143560" y="44754"/>
                  </a:lnTo>
                  <a:lnTo>
                    <a:pt x="102920" y="68186"/>
                  </a:lnTo>
                  <a:lnTo>
                    <a:pt x="60172" y="103174"/>
                  </a:lnTo>
                  <a:lnTo>
                    <a:pt x="42621" y="125145"/>
                  </a:lnTo>
                  <a:lnTo>
                    <a:pt x="40347" y="127622"/>
                  </a:lnTo>
                  <a:lnTo>
                    <a:pt x="39331" y="129260"/>
                  </a:lnTo>
                  <a:lnTo>
                    <a:pt x="27762" y="143738"/>
                  </a:lnTo>
                  <a:lnTo>
                    <a:pt x="20675" y="159346"/>
                  </a:lnTo>
                  <a:lnTo>
                    <a:pt x="19113" y="161874"/>
                  </a:lnTo>
                  <a:lnTo>
                    <a:pt x="17500" y="166357"/>
                  </a:lnTo>
                  <a:lnTo>
                    <a:pt x="7200" y="189064"/>
                  </a:lnTo>
                  <a:lnTo>
                    <a:pt x="0" y="238328"/>
                  </a:lnTo>
                  <a:lnTo>
                    <a:pt x="7200" y="287604"/>
                  </a:lnTo>
                  <a:lnTo>
                    <a:pt x="17487" y="310311"/>
                  </a:lnTo>
                  <a:lnTo>
                    <a:pt x="19113" y="314807"/>
                  </a:lnTo>
                  <a:lnTo>
                    <a:pt x="20688" y="317360"/>
                  </a:lnTo>
                  <a:lnTo>
                    <a:pt x="27762" y="332943"/>
                  </a:lnTo>
                  <a:lnTo>
                    <a:pt x="39306" y="347408"/>
                  </a:lnTo>
                  <a:lnTo>
                    <a:pt x="40347" y="349072"/>
                  </a:lnTo>
                  <a:lnTo>
                    <a:pt x="42684" y="351637"/>
                  </a:lnTo>
                  <a:lnTo>
                    <a:pt x="60185" y="373532"/>
                  </a:lnTo>
                  <a:lnTo>
                    <a:pt x="102920" y="408533"/>
                  </a:lnTo>
                  <a:lnTo>
                    <a:pt x="143560" y="432003"/>
                  </a:lnTo>
                  <a:lnTo>
                    <a:pt x="189077" y="450977"/>
                  </a:lnTo>
                  <a:lnTo>
                    <a:pt x="238734" y="465035"/>
                  </a:lnTo>
                  <a:lnTo>
                    <a:pt x="291757" y="473786"/>
                  </a:lnTo>
                  <a:lnTo>
                    <a:pt x="347395" y="476783"/>
                  </a:lnTo>
                  <a:lnTo>
                    <a:pt x="391604" y="474395"/>
                  </a:lnTo>
                  <a:lnTo>
                    <a:pt x="403085" y="473786"/>
                  </a:lnTo>
                  <a:lnTo>
                    <a:pt x="456222" y="465035"/>
                  </a:lnTo>
                  <a:lnTo>
                    <a:pt x="506044" y="450977"/>
                  </a:lnTo>
                  <a:lnTo>
                    <a:pt x="551764" y="432003"/>
                  </a:lnTo>
                  <a:lnTo>
                    <a:pt x="592620" y="408533"/>
                  </a:lnTo>
                  <a:lnTo>
                    <a:pt x="635647" y="373532"/>
                  </a:lnTo>
                  <a:lnTo>
                    <a:pt x="653249" y="351650"/>
                  </a:lnTo>
                  <a:lnTo>
                    <a:pt x="655624" y="349072"/>
                  </a:lnTo>
                  <a:lnTo>
                    <a:pt x="656666" y="347408"/>
                  </a:lnTo>
                  <a:lnTo>
                    <a:pt x="668299" y="332943"/>
                  </a:lnTo>
                  <a:lnTo>
                    <a:pt x="675386" y="317449"/>
                  </a:lnTo>
                  <a:lnTo>
                    <a:pt x="677037" y="314807"/>
                  </a:lnTo>
                  <a:lnTo>
                    <a:pt x="678713" y="310184"/>
                  </a:lnTo>
                  <a:lnTo>
                    <a:pt x="689038" y="287604"/>
                  </a:lnTo>
                  <a:lnTo>
                    <a:pt x="696290" y="2383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68172" y="8957729"/>
              <a:ext cx="268922" cy="36748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68172" y="9178912"/>
              <a:ext cx="170827" cy="136817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68172" y="8959468"/>
              <a:ext cx="202196" cy="365747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19123" y="9202039"/>
              <a:ext cx="254762" cy="123177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18628" y="9202039"/>
              <a:ext cx="158191" cy="113690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287246" y="9202039"/>
              <a:ext cx="188099" cy="123177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80669" y="9094914"/>
              <a:ext cx="656856" cy="230301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204645" y="9202039"/>
              <a:ext cx="235851" cy="123177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16838" y="9202039"/>
              <a:ext cx="234721" cy="123177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80669" y="9005087"/>
              <a:ext cx="24892" cy="111696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28522" y="8839453"/>
              <a:ext cx="200583" cy="8839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490052" y="9009621"/>
              <a:ext cx="17259" cy="17071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05561" y="8848293"/>
              <a:ext cx="684491" cy="353745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214526" y="8848293"/>
              <a:ext cx="275526" cy="166547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805561" y="8848293"/>
              <a:ext cx="237540" cy="112915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473885" y="9175115"/>
              <a:ext cx="16167" cy="26924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805561" y="8856586"/>
              <a:ext cx="671398" cy="34545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365707" y="8921255"/>
              <a:ext cx="110058" cy="273380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805561" y="8857780"/>
              <a:ext cx="670191" cy="34425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805561" y="9116784"/>
              <a:ext cx="37973" cy="85255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805561" y="9182366"/>
              <a:ext cx="13335" cy="19685"/>
            </a:xfrm>
            <a:custGeom>
              <a:avLst/>
              <a:gdLst/>
              <a:ahLst/>
              <a:cxnLst/>
              <a:rect l="l" t="t" r="r" b="b"/>
              <a:pathLst>
                <a:path w="13334" h="19684">
                  <a:moveTo>
                    <a:pt x="0" y="0"/>
                  </a:moveTo>
                  <a:lnTo>
                    <a:pt x="0" y="2400"/>
                  </a:lnTo>
                  <a:lnTo>
                    <a:pt x="3429" y="8280"/>
                  </a:lnTo>
                  <a:lnTo>
                    <a:pt x="7200" y="14046"/>
                  </a:lnTo>
                  <a:lnTo>
                    <a:pt x="11277" y="19672"/>
                  </a:lnTo>
                  <a:lnTo>
                    <a:pt x="12750" y="19672"/>
                  </a:lnTo>
                  <a:lnTo>
                    <a:pt x="8077" y="13284"/>
                  </a:lnTo>
                  <a:lnTo>
                    <a:pt x="3835" y="67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804037" y="8870912"/>
              <a:ext cx="324040" cy="331127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222006" y="8880513"/>
              <a:ext cx="231597" cy="214414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843533" y="9202039"/>
              <a:ext cx="570204" cy="117005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805561" y="8871839"/>
              <a:ext cx="648042" cy="330200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851286" y="8993022"/>
              <a:ext cx="315012" cy="178930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167818" y="9017457"/>
              <a:ext cx="253451" cy="152882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02831" y="8869719"/>
              <a:ext cx="651967" cy="450519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672982" y="8881357"/>
              <a:ext cx="662907" cy="452545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759773" y="8940444"/>
              <a:ext cx="181190" cy="93967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871368" y="8953715"/>
              <a:ext cx="77393" cy="80695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762961" y="8975522"/>
              <a:ext cx="69265" cy="58889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2762961" y="8952547"/>
              <a:ext cx="6985" cy="23495"/>
            </a:xfrm>
            <a:custGeom>
              <a:avLst/>
              <a:gdLst/>
              <a:ahLst/>
              <a:cxnLst/>
              <a:rect l="l" t="t" r="r" b="b"/>
              <a:pathLst>
                <a:path w="6985" h="23495">
                  <a:moveTo>
                    <a:pt x="6362" y="0"/>
                  </a:moveTo>
                  <a:lnTo>
                    <a:pt x="2273" y="7035"/>
                  </a:lnTo>
                  <a:lnTo>
                    <a:pt x="0" y="14770"/>
                  </a:lnTo>
                  <a:lnTo>
                    <a:pt x="0" y="22974"/>
                  </a:lnTo>
                  <a:lnTo>
                    <a:pt x="304" y="22974"/>
                  </a:lnTo>
                  <a:lnTo>
                    <a:pt x="622" y="22974"/>
                  </a:lnTo>
                  <a:lnTo>
                    <a:pt x="685" y="15011"/>
                  </a:lnTo>
                  <a:lnTo>
                    <a:pt x="2654" y="7937"/>
                  </a:lnTo>
                  <a:lnTo>
                    <a:pt x="6362" y="1244"/>
                  </a:lnTo>
                  <a:lnTo>
                    <a:pt x="6362" y="622"/>
                  </a:lnTo>
                  <a:lnTo>
                    <a:pt x="636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769323" y="8912466"/>
              <a:ext cx="175018" cy="90449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2769323" y="8915197"/>
              <a:ext cx="171361" cy="87718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2769323" y="8998496"/>
              <a:ext cx="3175" cy="4445"/>
            </a:xfrm>
            <a:custGeom>
              <a:avLst/>
              <a:gdLst/>
              <a:ahLst/>
              <a:cxnLst/>
              <a:rect l="l" t="t" r="r" b="b"/>
              <a:pathLst>
                <a:path w="3175" h="4445">
                  <a:moveTo>
                    <a:pt x="0" y="0"/>
                  </a:moveTo>
                  <a:lnTo>
                    <a:pt x="0" y="4419"/>
                  </a:lnTo>
                  <a:lnTo>
                    <a:pt x="2882" y="4419"/>
                  </a:lnTo>
                  <a:lnTo>
                    <a:pt x="1841" y="2971"/>
                  </a:lnTo>
                  <a:lnTo>
                    <a:pt x="889" y="15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75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2769323" y="8981110"/>
              <a:ext cx="10160" cy="22225"/>
            </a:xfrm>
            <a:custGeom>
              <a:avLst/>
              <a:gdLst/>
              <a:ahLst/>
              <a:cxnLst/>
              <a:rect l="l" t="t" r="r" b="b"/>
              <a:pathLst>
                <a:path w="10160" h="22225">
                  <a:moveTo>
                    <a:pt x="9715" y="21805"/>
                  </a:moveTo>
                  <a:lnTo>
                    <a:pt x="4508" y="15214"/>
                  </a:lnTo>
                  <a:lnTo>
                    <a:pt x="1117" y="7848"/>
                  </a:lnTo>
                  <a:lnTo>
                    <a:pt x="0" y="0"/>
                  </a:lnTo>
                  <a:lnTo>
                    <a:pt x="0" y="16154"/>
                  </a:lnTo>
                  <a:lnTo>
                    <a:pt x="0" y="16776"/>
                  </a:lnTo>
                  <a:lnTo>
                    <a:pt x="0" y="17386"/>
                  </a:lnTo>
                  <a:lnTo>
                    <a:pt x="889" y="18897"/>
                  </a:lnTo>
                  <a:lnTo>
                    <a:pt x="1841" y="20358"/>
                  </a:lnTo>
                  <a:lnTo>
                    <a:pt x="2882" y="21805"/>
                  </a:lnTo>
                  <a:lnTo>
                    <a:pt x="3263" y="21805"/>
                  </a:lnTo>
                  <a:lnTo>
                    <a:pt x="3644" y="21805"/>
                  </a:lnTo>
                  <a:lnTo>
                    <a:pt x="9715" y="218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769323" y="8918245"/>
              <a:ext cx="155511" cy="114592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769396" y="8918334"/>
              <a:ext cx="165553" cy="84581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2768635" y="8917944"/>
              <a:ext cx="166687" cy="115188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540235" y="8847482"/>
              <a:ext cx="728927" cy="521030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6199257" y="8788060"/>
              <a:ext cx="632945" cy="473779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5390581" y="8774176"/>
              <a:ext cx="760663" cy="667664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802277" y="5459824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4" h="779779">
                  <a:moveTo>
                    <a:pt x="126" y="779424"/>
                  </a:moveTo>
                  <a:lnTo>
                    <a:pt x="0" y="0"/>
                  </a:lnTo>
                </a:path>
              </a:pathLst>
            </a:custGeom>
            <a:ln w="254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766686" y="5544675"/>
              <a:ext cx="635" cy="556260"/>
            </a:xfrm>
            <a:custGeom>
              <a:avLst/>
              <a:gdLst/>
              <a:ahLst/>
              <a:cxnLst/>
              <a:rect l="l" t="t" r="r" b="b"/>
              <a:pathLst>
                <a:path w="634" h="556260">
                  <a:moveTo>
                    <a:pt x="0" y="0"/>
                  </a:moveTo>
                  <a:lnTo>
                    <a:pt x="304" y="555853"/>
                  </a:lnTo>
                </a:path>
              </a:pathLst>
            </a:custGeom>
            <a:ln w="254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 txBox="1"/>
          <p:nvPr/>
        </p:nvSpPr>
        <p:spPr>
          <a:xfrm>
            <a:off x="1573599" y="2144716"/>
            <a:ext cx="1696720" cy="2692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600" b="1" spc="-140" dirty="0">
                <a:solidFill>
                  <a:srgbClr val="343E48"/>
                </a:solidFill>
                <a:latin typeface="Tahoma"/>
                <a:cs typeface="Tahoma"/>
              </a:rPr>
              <a:t>Long</a:t>
            </a:r>
            <a:r>
              <a:rPr sz="1600" b="1" spc="15" dirty="0">
                <a:solidFill>
                  <a:srgbClr val="343E48"/>
                </a:solidFill>
                <a:latin typeface="Tahoma"/>
                <a:cs typeface="Tahoma"/>
              </a:rPr>
              <a:t> </a:t>
            </a:r>
            <a:r>
              <a:rPr sz="1600" b="1" spc="-75" dirty="0">
                <a:solidFill>
                  <a:srgbClr val="343E48"/>
                </a:solidFill>
                <a:latin typeface="Tahoma"/>
                <a:cs typeface="Tahoma"/>
              </a:rPr>
              <a:t>Life</a:t>
            </a:r>
            <a:r>
              <a:rPr sz="1600" b="1" spc="15" dirty="0">
                <a:solidFill>
                  <a:srgbClr val="343E48"/>
                </a:solidFill>
                <a:latin typeface="Tahoma"/>
                <a:cs typeface="Tahoma"/>
              </a:rPr>
              <a:t> </a:t>
            </a:r>
            <a:r>
              <a:rPr sz="1600" b="1" spc="-125" dirty="0">
                <a:solidFill>
                  <a:srgbClr val="343E48"/>
                </a:solidFill>
                <a:latin typeface="Tahoma"/>
                <a:cs typeface="Tahoma"/>
              </a:rPr>
              <a:t>Products</a:t>
            </a:r>
            <a:endParaRPr sz="1600"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80110"/>
            <a:ext cx="7560309" cy="10112375"/>
          </a:xfrm>
          <a:custGeom>
            <a:avLst/>
            <a:gdLst/>
            <a:ahLst/>
            <a:cxnLst/>
            <a:rect l="l" t="t" r="r" b="b"/>
            <a:pathLst>
              <a:path w="7560309" h="10112375">
                <a:moveTo>
                  <a:pt x="0" y="10111892"/>
                </a:moveTo>
                <a:lnTo>
                  <a:pt x="7559992" y="10111892"/>
                </a:lnTo>
                <a:lnTo>
                  <a:pt x="7559992" y="0"/>
                </a:lnTo>
                <a:lnTo>
                  <a:pt x="0" y="0"/>
                </a:lnTo>
                <a:lnTo>
                  <a:pt x="0" y="10111892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7560309" cy="580390"/>
          </a:xfrm>
          <a:custGeom>
            <a:avLst/>
            <a:gdLst/>
            <a:ahLst/>
            <a:cxnLst/>
            <a:rect l="l" t="t" r="r" b="b"/>
            <a:pathLst>
              <a:path w="7560309" h="580390">
                <a:moveTo>
                  <a:pt x="7559992" y="0"/>
                </a:moveTo>
                <a:lnTo>
                  <a:pt x="0" y="0"/>
                </a:lnTo>
                <a:lnTo>
                  <a:pt x="0" y="580110"/>
                </a:lnTo>
                <a:lnTo>
                  <a:pt x="7559992" y="580110"/>
                </a:lnTo>
                <a:lnTo>
                  <a:pt x="7559992" y="0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85204" y="1985581"/>
            <a:ext cx="1738630" cy="1960245"/>
          </a:xfrm>
          <a:custGeom>
            <a:avLst/>
            <a:gdLst/>
            <a:ahLst/>
            <a:cxnLst/>
            <a:rect l="l" t="t" r="r" b="b"/>
            <a:pathLst>
              <a:path w="1738630" h="196024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7816"/>
                </a:lnTo>
                <a:lnTo>
                  <a:pt x="1124" y="1929447"/>
                </a:lnTo>
                <a:lnTo>
                  <a:pt x="8999" y="1950824"/>
                </a:lnTo>
                <a:lnTo>
                  <a:pt x="30373" y="1958700"/>
                </a:lnTo>
                <a:lnTo>
                  <a:pt x="71996" y="1959825"/>
                </a:lnTo>
                <a:lnTo>
                  <a:pt x="1666595" y="1959825"/>
                </a:lnTo>
                <a:lnTo>
                  <a:pt x="1708218" y="1958700"/>
                </a:lnTo>
                <a:lnTo>
                  <a:pt x="1729592" y="1950824"/>
                </a:lnTo>
                <a:lnTo>
                  <a:pt x="1737466" y="1929447"/>
                </a:lnTo>
                <a:lnTo>
                  <a:pt x="1738591" y="188781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86851" y="320886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1086RH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85" dirty="0">
                          <a:latin typeface="Trebuchet MS"/>
                          <a:cs typeface="Trebuchet MS"/>
                        </a:rPr>
                        <a:t>N/A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6" name="object 6"/>
          <p:cNvGrpSpPr/>
          <p:nvPr/>
        </p:nvGrpSpPr>
        <p:grpSpPr>
          <a:xfrm>
            <a:off x="384759" y="2472093"/>
            <a:ext cx="1339850" cy="135255"/>
            <a:chOff x="384759" y="2472093"/>
            <a:chExt cx="1339850" cy="135255"/>
          </a:xfrm>
        </p:grpSpPr>
        <p:sp>
          <p:nvSpPr>
            <p:cNvPr id="7" name="object 7"/>
            <p:cNvSpPr/>
            <p:nvPr/>
          </p:nvSpPr>
          <p:spPr>
            <a:xfrm>
              <a:off x="1063637" y="247209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73153" y="2476031"/>
              <a:ext cx="143802" cy="124828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384759" y="247209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4276" y="2476031"/>
              <a:ext cx="143802" cy="124828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384759" y="2472093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97366" y="2038851"/>
            <a:ext cx="13030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34975" marR="5080" indent="-422909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SMO</a:t>
            </a:r>
            <a:r>
              <a:rPr sz="1000" b="1" spc="5" dirty="0">
                <a:latin typeface="Trebuchet MS"/>
                <a:cs typeface="Trebuchet MS"/>
              </a:rPr>
              <a:t>O</a:t>
            </a:r>
            <a:r>
              <a:rPr sz="1000" b="1" spc="-85" dirty="0">
                <a:latin typeface="Trebuchet MS"/>
                <a:cs typeface="Trebuchet MS"/>
              </a:rPr>
              <a:t>TH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APRIC</a:t>
            </a:r>
            <a:r>
              <a:rPr sz="1000" b="1" spc="-3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40" dirty="0">
                <a:latin typeface="Trebuchet MS"/>
                <a:cs typeface="Trebuchet MS"/>
              </a:rPr>
              <a:t>AM  </a:t>
            </a:r>
            <a:r>
              <a:rPr sz="1000" b="1" spc="-50" dirty="0">
                <a:latin typeface="Trebuchet MS"/>
                <a:cs typeface="Trebuchet MS"/>
              </a:rPr>
              <a:t>BUCKET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439714" y="2701769"/>
            <a:ext cx="1229995" cy="361950"/>
            <a:chOff x="439714" y="2701769"/>
            <a:chExt cx="1229995" cy="361950"/>
          </a:xfrm>
        </p:grpSpPr>
        <p:sp>
          <p:nvSpPr>
            <p:cNvPr id="14" name="object 14"/>
            <p:cNvSpPr/>
            <p:nvPr/>
          </p:nvSpPr>
          <p:spPr>
            <a:xfrm>
              <a:off x="439714" y="2701769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63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63" y="359994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8024" y="2972663"/>
              <a:ext cx="71259" cy="89103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54774" y="2701772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92" y="325894"/>
                  </a:moveTo>
                  <a:lnTo>
                    <a:pt x="51142" y="319582"/>
                  </a:lnTo>
                  <a:lnTo>
                    <a:pt x="47840" y="316153"/>
                  </a:lnTo>
                  <a:lnTo>
                    <a:pt x="46443" y="314706"/>
                  </a:lnTo>
                  <a:lnTo>
                    <a:pt x="43230" y="311315"/>
                  </a:lnTo>
                  <a:lnTo>
                    <a:pt x="43230" y="328460"/>
                  </a:lnTo>
                  <a:lnTo>
                    <a:pt x="43180" y="340423"/>
                  </a:lnTo>
                  <a:lnTo>
                    <a:pt x="41783" y="344703"/>
                  </a:lnTo>
                  <a:lnTo>
                    <a:pt x="35737" y="351485"/>
                  </a:lnTo>
                  <a:lnTo>
                    <a:pt x="32118" y="353187"/>
                  </a:lnTo>
                  <a:lnTo>
                    <a:pt x="25019" y="353187"/>
                  </a:lnTo>
                  <a:lnTo>
                    <a:pt x="11353" y="337134"/>
                  </a:lnTo>
                  <a:lnTo>
                    <a:pt x="11353" y="328460"/>
                  </a:lnTo>
                  <a:lnTo>
                    <a:pt x="12915" y="324231"/>
                  </a:lnTo>
                  <a:lnTo>
                    <a:pt x="16065" y="321017"/>
                  </a:lnTo>
                  <a:lnTo>
                    <a:pt x="18834" y="318135"/>
                  </a:lnTo>
                  <a:lnTo>
                    <a:pt x="19189" y="317766"/>
                  </a:lnTo>
                  <a:lnTo>
                    <a:pt x="23012" y="316153"/>
                  </a:lnTo>
                  <a:lnTo>
                    <a:pt x="32067" y="316153"/>
                  </a:lnTo>
                  <a:lnTo>
                    <a:pt x="35839" y="317766"/>
                  </a:lnTo>
                  <a:lnTo>
                    <a:pt x="38811" y="321017"/>
                  </a:lnTo>
                  <a:lnTo>
                    <a:pt x="41808" y="324231"/>
                  </a:lnTo>
                  <a:lnTo>
                    <a:pt x="43230" y="328460"/>
                  </a:lnTo>
                  <a:lnTo>
                    <a:pt x="43230" y="311315"/>
                  </a:lnTo>
                  <a:lnTo>
                    <a:pt x="41808" y="309803"/>
                  </a:lnTo>
                  <a:lnTo>
                    <a:pt x="36156" y="307340"/>
                  </a:lnTo>
                  <a:lnTo>
                    <a:pt x="25717" y="307340"/>
                  </a:lnTo>
                  <a:lnTo>
                    <a:pt x="22072" y="308229"/>
                  </a:lnTo>
                  <a:lnTo>
                    <a:pt x="15125" y="311772"/>
                  </a:lnTo>
                  <a:lnTo>
                    <a:pt x="12192" y="314490"/>
                  </a:lnTo>
                  <a:lnTo>
                    <a:pt x="9791" y="318135"/>
                  </a:lnTo>
                  <a:lnTo>
                    <a:pt x="9893" y="309803"/>
                  </a:lnTo>
                  <a:lnTo>
                    <a:pt x="25234" y="286689"/>
                  </a:lnTo>
                  <a:lnTo>
                    <a:pt x="32359" y="286689"/>
                  </a:lnTo>
                  <a:lnTo>
                    <a:pt x="35687" y="288112"/>
                  </a:lnTo>
                  <a:lnTo>
                    <a:pt x="40005" y="292722"/>
                  </a:lnTo>
                  <a:lnTo>
                    <a:pt x="41236" y="295567"/>
                  </a:lnTo>
                  <a:lnTo>
                    <a:pt x="42138" y="299478"/>
                  </a:lnTo>
                  <a:lnTo>
                    <a:pt x="52057" y="298704"/>
                  </a:lnTo>
                  <a:lnTo>
                    <a:pt x="35394" y="278498"/>
                  </a:lnTo>
                  <a:lnTo>
                    <a:pt x="20459" y="278498"/>
                  </a:lnTo>
                  <a:lnTo>
                    <a:pt x="431" y="311048"/>
                  </a:lnTo>
                  <a:lnTo>
                    <a:pt x="0" y="324231"/>
                  </a:lnTo>
                  <a:lnTo>
                    <a:pt x="381" y="331787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53492" y="338721"/>
                  </a:lnTo>
                  <a:lnTo>
                    <a:pt x="53492" y="325894"/>
                  </a:lnTo>
                  <a:close/>
                </a:path>
                <a:path w="1118870" h="361950">
                  <a:moveTo>
                    <a:pt x="113258" y="12"/>
                  </a:moveTo>
                  <a:lnTo>
                    <a:pt x="102565" y="12"/>
                  </a:lnTo>
                  <a:lnTo>
                    <a:pt x="102565" y="313664"/>
                  </a:lnTo>
                  <a:lnTo>
                    <a:pt x="113258" y="313664"/>
                  </a:lnTo>
                  <a:lnTo>
                    <a:pt x="113258" y="12"/>
                  </a:lnTo>
                  <a:close/>
                </a:path>
                <a:path w="1118870" h="361950">
                  <a:moveTo>
                    <a:pt x="134620" y="12"/>
                  </a:moveTo>
                  <a:lnTo>
                    <a:pt x="123952" y="12"/>
                  </a:lnTo>
                  <a:lnTo>
                    <a:pt x="123952" y="313664"/>
                  </a:lnTo>
                  <a:lnTo>
                    <a:pt x="134620" y="313664"/>
                  </a:lnTo>
                  <a:lnTo>
                    <a:pt x="134620" y="12"/>
                  </a:lnTo>
                  <a:close/>
                </a:path>
                <a:path w="1118870" h="361950">
                  <a:moveTo>
                    <a:pt x="188087" y="0"/>
                  </a:moveTo>
                  <a:lnTo>
                    <a:pt x="166700" y="0"/>
                  </a:lnTo>
                  <a:lnTo>
                    <a:pt x="166700" y="260197"/>
                  </a:lnTo>
                  <a:lnTo>
                    <a:pt x="188087" y="260197"/>
                  </a:lnTo>
                  <a:lnTo>
                    <a:pt x="188087" y="0"/>
                  </a:lnTo>
                  <a:close/>
                </a:path>
                <a:path w="1118870" h="361950">
                  <a:moveTo>
                    <a:pt x="202971" y="329488"/>
                  </a:moveTo>
                  <a:lnTo>
                    <a:pt x="194830" y="286740"/>
                  </a:lnTo>
                  <a:lnTo>
                    <a:pt x="192722" y="284264"/>
                  </a:lnTo>
                  <a:lnTo>
                    <a:pt x="192722" y="319963"/>
                  </a:lnTo>
                  <a:lnTo>
                    <a:pt x="192430" y="329095"/>
                  </a:lnTo>
                  <a:lnTo>
                    <a:pt x="181063" y="353187"/>
                  </a:lnTo>
                  <a:lnTo>
                    <a:pt x="171919" y="353187"/>
                  </a:lnTo>
                  <a:lnTo>
                    <a:pt x="160286" y="319963"/>
                  </a:lnTo>
                  <a:lnTo>
                    <a:pt x="160566" y="311912"/>
                  </a:lnTo>
                  <a:lnTo>
                    <a:pt x="171818" y="286740"/>
                  </a:lnTo>
                  <a:lnTo>
                    <a:pt x="181038" y="286740"/>
                  </a:lnTo>
                  <a:lnTo>
                    <a:pt x="192722" y="319963"/>
                  </a:lnTo>
                  <a:lnTo>
                    <a:pt x="192722" y="284264"/>
                  </a:lnTo>
                  <a:lnTo>
                    <a:pt x="191236" y="282879"/>
                  </a:lnTo>
                  <a:lnTo>
                    <a:pt x="184670" y="279374"/>
                  </a:lnTo>
                  <a:lnTo>
                    <a:pt x="180848" y="278485"/>
                  </a:lnTo>
                  <a:lnTo>
                    <a:pt x="170599" y="278485"/>
                  </a:lnTo>
                  <a:lnTo>
                    <a:pt x="150037" y="310362"/>
                  </a:lnTo>
                  <a:lnTo>
                    <a:pt x="150037" y="319963"/>
                  </a:lnTo>
                  <a:lnTo>
                    <a:pt x="162521" y="358571"/>
                  </a:lnTo>
                  <a:lnTo>
                    <a:pt x="168668" y="361378"/>
                  </a:lnTo>
                  <a:lnTo>
                    <a:pt x="182435" y="361378"/>
                  </a:lnTo>
                  <a:lnTo>
                    <a:pt x="187350" y="359791"/>
                  </a:lnTo>
                  <a:lnTo>
                    <a:pt x="195135" y="353402"/>
                  </a:lnTo>
                  <a:lnTo>
                    <a:pt x="195275" y="353187"/>
                  </a:lnTo>
                  <a:lnTo>
                    <a:pt x="198081" y="348881"/>
                  </a:lnTo>
                  <a:lnTo>
                    <a:pt x="201980" y="337185"/>
                  </a:lnTo>
                  <a:lnTo>
                    <a:pt x="202971" y="329488"/>
                  </a:lnTo>
                  <a:close/>
                </a:path>
                <a:path w="1118870" h="361950">
                  <a:moveTo>
                    <a:pt x="209486" y="0"/>
                  </a:moveTo>
                  <a:lnTo>
                    <a:pt x="198793" y="0"/>
                  </a:lnTo>
                  <a:lnTo>
                    <a:pt x="198793" y="260197"/>
                  </a:lnTo>
                  <a:lnTo>
                    <a:pt x="209486" y="260197"/>
                  </a:lnTo>
                  <a:lnTo>
                    <a:pt x="209486" y="0"/>
                  </a:lnTo>
                  <a:close/>
                </a:path>
                <a:path w="1118870" h="361950">
                  <a:moveTo>
                    <a:pt x="230860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60" y="260197"/>
                  </a:lnTo>
                  <a:lnTo>
                    <a:pt x="230860" y="0"/>
                  </a:lnTo>
                  <a:close/>
                </a:path>
                <a:path w="1118870" h="361950">
                  <a:moveTo>
                    <a:pt x="278028" y="329488"/>
                  </a:moveTo>
                  <a:lnTo>
                    <a:pt x="269875" y="286740"/>
                  </a:lnTo>
                  <a:lnTo>
                    <a:pt x="267779" y="284264"/>
                  </a:lnTo>
                  <a:lnTo>
                    <a:pt x="267779" y="319963"/>
                  </a:lnTo>
                  <a:lnTo>
                    <a:pt x="267487" y="329095"/>
                  </a:lnTo>
                  <a:lnTo>
                    <a:pt x="256120" y="353187"/>
                  </a:lnTo>
                  <a:lnTo>
                    <a:pt x="246976" y="353187"/>
                  </a:lnTo>
                  <a:lnTo>
                    <a:pt x="235343" y="319963"/>
                  </a:lnTo>
                  <a:lnTo>
                    <a:pt x="235623" y="311912"/>
                  </a:lnTo>
                  <a:lnTo>
                    <a:pt x="246875" y="286740"/>
                  </a:lnTo>
                  <a:lnTo>
                    <a:pt x="256095" y="286740"/>
                  </a:lnTo>
                  <a:lnTo>
                    <a:pt x="267779" y="319963"/>
                  </a:lnTo>
                  <a:lnTo>
                    <a:pt x="267779" y="284264"/>
                  </a:lnTo>
                  <a:lnTo>
                    <a:pt x="266293" y="282879"/>
                  </a:lnTo>
                  <a:lnTo>
                    <a:pt x="259715" y="279374"/>
                  </a:lnTo>
                  <a:lnTo>
                    <a:pt x="255905" y="278485"/>
                  </a:lnTo>
                  <a:lnTo>
                    <a:pt x="245643" y="278485"/>
                  </a:lnTo>
                  <a:lnTo>
                    <a:pt x="225094" y="310362"/>
                  </a:lnTo>
                  <a:lnTo>
                    <a:pt x="225094" y="319963"/>
                  </a:lnTo>
                  <a:lnTo>
                    <a:pt x="237566" y="358571"/>
                  </a:lnTo>
                  <a:lnTo>
                    <a:pt x="243725" y="361378"/>
                  </a:lnTo>
                  <a:lnTo>
                    <a:pt x="257492" y="361378"/>
                  </a:lnTo>
                  <a:lnTo>
                    <a:pt x="262407" y="359791"/>
                  </a:lnTo>
                  <a:lnTo>
                    <a:pt x="270192" y="353402"/>
                  </a:lnTo>
                  <a:lnTo>
                    <a:pt x="270332" y="353187"/>
                  </a:lnTo>
                  <a:lnTo>
                    <a:pt x="273126" y="348881"/>
                  </a:lnTo>
                  <a:lnTo>
                    <a:pt x="277037" y="337185"/>
                  </a:lnTo>
                  <a:lnTo>
                    <a:pt x="278028" y="329488"/>
                  </a:lnTo>
                  <a:close/>
                </a:path>
                <a:path w="1118870" h="361950">
                  <a:moveTo>
                    <a:pt x="284302" y="0"/>
                  </a:moveTo>
                  <a:lnTo>
                    <a:pt x="252234" y="0"/>
                  </a:lnTo>
                  <a:lnTo>
                    <a:pt x="252234" y="260197"/>
                  </a:lnTo>
                  <a:lnTo>
                    <a:pt x="284302" y="260197"/>
                  </a:lnTo>
                  <a:lnTo>
                    <a:pt x="284302" y="0"/>
                  </a:lnTo>
                  <a:close/>
                </a:path>
                <a:path w="1118870" h="361950">
                  <a:moveTo>
                    <a:pt x="327063" y="0"/>
                  </a:moveTo>
                  <a:lnTo>
                    <a:pt x="294995" y="0"/>
                  </a:lnTo>
                  <a:lnTo>
                    <a:pt x="294995" y="260197"/>
                  </a:lnTo>
                  <a:lnTo>
                    <a:pt x="327063" y="260197"/>
                  </a:lnTo>
                  <a:lnTo>
                    <a:pt x="327063" y="0"/>
                  </a:lnTo>
                  <a:close/>
                </a:path>
                <a:path w="1118870" h="361950">
                  <a:moveTo>
                    <a:pt x="353949" y="324764"/>
                  </a:moveTo>
                  <a:lnTo>
                    <a:pt x="351523" y="318452"/>
                  </a:lnTo>
                  <a:lnTo>
                    <a:pt x="341769" y="308622"/>
                  </a:lnTo>
                  <a:lnTo>
                    <a:pt x="335800" y="306171"/>
                  </a:lnTo>
                  <a:lnTo>
                    <a:pt x="323354" y="306184"/>
                  </a:lnTo>
                  <a:lnTo>
                    <a:pt x="318249" y="307873"/>
                  </a:lnTo>
                  <a:lnTo>
                    <a:pt x="313372" y="311264"/>
                  </a:lnTo>
                  <a:lnTo>
                    <a:pt x="317741" y="289458"/>
                  </a:lnTo>
                  <a:lnTo>
                    <a:pt x="350139" y="289458"/>
                  </a:lnTo>
                  <a:lnTo>
                    <a:pt x="350139" y="279933"/>
                  </a:lnTo>
                  <a:lnTo>
                    <a:pt x="309778" y="279933"/>
                  </a:lnTo>
                  <a:lnTo>
                    <a:pt x="301917" y="321627"/>
                  </a:lnTo>
                  <a:lnTo>
                    <a:pt x="311264" y="322846"/>
                  </a:lnTo>
                  <a:lnTo>
                    <a:pt x="312750" y="320509"/>
                  </a:lnTo>
                  <a:lnTo>
                    <a:pt x="314769" y="318630"/>
                  </a:lnTo>
                  <a:lnTo>
                    <a:pt x="319951" y="315722"/>
                  </a:lnTo>
                  <a:lnTo>
                    <a:pt x="322846" y="314972"/>
                  </a:lnTo>
                  <a:lnTo>
                    <a:pt x="331216" y="314985"/>
                  </a:lnTo>
                  <a:lnTo>
                    <a:pt x="335394" y="316623"/>
                  </a:lnTo>
                  <a:lnTo>
                    <a:pt x="341769" y="323189"/>
                  </a:lnTo>
                  <a:lnTo>
                    <a:pt x="343382" y="327672"/>
                  </a:lnTo>
                  <a:lnTo>
                    <a:pt x="343382" y="339344"/>
                  </a:lnTo>
                  <a:lnTo>
                    <a:pt x="341718" y="344144"/>
                  </a:lnTo>
                  <a:lnTo>
                    <a:pt x="335076" y="351370"/>
                  </a:lnTo>
                  <a:lnTo>
                    <a:pt x="331012" y="353187"/>
                  </a:lnTo>
                  <a:lnTo>
                    <a:pt x="322224" y="353187"/>
                  </a:lnTo>
                  <a:lnTo>
                    <a:pt x="318820" y="351917"/>
                  </a:lnTo>
                  <a:lnTo>
                    <a:pt x="313169" y="346786"/>
                  </a:lnTo>
                  <a:lnTo>
                    <a:pt x="311391" y="342938"/>
                  </a:lnTo>
                  <a:lnTo>
                    <a:pt x="310603" y="337845"/>
                  </a:lnTo>
                  <a:lnTo>
                    <a:pt x="300139" y="338734"/>
                  </a:lnTo>
                  <a:lnTo>
                    <a:pt x="300799" y="345567"/>
                  </a:lnTo>
                  <a:lnTo>
                    <a:pt x="303466" y="351040"/>
                  </a:lnTo>
                  <a:lnTo>
                    <a:pt x="312801" y="359308"/>
                  </a:lnTo>
                  <a:lnTo>
                    <a:pt x="318833" y="361378"/>
                  </a:lnTo>
                  <a:lnTo>
                    <a:pt x="335229" y="361378"/>
                  </a:lnTo>
                  <a:lnTo>
                    <a:pt x="342328" y="358076"/>
                  </a:lnTo>
                  <a:lnTo>
                    <a:pt x="351815" y="346163"/>
                  </a:lnTo>
                  <a:lnTo>
                    <a:pt x="353949" y="339813"/>
                  </a:lnTo>
                  <a:lnTo>
                    <a:pt x="353949" y="324764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48462" y="0"/>
                  </a:lnTo>
                  <a:lnTo>
                    <a:pt x="348462" y="260197"/>
                  </a:lnTo>
                  <a:lnTo>
                    <a:pt x="359156" y="260197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80542" y="0"/>
                  </a:moveTo>
                  <a:lnTo>
                    <a:pt x="369849" y="0"/>
                  </a:lnTo>
                  <a:lnTo>
                    <a:pt x="369849" y="260197"/>
                  </a:lnTo>
                  <a:lnTo>
                    <a:pt x="380542" y="260197"/>
                  </a:lnTo>
                  <a:lnTo>
                    <a:pt x="380542" y="0"/>
                  </a:lnTo>
                  <a:close/>
                </a:path>
                <a:path w="1118870" h="361950">
                  <a:moveTo>
                    <a:pt x="433997" y="0"/>
                  </a:moveTo>
                  <a:lnTo>
                    <a:pt x="401929" y="0"/>
                  </a:lnTo>
                  <a:lnTo>
                    <a:pt x="401929" y="260197"/>
                  </a:lnTo>
                  <a:lnTo>
                    <a:pt x="433997" y="260197"/>
                  </a:lnTo>
                  <a:lnTo>
                    <a:pt x="433997" y="0"/>
                  </a:lnTo>
                  <a:close/>
                </a:path>
                <a:path w="1118870" h="361950">
                  <a:moveTo>
                    <a:pt x="455396" y="0"/>
                  </a:moveTo>
                  <a:lnTo>
                    <a:pt x="444703" y="0"/>
                  </a:lnTo>
                  <a:lnTo>
                    <a:pt x="444703" y="260197"/>
                  </a:lnTo>
                  <a:lnTo>
                    <a:pt x="455396" y="260197"/>
                  </a:lnTo>
                  <a:lnTo>
                    <a:pt x="455396" y="0"/>
                  </a:lnTo>
                  <a:close/>
                </a:path>
                <a:path w="1118870" h="361950">
                  <a:moveTo>
                    <a:pt x="508850" y="0"/>
                  </a:moveTo>
                  <a:lnTo>
                    <a:pt x="487451" y="0"/>
                  </a:lnTo>
                  <a:lnTo>
                    <a:pt x="487451" y="260197"/>
                  </a:lnTo>
                  <a:lnTo>
                    <a:pt x="508850" y="260197"/>
                  </a:lnTo>
                  <a:lnTo>
                    <a:pt x="508850" y="0"/>
                  </a:lnTo>
                  <a:close/>
                </a:path>
                <a:path w="1118870" h="361950">
                  <a:moveTo>
                    <a:pt x="530237" y="0"/>
                  </a:moveTo>
                  <a:lnTo>
                    <a:pt x="519544" y="0"/>
                  </a:lnTo>
                  <a:lnTo>
                    <a:pt x="519544" y="260197"/>
                  </a:lnTo>
                  <a:lnTo>
                    <a:pt x="530237" y="260197"/>
                  </a:lnTo>
                  <a:lnTo>
                    <a:pt x="530237" y="0"/>
                  </a:lnTo>
                  <a:close/>
                </a:path>
                <a:path w="1118870" h="361950">
                  <a:moveTo>
                    <a:pt x="583692" y="0"/>
                  </a:moveTo>
                  <a:lnTo>
                    <a:pt x="562305" y="0"/>
                  </a:lnTo>
                  <a:lnTo>
                    <a:pt x="562305" y="260197"/>
                  </a:lnTo>
                  <a:lnTo>
                    <a:pt x="583692" y="260197"/>
                  </a:lnTo>
                  <a:lnTo>
                    <a:pt x="583692" y="0"/>
                  </a:lnTo>
                  <a:close/>
                </a:path>
                <a:path w="1118870" h="361950">
                  <a:moveTo>
                    <a:pt x="605104" y="12"/>
                  </a:moveTo>
                  <a:lnTo>
                    <a:pt x="594410" y="12"/>
                  </a:lnTo>
                  <a:lnTo>
                    <a:pt x="594410" y="313664"/>
                  </a:lnTo>
                  <a:lnTo>
                    <a:pt x="605104" y="313664"/>
                  </a:lnTo>
                  <a:lnTo>
                    <a:pt x="605104" y="12"/>
                  </a:lnTo>
                  <a:close/>
                </a:path>
                <a:path w="1118870" h="361950">
                  <a:moveTo>
                    <a:pt x="626465" y="12"/>
                  </a:moveTo>
                  <a:lnTo>
                    <a:pt x="615772" y="12"/>
                  </a:lnTo>
                  <a:lnTo>
                    <a:pt x="615772" y="313664"/>
                  </a:lnTo>
                  <a:lnTo>
                    <a:pt x="626465" y="313664"/>
                  </a:lnTo>
                  <a:lnTo>
                    <a:pt x="626465" y="12"/>
                  </a:lnTo>
                  <a:close/>
                </a:path>
                <a:path w="1118870" h="361950">
                  <a:moveTo>
                    <a:pt x="669213" y="0"/>
                  </a:moveTo>
                  <a:lnTo>
                    <a:pt x="637146" y="0"/>
                  </a:lnTo>
                  <a:lnTo>
                    <a:pt x="637146" y="260197"/>
                  </a:lnTo>
                  <a:lnTo>
                    <a:pt x="669213" y="260197"/>
                  </a:lnTo>
                  <a:lnTo>
                    <a:pt x="669213" y="0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13" y="0"/>
                  </a:lnTo>
                  <a:lnTo>
                    <a:pt x="690613" y="260197"/>
                  </a:lnTo>
                  <a:lnTo>
                    <a:pt x="701306" y="260197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54" y="0"/>
                  </a:moveTo>
                  <a:lnTo>
                    <a:pt x="711987" y="0"/>
                  </a:lnTo>
                  <a:lnTo>
                    <a:pt x="711987" y="260197"/>
                  </a:lnTo>
                  <a:lnTo>
                    <a:pt x="744054" y="260197"/>
                  </a:lnTo>
                  <a:lnTo>
                    <a:pt x="744054" y="0"/>
                  </a:lnTo>
                  <a:close/>
                </a:path>
                <a:path w="1118870" h="361950">
                  <a:moveTo>
                    <a:pt x="776135" y="0"/>
                  </a:moveTo>
                  <a:lnTo>
                    <a:pt x="765441" y="0"/>
                  </a:lnTo>
                  <a:lnTo>
                    <a:pt x="765441" y="260197"/>
                  </a:lnTo>
                  <a:lnTo>
                    <a:pt x="776135" y="260197"/>
                  </a:lnTo>
                  <a:lnTo>
                    <a:pt x="776135" y="0"/>
                  </a:lnTo>
                  <a:close/>
                </a:path>
                <a:path w="1118870" h="361950">
                  <a:moveTo>
                    <a:pt x="809040" y="0"/>
                  </a:moveTo>
                  <a:lnTo>
                    <a:pt x="786841" y="0"/>
                  </a:lnTo>
                  <a:lnTo>
                    <a:pt x="786841" y="260197"/>
                  </a:lnTo>
                  <a:lnTo>
                    <a:pt x="809040" y="260197"/>
                  </a:lnTo>
                  <a:lnTo>
                    <a:pt x="809040" y="0"/>
                  </a:lnTo>
                  <a:close/>
                </a:path>
                <a:path w="1118870" h="361950">
                  <a:moveTo>
                    <a:pt x="851814" y="0"/>
                  </a:moveTo>
                  <a:lnTo>
                    <a:pt x="829602" y="0"/>
                  </a:lnTo>
                  <a:lnTo>
                    <a:pt x="829602" y="260197"/>
                  </a:lnTo>
                  <a:lnTo>
                    <a:pt x="851814" y="260197"/>
                  </a:lnTo>
                  <a:lnTo>
                    <a:pt x="851814" y="0"/>
                  </a:lnTo>
                  <a:close/>
                </a:path>
                <a:path w="1118870" h="361950">
                  <a:moveTo>
                    <a:pt x="872375" y="0"/>
                  </a:moveTo>
                  <a:lnTo>
                    <a:pt x="861682" y="0"/>
                  </a:lnTo>
                  <a:lnTo>
                    <a:pt x="861682" y="260197"/>
                  </a:lnTo>
                  <a:lnTo>
                    <a:pt x="872375" y="260197"/>
                  </a:lnTo>
                  <a:lnTo>
                    <a:pt x="872375" y="0"/>
                  </a:lnTo>
                  <a:close/>
                </a:path>
                <a:path w="1118870" h="361950">
                  <a:moveTo>
                    <a:pt x="915136" y="0"/>
                  </a:moveTo>
                  <a:lnTo>
                    <a:pt x="883069" y="0"/>
                  </a:lnTo>
                  <a:lnTo>
                    <a:pt x="883069" y="260197"/>
                  </a:lnTo>
                  <a:lnTo>
                    <a:pt x="915136" y="260197"/>
                  </a:lnTo>
                  <a:lnTo>
                    <a:pt x="915136" y="0"/>
                  </a:lnTo>
                  <a:close/>
                </a:path>
                <a:path w="1118870" h="361950">
                  <a:moveTo>
                    <a:pt x="968590" y="0"/>
                  </a:moveTo>
                  <a:lnTo>
                    <a:pt x="936523" y="0"/>
                  </a:lnTo>
                  <a:lnTo>
                    <a:pt x="936523" y="260197"/>
                  </a:lnTo>
                  <a:lnTo>
                    <a:pt x="968590" y="260197"/>
                  </a:lnTo>
                  <a:lnTo>
                    <a:pt x="968590" y="0"/>
                  </a:lnTo>
                  <a:close/>
                </a:path>
                <a:path w="1118870" h="361950">
                  <a:moveTo>
                    <a:pt x="1000696" y="0"/>
                  </a:moveTo>
                  <a:lnTo>
                    <a:pt x="990003" y="0"/>
                  </a:lnTo>
                  <a:lnTo>
                    <a:pt x="990003" y="260197"/>
                  </a:lnTo>
                  <a:lnTo>
                    <a:pt x="1000696" y="260197"/>
                  </a:lnTo>
                  <a:lnTo>
                    <a:pt x="1000696" y="0"/>
                  </a:lnTo>
                  <a:close/>
                </a:path>
                <a:path w="1118870" h="361950">
                  <a:moveTo>
                    <a:pt x="1022045" y="0"/>
                  </a:moveTo>
                  <a:lnTo>
                    <a:pt x="1011377" y="0"/>
                  </a:lnTo>
                  <a:lnTo>
                    <a:pt x="1011377" y="260197"/>
                  </a:lnTo>
                  <a:lnTo>
                    <a:pt x="1022045" y="260197"/>
                  </a:lnTo>
                  <a:lnTo>
                    <a:pt x="1022045" y="0"/>
                  </a:lnTo>
                  <a:close/>
                </a:path>
                <a:path w="1118870" h="361950">
                  <a:moveTo>
                    <a:pt x="1043457" y="0"/>
                  </a:moveTo>
                  <a:lnTo>
                    <a:pt x="1032764" y="0"/>
                  </a:lnTo>
                  <a:lnTo>
                    <a:pt x="1032764" y="260197"/>
                  </a:lnTo>
                  <a:lnTo>
                    <a:pt x="1043457" y="260197"/>
                  </a:lnTo>
                  <a:lnTo>
                    <a:pt x="1043457" y="0"/>
                  </a:lnTo>
                  <a:close/>
                </a:path>
                <a:path w="1118870" h="361950">
                  <a:moveTo>
                    <a:pt x="1096924" y="12"/>
                  </a:moveTo>
                  <a:lnTo>
                    <a:pt x="1086231" y="12"/>
                  </a:lnTo>
                  <a:lnTo>
                    <a:pt x="1086231" y="313664"/>
                  </a:lnTo>
                  <a:lnTo>
                    <a:pt x="1096924" y="313664"/>
                  </a:lnTo>
                  <a:lnTo>
                    <a:pt x="1096924" y="12"/>
                  </a:lnTo>
                  <a:close/>
                </a:path>
                <a:path w="1118870" h="361950">
                  <a:moveTo>
                    <a:pt x="1118298" y="12"/>
                  </a:moveTo>
                  <a:lnTo>
                    <a:pt x="1107605" y="12"/>
                  </a:lnTo>
                  <a:lnTo>
                    <a:pt x="1107605" y="313664"/>
                  </a:lnTo>
                  <a:lnTo>
                    <a:pt x="1118298" y="313664"/>
                  </a:lnTo>
                  <a:lnTo>
                    <a:pt x="1118298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29969" y="2980258"/>
              <a:ext cx="202994" cy="82892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1096645" y="2980258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29" y="6921"/>
                  </a:lnTo>
                  <a:lnTo>
                    <a:pt x="42684" y="5765"/>
                  </a:lnTo>
                  <a:lnTo>
                    <a:pt x="42684" y="41478"/>
                  </a:lnTo>
                  <a:lnTo>
                    <a:pt x="42379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65"/>
                  </a:lnTo>
                  <a:lnTo>
                    <a:pt x="41211" y="4394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0228" y="6390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7990" y="51003"/>
                  </a:moveTo>
                  <a:lnTo>
                    <a:pt x="119837" y="8255"/>
                  </a:lnTo>
                  <a:lnTo>
                    <a:pt x="118986" y="6921"/>
                  </a:lnTo>
                  <a:lnTo>
                    <a:pt x="117741" y="5778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95" y="74701"/>
                  </a:lnTo>
                  <a:lnTo>
                    <a:pt x="96939" y="74701"/>
                  </a:lnTo>
                  <a:lnTo>
                    <a:pt x="85305" y="41478"/>
                  </a:lnTo>
                  <a:lnTo>
                    <a:pt x="85585" y="33426"/>
                  </a:lnTo>
                  <a:lnTo>
                    <a:pt x="96837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78"/>
                  </a:lnTo>
                  <a:lnTo>
                    <a:pt x="116255" y="4394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41" y="80086"/>
                  </a:lnTo>
                  <a:lnTo>
                    <a:pt x="93687" y="82892"/>
                  </a:lnTo>
                  <a:lnTo>
                    <a:pt x="107467" y="82892"/>
                  </a:lnTo>
                  <a:lnTo>
                    <a:pt x="112369" y="81305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428625" h="83185">
                  <a:moveTo>
                    <a:pt x="187642" y="12"/>
                  </a:moveTo>
                  <a:lnTo>
                    <a:pt x="181216" y="12"/>
                  </a:lnTo>
                  <a:lnTo>
                    <a:pt x="179476" y="3505"/>
                  </a:lnTo>
                  <a:lnTo>
                    <a:pt x="176530" y="7137"/>
                  </a:lnTo>
                  <a:lnTo>
                    <a:pt x="168198" y="14579"/>
                  </a:lnTo>
                  <a:lnTo>
                    <a:pt x="163322" y="17754"/>
                  </a:lnTo>
                  <a:lnTo>
                    <a:pt x="157746" y="20383"/>
                  </a:lnTo>
                  <a:lnTo>
                    <a:pt x="157746" y="30010"/>
                  </a:lnTo>
                  <a:lnTo>
                    <a:pt x="177685" y="18008"/>
                  </a:lnTo>
                  <a:lnTo>
                    <a:pt x="177685" y="81508"/>
                  </a:lnTo>
                  <a:lnTo>
                    <a:pt x="187642" y="81508"/>
                  </a:lnTo>
                  <a:lnTo>
                    <a:pt x="187642" y="12"/>
                  </a:lnTo>
                  <a:close/>
                </a:path>
                <a:path w="428625" h="83185">
                  <a:moveTo>
                    <a:pt x="278028" y="52933"/>
                  </a:moveTo>
                  <a:lnTo>
                    <a:pt x="267068" y="52933"/>
                  </a:lnTo>
                  <a:lnTo>
                    <a:pt x="267068" y="16344"/>
                  </a:lnTo>
                  <a:lnTo>
                    <a:pt x="267068" y="330"/>
                  </a:lnTo>
                  <a:lnTo>
                    <a:pt x="258914" y="330"/>
                  </a:lnTo>
                  <a:lnTo>
                    <a:pt x="257111" y="2895"/>
                  </a:lnTo>
                  <a:lnTo>
                    <a:pt x="257111" y="16344"/>
                  </a:lnTo>
                  <a:lnTo>
                    <a:pt x="257111" y="52933"/>
                  </a:lnTo>
                  <a:lnTo>
                    <a:pt x="231686" y="52933"/>
                  </a:lnTo>
                  <a:lnTo>
                    <a:pt x="257111" y="16344"/>
                  </a:lnTo>
                  <a:lnTo>
                    <a:pt x="257111" y="2895"/>
                  </a:lnTo>
                  <a:lnTo>
                    <a:pt x="221894" y="52933"/>
                  </a:lnTo>
                  <a:lnTo>
                    <a:pt x="221894" y="62077"/>
                  </a:lnTo>
                  <a:lnTo>
                    <a:pt x="257111" y="62077"/>
                  </a:lnTo>
                  <a:lnTo>
                    <a:pt x="257111" y="81508"/>
                  </a:lnTo>
                  <a:lnTo>
                    <a:pt x="267068" y="81508"/>
                  </a:lnTo>
                  <a:lnTo>
                    <a:pt x="267068" y="62077"/>
                  </a:lnTo>
                  <a:lnTo>
                    <a:pt x="278028" y="62077"/>
                  </a:lnTo>
                  <a:lnTo>
                    <a:pt x="278028" y="52933"/>
                  </a:lnTo>
                  <a:close/>
                </a:path>
                <a:path w="428625" h="83185">
                  <a:moveTo>
                    <a:pt x="353148" y="51003"/>
                  </a:moveTo>
                  <a:lnTo>
                    <a:pt x="345008" y="8255"/>
                  </a:lnTo>
                  <a:lnTo>
                    <a:pt x="342900" y="5765"/>
                  </a:lnTo>
                  <a:lnTo>
                    <a:pt x="342900" y="41478"/>
                  </a:lnTo>
                  <a:lnTo>
                    <a:pt x="342607" y="50609"/>
                  </a:lnTo>
                  <a:lnTo>
                    <a:pt x="331254" y="74701"/>
                  </a:lnTo>
                  <a:lnTo>
                    <a:pt x="322110" y="74701"/>
                  </a:lnTo>
                  <a:lnTo>
                    <a:pt x="310464" y="41478"/>
                  </a:lnTo>
                  <a:lnTo>
                    <a:pt x="310743" y="33426"/>
                  </a:lnTo>
                  <a:lnTo>
                    <a:pt x="321995" y="8255"/>
                  </a:lnTo>
                  <a:lnTo>
                    <a:pt x="331216" y="8255"/>
                  </a:lnTo>
                  <a:lnTo>
                    <a:pt x="342900" y="41478"/>
                  </a:lnTo>
                  <a:lnTo>
                    <a:pt x="342900" y="5765"/>
                  </a:lnTo>
                  <a:lnTo>
                    <a:pt x="341426" y="4394"/>
                  </a:lnTo>
                  <a:lnTo>
                    <a:pt x="334848" y="889"/>
                  </a:lnTo>
                  <a:lnTo>
                    <a:pt x="331038" y="0"/>
                  </a:lnTo>
                  <a:lnTo>
                    <a:pt x="320776" y="0"/>
                  </a:lnTo>
                  <a:lnTo>
                    <a:pt x="300215" y="31877"/>
                  </a:lnTo>
                  <a:lnTo>
                    <a:pt x="300215" y="41478"/>
                  </a:lnTo>
                  <a:lnTo>
                    <a:pt x="312699" y="80086"/>
                  </a:lnTo>
                  <a:lnTo>
                    <a:pt x="318858" y="82892"/>
                  </a:lnTo>
                  <a:lnTo>
                    <a:pt x="332625" y="82892"/>
                  </a:lnTo>
                  <a:lnTo>
                    <a:pt x="352171" y="58699"/>
                  </a:lnTo>
                  <a:lnTo>
                    <a:pt x="353148" y="51003"/>
                  </a:lnTo>
                  <a:close/>
                </a:path>
                <a:path w="428625" h="83185">
                  <a:moveTo>
                    <a:pt x="428409" y="47409"/>
                  </a:moveTo>
                  <a:lnTo>
                    <a:pt x="426085" y="41097"/>
                  </a:lnTo>
                  <a:lnTo>
                    <a:pt x="422783" y="37668"/>
                  </a:lnTo>
                  <a:lnTo>
                    <a:pt x="418236" y="32905"/>
                  </a:lnTo>
                  <a:lnTo>
                    <a:pt x="418236" y="58648"/>
                  </a:lnTo>
                  <a:lnTo>
                    <a:pt x="418109" y="61937"/>
                  </a:lnTo>
                  <a:lnTo>
                    <a:pt x="416712" y="66217"/>
                  </a:lnTo>
                  <a:lnTo>
                    <a:pt x="410667" y="72999"/>
                  </a:lnTo>
                  <a:lnTo>
                    <a:pt x="407060" y="74701"/>
                  </a:lnTo>
                  <a:lnTo>
                    <a:pt x="399961" y="74701"/>
                  </a:lnTo>
                  <a:lnTo>
                    <a:pt x="386295" y="58648"/>
                  </a:lnTo>
                  <a:lnTo>
                    <a:pt x="386295" y="49974"/>
                  </a:lnTo>
                  <a:lnTo>
                    <a:pt x="387858" y="45745"/>
                  </a:lnTo>
                  <a:lnTo>
                    <a:pt x="393776" y="39649"/>
                  </a:lnTo>
                  <a:lnTo>
                    <a:pt x="394131" y="39281"/>
                  </a:lnTo>
                  <a:lnTo>
                    <a:pt x="397954" y="37668"/>
                  </a:lnTo>
                  <a:lnTo>
                    <a:pt x="406996" y="37668"/>
                  </a:lnTo>
                  <a:lnTo>
                    <a:pt x="410756" y="39281"/>
                  </a:lnTo>
                  <a:lnTo>
                    <a:pt x="416725" y="45745"/>
                  </a:lnTo>
                  <a:lnTo>
                    <a:pt x="418185" y="49974"/>
                  </a:lnTo>
                  <a:lnTo>
                    <a:pt x="418236" y="58648"/>
                  </a:lnTo>
                  <a:lnTo>
                    <a:pt x="418236" y="32905"/>
                  </a:lnTo>
                  <a:lnTo>
                    <a:pt x="416725" y="31318"/>
                  </a:lnTo>
                  <a:lnTo>
                    <a:pt x="411099" y="28854"/>
                  </a:lnTo>
                  <a:lnTo>
                    <a:pt x="400646" y="28854"/>
                  </a:lnTo>
                  <a:lnTo>
                    <a:pt x="397014" y="29743"/>
                  </a:lnTo>
                  <a:lnTo>
                    <a:pt x="390067" y="33286"/>
                  </a:lnTo>
                  <a:lnTo>
                    <a:pt x="387134" y="36004"/>
                  </a:lnTo>
                  <a:lnTo>
                    <a:pt x="384733" y="39649"/>
                  </a:lnTo>
                  <a:lnTo>
                    <a:pt x="384848" y="31318"/>
                  </a:lnTo>
                  <a:lnTo>
                    <a:pt x="400164" y="8204"/>
                  </a:lnTo>
                  <a:lnTo>
                    <a:pt x="407276" y="8204"/>
                  </a:lnTo>
                  <a:lnTo>
                    <a:pt x="417080" y="20993"/>
                  </a:lnTo>
                  <a:lnTo>
                    <a:pt x="426974" y="20218"/>
                  </a:lnTo>
                  <a:lnTo>
                    <a:pt x="410324" y="12"/>
                  </a:lnTo>
                  <a:lnTo>
                    <a:pt x="395389" y="12"/>
                  </a:lnTo>
                  <a:lnTo>
                    <a:pt x="375361" y="32562"/>
                  </a:lnTo>
                  <a:lnTo>
                    <a:pt x="374929" y="45745"/>
                  </a:lnTo>
                  <a:lnTo>
                    <a:pt x="375310" y="53301"/>
                  </a:lnTo>
                  <a:lnTo>
                    <a:pt x="394703" y="82905"/>
                  </a:lnTo>
                  <a:lnTo>
                    <a:pt x="407873" y="82905"/>
                  </a:lnTo>
                  <a:lnTo>
                    <a:pt x="428409" y="60236"/>
                  </a:lnTo>
                  <a:lnTo>
                    <a:pt x="428409" y="474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9" name="object 1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52830" y="736879"/>
            <a:ext cx="842340" cy="1154620"/>
          </a:xfrm>
          <a:prstGeom prst="rect">
            <a:avLst/>
          </a:prstGeom>
        </p:spPr>
      </p:pic>
      <p:sp>
        <p:nvSpPr>
          <p:cNvPr id="20" name="object 20"/>
          <p:cNvSpPr/>
          <p:nvPr/>
        </p:nvSpPr>
        <p:spPr>
          <a:xfrm>
            <a:off x="2012003" y="1972406"/>
            <a:ext cx="1738630" cy="1973580"/>
          </a:xfrm>
          <a:custGeom>
            <a:avLst/>
            <a:gdLst/>
            <a:ahLst/>
            <a:cxnLst/>
            <a:rect l="l" t="t" r="r" b="b"/>
            <a:pathLst>
              <a:path w="1738629" h="197357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900999"/>
                </a:lnTo>
                <a:lnTo>
                  <a:pt x="1124" y="1942622"/>
                </a:lnTo>
                <a:lnTo>
                  <a:pt x="8999" y="1963996"/>
                </a:lnTo>
                <a:lnTo>
                  <a:pt x="30373" y="1971870"/>
                </a:lnTo>
                <a:lnTo>
                  <a:pt x="71996" y="1972995"/>
                </a:lnTo>
                <a:lnTo>
                  <a:pt x="1666595" y="1972995"/>
                </a:lnTo>
                <a:lnTo>
                  <a:pt x="1708218" y="1971870"/>
                </a:lnTo>
                <a:lnTo>
                  <a:pt x="1729592" y="1963996"/>
                </a:lnTo>
                <a:lnTo>
                  <a:pt x="1737466" y="1942622"/>
                </a:lnTo>
                <a:lnTo>
                  <a:pt x="1738591" y="190099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2113650" y="317189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4086RH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85" dirty="0">
                          <a:latin typeface="Trebuchet MS"/>
                          <a:cs typeface="Trebuchet MS"/>
                        </a:rPr>
                        <a:t>N/A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2" name="object 22"/>
          <p:cNvSpPr txBox="1"/>
          <p:nvPr/>
        </p:nvSpPr>
        <p:spPr>
          <a:xfrm>
            <a:off x="2138094" y="2111512"/>
            <a:ext cx="148653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BUCKET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2202027" y="2435123"/>
            <a:ext cx="1339850" cy="135255"/>
            <a:chOff x="2202027" y="2435123"/>
            <a:chExt cx="1339850" cy="135255"/>
          </a:xfrm>
        </p:grpSpPr>
        <p:sp>
          <p:nvSpPr>
            <p:cNvPr id="24" name="object 24"/>
            <p:cNvSpPr/>
            <p:nvPr/>
          </p:nvSpPr>
          <p:spPr>
            <a:xfrm>
              <a:off x="2880906" y="243512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890415" y="2439063"/>
              <a:ext cx="143802" cy="124828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202027" y="243512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211539" y="2439063"/>
              <a:ext cx="143802" cy="124828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2202027" y="2435123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2266515" y="2702826"/>
            <a:ext cx="1229995" cy="361950"/>
            <a:chOff x="2266515" y="2702826"/>
            <a:chExt cx="1229995" cy="361950"/>
          </a:xfrm>
        </p:grpSpPr>
        <p:sp>
          <p:nvSpPr>
            <p:cNvPr id="30" name="object 30"/>
            <p:cNvSpPr/>
            <p:nvPr/>
          </p:nvSpPr>
          <p:spPr>
            <a:xfrm>
              <a:off x="2266515" y="2702838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63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63" y="360006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24825" y="2973734"/>
              <a:ext cx="71259" cy="89115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2281580" y="2702826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07"/>
                  </a:moveTo>
                  <a:lnTo>
                    <a:pt x="51130" y="319582"/>
                  </a:lnTo>
                  <a:lnTo>
                    <a:pt x="47840" y="316166"/>
                  </a:lnTo>
                  <a:lnTo>
                    <a:pt x="46443" y="314731"/>
                  </a:lnTo>
                  <a:lnTo>
                    <a:pt x="43230" y="311340"/>
                  </a:lnTo>
                  <a:lnTo>
                    <a:pt x="43230" y="328472"/>
                  </a:lnTo>
                  <a:lnTo>
                    <a:pt x="43192" y="340423"/>
                  </a:lnTo>
                  <a:lnTo>
                    <a:pt x="41770" y="344716"/>
                  </a:lnTo>
                  <a:lnTo>
                    <a:pt x="35725" y="351510"/>
                  </a:lnTo>
                  <a:lnTo>
                    <a:pt x="32105" y="353199"/>
                  </a:lnTo>
                  <a:lnTo>
                    <a:pt x="25006" y="353199"/>
                  </a:lnTo>
                  <a:lnTo>
                    <a:pt x="11341" y="337159"/>
                  </a:lnTo>
                  <a:lnTo>
                    <a:pt x="11341" y="328472"/>
                  </a:lnTo>
                  <a:lnTo>
                    <a:pt x="12903" y="324243"/>
                  </a:lnTo>
                  <a:lnTo>
                    <a:pt x="16052" y="321043"/>
                  </a:lnTo>
                  <a:lnTo>
                    <a:pt x="18834" y="318147"/>
                  </a:lnTo>
                  <a:lnTo>
                    <a:pt x="19177" y="317792"/>
                  </a:lnTo>
                  <a:lnTo>
                    <a:pt x="22999" y="316166"/>
                  </a:lnTo>
                  <a:lnTo>
                    <a:pt x="32054" y="316166"/>
                  </a:lnTo>
                  <a:lnTo>
                    <a:pt x="35826" y="317792"/>
                  </a:lnTo>
                  <a:lnTo>
                    <a:pt x="38798" y="321043"/>
                  </a:lnTo>
                  <a:lnTo>
                    <a:pt x="41795" y="324256"/>
                  </a:lnTo>
                  <a:lnTo>
                    <a:pt x="43230" y="328472"/>
                  </a:lnTo>
                  <a:lnTo>
                    <a:pt x="43230" y="311340"/>
                  </a:lnTo>
                  <a:lnTo>
                    <a:pt x="41795" y="309816"/>
                  </a:lnTo>
                  <a:lnTo>
                    <a:pt x="36144" y="307365"/>
                  </a:lnTo>
                  <a:lnTo>
                    <a:pt x="25704" y="307365"/>
                  </a:lnTo>
                  <a:lnTo>
                    <a:pt x="22059" y="308241"/>
                  </a:lnTo>
                  <a:lnTo>
                    <a:pt x="15125" y="311785"/>
                  </a:lnTo>
                  <a:lnTo>
                    <a:pt x="12179" y="314502"/>
                  </a:lnTo>
                  <a:lnTo>
                    <a:pt x="9791" y="318147"/>
                  </a:lnTo>
                  <a:lnTo>
                    <a:pt x="9906" y="309816"/>
                  </a:lnTo>
                  <a:lnTo>
                    <a:pt x="10807" y="303771"/>
                  </a:lnTo>
                  <a:lnTo>
                    <a:pt x="12623" y="299389"/>
                  </a:lnTo>
                  <a:lnTo>
                    <a:pt x="14414" y="294995"/>
                  </a:lnTo>
                  <a:lnTo>
                    <a:pt x="16891" y="291642"/>
                  </a:lnTo>
                  <a:lnTo>
                    <a:pt x="20040" y="289369"/>
                  </a:lnTo>
                  <a:lnTo>
                    <a:pt x="22428" y="287591"/>
                  </a:lnTo>
                  <a:lnTo>
                    <a:pt x="25222" y="286715"/>
                  </a:lnTo>
                  <a:lnTo>
                    <a:pt x="32346" y="286715"/>
                  </a:lnTo>
                  <a:lnTo>
                    <a:pt x="42125" y="299491"/>
                  </a:lnTo>
                  <a:lnTo>
                    <a:pt x="52044" y="298716"/>
                  </a:lnTo>
                  <a:lnTo>
                    <a:pt x="35394" y="278511"/>
                  </a:lnTo>
                  <a:lnTo>
                    <a:pt x="20447" y="278511"/>
                  </a:lnTo>
                  <a:lnTo>
                    <a:pt x="431" y="311073"/>
                  </a:lnTo>
                  <a:lnTo>
                    <a:pt x="0" y="324243"/>
                  </a:lnTo>
                  <a:lnTo>
                    <a:pt x="381" y="331812"/>
                  </a:lnTo>
                  <a:lnTo>
                    <a:pt x="19748" y="361391"/>
                  </a:lnTo>
                  <a:lnTo>
                    <a:pt x="32943" y="361391"/>
                  </a:lnTo>
                  <a:lnTo>
                    <a:pt x="53479" y="338747"/>
                  </a:lnTo>
                  <a:lnTo>
                    <a:pt x="53479" y="325907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65" y="0"/>
                  </a:lnTo>
                  <a:lnTo>
                    <a:pt x="102565" y="313677"/>
                  </a:lnTo>
                  <a:lnTo>
                    <a:pt x="113245" y="313677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07" y="0"/>
                  </a:moveTo>
                  <a:lnTo>
                    <a:pt x="123926" y="0"/>
                  </a:lnTo>
                  <a:lnTo>
                    <a:pt x="123926" y="313677"/>
                  </a:lnTo>
                  <a:lnTo>
                    <a:pt x="134607" y="313677"/>
                  </a:lnTo>
                  <a:lnTo>
                    <a:pt x="134607" y="0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58" y="329514"/>
                  </a:moveTo>
                  <a:lnTo>
                    <a:pt x="202857" y="310781"/>
                  </a:lnTo>
                  <a:lnTo>
                    <a:pt x="202349" y="305549"/>
                  </a:lnTo>
                  <a:lnTo>
                    <a:pt x="201117" y="300824"/>
                  </a:lnTo>
                  <a:lnTo>
                    <a:pt x="199910" y="296062"/>
                  </a:lnTo>
                  <a:lnTo>
                    <a:pt x="198234" y="292049"/>
                  </a:lnTo>
                  <a:lnTo>
                    <a:pt x="194818" y="286766"/>
                  </a:lnTo>
                  <a:lnTo>
                    <a:pt x="193954" y="285432"/>
                  </a:lnTo>
                  <a:lnTo>
                    <a:pt x="192709" y="284276"/>
                  </a:lnTo>
                  <a:lnTo>
                    <a:pt x="192709" y="319989"/>
                  </a:lnTo>
                  <a:lnTo>
                    <a:pt x="192417" y="329120"/>
                  </a:lnTo>
                  <a:lnTo>
                    <a:pt x="181063" y="353199"/>
                  </a:lnTo>
                  <a:lnTo>
                    <a:pt x="171907" y="353199"/>
                  </a:lnTo>
                  <a:lnTo>
                    <a:pt x="160274" y="319989"/>
                  </a:lnTo>
                  <a:lnTo>
                    <a:pt x="160553" y="311937"/>
                  </a:lnTo>
                  <a:lnTo>
                    <a:pt x="171805" y="286766"/>
                  </a:lnTo>
                  <a:lnTo>
                    <a:pt x="181025" y="286766"/>
                  </a:lnTo>
                  <a:lnTo>
                    <a:pt x="192709" y="319989"/>
                  </a:lnTo>
                  <a:lnTo>
                    <a:pt x="192709" y="284276"/>
                  </a:lnTo>
                  <a:lnTo>
                    <a:pt x="191236" y="282905"/>
                  </a:lnTo>
                  <a:lnTo>
                    <a:pt x="184670" y="279400"/>
                  </a:lnTo>
                  <a:lnTo>
                    <a:pt x="180848" y="278511"/>
                  </a:lnTo>
                  <a:lnTo>
                    <a:pt x="170586" y="278511"/>
                  </a:lnTo>
                  <a:lnTo>
                    <a:pt x="150025" y="310388"/>
                  </a:lnTo>
                  <a:lnTo>
                    <a:pt x="150025" y="319989"/>
                  </a:lnTo>
                  <a:lnTo>
                    <a:pt x="162509" y="358597"/>
                  </a:lnTo>
                  <a:lnTo>
                    <a:pt x="168668" y="361403"/>
                  </a:lnTo>
                  <a:lnTo>
                    <a:pt x="182435" y="361403"/>
                  </a:lnTo>
                  <a:lnTo>
                    <a:pt x="201980" y="337185"/>
                  </a:lnTo>
                  <a:lnTo>
                    <a:pt x="202958" y="329514"/>
                  </a:lnTo>
                  <a:close/>
                </a:path>
                <a:path w="1118870" h="361950">
                  <a:moveTo>
                    <a:pt x="209473" y="25"/>
                  </a:moveTo>
                  <a:lnTo>
                    <a:pt x="198780" y="25"/>
                  </a:lnTo>
                  <a:lnTo>
                    <a:pt x="198780" y="260223"/>
                  </a:lnTo>
                  <a:lnTo>
                    <a:pt x="209473" y="260223"/>
                  </a:lnTo>
                  <a:lnTo>
                    <a:pt x="209473" y="25"/>
                  </a:lnTo>
                  <a:close/>
                </a:path>
                <a:path w="1118870" h="361950">
                  <a:moveTo>
                    <a:pt x="230835" y="25"/>
                  </a:moveTo>
                  <a:lnTo>
                    <a:pt x="220154" y="25"/>
                  </a:lnTo>
                  <a:lnTo>
                    <a:pt x="220154" y="260223"/>
                  </a:lnTo>
                  <a:lnTo>
                    <a:pt x="230835" y="260223"/>
                  </a:lnTo>
                  <a:lnTo>
                    <a:pt x="230835" y="25"/>
                  </a:lnTo>
                  <a:close/>
                </a:path>
                <a:path w="1118870" h="361950">
                  <a:moveTo>
                    <a:pt x="278028" y="329514"/>
                  </a:moveTo>
                  <a:lnTo>
                    <a:pt x="269875" y="286766"/>
                  </a:lnTo>
                  <a:lnTo>
                    <a:pt x="269024" y="285432"/>
                  </a:lnTo>
                  <a:lnTo>
                    <a:pt x="267779" y="284289"/>
                  </a:lnTo>
                  <a:lnTo>
                    <a:pt x="267779" y="319989"/>
                  </a:lnTo>
                  <a:lnTo>
                    <a:pt x="267474" y="329120"/>
                  </a:lnTo>
                  <a:lnTo>
                    <a:pt x="256120" y="353199"/>
                  </a:lnTo>
                  <a:lnTo>
                    <a:pt x="246964" y="353199"/>
                  </a:lnTo>
                  <a:lnTo>
                    <a:pt x="235343" y="319989"/>
                  </a:lnTo>
                  <a:lnTo>
                    <a:pt x="235623" y="311937"/>
                  </a:lnTo>
                  <a:lnTo>
                    <a:pt x="246875" y="286766"/>
                  </a:lnTo>
                  <a:lnTo>
                    <a:pt x="256095" y="286766"/>
                  </a:lnTo>
                  <a:lnTo>
                    <a:pt x="267779" y="319989"/>
                  </a:lnTo>
                  <a:lnTo>
                    <a:pt x="267779" y="284289"/>
                  </a:lnTo>
                  <a:lnTo>
                    <a:pt x="266293" y="282905"/>
                  </a:lnTo>
                  <a:lnTo>
                    <a:pt x="259740" y="279400"/>
                  </a:lnTo>
                  <a:lnTo>
                    <a:pt x="255917" y="278511"/>
                  </a:lnTo>
                  <a:lnTo>
                    <a:pt x="245656" y="278511"/>
                  </a:lnTo>
                  <a:lnTo>
                    <a:pt x="225094" y="310388"/>
                  </a:lnTo>
                  <a:lnTo>
                    <a:pt x="225094" y="319989"/>
                  </a:lnTo>
                  <a:lnTo>
                    <a:pt x="237578" y="358597"/>
                  </a:lnTo>
                  <a:lnTo>
                    <a:pt x="243725" y="361403"/>
                  </a:lnTo>
                  <a:lnTo>
                    <a:pt x="257492" y="361403"/>
                  </a:lnTo>
                  <a:lnTo>
                    <a:pt x="262407" y="359816"/>
                  </a:lnTo>
                  <a:lnTo>
                    <a:pt x="270192" y="353428"/>
                  </a:lnTo>
                  <a:lnTo>
                    <a:pt x="270332" y="353199"/>
                  </a:lnTo>
                  <a:lnTo>
                    <a:pt x="273126" y="348907"/>
                  </a:lnTo>
                  <a:lnTo>
                    <a:pt x="275310" y="342404"/>
                  </a:lnTo>
                  <a:lnTo>
                    <a:pt x="277037" y="337185"/>
                  </a:lnTo>
                  <a:lnTo>
                    <a:pt x="278028" y="329514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50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50" y="260210"/>
                  </a:lnTo>
                  <a:lnTo>
                    <a:pt x="327050" y="12"/>
                  </a:lnTo>
                  <a:close/>
                </a:path>
                <a:path w="1118870" h="361950">
                  <a:moveTo>
                    <a:pt x="353961" y="324789"/>
                  </a:moveTo>
                  <a:lnTo>
                    <a:pt x="351523" y="318477"/>
                  </a:lnTo>
                  <a:lnTo>
                    <a:pt x="341769" y="308660"/>
                  </a:lnTo>
                  <a:lnTo>
                    <a:pt x="335800" y="306197"/>
                  </a:lnTo>
                  <a:lnTo>
                    <a:pt x="323367" y="306197"/>
                  </a:lnTo>
                  <a:lnTo>
                    <a:pt x="318249" y="307898"/>
                  </a:lnTo>
                  <a:lnTo>
                    <a:pt x="313372" y="311302"/>
                  </a:lnTo>
                  <a:lnTo>
                    <a:pt x="317754" y="289483"/>
                  </a:lnTo>
                  <a:lnTo>
                    <a:pt x="350139" y="289483"/>
                  </a:lnTo>
                  <a:lnTo>
                    <a:pt x="350139" y="279958"/>
                  </a:lnTo>
                  <a:lnTo>
                    <a:pt x="309778" y="279958"/>
                  </a:lnTo>
                  <a:lnTo>
                    <a:pt x="301917" y="321652"/>
                  </a:lnTo>
                  <a:lnTo>
                    <a:pt x="311264" y="322872"/>
                  </a:lnTo>
                  <a:lnTo>
                    <a:pt x="312750" y="320535"/>
                  </a:lnTo>
                  <a:lnTo>
                    <a:pt x="314782" y="318668"/>
                  </a:lnTo>
                  <a:lnTo>
                    <a:pt x="319951" y="315760"/>
                  </a:lnTo>
                  <a:lnTo>
                    <a:pt x="322846" y="315010"/>
                  </a:lnTo>
                  <a:lnTo>
                    <a:pt x="331228" y="315010"/>
                  </a:lnTo>
                  <a:lnTo>
                    <a:pt x="335394" y="316649"/>
                  </a:lnTo>
                  <a:lnTo>
                    <a:pt x="341769" y="323215"/>
                  </a:lnTo>
                  <a:lnTo>
                    <a:pt x="343382" y="327710"/>
                  </a:lnTo>
                  <a:lnTo>
                    <a:pt x="343382" y="339369"/>
                  </a:lnTo>
                  <a:lnTo>
                    <a:pt x="341718" y="344170"/>
                  </a:lnTo>
                  <a:lnTo>
                    <a:pt x="335076" y="351396"/>
                  </a:lnTo>
                  <a:lnTo>
                    <a:pt x="331025" y="353212"/>
                  </a:lnTo>
                  <a:lnTo>
                    <a:pt x="322224" y="353212"/>
                  </a:lnTo>
                  <a:lnTo>
                    <a:pt x="318833" y="351942"/>
                  </a:lnTo>
                  <a:lnTo>
                    <a:pt x="313169" y="346811"/>
                  </a:lnTo>
                  <a:lnTo>
                    <a:pt x="311391" y="342963"/>
                  </a:lnTo>
                  <a:lnTo>
                    <a:pt x="310603" y="337883"/>
                  </a:lnTo>
                  <a:lnTo>
                    <a:pt x="300151" y="338759"/>
                  </a:lnTo>
                  <a:lnTo>
                    <a:pt x="300812" y="345592"/>
                  </a:lnTo>
                  <a:lnTo>
                    <a:pt x="303479" y="351078"/>
                  </a:lnTo>
                  <a:lnTo>
                    <a:pt x="312801" y="359333"/>
                  </a:lnTo>
                  <a:lnTo>
                    <a:pt x="318846" y="361403"/>
                  </a:lnTo>
                  <a:lnTo>
                    <a:pt x="335229" y="361403"/>
                  </a:lnTo>
                  <a:lnTo>
                    <a:pt x="342341" y="358101"/>
                  </a:lnTo>
                  <a:lnTo>
                    <a:pt x="351815" y="346189"/>
                  </a:lnTo>
                  <a:lnTo>
                    <a:pt x="353961" y="339852"/>
                  </a:lnTo>
                  <a:lnTo>
                    <a:pt x="353961" y="324789"/>
                  </a:lnTo>
                  <a:close/>
                </a:path>
                <a:path w="1118870" h="361950">
                  <a:moveTo>
                    <a:pt x="359156" y="25"/>
                  </a:moveTo>
                  <a:lnTo>
                    <a:pt x="348462" y="25"/>
                  </a:lnTo>
                  <a:lnTo>
                    <a:pt x="348462" y="260223"/>
                  </a:lnTo>
                  <a:lnTo>
                    <a:pt x="359156" y="260223"/>
                  </a:lnTo>
                  <a:lnTo>
                    <a:pt x="359156" y="25"/>
                  </a:lnTo>
                  <a:close/>
                </a:path>
                <a:path w="1118870" h="361950">
                  <a:moveTo>
                    <a:pt x="380542" y="25"/>
                  </a:moveTo>
                  <a:lnTo>
                    <a:pt x="369849" y="25"/>
                  </a:lnTo>
                  <a:lnTo>
                    <a:pt x="369849" y="260223"/>
                  </a:lnTo>
                  <a:lnTo>
                    <a:pt x="380542" y="260223"/>
                  </a:lnTo>
                  <a:lnTo>
                    <a:pt x="380542" y="25"/>
                  </a:lnTo>
                  <a:close/>
                </a:path>
                <a:path w="1118870" h="361950">
                  <a:moveTo>
                    <a:pt x="433984" y="12"/>
                  </a:moveTo>
                  <a:lnTo>
                    <a:pt x="401916" y="12"/>
                  </a:lnTo>
                  <a:lnTo>
                    <a:pt x="401916" y="260210"/>
                  </a:lnTo>
                  <a:lnTo>
                    <a:pt x="433984" y="260210"/>
                  </a:lnTo>
                  <a:lnTo>
                    <a:pt x="433984" y="12"/>
                  </a:lnTo>
                  <a:close/>
                </a:path>
                <a:path w="1118870" h="361950">
                  <a:moveTo>
                    <a:pt x="455371" y="25"/>
                  </a:moveTo>
                  <a:lnTo>
                    <a:pt x="444690" y="25"/>
                  </a:lnTo>
                  <a:lnTo>
                    <a:pt x="444690" y="260223"/>
                  </a:lnTo>
                  <a:lnTo>
                    <a:pt x="455371" y="260223"/>
                  </a:lnTo>
                  <a:lnTo>
                    <a:pt x="455371" y="25"/>
                  </a:lnTo>
                  <a:close/>
                </a:path>
                <a:path w="1118870" h="361950">
                  <a:moveTo>
                    <a:pt x="508838" y="12"/>
                  </a:moveTo>
                  <a:lnTo>
                    <a:pt x="487438" y="12"/>
                  </a:lnTo>
                  <a:lnTo>
                    <a:pt x="487438" y="260210"/>
                  </a:lnTo>
                  <a:lnTo>
                    <a:pt x="508838" y="260210"/>
                  </a:lnTo>
                  <a:lnTo>
                    <a:pt x="508838" y="12"/>
                  </a:lnTo>
                  <a:close/>
                </a:path>
                <a:path w="1118870" h="361950">
                  <a:moveTo>
                    <a:pt x="530212" y="25"/>
                  </a:moveTo>
                  <a:lnTo>
                    <a:pt x="519531" y="25"/>
                  </a:lnTo>
                  <a:lnTo>
                    <a:pt x="519531" y="260223"/>
                  </a:lnTo>
                  <a:lnTo>
                    <a:pt x="530212" y="260223"/>
                  </a:lnTo>
                  <a:lnTo>
                    <a:pt x="530212" y="25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72" y="0"/>
                  </a:lnTo>
                  <a:lnTo>
                    <a:pt x="594372" y="313677"/>
                  </a:lnTo>
                  <a:lnTo>
                    <a:pt x="605066" y="313677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52" y="0"/>
                  </a:moveTo>
                  <a:lnTo>
                    <a:pt x="615759" y="0"/>
                  </a:lnTo>
                  <a:lnTo>
                    <a:pt x="615759" y="313677"/>
                  </a:lnTo>
                  <a:lnTo>
                    <a:pt x="626452" y="313677"/>
                  </a:lnTo>
                  <a:lnTo>
                    <a:pt x="626452" y="0"/>
                  </a:lnTo>
                  <a:close/>
                </a:path>
                <a:path w="1118870" h="361950">
                  <a:moveTo>
                    <a:pt x="669201" y="12"/>
                  </a:moveTo>
                  <a:lnTo>
                    <a:pt x="637133" y="12"/>
                  </a:lnTo>
                  <a:lnTo>
                    <a:pt x="637133" y="260210"/>
                  </a:lnTo>
                  <a:lnTo>
                    <a:pt x="669201" y="260210"/>
                  </a:lnTo>
                  <a:lnTo>
                    <a:pt x="669201" y="12"/>
                  </a:lnTo>
                  <a:close/>
                </a:path>
                <a:path w="1118870" h="361950">
                  <a:moveTo>
                    <a:pt x="701294" y="25"/>
                  </a:moveTo>
                  <a:lnTo>
                    <a:pt x="690600" y="25"/>
                  </a:lnTo>
                  <a:lnTo>
                    <a:pt x="690600" y="260223"/>
                  </a:lnTo>
                  <a:lnTo>
                    <a:pt x="701294" y="260223"/>
                  </a:lnTo>
                  <a:lnTo>
                    <a:pt x="701294" y="25"/>
                  </a:lnTo>
                  <a:close/>
                </a:path>
                <a:path w="1118870" h="361950">
                  <a:moveTo>
                    <a:pt x="744042" y="12"/>
                  </a:moveTo>
                  <a:lnTo>
                    <a:pt x="711987" y="12"/>
                  </a:lnTo>
                  <a:lnTo>
                    <a:pt x="711987" y="260210"/>
                  </a:lnTo>
                  <a:lnTo>
                    <a:pt x="744042" y="260210"/>
                  </a:lnTo>
                  <a:lnTo>
                    <a:pt x="744042" y="12"/>
                  </a:lnTo>
                  <a:close/>
                </a:path>
                <a:path w="1118870" h="361950">
                  <a:moveTo>
                    <a:pt x="776135" y="25"/>
                  </a:moveTo>
                  <a:lnTo>
                    <a:pt x="765441" y="25"/>
                  </a:lnTo>
                  <a:lnTo>
                    <a:pt x="765441" y="260223"/>
                  </a:lnTo>
                  <a:lnTo>
                    <a:pt x="776135" y="260223"/>
                  </a:lnTo>
                  <a:lnTo>
                    <a:pt x="776135" y="25"/>
                  </a:lnTo>
                  <a:close/>
                </a:path>
                <a:path w="1118870" h="361950">
                  <a:moveTo>
                    <a:pt x="809040" y="12"/>
                  </a:moveTo>
                  <a:lnTo>
                    <a:pt x="786841" y="12"/>
                  </a:lnTo>
                  <a:lnTo>
                    <a:pt x="786841" y="260210"/>
                  </a:lnTo>
                  <a:lnTo>
                    <a:pt x="809040" y="260210"/>
                  </a:lnTo>
                  <a:lnTo>
                    <a:pt x="809040" y="12"/>
                  </a:lnTo>
                  <a:close/>
                </a:path>
                <a:path w="1118870" h="361950">
                  <a:moveTo>
                    <a:pt x="851801" y="12"/>
                  </a:moveTo>
                  <a:lnTo>
                    <a:pt x="829589" y="12"/>
                  </a:lnTo>
                  <a:lnTo>
                    <a:pt x="829589" y="260210"/>
                  </a:lnTo>
                  <a:lnTo>
                    <a:pt x="851801" y="260210"/>
                  </a:lnTo>
                  <a:lnTo>
                    <a:pt x="851801" y="12"/>
                  </a:lnTo>
                  <a:close/>
                </a:path>
                <a:path w="1118870" h="361950">
                  <a:moveTo>
                    <a:pt x="872363" y="25"/>
                  </a:moveTo>
                  <a:lnTo>
                    <a:pt x="861682" y="25"/>
                  </a:lnTo>
                  <a:lnTo>
                    <a:pt x="861682" y="260223"/>
                  </a:lnTo>
                  <a:lnTo>
                    <a:pt x="872363" y="260223"/>
                  </a:lnTo>
                  <a:lnTo>
                    <a:pt x="872363" y="25"/>
                  </a:lnTo>
                  <a:close/>
                </a:path>
                <a:path w="1118870" h="361950">
                  <a:moveTo>
                    <a:pt x="915136" y="12"/>
                  </a:moveTo>
                  <a:lnTo>
                    <a:pt x="883069" y="12"/>
                  </a:lnTo>
                  <a:lnTo>
                    <a:pt x="883069" y="260210"/>
                  </a:lnTo>
                  <a:lnTo>
                    <a:pt x="915136" y="260210"/>
                  </a:lnTo>
                  <a:lnTo>
                    <a:pt x="915136" y="12"/>
                  </a:lnTo>
                  <a:close/>
                </a:path>
                <a:path w="1118870" h="361950">
                  <a:moveTo>
                    <a:pt x="958748" y="12"/>
                  </a:moveTo>
                  <a:lnTo>
                    <a:pt x="936523" y="12"/>
                  </a:lnTo>
                  <a:lnTo>
                    <a:pt x="936523" y="260210"/>
                  </a:lnTo>
                  <a:lnTo>
                    <a:pt x="958748" y="260210"/>
                  </a:lnTo>
                  <a:lnTo>
                    <a:pt x="958748" y="12"/>
                  </a:lnTo>
                  <a:close/>
                </a:path>
                <a:path w="1118870" h="361950">
                  <a:moveTo>
                    <a:pt x="1001483" y="12"/>
                  </a:moveTo>
                  <a:lnTo>
                    <a:pt x="979284" y="12"/>
                  </a:lnTo>
                  <a:lnTo>
                    <a:pt x="979284" y="260210"/>
                  </a:lnTo>
                  <a:lnTo>
                    <a:pt x="1001483" y="260210"/>
                  </a:lnTo>
                  <a:lnTo>
                    <a:pt x="1001483" y="12"/>
                  </a:lnTo>
                  <a:close/>
                </a:path>
                <a:path w="1118870" h="361950">
                  <a:moveTo>
                    <a:pt x="1022032" y="25"/>
                  </a:moveTo>
                  <a:lnTo>
                    <a:pt x="1011339" y="25"/>
                  </a:lnTo>
                  <a:lnTo>
                    <a:pt x="1011339" y="260223"/>
                  </a:lnTo>
                  <a:lnTo>
                    <a:pt x="1022032" y="260223"/>
                  </a:lnTo>
                  <a:lnTo>
                    <a:pt x="1022032" y="25"/>
                  </a:lnTo>
                  <a:close/>
                </a:path>
                <a:path w="1118870" h="361950">
                  <a:moveTo>
                    <a:pt x="1075512" y="25"/>
                  </a:moveTo>
                  <a:lnTo>
                    <a:pt x="1064831" y="25"/>
                  </a:lnTo>
                  <a:lnTo>
                    <a:pt x="1064831" y="260223"/>
                  </a:lnTo>
                  <a:lnTo>
                    <a:pt x="1075512" y="260223"/>
                  </a:lnTo>
                  <a:lnTo>
                    <a:pt x="1075512" y="25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05" y="0"/>
                  </a:lnTo>
                  <a:lnTo>
                    <a:pt x="1086205" y="313677"/>
                  </a:lnTo>
                  <a:lnTo>
                    <a:pt x="1096899" y="313677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79" y="0"/>
                  </a:lnTo>
                  <a:lnTo>
                    <a:pt x="1107579" y="313677"/>
                  </a:lnTo>
                  <a:lnTo>
                    <a:pt x="1118273" y="313677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656782" y="2981334"/>
              <a:ext cx="202981" cy="82892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2923438" y="2981337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6024" y="10185"/>
                  </a:lnTo>
                  <a:lnTo>
                    <a:pt x="44780" y="8255"/>
                  </a:lnTo>
                  <a:lnTo>
                    <a:pt x="43929" y="6921"/>
                  </a:lnTo>
                  <a:lnTo>
                    <a:pt x="42684" y="5765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51" y="74688"/>
                  </a:lnTo>
                  <a:lnTo>
                    <a:pt x="21894" y="74688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65"/>
                  </a:lnTo>
                  <a:lnTo>
                    <a:pt x="41224" y="4394"/>
                  </a:lnTo>
                  <a:lnTo>
                    <a:pt x="37922" y="2654"/>
                  </a:lnTo>
                  <a:lnTo>
                    <a:pt x="34645" y="889"/>
                  </a:lnTo>
                  <a:lnTo>
                    <a:pt x="30835" y="0"/>
                  </a:lnTo>
                  <a:lnTo>
                    <a:pt x="20548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56" y="82892"/>
                  </a:lnTo>
                  <a:lnTo>
                    <a:pt x="32423" y="82892"/>
                  </a:lnTo>
                  <a:lnTo>
                    <a:pt x="51968" y="58674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7990" y="51003"/>
                  </a:moveTo>
                  <a:lnTo>
                    <a:pt x="119849" y="8255"/>
                  </a:lnTo>
                  <a:lnTo>
                    <a:pt x="117741" y="5765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95" y="74688"/>
                  </a:lnTo>
                  <a:lnTo>
                    <a:pt x="96951" y="74688"/>
                  </a:lnTo>
                  <a:lnTo>
                    <a:pt x="85305" y="41478"/>
                  </a:lnTo>
                  <a:lnTo>
                    <a:pt x="85585" y="33426"/>
                  </a:lnTo>
                  <a:lnTo>
                    <a:pt x="96837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65"/>
                  </a:lnTo>
                  <a:lnTo>
                    <a:pt x="116268" y="4394"/>
                  </a:lnTo>
                  <a:lnTo>
                    <a:pt x="112979" y="2654"/>
                  </a:lnTo>
                  <a:lnTo>
                    <a:pt x="109715" y="889"/>
                  </a:lnTo>
                  <a:lnTo>
                    <a:pt x="105892" y="0"/>
                  </a:lnTo>
                  <a:lnTo>
                    <a:pt x="95605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53" y="80086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27012" y="58674"/>
                  </a:lnTo>
                  <a:lnTo>
                    <a:pt x="127990" y="51003"/>
                  </a:lnTo>
                  <a:close/>
                </a:path>
                <a:path w="428625" h="83185">
                  <a:moveTo>
                    <a:pt x="187655" y="12"/>
                  </a:moveTo>
                  <a:lnTo>
                    <a:pt x="181229" y="12"/>
                  </a:lnTo>
                  <a:lnTo>
                    <a:pt x="179489" y="3517"/>
                  </a:lnTo>
                  <a:lnTo>
                    <a:pt x="176542" y="7137"/>
                  </a:lnTo>
                  <a:lnTo>
                    <a:pt x="168198" y="14592"/>
                  </a:lnTo>
                  <a:lnTo>
                    <a:pt x="163334" y="17767"/>
                  </a:lnTo>
                  <a:lnTo>
                    <a:pt x="157759" y="20383"/>
                  </a:lnTo>
                  <a:lnTo>
                    <a:pt x="157759" y="30022"/>
                  </a:lnTo>
                  <a:lnTo>
                    <a:pt x="177685" y="18008"/>
                  </a:lnTo>
                  <a:lnTo>
                    <a:pt x="177685" y="81521"/>
                  </a:lnTo>
                  <a:lnTo>
                    <a:pt x="187655" y="81521"/>
                  </a:lnTo>
                  <a:lnTo>
                    <a:pt x="187655" y="12"/>
                  </a:lnTo>
                  <a:close/>
                </a:path>
                <a:path w="428625" h="83185">
                  <a:moveTo>
                    <a:pt x="278041" y="52946"/>
                  </a:moveTo>
                  <a:lnTo>
                    <a:pt x="267081" y="52946"/>
                  </a:lnTo>
                  <a:lnTo>
                    <a:pt x="267081" y="16344"/>
                  </a:lnTo>
                  <a:lnTo>
                    <a:pt x="267081" y="342"/>
                  </a:lnTo>
                  <a:lnTo>
                    <a:pt x="258953" y="342"/>
                  </a:lnTo>
                  <a:lnTo>
                    <a:pt x="257124" y="2946"/>
                  </a:lnTo>
                  <a:lnTo>
                    <a:pt x="257124" y="16344"/>
                  </a:lnTo>
                  <a:lnTo>
                    <a:pt x="257124" y="52946"/>
                  </a:lnTo>
                  <a:lnTo>
                    <a:pt x="231698" y="52946"/>
                  </a:lnTo>
                  <a:lnTo>
                    <a:pt x="257124" y="16344"/>
                  </a:lnTo>
                  <a:lnTo>
                    <a:pt x="257124" y="2946"/>
                  </a:lnTo>
                  <a:lnTo>
                    <a:pt x="221907" y="52946"/>
                  </a:lnTo>
                  <a:lnTo>
                    <a:pt x="221907" y="62077"/>
                  </a:lnTo>
                  <a:lnTo>
                    <a:pt x="257124" y="62077"/>
                  </a:lnTo>
                  <a:lnTo>
                    <a:pt x="257124" y="81521"/>
                  </a:lnTo>
                  <a:lnTo>
                    <a:pt x="267081" y="81521"/>
                  </a:lnTo>
                  <a:lnTo>
                    <a:pt x="267081" y="62077"/>
                  </a:lnTo>
                  <a:lnTo>
                    <a:pt x="278041" y="62077"/>
                  </a:lnTo>
                  <a:lnTo>
                    <a:pt x="278041" y="52946"/>
                  </a:lnTo>
                  <a:close/>
                </a:path>
                <a:path w="428625" h="83185">
                  <a:moveTo>
                    <a:pt x="337769" y="12"/>
                  </a:moveTo>
                  <a:lnTo>
                    <a:pt x="331343" y="12"/>
                  </a:lnTo>
                  <a:lnTo>
                    <a:pt x="329603" y="3517"/>
                  </a:lnTo>
                  <a:lnTo>
                    <a:pt x="326656" y="7137"/>
                  </a:lnTo>
                  <a:lnTo>
                    <a:pt x="318325" y="14592"/>
                  </a:lnTo>
                  <a:lnTo>
                    <a:pt x="313448" y="17767"/>
                  </a:lnTo>
                  <a:lnTo>
                    <a:pt x="307873" y="20383"/>
                  </a:lnTo>
                  <a:lnTo>
                    <a:pt x="307873" y="30022"/>
                  </a:lnTo>
                  <a:lnTo>
                    <a:pt x="327799" y="18008"/>
                  </a:lnTo>
                  <a:lnTo>
                    <a:pt x="327799" y="81521"/>
                  </a:lnTo>
                  <a:lnTo>
                    <a:pt x="337769" y="81521"/>
                  </a:lnTo>
                  <a:lnTo>
                    <a:pt x="337769" y="12"/>
                  </a:lnTo>
                  <a:close/>
                </a:path>
                <a:path w="428625" h="83185">
                  <a:moveTo>
                    <a:pt x="428510" y="52298"/>
                  </a:moveTo>
                  <a:lnTo>
                    <a:pt x="427164" y="47942"/>
                  </a:lnTo>
                  <a:lnTo>
                    <a:pt x="421855" y="40957"/>
                  </a:lnTo>
                  <a:lnTo>
                    <a:pt x="418122" y="38658"/>
                  </a:lnTo>
                  <a:lnTo>
                    <a:pt x="413321" y="37553"/>
                  </a:lnTo>
                  <a:lnTo>
                    <a:pt x="417017" y="35852"/>
                  </a:lnTo>
                  <a:lnTo>
                    <a:pt x="419798" y="33553"/>
                  </a:lnTo>
                  <a:lnTo>
                    <a:pt x="423570" y="27800"/>
                  </a:lnTo>
                  <a:lnTo>
                    <a:pt x="424510" y="24612"/>
                  </a:lnTo>
                  <a:lnTo>
                    <a:pt x="424510" y="17411"/>
                  </a:lnTo>
                  <a:lnTo>
                    <a:pt x="405193" y="12"/>
                  </a:lnTo>
                  <a:lnTo>
                    <a:pt x="394335" y="12"/>
                  </a:lnTo>
                  <a:lnTo>
                    <a:pt x="388962" y="1854"/>
                  </a:lnTo>
                  <a:lnTo>
                    <a:pt x="380339" y="9194"/>
                  </a:lnTo>
                  <a:lnTo>
                    <a:pt x="377558" y="14363"/>
                  </a:lnTo>
                  <a:lnTo>
                    <a:pt x="376339" y="21043"/>
                  </a:lnTo>
                  <a:lnTo>
                    <a:pt x="386308" y="22809"/>
                  </a:lnTo>
                  <a:lnTo>
                    <a:pt x="387045" y="17945"/>
                  </a:lnTo>
                  <a:lnTo>
                    <a:pt x="388708" y="14300"/>
                  </a:lnTo>
                  <a:lnTo>
                    <a:pt x="393877" y="9423"/>
                  </a:lnTo>
                  <a:lnTo>
                    <a:pt x="397103" y="8204"/>
                  </a:lnTo>
                  <a:lnTo>
                    <a:pt x="404888" y="8204"/>
                  </a:lnTo>
                  <a:lnTo>
                    <a:pt x="408089" y="9398"/>
                  </a:lnTo>
                  <a:lnTo>
                    <a:pt x="413029" y="14198"/>
                  </a:lnTo>
                  <a:lnTo>
                    <a:pt x="414274" y="17221"/>
                  </a:lnTo>
                  <a:lnTo>
                    <a:pt x="414274" y="25488"/>
                  </a:lnTo>
                  <a:lnTo>
                    <a:pt x="412572" y="28905"/>
                  </a:lnTo>
                  <a:lnTo>
                    <a:pt x="405777" y="33337"/>
                  </a:lnTo>
                  <a:lnTo>
                    <a:pt x="401967" y="34442"/>
                  </a:lnTo>
                  <a:lnTo>
                    <a:pt x="396113" y="34340"/>
                  </a:lnTo>
                  <a:lnTo>
                    <a:pt x="394995" y="43078"/>
                  </a:lnTo>
                  <a:lnTo>
                    <a:pt x="397802" y="42341"/>
                  </a:lnTo>
                  <a:lnTo>
                    <a:pt x="400151" y="41973"/>
                  </a:lnTo>
                  <a:lnTo>
                    <a:pt x="406654" y="41973"/>
                  </a:lnTo>
                  <a:lnTo>
                    <a:pt x="410451" y="43459"/>
                  </a:lnTo>
                  <a:lnTo>
                    <a:pt x="416420" y="49415"/>
                  </a:lnTo>
                  <a:lnTo>
                    <a:pt x="417918" y="53174"/>
                  </a:lnTo>
                  <a:lnTo>
                    <a:pt x="417918" y="62547"/>
                  </a:lnTo>
                  <a:lnTo>
                    <a:pt x="416306" y="66586"/>
                  </a:lnTo>
                  <a:lnTo>
                    <a:pt x="409841" y="73063"/>
                  </a:lnTo>
                  <a:lnTo>
                    <a:pt x="405879" y="74688"/>
                  </a:lnTo>
                  <a:lnTo>
                    <a:pt x="397256" y="74688"/>
                  </a:lnTo>
                  <a:lnTo>
                    <a:pt x="393890" y="73456"/>
                  </a:lnTo>
                  <a:lnTo>
                    <a:pt x="388391" y="68465"/>
                  </a:lnTo>
                  <a:lnTo>
                    <a:pt x="386461" y="64401"/>
                  </a:lnTo>
                  <a:lnTo>
                    <a:pt x="385305" y="58750"/>
                  </a:lnTo>
                  <a:lnTo>
                    <a:pt x="375348" y="60083"/>
                  </a:lnTo>
                  <a:lnTo>
                    <a:pt x="376008" y="66827"/>
                  </a:lnTo>
                  <a:lnTo>
                    <a:pt x="378688" y="72339"/>
                  </a:lnTo>
                  <a:lnTo>
                    <a:pt x="388099" y="80822"/>
                  </a:lnTo>
                  <a:lnTo>
                    <a:pt x="394030" y="82956"/>
                  </a:lnTo>
                  <a:lnTo>
                    <a:pt x="409041" y="82943"/>
                  </a:lnTo>
                  <a:lnTo>
                    <a:pt x="415582" y="80479"/>
                  </a:lnTo>
                  <a:lnTo>
                    <a:pt x="425919" y="70637"/>
                  </a:lnTo>
                  <a:lnTo>
                    <a:pt x="428510" y="64604"/>
                  </a:lnTo>
                  <a:lnTo>
                    <a:pt x="428510" y="52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2469730" y="752056"/>
            <a:ext cx="842644" cy="1155065"/>
            <a:chOff x="2469730" y="752056"/>
            <a:chExt cx="842644" cy="1155065"/>
          </a:xfrm>
        </p:grpSpPr>
        <p:pic>
          <p:nvPicPr>
            <p:cNvPr id="36" name="object 3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469730" y="752056"/>
              <a:ext cx="842340" cy="1154607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2796100" y="1498689"/>
              <a:ext cx="242570" cy="22225"/>
            </a:xfrm>
            <a:custGeom>
              <a:avLst/>
              <a:gdLst/>
              <a:ahLst/>
              <a:cxnLst/>
              <a:rect l="l" t="t" r="r" b="b"/>
              <a:pathLst>
                <a:path w="242569" h="22225">
                  <a:moveTo>
                    <a:pt x="23087" y="3428"/>
                  </a:moveTo>
                  <a:lnTo>
                    <a:pt x="19177" y="3428"/>
                  </a:lnTo>
                  <a:lnTo>
                    <a:pt x="18923" y="18059"/>
                  </a:lnTo>
                  <a:lnTo>
                    <a:pt x="22834" y="18122"/>
                  </a:lnTo>
                  <a:lnTo>
                    <a:pt x="23087" y="3428"/>
                  </a:lnTo>
                  <a:close/>
                </a:path>
                <a:path w="242569" h="22225">
                  <a:moveTo>
                    <a:pt x="7891" y="3174"/>
                  </a:moveTo>
                  <a:lnTo>
                    <a:pt x="4229" y="3174"/>
                  </a:lnTo>
                  <a:lnTo>
                    <a:pt x="9461" y="17894"/>
                  </a:lnTo>
                  <a:lnTo>
                    <a:pt x="13373" y="17957"/>
                  </a:lnTo>
                  <a:lnTo>
                    <a:pt x="15082" y="13639"/>
                  </a:lnTo>
                  <a:lnTo>
                    <a:pt x="11468" y="13639"/>
                  </a:lnTo>
                  <a:lnTo>
                    <a:pt x="7891" y="3174"/>
                  </a:lnTo>
                  <a:close/>
                </a:path>
                <a:path w="242569" h="22225">
                  <a:moveTo>
                    <a:pt x="304" y="0"/>
                  </a:moveTo>
                  <a:lnTo>
                    <a:pt x="0" y="17729"/>
                  </a:lnTo>
                  <a:lnTo>
                    <a:pt x="3911" y="17792"/>
                  </a:lnTo>
                  <a:lnTo>
                    <a:pt x="4162" y="3428"/>
                  </a:lnTo>
                  <a:lnTo>
                    <a:pt x="4229" y="3174"/>
                  </a:lnTo>
                  <a:lnTo>
                    <a:pt x="7891" y="3174"/>
                  </a:lnTo>
                  <a:lnTo>
                    <a:pt x="6845" y="114"/>
                  </a:lnTo>
                  <a:lnTo>
                    <a:pt x="304" y="0"/>
                  </a:lnTo>
                  <a:close/>
                </a:path>
                <a:path w="242569" h="22225">
                  <a:moveTo>
                    <a:pt x="16598" y="292"/>
                  </a:moveTo>
                  <a:lnTo>
                    <a:pt x="11518" y="13639"/>
                  </a:lnTo>
                  <a:lnTo>
                    <a:pt x="15082" y="13639"/>
                  </a:lnTo>
                  <a:lnTo>
                    <a:pt x="19126" y="3428"/>
                  </a:lnTo>
                  <a:lnTo>
                    <a:pt x="23087" y="3428"/>
                  </a:lnTo>
                  <a:lnTo>
                    <a:pt x="23139" y="406"/>
                  </a:lnTo>
                  <a:lnTo>
                    <a:pt x="16598" y="292"/>
                  </a:lnTo>
                  <a:close/>
                </a:path>
                <a:path w="242569" h="22225">
                  <a:moveTo>
                    <a:pt x="27520" y="482"/>
                  </a:moveTo>
                  <a:lnTo>
                    <a:pt x="27216" y="18199"/>
                  </a:lnTo>
                  <a:lnTo>
                    <a:pt x="31305" y="18275"/>
                  </a:lnTo>
                  <a:lnTo>
                    <a:pt x="31610" y="546"/>
                  </a:lnTo>
                  <a:lnTo>
                    <a:pt x="27520" y="482"/>
                  </a:lnTo>
                  <a:close/>
                </a:path>
                <a:path w="242569" h="22225">
                  <a:moveTo>
                    <a:pt x="47567" y="11569"/>
                  </a:moveTo>
                  <a:lnTo>
                    <a:pt x="43103" y="11569"/>
                  </a:lnTo>
                  <a:lnTo>
                    <a:pt x="47688" y="18567"/>
                  </a:lnTo>
                  <a:lnTo>
                    <a:pt x="52514" y="18643"/>
                  </a:lnTo>
                  <a:lnTo>
                    <a:pt x="47567" y="11569"/>
                  </a:lnTo>
                  <a:close/>
                </a:path>
                <a:path w="242569" h="22225">
                  <a:moveTo>
                    <a:pt x="34531" y="596"/>
                  </a:moveTo>
                  <a:lnTo>
                    <a:pt x="40462" y="9220"/>
                  </a:lnTo>
                  <a:lnTo>
                    <a:pt x="33616" y="18313"/>
                  </a:lnTo>
                  <a:lnTo>
                    <a:pt x="38227" y="18402"/>
                  </a:lnTo>
                  <a:lnTo>
                    <a:pt x="43103" y="11569"/>
                  </a:lnTo>
                  <a:lnTo>
                    <a:pt x="47567" y="11569"/>
                  </a:lnTo>
                  <a:lnTo>
                    <a:pt x="45986" y="9309"/>
                  </a:lnTo>
                  <a:lnTo>
                    <a:pt x="47647" y="7086"/>
                  </a:lnTo>
                  <a:lnTo>
                    <a:pt x="43421" y="7086"/>
                  </a:lnTo>
                  <a:lnTo>
                    <a:pt x="39268" y="685"/>
                  </a:lnTo>
                  <a:lnTo>
                    <a:pt x="34531" y="596"/>
                  </a:lnTo>
                  <a:close/>
                </a:path>
                <a:path w="242569" h="22225">
                  <a:moveTo>
                    <a:pt x="47879" y="838"/>
                  </a:moveTo>
                  <a:lnTo>
                    <a:pt x="43421" y="7086"/>
                  </a:lnTo>
                  <a:lnTo>
                    <a:pt x="47647" y="7086"/>
                  </a:lnTo>
                  <a:lnTo>
                    <a:pt x="52260" y="914"/>
                  </a:lnTo>
                  <a:lnTo>
                    <a:pt x="47879" y="838"/>
                  </a:lnTo>
                  <a:close/>
                </a:path>
                <a:path w="242569" h="22225">
                  <a:moveTo>
                    <a:pt x="55473" y="965"/>
                  </a:moveTo>
                  <a:lnTo>
                    <a:pt x="55168" y="18694"/>
                  </a:lnTo>
                  <a:lnTo>
                    <a:pt x="67259" y="18910"/>
                  </a:lnTo>
                  <a:lnTo>
                    <a:pt x="67310" y="16103"/>
                  </a:lnTo>
                  <a:lnTo>
                    <a:pt x="59296" y="15976"/>
                  </a:lnTo>
                  <a:lnTo>
                    <a:pt x="59385" y="10998"/>
                  </a:lnTo>
                  <a:lnTo>
                    <a:pt x="66664" y="10998"/>
                  </a:lnTo>
                  <a:lnTo>
                    <a:pt x="66713" y="8331"/>
                  </a:lnTo>
                  <a:lnTo>
                    <a:pt x="59436" y="8204"/>
                  </a:lnTo>
                  <a:lnTo>
                    <a:pt x="59512" y="3835"/>
                  </a:lnTo>
                  <a:lnTo>
                    <a:pt x="67464" y="3835"/>
                  </a:lnTo>
                  <a:lnTo>
                    <a:pt x="67513" y="1181"/>
                  </a:lnTo>
                  <a:lnTo>
                    <a:pt x="55473" y="965"/>
                  </a:lnTo>
                  <a:close/>
                </a:path>
                <a:path w="242569" h="22225">
                  <a:moveTo>
                    <a:pt x="66664" y="10998"/>
                  </a:moveTo>
                  <a:lnTo>
                    <a:pt x="59385" y="10998"/>
                  </a:lnTo>
                  <a:lnTo>
                    <a:pt x="66662" y="11125"/>
                  </a:lnTo>
                  <a:lnTo>
                    <a:pt x="66664" y="10998"/>
                  </a:lnTo>
                  <a:close/>
                </a:path>
                <a:path w="242569" h="22225">
                  <a:moveTo>
                    <a:pt x="67464" y="3835"/>
                  </a:moveTo>
                  <a:lnTo>
                    <a:pt x="59512" y="3835"/>
                  </a:lnTo>
                  <a:lnTo>
                    <a:pt x="67462" y="3975"/>
                  </a:lnTo>
                  <a:lnTo>
                    <a:pt x="67464" y="3835"/>
                  </a:lnTo>
                  <a:close/>
                </a:path>
                <a:path w="242569" h="22225">
                  <a:moveTo>
                    <a:pt x="71716" y="1244"/>
                  </a:moveTo>
                  <a:lnTo>
                    <a:pt x="71412" y="18973"/>
                  </a:lnTo>
                  <a:lnTo>
                    <a:pt x="83235" y="19189"/>
                  </a:lnTo>
                  <a:lnTo>
                    <a:pt x="88785" y="17449"/>
                  </a:lnTo>
                  <a:lnTo>
                    <a:pt x="88804" y="16357"/>
                  </a:lnTo>
                  <a:lnTo>
                    <a:pt x="81241" y="16357"/>
                  </a:lnTo>
                  <a:lnTo>
                    <a:pt x="75539" y="16255"/>
                  </a:lnTo>
                  <a:lnTo>
                    <a:pt x="75755" y="4114"/>
                  </a:lnTo>
                  <a:lnTo>
                    <a:pt x="89014" y="4114"/>
                  </a:lnTo>
                  <a:lnTo>
                    <a:pt x="89027" y="3378"/>
                  </a:lnTo>
                  <a:lnTo>
                    <a:pt x="83540" y="1460"/>
                  </a:lnTo>
                  <a:lnTo>
                    <a:pt x="71716" y="1244"/>
                  </a:lnTo>
                  <a:close/>
                </a:path>
                <a:path w="242569" h="22225">
                  <a:moveTo>
                    <a:pt x="89014" y="4114"/>
                  </a:moveTo>
                  <a:lnTo>
                    <a:pt x="75755" y="4114"/>
                  </a:lnTo>
                  <a:lnTo>
                    <a:pt x="81445" y="4216"/>
                  </a:lnTo>
                  <a:lnTo>
                    <a:pt x="84709" y="6476"/>
                  </a:lnTo>
                  <a:lnTo>
                    <a:pt x="84582" y="14198"/>
                  </a:lnTo>
                  <a:lnTo>
                    <a:pt x="81241" y="16357"/>
                  </a:lnTo>
                  <a:lnTo>
                    <a:pt x="88804" y="16357"/>
                  </a:lnTo>
                  <a:lnTo>
                    <a:pt x="89014" y="4114"/>
                  </a:lnTo>
                  <a:close/>
                </a:path>
                <a:path w="242569" h="22225">
                  <a:moveTo>
                    <a:pt x="100888" y="1752"/>
                  </a:moveTo>
                  <a:lnTo>
                    <a:pt x="100571" y="19481"/>
                  </a:lnTo>
                  <a:lnTo>
                    <a:pt x="104660" y="19557"/>
                  </a:lnTo>
                  <a:lnTo>
                    <a:pt x="104800" y="11785"/>
                  </a:lnTo>
                  <a:lnTo>
                    <a:pt x="111686" y="11785"/>
                  </a:lnTo>
                  <a:lnTo>
                    <a:pt x="111734" y="9118"/>
                  </a:lnTo>
                  <a:lnTo>
                    <a:pt x="104838" y="8991"/>
                  </a:lnTo>
                  <a:lnTo>
                    <a:pt x="104914" y="4622"/>
                  </a:lnTo>
                  <a:lnTo>
                    <a:pt x="112168" y="4622"/>
                  </a:lnTo>
                  <a:lnTo>
                    <a:pt x="112217" y="1955"/>
                  </a:lnTo>
                  <a:lnTo>
                    <a:pt x="100888" y="1752"/>
                  </a:lnTo>
                  <a:close/>
                </a:path>
                <a:path w="242569" h="22225">
                  <a:moveTo>
                    <a:pt x="111686" y="11785"/>
                  </a:moveTo>
                  <a:lnTo>
                    <a:pt x="104800" y="11785"/>
                  </a:lnTo>
                  <a:lnTo>
                    <a:pt x="111683" y="11912"/>
                  </a:lnTo>
                  <a:lnTo>
                    <a:pt x="111686" y="11785"/>
                  </a:lnTo>
                  <a:close/>
                </a:path>
                <a:path w="242569" h="22225">
                  <a:moveTo>
                    <a:pt x="112168" y="4622"/>
                  </a:moveTo>
                  <a:lnTo>
                    <a:pt x="104914" y="4622"/>
                  </a:lnTo>
                  <a:lnTo>
                    <a:pt x="112166" y="4749"/>
                  </a:lnTo>
                  <a:lnTo>
                    <a:pt x="112168" y="4622"/>
                  </a:lnTo>
                  <a:close/>
                </a:path>
                <a:path w="242569" h="22225">
                  <a:moveTo>
                    <a:pt x="126628" y="12433"/>
                  </a:moveTo>
                  <a:lnTo>
                    <a:pt x="119037" y="12433"/>
                  </a:lnTo>
                  <a:lnTo>
                    <a:pt x="122072" y="12496"/>
                  </a:lnTo>
                  <a:lnTo>
                    <a:pt x="122593" y="13004"/>
                  </a:lnTo>
                  <a:lnTo>
                    <a:pt x="125514" y="19926"/>
                  </a:lnTo>
                  <a:lnTo>
                    <a:pt x="130073" y="20002"/>
                  </a:lnTo>
                  <a:lnTo>
                    <a:pt x="126923" y="13004"/>
                  </a:lnTo>
                  <a:lnTo>
                    <a:pt x="126628" y="12433"/>
                  </a:lnTo>
                  <a:close/>
                </a:path>
                <a:path w="242569" h="22225">
                  <a:moveTo>
                    <a:pt x="115138" y="2006"/>
                  </a:moveTo>
                  <a:lnTo>
                    <a:pt x="114820" y="19735"/>
                  </a:lnTo>
                  <a:lnTo>
                    <a:pt x="118910" y="19799"/>
                  </a:lnTo>
                  <a:lnTo>
                    <a:pt x="119037" y="12433"/>
                  </a:lnTo>
                  <a:lnTo>
                    <a:pt x="126628" y="12433"/>
                  </a:lnTo>
                  <a:lnTo>
                    <a:pt x="126517" y="12217"/>
                  </a:lnTo>
                  <a:lnTo>
                    <a:pt x="125895" y="11239"/>
                  </a:lnTo>
                  <a:lnTo>
                    <a:pt x="124790" y="11137"/>
                  </a:lnTo>
                  <a:lnTo>
                    <a:pt x="127393" y="10833"/>
                  </a:lnTo>
                  <a:lnTo>
                    <a:pt x="128481" y="9702"/>
                  </a:lnTo>
                  <a:lnTo>
                    <a:pt x="122440" y="9702"/>
                  </a:lnTo>
                  <a:lnTo>
                    <a:pt x="119087" y="9639"/>
                  </a:lnTo>
                  <a:lnTo>
                    <a:pt x="119164" y="4876"/>
                  </a:lnTo>
                  <a:lnTo>
                    <a:pt x="129109" y="4876"/>
                  </a:lnTo>
                  <a:lnTo>
                    <a:pt x="129158" y="2158"/>
                  </a:lnTo>
                  <a:lnTo>
                    <a:pt x="123926" y="2158"/>
                  </a:lnTo>
                  <a:lnTo>
                    <a:pt x="115138" y="2006"/>
                  </a:lnTo>
                  <a:close/>
                </a:path>
                <a:path w="242569" h="22225">
                  <a:moveTo>
                    <a:pt x="129109" y="4876"/>
                  </a:moveTo>
                  <a:lnTo>
                    <a:pt x="119164" y="4876"/>
                  </a:lnTo>
                  <a:lnTo>
                    <a:pt x="122555" y="4927"/>
                  </a:lnTo>
                  <a:lnTo>
                    <a:pt x="124841" y="5143"/>
                  </a:lnTo>
                  <a:lnTo>
                    <a:pt x="124764" y="9486"/>
                  </a:lnTo>
                  <a:lnTo>
                    <a:pt x="122440" y="9702"/>
                  </a:lnTo>
                  <a:lnTo>
                    <a:pt x="128481" y="9702"/>
                  </a:lnTo>
                  <a:lnTo>
                    <a:pt x="129032" y="9131"/>
                  </a:lnTo>
                  <a:lnTo>
                    <a:pt x="129109" y="4876"/>
                  </a:lnTo>
                  <a:close/>
                </a:path>
                <a:path w="242569" h="22225">
                  <a:moveTo>
                    <a:pt x="129159" y="2120"/>
                  </a:moveTo>
                  <a:lnTo>
                    <a:pt x="123926" y="2158"/>
                  </a:lnTo>
                  <a:lnTo>
                    <a:pt x="129158" y="2158"/>
                  </a:lnTo>
                  <a:close/>
                </a:path>
                <a:path w="242569" h="22225">
                  <a:moveTo>
                    <a:pt x="133184" y="2324"/>
                  </a:moveTo>
                  <a:lnTo>
                    <a:pt x="132905" y="18402"/>
                  </a:lnTo>
                  <a:lnTo>
                    <a:pt x="135966" y="20408"/>
                  </a:lnTo>
                  <a:lnTo>
                    <a:pt x="146418" y="20586"/>
                  </a:lnTo>
                  <a:lnTo>
                    <a:pt x="149542" y="18694"/>
                  </a:lnTo>
                  <a:lnTo>
                    <a:pt x="149559" y="17754"/>
                  </a:lnTo>
                  <a:lnTo>
                    <a:pt x="144360" y="17754"/>
                  </a:lnTo>
                  <a:lnTo>
                    <a:pt x="138112" y="17652"/>
                  </a:lnTo>
                  <a:lnTo>
                    <a:pt x="137114" y="15798"/>
                  </a:lnTo>
                  <a:lnTo>
                    <a:pt x="137067" y="13652"/>
                  </a:lnTo>
                  <a:lnTo>
                    <a:pt x="137261" y="2400"/>
                  </a:lnTo>
                  <a:lnTo>
                    <a:pt x="133184" y="2324"/>
                  </a:lnTo>
                  <a:close/>
                </a:path>
                <a:path w="242569" h="22225">
                  <a:moveTo>
                    <a:pt x="145745" y="2539"/>
                  </a:moveTo>
                  <a:lnTo>
                    <a:pt x="145516" y="15798"/>
                  </a:lnTo>
                  <a:lnTo>
                    <a:pt x="144360" y="17754"/>
                  </a:lnTo>
                  <a:lnTo>
                    <a:pt x="149559" y="17754"/>
                  </a:lnTo>
                  <a:lnTo>
                    <a:pt x="149834" y="2616"/>
                  </a:lnTo>
                  <a:lnTo>
                    <a:pt x="145745" y="2539"/>
                  </a:lnTo>
                  <a:close/>
                </a:path>
                <a:path w="242569" h="22225">
                  <a:moveTo>
                    <a:pt x="154063" y="2692"/>
                  </a:moveTo>
                  <a:lnTo>
                    <a:pt x="153758" y="20408"/>
                  </a:lnTo>
                  <a:lnTo>
                    <a:pt x="157835" y="20485"/>
                  </a:lnTo>
                  <a:lnTo>
                    <a:pt x="158153" y="2755"/>
                  </a:lnTo>
                  <a:lnTo>
                    <a:pt x="154063" y="2692"/>
                  </a:lnTo>
                  <a:close/>
                </a:path>
                <a:path w="242569" h="22225">
                  <a:moveTo>
                    <a:pt x="160401" y="2793"/>
                  </a:moveTo>
                  <a:lnTo>
                    <a:pt x="160350" y="5587"/>
                  </a:lnTo>
                  <a:lnTo>
                    <a:pt x="166192" y="5689"/>
                  </a:lnTo>
                  <a:lnTo>
                    <a:pt x="165938" y="20624"/>
                  </a:lnTo>
                  <a:lnTo>
                    <a:pt x="170014" y="20700"/>
                  </a:lnTo>
                  <a:lnTo>
                    <a:pt x="170281" y="5765"/>
                  </a:lnTo>
                  <a:lnTo>
                    <a:pt x="176125" y="5765"/>
                  </a:lnTo>
                  <a:lnTo>
                    <a:pt x="176174" y="3073"/>
                  </a:lnTo>
                  <a:lnTo>
                    <a:pt x="160401" y="2793"/>
                  </a:lnTo>
                  <a:close/>
                </a:path>
                <a:path w="242569" h="22225">
                  <a:moveTo>
                    <a:pt x="176125" y="5765"/>
                  </a:moveTo>
                  <a:lnTo>
                    <a:pt x="170281" y="5765"/>
                  </a:lnTo>
                  <a:lnTo>
                    <a:pt x="176123" y="5867"/>
                  </a:lnTo>
                  <a:close/>
                </a:path>
                <a:path w="242569" h="22225">
                  <a:moveTo>
                    <a:pt x="184873" y="17856"/>
                  </a:moveTo>
                  <a:lnTo>
                    <a:pt x="184823" y="20929"/>
                  </a:lnTo>
                  <a:lnTo>
                    <a:pt x="185953" y="21208"/>
                  </a:lnTo>
                  <a:lnTo>
                    <a:pt x="186829" y="21297"/>
                  </a:lnTo>
                  <a:lnTo>
                    <a:pt x="192112" y="21386"/>
                  </a:lnTo>
                  <a:lnTo>
                    <a:pt x="193560" y="18770"/>
                  </a:lnTo>
                  <a:lnTo>
                    <a:pt x="193569" y="18237"/>
                  </a:lnTo>
                  <a:lnTo>
                    <a:pt x="189484" y="18237"/>
                  </a:lnTo>
                  <a:lnTo>
                    <a:pt x="186004" y="18186"/>
                  </a:lnTo>
                  <a:lnTo>
                    <a:pt x="185432" y="18046"/>
                  </a:lnTo>
                  <a:lnTo>
                    <a:pt x="184873" y="17856"/>
                  </a:lnTo>
                  <a:close/>
                </a:path>
                <a:path w="242569" h="22225">
                  <a:moveTo>
                    <a:pt x="189750" y="3314"/>
                  </a:moveTo>
                  <a:lnTo>
                    <a:pt x="189484" y="18237"/>
                  </a:lnTo>
                  <a:lnTo>
                    <a:pt x="193569" y="18237"/>
                  </a:lnTo>
                  <a:lnTo>
                    <a:pt x="193827" y="3378"/>
                  </a:lnTo>
                  <a:lnTo>
                    <a:pt x="189750" y="3314"/>
                  </a:lnTo>
                  <a:close/>
                </a:path>
                <a:path w="242569" h="22225">
                  <a:moveTo>
                    <a:pt x="214504" y="17195"/>
                  </a:moveTo>
                  <a:lnTo>
                    <a:pt x="201891" y="17195"/>
                  </a:lnTo>
                  <a:lnTo>
                    <a:pt x="210159" y="17335"/>
                  </a:lnTo>
                  <a:lnTo>
                    <a:pt x="211836" y="21424"/>
                  </a:lnTo>
                  <a:lnTo>
                    <a:pt x="216357" y="21501"/>
                  </a:lnTo>
                  <a:lnTo>
                    <a:pt x="214504" y="17195"/>
                  </a:lnTo>
                  <a:close/>
                </a:path>
                <a:path w="242569" h="22225">
                  <a:moveTo>
                    <a:pt x="204050" y="3555"/>
                  </a:moveTo>
                  <a:lnTo>
                    <a:pt x="195795" y="21145"/>
                  </a:lnTo>
                  <a:lnTo>
                    <a:pt x="200037" y="21221"/>
                  </a:lnTo>
                  <a:lnTo>
                    <a:pt x="201891" y="17195"/>
                  </a:lnTo>
                  <a:lnTo>
                    <a:pt x="214504" y="17195"/>
                  </a:lnTo>
                  <a:lnTo>
                    <a:pt x="213351" y="14516"/>
                  </a:lnTo>
                  <a:lnTo>
                    <a:pt x="209054" y="14516"/>
                  </a:lnTo>
                  <a:lnTo>
                    <a:pt x="203098" y="14414"/>
                  </a:lnTo>
                  <a:lnTo>
                    <a:pt x="206184" y="7150"/>
                  </a:lnTo>
                  <a:lnTo>
                    <a:pt x="210181" y="7150"/>
                  </a:lnTo>
                  <a:lnTo>
                    <a:pt x="208673" y="3644"/>
                  </a:lnTo>
                  <a:lnTo>
                    <a:pt x="204050" y="3555"/>
                  </a:lnTo>
                  <a:close/>
                </a:path>
                <a:path w="242569" h="22225">
                  <a:moveTo>
                    <a:pt x="210181" y="7150"/>
                  </a:moveTo>
                  <a:lnTo>
                    <a:pt x="206235" y="7150"/>
                  </a:lnTo>
                  <a:lnTo>
                    <a:pt x="209054" y="14516"/>
                  </a:lnTo>
                  <a:lnTo>
                    <a:pt x="213351" y="14516"/>
                  </a:lnTo>
                  <a:lnTo>
                    <a:pt x="210181" y="7150"/>
                  </a:lnTo>
                  <a:close/>
                </a:path>
                <a:path w="242569" h="22225">
                  <a:moveTo>
                    <a:pt x="242086" y="7251"/>
                  </a:moveTo>
                  <a:lnTo>
                    <a:pt x="238175" y="7251"/>
                  </a:lnTo>
                  <a:lnTo>
                    <a:pt x="237921" y="21882"/>
                  </a:lnTo>
                  <a:lnTo>
                    <a:pt x="241833" y="21945"/>
                  </a:lnTo>
                  <a:lnTo>
                    <a:pt x="242086" y="7251"/>
                  </a:lnTo>
                  <a:close/>
                </a:path>
                <a:path w="242569" h="22225">
                  <a:moveTo>
                    <a:pt x="226887" y="6997"/>
                  </a:moveTo>
                  <a:lnTo>
                    <a:pt x="223215" y="6997"/>
                  </a:lnTo>
                  <a:lnTo>
                    <a:pt x="228447" y="21716"/>
                  </a:lnTo>
                  <a:lnTo>
                    <a:pt x="232371" y="21780"/>
                  </a:lnTo>
                  <a:lnTo>
                    <a:pt x="234077" y="17462"/>
                  </a:lnTo>
                  <a:lnTo>
                    <a:pt x="230454" y="17462"/>
                  </a:lnTo>
                  <a:lnTo>
                    <a:pt x="226887" y="6997"/>
                  </a:lnTo>
                  <a:close/>
                </a:path>
                <a:path w="242569" h="22225">
                  <a:moveTo>
                    <a:pt x="219303" y="3822"/>
                  </a:moveTo>
                  <a:lnTo>
                    <a:pt x="218998" y="21551"/>
                  </a:lnTo>
                  <a:lnTo>
                    <a:pt x="222910" y="21615"/>
                  </a:lnTo>
                  <a:lnTo>
                    <a:pt x="223160" y="7251"/>
                  </a:lnTo>
                  <a:lnTo>
                    <a:pt x="223215" y="6997"/>
                  </a:lnTo>
                  <a:lnTo>
                    <a:pt x="226887" y="6997"/>
                  </a:lnTo>
                  <a:lnTo>
                    <a:pt x="225844" y="3936"/>
                  </a:lnTo>
                  <a:lnTo>
                    <a:pt x="219303" y="3822"/>
                  </a:lnTo>
                  <a:close/>
                </a:path>
                <a:path w="242569" h="22225">
                  <a:moveTo>
                    <a:pt x="235597" y="4114"/>
                  </a:moveTo>
                  <a:lnTo>
                    <a:pt x="230517" y="17462"/>
                  </a:lnTo>
                  <a:lnTo>
                    <a:pt x="234077" y="17462"/>
                  </a:lnTo>
                  <a:lnTo>
                    <a:pt x="238112" y="7251"/>
                  </a:lnTo>
                  <a:lnTo>
                    <a:pt x="242086" y="7251"/>
                  </a:lnTo>
                  <a:lnTo>
                    <a:pt x="242138" y="4229"/>
                  </a:lnTo>
                  <a:lnTo>
                    <a:pt x="235597" y="411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3828703" y="1990379"/>
            <a:ext cx="1738630" cy="1960245"/>
          </a:xfrm>
          <a:custGeom>
            <a:avLst/>
            <a:gdLst/>
            <a:ahLst/>
            <a:cxnLst/>
            <a:rect l="l" t="t" r="r" b="b"/>
            <a:pathLst>
              <a:path w="1738629" h="196024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7816"/>
                </a:lnTo>
                <a:lnTo>
                  <a:pt x="1124" y="1929447"/>
                </a:lnTo>
                <a:lnTo>
                  <a:pt x="8999" y="1950824"/>
                </a:lnTo>
                <a:lnTo>
                  <a:pt x="30373" y="1958700"/>
                </a:lnTo>
                <a:lnTo>
                  <a:pt x="71996" y="1959825"/>
                </a:lnTo>
                <a:lnTo>
                  <a:pt x="1666595" y="1959825"/>
                </a:lnTo>
                <a:lnTo>
                  <a:pt x="1708218" y="1958700"/>
                </a:lnTo>
                <a:lnTo>
                  <a:pt x="1729592" y="1950824"/>
                </a:lnTo>
                <a:lnTo>
                  <a:pt x="1737466" y="1929447"/>
                </a:lnTo>
                <a:lnTo>
                  <a:pt x="1738591" y="188781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641403" y="1995180"/>
            <a:ext cx="1738630" cy="1960245"/>
          </a:xfrm>
          <a:custGeom>
            <a:avLst/>
            <a:gdLst/>
            <a:ahLst/>
            <a:cxnLst/>
            <a:rect l="l" t="t" r="r" b="b"/>
            <a:pathLst>
              <a:path w="1738629" h="196024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7816"/>
                </a:lnTo>
                <a:lnTo>
                  <a:pt x="1124" y="1929447"/>
                </a:lnTo>
                <a:lnTo>
                  <a:pt x="8999" y="1950824"/>
                </a:lnTo>
                <a:lnTo>
                  <a:pt x="30373" y="1958700"/>
                </a:lnTo>
                <a:lnTo>
                  <a:pt x="71996" y="1959825"/>
                </a:lnTo>
                <a:lnTo>
                  <a:pt x="1666595" y="1959825"/>
                </a:lnTo>
                <a:lnTo>
                  <a:pt x="1708218" y="1958700"/>
                </a:lnTo>
                <a:lnTo>
                  <a:pt x="1729592" y="1950824"/>
                </a:lnTo>
                <a:lnTo>
                  <a:pt x="1737466" y="1929447"/>
                </a:lnTo>
                <a:lnTo>
                  <a:pt x="1738591" y="188781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0" name="object 40"/>
          <p:cNvGraphicFramePr>
            <a:graphicFrameLocks noGrp="1"/>
          </p:cNvGraphicFramePr>
          <p:nvPr/>
        </p:nvGraphicFramePr>
        <p:xfrm>
          <a:off x="3930350" y="320406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5486RH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85" dirty="0">
                          <a:latin typeface="Trebuchet MS"/>
                          <a:cs typeface="Trebuchet MS"/>
                        </a:rPr>
                        <a:t>N/A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1" name="object 41"/>
          <p:cNvGraphicFramePr>
            <a:graphicFrameLocks noGrp="1"/>
          </p:cNvGraphicFramePr>
          <p:nvPr/>
        </p:nvGraphicFramePr>
        <p:xfrm>
          <a:off x="5743050" y="320886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5286RH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85" dirty="0">
                          <a:latin typeface="Trebuchet MS"/>
                          <a:cs typeface="Trebuchet MS"/>
                        </a:rPr>
                        <a:t>N/A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42" name="object 42"/>
          <p:cNvGrpSpPr/>
          <p:nvPr/>
        </p:nvGrpSpPr>
        <p:grpSpPr>
          <a:xfrm>
            <a:off x="4028262" y="2467292"/>
            <a:ext cx="1339850" cy="135255"/>
            <a:chOff x="4028262" y="2467292"/>
            <a:chExt cx="1339850" cy="135255"/>
          </a:xfrm>
        </p:grpSpPr>
        <p:sp>
          <p:nvSpPr>
            <p:cNvPr id="43" name="object 43"/>
            <p:cNvSpPr/>
            <p:nvPr/>
          </p:nvSpPr>
          <p:spPr>
            <a:xfrm>
              <a:off x="4707140" y="246729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16653" y="2471230"/>
              <a:ext cx="143802" cy="124828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4028262" y="246729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37775" y="2471232"/>
              <a:ext cx="143802" cy="124828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5840958" y="2472093"/>
            <a:ext cx="1339850" cy="135255"/>
            <a:chOff x="5840958" y="2472093"/>
            <a:chExt cx="1339850" cy="135255"/>
          </a:xfrm>
        </p:grpSpPr>
        <p:sp>
          <p:nvSpPr>
            <p:cNvPr id="48" name="object 48"/>
            <p:cNvSpPr/>
            <p:nvPr/>
          </p:nvSpPr>
          <p:spPr>
            <a:xfrm>
              <a:off x="6519837" y="247209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529354" y="2476030"/>
              <a:ext cx="143802" cy="124828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5840958" y="247209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50475" y="2476030"/>
              <a:ext cx="143802" cy="124828"/>
            </a:xfrm>
            <a:prstGeom prst="rect">
              <a:avLst/>
            </a:prstGeom>
          </p:spPr>
        </p:pic>
      </p:grpSp>
      <p:sp>
        <p:nvSpPr>
          <p:cNvPr id="52" name="object 52"/>
          <p:cNvSpPr txBox="1"/>
          <p:nvPr/>
        </p:nvSpPr>
        <p:spPr>
          <a:xfrm>
            <a:off x="4028262" y="2467292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840958" y="2472093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165527" y="2034052"/>
            <a:ext cx="1054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9880" marR="5080" indent="-297815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STR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30" dirty="0">
                <a:latin typeface="Trebuchet MS"/>
                <a:cs typeface="Trebuchet MS"/>
              </a:rPr>
              <a:t>WBER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40" dirty="0">
                <a:latin typeface="Trebuchet MS"/>
                <a:cs typeface="Trebuchet MS"/>
              </a:rPr>
              <a:t>AM  </a:t>
            </a:r>
            <a:r>
              <a:rPr sz="1000" b="1" spc="-50" dirty="0">
                <a:latin typeface="Trebuchet MS"/>
                <a:cs typeface="Trebuchet MS"/>
              </a:rPr>
              <a:t>BUCKET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5669334" y="2038878"/>
            <a:ext cx="166814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19125" marR="5080" indent="-607060">
              <a:lnSpc>
                <a:spcPct val="100000"/>
              </a:lnSpc>
              <a:spcBef>
                <a:spcPts val="100"/>
              </a:spcBef>
            </a:pPr>
            <a:r>
              <a:rPr sz="1000" b="1" spc="-60" dirty="0">
                <a:latin typeface="Trebuchet MS"/>
                <a:cs typeface="Trebuchet MS"/>
              </a:rPr>
              <a:t>SEVILL</a:t>
            </a:r>
            <a:r>
              <a:rPr sz="1000" b="1" spc="-35" dirty="0">
                <a:latin typeface="Trebuchet MS"/>
                <a:cs typeface="Trebuchet MS"/>
              </a:rPr>
              <a:t>E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ORANG</a:t>
            </a:r>
            <a:r>
              <a:rPr sz="1000" b="1" spc="-15" dirty="0">
                <a:latin typeface="Trebuchet MS"/>
                <a:cs typeface="Trebuchet MS"/>
              </a:rPr>
              <a:t>E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MARMALADE  </a:t>
            </a:r>
            <a:r>
              <a:rPr sz="1000" b="1" spc="-50" dirty="0">
                <a:latin typeface="Trebuchet MS"/>
                <a:cs typeface="Trebuchet MS"/>
              </a:rPr>
              <a:t>BUCKET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56" name="object 56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4296333" y="744779"/>
            <a:ext cx="842327" cy="1154620"/>
          </a:xfrm>
          <a:prstGeom prst="rect">
            <a:avLst/>
          </a:prstGeom>
        </p:spPr>
      </p:pic>
      <p:grpSp>
        <p:nvGrpSpPr>
          <p:cNvPr id="57" name="object 57"/>
          <p:cNvGrpSpPr/>
          <p:nvPr/>
        </p:nvGrpSpPr>
        <p:grpSpPr>
          <a:xfrm>
            <a:off x="4083215" y="2709659"/>
            <a:ext cx="1229995" cy="367665"/>
            <a:chOff x="4083215" y="2709659"/>
            <a:chExt cx="1229995" cy="367665"/>
          </a:xfrm>
        </p:grpSpPr>
        <p:sp>
          <p:nvSpPr>
            <p:cNvPr id="58" name="object 58"/>
            <p:cNvSpPr/>
            <p:nvPr/>
          </p:nvSpPr>
          <p:spPr>
            <a:xfrm>
              <a:off x="4083215" y="2709672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241505" y="2980558"/>
              <a:ext cx="71285" cy="89115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4200423" y="2709659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93" y="0"/>
                  </a:moveTo>
                  <a:lnTo>
                    <a:pt x="0" y="0"/>
                  </a:lnTo>
                  <a:lnTo>
                    <a:pt x="0" y="313677"/>
                  </a:lnTo>
                  <a:lnTo>
                    <a:pt x="11493" y="313677"/>
                  </a:lnTo>
                  <a:lnTo>
                    <a:pt x="11493" y="0"/>
                  </a:lnTo>
                  <a:close/>
                </a:path>
                <a:path w="1016635" h="313689">
                  <a:moveTo>
                    <a:pt x="32867" y="0"/>
                  </a:moveTo>
                  <a:lnTo>
                    <a:pt x="21386" y="0"/>
                  </a:lnTo>
                  <a:lnTo>
                    <a:pt x="21386" y="313677"/>
                  </a:lnTo>
                  <a:lnTo>
                    <a:pt x="32867" y="313677"/>
                  </a:lnTo>
                  <a:lnTo>
                    <a:pt x="32867" y="0"/>
                  </a:lnTo>
                  <a:close/>
                </a:path>
                <a:path w="1016635" h="313689">
                  <a:moveTo>
                    <a:pt x="86321" y="12"/>
                  </a:moveTo>
                  <a:lnTo>
                    <a:pt x="64160" y="12"/>
                  </a:lnTo>
                  <a:lnTo>
                    <a:pt x="64160" y="260235"/>
                  </a:lnTo>
                  <a:lnTo>
                    <a:pt x="86321" y="260235"/>
                  </a:lnTo>
                  <a:lnTo>
                    <a:pt x="86321" y="12"/>
                  </a:lnTo>
                  <a:close/>
                </a:path>
                <a:path w="1016635" h="313689">
                  <a:moveTo>
                    <a:pt x="107708" y="12"/>
                  </a:moveTo>
                  <a:lnTo>
                    <a:pt x="96227" y="12"/>
                  </a:lnTo>
                  <a:lnTo>
                    <a:pt x="96227" y="260223"/>
                  </a:lnTo>
                  <a:lnTo>
                    <a:pt x="107708" y="260223"/>
                  </a:lnTo>
                  <a:lnTo>
                    <a:pt x="107708" y="12"/>
                  </a:lnTo>
                  <a:close/>
                </a:path>
                <a:path w="1016635" h="313689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89">
                  <a:moveTo>
                    <a:pt x="182562" y="12"/>
                  </a:moveTo>
                  <a:lnTo>
                    <a:pt x="149694" y="12"/>
                  </a:lnTo>
                  <a:lnTo>
                    <a:pt x="149694" y="260235"/>
                  </a:lnTo>
                  <a:lnTo>
                    <a:pt x="182562" y="260235"/>
                  </a:lnTo>
                  <a:lnTo>
                    <a:pt x="182562" y="12"/>
                  </a:lnTo>
                  <a:close/>
                </a:path>
                <a:path w="1016635" h="313689">
                  <a:moveTo>
                    <a:pt x="225323" y="12"/>
                  </a:moveTo>
                  <a:lnTo>
                    <a:pt x="192455" y="12"/>
                  </a:lnTo>
                  <a:lnTo>
                    <a:pt x="192455" y="260235"/>
                  </a:lnTo>
                  <a:lnTo>
                    <a:pt x="225323" y="260235"/>
                  </a:lnTo>
                  <a:lnTo>
                    <a:pt x="225323" y="12"/>
                  </a:lnTo>
                  <a:close/>
                </a:path>
                <a:path w="1016635" h="313689">
                  <a:moveTo>
                    <a:pt x="257390" y="12"/>
                  </a:moveTo>
                  <a:lnTo>
                    <a:pt x="245910" y="12"/>
                  </a:lnTo>
                  <a:lnTo>
                    <a:pt x="245910" y="260223"/>
                  </a:lnTo>
                  <a:lnTo>
                    <a:pt x="257390" y="260223"/>
                  </a:lnTo>
                  <a:lnTo>
                    <a:pt x="257390" y="12"/>
                  </a:lnTo>
                  <a:close/>
                </a:path>
                <a:path w="1016635" h="313689">
                  <a:moveTo>
                    <a:pt x="278777" y="12"/>
                  </a:moveTo>
                  <a:lnTo>
                    <a:pt x="267296" y="12"/>
                  </a:lnTo>
                  <a:lnTo>
                    <a:pt x="267296" y="260223"/>
                  </a:lnTo>
                  <a:lnTo>
                    <a:pt x="278777" y="260223"/>
                  </a:lnTo>
                  <a:lnTo>
                    <a:pt x="278777" y="12"/>
                  </a:lnTo>
                  <a:close/>
                </a:path>
                <a:path w="1016635" h="313689">
                  <a:moveTo>
                    <a:pt x="332244" y="12"/>
                  </a:moveTo>
                  <a:lnTo>
                    <a:pt x="299377" y="12"/>
                  </a:lnTo>
                  <a:lnTo>
                    <a:pt x="299377" y="260235"/>
                  </a:lnTo>
                  <a:lnTo>
                    <a:pt x="332244" y="260235"/>
                  </a:lnTo>
                  <a:lnTo>
                    <a:pt x="332244" y="12"/>
                  </a:lnTo>
                  <a:close/>
                </a:path>
                <a:path w="1016635" h="313689">
                  <a:moveTo>
                    <a:pt x="353631" y="12"/>
                  </a:moveTo>
                  <a:lnTo>
                    <a:pt x="342138" y="12"/>
                  </a:lnTo>
                  <a:lnTo>
                    <a:pt x="342138" y="260223"/>
                  </a:lnTo>
                  <a:lnTo>
                    <a:pt x="353631" y="260223"/>
                  </a:lnTo>
                  <a:lnTo>
                    <a:pt x="353631" y="12"/>
                  </a:lnTo>
                  <a:close/>
                </a:path>
                <a:path w="1016635" h="313689">
                  <a:moveTo>
                    <a:pt x="407098" y="12"/>
                  </a:moveTo>
                  <a:lnTo>
                    <a:pt x="384911" y="12"/>
                  </a:lnTo>
                  <a:lnTo>
                    <a:pt x="384911" y="260235"/>
                  </a:lnTo>
                  <a:lnTo>
                    <a:pt x="407098" y="260235"/>
                  </a:lnTo>
                  <a:lnTo>
                    <a:pt x="407098" y="12"/>
                  </a:lnTo>
                  <a:close/>
                </a:path>
                <a:path w="1016635" h="313689">
                  <a:moveTo>
                    <a:pt x="428485" y="12"/>
                  </a:moveTo>
                  <a:lnTo>
                    <a:pt x="416991" y="12"/>
                  </a:lnTo>
                  <a:lnTo>
                    <a:pt x="416991" y="260223"/>
                  </a:lnTo>
                  <a:lnTo>
                    <a:pt x="428485" y="260223"/>
                  </a:lnTo>
                  <a:lnTo>
                    <a:pt x="428485" y="12"/>
                  </a:lnTo>
                  <a:close/>
                </a:path>
                <a:path w="1016635" h="313689">
                  <a:moveTo>
                    <a:pt x="481939" y="12"/>
                  </a:moveTo>
                  <a:lnTo>
                    <a:pt x="459765" y="12"/>
                  </a:lnTo>
                  <a:lnTo>
                    <a:pt x="459765" y="260235"/>
                  </a:lnTo>
                  <a:lnTo>
                    <a:pt x="481939" y="260235"/>
                  </a:lnTo>
                  <a:lnTo>
                    <a:pt x="481939" y="12"/>
                  </a:lnTo>
                  <a:close/>
                </a:path>
                <a:path w="1016635" h="313689">
                  <a:moveTo>
                    <a:pt x="503326" y="0"/>
                  </a:moveTo>
                  <a:lnTo>
                    <a:pt x="491845" y="0"/>
                  </a:lnTo>
                  <a:lnTo>
                    <a:pt x="491845" y="313677"/>
                  </a:lnTo>
                  <a:lnTo>
                    <a:pt x="503326" y="313677"/>
                  </a:lnTo>
                  <a:lnTo>
                    <a:pt x="503326" y="0"/>
                  </a:lnTo>
                  <a:close/>
                </a:path>
                <a:path w="1016635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77"/>
                  </a:lnTo>
                  <a:lnTo>
                    <a:pt x="524700" y="313677"/>
                  </a:lnTo>
                  <a:lnTo>
                    <a:pt x="524700" y="0"/>
                  </a:lnTo>
                  <a:close/>
                </a:path>
                <a:path w="1016635" h="313689">
                  <a:moveTo>
                    <a:pt x="567474" y="12"/>
                  </a:moveTo>
                  <a:lnTo>
                    <a:pt x="534606" y="12"/>
                  </a:lnTo>
                  <a:lnTo>
                    <a:pt x="534606" y="260235"/>
                  </a:lnTo>
                  <a:lnTo>
                    <a:pt x="567474" y="260235"/>
                  </a:lnTo>
                  <a:lnTo>
                    <a:pt x="567474" y="12"/>
                  </a:lnTo>
                  <a:close/>
                </a:path>
                <a:path w="1016635" h="313689">
                  <a:moveTo>
                    <a:pt x="599554" y="12"/>
                  </a:moveTo>
                  <a:lnTo>
                    <a:pt x="588073" y="12"/>
                  </a:lnTo>
                  <a:lnTo>
                    <a:pt x="588073" y="260223"/>
                  </a:lnTo>
                  <a:lnTo>
                    <a:pt x="599554" y="260223"/>
                  </a:lnTo>
                  <a:lnTo>
                    <a:pt x="599554" y="12"/>
                  </a:lnTo>
                  <a:close/>
                </a:path>
                <a:path w="1016635" h="313689">
                  <a:moveTo>
                    <a:pt x="642315" y="12"/>
                  </a:moveTo>
                  <a:lnTo>
                    <a:pt x="609447" y="12"/>
                  </a:lnTo>
                  <a:lnTo>
                    <a:pt x="609447" y="260235"/>
                  </a:lnTo>
                  <a:lnTo>
                    <a:pt x="642315" y="260235"/>
                  </a:lnTo>
                  <a:lnTo>
                    <a:pt x="642315" y="12"/>
                  </a:lnTo>
                  <a:close/>
                </a:path>
                <a:path w="1016635" h="313689">
                  <a:moveTo>
                    <a:pt x="674382" y="12"/>
                  </a:moveTo>
                  <a:lnTo>
                    <a:pt x="662901" y="12"/>
                  </a:lnTo>
                  <a:lnTo>
                    <a:pt x="662901" y="260223"/>
                  </a:lnTo>
                  <a:lnTo>
                    <a:pt x="674382" y="260223"/>
                  </a:lnTo>
                  <a:lnTo>
                    <a:pt x="674382" y="12"/>
                  </a:lnTo>
                  <a:close/>
                </a:path>
                <a:path w="1016635" h="313689">
                  <a:moveTo>
                    <a:pt x="695769" y="12"/>
                  </a:moveTo>
                  <a:lnTo>
                    <a:pt x="684288" y="12"/>
                  </a:lnTo>
                  <a:lnTo>
                    <a:pt x="684288" y="260223"/>
                  </a:lnTo>
                  <a:lnTo>
                    <a:pt x="695769" y="260223"/>
                  </a:lnTo>
                  <a:lnTo>
                    <a:pt x="695769" y="12"/>
                  </a:lnTo>
                  <a:close/>
                </a:path>
                <a:path w="1016635" h="313689">
                  <a:moveTo>
                    <a:pt x="749236" y="12"/>
                  </a:moveTo>
                  <a:lnTo>
                    <a:pt x="716368" y="12"/>
                  </a:lnTo>
                  <a:lnTo>
                    <a:pt x="716368" y="260235"/>
                  </a:lnTo>
                  <a:lnTo>
                    <a:pt x="749236" y="260235"/>
                  </a:lnTo>
                  <a:lnTo>
                    <a:pt x="749236" y="12"/>
                  </a:lnTo>
                  <a:close/>
                </a:path>
                <a:path w="1016635" h="313689">
                  <a:moveTo>
                    <a:pt x="770623" y="12"/>
                  </a:moveTo>
                  <a:lnTo>
                    <a:pt x="759129" y="12"/>
                  </a:lnTo>
                  <a:lnTo>
                    <a:pt x="759129" y="260223"/>
                  </a:lnTo>
                  <a:lnTo>
                    <a:pt x="770623" y="260223"/>
                  </a:lnTo>
                  <a:lnTo>
                    <a:pt x="770623" y="12"/>
                  </a:lnTo>
                  <a:close/>
                </a:path>
                <a:path w="1016635" h="313689">
                  <a:moveTo>
                    <a:pt x="824077" y="12"/>
                  </a:moveTo>
                  <a:lnTo>
                    <a:pt x="791210" y="12"/>
                  </a:lnTo>
                  <a:lnTo>
                    <a:pt x="791210" y="260235"/>
                  </a:lnTo>
                  <a:lnTo>
                    <a:pt x="824077" y="260235"/>
                  </a:lnTo>
                  <a:lnTo>
                    <a:pt x="824077" y="12"/>
                  </a:lnTo>
                  <a:close/>
                </a:path>
                <a:path w="1016635" h="313689">
                  <a:moveTo>
                    <a:pt x="866851" y="12"/>
                  </a:moveTo>
                  <a:lnTo>
                    <a:pt x="833983" y="12"/>
                  </a:lnTo>
                  <a:lnTo>
                    <a:pt x="833983" y="260235"/>
                  </a:lnTo>
                  <a:lnTo>
                    <a:pt x="866851" y="260235"/>
                  </a:lnTo>
                  <a:lnTo>
                    <a:pt x="866851" y="12"/>
                  </a:lnTo>
                  <a:close/>
                </a:path>
                <a:path w="1016635" h="313689">
                  <a:moveTo>
                    <a:pt x="888225" y="12"/>
                  </a:moveTo>
                  <a:lnTo>
                    <a:pt x="876744" y="12"/>
                  </a:lnTo>
                  <a:lnTo>
                    <a:pt x="876744" y="260223"/>
                  </a:lnTo>
                  <a:lnTo>
                    <a:pt x="888225" y="260223"/>
                  </a:lnTo>
                  <a:lnTo>
                    <a:pt x="888225" y="12"/>
                  </a:lnTo>
                  <a:close/>
                </a:path>
                <a:path w="1016635" h="313689">
                  <a:moveTo>
                    <a:pt x="920305" y="12"/>
                  </a:moveTo>
                  <a:lnTo>
                    <a:pt x="908824" y="12"/>
                  </a:lnTo>
                  <a:lnTo>
                    <a:pt x="908824" y="260223"/>
                  </a:lnTo>
                  <a:lnTo>
                    <a:pt x="920305" y="260223"/>
                  </a:lnTo>
                  <a:lnTo>
                    <a:pt x="920305" y="12"/>
                  </a:lnTo>
                  <a:close/>
                </a:path>
                <a:path w="1016635" h="313689">
                  <a:moveTo>
                    <a:pt x="941679" y="12"/>
                  </a:moveTo>
                  <a:lnTo>
                    <a:pt x="930198" y="12"/>
                  </a:lnTo>
                  <a:lnTo>
                    <a:pt x="930198" y="260223"/>
                  </a:lnTo>
                  <a:lnTo>
                    <a:pt x="941679" y="260223"/>
                  </a:lnTo>
                  <a:lnTo>
                    <a:pt x="941679" y="12"/>
                  </a:lnTo>
                  <a:close/>
                </a:path>
                <a:path w="1016635" h="313689">
                  <a:moveTo>
                    <a:pt x="995159" y="0"/>
                  </a:moveTo>
                  <a:lnTo>
                    <a:pt x="983665" y="0"/>
                  </a:lnTo>
                  <a:lnTo>
                    <a:pt x="983665" y="313677"/>
                  </a:lnTo>
                  <a:lnTo>
                    <a:pt x="995159" y="313677"/>
                  </a:lnTo>
                  <a:lnTo>
                    <a:pt x="995159" y="0"/>
                  </a:lnTo>
                  <a:close/>
                </a:path>
                <a:path w="1016635" h="313689">
                  <a:moveTo>
                    <a:pt x="1016533" y="0"/>
                  </a:moveTo>
                  <a:lnTo>
                    <a:pt x="1005052" y="0"/>
                  </a:lnTo>
                  <a:lnTo>
                    <a:pt x="1005052" y="313677"/>
                  </a:lnTo>
                  <a:lnTo>
                    <a:pt x="1016533" y="313677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4081263" y="2935018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005596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180703" y="5169047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005672" y="5181307"/>
            <a:ext cx="3561715" cy="1965325"/>
          </a:xfrm>
          <a:custGeom>
            <a:avLst/>
            <a:gdLst/>
            <a:ahLst/>
            <a:cxnLst/>
            <a:rect l="l" t="t" r="r" b="b"/>
            <a:pathLst>
              <a:path w="3561715" h="1965325">
                <a:moveTo>
                  <a:pt x="1738591" y="71996"/>
                </a:moveTo>
                <a:lnTo>
                  <a:pt x="1737474" y="30365"/>
                </a:lnTo>
                <a:lnTo>
                  <a:pt x="1729600" y="8991"/>
                </a:lnTo>
                <a:lnTo>
                  <a:pt x="1708226" y="1117"/>
                </a:lnTo>
                <a:lnTo>
                  <a:pt x="1666595" y="0"/>
                </a:lnTo>
                <a:lnTo>
                  <a:pt x="71996" y="0"/>
                </a:lnTo>
                <a:lnTo>
                  <a:pt x="30378" y="1117"/>
                </a:lnTo>
                <a:lnTo>
                  <a:pt x="9004" y="8991"/>
                </a:lnTo>
                <a:lnTo>
                  <a:pt x="1130" y="30365"/>
                </a:lnTo>
                <a:lnTo>
                  <a:pt x="0" y="71996"/>
                </a:lnTo>
                <a:lnTo>
                  <a:pt x="0" y="1892731"/>
                </a:lnTo>
                <a:lnTo>
                  <a:pt x="1130" y="1934349"/>
                </a:lnTo>
                <a:lnTo>
                  <a:pt x="9004" y="1955723"/>
                </a:lnTo>
                <a:lnTo>
                  <a:pt x="30378" y="1963597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26" y="1963597"/>
                </a:lnTo>
                <a:lnTo>
                  <a:pt x="1729600" y="1955723"/>
                </a:lnTo>
                <a:lnTo>
                  <a:pt x="1737474" y="1934349"/>
                </a:lnTo>
                <a:lnTo>
                  <a:pt x="1738591" y="1892731"/>
                </a:lnTo>
                <a:lnTo>
                  <a:pt x="1738591" y="71996"/>
                </a:lnTo>
                <a:close/>
              </a:path>
              <a:path w="3561715" h="1965325">
                <a:moveTo>
                  <a:pt x="3561613" y="71996"/>
                </a:moveTo>
                <a:lnTo>
                  <a:pt x="3560495" y="30365"/>
                </a:lnTo>
                <a:lnTo>
                  <a:pt x="3552621" y="8991"/>
                </a:lnTo>
                <a:lnTo>
                  <a:pt x="3531247" y="1117"/>
                </a:lnTo>
                <a:lnTo>
                  <a:pt x="3489617" y="0"/>
                </a:lnTo>
                <a:lnTo>
                  <a:pt x="1895017" y="0"/>
                </a:lnTo>
                <a:lnTo>
                  <a:pt x="1853399" y="1117"/>
                </a:lnTo>
                <a:lnTo>
                  <a:pt x="1832025" y="8991"/>
                </a:lnTo>
                <a:lnTo>
                  <a:pt x="1824151" y="30365"/>
                </a:lnTo>
                <a:lnTo>
                  <a:pt x="1823021" y="71996"/>
                </a:lnTo>
                <a:lnTo>
                  <a:pt x="1823021" y="1892731"/>
                </a:lnTo>
                <a:lnTo>
                  <a:pt x="1824151" y="1934349"/>
                </a:lnTo>
                <a:lnTo>
                  <a:pt x="1832025" y="1955723"/>
                </a:lnTo>
                <a:lnTo>
                  <a:pt x="1853399" y="1963597"/>
                </a:lnTo>
                <a:lnTo>
                  <a:pt x="1895017" y="1964728"/>
                </a:lnTo>
                <a:lnTo>
                  <a:pt x="3489617" y="1964728"/>
                </a:lnTo>
                <a:lnTo>
                  <a:pt x="3531247" y="1963597"/>
                </a:lnTo>
                <a:lnTo>
                  <a:pt x="3552621" y="1955723"/>
                </a:lnTo>
                <a:lnTo>
                  <a:pt x="3560495" y="1934349"/>
                </a:lnTo>
                <a:lnTo>
                  <a:pt x="3561613" y="1892731"/>
                </a:lnTo>
                <a:lnTo>
                  <a:pt x="3561613" y="71996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4" name="object 64"/>
          <p:cNvGraphicFramePr>
            <a:graphicFrameLocks noGrp="1"/>
          </p:cNvGraphicFramePr>
          <p:nvPr/>
        </p:nvGraphicFramePr>
        <p:xfrm>
          <a:off x="282350" y="639020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8032HA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26001018209162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5" name="object 65"/>
          <p:cNvSpPr txBox="1"/>
          <p:nvPr/>
        </p:nvSpPr>
        <p:spPr>
          <a:xfrm>
            <a:off x="240692" y="5336754"/>
            <a:ext cx="161544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65" dirty="0">
                <a:latin typeface="Trebuchet MS"/>
                <a:cs typeface="Trebuchet MS"/>
              </a:rPr>
              <a:t>HAZELDEN</a:t>
            </a:r>
            <a:r>
              <a:rPr sz="1000" b="1" spc="-30" dirty="0">
                <a:latin typeface="Trebuchet MS"/>
                <a:cs typeface="Trebuchet MS"/>
              </a:rPr>
              <a:t>E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MIXE</a:t>
            </a:r>
            <a:r>
              <a:rPr sz="1000" b="1" spc="20" dirty="0">
                <a:latin typeface="Trebuchet MS"/>
                <a:cs typeface="Trebuchet MS"/>
              </a:rPr>
              <a:t>D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85" dirty="0">
                <a:latin typeface="Trebuchet MS"/>
                <a:cs typeface="Trebuchet MS"/>
              </a:rPr>
              <a:t>FRUI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195" dirty="0">
                <a:latin typeface="Trebuchet MS"/>
                <a:cs typeface="Trebuchet MS"/>
              </a:rPr>
              <a:t>J</a:t>
            </a:r>
            <a:r>
              <a:rPr sz="1000" b="1" spc="30" dirty="0">
                <a:latin typeface="Trebuchet MS"/>
                <a:cs typeface="Trebuchet MS"/>
              </a:rPr>
              <a:t>AM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66" name="object 66"/>
          <p:cNvGraphicFramePr>
            <a:graphicFrameLocks noGrp="1"/>
          </p:cNvGraphicFramePr>
          <p:nvPr/>
        </p:nvGraphicFramePr>
        <p:xfrm>
          <a:off x="2107328" y="639988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8034HA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600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16005118001773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67" name="object 67"/>
          <p:cNvGraphicFramePr>
            <a:graphicFrameLocks noGrp="1"/>
          </p:cNvGraphicFramePr>
          <p:nvPr/>
        </p:nvGraphicFramePr>
        <p:xfrm>
          <a:off x="3930350" y="639988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8033HA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900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16001018209264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8" name="object 68"/>
          <p:cNvSpPr txBox="1"/>
          <p:nvPr/>
        </p:nvSpPr>
        <p:spPr>
          <a:xfrm>
            <a:off x="2060021" y="5322373"/>
            <a:ext cx="161544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65" dirty="0">
                <a:latin typeface="Trebuchet MS"/>
                <a:cs typeface="Trebuchet MS"/>
              </a:rPr>
              <a:t>HAZELDEN</a:t>
            </a:r>
            <a:r>
              <a:rPr sz="1000" b="1" spc="-30" dirty="0">
                <a:latin typeface="Trebuchet MS"/>
                <a:cs typeface="Trebuchet MS"/>
              </a:rPr>
              <a:t>E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MIXE</a:t>
            </a:r>
            <a:r>
              <a:rPr sz="1000" b="1" spc="20" dirty="0">
                <a:latin typeface="Trebuchet MS"/>
                <a:cs typeface="Trebuchet MS"/>
              </a:rPr>
              <a:t>D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85" dirty="0">
                <a:latin typeface="Trebuchet MS"/>
                <a:cs typeface="Trebuchet MS"/>
              </a:rPr>
              <a:t>FRUI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195" dirty="0">
                <a:latin typeface="Trebuchet MS"/>
                <a:cs typeface="Trebuchet MS"/>
              </a:rPr>
              <a:t>J</a:t>
            </a:r>
            <a:r>
              <a:rPr sz="1000" b="1" spc="30" dirty="0">
                <a:latin typeface="Trebuchet MS"/>
                <a:cs typeface="Trebuchet MS"/>
              </a:rPr>
              <a:t>AM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883106" y="5322373"/>
            <a:ext cx="161544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65" dirty="0">
                <a:latin typeface="Trebuchet MS"/>
                <a:cs typeface="Trebuchet MS"/>
              </a:rPr>
              <a:t>HAZELDEN</a:t>
            </a:r>
            <a:r>
              <a:rPr sz="1000" b="1" spc="-30" dirty="0">
                <a:latin typeface="Trebuchet MS"/>
                <a:cs typeface="Trebuchet MS"/>
              </a:rPr>
              <a:t>E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MIXE</a:t>
            </a:r>
            <a:r>
              <a:rPr sz="1000" b="1" spc="20" dirty="0">
                <a:latin typeface="Trebuchet MS"/>
                <a:cs typeface="Trebuchet MS"/>
              </a:rPr>
              <a:t>D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85" dirty="0">
                <a:latin typeface="Trebuchet MS"/>
                <a:cs typeface="Trebuchet MS"/>
              </a:rPr>
              <a:t>FRUI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195" dirty="0">
                <a:latin typeface="Trebuchet MS"/>
                <a:cs typeface="Trebuchet MS"/>
              </a:rPr>
              <a:t>J</a:t>
            </a:r>
            <a:r>
              <a:rPr sz="1000" b="1" spc="30" dirty="0">
                <a:latin typeface="Trebuchet MS"/>
                <a:cs typeface="Trebuchet MS"/>
              </a:rPr>
              <a:t>AM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1064793" y="5653430"/>
            <a:ext cx="661035" cy="135255"/>
            <a:chOff x="1064793" y="5653430"/>
            <a:chExt cx="661035" cy="135255"/>
          </a:xfrm>
        </p:grpSpPr>
        <p:sp>
          <p:nvSpPr>
            <p:cNvPr id="71" name="object 71"/>
            <p:cNvSpPr/>
            <p:nvPr/>
          </p:nvSpPr>
          <p:spPr>
            <a:xfrm>
              <a:off x="1064793" y="565343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074303" y="5657376"/>
              <a:ext cx="143802" cy="124827"/>
            </a:xfrm>
            <a:prstGeom prst="rect">
              <a:avLst/>
            </a:prstGeom>
          </p:spPr>
        </p:pic>
      </p:grpSp>
      <p:sp>
        <p:nvSpPr>
          <p:cNvPr id="73" name="object 73"/>
          <p:cNvSpPr txBox="1"/>
          <p:nvPr/>
        </p:nvSpPr>
        <p:spPr>
          <a:xfrm>
            <a:off x="1245688" y="5667664"/>
            <a:ext cx="44958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4358157" y="5663120"/>
            <a:ext cx="661035" cy="135255"/>
            <a:chOff x="4358157" y="5663120"/>
            <a:chExt cx="661035" cy="135255"/>
          </a:xfrm>
        </p:grpSpPr>
        <p:sp>
          <p:nvSpPr>
            <p:cNvPr id="75" name="object 75"/>
            <p:cNvSpPr/>
            <p:nvPr/>
          </p:nvSpPr>
          <p:spPr>
            <a:xfrm>
              <a:off x="4358157" y="566312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367677" y="5667055"/>
              <a:ext cx="143802" cy="124828"/>
            </a:xfrm>
            <a:prstGeom prst="rect">
              <a:avLst/>
            </a:prstGeom>
          </p:spPr>
        </p:pic>
      </p:grpSp>
      <p:sp>
        <p:nvSpPr>
          <p:cNvPr id="77" name="object 77"/>
          <p:cNvSpPr txBox="1"/>
          <p:nvPr/>
        </p:nvSpPr>
        <p:spPr>
          <a:xfrm>
            <a:off x="4358157" y="5663120"/>
            <a:ext cx="66103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78" name="object 78"/>
          <p:cNvGrpSpPr/>
          <p:nvPr/>
        </p:nvGrpSpPr>
        <p:grpSpPr>
          <a:xfrm>
            <a:off x="385914" y="5653430"/>
            <a:ext cx="661035" cy="135255"/>
            <a:chOff x="385914" y="5653430"/>
            <a:chExt cx="661035" cy="135255"/>
          </a:xfrm>
        </p:grpSpPr>
        <p:sp>
          <p:nvSpPr>
            <p:cNvPr id="79" name="object 79"/>
            <p:cNvSpPr/>
            <p:nvPr/>
          </p:nvSpPr>
          <p:spPr>
            <a:xfrm>
              <a:off x="385914" y="565343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95425" y="5657376"/>
              <a:ext cx="143802" cy="124827"/>
            </a:xfrm>
            <a:prstGeom prst="rect">
              <a:avLst/>
            </a:prstGeom>
          </p:spPr>
        </p:pic>
      </p:grpSp>
      <p:sp>
        <p:nvSpPr>
          <p:cNvPr id="81" name="object 81"/>
          <p:cNvSpPr txBox="1"/>
          <p:nvPr/>
        </p:nvSpPr>
        <p:spPr>
          <a:xfrm>
            <a:off x="566811" y="5667664"/>
            <a:ext cx="30289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82" name="object 82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686068" y="4261066"/>
            <a:ext cx="605775" cy="805484"/>
          </a:xfrm>
          <a:prstGeom prst="rect">
            <a:avLst/>
          </a:prstGeom>
        </p:spPr>
      </p:pic>
      <p:pic>
        <p:nvPicPr>
          <p:cNvPr id="83" name="object 83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4205668" y="4044403"/>
            <a:ext cx="944092" cy="1021448"/>
          </a:xfrm>
          <a:prstGeom prst="rect">
            <a:avLst/>
          </a:prstGeom>
        </p:spPr>
      </p:pic>
      <p:grpSp>
        <p:nvGrpSpPr>
          <p:cNvPr id="84" name="object 84"/>
          <p:cNvGrpSpPr/>
          <p:nvPr/>
        </p:nvGrpSpPr>
        <p:grpSpPr>
          <a:xfrm>
            <a:off x="404126" y="5904293"/>
            <a:ext cx="1229995" cy="361950"/>
            <a:chOff x="404126" y="5904293"/>
            <a:chExt cx="1229995" cy="361950"/>
          </a:xfrm>
        </p:grpSpPr>
        <p:sp>
          <p:nvSpPr>
            <p:cNvPr id="85" name="object 85"/>
            <p:cNvSpPr/>
            <p:nvPr/>
          </p:nvSpPr>
          <p:spPr>
            <a:xfrm>
              <a:off x="404126" y="5904293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562446" y="6175174"/>
              <a:ext cx="71272" cy="89115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419201" y="5904293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07"/>
                  </a:moveTo>
                  <a:lnTo>
                    <a:pt x="51142" y="319582"/>
                  </a:lnTo>
                  <a:lnTo>
                    <a:pt x="47828" y="316141"/>
                  </a:lnTo>
                  <a:lnTo>
                    <a:pt x="46456" y="314718"/>
                  </a:lnTo>
                  <a:lnTo>
                    <a:pt x="43243" y="311327"/>
                  </a:lnTo>
                  <a:lnTo>
                    <a:pt x="43243" y="328460"/>
                  </a:lnTo>
                  <a:lnTo>
                    <a:pt x="43192" y="340398"/>
                  </a:lnTo>
                  <a:lnTo>
                    <a:pt x="41770" y="344690"/>
                  </a:lnTo>
                  <a:lnTo>
                    <a:pt x="35725" y="351485"/>
                  </a:lnTo>
                  <a:lnTo>
                    <a:pt x="32118" y="353174"/>
                  </a:lnTo>
                  <a:lnTo>
                    <a:pt x="25019" y="353174"/>
                  </a:lnTo>
                  <a:lnTo>
                    <a:pt x="11341" y="337134"/>
                  </a:lnTo>
                  <a:lnTo>
                    <a:pt x="11341" y="328460"/>
                  </a:lnTo>
                  <a:lnTo>
                    <a:pt x="12915" y="324243"/>
                  </a:lnTo>
                  <a:lnTo>
                    <a:pt x="18834" y="318122"/>
                  </a:lnTo>
                  <a:lnTo>
                    <a:pt x="19189" y="317754"/>
                  </a:lnTo>
                  <a:lnTo>
                    <a:pt x="23012" y="316141"/>
                  </a:lnTo>
                  <a:lnTo>
                    <a:pt x="32054" y="316141"/>
                  </a:lnTo>
                  <a:lnTo>
                    <a:pt x="35826" y="317754"/>
                  </a:lnTo>
                  <a:lnTo>
                    <a:pt x="41795" y="324243"/>
                  </a:lnTo>
                  <a:lnTo>
                    <a:pt x="43243" y="328460"/>
                  </a:lnTo>
                  <a:lnTo>
                    <a:pt x="43243" y="311327"/>
                  </a:lnTo>
                  <a:lnTo>
                    <a:pt x="41795" y="309791"/>
                  </a:lnTo>
                  <a:lnTo>
                    <a:pt x="36156" y="307352"/>
                  </a:lnTo>
                  <a:lnTo>
                    <a:pt x="25704" y="307352"/>
                  </a:lnTo>
                  <a:lnTo>
                    <a:pt x="22072" y="308216"/>
                  </a:lnTo>
                  <a:lnTo>
                    <a:pt x="18542" y="310032"/>
                  </a:lnTo>
                  <a:lnTo>
                    <a:pt x="15125" y="311759"/>
                  </a:lnTo>
                  <a:lnTo>
                    <a:pt x="12192" y="314477"/>
                  </a:lnTo>
                  <a:lnTo>
                    <a:pt x="9791" y="318122"/>
                  </a:lnTo>
                  <a:lnTo>
                    <a:pt x="9906" y="309791"/>
                  </a:lnTo>
                  <a:lnTo>
                    <a:pt x="25222" y="286689"/>
                  </a:lnTo>
                  <a:lnTo>
                    <a:pt x="32346" y="286689"/>
                  </a:lnTo>
                  <a:lnTo>
                    <a:pt x="35674" y="288099"/>
                  </a:lnTo>
                  <a:lnTo>
                    <a:pt x="39992" y="292709"/>
                  </a:lnTo>
                  <a:lnTo>
                    <a:pt x="41236" y="295554"/>
                  </a:lnTo>
                  <a:lnTo>
                    <a:pt x="42138" y="299491"/>
                  </a:lnTo>
                  <a:lnTo>
                    <a:pt x="52044" y="298691"/>
                  </a:lnTo>
                  <a:lnTo>
                    <a:pt x="51231" y="292379"/>
                  </a:lnTo>
                  <a:lnTo>
                    <a:pt x="48780" y="287439"/>
                  </a:lnTo>
                  <a:lnTo>
                    <a:pt x="47929" y="286689"/>
                  </a:lnTo>
                  <a:lnTo>
                    <a:pt x="44678" y="283857"/>
                  </a:lnTo>
                  <a:lnTo>
                    <a:pt x="40627" y="280276"/>
                  </a:lnTo>
                  <a:lnTo>
                    <a:pt x="35382" y="278485"/>
                  </a:lnTo>
                  <a:lnTo>
                    <a:pt x="20447" y="278485"/>
                  </a:lnTo>
                  <a:lnTo>
                    <a:pt x="431" y="311048"/>
                  </a:lnTo>
                  <a:lnTo>
                    <a:pt x="0" y="324243"/>
                  </a:lnTo>
                  <a:lnTo>
                    <a:pt x="381" y="331787"/>
                  </a:lnTo>
                  <a:lnTo>
                    <a:pt x="19761" y="361391"/>
                  </a:lnTo>
                  <a:lnTo>
                    <a:pt x="32931" y="361391"/>
                  </a:lnTo>
                  <a:lnTo>
                    <a:pt x="53479" y="338721"/>
                  </a:lnTo>
                  <a:lnTo>
                    <a:pt x="53479" y="325907"/>
                  </a:lnTo>
                  <a:close/>
                </a:path>
                <a:path w="1118870" h="361950">
                  <a:moveTo>
                    <a:pt x="113245" y="12"/>
                  </a:moveTo>
                  <a:lnTo>
                    <a:pt x="102539" y="12"/>
                  </a:lnTo>
                  <a:lnTo>
                    <a:pt x="102539" y="313664"/>
                  </a:lnTo>
                  <a:lnTo>
                    <a:pt x="113245" y="313664"/>
                  </a:lnTo>
                  <a:lnTo>
                    <a:pt x="113245" y="12"/>
                  </a:lnTo>
                  <a:close/>
                </a:path>
                <a:path w="1118870" h="361950">
                  <a:moveTo>
                    <a:pt x="134632" y="12"/>
                  </a:moveTo>
                  <a:lnTo>
                    <a:pt x="123952" y="12"/>
                  </a:lnTo>
                  <a:lnTo>
                    <a:pt x="123952" y="313664"/>
                  </a:lnTo>
                  <a:lnTo>
                    <a:pt x="134632" y="313664"/>
                  </a:lnTo>
                  <a:lnTo>
                    <a:pt x="134632" y="12"/>
                  </a:lnTo>
                  <a:close/>
                </a:path>
                <a:path w="1118870" h="361950">
                  <a:moveTo>
                    <a:pt x="188087" y="0"/>
                  </a:moveTo>
                  <a:lnTo>
                    <a:pt x="166700" y="0"/>
                  </a:lnTo>
                  <a:lnTo>
                    <a:pt x="166700" y="260184"/>
                  </a:lnTo>
                  <a:lnTo>
                    <a:pt x="188087" y="260184"/>
                  </a:lnTo>
                  <a:lnTo>
                    <a:pt x="188087" y="0"/>
                  </a:lnTo>
                  <a:close/>
                </a:path>
                <a:path w="1118870" h="361950">
                  <a:moveTo>
                    <a:pt x="202958" y="329488"/>
                  </a:moveTo>
                  <a:lnTo>
                    <a:pt x="194818" y="286740"/>
                  </a:lnTo>
                  <a:lnTo>
                    <a:pt x="193954" y="285407"/>
                  </a:lnTo>
                  <a:lnTo>
                    <a:pt x="192709" y="284251"/>
                  </a:lnTo>
                  <a:lnTo>
                    <a:pt x="192709" y="319963"/>
                  </a:lnTo>
                  <a:lnTo>
                    <a:pt x="192417" y="329095"/>
                  </a:lnTo>
                  <a:lnTo>
                    <a:pt x="181063" y="353174"/>
                  </a:lnTo>
                  <a:lnTo>
                    <a:pt x="171919" y="353174"/>
                  </a:lnTo>
                  <a:lnTo>
                    <a:pt x="160274" y="319963"/>
                  </a:lnTo>
                  <a:lnTo>
                    <a:pt x="160566" y="311912"/>
                  </a:lnTo>
                  <a:lnTo>
                    <a:pt x="171805" y="286740"/>
                  </a:lnTo>
                  <a:lnTo>
                    <a:pt x="181025" y="286740"/>
                  </a:lnTo>
                  <a:lnTo>
                    <a:pt x="192709" y="319963"/>
                  </a:lnTo>
                  <a:lnTo>
                    <a:pt x="192709" y="284251"/>
                  </a:lnTo>
                  <a:lnTo>
                    <a:pt x="191236" y="282879"/>
                  </a:lnTo>
                  <a:lnTo>
                    <a:pt x="184670" y="279387"/>
                  </a:lnTo>
                  <a:lnTo>
                    <a:pt x="180848" y="278485"/>
                  </a:lnTo>
                  <a:lnTo>
                    <a:pt x="170586" y="278485"/>
                  </a:lnTo>
                  <a:lnTo>
                    <a:pt x="150025" y="310362"/>
                  </a:lnTo>
                  <a:lnTo>
                    <a:pt x="150025" y="319963"/>
                  </a:lnTo>
                  <a:lnTo>
                    <a:pt x="162509" y="358571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201980" y="337185"/>
                  </a:lnTo>
                  <a:lnTo>
                    <a:pt x="202958" y="329488"/>
                  </a:lnTo>
                  <a:close/>
                </a:path>
                <a:path w="1118870" h="361950">
                  <a:moveTo>
                    <a:pt x="209461" y="0"/>
                  </a:moveTo>
                  <a:lnTo>
                    <a:pt x="198767" y="0"/>
                  </a:lnTo>
                  <a:lnTo>
                    <a:pt x="198767" y="260197"/>
                  </a:lnTo>
                  <a:lnTo>
                    <a:pt x="209461" y="260197"/>
                  </a:lnTo>
                  <a:lnTo>
                    <a:pt x="209461" y="0"/>
                  </a:lnTo>
                  <a:close/>
                </a:path>
                <a:path w="1118870" h="361950">
                  <a:moveTo>
                    <a:pt x="230860" y="0"/>
                  </a:moveTo>
                  <a:lnTo>
                    <a:pt x="220179" y="0"/>
                  </a:lnTo>
                  <a:lnTo>
                    <a:pt x="220179" y="260197"/>
                  </a:lnTo>
                  <a:lnTo>
                    <a:pt x="230860" y="260197"/>
                  </a:lnTo>
                  <a:lnTo>
                    <a:pt x="230860" y="0"/>
                  </a:lnTo>
                  <a:close/>
                </a:path>
                <a:path w="1118870" h="361950">
                  <a:moveTo>
                    <a:pt x="278028" y="329488"/>
                  </a:moveTo>
                  <a:lnTo>
                    <a:pt x="269862" y="286740"/>
                  </a:lnTo>
                  <a:lnTo>
                    <a:pt x="269011" y="285407"/>
                  </a:lnTo>
                  <a:lnTo>
                    <a:pt x="267779" y="284264"/>
                  </a:lnTo>
                  <a:lnTo>
                    <a:pt x="267779" y="319963"/>
                  </a:lnTo>
                  <a:lnTo>
                    <a:pt x="267474" y="329095"/>
                  </a:lnTo>
                  <a:lnTo>
                    <a:pt x="256133" y="353174"/>
                  </a:lnTo>
                  <a:lnTo>
                    <a:pt x="246989" y="353174"/>
                  </a:lnTo>
                  <a:lnTo>
                    <a:pt x="235343" y="319963"/>
                  </a:lnTo>
                  <a:lnTo>
                    <a:pt x="235623" y="311912"/>
                  </a:lnTo>
                  <a:lnTo>
                    <a:pt x="246875" y="286740"/>
                  </a:lnTo>
                  <a:lnTo>
                    <a:pt x="256095" y="286740"/>
                  </a:lnTo>
                  <a:lnTo>
                    <a:pt x="267779" y="319963"/>
                  </a:lnTo>
                  <a:lnTo>
                    <a:pt x="267779" y="284264"/>
                  </a:lnTo>
                  <a:lnTo>
                    <a:pt x="266306" y="282879"/>
                  </a:lnTo>
                  <a:lnTo>
                    <a:pt x="259740" y="279387"/>
                  </a:lnTo>
                  <a:lnTo>
                    <a:pt x="255917" y="278485"/>
                  </a:lnTo>
                  <a:lnTo>
                    <a:pt x="245643" y="278485"/>
                  </a:lnTo>
                  <a:lnTo>
                    <a:pt x="225094" y="310362"/>
                  </a:lnTo>
                  <a:lnTo>
                    <a:pt x="225094" y="319963"/>
                  </a:lnTo>
                  <a:lnTo>
                    <a:pt x="237578" y="358571"/>
                  </a:lnTo>
                  <a:lnTo>
                    <a:pt x="243738" y="361391"/>
                  </a:lnTo>
                  <a:lnTo>
                    <a:pt x="257505" y="361391"/>
                  </a:lnTo>
                  <a:lnTo>
                    <a:pt x="262407" y="359803"/>
                  </a:lnTo>
                  <a:lnTo>
                    <a:pt x="270205" y="353402"/>
                  </a:lnTo>
                  <a:lnTo>
                    <a:pt x="270344" y="353174"/>
                  </a:lnTo>
                  <a:lnTo>
                    <a:pt x="273126" y="348881"/>
                  </a:lnTo>
                  <a:lnTo>
                    <a:pt x="277050" y="337185"/>
                  </a:lnTo>
                  <a:lnTo>
                    <a:pt x="278028" y="329488"/>
                  </a:lnTo>
                  <a:close/>
                </a:path>
                <a:path w="1118870" h="361950">
                  <a:moveTo>
                    <a:pt x="284302" y="0"/>
                  </a:moveTo>
                  <a:lnTo>
                    <a:pt x="252234" y="0"/>
                  </a:lnTo>
                  <a:lnTo>
                    <a:pt x="252234" y="260184"/>
                  </a:lnTo>
                  <a:lnTo>
                    <a:pt x="284302" y="260184"/>
                  </a:lnTo>
                  <a:lnTo>
                    <a:pt x="284302" y="0"/>
                  </a:lnTo>
                  <a:close/>
                </a:path>
                <a:path w="1118870" h="361950">
                  <a:moveTo>
                    <a:pt x="316369" y="0"/>
                  </a:moveTo>
                  <a:lnTo>
                    <a:pt x="294182" y="0"/>
                  </a:lnTo>
                  <a:lnTo>
                    <a:pt x="294182" y="260184"/>
                  </a:lnTo>
                  <a:lnTo>
                    <a:pt x="316369" y="260184"/>
                  </a:lnTo>
                  <a:lnTo>
                    <a:pt x="316369" y="0"/>
                  </a:lnTo>
                  <a:close/>
                </a:path>
                <a:path w="1118870" h="361950">
                  <a:moveTo>
                    <a:pt x="337693" y="278485"/>
                  </a:moveTo>
                  <a:lnTo>
                    <a:pt x="331266" y="278485"/>
                  </a:lnTo>
                  <a:lnTo>
                    <a:pt x="329526" y="281978"/>
                  </a:lnTo>
                  <a:lnTo>
                    <a:pt x="326580" y="285610"/>
                  </a:lnTo>
                  <a:lnTo>
                    <a:pt x="318236" y="293077"/>
                  </a:lnTo>
                  <a:lnTo>
                    <a:pt x="313359" y="296252"/>
                  </a:lnTo>
                  <a:lnTo>
                    <a:pt x="307784" y="298869"/>
                  </a:lnTo>
                  <a:lnTo>
                    <a:pt x="307784" y="308495"/>
                  </a:lnTo>
                  <a:lnTo>
                    <a:pt x="327723" y="296468"/>
                  </a:lnTo>
                  <a:lnTo>
                    <a:pt x="327723" y="359994"/>
                  </a:lnTo>
                  <a:lnTo>
                    <a:pt x="337693" y="359994"/>
                  </a:lnTo>
                  <a:lnTo>
                    <a:pt x="337693" y="278485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36956" y="0"/>
                  </a:lnTo>
                  <a:lnTo>
                    <a:pt x="336956" y="260184"/>
                  </a:lnTo>
                  <a:lnTo>
                    <a:pt x="359156" y="260184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80555" y="0"/>
                  </a:moveTo>
                  <a:lnTo>
                    <a:pt x="369862" y="0"/>
                  </a:lnTo>
                  <a:lnTo>
                    <a:pt x="369862" y="260197"/>
                  </a:lnTo>
                  <a:lnTo>
                    <a:pt x="380555" y="260197"/>
                  </a:lnTo>
                  <a:lnTo>
                    <a:pt x="380555" y="0"/>
                  </a:lnTo>
                  <a:close/>
                </a:path>
                <a:path w="1118870" h="361950">
                  <a:moveTo>
                    <a:pt x="428129" y="329488"/>
                  </a:moveTo>
                  <a:lnTo>
                    <a:pt x="419989" y="286740"/>
                  </a:lnTo>
                  <a:lnTo>
                    <a:pt x="419125" y="285407"/>
                  </a:lnTo>
                  <a:lnTo>
                    <a:pt x="417880" y="284251"/>
                  </a:lnTo>
                  <a:lnTo>
                    <a:pt x="417880" y="319963"/>
                  </a:lnTo>
                  <a:lnTo>
                    <a:pt x="417588" y="329095"/>
                  </a:lnTo>
                  <a:lnTo>
                    <a:pt x="406247" y="353174"/>
                  </a:lnTo>
                  <a:lnTo>
                    <a:pt x="397090" y="353174"/>
                  </a:lnTo>
                  <a:lnTo>
                    <a:pt x="385445" y="319963"/>
                  </a:lnTo>
                  <a:lnTo>
                    <a:pt x="385724" y="311912"/>
                  </a:lnTo>
                  <a:lnTo>
                    <a:pt x="396976" y="286740"/>
                  </a:lnTo>
                  <a:lnTo>
                    <a:pt x="406196" y="286740"/>
                  </a:lnTo>
                  <a:lnTo>
                    <a:pt x="417880" y="319963"/>
                  </a:lnTo>
                  <a:lnTo>
                    <a:pt x="417880" y="284251"/>
                  </a:lnTo>
                  <a:lnTo>
                    <a:pt x="416420" y="282879"/>
                  </a:lnTo>
                  <a:lnTo>
                    <a:pt x="409841" y="279387"/>
                  </a:lnTo>
                  <a:lnTo>
                    <a:pt x="406031" y="278485"/>
                  </a:lnTo>
                  <a:lnTo>
                    <a:pt x="395757" y="278485"/>
                  </a:lnTo>
                  <a:lnTo>
                    <a:pt x="375196" y="310362"/>
                  </a:lnTo>
                  <a:lnTo>
                    <a:pt x="375196" y="319963"/>
                  </a:lnTo>
                  <a:lnTo>
                    <a:pt x="387692" y="358571"/>
                  </a:lnTo>
                  <a:lnTo>
                    <a:pt x="393852" y="361391"/>
                  </a:lnTo>
                  <a:lnTo>
                    <a:pt x="407619" y="361391"/>
                  </a:lnTo>
                  <a:lnTo>
                    <a:pt x="427164" y="337185"/>
                  </a:lnTo>
                  <a:lnTo>
                    <a:pt x="428129" y="329488"/>
                  </a:lnTo>
                  <a:close/>
                </a:path>
                <a:path w="1118870" h="361950">
                  <a:moveTo>
                    <a:pt x="433997" y="0"/>
                  </a:moveTo>
                  <a:lnTo>
                    <a:pt x="401929" y="0"/>
                  </a:lnTo>
                  <a:lnTo>
                    <a:pt x="401929" y="260184"/>
                  </a:lnTo>
                  <a:lnTo>
                    <a:pt x="433997" y="260184"/>
                  </a:lnTo>
                  <a:lnTo>
                    <a:pt x="433997" y="0"/>
                  </a:lnTo>
                  <a:close/>
                </a:path>
                <a:path w="1118870" h="361950">
                  <a:moveTo>
                    <a:pt x="476783" y="0"/>
                  </a:moveTo>
                  <a:lnTo>
                    <a:pt x="456222" y="0"/>
                  </a:lnTo>
                  <a:lnTo>
                    <a:pt x="456222" y="260184"/>
                  </a:lnTo>
                  <a:lnTo>
                    <a:pt x="476783" y="260184"/>
                  </a:lnTo>
                  <a:lnTo>
                    <a:pt x="476783" y="0"/>
                  </a:lnTo>
                  <a:close/>
                </a:path>
                <a:path w="1118870" h="361950">
                  <a:moveTo>
                    <a:pt x="487794" y="278485"/>
                  </a:moveTo>
                  <a:lnTo>
                    <a:pt x="481368" y="278485"/>
                  </a:lnTo>
                  <a:lnTo>
                    <a:pt x="479628" y="281978"/>
                  </a:lnTo>
                  <a:lnTo>
                    <a:pt x="476681" y="285610"/>
                  </a:lnTo>
                  <a:lnTo>
                    <a:pt x="468337" y="293077"/>
                  </a:lnTo>
                  <a:lnTo>
                    <a:pt x="463473" y="296252"/>
                  </a:lnTo>
                  <a:lnTo>
                    <a:pt x="457898" y="298869"/>
                  </a:lnTo>
                  <a:lnTo>
                    <a:pt x="457898" y="308495"/>
                  </a:lnTo>
                  <a:lnTo>
                    <a:pt x="477837" y="296468"/>
                  </a:lnTo>
                  <a:lnTo>
                    <a:pt x="477837" y="359994"/>
                  </a:lnTo>
                  <a:lnTo>
                    <a:pt x="487794" y="359994"/>
                  </a:lnTo>
                  <a:lnTo>
                    <a:pt x="487794" y="278485"/>
                  </a:lnTo>
                  <a:close/>
                </a:path>
                <a:path w="1118870" h="361950">
                  <a:moveTo>
                    <a:pt x="508863" y="0"/>
                  </a:moveTo>
                  <a:lnTo>
                    <a:pt x="498983" y="0"/>
                  </a:lnTo>
                  <a:lnTo>
                    <a:pt x="498983" y="260197"/>
                  </a:lnTo>
                  <a:lnTo>
                    <a:pt x="508863" y="260197"/>
                  </a:lnTo>
                  <a:lnTo>
                    <a:pt x="508863" y="0"/>
                  </a:lnTo>
                  <a:close/>
                </a:path>
                <a:path w="1118870" h="361950">
                  <a:moveTo>
                    <a:pt x="540931" y="0"/>
                  </a:moveTo>
                  <a:lnTo>
                    <a:pt x="518731" y="0"/>
                  </a:lnTo>
                  <a:lnTo>
                    <a:pt x="518731" y="260184"/>
                  </a:lnTo>
                  <a:lnTo>
                    <a:pt x="540931" y="260184"/>
                  </a:lnTo>
                  <a:lnTo>
                    <a:pt x="540931" y="0"/>
                  </a:lnTo>
                  <a:close/>
                </a:path>
                <a:path w="1118870" h="361950">
                  <a:moveTo>
                    <a:pt x="578688" y="331774"/>
                  </a:moveTo>
                  <a:lnTo>
                    <a:pt x="577380" y="327456"/>
                  </a:lnTo>
                  <a:lnTo>
                    <a:pt x="572211" y="320294"/>
                  </a:lnTo>
                  <a:lnTo>
                    <a:pt x="568490" y="317677"/>
                  </a:lnTo>
                  <a:lnTo>
                    <a:pt x="568490" y="341642"/>
                  </a:lnTo>
                  <a:lnTo>
                    <a:pt x="566940" y="345528"/>
                  </a:lnTo>
                  <a:lnTo>
                    <a:pt x="560743" y="351663"/>
                  </a:lnTo>
                  <a:lnTo>
                    <a:pt x="556806" y="353199"/>
                  </a:lnTo>
                  <a:lnTo>
                    <a:pt x="548982" y="353199"/>
                  </a:lnTo>
                  <a:lnTo>
                    <a:pt x="535444" y="339432"/>
                  </a:lnTo>
                  <a:lnTo>
                    <a:pt x="535508" y="331774"/>
                  </a:lnTo>
                  <a:lnTo>
                    <a:pt x="536968" y="328053"/>
                  </a:lnTo>
                  <a:lnTo>
                    <a:pt x="543140" y="321856"/>
                  </a:lnTo>
                  <a:lnTo>
                    <a:pt x="547039" y="320294"/>
                  </a:lnTo>
                  <a:lnTo>
                    <a:pt x="556514" y="320294"/>
                  </a:lnTo>
                  <a:lnTo>
                    <a:pt x="560514" y="321868"/>
                  </a:lnTo>
                  <a:lnTo>
                    <a:pt x="566877" y="328142"/>
                  </a:lnTo>
                  <a:lnTo>
                    <a:pt x="568413" y="331927"/>
                  </a:lnTo>
                  <a:lnTo>
                    <a:pt x="568490" y="341642"/>
                  </a:lnTo>
                  <a:lnTo>
                    <a:pt x="568490" y="317677"/>
                  </a:lnTo>
                  <a:lnTo>
                    <a:pt x="563410" y="315976"/>
                  </a:lnTo>
                  <a:lnTo>
                    <a:pt x="567423" y="314464"/>
                  </a:lnTo>
                  <a:lnTo>
                    <a:pt x="570420" y="312331"/>
                  </a:lnTo>
                  <a:lnTo>
                    <a:pt x="570547" y="312153"/>
                  </a:lnTo>
                  <a:lnTo>
                    <a:pt x="574382" y="306705"/>
                  </a:lnTo>
                  <a:lnTo>
                    <a:pt x="575360" y="303466"/>
                  </a:lnTo>
                  <a:lnTo>
                    <a:pt x="575233" y="293509"/>
                  </a:lnTo>
                  <a:lnTo>
                    <a:pt x="573214" y="288785"/>
                  </a:lnTo>
                  <a:lnTo>
                    <a:pt x="570992" y="286677"/>
                  </a:lnTo>
                  <a:lnTo>
                    <a:pt x="565048" y="281025"/>
                  </a:lnTo>
                  <a:lnTo>
                    <a:pt x="565048" y="303339"/>
                  </a:lnTo>
                  <a:lnTo>
                    <a:pt x="563880" y="306133"/>
                  </a:lnTo>
                  <a:lnTo>
                    <a:pt x="558965" y="310959"/>
                  </a:lnTo>
                  <a:lnTo>
                    <a:pt x="555828" y="312153"/>
                  </a:lnTo>
                  <a:lnTo>
                    <a:pt x="548055" y="312153"/>
                  </a:lnTo>
                  <a:lnTo>
                    <a:pt x="544830" y="310946"/>
                  </a:lnTo>
                  <a:lnTo>
                    <a:pt x="539889" y="306070"/>
                  </a:lnTo>
                  <a:lnTo>
                    <a:pt x="538746" y="303149"/>
                  </a:lnTo>
                  <a:lnTo>
                    <a:pt x="538657" y="295681"/>
                  </a:lnTo>
                  <a:lnTo>
                    <a:pt x="539902" y="292785"/>
                  </a:lnTo>
                  <a:lnTo>
                    <a:pt x="561301" y="290449"/>
                  </a:lnTo>
                  <a:lnTo>
                    <a:pt x="563841" y="292938"/>
                  </a:lnTo>
                  <a:lnTo>
                    <a:pt x="564997" y="295681"/>
                  </a:lnTo>
                  <a:lnTo>
                    <a:pt x="565048" y="303339"/>
                  </a:lnTo>
                  <a:lnTo>
                    <a:pt x="565048" y="281025"/>
                  </a:lnTo>
                  <a:lnTo>
                    <a:pt x="564565" y="280555"/>
                  </a:lnTo>
                  <a:lnTo>
                    <a:pt x="558876" y="278498"/>
                  </a:lnTo>
                  <a:lnTo>
                    <a:pt x="544728" y="278498"/>
                  </a:lnTo>
                  <a:lnTo>
                    <a:pt x="539076" y="280504"/>
                  </a:lnTo>
                  <a:lnTo>
                    <a:pt x="530593" y="288556"/>
                  </a:lnTo>
                  <a:lnTo>
                    <a:pt x="528459" y="293509"/>
                  </a:lnTo>
                  <a:lnTo>
                    <a:pt x="528497" y="303466"/>
                  </a:lnTo>
                  <a:lnTo>
                    <a:pt x="529450" y="306705"/>
                  </a:lnTo>
                  <a:lnTo>
                    <a:pt x="533450" y="312305"/>
                  </a:lnTo>
                  <a:lnTo>
                    <a:pt x="536511" y="314464"/>
                  </a:lnTo>
                  <a:lnTo>
                    <a:pt x="540639" y="315976"/>
                  </a:lnTo>
                  <a:lnTo>
                    <a:pt x="535698" y="317271"/>
                  </a:lnTo>
                  <a:lnTo>
                    <a:pt x="531888" y="319709"/>
                  </a:lnTo>
                  <a:lnTo>
                    <a:pt x="526529" y="326834"/>
                  </a:lnTo>
                  <a:lnTo>
                    <a:pt x="525195" y="331241"/>
                  </a:lnTo>
                  <a:lnTo>
                    <a:pt x="525246" y="343738"/>
                  </a:lnTo>
                  <a:lnTo>
                    <a:pt x="527659" y="349542"/>
                  </a:lnTo>
                  <a:lnTo>
                    <a:pt x="532549" y="354304"/>
                  </a:lnTo>
                  <a:lnTo>
                    <a:pt x="537464" y="359016"/>
                  </a:lnTo>
                  <a:lnTo>
                    <a:pt x="543941" y="361378"/>
                  </a:lnTo>
                  <a:lnTo>
                    <a:pt x="559955" y="361378"/>
                  </a:lnTo>
                  <a:lnTo>
                    <a:pt x="566407" y="359016"/>
                  </a:lnTo>
                  <a:lnTo>
                    <a:pt x="572465" y="353199"/>
                  </a:lnTo>
                  <a:lnTo>
                    <a:pt x="576237" y="349580"/>
                  </a:lnTo>
                  <a:lnTo>
                    <a:pt x="578688" y="343738"/>
                  </a:lnTo>
                  <a:lnTo>
                    <a:pt x="578688" y="331774"/>
                  </a:lnTo>
                  <a:close/>
                </a:path>
                <a:path w="1118870" h="361950">
                  <a:moveTo>
                    <a:pt x="583679" y="0"/>
                  </a:moveTo>
                  <a:lnTo>
                    <a:pt x="550786" y="0"/>
                  </a:lnTo>
                  <a:lnTo>
                    <a:pt x="550786" y="260184"/>
                  </a:lnTo>
                  <a:lnTo>
                    <a:pt x="583679" y="260184"/>
                  </a:lnTo>
                  <a:lnTo>
                    <a:pt x="583679" y="0"/>
                  </a:lnTo>
                  <a:close/>
                </a:path>
                <a:path w="1118870" h="361950">
                  <a:moveTo>
                    <a:pt x="605078" y="12"/>
                  </a:moveTo>
                  <a:lnTo>
                    <a:pt x="594385" y="12"/>
                  </a:lnTo>
                  <a:lnTo>
                    <a:pt x="594385" y="313664"/>
                  </a:lnTo>
                  <a:lnTo>
                    <a:pt x="605078" y="313664"/>
                  </a:lnTo>
                  <a:lnTo>
                    <a:pt x="605078" y="12"/>
                  </a:lnTo>
                  <a:close/>
                </a:path>
                <a:path w="1118870" h="361950">
                  <a:moveTo>
                    <a:pt x="626440" y="12"/>
                  </a:moveTo>
                  <a:lnTo>
                    <a:pt x="615746" y="12"/>
                  </a:lnTo>
                  <a:lnTo>
                    <a:pt x="615746" y="313664"/>
                  </a:lnTo>
                  <a:lnTo>
                    <a:pt x="626440" y="313664"/>
                  </a:lnTo>
                  <a:lnTo>
                    <a:pt x="626440" y="12"/>
                  </a:lnTo>
                  <a:close/>
                </a:path>
                <a:path w="1118870" h="361950">
                  <a:moveTo>
                    <a:pt x="659358" y="0"/>
                  </a:moveTo>
                  <a:lnTo>
                    <a:pt x="637159" y="0"/>
                  </a:lnTo>
                  <a:lnTo>
                    <a:pt x="637159" y="260184"/>
                  </a:lnTo>
                  <a:lnTo>
                    <a:pt x="659358" y="260184"/>
                  </a:lnTo>
                  <a:lnTo>
                    <a:pt x="659358" y="0"/>
                  </a:lnTo>
                  <a:close/>
                </a:path>
                <a:path w="1118870" h="361950">
                  <a:moveTo>
                    <a:pt x="691438" y="0"/>
                  </a:moveTo>
                  <a:lnTo>
                    <a:pt x="669239" y="0"/>
                  </a:lnTo>
                  <a:lnTo>
                    <a:pt x="669239" y="260184"/>
                  </a:lnTo>
                  <a:lnTo>
                    <a:pt x="691438" y="260184"/>
                  </a:lnTo>
                  <a:lnTo>
                    <a:pt x="691438" y="0"/>
                  </a:lnTo>
                  <a:close/>
                </a:path>
                <a:path w="1118870" h="361950">
                  <a:moveTo>
                    <a:pt x="694245" y="350418"/>
                  </a:moveTo>
                  <a:lnTo>
                    <a:pt x="654431" y="350418"/>
                  </a:lnTo>
                  <a:lnTo>
                    <a:pt x="655535" y="348615"/>
                  </a:lnTo>
                  <a:lnTo>
                    <a:pt x="656958" y="346824"/>
                  </a:lnTo>
                  <a:lnTo>
                    <a:pt x="660336" y="343255"/>
                  </a:lnTo>
                  <a:lnTo>
                    <a:pt x="664171" y="339826"/>
                  </a:lnTo>
                  <a:lnTo>
                    <a:pt x="677316" y="328752"/>
                  </a:lnTo>
                  <a:lnTo>
                    <a:pt x="682421" y="323989"/>
                  </a:lnTo>
                  <a:lnTo>
                    <a:pt x="688606" y="317042"/>
                  </a:lnTo>
                  <a:lnTo>
                    <a:pt x="690816" y="313740"/>
                  </a:lnTo>
                  <a:lnTo>
                    <a:pt x="693470" y="307467"/>
                  </a:lnTo>
                  <a:lnTo>
                    <a:pt x="694131" y="304279"/>
                  </a:lnTo>
                  <a:lnTo>
                    <a:pt x="694131" y="294640"/>
                  </a:lnTo>
                  <a:lnTo>
                    <a:pt x="691870" y="289306"/>
                  </a:lnTo>
                  <a:lnTo>
                    <a:pt x="682777" y="280657"/>
                  </a:lnTo>
                  <a:lnTo>
                    <a:pt x="676617" y="278498"/>
                  </a:lnTo>
                  <a:lnTo>
                    <a:pt x="661123" y="278498"/>
                  </a:lnTo>
                  <a:lnTo>
                    <a:pt x="654964" y="280504"/>
                  </a:lnTo>
                  <a:lnTo>
                    <a:pt x="645820" y="288518"/>
                  </a:lnTo>
                  <a:lnTo>
                    <a:pt x="643178" y="294322"/>
                  </a:lnTo>
                  <a:lnTo>
                    <a:pt x="642467" y="301980"/>
                  </a:lnTo>
                  <a:lnTo>
                    <a:pt x="652716" y="303034"/>
                  </a:lnTo>
                  <a:lnTo>
                    <a:pt x="652754" y="297929"/>
                  </a:lnTo>
                  <a:lnTo>
                    <a:pt x="654215" y="293966"/>
                  </a:lnTo>
                  <a:lnTo>
                    <a:pt x="659980" y="288201"/>
                  </a:lnTo>
                  <a:lnTo>
                    <a:pt x="663816" y="286740"/>
                  </a:lnTo>
                  <a:lnTo>
                    <a:pt x="673150" y="286740"/>
                  </a:lnTo>
                  <a:lnTo>
                    <a:pt x="676821" y="288124"/>
                  </a:lnTo>
                  <a:lnTo>
                    <a:pt x="682472" y="293535"/>
                  </a:lnTo>
                  <a:lnTo>
                    <a:pt x="683895" y="296849"/>
                  </a:lnTo>
                  <a:lnTo>
                    <a:pt x="683895" y="304584"/>
                  </a:lnTo>
                  <a:lnTo>
                    <a:pt x="682345" y="308584"/>
                  </a:lnTo>
                  <a:lnTo>
                    <a:pt x="676135" y="317030"/>
                  </a:lnTo>
                  <a:lnTo>
                    <a:pt x="670179" y="322745"/>
                  </a:lnTo>
                  <a:lnTo>
                    <a:pt x="655662" y="334632"/>
                  </a:lnTo>
                  <a:lnTo>
                    <a:pt x="651319" y="338734"/>
                  </a:lnTo>
                  <a:lnTo>
                    <a:pt x="645299" y="345833"/>
                  </a:lnTo>
                  <a:lnTo>
                    <a:pt x="643115" y="349415"/>
                  </a:lnTo>
                  <a:lnTo>
                    <a:pt x="640905" y="355307"/>
                  </a:lnTo>
                  <a:lnTo>
                    <a:pt x="640524" y="357593"/>
                  </a:lnTo>
                  <a:lnTo>
                    <a:pt x="640588" y="360006"/>
                  </a:lnTo>
                  <a:lnTo>
                    <a:pt x="694245" y="360006"/>
                  </a:lnTo>
                  <a:lnTo>
                    <a:pt x="694245" y="350418"/>
                  </a:lnTo>
                  <a:close/>
                </a:path>
                <a:path w="1118870" h="361950">
                  <a:moveTo>
                    <a:pt x="744054" y="0"/>
                  </a:moveTo>
                  <a:lnTo>
                    <a:pt x="711987" y="0"/>
                  </a:lnTo>
                  <a:lnTo>
                    <a:pt x="711987" y="260184"/>
                  </a:lnTo>
                  <a:lnTo>
                    <a:pt x="744054" y="260184"/>
                  </a:lnTo>
                  <a:lnTo>
                    <a:pt x="744054" y="0"/>
                  </a:lnTo>
                  <a:close/>
                </a:path>
                <a:path w="1118870" h="361950">
                  <a:moveTo>
                    <a:pt x="769861" y="329488"/>
                  </a:moveTo>
                  <a:lnTo>
                    <a:pt x="761707" y="286740"/>
                  </a:lnTo>
                  <a:lnTo>
                    <a:pt x="760844" y="285407"/>
                  </a:lnTo>
                  <a:lnTo>
                    <a:pt x="759612" y="284264"/>
                  </a:lnTo>
                  <a:lnTo>
                    <a:pt x="759612" y="319963"/>
                  </a:lnTo>
                  <a:lnTo>
                    <a:pt x="759320" y="329095"/>
                  </a:lnTo>
                  <a:lnTo>
                    <a:pt x="747953" y="353174"/>
                  </a:lnTo>
                  <a:lnTo>
                    <a:pt x="738809" y="353174"/>
                  </a:lnTo>
                  <a:lnTo>
                    <a:pt x="727163" y="319963"/>
                  </a:lnTo>
                  <a:lnTo>
                    <a:pt x="727443" y="311912"/>
                  </a:lnTo>
                  <a:lnTo>
                    <a:pt x="738695" y="286740"/>
                  </a:lnTo>
                  <a:lnTo>
                    <a:pt x="747928" y="286740"/>
                  </a:lnTo>
                  <a:lnTo>
                    <a:pt x="759612" y="319963"/>
                  </a:lnTo>
                  <a:lnTo>
                    <a:pt x="759612" y="284264"/>
                  </a:lnTo>
                  <a:lnTo>
                    <a:pt x="758126" y="282879"/>
                  </a:lnTo>
                  <a:lnTo>
                    <a:pt x="751560" y="279387"/>
                  </a:lnTo>
                  <a:lnTo>
                    <a:pt x="747737" y="278485"/>
                  </a:lnTo>
                  <a:lnTo>
                    <a:pt x="737476" y="278485"/>
                  </a:lnTo>
                  <a:lnTo>
                    <a:pt x="716915" y="310362"/>
                  </a:lnTo>
                  <a:lnTo>
                    <a:pt x="716915" y="319963"/>
                  </a:lnTo>
                  <a:lnTo>
                    <a:pt x="729399" y="358571"/>
                  </a:lnTo>
                  <a:lnTo>
                    <a:pt x="735558" y="361391"/>
                  </a:lnTo>
                  <a:lnTo>
                    <a:pt x="749325" y="361391"/>
                  </a:lnTo>
                  <a:lnTo>
                    <a:pt x="768870" y="337185"/>
                  </a:lnTo>
                  <a:lnTo>
                    <a:pt x="769861" y="329488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47" y="260197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818896" y="0"/>
                  </a:moveTo>
                  <a:lnTo>
                    <a:pt x="786828" y="0"/>
                  </a:lnTo>
                  <a:lnTo>
                    <a:pt x="786828" y="260184"/>
                  </a:lnTo>
                  <a:lnTo>
                    <a:pt x="818896" y="260184"/>
                  </a:lnTo>
                  <a:lnTo>
                    <a:pt x="818896" y="0"/>
                  </a:lnTo>
                  <a:close/>
                </a:path>
                <a:path w="1118870" h="361950">
                  <a:moveTo>
                    <a:pt x="840282" y="0"/>
                  </a:moveTo>
                  <a:lnTo>
                    <a:pt x="829589" y="0"/>
                  </a:lnTo>
                  <a:lnTo>
                    <a:pt x="829589" y="260197"/>
                  </a:lnTo>
                  <a:lnTo>
                    <a:pt x="840282" y="260197"/>
                  </a:lnTo>
                  <a:lnTo>
                    <a:pt x="840282" y="0"/>
                  </a:lnTo>
                  <a:close/>
                </a:path>
                <a:path w="1118870" h="361950">
                  <a:moveTo>
                    <a:pt x="845350" y="321805"/>
                  </a:moveTo>
                  <a:lnTo>
                    <a:pt x="834275" y="284289"/>
                  </a:lnTo>
                  <a:lnTo>
                    <a:pt x="834275" y="299694"/>
                  </a:lnTo>
                  <a:lnTo>
                    <a:pt x="834186" y="311404"/>
                  </a:lnTo>
                  <a:lnTo>
                    <a:pt x="832789" y="315620"/>
                  </a:lnTo>
                  <a:lnTo>
                    <a:pt x="829779" y="318858"/>
                  </a:lnTo>
                  <a:lnTo>
                    <a:pt x="826833" y="322084"/>
                  </a:lnTo>
                  <a:lnTo>
                    <a:pt x="823048" y="323672"/>
                  </a:lnTo>
                  <a:lnTo>
                    <a:pt x="813854" y="323672"/>
                  </a:lnTo>
                  <a:lnTo>
                    <a:pt x="810006" y="322084"/>
                  </a:lnTo>
                  <a:lnTo>
                    <a:pt x="806869" y="318858"/>
                  </a:lnTo>
                  <a:lnTo>
                    <a:pt x="803770" y="315620"/>
                  </a:lnTo>
                  <a:lnTo>
                    <a:pt x="802220" y="311404"/>
                  </a:lnTo>
                  <a:lnTo>
                    <a:pt x="802322" y="300189"/>
                  </a:lnTo>
                  <a:lnTo>
                    <a:pt x="803859" y="295783"/>
                  </a:lnTo>
                  <a:lnTo>
                    <a:pt x="810425" y="288569"/>
                  </a:lnTo>
                  <a:lnTo>
                    <a:pt x="814285" y="286740"/>
                  </a:lnTo>
                  <a:lnTo>
                    <a:pt x="822985" y="286740"/>
                  </a:lnTo>
                  <a:lnTo>
                    <a:pt x="826643" y="288417"/>
                  </a:lnTo>
                  <a:lnTo>
                    <a:pt x="832739" y="295148"/>
                  </a:lnTo>
                  <a:lnTo>
                    <a:pt x="834275" y="299694"/>
                  </a:lnTo>
                  <a:lnTo>
                    <a:pt x="834275" y="284289"/>
                  </a:lnTo>
                  <a:lnTo>
                    <a:pt x="831938" y="282778"/>
                  </a:lnTo>
                  <a:lnTo>
                    <a:pt x="827582" y="279908"/>
                  </a:lnTo>
                  <a:lnTo>
                    <a:pt x="822769" y="278511"/>
                  </a:lnTo>
                  <a:lnTo>
                    <a:pt x="810183" y="278511"/>
                  </a:lnTo>
                  <a:lnTo>
                    <a:pt x="804100" y="281000"/>
                  </a:lnTo>
                  <a:lnTo>
                    <a:pt x="794385" y="291045"/>
                  </a:lnTo>
                  <a:lnTo>
                    <a:pt x="791972" y="297675"/>
                  </a:lnTo>
                  <a:lnTo>
                    <a:pt x="791972" y="313880"/>
                  </a:lnTo>
                  <a:lnTo>
                    <a:pt x="794296" y="320306"/>
                  </a:lnTo>
                  <a:lnTo>
                    <a:pt x="803592" y="330047"/>
                  </a:lnTo>
                  <a:lnTo>
                    <a:pt x="809282" y="332486"/>
                  </a:lnTo>
                  <a:lnTo>
                    <a:pt x="820026" y="332486"/>
                  </a:lnTo>
                  <a:lnTo>
                    <a:pt x="835380" y="321805"/>
                  </a:lnTo>
                  <a:lnTo>
                    <a:pt x="835418" y="328129"/>
                  </a:lnTo>
                  <a:lnTo>
                    <a:pt x="824522" y="351078"/>
                  </a:lnTo>
                  <a:lnTo>
                    <a:pt x="822248" y="352501"/>
                  </a:lnTo>
                  <a:lnTo>
                    <a:pt x="819569" y="353187"/>
                  </a:lnTo>
                  <a:lnTo>
                    <a:pt x="812914" y="353187"/>
                  </a:lnTo>
                  <a:lnTo>
                    <a:pt x="809993" y="352171"/>
                  </a:lnTo>
                  <a:lnTo>
                    <a:pt x="805408" y="348107"/>
                  </a:lnTo>
                  <a:lnTo>
                    <a:pt x="803859" y="344843"/>
                  </a:lnTo>
                  <a:lnTo>
                    <a:pt x="803046" y="340347"/>
                  </a:lnTo>
                  <a:lnTo>
                    <a:pt x="793470" y="341223"/>
                  </a:lnTo>
                  <a:lnTo>
                    <a:pt x="794283" y="347611"/>
                  </a:lnTo>
                  <a:lnTo>
                    <a:pt x="796696" y="352590"/>
                  </a:lnTo>
                  <a:lnTo>
                    <a:pt x="804748" y="359638"/>
                  </a:lnTo>
                  <a:lnTo>
                    <a:pt x="809929" y="361378"/>
                  </a:lnTo>
                  <a:lnTo>
                    <a:pt x="822261" y="361378"/>
                  </a:lnTo>
                  <a:lnTo>
                    <a:pt x="827455" y="359778"/>
                  </a:lnTo>
                  <a:lnTo>
                    <a:pt x="831888" y="356552"/>
                  </a:lnTo>
                  <a:lnTo>
                    <a:pt x="836358" y="353364"/>
                  </a:lnTo>
                  <a:lnTo>
                    <a:pt x="836485" y="353187"/>
                  </a:lnTo>
                  <a:lnTo>
                    <a:pt x="839724" y="348691"/>
                  </a:lnTo>
                  <a:lnTo>
                    <a:pt x="844219" y="336397"/>
                  </a:lnTo>
                  <a:lnTo>
                    <a:pt x="845350" y="328129"/>
                  </a:lnTo>
                  <a:lnTo>
                    <a:pt x="845350" y="321805"/>
                  </a:lnTo>
                  <a:close/>
                </a:path>
                <a:path w="1118870" h="361950">
                  <a:moveTo>
                    <a:pt x="883894" y="0"/>
                  </a:moveTo>
                  <a:lnTo>
                    <a:pt x="861682" y="0"/>
                  </a:lnTo>
                  <a:lnTo>
                    <a:pt x="861682" y="260184"/>
                  </a:lnTo>
                  <a:lnTo>
                    <a:pt x="883894" y="260184"/>
                  </a:lnTo>
                  <a:lnTo>
                    <a:pt x="883894" y="0"/>
                  </a:lnTo>
                  <a:close/>
                </a:path>
                <a:path w="1118870" h="361950">
                  <a:moveTo>
                    <a:pt x="904582" y="278485"/>
                  </a:moveTo>
                  <a:lnTo>
                    <a:pt x="898156" y="278485"/>
                  </a:lnTo>
                  <a:lnTo>
                    <a:pt x="896416" y="281978"/>
                  </a:lnTo>
                  <a:lnTo>
                    <a:pt x="893470" y="285610"/>
                  </a:lnTo>
                  <a:lnTo>
                    <a:pt x="885126" y="293077"/>
                  </a:lnTo>
                  <a:lnTo>
                    <a:pt x="880249" y="296252"/>
                  </a:lnTo>
                  <a:lnTo>
                    <a:pt x="874687" y="298869"/>
                  </a:lnTo>
                  <a:lnTo>
                    <a:pt x="874687" y="308495"/>
                  </a:lnTo>
                  <a:lnTo>
                    <a:pt x="894613" y="296468"/>
                  </a:lnTo>
                  <a:lnTo>
                    <a:pt x="894613" y="359994"/>
                  </a:lnTo>
                  <a:lnTo>
                    <a:pt x="904582" y="359994"/>
                  </a:lnTo>
                  <a:lnTo>
                    <a:pt x="904582" y="278485"/>
                  </a:lnTo>
                  <a:close/>
                </a:path>
                <a:path w="1118870" h="361950">
                  <a:moveTo>
                    <a:pt x="926668" y="0"/>
                  </a:moveTo>
                  <a:lnTo>
                    <a:pt x="904468" y="0"/>
                  </a:lnTo>
                  <a:lnTo>
                    <a:pt x="904468" y="260184"/>
                  </a:lnTo>
                  <a:lnTo>
                    <a:pt x="926668" y="260184"/>
                  </a:lnTo>
                  <a:lnTo>
                    <a:pt x="926668" y="0"/>
                  </a:lnTo>
                  <a:close/>
                </a:path>
                <a:path w="1118870" h="361950">
                  <a:moveTo>
                    <a:pt x="947216" y="0"/>
                  </a:moveTo>
                  <a:lnTo>
                    <a:pt x="936536" y="0"/>
                  </a:lnTo>
                  <a:lnTo>
                    <a:pt x="936536" y="260197"/>
                  </a:lnTo>
                  <a:lnTo>
                    <a:pt x="947216" y="260197"/>
                  </a:lnTo>
                  <a:lnTo>
                    <a:pt x="947216" y="0"/>
                  </a:lnTo>
                  <a:close/>
                </a:path>
                <a:path w="1118870" h="361950">
                  <a:moveTo>
                    <a:pt x="968603" y="0"/>
                  </a:moveTo>
                  <a:lnTo>
                    <a:pt x="957910" y="0"/>
                  </a:lnTo>
                  <a:lnTo>
                    <a:pt x="957910" y="260197"/>
                  </a:lnTo>
                  <a:lnTo>
                    <a:pt x="968603" y="260197"/>
                  </a:lnTo>
                  <a:lnTo>
                    <a:pt x="968603" y="0"/>
                  </a:lnTo>
                  <a:close/>
                </a:path>
                <a:path w="1118870" h="361950">
                  <a:moveTo>
                    <a:pt x="995235" y="325907"/>
                  </a:moveTo>
                  <a:lnTo>
                    <a:pt x="992911" y="319582"/>
                  </a:lnTo>
                  <a:lnTo>
                    <a:pt x="989596" y="316141"/>
                  </a:lnTo>
                  <a:lnTo>
                    <a:pt x="984986" y="311302"/>
                  </a:lnTo>
                  <a:lnTo>
                    <a:pt x="984986" y="328460"/>
                  </a:lnTo>
                  <a:lnTo>
                    <a:pt x="984948" y="340398"/>
                  </a:lnTo>
                  <a:lnTo>
                    <a:pt x="983538" y="344690"/>
                  </a:lnTo>
                  <a:lnTo>
                    <a:pt x="980516" y="348107"/>
                  </a:lnTo>
                  <a:lnTo>
                    <a:pt x="977480" y="351485"/>
                  </a:lnTo>
                  <a:lnTo>
                    <a:pt x="973874" y="353174"/>
                  </a:lnTo>
                  <a:lnTo>
                    <a:pt x="966787" y="353174"/>
                  </a:lnTo>
                  <a:lnTo>
                    <a:pt x="953109" y="337134"/>
                  </a:lnTo>
                  <a:lnTo>
                    <a:pt x="953109" y="328460"/>
                  </a:lnTo>
                  <a:lnTo>
                    <a:pt x="954684" y="324243"/>
                  </a:lnTo>
                  <a:lnTo>
                    <a:pt x="960602" y="318122"/>
                  </a:lnTo>
                  <a:lnTo>
                    <a:pt x="960958" y="317754"/>
                  </a:lnTo>
                  <a:lnTo>
                    <a:pt x="964780" y="316141"/>
                  </a:lnTo>
                  <a:lnTo>
                    <a:pt x="973810" y="316141"/>
                  </a:lnTo>
                  <a:lnTo>
                    <a:pt x="977582" y="317754"/>
                  </a:lnTo>
                  <a:lnTo>
                    <a:pt x="983551" y="324243"/>
                  </a:lnTo>
                  <a:lnTo>
                    <a:pt x="984986" y="328460"/>
                  </a:lnTo>
                  <a:lnTo>
                    <a:pt x="984986" y="311302"/>
                  </a:lnTo>
                  <a:lnTo>
                    <a:pt x="983551" y="309791"/>
                  </a:lnTo>
                  <a:lnTo>
                    <a:pt x="977912" y="307352"/>
                  </a:lnTo>
                  <a:lnTo>
                    <a:pt x="967460" y="307352"/>
                  </a:lnTo>
                  <a:lnTo>
                    <a:pt x="963841" y="308216"/>
                  </a:lnTo>
                  <a:lnTo>
                    <a:pt x="960310" y="310032"/>
                  </a:lnTo>
                  <a:lnTo>
                    <a:pt x="956894" y="311759"/>
                  </a:lnTo>
                  <a:lnTo>
                    <a:pt x="953960" y="314477"/>
                  </a:lnTo>
                  <a:lnTo>
                    <a:pt x="951560" y="318122"/>
                  </a:lnTo>
                  <a:lnTo>
                    <a:pt x="951674" y="309791"/>
                  </a:lnTo>
                  <a:lnTo>
                    <a:pt x="966990" y="286689"/>
                  </a:lnTo>
                  <a:lnTo>
                    <a:pt x="974102" y="286689"/>
                  </a:lnTo>
                  <a:lnTo>
                    <a:pt x="983894" y="299491"/>
                  </a:lnTo>
                  <a:lnTo>
                    <a:pt x="993800" y="298691"/>
                  </a:lnTo>
                  <a:lnTo>
                    <a:pt x="992987" y="292379"/>
                  </a:lnTo>
                  <a:lnTo>
                    <a:pt x="990536" y="287439"/>
                  </a:lnTo>
                  <a:lnTo>
                    <a:pt x="989672" y="286689"/>
                  </a:lnTo>
                  <a:lnTo>
                    <a:pt x="982370" y="280276"/>
                  </a:lnTo>
                  <a:lnTo>
                    <a:pt x="977150" y="278485"/>
                  </a:lnTo>
                  <a:lnTo>
                    <a:pt x="962202" y="278485"/>
                  </a:lnTo>
                  <a:lnTo>
                    <a:pt x="942174" y="311048"/>
                  </a:lnTo>
                  <a:lnTo>
                    <a:pt x="941755" y="324243"/>
                  </a:lnTo>
                  <a:lnTo>
                    <a:pt x="942124" y="331787"/>
                  </a:lnTo>
                  <a:lnTo>
                    <a:pt x="961529" y="361391"/>
                  </a:lnTo>
                  <a:lnTo>
                    <a:pt x="974699" y="361391"/>
                  </a:lnTo>
                  <a:lnTo>
                    <a:pt x="979068" y="360235"/>
                  </a:lnTo>
                  <a:lnTo>
                    <a:pt x="986726" y="355574"/>
                  </a:lnTo>
                  <a:lnTo>
                    <a:pt x="988885" y="353174"/>
                  </a:lnTo>
                  <a:lnTo>
                    <a:pt x="989749" y="352221"/>
                  </a:lnTo>
                  <a:lnTo>
                    <a:pt x="994130" y="343484"/>
                  </a:lnTo>
                  <a:lnTo>
                    <a:pt x="995235" y="338721"/>
                  </a:lnTo>
                  <a:lnTo>
                    <a:pt x="995235" y="325907"/>
                  </a:lnTo>
                  <a:close/>
                </a:path>
                <a:path w="1118870" h="361950">
                  <a:moveTo>
                    <a:pt x="1021257" y="0"/>
                  </a:moveTo>
                  <a:lnTo>
                    <a:pt x="1011377" y="0"/>
                  </a:lnTo>
                  <a:lnTo>
                    <a:pt x="1011377" y="260197"/>
                  </a:lnTo>
                  <a:lnTo>
                    <a:pt x="1021257" y="260197"/>
                  </a:lnTo>
                  <a:lnTo>
                    <a:pt x="1021257" y="0"/>
                  </a:lnTo>
                  <a:close/>
                </a:path>
                <a:path w="1118870" h="361950">
                  <a:moveTo>
                    <a:pt x="1053325" y="0"/>
                  </a:moveTo>
                  <a:lnTo>
                    <a:pt x="1043444" y="0"/>
                  </a:lnTo>
                  <a:lnTo>
                    <a:pt x="1043444" y="260197"/>
                  </a:lnTo>
                  <a:lnTo>
                    <a:pt x="1053325" y="260197"/>
                  </a:lnTo>
                  <a:lnTo>
                    <a:pt x="1053325" y="0"/>
                  </a:lnTo>
                  <a:close/>
                </a:path>
                <a:path w="1118870" h="361950">
                  <a:moveTo>
                    <a:pt x="1070521" y="331774"/>
                  </a:moveTo>
                  <a:lnTo>
                    <a:pt x="1069213" y="327456"/>
                  </a:lnTo>
                  <a:lnTo>
                    <a:pt x="1064044" y="320294"/>
                  </a:lnTo>
                  <a:lnTo>
                    <a:pt x="1060323" y="317665"/>
                  </a:lnTo>
                  <a:lnTo>
                    <a:pt x="1060323" y="341642"/>
                  </a:lnTo>
                  <a:lnTo>
                    <a:pt x="1058786" y="345528"/>
                  </a:lnTo>
                  <a:lnTo>
                    <a:pt x="1052588" y="351663"/>
                  </a:lnTo>
                  <a:lnTo>
                    <a:pt x="1048639" y="353199"/>
                  </a:lnTo>
                  <a:lnTo>
                    <a:pt x="1040828" y="353199"/>
                  </a:lnTo>
                  <a:lnTo>
                    <a:pt x="1027290" y="339432"/>
                  </a:lnTo>
                  <a:lnTo>
                    <a:pt x="1027341" y="331774"/>
                  </a:lnTo>
                  <a:lnTo>
                    <a:pt x="1028814" y="328053"/>
                  </a:lnTo>
                  <a:lnTo>
                    <a:pt x="1031875" y="324954"/>
                  </a:lnTo>
                  <a:lnTo>
                    <a:pt x="1034973" y="321856"/>
                  </a:lnTo>
                  <a:lnTo>
                    <a:pt x="1038872" y="320294"/>
                  </a:lnTo>
                  <a:lnTo>
                    <a:pt x="1048359" y="320294"/>
                  </a:lnTo>
                  <a:lnTo>
                    <a:pt x="1052334" y="321868"/>
                  </a:lnTo>
                  <a:lnTo>
                    <a:pt x="1055509" y="325005"/>
                  </a:lnTo>
                  <a:lnTo>
                    <a:pt x="1058722" y="328142"/>
                  </a:lnTo>
                  <a:lnTo>
                    <a:pt x="1060234" y="331927"/>
                  </a:lnTo>
                  <a:lnTo>
                    <a:pt x="1060323" y="341642"/>
                  </a:lnTo>
                  <a:lnTo>
                    <a:pt x="1060323" y="317665"/>
                  </a:lnTo>
                  <a:lnTo>
                    <a:pt x="1055243" y="315976"/>
                  </a:lnTo>
                  <a:lnTo>
                    <a:pt x="1059256" y="314464"/>
                  </a:lnTo>
                  <a:lnTo>
                    <a:pt x="1062266" y="312331"/>
                  </a:lnTo>
                  <a:lnTo>
                    <a:pt x="1062380" y="312153"/>
                  </a:lnTo>
                  <a:lnTo>
                    <a:pt x="1066203" y="306705"/>
                  </a:lnTo>
                  <a:lnTo>
                    <a:pt x="1067193" y="303466"/>
                  </a:lnTo>
                  <a:lnTo>
                    <a:pt x="1067066" y="293509"/>
                  </a:lnTo>
                  <a:lnTo>
                    <a:pt x="1065034" y="288785"/>
                  </a:lnTo>
                  <a:lnTo>
                    <a:pt x="1062812" y="286677"/>
                  </a:lnTo>
                  <a:lnTo>
                    <a:pt x="1056868" y="281000"/>
                  </a:lnTo>
                  <a:lnTo>
                    <a:pt x="1056868" y="303339"/>
                  </a:lnTo>
                  <a:lnTo>
                    <a:pt x="1055712" y="306133"/>
                  </a:lnTo>
                  <a:lnTo>
                    <a:pt x="1050798" y="310959"/>
                  </a:lnTo>
                  <a:lnTo>
                    <a:pt x="1047673" y="312153"/>
                  </a:lnTo>
                  <a:lnTo>
                    <a:pt x="1039888" y="312153"/>
                  </a:lnTo>
                  <a:lnTo>
                    <a:pt x="1036675" y="310946"/>
                  </a:lnTo>
                  <a:lnTo>
                    <a:pt x="1031722" y="306070"/>
                  </a:lnTo>
                  <a:lnTo>
                    <a:pt x="1030566" y="303149"/>
                  </a:lnTo>
                  <a:lnTo>
                    <a:pt x="1030490" y="295681"/>
                  </a:lnTo>
                  <a:lnTo>
                    <a:pt x="1031748" y="292785"/>
                  </a:lnTo>
                  <a:lnTo>
                    <a:pt x="1053134" y="290449"/>
                  </a:lnTo>
                  <a:lnTo>
                    <a:pt x="1055687" y="292938"/>
                  </a:lnTo>
                  <a:lnTo>
                    <a:pt x="1056830" y="295681"/>
                  </a:lnTo>
                  <a:lnTo>
                    <a:pt x="1056868" y="303339"/>
                  </a:lnTo>
                  <a:lnTo>
                    <a:pt x="1056868" y="281000"/>
                  </a:lnTo>
                  <a:lnTo>
                    <a:pt x="1056411" y="280555"/>
                  </a:lnTo>
                  <a:lnTo>
                    <a:pt x="1050709" y="278498"/>
                  </a:lnTo>
                  <a:lnTo>
                    <a:pt x="1036561" y="278498"/>
                  </a:lnTo>
                  <a:lnTo>
                    <a:pt x="1030909" y="280504"/>
                  </a:lnTo>
                  <a:lnTo>
                    <a:pt x="1022426" y="288556"/>
                  </a:lnTo>
                  <a:lnTo>
                    <a:pt x="1020305" y="293509"/>
                  </a:lnTo>
                  <a:lnTo>
                    <a:pt x="1020330" y="303466"/>
                  </a:lnTo>
                  <a:lnTo>
                    <a:pt x="1021295" y="306705"/>
                  </a:lnTo>
                  <a:lnTo>
                    <a:pt x="1025283" y="312305"/>
                  </a:lnTo>
                  <a:lnTo>
                    <a:pt x="1028369" y="314464"/>
                  </a:lnTo>
                  <a:lnTo>
                    <a:pt x="1032484" y="315976"/>
                  </a:lnTo>
                  <a:lnTo>
                    <a:pt x="1027531" y="317271"/>
                  </a:lnTo>
                  <a:lnTo>
                    <a:pt x="1023721" y="319709"/>
                  </a:lnTo>
                  <a:lnTo>
                    <a:pt x="1018362" y="326834"/>
                  </a:lnTo>
                  <a:lnTo>
                    <a:pt x="1017041" y="331241"/>
                  </a:lnTo>
                  <a:lnTo>
                    <a:pt x="1017092" y="343738"/>
                  </a:lnTo>
                  <a:lnTo>
                    <a:pt x="1019492" y="349542"/>
                  </a:lnTo>
                  <a:lnTo>
                    <a:pt x="1024394" y="354304"/>
                  </a:lnTo>
                  <a:lnTo>
                    <a:pt x="1029309" y="359016"/>
                  </a:lnTo>
                  <a:lnTo>
                    <a:pt x="1035773" y="361378"/>
                  </a:lnTo>
                  <a:lnTo>
                    <a:pt x="1051801" y="361378"/>
                  </a:lnTo>
                  <a:lnTo>
                    <a:pt x="1058240" y="359016"/>
                  </a:lnTo>
                  <a:lnTo>
                    <a:pt x="1064298" y="353199"/>
                  </a:lnTo>
                  <a:lnTo>
                    <a:pt x="1068070" y="349580"/>
                  </a:lnTo>
                  <a:lnTo>
                    <a:pt x="1070521" y="343738"/>
                  </a:lnTo>
                  <a:lnTo>
                    <a:pt x="1070521" y="331774"/>
                  </a:lnTo>
                  <a:close/>
                </a:path>
                <a:path w="1118870" h="361950">
                  <a:moveTo>
                    <a:pt x="1096924" y="12"/>
                  </a:moveTo>
                  <a:lnTo>
                    <a:pt x="1086231" y="12"/>
                  </a:lnTo>
                  <a:lnTo>
                    <a:pt x="1086231" y="313664"/>
                  </a:lnTo>
                  <a:lnTo>
                    <a:pt x="1096924" y="313664"/>
                  </a:lnTo>
                  <a:lnTo>
                    <a:pt x="1096924" y="12"/>
                  </a:lnTo>
                  <a:close/>
                </a:path>
                <a:path w="1118870" h="361950">
                  <a:moveTo>
                    <a:pt x="1118298" y="12"/>
                  </a:moveTo>
                  <a:lnTo>
                    <a:pt x="1107605" y="12"/>
                  </a:lnTo>
                  <a:lnTo>
                    <a:pt x="1107605" y="313664"/>
                  </a:lnTo>
                  <a:lnTo>
                    <a:pt x="1118298" y="313664"/>
                  </a:lnTo>
                  <a:lnTo>
                    <a:pt x="1118298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2433802" y="4274566"/>
            <a:ext cx="1383665" cy="1524000"/>
            <a:chOff x="2433802" y="4274566"/>
            <a:chExt cx="1383665" cy="1524000"/>
          </a:xfrm>
        </p:grpSpPr>
        <p:pic>
          <p:nvPicPr>
            <p:cNvPr id="89" name="object 8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433802" y="4274566"/>
              <a:ext cx="874734" cy="786447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3032826" y="4805236"/>
              <a:ext cx="784860" cy="471805"/>
            </a:xfrm>
            <a:custGeom>
              <a:avLst/>
              <a:gdLst/>
              <a:ahLst/>
              <a:cxnLst/>
              <a:rect l="l" t="t" r="r" b="b"/>
              <a:pathLst>
                <a:path w="784860" h="471804">
                  <a:moveTo>
                    <a:pt x="392302" y="0"/>
                  </a:moveTo>
                  <a:lnTo>
                    <a:pt x="334331" y="2554"/>
                  </a:lnTo>
                  <a:lnTo>
                    <a:pt x="279001" y="9975"/>
                  </a:lnTo>
                  <a:lnTo>
                    <a:pt x="226918" y="21898"/>
                  </a:lnTo>
                  <a:lnTo>
                    <a:pt x="178690" y="37958"/>
                  </a:lnTo>
                  <a:lnTo>
                    <a:pt x="134923" y="57791"/>
                  </a:lnTo>
                  <a:lnTo>
                    <a:pt x="96225" y="81032"/>
                  </a:lnTo>
                  <a:lnTo>
                    <a:pt x="63202" y="107317"/>
                  </a:lnTo>
                  <a:lnTo>
                    <a:pt x="36461" y="136282"/>
                  </a:lnTo>
                  <a:lnTo>
                    <a:pt x="4253" y="200793"/>
                  </a:lnTo>
                  <a:lnTo>
                    <a:pt x="0" y="235610"/>
                  </a:lnTo>
                  <a:lnTo>
                    <a:pt x="4253" y="270424"/>
                  </a:lnTo>
                  <a:lnTo>
                    <a:pt x="36461" y="334930"/>
                  </a:lnTo>
                  <a:lnTo>
                    <a:pt x="63202" y="363893"/>
                  </a:lnTo>
                  <a:lnTo>
                    <a:pt x="96225" y="390177"/>
                  </a:lnTo>
                  <a:lnTo>
                    <a:pt x="134923" y="413418"/>
                  </a:lnTo>
                  <a:lnTo>
                    <a:pt x="178690" y="433250"/>
                  </a:lnTo>
                  <a:lnTo>
                    <a:pt x="226918" y="449310"/>
                  </a:lnTo>
                  <a:lnTo>
                    <a:pt x="279001" y="461232"/>
                  </a:lnTo>
                  <a:lnTo>
                    <a:pt x="334331" y="468653"/>
                  </a:lnTo>
                  <a:lnTo>
                    <a:pt x="392302" y="471208"/>
                  </a:lnTo>
                  <a:lnTo>
                    <a:pt x="450274" y="468653"/>
                  </a:lnTo>
                  <a:lnTo>
                    <a:pt x="505604" y="461232"/>
                  </a:lnTo>
                  <a:lnTo>
                    <a:pt x="557687" y="449310"/>
                  </a:lnTo>
                  <a:lnTo>
                    <a:pt x="605915" y="433250"/>
                  </a:lnTo>
                  <a:lnTo>
                    <a:pt x="649682" y="413418"/>
                  </a:lnTo>
                  <a:lnTo>
                    <a:pt x="688380" y="390177"/>
                  </a:lnTo>
                  <a:lnTo>
                    <a:pt x="721403" y="363893"/>
                  </a:lnTo>
                  <a:lnTo>
                    <a:pt x="748144" y="334930"/>
                  </a:lnTo>
                  <a:lnTo>
                    <a:pt x="780352" y="270424"/>
                  </a:lnTo>
                  <a:lnTo>
                    <a:pt x="784605" y="235610"/>
                  </a:lnTo>
                  <a:lnTo>
                    <a:pt x="780352" y="200793"/>
                  </a:lnTo>
                  <a:lnTo>
                    <a:pt x="748144" y="136282"/>
                  </a:lnTo>
                  <a:lnTo>
                    <a:pt x="721403" y="107317"/>
                  </a:lnTo>
                  <a:lnTo>
                    <a:pt x="688380" y="81032"/>
                  </a:lnTo>
                  <a:lnTo>
                    <a:pt x="649682" y="57791"/>
                  </a:lnTo>
                  <a:lnTo>
                    <a:pt x="605915" y="37958"/>
                  </a:lnTo>
                  <a:lnTo>
                    <a:pt x="557687" y="21898"/>
                  </a:lnTo>
                  <a:lnTo>
                    <a:pt x="505604" y="9975"/>
                  </a:lnTo>
                  <a:lnTo>
                    <a:pt x="450274" y="2554"/>
                  </a:lnTo>
                  <a:lnTo>
                    <a:pt x="392302" y="0"/>
                  </a:lnTo>
                  <a:close/>
                </a:path>
              </a:pathLst>
            </a:custGeom>
            <a:solidFill>
              <a:srgbClr val="E21C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304139" y="5126823"/>
              <a:ext cx="243573" cy="82042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3201390" y="4872824"/>
              <a:ext cx="447675" cy="209550"/>
            </a:xfrm>
            <a:custGeom>
              <a:avLst/>
              <a:gdLst/>
              <a:ahLst/>
              <a:cxnLst/>
              <a:rect l="l" t="t" r="r" b="b"/>
              <a:pathLst>
                <a:path w="447675" h="209550">
                  <a:moveTo>
                    <a:pt x="76454" y="128143"/>
                  </a:moveTo>
                  <a:lnTo>
                    <a:pt x="55321" y="128143"/>
                  </a:lnTo>
                  <a:lnTo>
                    <a:pt x="38506" y="187680"/>
                  </a:lnTo>
                  <a:lnTo>
                    <a:pt x="38277" y="187680"/>
                  </a:lnTo>
                  <a:lnTo>
                    <a:pt x="25476" y="141389"/>
                  </a:lnTo>
                  <a:lnTo>
                    <a:pt x="21818" y="128143"/>
                  </a:lnTo>
                  <a:lnTo>
                    <a:pt x="0" y="128143"/>
                  </a:lnTo>
                  <a:lnTo>
                    <a:pt x="0" y="207911"/>
                  </a:lnTo>
                  <a:lnTo>
                    <a:pt x="13246" y="207911"/>
                  </a:lnTo>
                  <a:lnTo>
                    <a:pt x="13246" y="141389"/>
                  </a:lnTo>
                  <a:lnTo>
                    <a:pt x="13474" y="141389"/>
                  </a:lnTo>
                  <a:lnTo>
                    <a:pt x="32562" y="207911"/>
                  </a:lnTo>
                  <a:lnTo>
                    <a:pt x="42976" y="207911"/>
                  </a:lnTo>
                  <a:lnTo>
                    <a:pt x="49060" y="187680"/>
                  </a:lnTo>
                  <a:lnTo>
                    <a:pt x="62979" y="141389"/>
                  </a:lnTo>
                  <a:lnTo>
                    <a:pt x="63207" y="141389"/>
                  </a:lnTo>
                  <a:lnTo>
                    <a:pt x="63207" y="207911"/>
                  </a:lnTo>
                  <a:lnTo>
                    <a:pt x="76454" y="207911"/>
                  </a:lnTo>
                  <a:lnTo>
                    <a:pt x="76454" y="141389"/>
                  </a:lnTo>
                  <a:lnTo>
                    <a:pt x="76454" y="128143"/>
                  </a:lnTo>
                  <a:close/>
                </a:path>
                <a:path w="447675" h="209550">
                  <a:moveTo>
                    <a:pt x="78740" y="80911"/>
                  </a:moveTo>
                  <a:lnTo>
                    <a:pt x="72542" y="61709"/>
                  </a:lnTo>
                  <a:lnTo>
                    <a:pt x="68935" y="50520"/>
                  </a:lnTo>
                  <a:lnTo>
                    <a:pt x="56934" y="13246"/>
                  </a:lnTo>
                  <a:lnTo>
                    <a:pt x="54978" y="7175"/>
                  </a:lnTo>
                  <a:lnTo>
                    <a:pt x="54978" y="50520"/>
                  </a:lnTo>
                  <a:lnTo>
                    <a:pt x="33718" y="50520"/>
                  </a:lnTo>
                  <a:lnTo>
                    <a:pt x="44691" y="13246"/>
                  </a:lnTo>
                  <a:lnTo>
                    <a:pt x="44919" y="13246"/>
                  </a:lnTo>
                  <a:lnTo>
                    <a:pt x="54978" y="50520"/>
                  </a:lnTo>
                  <a:lnTo>
                    <a:pt x="54978" y="7175"/>
                  </a:lnTo>
                  <a:lnTo>
                    <a:pt x="53035" y="1143"/>
                  </a:lnTo>
                  <a:lnTo>
                    <a:pt x="37033" y="1143"/>
                  </a:lnTo>
                  <a:lnTo>
                    <a:pt x="10287" y="80911"/>
                  </a:lnTo>
                  <a:lnTo>
                    <a:pt x="24917" y="80911"/>
                  </a:lnTo>
                  <a:lnTo>
                    <a:pt x="30632" y="61709"/>
                  </a:lnTo>
                  <a:lnTo>
                    <a:pt x="58064" y="61709"/>
                  </a:lnTo>
                  <a:lnTo>
                    <a:pt x="63652" y="80911"/>
                  </a:lnTo>
                  <a:lnTo>
                    <a:pt x="78740" y="80911"/>
                  </a:lnTo>
                  <a:close/>
                </a:path>
                <a:path w="447675" h="209550">
                  <a:moveTo>
                    <a:pt x="128231" y="1143"/>
                  </a:moveTo>
                  <a:lnTo>
                    <a:pt x="87896" y="1143"/>
                  </a:lnTo>
                  <a:lnTo>
                    <a:pt x="87896" y="80911"/>
                  </a:lnTo>
                  <a:lnTo>
                    <a:pt x="102514" y="80911"/>
                  </a:lnTo>
                  <a:lnTo>
                    <a:pt x="102514" y="46164"/>
                  </a:lnTo>
                  <a:lnTo>
                    <a:pt x="127088" y="46164"/>
                  </a:lnTo>
                  <a:lnTo>
                    <a:pt x="127088" y="34518"/>
                  </a:lnTo>
                  <a:lnTo>
                    <a:pt x="102514" y="34518"/>
                  </a:lnTo>
                  <a:lnTo>
                    <a:pt x="102514" y="12788"/>
                  </a:lnTo>
                  <a:lnTo>
                    <a:pt x="128231" y="12788"/>
                  </a:lnTo>
                  <a:lnTo>
                    <a:pt x="128231" y="1143"/>
                  </a:lnTo>
                  <a:close/>
                </a:path>
                <a:path w="447675" h="209550">
                  <a:moveTo>
                    <a:pt x="153949" y="207911"/>
                  </a:moveTo>
                  <a:lnTo>
                    <a:pt x="147764" y="188709"/>
                  </a:lnTo>
                  <a:lnTo>
                    <a:pt x="144145" y="177520"/>
                  </a:lnTo>
                  <a:lnTo>
                    <a:pt x="132130" y="140246"/>
                  </a:lnTo>
                  <a:lnTo>
                    <a:pt x="130175" y="134175"/>
                  </a:lnTo>
                  <a:lnTo>
                    <a:pt x="130175" y="177520"/>
                  </a:lnTo>
                  <a:lnTo>
                    <a:pt x="108915" y="177520"/>
                  </a:lnTo>
                  <a:lnTo>
                    <a:pt x="119888" y="140246"/>
                  </a:lnTo>
                  <a:lnTo>
                    <a:pt x="120116" y="140246"/>
                  </a:lnTo>
                  <a:lnTo>
                    <a:pt x="130175" y="177520"/>
                  </a:lnTo>
                  <a:lnTo>
                    <a:pt x="130175" y="134175"/>
                  </a:lnTo>
                  <a:lnTo>
                    <a:pt x="128231" y="128143"/>
                  </a:lnTo>
                  <a:lnTo>
                    <a:pt x="112229" y="128143"/>
                  </a:lnTo>
                  <a:lnTo>
                    <a:pt x="85496" y="207911"/>
                  </a:lnTo>
                  <a:lnTo>
                    <a:pt x="100126" y="207911"/>
                  </a:lnTo>
                  <a:lnTo>
                    <a:pt x="105841" y="188709"/>
                  </a:lnTo>
                  <a:lnTo>
                    <a:pt x="133261" y="188709"/>
                  </a:lnTo>
                  <a:lnTo>
                    <a:pt x="138861" y="207911"/>
                  </a:lnTo>
                  <a:lnTo>
                    <a:pt x="153949" y="207911"/>
                  </a:lnTo>
                  <a:close/>
                </a:path>
                <a:path w="447675" h="209550">
                  <a:moveTo>
                    <a:pt x="192582" y="80911"/>
                  </a:moveTo>
                  <a:lnTo>
                    <a:pt x="180873" y="46621"/>
                  </a:lnTo>
                  <a:lnTo>
                    <a:pt x="179679" y="43078"/>
                  </a:lnTo>
                  <a:lnTo>
                    <a:pt x="176364" y="41706"/>
                  </a:lnTo>
                  <a:lnTo>
                    <a:pt x="173393" y="41249"/>
                  </a:lnTo>
                  <a:lnTo>
                    <a:pt x="173393" y="40906"/>
                  </a:lnTo>
                  <a:lnTo>
                    <a:pt x="182308" y="39547"/>
                  </a:lnTo>
                  <a:lnTo>
                    <a:pt x="185712" y="35890"/>
                  </a:lnTo>
                  <a:lnTo>
                    <a:pt x="188810" y="32575"/>
                  </a:lnTo>
                  <a:lnTo>
                    <a:pt x="188810" y="22161"/>
                  </a:lnTo>
                  <a:lnTo>
                    <a:pt x="187083" y="12700"/>
                  </a:lnTo>
                  <a:lnTo>
                    <a:pt x="186804" y="12331"/>
                  </a:lnTo>
                  <a:lnTo>
                    <a:pt x="182245" y="6159"/>
                  </a:lnTo>
                  <a:lnTo>
                    <a:pt x="174739" y="2374"/>
                  </a:lnTo>
                  <a:lnTo>
                    <a:pt x="173736" y="2247"/>
                  </a:lnTo>
                  <a:lnTo>
                    <a:pt x="173736" y="14617"/>
                  </a:lnTo>
                  <a:lnTo>
                    <a:pt x="173736" y="31889"/>
                  </a:lnTo>
                  <a:lnTo>
                    <a:pt x="168478" y="35890"/>
                  </a:lnTo>
                  <a:lnTo>
                    <a:pt x="154749" y="35890"/>
                  </a:lnTo>
                  <a:lnTo>
                    <a:pt x="154749" y="12331"/>
                  </a:lnTo>
                  <a:lnTo>
                    <a:pt x="168935" y="12331"/>
                  </a:lnTo>
                  <a:lnTo>
                    <a:pt x="173736" y="14617"/>
                  </a:lnTo>
                  <a:lnTo>
                    <a:pt x="173736" y="2247"/>
                  </a:lnTo>
                  <a:lnTo>
                    <a:pt x="165049" y="1143"/>
                  </a:lnTo>
                  <a:lnTo>
                    <a:pt x="140131" y="1143"/>
                  </a:lnTo>
                  <a:lnTo>
                    <a:pt x="140131" y="80911"/>
                  </a:lnTo>
                  <a:lnTo>
                    <a:pt x="154749" y="80911"/>
                  </a:lnTo>
                  <a:lnTo>
                    <a:pt x="154749" y="46621"/>
                  </a:lnTo>
                  <a:lnTo>
                    <a:pt x="163449" y="46621"/>
                  </a:lnTo>
                  <a:lnTo>
                    <a:pt x="167220" y="48679"/>
                  </a:lnTo>
                  <a:lnTo>
                    <a:pt x="169164" y="54965"/>
                  </a:lnTo>
                  <a:lnTo>
                    <a:pt x="177050" y="80911"/>
                  </a:lnTo>
                  <a:lnTo>
                    <a:pt x="192582" y="80911"/>
                  </a:lnTo>
                  <a:close/>
                </a:path>
                <a:path w="447675" h="209550">
                  <a:moveTo>
                    <a:pt x="214871" y="207911"/>
                  </a:moveTo>
                  <a:lnTo>
                    <a:pt x="203149" y="173621"/>
                  </a:lnTo>
                  <a:lnTo>
                    <a:pt x="201955" y="170078"/>
                  </a:lnTo>
                  <a:lnTo>
                    <a:pt x="198653" y="168719"/>
                  </a:lnTo>
                  <a:lnTo>
                    <a:pt x="195681" y="168262"/>
                  </a:lnTo>
                  <a:lnTo>
                    <a:pt x="195681" y="167919"/>
                  </a:lnTo>
                  <a:lnTo>
                    <a:pt x="204584" y="166547"/>
                  </a:lnTo>
                  <a:lnTo>
                    <a:pt x="208000" y="162890"/>
                  </a:lnTo>
                  <a:lnTo>
                    <a:pt x="211099" y="159575"/>
                  </a:lnTo>
                  <a:lnTo>
                    <a:pt x="211099" y="149161"/>
                  </a:lnTo>
                  <a:lnTo>
                    <a:pt x="196024" y="129247"/>
                  </a:lnTo>
                  <a:lnTo>
                    <a:pt x="196024" y="141617"/>
                  </a:lnTo>
                  <a:lnTo>
                    <a:pt x="196024" y="158889"/>
                  </a:lnTo>
                  <a:lnTo>
                    <a:pt x="190754" y="162890"/>
                  </a:lnTo>
                  <a:lnTo>
                    <a:pt x="177038" y="162890"/>
                  </a:lnTo>
                  <a:lnTo>
                    <a:pt x="177038" y="139331"/>
                  </a:lnTo>
                  <a:lnTo>
                    <a:pt x="191223" y="139331"/>
                  </a:lnTo>
                  <a:lnTo>
                    <a:pt x="196024" y="141617"/>
                  </a:lnTo>
                  <a:lnTo>
                    <a:pt x="196024" y="129247"/>
                  </a:lnTo>
                  <a:lnTo>
                    <a:pt x="187325" y="128143"/>
                  </a:lnTo>
                  <a:lnTo>
                    <a:pt x="162420" y="128143"/>
                  </a:lnTo>
                  <a:lnTo>
                    <a:pt x="162420" y="207911"/>
                  </a:lnTo>
                  <a:lnTo>
                    <a:pt x="177038" y="207911"/>
                  </a:lnTo>
                  <a:lnTo>
                    <a:pt x="177038" y="173621"/>
                  </a:lnTo>
                  <a:lnTo>
                    <a:pt x="185724" y="173621"/>
                  </a:lnTo>
                  <a:lnTo>
                    <a:pt x="189496" y="175679"/>
                  </a:lnTo>
                  <a:lnTo>
                    <a:pt x="191452" y="181965"/>
                  </a:lnTo>
                  <a:lnTo>
                    <a:pt x="199339" y="207911"/>
                  </a:lnTo>
                  <a:lnTo>
                    <a:pt x="214871" y="207911"/>
                  </a:lnTo>
                  <a:close/>
                </a:path>
                <a:path w="447675" h="209550">
                  <a:moveTo>
                    <a:pt x="219100" y="1143"/>
                  </a:moveTo>
                  <a:lnTo>
                    <a:pt x="204482" y="1143"/>
                  </a:lnTo>
                  <a:lnTo>
                    <a:pt x="204482" y="80911"/>
                  </a:lnTo>
                  <a:lnTo>
                    <a:pt x="219100" y="80911"/>
                  </a:lnTo>
                  <a:lnTo>
                    <a:pt x="219100" y="1143"/>
                  </a:lnTo>
                  <a:close/>
                </a:path>
                <a:path w="447675" h="209550">
                  <a:moveTo>
                    <a:pt x="283337" y="207911"/>
                  </a:moveTo>
                  <a:lnTo>
                    <a:pt x="257327" y="170434"/>
                  </a:lnTo>
                  <a:lnTo>
                    <a:pt x="254076" y="165747"/>
                  </a:lnTo>
                  <a:lnTo>
                    <a:pt x="256794" y="161975"/>
                  </a:lnTo>
                  <a:lnTo>
                    <a:pt x="281165" y="128143"/>
                  </a:lnTo>
                  <a:lnTo>
                    <a:pt x="264363" y="128143"/>
                  </a:lnTo>
                  <a:lnTo>
                    <a:pt x="241617" y="161975"/>
                  </a:lnTo>
                  <a:lnTo>
                    <a:pt x="241274" y="161975"/>
                  </a:lnTo>
                  <a:lnTo>
                    <a:pt x="241274" y="128143"/>
                  </a:lnTo>
                  <a:lnTo>
                    <a:pt x="226656" y="128143"/>
                  </a:lnTo>
                  <a:lnTo>
                    <a:pt x="226656" y="207911"/>
                  </a:lnTo>
                  <a:lnTo>
                    <a:pt x="241274" y="207911"/>
                  </a:lnTo>
                  <a:lnTo>
                    <a:pt x="241274" y="170434"/>
                  </a:lnTo>
                  <a:lnTo>
                    <a:pt x="241617" y="170434"/>
                  </a:lnTo>
                  <a:lnTo>
                    <a:pt x="265620" y="207911"/>
                  </a:lnTo>
                  <a:lnTo>
                    <a:pt x="283337" y="207911"/>
                  </a:lnTo>
                  <a:close/>
                </a:path>
                <a:path w="447675" h="209550">
                  <a:moveTo>
                    <a:pt x="286880" y="3314"/>
                  </a:moveTo>
                  <a:lnTo>
                    <a:pt x="283908" y="2171"/>
                  </a:lnTo>
                  <a:lnTo>
                    <a:pt x="277279" y="0"/>
                  </a:lnTo>
                  <a:lnTo>
                    <a:pt x="269163" y="0"/>
                  </a:lnTo>
                  <a:lnTo>
                    <a:pt x="253466" y="3124"/>
                  </a:lnTo>
                  <a:lnTo>
                    <a:pt x="242138" y="11760"/>
                  </a:lnTo>
                  <a:lnTo>
                    <a:pt x="235254" y="24777"/>
                  </a:lnTo>
                  <a:lnTo>
                    <a:pt x="232943" y="41021"/>
                  </a:lnTo>
                  <a:lnTo>
                    <a:pt x="235254" y="57277"/>
                  </a:lnTo>
                  <a:lnTo>
                    <a:pt x="242189" y="70281"/>
                  </a:lnTo>
                  <a:lnTo>
                    <a:pt x="253657" y="78917"/>
                  </a:lnTo>
                  <a:lnTo>
                    <a:pt x="269621" y="82054"/>
                  </a:lnTo>
                  <a:lnTo>
                    <a:pt x="276821" y="82054"/>
                  </a:lnTo>
                  <a:lnTo>
                    <a:pt x="283908" y="80797"/>
                  </a:lnTo>
                  <a:lnTo>
                    <a:pt x="286880" y="79197"/>
                  </a:lnTo>
                  <a:lnTo>
                    <a:pt x="286321" y="69951"/>
                  </a:lnTo>
                  <a:lnTo>
                    <a:pt x="286080" y="65836"/>
                  </a:lnTo>
                  <a:lnTo>
                    <a:pt x="282765" y="68237"/>
                  </a:lnTo>
                  <a:lnTo>
                    <a:pt x="278079" y="69951"/>
                  </a:lnTo>
                  <a:lnTo>
                    <a:pt x="270992" y="69951"/>
                  </a:lnTo>
                  <a:lnTo>
                    <a:pt x="262356" y="68338"/>
                  </a:lnTo>
                  <a:lnTo>
                    <a:pt x="255181" y="63246"/>
                  </a:lnTo>
                  <a:lnTo>
                    <a:pt x="250278" y="54279"/>
                  </a:lnTo>
                  <a:lnTo>
                    <a:pt x="248475" y="41021"/>
                  </a:lnTo>
                  <a:lnTo>
                    <a:pt x="250278" y="27774"/>
                  </a:lnTo>
                  <a:lnTo>
                    <a:pt x="255181" y="18808"/>
                  </a:lnTo>
                  <a:lnTo>
                    <a:pt x="262356" y="13716"/>
                  </a:lnTo>
                  <a:lnTo>
                    <a:pt x="270992" y="12103"/>
                  </a:lnTo>
                  <a:lnTo>
                    <a:pt x="278422" y="12103"/>
                  </a:lnTo>
                  <a:lnTo>
                    <a:pt x="283108" y="14960"/>
                  </a:lnTo>
                  <a:lnTo>
                    <a:pt x="286080" y="16446"/>
                  </a:lnTo>
                  <a:lnTo>
                    <a:pt x="286334" y="12103"/>
                  </a:lnTo>
                  <a:lnTo>
                    <a:pt x="286880" y="3314"/>
                  </a:lnTo>
                  <a:close/>
                </a:path>
                <a:path w="447675" h="209550">
                  <a:moveTo>
                    <a:pt x="335343" y="196265"/>
                  </a:moveTo>
                  <a:lnTo>
                    <a:pt x="306882" y="196265"/>
                  </a:lnTo>
                  <a:lnTo>
                    <a:pt x="306882" y="172707"/>
                  </a:lnTo>
                  <a:lnTo>
                    <a:pt x="332714" y="172707"/>
                  </a:lnTo>
                  <a:lnTo>
                    <a:pt x="332714" y="161061"/>
                  </a:lnTo>
                  <a:lnTo>
                    <a:pt x="306882" y="161061"/>
                  </a:lnTo>
                  <a:lnTo>
                    <a:pt x="306882" y="139788"/>
                  </a:lnTo>
                  <a:lnTo>
                    <a:pt x="334200" y="139788"/>
                  </a:lnTo>
                  <a:lnTo>
                    <a:pt x="334200" y="128143"/>
                  </a:lnTo>
                  <a:lnTo>
                    <a:pt x="292265" y="128143"/>
                  </a:lnTo>
                  <a:lnTo>
                    <a:pt x="292265" y="207911"/>
                  </a:lnTo>
                  <a:lnTo>
                    <a:pt x="335343" y="207911"/>
                  </a:lnTo>
                  <a:lnTo>
                    <a:pt x="335343" y="196265"/>
                  </a:lnTo>
                  <a:close/>
                </a:path>
                <a:path w="447675" h="209550">
                  <a:moveTo>
                    <a:pt x="360375" y="80911"/>
                  </a:moveTo>
                  <a:lnTo>
                    <a:pt x="354177" y="61709"/>
                  </a:lnTo>
                  <a:lnTo>
                    <a:pt x="350570" y="50520"/>
                  </a:lnTo>
                  <a:lnTo>
                    <a:pt x="338569" y="13246"/>
                  </a:lnTo>
                  <a:lnTo>
                    <a:pt x="336613" y="7175"/>
                  </a:lnTo>
                  <a:lnTo>
                    <a:pt x="336613" y="50520"/>
                  </a:lnTo>
                  <a:lnTo>
                    <a:pt x="315353" y="50520"/>
                  </a:lnTo>
                  <a:lnTo>
                    <a:pt x="326326" y="13246"/>
                  </a:lnTo>
                  <a:lnTo>
                    <a:pt x="326555" y="13246"/>
                  </a:lnTo>
                  <a:lnTo>
                    <a:pt x="336613" y="50520"/>
                  </a:lnTo>
                  <a:lnTo>
                    <a:pt x="336613" y="7175"/>
                  </a:lnTo>
                  <a:lnTo>
                    <a:pt x="334670" y="1143"/>
                  </a:lnTo>
                  <a:lnTo>
                    <a:pt x="318668" y="1143"/>
                  </a:lnTo>
                  <a:lnTo>
                    <a:pt x="291922" y="80911"/>
                  </a:lnTo>
                  <a:lnTo>
                    <a:pt x="306552" y="80911"/>
                  </a:lnTo>
                  <a:lnTo>
                    <a:pt x="312267" y="61709"/>
                  </a:lnTo>
                  <a:lnTo>
                    <a:pt x="339686" y="61709"/>
                  </a:lnTo>
                  <a:lnTo>
                    <a:pt x="345287" y="80911"/>
                  </a:lnTo>
                  <a:lnTo>
                    <a:pt x="360375" y="80911"/>
                  </a:lnTo>
                  <a:close/>
                </a:path>
                <a:path w="447675" h="209550">
                  <a:moveTo>
                    <a:pt x="393522" y="128143"/>
                  </a:moveTo>
                  <a:lnTo>
                    <a:pt x="343357" y="128143"/>
                  </a:lnTo>
                  <a:lnTo>
                    <a:pt x="343357" y="139788"/>
                  </a:lnTo>
                  <a:lnTo>
                    <a:pt x="361188" y="139788"/>
                  </a:lnTo>
                  <a:lnTo>
                    <a:pt x="361188" y="207911"/>
                  </a:lnTo>
                  <a:lnTo>
                    <a:pt x="375805" y="207911"/>
                  </a:lnTo>
                  <a:lnTo>
                    <a:pt x="375805" y="139788"/>
                  </a:lnTo>
                  <a:lnTo>
                    <a:pt x="393522" y="139788"/>
                  </a:lnTo>
                  <a:lnTo>
                    <a:pt x="393522" y="128143"/>
                  </a:lnTo>
                  <a:close/>
                </a:path>
                <a:path w="447675" h="209550">
                  <a:moveTo>
                    <a:pt x="426783" y="1143"/>
                  </a:moveTo>
                  <a:lnTo>
                    <a:pt x="413537" y="1143"/>
                  </a:lnTo>
                  <a:lnTo>
                    <a:pt x="413537" y="63779"/>
                  </a:lnTo>
                  <a:lnTo>
                    <a:pt x="413308" y="63779"/>
                  </a:lnTo>
                  <a:lnTo>
                    <a:pt x="394220" y="18732"/>
                  </a:lnTo>
                  <a:lnTo>
                    <a:pt x="386778" y="1143"/>
                  </a:lnTo>
                  <a:lnTo>
                    <a:pt x="369417" y="1143"/>
                  </a:lnTo>
                  <a:lnTo>
                    <a:pt x="369417" y="80911"/>
                  </a:lnTo>
                  <a:lnTo>
                    <a:pt x="382663" y="80911"/>
                  </a:lnTo>
                  <a:lnTo>
                    <a:pt x="382663" y="18732"/>
                  </a:lnTo>
                  <a:lnTo>
                    <a:pt x="382892" y="18732"/>
                  </a:lnTo>
                  <a:lnTo>
                    <a:pt x="409308" y="80911"/>
                  </a:lnTo>
                  <a:lnTo>
                    <a:pt x="426783" y="80911"/>
                  </a:lnTo>
                  <a:lnTo>
                    <a:pt x="426783" y="63779"/>
                  </a:lnTo>
                  <a:lnTo>
                    <a:pt x="426783" y="1143"/>
                  </a:lnTo>
                  <a:close/>
                </a:path>
                <a:path w="447675" h="209550">
                  <a:moveTo>
                    <a:pt x="447471" y="185064"/>
                  </a:moveTo>
                  <a:lnTo>
                    <a:pt x="416598" y="153962"/>
                  </a:lnTo>
                  <a:lnTo>
                    <a:pt x="416598" y="142532"/>
                  </a:lnTo>
                  <a:lnTo>
                    <a:pt x="420382" y="138645"/>
                  </a:lnTo>
                  <a:lnTo>
                    <a:pt x="434441" y="138645"/>
                  </a:lnTo>
                  <a:lnTo>
                    <a:pt x="439127" y="140703"/>
                  </a:lnTo>
                  <a:lnTo>
                    <a:pt x="442671" y="142074"/>
                  </a:lnTo>
                  <a:lnTo>
                    <a:pt x="442861" y="138645"/>
                  </a:lnTo>
                  <a:lnTo>
                    <a:pt x="443357" y="129857"/>
                  </a:lnTo>
                  <a:lnTo>
                    <a:pt x="441071" y="129171"/>
                  </a:lnTo>
                  <a:lnTo>
                    <a:pt x="435127" y="127000"/>
                  </a:lnTo>
                  <a:lnTo>
                    <a:pt x="426669" y="127000"/>
                  </a:lnTo>
                  <a:lnTo>
                    <a:pt x="417106" y="128384"/>
                  </a:lnTo>
                  <a:lnTo>
                    <a:pt x="409092" y="132499"/>
                  </a:lnTo>
                  <a:lnTo>
                    <a:pt x="403580" y="139280"/>
                  </a:lnTo>
                  <a:lnTo>
                    <a:pt x="401535" y="148704"/>
                  </a:lnTo>
                  <a:lnTo>
                    <a:pt x="401535" y="158991"/>
                  </a:lnTo>
                  <a:lnTo>
                    <a:pt x="406666" y="165277"/>
                  </a:lnTo>
                  <a:lnTo>
                    <a:pt x="429069" y="177634"/>
                  </a:lnTo>
                  <a:lnTo>
                    <a:pt x="432396" y="180149"/>
                  </a:lnTo>
                  <a:lnTo>
                    <a:pt x="432396" y="193865"/>
                  </a:lnTo>
                  <a:lnTo>
                    <a:pt x="426669" y="197408"/>
                  </a:lnTo>
                  <a:lnTo>
                    <a:pt x="412496" y="197408"/>
                  </a:lnTo>
                  <a:lnTo>
                    <a:pt x="406209" y="194322"/>
                  </a:lnTo>
                  <a:lnTo>
                    <a:pt x="403352" y="192493"/>
                  </a:lnTo>
                  <a:lnTo>
                    <a:pt x="402564" y="205511"/>
                  </a:lnTo>
                  <a:lnTo>
                    <a:pt x="406552" y="207911"/>
                  </a:lnTo>
                  <a:lnTo>
                    <a:pt x="412724" y="209054"/>
                  </a:lnTo>
                  <a:lnTo>
                    <a:pt x="420725" y="209054"/>
                  </a:lnTo>
                  <a:lnTo>
                    <a:pt x="431317" y="207581"/>
                  </a:lnTo>
                  <a:lnTo>
                    <a:pt x="439801" y="203149"/>
                  </a:lnTo>
                  <a:lnTo>
                    <a:pt x="444119" y="197408"/>
                  </a:lnTo>
                  <a:lnTo>
                    <a:pt x="445427" y="195656"/>
                  </a:lnTo>
                  <a:lnTo>
                    <a:pt x="447471" y="1850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2535135" y="566312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44655" y="5667055"/>
              <a:ext cx="143802" cy="124828"/>
            </a:xfrm>
            <a:prstGeom prst="rect">
              <a:avLst/>
            </a:prstGeom>
          </p:spPr>
        </p:pic>
      </p:grpSp>
      <p:sp>
        <p:nvSpPr>
          <p:cNvPr id="95" name="object 95"/>
          <p:cNvSpPr txBox="1"/>
          <p:nvPr/>
        </p:nvSpPr>
        <p:spPr>
          <a:xfrm>
            <a:off x="2535135" y="5663120"/>
            <a:ext cx="66103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96" name="object 96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6109271" y="741324"/>
            <a:ext cx="842327" cy="1155357"/>
          </a:xfrm>
          <a:prstGeom prst="rect">
            <a:avLst/>
          </a:prstGeom>
        </p:spPr>
      </p:pic>
      <p:grpSp>
        <p:nvGrpSpPr>
          <p:cNvPr id="97" name="object 97"/>
          <p:cNvGrpSpPr/>
          <p:nvPr/>
        </p:nvGrpSpPr>
        <p:grpSpPr>
          <a:xfrm>
            <a:off x="5917996" y="2709672"/>
            <a:ext cx="1216660" cy="367665"/>
            <a:chOff x="5917996" y="2709672"/>
            <a:chExt cx="1216660" cy="367665"/>
          </a:xfrm>
        </p:grpSpPr>
        <p:sp>
          <p:nvSpPr>
            <p:cNvPr id="98" name="object 98"/>
            <p:cNvSpPr/>
            <p:nvPr/>
          </p:nvSpPr>
          <p:spPr>
            <a:xfrm>
              <a:off x="5917996" y="2709672"/>
              <a:ext cx="1216660" cy="367665"/>
            </a:xfrm>
            <a:custGeom>
              <a:avLst/>
              <a:gdLst/>
              <a:ahLst/>
              <a:cxnLst/>
              <a:rect l="l" t="t" r="r" b="b"/>
              <a:pathLst>
                <a:path w="1216659" h="367664">
                  <a:moveTo>
                    <a:pt x="1216634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16634" y="367195"/>
                  </a:lnTo>
                  <a:lnTo>
                    <a:pt x="12166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933973" y="2709671"/>
              <a:ext cx="1169035" cy="365125"/>
            </a:xfrm>
            <a:custGeom>
              <a:avLst/>
              <a:gdLst/>
              <a:ahLst/>
              <a:cxnLst/>
              <a:rect l="l" t="t" r="r" b="b"/>
              <a:pathLst>
                <a:path w="1169034" h="365125">
                  <a:moveTo>
                    <a:pt x="58572" y="325983"/>
                  </a:moveTo>
                  <a:lnTo>
                    <a:pt x="55981" y="319100"/>
                  </a:lnTo>
                  <a:lnTo>
                    <a:pt x="52374" y="315328"/>
                  </a:lnTo>
                  <a:lnTo>
                    <a:pt x="47345" y="310057"/>
                  </a:lnTo>
                  <a:lnTo>
                    <a:pt x="47345" y="328777"/>
                  </a:lnTo>
                  <a:lnTo>
                    <a:pt x="47294" y="341845"/>
                  </a:lnTo>
                  <a:lnTo>
                    <a:pt x="45745" y="346506"/>
                  </a:lnTo>
                  <a:lnTo>
                    <a:pt x="39128" y="353923"/>
                  </a:lnTo>
                  <a:lnTo>
                    <a:pt x="35166" y="355765"/>
                  </a:lnTo>
                  <a:lnTo>
                    <a:pt x="27393" y="355765"/>
                  </a:lnTo>
                  <a:lnTo>
                    <a:pt x="12446" y="338239"/>
                  </a:lnTo>
                  <a:lnTo>
                    <a:pt x="12446" y="328777"/>
                  </a:lnTo>
                  <a:lnTo>
                    <a:pt x="47345" y="328777"/>
                  </a:lnTo>
                  <a:lnTo>
                    <a:pt x="47345" y="310057"/>
                  </a:lnTo>
                  <a:lnTo>
                    <a:pt x="45770" y="308394"/>
                  </a:lnTo>
                  <a:lnTo>
                    <a:pt x="39585" y="305714"/>
                  </a:lnTo>
                  <a:lnTo>
                    <a:pt x="28155" y="305714"/>
                  </a:lnTo>
                  <a:lnTo>
                    <a:pt x="24180" y="306692"/>
                  </a:lnTo>
                  <a:lnTo>
                    <a:pt x="16560" y="310553"/>
                  </a:lnTo>
                  <a:lnTo>
                    <a:pt x="13373" y="313550"/>
                  </a:lnTo>
                  <a:lnTo>
                    <a:pt x="10731" y="317525"/>
                  </a:lnTo>
                  <a:lnTo>
                    <a:pt x="10820" y="308648"/>
                  </a:lnTo>
                  <a:lnTo>
                    <a:pt x="27635" y="283184"/>
                  </a:lnTo>
                  <a:lnTo>
                    <a:pt x="35445" y="283184"/>
                  </a:lnTo>
                  <a:lnTo>
                    <a:pt x="46139" y="297154"/>
                  </a:lnTo>
                  <a:lnTo>
                    <a:pt x="56984" y="296303"/>
                  </a:lnTo>
                  <a:lnTo>
                    <a:pt x="38760" y="274243"/>
                  </a:lnTo>
                  <a:lnTo>
                    <a:pt x="22402" y="274243"/>
                  </a:lnTo>
                  <a:lnTo>
                    <a:pt x="482" y="309778"/>
                  </a:lnTo>
                  <a:lnTo>
                    <a:pt x="0" y="324154"/>
                  </a:lnTo>
                  <a:lnTo>
                    <a:pt x="419" y="332435"/>
                  </a:lnTo>
                  <a:lnTo>
                    <a:pt x="21666" y="364731"/>
                  </a:lnTo>
                  <a:lnTo>
                    <a:pt x="36055" y="364731"/>
                  </a:lnTo>
                  <a:lnTo>
                    <a:pt x="40843" y="363448"/>
                  </a:lnTo>
                  <a:lnTo>
                    <a:pt x="49263" y="358368"/>
                  </a:lnTo>
                  <a:lnTo>
                    <a:pt x="51600" y="355765"/>
                  </a:lnTo>
                  <a:lnTo>
                    <a:pt x="52539" y="354723"/>
                  </a:lnTo>
                  <a:lnTo>
                    <a:pt x="55587" y="348678"/>
                  </a:lnTo>
                  <a:lnTo>
                    <a:pt x="57327" y="345160"/>
                  </a:lnTo>
                  <a:lnTo>
                    <a:pt x="58572" y="339991"/>
                  </a:lnTo>
                  <a:lnTo>
                    <a:pt x="58572" y="325983"/>
                  </a:lnTo>
                  <a:close/>
                </a:path>
                <a:path w="1169034" h="365125">
                  <a:moveTo>
                    <a:pt x="74269" y="0"/>
                  </a:moveTo>
                  <a:lnTo>
                    <a:pt x="62992" y="0"/>
                  </a:lnTo>
                  <a:lnTo>
                    <a:pt x="62992" y="295719"/>
                  </a:lnTo>
                  <a:lnTo>
                    <a:pt x="74269" y="295719"/>
                  </a:lnTo>
                  <a:lnTo>
                    <a:pt x="74269" y="0"/>
                  </a:lnTo>
                  <a:close/>
                </a:path>
                <a:path w="1169034" h="365125">
                  <a:moveTo>
                    <a:pt x="96824" y="0"/>
                  </a:moveTo>
                  <a:lnTo>
                    <a:pt x="85534" y="0"/>
                  </a:lnTo>
                  <a:lnTo>
                    <a:pt x="85534" y="295719"/>
                  </a:lnTo>
                  <a:lnTo>
                    <a:pt x="96824" y="295719"/>
                  </a:lnTo>
                  <a:lnTo>
                    <a:pt x="96824" y="0"/>
                  </a:lnTo>
                  <a:close/>
                </a:path>
                <a:path w="1169034" h="365125">
                  <a:moveTo>
                    <a:pt x="141947" y="0"/>
                  </a:moveTo>
                  <a:lnTo>
                    <a:pt x="130683" y="0"/>
                  </a:lnTo>
                  <a:lnTo>
                    <a:pt x="130683" y="239445"/>
                  </a:lnTo>
                  <a:lnTo>
                    <a:pt x="141947" y="239445"/>
                  </a:lnTo>
                  <a:lnTo>
                    <a:pt x="141947" y="0"/>
                  </a:lnTo>
                  <a:close/>
                </a:path>
                <a:path w="1169034" h="365125">
                  <a:moveTo>
                    <a:pt x="153263" y="0"/>
                  </a:moveTo>
                  <a:lnTo>
                    <a:pt x="141960" y="0"/>
                  </a:lnTo>
                  <a:lnTo>
                    <a:pt x="141960" y="239445"/>
                  </a:lnTo>
                  <a:lnTo>
                    <a:pt x="153263" y="239445"/>
                  </a:lnTo>
                  <a:lnTo>
                    <a:pt x="153263" y="0"/>
                  </a:lnTo>
                  <a:close/>
                </a:path>
                <a:path w="1169034" h="365125">
                  <a:moveTo>
                    <a:pt x="171145" y="329907"/>
                  </a:moveTo>
                  <a:lnTo>
                    <a:pt x="165950" y="289001"/>
                  </a:lnTo>
                  <a:lnTo>
                    <a:pt x="162217" y="283248"/>
                  </a:lnTo>
                  <a:lnTo>
                    <a:pt x="161277" y="281787"/>
                  </a:lnTo>
                  <a:lnTo>
                    <a:pt x="159931" y="280543"/>
                  </a:lnTo>
                  <a:lnTo>
                    <a:pt x="159931" y="319519"/>
                  </a:lnTo>
                  <a:lnTo>
                    <a:pt x="159600" y="329488"/>
                  </a:lnTo>
                  <a:lnTo>
                    <a:pt x="147167" y="355777"/>
                  </a:lnTo>
                  <a:lnTo>
                    <a:pt x="137147" y="355777"/>
                  </a:lnTo>
                  <a:lnTo>
                    <a:pt x="124396" y="319519"/>
                  </a:lnTo>
                  <a:lnTo>
                    <a:pt x="124739" y="309460"/>
                  </a:lnTo>
                  <a:lnTo>
                    <a:pt x="137020" y="283248"/>
                  </a:lnTo>
                  <a:lnTo>
                    <a:pt x="147129" y="283248"/>
                  </a:lnTo>
                  <a:lnTo>
                    <a:pt x="159931" y="319519"/>
                  </a:lnTo>
                  <a:lnTo>
                    <a:pt x="159931" y="280543"/>
                  </a:lnTo>
                  <a:lnTo>
                    <a:pt x="158292" y="279019"/>
                  </a:lnTo>
                  <a:lnTo>
                    <a:pt x="151091" y="275196"/>
                  </a:lnTo>
                  <a:lnTo>
                    <a:pt x="146926" y="274243"/>
                  </a:lnTo>
                  <a:lnTo>
                    <a:pt x="135686" y="274243"/>
                  </a:lnTo>
                  <a:lnTo>
                    <a:pt x="113385" y="312039"/>
                  </a:lnTo>
                  <a:lnTo>
                    <a:pt x="113195" y="319519"/>
                  </a:lnTo>
                  <a:lnTo>
                    <a:pt x="113741" y="331127"/>
                  </a:lnTo>
                  <a:lnTo>
                    <a:pt x="133591" y="364731"/>
                  </a:lnTo>
                  <a:lnTo>
                    <a:pt x="148666" y="364731"/>
                  </a:lnTo>
                  <a:lnTo>
                    <a:pt x="154025" y="362978"/>
                  </a:lnTo>
                  <a:lnTo>
                    <a:pt x="162572" y="356031"/>
                  </a:lnTo>
                  <a:lnTo>
                    <a:pt x="162725" y="355777"/>
                  </a:lnTo>
                  <a:lnTo>
                    <a:pt x="165760" y="351066"/>
                  </a:lnTo>
                  <a:lnTo>
                    <a:pt x="170053" y="338302"/>
                  </a:lnTo>
                  <a:lnTo>
                    <a:pt x="171145" y="329907"/>
                  </a:lnTo>
                  <a:close/>
                </a:path>
                <a:path w="1169034" h="365125">
                  <a:moveTo>
                    <a:pt x="175831" y="0"/>
                  </a:moveTo>
                  <a:lnTo>
                    <a:pt x="164553" y="0"/>
                  </a:lnTo>
                  <a:lnTo>
                    <a:pt x="164553" y="239445"/>
                  </a:lnTo>
                  <a:lnTo>
                    <a:pt x="175831" y="239445"/>
                  </a:lnTo>
                  <a:lnTo>
                    <a:pt x="175831" y="0"/>
                  </a:lnTo>
                  <a:close/>
                </a:path>
                <a:path w="1169034" h="365125">
                  <a:moveTo>
                    <a:pt x="198386" y="0"/>
                  </a:moveTo>
                  <a:lnTo>
                    <a:pt x="187109" y="0"/>
                  </a:lnTo>
                  <a:lnTo>
                    <a:pt x="187109" y="239445"/>
                  </a:lnTo>
                  <a:lnTo>
                    <a:pt x="198386" y="239445"/>
                  </a:lnTo>
                  <a:lnTo>
                    <a:pt x="198386" y="0"/>
                  </a:lnTo>
                  <a:close/>
                </a:path>
                <a:path w="1169034" h="365125">
                  <a:moveTo>
                    <a:pt x="243509" y="0"/>
                  </a:moveTo>
                  <a:lnTo>
                    <a:pt x="232219" y="0"/>
                  </a:lnTo>
                  <a:lnTo>
                    <a:pt x="220954" y="0"/>
                  </a:lnTo>
                  <a:lnTo>
                    <a:pt x="220954" y="239445"/>
                  </a:lnTo>
                  <a:lnTo>
                    <a:pt x="232219" y="239445"/>
                  </a:lnTo>
                  <a:lnTo>
                    <a:pt x="243509" y="239445"/>
                  </a:lnTo>
                  <a:lnTo>
                    <a:pt x="243509" y="0"/>
                  </a:lnTo>
                  <a:close/>
                </a:path>
                <a:path w="1169034" h="365125">
                  <a:moveTo>
                    <a:pt x="250101" y="329907"/>
                  </a:moveTo>
                  <a:lnTo>
                    <a:pt x="244906" y="289001"/>
                  </a:lnTo>
                  <a:lnTo>
                    <a:pt x="238887" y="280555"/>
                  </a:lnTo>
                  <a:lnTo>
                    <a:pt x="238887" y="319519"/>
                  </a:lnTo>
                  <a:lnTo>
                    <a:pt x="238569" y="329488"/>
                  </a:lnTo>
                  <a:lnTo>
                    <a:pt x="226123" y="355777"/>
                  </a:lnTo>
                  <a:lnTo>
                    <a:pt x="216103" y="355777"/>
                  </a:lnTo>
                  <a:lnTo>
                    <a:pt x="203339" y="319519"/>
                  </a:lnTo>
                  <a:lnTo>
                    <a:pt x="203695" y="309460"/>
                  </a:lnTo>
                  <a:lnTo>
                    <a:pt x="215976" y="283248"/>
                  </a:lnTo>
                  <a:lnTo>
                    <a:pt x="226085" y="283248"/>
                  </a:lnTo>
                  <a:lnTo>
                    <a:pt x="238887" y="319519"/>
                  </a:lnTo>
                  <a:lnTo>
                    <a:pt x="238887" y="280555"/>
                  </a:lnTo>
                  <a:lnTo>
                    <a:pt x="237248" y="279019"/>
                  </a:lnTo>
                  <a:lnTo>
                    <a:pt x="230047" y="275196"/>
                  </a:lnTo>
                  <a:lnTo>
                    <a:pt x="225882" y="274243"/>
                  </a:lnTo>
                  <a:lnTo>
                    <a:pt x="214642" y="274243"/>
                  </a:lnTo>
                  <a:lnTo>
                    <a:pt x="192354" y="312039"/>
                  </a:lnTo>
                  <a:lnTo>
                    <a:pt x="192151" y="319519"/>
                  </a:lnTo>
                  <a:lnTo>
                    <a:pt x="192697" y="331127"/>
                  </a:lnTo>
                  <a:lnTo>
                    <a:pt x="212547" y="364731"/>
                  </a:lnTo>
                  <a:lnTo>
                    <a:pt x="227622" y="364731"/>
                  </a:lnTo>
                  <a:lnTo>
                    <a:pt x="249008" y="338302"/>
                  </a:lnTo>
                  <a:lnTo>
                    <a:pt x="250101" y="329907"/>
                  </a:lnTo>
                  <a:close/>
                </a:path>
                <a:path w="1169034" h="365125">
                  <a:moveTo>
                    <a:pt x="254787" y="0"/>
                  </a:moveTo>
                  <a:lnTo>
                    <a:pt x="243522" y="0"/>
                  </a:lnTo>
                  <a:lnTo>
                    <a:pt x="243522" y="239445"/>
                  </a:lnTo>
                  <a:lnTo>
                    <a:pt x="254787" y="239445"/>
                  </a:lnTo>
                  <a:lnTo>
                    <a:pt x="254787" y="0"/>
                  </a:lnTo>
                  <a:close/>
                </a:path>
                <a:path w="1169034" h="365125">
                  <a:moveTo>
                    <a:pt x="311200" y="0"/>
                  </a:moveTo>
                  <a:lnTo>
                    <a:pt x="288632" y="0"/>
                  </a:lnTo>
                  <a:lnTo>
                    <a:pt x="277368" y="0"/>
                  </a:lnTo>
                  <a:lnTo>
                    <a:pt x="266090" y="0"/>
                  </a:lnTo>
                  <a:lnTo>
                    <a:pt x="266090" y="239445"/>
                  </a:lnTo>
                  <a:lnTo>
                    <a:pt x="277368" y="239445"/>
                  </a:lnTo>
                  <a:lnTo>
                    <a:pt x="288632" y="239445"/>
                  </a:lnTo>
                  <a:lnTo>
                    <a:pt x="311200" y="239445"/>
                  </a:lnTo>
                  <a:lnTo>
                    <a:pt x="311200" y="0"/>
                  </a:lnTo>
                  <a:close/>
                </a:path>
                <a:path w="1169034" h="365125">
                  <a:moveTo>
                    <a:pt x="329996" y="324751"/>
                  </a:moveTo>
                  <a:lnTo>
                    <a:pt x="327355" y="317881"/>
                  </a:lnTo>
                  <a:lnTo>
                    <a:pt x="316674" y="307162"/>
                  </a:lnTo>
                  <a:lnTo>
                    <a:pt x="310146" y="304469"/>
                  </a:lnTo>
                  <a:lnTo>
                    <a:pt x="296519" y="304469"/>
                  </a:lnTo>
                  <a:lnTo>
                    <a:pt x="290931" y="306311"/>
                  </a:lnTo>
                  <a:lnTo>
                    <a:pt x="285610" y="310019"/>
                  </a:lnTo>
                  <a:lnTo>
                    <a:pt x="290385" y="286219"/>
                  </a:lnTo>
                  <a:lnTo>
                    <a:pt x="325831" y="286219"/>
                  </a:lnTo>
                  <a:lnTo>
                    <a:pt x="325831" y="275805"/>
                  </a:lnTo>
                  <a:lnTo>
                    <a:pt x="281660" y="275805"/>
                  </a:lnTo>
                  <a:lnTo>
                    <a:pt x="273050" y="321322"/>
                  </a:lnTo>
                  <a:lnTo>
                    <a:pt x="283286" y="322668"/>
                  </a:lnTo>
                  <a:lnTo>
                    <a:pt x="284911" y="320128"/>
                  </a:lnTo>
                  <a:lnTo>
                    <a:pt x="287134" y="318046"/>
                  </a:lnTo>
                  <a:lnTo>
                    <a:pt x="292798" y="314883"/>
                  </a:lnTo>
                  <a:lnTo>
                    <a:pt x="295960" y="314083"/>
                  </a:lnTo>
                  <a:lnTo>
                    <a:pt x="305142" y="314083"/>
                  </a:lnTo>
                  <a:lnTo>
                    <a:pt x="309714" y="315887"/>
                  </a:lnTo>
                  <a:lnTo>
                    <a:pt x="316699" y="323037"/>
                  </a:lnTo>
                  <a:lnTo>
                    <a:pt x="318439" y="327939"/>
                  </a:lnTo>
                  <a:lnTo>
                    <a:pt x="318439" y="340677"/>
                  </a:lnTo>
                  <a:lnTo>
                    <a:pt x="316611" y="345922"/>
                  </a:lnTo>
                  <a:lnTo>
                    <a:pt x="309346" y="353796"/>
                  </a:lnTo>
                  <a:lnTo>
                    <a:pt x="304901" y="355777"/>
                  </a:lnTo>
                  <a:lnTo>
                    <a:pt x="295287" y="355777"/>
                  </a:lnTo>
                  <a:lnTo>
                    <a:pt x="291553" y="354393"/>
                  </a:lnTo>
                  <a:lnTo>
                    <a:pt x="285394" y="348818"/>
                  </a:lnTo>
                  <a:lnTo>
                    <a:pt x="283425" y="344601"/>
                  </a:lnTo>
                  <a:lnTo>
                    <a:pt x="282575" y="339051"/>
                  </a:lnTo>
                  <a:lnTo>
                    <a:pt x="271119" y="340004"/>
                  </a:lnTo>
                  <a:lnTo>
                    <a:pt x="271856" y="347472"/>
                  </a:lnTo>
                  <a:lnTo>
                    <a:pt x="274764" y="353453"/>
                  </a:lnTo>
                  <a:lnTo>
                    <a:pt x="284988" y="362483"/>
                  </a:lnTo>
                  <a:lnTo>
                    <a:pt x="291579" y="364731"/>
                  </a:lnTo>
                  <a:lnTo>
                    <a:pt x="299669" y="364731"/>
                  </a:lnTo>
                  <a:lnTo>
                    <a:pt x="329996" y="341198"/>
                  </a:lnTo>
                  <a:lnTo>
                    <a:pt x="329996" y="324751"/>
                  </a:lnTo>
                  <a:close/>
                </a:path>
                <a:path w="1169034" h="365125">
                  <a:moveTo>
                    <a:pt x="345059" y="0"/>
                  </a:moveTo>
                  <a:lnTo>
                    <a:pt x="333781" y="0"/>
                  </a:lnTo>
                  <a:lnTo>
                    <a:pt x="333781" y="239445"/>
                  </a:lnTo>
                  <a:lnTo>
                    <a:pt x="345059" y="239445"/>
                  </a:lnTo>
                  <a:lnTo>
                    <a:pt x="345059" y="0"/>
                  </a:lnTo>
                  <a:close/>
                </a:path>
                <a:path w="1169034" h="365125">
                  <a:moveTo>
                    <a:pt x="367614" y="0"/>
                  </a:moveTo>
                  <a:lnTo>
                    <a:pt x="356349" y="0"/>
                  </a:lnTo>
                  <a:lnTo>
                    <a:pt x="356349" y="239445"/>
                  </a:lnTo>
                  <a:lnTo>
                    <a:pt x="367614" y="239445"/>
                  </a:lnTo>
                  <a:lnTo>
                    <a:pt x="367614" y="0"/>
                  </a:lnTo>
                  <a:close/>
                </a:path>
                <a:path w="1169034" h="365125">
                  <a:moveTo>
                    <a:pt x="401447" y="0"/>
                  </a:moveTo>
                  <a:lnTo>
                    <a:pt x="390182" y="0"/>
                  </a:lnTo>
                  <a:lnTo>
                    <a:pt x="390182" y="239445"/>
                  </a:lnTo>
                  <a:lnTo>
                    <a:pt x="401447" y="239445"/>
                  </a:lnTo>
                  <a:lnTo>
                    <a:pt x="401447" y="0"/>
                  </a:lnTo>
                  <a:close/>
                </a:path>
                <a:path w="1169034" h="365125">
                  <a:moveTo>
                    <a:pt x="412737" y="0"/>
                  </a:moveTo>
                  <a:lnTo>
                    <a:pt x="401472" y="0"/>
                  </a:lnTo>
                  <a:lnTo>
                    <a:pt x="401472" y="239445"/>
                  </a:lnTo>
                  <a:lnTo>
                    <a:pt x="412737" y="239445"/>
                  </a:lnTo>
                  <a:lnTo>
                    <a:pt x="412737" y="0"/>
                  </a:lnTo>
                  <a:close/>
                </a:path>
                <a:path w="1169034" h="365125">
                  <a:moveTo>
                    <a:pt x="419493" y="329907"/>
                  </a:moveTo>
                  <a:lnTo>
                    <a:pt x="414299" y="289001"/>
                  </a:lnTo>
                  <a:lnTo>
                    <a:pt x="408279" y="280555"/>
                  </a:lnTo>
                  <a:lnTo>
                    <a:pt x="408279" y="319519"/>
                  </a:lnTo>
                  <a:lnTo>
                    <a:pt x="407962" y="329488"/>
                  </a:lnTo>
                  <a:lnTo>
                    <a:pt x="395516" y="355777"/>
                  </a:lnTo>
                  <a:lnTo>
                    <a:pt x="385495" y="355777"/>
                  </a:lnTo>
                  <a:lnTo>
                    <a:pt x="372732" y="319519"/>
                  </a:lnTo>
                  <a:lnTo>
                    <a:pt x="373087" y="309460"/>
                  </a:lnTo>
                  <a:lnTo>
                    <a:pt x="385368" y="283248"/>
                  </a:lnTo>
                  <a:lnTo>
                    <a:pt x="395478" y="283248"/>
                  </a:lnTo>
                  <a:lnTo>
                    <a:pt x="408279" y="319519"/>
                  </a:lnTo>
                  <a:lnTo>
                    <a:pt x="408279" y="280555"/>
                  </a:lnTo>
                  <a:lnTo>
                    <a:pt x="406641" y="279019"/>
                  </a:lnTo>
                  <a:lnTo>
                    <a:pt x="399440" y="275196"/>
                  </a:lnTo>
                  <a:lnTo>
                    <a:pt x="395274" y="274243"/>
                  </a:lnTo>
                  <a:lnTo>
                    <a:pt x="384035" y="274243"/>
                  </a:lnTo>
                  <a:lnTo>
                    <a:pt x="361746" y="312039"/>
                  </a:lnTo>
                  <a:lnTo>
                    <a:pt x="361543" y="319519"/>
                  </a:lnTo>
                  <a:lnTo>
                    <a:pt x="362089" y="331127"/>
                  </a:lnTo>
                  <a:lnTo>
                    <a:pt x="381939" y="364731"/>
                  </a:lnTo>
                  <a:lnTo>
                    <a:pt x="397014" y="364731"/>
                  </a:lnTo>
                  <a:lnTo>
                    <a:pt x="418401" y="338302"/>
                  </a:lnTo>
                  <a:lnTo>
                    <a:pt x="419493" y="329907"/>
                  </a:lnTo>
                  <a:close/>
                </a:path>
                <a:path w="1169034" h="365125">
                  <a:moveTo>
                    <a:pt x="424027" y="0"/>
                  </a:moveTo>
                  <a:lnTo>
                    <a:pt x="412750" y="0"/>
                  </a:lnTo>
                  <a:lnTo>
                    <a:pt x="412750" y="239445"/>
                  </a:lnTo>
                  <a:lnTo>
                    <a:pt x="424027" y="239445"/>
                  </a:lnTo>
                  <a:lnTo>
                    <a:pt x="424027" y="0"/>
                  </a:lnTo>
                  <a:close/>
                </a:path>
                <a:path w="1169034" h="365125">
                  <a:moveTo>
                    <a:pt x="446620" y="0"/>
                  </a:moveTo>
                  <a:lnTo>
                    <a:pt x="435317" y="0"/>
                  </a:lnTo>
                  <a:lnTo>
                    <a:pt x="435317" y="239445"/>
                  </a:lnTo>
                  <a:lnTo>
                    <a:pt x="446620" y="239445"/>
                  </a:lnTo>
                  <a:lnTo>
                    <a:pt x="446620" y="0"/>
                  </a:lnTo>
                  <a:close/>
                </a:path>
                <a:path w="1169034" h="365125">
                  <a:moveTo>
                    <a:pt x="498360" y="332016"/>
                  </a:moveTo>
                  <a:lnTo>
                    <a:pt x="486371" y="332016"/>
                  </a:lnTo>
                  <a:lnTo>
                    <a:pt x="486371" y="292074"/>
                  </a:lnTo>
                  <a:lnTo>
                    <a:pt x="486371" y="274624"/>
                  </a:lnTo>
                  <a:lnTo>
                    <a:pt x="477456" y="274624"/>
                  </a:lnTo>
                  <a:lnTo>
                    <a:pt x="475449" y="277469"/>
                  </a:lnTo>
                  <a:lnTo>
                    <a:pt x="475449" y="292074"/>
                  </a:lnTo>
                  <a:lnTo>
                    <a:pt x="475449" y="332016"/>
                  </a:lnTo>
                  <a:lnTo>
                    <a:pt x="447649" y="332016"/>
                  </a:lnTo>
                  <a:lnTo>
                    <a:pt x="475449" y="292074"/>
                  </a:lnTo>
                  <a:lnTo>
                    <a:pt x="475449" y="277469"/>
                  </a:lnTo>
                  <a:lnTo>
                    <a:pt x="436930" y="332016"/>
                  </a:lnTo>
                  <a:lnTo>
                    <a:pt x="436930" y="341998"/>
                  </a:lnTo>
                  <a:lnTo>
                    <a:pt x="475449" y="341998"/>
                  </a:lnTo>
                  <a:lnTo>
                    <a:pt x="475449" y="363220"/>
                  </a:lnTo>
                  <a:lnTo>
                    <a:pt x="486371" y="363220"/>
                  </a:lnTo>
                  <a:lnTo>
                    <a:pt x="486371" y="341998"/>
                  </a:lnTo>
                  <a:lnTo>
                    <a:pt x="498360" y="341998"/>
                  </a:lnTo>
                  <a:lnTo>
                    <a:pt x="498360" y="332016"/>
                  </a:lnTo>
                  <a:close/>
                </a:path>
                <a:path w="1169034" h="365125">
                  <a:moveTo>
                    <a:pt x="502983" y="0"/>
                  </a:moveTo>
                  <a:lnTo>
                    <a:pt x="491718" y="0"/>
                  </a:lnTo>
                  <a:lnTo>
                    <a:pt x="480441" y="0"/>
                  </a:lnTo>
                  <a:lnTo>
                    <a:pt x="480441" y="239445"/>
                  </a:lnTo>
                  <a:lnTo>
                    <a:pt x="491718" y="239445"/>
                  </a:lnTo>
                  <a:lnTo>
                    <a:pt x="502983" y="239445"/>
                  </a:lnTo>
                  <a:lnTo>
                    <a:pt x="502983" y="0"/>
                  </a:lnTo>
                  <a:close/>
                </a:path>
                <a:path w="1169034" h="365125">
                  <a:moveTo>
                    <a:pt x="525576" y="0"/>
                  </a:moveTo>
                  <a:lnTo>
                    <a:pt x="514311" y="0"/>
                  </a:lnTo>
                  <a:lnTo>
                    <a:pt x="514311" y="239445"/>
                  </a:lnTo>
                  <a:lnTo>
                    <a:pt x="525576" y="239445"/>
                  </a:lnTo>
                  <a:lnTo>
                    <a:pt x="525576" y="0"/>
                  </a:lnTo>
                  <a:close/>
                </a:path>
                <a:path w="1169034" h="365125">
                  <a:moveTo>
                    <a:pt x="577329" y="332016"/>
                  </a:moveTo>
                  <a:lnTo>
                    <a:pt x="565340" y="332016"/>
                  </a:lnTo>
                  <a:lnTo>
                    <a:pt x="565340" y="292074"/>
                  </a:lnTo>
                  <a:lnTo>
                    <a:pt x="565340" y="274624"/>
                  </a:lnTo>
                  <a:lnTo>
                    <a:pt x="556450" y="274624"/>
                  </a:lnTo>
                  <a:lnTo>
                    <a:pt x="554431" y="277495"/>
                  </a:lnTo>
                  <a:lnTo>
                    <a:pt x="554431" y="292074"/>
                  </a:lnTo>
                  <a:lnTo>
                    <a:pt x="554431" y="332016"/>
                  </a:lnTo>
                  <a:lnTo>
                    <a:pt x="526618" y="332016"/>
                  </a:lnTo>
                  <a:lnTo>
                    <a:pt x="554431" y="292074"/>
                  </a:lnTo>
                  <a:lnTo>
                    <a:pt x="554431" y="277495"/>
                  </a:lnTo>
                  <a:lnTo>
                    <a:pt x="515899" y="332016"/>
                  </a:lnTo>
                  <a:lnTo>
                    <a:pt x="515899" y="341998"/>
                  </a:lnTo>
                  <a:lnTo>
                    <a:pt x="554431" y="341998"/>
                  </a:lnTo>
                  <a:lnTo>
                    <a:pt x="554431" y="363220"/>
                  </a:lnTo>
                  <a:lnTo>
                    <a:pt x="565340" y="363220"/>
                  </a:lnTo>
                  <a:lnTo>
                    <a:pt x="565340" y="341998"/>
                  </a:lnTo>
                  <a:lnTo>
                    <a:pt x="577329" y="341998"/>
                  </a:lnTo>
                  <a:lnTo>
                    <a:pt x="577329" y="332016"/>
                  </a:lnTo>
                  <a:close/>
                </a:path>
                <a:path w="1169034" h="365125">
                  <a:moveTo>
                    <a:pt x="581990" y="0"/>
                  </a:moveTo>
                  <a:lnTo>
                    <a:pt x="570712" y="0"/>
                  </a:lnTo>
                  <a:lnTo>
                    <a:pt x="559409" y="0"/>
                  </a:lnTo>
                  <a:lnTo>
                    <a:pt x="559409" y="239445"/>
                  </a:lnTo>
                  <a:lnTo>
                    <a:pt x="570699" y="239445"/>
                  </a:lnTo>
                  <a:lnTo>
                    <a:pt x="581990" y="239445"/>
                  </a:lnTo>
                  <a:lnTo>
                    <a:pt x="581990" y="0"/>
                  </a:lnTo>
                  <a:close/>
                </a:path>
                <a:path w="1169034" h="365125">
                  <a:moveTo>
                    <a:pt x="604545" y="0"/>
                  </a:moveTo>
                  <a:lnTo>
                    <a:pt x="593267" y="0"/>
                  </a:lnTo>
                  <a:lnTo>
                    <a:pt x="593267" y="295719"/>
                  </a:lnTo>
                  <a:lnTo>
                    <a:pt x="604545" y="295719"/>
                  </a:lnTo>
                  <a:lnTo>
                    <a:pt x="604545" y="0"/>
                  </a:lnTo>
                  <a:close/>
                </a:path>
                <a:path w="1169034" h="365125">
                  <a:moveTo>
                    <a:pt x="638403" y="0"/>
                  </a:moveTo>
                  <a:lnTo>
                    <a:pt x="627113" y="0"/>
                  </a:lnTo>
                  <a:lnTo>
                    <a:pt x="627113" y="295719"/>
                  </a:lnTo>
                  <a:lnTo>
                    <a:pt x="638403" y="295719"/>
                  </a:lnTo>
                  <a:lnTo>
                    <a:pt x="638403" y="0"/>
                  </a:lnTo>
                  <a:close/>
                </a:path>
                <a:path w="1169034" h="365125">
                  <a:moveTo>
                    <a:pt x="683526" y="0"/>
                  </a:moveTo>
                  <a:lnTo>
                    <a:pt x="672236" y="0"/>
                  </a:lnTo>
                  <a:lnTo>
                    <a:pt x="660946" y="0"/>
                  </a:lnTo>
                  <a:lnTo>
                    <a:pt x="649668" y="0"/>
                  </a:lnTo>
                  <a:lnTo>
                    <a:pt x="649668" y="239445"/>
                  </a:lnTo>
                  <a:lnTo>
                    <a:pt x="660946" y="239445"/>
                  </a:lnTo>
                  <a:lnTo>
                    <a:pt x="672236" y="239445"/>
                  </a:lnTo>
                  <a:lnTo>
                    <a:pt x="683526" y="239445"/>
                  </a:lnTo>
                  <a:lnTo>
                    <a:pt x="683526" y="0"/>
                  </a:lnTo>
                  <a:close/>
                </a:path>
                <a:path w="1169034" h="365125">
                  <a:moveTo>
                    <a:pt x="717384" y="0"/>
                  </a:moveTo>
                  <a:lnTo>
                    <a:pt x="706107" y="0"/>
                  </a:lnTo>
                  <a:lnTo>
                    <a:pt x="706107" y="239445"/>
                  </a:lnTo>
                  <a:lnTo>
                    <a:pt x="717384" y="239445"/>
                  </a:lnTo>
                  <a:lnTo>
                    <a:pt x="717384" y="0"/>
                  </a:lnTo>
                  <a:close/>
                </a:path>
                <a:path w="1169034" h="365125">
                  <a:moveTo>
                    <a:pt x="724065" y="329907"/>
                  </a:moveTo>
                  <a:lnTo>
                    <a:pt x="718870" y="289001"/>
                  </a:lnTo>
                  <a:lnTo>
                    <a:pt x="712838" y="280530"/>
                  </a:lnTo>
                  <a:lnTo>
                    <a:pt x="712838" y="319519"/>
                  </a:lnTo>
                  <a:lnTo>
                    <a:pt x="712520" y="329488"/>
                  </a:lnTo>
                  <a:lnTo>
                    <a:pt x="700112" y="355777"/>
                  </a:lnTo>
                  <a:lnTo>
                    <a:pt x="690092" y="355777"/>
                  </a:lnTo>
                  <a:lnTo>
                    <a:pt x="677329" y="319519"/>
                  </a:lnTo>
                  <a:lnTo>
                    <a:pt x="677684" y="309460"/>
                  </a:lnTo>
                  <a:lnTo>
                    <a:pt x="689952" y="283248"/>
                  </a:lnTo>
                  <a:lnTo>
                    <a:pt x="700062" y="283248"/>
                  </a:lnTo>
                  <a:lnTo>
                    <a:pt x="712838" y="319519"/>
                  </a:lnTo>
                  <a:lnTo>
                    <a:pt x="712838" y="280530"/>
                  </a:lnTo>
                  <a:lnTo>
                    <a:pt x="711238" y="279019"/>
                  </a:lnTo>
                  <a:lnTo>
                    <a:pt x="704037" y="275196"/>
                  </a:lnTo>
                  <a:lnTo>
                    <a:pt x="699846" y="274243"/>
                  </a:lnTo>
                  <a:lnTo>
                    <a:pt x="688657" y="274243"/>
                  </a:lnTo>
                  <a:lnTo>
                    <a:pt x="666318" y="312039"/>
                  </a:lnTo>
                  <a:lnTo>
                    <a:pt x="666115" y="319519"/>
                  </a:lnTo>
                  <a:lnTo>
                    <a:pt x="666661" y="331127"/>
                  </a:lnTo>
                  <a:lnTo>
                    <a:pt x="686523" y="364731"/>
                  </a:lnTo>
                  <a:lnTo>
                    <a:pt x="701586" y="364731"/>
                  </a:lnTo>
                  <a:lnTo>
                    <a:pt x="722972" y="338302"/>
                  </a:lnTo>
                  <a:lnTo>
                    <a:pt x="724065" y="329907"/>
                  </a:lnTo>
                  <a:close/>
                </a:path>
                <a:path w="1169034" h="365125">
                  <a:moveTo>
                    <a:pt x="762508" y="0"/>
                  </a:moveTo>
                  <a:lnTo>
                    <a:pt x="751230" y="0"/>
                  </a:lnTo>
                  <a:lnTo>
                    <a:pt x="739940" y="0"/>
                  </a:lnTo>
                  <a:lnTo>
                    <a:pt x="728662" y="0"/>
                  </a:lnTo>
                  <a:lnTo>
                    <a:pt x="728662" y="239445"/>
                  </a:lnTo>
                  <a:lnTo>
                    <a:pt x="739927" y="239445"/>
                  </a:lnTo>
                  <a:lnTo>
                    <a:pt x="751230" y="239445"/>
                  </a:lnTo>
                  <a:lnTo>
                    <a:pt x="762508" y="239445"/>
                  </a:lnTo>
                  <a:lnTo>
                    <a:pt x="762508" y="0"/>
                  </a:lnTo>
                  <a:close/>
                </a:path>
                <a:path w="1169034" h="365125">
                  <a:moveTo>
                    <a:pt x="796353" y="0"/>
                  </a:moveTo>
                  <a:lnTo>
                    <a:pt x="785075" y="0"/>
                  </a:lnTo>
                  <a:lnTo>
                    <a:pt x="785075" y="239445"/>
                  </a:lnTo>
                  <a:lnTo>
                    <a:pt x="796353" y="239445"/>
                  </a:lnTo>
                  <a:lnTo>
                    <a:pt x="796353" y="0"/>
                  </a:lnTo>
                  <a:close/>
                </a:path>
                <a:path w="1169034" h="365125">
                  <a:moveTo>
                    <a:pt x="803033" y="329907"/>
                  </a:moveTo>
                  <a:lnTo>
                    <a:pt x="797839" y="289001"/>
                  </a:lnTo>
                  <a:lnTo>
                    <a:pt x="791819" y="280555"/>
                  </a:lnTo>
                  <a:lnTo>
                    <a:pt x="791819" y="319519"/>
                  </a:lnTo>
                  <a:lnTo>
                    <a:pt x="791489" y="329488"/>
                  </a:lnTo>
                  <a:lnTo>
                    <a:pt x="779056" y="355777"/>
                  </a:lnTo>
                  <a:lnTo>
                    <a:pt x="769061" y="355777"/>
                  </a:lnTo>
                  <a:lnTo>
                    <a:pt x="756297" y="319519"/>
                  </a:lnTo>
                  <a:lnTo>
                    <a:pt x="756653" y="309460"/>
                  </a:lnTo>
                  <a:lnTo>
                    <a:pt x="768908" y="283248"/>
                  </a:lnTo>
                  <a:lnTo>
                    <a:pt x="779018" y="283248"/>
                  </a:lnTo>
                  <a:lnTo>
                    <a:pt x="791819" y="319519"/>
                  </a:lnTo>
                  <a:lnTo>
                    <a:pt x="791819" y="280555"/>
                  </a:lnTo>
                  <a:lnTo>
                    <a:pt x="790181" y="279019"/>
                  </a:lnTo>
                  <a:lnTo>
                    <a:pt x="783005" y="275196"/>
                  </a:lnTo>
                  <a:lnTo>
                    <a:pt x="778814" y="274243"/>
                  </a:lnTo>
                  <a:lnTo>
                    <a:pt x="767600" y="274243"/>
                  </a:lnTo>
                  <a:lnTo>
                    <a:pt x="745286" y="312039"/>
                  </a:lnTo>
                  <a:lnTo>
                    <a:pt x="745083" y="319519"/>
                  </a:lnTo>
                  <a:lnTo>
                    <a:pt x="745629" y="331127"/>
                  </a:lnTo>
                  <a:lnTo>
                    <a:pt x="765492" y="364731"/>
                  </a:lnTo>
                  <a:lnTo>
                    <a:pt x="780554" y="364731"/>
                  </a:lnTo>
                  <a:lnTo>
                    <a:pt x="785952" y="362978"/>
                  </a:lnTo>
                  <a:lnTo>
                    <a:pt x="790181" y="359498"/>
                  </a:lnTo>
                  <a:lnTo>
                    <a:pt x="794461" y="356031"/>
                  </a:lnTo>
                  <a:lnTo>
                    <a:pt x="794626" y="355777"/>
                  </a:lnTo>
                  <a:lnTo>
                    <a:pt x="797674" y="351066"/>
                  </a:lnTo>
                  <a:lnTo>
                    <a:pt x="801941" y="338302"/>
                  </a:lnTo>
                  <a:lnTo>
                    <a:pt x="803033" y="329907"/>
                  </a:lnTo>
                  <a:close/>
                </a:path>
                <a:path w="1169034" h="365125">
                  <a:moveTo>
                    <a:pt x="818908" y="0"/>
                  </a:moveTo>
                  <a:lnTo>
                    <a:pt x="807631" y="0"/>
                  </a:lnTo>
                  <a:lnTo>
                    <a:pt x="807631" y="239445"/>
                  </a:lnTo>
                  <a:lnTo>
                    <a:pt x="818908" y="239445"/>
                  </a:lnTo>
                  <a:lnTo>
                    <a:pt x="818908" y="0"/>
                  </a:lnTo>
                  <a:close/>
                </a:path>
                <a:path w="1169034" h="365125">
                  <a:moveTo>
                    <a:pt x="875347" y="0"/>
                  </a:moveTo>
                  <a:lnTo>
                    <a:pt x="864069" y="0"/>
                  </a:lnTo>
                  <a:lnTo>
                    <a:pt x="852779" y="0"/>
                  </a:lnTo>
                  <a:lnTo>
                    <a:pt x="841476" y="0"/>
                  </a:lnTo>
                  <a:lnTo>
                    <a:pt x="841476" y="239445"/>
                  </a:lnTo>
                  <a:lnTo>
                    <a:pt x="852779" y="239445"/>
                  </a:lnTo>
                  <a:lnTo>
                    <a:pt x="864069" y="239445"/>
                  </a:lnTo>
                  <a:lnTo>
                    <a:pt x="875347" y="239445"/>
                  </a:lnTo>
                  <a:lnTo>
                    <a:pt x="875347" y="0"/>
                  </a:lnTo>
                  <a:close/>
                </a:path>
                <a:path w="1169034" h="365125">
                  <a:moveTo>
                    <a:pt x="882954" y="324751"/>
                  </a:moveTo>
                  <a:lnTo>
                    <a:pt x="880300" y="317881"/>
                  </a:lnTo>
                  <a:lnTo>
                    <a:pt x="869632" y="307162"/>
                  </a:lnTo>
                  <a:lnTo>
                    <a:pt x="863079" y="304469"/>
                  </a:lnTo>
                  <a:lnTo>
                    <a:pt x="849477" y="304469"/>
                  </a:lnTo>
                  <a:lnTo>
                    <a:pt x="843876" y="306311"/>
                  </a:lnTo>
                  <a:lnTo>
                    <a:pt x="838517" y="310019"/>
                  </a:lnTo>
                  <a:lnTo>
                    <a:pt x="843343" y="286219"/>
                  </a:lnTo>
                  <a:lnTo>
                    <a:pt x="878789" y="286219"/>
                  </a:lnTo>
                  <a:lnTo>
                    <a:pt x="878789" y="275805"/>
                  </a:lnTo>
                  <a:lnTo>
                    <a:pt x="834593" y="275805"/>
                  </a:lnTo>
                  <a:lnTo>
                    <a:pt x="826008" y="321322"/>
                  </a:lnTo>
                  <a:lnTo>
                    <a:pt x="836244" y="322668"/>
                  </a:lnTo>
                  <a:lnTo>
                    <a:pt x="837844" y="320128"/>
                  </a:lnTo>
                  <a:lnTo>
                    <a:pt x="840079" y="318046"/>
                  </a:lnTo>
                  <a:lnTo>
                    <a:pt x="845731" y="314883"/>
                  </a:lnTo>
                  <a:lnTo>
                    <a:pt x="848918" y="314083"/>
                  </a:lnTo>
                  <a:lnTo>
                    <a:pt x="858062" y="314083"/>
                  </a:lnTo>
                  <a:lnTo>
                    <a:pt x="862647" y="315887"/>
                  </a:lnTo>
                  <a:lnTo>
                    <a:pt x="869632" y="323037"/>
                  </a:lnTo>
                  <a:lnTo>
                    <a:pt x="871385" y="327939"/>
                  </a:lnTo>
                  <a:lnTo>
                    <a:pt x="871385" y="340677"/>
                  </a:lnTo>
                  <a:lnTo>
                    <a:pt x="869569" y="345922"/>
                  </a:lnTo>
                  <a:lnTo>
                    <a:pt x="862304" y="353796"/>
                  </a:lnTo>
                  <a:lnTo>
                    <a:pt x="857834" y="355777"/>
                  </a:lnTo>
                  <a:lnTo>
                    <a:pt x="848245" y="355777"/>
                  </a:lnTo>
                  <a:lnTo>
                    <a:pt x="844511" y="354393"/>
                  </a:lnTo>
                  <a:lnTo>
                    <a:pt x="838327" y="348818"/>
                  </a:lnTo>
                  <a:lnTo>
                    <a:pt x="836358" y="344601"/>
                  </a:lnTo>
                  <a:lnTo>
                    <a:pt x="835507" y="339051"/>
                  </a:lnTo>
                  <a:lnTo>
                    <a:pt x="824052" y="340004"/>
                  </a:lnTo>
                  <a:lnTo>
                    <a:pt x="824788" y="347472"/>
                  </a:lnTo>
                  <a:lnTo>
                    <a:pt x="827697" y="353453"/>
                  </a:lnTo>
                  <a:lnTo>
                    <a:pt x="837933" y="362483"/>
                  </a:lnTo>
                  <a:lnTo>
                    <a:pt x="844524" y="364731"/>
                  </a:lnTo>
                  <a:lnTo>
                    <a:pt x="852601" y="364731"/>
                  </a:lnTo>
                  <a:lnTo>
                    <a:pt x="882954" y="341198"/>
                  </a:lnTo>
                  <a:lnTo>
                    <a:pt x="882954" y="324751"/>
                  </a:lnTo>
                  <a:close/>
                </a:path>
                <a:path w="1169034" h="365125">
                  <a:moveTo>
                    <a:pt x="897877" y="0"/>
                  </a:moveTo>
                  <a:lnTo>
                    <a:pt x="886625" y="0"/>
                  </a:lnTo>
                  <a:lnTo>
                    <a:pt x="886625" y="239445"/>
                  </a:lnTo>
                  <a:lnTo>
                    <a:pt x="897877" y="239445"/>
                  </a:lnTo>
                  <a:lnTo>
                    <a:pt x="897877" y="0"/>
                  </a:lnTo>
                  <a:close/>
                </a:path>
                <a:path w="1169034" h="365125">
                  <a:moveTo>
                    <a:pt x="920457" y="0"/>
                  </a:moveTo>
                  <a:lnTo>
                    <a:pt x="909180" y="0"/>
                  </a:lnTo>
                  <a:lnTo>
                    <a:pt x="909180" y="239445"/>
                  </a:lnTo>
                  <a:lnTo>
                    <a:pt x="920457" y="239445"/>
                  </a:lnTo>
                  <a:lnTo>
                    <a:pt x="920457" y="0"/>
                  </a:lnTo>
                  <a:close/>
                </a:path>
                <a:path w="1169034" h="365125">
                  <a:moveTo>
                    <a:pt x="961199" y="325983"/>
                  </a:moveTo>
                  <a:lnTo>
                    <a:pt x="958634" y="319100"/>
                  </a:lnTo>
                  <a:lnTo>
                    <a:pt x="955040" y="315328"/>
                  </a:lnTo>
                  <a:lnTo>
                    <a:pt x="949985" y="310032"/>
                  </a:lnTo>
                  <a:lnTo>
                    <a:pt x="949985" y="328777"/>
                  </a:lnTo>
                  <a:lnTo>
                    <a:pt x="949934" y="341845"/>
                  </a:lnTo>
                  <a:lnTo>
                    <a:pt x="948397" y="346506"/>
                  </a:lnTo>
                  <a:lnTo>
                    <a:pt x="941755" y="353923"/>
                  </a:lnTo>
                  <a:lnTo>
                    <a:pt x="937793" y="355765"/>
                  </a:lnTo>
                  <a:lnTo>
                    <a:pt x="930046" y="355765"/>
                  </a:lnTo>
                  <a:lnTo>
                    <a:pt x="915073" y="338239"/>
                  </a:lnTo>
                  <a:lnTo>
                    <a:pt x="915073" y="328777"/>
                  </a:lnTo>
                  <a:lnTo>
                    <a:pt x="916787" y="324154"/>
                  </a:lnTo>
                  <a:lnTo>
                    <a:pt x="923251" y="317525"/>
                  </a:lnTo>
                  <a:lnTo>
                    <a:pt x="923658" y="317106"/>
                  </a:lnTo>
                  <a:lnTo>
                    <a:pt x="927849" y="315328"/>
                  </a:lnTo>
                  <a:lnTo>
                    <a:pt x="937742" y="315328"/>
                  </a:lnTo>
                  <a:lnTo>
                    <a:pt x="941870" y="317106"/>
                  </a:lnTo>
                  <a:lnTo>
                    <a:pt x="948423" y="324154"/>
                  </a:lnTo>
                  <a:lnTo>
                    <a:pt x="949985" y="328777"/>
                  </a:lnTo>
                  <a:lnTo>
                    <a:pt x="949985" y="310032"/>
                  </a:lnTo>
                  <a:lnTo>
                    <a:pt x="948423" y="308394"/>
                  </a:lnTo>
                  <a:lnTo>
                    <a:pt x="942238" y="305714"/>
                  </a:lnTo>
                  <a:lnTo>
                    <a:pt x="930795" y="305714"/>
                  </a:lnTo>
                  <a:lnTo>
                    <a:pt x="926807" y="306692"/>
                  </a:lnTo>
                  <a:lnTo>
                    <a:pt x="919213" y="310553"/>
                  </a:lnTo>
                  <a:lnTo>
                    <a:pt x="916000" y="313550"/>
                  </a:lnTo>
                  <a:lnTo>
                    <a:pt x="913384" y="317525"/>
                  </a:lnTo>
                  <a:lnTo>
                    <a:pt x="913511" y="308394"/>
                  </a:lnTo>
                  <a:lnTo>
                    <a:pt x="930262" y="283184"/>
                  </a:lnTo>
                  <a:lnTo>
                    <a:pt x="938072" y="283184"/>
                  </a:lnTo>
                  <a:lnTo>
                    <a:pt x="948766" y="297154"/>
                  </a:lnTo>
                  <a:lnTo>
                    <a:pt x="959612" y="296303"/>
                  </a:lnTo>
                  <a:lnTo>
                    <a:pt x="941412" y="274243"/>
                  </a:lnTo>
                  <a:lnTo>
                    <a:pt x="925029" y="274243"/>
                  </a:lnTo>
                  <a:lnTo>
                    <a:pt x="903135" y="309778"/>
                  </a:lnTo>
                  <a:lnTo>
                    <a:pt x="902665" y="324154"/>
                  </a:lnTo>
                  <a:lnTo>
                    <a:pt x="903071" y="332435"/>
                  </a:lnTo>
                  <a:lnTo>
                    <a:pt x="924293" y="364731"/>
                  </a:lnTo>
                  <a:lnTo>
                    <a:pt x="938695" y="364731"/>
                  </a:lnTo>
                  <a:lnTo>
                    <a:pt x="961199" y="339991"/>
                  </a:lnTo>
                  <a:lnTo>
                    <a:pt x="961199" y="325983"/>
                  </a:lnTo>
                  <a:close/>
                </a:path>
                <a:path w="1169034" h="365125">
                  <a:moveTo>
                    <a:pt x="1010704" y="0"/>
                  </a:moveTo>
                  <a:lnTo>
                    <a:pt x="999426" y="0"/>
                  </a:lnTo>
                  <a:lnTo>
                    <a:pt x="988148" y="0"/>
                  </a:lnTo>
                  <a:lnTo>
                    <a:pt x="976845" y="0"/>
                  </a:lnTo>
                  <a:lnTo>
                    <a:pt x="976845" y="239445"/>
                  </a:lnTo>
                  <a:lnTo>
                    <a:pt x="988148" y="239445"/>
                  </a:lnTo>
                  <a:lnTo>
                    <a:pt x="999426" y="239445"/>
                  </a:lnTo>
                  <a:lnTo>
                    <a:pt x="1010704" y="239445"/>
                  </a:lnTo>
                  <a:lnTo>
                    <a:pt x="1010704" y="0"/>
                  </a:lnTo>
                  <a:close/>
                </a:path>
                <a:path w="1169034" h="365125">
                  <a:moveTo>
                    <a:pt x="1044575" y="0"/>
                  </a:moveTo>
                  <a:lnTo>
                    <a:pt x="1033272" y="0"/>
                  </a:lnTo>
                  <a:lnTo>
                    <a:pt x="1033272" y="239445"/>
                  </a:lnTo>
                  <a:lnTo>
                    <a:pt x="1044575" y="239445"/>
                  </a:lnTo>
                  <a:lnTo>
                    <a:pt x="1044575" y="0"/>
                  </a:lnTo>
                  <a:close/>
                </a:path>
                <a:path w="1169034" h="365125">
                  <a:moveTo>
                    <a:pt x="1051217" y="329907"/>
                  </a:moveTo>
                  <a:lnTo>
                    <a:pt x="1046022" y="289001"/>
                  </a:lnTo>
                  <a:lnTo>
                    <a:pt x="1040003" y="280555"/>
                  </a:lnTo>
                  <a:lnTo>
                    <a:pt x="1040003" y="319519"/>
                  </a:lnTo>
                  <a:lnTo>
                    <a:pt x="1039672" y="329488"/>
                  </a:lnTo>
                  <a:lnTo>
                    <a:pt x="1027239" y="355777"/>
                  </a:lnTo>
                  <a:lnTo>
                    <a:pt x="1017244" y="355777"/>
                  </a:lnTo>
                  <a:lnTo>
                    <a:pt x="1004481" y="319519"/>
                  </a:lnTo>
                  <a:lnTo>
                    <a:pt x="1004836" y="309460"/>
                  </a:lnTo>
                  <a:lnTo>
                    <a:pt x="1017092" y="283248"/>
                  </a:lnTo>
                  <a:lnTo>
                    <a:pt x="1027201" y="283248"/>
                  </a:lnTo>
                  <a:lnTo>
                    <a:pt x="1040003" y="319519"/>
                  </a:lnTo>
                  <a:lnTo>
                    <a:pt x="1040003" y="280555"/>
                  </a:lnTo>
                  <a:lnTo>
                    <a:pt x="1038364" y="279019"/>
                  </a:lnTo>
                  <a:lnTo>
                    <a:pt x="1031189" y="275196"/>
                  </a:lnTo>
                  <a:lnTo>
                    <a:pt x="1026998" y="274243"/>
                  </a:lnTo>
                  <a:lnTo>
                    <a:pt x="1015784" y="274243"/>
                  </a:lnTo>
                  <a:lnTo>
                    <a:pt x="993470" y="312039"/>
                  </a:lnTo>
                  <a:lnTo>
                    <a:pt x="993267" y="319519"/>
                  </a:lnTo>
                  <a:lnTo>
                    <a:pt x="993813" y="331127"/>
                  </a:lnTo>
                  <a:lnTo>
                    <a:pt x="1013675" y="364731"/>
                  </a:lnTo>
                  <a:lnTo>
                    <a:pt x="1028738" y="364731"/>
                  </a:lnTo>
                  <a:lnTo>
                    <a:pt x="1034135" y="362978"/>
                  </a:lnTo>
                  <a:lnTo>
                    <a:pt x="1038364" y="359498"/>
                  </a:lnTo>
                  <a:lnTo>
                    <a:pt x="1042644" y="356031"/>
                  </a:lnTo>
                  <a:lnTo>
                    <a:pt x="1042809" y="355777"/>
                  </a:lnTo>
                  <a:lnTo>
                    <a:pt x="1045857" y="351066"/>
                  </a:lnTo>
                  <a:lnTo>
                    <a:pt x="1050124" y="338302"/>
                  </a:lnTo>
                  <a:lnTo>
                    <a:pt x="1051217" y="329907"/>
                  </a:lnTo>
                  <a:close/>
                </a:path>
                <a:path w="1169034" h="365125">
                  <a:moveTo>
                    <a:pt x="1078420" y="0"/>
                  </a:moveTo>
                  <a:lnTo>
                    <a:pt x="1067142" y="0"/>
                  </a:lnTo>
                  <a:lnTo>
                    <a:pt x="1055865" y="0"/>
                  </a:lnTo>
                  <a:lnTo>
                    <a:pt x="1055865" y="239445"/>
                  </a:lnTo>
                  <a:lnTo>
                    <a:pt x="1067142" y="239445"/>
                  </a:lnTo>
                  <a:lnTo>
                    <a:pt x="1078420" y="239445"/>
                  </a:lnTo>
                  <a:lnTo>
                    <a:pt x="1078420" y="0"/>
                  </a:lnTo>
                  <a:close/>
                </a:path>
                <a:path w="1169034" h="365125">
                  <a:moveTo>
                    <a:pt x="1112266" y="0"/>
                  </a:moveTo>
                  <a:lnTo>
                    <a:pt x="1101001" y="0"/>
                  </a:lnTo>
                  <a:lnTo>
                    <a:pt x="1089698" y="0"/>
                  </a:lnTo>
                  <a:lnTo>
                    <a:pt x="1089698" y="239445"/>
                  </a:lnTo>
                  <a:lnTo>
                    <a:pt x="1100963" y="239445"/>
                  </a:lnTo>
                  <a:lnTo>
                    <a:pt x="1112266" y="239445"/>
                  </a:lnTo>
                  <a:lnTo>
                    <a:pt x="1112266" y="0"/>
                  </a:lnTo>
                  <a:close/>
                </a:path>
                <a:path w="1169034" h="365125">
                  <a:moveTo>
                    <a:pt x="1129576" y="352755"/>
                  </a:moveTo>
                  <a:lnTo>
                    <a:pt x="1086015" y="352755"/>
                  </a:lnTo>
                  <a:lnTo>
                    <a:pt x="1087208" y="350786"/>
                  </a:lnTo>
                  <a:lnTo>
                    <a:pt x="1088745" y="348805"/>
                  </a:lnTo>
                  <a:lnTo>
                    <a:pt x="1092454" y="344906"/>
                  </a:lnTo>
                  <a:lnTo>
                    <a:pt x="1096670" y="341198"/>
                  </a:lnTo>
                  <a:lnTo>
                    <a:pt x="1111046" y="329133"/>
                  </a:lnTo>
                  <a:lnTo>
                    <a:pt x="1116647" y="323900"/>
                  </a:lnTo>
                  <a:lnTo>
                    <a:pt x="1123391" y="316331"/>
                  </a:lnTo>
                  <a:lnTo>
                    <a:pt x="1125829" y="312724"/>
                  </a:lnTo>
                  <a:lnTo>
                    <a:pt x="1128725" y="305892"/>
                  </a:lnTo>
                  <a:lnTo>
                    <a:pt x="1129449" y="302387"/>
                  </a:lnTo>
                  <a:lnTo>
                    <a:pt x="1129449" y="291884"/>
                  </a:lnTo>
                  <a:lnTo>
                    <a:pt x="1126972" y="286029"/>
                  </a:lnTo>
                  <a:lnTo>
                    <a:pt x="1117041" y="276606"/>
                  </a:lnTo>
                  <a:lnTo>
                    <a:pt x="1110284" y="274243"/>
                  </a:lnTo>
                  <a:lnTo>
                    <a:pt x="1093330" y="274243"/>
                  </a:lnTo>
                  <a:lnTo>
                    <a:pt x="1086561" y="276440"/>
                  </a:lnTo>
                  <a:lnTo>
                    <a:pt x="1076579" y="285178"/>
                  </a:lnTo>
                  <a:lnTo>
                    <a:pt x="1073670" y="291541"/>
                  </a:lnTo>
                  <a:lnTo>
                    <a:pt x="1072908" y="299859"/>
                  </a:lnTo>
                  <a:lnTo>
                    <a:pt x="1084122" y="301015"/>
                  </a:lnTo>
                  <a:lnTo>
                    <a:pt x="1084173" y="295465"/>
                  </a:lnTo>
                  <a:lnTo>
                    <a:pt x="1085748" y="291122"/>
                  </a:lnTo>
                  <a:lnTo>
                    <a:pt x="1092060" y="284810"/>
                  </a:lnTo>
                  <a:lnTo>
                    <a:pt x="1096251" y="283248"/>
                  </a:lnTo>
                  <a:lnTo>
                    <a:pt x="1106487" y="283248"/>
                  </a:lnTo>
                  <a:lnTo>
                    <a:pt x="1110500" y="284721"/>
                  </a:lnTo>
                  <a:lnTo>
                    <a:pt x="1116685" y="290639"/>
                  </a:lnTo>
                  <a:lnTo>
                    <a:pt x="1118247" y="294284"/>
                  </a:lnTo>
                  <a:lnTo>
                    <a:pt x="1118247" y="302704"/>
                  </a:lnTo>
                  <a:lnTo>
                    <a:pt x="1087361" y="335546"/>
                  </a:lnTo>
                  <a:lnTo>
                    <a:pt x="1082611" y="340004"/>
                  </a:lnTo>
                  <a:lnTo>
                    <a:pt x="1076007" y="347738"/>
                  </a:lnTo>
                  <a:lnTo>
                    <a:pt x="1073607" y="351675"/>
                  </a:lnTo>
                  <a:lnTo>
                    <a:pt x="1071194" y="358076"/>
                  </a:lnTo>
                  <a:lnTo>
                    <a:pt x="1070762" y="360603"/>
                  </a:lnTo>
                  <a:lnTo>
                    <a:pt x="1070825" y="363207"/>
                  </a:lnTo>
                  <a:lnTo>
                    <a:pt x="1129576" y="363207"/>
                  </a:lnTo>
                  <a:lnTo>
                    <a:pt x="1129576" y="352755"/>
                  </a:lnTo>
                  <a:close/>
                </a:path>
                <a:path w="1169034" h="365125">
                  <a:moveTo>
                    <a:pt x="1146111" y="0"/>
                  </a:moveTo>
                  <a:lnTo>
                    <a:pt x="1134833" y="0"/>
                  </a:lnTo>
                  <a:lnTo>
                    <a:pt x="1134833" y="295719"/>
                  </a:lnTo>
                  <a:lnTo>
                    <a:pt x="1146111" y="295719"/>
                  </a:lnTo>
                  <a:lnTo>
                    <a:pt x="1146111" y="0"/>
                  </a:lnTo>
                  <a:close/>
                </a:path>
                <a:path w="1169034" h="365125">
                  <a:moveTo>
                    <a:pt x="1168666" y="0"/>
                  </a:moveTo>
                  <a:lnTo>
                    <a:pt x="1157363" y="0"/>
                  </a:lnTo>
                  <a:lnTo>
                    <a:pt x="1157363" y="295719"/>
                  </a:lnTo>
                  <a:lnTo>
                    <a:pt x="1168666" y="295719"/>
                  </a:lnTo>
                  <a:lnTo>
                    <a:pt x="1168666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0" name="object 100"/>
          <p:cNvGrpSpPr/>
          <p:nvPr/>
        </p:nvGrpSpPr>
        <p:grpSpPr>
          <a:xfrm>
            <a:off x="2302459" y="5900305"/>
            <a:ext cx="3037205" cy="406400"/>
            <a:chOff x="2302459" y="5900305"/>
            <a:chExt cx="3037205" cy="406400"/>
          </a:xfrm>
        </p:grpSpPr>
        <p:sp>
          <p:nvSpPr>
            <p:cNvPr id="101" name="object 101"/>
            <p:cNvSpPr/>
            <p:nvPr/>
          </p:nvSpPr>
          <p:spPr>
            <a:xfrm>
              <a:off x="2302459" y="5900305"/>
              <a:ext cx="1193800" cy="406400"/>
            </a:xfrm>
            <a:custGeom>
              <a:avLst/>
              <a:gdLst/>
              <a:ahLst/>
              <a:cxnLst/>
              <a:rect l="l" t="t" r="r" b="b"/>
              <a:pathLst>
                <a:path w="1193800" h="406400">
                  <a:moveTo>
                    <a:pt x="1193291" y="0"/>
                  </a:moveTo>
                  <a:lnTo>
                    <a:pt x="0" y="0"/>
                  </a:lnTo>
                  <a:lnTo>
                    <a:pt x="0" y="405803"/>
                  </a:lnTo>
                  <a:lnTo>
                    <a:pt x="1193291" y="405803"/>
                  </a:lnTo>
                  <a:lnTo>
                    <a:pt x="11932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2311755" y="5900305"/>
              <a:ext cx="1126490" cy="387985"/>
            </a:xfrm>
            <a:custGeom>
              <a:avLst/>
              <a:gdLst/>
              <a:ahLst/>
              <a:cxnLst/>
              <a:rect l="l" t="t" r="r" b="b"/>
              <a:pathLst>
                <a:path w="1126489" h="387985">
                  <a:moveTo>
                    <a:pt x="36588" y="363258"/>
                  </a:moveTo>
                  <a:lnTo>
                    <a:pt x="34988" y="358952"/>
                  </a:lnTo>
                  <a:lnTo>
                    <a:pt x="32766" y="356628"/>
                  </a:lnTo>
                  <a:lnTo>
                    <a:pt x="29591" y="353326"/>
                  </a:lnTo>
                  <a:lnTo>
                    <a:pt x="29591" y="365010"/>
                  </a:lnTo>
                  <a:lnTo>
                    <a:pt x="29565" y="373138"/>
                  </a:lnTo>
                  <a:lnTo>
                    <a:pt x="28600" y="376059"/>
                  </a:lnTo>
                  <a:lnTo>
                    <a:pt x="24460" y="380682"/>
                  </a:lnTo>
                  <a:lnTo>
                    <a:pt x="21996" y="381838"/>
                  </a:lnTo>
                  <a:lnTo>
                    <a:pt x="17157" y="381838"/>
                  </a:lnTo>
                  <a:lnTo>
                    <a:pt x="7823" y="370916"/>
                  </a:lnTo>
                  <a:lnTo>
                    <a:pt x="7823" y="365010"/>
                  </a:lnTo>
                  <a:lnTo>
                    <a:pt x="8890" y="362115"/>
                  </a:lnTo>
                  <a:lnTo>
                    <a:pt x="12928" y="357974"/>
                  </a:lnTo>
                  <a:lnTo>
                    <a:pt x="13169" y="357720"/>
                  </a:lnTo>
                  <a:lnTo>
                    <a:pt x="15786" y="356628"/>
                  </a:lnTo>
                  <a:lnTo>
                    <a:pt x="21958" y="356628"/>
                  </a:lnTo>
                  <a:lnTo>
                    <a:pt x="24523" y="357720"/>
                  </a:lnTo>
                  <a:lnTo>
                    <a:pt x="28613" y="362115"/>
                  </a:lnTo>
                  <a:lnTo>
                    <a:pt x="29591" y="365010"/>
                  </a:lnTo>
                  <a:lnTo>
                    <a:pt x="29591" y="353326"/>
                  </a:lnTo>
                  <a:lnTo>
                    <a:pt x="28613" y="352298"/>
                  </a:lnTo>
                  <a:lnTo>
                    <a:pt x="24752" y="350634"/>
                  </a:lnTo>
                  <a:lnTo>
                    <a:pt x="17614" y="350634"/>
                  </a:lnTo>
                  <a:lnTo>
                    <a:pt x="15138" y="351231"/>
                  </a:lnTo>
                  <a:lnTo>
                    <a:pt x="10401" y="353644"/>
                  </a:lnTo>
                  <a:lnTo>
                    <a:pt x="8394" y="355498"/>
                  </a:lnTo>
                  <a:lnTo>
                    <a:pt x="6769" y="357974"/>
                  </a:lnTo>
                  <a:lnTo>
                    <a:pt x="6832" y="352298"/>
                  </a:lnTo>
                  <a:lnTo>
                    <a:pt x="17297" y="336562"/>
                  </a:lnTo>
                  <a:lnTo>
                    <a:pt x="22161" y="336562"/>
                  </a:lnTo>
                  <a:lnTo>
                    <a:pt x="28829" y="345274"/>
                  </a:lnTo>
                  <a:lnTo>
                    <a:pt x="35598" y="344741"/>
                  </a:lnTo>
                  <a:lnTo>
                    <a:pt x="24231" y="330987"/>
                  </a:lnTo>
                  <a:lnTo>
                    <a:pt x="14033" y="330987"/>
                  </a:lnTo>
                  <a:lnTo>
                    <a:pt x="9385" y="333095"/>
                  </a:lnTo>
                  <a:lnTo>
                    <a:pt x="1981" y="342176"/>
                  </a:lnTo>
                  <a:lnTo>
                    <a:pt x="0" y="349935"/>
                  </a:lnTo>
                  <a:lnTo>
                    <a:pt x="0" y="370166"/>
                  </a:lnTo>
                  <a:lnTo>
                    <a:pt x="1790" y="377024"/>
                  </a:lnTo>
                  <a:lnTo>
                    <a:pt x="8940" y="385330"/>
                  </a:lnTo>
                  <a:lnTo>
                    <a:pt x="13563" y="387413"/>
                  </a:lnTo>
                  <a:lnTo>
                    <a:pt x="22567" y="387413"/>
                  </a:lnTo>
                  <a:lnTo>
                    <a:pt x="36588" y="372008"/>
                  </a:lnTo>
                  <a:lnTo>
                    <a:pt x="36588" y="363258"/>
                  </a:lnTo>
                  <a:close/>
                </a:path>
                <a:path w="1126489" h="387985">
                  <a:moveTo>
                    <a:pt x="74561" y="0"/>
                  </a:moveTo>
                  <a:lnTo>
                    <a:pt x="68110" y="0"/>
                  </a:lnTo>
                  <a:lnTo>
                    <a:pt x="68110" y="341464"/>
                  </a:lnTo>
                  <a:lnTo>
                    <a:pt x="74561" y="341464"/>
                  </a:lnTo>
                  <a:lnTo>
                    <a:pt x="74561" y="0"/>
                  </a:lnTo>
                  <a:close/>
                </a:path>
                <a:path w="1126489" h="387985">
                  <a:moveTo>
                    <a:pt x="100342" y="0"/>
                  </a:moveTo>
                  <a:lnTo>
                    <a:pt x="87452" y="0"/>
                  </a:lnTo>
                  <a:lnTo>
                    <a:pt x="87452" y="341464"/>
                  </a:lnTo>
                  <a:lnTo>
                    <a:pt x="100342" y="341464"/>
                  </a:lnTo>
                  <a:lnTo>
                    <a:pt x="100342" y="0"/>
                  </a:lnTo>
                  <a:close/>
                </a:path>
                <a:path w="1126489" h="387985">
                  <a:moveTo>
                    <a:pt x="145478" y="0"/>
                  </a:moveTo>
                  <a:lnTo>
                    <a:pt x="132600" y="0"/>
                  </a:lnTo>
                  <a:lnTo>
                    <a:pt x="132600" y="309308"/>
                  </a:lnTo>
                  <a:lnTo>
                    <a:pt x="145478" y="309308"/>
                  </a:lnTo>
                  <a:lnTo>
                    <a:pt x="145478" y="0"/>
                  </a:lnTo>
                  <a:close/>
                </a:path>
                <a:path w="1126489" h="387985">
                  <a:moveTo>
                    <a:pt x="152527" y="365696"/>
                  </a:moveTo>
                  <a:lnTo>
                    <a:pt x="146977" y="336600"/>
                  </a:lnTo>
                  <a:lnTo>
                    <a:pt x="146380" y="335673"/>
                  </a:lnTo>
                  <a:lnTo>
                    <a:pt x="145529" y="334899"/>
                  </a:lnTo>
                  <a:lnTo>
                    <a:pt x="145529" y="368287"/>
                  </a:lnTo>
                  <a:lnTo>
                    <a:pt x="144475" y="374294"/>
                  </a:lnTo>
                  <a:lnTo>
                    <a:pt x="140220" y="380326"/>
                  </a:lnTo>
                  <a:lnTo>
                    <a:pt x="137591" y="381825"/>
                  </a:lnTo>
                  <a:lnTo>
                    <a:pt x="131330" y="381825"/>
                  </a:lnTo>
                  <a:lnTo>
                    <a:pt x="128714" y="380326"/>
                  </a:lnTo>
                  <a:lnTo>
                    <a:pt x="124434" y="374294"/>
                  </a:lnTo>
                  <a:lnTo>
                    <a:pt x="123393" y="368287"/>
                  </a:lnTo>
                  <a:lnTo>
                    <a:pt x="123393" y="350113"/>
                  </a:lnTo>
                  <a:lnTo>
                    <a:pt x="124561" y="343928"/>
                  </a:lnTo>
                  <a:lnTo>
                    <a:pt x="126898" y="340550"/>
                  </a:lnTo>
                  <a:lnTo>
                    <a:pt x="128765" y="337908"/>
                  </a:lnTo>
                  <a:lnTo>
                    <a:pt x="131267" y="336600"/>
                  </a:lnTo>
                  <a:lnTo>
                    <a:pt x="137566" y="336600"/>
                  </a:lnTo>
                  <a:lnTo>
                    <a:pt x="140220" y="338086"/>
                  </a:lnTo>
                  <a:lnTo>
                    <a:pt x="144475" y="344081"/>
                  </a:lnTo>
                  <a:lnTo>
                    <a:pt x="145415" y="349389"/>
                  </a:lnTo>
                  <a:lnTo>
                    <a:pt x="145529" y="368287"/>
                  </a:lnTo>
                  <a:lnTo>
                    <a:pt x="145529" y="334899"/>
                  </a:lnTo>
                  <a:lnTo>
                    <a:pt x="144526" y="333971"/>
                  </a:lnTo>
                  <a:lnTo>
                    <a:pt x="140042" y="331571"/>
                  </a:lnTo>
                  <a:lnTo>
                    <a:pt x="137439" y="330974"/>
                  </a:lnTo>
                  <a:lnTo>
                    <a:pt x="130429" y="330974"/>
                  </a:lnTo>
                  <a:lnTo>
                    <a:pt x="116395" y="352679"/>
                  </a:lnTo>
                  <a:lnTo>
                    <a:pt x="116395" y="369582"/>
                  </a:lnTo>
                  <a:lnTo>
                    <a:pt x="118224" y="377075"/>
                  </a:lnTo>
                  <a:lnTo>
                    <a:pt x="124929" y="385495"/>
                  </a:lnTo>
                  <a:lnTo>
                    <a:pt x="129120" y="387413"/>
                  </a:lnTo>
                  <a:lnTo>
                    <a:pt x="138518" y="387413"/>
                  </a:lnTo>
                  <a:lnTo>
                    <a:pt x="141884" y="386321"/>
                  </a:lnTo>
                  <a:lnTo>
                    <a:pt x="147193" y="381977"/>
                  </a:lnTo>
                  <a:lnTo>
                    <a:pt x="147281" y="381825"/>
                  </a:lnTo>
                  <a:lnTo>
                    <a:pt x="149186" y="378904"/>
                  </a:lnTo>
                  <a:lnTo>
                    <a:pt x="151866" y="370928"/>
                  </a:lnTo>
                  <a:lnTo>
                    <a:pt x="152527" y="365696"/>
                  </a:lnTo>
                  <a:close/>
                </a:path>
                <a:path w="1126489" h="387985">
                  <a:moveTo>
                    <a:pt x="158407" y="0"/>
                  </a:moveTo>
                  <a:lnTo>
                    <a:pt x="145503" y="0"/>
                  </a:lnTo>
                  <a:lnTo>
                    <a:pt x="145503" y="309308"/>
                  </a:lnTo>
                  <a:lnTo>
                    <a:pt x="158407" y="309308"/>
                  </a:lnTo>
                  <a:lnTo>
                    <a:pt x="158407" y="0"/>
                  </a:lnTo>
                  <a:close/>
                </a:path>
                <a:path w="1126489" h="387985">
                  <a:moveTo>
                    <a:pt x="177736" y="0"/>
                  </a:moveTo>
                  <a:lnTo>
                    <a:pt x="164858" y="0"/>
                  </a:lnTo>
                  <a:lnTo>
                    <a:pt x="164858" y="309308"/>
                  </a:lnTo>
                  <a:lnTo>
                    <a:pt x="177736" y="309308"/>
                  </a:lnTo>
                  <a:lnTo>
                    <a:pt x="177736" y="0"/>
                  </a:lnTo>
                  <a:close/>
                </a:path>
                <a:path w="1126489" h="387985">
                  <a:moveTo>
                    <a:pt x="197104" y="0"/>
                  </a:moveTo>
                  <a:lnTo>
                    <a:pt x="190652" y="0"/>
                  </a:lnTo>
                  <a:lnTo>
                    <a:pt x="190652" y="309308"/>
                  </a:lnTo>
                  <a:lnTo>
                    <a:pt x="197104" y="309308"/>
                  </a:lnTo>
                  <a:lnTo>
                    <a:pt x="197104" y="0"/>
                  </a:lnTo>
                  <a:close/>
                </a:path>
                <a:path w="1126489" h="387985">
                  <a:moveTo>
                    <a:pt x="229908" y="365696"/>
                  </a:moveTo>
                  <a:lnTo>
                    <a:pt x="222923" y="334911"/>
                  </a:lnTo>
                  <a:lnTo>
                    <a:pt x="222923" y="368287"/>
                  </a:lnTo>
                  <a:lnTo>
                    <a:pt x="221856" y="374294"/>
                  </a:lnTo>
                  <a:lnTo>
                    <a:pt x="217601" y="380326"/>
                  </a:lnTo>
                  <a:lnTo>
                    <a:pt x="214972" y="381825"/>
                  </a:lnTo>
                  <a:lnTo>
                    <a:pt x="208711" y="381825"/>
                  </a:lnTo>
                  <a:lnTo>
                    <a:pt x="206095" y="380326"/>
                  </a:lnTo>
                  <a:lnTo>
                    <a:pt x="201828" y="374294"/>
                  </a:lnTo>
                  <a:lnTo>
                    <a:pt x="200774" y="368287"/>
                  </a:lnTo>
                  <a:lnTo>
                    <a:pt x="200787" y="350113"/>
                  </a:lnTo>
                  <a:lnTo>
                    <a:pt x="201942" y="343928"/>
                  </a:lnTo>
                  <a:lnTo>
                    <a:pt x="204279" y="340550"/>
                  </a:lnTo>
                  <a:lnTo>
                    <a:pt x="206146" y="337908"/>
                  </a:lnTo>
                  <a:lnTo>
                    <a:pt x="208648" y="336600"/>
                  </a:lnTo>
                  <a:lnTo>
                    <a:pt x="214947" y="336600"/>
                  </a:lnTo>
                  <a:lnTo>
                    <a:pt x="217601" y="338086"/>
                  </a:lnTo>
                  <a:lnTo>
                    <a:pt x="221856" y="344081"/>
                  </a:lnTo>
                  <a:lnTo>
                    <a:pt x="222796" y="349389"/>
                  </a:lnTo>
                  <a:lnTo>
                    <a:pt x="222923" y="368287"/>
                  </a:lnTo>
                  <a:lnTo>
                    <a:pt x="222923" y="334911"/>
                  </a:lnTo>
                  <a:lnTo>
                    <a:pt x="221907" y="333971"/>
                  </a:lnTo>
                  <a:lnTo>
                    <a:pt x="217424" y="331571"/>
                  </a:lnTo>
                  <a:lnTo>
                    <a:pt x="214820" y="330974"/>
                  </a:lnTo>
                  <a:lnTo>
                    <a:pt x="207810" y="330974"/>
                  </a:lnTo>
                  <a:lnTo>
                    <a:pt x="193776" y="352679"/>
                  </a:lnTo>
                  <a:lnTo>
                    <a:pt x="193776" y="369582"/>
                  </a:lnTo>
                  <a:lnTo>
                    <a:pt x="195605" y="377075"/>
                  </a:lnTo>
                  <a:lnTo>
                    <a:pt x="202311" y="385495"/>
                  </a:lnTo>
                  <a:lnTo>
                    <a:pt x="206502" y="387413"/>
                  </a:lnTo>
                  <a:lnTo>
                    <a:pt x="215900" y="387413"/>
                  </a:lnTo>
                  <a:lnTo>
                    <a:pt x="229247" y="370928"/>
                  </a:lnTo>
                  <a:lnTo>
                    <a:pt x="229908" y="365696"/>
                  </a:lnTo>
                  <a:close/>
                </a:path>
                <a:path w="1126489" h="387985">
                  <a:moveTo>
                    <a:pt x="255155" y="0"/>
                  </a:moveTo>
                  <a:lnTo>
                    <a:pt x="242252" y="0"/>
                  </a:lnTo>
                  <a:lnTo>
                    <a:pt x="235800" y="0"/>
                  </a:lnTo>
                  <a:lnTo>
                    <a:pt x="222897" y="0"/>
                  </a:lnTo>
                  <a:lnTo>
                    <a:pt x="222897" y="309308"/>
                  </a:lnTo>
                  <a:lnTo>
                    <a:pt x="235800" y="309308"/>
                  </a:lnTo>
                  <a:lnTo>
                    <a:pt x="242239" y="309308"/>
                  </a:lnTo>
                  <a:lnTo>
                    <a:pt x="255155" y="309308"/>
                  </a:lnTo>
                  <a:lnTo>
                    <a:pt x="255155" y="0"/>
                  </a:lnTo>
                  <a:close/>
                </a:path>
                <a:path w="1126489" h="387985">
                  <a:moveTo>
                    <a:pt x="280936" y="0"/>
                  </a:moveTo>
                  <a:lnTo>
                    <a:pt x="268058" y="0"/>
                  </a:lnTo>
                  <a:lnTo>
                    <a:pt x="268058" y="309308"/>
                  </a:lnTo>
                  <a:lnTo>
                    <a:pt x="280936" y="309308"/>
                  </a:lnTo>
                  <a:lnTo>
                    <a:pt x="280936" y="0"/>
                  </a:lnTo>
                  <a:close/>
                </a:path>
                <a:path w="1126489" h="387985">
                  <a:moveTo>
                    <a:pt x="300291" y="0"/>
                  </a:moveTo>
                  <a:lnTo>
                    <a:pt x="287401" y="0"/>
                  </a:lnTo>
                  <a:lnTo>
                    <a:pt x="280949" y="0"/>
                  </a:lnTo>
                  <a:lnTo>
                    <a:pt x="280949" y="309308"/>
                  </a:lnTo>
                  <a:lnTo>
                    <a:pt x="287401" y="309308"/>
                  </a:lnTo>
                  <a:lnTo>
                    <a:pt x="300291" y="309308"/>
                  </a:lnTo>
                  <a:lnTo>
                    <a:pt x="300291" y="0"/>
                  </a:lnTo>
                  <a:close/>
                </a:path>
                <a:path w="1126489" h="387985">
                  <a:moveTo>
                    <a:pt x="307911" y="362483"/>
                  </a:moveTo>
                  <a:lnTo>
                    <a:pt x="306247" y="358178"/>
                  </a:lnTo>
                  <a:lnTo>
                    <a:pt x="299593" y="351510"/>
                  </a:lnTo>
                  <a:lnTo>
                    <a:pt x="295516" y="349834"/>
                  </a:lnTo>
                  <a:lnTo>
                    <a:pt x="287020" y="349834"/>
                  </a:lnTo>
                  <a:lnTo>
                    <a:pt x="283527" y="350989"/>
                  </a:lnTo>
                  <a:lnTo>
                    <a:pt x="280200" y="353288"/>
                  </a:lnTo>
                  <a:lnTo>
                    <a:pt x="283184" y="338442"/>
                  </a:lnTo>
                  <a:lnTo>
                    <a:pt x="305295" y="338442"/>
                  </a:lnTo>
                  <a:lnTo>
                    <a:pt x="305295" y="331965"/>
                  </a:lnTo>
                  <a:lnTo>
                    <a:pt x="277749" y="331965"/>
                  </a:lnTo>
                  <a:lnTo>
                    <a:pt x="272376" y="360349"/>
                  </a:lnTo>
                  <a:lnTo>
                    <a:pt x="278765" y="361175"/>
                  </a:lnTo>
                  <a:lnTo>
                    <a:pt x="279768" y="359587"/>
                  </a:lnTo>
                  <a:lnTo>
                    <a:pt x="281165" y="358305"/>
                  </a:lnTo>
                  <a:lnTo>
                    <a:pt x="284683" y="356323"/>
                  </a:lnTo>
                  <a:lnTo>
                    <a:pt x="286664" y="355828"/>
                  </a:lnTo>
                  <a:lnTo>
                    <a:pt x="292379" y="355828"/>
                  </a:lnTo>
                  <a:lnTo>
                    <a:pt x="295236" y="356933"/>
                  </a:lnTo>
                  <a:lnTo>
                    <a:pt x="299593" y="361416"/>
                  </a:lnTo>
                  <a:lnTo>
                    <a:pt x="300685" y="364464"/>
                  </a:lnTo>
                  <a:lnTo>
                    <a:pt x="300685" y="372402"/>
                  </a:lnTo>
                  <a:lnTo>
                    <a:pt x="299554" y="375678"/>
                  </a:lnTo>
                  <a:lnTo>
                    <a:pt x="295021" y="380606"/>
                  </a:lnTo>
                  <a:lnTo>
                    <a:pt x="292252" y="381825"/>
                  </a:lnTo>
                  <a:lnTo>
                    <a:pt x="286245" y="381825"/>
                  </a:lnTo>
                  <a:lnTo>
                    <a:pt x="283921" y="380961"/>
                  </a:lnTo>
                  <a:lnTo>
                    <a:pt x="280073" y="377469"/>
                  </a:lnTo>
                  <a:lnTo>
                    <a:pt x="278841" y="374865"/>
                  </a:lnTo>
                  <a:lnTo>
                    <a:pt x="278307" y="371386"/>
                  </a:lnTo>
                  <a:lnTo>
                    <a:pt x="271170" y="371995"/>
                  </a:lnTo>
                  <a:lnTo>
                    <a:pt x="271627" y="376643"/>
                  </a:lnTo>
                  <a:lnTo>
                    <a:pt x="273443" y="380377"/>
                  </a:lnTo>
                  <a:lnTo>
                    <a:pt x="279819" y="386016"/>
                  </a:lnTo>
                  <a:lnTo>
                    <a:pt x="283933" y="387413"/>
                  </a:lnTo>
                  <a:lnTo>
                    <a:pt x="295122" y="387413"/>
                  </a:lnTo>
                  <a:lnTo>
                    <a:pt x="299974" y="385178"/>
                  </a:lnTo>
                  <a:lnTo>
                    <a:pt x="306438" y="377050"/>
                  </a:lnTo>
                  <a:lnTo>
                    <a:pt x="307911" y="372745"/>
                  </a:lnTo>
                  <a:lnTo>
                    <a:pt x="307911" y="362483"/>
                  </a:lnTo>
                  <a:close/>
                </a:path>
                <a:path w="1126489" h="387985">
                  <a:moveTo>
                    <a:pt x="332549" y="0"/>
                  </a:moveTo>
                  <a:lnTo>
                    <a:pt x="326097" y="0"/>
                  </a:lnTo>
                  <a:lnTo>
                    <a:pt x="326097" y="309308"/>
                  </a:lnTo>
                  <a:lnTo>
                    <a:pt x="332549" y="309308"/>
                  </a:lnTo>
                  <a:lnTo>
                    <a:pt x="332549" y="0"/>
                  </a:lnTo>
                  <a:close/>
                </a:path>
                <a:path w="1126489" h="387985">
                  <a:moveTo>
                    <a:pt x="364794" y="0"/>
                  </a:moveTo>
                  <a:lnTo>
                    <a:pt x="358343" y="0"/>
                  </a:lnTo>
                  <a:lnTo>
                    <a:pt x="345440" y="0"/>
                  </a:lnTo>
                  <a:lnTo>
                    <a:pt x="345440" y="309308"/>
                  </a:lnTo>
                  <a:lnTo>
                    <a:pt x="358343" y="309308"/>
                  </a:lnTo>
                  <a:lnTo>
                    <a:pt x="364794" y="309308"/>
                  </a:lnTo>
                  <a:lnTo>
                    <a:pt x="364794" y="0"/>
                  </a:lnTo>
                  <a:close/>
                </a:path>
                <a:path w="1126489" h="387985">
                  <a:moveTo>
                    <a:pt x="374281" y="330987"/>
                  </a:moveTo>
                  <a:lnTo>
                    <a:pt x="369900" y="330987"/>
                  </a:lnTo>
                  <a:lnTo>
                    <a:pt x="368719" y="333375"/>
                  </a:lnTo>
                  <a:lnTo>
                    <a:pt x="366699" y="335838"/>
                  </a:lnTo>
                  <a:lnTo>
                    <a:pt x="361010" y="340906"/>
                  </a:lnTo>
                  <a:lnTo>
                    <a:pt x="357682" y="343077"/>
                  </a:lnTo>
                  <a:lnTo>
                    <a:pt x="353872" y="344868"/>
                  </a:lnTo>
                  <a:lnTo>
                    <a:pt x="353872" y="351409"/>
                  </a:lnTo>
                  <a:lnTo>
                    <a:pt x="367474" y="343242"/>
                  </a:lnTo>
                  <a:lnTo>
                    <a:pt x="367474" y="386473"/>
                  </a:lnTo>
                  <a:lnTo>
                    <a:pt x="374281" y="386473"/>
                  </a:lnTo>
                  <a:lnTo>
                    <a:pt x="374281" y="330987"/>
                  </a:lnTo>
                  <a:close/>
                </a:path>
                <a:path w="1126489" h="387985">
                  <a:moveTo>
                    <a:pt x="403491" y="0"/>
                  </a:moveTo>
                  <a:lnTo>
                    <a:pt x="390601" y="0"/>
                  </a:lnTo>
                  <a:lnTo>
                    <a:pt x="390601" y="309308"/>
                  </a:lnTo>
                  <a:lnTo>
                    <a:pt x="403491" y="309308"/>
                  </a:lnTo>
                  <a:lnTo>
                    <a:pt x="403491" y="0"/>
                  </a:lnTo>
                  <a:close/>
                </a:path>
                <a:path w="1126489" h="387985">
                  <a:moveTo>
                    <a:pt x="409956" y="0"/>
                  </a:moveTo>
                  <a:lnTo>
                    <a:pt x="403504" y="0"/>
                  </a:lnTo>
                  <a:lnTo>
                    <a:pt x="403504" y="309308"/>
                  </a:lnTo>
                  <a:lnTo>
                    <a:pt x="409956" y="309308"/>
                  </a:lnTo>
                  <a:lnTo>
                    <a:pt x="409956" y="0"/>
                  </a:lnTo>
                  <a:close/>
                </a:path>
                <a:path w="1126489" h="387985">
                  <a:moveTo>
                    <a:pt x="448627" y="0"/>
                  </a:moveTo>
                  <a:lnTo>
                    <a:pt x="435737" y="0"/>
                  </a:lnTo>
                  <a:lnTo>
                    <a:pt x="435737" y="309308"/>
                  </a:lnTo>
                  <a:lnTo>
                    <a:pt x="448627" y="309308"/>
                  </a:lnTo>
                  <a:lnTo>
                    <a:pt x="448627" y="0"/>
                  </a:lnTo>
                  <a:close/>
                </a:path>
                <a:path w="1126489" h="387985">
                  <a:moveTo>
                    <a:pt x="451675" y="330987"/>
                  </a:moveTo>
                  <a:lnTo>
                    <a:pt x="447294" y="330987"/>
                  </a:lnTo>
                  <a:lnTo>
                    <a:pt x="446112" y="333375"/>
                  </a:lnTo>
                  <a:lnTo>
                    <a:pt x="444093" y="335838"/>
                  </a:lnTo>
                  <a:lnTo>
                    <a:pt x="438404" y="340906"/>
                  </a:lnTo>
                  <a:lnTo>
                    <a:pt x="435076" y="343077"/>
                  </a:lnTo>
                  <a:lnTo>
                    <a:pt x="431266" y="344868"/>
                  </a:lnTo>
                  <a:lnTo>
                    <a:pt x="431266" y="351409"/>
                  </a:lnTo>
                  <a:lnTo>
                    <a:pt x="444868" y="343242"/>
                  </a:lnTo>
                  <a:lnTo>
                    <a:pt x="444868" y="386473"/>
                  </a:lnTo>
                  <a:lnTo>
                    <a:pt x="451675" y="386473"/>
                  </a:lnTo>
                  <a:lnTo>
                    <a:pt x="451675" y="330987"/>
                  </a:lnTo>
                  <a:close/>
                </a:path>
                <a:path w="1126489" h="387985">
                  <a:moveTo>
                    <a:pt x="455091" y="0"/>
                  </a:moveTo>
                  <a:lnTo>
                    <a:pt x="448640" y="0"/>
                  </a:lnTo>
                  <a:lnTo>
                    <a:pt x="448640" y="309308"/>
                  </a:lnTo>
                  <a:lnTo>
                    <a:pt x="455091" y="309308"/>
                  </a:lnTo>
                  <a:lnTo>
                    <a:pt x="455091" y="0"/>
                  </a:lnTo>
                  <a:close/>
                </a:path>
                <a:path w="1126489" h="387985">
                  <a:moveTo>
                    <a:pt x="493801" y="0"/>
                  </a:moveTo>
                  <a:lnTo>
                    <a:pt x="480898" y="0"/>
                  </a:lnTo>
                  <a:lnTo>
                    <a:pt x="480898" y="309308"/>
                  </a:lnTo>
                  <a:lnTo>
                    <a:pt x="493801" y="309308"/>
                  </a:lnTo>
                  <a:lnTo>
                    <a:pt x="493801" y="0"/>
                  </a:lnTo>
                  <a:close/>
                </a:path>
                <a:path w="1126489" h="387985">
                  <a:moveTo>
                    <a:pt x="526059" y="0"/>
                  </a:moveTo>
                  <a:lnTo>
                    <a:pt x="513156" y="0"/>
                  </a:lnTo>
                  <a:lnTo>
                    <a:pt x="500253" y="0"/>
                  </a:lnTo>
                  <a:lnTo>
                    <a:pt x="500253" y="309308"/>
                  </a:lnTo>
                  <a:lnTo>
                    <a:pt x="513156" y="309308"/>
                  </a:lnTo>
                  <a:lnTo>
                    <a:pt x="526059" y="309308"/>
                  </a:lnTo>
                  <a:lnTo>
                    <a:pt x="526059" y="0"/>
                  </a:lnTo>
                  <a:close/>
                </a:path>
                <a:path w="1126489" h="387985">
                  <a:moveTo>
                    <a:pt x="539877" y="375399"/>
                  </a:moveTo>
                  <a:lnTo>
                    <a:pt x="539762" y="366903"/>
                  </a:lnTo>
                  <a:lnTo>
                    <a:pt x="539000" y="364324"/>
                  </a:lnTo>
                  <a:lnTo>
                    <a:pt x="535470" y="359448"/>
                  </a:lnTo>
                  <a:lnTo>
                    <a:pt x="532930" y="357670"/>
                  </a:lnTo>
                  <a:lnTo>
                    <a:pt x="532930" y="373964"/>
                  </a:lnTo>
                  <a:lnTo>
                    <a:pt x="531876" y="376618"/>
                  </a:lnTo>
                  <a:lnTo>
                    <a:pt x="527634" y="380784"/>
                  </a:lnTo>
                  <a:lnTo>
                    <a:pt x="524954" y="381825"/>
                  </a:lnTo>
                  <a:lnTo>
                    <a:pt x="519607" y="381825"/>
                  </a:lnTo>
                  <a:lnTo>
                    <a:pt x="510362" y="372452"/>
                  </a:lnTo>
                  <a:lnTo>
                    <a:pt x="510400" y="367258"/>
                  </a:lnTo>
                  <a:lnTo>
                    <a:pt x="511416" y="364718"/>
                  </a:lnTo>
                  <a:lnTo>
                    <a:pt x="515620" y="360502"/>
                  </a:lnTo>
                  <a:lnTo>
                    <a:pt x="518274" y="359448"/>
                  </a:lnTo>
                  <a:lnTo>
                    <a:pt x="524751" y="359448"/>
                  </a:lnTo>
                  <a:lnTo>
                    <a:pt x="527481" y="360514"/>
                  </a:lnTo>
                  <a:lnTo>
                    <a:pt x="531837" y="364782"/>
                  </a:lnTo>
                  <a:lnTo>
                    <a:pt x="532828" y="367258"/>
                  </a:lnTo>
                  <a:lnTo>
                    <a:pt x="532930" y="373964"/>
                  </a:lnTo>
                  <a:lnTo>
                    <a:pt x="532930" y="357670"/>
                  </a:lnTo>
                  <a:lnTo>
                    <a:pt x="529450" y="356501"/>
                  </a:lnTo>
                  <a:lnTo>
                    <a:pt x="532193" y="355473"/>
                  </a:lnTo>
                  <a:lnTo>
                    <a:pt x="534250" y="354012"/>
                  </a:lnTo>
                  <a:lnTo>
                    <a:pt x="536943" y="350177"/>
                  </a:lnTo>
                  <a:lnTo>
                    <a:pt x="537616" y="347980"/>
                  </a:lnTo>
                  <a:lnTo>
                    <a:pt x="537527" y="341210"/>
                  </a:lnTo>
                  <a:lnTo>
                    <a:pt x="536143" y="337985"/>
                  </a:lnTo>
                  <a:lnTo>
                    <a:pt x="534644" y="336562"/>
                  </a:lnTo>
                  <a:lnTo>
                    <a:pt x="530529" y="332651"/>
                  </a:lnTo>
                  <a:lnTo>
                    <a:pt x="530529" y="342684"/>
                  </a:lnTo>
                  <a:lnTo>
                    <a:pt x="530529" y="347980"/>
                  </a:lnTo>
                  <a:lnTo>
                    <a:pt x="529780" y="349783"/>
                  </a:lnTo>
                  <a:lnTo>
                    <a:pt x="526427" y="353085"/>
                  </a:lnTo>
                  <a:lnTo>
                    <a:pt x="524281" y="353898"/>
                  </a:lnTo>
                  <a:lnTo>
                    <a:pt x="518972" y="353898"/>
                  </a:lnTo>
                  <a:lnTo>
                    <a:pt x="516775" y="353072"/>
                  </a:lnTo>
                  <a:lnTo>
                    <a:pt x="513397" y="349758"/>
                  </a:lnTo>
                  <a:lnTo>
                    <a:pt x="512622" y="347776"/>
                  </a:lnTo>
                  <a:lnTo>
                    <a:pt x="512559" y="342684"/>
                  </a:lnTo>
                  <a:lnTo>
                    <a:pt x="513410" y="340702"/>
                  </a:lnTo>
                  <a:lnTo>
                    <a:pt x="516839" y="337388"/>
                  </a:lnTo>
                  <a:lnTo>
                    <a:pt x="518998" y="336562"/>
                  </a:lnTo>
                  <a:lnTo>
                    <a:pt x="524167" y="336562"/>
                  </a:lnTo>
                  <a:lnTo>
                    <a:pt x="526313" y="337400"/>
                  </a:lnTo>
                  <a:lnTo>
                    <a:pt x="529755" y="340804"/>
                  </a:lnTo>
                  <a:lnTo>
                    <a:pt x="530529" y="342684"/>
                  </a:lnTo>
                  <a:lnTo>
                    <a:pt x="530529" y="332651"/>
                  </a:lnTo>
                  <a:lnTo>
                    <a:pt x="530250" y="332384"/>
                  </a:lnTo>
                  <a:lnTo>
                    <a:pt x="526351" y="330987"/>
                  </a:lnTo>
                  <a:lnTo>
                    <a:pt x="516699" y="330987"/>
                  </a:lnTo>
                  <a:lnTo>
                    <a:pt x="512838" y="332359"/>
                  </a:lnTo>
                  <a:lnTo>
                    <a:pt x="507047" y="337832"/>
                  </a:lnTo>
                  <a:lnTo>
                    <a:pt x="505599" y="341210"/>
                  </a:lnTo>
                  <a:lnTo>
                    <a:pt x="505612" y="347980"/>
                  </a:lnTo>
                  <a:lnTo>
                    <a:pt x="506285" y="350177"/>
                  </a:lnTo>
                  <a:lnTo>
                    <a:pt x="509016" y="354012"/>
                  </a:lnTo>
                  <a:lnTo>
                    <a:pt x="511098" y="355473"/>
                  </a:lnTo>
                  <a:lnTo>
                    <a:pt x="513918" y="356501"/>
                  </a:lnTo>
                  <a:lnTo>
                    <a:pt x="510540" y="357390"/>
                  </a:lnTo>
                  <a:lnTo>
                    <a:pt x="507936" y="359029"/>
                  </a:lnTo>
                  <a:lnTo>
                    <a:pt x="504291" y="363880"/>
                  </a:lnTo>
                  <a:lnTo>
                    <a:pt x="503377" y="366903"/>
                  </a:lnTo>
                  <a:lnTo>
                    <a:pt x="503402" y="375399"/>
                  </a:lnTo>
                  <a:lnTo>
                    <a:pt x="505053" y="379336"/>
                  </a:lnTo>
                  <a:lnTo>
                    <a:pt x="511759" y="385800"/>
                  </a:lnTo>
                  <a:lnTo>
                    <a:pt x="516166" y="387413"/>
                  </a:lnTo>
                  <a:lnTo>
                    <a:pt x="527100" y="387413"/>
                  </a:lnTo>
                  <a:lnTo>
                    <a:pt x="531507" y="385800"/>
                  </a:lnTo>
                  <a:lnTo>
                    <a:pt x="535647" y="381825"/>
                  </a:lnTo>
                  <a:lnTo>
                    <a:pt x="538213" y="379374"/>
                  </a:lnTo>
                  <a:lnTo>
                    <a:pt x="539877" y="375399"/>
                  </a:lnTo>
                  <a:close/>
                </a:path>
                <a:path w="1126489" h="387985">
                  <a:moveTo>
                    <a:pt x="545388" y="0"/>
                  </a:moveTo>
                  <a:lnTo>
                    <a:pt x="532498" y="0"/>
                  </a:lnTo>
                  <a:lnTo>
                    <a:pt x="532498" y="309308"/>
                  </a:lnTo>
                  <a:lnTo>
                    <a:pt x="545388" y="309308"/>
                  </a:lnTo>
                  <a:lnTo>
                    <a:pt x="545388" y="0"/>
                  </a:lnTo>
                  <a:close/>
                </a:path>
                <a:path w="1126489" h="387985">
                  <a:moveTo>
                    <a:pt x="571195" y="0"/>
                  </a:moveTo>
                  <a:lnTo>
                    <a:pt x="558304" y="0"/>
                  </a:lnTo>
                  <a:lnTo>
                    <a:pt x="545401" y="0"/>
                  </a:lnTo>
                  <a:lnTo>
                    <a:pt x="545401" y="309308"/>
                  </a:lnTo>
                  <a:lnTo>
                    <a:pt x="558304" y="309308"/>
                  </a:lnTo>
                  <a:lnTo>
                    <a:pt x="571195" y="309308"/>
                  </a:lnTo>
                  <a:lnTo>
                    <a:pt x="571195" y="0"/>
                  </a:lnTo>
                  <a:close/>
                </a:path>
                <a:path w="1126489" h="387985">
                  <a:moveTo>
                    <a:pt x="590562" y="0"/>
                  </a:moveTo>
                  <a:lnTo>
                    <a:pt x="577659" y="0"/>
                  </a:lnTo>
                  <a:lnTo>
                    <a:pt x="577659" y="341464"/>
                  </a:lnTo>
                  <a:lnTo>
                    <a:pt x="590562" y="341464"/>
                  </a:lnTo>
                  <a:lnTo>
                    <a:pt x="590562" y="0"/>
                  </a:lnTo>
                  <a:close/>
                </a:path>
                <a:path w="1126489" h="387985">
                  <a:moveTo>
                    <a:pt x="616356" y="0"/>
                  </a:moveTo>
                  <a:lnTo>
                    <a:pt x="603453" y="0"/>
                  </a:lnTo>
                  <a:lnTo>
                    <a:pt x="603453" y="341464"/>
                  </a:lnTo>
                  <a:lnTo>
                    <a:pt x="616356" y="341464"/>
                  </a:lnTo>
                  <a:lnTo>
                    <a:pt x="616356" y="0"/>
                  </a:lnTo>
                  <a:close/>
                </a:path>
                <a:path w="1126489" h="387985">
                  <a:moveTo>
                    <a:pt x="661492" y="0"/>
                  </a:moveTo>
                  <a:lnTo>
                    <a:pt x="648601" y="0"/>
                  </a:lnTo>
                  <a:lnTo>
                    <a:pt x="635711" y="0"/>
                  </a:lnTo>
                  <a:lnTo>
                    <a:pt x="622808" y="0"/>
                  </a:lnTo>
                  <a:lnTo>
                    <a:pt x="622808" y="309308"/>
                  </a:lnTo>
                  <a:lnTo>
                    <a:pt x="635698" y="309308"/>
                  </a:lnTo>
                  <a:lnTo>
                    <a:pt x="648601" y="309308"/>
                  </a:lnTo>
                  <a:lnTo>
                    <a:pt x="661492" y="309308"/>
                  </a:lnTo>
                  <a:lnTo>
                    <a:pt x="661492" y="0"/>
                  </a:lnTo>
                  <a:close/>
                </a:path>
                <a:path w="1126489" h="387985">
                  <a:moveTo>
                    <a:pt x="675106" y="365696"/>
                  </a:moveTo>
                  <a:lnTo>
                    <a:pt x="669556" y="336600"/>
                  </a:lnTo>
                  <a:lnTo>
                    <a:pt x="668959" y="335673"/>
                  </a:lnTo>
                  <a:lnTo>
                    <a:pt x="668108" y="334899"/>
                  </a:lnTo>
                  <a:lnTo>
                    <a:pt x="668108" y="368287"/>
                  </a:lnTo>
                  <a:lnTo>
                    <a:pt x="667054" y="374294"/>
                  </a:lnTo>
                  <a:lnTo>
                    <a:pt x="662787" y="380326"/>
                  </a:lnTo>
                  <a:lnTo>
                    <a:pt x="660158" y="381825"/>
                  </a:lnTo>
                  <a:lnTo>
                    <a:pt x="653923" y="381825"/>
                  </a:lnTo>
                  <a:lnTo>
                    <a:pt x="651294" y="380326"/>
                  </a:lnTo>
                  <a:lnTo>
                    <a:pt x="647039" y="374294"/>
                  </a:lnTo>
                  <a:lnTo>
                    <a:pt x="645972" y="368287"/>
                  </a:lnTo>
                  <a:lnTo>
                    <a:pt x="645972" y="350113"/>
                  </a:lnTo>
                  <a:lnTo>
                    <a:pt x="647141" y="343928"/>
                  </a:lnTo>
                  <a:lnTo>
                    <a:pt x="649478" y="340550"/>
                  </a:lnTo>
                  <a:lnTo>
                    <a:pt x="651344" y="337908"/>
                  </a:lnTo>
                  <a:lnTo>
                    <a:pt x="653846" y="336600"/>
                  </a:lnTo>
                  <a:lnTo>
                    <a:pt x="660133" y="336600"/>
                  </a:lnTo>
                  <a:lnTo>
                    <a:pt x="662787" y="338086"/>
                  </a:lnTo>
                  <a:lnTo>
                    <a:pt x="667054" y="344081"/>
                  </a:lnTo>
                  <a:lnTo>
                    <a:pt x="667981" y="349389"/>
                  </a:lnTo>
                  <a:lnTo>
                    <a:pt x="668108" y="368287"/>
                  </a:lnTo>
                  <a:lnTo>
                    <a:pt x="668108" y="334899"/>
                  </a:lnTo>
                  <a:lnTo>
                    <a:pt x="667105" y="333971"/>
                  </a:lnTo>
                  <a:lnTo>
                    <a:pt x="662635" y="331571"/>
                  </a:lnTo>
                  <a:lnTo>
                    <a:pt x="660006" y="330974"/>
                  </a:lnTo>
                  <a:lnTo>
                    <a:pt x="653021" y="330974"/>
                  </a:lnTo>
                  <a:lnTo>
                    <a:pt x="638975" y="352679"/>
                  </a:lnTo>
                  <a:lnTo>
                    <a:pt x="638975" y="369582"/>
                  </a:lnTo>
                  <a:lnTo>
                    <a:pt x="640803" y="377075"/>
                  </a:lnTo>
                  <a:lnTo>
                    <a:pt x="647509" y="385495"/>
                  </a:lnTo>
                  <a:lnTo>
                    <a:pt x="651700" y="387413"/>
                  </a:lnTo>
                  <a:lnTo>
                    <a:pt x="661098" y="387413"/>
                  </a:lnTo>
                  <a:lnTo>
                    <a:pt x="674433" y="370928"/>
                  </a:lnTo>
                  <a:lnTo>
                    <a:pt x="675106" y="365696"/>
                  </a:lnTo>
                  <a:close/>
                </a:path>
                <a:path w="1126489" h="387985">
                  <a:moveTo>
                    <a:pt x="693762" y="0"/>
                  </a:moveTo>
                  <a:lnTo>
                    <a:pt x="680859" y="0"/>
                  </a:lnTo>
                  <a:lnTo>
                    <a:pt x="680859" y="309308"/>
                  </a:lnTo>
                  <a:lnTo>
                    <a:pt x="693762" y="309308"/>
                  </a:lnTo>
                  <a:lnTo>
                    <a:pt x="693762" y="0"/>
                  </a:lnTo>
                  <a:close/>
                </a:path>
                <a:path w="1126489" h="387985">
                  <a:moveTo>
                    <a:pt x="738898" y="0"/>
                  </a:moveTo>
                  <a:lnTo>
                    <a:pt x="726008" y="0"/>
                  </a:lnTo>
                  <a:lnTo>
                    <a:pt x="713105" y="0"/>
                  </a:lnTo>
                  <a:lnTo>
                    <a:pt x="700201" y="0"/>
                  </a:lnTo>
                  <a:lnTo>
                    <a:pt x="700201" y="309308"/>
                  </a:lnTo>
                  <a:lnTo>
                    <a:pt x="713105" y="309308"/>
                  </a:lnTo>
                  <a:lnTo>
                    <a:pt x="726008" y="309308"/>
                  </a:lnTo>
                  <a:lnTo>
                    <a:pt x="738898" y="309308"/>
                  </a:lnTo>
                  <a:lnTo>
                    <a:pt x="738898" y="0"/>
                  </a:lnTo>
                  <a:close/>
                </a:path>
                <a:path w="1126489" h="387985">
                  <a:moveTo>
                    <a:pt x="752500" y="365696"/>
                  </a:moveTo>
                  <a:lnTo>
                    <a:pt x="746950" y="336600"/>
                  </a:lnTo>
                  <a:lnTo>
                    <a:pt x="746353" y="335673"/>
                  </a:lnTo>
                  <a:lnTo>
                    <a:pt x="745502" y="334899"/>
                  </a:lnTo>
                  <a:lnTo>
                    <a:pt x="745502" y="368287"/>
                  </a:lnTo>
                  <a:lnTo>
                    <a:pt x="744448" y="374294"/>
                  </a:lnTo>
                  <a:lnTo>
                    <a:pt x="740181" y="380326"/>
                  </a:lnTo>
                  <a:lnTo>
                    <a:pt x="737552" y="381825"/>
                  </a:lnTo>
                  <a:lnTo>
                    <a:pt x="731316" y="381825"/>
                  </a:lnTo>
                  <a:lnTo>
                    <a:pt x="728687" y="380326"/>
                  </a:lnTo>
                  <a:lnTo>
                    <a:pt x="724433" y="374294"/>
                  </a:lnTo>
                  <a:lnTo>
                    <a:pt x="723366" y="368287"/>
                  </a:lnTo>
                  <a:lnTo>
                    <a:pt x="723366" y="350113"/>
                  </a:lnTo>
                  <a:lnTo>
                    <a:pt x="724535" y="343928"/>
                  </a:lnTo>
                  <a:lnTo>
                    <a:pt x="726871" y="340550"/>
                  </a:lnTo>
                  <a:lnTo>
                    <a:pt x="728738" y="337908"/>
                  </a:lnTo>
                  <a:lnTo>
                    <a:pt x="731240" y="336600"/>
                  </a:lnTo>
                  <a:lnTo>
                    <a:pt x="737527" y="336600"/>
                  </a:lnTo>
                  <a:lnTo>
                    <a:pt x="740181" y="338086"/>
                  </a:lnTo>
                  <a:lnTo>
                    <a:pt x="744448" y="344081"/>
                  </a:lnTo>
                  <a:lnTo>
                    <a:pt x="745375" y="349389"/>
                  </a:lnTo>
                  <a:lnTo>
                    <a:pt x="745502" y="368287"/>
                  </a:lnTo>
                  <a:lnTo>
                    <a:pt x="745502" y="334899"/>
                  </a:lnTo>
                  <a:lnTo>
                    <a:pt x="744499" y="333971"/>
                  </a:lnTo>
                  <a:lnTo>
                    <a:pt x="740029" y="331571"/>
                  </a:lnTo>
                  <a:lnTo>
                    <a:pt x="737400" y="330974"/>
                  </a:lnTo>
                  <a:lnTo>
                    <a:pt x="730415" y="330974"/>
                  </a:lnTo>
                  <a:lnTo>
                    <a:pt x="716368" y="352679"/>
                  </a:lnTo>
                  <a:lnTo>
                    <a:pt x="716368" y="369582"/>
                  </a:lnTo>
                  <a:lnTo>
                    <a:pt x="718197" y="377075"/>
                  </a:lnTo>
                  <a:lnTo>
                    <a:pt x="724903" y="385495"/>
                  </a:lnTo>
                  <a:lnTo>
                    <a:pt x="729094" y="387413"/>
                  </a:lnTo>
                  <a:lnTo>
                    <a:pt x="738492" y="387413"/>
                  </a:lnTo>
                  <a:lnTo>
                    <a:pt x="751827" y="370928"/>
                  </a:lnTo>
                  <a:lnTo>
                    <a:pt x="752500" y="365696"/>
                  </a:lnTo>
                  <a:close/>
                </a:path>
                <a:path w="1126489" h="387985">
                  <a:moveTo>
                    <a:pt x="771156" y="0"/>
                  </a:moveTo>
                  <a:lnTo>
                    <a:pt x="758253" y="0"/>
                  </a:lnTo>
                  <a:lnTo>
                    <a:pt x="758253" y="309308"/>
                  </a:lnTo>
                  <a:lnTo>
                    <a:pt x="771156" y="309308"/>
                  </a:lnTo>
                  <a:lnTo>
                    <a:pt x="771156" y="0"/>
                  </a:lnTo>
                  <a:close/>
                </a:path>
                <a:path w="1126489" h="387985">
                  <a:moveTo>
                    <a:pt x="803389" y="0"/>
                  </a:moveTo>
                  <a:lnTo>
                    <a:pt x="790511" y="0"/>
                  </a:lnTo>
                  <a:lnTo>
                    <a:pt x="784059" y="0"/>
                  </a:lnTo>
                  <a:lnTo>
                    <a:pt x="784059" y="309308"/>
                  </a:lnTo>
                  <a:lnTo>
                    <a:pt x="790498" y="309308"/>
                  </a:lnTo>
                  <a:lnTo>
                    <a:pt x="803389" y="309308"/>
                  </a:lnTo>
                  <a:lnTo>
                    <a:pt x="803389" y="0"/>
                  </a:lnTo>
                  <a:close/>
                </a:path>
                <a:path w="1126489" h="387985">
                  <a:moveTo>
                    <a:pt x="819378" y="330987"/>
                  </a:moveTo>
                  <a:lnTo>
                    <a:pt x="814997" y="330987"/>
                  </a:lnTo>
                  <a:lnTo>
                    <a:pt x="813816" y="333375"/>
                  </a:lnTo>
                  <a:lnTo>
                    <a:pt x="811796" y="335838"/>
                  </a:lnTo>
                  <a:lnTo>
                    <a:pt x="806094" y="340906"/>
                  </a:lnTo>
                  <a:lnTo>
                    <a:pt x="802767" y="343077"/>
                  </a:lnTo>
                  <a:lnTo>
                    <a:pt x="798982" y="344868"/>
                  </a:lnTo>
                  <a:lnTo>
                    <a:pt x="798982" y="351409"/>
                  </a:lnTo>
                  <a:lnTo>
                    <a:pt x="812584" y="343242"/>
                  </a:lnTo>
                  <a:lnTo>
                    <a:pt x="812584" y="386473"/>
                  </a:lnTo>
                  <a:lnTo>
                    <a:pt x="819378" y="386473"/>
                  </a:lnTo>
                  <a:lnTo>
                    <a:pt x="819378" y="330987"/>
                  </a:lnTo>
                  <a:close/>
                </a:path>
                <a:path w="1126489" h="387985">
                  <a:moveTo>
                    <a:pt x="848563" y="0"/>
                  </a:moveTo>
                  <a:lnTo>
                    <a:pt x="835660" y="0"/>
                  </a:lnTo>
                  <a:lnTo>
                    <a:pt x="829208" y="0"/>
                  </a:lnTo>
                  <a:lnTo>
                    <a:pt x="829208" y="309308"/>
                  </a:lnTo>
                  <a:lnTo>
                    <a:pt x="835660" y="309308"/>
                  </a:lnTo>
                  <a:lnTo>
                    <a:pt x="848563" y="309308"/>
                  </a:lnTo>
                  <a:lnTo>
                    <a:pt x="848563" y="0"/>
                  </a:lnTo>
                  <a:close/>
                </a:path>
                <a:path w="1126489" h="387985">
                  <a:moveTo>
                    <a:pt x="867905" y="0"/>
                  </a:moveTo>
                  <a:lnTo>
                    <a:pt x="861453" y="0"/>
                  </a:lnTo>
                  <a:lnTo>
                    <a:pt x="861453" y="309308"/>
                  </a:lnTo>
                  <a:lnTo>
                    <a:pt x="867905" y="309308"/>
                  </a:lnTo>
                  <a:lnTo>
                    <a:pt x="867905" y="0"/>
                  </a:lnTo>
                  <a:close/>
                </a:path>
                <a:path w="1126489" h="387985">
                  <a:moveTo>
                    <a:pt x="907465" y="331927"/>
                  </a:moveTo>
                  <a:lnTo>
                    <a:pt x="871613" y="331927"/>
                  </a:lnTo>
                  <a:lnTo>
                    <a:pt x="871613" y="338455"/>
                  </a:lnTo>
                  <a:lnTo>
                    <a:pt x="898753" y="338455"/>
                  </a:lnTo>
                  <a:lnTo>
                    <a:pt x="895286" y="342379"/>
                  </a:lnTo>
                  <a:lnTo>
                    <a:pt x="879424" y="382117"/>
                  </a:lnTo>
                  <a:lnTo>
                    <a:pt x="879348" y="386473"/>
                  </a:lnTo>
                  <a:lnTo>
                    <a:pt x="886345" y="386473"/>
                  </a:lnTo>
                  <a:lnTo>
                    <a:pt x="886714" y="380974"/>
                  </a:lnTo>
                  <a:lnTo>
                    <a:pt x="887603" y="375907"/>
                  </a:lnTo>
                  <a:lnTo>
                    <a:pt x="903947" y="340944"/>
                  </a:lnTo>
                  <a:lnTo>
                    <a:pt x="907465" y="337210"/>
                  </a:lnTo>
                  <a:lnTo>
                    <a:pt x="907465" y="331927"/>
                  </a:lnTo>
                  <a:close/>
                </a:path>
                <a:path w="1126489" h="387985">
                  <a:moveTo>
                    <a:pt x="913053" y="0"/>
                  </a:moveTo>
                  <a:lnTo>
                    <a:pt x="906602" y="0"/>
                  </a:lnTo>
                  <a:lnTo>
                    <a:pt x="906602" y="309308"/>
                  </a:lnTo>
                  <a:lnTo>
                    <a:pt x="913053" y="309308"/>
                  </a:lnTo>
                  <a:lnTo>
                    <a:pt x="913053" y="0"/>
                  </a:lnTo>
                  <a:close/>
                </a:path>
                <a:path w="1126489" h="387985">
                  <a:moveTo>
                    <a:pt x="951763" y="0"/>
                  </a:moveTo>
                  <a:lnTo>
                    <a:pt x="938860" y="0"/>
                  </a:lnTo>
                  <a:lnTo>
                    <a:pt x="938860" y="309308"/>
                  </a:lnTo>
                  <a:lnTo>
                    <a:pt x="951763" y="309308"/>
                  </a:lnTo>
                  <a:lnTo>
                    <a:pt x="951763" y="0"/>
                  </a:lnTo>
                  <a:close/>
                </a:path>
                <a:path w="1126489" h="387985">
                  <a:moveTo>
                    <a:pt x="991298" y="331927"/>
                  </a:moveTo>
                  <a:lnTo>
                    <a:pt x="955446" y="331927"/>
                  </a:lnTo>
                  <a:lnTo>
                    <a:pt x="955446" y="338455"/>
                  </a:lnTo>
                  <a:lnTo>
                    <a:pt x="982586" y="338455"/>
                  </a:lnTo>
                  <a:lnTo>
                    <a:pt x="979119" y="342379"/>
                  </a:lnTo>
                  <a:lnTo>
                    <a:pt x="963256" y="382117"/>
                  </a:lnTo>
                  <a:lnTo>
                    <a:pt x="963180" y="386473"/>
                  </a:lnTo>
                  <a:lnTo>
                    <a:pt x="970178" y="386473"/>
                  </a:lnTo>
                  <a:lnTo>
                    <a:pt x="970546" y="380974"/>
                  </a:lnTo>
                  <a:lnTo>
                    <a:pt x="971435" y="375907"/>
                  </a:lnTo>
                  <a:lnTo>
                    <a:pt x="987780" y="340944"/>
                  </a:lnTo>
                  <a:lnTo>
                    <a:pt x="991298" y="337210"/>
                  </a:lnTo>
                  <a:lnTo>
                    <a:pt x="991298" y="331927"/>
                  </a:lnTo>
                  <a:close/>
                </a:path>
                <a:path w="1126489" h="387985">
                  <a:moveTo>
                    <a:pt x="996911" y="0"/>
                  </a:moveTo>
                  <a:lnTo>
                    <a:pt x="984008" y="0"/>
                  </a:lnTo>
                  <a:lnTo>
                    <a:pt x="984008" y="309308"/>
                  </a:lnTo>
                  <a:lnTo>
                    <a:pt x="996911" y="309308"/>
                  </a:lnTo>
                  <a:lnTo>
                    <a:pt x="996911" y="0"/>
                  </a:lnTo>
                  <a:close/>
                </a:path>
                <a:path w="1126489" h="387985">
                  <a:moveTo>
                    <a:pt x="1029157" y="0"/>
                  </a:moveTo>
                  <a:lnTo>
                    <a:pt x="1016254" y="0"/>
                  </a:lnTo>
                  <a:lnTo>
                    <a:pt x="1016254" y="309308"/>
                  </a:lnTo>
                  <a:lnTo>
                    <a:pt x="1029157" y="309308"/>
                  </a:lnTo>
                  <a:lnTo>
                    <a:pt x="1029157" y="0"/>
                  </a:lnTo>
                  <a:close/>
                </a:path>
                <a:path w="1126489" h="387985">
                  <a:moveTo>
                    <a:pt x="1048499" y="0"/>
                  </a:moveTo>
                  <a:lnTo>
                    <a:pt x="1035608" y="0"/>
                  </a:lnTo>
                  <a:lnTo>
                    <a:pt x="1035608" y="309308"/>
                  </a:lnTo>
                  <a:lnTo>
                    <a:pt x="1048499" y="309308"/>
                  </a:lnTo>
                  <a:lnTo>
                    <a:pt x="1048499" y="0"/>
                  </a:lnTo>
                  <a:close/>
                </a:path>
                <a:path w="1126489" h="387985">
                  <a:moveTo>
                    <a:pt x="1068666" y="363258"/>
                  </a:moveTo>
                  <a:lnTo>
                    <a:pt x="1067079" y="358952"/>
                  </a:lnTo>
                  <a:lnTo>
                    <a:pt x="1064844" y="356628"/>
                  </a:lnTo>
                  <a:lnTo>
                    <a:pt x="1061669" y="353314"/>
                  </a:lnTo>
                  <a:lnTo>
                    <a:pt x="1061669" y="365010"/>
                  </a:lnTo>
                  <a:lnTo>
                    <a:pt x="1061643" y="373138"/>
                  </a:lnTo>
                  <a:lnTo>
                    <a:pt x="1060678" y="376059"/>
                  </a:lnTo>
                  <a:lnTo>
                    <a:pt x="1056551" y="380682"/>
                  </a:lnTo>
                  <a:lnTo>
                    <a:pt x="1054074" y="381838"/>
                  </a:lnTo>
                  <a:lnTo>
                    <a:pt x="1049235" y="381838"/>
                  </a:lnTo>
                  <a:lnTo>
                    <a:pt x="1039901" y="370916"/>
                  </a:lnTo>
                  <a:lnTo>
                    <a:pt x="1039901" y="365010"/>
                  </a:lnTo>
                  <a:lnTo>
                    <a:pt x="1061669" y="365010"/>
                  </a:lnTo>
                  <a:lnTo>
                    <a:pt x="1061669" y="353314"/>
                  </a:lnTo>
                  <a:lnTo>
                    <a:pt x="1060704" y="352298"/>
                  </a:lnTo>
                  <a:lnTo>
                    <a:pt x="1056843" y="350634"/>
                  </a:lnTo>
                  <a:lnTo>
                    <a:pt x="1049705" y="350634"/>
                  </a:lnTo>
                  <a:lnTo>
                    <a:pt x="1047229" y="351231"/>
                  </a:lnTo>
                  <a:lnTo>
                    <a:pt x="1042492" y="353644"/>
                  </a:lnTo>
                  <a:lnTo>
                    <a:pt x="1040485" y="355498"/>
                  </a:lnTo>
                  <a:lnTo>
                    <a:pt x="1038847" y="357974"/>
                  </a:lnTo>
                  <a:lnTo>
                    <a:pt x="1038910" y="352298"/>
                  </a:lnTo>
                  <a:lnTo>
                    <a:pt x="1049375" y="336562"/>
                  </a:lnTo>
                  <a:lnTo>
                    <a:pt x="1054239" y="336562"/>
                  </a:lnTo>
                  <a:lnTo>
                    <a:pt x="1056513" y="337540"/>
                  </a:lnTo>
                  <a:lnTo>
                    <a:pt x="1059459" y="340677"/>
                  </a:lnTo>
                  <a:lnTo>
                    <a:pt x="1060310" y="342607"/>
                  </a:lnTo>
                  <a:lnTo>
                    <a:pt x="1060919" y="345274"/>
                  </a:lnTo>
                  <a:lnTo>
                    <a:pt x="1067689" y="344741"/>
                  </a:lnTo>
                  <a:lnTo>
                    <a:pt x="1067130" y="340448"/>
                  </a:lnTo>
                  <a:lnTo>
                    <a:pt x="1065466" y="337083"/>
                  </a:lnTo>
                  <a:lnTo>
                    <a:pt x="1064869" y="336562"/>
                  </a:lnTo>
                  <a:lnTo>
                    <a:pt x="1059891" y="332206"/>
                  </a:lnTo>
                  <a:lnTo>
                    <a:pt x="1056322" y="330987"/>
                  </a:lnTo>
                  <a:lnTo>
                    <a:pt x="1046111" y="330987"/>
                  </a:lnTo>
                  <a:lnTo>
                    <a:pt x="1041463" y="333095"/>
                  </a:lnTo>
                  <a:lnTo>
                    <a:pt x="1034059" y="342176"/>
                  </a:lnTo>
                  <a:lnTo>
                    <a:pt x="1032090" y="349935"/>
                  </a:lnTo>
                  <a:lnTo>
                    <a:pt x="1032090" y="370166"/>
                  </a:lnTo>
                  <a:lnTo>
                    <a:pt x="1033868" y="377024"/>
                  </a:lnTo>
                  <a:lnTo>
                    <a:pt x="1041031" y="385330"/>
                  </a:lnTo>
                  <a:lnTo>
                    <a:pt x="1045654" y="387413"/>
                  </a:lnTo>
                  <a:lnTo>
                    <a:pt x="1054646" y="387413"/>
                  </a:lnTo>
                  <a:lnTo>
                    <a:pt x="1057630" y="386626"/>
                  </a:lnTo>
                  <a:lnTo>
                    <a:pt x="1062863" y="383463"/>
                  </a:lnTo>
                  <a:lnTo>
                    <a:pt x="1064323" y="381838"/>
                  </a:lnTo>
                  <a:lnTo>
                    <a:pt x="1064920" y="381177"/>
                  </a:lnTo>
                  <a:lnTo>
                    <a:pt x="1067917" y="375221"/>
                  </a:lnTo>
                  <a:lnTo>
                    <a:pt x="1068666" y="372008"/>
                  </a:lnTo>
                  <a:lnTo>
                    <a:pt x="1068666" y="363258"/>
                  </a:lnTo>
                  <a:close/>
                </a:path>
                <a:path w="1126489" h="387985">
                  <a:moveTo>
                    <a:pt x="1106563" y="0"/>
                  </a:moveTo>
                  <a:lnTo>
                    <a:pt x="1093647" y="0"/>
                  </a:lnTo>
                  <a:lnTo>
                    <a:pt x="1093647" y="341464"/>
                  </a:lnTo>
                  <a:lnTo>
                    <a:pt x="1106563" y="341464"/>
                  </a:lnTo>
                  <a:lnTo>
                    <a:pt x="1106563" y="0"/>
                  </a:lnTo>
                  <a:close/>
                </a:path>
                <a:path w="1126489" h="387985">
                  <a:moveTo>
                    <a:pt x="1125893" y="0"/>
                  </a:moveTo>
                  <a:lnTo>
                    <a:pt x="1119454" y="0"/>
                  </a:lnTo>
                  <a:lnTo>
                    <a:pt x="1119454" y="341464"/>
                  </a:lnTo>
                  <a:lnTo>
                    <a:pt x="1125893" y="341464"/>
                  </a:lnTo>
                  <a:lnTo>
                    <a:pt x="1125893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026497" y="5906655"/>
              <a:ext cx="1313180" cy="365125"/>
            </a:xfrm>
            <a:custGeom>
              <a:avLst/>
              <a:gdLst/>
              <a:ahLst/>
              <a:cxnLst/>
              <a:rect l="l" t="t" r="r" b="b"/>
              <a:pathLst>
                <a:path w="1313179" h="365125">
                  <a:moveTo>
                    <a:pt x="51676" y="331812"/>
                  </a:moveTo>
                  <a:lnTo>
                    <a:pt x="49403" y="326021"/>
                  </a:lnTo>
                  <a:lnTo>
                    <a:pt x="47180" y="323748"/>
                  </a:lnTo>
                  <a:lnTo>
                    <a:pt x="40652" y="317055"/>
                  </a:lnTo>
                  <a:lnTo>
                    <a:pt x="40652" y="334264"/>
                  </a:lnTo>
                  <a:lnTo>
                    <a:pt x="40614" y="344055"/>
                  </a:lnTo>
                  <a:lnTo>
                    <a:pt x="39357" y="347853"/>
                  </a:lnTo>
                  <a:lnTo>
                    <a:pt x="34226" y="353542"/>
                  </a:lnTo>
                  <a:lnTo>
                    <a:pt x="30645" y="354977"/>
                  </a:lnTo>
                  <a:lnTo>
                    <a:pt x="21463" y="354977"/>
                  </a:lnTo>
                  <a:lnTo>
                    <a:pt x="17792" y="353542"/>
                  </a:lnTo>
                  <a:lnTo>
                    <a:pt x="15074" y="350710"/>
                  </a:lnTo>
                  <a:lnTo>
                    <a:pt x="12369" y="347853"/>
                  </a:lnTo>
                  <a:lnTo>
                    <a:pt x="11023" y="344055"/>
                  </a:lnTo>
                  <a:lnTo>
                    <a:pt x="11125" y="334264"/>
                  </a:lnTo>
                  <a:lnTo>
                    <a:pt x="40652" y="334264"/>
                  </a:lnTo>
                  <a:lnTo>
                    <a:pt x="40652" y="317055"/>
                  </a:lnTo>
                  <a:lnTo>
                    <a:pt x="40360" y="316750"/>
                  </a:lnTo>
                  <a:lnTo>
                    <a:pt x="39103" y="316242"/>
                  </a:lnTo>
                  <a:lnTo>
                    <a:pt x="34696" y="314452"/>
                  </a:lnTo>
                  <a:lnTo>
                    <a:pt x="26238" y="314452"/>
                  </a:lnTo>
                  <a:lnTo>
                    <a:pt x="24625" y="314591"/>
                  </a:lnTo>
                  <a:lnTo>
                    <a:pt x="21450" y="315201"/>
                  </a:lnTo>
                  <a:lnTo>
                    <a:pt x="19900" y="315645"/>
                  </a:lnTo>
                  <a:lnTo>
                    <a:pt x="18389" y="316242"/>
                  </a:lnTo>
                  <a:lnTo>
                    <a:pt x="22733" y="310057"/>
                  </a:lnTo>
                  <a:lnTo>
                    <a:pt x="27038" y="304571"/>
                  </a:lnTo>
                  <a:lnTo>
                    <a:pt x="35572" y="294919"/>
                  </a:lnTo>
                  <a:lnTo>
                    <a:pt x="40081" y="290423"/>
                  </a:lnTo>
                  <a:lnTo>
                    <a:pt x="44818" y="286283"/>
                  </a:lnTo>
                  <a:lnTo>
                    <a:pt x="30835" y="286283"/>
                  </a:lnTo>
                  <a:lnTo>
                    <a:pt x="2489" y="322008"/>
                  </a:lnTo>
                  <a:lnTo>
                    <a:pt x="0" y="330034"/>
                  </a:lnTo>
                  <a:lnTo>
                    <a:pt x="0" y="345859"/>
                  </a:lnTo>
                  <a:lnTo>
                    <a:pt x="2362" y="352361"/>
                  </a:lnTo>
                  <a:lnTo>
                    <a:pt x="11849" y="362102"/>
                  </a:lnTo>
                  <a:lnTo>
                    <a:pt x="18186" y="364528"/>
                  </a:lnTo>
                  <a:lnTo>
                    <a:pt x="33667" y="364528"/>
                  </a:lnTo>
                  <a:lnTo>
                    <a:pt x="39814" y="362140"/>
                  </a:lnTo>
                  <a:lnTo>
                    <a:pt x="46951" y="354977"/>
                  </a:lnTo>
                  <a:lnTo>
                    <a:pt x="49301" y="352615"/>
                  </a:lnTo>
                  <a:lnTo>
                    <a:pt x="51676" y="346430"/>
                  </a:lnTo>
                  <a:lnTo>
                    <a:pt x="51676" y="331812"/>
                  </a:lnTo>
                  <a:close/>
                </a:path>
                <a:path w="1313179" h="365125">
                  <a:moveTo>
                    <a:pt x="88582" y="12"/>
                  </a:moveTo>
                  <a:lnTo>
                    <a:pt x="78524" y="12"/>
                  </a:lnTo>
                  <a:lnTo>
                    <a:pt x="78524" y="346303"/>
                  </a:lnTo>
                  <a:lnTo>
                    <a:pt x="88582" y="346303"/>
                  </a:lnTo>
                  <a:lnTo>
                    <a:pt x="88582" y="12"/>
                  </a:lnTo>
                  <a:close/>
                </a:path>
                <a:path w="1313179" h="365125">
                  <a:moveTo>
                    <a:pt x="112344" y="12"/>
                  </a:moveTo>
                  <a:lnTo>
                    <a:pt x="103212" y="12"/>
                  </a:lnTo>
                  <a:lnTo>
                    <a:pt x="103212" y="346303"/>
                  </a:lnTo>
                  <a:lnTo>
                    <a:pt x="112344" y="346303"/>
                  </a:lnTo>
                  <a:lnTo>
                    <a:pt x="112344" y="12"/>
                  </a:lnTo>
                  <a:close/>
                </a:path>
                <a:path w="1313179" h="365125">
                  <a:moveTo>
                    <a:pt x="173570" y="0"/>
                  </a:moveTo>
                  <a:lnTo>
                    <a:pt x="151638" y="0"/>
                  </a:lnTo>
                  <a:lnTo>
                    <a:pt x="151638" y="273189"/>
                  </a:lnTo>
                  <a:lnTo>
                    <a:pt x="173570" y="273189"/>
                  </a:lnTo>
                  <a:lnTo>
                    <a:pt x="173570" y="0"/>
                  </a:lnTo>
                  <a:close/>
                </a:path>
                <a:path w="1313179" h="365125">
                  <a:moveTo>
                    <a:pt x="184175" y="316280"/>
                  </a:moveTo>
                  <a:lnTo>
                    <a:pt x="176174" y="290106"/>
                  </a:lnTo>
                  <a:lnTo>
                    <a:pt x="174663" y="288632"/>
                  </a:lnTo>
                  <a:lnTo>
                    <a:pt x="173101" y="287858"/>
                  </a:lnTo>
                  <a:lnTo>
                    <a:pt x="173101" y="333933"/>
                  </a:lnTo>
                  <a:lnTo>
                    <a:pt x="172847" y="338963"/>
                  </a:lnTo>
                  <a:lnTo>
                    <a:pt x="161671" y="355346"/>
                  </a:lnTo>
                  <a:lnTo>
                    <a:pt x="154025" y="355346"/>
                  </a:lnTo>
                  <a:lnTo>
                    <a:pt x="151130" y="355015"/>
                  </a:lnTo>
                  <a:lnTo>
                    <a:pt x="148056" y="353695"/>
                  </a:lnTo>
                  <a:lnTo>
                    <a:pt x="146926" y="352475"/>
                  </a:lnTo>
                  <a:lnTo>
                    <a:pt x="146215" y="350697"/>
                  </a:lnTo>
                  <a:lnTo>
                    <a:pt x="145300" y="348615"/>
                  </a:lnTo>
                  <a:lnTo>
                    <a:pt x="144627" y="345427"/>
                  </a:lnTo>
                  <a:lnTo>
                    <a:pt x="143738" y="336816"/>
                  </a:lnTo>
                  <a:lnTo>
                    <a:pt x="143624" y="333933"/>
                  </a:lnTo>
                  <a:lnTo>
                    <a:pt x="143611" y="316280"/>
                  </a:lnTo>
                  <a:lnTo>
                    <a:pt x="143802" y="312280"/>
                  </a:lnTo>
                  <a:lnTo>
                    <a:pt x="154647" y="294614"/>
                  </a:lnTo>
                  <a:lnTo>
                    <a:pt x="162013" y="294614"/>
                  </a:lnTo>
                  <a:lnTo>
                    <a:pt x="173101" y="333933"/>
                  </a:lnTo>
                  <a:lnTo>
                    <a:pt x="173101" y="287858"/>
                  </a:lnTo>
                  <a:lnTo>
                    <a:pt x="172402" y="287502"/>
                  </a:lnTo>
                  <a:lnTo>
                    <a:pt x="166446" y="286042"/>
                  </a:lnTo>
                  <a:lnTo>
                    <a:pt x="162725" y="285673"/>
                  </a:lnTo>
                  <a:lnTo>
                    <a:pt x="153250" y="285673"/>
                  </a:lnTo>
                  <a:lnTo>
                    <a:pt x="132524" y="333933"/>
                  </a:lnTo>
                  <a:lnTo>
                    <a:pt x="133070" y="340588"/>
                  </a:lnTo>
                  <a:lnTo>
                    <a:pt x="153250" y="364769"/>
                  </a:lnTo>
                  <a:lnTo>
                    <a:pt x="163322" y="364769"/>
                  </a:lnTo>
                  <a:lnTo>
                    <a:pt x="182435" y="346532"/>
                  </a:lnTo>
                  <a:lnTo>
                    <a:pt x="183603" y="340995"/>
                  </a:lnTo>
                  <a:lnTo>
                    <a:pt x="184175" y="333933"/>
                  </a:lnTo>
                  <a:lnTo>
                    <a:pt x="184175" y="316280"/>
                  </a:lnTo>
                  <a:close/>
                </a:path>
                <a:path w="1313179" h="365125">
                  <a:moveTo>
                    <a:pt x="198247" y="0"/>
                  </a:moveTo>
                  <a:lnTo>
                    <a:pt x="189115" y="0"/>
                  </a:lnTo>
                  <a:lnTo>
                    <a:pt x="189115" y="273189"/>
                  </a:lnTo>
                  <a:lnTo>
                    <a:pt x="198247" y="273189"/>
                  </a:lnTo>
                  <a:lnTo>
                    <a:pt x="198247" y="0"/>
                  </a:lnTo>
                  <a:close/>
                </a:path>
                <a:path w="1313179" h="365125">
                  <a:moveTo>
                    <a:pt x="222008" y="0"/>
                  </a:moveTo>
                  <a:lnTo>
                    <a:pt x="212864" y="0"/>
                  </a:lnTo>
                  <a:lnTo>
                    <a:pt x="212864" y="273189"/>
                  </a:lnTo>
                  <a:lnTo>
                    <a:pt x="222008" y="273189"/>
                  </a:lnTo>
                  <a:lnTo>
                    <a:pt x="222008" y="0"/>
                  </a:lnTo>
                  <a:close/>
                </a:path>
                <a:path w="1313179" h="365125">
                  <a:moveTo>
                    <a:pt x="269163" y="316280"/>
                  </a:moveTo>
                  <a:lnTo>
                    <a:pt x="261162" y="290106"/>
                  </a:lnTo>
                  <a:lnTo>
                    <a:pt x="259651" y="288632"/>
                  </a:lnTo>
                  <a:lnTo>
                    <a:pt x="258089" y="287858"/>
                  </a:lnTo>
                  <a:lnTo>
                    <a:pt x="258089" y="333933"/>
                  </a:lnTo>
                  <a:lnTo>
                    <a:pt x="257835" y="338963"/>
                  </a:lnTo>
                  <a:lnTo>
                    <a:pt x="250774" y="354711"/>
                  </a:lnTo>
                  <a:lnTo>
                    <a:pt x="249148" y="355142"/>
                  </a:lnTo>
                  <a:lnTo>
                    <a:pt x="246659" y="355346"/>
                  </a:lnTo>
                  <a:lnTo>
                    <a:pt x="239014" y="355346"/>
                  </a:lnTo>
                  <a:lnTo>
                    <a:pt x="236118" y="355015"/>
                  </a:lnTo>
                  <a:lnTo>
                    <a:pt x="233045" y="353695"/>
                  </a:lnTo>
                  <a:lnTo>
                    <a:pt x="231914" y="352475"/>
                  </a:lnTo>
                  <a:lnTo>
                    <a:pt x="231203" y="350697"/>
                  </a:lnTo>
                  <a:lnTo>
                    <a:pt x="230289" y="348615"/>
                  </a:lnTo>
                  <a:lnTo>
                    <a:pt x="228600" y="316280"/>
                  </a:lnTo>
                  <a:lnTo>
                    <a:pt x="228790" y="312280"/>
                  </a:lnTo>
                  <a:lnTo>
                    <a:pt x="239636" y="294614"/>
                  </a:lnTo>
                  <a:lnTo>
                    <a:pt x="247002" y="294614"/>
                  </a:lnTo>
                  <a:lnTo>
                    <a:pt x="258089" y="333933"/>
                  </a:lnTo>
                  <a:lnTo>
                    <a:pt x="258089" y="287858"/>
                  </a:lnTo>
                  <a:lnTo>
                    <a:pt x="257390" y="287502"/>
                  </a:lnTo>
                  <a:lnTo>
                    <a:pt x="251421" y="286042"/>
                  </a:lnTo>
                  <a:lnTo>
                    <a:pt x="247713" y="285673"/>
                  </a:lnTo>
                  <a:lnTo>
                    <a:pt x="238252" y="285673"/>
                  </a:lnTo>
                  <a:lnTo>
                    <a:pt x="217512" y="333933"/>
                  </a:lnTo>
                  <a:lnTo>
                    <a:pt x="218059" y="340588"/>
                  </a:lnTo>
                  <a:lnTo>
                    <a:pt x="238252" y="364769"/>
                  </a:lnTo>
                  <a:lnTo>
                    <a:pt x="248310" y="364769"/>
                  </a:lnTo>
                  <a:lnTo>
                    <a:pt x="269163" y="333933"/>
                  </a:lnTo>
                  <a:lnTo>
                    <a:pt x="269163" y="316280"/>
                  </a:lnTo>
                  <a:close/>
                </a:path>
                <a:path w="1313179" h="365125">
                  <a:moveTo>
                    <a:pt x="283210" y="0"/>
                  </a:moveTo>
                  <a:lnTo>
                    <a:pt x="249415" y="0"/>
                  </a:lnTo>
                  <a:lnTo>
                    <a:pt x="249415" y="273189"/>
                  </a:lnTo>
                  <a:lnTo>
                    <a:pt x="283210" y="273189"/>
                  </a:lnTo>
                  <a:lnTo>
                    <a:pt x="283210" y="0"/>
                  </a:lnTo>
                  <a:close/>
                </a:path>
                <a:path w="1313179" h="365125">
                  <a:moveTo>
                    <a:pt x="319798" y="0"/>
                  </a:moveTo>
                  <a:lnTo>
                    <a:pt x="298767" y="0"/>
                  </a:lnTo>
                  <a:lnTo>
                    <a:pt x="298767" y="273189"/>
                  </a:lnTo>
                  <a:lnTo>
                    <a:pt x="319798" y="273189"/>
                  </a:lnTo>
                  <a:lnTo>
                    <a:pt x="319798" y="0"/>
                  </a:lnTo>
                  <a:close/>
                </a:path>
                <a:path w="1313179" h="365125">
                  <a:moveTo>
                    <a:pt x="338721" y="286893"/>
                  </a:moveTo>
                  <a:lnTo>
                    <a:pt x="327063" y="286893"/>
                  </a:lnTo>
                  <a:lnTo>
                    <a:pt x="308952" y="301853"/>
                  </a:lnTo>
                  <a:lnTo>
                    <a:pt x="308952" y="315429"/>
                  </a:lnTo>
                  <a:lnTo>
                    <a:pt x="327571" y="299161"/>
                  </a:lnTo>
                  <a:lnTo>
                    <a:pt x="327571" y="363677"/>
                  </a:lnTo>
                  <a:lnTo>
                    <a:pt x="338721" y="363677"/>
                  </a:lnTo>
                  <a:lnTo>
                    <a:pt x="338721" y="286893"/>
                  </a:lnTo>
                  <a:close/>
                </a:path>
                <a:path w="1313179" h="365125">
                  <a:moveTo>
                    <a:pt x="368223" y="0"/>
                  </a:moveTo>
                  <a:lnTo>
                    <a:pt x="347205" y="0"/>
                  </a:lnTo>
                  <a:lnTo>
                    <a:pt x="347205" y="273189"/>
                  </a:lnTo>
                  <a:lnTo>
                    <a:pt x="368223" y="273189"/>
                  </a:lnTo>
                  <a:lnTo>
                    <a:pt x="368223" y="0"/>
                  </a:lnTo>
                  <a:close/>
                </a:path>
                <a:path w="1313179" h="365125">
                  <a:moveTo>
                    <a:pt x="392887" y="0"/>
                  </a:moveTo>
                  <a:lnTo>
                    <a:pt x="383755" y="0"/>
                  </a:lnTo>
                  <a:lnTo>
                    <a:pt x="383755" y="273189"/>
                  </a:lnTo>
                  <a:lnTo>
                    <a:pt x="392887" y="273189"/>
                  </a:lnTo>
                  <a:lnTo>
                    <a:pt x="392887" y="0"/>
                  </a:lnTo>
                  <a:close/>
                </a:path>
                <a:path w="1313179" h="365125">
                  <a:moveTo>
                    <a:pt x="440055" y="316280"/>
                  </a:moveTo>
                  <a:lnTo>
                    <a:pt x="439381" y="308749"/>
                  </a:lnTo>
                  <a:lnTo>
                    <a:pt x="436651" y="296773"/>
                  </a:lnTo>
                  <a:lnTo>
                    <a:pt x="435635" y="294614"/>
                  </a:lnTo>
                  <a:lnTo>
                    <a:pt x="434682" y="292569"/>
                  </a:lnTo>
                  <a:lnTo>
                    <a:pt x="432054" y="290106"/>
                  </a:lnTo>
                  <a:lnTo>
                    <a:pt x="430542" y="288632"/>
                  </a:lnTo>
                  <a:lnTo>
                    <a:pt x="428980" y="287858"/>
                  </a:lnTo>
                  <a:lnTo>
                    <a:pt x="428980" y="333933"/>
                  </a:lnTo>
                  <a:lnTo>
                    <a:pt x="428726" y="338963"/>
                  </a:lnTo>
                  <a:lnTo>
                    <a:pt x="417550" y="355346"/>
                  </a:lnTo>
                  <a:lnTo>
                    <a:pt x="409905" y="355346"/>
                  </a:lnTo>
                  <a:lnTo>
                    <a:pt x="407009" y="355015"/>
                  </a:lnTo>
                  <a:lnTo>
                    <a:pt x="403936" y="353695"/>
                  </a:lnTo>
                  <a:lnTo>
                    <a:pt x="402805" y="352475"/>
                  </a:lnTo>
                  <a:lnTo>
                    <a:pt x="402094" y="350697"/>
                  </a:lnTo>
                  <a:lnTo>
                    <a:pt x="401180" y="348615"/>
                  </a:lnTo>
                  <a:lnTo>
                    <a:pt x="400507" y="345427"/>
                  </a:lnTo>
                  <a:lnTo>
                    <a:pt x="399618" y="336816"/>
                  </a:lnTo>
                  <a:lnTo>
                    <a:pt x="399491" y="333933"/>
                  </a:lnTo>
                  <a:lnTo>
                    <a:pt x="399478" y="316280"/>
                  </a:lnTo>
                  <a:lnTo>
                    <a:pt x="399669" y="312280"/>
                  </a:lnTo>
                  <a:lnTo>
                    <a:pt x="410527" y="294614"/>
                  </a:lnTo>
                  <a:lnTo>
                    <a:pt x="417893" y="294614"/>
                  </a:lnTo>
                  <a:lnTo>
                    <a:pt x="428980" y="333933"/>
                  </a:lnTo>
                  <a:lnTo>
                    <a:pt x="428980" y="287858"/>
                  </a:lnTo>
                  <a:lnTo>
                    <a:pt x="428282" y="287502"/>
                  </a:lnTo>
                  <a:lnTo>
                    <a:pt x="422313" y="286042"/>
                  </a:lnTo>
                  <a:lnTo>
                    <a:pt x="418604" y="285673"/>
                  </a:lnTo>
                  <a:lnTo>
                    <a:pt x="409143" y="285673"/>
                  </a:lnTo>
                  <a:lnTo>
                    <a:pt x="388404" y="333933"/>
                  </a:lnTo>
                  <a:lnTo>
                    <a:pt x="388950" y="340588"/>
                  </a:lnTo>
                  <a:lnTo>
                    <a:pt x="409143" y="364769"/>
                  </a:lnTo>
                  <a:lnTo>
                    <a:pt x="419201" y="364769"/>
                  </a:lnTo>
                  <a:lnTo>
                    <a:pt x="435825" y="355346"/>
                  </a:lnTo>
                  <a:lnTo>
                    <a:pt x="437172" y="352082"/>
                  </a:lnTo>
                  <a:lnTo>
                    <a:pt x="438315" y="346532"/>
                  </a:lnTo>
                  <a:lnTo>
                    <a:pt x="439483" y="340995"/>
                  </a:lnTo>
                  <a:lnTo>
                    <a:pt x="440055" y="333933"/>
                  </a:lnTo>
                  <a:lnTo>
                    <a:pt x="440055" y="316280"/>
                  </a:lnTo>
                  <a:close/>
                </a:path>
                <a:path w="1313179" h="365125">
                  <a:moveTo>
                    <a:pt x="454113" y="0"/>
                  </a:moveTo>
                  <a:lnTo>
                    <a:pt x="420306" y="0"/>
                  </a:lnTo>
                  <a:lnTo>
                    <a:pt x="420306" y="273189"/>
                  </a:lnTo>
                  <a:lnTo>
                    <a:pt x="454113" y="273189"/>
                  </a:lnTo>
                  <a:lnTo>
                    <a:pt x="454113" y="0"/>
                  </a:lnTo>
                  <a:close/>
                </a:path>
                <a:path w="1313179" h="365125">
                  <a:moveTo>
                    <a:pt x="502564" y="0"/>
                  </a:moveTo>
                  <a:lnTo>
                    <a:pt x="480631" y="0"/>
                  </a:lnTo>
                  <a:lnTo>
                    <a:pt x="480631" y="273189"/>
                  </a:lnTo>
                  <a:lnTo>
                    <a:pt x="502564" y="273189"/>
                  </a:lnTo>
                  <a:lnTo>
                    <a:pt x="502564" y="0"/>
                  </a:lnTo>
                  <a:close/>
                </a:path>
                <a:path w="1313179" h="365125">
                  <a:moveTo>
                    <a:pt x="509612" y="286893"/>
                  </a:moveTo>
                  <a:lnTo>
                    <a:pt x="497954" y="286893"/>
                  </a:lnTo>
                  <a:lnTo>
                    <a:pt x="479844" y="301853"/>
                  </a:lnTo>
                  <a:lnTo>
                    <a:pt x="479844" y="315429"/>
                  </a:lnTo>
                  <a:lnTo>
                    <a:pt x="498462" y="299161"/>
                  </a:lnTo>
                  <a:lnTo>
                    <a:pt x="498462" y="363677"/>
                  </a:lnTo>
                  <a:lnTo>
                    <a:pt x="509612" y="363677"/>
                  </a:lnTo>
                  <a:lnTo>
                    <a:pt x="509612" y="286893"/>
                  </a:lnTo>
                  <a:close/>
                </a:path>
                <a:path w="1313179" h="365125">
                  <a:moveTo>
                    <a:pt x="539115" y="0"/>
                  </a:moveTo>
                  <a:lnTo>
                    <a:pt x="529971" y="0"/>
                  </a:lnTo>
                  <a:lnTo>
                    <a:pt x="529971" y="273189"/>
                  </a:lnTo>
                  <a:lnTo>
                    <a:pt x="539115" y="273189"/>
                  </a:lnTo>
                  <a:lnTo>
                    <a:pt x="539115" y="0"/>
                  </a:lnTo>
                  <a:close/>
                </a:path>
                <a:path w="1313179" h="365125">
                  <a:moveTo>
                    <a:pt x="575665" y="0"/>
                  </a:moveTo>
                  <a:lnTo>
                    <a:pt x="553732" y="0"/>
                  </a:lnTo>
                  <a:lnTo>
                    <a:pt x="553732" y="273189"/>
                  </a:lnTo>
                  <a:lnTo>
                    <a:pt x="575665" y="273189"/>
                  </a:lnTo>
                  <a:lnTo>
                    <a:pt x="575665" y="0"/>
                  </a:lnTo>
                  <a:close/>
                </a:path>
                <a:path w="1313179" h="365125">
                  <a:moveTo>
                    <a:pt x="610031" y="350507"/>
                  </a:moveTo>
                  <a:lnTo>
                    <a:pt x="609917" y="338353"/>
                  </a:lnTo>
                  <a:lnTo>
                    <a:pt x="608812" y="334403"/>
                  </a:lnTo>
                  <a:lnTo>
                    <a:pt x="603910" y="327304"/>
                  </a:lnTo>
                  <a:lnTo>
                    <a:pt x="602691" y="326326"/>
                  </a:lnTo>
                  <a:lnTo>
                    <a:pt x="599782" y="323964"/>
                  </a:lnTo>
                  <a:lnTo>
                    <a:pt x="599008" y="323545"/>
                  </a:lnTo>
                  <a:lnTo>
                    <a:pt x="599008" y="346659"/>
                  </a:lnTo>
                  <a:lnTo>
                    <a:pt x="597700" y="349719"/>
                  </a:lnTo>
                  <a:lnTo>
                    <a:pt x="592480" y="354228"/>
                  </a:lnTo>
                  <a:lnTo>
                    <a:pt x="588822" y="355346"/>
                  </a:lnTo>
                  <a:lnTo>
                    <a:pt x="579539" y="355346"/>
                  </a:lnTo>
                  <a:lnTo>
                    <a:pt x="575906" y="354228"/>
                  </a:lnTo>
                  <a:lnTo>
                    <a:pt x="570687" y="349719"/>
                  </a:lnTo>
                  <a:lnTo>
                    <a:pt x="569379" y="346659"/>
                  </a:lnTo>
                  <a:lnTo>
                    <a:pt x="569379" y="339331"/>
                  </a:lnTo>
                  <a:lnTo>
                    <a:pt x="570496" y="336372"/>
                  </a:lnTo>
                  <a:lnTo>
                    <a:pt x="575005" y="331355"/>
                  </a:lnTo>
                  <a:lnTo>
                    <a:pt x="578802" y="328841"/>
                  </a:lnTo>
                  <a:lnTo>
                    <a:pt x="584174" y="326326"/>
                  </a:lnTo>
                  <a:lnTo>
                    <a:pt x="589559" y="328841"/>
                  </a:lnTo>
                  <a:lnTo>
                    <a:pt x="593382" y="331355"/>
                  </a:lnTo>
                  <a:lnTo>
                    <a:pt x="595617" y="333883"/>
                  </a:lnTo>
                  <a:lnTo>
                    <a:pt x="597890" y="336410"/>
                  </a:lnTo>
                  <a:lnTo>
                    <a:pt x="598982" y="339331"/>
                  </a:lnTo>
                  <a:lnTo>
                    <a:pt x="599008" y="346659"/>
                  </a:lnTo>
                  <a:lnTo>
                    <a:pt x="599008" y="323545"/>
                  </a:lnTo>
                  <a:lnTo>
                    <a:pt x="593966" y="320814"/>
                  </a:lnTo>
                  <a:lnTo>
                    <a:pt x="598157" y="318185"/>
                  </a:lnTo>
                  <a:lnTo>
                    <a:pt x="601091" y="315556"/>
                  </a:lnTo>
                  <a:lnTo>
                    <a:pt x="601281" y="315391"/>
                  </a:lnTo>
                  <a:lnTo>
                    <a:pt x="603427" y="312191"/>
                  </a:lnTo>
                  <a:lnTo>
                    <a:pt x="605345" y="309410"/>
                  </a:lnTo>
                  <a:lnTo>
                    <a:pt x="606285" y="306374"/>
                  </a:lnTo>
                  <a:lnTo>
                    <a:pt x="606234" y="297281"/>
                  </a:lnTo>
                  <a:lnTo>
                    <a:pt x="605091" y="294982"/>
                  </a:lnTo>
                  <a:lnTo>
                    <a:pt x="604354" y="293471"/>
                  </a:lnTo>
                  <a:lnTo>
                    <a:pt x="596341" y="287324"/>
                  </a:lnTo>
                  <a:lnTo>
                    <a:pt x="595795" y="287172"/>
                  </a:lnTo>
                  <a:lnTo>
                    <a:pt x="595795" y="300863"/>
                  </a:lnTo>
                  <a:lnTo>
                    <a:pt x="595718" y="306146"/>
                  </a:lnTo>
                  <a:lnTo>
                    <a:pt x="594829" y="308076"/>
                  </a:lnTo>
                  <a:lnTo>
                    <a:pt x="590791" y="312191"/>
                  </a:lnTo>
                  <a:lnTo>
                    <a:pt x="587908" y="314007"/>
                  </a:lnTo>
                  <a:lnTo>
                    <a:pt x="584174" y="315556"/>
                  </a:lnTo>
                  <a:lnTo>
                    <a:pt x="580351" y="314007"/>
                  </a:lnTo>
                  <a:lnTo>
                    <a:pt x="577545" y="312242"/>
                  </a:lnTo>
                  <a:lnTo>
                    <a:pt x="573557" y="308140"/>
                  </a:lnTo>
                  <a:lnTo>
                    <a:pt x="572681" y="306146"/>
                  </a:lnTo>
                  <a:lnTo>
                    <a:pt x="572566" y="300863"/>
                  </a:lnTo>
                  <a:lnTo>
                    <a:pt x="573595" y="298818"/>
                  </a:lnTo>
                  <a:lnTo>
                    <a:pt x="577786" y="295757"/>
                  </a:lnTo>
                  <a:lnTo>
                    <a:pt x="580618" y="294982"/>
                  </a:lnTo>
                  <a:lnTo>
                    <a:pt x="587870" y="294982"/>
                  </a:lnTo>
                  <a:lnTo>
                    <a:pt x="590740" y="295757"/>
                  </a:lnTo>
                  <a:lnTo>
                    <a:pt x="592785" y="297281"/>
                  </a:lnTo>
                  <a:lnTo>
                    <a:pt x="594804" y="298818"/>
                  </a:lnTo>
                  <a:lnTo>
                    <a:pt x="595795" y="300863"/>
                  </a:lnTo>
                  <a:lnTo>
                    <a:pt x="595795" y="287172"/>
                  </a:lnTo>
                  <a:lnTo>
                    <a:pt x="590956" y="285788"/>
                  </a:lnTo>
                  <a:lnTo>
                    <a:pt x="577380" y="285788"/>
                  </a:lnTo>
                  <a:lnTo>
                    <a:pt x="572008" y="287362"/>
                  </a:lnTo>
                  <a:lnTo>
                    <a:pt x="564032" y="293611"/>
                  </a:lnTo>
                  <a:lnTo>
                    <a:pt x="562025" y="297815"/>
                  </a:lnTo>
                  <a:lnTo>
                    <a:pt x="562025" y="306374"/>
                  </a:lnTo>
                  <a:lnTo>
                    <a:pt x="563054" y="309511"/>
                  </a:lnTo>
                  <a:lnTo>
                    <a:pt x="567169" y="315404"/>
                  </a:lnTo>
                  <a:lnTo>
                    <a:pt x="570280" y="318185"/>
                  </a:lnTo>
                  <a:lnTo>
                    <a:pt x="574421" y="320814"/>
                  </a:lnTo>
                  <a:lnTo>
                    <a:pt x="568718" y="323913"/>
                  </a:lnTo>
                  <a:lnTo>
                    <a:pt x="564629" y="327228"/>
                  </a:lnTo>
                  <a:lnTo>
                    <a:pt x="559600" y="334200"/>
                  </a:lnTo>
                  <a:lnTo>
                    <a:pt x="558355" y="338353"/>
                  </a:lnTo>
                  <a:lnTo>
                    <a:pt x="558355" y="349986"/>
                  </a:lnTo>
                  <a:lnTo>
                    <a:pt x="560603" y="355307"/>
                  </a:lnTo>
                  <a:lnTo>
                    <a:pt x="569595" y="362877"/>
                  </a:lnTo>
                  <a:lnTo>
                    <a:pt x="575970" y="364782"/>
                  </a:lnTo>
                  <a:lnTo>
                    <a:pt x="592404" y="364782"/>
                  </a:lnTo>
                  <a:lnTo>
                    <a:pt x="598792" y="362966"/>
                  </a:lnTo>
                  <a:lnTo>
                    <a:pt x="607783" y="355650"/>
                  </a:lnTo>
                  <a:lnTo>
                    <a:pt x="607910" y="355346"/>
                  </a:lnTo>
                  <a:lnTo>
                    <a:pt x="610031" y="350507"/>
                  </a:lnTo>
                  <a:close/>
                </a:path>
                <a:path w="1313179" h="365125">
                  <a:moveTo>
                    <a:pt x="624090" y="0"/>
                  </a:moveTo>
                  <a:lnTo>
                    <a:pt x="590283" y="0"/>
                  </a:lnTo>
                  <a:lnTo>
                    <a:pt x="590283" y="273189"/>
                  </a:lnTo>
                  <a:lnTo>
                    <a:pt x="624090" y="273189"/>
                  </a:lnTo>
                  <a:lnTo>
                    <a:pt x="624090" y="0"/>
                  </a:lnTo>
                  <a:close/>
                </a:path>
                <a:path w="1313179" h="365125">
                  <a:moveTo>
                    <a:pt x="648766" y="12"/>
                  </a:moveTo>
                  <a:lnTo>
                    <a:pt x="639635" y="12"/>
                  </a:lnTo>
                  <a:lnTo>
                    <a:pt x="639635" y="346303"/>
                  </a:lnTo>
                  <a:lnTo>
                    <a:pt x="648766" y="346303"/>
                  </a:lnTo>
                  <a:lnTo>
                    <a:pt x="648766" y="12"/>
                  </a:lnTo>
                  <a:close/>
                </a:path>
                <a:path w="1313179" h="365125">
                  <a:moveTo>
                    <a:pt x="672528" y="12"/>
                  </a:moveTo>
                  <a:lnTo>
                    <a:pt x="663397" y="12"/>
                  </a:lnTo>
                  <a:lnTo>
                    <a:pt x="663397" y="346303"/>
                  </a:lnTo>
                  <a:lnTo>
                    <a:pt x="672528" y="346303"/>
                  </a:lnTo>
                  <a:lnTo>
                    <a:pt x="672528" y="12"/>
                  </a:lnTo>
                  <a:close/>
                </a:path>
                <a:path w="1313179" h="365125">
                  <a:moveTo>
                    <a:pt x="709091" y="0"/>
                  </a:moveTo>
                  <a:lnTo>
                    <a:pt x="688073" y="0"/>
                  </a:lnTo>
                  <a:lnTo>
                    <a:pt x="688073" y="273189"/>
                  </a:lnTo>
                  <a:lnTo>
                    <a:pt x="709091" y="273189"/>
                  </a:lnTo>
                  <a:lnTo>
                    <a:pt x="709091" y="0"/>
                  </a:lnTo>
                  <a:close/>
                </a:path>
                <a:path w="1313179" h="365125">
                  <a:moveTo>
                    <a:pt x="741908" y="300291"/>
                  </a:moveTo>
                  <a:lnTo>
                    <a:pt x="739686" y="295148"/>
                  </a:lnTo>
                  <a:lnTo>
                    <a:pt x="730808" y="287578"/>
                  </a:lnTo>
                  <a:lnTo>
                    <a:pt x="724725" y="285673"/>
                  </a:lnTo>
                  <a:lnTo>
                    <a:pt x="713143" y="285673"/>
                  </a:lnTo>
                  <a:lnTo>
                    <a:pt x="709510" y="286118"/>
                  </a:lnTo>
                  <a:lnTo>
                    <a:pt x="702767" y="287959"/>
                  </a:lnTo>
                  <a:lnTo>
                    <a:pt x="699592" y="289344"/>
                  </a:lnTo>
                  <a:lnTo>
                    <a:pt x="696607" y="291211"/>
                  </a:lnTo>
                  <a:lnTo>
                    <a:pt x="696607" y="303187"/>
                  </a:lnTo>
                  <a:lnTo>
                    <a:pt x="701116" y="300189"/>
                  </a:lnTo>
                  <a:lnTo>
                    <a:pt x="705053" y="297980"/>
                  </a:lnTo>
                  <a:lnTo>
                    <a:pt x="711796" y="295186"/>
                  </a:lnTo>
                  <a:lnTo>
                    <a:pt x="714832" y="294487"/>
                  </a:lnTo>
                  <a:lnTo>
                    <a:pt x="721296" y="294487"/>
                  </a:lnTo>
                  <a:lnTo>
                    <a:pt x="724408" y="295554"/>
                  </a:lnTo>
                  <a:lnTo>
                    <a:pt x="729297" y="299770"/>
                  </a:lnTo>
                  <a:lnTo>
                    <a:pt x="730529" y="302387"/>
                  </a:lnTo>
                  <a:lnTo>
                    <a:pt x="730529" y="308292"/>
                  </a:lnTo>
                  <a:lnTo>
                    <a:pt x="729729" y="310819"/>
                  </a:lnTo>
                  <a:lnTo>
                    <a:pt x="726592" y="315328"/>
                  </a:lnTo>
                  <a:lnTo>
                    <a:pt x="723709" y="317855"/>
                  </a:lnTo>
                  <a:lnTo>
                    <a:pt x="710768" y="326555"/>
                  </a:lnTo>
                  <a:lnTo>
                    <a:pt x="705040" y="330454"/>
                  </a:lnTo>
                  <a:lnTo>
                    <a:pt x="700976" y="334772"/>
                  </a:lnTo>
                  <a:lnTo>
                    <a:pt x="696252" y="344208"/>
                  </a:lnTo>
                  <a:lnTo>
                    <a:pt x="695071" y="350558"/>
                  </a:lnTo>
                  <a:lnTo>
                    <a:pt x="695071" y="358533"/>
                  </a:lnTo>
                  <a:lnTo>
                    <a:pt x="695261" y="363067"/>
                  </a:lnTo>
                  <a:lnTo>
                    <a:pt x="740689" y="363067"/>
                  </a:lnTo>
                  <a:lnTo>
                    <a:pt x="740689" y="353758"/>
                  </a:lnTo>
                  <a:lnTo>
                    <a:pt x="706767" y="353758"/>
                  </a:lnTo>
                  <a:lnTo>
                    <a:pt x="706767" y="348005"/>
                  </a:lnTo>
                  <a:lnTo>
                    <a:pt x="707682" y="344855"/>
                  </a:lnTo>
                  <a:lnTo>
                    <a:pt x="711403" y="339407"/>
                  </a:lnTo>
                  <a:lnTo>
                    <a:pt x="714844" y="336384"/>
                  </a:lnTo>
                  <a:lnTo>
                    <a:pt x="732282" y="324942"/>
                  </a:lnTo>
                  <a:lnTo>
                    <a:pt x="736104" y="321513"/>
                  </a:lnTo>
                  <a:lnTo>
                    <a:pt x="740752" y="314731"/>
                  </a:lnTo>
                  <a:lnTo>
                    <a:pt x="741908" y="310959"/>
                  </a:lnTo>
                  <a:lnTo>
                    <a:pt x="741908" y="300291"/>
                  </a:lnTo>
                  <a:close/>
                </a:path>
                <a:path w="1313179" h="365125">
                  <a:moveTo>
                    <a:pt x="745642" y="0"/>
                  </a:moveTo>
                  <a:lnTo>
                    <a:pt x="724611" y="0"/>
                  </a:lnTo>
                  <a:lnTo>
                    <a:pt x="724611" y="273189"/>
                  </a:lnTo>
                  <a:lnTo>
                    <a:pt x="745642" y="273189"/>
                  </a:lnTo>
                  <a:lnTo>
                    <a:pt x="745642" y="0"/>
                  </a:lnTo>
                  <a:close/>
                </a:path>
                <a:path w="1313179" h="365125">
                  <a:moveTo>
                    <a:pt x="806843" y="0"/>
                  </a:moveTo>
                  <a:lnTo>
                    <a:pt x="773049" y="0"/>
                  </a:lnTo>
                  <a:lnTo>
                    <a:pt x="773049" y="273189"/>
                  </a:lnTo>
                  <a:lnTo>
                    <a:pt x="806843" y="273189"/>
                  </a:lnTo>
                  <a:lnTo>
                    <a:pt x="806843" y="0"/>
                  </a:lnTo>
                  <a:close/>
                </a:path>
                <a:path w="1313179" h="365125">
                  <a:moveTo>
                    <a:pt x="829348" y="316280"/>
                  </a:moveTo>
                  <a:lnTo>
                    <a:pt x="821347" y="290106"/>
                  </a:lnTo>
                  <a:lnTo>
                    <a:pt x="819835" y="288632"/>
                  </a:lnTo>
                  <a:lnTo>
                    <a:pt x="818273" y="287858"/>
                  </a:lnTo>
                  <a:lnTo>
                    <a:pt x="818273" y="333933"/>
                  </a:lnTo>
                  <a:lnTo>
                    <a:pt x="818019" y="338963"/>
                  </a:lnTo>
                  <a:lnTo>
                    <a:pt x="810958" y="354711"/>
                  </a:lnTo>
                  <a:lnTo>
                    <a:pt x="809332" y="355142"/>
                  </a:lnTo>
                  <a:lnTo>
                    <a:pt x="806843" y="355346"/>
                  </a:lnTo>
                  <a:lnTo>
                    <a:pt x="799198" y="355346"/>
                  </a:lnTo>
                  <a:lnTo>
                    <a:pt x="796302" y="355015"/>
                  </a:lnTo>
                  <a:lnTo>
                    <a:pt x="793229" y="353695"/>
                  </a:lnTo>
                  <a:lnTo>
                    <a:pt x="792099" y="352475"/>
                  </a:lnTo>
                  <a:lnTo>
                    <a:pt x="791387" y="350697"/>
                  </a:lnTo>
                  <a:lnTo>
                    <a:pt x="790473" y="348615"/>
                  </a:lnTo>
                  <a:lnTo>
                    <a:pt x="788771" y="316280"/>
                  </a:lnTo>
                  <a:lnTo>
                    <a:pt x="788962" y="312280"/>
                  </a:lnTo>
                  <a:lnTo>
                    <a:pt x="799820" y="294614"/>
                  </a:lnTo>
                  <a:lnTo>
                    <a:pt x="807186" y="294614"/>
                  </a:lnTo>
                  <a:lnTo>
                    <a:pt x="818273" y="333933"/>
                  </a:lnTo>
                  <a:lnTo>
                    <a:pt x="818273" y="287858"/>
                  </a:lnTo>
                  <a:lnTo>
                    <a:pt x="817575" y="287502"/>
                  </a:lnTo>
                  <a:lnTo>
                    <a:pt x="811618" y="286042"/>
                  </a:lnTo>
                  <a:lnTo>
                    <a:pt x="807897" y="285673"/>
                  </a:lnTo>
                  <a:lnTo>
                    <a:pt x="798436" y="285673"/>
                  </a:lnTo>
                  <a:lnTo>
                    <a:pt x="777697" y="333933"/>
                  </a:lnTo>
                  <a:lnTo>
                    <a:pt x="778243" y="340588"/>
                  </a:lnTo>
                  <a:lnTo>
                    <a:pt x="798436" y="364769"/>
                  </a:lnTo>
                  <a:lnTo>
                    <a:pt x="808494" y="364769"/>
                  </a:lnTo>
                  <a:lnTo>
                    <a:pt x="825119" y="355346"/>
                  </a:lnTo>
                  <a:lnTo>
                    <a:pt x="826465" y="352082"/>
                  </a:lnTo>
                  <a:lnTo>
                    <a:pt x="828751" y="341122"/>
                  </a:lnTo>
                  <a:lnTo>
                    <a:pt x="828802" y="340588"/>
                  </a:lnTo>
                  <a:lnTo>
                    <a:pt x="829348" y="333933"/>
                  </a:lnTo>
                  <a:lnTo>
                    <a:pt x="829348" y="316280"/>
                  </a:lnTo>
                  <a:close/>
                </a:path>
                <a:path w="1313179" h="365125">
                  <a:moveTo>
                    <a:pt x="843407" y="0"/>
                  </a:moveTo>
                  <a:lnTo>
                    <a:pt x="834275" y="0"/>
                  </a:lnTo>
                  <a:lnTo>
                    <a:pt x="834275" y="273189"/>
                  </a:lnTo>
                  <a:lnTo>
                    <a:pt x="843407" y="273189"/>
                  </a:lnTo>
                  <a:lnTo>
                    <a:pt x="843407" y="0"/>
                  </a:lnTo>
                  <a:close/>
                </a:path>
                <a:path w="1313179" h="365125">
                  <a:moveTo>
                    <a:pt x="891857" y="0"/>
                  </a:moveTo>
                  <a:lnTo>
                    <a:pt x="858964" y="0"/>
                  </a:lnTo>
                  <a:lnTo>
                    <a:pt x="858964" y="273189"/>
                  </a:lnTo>
                  <a:lnTo>
                    <a:pt x="891857" y="273189"/>
                  </a:lnTo>
                  <a:lnTo>
                    <a:pt x="891857" y="0"/>
                  </a:lnTo>
                  <a:close/>
                </a:path>
                <a:path w="1313179" h="365125">
                  <a:moveTo>
                    <a:pt x="915365" y="303898"/>
                  </a:moveTo>
                  <a:lnTo>
                    <a:pt x="913041" y="297459"/>
                  </a:lnTo>
                  <a:lnTo>
                    <a:pt x="910348" y="294728"/>
                  </a:lnTo>
                  <a:lnTo>
                    <a:pt x="904341" y="288671"/>
                  </a:lnTo>
                  <a:lnTo>
                    <a:pt x="904341" y="305600"/>
                  </a:lnTo>
                  <a:lnTo>
                    <a:pt x="904341" y="315036"/>
                  </a:lnTo>
                  <a:lnTo>
                    <a:pt x="902995" y="318833"/>
                  </a:lnTo>
                  <a:lnTo>
                    <a:pt x="897610" y="324523"/>
                  </a:lnTo>
                  <a:lnTo>
                    <a:pt x="894016" y="325958"/>
                  </a:lnTo>
                  <a:lnTo>
                    <a:pt x="884961" y="325958"/>
                  </a:lnTo>
                  <a:lnTo>
                    <a:pt x="881341" y="324586"/>
                  </a:lnTo>
                  <a:lnTo>
                    <a:pt x="876033" y="319112"/>
                  </a:lnTo>
                  <a:lnTo>
                    <a:pt x="874712" y="315417"/>
                  </a:lnTo>
                  <a:lnTo>
                    <a:pt x="874750" y="305600"/>
                  </a:lnTo>
                  <a:lnTo>
                    <a:pt x="876020" y="301752"/>
                  </a:lnTo>
                  <a:lnTo>
                    <a:pt x="881202" y="296138"/>
                  </a:lnTo>
                  <a:lnTo>
                    <a:pt x="884834" y="294728"/>
                  </a:lnTo>
                  <a:lnTo>
                    <a:pt x="893978" y="294728"/>
                  </a:lnTo>
                  <a:lnTo>
                    <a:pt x="897572" y="296151"/>
                  </a:lnTo>
                  <a:lnTo>
                    <a:pt x="902995" y="301853"/>
                  </a:lnTo>
                  <a:lnTo>
                    <a:pt x="904341" y="305600"/>
                  </a:lnTo>
                  <a:lnTo>
                    <a:pt x="904341" y="288671"/>
                  </a:lnTo>
                  <a:lnTo>
                    <a:pt x="903719" y="288036"/>
                  </a:lnTo>
                  <a:lnTo>
                    <a:pt x="897343" y="285661"/>
                  </a:lnTo>
                  <a:lnTo>
                    <a:pt x="881532" y="285661"/>
                  </a:lnTo>
                  <a:lnTo>
                    <a:pt x="875347" y="287972"/>
                  </a:lnTo>
                  <a:lnTo>
                    <a:pt x="866013" y="297180"/>
                  </a:lnTo>
                  <a:lnTo>
                    <a:pt x="863688" y="303276"/>
                  </a:lnTo>
                  <a:lnTo>
                    <a:pt x="863688" y="318058"/>
                  </a:lnTo>
                  <a:lnTo>
                    <a:pt x="865936" y="323938"/>
                  </a:lnTo>
                  <a:lnTo>
                    <a:pt x="874953" y="333095"/>
                  </a:lnTo>
                  <a:lnTo>
                    <a:pt x="880668" y="335381"/>
                  </a:lnTo>
                  <a:lnTo>
                    <a:pt x="889266" y="335381"/>
                  </a:lnTo>
                  <a:lnTo>
                    <a:pt x="896975" y="333425"/>
                  </a:lnTo>
                  <a:lnTo>
                    <a:pt x="893876" y="337921"/>
                  </a:lnTo>
                  <a:lnTo>
                    <a:pt x="890155" y="342646"/>
                  </a:lnTo>
                  <a:lnTo>
                    <a:pt x="881507" y="352590"/>
                  </a:lnTo>
                  <a:lnTo>
                    <a:pt x="876452" y="357936"/>
                  </a:lnTo>
                  <a:lnTo>
                    <a:pt x="870673" y="363664"/>
                  </a:lnTo>
                  <a:lnTo>
                    <a:pt x="885240" y="363664"/>
                  </a:lnTo>
                  <a:lnTo>
                    <a:pt x="909193" y="333425"/>
                  </a:lnTo>
                  <a:lnTo>
                    <a:pt x="915365" y="319201"/>
                  </a:lnTo>
                  <a:lnTo>
                    <a:pt x="915365" y="303898"/>
                  </a:lnTo>
                  <a:close/>
                </a:path>
                <a:path w="1313179" h="365125">
                  <a:moveTo>
                    <a:pt x="916520" y="0"/>
                  </a:moveTo>
                  <a:lnTo>
                    <a:pt x="907389" y="0"/>
                  </a:lnTo>
                  <a:lnTo>
                    <a:pt x="907389" y="273189"/>
                  </a:lnTo>
                  <a:lnTo>
                    <a:pt x="916520" y="273189"/>
                  </a:lnTo>
                  <a:lnTo>
                    <a:pt x="916520" y="0"/>
                  </a:lnTo>
                  <a:close/>
                </a:path>
                <a:path w="1313179" h="365125">
                  <a:moveTo>
                    <a:pt x="964946" y="0"/>
                  </a:moveTo>
                  <a:lnTo>
                    <a:pt x="943940" y="0"/>
                  </a:lnTo>
                  <a:lnTo>
                    <a:pt x="943940" y="273189"/>
                  </a:lnTo>
                  <a:lnTo>
                    <a:pt x="964946" y="273189"/>
                  </a:lnTo>
                  <a:lnTo>
                    <a:pt x="964946" y="0"/>
                  </a:lnTo>
                  <a:close/>
                </a:path>
                <a:path w="1313179" h="365125">
                  <a:moveTo>
                    <a:pt x="997788" y="300291"/>
                  </a:moveTo>
                  <a:lnTo>
                    <a:pt x="995565" y="295148"/>
                  </a:lnTo>
                  <a:lnTo>
                    <a:pt x="986688" y="287578"/>
                  </a:lnTo>
                  <a:lnTo>
                    <a:pt x="980605" y="285673"/>
                  </a:lnTo>
                  <a:lnTo>
                    <a:pt x="969022" y="285673"/>
                  </a:lnTo>
                  <a:lnTo>
                    <a:pt x="965390" y="286118"/>
                  </a:lnTo>
                  <a:lnTo>
                    <a:pt x="958646" y="287959"/>
                  </a:lnTo>
                  <a:lnTo>
                    <a:pt x="955471" y="289344"/>
                  </a:lnTo>
                  <a:lnTo>
                    <a:pt x="952487" y="291211"/>
                  </a:lnTo>
                  <a:lnTo>
                    <a:pt x="952487" y="303187"/>
                  </a:lnTo>
                  <a:lnTo>
                    <a:pt x="956995" y="300189"/>
                  </a:lnTo>
                  <a:lnTo>
                    <a:pt x="960932" y="297980"/>
                  </a:lnTo>
                  <a:lnTo>
                    <a:pt x="967676" y="295186"/>
                  </a:lnTo>
                  <a:lnTo>
                    <a:pt x="970711" y="294487"/>
                  </a:lnTo>
                  <a:lnTo>
                    <a:pt x="977176" y="294487"/>
                  </a:lnTo>
                  <a:lnTo>
                    <a:pt x="980287" y="295554"/>
                  </a:lnTo>
                  <a:lnTo>
                    <a:pt x="985177" y="299770"/>
                  </a:lnTo>
                  <a:lnTo>
                    <a:pt x="986409" y="302387"/>
                  </a:lnTo>
                  <a:lnTo>
                    <a:pt x="986409" y="308292"/>
                  </a:lnTo>
                  <a:lnTo>
                    <a:pt x="985608" y="310819"/>
                  </a:lnTo>
                  <a:lnTo>
                    <a:pt x="982472" y="315328"/>
                  </a:lnTo>
                  <a:lnTo>
                    <a:pt x="979589" y="317855"/>
                  </a:lnTo>
                  <a:lnTo>
                    <a:pt x="966647" y="326555"/>
                  </a:lnTo>
                  <a:lnTo>
                    <a:pt x="960907" y="330454"/>
                  </a:lnTo>
                  <a:lnTo>
                    <a:pt x="956856" y="334772"/>
                  </a:lnTo>
                  <a:lnTo>
                    <a:pt x="952131" y="344208"/>
                  </a:lnTo>
                  <a:lnTo>
                    <a:pt x="950950" y="350558"/>
                  </a:lnTo>
                  <a:lnTo>
                    <a:pt x="950950" y="358533"/>
                  </a:lnTo>
                  <a:lnTo>
                    <a:pt x="951141" y="363067"/>
                  </a:lnTo>
                  <a:lnTo>
                    <a:pt x="996569" y="363067"/>
                  </a:lnTo>
                  <a:lnTo>
                    <a:pt x="996569" y="353758"/>
                  </a:lnTo>
                  <a:lnTo>
                    <a:pt x="962647" y="353758"/>
                  </a:lnTo>
                  <a:lnTo>
                    <a:pt x="962647" y="348005"/>
                  </a:lnTo>
                  <a:lnTo>
                    <a:pt x="963561" y="344855"/>
                  </a:lnTo>
                  <a:lnTo>
                    <a:pt x="967282" y="339407"/>
                  </a:lnTo>
                  <a:lnTo>
                    <a:pt x="970737" y="336384"/>
                  </a:lnTo>
                  <a:lnTo>
                    <a:pt x="988161" y="324942"/>
                  </a:lnTo>
                  <a:lnTo>
                    <a:pt x="991984" y="321513"/>
                  </a:lnTo>
                  <a:lnTo>
                    <a:pt x="996632" y="314731"/>
                  </a:lnTo>
                  <a:lnTo>
                    <a:pt x="997788" y="310959"/>
                  </a:lnTo>
                  <a:lnTo>
                    <a:pt x="997788" y="300291"/>
                  </a:lnTo>
                  <a:close/>
                </a:path>
                <a:path w="1313179" h="365125">
                  <a:moveTo>
                    <a:pt x="1001496" y="0"/>
                  </a:moveTo>
                  <a:lnTo>
                    <a:pt x="980490" y="0"/>
                  </a:lnTo>
                  <a:lnTo>
                    <a:pt x="980490" y="273189"/>
                  </a:lnTo>
                  <a:lnTo>
                    <a:pt x="1001496" y="273189"/>
                  </a:lnTo>
                  <a:lnTo>
                    <a:pt x="1001496" y="0"/>
                  </a:lnTo>
                  <a:close/>
                </a:path>
                <a:path w="1313179" h="365125">
                  <a:moveTo>
                    <a:pt x="1038072" y="0"/>
                  </a:moveTo>
                  <a:lnTo>
                    <a:pt x="1028928" y="0"/>
                  </a:lnTo>
                  <a:lnTo>
                    <a:pt x="1028928" y="273189"/>
                  </a:lnTo>
                  <a:lnTo>
                    <a:pt x="1038072" y="273189"/>
                  </a:lnTo>
                  <a:lnTo>
                    <a:pt x="1038072" y="0"/>
                  </a:lnTo>
                  <a:close/>
                </a:path>
                <a:path w="1313179" h="365125">
                  <a:moveTo>
                    <a:pt x="1062748" y="0"/>
                  </a:moveTo>
                  <a:lnTo>
                    <a:pt x="1053604" y="0"/>
                  </a:lnTo>
                  <a:lnTo>
                    <a:pt x="1053604" y="273189"/>
                  </a:lnTo>
                  <a:lnTo>
                    <a:pt x="1062748" y="273189"/>
                  </a:lnTo>
                  <a:lnTo>
                    <a:pt x="1062748" y="0"/>
                  </a:lnTo>
                  <a:close/>
                </a:path>
                <a:path w="1313179" h="365125">
                  <a:moveTo>
                    <a:pt x="1085227" y="331812"/>
                  </a:moveTo>
                  <a:lnTo>
                    <a:pt x="1082954" y="326021"/>
                  </a:lnTo>
                  <a:lnTo>
                    <a:pt x="1080731" y="323748"/>
                  </a:lnTo>
                  <a:lnTo>
                    <a:pt x="1074204" y="317055"/>
                  </a:lnTo>
                  <a:lnTo>
                    <a:pt x="1074204" y="334264"/>
                  </a:lnTo>
                  <a:lnTo>
                    <a:pt x="1074166" y="344055"/>
                  </a:lnTo>
                  <a:lnTo>
                    <a:pt x="1072921" y="347853"/>
                  </a:lnTo>
                  <a:lnTo>
                    <a:pt x="1067777" y="353542"/>
                  </a:lnTo>
                  <a:lnTo>
                    <a:pt x="1064196" y="354977"/>
                  </a:lnTo>
                  <a:lnTo>
                    <a:pt x="1055014" y="354977"/>
                  </a:lnTo>
                  <a:lnTo>
                    <a:pt x="1051344" y="353542"/>
                  </a:lnTo>
                  <a:lnTo>
                    <a:pt x="1048626" y="350710"/>
                  </a:lnTo>
                  <a:lnTo>
                    <a:pt x="1045921" y="347853"/>
                  </a:lnTo>
                  <a:lnTo>
                    <a:pt x="1044575" y="344055"/>
                  </a:lnTo>
                  <a:lnTo>
                    <a:pt x="1044676" y="334264"/>
                  </a:lnTo>
                  <a:lnTo>
                    <a:pt x="1074204" y="334264"/>
                  </a:lnTo>
                  <a:lnTo>
                    <a:pt x="1074204" y="317055"/>
                  </a:lnTo>
                  <a:lnTo>
                    <a:pt x="1073912" y="316750"/>
                  </a:lnTo>
                  <a:lnTo>
                    <a:pt x="1072654" y="316242"/>
                  </a:lnTo>
                  <a:lnTo>
                    <a:pt x="1068247" y="314452"/>
                  </a:lnTo>
                  <a:lnTo>
                    <a:pt x="1059789" y="314452"/>
                  </a:lnTo>
                  <a:lnTo>
                    <a:pt x="1058176" y="314591"/>
                  </a:lnTo>
                  <a:lnTo>
                    <a:pt x="1055001" y="315201"/>
                  </a:lnTo>
                  <a:lnTo>
                    <a:pt x="1053452" y="315645"/>
                  </a:lnTo>
                  <a:lnTo>
                    <a:pt x="1051941" y="316242"/>
                  </a:lnTo>
                  <a:lnTo>
                    <a:pt x="1056284" y="310057"/>
                  </a:lnTo>
                  <a:lnTo>
                    <a:pt x="1060589" y="304571"/>
                  </a:lnTo>
                  <a:lnTo>
                    <a:pt x="1069124" y="294919"/>
                  </a:lnTo>
                  <a:lnTo>
                    <a:pt x="1073632" y="290423"/>
                  </a:lnTo>
                  <a:lnTo>
                    <a:pt x="1078369" y="286283"/>
                  </a:lnTo>
                  <a:lnTo>
                    <a:pt x="1064387" y="286283"/>
                  </a:lnTo>
                  <a:lnTo>
                    <a:pt x="1036040" y="322008"/>
                  </a:lnTo>
                  <a:lnTo>
                    <a:pt x="1033551" y="330034"/>
                  </a:lnTo>
                  <a:lnTo>
                    <a:pt x="1033551" y="345859"/>
                  </a:lnTo>
                  <a:lnTo>
                    <a:pt x="1035913" y="352361"/>
                  </a:lnTo>
                  <a:lnTo>
                    <a:pt x="1045400" y="362102"/>
                  </a:lnTo>
                  <a:lnTo>
                    <a:pt x="1051737" y="364528"/>
                  </a:lnTo>
                  <a:lnTo>
                    <a:pt x="1067219" y="364528"/>
                  </a:lnTo>
                  <a:lnTo>
                    <a:pt x="1073365" y="362140"/>
                  </a:lnTo>
                  <a:lnTo>
                    <a:pt x="1080503" y="354977"/>
                  </a:lnTo>
                  <a:lnTo>
                    <a:pt x="1082852" y="352615"/>
                  </a:lnTo>
                  <a:lnTo>
                    <a:pt x="1085227" y="346430"/>
                  </a:lnTo>
                  <a:lnTo>
                    <a:pt x="1085227" y="331812"/>
                  </a:lnTo>
                  <a:close/>
                </a:path>
                <a:path w="1313179" h="365125">
                  <a:moveTo>
                    <a:pt x="1123962" y="0"/>
                  </a:moveTo>
                  <a:lnTo>
                    <a:pt x="1114831" y="0"/>
                  </a:lnTo>
                  <a:lnTo>
                    <a:pt x="1114831" y="273189"/>
                  </a:lnTo>
                  <a:lnTo>
                    <a:pt x="1123962" y="273189"/>
                  </a:lnTo>
                  <a:lnTo>
                    <a:pt x="1123962" y="0"/>
                  </a:lnTo>
                  <a:close/>
                </a:path>
                <a:path w="1313179" h="365125">
                  <a:moveTo>
                    <a:pt x="1170635" y="286905"/>
                  </a:moveTo>
                  <a:lnTo>
                    <a:pt x="1120305" y="286905"/>
                  </a:lnTo>
                  <a:lnTo>
                    <a:pt x="1120305" y="295960"/>
                  </a:lnTo>
                  <a:lnTo>
                    <a:pt x="1157770" y="295960"/>
                  </a:lnTo>
                  <a:lnTo>
                    <a:pt x="1157770" y="297281"/>
                  </a:lnTo>
                  <a:lnTo>
                    <a:pt x="1157401" y="298386"/>
                  </a:lnTo>
                  <a:lnTo>
                    <a:pt x="1155915" y="300901"/>
                  </a:lnTo>
                  <a:lnTo>
                    <a:pt x="1154353" y="302983"/>
                  </a:lnTo>
                  <a:lnTo>
                    <a:pt x="1141145" y="318731"/>
                  </a:lnTo>
                  <a:lnTo>
                    <a:pt x="1137348" y="325145"/>
                  </a:lnTo>
                  <a:lnTo>
                    <a:pt x="1132420" y="338569"/>
                  </a:lnTo>
                  <a:lnTo>
                    <a:pt x="1131201" y="345859"/>
                  </a:lnTo>
                  <a:lnTo>
                    <a:pt x="1131201" y="353758"/>
                  </a:lnTo>
                  <a:lnTo>
                    <a:pt x="1131201" y="363677"/>
                  </a:lnTo>
                  <a:lnTo>
                    <a:pt x="1141730" y="363677"/>
                  </a:lnTo>
                  <a:lnTo>
                    <a:pt x="1141730" y="346506"/>
                  </a:lnTo>
                  <a:lnTo>
                    <a:pt x="1142758" y="340385"/>
                  </a:lnTo>
                  <a:lnTo>
                    <a:pt x="1146873" y="329222"/>
                  </a:lnTo>
                  <a:lnTo>
                    <a:pt x="1150073" y="323799"/>
                  </a:lnTo>
                  <a:lnTo>
                    <a:pt x="1167574" y="302755"/>
                  </a:lnTo>
                  <a:lnTo>
                    <a:pt x="1170635" y="296176"/>
                  </a:lnTo>
                  <a:lnTo>
                    <a:pt x="1170635" y="286905"/>
                  </a:lnTo>
                  <a:close/>
                </a:path>
                <a:path w="1313179" h="365125">
                  <a:moveTo>
                    <a:pt x="1172387" y="0"/>
                  </a:moveTo>
                  <a:lnTo>
                    <a:pt x="1163269" y="0"/>
                  </a:lnTo>
                  <a:lnTo>
                    <a:pt x="1163269" y="273189"/>
                  </a:lnTo>
                  <a:lnTo>
                    <a:pt x="1172387" y="273189"/>
                  </a:lnTo>
                  <a:lnTo>
                    <a:pt x="1172387" y="0"/>
                  </a:lnTo>
                  <a:close/>
                </a:path>
                <a:path w="1313179" h="365125">
                  <a:moveTo>
                    <a:pt x="1208963" y="12"/>
                  </a:moveTo>
                  <a:lnTo>
                    <a:pt x="1199819" y="12"/>
                  </a:lnTo>
                  <a:lnTo>
                    <a:pt x="1199819" y="346303"/>
                  </a:lnTo>
                  <a:lnTo>
                    <a:pt x="1208963" y="346303"/>
                  </a:lnTo>
                  <a:lnTo>
                    <a:pt x="1208963" y="12"/>
                  </a:lnTo>
                  <a:close/>
                </a:path>
                <a:path w="1313179" h="365125">
                  <a:moveTo>
                    <a:pt x="1233639" y="12"/>
                  </a:moveTo>
                  <a:lnTo>
                    <a:pt x="1224495" y="12"/>
                  </a:lnTo>
                  <a:lnTo>
                    <a:pt x="1224495" y="346303"/>
                  </a:lnTo>
                  <a:lnTo>
                    <a:pt x="1233639" y="346303"/>
                  </a:lnTo>
                  <a:lnTo>
                    <a:pt x="1233639" y="12"/>
                  </a:lnTo>
                  <a:close/>
                </a:path>
                <a:path w="1313179" h="365125">
                  <a:moveTo>
                    <a:pt x="1312837" y="322986"/>
                  </a:moveTo>
                  <a:lnTo>
                    <a:pt x="1261897" y="288848"/>
                  </a:lnTo>
                  <a:lnTo>
                    <a:pt x="1261897" y="301586"/>
                  </a:lnTo>
                  <a:lnTo>
                    <a:pt x="1298003" y="324726"/>
                  </a:lnTo>
                  <a:lnTo>
                    <a:pt x="1261897" y="347865"/>
                  </a:lnTo>
                  <a:lnTo>
                    <a:pt x="1261897" y="360730"/>
                  </a:lnTo>
                  <a:lnTo>
                    <a:pt x="1312837" y="326517"/>
                  </a:lnTo>
                  <a:lnTo>
                    <a:pt x="1312837" y="3229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" name="object 104"/>
          <p:cNvSpPr txBox="1"/>
          <p:nvPr/>
        </p:nvSpPr>
        <p:spPr>
          <a:xfrm>
            <a:off x="444500" y="158242"/>
            <a:ext cx="45656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305" dirty="0">
                <a:solidFill>
                  <a:srgbClr val="FFFFFF"/>
                </a:solidFill>
                <a:latin typeface="Trebuchet MS"/>
                <a:cs typeface="Trebuchet MS"/>
              </a:rPr>
              <a:t>J</a:t>
            </a:r>
            <a:r>
              <a:rPr sz="1500" b="1" spc="15" dirty="0">
                <a:solidFill>
                  <a:srgbClr val="FFFFFF"/>
                </a:solidFill>
                <a:latin typeface="Trebuchet MS"/>
                <a:cs typeface="Trebuchet MS"/>
              </a:rPr>
              <a:t>AMS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05" name="object 10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5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44500" y="323919"/>
            <a:ext cx="1330960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-320" dirty="0"/>
              <a:t>Fruit</a:t>
            </a:r>
            <a:endParaRPr sz="5000"/>
          </a:p>
        </p:txBody>
      </p:sp>
      <p:grpSp>
        <p:nvGrpSpPr>
          <p:cNvPr id="4" name="object 4"/>
          <p:cNvGrpSpPr/>
          <p:nvPr/>
        </p:nvGrpSpPr>
        <p:grpSpPr>
          <a:xfrm>
            <a:off x="6984009" y="0"/>
            <a:ext cx="576580" cy="580390"/>
            <a:chOff x="6984009" y="0"/>
            <a:chExt cx="576580" cy="580390"/>
          </a:xfrm>
        </p:grpSpPr>
        <p:sp>
          <p:nvSpPr>
            <p:cNvPr id="5" name="object 5"/>
            <p:cNvSpPr/>
            <p:nvPr/>
          </p:nvSpPr>
          <p:spPr>
            <a:xfrm>
              <a:off x="6984009" y="0"/>
              <a:ext cx="576580" cy="580390"/>
            </a:xfrm>
            <a:custGeom>
              <a:avLst/>
              <a:gdLst/>
              <a:ahLst/>
              <a:cxnLst/>
              <a:rect l="l" t="t" r="r" b="b"/>
              <a:pathLst>
                <a:path w="576579" h="580390">
                  <a:moveTo>
                    <a:pt x="575995" y="0"/>
                  </a:moveTo>
                  <a:lnTo>
                    <a:pt x="0" y="0"/>
                  </a:lnTo>
                  <a:lnTo>
                    <a:pt x="0" y="580110"/>
                  </a:lnTo>
                  <a:lnTo>
                    <a:pt x="575995" y="58011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26295" y="197184"/>
              <a:ext cx="491407" cy="189852"/>
            </a:xfrm>
            <a:prstGeom prst="rect">
              <a:avLst/>
            </a:prstGeom>
          </p:spPr>
        </p:pic>
      </p:grp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6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57746"/>
            <a:ext cx="7560309" cy="10134600"/>
          </a:xfrm>
          <a:custGeom>
            <a:avLst/>
            <a:gdLst/>
            <a:ahLst/>
            <a:cxnLst/>
            <a:rect l="l" t="t" r="r" b="b"/>
            <a:pathLst>
              <a:path w="7560309" h="10134600">
                <a:moveTo>
                  <a:pt x="0" y="10134257"/>
                </a:moveTo>
                <a:lnTo>
                  <a:pt x="7559992" y="10134257"/>
                </a:lnTo>
                <a:lnTo>
                  <a:pt x="7559992" y="0"/>
                </a:lnTo>
                <a:lnTo>
                  <a:pt x="0" y="0"/>
                </a:lnTo>
                <a:lnTo>
                  <a:pt x="0" y="10134257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12"/>
            <a:ext cx="7560309" cy="558165"/>
          </a:xfrm>
          <a:custGeom>
            <a:avLst/>
            <a:gdLst/>
            <a:ahLst/>
            <a:cxnLst/>
            <a:rect l="l" t="t" r="r" b="b"/>
            <a:pathLst>
              <a:path w="7560309" h="558165">
                <a:moveTo>
                  <a:pt x="7559992" y="0"/>
                </a:moveTo>
                <a:lnTo>
                  <a:pt x="0" y="0"/>
                </a:lnTo>
                <a:lnTo>
                  <a:pt x="0" y="557733"/>
                </a:lnTo>
                <a:lnTo>
                  <a:pt x="7559992" y="557733"/>
                </a:lnTo>
                <a:lnTo>
                  <a:pt x="7559992" y="0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9997" y="5131214"/>
            <a:ext cx="1738630" cy="1946910"/>
          </a:xfrm>
          <a:custGeom>
            <a:avLst/>
            <a:gdLst/>
            <a:ahLst/>
            <a:cxnLst/>
            <a:rect l="l" t="t" r="r" b="b"/>
            <a:pathLst>
              <a:path w="1738630" h="194690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4761"/>
                </a:lnTo>
                <a:lnTo>
                  <a:pt x="1124" y="1916384"/>
                </a:lnTo>
                <a:lnTo>
                  <a:pt x="8999" y="1937758"/>
                </a:lnTo>
                <a:lnTo>
                  <a:pt x="30373" y="1945632"/>
                </a:lnTo>
                <a:lnTo>
                  <a:pt x="71996" y="1946757"/>
                </a:lnTo>
                <a:lnTo>
                  <a:pt x="1666595" y="1946757"/>
                </a:lnTo>
                <a:lnTo>
                  <a:pt x="1708218" y="1945632"/>
                </a:lnTo>
                <a:lnTo>
                  <a:pt x="1729592" y="1937758"/>
                </a:lnTo>
                <a:lnTo>
                  <a:pt x="1737466" y="1916384"/>
                </a:lnTo>
                <a:lnTo>
                  <a:pt x="1738591" y="187476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71644" y="6395849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8062RH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6005044003097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364538" y="5272711"/>
            <a:ext cx="135953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PE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CH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SLICES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13765" y="4254017"/>
            <a:ext cx="448894" cy="767575"/>
          </a:xfrm>
          <a:prstGeom prst="rect">
            <a:avLst/>
          </a:prstGeom>
        </p:spPr>
      </p:pic>
      <p:grpSp>
        <p:nvGrpSpPr>
          <p:cNvPr id="8" name="object 8"/>
          <p:cNvGrpSpPr/>
          <p:nvPr/>
        </p:nvGrpSpPr>
        <p:grpSpPr>
          <a:xfrm>
            <a:off x="372033" y="5578233"/>
            <a:ext cx="1339850" cy="672465"/>
            <a:chOff x="372033" y="5578233"/>
            <a:chExt cx="1339850" cy="672465"/>
          </a:xfrm>
        </p:grpSpPr>
        <p:sp>
          <p:nvSpPr>
            <p:cNvPr id="9" name="object 9"/>
            <p:cNvSpPr/>
            <p:nvPr/>
          </p:nvSpPr>
          <p:spPr>
            <a:xfrm>
              <a:off x="424511" y="5888754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63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63" y="360006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82814" y="6159642"/>
              <a:ext cx="71259" cy="89115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39572" y="5888748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07"/>
                  </a:moveTo>
                  <a:lnTo>
                    <a:pt x="51130" y="319595"/>
                  </a:lnTo>
                  <a:lnTo>
                    <a:pt x="47828" y="316166"/>
                  </a:lnTo>
                  <a:lnTo>
                    <a:pt x="46443" y="314731"/>
                  </a:lnTo>
                  <a:lnTo>
                    <a:pt x="43243" y="311353"/>
                  </a:lnTo>
                  <a:lnTo>
                    <a:pt x="43243" y="328485"/>
                  </a:lnTo>
                  <a:lnTo>
                    <a:pt x="43192" y="340436"/>
                  </a:lnTo>
                  <a:lnTo>
                    <a:pt x="41770" y="344716"/>
                  </a:lnTo>
                  <a:lnTo>
                    <a:pt x="35725" y="351510"/>
                  </a:lnTo>
                  <a:lnTo>
                    <a:pt x="32105" y="353212"/>
                  </a:lnTo>
                  <a:lnTo>
                    <a:pt x="25006" y="353212"/>
                  </a:lnTo>
                  <a:lnTo>
                    <a:pt x="11341" y="337146"/>
                  </a:lnTo>
                  <a:lnTo>
                    <a:pt x="11341" y="328485"/>
                  </a:lnTo>
                  <a:lnTo>
                    <a:pt x="12903" y="324256"/>
                  </a:lnTo>
                  <a:lnTo>
                    <a:pt x="16052" y="321043"/>
                  </a:lnTo>
                  <a:lnTo>
                    <a:pt x="18821" y="318160"/>
                  </a:lnTo>
                  <a:lnTo>
                    <a:pt x="19177" y="317792"/>
                  </a:lnTo>
                  <a:lnTo>
                    <a:pt x="22999" y="316166"/>
                  </a:lnTo>
                  <a:lnTo>
                    <a:pt x="32054" y="316166"/>
                  </a:lnTo>
                  <a:lnTo>
                    <a:pt x="35826" y="317792"/>
                  </a:lnTo>
                  <a:lnTo>
                    <a:pt x="38798" y="321043"/>
                  </a:lnTo>
                  <a:lnTo>
                    <a:pt x="41795" y="324256"/>
                  </a:lnTo>
                  <a:lnTo>
                    <a:pt x="43243" y="328485"/>
                  </a:lnTo>
                  <a:lnTo>
                    <a:pt x="43243" y="311353"/>
                  </a:lnTo>
                  <a:lnTo>
                    <a:pt x="41795" y="309816"/>
                  </a:lnTo>
                  <a:lnTo>
                    <a:pt x="36144" y="307365"/>
                  </a:lnTo>
                  <a:lnTo>
                    <a:pt x="25704" y="307365"/>
                  </a:lnTo>
                  <a:lnTo>
                    <a:pt x="22059" y="308241"/>
                  </a:lnTo>
                  <a:lnTo>
                    <a:pt x="18567" y="310045"/>
                  </a:lnTo>
                  <a:lnTo>
                    <a:pt x="15125" y="311785"/>
                  </a:lnTo>
                  <a:lnTo>
                    <a:pt x="12179" y="314502"/>
                  </a:lnTo>
                  <a:lnTo>
                    <a:pt x="9791" y="318160"/>
                  </a:lnTo>
                  <a:lnTo>
                    <a:pt x="9906" y="309816"/>
                  </a:lnTo>
                  <a:lnTo>
                    <a:pt x="10807" y="303771"/>
                  </a:lnTo>
                  <a:lnTo>
                    <a:pt x="14414" y="294995"/>
                  </a:lnTo>
                  <a:lnTo>
                    <a:pt x="16891" y="291655"/>
                  </a:lnTo>
                  <a:lnTo>
                    <a:pt x="20027" y="289369"/>
                  </a:lnTo>
                  <a:lnTo>
                    <a:pt x="22428" y="287591"/>
                  </a:lnTo>
                  <a:lnTo>
                    <a:pt x="25222" y="286715"/>
                  </a:lnTo>
                  <a:lnTo>
                    <a:pt x="32346" y="286715"/>
                  </a:lnTo>
                  <a:lnTo>
                    <a:pt x="35661" y="288124"/>
                  </a:lnTo>
                  <a:lnTo>
                    <a:pt x="39992" y="292735"/>
                  </a:lnTo>
                  <a:lnTo>
                    <a:pt x="41236" y="295592"/>
                  </a:lnTo>
                  <a:lnTo>
                    <a:pt x="42125" y="299504"/>
                  </a:lnTo>
                  <a:lnTo>
                    <a:pt x="52044" y="298716"/>
                  </a:lnTo>
                  <a:lnTo>
                    <a:pt x="35394" y="278511"/>
                  </a:lnTo>
                  <a:lnTo>
                    <a:pt x="20447" y="278511"/>
                  </a:lnTo>
                  <a:lnTo>
                    <a:pt x="431" y="311073"/>
                  </a:lnTo>
                  <a:lnTo>
                    <a:pt x="0" y="324256"/>
                  </a:lnTo>
                  <a:lnTo>
                    <a:pt x="381" y="331812"/>
                  </a:lnTo>
                  <a:lnTo>
                    <a:pt x="19748" y="361391"/>
                  </a:lnTo>
                  <a:lnTo>
                    <a:pt x="32931" y="361391"/>
                  </a:lnTo>
                  <a:lnTo>
                    <a:pt x="53479" y="338747"/>
                  </a:lnTo>
                  <a:lnTo>
                    <a:pt x="53479" y="325907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52" y="0"/>
                  </a:lnTo>
                  <a:lnTo>
                    <a:pt x="102552" y="313690"/>
                  </a:lnTo>
                  <a:lnTo>
                    <a:pt x="113245" y="313690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39" y="0"/>
                  </a:lnTo>
                  <a:lnTo>
                    <a:pt x="123939" y="313690"/>
                  </a:lnTo>
                  <a:lnTo>
                    <a:pt x="134620" y="313690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18" y="286753"/>
                  </a:lnTo>
                  <a:lnTo>
                    <a:pt x="192709" y="284276"/>
                  </a:lnTo>
                  <a:lnTo>
                    <a:pt x="192709" y="319976"/>
                  </a:lnTo>
                  <a:lnTo>
                    <a:pt x="192417" y="329107"/>
                  </a:lnTo>
                  <a:lnTo>
                    <a:pt x="181051" y="353199"/>
                  </a:lnTo>
                  <a:lnTo>
                    <a:pt x="171907" y="353199"/>
                  </a:lnTo>
                  <a:lnTo>
                    <a:pt x="160274" y="319976"/>
                  </a:lnTo>
                  <a:lnTo>
                    <a:pt x="160553" y="311924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09" y="319976"/>
                  </a:lnTo>
                  <a:lnTo>
                    <a:pt x="192709" y="284276"/>
                  </a:lnTo>
                  <a:lnTo>
                    <a:pt x="191223" y="282905"/>
                  </a:lnTo>
                  <a:lnTo>
                    <a:pt x="187947" y="281165"/>
                  </a:lnTo>
                  <a:lnTo>
                    <a:pt x="184670" y="279387"/>
                  </a:lnTo>
                  <a:lnTo>
                    <a:pt x="180848" y="278498"/>
                  </a:lnTo>
                  <a:lnTo>
                    <a:pt x="170586" y="278498"/>
                  </a:lnTo>
                  <a:lnTo>
                    <a:pt x="150025" y="310375"/>
                  </a:lnTo>
                  <a:lnTo>
                    <a:pt x="150025" y="319976"/>
                  </a:lnTo>
                  <a:lnTo>
                    <a:pt x="162509" y="358584"/>
                  </a:lnTo>
                  <a:lnTo>
                    <a:pt x="168656" y="361391"/>
                  </a:lnTo>
                  <a:lnTo>
                    <a:pt x="182435" y="361391"/>
                  </a:lnTo>
                  <a:lnTo>
                    <a:pt x="201968" y="337197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73" y="12"/>
                  </a:moveTo>
                  <a:lnTo>
                    <a:pt x="198780" y="12"/>
                  </a:lnTo>
                  <a:lnTo>
                    <a:pt x="198780" y="260210"/>
                  </a:lnTo>
                  <a:lnTo>
                    <a:pt x="209473" y="260210"/>
                  </a:lnTo>
                  <a:lnTo>
                    <a:pt x="209473" y="12"/>
                  </a:lnTo>
                  <a:close/>
                </a:path>
                <a:path w="1118870" h="361950">
                  <a:moveTo>
                    <a:pt x="230860" y="12"/>
                  </a:moveTo>
                  <a:lnTo>
                    <a:pt x="220167" y="12"/>
                  </a:lnTo>
                  <a:lnTo>
                    <a:pt x="220167" y="260210"/>
                  </a:lnTo>
                  <a:lnTo>
                    <a:pt x="230860" y="260210"/>
                  </a:lnTo>
                  <a:lnTo>
                    <a:pt x="230860" y="12"/>
                  </a:lnTo>
                  <a:close/>
                </a:path>
                <a:path w="1118870" h="361950">
                  <a:moveTo>
                    <a:pt x="278028" y="329501"/>
                  </a:moveTo>
                  <a:lnTo>
                    <a:pt x="269862" y="286753"/>
                  </a:lnTo>
                  <a:lnTo>
                    <a:pt x="269011" y="285419"/>
                  </a:lnTo>
                  <a:lnTo>
                    <a:pt x="267779" y="284289"/>
                  </a:lnTo>
                  <a:lnTo>
                    <a:pt x="267779" y="319976"/>
                  </a:lnTo>
                  <a:lnTo>
                    <a:pt x="267474" y="329107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43" y="319976"/>
                  </a:lnTo>
                  <a:lnTo>
                    <a:pt x="235610" y="311924"/>
                  </a:lnTo>
                  <a:lnTo>
                    <a:pt x="246875" y="286753"/>
                  </a:lnTo>
                  <a:lnTo>
                    <a:pt x="256095" y="286753"/>
                  </a:lnTo>
                  <a:lnTo>
                    <a:pt x="267779" y="319976"/>
                  </a:lnTo>
                  <a:lnTo>
                    <a:pt x="267779" y="284289"/>
                  </a:lnTo>
                  <a:lnTo>
                    <a:pt x="266293" y="282905"/>
                  </a:lnTo>
                  <a:lnTo>
                    <a:pt x="259727" y="279387"/>
                  </a:lnTo>
                  <a:lnTo>
                    <a:pt x="255905" y="278498"/>
                  </a:lnTo>
                  <a:lnTo>
                    <a:pt x="245643" y="278498"/>
                  </a:lnTo>
                  <a:lnTo>
                    <a:pt x="225094" y="310375"/>
                  </a:lnTo>
                  <a:lnTo>
                    <a:pt x="225094" y="319976"/>
                  </a:lnTo>
                  <a:lnTo>
                    <a:pt x="237578" y="358584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62407" y="359803"/>
                  </a:lnTo>
                  <a:lnTo>
                    <a:pt x="270192" y="353428"/>
                  </a:lnTo>
                  <a:lnTo>
                    <a:pt x="270332" y="353199"/>
                  </a:lnTo>
                  <a:lnTo>
                    <a:pt x="273126" y="348894"/>
                  </a:lnTo>
                  <a:lnTo>
                    <a:pt x="277037" y="337197"/>
                  </a:lnTo>
                  <a:lnTo>
                    <a:pt x="278028" y="329501"/>
                  </a:lnTo>
                  <a:close/>
                </a:path>
                <a:path w="1118870" h="361950">
                  <a:moveTo>
                    <a:pt x="284289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289" y="260210"/>
                  </a:lnTo>
                  <a:lnTo>
                    <a:pt x="284289" y="12"/>
                  </a:lnTo>
                  <a:close/>
                </a:path>
                <a:path w="1118870" h="361950">
                  <a:moveTo>
                    <a:pt x="327063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63" y="260210"/>
                  </a:lnTo>
                  <a:lnTo>
                    <a:pt x="327063" y="12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65"/>
                  </a:lnTo>
                  <a:lnTo>
                    <a:pt x="341769" y="308648"/>
                  </a:lnTo>
                  <a:lnTo>
                    <a:pt x="335800" y="306197"/>
                  </a:lnTo>
                  <a:lnTo>
                    <a:pt x="323354" y="306197"/>
                  </a:lnTo>
                  <a:lnTo>
                    <a:pt x="318249" y="307886"/>
                  </a:lnTo>
                  <a:lnTo>
                    <a:pt x="313372" y="311289"/>
                  </a:lnTo>
                  <a:lnTo>
                    <a:pt x="317754" y="289471"/>
                  </a:lnTo>
                  <a:lnTo>
                    <a:pt x="350126" y="289471"/>
                  </a:lnTo>
                  <a:lnTo>
                    <a:pt x="350126" y="279946"/>
                  </a:lnTo>
                  <a:lnTo>
                    <a:pt x="309778" y="279946"/>
                  </a:lnTo>
                  <a:lnTo>
                    <a:pt x="301917" y="321640"/>
                  </a:lnTo>
                  <a:lnTo>
                    <a:pt x="311264" y="322859"/>
                  </a:lnTo>
                  <a:lnTo>
                    <a:pt x="312750" y="320535"/>
                  </a:lnTo>
                  <a:lnTo>
                    <a:pt x="314769" y="318655"/>
                  </a:lnTo>
                  <a:lnTo>
                    <a:pt x="319951" y="315760"/>
                  </a:lnTo>
                  <a:lnTo>
                    <a:pt x="322846" y="314998"/>
                  </a:lnTo>
                  <a:lnTo>
                    <a:pt x="331216" y="315010"/>
                  </a:lnTo>
                  <a:lnTo>
                    <a:pt x="335394" y="316649"/>
                  </a:lnTo>
                  <a:lnTo>
                    <a:pt x="341769" y="323215"/>
                  </a:lnTo>
                  <a:lnTo>
                    <a:pt x="343382" y="327698"/>
                  </a:lnTo>
                  <a:lnTo>
                    <a:pt x="343382" y="339369"/>
                  </a:lnTo>
                  <a:lnTo>
                    <a:pt x="341718" y="344157"/>
                  </a:lnTo>
                  <a:lnTo>
                    <a:pt x="335076" y="351396"/>
                  </a:lnTo>
                  <a:lnTo>
                    <a:pt x="331025" y="353212"/>
                  </a:lnTo>
                  <a:lnTo>
                    <a:pt x="322224" y="353212"/>
                  </a:lnTo>
                  <a:lnTo>
                    <a:pt x="318820" y="351929"/>
                  </a:lnTo>
                  <a:lnTo>
                    <a:pt x="313169" y="346811"/>
                  </a:lnTo>
                  <a:lnTo>
                    <a:pt x="311391" y="342963"/>
                  </a:lnTo>
                  <a:lnTo>
                    <a:pt x="310603" y="337870"/>
                  </a:lnTo>
                  <a:lnTo>
                    <a:pt x="300139" y="338747"/>
                  </a:lnTo>
                  <a:lnTo>
                    <a:pt x="300812" y="345579"/>
                  </a:lnTo>
                  <a:lnTo>
                    <a:pt x="303466" y="351066"/>
                  </a:lnTo>
                  <a:lnTo>
                    <a:pt x="312801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28" y="358114"/>
                  </a:lnTo>
                  <a:lnTo>
                    <a:pt x="351815" y="346189"/>
                  </a:lnTo>
                  <a:lnTo>
                    <a:pt x="353961" y="339839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68" y="12"/>
                  </a:moveTo>
                  <a:lnTo>
                    <a:pt x="348475" y="12"/>
                  </a:lnTo>
                  <a:lnTo>
                    <a:pt x="348475" y="260210"/>
                  </a:lnTo>
                  <a:lnTo>
                    <a:pt x="359168" y="260210"/>
                  </a:lnTo>
                  <a:lnTo>
                    <a:pt x="359168" y="12"/>
                  </a:lnTo>
                  <a:close/>
                </a:path>
                <a:path w="1118870" h="361950">
                  <a:moveTo>
                    <a:pt x="380542" y="12"/>
                  </a:moveTo>
                  <a:lnTo>
                    <a:pt x="369849" y="12"/>
                  </a:lnTo>
                  <a:lnTo>
                    <a:pt x="369849" y="260210"/>
                  </a:lnTo>
                  <a:lnTo>
                    <a:pt x="380542" y="260210"/>
                  </a:lnTo>
                  <a:lnTo>
                    <a:pt x="380542" y="12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96" y="12"/>
                  </a:moveTo>
                  <a:lnTo>
                    <a:pt x="444703" y="12"/>
                  </a:lnTo>
                  <a:lnTo>
                    <a:pt x="444703" y="260210"/>
                  </a:lnTo>
                  <a:lnTo>
                    <a:pt x="455396" y="260210"/>
                  </a:lnTo>
                  <a:lnTo>
                    <a:pt x="455396" y="12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51" y="12"/>
                  </a:lnTo>
                  <a:lnTo>
                    <a:pt x="487451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212" y="12"/>
                  </a:moveTo>
                  <a:lnTo>
                    <a:pt x="519518" y="12"/>
                  </a:lnTo>
                  <a:lnTo>
                    <a:pt x="519518" y="260210"/>
                  </a:lnTo>
                  <a:lnTo>
                    <a:pt x="530212" y="260210"/>
                  </a:lnTo>
                  <a:lnTo>
                    <a:pt x="530212" y="12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305" y="12"/>
                  </a:lnTo>
                  <a:lnTo>
                    <a:pt x="562305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72" y="0"/>
                  </a:lnTo>
                  <a:lnTo>
                    <a:pt x="594372" y="313690"/>
                  </a:lnTo>
                  <a:lnTo>
                    <a:pt x="605066" y="313690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46" y="0"/>
                  </a:lnTo>
                  <a:lnTo>
                    <a:pt x="615746" y="313690"/>
                  </a:lnTo>
                  <a:lnTo>
                    <a:pt x="626440" y="313690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13" y="260210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701294" y="12"/>
                  </a:moveTo>
                  <a:lnTo>
                    <a:pt x="690600" y="12"/>
                  </a:lnTo>
                  <a:lnTo>
                    <a:pt x="690600" y="260210"/>
                  </a:lnTo>
                  <a:lnTo>
                    <a:pt x="701294" y="260210"/>
                  </a:lnTo>
                  <a:lnTo>
                    <a:pt x="701294" y="12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54" y="260210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76147" y="12"/>
                  </a:moveTo>
                  <a:lnTo>
                    <a:pt x="765454" y="12"/>
                  </a:lnTo>
                  <a:lnTo>
                    <a:pt x="765454" y="260210"/>
                  </a:lnTo>
                  <a:lnTo>
                    <a:pt x="776147" y="260210"/>
                  </a:lnTo>
                  <a:lnTo>
                    <a:pt x="776147" y="12"/>
                  </a:lnTo>
                  <a:close/>
                </a:path>
                <a:path w="1118870" h="361950">
                  <a:moveTo>
                    <a:pt x="797509" y="12"/>
                  </a:moveTo>
                  <a:lnTo>
                    <a:pt x="786828" y="12"/>
                  </a:lnTo>
                  <a:lnTo>
                    <a:pt x="786828" y="260210"/>
                  </a:lnTo>
                  <a:lnTo>
                    <a:pt x="797509" y="260210"/>
                  </a:lnTo>
                  <a:lnTo>
                    <a:pt x="797509" y="12"/>
                  </a:lnTo>
                  <a:close/>
                </a:path>
                <a:path w="1118870" h="361950">
                  <a:moveTo>
                    <a:pt x="850988" y="12"/>
                  </a:moveTo>
                  <a:lnTo>
                    <a:pt x="840295" y="12"/>
                  </a:lnTo>
                  <a:lnTo>
                    <a:pt x="840295" y="260210"/>
                  </a:lnTo>
                  <a:lnTo>
                    <a:pt x="850988" y="260210"/>
                  </a:lnTo>
                  <a:lnTo>
                    <a:pt x="850988" y="12"/>
                  </a:lnTo>
                  <a:close/>
                </a:path>
                <a:path w="1118870" h="361950">
                  <a:moveTo>
                    <a:pt x="893749" y="12"/>
                  </a:moveTo>
                  <a:lnTo>
                    <a:pt x="861682" y="12"/>
                  </a:lnTo>
                  <a:lnTo>
                    <a:pt x="861682" y="260210"/>
                  </a:lnTo>
                  <a:lnTo>
                    <a:pt x="893749" y="260210"/>
                  </a:lnTo>
                  <a:lnTo>
                    <a:pt x="893749" y="12"/>
                  </a:lnTo>
                  <a:close/>
                </a:path>
                <a:path w="1118870" h="361950">
                  <a:moveTo>
                    <a:pt x="925842" y="12"/>
                  </a:moveTo>
                  <a:lnTo>
                    <a:pt x="915149" y="12"/>
                  </a:lnTo>
                  <a:lnTo>
                    <a:pt x="915149" y="260210"/>
                  </a:lnTo>
                  <a:lnTo>
                    <a:pt x="925842" y="260210"/>
                  </a:lnTo>
                  <a:lnTo>
                    <a:pt x="925842" y="12"/>
                  </a:lnTo>
                  <a:close/>
                </a:path>
                <a:path w="1118870" h="361950">
                  <a:moveTo>
                    <a:pt x="946391" y="12"/>
                  </a:moveTo>
                  <a:lnTo>
                    <a:pt x="936510" y="12"/>
                  </a:lnTo>
                  <a:lnTo>
                    <a:pt x="936510" y="260210"/>
                  </a:lnTo>
                  <a:lnTo>
                    <a:pt x="946391" y="260210"/>
                  </a:lnTo>
                  <a:lnTo>
                    <a:pt x="946391" y="12"/>
                  </a:lnTo>
                  <a:close/>
                </a:path>
                <a:path w="1118870" h="361950">
                  <a:moveTo>
                    <a:pt x="978471" y="12"/>
                  </a:moveTo>
                  <a:lnTo>
                    <a:pt x="968603" y="12"/>
                  </a:lnTo>
                  <a:lnTo>
                    <a:pt x="968603" y="260210"/>
                  </a:lnTo>
                  <a:lnTo>
                    <a:pt x="978471" y="260210"/>
                  </a:lnTo>
                  <a:lnTo>
                    <a:pt x="978471" y="12"/>
                  </a:lnTo>
                  <a:close/>
                </a:path>
                <a:path w="1118870" h="361950">
                  <a:moveTo>
                    <a:pt x="1043419" y="12"/>
                  </a:moveTo>
                  <a:lnTo>
                    <a:pt x="1011339" y="12"/>
                  </a:lnTo>
                  <a:lnTo>
                    <a:pt x="1011339" y="260210"/>
                  </a:lnTo>
                  <a:lnTo>
                    <a:pt x="1043419" y="260210"/>
                  </a:lnTo>
                  <a:lnTo>
                    <a:pt x="1043419" y="12"/>
                  </a:lnTo>
                  <a:close/>
                </a:path>
                <a:path w="1118870" h="361950">
                  <a:moveTo>
                    <a:pt x="1075512" y="12"/>
                  </a:moveTo>
                  <a:lnTo>
                    <a:pt x="1064831" y="12"/>
                  </a:lnTo>
                  <a:lnTo>
                    <a:pt x="1064831" y="260210"/>
                  </a:lnTo>
                  <a:lnTo>
                    <a:pt x="1075512" y="260210"/>
                  </a:lnTo>
                  <a:lnTo>
                    <a:pt x="1075512" y="12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18" y="0"/>
                  </a:lnTo>
                  <a:lnTo>
                    <a:pt x="1086218" y="313690"/>
                  </a:lnTo>
                  <a:lnTo>
                    <a:pt x="1096911" y="313690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60" y="0"/>
                  </a:moveTo>
                  <a:lnTo>
                    <a:pt x="1107592" y="0"/>
                  </a:lnTo>
                  <a:lnTo>
                    <a:pt x="1107592" y="313690"/>
                  </a:lnTo>
                  <a:lnTo>
                    <a:pt x="1118260" y="313690"/>
                  </a:lnTo>
                  <a:lnTo>
                    <a:pt x="1118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14772" y="6167243"/>
              <a:ext cx="202981" cy="82892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1081430" y="6167247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29" y="6921"/>
                  </a:lnTo>
                  <a:lnTo>
                    <a:pt x="42684" y="5778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78"/>
                  </a:lnTo>
                  <a:lnTo>
                    <a:pt x="41211" y="4406"/>
                  </a:lnTo>
                  <a:lnTo>
                    <a:pt x="37922" y="2667"/>
                  </a:lnTo>
                  <a:lnTo>
                    <a:pt x="34645" y="889"/>
                  </a:lnTo>
                  <a:lnTo>
                    <a:pt x="30835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7990" y="51003"/>
                  </a:moveTo>
                  <a:lnTo>
                    <a:pt x="127876" y="32270"/>
                  </a:lnTo>
                  <a:lnTo>
                    <a:pt x="127381" y="27051"/>
                  </a:lnTo>
                  <a:lnTo>
                    <a:pt x="126149" y="22313"/>
                  </a:lnTo>
                  <a:lnTo>
                    <a:pt x="124942" y="17551"/>
                  </a:lnTo>
                  <a:lnTo>
                    <a:pt x="123266" y="13538"/>
                  </a:lnTo>
                  <a:lnTo>
                    <a:pt x="119837" y="8255"/>
                  </a:lnTo>
                  <a:lnTo>
                    <a:pt x="118986" y="6921"/>
                  </a:lnTo>
                  <a:lnTo>
                    <a:pt x="117741" y="5778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26"/>
                  </a:lnTo>
                  <a:lnTo>
                    <a:pt x="96837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78"/>
                  </a:lnTo>
                  <a:lnTo>
                    <a:pt x="116268" y="4406"/>
                  </a:lnTo>
                  <a:lnTo>
                    <a:pt x="112979" y="2667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53" y="80086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428625" h="83185">
                  <a:moveTo>
                    <a:pt x="203327" y="52298"/>
                  </a:moveTo>
                  <a:lnTo>
                    <a:pt x="201993" y="47942"/>
                  </a:lnTo>
                  <a:lnTo>
                    <a:pt x="196672" y="40970"/>
                  </a:lnTo>
                  <a:lnTo>
                    <a:pt x="192951" y="38658"/>
                  </a:lnTo>
                  <a:lnTo>
                    <a:pt x="188150" y="37553"/>
                  </a:lnTo>
                  <a:lnTo>
                    <a:pt x="191833" y="35852"/>
                  </a:lnTo>
                  <a:lnTo>
                    <a:pt x="194627" y="33553"/>
                  </a:lnTo>
                  <a:lnTo>
                    <a:pt x="198386" y="27800"/>
                  </a:lnTo>
                  <a:lnTo>
                    <a:pt x="199326" y="24612"/>
                  </a:lnTo>
                  <a:lnTo>
                    <a:pt x="199326" y="17411"/>
                  </a:lnTo>
                  <a:lnTo>
                    <a:pt x="180009" y="12"/>
                  </a:lnTo>
                  <a:lnTo>
                    <a:pt x="169164" y="12"/>
                  </a:lnTo>
                  <a:lnTo>
                    <a:pt x="163779" y="1854"/>
                  </a:lnTo>
                  <a:lnTo>
                    <a:pt x="155155" y="9194"/>
                  </a:lnTo>
                  <a:lnTo>
                    <a:pt x="152374" y="14363"/>
                  </a:lnTo>
                  <a:lnTo>
                    <a:pt x="151155" y="21056"/>
                  </a:lnTo>
                  <a:lnTo>
                    <a:pt x="161124" y="22821"/>
                  </a:lnTo>
                  <a:lnTo>
                    <a:pt x="161874" y="17957"/>
                  </a:lnTo>
                  <a:lnTo>
                    <a:pt x="163537" y="14300"/>
                  </a:lnTo>
                  <a:lnTo>
                    <a:pt x="168694" y="9423"/>
                  </a:lnTo>
                  <a:lnTo>
                    <a:pt x="171919" y="8204"/>
                  </a:lnTo>
                  <a:lnTo>
                    <a:pt x="179705" y="8204"/>
                  </a:lnTo>
                  <a:lnTo>
                    <a:pt x="182905" y="9398"/>
                  </a:lnTo>
                  <a:lnTo>
                    <a:pt x="187858" y="14211"/>
                  </a:lnTo>
                  <a:lnTo>
                    <a:pt x="189090" y="17233"/>
                  </a:lnTo>
                  <a:lnTo>
                    <a:pt x="189090" y="25488"/>
                  </a:lnTo>
                  <a:lnTo>
                    <a:pt x="187401" y="28917"/>
                  </a:lnTo>
                  <a:lnTo>
                    <a:pt x="180606" y="33337"/>
                  </a:lnTo>
                  <a:lnTo>
                    <a:pt x="176784" y="34467"/>
                  </a:lnTo>
                  <a:lnTo>
                    <a:pt x="172542" y="34467"/>
                  </a:lnTo>
                  <a:lnTo>
                    <a:pt x="170929" y="34340"/>
                  </a:lnTo>
                  <a:lnTo>
                    <a:pt x="169824" y="43078"/>
                  </a:lnTo>
                  <a:lnTo>
                    <a:pt x="172631" y="42354"/>
                  </a:lnTo>
                  <a:lnTo>
                    <a:pt x="174967" y="41973"/>
                  </a:lnTo>
                  <a:lnTo>
                    <a:pt x="181470" y="41973"/>
                  </a:lnTo>
                  <a:lnTo>
                    <a:pt x="185267" y="43472"/>
                  </a:lnTo>
                  <a:lnTo>
                    <a:pt x="191249" y="49415"/>
                  </a:lnTo>
                  <a:lnTo>
                    <a:pt x="192760" y="53174"/>
                  </a:lnTo>
                  <a:lnTo>
                    <a:pt x="192747" y="62547"/>
                  </a:lnTo>
                  <a:lnTo>
                    <a:pt x="191122" y="66586"/>
                  </a:lnTo>
                  <a:lnTo>
                    <a:pt x="184670" y="73101"/>
                  </a:lnTo>
                  <a:lnTo>
                    <a:pt x="180708" y="74701"/>
                  </a:lnTo>
                  <a:lnTo>
                    <a:pt x="172072" y="74701"/>
                  </a:lnTo>
                  <a:lnTo>
                    <a:pt x="168719" y="73469"/>
                  </a:lnTo>
                  <a:lnTo>
                    <a:pt x="163207" y="68478"/>
                  </a:lnTo>
                  <a:lnTo>
                    <a:pt x="161277" y="64414"/>
                  </a:lnTo>
                  <a:lnTo>
                    <a:pt x="160134" y="58762"/>
                  </a:lnTo>
                  <a:lnTo>
                    <a:pt x="150164" y="60083"/>
                  </a:lnTo>
                  <a:lnTo>
                    <a:pt x="150837" y="66840"/>
                  </a:lnTo>
                  <a:lnTo>
                    <a:pt x="153517" y="72339"/>
                  </a:lnTo>
                  <a:lnTo>
                    <a:pt x="162915" y="80835"/>
                  </a:lnTo>
                  <a:lnTo>
                    <a:pt x="168846" y="82956"/>
                  </a:lnTo>
                  <a:lnTo>
                    <a:pt x="183870" y="82956"/>
                  </a:lnTo>
                  <a:lnTo>
                    <a:pt x="190398" y="80505"/>
                  </a:lnTo>
                  <a:lnTo>
                    <a:pt x="200736" y="70637"/>
                  </a:lnTo>
                  <a:lnTo>
                    <a:pt x="203327" y="64630"/>
                  </a:lnTo>
                  <a:lnTo>
                    <a:pt x="203327" y="52298"/>
                  </a:lnTo>
                  <a:close/>
                </a:path>
                <a:path w="428625" h="83185">
                  <a:moveTo>
                    <a:pt x="278104" y="51003"/>
                  </a:moveTo>
                  <a:lnTo>
                    <a:pt x="269951" y="8255"/>
                  </a:lnTo>
                  <a:lnTo>
                    <a:pt x="267855" y="5791"/>
                  </a:lnTo>
                  <a:lnTo>
                    <a:pt x="267855" y="41478"/>
                  </a:lnTo>
                  <a:lnTo>
                    <a:pt x="267563" y="50609"/>
                  </a:lnTo>
                  <a:lnTo>
                    <a:pt x="256197" y="74701"/>
                  </a:lnTo>
                  <a:lnTo>
                    <a:pt x="247053" y="74701"/>
                  </a:lnTo>
                  <a:lnTo>
                    <a:pt x="235419" y="41478"/>
                  </a:lnTo>
                  <a:lnTo>
                    <a:pt x="235699" y="33426"/>
                  </a:lnTo>
                  <a:lnTo>
                    <a:pt x="246951" y="8255"/>
                  </a:lnTo>
                  <a:lnTo>
                    <a:pt x="256171" y="8255"/>
                  </a:lnTo>
                  <a:lnTo>
                    <a:pt x="267855" y="41478"/>
                  </a:lnTo>
                  <a:lnTo>
                    <a:pt x="267855" y="5791"/>
                  </a:lnTo>
                  <a:lnTo>
                    <a:pt x="266369" y="4406"/>
                  </a:lnTo>
                  <a:lnTo>
                    <a:pt x="259803" y="889"/>
                  </a:lnTo>
                  <a:lnTo>
                    <a:pt x="255981" y="0"/>
                  </a:lnTo>
                  <a:lnTo>
                    <a:pt x="245719" y="0"/>
                  </a:lnTo>
                  <a:lnTo>
                    <a:pt x="225171" y="31877"/>
                  </a:lnTo>
                  <a:lnTo>
                    <a:pt x="225171" y="41478"/>
                  </a:lnTo>
                  <a:lnTo>
                    <a:pt x="237655" y="80086"/>
                  </a:lnTo>
                  <a:lnTo>
                    <a:pt x="243801" y="82892"/>
                  </a:lnTo>
                  <a:lnTo>
                    <a:pt x="257568" y="82892"/>
                  </a:lnTo>
                  <a:lnTo>
                    <a:pt x="277114" y="58699"/>
                  </a:lnTo>
                  <a:lnTo>
                    <a:pt x="278104" y="51003"/>
                  </a:lnTo>
                  <a:close/>
                </a:path>
                <a:path w="428625" h="83185">
                  <a:moveTo>
                    <a:pt x="353606" y="53301"/>
                  </a:moveTo>
                  <a:lnTo>
                    <a:pt x="352298" y="48971"/>
                  </a:lnTo>
                  <a:lnTo>
                    <a:pt x="347141" y="41821"/>
                  </a:lnTo>
                  <a:lnTo>
                    <a:pt x="343420" y="39204"/>
                  </a:lnTo>
                  <a:lnTo>
                    <a:pt x="343420" y="63157"/>
                  </a:lnTo>
                  <a:lnTo>
                    <a:pt x="341858" y="67043"/>
                  </a:lnTo>
                  <a:lnTo>
                    <a:pt x="335661" y="73177"/>
                  </a:lnTo>
                  <a:lnTo>
                    <a:pt x="331736" y="74714"/>
                  </a:lnTo>
                  <a:lnTo>
                    <a:pt x="323900" y="74714"/>
                  </a:lnTo>
                  <a:lnTo>
                    <a:pt x="310362" y="60947"/>
                  </a:lnTo>
                  <a:lnTo>
                    <a:pt x="310413" y="53301"/>
                  </a:lnTo>
                  <a:lnTo>
                    <a:pt x="311899" y="49568"/>
                  </a:lnTo>
                  <a:lnTo>
                    <a:pt x="314960" y="46469"/>
                  </a:lnTo>
                  <a:lnTo>
                    <a:pt x="318058" y="43370"/>
                  </a:lnTo>
                  <a:lnTo>
                    <a:pt x="321945" y="41821"/>
                  </a:lnTo>
                  <a:lnTo>
                    <a:pt x="331444" y="41821"/>
                  </a:lnTo>
                  <a:lnTo>
                    <a:pt x="335419" y="43383"/>
                  </a:lnTo>
                  <a:lnTo>
                    <a:pt x="338594" y="46520"/>
                  </a:lnTo>
                  <a:lnTo>
                    <a:pt x="341807" y="49657"/>
                  </a:lnTo>
                  <a:lnTo>
                    <a:pt x="343344" y="53454"/>
                  </a:lnTo>
                  <a:lnTo>
                    <a:pt x="343420" y="63157"/>
                  </a:lnTo>
                  <a:lnTo>
                    <a:pt x="343420" y="39204"/>
                  </a:lnTo>
                  <a:lnTo>
                    <a:pt x="338328" y="37503"/>
                  </a:lnTo>
                  <a:lnTo>
                    <a:pt x="342341" y="35991"/>
                  </a:lnTo>
                  <a:lnTo>
                    <a:pt x="345338" y="33845"/>
                  </a:lnTo>
                  <a:lnTo>
                    <a:pt x="345452" y="33680"/>
                  </a:lnTo>
                  <a:lnTo>
                    <a:pt x="349288" y="28282"/>
                  </a:lnTo>
                  <a:lnTo>
                    <a:pt x="350278" y="24980"/>
                  </a:lnTo>
                  <a:lnTo>
                    <a:pt x="350151" y="15036"/>
                  </a:lnTo>
                  <a:lnTo>
                    <a:pt x="348119" y="10312"/>
                  </a:lnTo>
                  <a:lnTo>
                    <a:pt x="345909" y="8204"/>
                  </a:lnTo>
                  <a:lnTo>
                    <a:pt x="339966" y="2552"/>
                  </a:lnTo>
                  <a:lnTo>
                    <a:pt x="339966" y="24853"/>
                  </a:lnTo>
                  <a:lnTo>
                    <a:pt x="338810" y="27647"/>
                  </a:lnTo>
                  <a:lnTo>
                    <a:pt x="333895" y="32486"/>
                  </a:lnTo>
                  <a:lnTo>
                    <a:pt x="330746" y="33680"/>
                  </a:lnTo>
                  <a:lnTo>
                    <a:pt x="322961" y="33680"/>
                  </a:lnTo>
                  <a:lnTo>
                    <a:pt x="319760" y="32461"/>
                  </a:lnTo>
                  <a:lnTo>
                    <a:pt x="314794" y="27584"/>
                  </a:lnTo>
                  <a:lnTo>
                    <a:pt x="313651" y="24663"/>
                  </a:lnTo>
                  <a:lnTo>
                    <a:pt x="313575" y="17208"/>
                  </a:lnTo>
                  <a:lnTo>
                    <a:pt x="314820" y="14300"/>
                  </a:lnTo>
                  <a:lnTo>
                    <a:pt x="319849" y="9423"/>
                  </a:lnTo>
                  <a:lnTo>
                    <a:pt x="323011" y="8204"/>
                  </a:lnTo>
                  <a:lnTo>
                    <a:pt x="330581" y="8204"/>
                  </a:lnTo>
                  <a:lnTo>
                    <a:pt x="333705" y="9461"/>
                  </a:lnTo>
                  <a:lnTo>
                    <a:pt x="336219" y="11976"/>
                  </a:lnTo>
                  <a:lnTo>
                    <a:pt x="338759" y="14452"/>
                  </a:lnTo>
                  <a:lnTo>
                    <a:pt x="339915" y="17208"/>
                  </a:lnTo>
                  <a:lnTo>
                    <a:pt x="339966" y="24853"/>
                  </a:lnTo>
                  <a:lnTo>
                    <a:pt x="339966" y="2552"/>
                  </a:lnTo>
                  <a:lnTo>
                    <a:pt x="339483" y="2082"/>
                  </a:lnTo>
                  <a:lnTo>
                    <a:pt x="333781" y="12"/>
                  </a:lnTo>
                  <a:lnTo>
                    <a:pt x="319646" y="12"/>
                  </a:lnTo>
                  <a:lnTo>
                    <a:pt x="314007" y="2032"/>
                  </a:lnTo>
                  <a:lnTo>
                    <a:pt x="305498" y="10071"/>
                  </a:lnTo>
                  <a:lnTo>
                    <a:pt x="303390" y="15036"/>
                  </a:lnTo>
                  <a:lnTo>
                    <a:pt x="303428" y="24980"/>
                  </a:lnTo>
                  <a:lnTo>
                    <a:pt x="304380" y="28219"/>
                  </a:lnTo>
                  <a:lnTo>
                    <a:pt x="308394" y="33845"/>
                  </a:lnTo>
                  <a:lnTo>
                    <a:pt x="311429" y="35991"/>
                  </a:lnTo>
                  <a:lnTo>
                    <a:pt x="315569" y="37503"/>
                  </a:lnTo>
                  <a:lnTo>
                    <a:pt x="310616" y="38798"/>
                  </a:lnTo>
                  <a:lnTo>
                    <a:pt x="306806" y="41224"/>
                  </a:lnTo>
                  <a:lnTo>
                    <a:pt x="301459" y="48361"/>
                  </a:lnTo>
                  <a:lnTo>
                    <a:pt x="300113" y="52755"/>
                  </a:lnTo>
                  <a:lnTo>
                    <a:pt x="300164" y="65265"/>
                  </a:lnTo>
                  <a:lnTo>
                    <a:pt x="302577" y="71056"/>
                  </a:lnTo>
                  <a:lnTo>
                    <a:pt x="307479" y="75819"/>
                  </a:lnTo>
                  <a:lnTo>
                    <a:pt x="312394" y="80543"/>
                  </a:lnTo>
                  <a:lnTo>
                    <a:pt x="318846" y="82892"/>
                  </a:lnTo>
                  <a:lnTo>
                    <a:pt x="334873" y="82892"/>
                  </a:lnTo>
                  <a:lnTo>
                    <a:pt x="341325" y="80543"/>
                  </a:lnTo>
                  <a:lnTo>
                    <a:pt x="347383" y="74714"/>
                  </a:lnTo>
                  <a:lnTo>
                    <a:pt x="351155" y="71094"/>
                  </a:lnTo>
                  <a:lnTo>
                    <a:pt x="353606" y="65265"/>
                  </a:lnTo>
                  <a:lnTo>
                    <a:pt x="353606" y="53301"/>
                  </a:lnTo>
                  <a:close/>
                </a:path>
                <a:path w="428625" h="83185">
                  <a:moveTo>
                    <a:pt x="428218" y="51003"/>
                  </a:moveTo>
                  <a:lnTo>
                    <a:pt x="420065" y="8255"/>
                  </a:lnTo>
                  <a:lnTo>
                    <a:pt x="419201" y="6921"/>
                  </a:lnTo>
                  <a:lnTo>
                    <a:pt x="417969" y="5778"/>
                  </a:lnTo>
                  <a:lnTo>
                    <a:pt x="417969" y="41478"/>
                  </a:lnTo>
                  <a:lnTo>
                    <a:pt x="417664" y="50609"/>
                  </a:lnTo>
                  <a:lnTo>
                    <a:pt x="406323" y="74701"/>
                  </a:lnTo>
                  <a:lnTo>
                    <a:pt x="397179" y="74701"/>
                  </a:lnTo>
                  <a:lnTo>
                    <a:pt x="385533" y="41478"/>
                  </a:lnTo>
                  <a:lnTo>
                    <a:pt x="385813" y="33426"/>
                  </a:lnTo>
                  <a:lnTo>
                    <a:pt x="397065" y="8255"/>
                  </a:lnTo>
                  <a:lnTo>
                    <a:pt x="406285" y="8255"/>
                  </a:lnTo>
                  <a:lnTo>
                    <a:pt x="417969" y="41478"/>
                  </a:lnTo>
                  <a:lnTo>
                    <a:pt x="417969" y="5778"/>
                  </a:lnTo>
                  <a:lnTo>
                    <a:pt x="416496" y="4406"/>
                  </a:lnTo>
                  <a:lnTo>
                    <a:pt x="413207" y="2667"/>
                  </a:lnTo>
                  <a:lnTo>
                    <a:pt x="409930" y="889"/>
                  </a:lnTo>
                  <a:lnTo>
                    <a:pt x="406107" y="0"/>
                  </a:lnTo>
                  <a:lnTo>
                    <a:pt x="395833" y="0"/>
                  </a:lnTo>
                  <a:lnTo>
                    <a:pt x="375285" y="31877"/>
                  </a:lnTo>
                  <a:lnTo>
                    <a:pt x="375285" y="41478"/>
                  </a:lnTo>
                  <a:lnTo>
                    <a:pt x="387769" y="80086"/>
                  </a:lnTo>
                  <a:lnTo>
                    <a:pt x="393928" y="82892"/>
                  </a:lnTo>
                  <a:lnTo>
                    <a:pt x="407695" y="82892"/>
                  </a:lnTo>
                  <a:lnTo>
                    <a:pt x="412610" y="81305"/>
                  </a:lnTo>
                  <a:lnTo>
                    <a:pt x="420395" y="74930"/>
                  </a:lnTo>
                  <a:lnTo>
                    <a:pt x="420535" y="74701"/>
                  </a:lnTo>
                  <a:lnTo>
                    <a:pt x="423316" y="70396"/>
                  </a:lnTo>
                  <a:lnTo>
                    <a:pt x="427240" y="58699"/>
                  </a:lnTo>
                  <a:lnTo>
                    <a:pt x="428218" y="51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050912" y="557823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60423" y="5582178"/>
              <a:ext cx="143802" cy="124827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372033" y="557823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1544" y="5582178"/>
              <a:ext cx="143802" cy="124827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433699" y="157778"/>
            <a:ext cx="47942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2005378" y="8362193"/>
            <a:ext cx="1738630" cy="1953260"/>
          </a:xfrm>
          <a:custGeom>
            <a:avLst/>
            <a:gdLst/>
            <a:ahLst/>
            <a:cxnLst/>
            <a:rect l="l" t="t" r="r" b="b"/>
            <a:pathLst>
              <a:path w="1738629" h="19532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0831"/>
                </a:lnTo>
                <a:lnTo>
                  <a:pt x="1124" y="1922462"/>
                </a:lnTo>
                <a:lnTo>
                  <a:pt x="8999" y="1943839"/>
                </a:lnTo>
                <a:lnTo>
                  <a:pt x="30373" y="1951715"/>
                </a:lnTo>
                <a:lnTo>
                  <a:pt x="71996" y="1952840"/>
                </a:lnTo>
                <a:lnTo>
                  <a:pt x="1666595" y="1952840"/>
                </a:lnTo>
                <a:lnTo>
                  <a:pt x="1708218" y="1951715"/>
                </a:lnTo>
                <a:lnTo>
                  <a:pt x="1729592" y="1943839"/>
                </a:lnTo>
                <a:lnTo>
                  <a:pt x="1737466" y="1922462"/>
                </a:lnTo>
                <a:lnTo>
                  <a:pt x="1738591" y="18808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2107025" y="960925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2042RH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825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6005044000621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1" name="object 21"/>
          <p:cNvSpPr txBox="1"/>
          <p:nvPr/>
        </p:nvSpPr>
        <p:spPr>
          <a:xfrm>
            <a:off x="2163471" y="8524095"/>
            <a:ext cx="141160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PE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CH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HA</a:t>
            </a:r>
            <a:r>
              <a:rPr sz="1000" b="1" spc="-110" dirty="0">
                <a:latin typeface="Trebuchet MS"/>
                <a:cs typeface="Trebuchet MS"/>
              </a:rPr>
              <a:t>L</a:t>
            </a:r>
            <a:r>
              <a:rPr sz="1000" b="1" spc="-15" dirty="0">
                <a:latin typeface="Trebuchet MS"/>
                <a:cs typeface="Trebuchet MS"/>
              </a:rPr>
              <a:t>VES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2259896" y="9129166"/>
            <a:ext cx="1229995" cy="361950"/>
            <a:chOff x="2259896" y="9129166"/>
            <a:chExt cx="1229995" cy="361950"/>
          </a:xfrm>
        </p:grpSpPr>
        <p:sp>
          <p:nvSpPr>
            <p:cNvPr id="23" name="object 23"/>
            <p:cNvSpPr/>
            <p:nvPr/>
          </p:nvSpPr>
          <p:spPr>
            <a:xfrm>
              <a:off x="2259896" y="9129180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63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63" y="360006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18199" y="9400070"/>
              <a:ext cx="71259" cy="8910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2274951" y="9129166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07"/>
                  </a:moveTo>
                  <a:lnTo>
                    <a:pt x="51142" y="319595"/>
                  </a:lnTo>
                  <a:lnTo>
                    <a:pt x="47840" y="316166"/>
                  </a:lnTo>
                  <a:lnTo>
                    <a:pt x="43243" y="311327"/>
                  </a:lnTo>
                  <a:lnTo>
                    <a:pt x="43243" y="328472"/>
                  </a:lnTo>
                  <a:lnTo>
                    <a:pt x="43192" y="340436"/>
                  </a:lnTo>
                  <a:lnTo>
                    <a:pt x="41795" y="344716"/>
                  </a:lnTo>
                  <a:lnTo>
                    <a:pt x="35725" y="351510"/>
                  </a:lnTo>
                  <a:lnTo>
                    <a:pt x="32105" y="353199"/>
                  </a:lnTo>
                  <a:lnTo>
                    <a:pt x="25019" y="353199"/>
                  </a:lnTo>
                  <a:lnTo>
                    <a:pt x="11341" y="337146"/>
                  </a:lnTo>
                  <a:lnTo>
                    <a:pt x="11341" y="328472"/>
                  </a:lnTo>
                  <a:lnTo>
                    <a:pt x="38811" y="321030"/>
                  </a:lnTo>
                  <a:lnTo>
                    <a:pt x="41808" y="324243"/>
                  </a:lnTo>
                  <a:lnTo>
                    <a:pt x="43243" y="328472"/>
                  </a:lnTo>
                  <a:lnTo>
                    <a:pt x="43243" y="311327"/>
                  </a:lnTo>
                  <a:lnTo>
                    <a:pt x="41808" y="309816"/>
                  </a:lnTo>
                  <a:lnTo>
                    <a:pt x="36156" y="307352"/>
                  </a:lnTo>
                  <a:lnTo>
                    <a:pt x="25704" y="307352"/>
                  </a:lnTo>
                  <a:lnTo>
                    <a:pt x="22085" y="308241"/>
                  </a:lnTo>
                  <a:lnTo>
                    <a:pt x="15125" y="311785"/>
                  </a:lnTo>
                  <a:lnTo>
                    <a:pt x="12192" y="314502"/>
                  </a:lnTo>
                  <a:lnTo>
                    <a:pt x="9791" y="318147"/>
                  </a:lnTo>
                  <a:lnTo>
                    <a:pt x="9893" y="309816"/>
                  </a:lnTo>
                  <a:lnTo>
                    <a:pt x="10807" y="303771"/>
                  </a:lnTo>
                  <a:lnTo>
                    <a:pt x="12636" y="299377"/>
                  </a:lnTo>
                  <a:lnTo>
                    <a:pt x="14427" y="294995"/>
                  </a:lnTo>
                  <a:lnTo>
                    <a:pt x="16916" y="291642"/>
                  </a:lnTo>
                  <a:lnTo>
                    <a:pt x="22440" y="287591"/>
                  </a:lnTo>
                  <a:lnTo>
                    <a:pt x="25234" y="286702"/>
                  </a:lnTo>
                  <a:lnTo>
                    <a:pt x="32346" y="286702"/>
                  </a:lnTo>
                  <a:lnTo>
                    <a:pt x="42138" y="299491"/>
                  </a:lnTo>
                  <a:lnTo>
                    <a:pt x="52044" y="298716"/>
                  </a:lnTo>
                  <a:lnTo>
                    <a:pt x="51244" y="292404"/>
                  </a:lnTo>
                  <a:lnTo>
                    <a:pt x="48780" y="287464"/>
                  </a:lnTo>
                  <a:lnTo>
                    <a:pt x="47904" y="286702"/>
                  </a:lnTo>
                  <a:lnTo>
                    <a:pt x="44678" y="283883"/>
                  </a:lnTo>
                  <a:lnTo>
                    <a:pt x="40640" y="280301"/>
                  </a:lnTo>
                  <a:lnTo>
                    <a:pt x="35407" y="278511"/>
                  </a:lnTo>
                  <a:lnTo>
                    <a:pt x="20447" y="278511"/>
                  </a:lnTo>
                  <a:lnTo>
                    <a:pt x="431" y="311073"/>
                  </a:lnTo>
                  <a:lnTo>
                    <a:pt x="0" y="324243"/>
                  </a:lnTo>
                  <a:lnTo>
                    <a:pt x="381" y="331812"/>
                  </a:lnTo>
                  <a:lnTo>
                    <a:pt x="19761" y="361403"/>
                  </a:lnTo>
                  <a:lnTo>
                    <a:pt x="32943" y="361403"/>
                  </a:lnTo>
                  <a:lnTo>
                    <a:pt x="37299" y="360235"/>
                  </a:lnTo>
                  <a:lnTo>
                    <a:pt x="44983" y="355587"/>
                  </a:lnTo>
                  <a:lnTo>
                    <a:pt x="47117" y="353199"/>
                  </a:lnTo>
                  <a:lnTo>
                    <a:pt x="47980" y="352247"/>
                  </a:lnTo>
                  <a:lnTo>
                    <a:pt x="52387" y="343496"/>
                  </a:lnTo>
                  <a:lnTo>
                    <a:pt x="53479" y="338747"/>
                  </a:lnTo>
                  <a:lnTo>
                    <a:pt x="53479" y="325907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39" y="0"/>
                  </a:lnTo>
                  <a:lnTo>
                    <a:pt x="102539" y="313690"/>
                  </a:lnTo>
                  <a:lnTo>
                    <a:pt x="113245" y="313690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26" y="0"/>
                  </a:lnTo>
                  <a:lnTo>
                    <a:pt x="123926" y="313690"/>
                  </a:lnTo>
                  <a:lnTo>
                    <a:pt x="134620" y="313690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87" y="25"/>
                  </a:moveTo>
                  <a:lnTo>
                    <a:pt x="166700" y="25"/>
                  </a:lnTo>
                  <a:lnTo>
                    <a:pt x="166700" y="260223"/>
                  </a:lnTo>
                  <a:lnTo>
                    <a:pt x="188087" y="260223"/>
                  </a:lnTo>
                  <a:lnTo>
                    <a:pt x="188087" y="25"/>
                  </a:lnTo>
                  <a:close/>
                </a:path>
                <a:path w="1118870" h="361950">
                  <a:moveTo>
                    <a:pt x="202958" y="329514"/>
                  </a:moveTo>
                  <a:lnTo>
                    <a:pt x="194805" y="286766"/>
                  </a:lnTo>
                  <a:lnTo>
                    <a:pt x="193941" y="285419"/>
                  </a:lnTo>
                  <a:lnTo>
                    <a:pt x="192709" y="284276"/>
                  </a:lnTo>
                  <a:lnTo>
                    <a:pt x="192709" y="319989"/>
                  </a:lnTo>
                  <a:lnTo>
                    <a:pt x="192417" y="329120"/>
                  </a:lnTo>
                  <a:lnTo>
                    <a:pt x="181063" y="353199"/>
                  </a:lnTo>
                  <a:lnTo>
                    <a:pt x="171907" y="353199"/>
                  </a:lnTo>
                  <a:lnTo>
                    <a:pt x="160274" y="319989"/>
                  </a:lnTo>
                  <a:lnTo>
                    <a:pt x="160553" y="311924"/>
                  </a:lnTo>
                  <a:lnTo>
                    <a:pt x="171805" y="286766"/>
                  </a:lnTo>
                  <a:lnTo>
                    <a:pt x="181025" y="286766"/>
                  </a:lnTo>
                  <a:lnTo>
                    <a:pt x="192709" y="319989"/>
                  </a:lnTo>
                  <a:lnTo>
                    <a:pt x="192709" y="284276"/>
                  </a:lnTo>
                  <a:lnTo>
                    <a:pt x="191249" y="282905"/>
                  </a:lnTo>
                  <a:lnTo>
                    <a:pt x="184658" y="279400"/>
                  </a:lnTo>
                  <a:lnTo>
                    <a:pt x="180848" y="278498"/>
                  </a:lnTo>
                  <a:lnTo>
                    <a:pt x="170586" y="278498"/>
                  </a:lnTo>
                  <a:lnTo>
                    <a:pt x="150025" y="310400"/>
                  </a:lnTo>
                  <a:lnTo>
                    <a:pt x="150025" y="319989"/>
                  </a:lnTo>
                  <a:lnTo>
                    <a:pt x="162509" y="358597"/>
                  </a:lnTo>
                  <a:lnTo>
                    <a:pt x="168668" y="361403"/>
                  </a:lnTo>
                  <a:lnTo>
                    <a:pt x="182435" y="361403"/>
                  </a:lnTo>
                  <a:lnTo>
                    <a:pt x="201980" y="337197"/>
                  </a:lnTo>
                  <a:lnTo>
                    <a:pt x="202958" y="329514"/>
                  </a:lnTo>
                  <a:close/>
                </a:path>
                <a:path w="1118870" h="361950">
                  <a:moveTo>
                    <a:pt x="209461" y="12"/>
                  </a:moveTo>
                  <a:lnTo>
                    <a:pt x="198767" y="12"/>
                  </a:lnTo>
                  <a:lnTo>
                    <a:pt x="198767" y="260223"/>
                  </a:lnTo>
                  <a:lnTo>
                    <a:pt x="209461" y="260223"/>
                  </a:lnTo>
                  <a:lnTo>
                    <a:pt x="209461" y="12"/>
                  </a:lnTo>
                  <a:close/>
                </a:path>
                <a:path w="1118870" h="361950">
                  <a:moveTo>
                    <a:pt x="230835" y="12"/>
                  </a:moveTo>
                  <a:lnTo>
                    <a:pt x="220154" y="12"/>
                  </a:lnTo>
                  <a:lnTo>
                    <a:pt x="220154" y="260223"/>
                  </a:lnTo>
                  <a:lnTo>
                    <a:pt x="230835" y="260223"/>
                  </a:lnTo>
                  <a:lnTo>
                    <a:pt x="230835" y="12"/>
                  </a:lnTo>
                  <a:close/>
                </a:path>
                <a:path w="1118870" h="361950">
                  <a:moveTo>
                    <a:pt x="278003" y="329514"/>
                  </a:moveTo>
                  <a:lnTo>
                    <a:pt x="271106" y="288709"/>
                  </a:lnTo>
                  <a:lnTo>
                    <a:pt x="269862" y="286766"/>
                  </a:lnTo>
                  <a:lnTo>
                    <a:pt x="268998" y="285419"/>
                  </a:lnTo>
                  <a:lnTo>
                    <a:pt x="267766" y="284276"/>
                  </a:lnTo>
                  <a:lnTo>
                    <a:pt x="267766" y="319989"/>
                  </a:lnTo>
                  <a:lnTo>
                    <a:pt x="267474" y="329120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31" y="319989"/>
                  </a:lnTo>
                  <a:lnTo>
                    <a:pt x="235623" y="311924"/>
                  </a:lnTo>
                  <a:lnTo>
                    <a:pt x="246849" y="286766"/>
                  </a:lnTo>
                  <a:lnTo>
                    <a:pt x="256082" y="286766"/>
                  </a:lnTo>
                  <a:lnTo>
                    <a:pt x="267766" y="319989"/>
                  </a:lnTo>
                  <a:lnTo>
                    <a:pt x="267766" y="284276"/>
                  </a:lnTo>
                  <a:lnTo>
                    <a:pt x="266293" y="282905"/>
                  </a:lnTo>
                  <a:lnTo>
                    <a:pt x="259727" y="279400"/>
                  </a:lnTo>
                  <a:lnTo>
                    <a:pt x="255892" y="278498"/>
                  </a:lnTo>
                  <a:lnTo>
                    <a:pt x="245643" y="278498"/>
                  </a:lnTo>
                  <a:lnTo>
                    <a:pt x="225069" y="310400"/>
                  </a:lnTo>
                  <a:lnTo>
                    <a:pt x="225069" y="319989"/>
                  </a:lnTo>
                  <a:lnTo>
                    <a:pt x="237578" y="358597"/>
                  </a:lnTo>
                  <a:lnTo>
                    <a:pt x="243713" y="361403"/>
                  </a:lnTo>
                  <a:lnTo>
                    <a:pt x="257479" y="361403"/>
                  </a:lnTo>
                  <a:lnTo>
                    <a:pt x="277025" y="337197"/>
                  </a:lnTo>
                  <a:lnTo>
                    <a:pt x="278003" y="329514"/>
                  </a:lnTo>
                  <a:close/>
                </a:path>
                <a:path w="1118870" h="361950">
                  <a:moveTo>
                    <a:pt x="284302" y="25"/>
                  </a:moveTo>
                  <a:lnTo>
                    <a:pt x="252222" y="25"/>
                  </a:lnTo>
                  <a:lnTo>
                    <a:pt x="252222" y="260223"/>
                  </a:lnTo>
                  <a:lnTo>
                    <a:pt x="284302" y="260223"/>
                  </a:lnTo>
                  <a:lnTo>
                    <a:pt x="284302" y="25"/>
                  </a:lnTo>
                  <a:close/>
                </a:path>
                <a:path w="1118870" h="361950">
                  <a:moveTo>
                    <a:pt x="327075" y="25"/>
                  </a:moveTo>
                  <a:lnTo>
                    <a:pt x="295008" y="25"/>
                  </a:lnTo>
                  <a:lnTo>
                    <a:pt x="295008" y="260223"/>
                  </a:lnTo>
                  <a:lnTo>
                    <a:pt x="327075" y="260223"/>
                  </a:lnTo>
                  <a:lnTo>
                    <a:pt x="327075" y="25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65"/>
                  </a:lnTo>
                  <a:lnTo>
                    <a:pt x="341769" y="308648"/>
                  </a:lnTo>
                  <a:lnTo>
                    <a:pt x="335813" y="306197"/>
                  </a:lnTo>
                  <a:lnTo>
                    <a:pt x="323354" y="306197"/>
                  </a:lnTo>
                  <a:lnTo>
                    <a:pt x="318236" y="307886"/>
                  </a:lnTo>
                  <a:lnTo>
                    <a:pt x="313372" y="311277"/>
                  </a:lnTo>
                  <a:lnTo>
                    <a:pt x="317741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65" y="279946"/>
                  </a:lnTo>
                  <a:lnTo>
                    <a:pt x="301904" y="321640"/>
                  </a:lnTo>
                  <a:lnTo>
                    <a:pt x="311264" y="322859"/>
                  </a:lnTo>
                  <a:lnTo>
                    <a:pt x="312737" y="320522"/>
                  </a:lnTo>
                  <a:lnTo>
                    <a:pt x="314769" y="318643"/>
                  </a:lnTo>
                  <a:lnTo>
                    <a:pt x="319951" y="315734"/>
                  </a:lnTo>
                  <a:lnTo>
                    <a:pt x="322846" y="314985"/>
                  </a:lnTo>
                  <a:lnTo>
                    <a:pt x="331216" y="314998"/>
                  </a:lnTo>
                  <a:lnTo>
                    <a:pt x="335381" y="316636"/>
                  </a:lnTo>
                  <a:lnTo>
                    <a:pt x="341769" y="323202"/>
                  </a:lnTo>
                  <a:lnTo>
                    <a:pt x="343382" y="327685"/>
                  </a:lnTo>
                  <a:lnTo>
                    <a:pt x="343382" y="339356"/>
                  </a:lnTo>
                  <a:lnTo>
                    <a:pt x="341718" y="344157"/>
                  </a:lnTo>
                  <a:lnTo>
                    <a:pt x="335076" y="351396"/>
                  </a:lnTo>
                  <a:lnTo>
                    <a:pt x="331025" y="353199"/>
                  </a:lnTo>
                  <a:lnTo>
                    <a:pt x="322224" y="353199"/>
                  </a:lnTo>
                  <a:lnTo>
                    <a:pt x="318808" y="351929"/>
                  </a:lnTo>
                  <a:lnTo>
                    <a:pt x="313169" y="346798"/>
                  </a:lnTo>
                  <a:lnTo>
                    <a:pt x="311378" y="342950"/>
                  </a:lnTo>
                  <a:lnTo>
                    <a:pt x="310603" y="337858"/>
                  </a:lnTo>
                  <a:lnTo>
                    <a:pt x="300139" y="338747"/>
                  </a:lnTo>
                  <a:lnTo>
                    <a:pt x="300799" y="345579"/>
                  </a:lnTo>
                  <a:lnTo>
                    <a:pt x="303453" y="351053"/>
                  </a:lnTo>
                  <a:lnTo>
                    <a:pt x="312801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28" y="358101"/>
                  </a:lnTo>
                  <a:lnTo>
                    <a:pt x="351815" y="346176"/>
                  </a:lnTo>
                  <a:lnTo>
                    <a:pt x="353961" y="339839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43" y="12"/>
                  </a:moveTo>
                  <a:lnTo>
                    <a:pt x="348462" y="12"/>
                  </a:lnTo>
                  <a:lnTo>
                    <a:pt x="348462" y="260223"/>
                  </a:lnTo>
                  <a:lnTo>
                    <a:pt x="359143" y="260223"/>
                  </a:lnTo>
                  <a:lnTo>
                    <a:pt x="359143" y="12"/>
                  </a:lnTo>
                  <a:close/>
                </a:path>
                <a:path w="1118870" h="361950">
                  <a:moveTo>
                    <a:pt x="380542" y="12"/>
                  </a:moveTo>
                  <a:lnTo>
                    <a:pt x="369849" y="12"/>
                  </a:lnTo>
                  <a:lnTo>
                    <a:pt x="369849" y="260223"/>
                  </a:lnTo>
                  <a:lnTo>
                    <a:pt x="380542" y="260223"/>
                  </a:lnTo>
                  <a:lnTo>
                    <a:pt x="380542" y="12"/>
                  </a:lnTo>
                  <a:close/>
                </a:path>
                <a:path w="1118870" h="361950">
                  <a:moveTo>
                    <a:pt x="433997" y="25"/>
                  </a:moveTo>
                  <a:lnTo>
                    <a:pt x="401929" y="25"/>
                  </a:lnTo>
                  <a:lnTo>
                    <a:pt x="401929" y="260223"/>
                  </a:lnTo>
                  <a:lnTo>
                    <a:pt x="433997" y="260223"/>
                  </a:lnTo>
                  <a:lnTo>
                    <a:pt x="433997" y="25"/>
                  </a:lnTo>
                  <a:close/>
                </a:path>
                <a:path w="1118870" h="361950">
                  <a:moveTo>
                    <a:pt x="455371" y="12"/>
                  </a:moveTo>
                  <a:lnTo>
                    <a:pt x="444690" y="12"/>
                  </a:lnTo>
                  <a:lnTo>
                    <a:pt x="444690" y="260223"/>
                  </a:lnTo>
                  <a:lnTo>
                    <a:pt x="455371" y="260223"/>
                  </a:lnTo>
                  <a:lnTo>
                    <a:pt x="455371" y="12"/>
                  </a:lnTo>
                  <a:close/>
                </a:path>
                <a:path w="1118870" h="361950">
                  <a:moveTo>
                    <a:pt x="508838" y="25"/>
                  </a:moveTo>
                  <a:lnTo>
                    <a:pt x="487451" y="25"/>
                  </a:lnTo>
                  <a:lnTo>
                    <a:pt x="487451" y="260223"/>
                  </a:lnTo>
                  <a:lnTo>
                    <a:pt x="508838" y="260223"/>
                  </a:lnTo>
                  <a:lnTo>
                    <a:pt x="508838" y="25"/>
                  </a:lnTo>
                  <a:close/>
                </a:path>
                <a:path w="1118870" h="361950">
                  <a:moveTo>
                    <a:pt x="530212" y="12"/>
                  </a:moveTo>
                  <a:lnTo>
                    <a:pt x="519531" y="12"/>
                  </a:lnTo>
                  <a:lnTo>
                    <a:pt x="519531" y="260223"/>
                  </a:lnTo>
                  <a:lnTo>
                    <a:pt x="530212" y="260223"/>
                  </a:lnTo>
                  <a:lnTo>
                    <a:pt x="530212" y="12"/>
                  </a:lnTo>
                  <a:close/>
                </a:path>
                <a:path w="1118870" h="361950">
                  <a:moveTo>
                    <a:pt x="583679" y="25"/>
                  </a:moveTo>
                  <a:lnTo>
                    <a:pt x="562279" y="25"/>
                  </a:lnTo>
                  <a:lnTo>
                    <a:pt x="562279" y="260223"/>
                  </a:lnTo>
                  <a:lnTo>
                    <a:pt x="583679" y="260223"/>
                  </a:lnTo>
                  <a:lnTo>
                    <a:pt x="583679" y="25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85" y="0"/>
                  </a:lnTo>
                  <a:lnTo>
                    <a:pt x="594385" y="313690"/>
                  </a:lnTo>
                  <a:lnTo>
                    <a:pt x="605066" y="313690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59" y="0"/>
                  </a:lnTo>
                  <a:lnTo>
                    <a:pt x="615759" y="313690"/>
                  </a:lnTo>
                  <a:lnTo>
                    <a:pt x="626440" y="313690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26" y="25"/>
                  </a:moveTo>
                  <a:lnTo>
                    <a:pt x="637159" y="25"/>
                  </a:lnTo>
                  <a:lnTo>
                    <a:pt x="637159" y="260223"/>
                  </a:lnTo>
                  <a:lnTo>
                    <a:pt x="669226" y="260223"/>
                  </a:lnTo>
                  <a:lnTo>
                    <a:pt x="669226" y="25"/>
                  </a:lnTo>
                  <a:close/>
                </a:path>
                <a:path w="1118870" h="361950">
                  <a:moveTo>
                    <a:pt x="701306" y="12"/>
                  </a:moveTo>
                  <a:lnTo>
                    <a:pt x="690613" y="12"/>
                  </a:lnTo>
                  <a:lnTo>
                    <a:pt x="690613" y="260223"/>
                  </a:lnTo>
                  <a:lnTo>
                    <a:pt x="701306" y="260223"/>
                  </a:lnTo>
                  <a:lnTo>
                    <a:pt x="701306" y="12"/>
                  </a:lnTo>
                  <a:close/>
                </a:path>
                <a:path w="1118870" h="361950">
                  <a:moveTo>
                    <a:pt x="744067" y="25"/>
                  </a:moveTo>
                  <a:lnTo>
                    <a:pt x="712000" y="25"/>
                  </a:lnTo>
                  <a:lnTo>
                    <a:pt x="712000" y="260223"/>
                  </a:lnTo>
                  <a:lnTo>
                    <a:pt x="744067" y="260223"/>
                  </a:lnTo>
                  <a:lnTo>
                    <a:pt x="744067" y="25"/>
                  </a:lnTo>
                  <a:close/>
                </a:path>
                <a:path w="1118870" h="361950">
                  <a:moveTo>
                    <a:pt x="776147" y="12"/>
                  </a:moveTo>
                  <a:lnTo>
                    <a:pt x="765454" y="12"/>
                  </a:lnTo>
                  <a:lnTo>
                    <a:pt x="765454" y="260223"/>
                  </a:lnTo>
                  <a:lnTo>
                    <a:pt x="776147" y="260223"/>
                  </a:lnTo>
                  <a:lnTo>
                    <a:pt x="776147" y="12"/>
                  </a:lnTo>
                  <a:close/>
                </a:path>
                <a:path w="1118870" h="361950">
                  <a:moveTo>
                    <a:pt x="818908" y="25"/>
                  </a:moveTo>
                  <a:lnTo>
                    <a:pt x="786841" y="25"/>
                  </a:lnTo>
                  <a:lnTo>
                    <a:pt x="786841" y="260223"/>
                  </a:lnTo>
                  <a:lnTo>
                    <a:pt x="818908" y="260223"/>
                  </a:lnTo>
                  <a:lnTo>
                    <a:pt x="818908" y="25"/>
                  </a:lnTo>
                  <a:close/>
                </a:path>
                <a:path w="1118870" h="361950">
                  <a:moveTo>
                    <a:pt x="850988" y="12"/>
                  </a:moveTo>
                  <a:lnTo>
                    <a:pt x="840295" y="12"/>
                  </a:lnTo>
                  <a:lnTo>
                    <a:pt x="840295" y="260223"/>
                  </a:lnTo>
                  <a:lnTo>
                    <a:pt x="850988" y="260223"/>
                  </a:lnTo>
                  <a:lnTo>
                    <a:pt x="850988" y="12"/>
                  </a:lnTo>
                  <a:close/>
                </a:path>
                <a:path w="1118870" h="361950">
                  <a:moveTo>
                    <a:pt x="872375" y="12"/>
                  </a:moveTo>
                  <a:lnTo>
                    <a:pt x="861682" y="12"/>
                  </a:lnTo>
                  <a:lnTo>
                    <a:pt x="861682" y="260223"/>
                  </a:lnTo>
                  <a:lnTo>
                    <a:pt x="872375" y="260223"/>
                  </a:lnTo>
                  <a:lnTo>
                    <a:pt x="872375" y="12"/>
                  </a:lnTo>
                  <a:close/>
                </a:path>
                <a:path w="1118870" h="361950">
                  <a:moveTo>
                    <a:pt x="893775" y="12"/>
                  </a:moveTo>
                  <a:lnTo>
                    <a:pt x="883069" y="12"/>
                  </a:lnTo>
                  <a:lnTo>
                    <a:pt x="883069" y="260223"/>
                  </a:lnTo>
                  <a:lnTo>
                    <a:pt x="893775" y="260223"/>
                  </a:lnTo>
                  <a:lnTo>
                    <a:pt x="893775" y="12"/>
                  </a:lnTo>
                  <a:close/>
                </a:path>
                <a:path w="1118870" h="361950">
                  <a:moveTo>
                    <a:pt x="958723" y="25"/>
                  </a:moveTo>
                  <a:lnTo>
                    <a:pt x="936510" y="25"/>
                  </a:lnTo>
                  <a:lnTo>
                    <a:pt x="936510" y="260223"/>
                  </a:lnTo>
                  <a:lnTo>
                    <a:pt x="958723" y="260223"/>
                  </a:lnTo>
                  <a:lnTo>
                    <a:pt x="958723" y="25"/>
                  </a:lnTo>
                  <a:close/>
                </a:path>
                <a:path w="1118870" h="361950">
                  <a:moveTo>
                    <a:pt x="1001483" y="25"/>
                  </a:moveTo>
                  <a:lnTo>
                    <a:pt x="979284" y="25"/>
                  </a:lnTo>
                  <a:lnTo>
                    <a:pt x="979284" y="260223"/>
                  </a:lnTo>
                  <a:lnTo>
                    <a:pt x="1001483" y="260223"/>
                  </a:lnTo>
                  <a:lnTo>
                    <a:pt x="1001483" y="25"/>
                  </a:lnTo>
                  <a:close/>
                </a:path>
                <a:path w="1118870" h="361950">
                  <a:moveTo>
                    <a:pt x="1022032" y="12"/>
                  </a:moveTo>
                  <a:lnTo>
                    <a:pt x="1011351" y="12"/>
                  </a:lnTo>
                  <a:lnTo>
                    <a:pt x="1011351" y="260223"/>
                  </a:lnTo>
                  <a:lnTo>
                    <a:pt x="1022032" y="260223"/>
                  </a:lnTo>
                  <a:lnTo>
                    <a:pt x="1022032" y="12"/>
                  </a:lnTo>
                  <a:close/>
                </a:path>
                <a:path w="1118870" h="361950">
                  <a:moveTo>
                    <a:pt x="1064818" y="25"/>
                  </a:moveTo>
                  <a:lnTo>
                    <a:pt x="1032738" y="25"/>
                  </a:lnTo>
                  <a:lnTo>
                    <a:pt x="1032738" y="260223"/>
                  </a:lnTo>
                  <a:lnTo>
                    <a:pt x="1064818" y="260223"/>
                  </a:lnTo>
                  <a:lnTo>
                    <a:pt x="1064818" y="25"/>
                  </a:lnTo>
                  <a:close/>
                </a:path>
                <a:path w="1118870" h="361950">
                  <a:moveTo>
                    <a:pt x="1096886" y="0"/>
                  </a:moveTo>
                  <a:lnTo>
                    <a:pt x="1086205" y="0"/>
                  </a:lnTo>
                  <a:lnTo>
                    <a:pt x="1086205" y="313690"/>
                  </a:lnTo>
                  <a:lnTo>
                    <a:pt x="1096886" y="313690"/>
                  </a:lnTo>
                  <a:lnTo>
                    <a:pt x="1096886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92" y="0"/>
                  </a:lnTo>
                  <a:lnTo>
                    <a:pt x="1107592" y="313690"/>
                  </a:lnTo>
                  <a:lnTo>
                    <a:pt x="1118273" y="313690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50150" y="9407658"/>
              <a:ext cx="202987" cy="82905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2916809" y="9407665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4">
                  <a:moveTo>
                    <a:pt x="52933" y="51015"/>
                  </a:moveTo>
                  <a:lnTo>
                    <a:pt x="46024" y="10210"/>
                  </a:lnTo>
                  <a:lnTo>
                    <a:pt x="44792" y="8267"/>
                  </a:lnTo>
                  <a:lnTo>
                    <a:pt x="43929" y="6921"/>
                  </a:lnTo>
                  <a:lnTo>
                    <a:pt x="42697" y="5791"/>
                  </a:lnTo>
                  <a:lnTo>
                    <a:pt x="42697" y="41490"/>
                  </a:lnTo>
                  <a:lnTo>
                    <a:pt x="42392" y="50622"/>
                  </a:lnTo>
                  <a:lnTo>
                    <a:pt x="31051" y="74701"/>
                  </a:lnTo>
                  <a:lnTo>
                    <a:pt x="21894" y="74701"/>
                  </a:lnTo>
                  <a:lnTo>
                    <a:pt x="10248" y="41490"/>
                  </a:lnTo>
                  <a:lnTo>
                    <a:pt x="10528" y="33426"/>
                  </a:lnTo>
                  <a:lnTo>
                    <a:pt x="21780" y="8267"/>
                  </a:lnTo>
                  <a:lnTo>
                    <a:pt x="31013" y="8267"/>
                  </a:lnTo>
                  <a:lnTo>
                    <a:pt x="42697" y="41490"/>
                  </a:lnTo>
                  <a:lnTo>
                    <a:pt x="42697" y="5791"/>
                  </a:lnTo>
                  <a:lnTo>
                    <a:pt x="41211" y="4406"/>
                  </a:lnTo>
                  <a:lnTo>
                    <a:pt x="34645" y="901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902"/>
                  </a:lnTo>
                  <a:lnTo>
                    <a:pt x="0" y="41490"/>
                  </a:lnTo>
                  <a:lnTo>
                    <a:pt x="12496" y="80098"/>
                  </a:lnTo>
                  <a:lnTo>
                    <a:pt x="18643" y="82905"/>
                  </a:lnTo>
                  <a:lnTo>
                    <a:pt x="32410" y="82905"/>
                  </a:lnTo>
                  <a:lnTo>
                    <a:pt x="37325" y="81318"/>
                  </a:lnTo>
                  <a:lnTo>
                    <a:pt x="45110" y="74930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15"/>
                  </a:lnTo>
                  <a:close/>
                </a:path>
                <a:path w="428625" h="83184">
                  <a:moveTo>
                    <a:pt x="127990" y="51015"/>
                  </a:moveTo>
                  <a:lnTo>
                    <a:pt x="121081" y="10210"/>
                  </a:lnTo>
                  <a:lnTo>
                    <a:pt x="119849" y="8267"/>
                  </a:lnTo>
                  <a:lnTo>
                    <a:pt x="118986" y="6921"/>
                  </a:lnTo>
                  <a:lnTo>
                    <a:pt x="117741" y="5778"/>
                  </a:lnTo>
                  <a:lnTo>
                    <a:pt x="117741" y="41490"/>
                  </a:lnTo>
                  <a:lnTo>
                    <a:pt x="117449" y="50622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305" y="41490"/>
                  </a:lnTo>
                  <a:lnTo>
                    <a:pt x="85585" y="33426"/>
                  </a:lnTo>
                  <a:lnTo>
                    <a:pt x="96837" y="8267"/>
                  </a:lnTo>
                  <a:lnTo>
                    <a:pt x="106057" y="8267"/>
                  </a:lnTo>
                  <a:lnTo>
                    <a:pt x="117741" y="41490"/>
                  </a:lnTo>
                  <a:lnTo>
                    <a:pt x="117741" y="5778"/>
                  </a:lnTo>
                  <a:lnTo>
                    <a:pt x="116268" y="4406"/>
                  </a:lnTo>
                  <a:lnTo>
                    <a:pt x="109702" y="901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902"/>
                  </a:lnTo>
                  <a:lnTo>
                    <a:pt x="75057" y="41490"/>
                  </a:lnTo>
                  <a:lnTo>
                    <a:pt x="87553" y="80098"/>
                  </a:lnTo>
                  <a:lnTo>
                    <a:pt x="93700" y="82905"/>
                  </a:lnTo>
                  <a:lnTo>
                    <a:pt x="107467" y="82905"/>
                  </a:lnTo>
                  <a:lnTo>
                    <a:pt x="127012" y="58699"/>
                  </a:lnTo>
                  <a:lnTo>
                    <a:pt x="127990" y="51015"/>
                  </a:lnTo>
                  <a:close/>
                </a:path>
                <a:path w="428625" h="83184">
                  <a:moveTo>
                    <a:pt x="203047" y="51015"/>
                  </a:moveTo>
                  <a:lnTo>
                    <a:pt x="194894" y="8267"/>
                  </a:lnTo>
                  <a:lnTo>
                    <a:pt x="194030" y="6921"/>
                  </a:lnTo>
                  <a:lnTo>
                    <a:pt x="192798" y="5778"/>
                  </a:lnTo>
                  <a:lnTo>
                    <a:pt x="192798" y="41490"/>
                  </a:lnTo>
                  <a:lnTo>
                    <a:pt x="192506" y="50622"/>
                  </a:lnTo>
                  <a:lnTo>
                    <a:pt x="181152" y="74701"/>
                  </a:lnTo>
                  <a:lnTo>
                    <a:pt x="171996" y="74701"/>
                  </a:lnTo>
                  <a:lnTo>
                    <a:pt x="160350" y="41490"/>
                  </a:lnTo>
                  <a:lnTo>
                    <a:pt x="160629" y="33426"/>
                  </a:lnTo>
                  <a:lnTo>
                    <a:pt x="171894" y="8267"/>
                  </a:lnTo>
                  <a:lnTo>
                    <a:pt x="181114" y="8267"/>
                  </a:lnTo>
                  <a:lnTo>
                    <a:pt x="192798" y="41490"/>
                  </a:lnTo>
                  <a:lnTo>
                    <a:pt x="192798" y="5778"/>
                  </a:lnTo>
                  <a:lnTo>
                    <a:pt x="191325" y="4406"/>
                  </a:lnTo>
                  <a:lnTo>
                    <a:pt x="184759" y="901"/>
                  </a:lnTo>
                  <a:lnTo>
                    <a:pt x="180936" y="0"/>
                  </a:lnTo>
                  <a:lnTo>
                    <a:pt x="170688" y="0"/>
                  </a:lnTo>
                  <a:lnTo>
                    <a:pt x="150114" y="31902"/>
                  </a:lnTo>
                  <a:lnTo>
                    <a:pt x="150114" y="41490"/>
                  </a:lnTo>
                  <a:lnTo>
                    <a:pt x="162598" y="80098"/>
                  </a:lnTo>
                  <a:lnTo>
                    <a:pt x="168757" y="82905"/>
                  </a:lnTo>
                  <a:lnTo>
                    <a:pt x="182524" y="82905"/>
                  </a:lnTo>
                  <a:lnTo>
                    <a:pt x="202069" y="58699"/>
                  </a:lnTo>
                  <a:lnTo>
                    <a:pt x="203047" y="51015"/>
                  </a:lnTo>
                  <a:close/>
                </a:path>
                <a:path w="428625" h="83184">
                  <a:moveTo>
                    <a:pt x="278320" y="47409"/>
                  </a:moveTo>
                  <a:lnTo>
                    <a:pt x="275983" y="41097"/>
                  </a:lnTo>
                  <a:lnTo>
                    <a:pt x="272707" y="37668"/>
                  </a:lnTo>
                  <a:lnTo>
                    <a:pt x="268084" y="32842"/>
                  </a:lnTo>
                  <a:lnTo>
                    <a:pt x="268084" y="49974"/>
                  </a:lnTo>
                  <a:lnTo>
                    <a:pt x="268033" y="61937"/>
                  </a:lnTo>
                  <a:lnTo>
                    <a:pt x="266623" y="66217"/>
                  </a:lnTo>
                  <a:lnTo>
                    <a:pt x="260565" y="73012"/>
                  </a:lnTo>
                  <a:lnTo>
                    <a:pt x="256946" y="74701"/>
                  </a:lnTo>
                  <a:lnTo>
                    <a:pt x="249859" y="74701"/>
                  </a:lnTo>
                  <a:lnTo>
                    <a:pt x="236181" y="58648"/>
                  </a:lnTo>
                  <a:lnTo>
                    <a:pt x="236181" y="49974"/>
                  </a:lnTo>
                  <a:lnTo>
                    <a:pt x="237756" y="45745"/>
                  </a:lnTo>
                  <a:lnTo>
                    <a:pt x="243687" y="39649"/>
                  </a:lnTo>
                  <a:lnTo>
                    <a:pt x="244030" y="39293"/>
                  </a:lnTo>
                  <a:lnTo>
                    <a:pt x="247853" y="37668"/>
                  </a:lnTo>
                  <a:lnTo>
                    <a:pt x="256895" y="37668"/>
                  </a:lnTo>
                  <a:lnTo>
                    <a:pt x="260667" y="39293"/>
                  </a:lnTo>
                  <a:lnTo>
                    <a:pt x="266636" y="45745"/>
                  </a:lnTo>
                  <a:lnTo>
                    <a:pt x="268084" y="49974"/>
                  </a:lnTo>
                  <a:lnTo>
                    <a:pt x="268084" y="32842"/>
                  </a:lnTo>
                  <a:lnTo>
                    <a:pt x="266636" y="31318"/>
                  </a:lnTo>
                  <a:lnTo>
                    <a:pt x="260997" y="28854"/>
                  </a:lnTo>
                  <a:lnTo>
                    <a:pt x="250545" y="28854"/>
                  </a:lnTo>
                  <a:lnTo>
                    <a:pt x="246926" y="29743"/>
                  </a:lnTo>
                  <a:lnTo>
                    <a:pt x="239966" y="33286"/>
                  </a:lnTo>
                  <a:lnTo>
                    <a:pt x="237032" y="36004"/>
                  </a:lnTo>
                  <a:lnTo>
                    <a:pt x="234632" y="39649"/>
                  </a:lnTo>
                  <a:lnTo>
                    <a:pt x="234734" y="31318"/>
                  </a:lnTo>
                  <a:lnTo>
                    <a:pt x="235648" y="25273"/>
                  </a:lnTo>
                  <a:lnTo>
                    <a:pt x="237477" y="20878"/>
                  </a:lnTo>
                  <a:lnTo>
                    <a:pt x="239268" y="16497"/>
                  </a:lnTo>
                  <a:lnTo>
                    <a:pt x="241757" y="13144"/>
                  </a:lnTo>
                  <a:lnTo>
                    <a:pt x="247269" y="9093"/>
                  </a:lnTo>
                  <a:lnTo>
                    <a:pt x="250063" y="8204"/>
                  </a:lnTo>
                  <a:lnTo>
                    <a:pt x="257187" y="8204"/>
                  </a:lnTo>
                  <a:lnTo>
                    <a:pt x="266966" y="20993"/>
                  </a:lnTo>
                  <a:lnTo>
                    <a:pt x="276885" y="20218"/>
                  </a:lnTo>
                  <a:lnTo>
                    <a:pt x="276085" y="13906"/>
                  </a:lnTo>
                  <a:lnTo>
                    <a:pt x="273621" y="8966"/>
                  </a:lnTo>
                  <a:lnTo>
                    <a:pt x="272745" y="8204"/>
                  </a:lnTo>
                  <a:lnTo>
                    <a:pt x="265455" y="1803"/>
                  </a:lnTo>
                  <a:lnTo>
                    <a:pt x="260248" y="12"/>
                  </a:lnTo>
                  <a:lnTo>
                    <a:pt x="245287" y="12"/>
                  </a:lnTo>
                  <a:lnTo>
                    <a:pt x="225285" y="32575"/>
                  </a:lnTo>
                  <a:lnTo>
                    <a:pt x="224853" y="45745"/>
                  </a:lnTo>
                  <a:lnTo>
                    <a:pt x="225234" y="53314"/>
                  </a:lnTo>
                  <a:lnTo>
                    <a:pt x="244602" y="82905"/>
                  </a:lnTo>
                  <a:lnTo>
                    <a:pt x="257784" y="82905"/>
                  </a:lnTo>
                  <a:lnTo>
                    <a:pt x="262140" y="81737"/>
                  </a:lnTo>
                  <a:lnTo>
                    <a:pt x="269811" y="77089"/>
                  </a:lnTo>
                  <a:lnTo>
                    <a:pt x="271957" y="74701"/>
                  </a:lnTo>
                  <a:lnTo>
                    <a:pt x="272821" y="73748"/>
                  </a:lnTo>
                  <a:lnTo>
                    <a:pt x="277215" y="64998"/>
                  </a:lnTo>
                  <a:lnTo>
                    <a:pt x="278320" y="60248"/>
                  </a:lnTo>
                  <a:lnTo>
                    <a:pt x="278320" y="47409"/>
                  </a:lnTo>
                  <a:close/>
                </a:path>
                <a:path w="428625" h="83184">
                  <a:moveTo>
                    <a:pt x="337769" y="12"/>
                  </a:moveTo>
                  <a:lnTo>
                    <a:pt x="331343" y="12"/>
                  </a:lnTo>
                  <a:lnTo>
                    <a:pt x="329603" y="3505"/>
                  </a:lnTo>
                  <a:lnTo>
                    <a:pt x="326656" y="7137"/>
                  </a:lnTo>
                  <a:lnTo>
                    <a:pt x="318312" y="14592"/>
                  </a:lnTo>
                  <a:lnTo>
                    <a:pt x="313448" y="17767"/>
                  </a:lnTo>
                  <a:lnTo>
                    <a:pt x="307873" y="20383"/>
                  </a:lnTo>
                  <a:lnTo>
                    <a:pt x="307873" y="30010"/>
                  </a:lnTo>
                  <a:lnTo>
                    <a:pt x="327799" y="18008"/>
                  </a:lnTo>
                  <a:lnTo>
                    <a:pt x="327799" y="81521"/>
                  </a:lnTo>
                  <a:lnTo>
                    <a:pt x="337769" y="81521"/>
                  </a:lnTo>
                  <a:lnTo>
                    <a:pt x="337769" y="12"/>
                  </a:lnTo>
                  <a:close/>
                </a:path>
                <a:path w="428625" h="83184">
                  <a:moveTo>
                    <a:pt x="428155" y="52946"/>
                  </a:moveTo>
                  <a:lnTo>
                    <a:pt x="417195" y="52946"/>
                  </a:lnTo>
                  <a:lnTo>
                    <a:pt x="417195" y="16344"/>
                  </a:lnTo>
                  <a:lnTo>
                    <a:pt x="417195" y="330"/>
                  </a:lnTo>
                  <a:lnTo>
                    <a:pt x="409067" y="330"/>
                  </a:lnTo>
                  <a:lnTo>
                    <a:pt x="407238" y="2933"/>
                  </a:lnTo>
                  <a:lnTo>
                    <a:pt x="407238" y="16344"/>
                  </a:lnTo>
                  <a:lnTo>
                    <a:pt x="407238" y="52946"/>
                  </a:lnTo>
                  <a:lnTo>
                    <a:pt x="381825" y="52946"/>
                  </a:lnTo>
                  <a:lnTo>
                    <a:pt x="407238" y="16344"/>
                  </a:lnTo>
                  <a:lnTo>
                    <a:pt x="407238" y="2933"/>
                  </a:lnTo>
                  <a:lnTo>
                    <a:pt x="372033" y="52946"/>
                  </a:lnTo>
                  <a:lnTo>
                    <a:pt x="372033" y="62090"/>
                  </a:lnTo>
                  <a:lnTo>
                    <a:pt x="407238" y="62090"/>
                  </a:lnTo>
                  <a:lnTo>
                    <a:pt x="407238" y="81521"/>
                  </a:lnTo>
                  <a:lnTo>
                    <a:pt x="417195" y="81521"/>
                  </a:lnTo>
                  <a:lnTo>
                    <a:pt x="417195" y="62090"/>
                  </a:lnTo>
                  <a:lnTo>
                    <a:pt x="428155" y="62090"/>
                  </a:lnTo>
                  <a:lnTo>
                    <a:pt x="428155" y="5294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8" name="object 28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517190" y="7223912"/>
            <a:ext cx="715161" cy="1018806"/>
          </a:xfrm>
          <a:prstGeom prst="rect">
            <a:avLst/>
          </a:prstGeom>
        </p:spPr>
      </p:pic>
      <p:sp>
        <p:nvSpPr>
          <p:cNvPr id="29" name="object 29"/>
          <p:cNvSpPr/>
          <p:nvPr/>
        </p:nvSpPr>
        <p:spPr>
          <a:xfrm>
            <a:off x="182827" y="1976346"/>
            <a:ext cx="1738630" cy="1962785"/>
          </a:xfrm>
          <a:custGeom>
            <a:avLst/>
            <a:gdLst/>
            <a:ahLst/>
            <a:cxnLst/>
            <a:rect l="l" t="t" r="r" b="b"/>
            <a:pathLst>
              <a:path w="1738630" h="196278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0547"/>
                </a:lnTo>
                <a:lnTo>
                  <a:pt x="1124" y="1932170"/>
                </a:lnTo>
                <a:lnTo>
                  <a:pt x="8999" y="1953544"/>
                </a:lnTo>
                <a:lnTo>
                  <a:pt x="30373" y="1961418"/>
                </a:lnTo>
                <a:lnTo>
                  <a:pt x="71996" y="1962543"/>
                </a:lnTo>
                <a:lnTo>
                  <a:pt x="1666595" y="1962543"/>
                </a:lnTo>
                <a:lnTo>
                  <a:pt x="1708218" y="1961418"/>
                </a:lnTo>
                <a:lnTo>
                  <a:pt x="1729592" y="1953544"/>
                </a:lnTo>
                <a:lnTo>
                  <a:pt x="1737466" y="1932170"/>
                </a:lnTo>
                <a:lnTo>
                  <a:pt x="1738591" y="189054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284476" y="319275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9143RH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6005044003134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1" name="object 31"/>
          <p:cNvSpPr txBox="1"/>
          <p:nvPr/>
        </p:nvSpPr>
        <p:spPr>
          <a:xfrm>
            <a:off x="311404" y="2137898"/>
            <a:ext cx="148145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COCK</a:t>
            </a:r>
            <a:r>
              <a:rPr sz="1000" b="1" spc="-100" dirty="0">
                <a:latin typeface="Trebuchet MS"/>
                <a:cs typeface="Trebuchet MS"/>
              </a:rPr>
              <a:t>T</a:t>
            </a:r>
            <a:r>
              <a:rPr sz="1000" b="1" spc="-15" dirty="0">
                <a:latin typeface="Trebuchet MS"/>
                <a:cs typeface="Trebuchet MS"/>
              </a:rPr>
              <a:t>AIL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32" name="object 32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15975" y="1119873"/>
            <a:ext cx="442649" cy="756856"/>
          </a:xfrm>
          <a:prstGeom prst="rect">
            <a:avLst/>
          </a:prstGeom>
        </p:spPr>
      </p:pic>
      <p:sp>
        <p:nvSpPr>
          <p:cNvPr id="33" name="object 33"/>
          <p:cNvSpPr/>
          <p:nvPr/>
        </p:nvSpPr>
        <p:spPr>
          <a:xfrm>
            <a:off x="2011041" y="1972917"/>
            <a:ext cx="1738630" cy="1962150"/>
          </a:xfrm>
          <a:custGeom>
            <a:avLst/>
            <a:gdLst/>
            <a:ahLst/>
            <a:cxnLst/>
            <a:rect l="l" t="t" r="r" b="b"/>
            <a:pathLst>
              <a:path w="1738629" h="196215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9747"/>
                </a:lnTo>
                <a:lnTo>
                  <a:pt x="1124" y="1931370"/>
                </a:lnTo>
                <a:lnTo>
                  <a:pt x="8999" y="1952744"/>
                </a:lnTo>
                <a:lnTo>
                  <a:pt x="30373" y="1960618"/>
                </a:lnTo>
                <a:lnTo>
                  <a:pt x="71996" y="1961743"/>
                </a:lnTo>
                <a:lnTo>
                  <a:pt x="1666595" y="1961743"/>
                </a:lnTo>
                <a:lnTo>
                  <a:pt x="1708218" y="1960618"/>
                </a:lnTo>
                <a:lnTo>
                  <a:pt x="1729592" y="1952744"/>
                </a:lnTo>
                <a:lnTo>
                  <a:pt x="1737466" y="1931370"/>
                </a:lnTo>
                <a:lnTo>
                  <a:pt x="1738591" y="188974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2112686" y="318852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9142RH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825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16005044004947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5" name="object 35"/>
          <p:cNvGrpSpPr/>
          <p:nvPr/>
        </p:nvGrpSpPr>
        <p:grpSpPr>
          <a:xfrm>
            <a:off x="372033" y="2435212"/>
            <a:ext cx="1339850" cy="633095"/>
            <a:chOff x="372033" y="2435212"/>
            <a:chExt cx="1339850" cy="633095"/>
          </a:xfrm>
        </p:grpSpPr>
        <p:sp>
          <p:nvSpPr>
            <p:cNvPr id="36" name="object 36"/>
            <p:cNvSpPr/>
            <p:nvPr/>
          </p:nvSpPr>
          <p:spPr>
            <a:xfrm>
              <a:off x="437346" y="2706850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63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63" y="360006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595662" y="2977746"/>
              <a:ext cx="71247" cy="89115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52412" y="2706839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20"/>
                  </a:moveTo>
                  <a:lnTo>
                    <a:pt x="51142" y="319595"/>
                  </a:lnTo>
                  <a:lnTo>
                    <a:pt x="47840" y="316166"/>
                  </a:lnTo>
                  <a:lnTo>
                    <a:pt x="43230" y="311327"/>
                  </a:lnTo>
                  <a:lnTo>
                    <a:pt x="43230" y="328472"/>
                  </a:lnTo>
                  <a:lnTo>
                    <a:pt x="43192" y="340423"/>
                  </a:lnTo>
                  <a:lnTo>
                    <a:pt x="41783" y="344716"/>
                  </a:lnTo>
                  <a:lnTo>
                    <a:pt x="35737" y="351510"/>
                  </a:lnTo>
                  <a:lnTo>
                    <a:pt x="32118" y="353199"/>
                  </a:lnTo>
                  <a:lnTo>
                    <a:pt x="25006" y="353199"/>
                  </a:lnTo>
                  <a:lnTo>
                    <a:pt x="11353" y="337146"/>
                  </a:lnTo>
                  <a:lnTo>
                    <a:pt x="11353" y="328472"/>
                  </a:lnTo>
                  <a:lnTo>
                    <a:pt x="12903" y="324256"/>
                  </a:lnTo>
                  <a:lnTo>
                    <a:pt x="16052" y="321030"/>
                  </a:lnTo>
                  <a:lnTo>
                    <a:pt x="18821" y="318147"/>
                  </a:lnTo>
                  <a:lnTo>
                    <a:pt x="19177" y="317779"/>
                  </a:lnTo>
                  <a:lnTo>
                    <a:pt x="23012" y="316166"/>
                  </a:lnTo>
                  <a:lnTo>
                    <a:pt x="32067" y="316166"/>
                  </a:lnTo>
                  <a:lnTo>
                    <a:pt x="35839" y="317779"/>
                  </a:lnTo>
                  <a:lnTo>
                    <a:pt x="38798" y="321030"/>
                  </a:lnTo>
                  <a:lnTo>
                    <a:pt x="41795" y="324256"/>
                  </a:lnTo>
                  <a:lnTo>
                    <a:pt x="43230" y="328472"/>
                  </a:lnTo>
                  <a:lnTo>
                    <a:pt x="43230" y="311327"/>
                  </a:lnTo>
                  <a:lnTo>
                    <a:pt x="41795" y="309816"/>
                  </a:lnTo>
                  <a:lnTo>
                    <a:pt x="36144" y="307365"/>
                  </a:lnTo>
                  <a:lnTo>
                    <a:pt x="25717" y="307365"/>
                  </a:lnTo>
                  <a:lnTo>
                    <a:pt x="22072" y="308241"/>
                  </a:lnTo>
                  <a:lnTo>
                    <a:pt x="15138" y="311785"/>
                  </a:lnTo>
                  <a:lnTo>
                    <a:pt x="12179" y="314502"/>
                  </a:lnTo>
                  <a:lnTo>
                    <a:pt x="9804" y="318147"/>
                  </a:lnTo>
                  <a:lnTo>
                    <a:pt x="9906" y="309816"/>
                  </a:lnTo>
                  <a:lnTo>
                    <a:pt x="10820" y="303771"/>
                  </a:lnTo>
                  <a:lnTo>
                    <a:pt x="12636" y="299389"/>
                  </a:lnTo>
                  <a:lnTo>
                    <a:pt x="14414" y="294995"/>
                  </a:lnTo>
                  <a:lnTo>
                    <a:pt x="16903" y="291655"/>
                  </a:lnTo>
                  <a:lnTo>
                    <a:pt x="20040" y="289369"/>
                  </a:lnTo>
                  <a:lnTo>
                    <a:pt x="22428" y="287591"/>
                  </a:lnTo>
                  <a:lnTo>
                    <a:pt x="25234" y="286702"/>
                  </a:lnTo>
                  <a:lnTo>
                    <a:pt x="32346" y="286702"/>
                  </a:lnTo>
                  <a:lnTo>
                    <a:pt x="42138" y="299504"/>
                  </a:lnTo>
                  <a:lnTo>
                    <a:pt x="52044" y="298716"/>
                  </a:lnTo>
                  <a:lnTo>
                    <a:pt x="35394" y="278511"/>
                  </a:lnTo>
                  <a:lnTo>
                    <a:pt x="20459" y="278511"/>
                  </a:lnTo>
                  <a:lnTo>
                    <a:pt x="431" y="311073"/>
                  </a:lnTo>
                  <a:lnTo>
                    <a:pt x="0" y="324256"/>
                  </a:lnTo>
                  <a:lnTo>
                    <a:pt x="381" y="331812"/>
                  </a:lnTo>
                  <a:lnTo>
                    <a:pt x="19748" y="361403"/>
                  </a:lnTo>
                  <a:lnTo>
                    <a:pt x="32931" y="361403"/>
                  </a:lnTo>
                  <a:lnTo>
                    <a:pt x="37299" y="360248"/>
                  </a:lnTo>
                  <a:lnTo>
                    <a:pt x="44970" y="355587"/>
                  </a:lnTo>
                  <a:lnTo>
                    <a:pt x="47129" y="353199"/>
                  </a:lnTo>
                  <a:lnTo>
                    <a:pt x="47993" y="352247"/>
                  </a:lnTo>
                  <a:lnTo>
                    <a:pt x="52362" y="343496"/>
                  </a:lnTo>
                  <a:lnTo>
                    <a:pt x="53479" y="338747"/>
                  </a:lnTo>
                  <a:lnTo>
                    <a:pt x="53479" y="325920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52" y="0"/>
                  </a:lnTo>
                  <a:lnTo>
                    <a:pt x="102552" y="313690"/>
                  </a:lnTo>
                  <a:lnTo>
                    <a:pt x="113245" y="313690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32" y="0"/>
                  </a:moveTo>
                  <a:lnTo>
                    <a:pt x="123952" y="0"/>
                  </a:lnTo>
                  <a:lnTo>
                    <a:pt x="123952" y="313690"/>
                  </a:lnTo>
                  <a:lnTo>
                    <a:pt x="134632" y="313690"/>
                  </a:lnTo>
                  <a:lnTo>
                    <a:pt x="134632" y="0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46" y="329514"/>
                  </a:moveTo>
                  <a:lnTo>
                    <a:pt x="202844" y="310781"/>
                  </a:lnTo>
                  <a:lnTo>
                    <a:pt x="202349" y="305549"/>
                  </a:lnTo>
                  <a:lnTo>
                    <a:pt x="201117" y="300824"/>
                  </a:lnTo>
                  <a:lnTo>
                    <a:pt x="199910" y="296062"/>
                  </a:lnTo>
                  <a:lnTo>
                    <a:pt x="198234" y="292036"/>
                  </a:lnTo>
                  <a:lnTo>
                    <a:pt x="196037" y="288696"/>
                  </a:lnTo>
                  <a:lnTo>
                    <a:pt x="194805" y="286766"/>
                  </a:lnTo>
                  <a:lnTo>
                    <a:pt x="193941" y="285432"/>
                  </a:lnTo>
                  <a:lnTo>
                    <a:pt x="192709" y="284289"/>
                  </a:lnTo>
                  <a:lnTo>
                    <a:pt x="192709" y="319989"/>
                  </a:lnTo>
                  <a:lnTo>
                    <a:pt x="192417" y="329120"/>
                  </a:lnTo>
                  <a:lnTo>
                    <a:pt x="181063" y="353199"/>
                  </a:lnTo>
                  <a:lnTo>
                    <a:pt x="171907" y="353199"/>
                  </a:lnTo>
                  <a:lnTo>
                    <a:pt x="160274" y="319989"/>
                  </a:lnTo>
                  <a:lnTo>
                    <a:pt x="160553" y="311937"/>
                  </a:lnTo>
                  <a:lnTo>
                    <a:pt x="171805" y="286766"/>
                  </a:lnTo>
                  <a:lnTo>
                    <a:pt x="181025" y="286766"/>
                  </a:lnTo>
                  <a:lnTo>
                    <a:pt x="192709" y="319989"/>
                  </a:lnTo>
                  <a:lnTo>
                    <a:pt x="192709" y="284289"/>
                  </a:lnTo>
                  <a:lnTo>
                    <a:pt x="191236" y="282905"/>
                  </a:lnTo>
                  <a:lnTo>
                    <a:pt x="184670" y="279400"/>
                  </a:lnTo>
                  <a:lnTo>
                    <a:pt x="180848" y="278511"/>
                  </a:lnTo>
                  <a:lnTo>
                    <a:pt x="170573" y="278511"/>
                  </a:lnTo>
                  <a:lnTo>
                    <a:pt x="150012" y="310388"/>
                  </a:lnTo>
                  <a:lnTo>
                    <a:pt x="150012" y="319989"/>
                  </a:lnTo>
                  <a:lnTo>
                    <a:pt x="162509" y="358597"/>
                  </a:lnTo>
                  <a:lnTo>
                    <a:pt x="168668" y="361403"/>
                  </a:lnTo>
                  <a:lnTo>
                    <a:pt x="182435" y="361403"/>
                  </a:lnTo>
                  <a:lnTo>
                    <a:pt x="201980" y="337197"/>
                  </a:lnTo>
                  <a:lnTo>
                    <a:pt x="202946" y="329514"/>
                  </a:lnTo>
                  <a:close/>
                </a:path>
                <a:path w="1118870" h="361950">
                  <a:moveTo>
                    <a:pt x="209461" y="25"/>
                  </a:moveTo>
                  <a:lnTo>
                    <a:pt x="198767" y="25"/>
                  </a:lnTo>
                  <a:lnTo>
                    <a:pt x="198767" y="260223"/>
                  </a:lnTo>
                  <a:lnTo>
                    <a:pt x="209461" y="260223"/>
                  </a:lnTo>
                  <a:lnTo>
                    <a:pt x="209461" y="25"/>
                  </a:lnTo>
                  <a:close/>
                </a:path>
                <a:path w="1118870" h="361950">
                  <a:moveTo>
                    <a:pt x="230847" y="25"/>
                  </a:moveTo>
                  <a:lnTo>
                    <a:pt x="220167" y="25"/>
                  </a:lnTo>
                  <a:lnTo>
                    <a:pt x="220167" y="260223"/>
                  </a:lnTo>
                  <a:lnTo>
                    <a:pt x="230847" y="260223"/>
                  </a:lnTo>
                  <a:lnTo>
                    <a:pt x="230847" y="25"/>
                  </a:lnTo>
                  <a:close/>
                </a:path>
                <a:path w="1118870" h="361950">
                  <a:moveTo>
                    <a:pt x="278015" y="329514"/>
                  </a:moveTo>
                  <a:lnTo>
                    <a:pt x="269875" y="286766"/>
                  </a:lnTo>
                  <a:lnTo>
                    <a:pt x="269011" y="285432"/>
                  </a:lnTo>
                  <a:lnTo>
                    <a:pt x="267779" y="284289"/>
                  </a:lnTo>
                  <a:lnTo>
                    <a:pt x="267779" y="319989"/>
                  </a:lnTo>
                  <a:lnTo>
                    <a:pt x="267474" y="329120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43" y="319989"/>
                  </a:lnTo>
                  <a:lnTo>
                    <a:pt x="235623" y="311937"/>
                  </a:lnTo>
                  <a:lnTo>
                    <a:pt x="246875" y="286766"/>
                  </a:lnTo>
                  <a:lnTo>
                    <a:pt x="256095" y="286766"/>
                  </a:lnTo>
                  <a:lnTo>
                    <a:pt x="267779" y="319989"/>
                  </a:lnTo>
                  <a:lnTo>
                    <a:pt x="267779" y="284289"/>
                  </a:lnTo>
                  <a:lnTo>
                    <a:pt x="266293" y="282905"/>
                  </a:lnTo>
                  <a:lnTo>
                    <a:pt x="259740" y="279400"/>
                  </a:lnTo>
                  <a:lnTo>
                    <a:pt x="255917" y="278511"/>
                  </a:lnTo>
                  <a:lnTo>
                    <a:pt x="245656" y="278511"/>
                  </a:lnTo>
                  <a:lnTo>
                    <a:pt x="225082" y="310388"/>
                  </a:lnTo>
                  <a:lnTo>
                    <a:pt x="225082" y="319989"/>
                  </a:lnTo>
                  <a:lnTo>
                    <a:pt x="237578" y="358597"/>
                  </a:lnTo>
                  <a:lnTo>
                    <a:pt x="243725" y="361403"/>
                  </a:lnTo>
                  <a:lnTo>
                    <a:pt x="257492" y="361403"/>
                  </a:lnTo>
                  <a:lnTo>
                    <a:pt x="262407" y="359816"/>
                  </a:lnTo>
                  <a:lnTo>
                    <a:pt x="270192" y="353428"/>
                  </a:lnTo>
                  <a:lnTo>
                    <a:pt x="270332" y="353199"/>
                  </a:lnTo>
                  <a:lnTo>
                    <a:pt x="273126" y="348907"/>
                  </a:lnTo>
                  <a:lnTo>
                    <a:pt x="277037" y="337197"/>
                  </a:lnTo>
                  <a:lnTo>
                    <a:pt x="278015" y="329514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302" y="260210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50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50" y="260210"/>
                  </a:lnTo>
                  <a:lnTo>
                    <a:pt x="327050" y="12"/>
                  </a:lnTo>
                  <a:close/>
                </a:path>
                <a:path w="1118870" h="361950">
                  <a:moveTo>
                    <a:pt x="353949" y="324777"/>
                  </a:moveTo>
                  <a:lnTo>
                    <a:pt x="351510" y="318477"/>
                  </a:lnTo>
                  <a:lnTo>
                    <a:pt x="341757" y="308660"/>
                  </a:lnTo>
                  <a:lnTo>
                    <a:pt x="335800" y="306197"/>
                  </a:lnTo>
                  <a:lnTo>
                    <a:pt x="323354" y="306197"/>
                  </a:lnTo>
                  <a:lnTo>
                    <a:pt x="318249" y="307898"/>
                  </a:lnTo>
                  <a:lnTo>
                    <a:pt x="313359" y="311289"/>
                  </a:lnTo>
                  <a:lnTo>
                    <a:pt x="317754" y="289483"/>
                  </a:lnTo>
                  <a:lnTo>
                    <a:pt x="350139" y="289483"/>
                  </a:lnTo>
                  <a:lnTo>
                    <a:pt x="350139" y="279958"/>
                  </a:lnTo>
                  <a:lnTo>
                    <a:pt x="309778" y="279958"/>
                  </a:lnTo>
                  <a:lnTo>
                    <a:pt x="301917" y="321652"/>
                  </a:lnTo>
                  <a:lnTo>
                    <a:pt x="311251" y="322872"/>
                  </a:lnTo>
                  <a:lnTo>
                    <a:pt x="312737" y="320535"/>
                  </a:lnTo>
                  <a:lnTo>
                    <a:pt x="314769" y="318655"/>
                  </a:lnTo>
                  <a:lnTo>
                    <a:pt x="319951" y="315747"/>
                  </a:lnTo>
                  <a:lnTo>
                    <a:pt x="322834" y="315010"/>
                  </a:lnTo>
                  <a:lnTo>
                    <a:pt x="331216" y="315010"/>
                  </a:lnTo>
                  <a:lnTo>
                    <a:pt x="335381" y="316649"/>
                  </a:lnTo>
                  <a:lnTo>
                    <a:pt x="341757" y="323215"/>
                  </a:lnTo>
                  <a:lnTo>
                    <a:pt x="343369" y="327710"/>
                  </a:lnTo>
                  <a:lnTo>
                    <a:pt x="343369" y="339369"/>
                  </a:lnTo>
                  <a:lnTo>
                    <a:pt x="341706" y="344170"/>
                  </a:lnTo>
                  <a:lnTo>
                    <a:pt x="335064" y="351396"/>
                  </a:lnTo>
                  <a:lnTo>
                    <a:pt x="331025" y="353212"/>
                  </a:lnTo>
                  <a:lnTo>
                    <a:pt x="322211" y="353212"/>
                  </a:lnTo>
                  <a:lnTo>
                    <a:pt x="318820" y="351942"/>
                  </a:lnTo>
                  <a:lnTo>
                    <a:pt x="313156" y="346811"/>
                  </a:lnTo>
                  <a:lnTo>
                    <a:pt x="311391" y="342963"/>
                  </a:lnTo>
                  <a:lnTo>
                    <a:pt x="310591" y="337883"/>
                  </a:lnTo>
                  <a:lnTo>
                    <a:pt x="300139" y="338759"/>
                  </a:lnTo>
                  <a:lnTo>
                    <a:pt x="300812" y="345592"/>
                  </a:lnTo>
                  <a:lnTo>
                    <a:pt x="303466" y="351078"/>
                  </a:lnTo>
                  <a:lnTo>
                    <a:pt x="312788" y="359333"/>
                  </a:lnTo>
                  <a:lnTo>
                    <a:pt x="318846" y="361403"/>
                  </a:lnTo>
                  <a:lnTo>
                    <a:pt x="335229" y="361403"/>
                  </a:lnTo>
                  <a:lnTo>
                    <a:pt x="342328" y="358114"/>
                  </a:lnTo>
                  <a:lnTo>
                    <a:pt x="351802" y="346202"/>
                  </a:lnTo>
                  <a:lnTo>
                    <a:pt x="353949" y="339852"/>
                  </a:lnTo>
                  <a:lnTo>
                    <a:pt x="353949" y="324777"/>
                  </a:lnTo>
                  <a:close/>
                </a:path>
                <a:path w="1118870" h="361950">
                  <a:moveTo>
                    <a:pt x="359143" y="25"/>
                  </a:moveTo>
                  <a:lnTo>
                    <a:pt x="348449" y="25"/>
                  </a:lnTo>
                  <a:lnTo>
                    <a:pt x="348449" y="260223"/>
                  </a:lnTo>
                  <a:lnTo>
                    <a:pt x="359143" y="260223"/>
                  </a:lnTo>
                  <a:lnTo>
                    <a:pt x="359143" y="25"/>
                  </a:lnTo>
                  <a:close/>
                </a:path>
                <a:path w="1118870" h="361950">
                  <a:moveTo>
                    <a:pt x="380542" y="25"/>
                  </a:moveTo>
                  <a:lnTo>
                    <a:pt x="369849" y="25"/>
                  </a:lnTo>
                  <a:lnTo>
                    <a:pt x="369849" y="260223"/>
                  </a:lnTo>
                  <a:lnTo>
                    <a:pt x="380542" y="260223"/>
                  </a:lnTo>
                  <a:lnTo>
                    <a:pt x="380542" y="25"/>
                  </a:lnTo>
                  <a:close/>
                </a:path>
                <a:path w="1118870" h="361950">
                  <a:moveTo>
                    <a:pt x="433984" y="12"/>
                  </a:moveTo>
                  <a:lnTo>
                    <a:pt x="401916" y="12"/>
                  </a:lnTo>
                  <a:lnTo>
                    <a:pt x="401916" y="260210"/>
                  </a:lnTo>
                  <a:lnTo>
                    <a:pt x="433984" y="260210"/>
                  </a:lnTo>
                  <a:lnTo>
                    <a:pt x="433984" y="12"/>
                  </a:lnTo>
                  <a:close/>
                </a:path>
                <a:path w="1118870" h="361950">
                  <a:moveTo>
                    <a:pt x="455371" y="25"/>
                  </a:moveTo>
                  <a:lnTo>
                    <a:pt x="444690" y="25"/>
                  </a:lnTo>
                  <a:lnTo>
                    <a:pt x="444690" y="260223"/>
                  </a:lnTo>
                  <a:lnTo>
                    <a:pt x="455371" y="260223"/>
                  </a:lnTo>
                  <a:lnTo>
                    <a:pt x="455371" y="25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51" y="12"/>
                  </a:lnTo>
                  <a:lnTo>
                    <a:pt x="487451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212" y="25"/>
                  </a:moveTo>
                  <a:lnTo>
                    <a:pt x="519518" y="25"/>
                  </a:lnTo>
                  <a:lnTo>
                    <a:pt x="519518" y="260223"/>
                  </a:lnTo>
                  <a:lnTo>
                    <a:pt x="530212" y="260223"/>
                  </a:lnTo>
                  <a:lnTo>
                    <a:pt x="530212" y="25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98" y="0"/>
                  </a:lnTo>
                  <a:lnTo>
                    <a:pt x="594398" y="313690"/>
                  </a:lnTo>
                  <a:lnTo>
                    <a:pt x="605078" y="313690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65" y="0"/>
                  </a:moveTo>
                  <a:lnTo>
                    <a:pt x="615746" y="0"/>
                  </a:lnTo>
                  <a:lnTo>
                    <a:pt x="615746" y="313690"/>
                  </a:lnTo>
                  <a:lnTo>
                    <a:pt x="626465" y="313690"/>
                  </a:lnTo>
                  <a:lnTo>
                    <a:pt x="626465" y="0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59" y="12"/>
                  </a:lnTo>
                  <a:lnTo>
                    <a:pt x="637159" y="260210"/>
                  </a:lnTo>
                  <a:lnTo>
                    <a:pt x="669213" y="260210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701306" y="25"/>
                  </a:moveTo>
                  <a:lnTo>
                    <a:pt x="690613" y="25"/>
                  </a:lnTo>
                  <a:lnTo>
                    <a:pt x="690613" y="260223"/>
                  </a:lnTo>
                  <a:lnTo>
                    <a:pt x="701306" y="260223"/>
                  </a:lnTo>
                  <a:lnTo>
                    <a:pt x="701306" y="25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1987" y="12"/>
                  </a:lnTo>
                  <a:lnTo>
                    <a:pt x="711987" y="260210"/>
                  </a:lnTo>
                  <a:lnTo>
                    <a:pt x="744054" y="260210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76135" y="25"/>
                  </a:moveTo>
                  <a:lnTo>
                    <a:pt x="765441" y="25"/>
                  </a:lnTo>
                  <a:lnTo>
                    <a:pt x="765441" y="260223"/>
                  </a:lnTo>
                  <a:lnTo>
                    <a:pt x="776135" y="260223"/>
                  </a:lnTo>
                  <a:lnTo>
                    <a:pt x="776135" y="25"/>
                  </a:lnTo>
                  <a:close/>
                </a:path>
                <a:path w="1118870" h="361950">
                  <a:moveTo>
                    <a:pt x="797521" y="25"/>
                  </a:moveTo>
                  <a:lnTo>
                    <a:pt x="786853" y="25"/>
                  </a:lnTo>
                  <a:lnTo>
                    <a:pt x="786853" y="260223"/>
                  </a:lnTo>
                  <a:lnTo>
                    <a:pt x="797521" y="260223"/>
                  </a:lnTo>
                  <a:lnTo>
                    <a:pt x="797521" y="25"/>
                  </a:lnTo>
                  <a:close/>
                </a:path>
                <a:path w="1118870" h="361950">
                  <a:moveTo>
                    <a:pt x="850988" y="25"/>
                  </a:moveTo>
                  <a:lnTo>
                    <a:pt x="840295" y="25"/>
                  </a:lnTo>
                  <a:lnTo>
                    <a:pt x="840295" y="260223"/>
                  </a:lnTo>
                  <a:lnTo>
                    <a:pt x="850988" y="260223"/>
                  </a:lnTo>
                  <a:lnTo>
                    <a:pt x="850988" y="25"/>
                  </a:lnTo>
                  <a:close/>
                </a:path>
                <a:path w="1118870" h="361950">
                  <a:moveTo>
                    <a:pt x="883881" y="12"/>
                  </a:moveTo>
                  <a:lnTo>
                    <a:pt x="861669" y="12"/>
                  </a:lnTo>
                  <a:lnTo>
                    <a:pt x="861669" y="260210"/>
                  </a:lnTo>
                  <a:lnTo>
                    <a:pt x="883881" y="260210"/>
                  </a:lnTo>
                  <a:lnTo>
                    <a:pt x="883881" y="12"/>
                  </a:lnTo>
                  <a:close/>
                </a:path>
                <a:path w="1118870" h="361950">
                  <a:moveTo>
                    <a:pt x="926642" y="12"/>
                  </a:moveTo>
                  <a:lnTo>
                    <a:pt x="904443" y="12"/>
                  </a:lnTo>
                  <a:lnTo>
                    <a:pt x="904443" y="260210"/>
                  </a:lnTo>
                  <a:lnTo>
                    <a:pt x="926642" y="260210"/>
                  </a:lnTo>
                  <a:lnTo>
                    <a:pt x="926642" y="12"/>
                  </a:lnTo>
                  <a:close/>
                </a:path>
                <a:path w="1118870" h="361950">
                  <a:moveTo>
                    <a:pt x="958735" y="12"/>
                  </a:moveTo>
                  <a:lnTo>
                    <a:pt x="936510" y="12"/>
                  </a:lnTo>
                  <a:lnTo>
                    <a:pt x="936510" y="260210"/>
                  </a:lnTo>
                  <a:lnTo>
                    <a:pt x="958735" y="260210"/>
                  </a:lnTo>
                  <a:lnTo>
                    <a:pt x="958735" y="12"/>
                  </a:lnTo>
                  <a:close/>
                </a:path>
                <a:path w="1118870" h="361950">
                  <a:moveTo>
                    <a:pt x="990790" y="12"/>
                  </a:moveTo>
                  <a:lnTo>
                    <a:pt x="968590" y="12"/>
                  </a:lnTo>
                  <a:lnTo>
                    <a:pt x="968590" y="260210"/>
                  </a:lnTo>
                  <a:lnTo>
                    <a:pt x="990790" y="260210"/>
                  </a:lnTo>
                  <a:lnTo>
                    <a:pt x="990790" y="12"/>
                  </a:lnTo>
                  <a:close/>
                </a:path>
                <a:path w="1118870" h="361950">
                  <a:moveTo>
                    <a:pt x="1021245" y="25"/>
                  </a:moveTo>
                  <a:lnTo>
                    <a:pt x="1011364" y="25"/>
                  </a:lnTo>
                  <a:lnTo>
                    <a:pt x="1011364" y="260223"/>
                  </a:lnTo>
                  <a:lnTo>
                    <a:pt x="1021245" y="260223"/>
                  </a:lnTo>
                  <a:lnTo>
                    <a:pt x="1021245" y="25"/>
                  </a:lnTo>
                  <a:close/>
                </a:path>
                <a:path w="1118870" h="361950">
                  <a:moveTo>
                    <a:pt x="1063993" y="25"/>
                  </a:moveTo>
                  <a:lnTo>
                    <a:pt x="1054125" y="25"/>
                  </a:lnTo>
                  <a:lnTo>
                    <a:pt x="1054125" y="260223"/>
                  </a:lnTo>
                  <a:lnTo>
                    <a:pt x="1063993" y="260223"/>
                  </a:lnTo>
                  <a:lnTo>
                    <a:pt x="1063993" y="25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05" y="0"/>
                  </a:lnTo>
                  <a:lnTo>
                    <a:pt x="1086205" y="313690"/>
                  </a:lnTo>
                  <a:lnTo>
                    <a:pt x="1096899" y="313690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605" y="0"/>
                  </a:lnTo>
                  <a:lnTo>
                    <a:pt x="1107605" y="313690"/>
                  </a:lnTo>
                  <a:lnTo>
                    <a:pt x="1118273" y="313690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27600" y="2985347"/>
              <a:ext cx="202987" cy="82892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094257" y="2985350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6024" y="10185"/>
                  </a:lnTo>
                  <a:lnTo>
                    <a:pt x="44780" y="8255"/>
                  </a:lnTo>
                  <a:lnTo>
                    <a:pt x="43929" y="6921"/>
                  </a:lnTo>
                  <a:lnTo>
                    <a:pt x="42697" y="5778"/>
                  </a:lnTo>
                  <a:lnTo>
                    <a:pt x="42697" y="41478"/>
                  </a:lnTo>
                  <a:lnTo>
                    <a:pt x="42405" y="50609"/>
                  </a:lnTo>
                  <a:lnTo>
                    <a:pt x="31064" y="74688"/>
                  </a:lnTo>
                  <a:lnTo>
                    <a:pt x="21907" y="74688"/>
                  </a:lnTo>
                  <a:lnTo>
                    <a:pt x="10261" y="41478"/>
                  </a:lnTo>
                  <a:lnTo>
                    <a:pt x="10541" y="33426"/>
                  </a:lnTo>
                  <a:lnTo>
                    <a:pt x="21793" y="8255"/>
                  </a:lnTo>
                  <a:lnTo>
                    <a:pt x="31013" y="8255"/>
                  </a:lnTo>
                  <a:lnTo>
                    <a:pt x="42697" y="41478"/>
                  </a:lnTo>
                  <a:lnTo>
                    <a:pt x="42697" y="5778"/>
                  </a:lnTo>
                  <a:lnTo>
                    <a:pt x="41224" y="4394"/>
                  </a:lnTo>
                  <a:lnTo>
                    <a:pt x="37934" y="2654"/>
                  </a:lnTo>
                  <a:lnTo>
                    <a:pt x="34671" y="889"/>
                  </a:lnTo>
                  <a:lnTo>
                    <a:pt x="30848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509" y="80086"/>
                  </a:lnTo>
                  <a:lnTo>
                    <a:pt x="18656" y="82892"/>
                  </a:lnTo>
                  <a:lnTo>
                    <a:pt x="32435" y="82892"/>
                  </a:lnTo>
                  <a:lnTo>
                    <a:pt x="51981" y="58686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7990" y="51003"/>
                  </a:moveTo>
                  <a:lnTo>
                    <a:pt x="121081" y="10185"/>
                  </a:lnTo>
                  <a:lnTo>
                    <a:pt x="119837" y="8255"/>
                  </a:lnTo>
                  <a:lnTo>
                    <a:pt x="118986" y="6921"/>
                  </a:lnTo>
                  <a:lnTo>
                    <a:pt x="117754" y="5778"/>
                  </a:lnTo>
                  <a:lnTo>
                    <a:pt x="117754" y="41478"/>
                  </a:lnTo>
                  <a:lnTo>
                    <a:pt x="117462" y="50609"/>
                  </a:lnTo>
                  <a:lnTo>
                    <a:pt x="106108" y="74688"/>
                  </a:lnTo>
                  <a:lnTo>
                    <a:pt x="96964" y="74688"/>
                  </a:lnTo>
                  <a:lnTo>
                    <a:pt x="85318" y="41478"/>
                  </a:lnTo>
                  <a:lnTo>
                    <a:pt x="85598" y="33426"/>
                  </a:lnTo>
                  <a:lnTo>
                    <a:pt x="96837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78"/>
                  </a:lnTo>
                  <a:lnTo>
                    <a:pt x="116281" y="4394"/>
                  </a:lnTo>
                  <a:lnTo>
                    <a:pt x="109715" y="889"/>
                  </a:lnTo>
                  <a:lnTo>
                    <a:pt x="105892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66" y="80086"/>
                  </a:lnTo>
                  <a:lnTo>
                    <a:pt x="93713" y="82892"/>
                  </a:lnTo>
                  <a:lnTo>
                    <a:pt x="107480" y="82892"/>
                  </a:lnTo>
                  <a:lnTo>
                    <a:pt x="127025" y="58686"/>
                  </a:lnTo>
                  <a:lnTo>
                    <a:pt x="127990" y="51003"/>
                  </a:lnTo>
                  <a:close/>
                </a:path>
                <a:path w="428625" h="83185">
                  <a:moveTo>
                    <a:pt x="203327" y="52298"/>
                  </a:moveTo>
                  <a:lnTo>
                    <a:pt x="202006" y="47929"/>
                  </a:lnTo>
                  <a:lnTo>
                    <a:pt x="196684" y="40957"/>
                  </a:lnTo>
                  <a:lnTo>
                    <a:pt x="192963" y="38658"/>
                  </a:lnTo>
                  <a:lnTo>
                    <a:pt x="188163" y="37541"/>
                  </a:lnTo>
                  <a:lnTo>
                    <a:pt x="191846" y="35852"/>
                  </a:lnTo>
                  <a:lnTo>
                    <a:pt x="194640" y="33553"/>
                  </a:lnTo>
                  <a:lnTo>
                    <a:pt x="198424" y="27800"/>
                  </a:lnTo>
                  <a:lnTo>
                    <a:pt x="199351" y="24612"/>
                  </a:lnTo>
                  <a:lnTo>
                    <a:pt x="199351" y="17411"/>
                  </a:lnTo>
                  <a:lnTo>
                    <a:pt x="180022" y="12"/>
                  </a:lnTo>
                  <a:lnTo>
                    <a:pt x="169176" y="12"/>
                  </a:lnTo>
                  <a:lnTo>
                    <a:pt x="163791" y="1841"/>
                  </a:lnTo>
                  <a:lnTo>
                    <a:pt x="155168" y="9194"/>
                  </a:lnTo>
                  <a:lnTo>
                    <a:pt x="152412" y="14363"/>
                  </a:lnTo>
                  <a:lnTo>
                    <a:pt x="151168" y="21043"/>
                  </a:lnTo>
                  <a:lnTo>
                    <a:pt x="161137" y="22809"/>
                  </a:lnTo>
                  <a:lnTo>
                    <a:pt x="161886" y="17945"/>
                  </a:lnTo>
                  <a:lnTo>
                    <a:pt x="163563" y="14300"/>
                  </a:lnTo>
                  <a:lnTo>
                    <a:pt x="168706" y="9410"/>
                  </a:lnTo>
                  <a:lnTo>
                    <a:pt x="171958" y="8191"/>
                  </a:lnTo>
                  <a:lnTo>
                    <a:pt x="179730" y="8191"/>
                  </a:lnTo>
                  <a:lnTo>
                    <a:pt x="182918" y="9410"/>
                  </a:lnTo>
                  <a:lnTo>
                    <a:pt x="187883" y="14198"/>
                  </a:lnTo>
                  <a:lnTo>
                    <a:pt x="189103" y="17221"/>
                  </a:lnTo>
                  <a:lnTo>
                    <a:pt x="189090" y="25488"/>
                  </a:lnTo>
                  <a:lnTo>
                    <a:pt x="187426" y="28905"/>
                  </a:lnTo>
                  <a:lnTo>
                    <a:pt x="180606" y="33350"/>
                  </a:lnTo>
                  <a:lnTo>
                    <a:pt x="176809" y="34429"/>
                  </a:lnTo>
                  <a:lnTo>
                    <a:pt x="170954" y="34340"/>
                  </a:lnTo>
                  <a:lnTo>
                    <a:pt x="169849" y="43078"/>
                  </a:lnTo>
                  <a:lnTo>
                    <a:pt x="172631" y="42354"/>
                  </a:lnTo>
                  <a:lnTo>
                    <a:pt x="174980" y="41973"/>
                  </a:lnTo>
                  <a:lnTo>
                    <a:pt x="181495" y="41973"/>
                  </a:lnTo>
                  <a:lnTo>
                    <a:pt x="185305" y="43459"/>
                  </a:lnTo>
                  <a:lnTo>
                    <a:pt x="191262" y="49415"/>
                  </a:lnTo>
                  <a:lnTo>
                    <a:pt x="192773" y="53174"/>
                  </a:lnTo>
                  <a:lnTo>
                    <a:pt x="192773" y="62547"/>
                  </a:lnTo>
                  <a:lnTo>
                    <a:pt x="191135" y="66586"/>
                  </a:lnTo>
                  <a:lnTo>
                    <a:pt x="184696" y="73075"/>
                  </a:lnTo>
                  <a:lnTo>
                    <a:pt x="180721" y="74688"/>
                  </a:lnTo>
                  <a:lnTo>
                    <a:pt x="172085" y="74688"/>
                  </a:lnTo>
                  <a:lnTo>
                    <a:pt x="168732" y="73456"/>
                  </a:lnTo>
                  <a:lnTo>
                    <a:pt x="163220" y="68478"/>
                  </a:lnTo>
                  <a:lnTo>
                    <a:pt x="161290" y="64401"/>
                  </a:lnTo>
                  <a:lnTo>
                    <a:pt x="160147" y="58750"/>
                  </a:lnTo>
                  <a:lnTo>
                    <a:pt x="150177" y="60083"/>
                  </a:lnTo>
                  <a:lnTo>
                    <a:pt x="150863" y="66827"/>
                  </a:lnTo>
                  <a:lnTo>
                    <a:pt x="153543" y="72339"/>
                  </a:lnTo>
                  <a:lnTo>
                    <a:pt x="162928" y="80822"/>
                  </a:lnTo>
                  <a:lnTo>
                    <a:pt x="168871" y="82956"/>
                  </a:lnTo>
                  <a:lnTo>
                    <a:pt x="183883" y="82956"/>
                  </a:lnTo>
                  <a:lnTo>
                    <a:pt x="190411" y="80492"/>
                  </a:lnTo>
                  <a:lnTo>
                    <a:pt x="200748" y="70637"/>
                  </a:lnTo>
                  <a:lnTo>
                    <a:pt x="203327" y="64617"/>
                  </a:lnTo>
                  <a:lnTo>
                    <a:pt x="203327" y="52298"/>
                  </a:lnTo>
                  <a:close/>
                </a:path>
                <a:path w="428625" h="83185">
                  <a:moveTo>
                    <a:pt x="262712" y="0"/>
                  </a:moveTo>
                  <a:lnTo>
                    <a:pt x="256286" y="0"/>
                  </a:lnTo>
                  <a:lnTo>
                    <a:pt x="254546" y="3492"/>
                  </a:lnTo>
                  <a:lnTo>
                    <a:pt x="251599" y="7124"/>
                  </a:lnTo>
                  <a:lnTo>
                    <a:pt x="243281" y="14579"/>
                  </a:lnTo>
                  <a:lnTo>
                    <a:pt x="238404" y="17754"/>
                  </a:lnTo>
                  <a:lnTo>
                    <a:pt x="232816" y="20370"/>
                  </a:lnTo>
                  <a:lnTo>
                    <a:pt x="232816" y="30010"/>
                  </a:lnTo>
                  <a:lnTo>
                    <a:pt x="252768" y="17983"/>
                  </a:lnTo>
                  <a:lnTo>
                    <a:pt x="252768" y="81508"/>
                  </a:lnTo>
                  <a:lnTo>
                    <a:pt x="262712" y="81508"/>
                  </a:lnTo>
                  <a:lnTo>
                    <a:pt x="262712" y="0"/>
                  </a:lnTo>
                  <a:close/>
                </a:path>
                <a:path w="428625" h="83185">
                  <a:moveTo>
                    <a:pt x="352615" y="71932"/>
                  </a:moveTo>
                  <a:lnTo>
                    <a:pt x="312801" y="71932"/>
                  </a:lnTo>
                  <a:lnTo>
                    <a:pt x="313905" y="70129"/>
                  </a:lnTo>
                  <a:lnTo>
                    <a:pt x="315302" y="68338"/>
                  </a:lnTo>
                  <a:lnTo>
                    <a:pt x="318706" y="64757"/>
                  </a:lnTo>
                  <a:lnTo>
                    <a:pt x="322554" y="61341"/>
                  </a:lnTo>
                  <a:lnTo>
                    <a:pt x="335686" y="50266"/>
                  </a:lnTo>
                  <a:lnTo>
                    <a:pt x="340791" y="45504"/>
                  </a:lnTo>
                  <a:lnTo>
                    <a:pt x="346989" y="38557"/>
                  </a:lnTo>
                  <a:lnTo>
                    <a:pt x="349173" y="35255"/>
                  </a:lnTo>
                  <a:lnTo>
                    <a:pt x="351840" y="28981"/>
                  </a:lnTo>
                  <a:lnTo>
                    <a:pt x="352501" y="25793"/>
                  </a:lnTo>
                  <a:lnTo>
                    <a:pt x="352501" y="16154"/>
                  </a:lnTo>
                  <a:lnTo>
                    <a:pt x="350253" y="10807"/>
                  </a:lnTo>
                  <a:lnTo>
                    <a:pt x="341160" y="2171"/>
                  </a:lnTo>
                  <a:lnTo>
                    <a:pt x="334987" y="12"/>
                  </a:lnTo>
                  <a:lnTo>
                    <a:pt x="319506" y="12"/>
                  </a:lnTo>
                  <a:lnTo>
                    <a:pt x="313334" y="2019"/>
                  </a:lnTo>
                  <a:lnTo>
                    <a:pt x="304190" y="10033"/>
                  </a:lnTo>
                  <a:lnTo>
                    <a:pt x="301548" y="15836"/>
                  </a:lnTo>
                  <a:lnTo>
                    <a:pt x="300850" y="23482"/>
                  </a:lnTo>
                  <a:lnTo>
                    <a:pt x="311073" y="24549"/>
                  </a:lnTo>
                  <a:lnTo>
                    <a:pt x="311111" y="19443"/>
                  </a:lnTo>
                  <a:lnTo>
                    <a:pt x="312597" y="15468"/>
                  </a:lnTo>
                  <a:lnTo>
                    <a:pt x="318350" y="9702"/>
                  </a:lnTo>
                  <a:lnTo>
                    <a:pt x="322186" y="8255"/>
                  </a:lnTo>
                  <a:lnTo>
                    <a:pt x="331533" y="8255"/>
                  </a:lnTo>
                  <a:lnTo>
                    <a:pt x="335191" y="9626"/>
                  </a:lnTo>
                  <a:lnTo>
                    <a:pt x="340829" y="15049"/>
                  </a:lnTo>
                  <a:lnTo>
                    <a:pt x="342265" y="18364"/>
                  </a:lnTo>
                  <a:lnTo>
                    <a:pt x="342265" y="26085"/>
                  </a:lnTo>
                  <a:lnTo>
                    <a:pt x="340728" y="30099"/>
                  </a:lnTo>
                  <a:lnTo>
                    <a:pt x="334492" y="38544"/>
                  </a:lnTo>
                  <a:lnTo>
                    <a:pt x="328536" y="44259"/>
                  </a:lnTo>
                  <a:lnTo>
                    <a:pt x="314032" y="56146"/>
                  </a:lnTo>
                  <a:lnTo>
                    <a:pt x="309676" y="60248"/>
                  </a:lnTo>
                  <a:lnTo>
                    <a:pt x="303669" y="67335"/>
                  </a:lnTo>
                  <a:lnTo>
                    <a:pt x="301498" y="70929"/>
                  </a:lnTo>
                  <a:lnTo>
                    <a:pt x="299288" y="76809"/>
                  </a:lnTo>
                  <a:lnTo>
                    <a:pt x="298894" y="79108"/>
                  </a:lnTo>
                  <a:lnTo>
                    <a:pt x="298945" y="81521"/>
                  </a:lnTo>
                  <a:lnTo>
                    <a:pt x="352615" y="81521"/>
                  </a:lnTo>
                  <a:lnTo>
                    <a:pt x="352615" y="71932"/>
                  </a:lnTo>
                  <a:close/>
                </a:path>
                <a:path w="428625" h="83185">
                  <a:moveTo>
                    <a:pt x="428523" y="1397"/>
                  </a:moveTo>
                  <a:lnTo>
                    <a:pt x="375945" y="1397"/>
                  </a:lnTo>
                  <a:lnTo>
                    <a:pt x="375945" y="10972"/>
                  </a:lnTo>
                  <a:lnTo>
                    <a:pt x="415709" y="10972"/>
                  </a:lnTo>
                  <a:lnTo>
                    <a:pt x="411975" y="15532"/>
                  </a:lnTo>
                  <a:lnTo>
                    <a:pt x="393065" y="51650"/>
                  </a:lnTo>
                  <a:lnTo>
                    <a:pt x="387324" y="81521"/>
                  </a:lnTo>
                  <a:lnTo>
                    <a:pt x="397548" y="81521"/>
                  </a:lnTo>
                  <a:lnTo>
                    <a:pt x="398094" y="73431"/>
                  </a:lnTo>
                  <a:lnTo>
                    <a:pt x="399389" y="65989"/>
                  </a:lnTo>
                  <a:lnTo>
                    <a:pt x="416941" y="24561"/>
                  </a:lnTo>
                  <a:lnTo>
                    <a:pt x="428523" y="9131"/>
                  </a:lnTo>
                  <a:lnTo>
                    <a:pt x="428523" y="13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050912" y="243521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60423" y="2439157"/>
              <a:ext cx="143802" cy="12482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372033" y="243521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1544" y="2439157"/>
              <a:ext cx="143802" cy="124828"/>
            </a:xfrm>
            <a:prstGeom prst="rect">
              <a:avLst/>
            </a:prstGeom>
          </p:spPr>
        </p:pic>
      </p:grpSp>
      <p:sp>
        <p:nvSpPr>
          <p:cNvPr id="45" name="object 45"/>
          <p:cNvSpPr txBox="1"/>
          <p:nvPr/>
        </p:nvSpPr>
        <p:spPr>
          <a:xfrm>
            <a:off x="2133967" y="2136289"/>
            <a:ext cx="148145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COCK</a:t>
            </a:r>
            <a:r>
              <a:rPr sz="1000" b="1" spc="-100" dirty="0">
                <a:latin typeface="Trebuchet MS"/>
                <a:cs typeface="Trebuchet MS"/>
              </a:rPr>
              <a:t>T</a:t>
            </a:r>
            <a:r>
              <a:rPr sz="1000" b="1" spc="-15" dirty="0">
                <a:latin typeface="Trebuchet MS"/>
                <a:cs typeface="Trebuchet MS"/>
              </a:rPr>
              <a:t>AIL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46" name="object 46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2615285" y="856526"/>
            <a:ext cx="715110" cy="1018806"/>
          </a:xfrm>
          <a:prstGeom prst="rect">
            <a:avLst/>
          </a:prstGeom>
        </p:spPr>
      </p:pic>
      <p:sp>
        <p:nvSpPr>
          <p:cNvPr id="47" name="object 47"/>
          <p:cNvSpPr/>
          <p:nvPr/>
        </p:nvSpPr>
        <p:spPr>
          <a:xfrm>
            <a:off x="3821852" y="1985066"/>
            <a:ext cx="1738630" cy="1953895"/>
          </a:xfrm>
          <a:custGeom>
            <a:avLst/>
            <a:gdLst/>
            <a:ahLst/>
            <a:cxnLst/>
            <a:rect l="l" t="t" r="r" b="b"/>
            <a:pathLst>
              <a:path w="1738629" h="195389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1835"/>
                </a:lnTo>
                <a:lnTo>
                  <a:pt x="1124" y="1923458"/>
                </a:lnTo>
                <a:lnTo>
                  <a:pt x="8999" y="1944831"/>
                </a:lnTo>
                <a:lnTo>
                  <a:pt x="30373" y="1952706"/>
                </a:lnTo>
                <a:lnTo>
                  <a:pt x="71996" y="1953831"/>
                </a:lnTo>
                <a:lnTo>
                  <a:pt x="1666595" y="1953831"/>
                </a:lnTo>
                <a:lnTo>
                  <a:pt x="1708218" y="1952706"/>
                </a:lnTo>
                <a:lnTo>
                  <a:pt x="1729592" y="1944831"/>
                </a:lnTo>
                <a:lnTo>
                  <a:pt x="1737466" y="1923458"/>
                </a:lnTo>
                <a:lnTo>
                  <a:pt x="1738591" y="18818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8" name="object 48"/>
          <p:cNvGraphicFramePr>
            <a:graphicFrameLocks noGrp="1"/>
          </p:cNvGraphicFramePr>
          <p:nvPr/>
        </p:nvGraphicFramePr>
        <p:xfrm>
          <a:off x="3923500" y="319275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9153RH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3.06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6005044004032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49" name="object 49"/>
          <p:cNvGrpSpPr/>
          <p:nvPr/>
        </p:nvGrpSpPr>
        <p:grpSpPr>
          <a:xfrm>
            <a:off x="2197061" y="2435212"/>
            <a:ext cx="1339850" cy="645795"/>
            <a:chOff x="2197061" y="2435212"/>
            <a:chExt cx="1339850" cy="645795"/>
          </a:xfrm>
        </p:grpSpPr>
        <p:sp>
          <p:nvSpPr>
            <p:cNvPr id="50" name="object 50"/>
            <p:cNvSpPr/>
            <p:nvPr/>
          </p:nvSpPr>
          <p:spPr>
            <a:xfrm>
              <a:off x="2265551" y="2719538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63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63" y="359994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3861" y="2990428"/>
              <a:ext cx="71259" cy="89103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2280615" y="2719539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82"/>
                  </a:moveTo>
                  <a:lnTo>
                    <a:pt x="51142" y="319570"/>
                  </a:lnTo>
                  <a:lnTo>
                    <a:pt x="47840" y="316128"/>
                  </a:lnTo>
                  <a:lnTo>
                    <a:pt x="43230" y="311289"/>
                  </a:lnTo>
                  <a:lnTo>
                    <a:pt x="43230" y="328447"/>
                  </a:lnTo>
                  <a:lnTo>
                    <a:pt x="43180" y="340410"/>
                  </a:lnTo>
                  <a:lnTo>
                    <a:pt x="41783" y="344690"/>
                  </a:lnTo>
                  <a:lnTo>
                    <a:pt x="35725" y="351485"/>
                  </a:lnTo>
                  <a:lnTo>
                    <a:pt x="32105" y="353187"/>
                  </a:lnTo>
                  <a:lnTo>
                    <a:pt x="25019" y="353187"/>
                  </a:lnTo>
                  <a:lnTo>
                    <a:pt x="11341" y="337134"/>
                  </a:lnTo>
                  <a:lnTo>
                    <a:pt x="11341" y="328447"/>
                  </a:lnTo>
                  <a:lnTo>
                    <a:pt x="12915" y="324218"/>
                  </a:lnTo>
                  <a:lnTo>
                    <a:pt x="18846" y="318122"/>
                  </a:lnTo>
                  <a:lnTo>
                    <a:pt x="19189" y="317766"/>
                  </a:lnTo>
                  <a:lnTo>
                    <a:pt x="23012" y="316128"/>
                  </a:lnTo>
                  <a:lnTo>
                    <a:pt x="32054" y="316128"/>
                  </a:lnTo>
                  <a:lnTo>
                    <a:pt x="35826" y="317766"/>
                  </a:lnTo>
                  <a:lnTo>
                    <a:pt x="41795" y="324218"/>
                  </a:lnTo>
                  <a:lnTo>
                    <a:pt x="43230" y="328447"/>
                  </a:lnTo>
                  <a:lnTo>
                    <a:pt x="43230" y="311289"/>
                  </a:lnTo>
                  <a:lnTo>
                    <a:pt x="41795" y="309778"/>
                  </a:lnTo>
                  <a:lnTo>
                    <a:pt x="36156" y="307327"/>
                  </a:lnTo>
                  <a:lnTo>
                    <a:pt x="25704" y="307327"/>
                  </a:lnTo>
                  <a:lnTo>
                    <a:pt x="22072" y="308216"/>
                  </a:lnTo>
                  <a:lnTo>
                    <a:pt x="15125" y="311759"/>
                  </a:lnTo>
                  <a:lnTo>
                    <a:pt x="12192" y="314477"/>
                  </a:lnTo>
                  <a:lnTo>
                    <a:pt x="9791" y="318122"/>
                  </a:lnTo>
                  <a:lnTo>
                    <a:pt x="9906" y="309778"/>
                  </a:lnTo>
                  <a:lnTo>
                    <a:pt x="25222" y="286677"/>
                  </a:lnTo>
                  <a:lnTo>
                    <a:pt x="32346" y="286677"/>
                  </a:lnTo>
                  <a:lnTo>
                    <a:pt x="42138" y="299466"/>
                  </a:lnTo>
                  <a:lnTo>
                    <a:pt x="52044" y="298691"/>
                  </a:lnTo>
                  <a:lnTo>
                    <a:pt x="35394" y="278485"/>
                  </a:lnTo>
                  <a:lnTo>
                    <a:pt x="20447" y="278485"/>
                  </a:lnTo>
                  <a:lnTo>
                    <a:pt x="431" y="311048"/>
                  </a:lnTo>
                  <a:lnTo>
                    <a:pt x="0" y="324218"/>
                  </a:lnTo>
                  <a:lnTo>
                    <a:pt x="381" y="331787"/>
                  </a:lnTo>
                  <a:lnTo>
                    <a:pt x="19761" y="361365"/>
                  </a:lnTo>
                  <a:lnTo>
                    <a:pt x="32943" y="361365"/>
                  </a:lnTo>
                  <a:lnTo>
                    <a:pt x="53479" y="338721"/>
                  </a:lnTo>
                  <a:lnTo>
                    <a:pt x="53479" y="325882"/>
                  </a:lnTo>
                  <a:close/>
                </a:path>
                <a:path w="1118870" h="361950">
                  <a:moveTo>
                    <a:pt x="113245" y="12"/>
                  </a:moveTo>
                  <a:lnTo>
                    <a:pt x="102552" y="12"/>
                  </a:lnTo>
                  <a:lnTo>
                    <a:pt x="102552" y="313664"/>
                  </a:lnTo>
                  <a:lnTo>
                    <a:pt x="113245" y="313664"/>
                  </a:lnTo>
                  <a:lnTo>
                    <a:pt x="113245" y="12"/>
                  </a:lnTo>
                  <a:close/>
                </a:path>
                <a:path w="1118870" h="361950">
                  <a:moveTo>
                    <a:pt x="134632" y="12"/>
                  </a:moveTo>
                  <a:lnTo>
                    <a:pt x="123939" y="12"/>
                  </a:lnTo>
                  <a:lnTo>
                    <a:pt x="123939" y="313664"/>
                  </a:lnTo>
                  <a:lnTo>
                    <a:pt x="134632" y="313664"/>
                  </a:lnTo>
                  <a:lnTo>
                    <a:pt x="134632" y="12"/>
                  </a:lnTo>
                  <a:close/>
                </a:path>
                <a:path w="1118870" h="361950">
                  <a:moveTo>
                    <a:pt x="188074" y="0"/>
                  </a:moveTo>
                  <a:lnTo>
                    <a:pt x="166687" y="0"/>
                  </a:lnTo>
                  <a:lnTo>
                    <a:pt x="166687" y="260197"/>
                  </a:lnTo>
                  <a:lnTo>
                    <a:pt x="188074" y="260197"/>
                  </a:lnTo>
                  <a:lnTo>
                    <a:pt x="188074" y="0"/>
                  </a:lnTo>
                  <a:close/>
                </a:path>
                <a:path w="1118870" h="361950">
                  <a:moveTo>
                    <a:pt x="202971" y="329488"/>
                  </a:moveTo>
                  <a:lnTo>
                    <a:pt x="194818" y="286740"/>
                  </a:lnTo>
                  <a:lnTo>
                    <a:pt x="193954" y="285407"/>
                  </a:lnTo>
                  <a:lnTo>
                    <a:pt x="192722" y="284264"/>
                  </a:lnTo>
                  <a:lnTo>
                    <a:pt x="192722" y="319963"/>
                  </a:lnTo>
                  <a:lnTo>
                    <a:pt x="192430" y="329095"/>
                  </a:lnTo>
                  <a:lnTo>
                    <a:pt x="181076" y="353187"/>
                  </a:lnTo>
                  <a:lnTo>
                    <a:pt x="171919" y="353187"/>
                  </a:lnTo>
                  <a:lnTo>
                    <a:pt x="160286" y="319963"/>
                  </a:lnTo>
                  <a:lnTo>
                    <a:pt x="160566" y="311924"/>
                  </a:lnTo>
                  <a:lnTo>
                    <a:pt x="171818" y="286740"/>
                  </a:lnTo>
                  <a:lnTo>
                    <a:pt x="181038" y="286740"/>
                  </a:lnTo>
                  <a:lnTo>
                    <a:pt x="192722" y="319963"/>
                  </a:lnTo>
                  <a:lnTo>
                    <a:pt x="192722" y="284264"/>
                  </a:lnTo>
                  <a:lnTo>
                    <a:pt x="191249" y="282892"/>
                  </a:lnTo>
                  <a:lnTo>
                    <a:pt x="187960" y="281152"/>
                  </a:lnTo>
                  <a:lnTo>
                    <a:pt x="184683" y="279374"/>
                  </a:lnTo>
                  <a:lnTo>
                    <a:pt x="180860" y="278485"/>
                  </a:lnTo>
                  <a:lnTo>
                    <a:pt x="170599" y="278498"/>
                  </a:lnTo>
                  <a:lnTo>
                    <a:pt x="165684" y="280073"/>
                  </a:lnTo>
                  <a:lnTo>
                    <a:pt x="157899" y="286423"/>
                  </a:lnTo>
                  <a:lnTo>
                    <a:pt x="154965" y="290944"/>
                  </a:lnTo>
                  <a:lnTo>
                    <a:pt x="151015" y="302653"/>
                  </a:lnTo>
                  <a:lnTo>
                    <a:pt x="150037" y="310375"/>
                  </a:lnTo>
                  <a:lnTo>
                    <a:pt x="150037" y="319963"/>
                  </a:lnTo>
                  <a:lnTo>
                    <a:pt x="162521" y="358571"/>
                  </a:lnTo>
                  <a:lnTo>
                    <a:pt x="168681" y="361378"/>
                  </a:lnTo>
                  <a:lnTo>
                    <a:pt x="182448" y="361378"/>
                  </a:lnTo>
                  <a:lnTo>
                    <a:pt x="187363" y="359791"/>
                  </a:lnTo>
                  <a:lnTo>
                    <a:pt x="195148" y="353402"/>
                  </a:lnTo>
                  <a:lnTo>
                    <a:pt x="195287" y="353187"/>
                  </a:lnTo>
                  <a:lnTo>
                    <a:pt x="198081" y="348881"/>
                  </a:lnTo>
                  <a:lnTo>
                    <a:pt x="201993" y="337185"/>
                  </a:lnTo>
                  <a:lnTo>
                    <a:pt x="202971" y="329488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80" y="0"/>
                  </a:lnTo>
                  <a:lnTo>
                    <a:pt x="198780" y="260184"/>
                  </a:lnTo>
                  <a:lnTo>
                    <a:pt x="209473" y="260184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184"/>
                  </a:lnTo>
                  <a:lnTo>
                    <a:pt x="230847" y="260184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69875" y="286740"/>
                  </a:lnTo>
                  <a:lnTo>
                    <a:pt x="267766" y="284264"/>
                  </a:lnTo>
                  <a:lnTo>
                    <a:pt x="267766" y="319963"/>
                  </a:lnTo>
                  <a:lnTo>
                    <a:pt x="267474" y="329095"/>
                  </a:lnTo>
                  <a:lnTo>
                    <a:pt x="256120" y="353187"/>
                  </a:lnTo>
                  <a:lnTo>
                    <a:pt x="246976" y="353187"/>
                  </a:lnTo>
                  <a:lnTo>
                    <a:pt x="235331" y="319963"/>
                  </a:lnTo>
                  <a:lnTo>
                    <a:pt x="235610" y="311924"/>
                  </a:lnTo>
                  <a:lnTo>
                    <a:pt x="246862" y="286740"/>
                  </a:lnTo>
                  <a:lnTo>
                    <a:pt x="256082" y="286740"/>
                  </a:lnTo>
                  <a:lnTo>
                    <a:pt x="267766" y="319963"/>
                  </a:lnTo>
                  <a:lnTo>
                    <a:pt x="267766" y="284264"/>
                  </a:lnTo>
                  <a:lnTo>
                    <a:pt x="266293" y="282892"/>
                  </a:lnTo>
                  <a:lnTo>
                    <a:pt x="263004" y="281152"/>
                  </a:lnTo>
                  <a:lnTo>
                    <a:pt x="259727" y="279374"/>
                  </a:lnTo>
                  <a:lnTo>
                    <a:pt x="255905" y="278485"/>
                  </a:lnTo>
                  <a:lnTo>
                    <a:pt x="245643" y="278498"/>
                  </a:lnTo>
                  <a:lnTo>
                    <a:pt x="240728" y="280073"/>
                  </a:lnTo>
                  <a:lnTo>
                    <a:pt x="232943" y="286423"/>
                  </a:lnTo>
                  <a:lnTo>
                    <a:pt x="230009" y="290944"/>
                  </a:lnTo>
                  <a:lnTo>
                    <a:pt x="226060" y="302653"/>
                  </a:lnTo>
                  <a:lnTo>
                    <a:pt x="225082" y="310375"/>
                  </a:lnTo>
                  <a:lnTo>
                    <a:pt x="225082" y="319963"/>
                  </a:lnTo>
                  <a:lnTo>
                    <a:pt x="237578" y="358571"/>
                  </a:lnTo>
                  <a:lnTo>
                    <a:pt x="243725" y="361378"/>
                  </a:lnTo>
                  <a:lnTo>
                    <a:pt x="257492" y="361378"/>
                  </a:lnTo>
                  <a:lnTo>
                    <a:pt x="262394" y="359791"/>
                  </a:lnTo>
                  <a:lnTo>
                    <a:pt x="270192" y="353402"/>
                  </a:lnTo>
                  <a:lnTo>
                    <a:pt x="270332" y="353187"/>
                  </a:lnTo>
                  <a:lnTo>
                    <a:pt x="273126" y="348881"/>
                  </a:lnTo>
                  <a:lnTo>
                    <a:pt x="277037" y="337185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302" y="0"/>
                  </a:moveTo>
                  <a:lnTo>
                    <a:pt x="252222" y="0"/>
                  </a:lnTo>
                  <a:lnTo>
                    <a:pt x="252222" y="260197"/>
                  </a:lnTo>
                  <a:lnTo>
                    <a:pt x="284302" y="260197"/>
                  </a:lnTo>
                  <a:lnTo>
                    <a:pt x="284302" y="0"/>
                  </a:lnTo>
                  <a:close/>
                </a:path>
                <a:path w="1118870" h="361950">
                  <a:moveTo>
                    <a:pt x="327063" y="0"/>
                  </a:moveTo>
                  <a:lnTo>
                    <a:pt x="294995" y="0"/>
                  </a:lnTo>
                  <a:lnTo>
                    <a:pt x="294995" y="260197"/>
                  </a:lnTo>
                  <a:lnTo>
                    <a:pt x="327063" y="260197"/>
                  </a:lnTo>
                  <a:lnTo>
                    <a:pt x="327063" y="0"/>
                  </a:lnTo>
                  <a:close/>
                </a:path>
                <a:path w="1118870" h="361950">
                  <a:moveTo>
                    <a:pt x="353961" y="324764"/>
                  </a:moveTo>
                  <a:lnTo>
                    <a:pt x="351510" y="318452"/>
                  </a:lnTo>
                  <a:lnTo>
                    <a:pt x="341769" y="308635"/>
                  </a:lnTo>
                  <a:lnTo>
                    <a:pt x="335788" y="306184"/>
                  </a:lnTo>
                  <a:lnTo>
                    <a:pt x="323354" y="306184"/>
                  </a:lnTo>
                  <a:lnTo>
                    <a:pt x="318236" y="307873"/>
                  </a:lnTo>
                  <a:lnTo>
                    <a:pt x="313372" y="311264"/>
                  </a:lnTo>
                  <a:lnTo>
                    <a:pt x="317741" y="289458"/>
                  </a:lnTo>
                  <a:lnTo>
                    <a:pt x="350139" y="289458"/>
                  </a:lnTo>
                  <a:lnTo>
                    <a:pt x="350139" y="279933"/>
                  </a:lnTo>
                  <a:lnTo>
                    <a:pt x="309765" y="279933"/>
                  </a:lnTo>
                  <a:lnTo>
                    <a:pt x="301904" y="321627"/>
                  </a:lnTo>
                  <a:lnTo>
                    <a:pt x="311264" y="322846"/>
                  </a:lnTo>
                  <a:lnTo>
                    <a:pt x="312737" y="320509"/>
                  </a:lnTo>
                  <a:lnTo>
                    <a:pt x="314769" y="318643"/>
                  </a:lnTo>
                  <a:lnTo>
                    <a:pt x="319938" y="315722"/>
                  </a:lnTo>
                  <a:lnTo>
                    <a:pt x="322846" y="314972"/>
                  </a:lnTo>
                  <a:lnTo>
                    <a:pt x="331228" y="314985"/>
                  </a:lnTo>
                  <a:lnTo>
                    <a:pt x="335394" y="316623"/>
                  </a:lnTo>
                  <a:lnTo>
                    <a:pt x="341769" y="323189"/>
                  </a:lnTo>
                  <a:lnTo>
                    <a:pt x="343382" y="327672"/>
                  </a:lnTo>
                  <a:lnTo>
                    <a:pt x="343382" y="339344"/>
                  </a:lnTo>
                  <a:lnTo>
                    <a:pt x="341718" y="344144"/>
                  </a:lnTo>
                  <a:lnTo>
                    <a:pt x="335076" y="351383"/>
                  </a:lnTo>
                  <a:lnTo>
                    <a:pt x="331012" y="353187"/>
                  </a:lnTo>
                  <a:lnTo>
                    <a:pt x="322224" y="353187"/>
                  </a:lnTo>
                  <a:lnTo>
                    <a:pt x="318808" y="351917"/>
                  </a:lnTo>
                  <a:lnTo>
                    <a:pt x="313169" y="346786"/>
                  </a:lnTo>
                  <a:lnTo>
                    <a:pt x="311378" y="342950"/>
                  </a:lnTo>
                  <a:lnTo>
                    <a:pt x="310603" y="337845"/>
                  </a:lnTo>
                  <a:lnTo>
                    <a:pt x="300139" y="338734"/>
                  </a:lnTo>
                  <a:lnTo>
                    <a:pt x="300799" y="345567"/>
                  </a:lnTo>
                  <a:lnTo>
                    <a:pt x="303453" y="351040"/>
                  </a:lnTo>
                  <a:lnTo>
                    <a:pt x="312801" y="359321"/>
                  </a:lnTo>
                  <a:lnTo>
                    <a:pt x="318833" y="361378"/>
                  </a:lnTo>
                  <a:lnTo>
                    <a:pt x="335216" y="361378"/>
                  </a:lnTo>
                  <a:lnTo>
                    <a:pt x="342341" y="358089"/>
                  </a:lnTo>
                  <a:lnTo>
                    <a:pt x="351815" y="346176"/>
                  </a:lnTo>
                  <a:lnTo>
                    <a:pt x="353961" y="339826"/>
                  </a:lnTo>
                  <a:lnTo>
                    <a:pt x="353961" y="324764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48475" y="0"/>
                  </a:lnTo>
                  <a:lnTo>
                    <a:pt x="348475" y="260184"/>
                  </a:lnTo>
                  <a:lnTo>
                    <a:pt x="359156" y="260184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36" y="0"/>
                  </a:lnTo>
                  <a:lnTo>
                    <a:pt x="369836" y="260184"/>
                  </a:lnTo>
                  <a:lnTo>
                    <a:pt x="380530" y="260184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84" y="0"/>
                  </a:moveTo>
                  <a:lnTo>
                    <a:pt x="401916" y="0"/>
                  </a:lnTo>
                  <a:lnTo>
                    <a:pt x="401916" y="260197"/>
                  </a:lnTo>
                  <a:lnTo>
                    <a:pt x="433984" y="260197"/>
                  </a:lnTo>
                  <a:lnTo>
                    <a:pt x="433984" y="0"/>
                  </a:lnTo>
                  <a:close/>
                </a:path>
                <a:path w="1118870" h="361950">
                  <a:moveTo>
                    <a:pt x="455383" y="0"/>
                  </a:moveTo>
                  <a:lnTo>
                    <a:pt x="444690" y="0"/>
                  </a:lnTo>
                  <a:lnTo>
                    <a:pt x="444690" y="260184"/>
                  </a:lnTo>
                  <a:lnTo>
                    <a:pt x="455383" y="260184"/>
                  </a:lnTo>
                  <a:lnTo>
                    <a:pt x="455383" y="0"/>
                  </a:lnTo>
                  <a:close/>
                </a:path>
                <a:path w="1118870" h="361950">
                  <a:moveTo>
                    <a:pt x="508838" y="0"/>
                  </a:moveTo>
                  <a:lnTo>
                    <a:pt x="487438" y="0"/>
                  </a:lnTo>
                  <a:lnTo>
                    <a:pt x="487438" y="260197"/>
                  </a:lnTo>
                  <a:lnTo>
                    <a:pt x="508838" y="260197"/>
                  </a:lnTo>
                  <a:lnTo>
                    <a:pt x="508838" y="0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31" y="0"/>
                  </a:lnTo>
                  <a:lnTo>
                    <a:pt x="519531" y="260184"/>
                  </a:lnTo>
                  <a:lnTo>
                    <a:pt x="530225" y="260184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704" y="0"/>
                  </a:moveTo>
                  <a:lnTo>
                    <a:pt x="562305" y="0"/>
                  </a:lnTo>
                  <a:lnTo>
                    <a:pt x="562305" y="260197"/>
                  </a:lnTo>
                  <a:lnTo>
                    <a:pt x="583704" y="260197"/>
                  </a:lnTo>
                  <a:lnTo>
                    <a:pt x="583704" y="0"/>
                  </a:lnTo>
                  <a:close/>
                </a:path>
                <a:path w="1118870" h="361950">
                  <a:moveTo>
                    <a:pt x="605066" y="12"/>
                  </a:moveTo>
                  <a:lnTo>
                    <a:pt x="594385" y="12"/>
                  </a:lnTo>
                  <a:lnTo>
                    <a:pt x="594385" y="313664"/>
                  </a:lnTo>
                  <a:lnTo>
                    <a:pt x="605066" y="313664"/>
                  </a:lnTo>
                  <a:lnTo>
                    <a:pt x="605066" y="12"/>
                  </a:lnTo>
                  <a:close/>
                </a:path>
                <a:path w="1118870" h="361950">
                  <a:moveTo>
                    <a:pt x="626452" y="12"/>
                  </a:moveTo>
                  <a:lnTo>
                    <a:pt x="615759" y="12"/>
                  </a:lnTo>
                  <a:lnTo>
                    <a:pt x="615759" y="313664"/>
                  </a:lnTo>
                  <a:lnTo>
                    <a:pt x="626452" y="313664"/>
                  </a:lnTo>
                  <a:lnTo>
                    <a:pt x="626452" y="12"/>
                  </a:lnTo>
                  <a:close/>
                </a:path>
                <a:path w="1118870" h="361950">
                  <a:moveTo>
                    <a:pt x="669213" y="0"/>
                  </a:moveTo>
                  <a:lnTo>
                    <a:pt x="637146" y="0"/>
                  </a:lnTo>
                  <a:lnTo>
                    <a:pt x="637146" y="260197"/>
                  </a:lnTo>
                  <a:lnTo>
                    <a:pt x="669213" y="260197"/>
                  </a:lnTo>
                  <a:lnTo>
                    <a:pt x="669213" y="0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00" y="0"/>
                  </a:lnTo>
                  <a:lnTo>
                    <a:pt x="690600" y="260184"/>
                  </a:lnTo>
                  <a:lnTo>
                    <a:pt x="701294" y="260184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54" y="0"/>
                  </a:moveTo>
                  <a:lnTo>
                    <a:pt x="712000" y="0"/>
                  </a:lnTo>
                  <a:lnTo>
                    <a:pt x="712000" y="260197"/>
                  </a:lnTo>
                  <a:lnTo>
                    <a:pt x="744054" y="260197"/>
                  </a:lnTo>
                  <a:lnTo>
                    <a:pt x="744054" y="0"/>
                  </a:lnTo>
                  <a:close/>
                </a:path>
                <a:path w="1118870" h="361950">
                  <a:moveTo>
                    <a:pt x="776135" y="0"/>
                  </a:moveTo>
                  <a:lnTo>
                    <a:pt x="765454" y="0"/>
                  </a:lnTo>
                  <a:lnTo>
                    <a:pt x="765454" y="260184"/>
                  </a:lnTo>
                  <a:lnTo>
                    <a:pt x="776135" y="260184"/>
                  </a:lnTo>
                  <a:lnTo>
                    <a:pt x="776135" y="0"/>
                  </a:lnTo>
                  <a:close/>
                </a:path>
                <a:path w="1118870" h="361950">
                  <a:moveTo>
                    <a:pt x="797534" y="0"/>
                  </a:moveTo>
                  <a:lnTo>
                    <a:pt x="786853" y="0"/>
                  </a:lnTo>
                  <a:lnTo>
                    <a:pt x="786853" y="260184"/>
                  </a:lnTo>
                  <a:lnTo>
                    <a:pt x="797534" y="260184"/>
                  </a:lnTo>
                  <a:lnTo>
                    <a:pt x="797534" y="0"/>
                  </a:lnTo>
                  <a:close/>
                </a:path>
                <a:path w="1118870" h="361950">
                  <a:moveTo>
                    <a:pt x="840282" y="0"/>
                  </a:moveTo>
                  <a:lnTo>
                    <a:pt x="808215" y="0"/>
                  </a:lnTo>
                  <a:lnTo>
                    <a:pt x="808215" y="260197"/>
                  </a:lnTo>
                  <a:lnTo>
                    <a:pt x="840282" y="260197"/>
                  </a:lnTo>
                  <a:lnTo>
                    <a:pt x="840282" y="0"/>
                  </a:lnTo>
                  <a:close/>
                </a:path>
                <a:path w="1118870" h="361950">
                  <a:moveTo>
                    <a:pt x="893737" y="0"/>
                  </a:moveTo>
                  <a:lnTo>
                    <a:pt x="861669" y="0"/>
                  </a:lnTo>
                  <a:lnTo>
                    <a:pt x="861669" y="260197"/>
                  </a:lnTo>
                  <a:lnTo>
                    <a:pt x="893737" y="260197"/>
                  </a:lnTo>
                  <a:lnTo>
                    <a:pt x="893737" y="0"/>
                  </a:lnTo>
                  <a:close/>
                </a:path>
                <a:path w="1118870" h="361950">
                  <a:moveTo>
                    <a:pt x="915123" y="0"/>
                  </a:moveTo>
                  <a:lnTo>
                    <a:pt x="904443" y="0"/>
                  </a:lnTo>
                  <a:lnTo>
                    <a:pt x="904443" y="260184"/>
                  </a:lnTo>
                  <a:lnTo>
                    <a:pt x="915123" y="260184"/>
                  </a:lnTo>
                  <a:lnTo>
                    <a:pt x="915123" y="0"/>
                  </a:lnTo>
                  <a:close/>
                </a:path>
                <a:path w="1118870" h="361950">
                  <a:moveTo>
                    <a:pt x="947216" y="0"/>
                  </a:moveTo>
                  <a:lnTo>
                    <a:pt x="936523" y="0"/>
                  </a:lnTo>
                  <a:lnTo>
                    <a:pt x="936523" y="260184"/>
                  </a:lnTo>
                  <a:lnTo>
                    <a:pt x="947216" y="260184"/>
                  </a:lnTo>
                  <a:lnTo>
                    <a:pt x="947216" y="0"/>
                  </a:lnTo>
                  <a:close/>
                </a:path>
                <a:path w="1118870" h="361950">
                  <a:moveTo>
                    <a:pt x="989977" y="0"/>
                  </a:moveTo>
                  <a:lnTo>
                    <a:pt x="957884" y="0"/>
                  </a:lnTo>
                  <a:lnTo>
                    <a:pt x="957884" y="260197"/>
                  </a:lnTo>
                  <a:lnTo>
                    <a:pt x="989977" y="260197"/>
                  </a:lnTo>
                  <a:lnTo>
                    <a:pt x="989977" y="0"/>
                  </a:lnTo>
                  <a:close/>
                </a:path>
                <a:path w="1118870" h="361950">
                  <a:moveTo>
                    <a:pt x="1043432" y="0"/>
                  </a:moveTo>
                  <a:lnTo>
                    <a:pt x="1011339" y="0"/>
                  </a:lnTo>
                  <a:lnTo>
                    <a:pt x="1011339" y="260197"/>
                  </a:lnTo>
                  <a:lnTo>
                    <a:pt x="1043432" y="260197"/>
                  </a:lnTo>
                  <a:lnTo>
                    <a:pt x="1043432" y="0"/>
                  </a:lnTo>
                  <a:close/>
                </a:path>
                <a:path w="1118870" h="361950">
                  <a:moveTo>
                    <a:pt x="1075512" y="0"/>
                  </a:moveTo>
                  <a:lnTo>
                    <a:pt x="1064831" y="0"/>
                  </a:lnTo>
                  <a:lnTo>
                    <a:pt x="1064831" y="260184"/>
                  </a:lnTo>
                  <a:lnTo>
                    <a:pt x="1075512" y="260184"/>
                  </a:lnTo>
                  <a:lnTo>
                    <a:pt x="1075512" y="0"/>
                  </a:lnTo>
                  <a:close/>
                </a:path>
                <a:path w="1118870" h="361950">
                  <a:moveTo>
                    <a:pt x="1096899" y="12"/>
                  </a:moveTo>
                  <a:lnTo>
                    <a:pt x="1086218" y="12"/>
                  </a:lnTo>
                  <a:lnTo>
                    <a:pt x="1086218" y="313664"/>
                  </a:lnTo>
                  <a:lnTo>
                    <a:pt x="1096899" y="313664"/>
                  </a:lnTo>
                  <a:lnTo>
                    <a:pt x="1096899" y="12"/>
                  </a:lnTo>
                  <a:close/>
                </a:path>
                <a:path w="1118870" h="361950">
                  <a:moveTo>
                    <a:pt x="1118285" y="12"/>
                  </a:moveTo>
                  <a:lnTo>
                    <a:pt x="1107605" y="12"/>
                  </a:lnTo>
                  <a:lnTo>
                    <a:pt x="1107605" y="313664"/>
                  </a:lnTo>
                  <a:lnTo>
                    <a:pt x="1118285" y="313664"/>
                  </a:lnTo>
                  <a:lnTo>
                    <a:pt x="1118285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655818" y="2998015"/>
              <a:ext cx="202982" cy="82892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2922482" y="2998015"/>
              <a:ext cx="53340" cy="83185"/>
            </a:xfrm>
            <a:custGeom>
              <a:avLst/>
              <a:gdLst/>
              <a:ahLst/>
              <a:cxnLst/>
              <a:rect l="l" t="t" r="r" b="b"/>
              <a:pathLst>
                <a:path w="53339" h="83185">
                  <a:moveTo>
                    <a:pt x="30835" y="0"/>
                  </a:moveTo>
                  <a:lnTo>
                    <a:pt x="977" y="24168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23" y="82892"/>
                  </a:lnTo>
                  <a:lnTo>
                    <a:pt x="37325" y="81305"/>
                  </a:lnTo>
                  <a:lnTo>
                    <a:pt x="45123" y="74917"/>
                  </a:lnTo>
                  <a:lnTo>
                    <a:pt x="45262" y="74701"/>
                  </a:lnTo>
                  <a:lnTo>
                    <a:pt x="21894" y="74701"/>
                  </a:lnTo>
                  <a:lnTo>
                    <a:pt x="18033" y="72504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54"/>
                  </a:lnTo>
                  <a:lnTo>
                    <a:pt x="44784" y="8254"/>
                  </a:lnTo>
                  <a:lnTo>
                    <a:pt x="43929" y="6921"/>
                  </a:lnTo>
                  <a:lnTo>
                    <a:pt x="41211" y="4406"/>
                  </a:lnTo>
                  <a:lnTo>
                    <a:pt x="37922" y="2666"/>
                  </a:lnTo>
                  <a:lnTo>
                    <a:pt x="34658" y="888"/>
                  </a:lnTo>
                  <a:lnTo>
                    <a:pt x="30835" y="0"/>
                  </a:lnTo>
                  <a:close/>
                </a:path>
                <a:path w="53339" h="83185">
                  <a:moveTo>
                    <a:pt x="44784" y="8254"/>
                  </a:moveTo>
                  <a:lnTo>
                    <a:pt x="31000" y="8254"/>
                  </a:lnTo>
                  <a:lnTo>
                    <a:pt x="34886" y="10452"/>
                  </a:lnTo>
                  <a:lnTo>
                    <a:pt x="37985" y="14846"/>
                  </a:lnTo>
                  <a:lnTo>
                    <a:pt x="42684" y="41478"/>
                  </a:lnTo>
                  <a:lnTo>
                    <a:pt x="42391" y="50607"/>
                  </a:lnTo>
                  <a:lnTo>
                    <a:pt x="31051" y="74701"/>
                  </a:lnTo>
                  <a:lnTo>
                    <a:pt x="45262" y="74701"/>
                  </a:lnTo>
                  <a:lnTo>
                    <a:pt x="48044" y="70396"/>
                  </a:lnTo>
                  <a:lnTo>
                    <a:pt x="51968" y="58699"/>
                  </a:lnTo>
                  <a:lnTo>
                    <a:pt x="52933" y="51003"/>
                  </a:lnTo>
                  <a:lnTo>
                    <a:pt x="52822" y="32272"/>
                  </a:lnTo>
                  <a:lnTo>
                    <a:pt x="52323" y="27050"/>
                  </a:lnTo>
                  <a:lnTo>
                    <a:pt x="49885" y="17564"/>
                  </a:lnTo>
                  <a:lnTo>
                    <a:pt x="48221" y="13538"/>
                  </a:lnTo>
                  <a:lnTo>
                    <a:pt x="46030" y="10198"/>
                  </a:lnTo>
                  <a:lnTo>
                    <a:pt x="44784" y="82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997535" y="2998015"/>
              <a:ext cx="127941" cy="82892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147658" y="2998016"/>
              <a:ext cx="127935" cy="82892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3297764" y="2998015"/>
              <a:ext cx="53340" cy="83185"/>
            </a:xfrm>
            <a:custGeom>
              <a:avLst/>
              <a:gdLst/>
              <a:ahLst/>
              <a:cxnLst/>
              <a:rect l="l" t="t" r="r" b="b"/>
              <a:pathLst>
                <a:path w="53339" h="83185">
                  <a:moveTo>
                    <a:pt x="30822" y="0"/>
                  </a:moveTo>
                  <a:lnTo>
                    <a:pt x="977" y="24168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484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49" y="74701"/>
                  </a:lnTo>
                  <a:lnTo>
                    <a:pt x="21894" y="74701"/>
                  </a:lnTo>
                  <a:lnTo>
                    <a:pt x="18034" y="72504"/>
                  </a:lnTo>
                  <a:lnTo>
                    <a:pt x="10248" y="41478"/>
                  </a:lnTo>
                  <a:lnTo>
                    <a:pt x="10529" y="33439"/>
                  </a:lnTo>
                  <a:lnTo>
                    <a:pt x="21780" y="8254"/>
                  </a:lnTo>
                  <a:lnTo>
                    <a:pt x="44791" y="8254"/>
                  </a:lnTo>
                  <a:lnTo>
                    <a:pt x="43929" y="6921"/>
                  </a:lnTo>
                  <a:lnTo>
                    <a:pt x="41211" y="4406"/>
                  </a:lnTo>
                  <a:lnTo>
                    <a:pt x="34645" y="888"/>
                  </a:lnTo>
                  <a:lnTo>
                    <a:pt x="30822" y="0"/>
                  </a:lnTo>
                  <a:close/>
                </a:path>
                <a:path w="53339" h="83185">
                  <a:moveTo>
                    <a:pt x="44791" y="8254"/>
                  </a:moveTo>
                  <a:lnTo>
                    <a:pt x="31000" y="8254"/>
                  </a:lnTo>
                  <a:lnTo>
                    <a:pt x="34886" y="10452"/>
                  </a:lnTo>
                  <a:lnTo>
                    <a:pt x="37985" y="14846"/>
                  </a:lnTo>
                  <a:lnTo>
                    <a:pt x="42684" y="41478"/>
                  </a:lnTo>
                  <a:lnTo>
                    <a:pt x="42389" y="50607"/>
                  </a:lnTo>
                  <a:lnTo>
                    <a:pt x="31038" y="74701"/>
                  </a:lnTo>
                  <a:lnTo>
                    <a:pt x="45249" y="74701"/>
                  </a:lnTo>
                  <a:lnTo>
                    <a:pt x="48031" y="70396"/>
                  </a:lnTo>
                  <a:lnTo>
                    <a:pt x="51955" y="58699"/>
                  </a:lnTo>
                  <a:lnTo>
                    <a:pt x="52933" y="51003"/>
                  </a:lnTo>
                  <a:lnTo>
                    <a:pt x="52822" y="32272"/>
                  </a:lnTo>
                  <a:lnTo>
                    <a:pt x="52324" y="27050"/>
                  </a:lnTo>
                  <a:lnTo>
                    <a:pt x="49898" y="17564"/>
                  </a:lnTo>
                  <a:lnTo>
                    <a:pt x="48209" y="13538"/>
                  </a:lnTo>
                  <a:lnTo>
                    <a:pt x="44791" y="82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2875940" y="243521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885458" y="2439157"/>
              <a:ext cx="143802" cy="124828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2197061" y="243521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206581" y="2439157"/>
              <a:ext cx="143802" cy="124828"/>
            </a:xfrm>
            <a:prstGeom prst="rect">
              <a:avLst/>
            </a:prstGeom>
          </p:spPr>
        </p:pic>
      </p:grpSp>
      <p:sp>
        <p:nvSpPr>
          <p:cNvPr id="62" name="object 62"/>
          <p:cNvSpPr txBox="1"/>
          <p:nvPr/>
        </p:nvSpPr>
        <p:spPr>
          <a:xfrm>
            <a:off x="3950429" y="2127973"/>
            <a:ext cx="148145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COCK</a:t>
            </a:r>
            <a:r>
              <a:rPr sz="1000" b="1" spc="-100" dirty="0">
                <a:latin typeface="Trebuchet MS"/>
                <a:cs typeface="Trebuchet MS"/>
              </a:rPr>
              <a:t>T</a:t>
            </a:r>
            <a:r>
              <a:rPr sz="1000" b="1" spc="-15" dirty="0">
                <a:latin typeface="Trebuchet MS"/>
                <a:cs typeface="Trebuchet MS"/>
              </a:rPr>
              <a:t>AIL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4015054" y="2426944"/>
            <a:ext cx="1339850" cy="135255"/>
            <a:chOff x="4015054" y="2426944"/>
            <a:chExt cx="1339850" cy="135255"/>
          </a:xfrm>
        </p:grpSpPr>
        <p:sp>
          <p:nvSpPr>
            <p:cNvPr id="64" name="object 64"/>
            <p:cNvSpPr/>
            <p:nvPr/>
          </p:nvSpPr>
          <p:spPr>
            <a:xfrm>
              <a:off x="4693919" y="242694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703441" y="2430884"/>
              <a:ext cx="143802" cy="124828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4015054" y="242694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024563" y="2430885"/>
              <a:ext cx="143802" cy="124828"/>
            </a:xfrm>
            <a:prstGeom prst="rect">
              <a:avLst/>
            </a:prstGeom>
          </p:spPr>
        </p:pic>
      </p:grpSp>
      <p:sp>
        <p:nvSpPr>
          <p:cNvPr id="68" name="object 68"/>
          <p:cNvSpPr txBox="1"/>
          <p:nvPr/>
        </p:nvSpPr>
        <p:spPr>
          <a:xfrm>
            <a:off x="4015054" y="2426944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69" name="object 69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4330596" y="874611"/>
            <a:ext cx="745370" cy="1010030"/>
          </a:xfrm>
          <a:prstGeom prst="rect">
            <a:avLst/>
          </a:prstGeom>
        </p:spPr>
      </p:pic>
      <p:grpSp>
        <p:nvGrpSpPr>
          <p:cNvPr id="70" name="object 70"/>
          <p:cNvGrpSpPr/>
          <p:nvPr/>
        </p:nvGrpSpPr>
        <p:grpSpPr>
          <a:xfrm>
            <a:off x="4076358" y="2706840"/>
            <a:ext cx="1229995" cy="361950"/>
            <a:chOff x="4076358" y="2706840"/>
            <a:chExt cx="1229995" cy="361950"/>
          </a:xfrm>
        </p:grpSpPr>
        <p:sp>
          <p:nvSpPr>
            <p:cNvPr id="71" name="object 71"/>
            <p:cNvSpPr/>
            <p:nvPr/>
          </p:nvSpPr>
          <p:spPr>
            <a:xfrm>
              <a:off x="4076358" y="2706845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34668" y="2977738"/>
              <a:ext cx="71272" cy="89103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4091432" y="2706852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94"/>
                  </a:moveTo>
                  <a:lnTo>
                    <a:pt x="51142" y="319582"/>
                  </a:lnTo>
                  <a:lnTo>
                    <a:pt x="47828" y="316141"/>
                  </a:lnTo>
                  <a:lnTo>
                    <a:pt x="43230" y="311302"/>
                  </a:lnTo>
                  <a:lnTo>
                    <a:pt x="43230" y="328460"/>
                  </a:lnTo>
                  <a:lnTo>
                    <a:pt x="43180" y="340423"/>
                  </a:lnTo>
                  <a:lnTo>
                    <a:pt x="41783" y="344703"/>
                  </a:lnTo>
                  <a:lnTo>
                    <a:pt x="35725" y="351497"/>
                  </a:lnTo>
                  <a:lnTo>
                    <a:pt x="32105" y="353187"/>
                  </a:lnTo>
                  <a:lnTo>
                    <a:pt x="25019" y="353187"/>
                  </a:lnTo>
                  <a:lnTo>
                    <a:pt x="11341" y="337134"/>
                  </a:lnTo>
                  <a:lnTo>
                    <a:pt x="11341" y="328460"/>
                  </a:lnTo>
                  <a:lnTo>
                    <a:pt x="12903" y="324231"/>
                  </a:lnTo>
                  <a:lnTo>
                    <a:pt x="16052" y="321017"/>
                  </a:lnTo>
                  <a:lnTo>
                    <a:pt x="18834" y="318135"/>
                  </a:lnTo>
                  <a:lnTo>
                    <a:pt x="19189" y="317766"/>
                  </a:lnTo>
                  <a:lnTo>
                    <a:pt x="23012" y="316141"/>
                  </a:lnTo>
                  <a:lnTo>
                    <a:pt x="32054" y="316141"/>
                  </a:lnTo>
                  <a:lnTo>
                    <a:pt x="35814" y="317766"/>
                  </a:lnTo>
                  <a:lnTo>
                    <a:pt x="41795" y="324231"/>
                  </a:lnTo>
                  <a:lnTo>
                    <a:pt x="43230" y="328460"/>
                  </a:lnTo>
                  <a:lnTo>
                    <a:pt x="43230" y="311302"/>
                  </a:lnTo>
                  <a:lnTo>
                    <a:pt x="41795" y="309791"/>
                  </a:lnTo>
                  <a:lnTo>
                    <a:pt x="36156" y="307340"/>
                  </a:lnTo>
                  <a:lnTo>
                    <a:pt x="25704" y="307340"/>
                  </a:lnTo>
                  <a:lnTo>
                    <a:pt x="22072" y="308229"/>
                  </a:lnTo>
                  <a:lnTo>
                    <a:pt x="15125" y="311772"/>
                  </a:lnTo>
                  <a:lnTo>
                    <a:pt x="12192" y="314490"/>
                  </a:lnTo>
                  <a:lnTo>
                    <a:pt x="9791" y="318135"/>
                  </a:lnTo>
                  <a:lnTo>
                    <a:pt x="9906" y="309791"/>
                  </a:lnTo>
                  <a:lnTo>
                    <a:pt x="25222" y="286689"/>
                  </a:lnTo>
                  <a:lnTo>
                    <a:pt x="32346" y="286689"/>
                  </a:lnTo>
                  <a:lnTo>
                    <a:pt x="42125" y="299478"/>
                  </a:lnTo>
                  <a:lnTo>
                    <a:pt x="52044" y="298704"/>
                  </a:lnTo>
                  <a:lnTo>
                    <a:pt x="51231" y="292392"/>
                  </a:lnTo>
                  <a:lnTo>
                    <a:pt x="48780" y="287451"/>
                  </a:lnTo>
                  <a:lnTo>
                    <a:pt x="47904" y="286689"/>
                  </a:lnTo>
                  <a:lnTo>
                    <a:pt x="40614" y="280289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48"/>
                  </a:lnTo>
                  <a:lnTo>
                    <a:pt x="0" y="324231"/>
                  </a:lnTo>
                  <a:lnTo>
                    <a:pt x="368" y="331787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37287" y="360222"/>
                  </a:lnTo>
                  <a:lnTo>
                    <a:pt x="44970" y="355574"/>
                  </a:lnTo>
                  <a:lnTo>
                    <a:pt x="47117" y="353187"/>
                  </a:lnTo>
                  <a:lnTo>
                    <a:pt x="47980" y="352234"/>
                  </a:lnTo>
                  <a:lnTo>
                    <a:pt x="52374" y="343484"/>
                  </a:lnTo>
                  <a:lnTo>
                    <a:pt x="53479" y="338734"/>
                  </a:lnTo>
                  <a:lnTo>
                    <a:pt x="53479" y="325894"/>
                  </a:lnTo>
                  <a:close/>
                </a:path>
                <a:path w="1118870" h="361950">
                  <a:moveTo>
                    <a:pt x="113220" y="0"/>
                  </a:moveTo>
                  <a:lnTo>
                    <a:pt x="102539" y="0"/>
                  </a:lnTo>
                  <a:lnTo>
                    <a:pt x="102539" y="313664"/>
                  </a:lnTo>
                  <a:lnTo>
                    <a:pt x="113220" y="313664"/>
                  </a:lnTo>
                  <a:lnTo>
                    <a:pt x="113220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39" y="0"/>
                  </a:lnTo>
                  <a:lnTo>
                    <a:pt x="123939" y="313664"/>
                  </a:lnTo>
                  <a:lnTo>
                    <a:pt x="134620" y="313664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74" y="0"/>
                  </a:moveTo>
                  <a:lnTo>
                    <a:pt x="166687" y="0"/>
                  </a:lnTo>
                  <a:lnTo>
                    <a:pt x="166687" y="260197"/>
                  </a:lnTo>
                  <a:lnTo>
                    <a:pt x="188074" y="260197"/>
                  </a:lnTo>
                  <a:lnTo>
                    <a:pt x="188074" y="0"/>
                  </a:lnTo>
                  <a:close/>
                </a:path>
                <a:path w="1118870" h="361950">
                  <a:moveTo>
                    <a:pt x="202946" y="329488"/>
                  </a:moveTo>
                  <a:lnTo>
                    <a:pt x="194805" y="286740"/>
                  </a:lnTo>
                  <a:lnTo>
                    <a:pt x="192697" y="284251"/>
                  </a:lnTo>
                  <a:lnTo>
                    <a:pt x="192697" y="319963"/>
                  </a:lnTo>
                  <a:lnTo>
                    <a:pt x="192405" y="329095"/>
                  </a:lnTo>
                  <a:lnTo>
                    <a:pt x="181051" y="353187"/>
                  </a:lnTo>
                  <a:lnTo>
                    <a:pt x="171907" y="353187"/>
                  </a:lnTo>
                  <a:lnTo>
                    <a:pt x="160261" y="319963"/>
                  </a:lnTo>
                  <a:lnTo>
                    <a:pt x="160540" y="311912"/>
                  </a:lnTo>
                  <a:lnTo>
                    <a:pt x="171792" y="286740"/>
                  </a:lnTo>
                  <a:lnTo>
                    <a:pt x="181025" y="286740"/>
                  </a:lnTo>
                  <a:lnTo>
                    <a:pt x="192697" y="319963"/>
                  </a:lnTo>
                  <a:lnTo>
                    <a:pt x="192697" y="284251"/>
                  </a:lnTo>
                  <a:lnTo>
                    <a:pt x="191223" y="282879"/>
                  </a:lnTo>
                  <a:lnTo>
                    <a:pt x="187934" y="281152"/>
                  </a:lnTo>
                  <a:lnTo>
                    <a:pt x="184658" y="279374"/>
                  </a:lnTo>
                  <a:lnTo>
                    <a:pt x="180835" y="278485"/>
                  </a:lnTo>
                  <a:lnTo>
                    <a:pt x="170573" y="278498"/>
                  </a:lnTo>
                  <a:lnTo>
                    <a:pt x="165671" y="280073"/>
                  </a:lnTo>
                  <a:lnTo>
                    <a:pt x="150012" y="310362"/>
                  </a:lnTo>
                  <a:lnTo>
                    <a:pt x="150012" y="319963"/>
                  </a:lnTo>
                  <a:lnTo>
                    <a:pt x="162509" y="358559"/>
                  </a:lnTo>
                  <a:lnTo>
                    <a:pt x="168656" y="361378"/>
                  </a:lnTo>
                  <a:lnTo>
                    <a:pt x="182422" y="361378"/>
                  </a:lnTo>
                  <a:lnTo>
                    <a:pt x="187337" y="359791"/>
                  </a:lnTo>
                  <a:lnTo>
                    <a:pt x="195122" y="353402"/>
                  </a:lnTo>
                  <a:lnTo>
                    <a:pt x="195262" y="353187"/>
                  </a:lnTo>
                  <a:lnTo>
                    <a:pt x="198056" y="348881"/>
                  </a:lnTo>
                  <a:lnTo>
                    <a:pt x="201968" y="337185"/>
                  </a:lnTo>
                  <a:lnTo>
                    <a:pt x="202946" y="329488"/>
                  </a:lnTo>
                  <a:close/>
                </a:path>
                <a:path w="1118870" h="361950">
                  <a:moveTo>
                    <a:pt x="209448" y="0"/>
                  </a:moveTo>
                  <a:lnTo>
                    <a:pt x="198767" y="0"/>
                  </a:lnTo>
                  <a:lnTo>
                    <a:pt x="198767" y="260197"/>
                  </a:lnTo>
                  <a:lnTo>
                    <a:pt x="209448" y="260197"/>
                  </a:lnTo>
                  <a:lnTo>
                    <a:pt x="209448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47" y="260197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69862" y="286740"/>
                  </a:lnTo>
                  <a:lnTo>
                    <a:pt x="268998" y="285407"/>
                  </a:lnTo>
                  <a:lnTo>
                    <a:pt x="267766" y="284264"/>
                  </a:lnTo>
                  <a:lnTo>
                    <a:pt x="267766" y="319963"/>
                  </a:lnTo>
                  <a:lnTo>
                    <a:pt x="267462" y="329095"/>
                  </a:lnTo>
                  <a:lnTo>
                    <a:pt x="256120" y="353187"/>
                  </a:lnTo>
                  <a:lnTo>
                    <a:pt x="246964" y="353187"/>
                  </a:lnTo>
                  <a:lnTo>
                    <a:pt x="235318" y="319963"/>
                  </a:lnTo>
                  <a:lnTo>
                    <a:pt x="235597" y="311912"/>
                  </a:lnTo>
                  <a:lnTo>
                    <a:pt x="246849" y="286740"/>
                  </a:lnTo>
                  <a:lnTo>
                    <a:pt x="256082" y="286740"/>
                  </a:lnTo>
                  <a:lnTo>
                    <a:pt x="267766" y="319963"/>
                  </a:lnTo>
                  <a:lnTo>
                    <a:pt x="267766" y="284264"/>
                  </a:lnTo>
                  <a:lnTo>
                    <a:pt x="266293" y="282879"/>
                  </a:lnTo>
                  <a:lnTo>
                    <a:pt x="263004" y="281152"/>
                  </a:lnTo>
                  <a:lnTo>
                    <a:pt x="259727" y="279374"/>
                  </a:lnTo>
                  <a:lnTo>
                    <a:pt x="255905" y="278485"/>
                  </a:lnTo>
                  <a:lnTo>
                    <a:pt x="245643" y="278498"/>
                  </a:lnTo>
                  <a:lnTo>
                    <a:pt x="240728" y="280073"/>
                  </a:lnTo>
                  <a:lnTo>
                    <a:pt x="232943" y="286423"/>
                  </a:lnTo>
                  <a:lnTo>
                    <a:pt x="230009" y="290944"/>
                  </a:lnTo>
                  <a:lnTo>
                    <a:pt x="226060" y="302653"/>
                  </a:lnTo>
                  <a:lnTo>
                    <a:pt x="225082" y="310362"/>
                  </a:lnTo>
                  <a:lnTo>
                    <a:pt x="225082" y="319963"/>
                  </a:lnTo>
                  <a:lnTo>
                    <a:pt x="237578" y="358559"/>
                  </a:lnTo>
                  <a:lnTo>
                    <a:pt x="243725" y="361378"/>
                  </a:lnTo>
                  <a:lnTo>
                    <a:pt x="257492" y="361378"/>
                  </a:lnTo>
                  <a:lnTo>
                    <a:pt x="262407" y="359791"/>
                  </a:lnTo>
                  <a:lnTo>
                    <a:pt x="270192" y="353402"/>
                  </a:lnTo>
                  <a:lnTo>
                    <a:pt x="270332" y="353187"/>
                  </a:lnTo>
                  <a:lnTo>
                    <a:pt x="273126" y="348881"/>
                  </a:lnTo>
                  <a:lnTo>
                    <a:pt x="277037" y="337185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302" y="0"/>
                  </a:moveTo>
                  <a:lnTo>
                    <a:pt x="252222" y="0"/>
                  </a:lnTo>
                  <a:lnTo>
                    <a:pt x="252222" y="260197"/>
                  </a:lnTo>
                  <a:lnTo>
                    <a:pt x="284302" y="260197"/>
                  </a:lnTo>
                  <a:lnTo>
                    <a:pt x="284302" y="0"/>
                  </a:lnTo>
                  <a:close/>
                </a:path>
                <a:path w="1118870" h="361950">
                  <a:moveTo>
                    <a:pt x="327063" y="0"/>
                  </a:moveTo>
                  <a:lnTo>
                    <a:pt x="294995" y="0"/>
                  </a:lnTo>
                  <a:lnTo>
                    <a:pt x="294995" y="260197"/>
                  </a:lnTo>
                  <a:lnTo>
                    <a:pt x="327063" y="260197"/>
                  </a:lnTo>
                  <a:lnTo>
                    <a:pt x="327063" y="0"/>
                  </a:lnTo>
                  <a:close/>
                </a:path>
                <a:path w="1118870" h="361950">
                  <a:moveTo>
                    <a:pt x="353961" y="324764"/>
                  </a:moveTo>
                  <a:lnTo>
                    <a:pt x="351523" y="318452"/>
                  </a:lnTo>
                  <a:lnTo>
                    <a:pt x="341782" y="308635"/>
                  </a:lnTo>
                  <a:lnTo>
                    <a:pt x="335800" y="306171"/>
                  </a:lnTo>
                  <a:lnTo>
                    <a:pt x="323354" y="306171"/>
                  </a:lnTo>
                  <a:lnTo>
                    <a:pt x="318249" y="307873"/>
                  </a:lnTo>
                  <a:lnTo>
                    <a:pt x="313372" y="311264"/>
                  </a:lnTo>
                  <a:lnTo>
                    <a:pt x="317754" y="289458"/>
                  </a:lnTo>
                  <a:lnTo>
                    <a:pt x="350139" y="289458"/>
                  </a:lnTo>
                  <a:lnTo>
                    <a:pt x="350139" y="279933"/>
                  </a:lnTo>
                  <a:lnTo>
                    <a:pt x="309778" y="279933"/>
                  </a:lnTo>
                  <a:lnTo>
                    <a:pt x="301917" y="321627"/>
                  </a:lnTo>
                  <a:lnTo>
                    <a:pt x="311264" y="322834"/>
                  </a:lnTo>
                  <a:lnTo>
                    <a:pt x="312750" y="320509"/>
                  </a:lnTo>
                  <a:lnTo>
                    <a:pt x="314769" y="318630"/>
                  </a:lnTo>
                  <a:lnTo>
                    <a:pt x="319951" y="315722"/>
                  </a:lnTo>
                  <a:lnTo>
                    <a:pt x="322846" y="314985"/>
                  </a:lnTo>
                  <a:lnTo>
                    <a:pt x="331216" y="314985"/>
                  </a:lnTo>
                  <a:lnTo>
                    <a:pt x="335394" y="316623"/>
                  </a:lnTo>
                  <a:lnTo>
                    <a:pt x="341782" y="323189"/>
                  </a:lnTo>
                  <a:lnTo>
                    <a:pt x="343382" y="327672"/>
                  </a:lnTo>
                  <a:lnTo>
                    <a:pt x="343382" y="339344"/>
                  </a:lnTo>
                  <a:lnTo>
                    <a:pt x="341718" y="344144"/>
                  </a:lnTo>
                  <a:lnTo>
                    <a:pt x="335076" y="351383"/>
                  </a:lnTo>
                  <a:lnTo>
                    <a:pt x="331025" y="353187"/>
                  </a:lnTo>
                  <a:lnTo>
                    <a:pt x="322237" y="353187"/>
                  </a:lnTo>
                  <a:lnTo>
                    <a:pt x="318820" y="351917"/>
                  </a:lnTo>
                  <a:lnTo>
                    <a:pt x="313169" y="346786"/>
                  </a:lnTo>
                  <a:lnTo>
                    <a:pt x="311378" y="342938"/>
                  </a:lnTo>
                  <a:lnTo>
                    <a:pt x="310603" y="337845"/>
                  </a:lnTo>
                  <a:lnTo>
                    <a:pt x="300139" y="338734"/>
                  </a:lnTo>
                  <a:lnTo>
                    <a:pt x="300799" y="345567"/>
                  </a:lnTo>
                  <a:lnTo>
                    <a:pt x="303466" y="351040"/>
                  </a:lnTo>
                  <a:lnTo>
                    <a:pt x="312801" y="359321"/>
                  </a:lnTo>
                  <a:lnTo>
                    <a:pt x="318833" y="361378"/>
                  </a:lnTo>
                  <a:lnTo>
                    <a:pt x="335229" y="361378"/>
                  </a:lnTo>
                  <a:lnTo>
                    <a:pt x="342328" y="358089"/>
                  </a:lnTo>
                  <a:lnTo>
                    <a:pt x="351815" y="346176"/>
                  </a:lnTo>
                  <a:lnTo>
                    <a:pt x="353961" y="339826"/>
                  </a:lnTo>
                  <a:lnTo>
                    <a:pt x="353961" y="324764"/>
                  </a:lnTo>
                  <a:close/>
                </a:path>
                <a:path w="1118870" h="361950">
                  <a:moveTo>
                    <a:pt x="359130" y="0"/>
                  </a:moveTo>
                  <a:lnTo>
                    <a:pt x="348449" y="0"/>
                  </a:lnTo>
                  <a:lnTo>
                    <a:pt x="348449" y="260197"/>
                  </a:lnTo>
                  <a:lnTo>
                    <a:pt x="359130" y="260197"/>
                  </a:lnTo>
                  <a:lnTo>
                    <a:pt x="359130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49" y="0"/>
                  </a:lnTo>
                  <a:lnTo>
                    <a:pt x="369849" y="260197"/>
                  </a:lnTo>
                  <a:lnTo>
                    <a:pt x="380530" y="260197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84" y="0"/>
                  </a:moveTo>
                  <a:lnTo>
                    <a:pt x="401916" y="0"/>
                  </a:lnTo>
                  <a:lnTo>
                    <a:pt x="401916" y="260197"/>
                  </a:lnTo>
                  <a:lnTo>
                    <a:pt x="433984" y="260197"/>
                  </a:lnTo>
                  <a:lnTo>
                    <a:pt x="433984" y="0"/>
                  </a:lnTo>
                  <a:close/>
                </a:path>
                <a:path w="1118870" h="361950">
                  <a:moveTo>
                    <a:pt x="455358" y="0"/>
                  </a:moveTo>
                  <a:lnTo>
                    <a:pt x="444677" y="0"/>
                  </a:lnTo>
                  <a:lnTo>
                    <a:pt x="444677" y="260197"/>
                  </a:lnTo>
                  <a:lnTo>
                    <a:pt x="455358" y="260197"/>
                  </a:lnTo>
                  <a:lnTo>
                    <a:pt x="455358" y="0"/>
                  </a:lnTo>
                  <a:close/>
                </a:path>
                <a:path w="1118870" h="361950">
                  <a:moveTo>
                    <a:pt x="508838" y="0"/>
                  </a:moveTo>
                  <a:lnTo>
                    <a:pt x="487451" y="0"/>
                  </a:lnTo>
                  <a:lnTo>
                    <a:pt x="487451" y="260197"/>
                  </a:lnTo>
                  <a:lnTo>
                    <a:pt x="508838" y="260197"/>
                  </a:lnTo>
                  <a:lnTo>
                    <a:pt x="508838" y="0"/>
                  </a:lnTo>
                  <a:close/>
                </a:path>
                <a:path w="1118870" h="361950">
                  <a:moveTo>
                    <a:pt x="530212" y="0"/>
                  </a:moveTo>
                  <a:lnTo>
                    <a:pt x="519518" y="0"/>
                  </a:lnTo>
                  <a:lnTo>
                    <a:pt x="519518" y="260197"/>
                  </a:lnTo>
                  <a:lnTo>
                    <a:pt x="530212" y="260197"/>
                  </a:lnTo>
                  <a:lnTo>
                    <a:pt x="530212" y="0"/>
                  </a:lnTo>
                  <a:close/>
                </a:path>
                <a:path w="1118870" h="361950">
                  <a:moveTo>
                    <a:pt x="583679" y="0"/>
                  </a:moveTo>
                  <a:lnTo>
                    <a:pt x="562292" y="0"/>
                  </a:lnTo>
                  <a:lnTo>
                    <a:pt x="562292" y="260197"/>
                  </a:lnTo>
                  <a:lnTo>
                    <a:pt x="583679" y="260197"/>
                  </a:lnTo>
                  <a:lnTo>
                    <a:pt x="583679" y="0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72" y="0"/>
                  </a:lnTo>
                  <a:lnTo>
                    <a:pt x="594372" y="313664"/>
                  </a:lnTo>
                  <a:lnTo>
                    <a:pt x="605066" y="313664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46" y="0"/>
                  </a:lnTo>
                  <a:lnTo>
                    <a:pt x="615746" y="313664"/>
                  </a:lnTo>
                  <a:lnTo>
                    <a:pt x="626440" y="313664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13" y="0"/>
                  </a:moveTo>
                  <a:lnTo>
                    <a:pt x="637133" y="0"/>
                  </a:lnTo>
                  <a:lnTo>
                    <a:pt x="637133" y="260197"/>
                  </a:lnTo>
                  <a:lnTo>
                    <a:pt x="669213" y="260197"/>
                  </a:lnTo>
                  <a:lnTo>
                    <a:pt x="669213" y="0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00" y="0"/>
                  </a:lnTo>
                  <a:lnTo>
                    <a:pt x="690600" y="260197"/>
                  </a:lnTo>
                  <a:lnTo>
                    <a:pt x="701294" y="260197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54" y="0"/>
                  </a:moveTo>
                  <a:lnTo>
                    <a:pt x="711987" y="0"/>
                  </a:lnTo>
                  <a:lnTo>
                    <a:pt x="711987" y="260197"/>
                  </a:lnTo>
                  <a:lnTo>
                    <a:pt x="744054" y="260197"/>
                  </a:lnTo>
                  <a:lnTo>
                    <a:pt x="744054" y="0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47" y="260197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809028" y="0"/>
                  </a:moveTo>
                  <a:lnTo>
                    <a:pt x="786828" y="0"/>
                  </a:lnTo>
                  <a:lnTo>
                    <a:pt x="786828" y="260197"/>
                  </a:lnTo>
                  <a:lnTo>
                    <a:pt x="809028" y="260197"/>
                  </a:lnTo>
                  <a:lnTo>
                    <a:pt x="809028" y="0"/>
                  </a:lnTo>
                  <a:close/>
                </a:path>
                <a:path w="1118870" h="361950">
                  <a:moveTo>
                    <a:pt x="841108" y="0"/>
                  </a:moveTo>
                  <a:lnTo>
                    <a:pt x="818896" y="0"/>
                  </a:lnTo>
                  <a:lnTo>
                    <a:pt x="818896" y="260197"/>
                  </a:lnTo>
                  <a:lnTo>
                    <a:pt x="841108" y="260197"/>
                  </a:lnTo>
                  <a:lnTo>
                    <a:pt x="841108" y="0"/>
                  </a:lnTo>
                  <a:close/>
                </a:path>
                <a:path w="1118870" h="361950">
                  <a:moveTo>
                    <a:pt x="883881" y="0"/>
                  </a:moveTo>
                  <a:lnTo>
                    <a:pt x="861669" y="0"/>
                  </a:lnTo>
                  <a:lnTo>
                    <a:pt x="861669" y="260197"/>
                  </a:lnTo>
                  <a:lnTo>
                    <a:pt x="883881" y="260197"/>
                  </a:lnTo>
                  <a:lnTo>
                    <a:pt x="883881" y="0"/>
                  </a:lnTo>
                  <a:close/>
                </a:path>
                <a:path w="1118870" h="361950">
                  <a:moveTo>
                    <a:pt x="926642" y="0"/>
                  </a:moveTo>
                  <a:lnTo>
                    <a:pt x="904443" y="0"/>
                  </a:lnTo>
                  <a:lnTo>
                    <a:pt x="904443" y="260197"/>
                  </a:lnTo>
                  <a:lnTo>
                    <a:pt x="926642" y="260197"/>
                  </a:lnTo>
                  <a:lnTo>
                    <a:pt x="926642" y="0"/>
                  </a:lnTo>
                  <a:close/>
                </a:path>
                <a:path w="1118870" h="361950">
                  <a:moveTo>
                    <a:pt x="947191" y="0"/>
                  </a:moveTo>
                  <a:lnTo>
                    <a:pt x="936510" y="0"/>
                  </a:lnTo>
                  <a:lnTo>
                    <a:pt x="936510" y="260197"/>
                  </a:lnTo>
                  <a:lnTo>
                    <a:pt x="947191" y="260197"/>
                  </a:lnTo>
                  <a:lnTo>
                    <a:pt x="947191" y="0"/>
                  </a:lnTo>
                  <a:close/>
                </a:path>
                <a:path w="1118870" h="361950">
                  <a:moveTo>
                    <a:pt x="968578" y="0"/>
                  </a:moveTo>
                  <a:lnTo>
                    <a:pt x="957897" y="0"/>
                  </a:lnTo>
                  <a:lnTo>
                    <a:pt x="957897" y="260197"/>
                  </a:lnTo>
                  <a:lnTo>
                    <a:pt x="968578" y="260197"/>
                  </a:lnTo>
                  <a:lnTo>
                    <a:pt x="968578" y="0"/>
                  </a:lnTo>
                  <a:close/>
                </a:path>
                <a:path w="1118870" h="361950">
                  <a:moveTo>
                    <a:pt x="1021245" y="0"/>
                  </a:moveTo>
                  <a:lnTo>
                    <a:pt x="1011351" y="0"/>
                  </a:lnTo>
                  <a:lnTo>
                    <a:pt x="1011351" y="260197"/>
                  </a:lnTo>
                  <a:lnTo>
                    <a:pt x="1021245" y="260197"/>
                  </a:lnTo>
                  <a:lnTo>
                    <a:pt x="1021245" y="0"/>
                  </a:lnTo>
                  <a:close/>
                </a:path>
                <a:path w="1118870" h="361950">
                  <a:moveTo>
                    <a:pt x="1053299" y="0"/>
                  </a:moveTo>
                  <a:lnTo>
                    <a:pt x="1043432" y="0"/>
                  </a:lnTo>
                  <a:lnTo>
                    <a:pt x="1043432" y="260197"/>
                  </a:lnTo>
                  <a:lnTo>
                    <a:pt x="1053299" y="260197"/>
                  </a:lnTo>
                  <a:lnTo>
                    <a:pt x="1053299" y="0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05" y="0"/>
                  </a:lnTo>
                  <a:lnTo>
                    <a:pt x="1086205" y="313664"/>
                  </a:lnTo>
                  <a:lnTo>
                    <a:pt x="1096899" y="313664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592" y="0"/>
                  </a:lnTo>
                  <a:lnTo>
                    <a:pt x="1107592" y="313664"/>
                  </a:lnTo>
                  <a:lnTo>
                    <a:pt x="1118285" y="313664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466625" y="2985334"/>
              <a:ext cx="202994" cy="82892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4733277" y="2985337"/>
              <a:ext cx="429259" cy="83185"/>
            </a:xfrm>
            <a:custGeom>
              <a:avLst/>
              <a:gdLst/>
              <a:ahLst/>
              <a:cxnLst/>
              <a:rect l="l" t="t" r="r" b="b"/>
              <a:pathLst>
                <a:path w="429260" h="83185">
                  <a:moveTo>
                    <a:pt x="52933" y="51003"/>
                  </a:moveTo>
                  <a:lnTo>
                    <a:pt x="44792" y="8255"/>
                  </a:lnTo>
                  <a:lnTo>
                    <a:pt x="42684" y="5778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41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78"/>
                  </a:lnTo>
                  <a:lnTo>
                    <a:pt x="41211" y="4394"/>
                  </a:lnTo>
                  <a:lnTo>
                    <a:pt x="37922" y="2667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12"/>
                  </a:lnTo>
                  <a:lnTo>
                    <a:pt x="15646" y="1587"/>
                  </a:lnTo>
                  <a:lnTo>
                    <a:pt x="7861" y="7937"/>
                  </a:lnTo>
                  <a:lnTo>
                    <a:pt x="4927" y="12458"/>
                  </a:lnTo>
                  <a:lnTo>
                    <a:pt x="977" y="24168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73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25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9260" h="83185">
                  <a:moveTo>
                    <a:pt x="127990" y="51003"/>
                  </a:moveTo>
                  <a:lnTo>
                    <a:pt x="119837" y="8255"/>
                  </a:lnTo>
                  <a:lnTo>
                    <a:pt x="118986" y="6921"/>
                  </a:lnTo>
                  <a:lnTo>
                    <a:pt x="117754" y="5778"/>
                  </a:lnTo>
                  <a:lnTo>
                    <a:pt x="117754" y="41478"/>
                  </a:lnTo>
                  <a:lnTo>
                    <a:pt x="117462" y="50609"/>
                  </a:lnTo>
                  <a:lnTo>
                    <a:pt x="106108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26"/>
                  </a:lnTo>
                  <a:lnTo>
                    <a:pt x="96837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78"/>
                  </a:lnTo>
                  <a:lnTo>
                    <a:pt x="116268" y="4394"/>
                  </a:lnTo>
                  <a:lnTo>
                    <a:pt x="112991" y="2667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18" y="12"/>
                  </a:lnTo>
                  <a:lnTo>
                    <a:pt x="90703" y="1587"/>
                  </a:lnTo>
                  <a:lnTo>
                    <a:pt x="82918" y="7937"/>
                  </a:lnTo>
                  <a:lnTo>
                    <a:pt x="79984" y="12458"/>
                  </a:lnTo>
                  <a:lnTo>
                    <a:pt x="76034" y="24168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53" y="80073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82" y="81305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429260" h="83185">
                  <a:moveTo>
                    <a:pt x="202501" y="71932"/>
                  </a:moveTo>
                  <a:lnTo>
                    <a:pt x="162687" y="71932"/>
                  </a:lnTo>
                  <a:lnTo>
                    <a:pt x="163791" y="70129"/>
                  </a:lnTo>
                  <a:lnTo>
                    <a:pt x="165188" y="68326"/>
                  </a:lnTo>
                  <a:lnTo>
                    <a:pt x="168592" y="64757"/>
                  </a:lnTo>
                  <a:lnTo>
                    <a:pt x="172440" y="61341"/>
                  </a:lnTo>
                  <a:lnTo>
                    <a:pt x="185572" y="50266"/>
                  </a:lnTo>
                  <a:lnTo>
                    <a:pt x="190690" y="45504"/>
                  </a:lnTo>
                  <a:lnTo>
                    <a:pt x="196850" y="38557"/>
                  </a:lnTo>
                  <a:lnTo>
                    <a:pt x="199059" y="35255"/>
                  </a:lnTo>
                  <a:lnTo>
                    <a:pt x="201726" y="28981"/>
                  </a:lnTo>
                  <a:lnTo>
                    <a:pt x="202387" y="25793"/>
                  </a:lnTo>
                  <a:lnTo>
                    <a:pt x="202387" y="16154"/>
                  </a:lnTo>
                  <a:lnTo>
                    <a:pt x="200126" y="10807"/>
                  </a:lnTo>
                  <a:lnTo>
                    <a:pt x="191033" y="2171"/>
                  </a:lnTo>
                  <a:lnTo>
                    <a:pt x="184873" y="0"/>
                  </a:lnTo>
                  <a:lnTo>
                    <a:pt x="169367" y="12"/>
                  </a:lnTo>
                  <a:lnTo>
                    <a:pt x="163220" y="2019"/>
                  </a:lnTo>
                  <a:lnTo>
                    <a:pt x="154076" y="10033"/>
                  </a:lnTo>
                  <a:lnTo>
                    <a:pt x="151434" y="15836"/>
                  </a:lnTo>
                  <a:lnTo>
                    <a:pt x="150723" y="23482"/>
                  </a:lnTo>
                  <a:lnTo>
                    <a:pt x="160972" y="24536"/>
                  </a:lnTo>
                  <a:lnTo>
                    <a:pt x="161010" y="19443"/>
                  </a:lnTo>
                  <a:lnTo>
                    <a:pt x="162471" y="15455"/>
                  </a:lnTo>
                  <a:lnTo>
                    <a:pt x="168224" y="9690"/>
                  </a:lnTo>
                  <a:lnTo>
                    <a:pt x="172072" y="8255"/>
                  </a:lnTo>
                  <a:lnTo>
                    <a:pt x="181406" y="8255"/>
                  </a:lnTo>
                  <a:lnTo>
                    <a:pt x="185077" y="9626"/>
                  </a:lnTo>
                  <a:lnTo>
                    <a:pt x="190728" y="15049"/>
                  </a:lnTo>
                  <a:lnTo>
                    <a:pt x="192151" y="18376"/>
                  </a:lnTo>
                  <a:lnTo>
                    <a:pt x="192151" y="26085"/>
                  </a:lnTo>
                  <a:lnTo>
                    <a:pt x="190601" y="30099"/>
                  </a:lnTo>
                  <a:lnTo>
                    <a:pt x="184391" y="38544"/>
                  </a:lnTo>
                  <a:lnTo>
                    <a:pt x="178435" y="44272"/>
                  </a:lnTo>
                  <a:lnTo>
                    <a:pt x="163918" y="56146"/>
                  </a:lnTo>
                  <a:lnTo>
                    <a:pt x="159575" y="60248"/>
                  </a:lnTo>
                  <a:lnTo>
                    <a:pt x="153555" y="67335"/>
                  </a:lnTo>
                  <a:lnTo>
                    <a:pt x="151371" y="70929"/>
                  </a:lnTo>
                  <a:lnTo>
                    <a:pt x="149161" y="76809"/>
                  </a:lnTo>
                  <a:lnTo>
                    <a:pt x="148780" y="79108"/>
                  </a:lnTo>
                  <a:lnTo>
                    <a:pt x="148844" y="81508"/>
                  </a:lnTo>
                  <a:lnTo>
                    <a:pt x="202501" y="81508"/>
                  </a:lnTo>
                  <a:lnTo>
                    <a:pt x="202501" y="71932"/>
                  </a:lnTo>
                  <a:close/>
                </a:path>
                <a:path w="429260" h="83185">
                  <a:moveTo>
                    <a:pt x="262712" y="0"/>
                  </a:moveTo>
                  <a:lnTo>
                    <a:pt x="256298" y="0"/>
                  </a:lnTo>
                  <a:lnTo>
                    <a:pt x="254558" y="3505"/>
                  </a:lnTo>
                  <a:lnTo>
                    <a:pt x="251599" y="7124"/>
                  </a:lnTo>
                  <a:lnTo>
                    <a:pt x="243255" y="14579"/>
                  </a:lnTo>
                  <a:lnTo>
                    <a:pt x="238391" y="17754"/>
                  </a:lnTo>
                  <a:lnTo>
                    <a:pt x="232816" y="20383"/>
                  </a:lnTo>
                  <a:lnTo>
                    <a:pt x="232816" y="30010"/>
                  </a:lnTo>
                  <a:lnTo>
                    <a:pt x="252742" y="17995"/>
                  </a:lnTo>
                  <a:lnTo>
                    <a:pt x="252742" y="81508"/>
                  </a:lnTo>
                  <a:lnTo>
                    <a:pt x="262712" y="81508"/>
                  </a:lnTo>
                  <a:lnTo>
                    <a:pt x="262712" y="0"/>
                  </a:lnTo>
                  <a:close/>
                </a:path>
                <a:path w="429260" h="83185">
                  <a:moveTo>
                    <a:pt x="353390" y="47409"/>
                  </a:moveTo>
                  <a:lnTo>
                    <a:pt x="351053" y="41097"/>
                  </a:lnTo>
                  <a:lnTo>
                    <a:pt x="347738" y="37655"/>
                  </a:lnTo>
                  <a:lnTo>
                    <a:pt x="343141" y="32816"/>
                  </a:lnTo>
                  <a:lnTo>
                    <a:pt x="343141" y="49974"/>
                  </a:lnTo>
                  <a:lnTo>
                    <a:pt x="343090" y="61937"/>
                  </a:lnTo>
                  <a:lnTo>
                    <a:pt x="341693" y="66217"/>
                  </a:lnTo>
                  <a:lnTo>
                    <a:pt x="335635" y="73012"/>
                  </a:lnTo>
                  <a:lnTo>
                    <a:pt x="332016" y="74701"/>
                  </a:lnTo>
                  <a:lnTo>
                    <a:pt x="324929" y="74701"/>
                  </a:lnTo>
                  <a:lnTo>
                    <a:pt x="311251" y="58648"/>
                  </a:lnTo>
                  <a:lnTo>
                    <a:pt x="311251" y="49974"/>
                  </a:lnTo>
                  <a:lnTo>
                    <a:pt x="312826" y="45745"/>
                  </a:lnTo>
                  <a:lnTo>
                    <a:pt x="318744" y="39649"/>
                  </a:lnTo>
                  <a:lnTo>
                    <a:pt x="319100" y="39281"/>
                  </a:lnTo>
                  <a:lnTo>
                    <a:pt x="322922" y="37655"/>
                  </a:lnTo>
                  <a:lnTo>
                    <a:pt x="331965" y="37655"/>
                  </a:lnTo>
                  <a:lnTo>
                    <a:pt x="335737" y="39281"/>
                  </a:lnTo>
                  <a:lnTo>
                    <a:pt x="338721" y="42532"/>
                  </a:lnTo>
                  <a:lnTo>
                    <a:pt x="341706" y="45745"/>
                  </a:lnTo>
                  <a:lnTo>
                    <a:pt x="343141" y="49974"/>
                  </a:lnTo>
                  <a:lnTo>
                    <a:pt x="343141" y="32816"/>
                  </a:lnTo>
                  <a:lnTo>
                    <a:pt x="341706" y="31305"/>
                  </a:lnTo>
                  <a:lnTo>
                    <a:pt x="336054" y="28854"/>
                  </a:lnTo>
                  <a:lnTo>
                    <a:pt x="325615" y="28854"/>
                  </a:lnTo>
                  <a:lnTo>
                    <a:pt x="321983" y="29743"/>
                  </a:lnTo>
                  <a:lnTo>
                    <a:pt x="315036" y="33286"/>
                  </a:lnTo>
                  <a:lnTo>
                    <a:pt x="312102" y="36004"/>
                  </a:lnTo>
                  <a:lnTo>
                    <a:pt x="309702" y="39649"/>
                  </a:lnTo>
                  <a:lnTo>
                    <a:pt x="309803" y="31305"/>
                  </a:lnTo>
                  <a:lnTo>
                    <a:pt x="325132" y="8204"/>
                  </a:lnTo>
                  <a:lnTo>
                    <a:pt x="332257" y="8204"/>
                  </a:lnTo>
                  <a:lnTo>
                    <a:pt x="342049" y="20993"/>
                  </a:lnTo>
                  <a:lnTo>
                    <a:pt x="351955" y="20218"/>
                  </a:lnTo>
                  <a:lnTo>
                    <a:pt x="351142" y="13906"/>
                  </a:lnTo>
                  <a:lnTo>
                    <a:pt x="348691" y="8966"/>
                  </a:lnTo>
                  <a:lnTo>
                    <a:pt x="347814" y="8204"/>
                  </a:lnTo>
                  <a:lnTo>
                    <a:pt x="340525" y="1803"/>
                  </a:lnTo>
                  <a:lnTo>
                    <a:pt x="335305" y="12"/>
                  </a:lnTo>
                  <a:lnTo>
                    <a:pt x="320357" y="12"/>
                  </a:lnTo>
                  <a:lnTo>
                    <a:pt x="300329" y="32562"/>
                  </a:lnTo>
                  <a:lnTo>
                    <a:pt x="299897" y="45745"/>
                  </a:lnTo>
                  <a:lnTo>
                    <a:pt x="300278" y="53301"/>
                  </a:lnTo>
                  <a:lnTo>
                    <a:pt x="319671" y="82905"/>
                  </a:lnTo>
                  <a:lnTo>
                    <a:pt x="332854" y="82905"/>
                  </a:lnTo>
                  <a:lnTo>
                    <a:pt x="337210" y="81737"/>
                  </a:lnTo>
                  <a:lnTo>
                    <a:pt x="344881" y="77089"/>
                  </a:lnTo>
                  <a:lnTo>
                    <a:pt x="347027" y="74701"/>
                  </a:lnTo>
                  <a:lnTo>
                    <a:pt x="347891" y="73748"/>
                  </a:lnTo>
                  <a:lnTo>
                    <a:pt x="352285" y="64998"/>
                  </a:lnTo>
                  <a:lnTo>
                    <a:pt x="353390" y="60248"/>
                  </a:lnTo>
                  <a:lnTo>
                    <a:pt x="353390" y="47409"/>
                  </a:lnTo>
                  <a:close/>
                </a:path>
                <a:path w="429260" h="83185">
                  <a:moveTo>
                    <a:pt x="428663" y="53289"/>
                  </a:moveTo>
                  <a:lnTo>
                    <a:pt x="427355" y="48971"/>
                  </a:lnTo>
                  <a:lnTo>
                    <a:pt x="422198" y="41808"/>
                  </a:lnTo>
                  <a:lnTo>
                    <a:pt x="418477" y="39204"/>
                  </a:lnTo>
                  <a:lnTo>
                    <a:pt x="418477" y="63144"/>
                  </a:lnTo>
                  <a:lnTo>
                    <a:pt x="416928" y="67043"/>
                  </a:lnTo>
                  <a:lnTo>
                    <a:pt x="410730" y="73164"/>
                  </a:lnTo>
                  <a:lnTo>
                    <a:pt x="406793" y="74701"/>
                  </a:lnTo>
                  <a:lnTo>
                    <a:pt x="398970" y="74701"/>
                  </a:lnTo>
                  <a:lnTo>
                    <a:pt x="385419" y="60934"/>
                  </a:lnTo>
                  <a:lnTo>
                    <a:pt x="385483" y="53289"/>
                  </a:lnTo>
                  <a:lnTo>
                    <a:pt x="386956" y="49555"/>
                  </a:lnTo>
                  <a:lnTo>
                    <a:pt x="390017" y="46456"/>
                  </a:lnTo>
                  <a:lnTo>
                    <a:pt x="393115" y="43357"/>
                  </a:lnTo>
                  <a:lnTo>
                    <a:pt x="397014" y="41808"/>
                  </a:lnTo>
                  <a:lnTo>
                    <a:pt x="406501" y="41808"/>
                  </a:lnTo>
                  <a:lnTo>
                    <a:pt x="410489" y="43383"/>
                  </a:lnTo>
                  <a:lnTo>
                    <a:pt x="416864" y="49657"/>
                  </a:lnTo>
                  <a:lnTo>
                    <a:pt x="418401" y="53441"/>
                  </a:lnTo>
                  <a:lnTo>
                    <a:pt x="418477" y="63144"/>
                  </a:lnTo>
                  <a:lnTo>
                    <a:pt x="418477" y="39204"/>
                  </a:lnTo>
                  <a:lnTo>
                    <a:pt x="413385" y="37490"/>
                  </a:lnTo>
                  <a:lnTo>
                    <a:pt x="417410" y="35979"/>
                  </a:lnTo>
                  <a:lnTo>
                    <a:pt x="420395" y="33832"/>
                  </a:lnTo>
                  <a:lnTo>
                    <a:pt x="420509" y="33667"/>
                  </a:lnTo>
                  <a:lnTo>
                    <a:pt x="424345" y="28257"/>
                  </a:lnTo>
                  <a:lnTo>
                    <a:pt x="425348" y="24980"/>
                  </a:lnTo>
                  <a:lnTo>
                    <a:pt x="425221" y="15024"/>
                  </a:lnTo>
                  <a:lnTo>
                    <a:pt x="423189" y="10299"/>
                  </a:lnTo>
                  <a:lnTo>
                    <a:pt x="420979" y="8204"/>
                  </a:lnTo>
                  <a:lnTo>
                    <a:pt x="415023" y="2540"/>
                  </a:lnTo>
                  <a:lnTo>
                    <a:pt x="415023" y="24853"/>
                  </a:lnTo>
                  <a:lnTo>
                    <a:pt x="413867" y="27635"/>
                  </a:lnTo>
                  <a:lnTo>
                    <a:pt x="408952" y="32473"/>
                  </a:lnTo>
                  <a:lnTo>
                    <a:pt x="405815" y="33667"/>
                  </a:lnTo>
                  <a:lnTo>
                    <a:pt x="398030" y="33667"/>
                  </a:lnTo>
                  <a:lnTo>
                    <a:pt x="394817" y="32448"/>
                  </a:lnTo>
                  <a:lnTo>
                    <a:pt x="389877" y="27584"/>
                  </a:lnTo>
                  <a:lnTo>
                    <a:pt x="388721" y="24663"/>
                  </a:lnTo>
                  <a:lnTo>
                    <a:pt x="388632" y="17208"/>
                  </a:lnTo>
                  <a:lnTo>
                    <a:pt x="389890" y="14287"/>
                  </a:lnTo>
                  <a:lnTo>
                    <a:pt x="411276" y="11963"/>
                  </a:lnTo>
                  <a:lnTo>
                    <a:pt x="413829" y="14439"/>
                  </a:lnTo>
                  <a:lnTo>
                    <a:pt x="414972" y="17208"/>
                  </a:lnTo>
                  <a:lnTo>
                    <a:pt x="415023" y="24853"/>
                  </a:lnTo>
                  <a:lnTo>
                    <a:pt x="415023" y="2540"/>
                  </a:lnTo>
                  <a:lnTo>
                    <a:pt x="414540" y="2070"/>
                  </a:lnTo>
                  <a:lnTo>
                    <a:pt x="408851" y="0"/>
                  </a:lnTo>
                  <a:lnTo>
                    <a:pt x="394703" y="0"/>
                  </a:lnTo>
                  <a:lnTo>
                    <a:pt x="389051" y="2019"/>
                  </a:lnTo>
                  <a:lnTo>
                    <a:pt x="380568" y="10058"/>
                  </a:lnTo>
                  <a:lnTo>
                    <a:pt x="378447" y="15024"/>
                  </a:lnTo>
                  <a:lnTo>
                    <a:pt x="378485" y="24980"/>
                  </a:lnTo>
                  <a:lnTo>
                    <a:pt x="379437" y="28206"/>
                  </a:lnTo>
                  <a:lnTo>
                    <a:pt x="383438" y="33832"/>
                  </a:lnTo>
                  <a:lnTo>
                    <a:pt x="386486" y="35979"/>
                  </a:lnTo>
                  <a:lnTo>
                    <a:pt x="390626" y="37490"/>
                  </a:lnTo>
                  <a:lnTo>
                    <a:pt x="385673" y="38785"/>
                  </a:lnTo>
                  <a:lnTo>
                    <a:pt x="381863" y="41224"/>
                  </a:lnTo>
                  <a:lnTo>
                    <a:pt x="376504" y="48348"/>
                  </a:lnTo>
                  <a:lnTo>
                    <a:pt x="375183" y="52755"/>
                  </a:lnTo>
                  <a:lnTo>
                    <a:pt x="375234" y="65252"/>
                  </a:lnTo>
                  <a:lnTo>
                    <a:pt x="377634" y="71043"/>
                  </a:lnTo>
                  <a:lnTo>
                    <a:pt x="382536" y="75806"/>
                  </a:lnTo>
                  <a:lnTo>
                    <a:pt x="387451" y="80530"/>
                  </a:lnTo>
                  <a:lnTo>
                    <a:pt x="393915" y="82892"/>
                  </a:lnTo>
                  <a:lnTo>
                    <a:pt x="409930" y="82892"/>
                  </a:lnTo>
                  <a:lnTo>
                    <a:pt x="416394" y="80530"/>
                  </a:lnTo>
                  <a:lnTo>
                    <a:pt x="422452" y="74701"/>
                  </a:lnTo>
                  <a:lnTo>
                    <a:pt x="426212" y="71081"/>
                  </a:lnTo>
                  <a:lnTo>
                    <a:pt x="428663" y="65252"/>
                  </a:lnTo>
                  <a:lnTo>
                    <a:pt x="428663" y="532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/>
          <p:nvPr/>
        </p:nvSpPr>
        <p:spPr>
          <a:xfrm>
            <a:off x="1998210" y="5123286"/>
            <a:ext cx="1738630" cy="1955164"/>
          </a:xfrm>
          <a:custGeom>
            <a:avLst/>
            <a:gdLst/>
            <a:ahLst/>
            <a:cxnLst/>
            <a:rect l="l" t="t" r="r" b="b"/>
            <a:pathLst>
              <a:path w="1738629" h="195516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2686"/>
                </a:lnTo>
                <a:lnTo>
                  <a:pt x="1124" y="1924316"/>
                </a:lnTo>
                <a:lnTo>
                  <a:pt x="8999" y="1945693"/>
                </a:lnTo>
                <a:lnTo>
                  <a:pt x="30373" y="1953569"/>
                </a:lnTo>
                <a:lnTo>
                  <a:pt x="71996" y="1954695"/>
                </a:lnTo>
                <a:lnTo>
                  <a:pt x="1666595" y="1954695"/>
                </a:lnTo>
                <a:lnTo>
                  <a:pt x="1708218" y="1953569"/>
                </a:lnTo>
                <a:lnTo>
                  <a:pt x="1729592" y="1945693"/>
                </a:lnTo>
                <a:lnTo>
                  <a:pt x="1737466" y="1924316"/>
                </a:lnTo>
                <a:lnTo>
                  <a:pt x="1738591" y="188268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7" name="object 77"/>
          <p:cNvGraphicFramePr>
            <a:graphicFrameLocks noGrp="1"/>
          </p:cNvGraphicFramePr>
          <p:nvPr/>
        </p:nvGraphicFramePr>
        <p:xfrm>
          <a:off x="2099856" y="638792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3042RH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825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6005044000591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8" name="object 78"/>
          <p:cNvSpPr txBox="1"/>
          <p:nvPr/>
        </p:nvSpPr>
        <p:spPr>
          <a:xfrm>
            <a:off x="2187101" y="5260233"/>
            <a:ext cx="135953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PE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CH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SLICES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79" name="object 79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2499423" y="3989857"/>
            <a:ext cx="729288" cy="1030071"/>
          </a:xfrm>
          <a:prstGeom prst="rect">
            <a:avLst/>
          </a:prstGeom>
        </p:spPr>
      </p:pic>
      <p:sp>
        <p:nvSpPr>
          <p:cNvPr id="80" name="object 80"/>
          <p:cNvSpPr/>
          <p:nvPr/>
        </p:nvSpPr>
        <p:spPr>
          <a:xfrm>
            <a:off x="3825722" y="5124146"/>
            <a:ext cx="1738630" cy="1953895"/>
          </a:xfrm>
          <a:custGeom>
            <a:avLst/>
            <a:gdLst/>
            <a:ahLst/>
            <a:cxnLst/>
            <a:rect l="l" t="t" r="r" b="b"/>
            <a:pathLst>
              <a:path w="1738629" h="195389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1835"/>
                </a:lnTo>
                <a:lnTo>
                  <a:pt x="1124" y="1923458"/>
                </a:lnTo>
                <a:lnTo>
                  <a:pt x="8999" y="1944831"/>
                </a:lnTo>
                <a:lnTo>
                  <a:pt x="30373" y="1952706"/>
                </a:lnTo>
                <a:lnTo>
                  <a:pt x="71996" y="1953831"/>
                </a:lnTo>
                <a:lnTo>
                  <a:pt x="1666595" y="1953831"/>
                </a:lnTo>
                <a:lnTo>
                  <a:pt x="1708218" y="1952706"/>
                </a:lnTo>
                <a:lnTo>
                  <a:pt x="1729592" y="1944831"/>
                </a:lnTo>
                <a:lnTo>
                  <a:pt x="1737466" y="1923458"/>
                </a:lnTo>
                <a:lnTo>
                  <a:pt x="1738591" y="18818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1" name="object 81"/>
          <p:cNvGraphicFramePr>
            <a:graphicFrameLocks noGrp="1"/>
          </p:cNvGraphicFramePr>
          <p:nvPr/>
        </p:nvGraphicFramePr>
        <p:xfrm>
          <a:off x="3927369" y="636993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3052RH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3.06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6005044001383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82" name="object 82"/>
          <p:cNvGrpSpPr/>
          <p:nvPr/>
        </p:nvGrpSpPr>
        <p:grpSpPr>
          <a:xfrm>
            <a:off x="4015740" y="5566029"/>
            <a:ext cx="1339850" cy="135255"/>
            <a:chOff x="4015740" y="5566029"/>
            <a:chExt cx="1339850" cy="135255"/>
          </a:xfrm>
        </p:grpSpPr>
        <p:sp>
          <p:nvSpPr>
            <p:cNvPr id="83" name="object 83"/>
            <p:cNvSpPr/>
            <p:nvPr/>
          </p:nvSpPr>
          <p:spPr>
            <a:xfrm>
              <a:off x="4694618" y="556602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704136" y="5569966"/>
              <a:ext cx="143802" cy="124828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4015740" y="556602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025258" y="5569966"/>
              <a:ext cx="143802" cy="124828"/>
            </a:xfrm>
            <a:prstGeom prst="rect">
              <a:avLst/>
            </a:prstGeom>
          </p:spPr>
        </p:pic>
      </p:grpSp>
      <p:grpSp>
        <p:nvGrpSpPr>
          <p:cNvPr id="87" name="object 87"/>
          <p:cNvGrpSpPr/>
          <p:nvPr/>
        </p:nvGrpSpPr>
        <p:grpSpPr>
          <a:xfrm>
            <a:off x="2197061" y="5578233"/>
            <a:ext cx="1339850" cy="664210"/>
            <a:chOff x="2197061" y="5578233"/>
            <a:chExt cx="1339850" cy="664210"/>
          </a:xfrm>
        </p:grpSpPr>
        <p:sp>
          <p:nvSpPr>
            <p:cNvPr id="88" name="object 88"/>
            <p:cNvSpPr/>
            <p:nvPr/>
          </p:nvSpPr>
          <p:spPr>
            <a:xfrm>
              <a:off x="2252718" y="5880825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59981"/>
                  </a:lnTo>
                  <a:lnTo>
                    <a:pt x="1229575" y="359981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8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11021" y="6151721"/>
              <a:ext cx="71272" cy="89090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2267775" y="5880823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92" y="325882"/>
                  </a:moveTo>
                  <a:lnTo>
                    <a:pt x="51155" y="319582"/>
                  </a:lnTo>
                  <a:lnTo>
                    <a:pt x="47840" y="316141"/>
                  </a:lnTo>
                  <a:lnTo>
                    <a:pt x="43256" y="311315"/>
                  </a:lnTo>
                  <a:lnTo>
                    <a:pt x="43256" y="328460"/>
                  </a:lnTo>
                  <a:lnTo>
                    <a:pt x="43192" y="340410"/>
                  </a:lnTo>
                  <a:lnTo>
                    <a:pt x="41795" y="344678"/>
                  </a:lnTo>
                  <a:lnTo>
                    <a:pt x="35737" y="351472"/>
                  </a:lnTo>
                  <a:lnTo>
                    <a:pt x="32131" y="353187"/>
                  </a:lnTo>
                  <a:lnTo>
                    <a:pt x="25031" y="353187"/>
                  </a:lnTo>
                  <a:lnTo>
                    <a:pt x="11366" y="337108"/>
                  </a:lnTo>
                  <a:lnTo>
                    <a:pt x="11366" y="328460"/>
                  </a:lnTo>
                  <a:lnTo>
                    <a:pt x="12928" y="324218"/>
                  </a:lnTo>
                  <a:lnTo>
                    <a:pt x="16065" y="321030"/>
                  </a:lnTo>
                  <a:lnTo>
                    <a:pt x="18859" y="318135"/>
                  </a:lnTo>
                  <a:lnTo>
                    <a:pt x="19202" y="317779"/>
                  </a:lnTo>
                  <a:lnTo>
                    <a:pt x="23025" y="316141"/>
                  </a:lnTo>
                  <a:lnTo>
                    <a:pt x="32067" y="316141"/>
                  </a:lnTo>
                  <a:lnTo>
                    <a:pt x="35839" y="317779"/>
                  </a:lnTo>
                  <a:lnTo>
                    <a:pt x="38823" y="321030"/>
                  </a:lnTo>
                  <a:lnTo>
                    <a:pt x="41808" y="324218"/>
                  </a:lnTo>
                  <a:lnTo>
                    <a:pt x="43256" y="328460"/>
                  </a:lnTo>
                  <a:lnTo>
                    <a:pt x="43256" y="311315"/>
                  </a:lnTo>
                  <a:lnTo>
                    <a:pt x="41808" y="309791"/>
                  </a:lnTo>
                  <a:lnTo>
                    <a:pt x="36169" y="307340"/>
                  </a:lnTo>
                  <a:lnTo>
                    <a:pt x="25717" y="307340"/>
                  </a:lnTo>
                  <a:lnTo>
                    <a:pt x="22085" y="308229"/>
                  </a:lnTo>
                  <a:lnTo>
                    <a:pt x="15151" y="311772"/>
                  </a:lnTo>
                  <a:lnTo>
                    <a:pt x="12204" y="314477"/>
                  </a:lnTo>
                  <a:lnTo>
                    <a:pt x="9817" y="318135"/>
                  </a:lnTo>
                  <a:lnTo>
                    <a:pt x="9906" y="309791"/>
                  </a:lnTo>
                  <a:lnTo>
                    <a:pt x="10820" y="303758"/>
                  </a:lnTo>
                  <a:lnTo>
                    <a:pt x="14439" y="294982"/>
                  </a:lnTo>
                  <a:lnTo>
                    <a:pt x="16916" y="291642"/>
                  </a:lnTo>
                  <a:lnTo>
                    <a:pt x="20053" y="289356"/>
                  </a:lnTo>
                  <a:lnTo>
                    <a:pt x="22453" y="287566"/>
                  </a:lnTo>
                  <a:lnTo>
                    <a:pt x="25247" y="286689"/>
                  </a:lnTo>
                  <a:lnTo>
                    <a:pt x="28422" y="286689"/>
                  </a:lnTo>
                  <a:lnTo>
                    <a:pt x="42151" y="299478"/>
                  </a:lnTo>
                  <a:lnTo>
                    <a:pt x="52057" y="298704"/>
                  </a:lnTo>
                  <a:lnTo>
                    <a:pt x="51244" y="292392"/>
                  </a:lnTo>
                  <a:lnTo>
                    <a:pt x="48793" y="287439"/>
                  </a:lnTo>
                  <a:lnTo>
                    <a:pt x="47929" y="286689"/>
                  </a:lnTo>
                  <a:lnTo>
                    <a:pt x="44691" y="283870"/>
                  </a:lnTo>
                  <a:lnTo>
                    <a:pt x="40640" y="280289"/>
                  </a:lnTo>
                  <a:lnTo>
                    <a:pt x="35407" y="278485"/>
                  </a:lnTo>
                  <a:lnTo>
                    <a:pt x="20459" y="278485"/>
                  </a:lnTo>
                  <a:lnTo>
                    <a:pt x="431" y="311061"/>
                  </a:lnTo>
                  <a:lnTo>
                    <a:pt x="0" y="324218"/>
                  </a:lnTo>
                  <a:lnTo>
                    <a:pt x="381" y="331787"/>
                  </a:lnTo>
                  <a:lnTo>
                    <a:pt x="19773" y="361378"/>
                  </a:lnTo>
                  <a:lnTo>
                    <a:pt x="32956" y="361378"/>
                  </a:lnTo>
                  <a:lnTo>
                    <a:pt x="37312" y="360210"/>
                  </a:lnTo>
                  <a:lnTo>
                    <a:pt x="44983" y="355574"/>
                  </a:lnTo>
                  <a:lnTo>
                    <a:pt x="47129" y="353187"/>
                  </a:lnTo>
                  <a:lnTo>
                    <a:pt x="48006" y="352221"/>
                  </a:lnTo>
                  <a:lnTo>
                    <a:pt x="52387" y="343458"/>
                  </a:lnTo>
                  <a:lnTo>
                    <a:pt x="53492" y="338734"/>
                  </a:lnTo>
                  <a:lnTo>
                    <a:pt x="53492" y="325882"/>
                  </a:lnTo>
                  <a:close/>
                </a:path>
                <a:path w="1118870" h="361950">
                  <a:moveTo>
                    <a:pt x="113258" y="0"/>
                  </a:moveTo>
                  <a:lnTo>
                    <a:pt x="102565" y="0"/>
                  </a:lnTo>
                  <a:lnTo>
                    <a:pt x="102565" y="313677"/>
                  </a:lnTo>
                  <a:lnTo>
                    <a:pt x="113258" y="313677"/>
                  </a:lnTo>
                  <a:lnTo>
                    <a:pt x="113258" y="0"/>
                  </a:lnTo>
                  <a:close/>
                </a:path>
                <a:path w="1118870" h="361950">
                  <a:moveTo>
                    <a:pt x="134632" y="0"/>
                  </a:moveTo>
                  <a:lnTo>
                    <a:pt x="123939" y="0"/>
                  </a:lnTo>
                  <a:lnTo>
                    <a:pt x="123939" y="313677"/>
                  </a:lnTo>
                  <a:lnTo>
                    <a:pt x="134632" y="313677"/>
                  </a:lnTo>
                  <a:lnTo>
                    <a:pt x="134632" y="0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23"/>
                  </a:lnTo>
                  <a:lnTo>
                    <a:pt x="188087" y="260223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71" y="329476"/>
                  </a:moveTo>
                  <a:lnTo>
                    <a:pt x="194830" y="286753"/>
                  </a:lnTo>
                  <a:lnTo>
                    <a:pt x="192722" y="284264"/>
                  </a:lnTo>
                  <a:lnTo>
                    <a:pt x="192722" y="319963"/>
                  </a:lnTo>
                  <a:lnTo>
                    <a:pt x="192430" y="329107"/>
                  </a:lnTo>
                  <a:lnTo>
                    <a:pt x="181076" y="353187"/>
                  </a:lnTo>
                  <a:lnTo>
                    <a:pt x="171919" y="353187"/>
                  </a:lnTo>
                  <a:lnTo>
                    <a:pt x="160286" y="319963"/>
                  </a:lnTo>
                  <a:lnTo>
                    <a:pt x="160566" y="311924"/>
                  </a:lnTo>
                  <a:lnTo>
                    <a:pt x="171805" y="286753"/>
                  </a:lnTo>
                  <a:lnTo>
                    <a:pt x="181038" y="286753"/>
                  </a:lnTo>
                  <a:lnTo>
                    <a:pt x="192722" y="319963"/>
                  </a:lnTo>
                  <a:lnTo>
                    <a:pt x="192722" y="284264"/>
                  </a:lnTo>
                  <a:lnTo>
                    <a:pt x="191249" y="282879"/>
                  </a:lnTo>
                  <a:lnTo>
                    <a:pt x="184683" y="279387"/>
                  </a:lnTo>
                  <a:lnTo>
                    <a:pt x="180860" y="278485"/>
                  </a:lnTo>
                  <a:lnTo>
                    <a:pt x="170599" y="278485"/>
                  </a:lnTo>
                  <a:lnTo>
                    <a:pt x="150037" y="310362"/>
                  </a:lnTo>
                  <a:lnTo>
                    <a:pt x="150037" y="319963"/>
                  </a:lnTo>
                  <a:lnTo>
                    <a:pt x="162534" y="358571"/>
                  </a:lnTo>
                  <a:lnTo>
                    <a:pt x="168681" y="361378"/>
                  </a:lnTo>
                  <a:lnTo>
                    <a:pt x="182448" y="361378"/>
                  </a:lnTo>
                  <a:lnTo>
                    <a:pt x="201993" y="337197"/>
                  </a:lnTo>
                  <a:lnTo>
                    <a:pt x="202971" y="329476"/>
                  </a:lnTo>
                  <a:close/>
                </a:path>
                <a:path w="1118870" h="361950">
                  <a:moveTo>
                    <a:pt x="209486" y="12"/>
                  </a:moveTo>
                  <a:lnTo>
                    <a:pt x="198793" y="12"/>
                  </a:lnTo>
                  <a:lnTo>
                    <a:pt x="198793" y="260210"/>
                  </a:lnTo>
                  <a:lnTo>
                    <a:pt x="209486" y="260210"/>
                  </a:lnTo>
                  <a:lnTo>
                    <a:pt x="209486" y="12"/>
                  </a:lnTo>
                  <a:close/>
                </a:path>
                <a:path w="1118870" h="361950">
                  <a:moveTo>
                    <a:pt x="230860" y="12"/>
                  </a:moveTo>
                  <a:lnTo>
                    <a:pt x="220167" y="12"/>
                  </a:lnTo>
                  <a:lnTo>
                    <a:pt x="220167" y="260210"/>
                  </a:lnTo>
                  <a:lnTo>
                    <a:pt x="230860" y="260210"/>
                  </a:lnTo>
                  <a:lnTo>
                    <a:pt x="230860" y="12"/>
                  </a:lnTo>
                  <a:close/>
                </a:path>
                <a:path w="1118870" h="361950">
                  <a:moveTo>
                    <a:pt x="278015" y="329476"/>
                  </a:moveTo>
                  <a:lnTo>
                    <a:pt x="269887" y="286753"/>
                  </a:lnTo>
                  <a:lnTo>
                    <a:pt x="267766" y="284251"/>
                  </a:lnTo>
                  <a:lnTo>
                    <a:pt x="267766" y="319963"/>
                  </a:lnTo>
                  <a:lnTo>
                    <a:pt x="267474" y="329107"/>
                  </a:lnTo>
                  <a:lnTo>
                    <a:pt x="256120" y="353187"/>
                  </a:lnTo>
                  <a:lnTo>
                    <a:pt x="246976" y="353187"/>
                  </a:lnTo>
                  <a:lnTo>
                    <a:pt x="235331" y="319963"/>
                  </a:lnTo>
                  <a:lnTo>
                    <a:pt x="235610" y="311924"/>
                  </a:lnTo>
                  <a:lnTo>
                    <a:pt x="246862" y="286753"/>
                  </a:lnTo>
                  <a:lnTo>
                    <a:pt x="256082" y="286753"/>
                  </a:lnTo>
                  <a:lnTo>
                    <a:pt x="267766" y="319963"/>
                  </a:lnTo>
                  <a:lnTo>
                    <a:pt x="267766" y="284251"/>
                  </a:lnTo>
                  <a:lnTo>
                    <a:pt x="266293" y="282879"/>
                  </a:lnTo>
                  <a:lnTo>
                    <a:pt x="259727" y="279387"/>
                  </a:lnTo>
                  <a:lnTo>
                    <a:pt x="255905" y="278485"/>
                  </a:lnTo>
                  <a:lnTo>
                    <a:pt x="245643" y="278485"/>
                  </a:lnTo>
                  <a:lnTo>
                    <a:pt x="225082" y="310362"/>
                  </a:lnTo>
                  <a:lnTo>
                    <a:pt x="225082" y="319963"/>
                  </a:lnTo>
                  <a:lnTo>
                    <a:pt x="237578" y="358571"/>
                  </a:lnTo>
                  <a:lnTo>
                    <a:pt x="243725" y="361378"/>
                  </a:lnTo>
                  <a:lnTo>
                    <a:pt x="257492" y="361378"/>
                  </a:lnTo>
                  <a:lnTo>
                    <a:pt x="277037" y="337197"/>
                  </a:lnTo>
                  <a:lnTo>
                    <a:pt x="278015" y="329476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34" y="12"/>
                  </a:lnTo>
                  <a:lnTo>
                    <a:pt x="252234" y="260223"/>
                  </a:lnTo>
                  <a:lnTo>
                    <a:pt x="284302" y="260223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75" y="12"/>
                  </a:moveTo>
                  <a:lnTo>
                    <a:pt x="295008" y="12"/>
                  </a:lnTo>
                  <a:lnTo>
                    <a:pt x="295008" y="260223"/>
                  </a:lnTo>
                  <a:lnTo>
                    <a:pt x="327075" y="260223"/>
                  </a:lnTo>
                  <a:lnTo>
                    <a:pt x="327075" y="12"/>
                  </a:lnTo>
                  <a:close/>
                </a:path>
                <a:path w="1118870" h="361950">
                  <a:moveTo>
                    <a:pt x="353974" y="324764"/>
                  </a:moveTo>
                  <a:lnTo>
                    <a:pt x="351536" y="318452"/>
                  </a:lnTo>
                  <a:lnTo>
                    <a:pt x="341782" y="308635"/>
                  </a:lnTo>
                  <a:lnTo>
                    <a:pt x="335813" y="306184"/>
                  </a:lnTo>
                  <a:lnTo>
                    <a:pt x="323367" y="306184"/>
                  </a:lnTo>
                  <a:lnTo>
                    <a:pt x="318262" y="307886"/>
                  </a:lnTo>
                  <a:lnTo>
                    <a:pt x="313385" y="311289"/>
                  </a:lnTo>
                  <a:lnTo>
                    <a:pt x="317766" y="289458"/>
                  </a:lnTo>
                  <a:lnTo>
                    <a:pt x="350151" y="289458"/>
                  </a:lnTo>
                  <a:lnTo>
                    <a:pt x="350151" y="279933"/>
                  </a:lnTo>
                  <a:lnTo>
                    <a:pt x="309791" y="279933"/>
                  </a:lnTo>
                  <a:lnTo>
                    <a:pt x="301929" y="321627"/>
                  </a:lnTo>
                  <a:lnTo>
                    <a:pt x="311277" y="322846"/>
                  </a:lnTo>
                  <a:lnTo>
                    <a:pt x="312750" y="320522"/>
                  </a:lnTo>
                  <a:lnTo>
                    <a:pt x="314782" y="318643"/>
                  </a:lnTo>
                  <a:lnTo>
                    <a:pt x="319963" y="315722"/>
                  </a:lnTo>
                  <a:lnTo>
                    <a:pt x="322859" y="314985"/>
                  </a:lnTo>
                  <a:lnTo>
                    <a:pt x="331228" y="314998"/>
                  </a:lnTo>
                  <a:lnTo>
                    <a:pt x="335394" y="316636"/>
                  </a:lnTo>
                  <a:lnTo>
                    <a:pt x="341782" y="323202"/>
                  </a:lnTo>
                  <a:lnTo>
                    <a:pt x="343395" y="327672"/>
                  </a:lnTo>
                  <a:lnTo>
                    <a:pt x="343395" y="339356"/>
                  </a:lnTo>
                  <a:lnTo>
                    <a:pt x="341731" y="344144"/>
                  </a:lnTo>
                  <a:lnTo>
                    <a:pt x="335089" y="351383"/>
                  </a:lnTo>
                  <a:lnTo>
                    <a:pt x="331038" y="353199"/>
                  </a:lnTo>
                  <a:lnTo>
                    <a:pt x="322237" y="353199"/>
                  </a:lnTo>
                  <a:lnTo>
                    <a:pt x="318833" y="351904"/>
                  </a:lnTo>
                  <a:lnTo>
                    <a:pt x="313182" y="346798"/>
                  </a:lnTo>
                  <a:lnTo>
                    <a:pt x="311391" y="342950"/>
                  </a:lnTo>
                  <a:lnTo>
                    <a:pt x="310616" y="337845"/>
                  </a:lnTo>
                  <a:lnTo>
                    <a:pt x="300151" y="338734"/>
                  </a:lnTo>
                  <a:lnTo>
                    <a:pt x="300812" y="345554"/>
                  </a:lnTo>
                  <a:lnTo>
                    <a:pt x="303479" y="351040"/>
                  </a:lnTo>
                  <a:lnTo>
                    <a:pt x="312813" y="359321"/>
                  </a:lnTo>
                  <a:lnTo>
                    <a:pt x="318846" y="361378"/>
                  </a:lnTo>
                  <a:lnTo>
                    <a:pt x="335241" y="361378"/>
                  </a:lnTo>
                  <a:lnTo>
                    <a:pt x="342341" y="358101"/>
                  </a:lnTo>
                  <a:lnTo>
                    <a:pt x="351828" y="346176"/>
                  </a:lnTo>
                  <a:lnTo>
                    <a:pt x="353974" y="339826"/>
                  </a:lnTo>
                  <a:lnTo>
                    <a:pt x="353974" y="324764"/>
                  </a:lnTo>
                  <a:close/>
                </a:path>
                <a:path w="1118870" h="361950">
                  <a:moveTo>
                    <a:pt x="359168" y="12"/>
                  </a:moveTo>
                  <a:lnTo>
                    <a:pt x="348475" y="12"/>
                  </a:lnTo>
                  <a:lnTo>
                    <a:pt x="348475" y="260210"/>
                  </a:lnTo>
                  <a:lnTo>
                    <a:pt x="359168" y="260210"/>
                  </a:lnTo>
                  <a:lnTo>
                    <a:pt x="359168" y="12"/>
                  </a:lnTo>
                  <a:close/>
                </a:path>
                <a:path w="1118870" h="361950">
                  <a:moveTo>
                    <a:pt x="380542" y="12"/>
                  </a:moveTo>
                  <a:lnTo>
                    <a:pt x="369849" y="12"/>
                  </a:lnTo>
                  <a:lnTo>
                    <a:pt x="369849" y="260210"/>
                  </a:lnTo>
                  <a:lnTo>
                    <a:pt x="380542" y="260210"/>
                  </a:lnTo>
                  <a:lnTo>
                    <a:pt x="380542" y="12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42" y="12"/>
                  </a:lnTo>
                  <a:lnTo>
                    <a:pt x="401942" y="260223"/>
                  </a:lnTo>
                  <a:lnTo>
                    <a:pt x="433997" y="260223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83" y="12"/>
                  </a:moveTo>
                  <a:lnTo>
                    <a:pt x="444690" y="12"/>
                  </a:lnTo>
                  <a:lnTo>
                    <a:pt x="444690" y="260210"/>
                  </a:lnTo>
                  <a:lnTo>
                    <a:pt x="455383" y="260210"/>
                  </a:lnTo>
                  <a:lnTo>
                    <a:pt x="455383" y="12"/>
                  </a:lnTo>
                  <a:close/>
                </a:path>
                <a:path w="1118870" h="361950">
                  <a:moveTo>
                    <a:pt x="508863" y="12"/>
                  </a:moveTo>
                  <a:lnTo>
                    <a:pt x="487464" y="12"/>
                  </a:lnTo>
                  <a:lnTo>
                    <a:pt x="487464" y="260223"/>
                  </a:lnTo>
                  <a:lnTo>
                    <a:pt x="508863" y="260223"/>
                  </a:lnTo>
                  <a:lnTo>
                    <a:pt x="508863" y="12"/>
                  </a:lnTo>
                  <a:close/>
                </a:path>
                <a:path w="1118870" h="361950">
                  <a:moveTo>
                    <a:pt x="530237" y="12"/>
                  </a:moveTo>
                  <a:lnTo>
                    <a:pt x="519544" y="12"/>
                  </a:lnTo>
                  <a:lnTo>
                    <a:pt x="519544" y="260210"/>
                  </a:lnTo>
                  <a:lnTo>
                    <a:pt x="530237" y="260210"/>
                  </a:lnTo>
                  <a:lnTo>
                    <a:pt x="530237" y="12"/>
                  </a:lnTo>
                  <a:close/>
                </a:path>
                <a:path w="1118870" h="361950">
                  <a:moveTo>
                    <a:pt x="583704" y="12"/>
                  </a:moveTo>
                  <a:lnTo>
                    <a:pt x="562317" y="12"/>
                  </a:lnTo>
                  <a:lnTo>
                    <a:pt x="562317" y="260223"/>
                  </a:lnTo>
                  <a:lnTo>
                    <a:pt x="583704" y="260223"/>
                  </a:lnTo>
                  <a:lnTo>
                    <a:pt x="583704" y="12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85" y="0"/>
                  </a:lnTo>
                  <a:lnTo>
                    <a:pt x="594385" y="313677"/>
                  </a:lnTo>
                  <a:lnTo>
                    <a:pt x="605066" y="313677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65" y="0"/>
                  </a:moveTo>
                  <a:lnTo>
                    <a:pt x="615772" y="0"/>
                  </a:lnTo>
                  <a:lnTo>
                    <a:pt x="615772" y="313677"/>
                  </a:lnTo>
                  <a:lnTo>
                    <a:pt x="626465" y="313677"/>
                  </a:lnTo>
                  <a:lnTo>
                    <a:pt x="626465" y="0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23"/>
                  </a:lnTo>
                  <a:lnTo>
                    <a:pt x="669226" y="260223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294" y="12"/>
                  </a:moveTo>
                  <a:lnTo>
                    <a:pt x="690613" y="12"/>
                  </a:lnTo>
                  <a:lnTo>
                    <a:pt x="690613" y="260210"/>
                  </a:lnTo>
                  <a:lnTo>
                    <a:pt x="701294" y="260210"/>
                  </a:lnTo>
                  <a:lnTo>
                    <a:pt x="701294" y="12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23"/>
                  </a:lnTo>
                  <a:lnTo>
                    <a:pt x="744067" y="260223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47" y="12"/>
                  </a:moveTo>
                  <a:lnTo>
                    <a:pt x="765454" y="12"/>
                  </a:lnTo>
                  <a:lnTo>
                    <a:pt x="765454" y="260210"/>
                  </a:lnTo>
                  <a:lnTo>
                    <a:pt x="776147" y="260210"/>
                  </a:lnTo>
                  <a:lnTo>
                    <a:pt x="776147" y="12"/>
                  </a:lnTo>
                  <a:close/>
                </a:path>
                <a:path w="1118870" h="361950">
                  <a:moveTo>
                    <a:pt x="818908" y="12"/>
                  </a:moveTo>
                  <a:lnTo>
                    <a:pt x="786841" y="12"/>
                  </a:lnTo>
                  <a:lnTo>
                    <a:pt x="786841" y="260223"/>
                  </a:lnTo>
                  <a:lnTo>
                    <a:pt x="818908" y="260223"/>
                  </a:lnTo>
                  <a:lnTo>
                    <a:pt x="818908" y="12"/>
                  </a:lnTo>
                  <a:close/>
                </a:path>
                <a:path w="1118870" h="361950">
                  <a:moveTo>
                    <a:pt x="850988" y="12"/>
                  </a:moveTo>
                  <a:lnTo>
                    <a:pt x="840295" y="12"/>
                  </a:lnTo>
                  <a:lnTo>
                    <a:pt x="840295" y="260210"/>
                  </a:lnTo>
                  <a:lnTo>
                    <a:pt x="850988" y="260210"/>
                  </a:lnTo>
                  <a:lnTo>
                    <a:pt x="850988" y="12"/>
                  </a:lnTo>
                  <a:close/>
                </a:path>
                <a:path w="1118870" h="361950">
                  <a:moveTo>
                    <a:pt x="872375" y="12"/>
                  </a:moveTo>
                  <a:lnTo>
                    <a:pt x="861682" y="12"/>
                  </a:lnTo>
                  <a:lnTo>
                    <a:pt x="861682" y="260210"/>
                  </a:lnTo>
                  <a:lnTo>
                    <a:pt x="872375" y="260210"/>
                  </a:lnTo>
                  <a:lnTo>
                    <a:pt x="872375" y="12"/>
                  </a:lnTo>
                  <a:close/>
                </a:path>
                <a:path w="1118870" h="361950">
                  <a:moveTo>
                    <a:pt x="925830" y="12"/>
                  </a:moveTo>
                  <a:lnTo>
                    <a:pt x="893762" y="12"/>
                  </a:lnTo>
                  <a:lnTo>
                    <a:pt x="893762" y="260223"/>
                  </a:lnTo>
                  <a:lnTo>
                    <a:pt x="925830" y="260223"/>
                  </a:lnTo>
                  <a:lnTo>
                    <a:pt x="925830" y="12"/>
                  </a:lnTo>
                  <a:close/>
                </a:path>
                <a:path w="1118870" h="361950">
                  <a:moveTo>
                    <a:pt x="946391" y="12"/>
                  </a:moveTo>
                  <a:lnTo>
                    <a:pt x="936523" y="12"/>
                  </a:lnTo>
                  <a:lnTo>
                    <a:pt x="936523" y="260210"/>
                  </a:lnTo>
                  <a:lnTo>
                    <a:pt x="946391" y="260210"/>
                  </a:lnTo>
                  <a:lnTo>
                    <a:pt x="946391" y="12"/>
                  </a:lnTo>
                  <a:close/>
                </a:path>
                <a:path w="1118870" h="361950">
                  <a:moveTo>
                    <a:pt x="978484" y="12"/>
                  </a:moveTo>
                  <a:lnTo>
                    <a:pt x="968603" y="12"/>
                  </a:lnTo>
                  <a:lnTo>
                    <a:pt x="968603" y="260210"/>
                  </a:lnTo>
                  <a:lnTo>
                    <a:pt x="978484" y="260210"/>
                  </a:lnTo>
                  <a:lnTo>
                    <a:pt x="978484" y="12"/>
                  </a:lnTo>
                  <a:close/>
                </a:path>
                <a:path w="1118870" h="361950">
                  <a:moveTo>
                    <a:pt x="1022057" y="12"/>
                  </a:moveTo>
                  <a:lnTo>
                    <a:pt x="1011377" y="12"/>
                  </a:lnTo>
                  <a:lnTo>
                    <a:pt x="1011377" y="260210"/>
                  </a:lnTo>
                  <a:lnTo>
                    <a:pt x="1022057" y="260210"/>
                  </a:lnTo>
                  <a:lnTo>
                    <a:pt x="1022057" y="12"/>
                  </a:lnTo>
                  <a:close/>
                </a:path>
                <a:path w="1118870" h="361950">
                  <a:moveTo>
                    <a:pt x="1064831" y="12"/>
                  </a:moveTo>
                  <a:lnTo>
                    <a:pt x="1032751" y="12"/>
                  </a:lnTo>
                  <a:lnTo>
                    <a:pt x="1032751" y="260223"/>
                  </a:lnTo>
                  <a:lnTo>
                    <a:pt x="1064831" y="260223"/>
                  </a:lnTo>
                  <a:lnTo>
                    <a:pt x="1064831" y="12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31" y="0"/>
                  </a:lnTo>
                  <a:lnTo>
                    <a:pt x="1086231" y="313677"/>
                  </a:lnTo>
                  <a:lnTo>
                    <a:pt x="1096911" y="313677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592" y="0"/>
                  </a:lnTo>
                  <a:lnTo>
                    <a:pt x="1107592" y="313677"/>
                  </a:lnTo>
                  <a:lnTo>
                    <a:pt x="1118285" y="313677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642991" y="6159309"/>
              <a:ext cx="202981" cy="82892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2909646" y="6159309"/>
              <a:ext cx="279400" cy="83185"/>
            </a:xfrm>
            <a:custGeom>
              <a:avLst/>
              <a:gdLst/>
              <a:ahLst/>
              <a:cxnLst/>
              <a:rect l="l" t="t" r="r" b="b"/>
              <a:pathLst>
                <a:path w="279400" h="83185">
                  <a:moveTo>
                    <a:pt x="52933" y="50990"/>
                  </a:moveTo>
                  <a:lnTo>
                    <a:pt x="44792" y="8267"/>
                  </a:lnTo>
                  <a:lnTo>
                    <a:pt x="43929" y="6921"/>
                  </a:lnTo>
                  <a:lnTo>
                    <a:pt x="42684" y="5765"/>
                  </a:lnTo>
                  <a:lnTo>
                    <a:pt x="42684" y="41478"/>
                  </a:lnTo>
                  <a:lnTo>
                    <a:pt x="42392" y="50622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67"/>
                  </a:lnTo>
                  <a:lnTo>
                    <a:pt x="31000" y="8267"/>
                  </a:lnTo>
                  <a:lnTo>
                    <a:pt x="42684" y="41478"/>
                  </a:lnTo>
                  <a:lnTo>
                    <a:pt x="42684" y="5765"/>
                  </a:lnTo>
                  <a:lnTo>
                    <a:pt x="41211" y="4394"/>
                  </a:lnTo>
                  <a:lnTo>
                    <a:pt x="34645" y="901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25" y="81305"/>
                  </a:lnTo>
                  <a:lnTo>
                    <a:pt x="45110" y="74930"/>
                  </a:lnTo>
                  <a:lnTo>
                    <a:pt x="45250" y="74701"/>
                  </a:lnTo>
                  <a:lnTo>
                    <a:pt x="48044" y="70383"/>
                  </a:lnTo>
                  <a:lnTo>
                    <a:pt x="51955" y="58712"/>
                  </a:lnTo>
                  <a:lnTo>
                    <a:pt x="52933" y="50990"/>
                  </a:lnTo>
                  <a:close/>
                </a:path>
                <a:path w="279400" h="83185">
                  <a:moveTo>
                    <a:pt x="127990" y="50990"/>
                  </a:moveTo>
                  <a:lnTo>
                    <a:pt x="119849" y="8267"/>
                  </a:lnTo>
                  <a:lnTo>
                    <a:pt x="118986" y="6921"/>
                  </a:lnTo>
                  <a:lnTo>
                    <a:pt x="117754" y="5778"/>
                  </a:lnTo>
                  <a:lnTo>
                    <a:pt x="117754" y="41478"/>
                  </a:lnTo>
                  <a:lnTo>
                    <a:pt x="117449" y="50622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39"/>
                  </a:lnTo>
                  <a:lnTo>
                    <a:pt x="96837" y="8267"/>
                  </a:lnTo>
                  <a:lnTo>
                    <a:pt x="106070" y="8267"/>
                  </a:lnTo>
                  <a:lnTo>
                    <a:pt x="117754" y="41478"/>
                  </a:lnTo>
                  <a:lnTo>
                    <a:pt x="117754" y="5778"/>
                  </a:lnTo>
                  <a:lnTo>
                    <a:pt x="116268" y="4394"/>
                  </a:lnTo>
                  <a:lnTo>
                    <a:pt x="109702" y="901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53" y="80086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69" y="81305"/>
                  </a:lnTo>
                  <a:lnTo>
                    <a:pt x="120167" y="74930"/>
                  </a:lnTo>
                  <a:lnTo>
                    <a:pt x="120307" y="74701"/>
                  </a:lnTo>
                  <a:lnTo>
                    <a:pt x="123101" y="70383"/>
                  </a:lnTo>
                  <a:lnTo>
                    <a:pt x="127012" y="58712"/>
                  </a:lnTo>
                  <a:lnTo>
                    <a:pt x="127990" y="50990"/>
                  </a:lnTo>
                  <a:close/>
                </a:path>
                <a:path w="279400" h="83185">
                  <a:moveTo>
                    <a:pt x="203047" y="50990"/>
                  </a:moveTo>
                  <a:lnTo>
                    <a:pt x="194894" y="8267"/>
                  </a:lnTo>
                  <a:lnTo>
                    <a:pt x="194030" y="6921"/>
                  </a:lnTo>
                  <a:lnTo>
                    <a:pt x="192798" y="5778"/>
                  </a:lnTo>
                  <a:lnTo>
                    <a:pt x="192798" y="41478"/>
                  </a:lnTo>
                  <a:lnTo>
                    <a:pt x="192493" y="50622"/>
                  </a:lnTo>
                  <a:lnTo>
                    <a:pt x="181152" y="74701"/>
                  </a:lnTo>
                  <a:lnTo>
                    <a:pt x="172008" y="74701"/>
                  </a:lnTo>
                  <a:lnTo>
                    <a:pt x="160362" y="41478"/>
                  </a:lnTo>
                  <a:lnTo>
                    <a:pt x="160629" y="33439"/>
                  </a:lnTo>
                  <a:lnTo>
                    <a:pt x="171894" y="8267"/>
                  </a:lnTo>
                  <a:lnTo>
                    <a:pt x="181114" y="8267"/>
                  </a:lnTo>
                  <a:lnTo>
                    <a:pt x="192798" y="41478"/>
                  </a:lnTo>
                  <a:lnTo>
                    <a:pt x="192798" y="5778"/>
                  </a:lnTo>
                  <a:lnTo>
                    <a:pt x="191325" y="4394"/>
                  </a:lnTo>
                  <a:lnTo>
                    <a:pt x="184759" y="901"/>
                  </a:lnTo>
                  <a:lnTo>
                    <a:pt x="180936" y="0"/>
                  </a:lnTo>
                  <a:lnTo>
                    <a:pt x="170675" y="0"/>
                  </a:lnTo>
                  <a:lnTo>
                    <a:pt x="150114" y="31877"/>
                  </a:lnTo>
                  <a:lnTo>
                    <a:pt x="150114" y="41478"/>
                  </a:lnTo>
                  <a:lnTo>
                    <a:pt x="162610" y="80086"/>
                  </a:lnTo>
                  <a:lnTo>
                    <a:pt x="168757" y="82892"/>
                  </a:lnTo>
                  <a:lnTo>
                    <a:pt x="182524" y="82892"/>
                  </a:lnTo>
                  <a:lnTo>
                    <a:pt x="187426" y="81305"/>
                  </a:lnTo>
                  <a:lnTo>
                    <a:pt x="195224" y="74930"/>
                  </a:lnTo>
                  <a:lnTo>
                    <a:pt x="195364" y="74701"/>
                  </a:lnTo>
                  <a:lnTo>
                    <a:pt x="198158" y="70383"/>
                  </a:lnTo>
                  <a:lnTo>
                    <a:pt x="202069" y="58712"/>
                  </a:lnTo>
                  <a:lnTo>
                    <a:pt x="203047" y="50990"/>
                  </a:lnTo>
                  <a:close/>
                </a:path>
                <a:path w="279400" h="83185">
                  <a:moveTo>
                    <a:pt x="278993" y="46278"/>
                  </a:moveTo>
                  <a:lnTo>
                    <a:pt x="276555" y="39966"/>
                  </a:lnTo>
                  <a:lnTo>
                    <a:pt x="266814" y="30149"/>
                  </a:lnTo>
                  <a:lnTo>
                    <a:pt x="260832" y="27698"/>
                  </a:lnTo>
                  <a:lnTo>
                    <a:pt x="248386" y="27698"/>
                  </a:lnTo>
                  <a:lnTo>
                    <a:pt x="243281" y="29400"/>
                  </a:lnTo>
                  <a:lnTo>
                    <a:pt x="238404" y="32804"/>
                  </a:lnTo>
                  <a:lnTo>
                    <a:pt x="242785" y="10972"/>
                  </a:lnTo>
                  <a:lnTo>
                    <a:pt x="275170" y="10972"/>
                  </a:lnTo>
                  <a:lnTo>
                    <a:pt x="275170" y="1447"/>
                  </a:lnTo>
                  <a:lnTo>
                    <a:pt x="234810" y="1447"/>
                  </a:lnTo>
                  <a:lnTo>
                    <a:pt x="226949" y="43141"/>
                  </a:lnTo>
                  <a:lnTo>
                    <a:pt x="236296" y="44361"/>
                  </a:lnTo>
                  <a:lnTo>
                    <a:pt x="237782" y="42037"/>
                  </a:lnTo>
                  <a:lnTo>
                    <a:pt x="239801" y="40157"/>
                  </a:lnTo>
                  <a:lnTo>
                    <a:pt x="244983" y="37236"/>
                  </a:lnTo>
                  <a:lnTo>
                    <a:pt x="247878" y="36499"/>
                  </a:lnTo>
                  <a:lnTo>
                    <a:pt x="256247" y="36512"/>
                  </a:lnTo>
                  <a:lnTo>
                    <a:pt x="260426" y="38150"/>
                  </a:lnTo>
                  <a:lnTo>
                    <a:pt x="266814" y="44716"/>
                  </a:lnTo>
                  <a:lnTo>
                    <a:pt x="268414" y="49187"/>
                  </a:lnTo>
                  <a:lnTo>
                    <a:pt x="268414" y="60871"/>
                  </a:lnTo>
                  <a:lnTo>
                    <a:pt x="266750" y="65659"/>
                  </a:lnTo>
                  <a:lnTo>
                    <a:pt x="260108" y="72898"/>
                  </a:lnTo>
                  <a:lnTo>
                    <a:pt x="256057" y="74714"/>
                  </a:lnTo>
                  <a:lnTo>
                    <a:pt x="247269" y="74714"/>
                  </a:lnTo>
                  <a:lnTo>
                    <a:pt x="243852" y="73418"/>
                  </a:lnTo>
                  <a:lnTo>
                    <a:pt x="238201" y="68313"/>
                  </a:lnTo>
                  <a:lnTo>
                    <a:pt x="236410" y="64465"/>
                  </a:lnTo>
                  <a:lnTo>
                    <a:pt x="235635" y="59359"/>
                  </a:lnTo>
                  <a:lnTo>
                    <a:pt x="225171" y="60248"/>
                  </a:lnTo>
                  <a:lnTo>
                    <a:pt x="225831" y="67068"/>
                  </a:lnTo>
                  <a:lnTo>
                    <a:pt x="228498" y="72555"/>
                  </a:lnTo>
                  <a:lnTo>
                    <a:pt x="237832" y="80835"/>
                  </a:lnTo>
                  <a:lnTo>
                    <a:pt x="243865" y="82892"/>
                  </a:lnTo>
                  <a:lnTo>
                    <a:pt x="260261" y="82892"/>
                  </a:lnTo>
                  <a:lnTo>
                    <a:pt x="267360" y="79616"/>
                  </a:lnTo>
                  <a:lnTo>
                    <a:pt x="276847" y="67691"/>
                  </a:lnTo>
                  <a:lnTo>
                    <a:pt x="278993" y="61341"/>
                  </a:lnTo>
                  <a:lnTo>
                    <a:pt x="278993" y="462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" name="object 9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209767" y="6159317"/>
              <a:ext cx="128040" cy="82880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2875940" y="557823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85458" y="5582178"/>
              <a:ext cx="143802" cy="124827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2197061" y="557823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206581" y="5582178"/>
              <a:ext cx="143802" cy="124827"/>
            </a:xfrm>
            <a:prstGeom prst="rect">
              <a:avLst/>
            </a:prstGeom>
          </p:spPr>
        </p:pic>
      </p:grpSp>
      <p:sp>
        <p:nvSpPr>
          <p:cNvPr id="98" name="object 98"/>
          <p:cNvSpPr txBox="1"/>
          <p:nvPr/>
        </p:nvSpPr>
        <p:spPr>
          <a:xfrm>
            <a:off x="4015740" y="5566029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009664" y="5262904"/>
            <a:ext cx="135953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PE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CH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SLICES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00" name="object 100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4331720" y="4003980"/>
            <a:ext cx="751049" cy="1017714"/>
          </a:xfrm>
          <a:prstGeom prst="rect">
            <a:avLst/>
          </a:prstGeom>
        </p:spPr>
      </p:pic>
      <p:grpSp>
        <p:nvGrpSpPr>
          <p:cNvPr id="101" name="object 101"/>
          <p:cNvGrpSpPr/>
          <p:nvPr/>
        </p:nvGrpSpPr>
        <p:grpSpPr>
          <a:xfrm>
            <a:off x="4080233" y="5884024"/>
            <a:ext cx="1229995" cy="361950"/>
            <a:chOff x="4080233" y="5884024"/>
            <a:chExt cx="1229995" cy="361950"/>
          </a:xfrm>
        </p:grpSpPr>
        <p:sp>
          <p:nvSpPr>
            <p:cNvPr id="102" name="object 102"/>
            <p:cNvSpPr/>
            <p:nvPr/>
          </p:nvSpPr>
          <p:spPr>
            <a:xfrm>
              <a:off x="4080233" y="5884025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238549" y="6154920"/>
              <a:ext cx="71247" cy="89103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4095292" y="5884024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67" y="325894"/>
                  </a:moveTo>
                  <a:lnTo>
                    <a:pt x="51142" y="319582"/>
                  </a:lnTo>
                  <a:lnTo>
                    <a:pt x="47840" y="316141"/>
                  </a:lnTo>
                  <a:lnTo>
                    <a:pt x="43243" y="311327"/>
                  </a:lnTo>
                  <a:lnTo>
                    <a:pt x="43243" y="328460"/>
                  </a:lnTo>
                  <a:lnTo>
                    <a:pt x="43192" y="340410"/>
                  </a:lnTo>
                  <a:lnTo>
                    <a:pt x="41770" y="344690"/>
                  </a:lnTo>
                  <a:lnTo>
                    <a:pt x="38760" y="348094"/>
                  </a:lnTo>
                  <a:lnTo>
                    <a:pt x="35725" y="351485"/>
                  </a:lnTo>
                  <a:lnTo>
                    <a:pt x="32105" y="353187"/>
                  </a:lnTo>
                  <a:lnTo>
                    <a:pt x="25019" y="353187"/>
                  </a:lnTo>
                  <a:lnTo>
                    <a:pt x="11341" y="337121"/>
                  </a:lnTo>
                  <a:lnTo>
                    <a:pt x="11341" y="328460"/>
                  </a:lnTo>
                  <a:lnTo>
                    <a:pt x="12915" y="324231"/>
                  </a:lnTo>
                  <a:lnTo>
                    <a:pt x="18834" y="318135"/>
                  </a:lnTo>
                  <a:lnTo>
                    <a:pt x="19189" y="317766"/>
                  </a:lnTo>
                  <a:lnTo>
                    <a:pt x="23012" y="316141"/>
                  </a:lnTo>
                  <a:lnTo>
                    <a:pt x="32054" y="316141"/>
                  </a:lnTo>
                  <a:lnTo>
                    <a:pt x="35826" y="317766"/>
                  </a:lnTo>
                  <a:lnTo>
                    <a:pt x="41783" y="324231"/>
                  </a:lnTo>
                  <a:lnTo>
                    <a:pt x="43243" y="328460"/>
                  </a:lnTo>
                  <a:lnTo>
                    <a:pt x="43243" y="311327"/>
                  </a:lnTo>
                  <a:lnTo>
                    <a:pt x="41783" y="309791"/>
                  </a:lnTo>
                  <a:lnTo>
                    <a:pt x="36156" y="307340"/>
                  </a:lnTo>
                  <a:lnTo>
                    <a:pt x="25704" y="307340"/>
                  </a:lnTo>
                  <a:lnTo>
                    <a:pt x="22072" y="308229"/>
                  </a:lnTo>
                  <a:lnTo>
                    <a:pt x="15125" y="311772"/>
                  </a:lnTo>
                  <a:lnTo>
                    <a:pt x="12179" y="314477"/>
                  </a:lnTo>
                  <a:lnTo>
                    <a:pt x="9791" y="318135"/>
                  </a:lnTo>
                  <a:lnTo>
                    <a:pt x="9906" y="309791"/>
                  </a:lnTo>
                  <a:lnTo>
                    <a:pt x="10807" y="303758"/>
                  </a:lnTo>
                  <a:lnTo>
                    <a:pt x="14427" y="294982"/>
                  </a:lnTo>
                  <a:lnTo>
                    <a:pt x="16891" y="291630"/>
                  </a:lnTo>
                  <a:lnTo>
                    <a:pt x="20040" y="289356"/>
                  </a:lnTo>
                  <a:lnTo>
                    <a:pt x="22428" y="287566"/>
                  </a:lnTo>
                  <a:lnTo>
                    <a:pt x="25222" y="286689"/>
                  </a:lnTo>
                  <a:lnTo>
                    <a:pt x="32334" y="286689"/>
                  </a:lnTo>
                  <a:lnTo>
                    <a:pt x="42138" y="299478"/>
                  </a:lnTo>
                  <a:lnTo>
                    <a:pt x="52044" y="298704"/>
                  </a:lnTo>
                  <a:lnTo>
                    <a:pt x="51231" y="292392"/>
                  </a:lnTo>
                  <a:lnTo>
                    <a:pt x="48780" y="287439"/>
                  </a:lnTo>
                  <a:lnTo>
                    <a:pt x="47929" y="286689"/>
                  </a:lnTo>
                  <a:lnTo>
                    <a:pt x="44678" y="283870"/>
                  </a:lnTo>
                  <a:lnTo>
                    <a:pt x="40614" y="280276"/>
                  </a:lnTo>
                  <a:lnTo>
                    <a:pt x="35394" y="278485"/>
                  </a:lnTo>
                  <a:lnTo>
                    <a:pt x="20447" y="278485"/>
                  </a:lnTo>
                  <a:lnTo>
                    <a:pt x="431" y="311061"/>
                  </a:lnTo>
                  <a:lnTo>
                    <a:pt x="0" y="324231"/>
                  </a:lnTo>
                  <a:lnTo>
                    <a:pt x="381" y="331800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53467" y="338734"/>
                  </a:lnTo>
                  <a:lnTo>
                    <a:pt x="53467" y="325894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39" y="0"/>
                  </a:lnTo>
                  <a:lnTo>
                    <a:pt x="102539" y="313651"/>
                  </a:lnTo>
                  <a:lnTo>
                    <a:pt x="113233" y="313651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39" y="0"/>
                  </a:lnTo>
                  <a:lnTo>
                    <a:pt x="123939" y="313651"/>
                  </a:lnTo>
                  <a:lnTo>
                    <a:pt x="134620" y="313651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74" y="12"/>
                  </a:lnTo>
                  <a:lnTo>
                    <a:pt x="166674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58" y="329488"/>
                  </a:moveTo>
                  <a:lnTo>
                    <a:pt x="194818" y="286753"/>
                  </a:lnTo>
                  <a:lnTo>
                    <a:pt x="193954" y="285407"/>
                  </a:lnTo>
                  <a:lnTo>
                    <a:pt x="192722" y="284264"/>
                  </a:lnTo>
                  <a:lnTo>
                    <a:pt x="192722" y="319963"/>
                  </a:lnTo>
                  <a:lnTo>
                    <a:pt x="192417" y="329107"/>
                  </a:lnTo>
                  <a:lnTo>
                    <a:pt x="181063" y="353187"/>
                  </a:lnTo>
                  <a:lnTo>
                    <a:pt x="171919" y="353187"/>
                  </a:lnTo>
                  <a:lnTo>
                    <a:pt x="160274" y="319963"/>
                  </a:lnTo>
                  <a:lnTo>
                    <a:pt x="160553" y="311924"/>
                  </a:lnTo>
                  <a:lnTo>
                    <a:pt x="171805" y="286753"/>
                  </a:lnTo>
                  <a:lnTo>
                    <a:pt x="181038" y="286753"/>
                  </a:lnTo>
                  <a:lnTo>
                    <a:pt x="192722" y="319963"/>
                  </a:lnTo>
                  <a:lnTo>
                    <a:pt x="192722" y="284264"/>
                  </a:lnTo>
                  <a:lnTo>
                    <a:pt x="191236" y="282879"/>
                  </a:lnTo>
                  <a:lnTo>
                    <a:pt x="184670" y="279387"/>
                  </a:lnTo>
                  <a:lnTo>
                    <a:pt x="180848" y="278485"/>
                  </a:lnTo>
                  <a:lnTo>
                    <a:pt x="170586" y="278485"/>
                  </a:lnTo>
                  <a:lnTo>
                    <a:pt x="150025" y="310362"/>
                  </a:lnTo>
                  <a:lnTo>
                    <a:pt x="150025" y="319963"/>
                  </a:lnTo>
                  <a:lnTo>
                    <a:pt x="162521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201980" y="337172"/>
                  </a:lnTo>
                  <a:lnTo>
                    <a:pt x="202958" y="329488"/>
                  </a:lnTo>
                  <a:close/>
                </a:path>
                <a:path w="1118870" h="361950">
                  <a:moveTo>
                    <a:pt x="209461" y="12"/>
                  </a:moveTo>
                  <a:lnTo>
                    <a:pt x="198780" y="12"/>
                  </a:lnTo>
                  <a:lnTo>
                    <a:pt x="198780" y="260210"/>
                  </a:lnTo>
                  <a:lnTo>
                    <a:pt x="209461" y="260210"/>
                  </a:lnTo>
                  <a:lnTo>
                    <a:pt x="209461" y="12"/>
                  </a:lnTo>
                  <a:close/>
                </a:path>
                <a:path w="1118870" h="361950">
                  <a:moveTo>
                    <a:pt x="230860" y="12"/>
                  </a:moveTo>
                  <a:lnTo>
                    <a:pt x="220179" y="12"/>
                  </a:lnTo>
                  <a:lnTo>
                    <a:pt x="220179" y="260210"/>
                  </a:lnTo>
                  <a:lnTo>
                    <a:pt x="230860" y="260210"/>
                  </a:lnTo>
                  <a:lnTo>
                    <a:pt x="230860" y="12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69875" y="286753"/>
                  </a:lnTo>
                  <a:lnTo>
                    <a:pt x="267766" y="284251"/>
                  </a:lnTo>
                  <a:lnTo>
                    <a:pt x="267766" y="319963"/>
                  </a:lnTo>
                  <a:lnTo>
                    <a:pt x="267474" y="329107"/>
                  </a:lnTo>
                  <a:lnTo>
                    <a:pt x="256120" y="353187"/>
                  </a:lnTo>
                  <a:lnTo>
                    <a:pt x="246976" y="353187"/>
                  </a:lnTo>
                  <a:lnTo>
                    <a:pt x="235331" y="319963"/>
                  </a:lnTo>
                  <a:lnTo>
                    <a:pt x="235610" y="311924"/>
                  </a:lnTo>
                  <a:lnTo>
                    <a:pt x="246862" y="286753"/>
                  </a:lnTo>
                  <a:lnTo>
                    <a:pt x="256082" y="286753"/>
                  </a:lnTo>
                  <a:lnTo>
                    <a:pt x="267766" y="319963"/>
                  </a:lnTo>
                  <a:lnTo>
                    <a:pt x="267766" y="284251"/>
                  </a:lnTo>
                  <a:lnTo>
                    <a:pt x="266306" y="282879"/>
                  </a:lnTo>
                  <a:lnTo>
                    <a:pt x="259727" y="279387"/>
                  </a:lnTo>
                  <a:lnTo>
                    <a:pt x="255905" y="278485"/>
                  </a:lnTo>
                  <a:lnTo>
                    <a:pt x="245643" y="278485"/>
                  </a:lnTo>
                  <a:lnTo>
                    <a:pt x="225082" y="310362"/>
                  </a:lnTo>
                  <a:lnTo>
                    <a:pt x="225082" y="319963"/>
                  </a:lnTo>
                  <a:lnTo>
                    <a:pt x="237578" y="358584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77037" y="337172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75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75" y="260210"/>
                  </a:lnTo>
                  <a:lnTo>
                    <a:pt x="327075" y="12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52"/>
                  </a:lnTo>
                  <a:lnTo>
                    <a:pt x="341782" y="308635"/>
                  </a:lnTo>
                  <a:lnTo>
                    <a:pt x="335813" y="306184"/>
                  </a:lnTo>
                  <a:lnTo>
                    <a:pt x="323354" y="306184"/>
                  </a:lnTo>
                  <a:lnTo>
                    <a:pt x="318249" y="307886"/>
                  </a:lnTo>
                  <a:lnTo>
                    <a:pt x="313372" y="311289"/>
                  </a:lnTo>
                  <a:lnTo>
                    <a:pt x="317766" y="289458"/>
                  </a:lnTo>
                  <a:lnTo>
                    <a:pt x="350151" y="289458"/>
                  </a:lnTo>
                  <a:lnTo>
                    <a:pt x="350151" y="279933"/>
                  </a:lnTo>
                  <a:lnTo>
                    <a:pt x="309778" y="279933"/>
                  </a:lnTo>
                  <a:lnTo>
                    <a:pt x="301929" y="321627"/>
                  </a:lnTo>
                  <a:lnTo>
                    <a:pt x="311264" y="322846"/>
                  </a:lnTo>
                  <a:lnTo>
                    <a:pt x="312750" y="320522"/>
                  </a:lnTo>
                  <a:lnTo>
                    <a:pt x="314769" y="318643"/>
                  </a:lnTo>
                  <a:lnTo>
                    <a:pt x="319951" y="315734"/>
                  </a:lnTo>
                  <a:lnTo>
                    <a:pt x="322846" y="314985"/>
                  </a:lnTo>
                  <a:lnTo>
                    <a:pt x="331216" y="314985"/>
                  </a:lnTo>
                  <a:lnTo>
                    <a:pt x="335394" y="316636"/>
                  </a:lnTo>
                  <a:lnTo>
                    <a:pt x="341782" y="323189"/>
                  </a:lnTo>
                  <a:lnTo>
                    <a:pt x="343382" y="327685"/>
                  </a:lnTo>
                  <a:lnTo>
                    <a:pt x="343382" y="339356"/>
                  </a:lnTo>
                  <a:lnTo>
                    <a:pt x="341718" y="344157"/>
                  </a:lnTo>
                  <a:lnTo>
                    <a:pt x="335076" y="351383"/>
                  </a:lnTo>
                  <a:lnTo>
                    <a:pt x="331038" y="353199"/>
                  </a:lnTo>
                  <a:lnTo>
                    <a:pt x="322237" y="353199"/>
                  </a:lnTo>
                  <a:lnTo>
                    <a:pt x="318833" y="351917"/>
                  </a:lnTo>
                  <a:lnTo>
                    <a:pt x="313169" y="346786"/>
                  </a:lnTo>
                  <a:lnTo>
                    <a:pt x="311378" y="342950"/>
                  </a:lnTo>
                  <a:lnTo>
                    <a:pt x="310603" y="337858"/>
                  </a:lnTo>
                  <a:lnTo>
                    <a:pt x="300139" y="338747"/>
                  </a:lnTo>
                  <a:lnTo>
                    <a:pt x="300812" y="345567"/>
                  </a:lnTo>
                  <a:lnTo>
                    <a:pt x="303479" y="351053"/>
                  </a:lnTo>
                  <a:lnTo>
                    <a:pt x="312801" y="359321"/>
                  </a:lnTo>
                  <a:lnTo>
                    <a:pt x="318846" y="361391"/>
                  </a:lnTo>
                  <a:lnTo>
                    <a:pt x="335241" y="361391"/>
                  </a:lnTo>
                  <a:lnTo>
                    <a:pt x="342328" y="358101"/>
                  </a:lnTo>
                  <a:lnTo>
                    <a:pt x="351815" y="346189"/>
                  </a:lnTo>
                  <a:lnTo>
                    <a:pt x="353961" y="339839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43" y="12"/>
                  </a:moveTo>
                  <a:lnTo>
                    <a:pt x="348462" y="12"/>
                  </a:lnTo>
                  <a:lnTo>
                    <a:pt x="348462" y="260210"/>
                  </a:lnTo>
                  <a:lnTo>
                    <a:pt x="359143" y="260210"/>
                  </a:lnTo>
                  <a:lnTo>
                    <a:pt x="359143" y="12"/>
                  </a:lnTo>
                  <a:close/>
                </a:path>
                <a:path w="1118870" h="361950">
                  <a:moveTo>
                    <a:pt x="380542" y="12"/>
                  </a:moveTo>
                  <a:lnTo>
                    <a:pt x="369836" y="12"/>
                  </a:lnTo>
                  <a:lnTo>
                    <a:pt x="369836" y="260210"/>
                  </a:lnTo>
                  <a:lnTo>
                    <a:pt x="380542" y="260210"/>
                  </a:lnTo>
                  <a:lnTo>
                    <a:pt x="380542" y="12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71" y="12"/>
                  </a:moveTo>
                  <a:lnTo>
                    <a:pt x="444690" y="12"/>
                  </a:lnTo>
                  <a:lnTo>
                    <a:pt x="444690" y="260210"/>
                  </a:lnTo>
                  <a:lnTo>
                    <a:pt x="455371" y="260210"/>
                  </a:lnTo>
                  <a:lnTo>
                    <a:pt x="455371" y="12"/>
                  </a:lnTo>
                  <a:close/>
                </a:path>
                <a:path w="1118870" h="361950">
                  <a:moveTo>
                    <a:pt x="508838" y="12"/>
                  </a:moveTo>
                  <a:lnTo>
                    <a:pt x="487451" y="12"/>
                  </a:lnTo>
                  <a:lnTo>
                    <a:pt x="487451" y="260210"/>
                  </a:lnTo>
                  <a:lnTo>
                    <a:pt x="508838" y="260210"/>
                  </a:lnTo>
                  <a:lnTo>
                    <a:pt x="508838" y="12"/>
                  </a:lnTo>
                  <a:close/>
                </a:path>
                <a:path w="1118870" h="361950">
                  <a:moveTo>
                    <a:pt x="530199" y="12"/>
                  </a:moveTo>
                  <a:lnTo>
                    <a:pt x="519518" y="12"/>
                  </a:lnTo>
                  <a:lnTo>
                    <a:pt x="519518" y="260210"/>
                  </a:lnTo>
                  <a:lnTo>
                    <a:pt x="530199" y="260210"/>
                  </a:lnTo>
                  <a:lnTo>
                    <a:pt x="530199" y="12"/>
                  </a:lnTo>
                  <a:close/>
                </a:path>
                <a:path w="1118870" h="361950">
                  <a:moveTo>
                    <a:pt x="583679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79" y="260210"/>
                  </a:lnTo>
                  <a:lnTo>
                    <a:pt x="583679" y="12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85" y="0"/>
                  </a:lnTo>
                  <a:lnTo>
                    <a:pt x="594385" y="313651"/>
                  </a:lnTo>
                  <a:lnTo>
                    <a:pt x="605066" y="313651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27" y="0"/>
                  </a:moveTo>
                  <a:lnTo>
                    <a:pt x="615746" y="0"/>
                  </a:lnTo>
                  <a:lnTo>
                    <a:pt x="615746" y="313651"/>
                  </a:lnTo>
                  <a:lnTo>
                    <a:pt x="626427" y="313651"/>
                  </a:lnTo>
                  <a:lnTo>
                    <a:pt x="626427" y="0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33" y="12"/>
                  </a:lnTo>
                  <a:lnTo>
                    <a:pt x="637133" y="260210"/>
                  </a:lnTo>
                  <a:lnTo>
                    <a:pt x="669213" y="260210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701306" y="12"/>
                  </a:moveTo>
                  <a:lnTo>
                    <a:pt x="690626" y="12"/>
                  </a:lnTo>
                  <a:lnTo>
                    <a:pt x="690626" y="260210"/>
                  </a:lnTo>
                  <a:lnTo>
                    <a:pt x="701306" y="260210"/>
                  </a:lnTo>
                  <a:lnTo>
                    <a:pt x="701306" y="12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35" y="12"/>
                  </a:moveTo>
                  <a:lnTo>
                    <a:pt x="765454" y="12"/>
                  </a:lnTo>
                  <a:lnTo>
                    <a:pt x="765454" y="260210"/>
                  </a:lnTo>
                  <a:lnTo>
                    <a:pt x="776135" y="260210"/>
                  </a:lnTo>
                  <a:lnTo>
                    <a:pt x="776135" y="12"/>
                  </a:lnTo>
                  <a:close/>
                </a:path>
                <a:path w="1118870" h="361950">
                  <a:moveTo>
                    <a:pt x="818896" y="12"/>
                  </a:moveTo>
                  <a:lnTo>
                    <a:pt x="786828" y="12"/>
                  </a:lnTo>
                  <a:lnTo>
                    <a:pt x="786828" y="260210"/>
                  </a:lnTo>
                  <a:lnTo>
                    <a:pt x="818896" y="260210"/>
                  </a:lnTo>
                  <a:lnTo>
                    <a:pt x="818896" y="12"/>
                  </a:lnTo>
                  <a:close/>
                </a:path>
                <a:path w="1118870" h="361950">
                  <a:moveTo>
                    <a:pt x="850988" y="12"/>
                  </a:moveTo>
                  <a:lnTo>
                    <a:pt x="840282" y="12"/>
                  </a:lnTo>
                  <a:lnTo>
                    <a:pt x="840282" y="260210"/>
                  </a:lnTo>
                  <a:lnTo>
                    <a:pt x="850988" y="260210"/>
                  </a:lnTo>
                  <a:lnTo>
                    <a:pt x="850988" y="12"/>
                  </a:lnTo>
                  <a:close/>
                </a:path>
                <a:path w="1118870" h="361950">
                  <a:moveTo>
                    <a:pt x="872363" y="12"/>
                  </a:moveTo>
                  <a:lnTo>
                    <a:pt x="861682" y="12"/>
                  </a:lnTo>
                  <a:lnTo>
                    <a:pt x="861682" y="260210"/>
                  </a:lnTo>
                  <a:lnTo>
                    <a:pt x="872363" y="260210"/>
                  </a:lnTo>
                  <a:lnTo>
                    <a:pt x="872363" y="12"/>
                  </a:lnTo>
                  <a:close/>
                </a:path>
                <a:path w="1118870" h="361950">
                  <a:moveTo>
                    <a:pt x="893749" y="12"/>
                  </a:moveTo>
                  <a:lnTo>
                    <a:pt x="883069" y="12"/>
                  </a:lnTo>
                  <a:lnTo>
                    <a:pt x="883069" y="260210"/>
                  </a:lnTo>
                  <a:lnTo>
                    <a:pt x="893749" y="260210"/>
                  </a:lnTo>
                  <a:lnTo>
                    <a:pt x="893749" y="12"/>
                  </a:lnTo>
                  <a:close/>
                </a:path>
                <a:path w="1118870" h="361950">
                  <a:moveTo>
                    <a:pt x="968590" y="12"/>
                  </a:moveTo>
                  <a:lnTo>
                    <a:pt x="936510" y="12"/>
                  </a:lnTo>
                  <a:lnTo>
                    <a:pt x="936510" y="260210"/>
                  </a:lnTo>
                  <a:lnTo>
                    <a:pt x="968590" y="260210"/>
                  </a:lnTo>
                  <a:lnTo>
                    <a:pt x="968590" y="12"/>
                  </a:lnTo>
                  <a:close/>
                </a:path>
                <a:path w="1118870" h="361950">
                  <a:moveTo>
                    <a:pt x="1000696" y="12"/>
                  </a:moveTo>
                  <a:lnTo>
                    <a:pt x="989977" y="12"/>
                  </a:lnTo>
                  <a:lnTo>
                    <a:pt x="989977" y="260210"/>
                  </a:lnTo>
                  <a:lnTo>
                    <a:pt x="1000696" y="260210"/>
                  </a:lnTo>
                  <a:lnTo>
                    <a:pt x="1000696" y="12"/>
                  </a:lnTo>
                  <a:close/>
                </a:path>
                <a:path w="1118870" h="361950">
                  <a:moveTo>
                    <a:pt x="1021257" y="12"/>
                  </a:moveTo>
                  <a:lnTo>
                    <a:pt x="1011364" y="12"/>
                  </a:lnTo>
                  <a:lnTo>
                    <a:pt x="1011364" y="260210"/>
                  </a:lnTo>
                  <a:lnTo>
                    <a:pt x="1021257" y="260210"/>
                  </a:lnTo>
                  <a:lnTo>
                    <a:pt x="1021257" y="12"/>
                  </a:lnTo>
                  <a:close/>
                </a:path>
                <a:path w="1118870" h="361950">
                  <a:moveTo>
                    <a:pt x="1064006" y="12"/>
                  </a:moveTo>
                  <a:lnTo>
                    <a:pt x="1054125" y="12"/>
                  </a:lnTo>
                  <a:lnTo>
                    <a:pt x="1054125" y="260210"/>
                  </a:lnTo>
                  <a:lnTo>
                    <a:pt x="1064006" y="260210"/>
                  </a:lnTo>
                  <a:lnTo>
                    <a:pt x="1064006" y="12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05" y="0"/>
                  </a:lnTo>
                  <a:lnTo>
                    <a:pt x="1086205" y="313651"/>
                  </a:lnTo>
                  <a:lnTo>
                    <a:pt x="1096899" y="313651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605" y="0"/>
                  </a:lnTo>
                  <a:lnTo>
                    <a:pt x="1107605" y="313651"/>
                  </a:lnTo>
                  <a:lnTo>
                    <a:pt x="1118285" y="313651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105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470487" y="6162508"/>
              <a:ext cx="202989" cy="82905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4737151" y="6162509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4792" y="8267"/>
                  </a:lnTo>
                  <a:lnTo>
                    <a:pt x="43929" y="6921"/>
                  </a:lnTo>
                  <a:lnTo>
                    <a:pt x="42710" y="5791"/>
                  </a:lnTo>
                  <a:lnTo>
                    <a:pt x="42710" y="41478"/>
                  </a:lnTo>
                  <a:lnTo>
                    <a:pt x="42405" y="50622"/>
                  </a:lnTo>
                  <a:lnTo>
                    <a:pt x="31051" y="74701"/>
                  </a:lnTo>
                  <a:lnTo>
                    <a:pt x="21907" y="74701"/>
                  </a:lnTo>
                  <a:lnTo>
                    <a:pt x="10261" y="41478"/>
                  </a:lnTo>
                  <a:lnTo>
                    <a:pt x="10541" y="33439"/>
                  </a:lnTo>
                  <a:lnTo>
                    <a:pt x="21780" y="8267"/>
                  </a:lnTo>
                  <a:lnTo>
                    <a:pt x="31013" y="8267"/>
                  </a:lnTo>
                  <a:lnTo>
                    <a:pt x="42710" y="41478"/>
                  </a:lnTo>
                  <a:lnTo>
                    <a:pt x="42710" y="5791"/>
                  </a:lnTo>
                  <a:lnTo>
                    <a:pt x="41224" y="4394"/>
                  </a:lnTo>
                  <a:lnTo>
                    <a:pt x="34658" y="901"/>
                  </a:lnTo>
                  <a:lnTo>
                    <a:pt x="30822" y="0"/>
                  </a:lnTo>
                  <a:lnTo>
                    <a:pt x="20574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509" y="80098"/>
                  </a:lnTo>
                  <a:lnTo>
                    <a:pt x="18643" y="82905"/>
                  </a:lnTo>
                  <a:lnTo>
                    <a:pt x="32410" y="82905"/>
                  </a:lnTo>
                  <a:lnTo>
                    <a:pt x="37325" y="81318"/>
                  </a:lnTo>
                  <a:lnTo>
                    <a:pt x="45110" y="74930"/>
                  </a:lnTo>
                  <a:lnTo>
                    <a:pt x="45250" y="74701"/>
                  </a:lnTo>
                  <a:lnTo>
                    <a:pt x="48056" y="70396"/>
                  </a:lnTo>
                  <a:lnTo>
                    <a:pt x="51955" y="58686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7990" y="51003"/>
                  </a:moveTo>
                  <a:lnTo>
                    <a:pt x="119837" y="8267"/>
                  </a:lnTo>
                  <a:lnTo>
                    <a:pt x="118973" y="6921"/>
                  </a:lnTo>
                  <a:lnTo>
                    <a:pt x="117754" y="5778"/>
                  </a:lnTo>
                  <a:lnTo>
                    <a:pt x="117754" y="41478"/>
                  </a:lnTo>
                  <a:lnTo>
                    <a:pt x="117462" y="50622"/>
                  </a:lnTo>
                  <a:lnTo>
                    <a:pt x="106108" y="74701"/>
                  </a:lnTo>
                  <a:lnTo>
                    <a:pt x="96964" y="74701"/>
                  </a:lnTo>
                  <a:lnTo>
                    <a:pt x="85318" y="41478"/>
                  </a:lnTo>
                  <a:lnTo>
                    <a:pt x="85598" y="33439"/>
                  </a:lnTo>
                  <a:lnTo>
                    <a:pt x="96837" y="8267"/>
                  </a:lnTo>
                  <a:lnTo>
                    <a:pt x="106070" y="8267"/>
                  </a:lnTo>
                  <a:lnTo>
                    <a:pt x="117754" y="41478"/>
                  </a:lnTo>
                  <a:lnTo>
                    <a:pt x="117754" y="5778"/>
                  </a:lnTo>
                  <a:lnTo>
                    <a:pt x="116281" y="4394"/>
                  </a:lnTo>
                  <a:lnTo>
                    <a:pt x="109715" y="901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66" y="80098"/>
                  </a:lnTo>
                  <a:lnTo>
                    <a:pt x="93700" y="82905"/>
                  </a:lnTo>
                  <a:lnTo>
                    <a:pt x="107467" y="82905"/>
                  </a:lnTo>
                  <a:lnTo>
                    <a:pt x="112382" y="81318"/>
                  </a:lnTo>
                  <a:lnTo>
                    <a:pt x="120167" y="74930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5285" y="63906"/>
                  </a:lnTo>
                  <a:lnTo>
                    <a:pt x="127012" y="58686"/>
                  </a:lnTo>
                  <a:lnTo>
                    <a:pt x="127990" y="51003"/>
                  </a:lnTo>
                  <a:close/>
                </a:path>
                <a:path w="428625" h="83185">
                  <a:moveTo>
                    <a:pt x="203047" y="51003"/>
                  </a:moveTo>
                  <a:lnTo>
                    <a:pt x="194906" y="8267"/>
                  </a:lnTo>
                  <a:lnTo>
                    <a:pt x="194043" y="6921"/>
                  </a:lnTo>
                  <a:lnTo>
                    <a:pt x="192824" y="5791"/>
                  </a:lnTo>
                  <a:lnTo>
                    <a:pt x="192824" y="41478"/>
                  </a:lnTo>
                  <a:lnTo>
                    <a:pt x="192519" y="50622"/>
                  </a:lnTo>
                  <a:lnTo>
                    <a:pt x="181165" y="74701"/>
                  </a:lnTo>
                  <a:lnTo>
                    <a:pt x="172008" y="74701"/>
                  </a:lnTo>
                  <a:lnTo>
                    <a:pt x="160362" y="41478"/>
                  </a:lnTo>
                  <a:lnTo>
                    <a:pt x="160642" y="33439"/>
                  </a:lnTo>
                  <a:lnTo>
                    <a:pt x="171894" y="8267"/>
                  </a:lnTo>
                  <a:lnTo>
                    <a:pt x="181127" y="8267"/>
                  </a:lnTo>
                  <a:lnTo>
                    <a:pt x="192824" y="41478"/>
                  </a:lnTo>
                  <a:lnTo>
                    <a:pt x="192824" y="5791"/>
                  </a:lnTo>
                  <a:lnTo>
                    <a:pt x="191338" y="4394"/>
                  </a:lnTo>
                  <a:lnTo>
                    <a:pt x="184759" y="901"/>
                  </a:lnTo>
                  <a:lnTo>
                    <a:pt x="180936" y="0"/>
                  </a:lnTo>
                  <a:lnTo>
                    <a:pt x="170675" y="0"/>
                  </a:lnTo>
                  <a:lnTo>
                    <a:pt x="150114" y="31877"/>
                  </a:lnTo>
                  <a:lnTo>
                    <a:pt x="150114" y="41478"/>
                  </a:lnTo>
                  <a:lnTo>
                    <a:pt x="162610" y="80098"/>
                  </a:lnTo>
                  <a:lnTo>
                    <a:pt x="168757" y="82905"/>
                  </a:lnTo>
                  <a:lnTo>
                    <a:pt x="182524" y="82905"/>
                  </a:lnTo>
                  <a:lnTo>
                    <a:pt x="187426" y="81318"/>
                  </a:lnTo>
                  <a:lnTo>
                    <a:pt x="195224" y="74930"/>
                  </a:lnTo>
                  <a:lnTo>
                    <a:pt x="195364" y="74701"/>
                  </a:lnTo>
                  <a:lnTo>
                    <a:pt x="198170" y="70396"/>
                  </a:lnTo>
                  <a:lnTo>
                    <a:pt x="202069" y="58686"/>
                  </a:lnTo>
                  <a:lnTo>
                    <a:pt x="203047" y="51003"/>
                  </a:lnTo>
                  <a:close/>
                </a:path>
                <a:path w="428625" h="83185">
                  <a:moveTo>
                    <a:pt x="278333" y="60248"/>
                  </a:moveTo>
                  <a:lnTo>
                    <a:pt x="278320" y="47409"/>
                  </a:lnTo>
                  <a:lnTo>
                    <a:pt x="275996" y="41097"/>
                  </a:lnTo>
                  <a:lnTo>
                    <a:pt x="272681" y="37655"/>
                  </a:lnTo>
                  <a:lnTo>
                    <a:pt x="268097" y="32829"/>
                  </a:lnTo>
                  <a:lnTo>
                    <a:pt x="268097" y="49974"/>
                  </a:lnTo>
                  <a:lnTo>
                    <a:pt x="268033" y="61925"/>
                  </a:lnTo>
                  <a:lnTo>
                    <a:pt x="266636" y="66205"/>
                  </a:lnTo>
                  <a:lnTo>
                    <a:pt x="260565" y="72999"/>
                  </a:lnTo>
                  <a:lnTo>
                    <a:pt x="256971" y="74701"/>
                  </a:lnTo>
                  <a:lnTo>
                    <a:pt x="249872" y="74701"/>
                  </a:lnTo>
                  <a:lnTo>
                    <a:pt x="236194" y="58635"/>
                  </a:lnTo>
                  <a:lnTo>
                    <a:pt x="236194" y="49974"/>
                  </a:lnTo>
                  <a:lnTo>
                    <a:pt x="237756" y="45745"/>
                  </a:lnTo>
                  <a:lnTo>
                    <a:pt x="240906" y="42532"/>
                  </a:lnTo>
                  <a:lnTo>
                    <a:pt x="243674" y="39649"/>
                  </a:lnTo>
                  <a:lnTo>
                    <a:pt x="244030" y="39281"/>
                  </a:lnTo>
                  <a:lnTo>
                    <a:pt x="247853" y="37655"/>
                  </a:lnTo>
                  <a:lnTo>
                    <a:pt x="256895" y="37655"/>
                  </a:lnTo>
                  <a:lnTo>
                    <a:pt x="260680" y="39281"/>
                  </a:lnTo>
                  <a:lnTo>
                    <a:pt x="263652" y="42532"/>
                  </a:lnTo>
                  <a:lnTo>
                    <a:pt x="266649" y="45745"/>
                  </a:lnTo>
                  <a:lnTo>
                    <a:pt x="268097" y="49974"/>
                  </a:lnTo>
                  <a:lnTo>
                    <a:pt x="268097" y="32829"/>
                  </a:lnTo>
                  <a:lnTo>
                    <a:pt x="266649" y="31305"/>
                  </a:lnTo>
                  <a:lnTo>
                    <a:pt x="260997" y="28854"/>
                  </a:lnTo>
                  <a:lnTo>
                    <a:pt x="250545" y="28854"/>
                  </a:lnTo>
                  <a:lnTo>
                    <a:pt x="246926" y="29743"/>
                  </a:lnTo>
                  <a:lnTo>
                    <a:pt x="239979" y="33286"/>
                  </a:lnTo>
                  <a:lnTo>
                    <a:pt x="237032" y="35991"/>
                  </a:lnTo>
                  <a:lnTo>
                    <a:pt x="234645" y="39649"/>
                  </a:lnTo>
                  <a:lnTo>
                    <a:pt x="234759" y="31305"/>
                  </a:lnTo>
                  <a:lnTo>
                    <a:pt x="235648" y="25273"/>
                  </a:lnTo>
                  <a:lnTo>
                    <a:pt x="237477" y="20891"/>
                  </a:lnTo>
                  <a:lnTo>
                    <a:pt x="239280" y="16497"/>
                  </a:lnTo>
                  <a:lnTo>
                    <a:pt x="241744" y="13144"/>
                  </a:lnTo>
                  <a:lnTo>
                    <a:pt x="244894" y="10871"/>
                  </a:lnTo>
                  <a:lnTo>
                    <a:pt x="247281" y="9080"/>
                  </a:lnTo>
                  <a:lnTo>
                    <a:pt x="250088" y="8204"/>
                  </a:lnTo>
                  <a:lnTo>
                    <a:pt x="257200" y="8204"/>
                  </a:lnTo>
                  <a:lnTo>
                    <a:pt x="266992" y="20993"/>
                  </a:lnTo>
                  <a:lnTo>
                    <a:pt x="276885" y="20218"/>
                  </a:lnTo>
                  <a:lnTo>
                    <a:pt x="276085" y="13906"/>
                  </a:lnTo>
                  <a:lnTo>
                    <a:pt x="273621" y="8953"/>
                  </a:lnTo>
                  <a:lnTo>
                    <a:pt x="272757" y="8204"/>
                  </a:lnTo>
                  <a:lnTo>
                    <a:pt x="269519" y="5384"/>
                  </a:lnTo>
                  <a:lnTo>
                    <a:pt x="265480" y="1790"/>
                  </a:lnTo>
                  <a:lnTo>
                    <a:pt x="260248" y="0"/>
                  </a:lnTo>
                  <a:lnTo>
                    <a:pt x="245300" y="0"/>
                  </a:lnTo>
                  <a:lnTo>
                    <a:pt x="225272" y="32575"/>
                  </a:lnTo>
                  <a:lnTo>
                    <a:pt x="224840" y="45745"/>
                  </a:lnTo>
                  <a:lnTo>
                    <a:pt x="225221" y="53314"/>
                  </a:lnTo>
                  <a:lnTo>
                    <a:pt x="244602" y="82905"/>
                  </a:lnTo>
                  <a:lnTo>
                    <a:pt x="257784" y="82905"/>
                  </a:lnTo>
                  <a:lnTo>
                    <a:pt x="262140" y="81737"/>
                  </a:lnTo>
                  <a:lnTo>
                    <a:pt x="269824" y="77089"/>
                  </a:lnTo>
                  <a:lnTo>
                    <a:pt x="271983" y="74701"/>
                  </a:lnTo>
                  <a:lnTo>
                    <a:pt x="272846" y="73748"/>
                  </a:lnTo>
                  <a:lnTo>
                    <a:pt x="277228" y="64985"/>
                  </a:lnTo>
                  <a:lnTo>
                    <a:pt x="278333" y="60248"/>
                  </a:lnTo>
                  <a:close/>
                </a:path>
                <a:path w="428625" h="83185">
                  <a:moveTo>
                    <a:pt x="353161" y="51003"/>
                  </a:moveTo>
                  <a:lnTo>
                    <a:pt x="345020" y="8267"/>
                  </a:lnTo>
                  <a:lnTo>
                    <a:pt x="342925" y="5791"/>
                  </a:lnTo>
                  <a:lnTo>
                    <a:pt x="342925" y="41478"/>
                  </a:lnTo>
                  <a:lnTo>
                    <a:pt x="342633" y="50622"/>
                  </a:lnTo>
                  <a:lnTo>
                    <a:pt x="331266" y="74701"/>
                  </a:lnTo>
                  <a:lnTo>
                    <a:pt x="322122" y="74701"/>
                  </a:lnTo>
                  <a:lnTo>
                    <a:pt x="310476" y="41478"/>
                  </a:lnTo>
                  <a:lnTo>
                    <a:pt x="310756" y="33439"/>
                  </a:lnTo>
                  <a:lnTo>
                    <a:pt x="321995" y="8267"/>
                  </a:lnTo>
                  <a:lnTo>
                    <a:pt x="331241" y="8267"/>
                  </a:lnTo>
                  <a:lnTo>
                    <a:pt x="342925" y="41478"/>
                  </a:lnTo>
                  <a:lnTo>
                    <a:pt x="342925" y="5791"/>
                  </a:lnTo>
                  <a:lnTo>
                    <a:pt x="341439" y="4394"/>
                  </a:lnTo>
                  <a:lnTo>
                    <a:pt x="334873" y="901"/>
                  </a:lnTo>
                  <a:lnTo>
                    <a:pt x="331050" y="0"/>
                  </a:lnTo>
                  <a:lnTo>
                    <a:pt x="320776" y="0"/>
                  </a:lnTo>
                  <a:lnTo>
                    <a:pt x="300215" y="31877"/>
                  </a:lnTo>
                  <a:lnTo>
                    <a:pt x="300215" y="41478"/>
                  </a:lnTo>
                  <a:lnTo>
                    <a:pt x="312712" y="80098"/>
                  </a:lnTo>
                  <a:lnTo>
                    <a:pt x="318871" y="82905"/>
                  </a:lnTo>
                  <a:lnTo>
                    <a:pt x="332638" y="82905"/>
                  </a:lnTo>
                  <a:lnTo>
                    <a:pt x="352171" y="58686"/>
                  </a:lnTo>
                  <a:lnTo>
                    <a:pt x="353161" y="51003"/>
                  </a:lnTo>
                  <a:close/>
                </a:path>
                <a:path w="428625" h="83185">
                  <a:moveTo>
                    <a:pt x="428510" y="1397"/>
                  </a:moveTo>
                  <a:lnTo>
                    <a:pt x="375932" y="1397"/>
                  </a:lnTo>
                  <a:lnTo>
                    <a:pt x="375932" y="10972"/>
                  </a:lnTo>
                  <a:lnTo>
                    <a:pt x="415696" y="10972"/>
                  </a:lnTo>
                  <a:lnTo>
                    <a:pt x="411962" y="15544"/>
                  </a:lnTo>
                  <a:lnTo>
                    <a:pt x="393065" y="51650"/>
                  </a:lnTo>
                  <a:lnTo>
                    <a:pt x="387311" y="81521"/>
                  </a:lnTo>
                  <a:lnTo>
                    <a:pt x="397535" y="81521"/>
                  </a:lnTo>
                  <a:lnTo>
                    <a:pt x="398081" y="73431"/>
                  </a:lnTo>
                  <a:lnTo>
                    <a:pt x="399364" y="65976"/>
                  </a:lnTo>
                  <a:lnTo>
                    <a:pt x="416928" y="24574"/>
                  </a:lnTo>
                  <a:lnTo>
                    <a:pt x="428510" y="9156"/>
                  </a:lnTo>
                  <a:lnTo>
                    <a:pt x="428510" y="13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" name="object 107"/>
          <p:cNvSpPr/>
          <p:nvPr/>
        </p:nvSpPr>
        <p:spPr>
          <a:xfrm>
            <a:off x="3821852" y="8362774"/>
            <a:ext cx="1738630" cy="1955164"/>
          </a:xfrm>
          <a:custGeom>
            <a:avLst/>
            <a:gdLst/>
            <a:ahLst/>
            <a:cxnLst/>
            <a:rect l="l" t="t" r="r" b="b"/>
            <a:pathLst>
              <a:path w="1738629" h="195516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2863"/>
                </a:lnTo>
                <a:lnTo>
                  <a:pt x="1124" y="1924494"/>
                </a:lnTo>
                <a:lnTo>
                  <a:pt x="8999" y="1945871"/>
                </a:lnTo>
                <a:lnTo>
                  <a:pt x="30373" y="1953747"/>
                </a:lnTo>
                <a:lnTo>
                  <a:pt x="71996" y="1954872"/>
                </a:lnTo>
                <a:lnTo>
                  <a:pt x="1666595" y="1954872"/>
                </a:lnTo>
                <a:lnTo>
                  <a:pt x="1708218" y="1953747"/>
                </a:lnTo>
                <a:lnTo>
                  <a:pt x="1729592" y="1945871"/>
                </a:lnTo>
                <a:lnTo>
                  <a:pt x="1737466" y="1924494"/>
                </a:lnTo>
                <a:lnTo>
                  <a:pt x="1738591" y="1882863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8" name="object 108"/>
          <p:cNvGraphicFramePr>
            <a:graphicFrameLocks noGrp="1"/>
          </p:cNvGraphicFramePr>
          <p:nvPr/>
        </p:nvGraphicFramePr>
        <p:xfrm>
          <a:off x="3923500" y="956648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2052RH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3.06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6005044001376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9" name="object 109"/>
          <p:cNvSpPr txBox="1"/>
          <p:nvPr/>
        </p:nvSpPr>
        <p:spPr>
          <a:xfrm>
            <a:off x="3985596" y="8526058"/>
            <a:ext cx="141160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PE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CH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HA</a:t>
            </a:r>
            <a:r>
              <a:rPr sz="1000" b="1" spc="-110" dirty="0">
                <a:latin typeface="Trebuchet MS"/>
                <a:cs typeface="Trebuchet MS"/>
              </a:rPr>
              <a:t>L</a:t>
            </a:r>
            <a:r>
              <a:rPr sz="1000" b="1" spc="-15" dirty="0">
                <a:latin typeface="Trebuchet MS"/>
                <a:cs typeface="Trebuchet MS"/>
              </a:rPr>
              <a:t>VES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10" name="object 110"/>
          <p:cNvGrpSpPr/>
          <p:nvPr/>
        </p:nvGrpSpPr>
        <p:grpSpPr>
          <a:xfrm>
            <a:off x="4018229" y="8800668"/>
            <a:ext cx="1339850" cy="135255"/>
            <a:chOff x="4018229" y="8800668"/>
            <a:chExt cx="1339850" cy="135255"/>
          </a:xfrm>
        </p:grpSpPr>
        <p:sp>
          <p:nvSpPr>
            <p:cNvPr id="111" name="object 111"/>
            <p:cNvSpPr/>
            <p:nvPr/>
          </p:nvSpPr>
          <p:spPr>
            <a:xfrm>
              <a:off x="4697094" y="880066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2" name="object 11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706616" y="8804614"/>
              <a:ext cx="143802" cy="124827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4018229" y="880066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027738" y="8804612"/>
              <a:ext cx="143802" cy="124828"/>
            </a:xfrm>
            <a:prstGeom prst="rect">
              <a:avLst/>
            </a:prstGeom>
          </p:spPr>
        </p:pic>
      </p:grpSp>
      <p:sp>
        <p:nvSpPr>
          <p:cNvPr id="115" name="object 115"/>
          <p:cNvSpPr txBox="1"/>
          <p:nvPr/>
        </p:nvSpPr>
        <p:spPr>
          <a:xfrm>
            <a:off x="4018229" y="8800668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116" name="object 116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4325967" y="7211403"/>
            <a:ext cx="754943" cy="1022984"/>
          </a:xfrm>
          <a:prstGeom prst="rect">
            <a:avLst/>
          </a:prstGeom>
        </p:spPr>
      </p:pic>
      <p:grpSp>
        <p:nvGrpSpPr>
          <p:cNvPr id="117" name="object 117"/>
          <p:cNvGrpSpPr/>
          <p:nvPr/>
        </p:nvGrpSpPr>
        <p:grpSpPr>
          <a:xfrm>
            <a:off x="4076364" y="9105973"/>
            <a:ext cx="1229995" cy="361950"/>
            <a:chOff x="4076364" y="9105973"/>
            <a:chExt cx="1229995" cy="361950"/>
          </a:xfrm>
        </p:grpSpPr>
        <p:sp>
          <p:nvSpPr>
            <p:cNvPr id="118" name="object 118"/>
            <p:cNvSpPr/>
            <p:nvPr/>
          </p:nvSpPr>
          <p:spPr>
            <a:xfrm>
              <a:off x="4076364" y="9105973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34680" y="9376873"/>
              <a:ext cx="71259" cy="89103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4091444" y="9105976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67" y="338747"/>
                  </a:moveTo>
                  <a:lnTo>
                    <a:pt x="53454" y="325907"/>
                  </a:lnTo>
                  <a:lnTo>
                    <a:pt x="51142" y="319582"/>
                  </a:lnTo>
                  <a:lnTo>
                    <a:pt x="47840" y="316153"/>
                  </a:lnTo>
                  <a:lnTo>
                    <a:pt x="43230" y="311327"/>
                  </a:lnTo>
                  <a:lnTo>
                    <a:pt x="43230" y="328472"/>
                  </a:lnTo>
                  <a:lnTo>
                    <a:pt x="43180" y="340423"/>
                  </a:lnTo>
                  <a:lnTo>
                    <a:pt x="41770" y="344716"/>
                  </a:lnTo>
                  <a:lnTo>
                    <a:pt x="35725" y="351497"/>
                  </a:lnTo>
                  <a:lnTo>
                    <a:pt x="32105" y="353199"/>
                  </a:lnTo>
                  <a:lnTo>
                    <a:pt x="25006" y="353199"/>
                  </a:lnTo>
                  <a:lnTo>
                    <a:pt x="11341" y="337134"/>
                  </a:lnTo>
                  <a:lnTo>
                    <a:pt x="11341" y="328472"/>
                  </a:lnTo>
                  <a:lnTo>
                    <a:pt x="12915" y="324243"/>
                  </a:lnTo>
                  <a:lnTo>
                    <a:pt x="18821" y="318147"/>
                  </a:lnTo>
                  <a:lnTo>
                    <a:pt x="19177" y="317779"/>
                  </a:lnTo>
                  <a:lnTo>
                    <a:pt x="23012" y="316153"/>
                  </a:lnTo>
                  <a:lnTo>
                    <a:pt x="32054" y="316153"/>
                  </a:lnTo>
                  <a:lnTo>
                    <a:pt x="35814" y="317779"/>
                  </a:lnTo>
                  <a:lnTo>
                    <a:pt x="38798" y="321030"/>
                  </a:lnTo>
                  <a:lnTo>
                    <a:pt x="41783" y="324243"/>
                  </a:lnTo>
                  <a:lnTo>
                    <a:pt x="43230" y="328472"/>
                  </a:lnTo>
                  <a:lnTo>
                    <a:pt x="43230" y="311327"/>
                  </a:lnTo>
                  <a:lnTo>
                    <a:pt x="41783" y="309803"/>
                  </a:lnTo>
                  <a:lnTo>
                    <a:pt x="36131" y="307352"/>
                  </a:lnTo>
                  <a:lnTo>
                    <a:pt x="25704" y="307352"/>
                  </a:lnTo>
                  <a:lnTo>
                    <a:pt x="22072" y="308229"/>
                  </a:lnTo>
                  <a:lnTo>
                    <a:pt x="15125" y="311785"/>
                  </a:lnTo>
                  <a:lnTo>
                    <a:pt x="12179" y="314502"/>
                  </a:lnTo>
                  <a:lnTo>
                    <a:pt x="9791" y="318147"/>
                  </a:lnTo>
                  <a:lnTo>
                    <a:pt x="9906" y="309803"/>
                  </a:lnTo>
                  <a:lnTo>
                    <a:pt x="25222" y="286702"/>
                  </a:lnTo>
                  <a:lnTo>
                    <a:pt x="32334" y="286702"/>
                  </a:lnTo>
                  <a:lnTo>
                    <a:pt x="42138" y="299491"/>
                  </a:lnTo>
                  <a:lnTo>
                    <a:pt x="52031" y="298716"/>
                  </a:lnTo>
                  <a:lnTo>
                    <a:pt x="51231" y="292404"/>
                  </a:lnTo>
                  <a:lnTo>
                    <a:pt x="48755" y="287451"/>
                  </a:lnTo>
                  <a:lnTo>
                    <a:pt x="47904" y="286702"/>
                  </a:lnTo>
                  <a:lnTo>
                    <a:pt x="40627" y="280289"/>
                  </a:lnTo>
                  <a:lnTo>
                    <a:pt x="35382" y="278511"/>
                  </a:lnTo>
                  <a:lnTo>
                    <a:pt x="20447" y="278511"/>
                  </a:lnTo>
                  <a:lnTo>
                    <a:pt x="419" y="311061"/>
                  </a:lnTo>
                  <a:lnTo>
                    <a:pt x="0" y="324243"/>
                  </a:lnTo>
                  <a:lnTo>
                    <a:pt x="368" y="331800"/>
                  </a:lnTo>
                  <a:lnTo>
                    <a:pt x="19748" y="361391"/>
                  </a:lnTo>
                  <a:lnTo>
                    <a:pt x="32918" y="361391"/>
                  </a:lnTo>
                  <a:lnTo>
                    <a:pt x="52362" y="343484"/>
                  </a:lnTo>
                  <a:lnTo>
                    <a:pt x="53467" y="338747"/>
                  </a:lnTo>
                  <a:close/>
                </a:path>
                <a:path w="1118870" h="361950">
                  <a:moveTo>
                    <a:pt x="113220" y="0"/>
                  </a:moveTo>
                  <a:lnTo>
                    <a:pt x="102539" y="0"/>
                  </a:lnTo>
                  <a:lnTo>
                    <a:pt x="102539" y="313664"/>
                  </a:lnTo>
                  <a:lnTo>
                    <a:pt x="113220" y="313664"/>
                  </a:lnTo>
                  <a:lnTo>
                    <a:pt x="113220" y="0"/>
                  </a:lnTo>
                  <a:close/>
                </a:path>
                <a:path w="1118870" h="361950">
                  <a:moveTo>
                    <a:pt x="134607" y="0"/>
                  </a:moveTo>
                  <a:lnTo>
                    <a:pt x="123913" y="0"/>
                  </a:lnTo>
                  <a:lnTo>
                    <a:pt x="123913" y="313664"/>
                  </a:lnTo>
                  <a:lnTo>
                    <a:pt x="134607" y="313664"/>
                  </a:lnTo>
                  <a:lnTo>
                    <a:pt x="134607" y="0"/>
                  </a:lnTo>
                  <a:close/>
                </a:path>
                <a:path w="1118870" h="361950">
                  <a:moveTo>
                    <a:pt x="188061" y="0"/>
                  </a:moveTo>
                  <a:lnTo>
                    <a:pt x="166674" y="0"/>
                  </a:lnTo>
                  <a:lnTo>
                    <a:pt x="166674" y="260197"/>
                  </a:lnTo>
                  <a:lnTo>
                    <a:pt x="188061" y="260197"/>
                  </a:lnTo>
                  <a:lnTo>
                    <a:pt x="188061" y="0"/>
                  </a:lnTo>
                  <a:close/>
                </a:path>
                <a:path w="1118870" h="361950">
                  <a:moveTo>
                    <a:pt x="202946" y="329501"/>
                  </a:moveTo>
                  <a:lnTo>
                    <a:pt x="196037" y="288696"/>
                  </a:lnTo>
                  <a:lnTo>
                    <a:pt x="194792" y="286753"/>
                  </a:lnTo>
                  <a:lnTo>
                    <a:pt x="193941" y="285432"/>
                  </a:lnTo>
                  <a:lnTo>
                    <a:pt x="192697" y="284276"/>
                  </a:lnTo>
                  <a:lnTo>
                    <a:pt x="192697" y="319976"/>
                  </a:lnTo>
                  <a:lnTo>
                    <a:pt x="192405" y="329107"/>
                  </a:lnTo>
                  <a:lnTo>
                    <a:pt x="181051" y="353199"/>
                  </a:lnTo>
                  <a:lnTo>
                    <a:pt x="171907" y="353199"/>
                  </a:lnTo>
                  <a:lnTo>
                    <a:pt x="160261" y="319976"/>
                  </a:lnTo>
                  <a:lnTo>
                    <a:pt x="160540" y="311937"/>
                  </a:lnTo>
                  <a:lnTo>
                    <a:pt x="171792" y="286753"/>
                  </a:lnTo>
                  <a:lnTo>
                    <a:pt x="181013" y="286753"/>
                  </a:lnTo>
                  <a:lnTo>
                    <a:pt x="192697" y="319976"/>
                  </a:lnTo>
                  <a:lnTo>
                    <a:pt x="192697" y="284276"/>
                  </a:lnTo>
                  <a:lnTo>
                    <a:pt x="191223" y="282905"/>
                  </a:lnTo>
                  <a:lnTo>
                    <a:pt x="187934" y="281165"/>
                  </a:lnTo>
                  <a:lnTo>
                    <a:pt x="184645" y="279387"/>
                  </a:lnTo>
                  <a:lnTo>
                    <a:pt x="180835" y="278511"/>
                  </a:lnTo>
                  <a:lnTo>
                    <a:pt x="170573" y="278511"/>
                  </a:lnTo>
                  <a:lnTo>
                    <a:pt x="149999" y="310388"/>
                  </a:lnTo>
                  <a:lnTo>
                    <a:pt x="149999" y="319976"/>
                  </a:lnTo>
                  <a:lnTo>
                    <a:pt x="162496" y="358597"/>
                  </a:lnTo>
                  <a:lnTo>
                    <a:pt x="168656" y="361391"/>
                  </a:lnTo>
                  <a:lnTo>
                    <a:pt x="182422" y="361391"/>
                  </a:lnTo>
                  <a:lnTo>
                    <a:pt x="201968" y="337197"/>
                  </a:lnTo>
                  <a:lnTo>
                    <a:pt x="202946" y="329501"/>
                  </a:lnTo>
                  <a:close/>
                </a:path>
                <a:path w="1118870" h="361950">
                  <a:moveTo>
                    <a:pt x="209448" y="0"/>
                  </a:moveTo>
                  <a:lnTo>
                    <a:pt x="198767" y="0"/>
                  </a:lnTo>
                  <a:lnTo>
                    <a:pt x="198767" y="260197"/>
                  </a:lnTo>
                  <a:lnTo>
                    <a:pt x="209448" y="260197"/>
                  </a:lnTo>
                  <a:lnTo>
                    <a:pt x="209448" y="0"/>
                  </a:lnTo>
                  <a:close/>
                </a:path>
                <a:path w="1118870" h="361950">
                  <a:moveTo>
                    <a:pt x="230822" y="0"/>
                  </a:moveTo>
                  <a:lnTo>
                    <a:pt x="220141" y="0"/>
                  </a:lnTo>
                  <a:lnTo>
                    <a:pt x="220141" y="260197"/>
                  </a:lnTo>
                  <a:lnTo>
                    <a:pt x="230822" y="260197"/>
                  </a:lnTo>
                  <a:lnTo>
                    <a:pt x="230822" y="0"/>
                  </a:lnTo>
                  <a:close/>
                </a:path>
                <a:path w="1118870" h="361950">
                  <a:moveTo>
                    <a:pt x="278003" y="329501"/>
                  </a:moveTo>
                  <a:lnTo>
                    <a:pt x="269836" y="286753"/>
                  </a:lnTo>
                  <a:lnTo>
                    <a:pt x="268986" y="285432"/>
                  </a:lnTo>
                  <a:lnTo>
                    <a:pt x="267766" y="284289"/>
                  </a:lnTo>
                  <a:lnTo>
                    <a:pt x="267766" y="319976"/>
                  </a:lnTo>
                  <a:lnTo>
                    <a:pt x="267462" y="329107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18" y="319976"/>
                  </a:lnTo>
                  <a:lnTo>
                    <a:pt x="235597" y="311937"/>
                  </a:lnTo>
                  <a:lnTo>
                    <a:pt x="246849" y="286753"/>
                  </a:lnTo>
                  <a:lnTo>
                    <a:pt x="256082" y="286753"/>
                  </a:lnTo>
                  <a:lnTo>
                    <a:pt x="267766" y="319976"/>
                  </a:lnTo>
                  <a:lnTo>
                    <a:pt x="267766" y="284289"/>
                  </a:lnTo>
                  <a:lnTo>
                    <a:pt x="266293" y="282905"/>
                  </a:lnTo>
                  <a:lnTo>
                    <a:pt x="263004" y="281165"/>
                  </a:lnTo>
                  <a:lnTo>
                    <a:pt x="259715" y="279387"/>
                  </a:lnTo>
                  <a:lnTo>
                    <a:pt x="255905" y="278511"/>
                  </a:lnTo>
                  <a:lnTo>
                    <a:pt x="245618" y="278511"/>
                  </a:lnTo>
                  <a:lnTo>
                    <a:pt x="225069" y="310388"/>
                  </a:lnTo>
                  <a:lnTo>
                    <a:pt x="225069" y="319976"/>
                  </a:lnTo>
                  <a:lnTo>
                    <a:pt x="237566" y="358597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62394" y="359816"/>
                  </a:lnTo>
                  <a:lnTo>
                    <a:pt x="266255" y="356628"/>
                  </a:lnTo>
                  <a:lnTo>
                    <a:pt x="270192" y="353428"/>
                  </a:lnTo>
                  <a:lnTo>
                    <a:pt x="270332" y="353199"/>
                  </a:lnTo>
                  <a:lnTo>
                    <a:pt x="273113" y="348907"/>
                  </a:lnTo>
                  <a:lnTo>
                    <a:pt x="277037" y="337197"/>
                  </a:lnTo>
                  <a:lnTo>
                    <a:pt x="278003" y="329501"/>
                  </a:lnTo>
                  <a:close/>
                </a:path>
                <a:path w="1118870" h="361950">
                  <a:moveTo>
                    <a:pt x="284289" y="0"/>
                  </a:moveTo>
                  <a:lnTo>
                    <a:pt x="252222" y="0"/>
                  </a:lnTo>
                  <a:lnTo>
                    <a:pt x="252222" y="260197"/>
                  </a:lnTo>
                  <a:lnTo>
                    <a:pt x="284289" y="260197"/>
                  </a:lnTo>
                  <a:lnTo>
                    <a:pt x="284289" y="0"/>
                  </a:lnTo>
                  <a:close/>
                </a:path>
                <a:path w="1118870" h="361950">
                  <a:moveTo>
                    <a:pt x="327050" y="0"/>
                  </a:moveTo>
                  <a:lnTo>
                    <a:pt x="294982" y="0"/>
                  </a:lnTo>
                  <a:lnTo>
                    <a:pt x="294982" y="260197"/>
                  </a:lnTo>
                  <a:lnTo>
                    <a:pt x="327050" y="260197"/>
                  </a:lnTo>
                  <a:lnTo>
                    <a:pt x="327050" y="0"/>
                  </a:lnTo>
                  <a:close/>
                </a:path>
                <a:path w="1118870" h="361950">
                  <a:moveTo>
                    <a:pt x="353936" y="324764"/>
                  </a:moveTo>
                  <a:lnTo>
                    <a:pt x="351523" y="318452"/>
                  </a:lnTo>
                  <a:lnTo>
                    <a:pt x="341757" y="308635"/>
                  </a:lnTo>
                  <a:lnTo>
                    <a:pt x="335800" y="306171"/>
                  </a:lnTo>
                  <a:lnTo>
                    <a:pt x="323329" y="306171"/>
                  </a:lnTo>
                  <a:lnTo>
                    <a:pt x="318236" y="307873"/>
                  </a:lnTo>
                  <a:lnTo>
                    <a:pt x="313372" y="311277"/>
                  </a:lnTo>
                  <a:lnTo>
                    <a:pt x="317741" y="289458"/>
                  </a:lnTo>
                  <a:lnTo>
                    <a:pt x="350139" y="289458"/>
                  </a:lnTo>
                  <a:lnTo>
                    <a:pt x="350139" y="279933"/>
                  </a:lnTo>
                  <a:lnTo>
                    <a:pt x="309765" y="279933"/>
                  </a:lnTo>
                  <a:lnTo>
                    <a:pt x="301904" y="321627"/>
                  </a:lnTo>
                  <a:lnTo>
                    <a:pt x="311264" y="322846"/>
                  </a:lnTo>
                  <a:lnTo>
                    <a:pt x="312724" y="320522"/>
                  </a:lnTo>
                  <a:lnTo>
                    <a:pt x="314744" y="318630"/>
                  </a:lnTo>
                  <a:lnTo>
                    <a:pt x="319938" y="315734"/>
                  </a:lnTo>
                  <a:lnTo>
                    <a:pt x="322821" y="314985"/>
                  </a:lnTo>
                  <a:lnTo>
                    <a:pt x="331190" y="314985"/>
                  </a:lnTo>
                  <a:lnTo>
                    <a:pt x="335368" y="316623"/>
                  </a:lnTo>
                  <a:lnTo>
                    <a:pt x="341757" y="323189"/>
                  </a:lnTo>
                  <a:lnTo>
                    <a:pt x="343357" y="327685"/>
                  </a:lnTo>
                  <a:lnTo>
                    <a:pt x="343357" y="339344"/>
                  </a:lnTo>
                  <a:lnTo>
                    <a:pt x="341706" y="344144"/>
                  </a:lnTo>
                  <a:lnTo>
                    <a:pt x="335076" y="351383"/>
                  </a:lnTo>
                  <a:lnTo>
                    <a:pt x="331012" y="353187"/>
                  </a:lnTo>
                  <a:lnTo>
                    <a:pt x="322211" y="353187"/>
                  </a:lnTo>
                  <a:lnTo>
                    <a:pt x="318808" y="351917"/>
                  </a:lnTo>
                  <a:lnTo>
                    <a:pt x="313143" y="346786"/>
                  </a:lnTo>
                  <a:lnTo>
                    <a:pt x="311378" y="342950"/>
                  </a:lnTo>
                  <a:lnTo>
                    <a:pt x="310578" y="337845"/>
                  </a:lnTo>
                  <a:lnTo>
                    <a:pt x="300113" y="338734"/>
                  </a:lnTo>
                  <a:lnTo>
                    <a:pt x="300799" y="345567"/>
                  </a:lnTo>
                  <a:lnTo>
                    <a:pt x="303453" y="351053"/>
                  </a:lnTo>
                  <a:lnTo>
                    <a:pt x="312775" y="359321"/>
                  </a:lnTo>
                  <a:lnTo>
                    <a:pt x="318833" y="361378"/>
                  </a:lnTo>
                  <a:lnTo>
                    <a:pt x="335229" y="361378"/>
                  </a:lnTo>
                  <a:lnTo>
                    <a:pt x="342303" y="358101"/>
                  </a:lnTo>
                  <a:lnTo>
                    <a:pt x="351790" y="346189"/>
                  </a:lnTo>
                  <a:lnTo>
                    <a:pt x="353936" y="339839"/>
                  </a:lnTo>
                  <a:lnTo>
                    <a:pt x="353936" y="324764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49" y="0"/>
                  </a:lnTo>
                  <a:lnTo>
                    <a:pt x="348449" y="260197"/>
                  </a:lnTo>
                  <a:lnTo>
                    <a:pt x="359143" y="260197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04" y="0"/>
                  </a:moveTo>
                  <a:lnTo>
                    <a:pt x="369824" y="0"/>
                  </a:lnTo>
                  <a:lnTo>
                    <a:pt x="369824" y="260197"/>
                  </a:lnTo>
                  <a:lnTo>
                    <a:pt x="380504" y="260197"/>
                  </a:lnTo>
                  <a:lnTo>
                    <a:pt x="380504" y="0"/>
                  </a:lnTo>
                  <a:close/>
                </a:path>
                <a:path w="1118870" h="361950">
                  <a:moveTo>
                    <a:pt x="433971" y="0"/>
                  </a:moveTo>
                  <a:lnTo>
                    <a:pt x="401916" y="0"/>
                  </a:lnTo>
                  <a:lnTo>
                    <a:pt x="401916" y="260197"/>
                  </a:lnTo>
                  <a:lnTo>
                    <a:pt x="433971" y="260197"/>
                  </a:lnTo>
                  <a:lnTo>
                    <a:pt x="433971" y="0"/>
                  </a:lnTo>
                  <a:close/>
                </a:path>
                <a:path w="1118870" h="361950">
                  <a:moveTo>
                    <a:pt x="455371" y="0"/>
                  </a:moveTo>
                  <a:lnTo>
                    <a:pt x="444665" y="0"/>
                  </a:lnTo>
                  <a:lnTo>
                    <a:pt x="444665" y="260197"/>
                  </a:lnTo>
                  <a:lnTo>
                    <a:pt x="455371" y="260197"/>
                  </a:lnTo>
                  <a:lnTo>
                    <a:pt x="455371" y="0"/>
                  </a:lnTo>
                  <a:close/>
                </a:path>
                <a:path w="1118870" h="361950">
                  <a:moveTo>
                    <a:pt x="508838" y="0"/>
                  </a:moveTo>
                  <a:lnTo>
                    <a:pt x="487438" y="0"/>
                  </a:lnTo>
                  <a:lnTo>
                    <a:pt x="487438" y="260197"/>
                  </a:lnTo>
                  <a:lnTo>
                    <a:pt x="508838" y="260197"/>
                  </a:lnTo>
                  <a:lnTo>
                    <a:pt x="508838" y="0"/>
                  </a:lnTo>
                  <a:close/>
                </a:path>
                <a:path w="1118870" h="361950">
                  <a:moveTo>
                    <a:pt x="530199" y="0"/>
                  </a:moveTo>
                  <a:lnTo>
                    <a:pt x="519518" y="0"/>
                  </a:lnTo>
                  <a:lnTo>
                    <a:pt x="519518" y="260197"/>
                  </a:lnTo>
                  <a:lnTo>
                    <a:pt x="530199" y="260197"/>
                  </a:lnTo>
                  <a:lnTo>
                    <a:pt x="530199" y="0"/>
                  </a:lnTo>
                  <a:close/>
                </a:path>
                <a:path w="1118870" h="361950">
                  <a:moveTo>
                    <a:pt x="583666" y="0"/>
                  </a:moveTo>
                  <a:lnTo>
                    <a:pt x="562279" y="0"/>
                  </a:lnTo>
                  <a:lnTo>
                    <a:pt x="562279" y="260197"/>
                  </a:lnTo>
                  <a:lnTo>
                    <a:pt x="583666" y="260197"/>
                  </a:lnTo>
                  <a:lnTo>
                    <a:pt x="583666" y="0"/>
                  </a:lnTo>
                  <a:close/>
                </a:path>
                <a:path w="1118870" h="361950">
                  <a:moveTo>
                    <a:pt x="605053" y="0"/>
                  </a:moveTo>
                  <a:lnTo>
                    <a:pt x="594360" y="0"/>
                  </a:lnTo>
                  <a:lnTo>
                    <a:pt x="594360" y="313664"/>
                  </a:lnTo>
                  <a:lnTo>
                    <a:pt x="605053" y="313664"/>
                  </a:lnTo>
                  <a:lnTo>
                    <a:pt x="605053" y="0"/>
                  </a:lnTo>
                  <a:close/>
                </a:path>
                <a:path w="1118870" h="361950">
                  <a:moveTo>
                    <a:pt x="626427" y="0"/>
                  </a:moveTo>
                  <a:lnTo>
                    <a:pt x="615746" y="0"/>
                  </a:lnTo>
                  <a:lnTo>
                    <a:pt x="615746" y="313664"/>
                  </a:lnTo>
                  <a:lnTo>
                    <a:pt x="626427" y="313664"/>
                  </a:lnTo>
                  <a:lnTo>
                    <a:pt x="626427" y="0"/>
                  </a:lnTo>
                  <a:close/>
                </a:path>
                <a:path w="1118870" h="361950">
                  <a:moveTo>
                    <a:pt x="669201" y="0"/>
                  </a:moveTo>
                  <a:lnTo>
                    <a:pt x="637133" y="0"/>
                  </a:lnTo>
                  <a:lnTo>
                    <a:pt x="637133" y="260197"/>
                  </a:lnTo>
                  <a:lnTo>
                    <a:pt x="669201" y="260197"/>
                  </a:lnTo>
                  <a:lnTo>
                    <a:pt x="669201" y="0"/>
                  </a:lnTo>
                  <a:close/>
                </a:path>
                <a:path w="1118870" h="361950">
                  <a:moveTo>
                    <a:pt x="701281" y="0"/>
                  </a:moveTo>
                  <a:lnTo>
                    <a:pt x="690587" y="0"/>
                  </a:lnTo>
                  <a:lnTo>
                    <a:pt x="690587" y="260197"/>
                  </a:lnTo>
                  <a:lnTo>
                    <a:pt x="701281" y="260197"/>
                  </a:lnTo>
                  <a:lnTo>
                    <a:pt x="701281" y="0"/>
                  </a:lnTo>
                  <a:close/>
                </a:path>
                <a:path w="1118870" h="361950">
                  <a:moveTo>
                    <a:pt x="744042" y="0"/>
                  </a:moveTo>
                  <a:lnTo>
                    <a:pt x="711987" y="0"/>
                  </a:lnTo>
                  <a:lnTo>
                    <a:pt x="711987" y="260197"/>
                  </a:lnTo>
                  <a:lnTo>
                    <a:pt x="744042" y="260197"/>
                  </a:lnTo>
                  <a:lnTo>
                    <a:pt x="744042" y="0"/>
                  </a:lnTo>
                  <a:close/>
                </a:path>
                <a:path w="1118870" h="361950">
                  <a:moveTo>
                    <a:pt x="776122" y="0"/>
                  </a:moveTo>
                  <a:lnTo>
                    <a:pt x="765441" y="0"/>
                  </a:lnTo>
                  <a:lnTo>
                    <a:pt x="765441" y="260197"/>
                  </a:lnTo>
                  <a:lnTo>
                    <a:pt x="776122" y="260197"/>
                  </a:lnTo>
                  <a:lnTo>
                    <a:pt x="776122" y="0"/>
                  </a:lnTo>
                  <a:close/>
                </a:path>
                <a:path w="1118870" h="361950">
                  <a:moveTo>
                    <a:pt x="818896" y="0"/>
                  </a:moveTo>
                  <a:lnTo>
                    <a:pt x="786841" y="0"/>
                  </a:lnTo>
                  <a:lnTo>
                    <a:pt x="786841" y="260197"/>
                  </a:lnTo>
                  <a:lnTo>
                    <a:pt x="818896" y="260197"/>
                  </a:lnTo>
                  <a:lnTo>
                    <a:pt x="818896" y="0"/>
                  </a:lnTo>
                  <a:close/>
                </a:path>
                <a:path w="1118870" h="361950">
                  <a:moveTo>
                    <a:pt x="850963" y="0"/>
                  </a:moveTo>
                  <a:lnTo>
                    <a:pt x="840282" y="0"/>
                  </a:lnTo>
                  <a:lnTo>
                    <a:pt x="840282" y="260197"/>
                  </a:lnTo>
                  <a:lnTo>
                    <a:pt x="850963" y="260197"/>
                  </a:lnTo>
                  <a:lnTo>
                    <a:pt x="850963" y="0"/>
                  </a:lnTo>
                  <a:close/>
                </a:path>
                <a:path w="1118870" h="361950">
                  <a:moveTo>
                    <a:pt x="872350" y="0"/>
                  </a:moveTo>
                  <a:lnTo>
                    <a:pt x="861669" y="0"/>
                  </a:lnTo>
                  <a:lnTo>
                    <a:pt x="861669" y="260197"/>
                  </a:lnTo>
                  <a:lnTo>
                    <a:pt x="872350" y="260197"/>
                  </a:lnTo>
                  <a:lnTo>
                    <a:pt x="872350" y="0"/>
                  </a:lnTo>
                  <a:close/>
                </a:path>
                <a:path w="1118870" h="361950">
                  <a:moveTo>
                    <a:pt x="893749" y="0"/>
                  </a:moveTo>
                  <a:lnTo>
                    <a:pt x="883043" y="0"/>
                  </a:lnTo>
                  <a:lnTo>
                    <a:pt x="883043" y="260197"/>
                  </a:lnTo>
                  <a:lnTo>
                    <a:pt x="893749" y="260197"/>
                  </a:lnTo>
                  <a:lnTo>
                    <a:pt x="893749" y="0"/>
                  </a:lnTo>
                  <a:close/>
                </a:path>
                <a:path w="1118870" h="361950">
                  <a:moveTo>
                    <a:pt x="947204" y="0"/>
                  </a:moveTo>
                  <a:lnTo>
                    <a:pt x="936510" y="0"/>
                  </a:lnTo>
                  <a:lnTo>
                    <a:pt x="936510" y="260197"/>
                  </a:lnTo>
                  <a:lnTo>
                    <a:pt x="947204" y="260197"/>
                  </a:lnTo>
                  <a:lnTo>
                    <a:pt x="947204" y="0"/>
                  </a:lnTo>
                  <a:close/>
                </a:path>
                <a:path w="1118870" h="361950">
                  <a:moveTo>
                    <a:pt x="1000658" y="0"/>
                  </a:moveTo>
                  <a:lnTo>
                    <a:pt x="989977" y="0"/>
                  </a:lnTo>
                  <a:lnTo>
                    <a:pt x="989977" y="260197"/>
                  </a:lnTo>
                  <a:lnTo>
                    <a:pt x="1000658" y="260197"/>
                  </a:lnTo>
                  <a:lnTo>
                    <a:pt x="1000658" y="0"/>
                  </a:lnTo>
                  <a:close/>
                </a:path>
                <a:path w="1118870" h="361950">
                  <a:moveTo>
                    <a:pt x="1021232" y="0"/>
                  </a:moveTo>
                  <a:lnTo>
                    <a:pt x="1011339" y="0"/>
                  </a:lnTo>
                  <a:lnTo>
                    <a:pt x="1011339" y="260197"/>
                  </a:lnTo>
                  <a:lnTo>
                    <a:pt x="1021232" y="260197"/>
                  </a:lnTo>
                  <a:lnTo>
                    <a:pt x="1021232" y="0"/>
                  </a:lnTo>
                  <a:close/>
                </a:path>
                <a:path w="1118870" h="361950">
                  <a:moveTo>
                    <a:pt x="1053312" y="0"/>
                  </a:moveTo>
                  <a:lnTo>
                    <a:pt x="1043419" y="0"/>
                  </a:lnTo>
                  <a:lnTo>
                    <a:pt x="1043419" y="260197"/>
                  </a:lnTo>
                  <a:lnTo>
                    <a:pt x="1053312" y="260197"/>
                  </a:lnTo>
                  <a:lnTo>
                    <a:pt x="1053312" y="0"/>
                  </a:lnTo>
                  <a:close/>
                </a:path>
                <a:path w="1118870" h="361950">
                  <a:moveTo>
                    <a:pt x="1096886" y="0"/>
                  </a:moveTo>
                  <a:lnTo>
                    <a:pt x="1086205" y="0"/>
                  </a:lnTo>
                  <a:lnTo>
                    <a:pt x="1086205" y="313664"/>
                  </a:lnTo>
                  <a:lnTo>
                    <a:pt x="1096886" y="313664"/>
                  </a:lnTo>
                  <a:lnTo>
                    <a:pt x="1096886" y="0"/>
                  </a:lnTo>
                  <a:close/>
                </a:path>
                <a:path w="1118870" h="361950">
                  <a:moveTo>
                    <a:pt x="1118247" y="0"/>
                  </a:moveTo>
                  <a:lnTo>
                    <a:pt x="1107567" y="0"/>
                  </a:lnTo>
                  <a:lnTo>
                    <a:pt x="1107567" y="313664"/>
                  </a:lnTo>
                  <a:lnTo>
                    <a:pt x="1118247" y="313664"/>
                  </a:lnTo>
                  <a:lnTo>
                    <a:pt x="11182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466619" y="9384475"/>
              <a:ext cx="202987" cy="82880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4733277" y="9384474"/>
              <a:ext cx="429259" cy="83185"/>
            </a:xfrm>
            <a:custGeom>
              <a:avLst/>
              <a:gdLst/>
              <a:ahLst/>
              <a:cxnLst/>
              <a:rect l="l" t="t" r="r" b="b"/>
              <a:pathLst>
                <a:path w="429260" h="83184">
                  <a:moveTo>
                    <a:pt x="52933" y="51003"/>
                  </a:moveTo>
                  <a:lnTo>
                    <a:pt x="44792" y="8255"/>
                  </a:lnTo>
                  <a:lnTo>
                    <a:pt x="42710" y="5803"/>
                  </a:lnTo>
                  <a:lnTo>
                    <a:pt x="42710" y="41478"/>
                  </a:lnTo>
                  <a:lnTo>
                    <a:pt x="42405" y="50609"/>
                  </a:lnTo>
                  <a:lnTo>
                    <a:pt x="31051" y="74701"/>
                  </a:lnTo>
                  <a:lnTo>
                    <a:pt x="21907" y="74701"/>
                  </a:lnTo>
                  <a:lnTo>
                    <a:pt x="10261" y="41478"/>
                  </a:lnTo>
                  <a:lnTo>
                    <a:pt x="10541" y="33439"/>
                  </a:lnTo>
                  <a:lnTo>
                    <a:pt x="21793" y="8255"/>
                  </a:lnTo>
                  <a:lnTo>
                    <a:pt x="31013" y="8255"/>
                  </a:lnTo>
                  <a:lnTo>
                    <a:pt x="42710" y="41478"/>
                  </a:lnTo>
                  <a:lnTo>
                    <a:pt x="42710" y="5803"/>
                  </a:lnTo>
                  <a:lnTo>
                    <a:pt x="41224" y="4406"/>
                  </a:lnTo>
                  <a:lnTo>
                    <a:pt x="37947" y="2667"/>
                  </a:lnTo>
                  <a:lnTo>
                    <a:pt x="34671" y="889"/>
                  </a:lnTo>
                  <a:lnTo>
                    <a:pt x="30848" y="12"/>
                  </a:lnTo>
                  <a:lnTo>
                    <a:pt x="20561" y="12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509" y="80098"/>
                  </a:lnTo>
                  <a:lnTo>
                    <a:pt x="18656" y="82892"/>
                  </a:lnTo>
                  <a:lnTo>
                    <a:pt x="32423" y="82892"/>
                  </a:lnTo>
                  <a:lnTo>
                    <a:pt x="51968" y="58699"/>
                  </a:lnTo>
                  <a:lnTo>
                    <a:pt x="52933" y="51003"/>
                  </a:lnTo>
                  <a:close/>
                </a:path>
                <a:path w="429260" h="83184">
                  <a:moveTo>
                    <a:pt x="128003" y="51003"/>
                  </a:moveTo>
                  <a:lnTo>
                    <a:pt x="119849" y="8255"/>
                  </a:lnTo>
                  <a:lnTo>
                    <a:pt x="118999" y="6934"/>
                  </a:lnTo>
                  <a:lnTo>
                    <a:pt x="117754" y="5778"/>
                  </a:lnTo>
                  <a:lnTo>
                    <a:pt x="117754" y="41478"/>
                  </a:lnTo>
                  <a:lnTo>
                    <a:pt x="117462" y="50609"/>
                  </a:lnTo>
                  <a:lnTo>
                    <a:pt x="106108" y="74701"/>
                  </a:lnTo>
                  <a:lnTo>
                    <a:pt x="96964" y="74701"/>
                  </a:lnTo>
                  <a:lnTo>
                    <a:pt x="85318" y="41478"/>
                  </a:lnTo>
                  <a:lnTo>
                    <a:pt x="85598" y="33439"/>
                  </a:lnTo>
                  <a:lnTo>
                    <a:pt x="96850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78"/>
                  </a:lnTo>
                  <a:lnTo>
                    <a:pt x="116281" y="4406"/>
                  </a:lnTo>
                  <a:lnTo>
                    <a:pt x="112991" y="2667"/>
                  </a:lnTo>
                  <a:lnTo>
                    <a:pt x="109702" y="889"/>
                  </a:lnTo>
                  <a:lnTo>
                    <a:pt x="105892" y="12"/>
                  </a:lnTo>
                  <a:lnTo>
                    <a:pt x="95631" y="12"/>
                  </a:lnTo>
                  <a:lnTo>
                    <a:pt x="75057" y="31889"/>
                  </a:lnTo>
                  <a:lnTo>
                    <a:pt x="75057" y="41478"/>
                  </a:lnTo>
                  <a:lnTo>
                    <a:pt x="87566" y="80098"/>
                  </a:lnTo>
                  <a:lnTo>
                    <a:pt x="93713" y="82892"/>
                  </a:lnTo>
                  <a:lnTo>
                    <a:pt x="107480" y="82892"/>
                  </a:lnTo>
                  <a:lnTo>
                    <a:pt x="127025" y="58699"/>
                  </a:lnTo>
                  <a:lnTo>
                    <a:pt x="128003" y="51003"/>
                  </a:lnTo>
                  <a:close/>
                </a:path>
                <a:path w="429260" h="83184">
                  <a:moveTo>
                    <a:pt x="203047" y="51003"/>
                  </a:moveTo>
                  <a:lnTo>
                    <a:pt x="196138" y="10198"/>
                  </a:lnTo>
                  <a:lnTo>
                    <a:pt x="194894" y="8255"/>
                  </a:lnTo>
                  <a:lnTo>
                    <a:pt x="194043" y="6934"/>
                  </a:lnTo>
                  <a:lnTo>
                    <a:pt x="192811" y="5791"/>
                  </a:lnTo>
                  <a:lnTo>
                    <a:pt x="192811" y="41478"/>
                  </a:lnTo>
                  <a:lnTo>
                    <a:pt x="192519" y="50609"/>
                  </a:lnTo>
                  <a:lnTo>
                    <a:pt x="181165" y="74701"/>
                  </a:lnTo>
                  <a:lnTo>
                    <a:pt x="172021" y="74701"/>
                  </a:lnTo>
                  <a:lnTo>
                    <a:pt x="160375" y="41478"/>
                  </a:lnTo>
                  <a:lnTo>
                    <a:pt x="160655" y="33439"/>
                  </a:lnTo>
                  <a:lnTo>
                    <a:pt x="171907" y="8255"/>
                  </a:lnTo>
                  <a:lnTo>
                    <a:pt x="181127" y="8255"/>
                  </a:lnTo>
                  <a:lnTo>
                    <a:pt x="192811" y="41478"/>
                  </a:lnTo>
                  <a:lnTo>
                    <a:pt x="192811" y="5791"/>
                  </a:lnTo>
                  <a:lnTo>
                    <a:pt x="191338" y="4406"/>
                  </a:lnTo>
                  <a:lnTo>
                    <a:pt x="188048" y="2667"/>
                  </a:lnTo>
                  <a:lnTo>
                    <a:pt x="184772" y="889"/>
                  </a:lnTo>
                  <a:lnTo>
                    <a:pt x="180949" y="12"/>
                  </a:lnTo>
                  <a:lnTo>
                    <a:pt x="170675" y="12"/>
                  </a:lnTo>
                  <a:lnTo>
                    <a:pt x="150114" y="31889"/>
                  </a:lnTo>
                  <a:lnTo>
                    <a:pt x="150114" y="41478"/>
                  </a:lnTo>
                  <a:lnTo>
                    <a:pt x="162610" y="80098"/>
                  </a:lnTo>
                  <a:lnTo>
                    <a:pt x="168770" y="82892"/>
                  </a:lnTo>
                  <a:lnTo>
                    <a:pt x="182537" y="82892"/>
                  </a:lnTo>
                  <a:lnTo>
                    <a:pt x="202082" y="58699"/>
                  </a:lnTo>
                  <a:lnTo>
                    <a:pt x="203047" y="51003"/>
                  </a:lnTo>
                  <a:close/>
                </a:path>
                <a:path w="429260" h="83184">
                  <a:moveTo>
                    <a:pt x="278333" y="60248"/>
                  </a:moveTo>
                  <a:lnTo>
                    <a:pt x="278320" y="47409"/>
                  </a:lnTo>
                  <a:lnTo>
                    <a:pt x="276009" y="41084"/>
                  </a:lnTo>
                  <a:lnTo>
                    <a:pt x="272694" y="37655"/>
                  </a:lnTo>
                  <a:lnTo>
                    <a:pt x="271310" y="36220"/>
                  </a:lnTo>
                  <a:lnTo>
                    <a:pt x="268084" y="32829"/>
                  </a:lnTo>
                  <a:lnTo>
                    <a:pt x="268084" y="49974"/>
                  </a:lnTo>
                  <a:lnTo>
                    <a:pt x="268033" y="61925"/>
                  </a:lnTo>
                  <a:lnTo>
                    <a:pt x="266636" y="66217"/>
                  </a:lnTo>
                  <a:lnTo>
                    <a:pt x="260591" y="72999"/>
                  </a:lnTo>
                  <a:lnTo>
                    <a:pt x="256971" y="74701"/>
                  </a:lnTo>
                  <a:lnTo>
                    <a:pt x="249872" y="74701"/>
                  </a:lnTo>
                  <a:lnTo>
                    <a:pt x="236207" y="58635"/>
                  </a:lnTo>
                  <a:lnTo>
                    <a:pt x="236207" y="49974"/>
                  </a:lnTo>
                  <a:lnTo>
                    <a:pt x="237782" y="45745"/>
                  </a:lnTo>
                  <a:lnTo>
                    <a:pt x="243687" y="39649"/>
                  </a:lnTo>
                  <a:lnTo>
                    <a:pt x="244043" y="39281"/>
                  </a:lnTo>
                  <a:lnTo>
                    <a:pt x="247878" y="37655"/>
                  </a:lnTo>
                  <a:lnTo>
                    <a:pt x="256921" y="37655"/>
                  </a:lnTo>
                  <a:lnTo>
                    <a:pt x="260680" y="39281"/>
                  </a:lnTo>
                  <a:lnTo>
                    <a:pt x="263652" y="42532"/>
                  </a:lnTo>
                  <a:lnTo>
                    <a:pt x="266649" y="45745"/>
                  </a:lnTo>
                  <a:lnTo>
                    <a:pt x="268084" y="49974"/>
                  </a:lnTo>
                  <a:lnTo>
                    <a:pt x="268084" y="32829"/>
                  </a:lnTo>
                  <a:lnTo>
                    <a:pt x="266649" y="31305"/>
                  </a:lnTo>
                  <a:lnTo>
                    <a:pt x="260997" y="28854"/>
                  </a:lnTo>
                  <a:lnTo>
                    <a:pt x="250571" y="28854"/>
                  </a:lnTo>
                  <a:lnTo>
                    <a:pt x="246938" y="29730"/>
                  </a:lnTo>
                  <a:lnTo>
                    <a:pt x="239991" y="33286"/>
                  </a:lnTo>
                  <a:lnTo>
                    <a:pt x="237032" y="36004"/>
                  </a:lnTo>
                  <a:lnTo>
                    <a:pt x="234657" y="39649"/>
                  </a:lnTo>
                  <a:lnTo>
                    <a:pt x="234772" y="31305"/>
                  </a:lnTo>
                  <a:lnTo>
                    <a:pt x="235673" y="25273"/>
                  </a:lnTo>
                  <a:lnTo>
                    <a:pt x="239280" y="16484"/>
                  </a:lnTo>
                  <a:lnTo>
                    <a:pt x="241744" y="13144"/>
                  </a:lnTo>
                  <a:lnTo>
                    <a:pt x="244894" y="10858"/>
                  </a:lnTo>
                  <a:lnTo>
                    <a:pt x="247294" y="9080"/>
                  </a:lnTo>
                  <a:lnTo>
                    <a:pt x="250088" y="8204"/>
                  </a:lnTo>
                  <a:lnTo>
                    <a:pt x="257200" y="8204"/>
                  </a:lnTo>
                  <a:lnTo>
                    <a:pt x="266992" y="20993"/>
                  </a:lnTo>
                  <a:lnTo>
                    <a:pt x="276898" y="20218"/>
                  </a:lnTo>
                  <a:lnTo>
                    <a:pt x="260248" y="12"/>
                  </a:lnTo>
                  <a:lnTo>
                    <a:pt x="245313" y="12"/>
                  </a:lnTo>
                  <a:lnTo>
                    <a:pt x="225285" y="32562"/>
                  </a:lnTo>
                  <a:lnTo>
                    <a:pt x="224853" y="45745"/>
                  </a:lnTo>
                  <a:lnTo>
                    <a:pt x="225234" y="53301"/>
                  </a:lnTo>
                  <a:lnTo>
                    <a:pt x="244627" y="82892"/>
                  </a:lnTo>
                  <a:lnTo>
                    <a:pt x="257784" y="82892"/>
                  </a:lnTo>
                  <a:lnTo>
                    <a:pt x="262153" y="81737"/>
                  </a:lnTo>
                  <a:lnTo>
                    <a:pt x="269824" y="77076"/>
                  </a:lnTo>
                  <a:lnTo>
                    <a:pt x="271970" y="74701"/>
                  </a:lnTo>
                  <a:lnTo>
                    <a:pt x="272846" y="73736"/>
                  </a:lnTo>
                  <a:lnTo>
                    <a:pt x="277215" y="64985"/>
                  </a:lnTo>
                  <a:lnTo>
                    <a:pt x="278333" y="60248"/>
                  </a:lnTo>
                  <a:close/>
                </a:path>
                <a:path w="429260" h="83184">
                  <a:moveTo>
                    <a:pt x="353453" y="52285"/>
                  </a:moveTo>
                  <a:lnTo>
                    <a:pt x="352120" y="47929"/>
                  </a:lnTo>
                  <a:lnTo>
                    <a:pt x="346798" y="40944"/>
                  </a:lnTo>
                  <a:lnTo>
                    <a:pt x="343065" y="38658"/>
                  </a:lnTo>
                  <a:lnTo>
                    <a:pt x="338277" y="37541"/>
                  </a:lnTo>
                  <a:lnTo>
                    <a:pt x="341960" y="35839"/>
                  </a:lnTo>
                  <a:lnTo>
                    <a:pt x="344754" y="33553"/>
                  </a:lnTo>
                  <a:lnTo>
                    <a:pt x="348526" y="27787"/>
                  </a:lnTo>
                  <a:lnTo>
                    <a:pt x="349453" y="24599"/>
                  </a:lnTo>
                  <a:lnTo>
                    <a:pt x="349453" y="17399"/>
                  </a:lnTo>
                  <a:lnTo>
                    <a:pt x="330149" y="12"/>
                  </a:lnTo>
                  <a:lnTo>
                    <a:pt x="319278" y="12"/>
                  </a:lnTo>
                  <a:lnTo>
                    <a:pt x="313905" y="1841"/>
                  </a:lnTo>
                  <a:lnTo>
                    <a:pt x="305282" y="9182"/>
                  </a:lnTo>
                  <a:lnTo>
                    <a:pt x="302514" y="14351"/>
                  </a:lnTo>
                  <a:lnTo>
                    <a:pt x="301282" y="21031"/>
                  </a:lnTo>
                  <a:lnTo>
                    <a:pt x="311251" y="22796"/>
                  </a:lnTo>
                  <a:lnTo>
                    <a:pt x="312000" y="17932"/>
                  </a:lnTo>
                  <a:lnTo>
                    <a:pt x="313664" y="14274"/>
                  </a:lnTo>
                  <a:lnTo>
                    <a:pt x="318820" y="9410"/>
                  </a:lnTo>
                  <a:lnTo>
                    <a:pt x="322059" y="8191"/>
                  </a:lnTo>
                  <a:lnTo>
                    <a:pt x="329831" y="8191"/>
                  </a:lnTo>
                  <a:lnTo>
                    <a:pt x="333032" y="9385"/>
                  </a:lnTo>
                  <a:lnTo>
                    <a:pt x="337997" y="14185"/>
                  </a:lnTo>
                  <a:lnTo>
                    <a:pt x="339217" y="17208"/>
                  </a:lnTo>
                  <a:lnTo>
                    <a:pt x="339217" y="25476"/>
                  </a:lnTo>
                  <a:lnTo>
                    <a:pt x="337527" y="28905"/>
                  </a:lnTo>
                  <a:lnTo>
                    <a:pt x="330733" y="33324"/>
                  </a:lnTo>
                  <a:lnTo>
                    <a:pt x="326923" y="34442"/>
                  </a:lnTo>
                  <a:lnTo>
                    <a:pt x="321068" y="34328"/>
                  </a:lnTo>
                  <a:lnTo>
                    <a:pt x="319963" y="43065"/>
                  </a:lnTo>
                  <a:lnTo>
                    <a:pt x="322770" y="42341"/>
                  </a:lnTo>
                  <a:lnTo>
                    <a:pt x="325094" y="41960"/>
                  </a:lnTo>
                  <a:lnTo>
                    <a:pt x="331609" y="41960"/>
                  </a:lnTo>
                  <a:lnTo>
                    <a:pt x="335407" y="43459"/>
                  </a:lnTo>
                  <a:lnTo>
                    <a:pt x="341376" y="49403"/>
                  </a:lnTo>
                  <a:lnTo>
                    <a:pt x="342887" y="53162"/>
                  </a:lnTo>
                  <a:lnTo>
                    <a:pt x="342887" y="62547"/>
                  </a:lnTo>
                  <a:lnTo>
                    <a:pt x="341261" y="66560"/>
                  </a:lnTo>
                  <a:lnTo>
                    <a:pt x="334797" y="73063"/>
                  </a:lnTo>
                  <a:lnTo>
                    <a:pt x="330835" y="74688"/>
                  </a:lnTo>
                  <a:lnTo>
                    <a:pt x="322211" y="74688"/>
                  </a:lnTo>
                  <a:lnTo>
                    <a:pt x="318833" y="73456"/>
                  </a:lnTo>
                  <a:lnTo>
                    <a:pt x="313334" y="68465"/>
                  </a:lnTo>
                  <a:lnTo>
                    <a:pt x="311404" y="64389"/>
                  </a:lnTo>
                  <a:lnTo>
                    <a:pt x="310261" y="58750"/>
                  </a:lnTo>
                  <a:lnTo>
                    <a:pt x="300291" y="60071"/>
                  </a:lnTo>
                  <a:lnTo>
                    <a:pt x="300964" y="66827"/>
                  </a:lnTo>
                  <a:lnTo>
                    <a:pt x="303644" y="72326"/>
                  </a:lnTo>
                  <a:lnTo>
                    <a:pt x="313042" y="80810"/>
                  </a:lnTo>
                  <a:lnTo>
                    <a:pt x="318985" y="82931"/>
                  </a:lnTo>
                  <a:lnTo>
                    <a:pt x="333984" y="82931"/>
                  </a:lnTo>
                  <a:lnTo>
                    <a:pt x="340525" y="80492"/>
                  </a:lnTo>
                  <a:lnTo>
                    <a:pt x="350862" y="70624"/>
                  </a:lnTo>
                  <a:lnTo>
                    <a:pt x="353453" y="64617"/>
                  </a:lnTo>
                  <a:lnTo>
                    <a:pt x="353453" y="52285"/>
                  </a:lnTo>
                  <a:close/>
                </a:path>
                <a:path w="429260" h="83184">
                  <a:moveTo>
                    <a:pt x="428663" y="53289"/>
                  </a:moveTo>
                  <a:lnTo>
                    <a:pt x="427367" y="48971"/>
                  </a:lnTo>
                  <a:lnTo>
                    <a:pt x="422211" y="41808"/>
                  </a:lnTo>
                  <a:lnTo>
                    <a:pt x="418490" y="39192"/>
                  </a:lnTo>
                  <a:lnTo>
                    <a:pt x="418490" y="63144"/>
                  </a:lnTo>
                  <a:lnTo>
                    <a:pt x="416928" y="67043"/>
                  </a:lnTo>
                  <a:lnTo>
                    <a:pt x="410730" y="73164"/>
                  </a:lnTo>
                  <a:lnTo>
                    <a:pt x="406793" y="74701"/>
                  </a:lnTo>
                  <a:lnTo>
                    <a:pt x="398957" y="74701"/>
                  </a:lnTo>
                  <a:lnTo>
                    <a:pt x="385432" y="60934"/>
                  </a:lnTo>
                  <a:lnTo>
                    <a:pt x="385483" y="53289"/>
                  </a:lnTo>
                  <a:lnTo>
                    <a:pt x="386956" y="49555"/>
                  </a:lnTo>
                  <a:lnTo>
                    <a:pt x="390017" y="46456"/>
                  </a:lnTo>
                  <a:lnTo>
                    <a:pt x="393115" y="43357"/>
                  </a:lnTo>
                  <a:lnTo>
                    <a:pt x="397027" y="41808"/>
                  </a:lnTo>
                  <a:lnTo>
                    <a:pt x="406501" y="41808"/>
                  </a:lnTo>
                  <a:lnTo>
                    <a:pt x="410489" y="43370"/>
                  </a:lnTo>
                  <a:lnTo>
                    <a:pt x="413664" y="46507"/>
                  </a:lnTo>
                  <a:lnTo>
                    <a:pt x="416877" y="49644"/>
                  </a:lnTo>
                  <a:lnTo>
                    <a:pt x="418414" y="53428"/>
                  </a:lnTo>
                  <a:lnTo>
                    <a:pt x="418490" y="63144"/>
                  </a:lnTo>
                  <a:lnTo>
                    <a:pt x="418490" y="39192"/>
                  </a:lnTo>
                  <a:lnTo>
                    <a:pt x="413385" y="37490"/>
                  </a:lnTo>
                  <a:lnTo>
                    <a:pt x="417410" y="35979"/>
                  </a:lnTo>
                  <a:lnTo>
                    <a:pt x="420408" y="33832"/>
                  </a:lnTo>
                  <a:lnTo>
                    <a:pt x="420522" y="33667"/>
                  </a:lnTo>
                  <a:lnTo>
                    <a:pt x="424345" y="28257"/>
                  </a:lnTo>
                  <a:lnTo>
                    <a:pt x="425348" y="24980"/>
                  </a:lnTo>
                  <a:lnTo>
                    <a:pt x="425221" y="15024"/>
                  </a:lnTo>
                  <a:lnTo>
                    <a:pt x="423189" y="10299"/>
                  </a:lnTo>
                  <a:lnTo>
                    <a:pt x="420966" y="8191"/>
                  </a:lnTo>
                  <a:lnTo>
                    <a:pt x="415036" y="2527"/>
                  </a:lnTo>
                  <a:lnTo>
                    <a:pt x="415036" y="24841"/>
                  </a:lnTo>
                  <a:lnTo>
                    <a:pt x="413854" y="27635"/>
                  </a:lnTo>
                  <a:lnTo>
                    <a:pt x="408952" y="32461"/>
                  </a:lnTo>
                  <a:lnTo>
                    <a:pt x="405815" y="33667"/>
                  </a:lnTo>
                  <a:lnTo>
                    <a:pt x="398030" y="33667"/>
                  </a:lnTo>
                  <a:lnTo>
                    <a:pt x="394817" y="32448"/>
                  </a:lnTo>
                  <a:lnTo>
                    <a:pt x="389877" y="27571"/>
                  </a:lnTo>
                  <a:lnTo>
                    <a:pt x="388734" y="24663"/>
                  </a:lnTo>
                  <a:lnTo>
                    <a:pt x="388645" y="17208"/>
                  </a:lnTo>
                  <a:lnTo>
                    <a:pt x="389890" y="14287"/>
                  </a:lnTo>
                  <a:lnTo>
                    <a:pt x="411276" y="11963"/>
                  </a:lnTo>
                  <a:lnTo>
                    <a:pt x="413816" y="14439"/>
                  </a:lnTo>
                  <a:lnTo>
                    <a:pt x="414985" y="17208"/>
                  </a:lnTo>
                  <a:lnTo>
                    <a:pt x="415036" y="24841"/>
                  </a:lnTo>
                  <a:lnTo>
                    <a:pt x="415036" y="2527"/>
                  </a:lnTo>
                  <a:lnTo>
                    <a:pt x="414566" y="2070"/>
                  </a:lnTo>
                  <a:lnTo>
                    <a:pt x="408863" y="0"/>
                  </a:lnTo>
                  <a:lnTo>
                    <a:pt x="394703" y="0"/>
                  </a:lnTo>
                  <a:lnTo>
                    <a:pt x="389051" y="2019"/>
                  </a:lnTo>
                  <a:lnTo>
                    <a:pt x="380568" y="10058"/>
                  </a:lnTo>
                  <a:lnTo>
                    <a:pt x="378447" y="15024"/>
                  </a:lnTo>
                  <a:lnTo>
                    <a:pt x="378485" y="24980"/>
                  </a:lnTo>
                  <a:lnTo>
                    <a:pt x="379437" y="28206"/>
                  </a:lnTo>
                  <a:lnTo>
                    <a:pt x="383451" y="33807"/>
                  </a:lnTo>
                  <a:lnTo>
                    <a:pt x="386499" y="35979"/>
                  </a:lnTo>
                  <a:lnTo>
                    <a:pt x="390626" y="37490"/>
                  </a:lnTo>
                  <a:lnTo>
                    <a:pt x="385686" y="38785"/>
                  </a:lnTo>
                  <a:lnTo>
                    <a:pt x="381876" y="41211"/>
                  </a:lnTo>
                  <a:lnTo>
                    <a:pt x="376516" y="48336"/>
                  </a:lnTo>
                  <a:lnTo>
                    <a:pt x="375170" y="52755"/>
                  </a:lnTo>
                  <a:lnTo>
                    <a:pt x="375221" y="65252"/>
                  </a:lnTo>
                  <a:lnTo>
                    <a:pt x="377647" y="71043"/>
                  </a:lnTo>
                  <a:lnTo>
                    <a:pt x="382536" y="75806"/>
                  </a:lnTo>
                  <a:lnTo>
                    <a:pt x="387451" y="80530"/>
                  </a:lnTo>
                  <a:lnTo>
                    <a:pt x="393928" y="82892"/>
                  </a:lnTo>
                  <a:lnTo>
                    <a:pt x="409943" y="82892"/>
                  </a:lnTo>
                  <a:lnTo>
                    <a:pt x="416394" y="80530"/>
                  </a:lnTo>
                  <a:lnTo>
                    <a:pt x="422452" y="74701"/>
                  </a:lnTo>
                  <a:lnTo>
                    <a:pt x="426224" y="71081"/>
                  </a:lnTo>
                  <a:lnTo>
                    <a:pt x="428663" y="65252"/>
                  </a:lnTo>
                  <a:lnTo>
                    <a:pt x="428663" y="532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3" name="object 123"/>
          <p:cNvSpPr/>
          <p:nvPr/>
        </p:nvSpPr>
        <p:spPr>
          <a:xfrm>
            <a:off x="5638309" y="1979796"/>
            <a:ext cx="1738630" cy="1955164"/>
          </a:xfrm>
          <a:custGeom>
            <a:avLst/>
            <a:gdLst/>
            <a:ahLst/>
            <a:cxnLst/>
            <a:rect l="l" t="t" r="r" b="b"/>
            <a:pathLst>
              <a:path w="1738629" h="195516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2863"/>
                </a:lnTo>
                <a:lnTo>
                  <a:pt x="1124" y="1924494"/>
                </a:lnTo>
                <a:lnTo>
                  <a:pt x="8999" y="1945871"/>
                </a:lnTo>
                <a:lnTo>
                  <a:pt x="30373" y="1953747"/>
                </a:lnTo>
                <a:lnTo>
                  <a:pt x="71996" y="1954872"/>
                </a:lnTo>
                <a:lnTo>
                  <a:pt x="1666595" y="1954872"/>
                </a:lnTo>
                <a:lnTo>
                  <a:pt x="1708218" y="1953747"/>
                </a:lnTo>
                <a:lnTo>
                  <a:pt x="1729592" y="1945871"/>
                </a:lnTo>
                <a:lnTo>
                  <a:pt x="1737466" y="1924494"/>
                </a:lnTo>
                <a:lnTo>
                  <a:pt x="1738591" y="1882863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24" name="object 124"/>
          <p:cNvGraphicFramePr>
            <a:graphicFrameLocks noGrp="1"/>
          </p:cNvGraphicFramePr>
          <p:nvPr/>
        </p:nvGraphicFramePr>
        <p:xfrm>
          <a:off x="5739956" y="318158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9166RH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16005118001520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25" name="object 125"/>
          <p:cNvSpPr txBox="1"/>
          <p:nvPr/>
        </p:nvSpPr>
        <p:spPr>
          <a:xfrm>
            <a:off x="5852235" y="2137433"/>
            <a:ext cx="131254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dirty="0">
                <a:latin typeface="Trebuchet MS"/>
                <a:cs typeface="Trebuchet MS"/>
              </a:rPr>
              <a:t>SALAD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26" name="object 126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6285128" y="1091120"/>
            <a:ext cx="459520" cy="785723"/>
          </a:xfrm>
          <a:prstGeom prst="rect">
            <a:avLst/>
          </a:prstGeom>
        </p:spPr>
      </p:pic>
      <p:sp>
        <p:nvSpPr>
          <p:cNvPr id="127" name="object 127"/>
          <p:cNvSpPr txBox="1"/>
          <p:nvPr/>
        </p:nvSpPr>
        <p:spPr>
          <a:xfrm>
            <a:off x="372033" y="2435212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372033" y="5578233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29" name="object 129"/>
          <p:cNvGrpSpPr/>
          <p:nvPr/>
        </p:nvGrpSpPr>
        <p:grpSpPr>
          <a:xfrm>
            <a:off x="1050912" y="8799550"/>
            <a:ext cx="661035" cy="135255"/>
            <a:chOff x="1050912" y="8799550"/>
            <a:chExt cx="661035" cy="135255"/>
          </a:xfrm>
        </p:grpSpPr>
        <p:sp>
          <p:nvSpPr>
            <p:cNvPr id="130" name="object 130"/>
            <p:cNvSpPr/>
            <p:nvPr/>
          </p:nvSpPr>
          <p:spPr>
            <a:xfrm>
              <a:off x="1050912" y="879955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3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060423" y="8803486"/>
              <a:ext cx="143802" cy="124828"/>
            </a:xfrm>
            <a:prstGeom prst="rect">
              <a:avLst/>
            </a:prstGeom>
          </p:spPr>
        </p:pic>
      </p:grpSp>
      <p:sp>
        <p:nvSpPr>
          <p:cNvPr id="132" name="object 132"/>
          <p:cNvSpPr txBox="1"/>
          <p:nvPr/>
        </p:nvSpPr>
        <p:spPr>
          <a:xfrm>
            <a:off x="1231807" y="8830595"/>
            <a:ext cx="43688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20"/>
              </a:lnSpc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33" name="object 133"/>
          <p:cNvGrpSpPr/>
          <p:nvPr/>
        </p:nvGrpSpPr>
        <p:grpSpPr>
          <a:xfrm>
            <a:off x="372033" y="8799550"/>
            <a:ext cx="661035" cy="135255"/>
            <a:chOff x="372033" y="8799550"/>
            <a:chExt cx="661035" cy="135255"/>
          </a:xfrm>
        </p:grpSpPr>
        <p:sp>
          <p:nvSpPr>
            <p:cNvPr id="134" name="object 134"/>
            <p:cNvSpPr/>
            <p:nvPr/>
          </p:nvSpPr>
          <p:spPr>
            <a:xfrm>
              <a:off x="372033" y="879955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5" name="object 135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81544" y="8803486"/>
              <a:ext cx="143802" cy="124828"/>
            </a:xfrm>
            <a:prstGeom prst="rect">
              <a:avLst/>
            </a:prstGeom>
          </p:spPr>
        </p:pic>
      </p:grpSp>
      <p:sp>
        <p:nvSpPr>
          <p:cNvPr id="136" name="object 136"/>
          <p:cNvSpPr txBox="1"/>
          <p:nvPr/>
        </p:nvSpPr>
        <p:spPr>
          <a:xfrm>
            <a:off x="514830" y="8828795"/>
            <a:ext cx="506095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20"/>
              </a:lnSpc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AB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2197061" y="2435212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2197061" y="5578233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39" name="object 139"/>
          <p:cNvGrpSpPr/>
          <p:nvPr/>
        </p:nvGrpSpPr>
        <p:grpSpPr>
          <a:xfrm>
            <a:off x="5836094" y="2435212"/>
            <a:ext cx="1339850" cy="135255"/>
            <a:chOff x="5836094" y="2435212"/>
            <a:chExt cx="1339850" cy="135255"/>
          </a:xfrm>
        </p:grpSpPr>
        <p:sp>
          <p:nvSpPr>
            <p:cNvPr id="140" name="object 140"/>
            <p:cNvSpPr/>
            <p:nvPr/>
          </p:nvSpPr>
          <p:spPr>
            <a:xfrm>
              <a:off x="6514973" y="243521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1" name="object 141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6524485" y="2439157"/>
              <a:ext cx="143802" cy="124828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5836094" y="243521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845608" y="2439157"/>
              <a:ext cx="143802" cy="124828"/>
            </a:xfrm>
            <a:prstGeom prst="rect">
              <a:avLst/>
            </a:prstGeom>
          </p:spPr>
        </p:pic>
      </p:grpSp>
      <p:sp>
        <p:nvSpPr>
          <p:cNvPr id="144" name="object 144"/>
          <p:cNvSpPr txBox="1"/>
          <p:nvPr/>
        </p:nvSpPr>
        <p:spPr>
          <a:xfrm>
            <a:off x="5836094" y="2435212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171778" y="8360426"/>
            <a:ext cx="1738630" cy="1955164"/>
          </a:xfrm>
          <a:custGeom>
            <a:avLst/>
            <a:gdLst/>
            <a:ahLst/>
            <a:cxnLst/>
            <a:rect l="l" t="t" r="r" b="b"/>
            <a:pathLst>
              <a:path w="1738630" h="195516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2597"/>
                </a:lnTo>
                <a:lnTo>
                  <a:pt x="1124" y="1924227"/>
                </a:lnTo>
                <a:lnTo>
                  <a:pt x="8999" y="1945605"/>
                </a:lnTo>
                <a:lnTo>
                  <a:pt x="30373" y="1953481"/>
                </a:lnTo>
                <a:lnTo>
                  <a:pt x="71996" y="1954606"/>
                </a:lnTo>
                <a:lnTo>
                  <a:pt x="1666595" y="1954606"/>
                </a:lnTo>
                <a:lnTo>
                  <a:pt x="1708218" y="1953481"/>
                </a:lnTo>
                <a:lnTo>
                  <a:pt x="1729592" y="1945605"/>
                </a:lnTo>
                <a:lnTo>
                  <a:pt x="1737466" y="1924227"/>
                </a:lnTo>
                <a:lnTo>
                  <a:pt x="1738591" y="188259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46" name="object 146"/>
          <p:cNvGraphicFramePr>
            <a:graphicFrameLocks noGrp="1"/>
          </p:cNvGraphicFramePr>
          <p:nvPr/>
        </p:nvGraphicFramePr>
        <p:xfrm>
          <a:off x="273424" y="9620189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8061RH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6005044003110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7" name="object 147"/>
          <p:cNvSpPr txBox="1"/>
          <p:nvPr/>
        </p:nvSpPr>
        <p:spPr>
          <a:xfrm>
            <a:off x="335521" y="8509628"/>
            <a:ext cx="141160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PE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CH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HA</a:t>
            </a:r>
            <a:r>
              <a:rPr sz="1000" b="1" spc="-110" dirty="0">
                <a:latin typeface="Trebuchet MS"/>
                <a:cs typeface="Trebuchet MS"/>
              </a:rPr>
              <a:t>L</a:t>
            </a:r>
            <a:r>
              <a:rPr sz="1000" b="1" spc="-15" dirty="0">
                <a:latin typeface="Trebuchet MS"/>
                <a:cs typeface="Trebuchet MS"/>
              </a:rPr>
              <a:t>VES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48" name="object 148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805205" y="7484059"/>
            <a:ext cx="445239" cy="761301"/>
          </a:xfrm>
          <a:prstGeom prst="rect">
            <a:avLst/>
          </a:prstGeom>
        </p:spPr>
      </p:pic>
      <p:grpSp>
        <p:nvGrpSpPr>
          <p:cNvPr id="149" name="object 149"/>
          <p:cNvGrpSpPr/>
          <p:nvPr/>
        </p:nvGrpSpPr>
        <p:grpSpPr>
          <a:xfrm>
            <a:off x="371335" y="8815285"/>
            <a:ext cx="1339850" cy="673735"/>
            <a:chOff x="371335" y="8815285"/>
            <a:chExt cx="1339850" cy="673735"/>
          </a:xfrm>
        </p:grpSpPr>
        <p:sp>
          <p:nvSpPr>
            <p:cNvPr id="150" name="object 150"/>
            <p:cNvSpPr/>
            <p:nvPr/>
          </p:nvSpPr>
          <p:spPr>
            <a:xfrm>
              <a:off x="426289" y="9127356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1" name="object 15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84592" y="9398246"/>
              <a:ext cx="71272" cy="89103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441350" y="9127350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94"/>
                  </a:moveTo>
                  <a:lnTo>
                    <a:pt x="51142" y="319582"/>
                  </a:lnTo>
                  <a:lnTo>
                    <a:pt x="47853" y="316153"/>
                  </a:lnTo>
                  <a:lnTo>
                    <a:pt x="43230" y="311315"/>
                  </a:lnTo>
                  <a:lnTo>
                    <a:pt x="43230" y="328460"/>
                  </a:lnTo>
                  <a:lnTo>
                    <a:pt x="43180" y="340423"/>
                  </a:lnTo>
                  <a:lnTo>
                    <a:pt x="41783" y="344703"/>
                  </a:lnTo>
                  <a:lnTo>
                    <a:pt x="35725" y="351485"/>
                  </a:lnTo>
                  <a:lnTo>
                    <a:pt x="32105" y="353187"/>
                  </a:lnTo>
                  <a:lnTo>
                    <a:pt x="25019" y="353187"/>
                  </a:lnTo>
                  <a:lnTo>
                    <a:pt x="11341" y="337134"/>
                  </a:lnTo>
                  <a:lnTo>
                    <a:pt x="11341" y="328460"/>
                  </a:lnTo>
                  <a:lnTo>
                    <a:pt x="12915" y="324231"/>
                  </a:lnTo>
                  <a:lnTo>
                    <a:pt x="18846" y="318135"/>
                  </a:lnTo>
                  <a:lnTo>
                    <a:pt x="19189" y="317779"/>
                  </a:lnTo>
                  <a:lnTo>
                    <a:pt x="23012" y="316153"/>
                  </a:lnTo>
                  <a:lnTo>
                    <a:pt x="32054" y="316153"/>
                  </a:lnTo>
                  <a:lnTo>
                    <a:pt x="35826" y="317779"/>
                  </a:lnTo>
                  <a:lnTo>
                    <a:pt x="41795" y="324231"/>
                  </a:lnTo>
                  <a:lnTo>
                    <a:pt x="43230" y="328460"/>
                  </a:lnTo>
                  <a:lnTo>
                    <a:pt x="43230" y="311315"/>
                  </a:lnTo>
                  <a:lnTo>
                    <a:pt x="41795" y="309803"/>
                  </a:lnTo>
                  <a:lnTo>
                    <a:pt x="36156" y="307340"/>
                  </a:lnTo>
                  <a:lnTo>
                    <a:pt x="25704" y="307340"/>
                  </a:lnTo>
                  <a:lnTo>
                    <a:pt x="22072" y="308229"/>
                  </a:lnTo>
                  <a:lnTo>
                    <a:pt x="15125" y="311772"/>
                  </a:lnTo>
                  <a:lnTo>
                    <a:pt x="12192" y="314490"/>
                  </a:lnTo>
                  <a:lnTo>
                    <a:pt x="9791" y="318135"/>
                  </a:lnTo>
                  <a:lnTo>
                    <a:pt x="9906" y="309803"/>
                  </a:lnTo>
                  <a:lnTo>
                    <a:pt x="25222" y="286689"/>
                  </a:lnTo>
                  <a:lnTo>
                    <a:pt x="32346" y="286689"/>
                  </a:lnTo>
                  <a:lnTo>
                    <a:pt x="42138" y="299478"/>
                  </a:lnTo>
                  <a:lnTo>
                    <a:pt x="52044" y="298704"/>
                  </a:lnTo>
                  <a:lnTo>
                    <a:pt x="51231" y="292392"/>
                  </a:lnTo>
                  <a:lnTo>
                    <a:pt x="48780" y="287451"/>
                  </a:lnTo>
                  <a:lnTo>
                    <a:pt x="47904" y="286689"/>
                  </a:lnTo>
                  <a:lnTo>
                    <a:pt x="44678" y="283870"/>
                  </a:lnTo>
                  <a:lnTo>
                    <a:pt x="40627" y="280289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61"/>
                  </a:lnTo>
                  <a:lnTo>
                    <a:pt x="0" y="324231"/>
                  </a:lnTo>
                  <a:lnTo>
                    <a:pt x="381" y="331800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37299" y="360222"/>
                  </a:lnTo>
                  <a:lnTo>
                    <a:pt x="44970" y="355587"/>
                  </a:lnTo>
                  <a:lnTo>
                    <a:pt x="47117" y="353187"/>
                  </a:lnTo>
                  <a:lnTo>
                    <a:pt x="47980" y="352221"/>
                  </a:lnTo>
                  <a:lnTo>
                    <a:pt x="52387" y="343484"/>
                  </a:lnTo>
                  <a:lnTo>
                    <a:pt x="53479" y="338734"/>
                  </a:lnTo>
                  <a:lnTo>
                    <a:pt x="53479" y="325894"/>
                  </a:lnTo>
                  <a:close/>
                </a:path>
                <a:path w="1118870" h="361950">
                  <a:moveTo>
                    <a:pt x="113233" y="25"/>
                  </a:moveTo>
                  <a:lnTo>
                    <a:pt x="102552" y="25"/>
                  </a:lnTo>
                  <a:lnTo>
                    <a:pt x="102552" y="313677"/>
                  </a:lnTo>
                  <a:lnTo>
                    <a:pt x="113233" y="313677"/>
                  </a:lnTo>
                  <a:lnTo>
                    <a:pt x="113233" y="25"/>
                  </a:lnTo>
                  <a:close/>
                </a:path>
                <a:path w="1118870" h="361950">
                  <a:moveTo>
                    <a:pt x="134620" y="25"/>
                  </a:moveTo>
                  <a:lnTo>
                    <a:pt x="123939" y="25"/>
                  </a:lnTo>
                  <a:lnTo>
                    <a:pt x="123939" y="313677"/>
                  </a:lnTo>
                  <a:lnTo>
                    <a:pt x="134620" y="313677"/>
                  </a:lnTo>
                  <a:lnTo>
                    <a:pt x="134620" y="25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87" y="12"/>
                  </a:lnTo>
                  <a:lnTo>
                    <a:pt x="166687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18" y="286753"/>
                  </a:lnTo>
                  <a:lnTo>
                    <a:pt x="192722" y="284276"/>
                  </a:lnTo>
                  <a:lnTo>
                    <a:pt x="192722" y="319976"/>
                  </a:lnTo>
                  <a:lnTo>
                    <a:pt x="192430" y="329120"/>
                  </a:lnTo>
                  <a:lnTo>
                    <a:pt x="181076" y="353199"/>
                  </a:lnTo>
                  <a:lnTo>
                    <a:pt x="171919" y="353199"/>
                  </a:lnTo>
                  <a:lnTo>
                    <a:pt x="160286" y="319976"/>
                  </a:lnTo>
                  <a:lnTo>
                    <a:pt x="160566" y="311924"/>
                  </a:lnTo>
                  <a:lnTo>
                    <a:pt x="171818" y="286753"/>
                  </a:lnTo>
                  <a:lnTo>
                    <a:pt x="181038" y="286753"/>
                  </a:lnTo>
                  <a:lnTo>
                    <a:pt x="192722" y="319976"/>
                  </a:lnTo>
                  <a:lnTo>
                    <a:pt x="192722" y="284276"/>
                  </a:lnTo>
                  <a:lnTo>
                    <a:pt x="191249" y="282892"/>
                  </a:lnTo>
                  <a:lnTo>
                    <a:pt x="184683" y="279387"/>
                  </a:lnTo>
                  <a:lnTo>
                    <a:pt x="180860" y="278485"/>
                  </a:lnTo>
                  <a:lnTo>
                    <a:pt x="170599" y="278485"/>
                  </a:lnTo>
                  <a:lnTo>
                    <a:pt x="150025" y="310375"/>
                  </a:lnTo>
                  <a:lnTo>
                    <a:pt x="150025" y="319976"/>
                  </a:lnTo>
                  <a:lnTo>
                    <a:pt x="162521" y="358584"/>
                  </a:lnTo>
                  <a:lnTo>
                    <a:pt x="168681" y="361391"/>
                  </a:lnTo>
                  <a:lnTo>
                    <a:pt x="182448" y="361391"/>
                  </a:lnTo>
                  <a:lnTo>
                    <a:pt x="187350" y="359803"/>
                  </a:lnTo>
                  <a:lnTo>
                    <a:pt x="195148" y="353415"/>
                  </a:lnTo>
                  <a:lnTo>
                    <a:pt x="195287" y="353199"/>
                  </a:lnTo>
                  <a:lnTo>
                    <a:pt x="198081" y="348881"/>
                  </a:lnTo>
                  <a:lnTo>
                    <a:pt x="201993" y="337185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80" y="0"/>
                  </a:lnTo>
                  <a:lnTo>
                    <a:pt x="198780" y="260197"/>
                  </a:lnTo>
                  <a:lnTo>
                    <a:pt x="209473" y="260197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47" y="260197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501"/>
                  </a:moveTo>
                  <a:lnTo>
                    <a:pt x="271106" y="288696"/>
                  </a:lnTo>
                  <a:lnTo>
                    <a:pt x="269875" y="286753"/>
                  </a:lnTo>
                  <a:lnTo>
                    <a:pt x="269011" y="285407"/>
                  </a:lnTo>
                  <a:lnTo>
                    <a:pt x="267779" y="284276"/>
                  </a:lnTo>
                  <a:lnTo>
                    <a:pt x="267779" y="319976"/>
                  </a:lnTo>
                  <a:lnTo>
                    <a:pt x="267487" y="329120"/>
                  </a:lnTo>
                  <a:lnTo>
                    <a:pt x="256133" y="353199"/>
                  </a:lnTo>
                  <a:lnTo>
                    <a:pt x="246976" y="353199"/>
                  </a:lnTo>
                  <a:lnTo>
                    <a:pt x="235331" y="319976"/>
                  </a:lnTo>
                  <a:lnTo>
                    <a:pt x="235610" y="311924"/>
                  </a:lnTo>
                  <a:lnTo>
                    <a:pt x="246862" y="286753"/>
                  </a:lnTo>
                  <a:lnTo>
                    <a:pt x="256082" y="286753"/>
                  </a:lnTo>
                  <a:lnTo>
                    <a:pt x="267779" y="319976"/>
                  </a:lnTo>
                  <a:lnTo>
                    <a:pt x="267779" y="284276"/>
                  </a:lnTo>
                  <a:lnTo>
                    <a:pt x="266293" y="282892"/>
                  </a:lnTo>
                  <a:lnTo>
                    <a:pt x="259727" y="279387"/>
                  </a:lnTo>
                  <a:lnTo>
                    <a:pt x="255905" y="278485"/>
                  </a:lnTo>
                  <a:lnTo>
                    <a:pt x="245643" y="278485"/>
                  </a:lnTo>
                  <a:lnTo>
                    <a:pt x="225082" y="310375"/>
                  </a:lnTo>
                  <a:lnTo>
                    <a:pt x="225082" y="319976"/>
                  </a:lnTo>
                  <a:lnTo>
                    <a:pt x="237578" y="358584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62394" y="359803"/>
                  </a:lnTo>
                  <a:lnTo>
                    <a:pt x="270192" y="353415"/>
                  </a:lnTo>
                  <a:lnTo>
                    <a:pt x="270332" y="353199"/>
                  </a:lnTo>
                  <a:lnTo>
                    <a:pt x="273138" y="348881"/>
                  </a:lnTo>
                  <a:lnTo>
                    <a:pt x="277037" y="337185"/>
                  </a:lnTo>
                  <a:lnTo>
                    <a:pt x="278015" y="329501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02" y="260210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75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75" y="260210"/>
                  </a:lnTo>
                  <a:lnTo>
                    <a:pt x="327075" y="12"/>
                  </a:lnTo>
                  <a:close/>
                </a:path>
                <a:path w="1118870" h="361950">
                  <a:moveTo>
                    <a:pt x="353974" y="324777"/>
                  </a:moveTo>
                  <a:lnTo>
                    <a:pt x="351536" y="318465"/>
                  </a:lnTo>
                  <a:lnTo>
                    <a:pt x="341782" y="308635"/>
                  </a:lnTo>
                  <a:lnTo>
                    <a:pt x="335813" y="306184"/>
                  </a:lnTo>
                  <a:lnTo>
                    <a:pt x="323367" y="306197"/>
                  </a:lnTo>
                  <a:lnTo>
                    <a:pt x="318249" y="307886"/>
                  </a:lnTo>
                  <a:lnTo>
                    <a:pt x="313385" y="311277"/>
                  </a:lnTo>
                  <a:lnTo>
                    <a:pt x="317754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78" y="279946"/>
                  </a:lnTo>
                  <a:lnTo>
                    <a:pt x="301917" y="321640"/>
                  </a:lnTo>
                  <a:lnTo>
                    <a:pt x="311277" y="322859"/>
                  </a:lnTo>
                  <a:lnTo>
                    <a:pt x="312750" y="320522"/>
                  </a:lnTo>
                  <a:lnTo>
                    <a:pt x="314782" y="318643"/>
                  </a:lnTo>
                  <a:lnTo>
                    <a:pt x="319951" y="315747"/>
                  </a:lnTo>
                  <a:lnTo>
                    <a:pt x="322859" y="314985"/>
                  </a:lnTo>
                  <a:lnTo>
                    <a:pt x="331228" y="314998"/>
                  </a:lnTo>
                  <a:lnTo>
                    <a:pt x="335381" y="316636"/>
                  </a:lnTo>
                  <a:lnTo>
                    <a:pt x="341782" y="323202"/>
                  </a:lnTo>
                  <a:lnTo>
                    <a:pt x="343395" y="327685"/>
                  </a:lnTo>
                  <a:lnTo>
                    <a:pt x="343395" y="339356"/>
                  </a:lnTo>
                  <a:lnTo>
                    <a:pt x="341718" y="344157"/>
                  </a:lnTo>
                  <a:lnTo>
                    <a:pt x="335089" y="351383"/>
                  </a:lnTo>
                  <a:lnTo>
                    <a:pt x="331025" y="353199"/>
                  </a:lnTo>
                  <a:lnTo>
                    <a:pt x="322237" y="353199"/>
                  </a:lnTo>
                  <a:lnTo>
                    <a:pt x="318820" y="351929"/>
                  </a:lnTo>
                  <a:lnTo>
                    <a:pt x="313182" y="346798"/>
                  </a:lnTo>
                  <a:lnTo>
                    <a:pt x="311391" y="342950"/>
                  </a:lnTo>
                  <a:lnTo>
                    <a:pt x="310616" y="337858"/>
                  </a:lnTo>
                  <a:lnTo>
                    <a:pt x="300151" y="338747"/>
                  </a:lnTo>
                  <a:lnTo>
                    <a:pt x="300812" y="345579"/>
                  </a:lnTo>
                  <a:lnTo>
                    <a:pt x="303466" y="351053"/>
                  </a:lnTo>
                  <a:lnTo>
                    <a:pt x="312813" y="359321"/>
                  </a:lnTo>
                  <a:lnTo>
                    <a:pt x="318846" y="361391"/>
                  </a:lnTo>
                  <a:lnTo>
                    <a:pt x="335241" y="361391"/>
                  </a:lnTo>
                  <a:lnTo>
                    <a:pt x="342341" y="358101"/>
                  </a:lnTo>
                  <a:lnTo>
                    <a:pt x="351828" y="346176"/>
                  </a:lnTo>
                  <a:lnTo>
                    <a:pt x="353974" y="339826"/>
                  </a:lnTo>
                  <a:lnTo>
                    <a:pt x="353974" y="324777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48462" y="0"/>
                  </a:lnTo>
                  <a:lnTo>
                    <a:pt x="348462" y="260197"/>
                  </a:lnTo>
                  <a:lnTo>
                    <a:pt x="359156" y="260197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80542" y="0"/>
                  </a:moveTo>
                  <a:lnTo>
                    <a:pt x="369849" y="0"/>
                  </a:lnTo>
                  <a:lnTo>
                    <a:pt x="369849" y="260197"/>
                  </a:lnTo>
                  <a:lnTo>
                    <a:pt x="380542" y="260197"/>
                  </a:lnTo>
                  <a:lnTo>
                    <a:pt x="380542" y="0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83" y="0"/>
                  </a:moveTo>
                  <a:lnTo>
                    <a:pt x="444690" y="0"/>
                  </a:lnTo>
                  <a:lnTo>
                    <a:pt x="444690" y="260197"/>
                  </a:lnTo>
                  <a:lnTo>
                    <a:pt x="455383" y="260197"/>
                  </a:lnTo>
                  <a:lnTo>
                    <a:pt x="455383" y="0"/>
                  </a:lnTo>
                  <a:close/>
                </a:path>
                <a:path w="1118870" h="361950">
                  <a:moveTo>
                    <a:pt x="508838" y="12"/>
                  </a:moveTo>
                  <a:lnTo>
                    <a:pt x="487451" y="12"/>
                  </a:lnTo>
                  <a:lnTo>
                    <a:pt x="487451" y="260210"/>
                  </a:lnTo>
                  <a:lnTo>
                    <a:pt x="508838" y="260210"/>
                  </a:lnTo>
                  <a:lnTo>
                    <a:pt x="508838" y="12"/>
                  </a:lnTo>
                  <a:close/>
                </a:path>
                <a:path w="1118870" h="361950">
                  <a:moveTo>
                    <a:pt x="530199" y="0"/>
                  </a:moveTo>
                  <a:lnTo>
                    <a:pt x="519531" y="0"/>
                  </a:lnTo>
                  <a:lnTo>
                    <a:pt x="519531" y="260197"/>
                  </a:lnTo>
                  <a:lnTo>
                    <a:pt x="530199" y="260197"/>
                  </a:lnTo>
                  <a:lnTo>
                    <a:pt x="530199" y="0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305" y="12"/>
                  </a:lnTo>
                  <a:lnTo>
                    <a:pt x="562305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66" y="25"/>
                  </a:moveTo>
                  <a:lnTo>
                    <a:pt x="594372" y="25"/>
                  </a:lnTo>
                  <a:lnTo>
                    <a:pt x="594372" y="313677"/>
                  </a:lnTo>
                  <a:lnTo>
                    <a:pt x="605066" y="313677"/>
                  </a:lnTo>
                  <a:lnTo>
                    <a:pt x="605066" y="25"/>
                  </a:lnTo>
                  <a:close/>
                </a:path>
                <a:path w="1118870" h="361950">
                  <a:moveTo>
                    <a:pt x="626427" y="25"/>
                  </a:moveTo>
                  <a:lnTo>
                    <a:pt x="615759" y="25"/>
                  </a:lnTo>
                  <a:lnTo>
                    <a:pt x="615759" y="313677"/>
                  </a:lnTo>
                  <a:lnTo>
                    <a:pt x="626427" y="313677"/>
                  </a:lnTo>
                  <a:lnTo>
                    <a:pt x="626427" y="25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00" y="0"/>
                  </a:lnTo>
                  <a:lnTo>
                    <a:pt x="690600" y="260197"/>
                  </a:lnTo>
                  <a:lnTo>
                    <a:pt x="701294" y="260197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47" y="260197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797547" y="0"/>
                  </a:moveTo>
                  <a:lnTo>
                    <a:pt x="786853" y="0"/>
                  </a:lnTo>
                  <a:lnTo>
                    <a:pt x="786853" y="260197"/>
                  </a:lnTo>
                  <a:lnTo>
                    <a:pt x="797547" y="260197"/>
                  </a:lnTo>
                  <a:lnTo>
                    <a:pt x="797547" y="0"/>
                  </a:lnTo>
                  <a:close/>
                </a:path>
                <a:path w="1118870" h="361950">
                  <a:moveTo>
                    <a:pt x="850988" y="0"/>
                  </a:moveTo>
                  <a:lnTo>
                    <a:pt x="840295" y="0"/>
                  </a:lnTo>
                  <a:lnTo>
                    <a:pt x="840295" y="260197"/>
                  </a:lnTo>
                  <a:lnTo>
                    <a:pt x="850988" y="260197"/>
                  </a:lnTo>
                  <a:lnTo>
                    <a:pt x="850988" y="0"/>
                  </a:lnTo>
                  <a:close/>
                </a:path>
                <a:path w="1118870" h="361950">
                  <a:moveTo>
                    <a:pt x="883881" y="12"/>
                  </a:moveTo>
                  <a:lnTo>
                    <a:pt x="861669" y="12"/>
                  </a:lnTo>
                  <a:lnTo>
                    <a:pt x="861669" y="260210"/>
                  </a:lnTo>
                  <a:lnTo>
                    <a:pt x="883881" y="260210"/>
                  </a:lnTo>
                  <a:lnTo>
                    <a:pt x="883881" y="12"/>
                  </a:lnTo>
                  <a:close/>
                </a:path>
                <a:path w="1118870" h="361950">
                  <a:moveTo>
                    <a:pt x="926655" y="12"/>
                  </a:moveTo>
                  <a:lnTo>
                    <a:pt x="904455" y="12"/>
                  </a:lnTo>
                  <a:lnTo>
                    <a:pt x="904455" y="260210"/>
                  </a:lnTo>
                  <a:lnTo>
                    <a:pt x="926655" y="260210"/>
                  </a:lnTo>
                  <a:lnTo>
                    <a:pt x="926655" y="12"/>
                  </a:lnTo>
                  <a:close/>
                </a:path>
                <a:path w="1118870" h="361950">
                  <a:moveTo>
                    <a:pt x="968590" y="12"/>
                  </a:moveTo>
                  <a:lnTo>
                    <a:pt x="936523" y="12"/>
                  </a:lnTo>
                  <a:lnTo>
                    <a:pt x="936523" y="260210"/>
                  </a:lnTo>
                  <a:lnTo>
                    <a:pt x="968590" y="260210"/>
                  </a:lnTo>
                  <a:lnTo>
                    <a:pt x="968590" y="12"/>
                  </a:lnTo>
                  <a:close/>
                </a:path>
                <a:path w="1118870" h="361950">
                  <a:moveTo>
                    <a:pt x="1000671" y="0"/>
                  </a:moveTo>
                  <a:lnTo>
                    <a:pt x="989990" y="0"/>
                  </a:lnTo>
                  <a:lnTo>
                    <a:pt x="989990" y="260197"/>
                  </a:lnTo>
                  <a:lnTo>
                    <a:pt x="1000671" y="260197"/>
                  </a:lnTo>
                  <a:lnTo>
                    <a:pt x="1000671" y="0"/>
                  </a:lnTo>
                  <a:close/>
                </a:path>
                <a:path w="1118870" h="361950">
                  <a:moveTo>
                    <a:pt x="1022045" y="0"/>
                  </a:moveTo>
                  <a:lnTo>
                    <a:pt x="1011364" y="0"/>
                  </a:lnTo>
                  <a:lnTo>
                    <a:pt x="1011364" y="260197"/>
                  </a:lnTo>
                  <a:lnTo>
                    <a:pt x="1022045" y="260197"/>
                  </a:lnTo>
                  <a:lnTo>
                    <a:pt x="1022045" y="0"/>
                  </a:lnTo>
                  <a:close/>
                </a:path>
                <a:path w="1118870" h="361950">
                  <a:moveTo>
                    <a:pt x="1075524" y="0"/>
                  </a:moveTo>
                  <a:lnTo>
                    <a:pt x="1064831" y="0"/>
                  </a:lnTo>
                  <a:lnTo>
                    <a:pt x="1064831" y="260197"/>
                  </a:lnTo>
                  <a:lnTo>
                    <a:pt x="1075524" y="260197"/>
                  </a:lnTo>
                  <a:lnTo>
                    <a:pt x="1075524" y="0"/>
                  </a:lnTo>
                  <a:close/>
                </a:path>
                <a:path w="1118870" h="361950">
                  <a:moveTo>
                    <a:pt x="1096911" y="25"/>
                  </a:moveTo>
                  <a:lnTo>
                    <a:pt x="1086218" y="25"/>
                  </a:lnTo>
                  <a:lnTo>
                    <a:pt x="1086218" y="313677"/>
                  </a:lnTo>
                  <a:lnTo>
                    <a:pt x="1096911" y="313677"/>
                  </a:lnTo>
                  <a:lnTo>
                    <a:pt x="1096911" y="25"/>
                  </a:lnTo>
                  <a:close/>
                </a:path>
                <a:path w="1118870" h="361950">
                  <a:moveTo>
                    <a:pt x="1118285" y="25"/>
                  </a:moveTo>
                  <a:lnTo>
                    <a:pt x="1107592" y="25"/>
                  </a:lnTo>
                  <a:lnTo>
                    <a:pt x="1107592" y="313677"/>
                  </a:lnTo>
                  <a:lnTo>
                    <a:pt x="1118285" y="313677"/>
                  </a:lnTo>
                  <a:lnTo>
                    <a:pt x="1118285" y="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3" name="object 153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816543" y="9405834"/>
              <a:ext cx="202987" cy="82905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1083195" y="9405835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4">
                  <a:moveTo>
                    <a:pt x="52933" y="51015"/>
                  </a:moveTo>
                  <a:lnTo>
                    <a:pt x="44805" y="8267"/>
                  </a:lnTo>
                  <a:lnTo>
                    <a:pt x="42710" y="5791"/>
                  </a:lnTo>
                  <a:lnTo>
                    <a:pt x="42710" y="41490"/>
                  </a:lnTo>
                  <a:lnTo>
                    <a:pt x="42418" y="50634"/>
                  </a:lnTo>
                  <a:lnTo>
                    <a:pt x="31064" y="74714"/>
                  </a:lnTo>
                  <a:lnTo>
                    <a:pt x="21907" y="74714"/>
                  </a:lnTo>
                  <a:lnTo>
                    <a:pt x="10261" y="41490"/>
                  </a:lnTo>
                  <a:lnTo>
                    <a:pt x="10553" y="33439"/>
                  </a:lnTo>
                  <a:lnTo>
                    <a:pt x="21793" y="8267"/>
                  </a:lnTo>
                  <a:lnTo>
                    <a:pt x="31026" y="8267"/>
                  </a:lnTo>
                  <a:lnTo>
                    <a:pt x="42710" y="41490"/>
                  </a:lnTo>
                  <a:lnTo>
                    <a:pt x="42710" y="5791"/>
                  </a:lnTo>
                  <a:lnTo>
                    <a:pt x="41224" y="4406"/>
                  </a:lnTo>
                  <a:lnTo>
                    <a:pt x="34658" y="901"/>
                  </a:lnTo>
                  <a:lnTo>
                    <a:pt x="30835" y="0"/>
                  </a:lnTo>
                  <a:lnTo>
                    <a:pt x="20561" y="0"/>
                  </a:lnTo>
                  <a:lnTo>
                    <a:pt x="0" y="31889"/>
                  </a:lnTo>
                  <a:lnTo>
                    <a:pt x="0" y="41490"/>
                  </a:lnTo>
                  <a:lnTo>
                    <a:pt x="12509" y="80098"/>
                  </a:lnTo>
                  <a:lnTo>
                    <a:pt x="18656" y="82905"/>
                  </a:lnTo>
                  <a:lnTo>
                    <a:pt x="32423" y="82905"/>
                  </a:lnTo>
                  <a:lnTo>
                    <a:pt x="51968" y="58699"/>
                  </a:lnTo>
                  <a:lnTo>
                    <a:pt x="52933" y="51015"/>
                  </a:lnTo>
                  <a:close/>
                </a:path>
                <a:path w="428625" h="83184">
                  <a:moveTo>
                    <a:pt x="128003" y="51015"/>
                  </a:moveTo>
                  <a:lnTo>
                    <a:pt x="121094" y="10210"/>
                  </a:lnTo>
                  <a:lnTo>
                    <a:pt x="119849" y="8267"/>
                  </a:lnTo>
                  <a:lnTo>
                    <a:pt x="118999" y="6921"/>
                  </a:lnTo>
                  <a:lnTo>
                    <a:pt x="117767" y="5778"/>
                  </a:lnTo>
                  <a:lnTo>
                    <a:pt x="117767" y="41490"/>
                  </a:lnTo>
                  <a:lnTo>
                    <a:pt x="117462" y="50634"/>
                  </a:lnTo>
                  <a:lnTo>
                    <a:pt x="106121" y="74714"/>
                  </a:lnTo>
                  <a:lnTo>
                    <a:pt x="96977" y="74714"/>
                  </a:lnTo>
                  <a:lnTo>
                    <a:pt x="85331" y="41490"/>
                  </a:lnTo>
                  <a:lnTo>
                    <a:pt x="85610" y="33439"/>
                  </a:lnTo>
                  <a:lnTo>
                    <a:pt x="96862" y="8267"/>
                  </a:lnTo>
                  <a:lnTo>
                    <a:pt x="106083" y="8267"/>
                  </a:lnTo>
                  <a:lnTo>
                    <a:pt x="117767" y="41490"/>
                  </a:lnTo>
                  <a:lnTo>
                    <a:pt x="117767" y="5778"/>
                  </a:lnTo>
                  <a:lnTo>
                    <a:pt x="116293" y="4406"/>
                  </a:lnTo>
                  <a:lnTo>
                    <a:pt x="109728" y="901"/>
                  </a:lnTo>
                  <a:lnTo>
                    <a:pt x="105905" y="0"/>
                  </a:lnTo>
                  <a:lnTo>
                    <a:pt x="95631" y="0"/>
                  </a:lnTo>
                  <a:lnTo>
                    <a:pt x="75069" y="31889"/>
                  </a:lnTo>
                  <a:lnTo>
                    <a:pt x="75069" y="41490"/>
                  </a:lnTo>
                  <a:lnTo>
                    <a:pt x="87579" y="80098"/>
                  </a:lnTo>
                  <a:lnTo>
                    <a:pt x="93726" y="82905"/>
                  </a:lnTo>
                  <a:lnTo>
                    <a:pt x="107492" y="82905"/>
                  </a:lnTo>
                  <a:lnTo>
                    <a:pt x="112407" y="81318"/>
                  </a:lnTo>
                  <a:lnTo>
                    <a:pt x="120192" y="74930"/>
                  </a:lnTo>
                  <a:lnTo>
                    <a:pt x="120332" y="74714"/>
                  </a:lnTo>
                  <a:lnTo>
                    <a:pt x="123126" y="70396"/>
                  </a:lnTo>
                  <a:lnTo>
                    <a:pt x="127038" y="58699"/>
                  </a:lnTo>
                  <a:lnTo>
                    <a:pt x="128003" y="51015"/>
                  </a:lnTo>
                  <a:close/>
                </a:path>
                <a:path w="428625" h="83184">
                  <a:moveTo>
                    <a:pt x="203339" y="52311"/>
                  </a:moveTo>
                  <a:lnTo>
                    <a:pt x="202006" y="47955"/>
                  </a:lnTo>
                  <a:lnTo>
                    <a:pt x="196697" y="40982"/>
                  </a:lnTo>
                  <a:lnTo>
                    <a:pt x="192963" y="38671"/>
                  </a:lnTo>
                  <a:lnTo>
                    <a:pt x="188163" y="37566"/>
                  </a:lnTo>
                  <a:lnTo>
                    <a:pt x="191858" y="35864"/>
                  </a:lnTo>
                  <a:lnTo>
                    <a:pt x="194640" y="33578"/>
                  </a:lnTo>
                  <a:lnTo>
                    <a:pt x="198424" y="27813"/>
                  </a:lnTo>
                  <a:lnTo>
                    <a:pt x="199351" y="24612"/>
                  </a:lnTo>
                  <a:lnTo>
                    <a:pt x="199351" y="17424"/>
                  </a:lnTo>
                  <a:lnTo>
                    <a:pt x="180022" y="25"/>
                  </a:lnTo>
                  <a:lnTo>
                    <a:pt x="169176" y="25"/>
                  </a:lnTo>
                  <a:lnTo>
                    <a:pt x="163804" y="1866"/>
                  </a:lnTo>
                  <a:lnTo>
                    <a:pt x="155168" y="9207"/>
                  </a:lnTo>
                  <a:lnTo>
                    <a:pt x="152412" y="14363"/>
                  </a:lnTo>
                  <a:lnTo>
                    <a:pt x="151180" y="21056"/>
                  </a:lnTo>
                  <a:lnTo>
                    <a:pt x="161137" y="22821"/>
                  </a:lnTo>
                  <a:lnTo>
                    <a:pt x="161886" y="17957"/>
                  </a:lnTo>
                  <a:lnTo>
                    <a:pt x="163550" y="14300"/>
                  </a:lnTo>
                  <a:lnTo>
                    <a:pt x="168719" y="9436"/>
                  </a:lnTo>
                  <a:lnTo>
                    <a:pt x="171958" y="8204"/>
                  </a:lnTo>
                  <a:lnTo>
                    <a:pt x="179730" y="8216"/>
                  </a:lnTo>
                  <a:lnTo>
                    <a:pt x="182918" y="9410"/>
                  </a:lnTo>
                  <a:lnTo>
                    <a:pt x="187883" y="14211"/>
                  </a:lnTo>
                  <a:lnTo>
                    <a:pt x="189103" y="17233"/>
                  </a:lnTo>
                  <a:lnTo>
                    <a:pt x="189103" y="25488"/>
                  </a:lnTo>
                  <a:lnTo>
                    <a:pt x="187426" y="28917"/>
                  </a:lnTo>
                  <a:lnTo>
                    <a:pt x="180606" y="33350"/>
                  </a:lnTo>
                  <a:lnTo>
                    <a:pt x="176809" y="34442"/>
                  </a:lnTo>
                  <a:lnTo>
                    <a:pt x="170954" y="34353"/>
                  </a:lnTo>
                  <a:lnTo>
                    <a:pt x="169849" y="43103"/>
                  </a:lnTo>
                  <a:lnTo>
                    <a:pt x="172656" y="42354"/>
                  </a:lnTo>
                  <a:lnTo>
                    <a:pt x="174993" y="41973"/>
                  </a:lnTo>
                  <a:lnTo>
                    <a:pt x="181495" y="41973"/>
                  </a:lnTo>
                  <a:lnTo>
                    <a:pt x="185305" y="43472"/>
                  </a:lnTo>
                  <a:lnTo>
                    <a:pt x="191262" y="49428"/>
                  </a:lnTo>
                  <a:lnTo>
                    <a:pt x="192760" y="53187"/>
                  </a:lnTo>
                  <a:lnTo>
                    <a:pt x="192760" y="62560"/>
                  </a:lnTo>
                  <a:lnTo>
                    <a:pt x="191135" y="66598"/>
                  </a:lnTo>
                  <a:lnTo>
                    <a:pt x="184683" y="73075"/>
                  </a:lnTo>
                  <a:lnTo>
                    <a:pt x="180721" y="74701"/>
                  </a:lnTo>
                  <a:lnTo>
                    <a:pt x="172085" y="74701"/>
                  </a:lnTo>
                  <a:lnTo>
                    <a:pt x="168744" y="73482"/>
                  </a:lnTo>
                  <a:lnTo>
                    <a:pt x="163233" y="68491"/>
                  </a:lnTo>
                  <a:lnTo>
                    <a:pt x="161290" y="64414"/>
                  </a:lnTo>
                  <a:lnTo>
                    <a:pt x="160147" y="58762"/>
                  </a:lnTo>
                  <a:lnTo>
                    <a:pt x="150177" y="60096"/>
                  </a:lnTo>
                  <a:lnTo>
                    <a:pt x="150863" y="66840"/>
                  </a:lnTo>
                  <a:lnTo>
                    <a:pt x="153530" y="72351"/>
                  </a:lnTo>
                  <a:lnTo>
                    <a:pt x="162941" y="80835"/>
                  </a:lnTo>
                  <a:lnTo>
                    <a:pt x="168871" y="82956"/>
                  </a:lnTo>
                  <a:lnTo>
                    <a:pt x="183883" y="82956"/>
                  </a:lnTo>
                  <a:lnTo>
                    <a:pt x="190423" y="80492"/>
                  </a:lnTo>
                  <a:lnTo>
                    <a:pt x="200748" y="70650"/>
                  </a:lnTo>
                  <a:lnTo>
                    <a:pt x="203339" y="64617"/>
                  </a:lnTo>
                  <a:lnTo>
                    <a:pt x="203339" y="52311"/>
                  </a:lnTo>
                  <a:close/>
                </a:path>
                <a:path w="428625" h="83184">
                  <a:moveTo>
                    <a:pt x="262724" y="25"/>
                  </a:moveTo>
                  <a:lnTo>
                    <a:pt x="256298" y="25"/>
                  </a:lnTo>
                  <a:lnTo>
                    <a:pt x="254558" y="3517"/>
                  </a:lnTo>
                  <a:lnTo>
                    <a:pt x="251612" y="7162"/>
                  </a:lnTo>
                  <a:lnTo>
                    <a:pt x="243268" y="14592"/>
                  </a:lnTo>
                  <a:lnTo>
                    <a:pt x="238391" y="17767"/>
                  </a:lnTo>
                  <a:lnTo>
                    <a:pt x="232829" y="20408"/>
                  </a:lnTo>
                  <a:lnTo>
                    <a:pt x="232829" y="30022"/>
                  </a:lnTo>
                  <a:lnTo>
                    <a:pt x="252755" y="18021"/>
                  </a:lnTo>
                  <a:lnTo>
                    <a:pt x="252755" y="81521"/>
                  </a:lnTo>
                  <a:lnTo>
                    <a:pt x="262724" y="81521"/>
                  </a:lnTo>
                  <a:lnTo>
                    <a:pt x="262724" y="25"/>
                  </a:lnTo>
                  <a:close/>
                </a:path>
                <a:path w="428625" h="83184">
                  <a:moveTo>
                    <a:pt x="353174" y="51015"/>
                  </a:moveTo>
                  <a:lnTo>
                    <a:pt x="345020" y="8267"/>
                  </a:lnTo>
                  <a:lnTo>
                    <a:pt x="344157" y="6921"/>
                  </a:lnTo>
                  <a:lnTo>
                    <a:pt x="342938" y="5791"/>
                  </a:lnTo>
                  <a:lnTo>
                    <a:pt x="342938" y="41490"/>
                  </a:lnTo>
                  <a:lnTo>
                    <a:pt x="342646" y="50634"/>
                  </a:lnTo>
                  <a:lnTo>
                    <a:pt x="331292" y="74714"/>
                  </a:lnTo>
                  <a:lnTo>
                    <a:pt x="322122" y="74714"/>
                  </a:lnTo>
                  <a:lnTo>
                    <a:pt x="310476" y="41490"/>
                  </a:lnTo>
                  <a:lnTo>
                    <a:pt x="310756" y="33439"/>
                  </a:lnTo>
                  <a:lnTo>
                    <a:pt x="322008" y="8267"/>
                  </a:lnTo>
                  <a:lnTo>
                    <a:pt x="331254" y="8267"/>
                  </a:lnTo>
                  <a:lnTo>
                    <a:pt x="342938" y="41490"/>
                  </a:lnTo>
                  <a:lnTo>
                    <a:pt x="342938" y="5791"/>
                  </a:lnTo>
                  <a:lnTo>
                    <a:pt x="341464" y="4406"/>
                  </a:lnTo>
                  <a:lnTo>
                    <a:pt x="334873" y="901"/>
                  </a:lnTo>
                  <a:lnTo>
                    <a:pt x="331063" y="0"/>
                  </a:lnTo>
                  <a:lnTo>
                    <a:pt x="320814" y="0"/>
                  </a:lnTo>
                  <a:lnTo>
                    <a:pt x="300240" y="31889"/>
                  </a:lnTo>
                  <a:lnTo>
                    <a:pt x="300240" y="41490"/>
                  </a:lnTo>
                  <a:lnTo>
                    <a:pt x="312750" y="80098"/>
                  </a:lnTo>
                  <a:lnTo>
                    <a:pt x="318884" y="82905"/>
                  </a:lnTo>
                  <a:lnTo>
                    <a:pt x="332651" y="82905"/>
                  </a:lnTo>
                  <a:lnTo>
                    <a:pt x="337553" y="81318"/>
                  </a:lnTo>
                  <a:lnTo>
                    <a:pt x="345351" y="74930"/>
                  </a:lnTo>
                  <a:lnTo>
                    <a:pt x="345490" y="74714"/>
                  </a:lnTo>
                  <a:lnTo>
                    <a:pt x="348297" y="70396"/>
                  </a:lnTo>
                  <a:lnTo>
                    <a:pt x="352196" y="58699"/>
                  </a:lnTo>
                  <a:lnTo>
                    <a:pt x="353174" y="51015"/>
                  </a:lnTo>
                  <a:close/>
                </a:path>
                <a:path w="428625" h="83184">
                  <a:moveTo>
                    <a:pt x="428510" y="52311"/>
                  </a:moveTo>
                  <a:lnTo>
                    <a:pt x="427177" y="47955"/>
                  </a:lnTo>
                  <a:lnTo>
                    <a:pt x="421855" y="40982"/>
                  </a:lnTo>
                  <a:lnTo>
                    <a:pt x="418134" y="38671"/>
                  </a:lnTo>
                  <a:lnTo>
                    <a:pt x="413334" y="37566"/>
                  </a:lnTo>
                  <a:lnTo>
                    <a:pt x="417029" y="35864"/>
                  </a:lnTo>
                  <a:lnTo>
                    <a:pt x="419811" y="33578"/>
                  </a:lnTo>
                  <a:lnTo>
                    <a:pt x="423570" y="27813"/>
                  </a:lnTo>
                  <a:lnTo>
                    <a:pt x="424522" y="24612"/>
                  </a:lnTo>
                  <a:lnTo>
                    <a:pt x="424522" y="17424"/>
                  </a:lnTo>
                  <a:lnTo>
                    <a:pt x="405193" y="25"/>
                  </a:lnTo>
                  <a:lnTo>
                    <a:pt x="394347" y="25"/>
                  </a:lnTo>
                  <a:lnTo>
                    <a:pt x="388975" y="1866"/>
                  </a:lnTo>
                  <a:lnTo>
                    <a:pt x="380339" y="9207"/>
                  </a:lnTo>
                  <a:lnTo>
                    <a:pt x="377558" y="14363"/>
                  </a:lnTo>
                  <a:lnTo>
                    <a:pt x="376351" y="21056"/>
                  </a:lnTo>
                  <a:lnTo>
                    <a:pt x="386308" y="22821"/>
                  </a:lnTo>
                  <a:lnTo>
                    <a:pt x="387045" y="17957"/>
                  </a:lnTo>
                  <a:lnTo>
                    <a:pt x="388708" y="14300"/>
                  </a:lnTo>
                  <a:lnTo>
                    <a:pt x="393877" y="9436"/>
                  </a:lnTo>
                  <a:lnTo>
                    <a:pt x="397103" y="8204"/>
                  </a:lnTo>
                  <a:lnTo>
                    <a:pt x="404901" y="8216"/>
                  </a:lnTo>
                  <a:lnTo>
                    <a:pt x="408089" y="9410"/>
                  </a:lnTo>
                  <a:lnTo>
                    <a:pt x="413042" y="14211"/>
                  </a:lnTo>
                  <a:lnTo>
                    <a:pt x="414274" y="17233"/>
                  </a:lnTo>
                  <a:lnTo>
                    <a:pt x="414274" y="25488"/>
                  </a:lnTo>
                  <a:lnTo>
                    <a:pt x="412572" y="28917"/>
                  </a:lnTo>
                  <a:lnTo>
                    <a:pt x="405777" y="33350"/>
                  </a:lnTo>
                  <a:lnTo>
                    <a:pt x="401967" y="34442"/>
                  </a:lnTo>
                  <a:lnTo>
                    <a:pt x="396113" y="34353"/>
                  </a:lnTo>
                  <a:lnTo>
                    <a:pt x="395008" y="43103"/>
                  </a:lnTo>
                  <a:lnTo>
                    <a:pt x="397814" y="42354"/>
                  </a:lnTo>
                  <a:lnTo>
                    <a:pt x="400151" y="41973"/>
                  </a:lnTo>
                  <a:lnTo>
                    <a:pt x="406654" y="41973"/>
                  </a:lnTo>
                  <a:lnTo>
                    <a:pt x="410451" y="43472"/>
                  </a:lnTo>
                  <a:lnTo>
                    <a:pt x="416433" y="49428"/>
                  </a:lnTo>
                  <a:lnTo>
                    <a:pt x="417931" y="53187"/>
                  </a:lnTo>
                  <a:lnTo>
                    <a:pt x="417931" y="62560"/>
                  </a:lnTo>
                  <a:lnTo>
                    <a:pt x="416306" y="66598"/>
                  </a:lnTo>
                  <a:lnTo>
                    <a:pt x="409841" y="73075"/>
                  </a:lnTo>
                  <a:lnTo>
                    <a:pt x="405892" y="74701"/>
                  </a:lnTo>
                  <a:lnTo>
                    <a:pt x="397256" y="74701"/>
                  </a:lnTo>
                  <a:lnTo>
                    <a:pt x="393890" y="73482"/>
                  </a:lnTo>
                  <a:lnTo>
                    <a:pt x="388391" y="68491"/>
                  </a:lnTo>
                  <a:lnTo>
                    <a:pt x="386461" y="64414"/>
                  </a:lnTo>
                  <a:lnTo>
                    <a:pt x="385318" y="58762"/>
                  </a:lnTo>
                  <a:lnTo>
                    <a:pt x="375348" y="60096"/>
                  </a:lnTo>
                  <a:lnTo>
                    <a:pt x="376008" y="66840"/>
                  </a:lnTo>
                  <a:lnTo>
                    <a:pt x="378688" y="72351"/>
                  </a:lnTo>
                  <a:lnTo>
                    <a:pt x="388099" y="80835"/>
                  </a:lnTo>
                  <a:lnTo>
                    <a:pt x="394030" y="82956"/>
                  </a:lnTo>
                  <a:lnTo>
                    <a:pt x="409054" y="82956"/>
                  </a:lnTo>
                  <a:lnTo>
                    <a:pt x="415582" y="80492"/>
                  </a:lnTo>
                  <a:lnTo>
                    <a:pt x="425919" y="70650"/>
                  </a:lnTo>
                  <a:lnTo>
                    <a:pt x="428510" y="64617"/>
                  </a:lnTo>
                  <a:lnTo>
                    <a:pt x="428510" y="523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1050213" y="881528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15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59729" y="8819231"/>
              <a:ext cx="143802" cy="124827"/>
            </a:xfrm>
            <a:prstGeom prst="rect">
              <a:avLst/>
            </a:prstGeom>
          </p:spPr>
        </p:pic>
        <p:sp>
          <p:nvSpPr>
            <p:cNvPr id="157" name="object 157"/>
            <p:cNvSpPr/>
            <p:nvPr/>
          </p:nvSpPr>
          <p:spPr>
            <a:xfrm>
              <a:off x="371335" y="881528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80851" y="8819230"/>
              <a:ext cx="143802" cy="124828"/>
            </a:xfrm>
            <a:prstGeom prst="rect">
              <a:avLst/>
            </a:prstGeom>
          </p:spPr>
        </p:pic>
      </p:grpSp>
      <p:sp>
        <p:nvSpPr>
          <p:cNvPr id="159" name="object 159"/>
          <p:cNvSpPr txBox="1"/>
          <p:nvPr/>
        </p:nvSpPr>
        <p:spPr>
          <a:xfrm>
            <a:off x="371335" y="8815285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60" name="object 160"/>
          <p:cNvGrpSpPr/>
          <p:nvPr/>
        </p:nvGrpSpPr>
        <p:grpSpPr>
          <a:xfrm>
            <a:off x="5895390" y="2718003"/>
            <a:ext cx="1201420" cy="406400"/>
            <a:chOff x="5895390" y="2718003"/>
            <a:chExt cx="1201420" cy="406400"/>
          </a:xfrm>
        </p:grpSpPr>
        <p:sp>
          <p:nvSpPr>
            <p:cNvPr id="161" name="object 161"/>
            <p:cNvSpPr/>
            <p:nvPr/>
          </p:nvSpPr>
          <p:spPr>
            <a:xfrm>
              <a:off x="5895390" y="2718003"/>
              <a:ext cx="1201420" cy="406400"/>
            </a:xfrm>
            <a:custGeom>
              <a:avLst/>
              <a:gdLst/>
              <a:ahLst/>
              <a:cxnLst/>
              <a:rect l="l" t="t" r="r" b="b"/>
              <a:pathLst>
                <a:path w="1201420" h="406400">
                  <a:moveTo>
                    <a:pt x="1201331" y="0"/>
                  </a:moveTo>
                  <a:lnTo>
                    <a:pt x="0" y="0"/>
                  </a:lnTo>
                  <a:lnTo>
                    <a:pt x="0" y="405815"/>
                  </a:lnTo>
                  <a:lnTo>
                    <a:pt x="1201331" y="405815"/>
                  </a:lnTo>
                  <a:lnTo>
                    <a:pt x="12013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5904700" y="2718003"/>
              <a:ext cx="1126490" cy="387985"/>
            </a:xfrm>
            <a:custGeom>
              <a:avLst/>
              <a:gdLst/>
              <a:ahLst/>
              <a:cxnLst/>
              <a:rect l="l" t="t" r="r" b="b"/>
              <a:pathLst>
                <a:path w="1126490" h="387985">
                  <a:moveTo>
                    <a:pt x="36588" y="363283"/>
                  </a:moveTo>
                  <a:lnTo>
                    <a:pt x="34988" y="358978"/>
                  </a:lnTo>
                  <a:lnTo>
                    <a:pt x="32753" y="356654"/>
                  </a:lnTo>
                  <a:lnTo>
                    <a:pt x="29591" y="353352"/>
                  </a:lnTo>
                  <a:lnTo>
                    <a:pt x="29591" y="365036"/>
                  </a:lnTo>
                  <a:lnTo>
                    <a:pt x="29552" y="373164"/>
                  </a:lnTo>
                  <a:lnTo>
                    <a:pt x="28600" y="376085"/>
                  </a:lnTo>
                  <a:lnTo>
                    <a:pt x="24460" y="380707"/>
                  </a:lnTo>
                  <a:lnTo>
                    <a:pt x="21996" y="381863"/>
                  </a:lnTo>
                  <a:lnTo>
                    <a:pt x="17157" y="381863"/>
                  </a:lnTo>
                  <a:lnTo>
                    <a:pt x="7823" y="370941"/>
                  </a:lnTo>
                  <a:lnTo>
                    <a:pt x="7823" y="365036"/>
                  </a:lnTo>
                  <a:lnTo>
                    <a:pt x="29591" y="365036"/>
                  </a:lnTo>
                  <a:lnTo>
                    <a:pt x="29591" y="353352"/>
                  </a:lnTo>
                  <a:lnTo>
                    <a:pt x="28613" y="352323"/>
                  </a:lnTo>
                  <a:lnTo>
                    <a:pt x="24752" y="350659"/>
                  </a:lnTo>
                  <a:lnTo>
                    <a:pt x="17614" y="350659"/>
                  </a:lnTo>
                  <a:lnTo>
                    <a:pt x="15138" y="351256"/>
                  </a:lnTo>
                  <a:lnTo>
                    <a:pt x="10401" y="353669"/>
                  </a:lnTo>
                  <a:lnTo>
                    <a:pt x="8394" y="355523"/>
                  </a:lnTo>
                  <a:lnTo>
                    <a:pt x="6769" y="358000"/>
                  </a:lnTo>
                  <a:lnTo>
                    <a:pt x="6819" y="352323"/>
                  </a:lnTo>
                  <a:lnTo>
                    <a:pt x="17297" y="336588"/>
                  </a:lnTo>
                  <a:lnTo>
                    <a:pt x="22161" y="336588"/>
                  </a:lnTo>
                  <a:lnTo>
                    <a:pt x="28829" y="345300"/>
                  </a:lnTo>
                  <a:lnTo>
                    <a:pt x="35598" y="344766"/>
                  </a:lnTo>
                  <a:lnTo>
                    <a:pt x="35052" y="340474"/>
                  </a:lnTo>
                  <a:lnTo>
                    <a:pt x="33375" y="337108"/>
                  </a:lnTo>
                  <a:lnTo>
                    <a:pt x="32778" y="336588"/>
                  </a:lnTo>
                  <a:lnTo>
                    <a:pt x="27813" y="332232"/>
                  </a:lnTo>
                  <a:lnTo>
                    <a:pt x="24231" y="331012"/>
                  </a:lnTo>
                  <a:lnTo>
                    <a:pt x="14033" y="331012"/>
                  </a:lnTo>
                  <a:lnTo>
                    <a:pt x="9385" y="333121"/>
                  </a:lnTo>
                  <a:lnTo>
                    <a:pt x="1981" y="342201"/>
                  </a:lnTo>
                  <a:lnTo>
                    <a:pt x="0" y="349961"/>
                  </a:lnTo>
                  <a:lnTo>
                    <a:pt x="0" y="370192"/>
                  </a:lnTo>
                  <a:lnTo>
                    <a:pt x="1790" y="377050"/>
                  </a:lnTo>
                  <a:lnTo>
                    <a:pt x="8940" y="385356"/>
                  </a:lnTo>
                  <a:lnTo>
                    <a:pt x="13563" y="387438"/>
                  </a:lnTo>
                  <a:lnTo>
                    <a:pt x="22567" y="387438"/>
                  </a:lnTo>
                  <a:lnTo>
                    <a:pt x="25539" y="386651"/>
                  </a:lnTo>
                  <a:lnTo>
                    <a:pt x="30772" y="383489"/>
                  </a:lnTo>
                  <a:lnTo>
                    <a:pt x="32232" y="381863"/>
                  </a:lnTo>
                  <a:lnTo>
                    <a:pt x="32829" y="381203"/>
                  </a:lnTo>
                  <a:lnTo>
                    <a:pt x="35839" y="375246"/>
                  </a:lnTo>
                  <a:lnTo>
                    <a:pt x="36588" y="372033"/>
                  </a:lnTo>
                  <a:lnTo>
                    <a:pt x="36588" y="363283"/>
                  </a:lnTo>
                  <a:close/>
                </a:path>
                <a:path w="1126490" h="387985">
                  <a:moveTo>
                    <a:pt x="74536" y="0"/>
                  </a:moveTo>
                  <a:lnTo>
                    <a:pt x="68097" y="0"/>
                  </a:lnTo>
                  <a:lnTo>
                    <a:pt x="68097" y="341477"/>
                  </a:lnTo>
                  <a:lnTo>
                    <a:pt x="74536" y="341477"/>
                  </a:lnTo>
                  <a:lnTo>
                    <a:pt x="74536" y="0"/>
                  </a:lnTo>
                  <a:close/>
                </a:path>
                <a:path w="1126490" h="387985">
                  <a:moveTo>
                    <a:pt x="100342" y="0"/>
                  </a:moveTo>
                  <a:lnTo>
                    <a:pt x="87439" y="0"/>
                  </a:lnTo>
                  <a:lnTo>
                    <a:pt x="87439" y="341477"/>
                  </a:lnTo>
                  <a:lnTo>
                    <a:pt x="100342" y="341477"/>
                  </a:lnTo>
                  <a:lnTo>
                    <a:pt x="100342" y="0"/>
                  </a:lnTo>
                  <a:close/>
                </a:path>
                <a:path w="1126490" h="387985">
                  <a:moveTo>
                    <a:pt x="152514" y="365721"/>
                  </a:moveTo>
                  <a:lnTo>
                    <a:pt x="146964" y="336626"/>
                  </a:lnTo>
                  <a:lnTo>
                    <a:pt x="146367" y="335699"/>
                  </a:lnTo>
                  <a:lnTo>
                    <a:pt x="145516" y="334924"/>
                  </a:lnTo>
                  <a:lnTo>
                    <a:pt x="145516" y="368312"/>
                  </a:lnTo>
                  <a:lnTo>
                    <a:pt x="144462" y="374319"/>
                  </a:lnTo>
                  <a:lnTo>
                    <a:pt x="140208" y="380352"/>
                  </a:lnTo>
                  <a:lnTo>
                    <a:pt x="137579" y="381850"/>
                  </a:lnTo>
                  <a:lnTo>
                    <a:pt x="131318" y="381850"/>
                  </a:lnTo>
                  <a:lnTo>
                    <a:pt x="128701" y="380352"/>
                  </a:lnTo>
                  <a:lnTo>
                    <a:pt x="124421" y="374319"/>
                  </a:lnTo>
                  <a:lnTo>
                    <a:pt x="123380" y="368312"/>
                  </a:lnTo>
                  <a:lnTo>
                    <a:pt x="123380" y="350139"/>
                  </a:lnTo>
                  <a:lnTo>
                    <a:pt x="124548" y="343954"/>
                  </a:lnTo>
                  <a:lnTo>
                    <a:pt x="126885" y="340575"/>
                  </a:lnTo>
                  <a:lnTo>
                    <a:pt x="128752" y="337934"/>
                  </a:lnTo>
                  <a:lnTo>
                    <a:pt x="131254" y="336626"/>
                  </a:lnTo>
                  <a:lnTo>
                    <a:pt x="137553" y="336626"/>
                  </a:lnTo>
                  <a:lnTo>
                    <a:pt x="140208" y="338112"/>
                  </a:lnTo>
                  <a:lnTo>
                    <a:pt x="144462" y="344106"/>
                  </a:lnTo>
                  <a:lnTo>
                    <a:pt x="145389" y="349402"/>
                  </a:lnTo>
                  <a:lnTo>
                    <a:pt x="145516" y="368312"/>
                  </a:lnTo>
                  <a:lnTo>
                    <a:pt x="145516" y="334924"/>
                  </a:lnTo>
                  <a:lnTo>
                    <a:pt x="144513" y="333997"/>
                  </a:lnTo>
                  <a:lnTo>
                    <a:pt x="140030" y="331597"/>
                  </a:lnTo>
                  <a:lnTo>
                    <a:pt x="137426" y="331000"/>
                  </a:lnTo>
                  <a:lnTo>
                    <a:pt x="130416" y="331000"/>
                  </a:lnTo>
                  <a:lnTo>
                    <a:pt x="116382" y="352704"/>
                  </a:lnTo>
                  <a:lnTo>
                    <a:pt x="116382" y="369608"/>
                  </a:lnTo>
                  <a:lnTo>
                    <a:pt x="118211" y="377101"/>
                  </a:lnTo>
                  <a:lnTo>
                    <a:pt x="124917" y="385521"/>
                  </a:lnTo>
                  <a:lnTo>
                    <a:pt x="129108" y="387438"/>
                  </a:lnTo>
                  <a:lnTo>
                    <a:pt x="138506" y="387438"/>
                  </a:lnTo>
                  <a:lnTo>
                    <a:pt x="141871" y="386346"/>
                  </a:lnTo>
                  <a:lnTo>
                    <a:pt x="147180" y="382003"/>
                  </a:lnTo>
                  <a:lnTo>
                    <a:pt x="147269" y="381850"/>
                  </a:lnTo>
                  <a:lnTo>
                    <a:pt x="149174" y="378929"/>
                  </a:lnTo>
                  <a:lnTo>
                    <a:pt x="151853" y="370954"/>
                  </a:lnTo>
                  <a:lnTo>
                    <a:pt x="152514" y="365721"/>
                  </a:lnTo>
                  <a:close/>
                </a:path>
                <a:path w="1126490" h="387985">
                  <a:moveTo>
                    <a:pt x="158394" y="12"/>
                  </a:moveTo>
                  <a:lnTo>
                    <a:pt x="145491" y="12"/>
                  </a:lnTo>
                  <a:lnTo>
                    <a:pt x="132588" y="12"/>
                  </a:lnTo>
                  <a:lnTo>
                    <a:pt x="132588" y="309333"/>
                  </a:lnTo>
                  <a:lnTo>
                    <a:pt x="145491" y="309333"/>
                  </a:lnTo>
                  <a:lnTo>
                    <a:pt x="158394" y="309333"/>
                  </a:lnTo>
                  <a:lnTo>
                    <a:pt x="158394" y="12"/>
                  </a:lnTo>
                  <a:close/>
                </a:path>
                <a:path w="1126490" h="387985">
                  <a:moveTo>
                    <a:pt x="177749" y="12"/>
                  </a:moveTo>
                  <a:lnTo>
                    <a:pt x="164846" y="12"/>
                  </a:lnTo>
                  <a:lnTo>
                    <a:pt x="164846" y="309333"/>
                  </a:lnTo>
                  <a:lnTo>
                    <a:pt x="177749" y="309333"/>
                  </a:lnTo>
                  <a:lnTo>
                    <a:pt x="177749" y="12"/>
                  </a:lnTo>
                  <a:close/>
                </a:path>
                <a:path w="1126490" h="387985">
                  <a:moveTo>
                    <a:pt x="197104" y="12"/>
                  </a:moveTo>
                  <a:lnTo>
                    <a:pt x="190639" y="12"/>
                  </a:lnTo>
                  <a:lnTo>
                    <a:pt x="190639" y="309333"/>
                  </a:lnTo>
                  <a:lnTo>
                    <a:pt x="197104" y="309333"/>
                  </a:lnTo>
                  <a:lnTo>
                    <a:pt x="197104" y="12"/>
                  </a:lnTo>
                  <a:close/>
                </a:path>
                <a:path w="1126490" h="387985">
                  <a:moveTo>
                    <a:pt x="229908" y="365721"/>
                  </a:moveTo>
                  <a:lnTo>
                    <a:pt x="224358" y="336626"/>
                  </a:lnTo>
                  <a:lnTo>
                    <a:pt x="223761" y="335699"/>
                  </a:lnTo>
                  <a:lnTo>
                    <a:pt x="222910" y="334924"/>
                  </a:lnTo>
                  <a:lnTo>
                    <a:pt x="222910" y="368312"/>
                  </a:lnTo>
                  <a:lnTo>
                    <a:pt x="221856" y="374319"/>
                  </a:lnTo>
                  <a:lnTo>
                    <a:pt x="217601" y="380352"/>
                  </a:lnTo>
                  <a:lnTo>
                    <a:pt x="214972" y="381850"/>
                  </a:lnTo>
                  <a:lnTo>
                    <a:pt x="208711" y="381850"/>
                  </a:lnTo>
                  <a:lnTo>
                    <a:pt x="206095" y="380352"/>
                  </a:lnTo>
                  <a:lnTo>
                    <a:pt x="201815" y="374319"/>
                  </a:lnTo>
                  <a:lnTo>
                    <a:pt x="200774" y="368312"/>
                  </a:lnTo>
                  <a:lnTo>
                    <a:pt x="200774" y="350139"/>
                  </a:lnTo>
                  <a:lnTo>
                    <a:pt x="201942" y="343954"/>
                  </a:lnTo>
                  <a:lnTo>
                    <a:pt x="204279" y="340575"/>
                  </a:lnTo>
                  <a:lnTo>
                    <a:pt x="206146" y="337934"/>
                  </a:lnTo>
                  <a:lnTo>
                    <a:pt x="208648" y="336626"/>
                  </a:lnTo>
                  <a:lnTo>
                    <a:pt x="214947" y="336626"/>
                  </a:lnTo>
                  <a:lnTo>
                    <a:pt x="217601" y="338112"/>
                  </a:lnTo>
                  <a:lnTo>
                    <a:pt x="221856" y="344106"/>
                  </a:lnTo>
                  <a:lnTo>
                    <a:pt x="222796" y="349402"/>
                  </a:lnTo>
                  <a:lnTo>
                    <a:pt x="222910" y="368312"/>
                  </a:lnTo>
                  <a:lnTo>
                    <a:pt x="222910" y="334924"/>
                  </a:lnTo>
                  <a:lnTo>
                    <a:pt x="221907" y="333997"/>
                  </a:lnTo>
                  <a:lnTo>
                    <a:pt x="217424" y="331597"/>
                  </a:lnTo>
                  <a:lnTo>
                    <a:pt x="214820" y="331000"/>
                  </a:lnTo>
                  <a:lnTo>
                    <a:pt x="207810" y="331000"/>
                  </a:lnTo>
                  <a:lnTo>
                    <a:pt x="193776" y="352704"/>
                  </a:lnTo>
                  <a:lnTo>
                    <a:pt x="193776" y="369608"/>
                  </a:lnTo>
                  <a:lnTo>
                    <a:pt x="195605" y="377101"/>
                  </a:lnTo>
                  <a:lnTo>
                    <a:pt x="202311" y="385521"/>
                  </a:lnTo>
                  <a:lnTo>
                    <a:pt x="206502" y="387438"/>
                  </a:lnTo>
                  <a:lnTo>
                    <a:pt x="215900" y="387438"/>
                  </a:lnTo>
                  <a:lnTo>
                    <a:pt x="229247" y="370954"/>
                  </a:lnTo>
                  <a:lnTo>
                    <a:pt x="229908" y="365721"/>
                  </a:lnTo>
                  <a:close/>
                </a:path>
                <a:path w="1126490" h="387985">
                  <a:moveTo>
                    <a:pt x="242227" y="12"/>
                  </a:moveTo>
                  <a:lnTo>
                    <a:pt x="235788" y="12"/>
                  </a:lnTo>
                  <a:lnTo>
                    <a:pt x="222885" y="12"/>
                  </a:lnTo>
                  <a:lnTo>
                    <a:pt x="222885" y="309333"/>
                  </a:lnTo>
                  <a:lnTo>
                    <a:pt x="235788" y="309333"/>
                  </a:lnTo>
                  <a:lnTo>
                    <a:pt x="242227" y="309333"/>
                  </a:lnTo>
                  <a:lnTo>
                    <a:pt x="242227" y="12"/>
                  </a:lnTo>
                  <a:close/>
                </a:path>
                <a:path w="1126490" h="387985">
                  <a:moveTo>
                    <a:pt x="255143" y="12"/>
                  </a:moveTo>
                  <a:lnTo>
                    <a:pt x="242239" y="12"/>
                  </a:lnTo>
                  <a:lnTo>
                    <a:pt x="242239" y="309333"/>
                  </a:lnTo>
                  <a:lnTo>
                    <a:pt x="255143" y="309333"/>
                  </a:lnTo>
                  <a:lnTo>
                    <a:pt x="255143" y="12"/>
                  </a:lnTo>
                  <a:close/>
                </a:path>
                <a:path w="1126490" h="387985">
                  <a:moveTo>
                    <a:pt x="300291" y="12"/>
                  </a:moveTo>
                  <a:lnTo>
                    <a:pt x="287388" y="12"/>
                  </a:lnTo>
                  <a:lnTo>
                    <a:pt x="280949" y="12"/>
                  </a:lnTo>
                  <a:lnTo>
                    <a:pt x="268046" y="12"/>
                  </a:lnTo>
                  <a:lnTo>
                    <a:pt x="268046" y="309333"/>
                  </a:lnTo>
                  <a:lnTo>
                    <a:pt x="280936" y="309333"/>
                  </a:lnTo>
                  <a:lnTo>
                    <a:pt x="287388" y="309333"/>
                  </a:lnTo>
                  <a:lnTo>
                    <a:pt x="300291" y="309333"/>
                  </a:lnTo>
                  <a:lnTo>
                    <a:pt x="300291" y="12"/>
                  </a:lnTo>
                  <a:close/>
                </a:path>
                <a:path w="1126490" h="387985">
                  <a:moveTo>
                    <a:pt x="307911" y="362508"/>
                  </a:moveTo>
                  <a:lnTo>
                    <a:pt x="306247" y="358203"/>
                  </a:lnTo>
                  <a:lnTo>
                    <a:pt x="299593" y="351536"/>
                  </a:lnTo>
                  <a:lnTo>
                    <a:pt x="295516" y="349859"/>
                  </a:lnTo>
                  <a:lnTo>
                    <a:pt x="287020" y="349859"/>
                  </a:lnTo>
                  <a:lnTo>
                    <a:pt x="283527" y="351015"/>
                  </a:lnTo>
                  <a:lnTo>
                    <a:pt x="280200" y="353314"/>
                  </a:lnTo>
                  <a:lnTo>
                    <a:pt x="283184" y="338467"/>
                  </a:lnTo>
                  <a:lnTo>
                    <a:pt x="305295" y="338467"/>
                  </a:lnTo>
                  <a:lnTo>
                    <a:pt x="305295" y="331990"/>
                  </a:lnTo>
                  <a:lnTo>
                    <a:pt x="277749" y="331990"/>
                  </a:lnTo>
                  <a:lnTo>
                    <a:pt x="272376" y="360375"/>
                  </a:lnTo>
                  <a:lnTo>
                    <a:pt x="278765" y="361200"/>
                  </a:lnTo>
                  <a:lnTo>
                    <a:pt x="279768" y="359613"/>
                  </a:lnTo>
                  <a:lnTo>
                    <a:pt x="281165" y="358330"/>
                  </a:lnTo>
                  <a:lnTo>
                    <a:pt x="284683" y="356349"/>
                  </a:lnTo>
                  <a:lnTo>
                    <a:pt x="286664" y="355854"/>
                  </a:lnTo>
                  <a:lnTo>
                    <a:pt x="292379" y="355854"/>
                  </a:lnTo>
                  <a:lnTo>
                    <a:pt x="295236" y="356958"/>
                  </a:lnTo>
                  <a:lnTo>
                    <a:pt x="299593" y="361442"/>
                  </a:lnTo>
                  <a:lnTo>
                    <a:pt x="300685" y="364490"/>
                  </a:lnTo>
                  <a:lnTo>
                    <a:pt x="300685" y="372427"/>
                  </a:lnTo>
                  <a:lnTo>
                    <a:pt x="299554" y="375704"/>
                  </a:lnTo>
                  <a:lnTo>
                    <a:pt x="295021" y="380631"/>
                  </a:lnTo>
                  <a:lnTo>
                    <a:pt x="292252" y="381850"/>
                  </a:lnTo>
                  <a:lnTo>
                    <a:pt x="286245" y="381850"/>
                  </a:lnTo>
                  <a:lnTo>
                    <a:pt x="283921" y="380987"/>
                  </a:lnTo>
                  <a:lnTo>
                    <a:pt x="280073" y="377494"/>
                  </a:lnTo>
                  <a:lnTo>
                    <a:pt x="278841" y="374891"/>
                  </a:lnTo>
                  <a:lnTo>
                    <a:pt x="278307" y="371411"/>
                  </a:lnTo>
                  <a:lnTo>
                    <a:pt x="271170" y="372021"/>
                  </a:lnTo>
                  <a:lnTo>
                    <a:pt x="271627" y="376669"/>
                  </a:lnTo>
                  <a:lnTo>
                    <a:pt x="273443" y="380403"/>
                  </a:lnTo>
                  <a:lnTo>
                    <a:pt x="279819" y="386041"/>
                  </a:lnTo>
                  <a:lnTo>
                    <a:pt x="283933" y="387438"/>
                  </a:lnTo>
                  <a:lnTo>
                    <a:pt x="295122" y="387438"/>
                  </a:lnTo>
                  <a:lnTo>
                    <a:pt x="299974" y="385203"/>
                  </a:lnTo>
                  <a:lnTo>
                    <a:pt x="306438" y="377075"/>
                  </a:lnTo>
                  <a:lnTo>
                    <a:pt x="307911" y="372770"/>
                  </a:lnTo>
                  <a:lnTo>
                    <a:pt x="307911" y="362508"/>
                  </a:lnTo>
                  <a:close/>
                </a:path>
                <a:path w="1126490" h="387985">
                  <a:moveTo>
                    <a:pt x="332536" y="12"/>
                  </a:moveTo>
                  <a:lnTo>
                    <a:pt x="326085" y="12"/>
                  </a:lnTo>
                  <a:lnTo>
                    <a:pt x="326085" y="309333"/>
                  </a:lnTo>
                  <a:lnTo>
                    <a:pt x="332536" y="309333"/>
                  </a:lnTo>
                  <a:lnTo>
                    <a:pt x="332536" y="12"/>
                  </a:lnTo>
                  <a:close/>
                </a:path>
                <a:path w="1126490" h="387985">
                  <a:moveTo>
                    <a:pt x="364794" y="12"/>
                  </a:moveTo>
                  <a:lnTo>
                    <a:pt x="358343" y="12"/>
                  </a:lnTo>
                  <a:lnTo>
                    <a:pt x="345440" y="12"/>
                  </a:lnTo>
                  <a:lnTo>
                    <a:pt x="345440" y="309333"/>
                  </a:lnTo>
                  <a:lnTo>
                    <a:pt x="358343" y="309333"/>
                  </a:lnTo>
                  <a:lnTo>
                    <a:pt x="364794" y="309333"/>
                  </a:lnTo>
                  <a:lnTo>
                    <a:pt x="364794" y="12"/>
                  </a:lnTo>
                  <a:close/>
                </a:path>
                <a:path w="1126490" h="387985">
                  <a:moveTo>
                    <a:pt x="374281" y="331012"/>
                  </a:moveTo>
                  <a:lnTo>
                    <a:pt x="369900" y="331012"/>
                  </a:lnTo>
                  <a:lnTo>
                    <a:pt x="368719" y="333400"/>
                  </a:lnTo>
                  <a:lnTo>
                    <a:pt x="366699" y="335864"/>
                  </a:lnTo>
                  <a:lnTo>
                    <a:pt x="361010" y="340931"/>
                  </a:lnTo>
                  <a:lnTo>
                    <a:pt x="357682" y="343103"/>
                  </a:lnTo>
                  <a:lnTo>
                    <a:pt x="353872" y="344893"/>
                  </a:lnTo>
                  <a:lnTo>
                    <a:pt x="353872" y="351434"/>
                  </a:lnTo>
                  <a:lnTo>
                    <a:pt x="367474" y="343268"/>
                  </a:lnTo>
                  <a:lnTo>
                    <a:pt x="367474" y="386499"/>
                  </a:lnTo>
                  <a:lnTo>
                    <a:pt x="374281" y="386499"/>
                  </a:lnTo>
                  <a:lnTo>
                    <a:pt x="374281" y="331012"/>
                  </a:lnTo>
                  <a:close/>
                </a:path>
                <a:path w="1126490" h="387985">
                  <a:moveTo>
                    <a:pt x="409956" y="12"/>
                  </a:moveTo>
                  <a:lnTo>
                    <a:pt x="403491" y="12"/>
                  </a:lnTo>
                  <a:lnTo>
                    <a:pt x="390588" y="12"/>
                  </a:lnTo>
                  <a:lnTo>
                    <a:pt x="390588" y="309333"/>
                  </a:lnTo>
                  <a:lnTo>
                    <a:pt x="403491" y="309333"/>
                  </a:lnTo>
                  <a:lnTo>
                    <a:pt x="409956" y="309333"/>
                  </a:lnTo>
                  <a:lnTo>
                    <a:pt x="409956" y="12"/>
                  </a:lnTo>
                  <a:close/>
                </a:path>
                <a:path w="1126490" h="387985">
                  <a:moveTo>
                    <a:pt x="451662" y="331012"/>
                  </a:moveTo>
                  <a:lnTo>
                    <a:pt x="447281" y="331012"/>
                  </a:lnTo>
                  <a:lnTo>
                    <a:pt x="446100" y="333400"/>
                  </a:lnTo>
                  <a:lnTo>
                    <a:pt x="444080" y="335864"/>
                  </a:lnTo>
                  <a:lnTo>
                    <a:pt x="438391" y="340931"/>
                  </a:lnTo>
                  <a:lnTo>
                    <a:pt x="435063" y="343103"/>
                  </a:lnTo>
                  <a:lnTo>
                    <a:pt x="431253" y="344893"/>
                  </a:lnTo>
                  <a:lnTo>
                    <a:pt x="431253" y="351434"/>
                  </a:lnTo>
                  <a:lnTo>
                    <a:pt x="444855" y="343268"/>
                  </a:lnTo>
                  <a:lnTo>
                    <a:pt x="444855" y="386499"/>
                  </a:lnTo>
                  <a:lnTo>
                    <a:pt x="451662" y="386499"/>
                  </a:lnTo>
                  <a:lnTo>
                    <a:pt x="451662" y="331012"/>
                  </a:lnTo>
                  <a:close/>
                </a:path>
                <a:path w="1126490" h="387985">
                  <a:moveTo>
                    <a:pt x="455104" y="12"/>
                  </a:moveTo>
                  <a:lnTo>
                    <a:pt x="448640" y="12"/>
                  </a:lnTo>
                  <a:lnTo>
                    <a:pt x="435737" y="12"/>
                  </a:lnTo>
                  <a:lnTo>
                    <a:pt x="435737" y="309333"/>
                  </a:lnTo>
                  <a:lnTo>
                    <a:pt x="448640" y="309333"/>
                  </a:lnTo>
                  <a:lnTo>
                    <a:pt x="455104" y="309333"/>
                  </a:lnTo>
                  <a:lnTo>
                    <a:pt x="455104" y="12"/>
                  </a:lnTo>
                  <a:close/>
                </a:path>
                <a:path w="1126490" h="387985">
                  <a:moveTo>
                    <a:pt x="493788" y="12"/>
                  </a:moveTo>
                  <a:lnTo>
                    <a:pt x="480885" y="12"/>
                  </a:lnTo>
                  <a:lnTo>
                    <a:pt x="480885" y="309333"/>
                  </a:lnTo>
                  <a:lnTo>
                    <a:pt x="493788" y="309333"/>
                  </a:lnTo>
                  <a:lnTo>
                    <a:pt x="493788" y="12"/>
                  </a:lnTo>
                  <a:close/>
                </a:path>
                <a:path w="1126490" h="387985">
                  <a:moveTo>
                    <a:pt x="526046" y="12"/>
                  </a:moveTo>
                  <a:lnTo>
                    <a:pt x="513143" y="12"/>
                  </a:lnTo>
                  <a:lnTo>
                    <a:pt x="500240" y="12"/>
                  </a:lnTo>
                  <a:lnTo>
                    <a:pt x="500240" y="309333"/>
                  </a:lnTo>
                  <a:lnTo>
                    <a:pt x="513143" y="309333"/>
                  </a:lnTo>
                  <a:lnTo>
                    <a:pt x="526046" y="309333"/>
                  </a:lnTo>
                  <a:lnTo>
                    <a:pt x="526046" y="12"/>
                  </a:lnTo>
                  <a:close/>
                </a:path>
                <a:path w="1126490" h="387985">
                  <a:moveTo>
                    <a:pt x="539864" y="375424"/>
                  </a:moveTo>
                  <a:lnTo>
                    <a:pt x="532917" y="357695"/>
                  </a:lnTo>
                  <a:lnTo>
                    <a:pt x="532917" y="373989"/>
                  </a:lnTo>
                  <a:lnTo>
                    <a:pt x="531863" y="376643"/>
                  </a:lnTo>
                  <a:lnTo>
                    <a:pt x="527621" y="380809"/>
                  </a:lnTo>
                  <a:lnTo>
                    <a:pt x="524941" y="381850"/>
                  </a:lnTo>
                  <a:lnTo>
                    <a:pt x="519595" y="381850"/>
                  </a:lnTo>
                  <a:lnTo>
                    <a:pt x="510349" y="372478"/>
                  </a:lnTo>
                  <a:lnTo>
                    <a:pt x="510387" y="367284"/>
                  </a:lnTo>
                  <a:lnTo>
                    <a:pt x="511403" y="364744"/>
                  </a:lnTo>
                  <a:lnTo>
                    <a:pt x="515607" y="360527"/>
                  </a:lnTo>
                  <a:lnTo>
                    <a:pt x="518261" y="359473"/>
                  </a:lnTo>
                  <a:lnTo>
                    <a:pt x="524738" y="359473"/>
                  </a:lnTo>
                  <a:lnTo>
                    <a:pt x="527469" y="360540"/>
                  </a:lnTo>
                  <a:lnTo>
                    <a:pt x="531825" y="364807"/>
                  </a:lnTo>
                  <a:lnTo>
                    <a:pt x="532828" y="367284"/>
                  </a:lnTo>
                  <a:lnTo>
                    <a:pt x="532917" y="373989"/>
                  </a:lnTo>
                  <a:lnTo>
                    <a:pt x="532917" y="357695"/>
                  </a:lnTo>
                  <a:lnTo>
                    <a:pt x="529437" y="356527"/>
                  </a:lnTo>
                  <a:lnTo>
                    <a:pt x="532180" y="355498"/>
                  </a:lnTo>
                  <a:lnTo>
                    <a:pt x="534238" y="354037"/>
                  </a:lnTo>
                  <a:lnTo>
                    <a:pt x="536943" y="350202"/>
                  </a:lnTo>
                  <a:lnTo>
                    <a:pt x="537603" y="348005"/>
                  </a:lnTo>
                  <a:lnTo>
                    <a:pt x="537514" y="341236"/>
                  </a:lnTo>
                  <a:lnTo>
                    <a:pt x="536130" y="338010"/>
                  </a:lnTo>
                  <a:lnTo>
                    <a:pt x="534631" y="336588"/>
                  </a:lnTo>
                  <a:lnTo>
                    <a:pt x="530517" y="332676"/>
                  </a:lnTo>
                  <a:lnTo>
                    <a:pt x="530517" y="342709"/>
                  </a:lnTo>
                  <a:lnTo>
                    <a:pt x="530517" y="348005"/>
                  </a:lnTo>
                  <a:lnTo>
                    <a:pt x="529767" y="349808"/>
                  </a:lnTo>
                  <a:lnTo>
                    <a:pt x="526415" y="353110"/>
                  </a:lnTo>
                  <a:lnTo>
                    <a:pt x="524268" y="353923"/>
                  </a:lnTo>
                  <a:lnTo>
                    <a:pt x="518960" y="353923"/>
                  </a:lnTo>
                  <a:lnTo>
                    <a:pt x="516763" y="353098"/>
                  </a:lnTo>
                  <a:lnTo>
                    <a:pt x="513384" y="349783"/>
                  </a:lnTo>
                  <a:lnTo>
                    <a:pt x="512610" y="347802"/>
                  </a:lnTo>
                  <a:lnTo>
                    <a:pt x="512546" y="342709"/>
                  </a:lnTo>
                  <a:lnTo>
                    <a:pt x="513397" y="340728"/>
                  </a:lnTo>
                  <a:lnTo>
                    <a:pt x="516826" y="337413"/>
                  </a:lnTo>
                  <a:lnTo>
                    <a:pt x="518985" y="336588"/>
                  </a:lnTo>
                  <a:lnTo>
                    <a:pt x="524154" y="336588"/>
                  </a:lnTo>
                  <a:lnTo>
                    <a:pt x="526300" y="337426"/>
                  </a:lnTo>
                  <a:lnTo>
                    <a:pt x="529742" y="340829"/>
                  </a:lnTo>
                  <a:lnTo>
                    <a:pt x="530517" y="342709"/>
                  </a:lnTo>
                  <a:lnTo>
                    <a:pt x="530517" y="332676"/>
                  </a:lnTo>
                  <a:lnTo>
                    <a:pt x="530237" y="332409"/>
                  </a:lnTo>
                  <a:lnTo>
                    <a:pt x="526338" y="331012"/>
                  </a:lnTo>
                  <a:lnTo>
                    <a:pt x="516686" y="331012"/>
                  </a:lnTo>
                  <a:lnTo>
                    <a:pt x="512826" y="332384"/>
                  </a:lnTo>
                  <a:lnTo>
                    <a:pt x="507034" y="337858"/>
                  </a:lnTo>
                  <a:lnTo>
                    <a:pt x="505587" y="341236"/>
                  </a:lnTo>
                  <a:lnTo>
                    <a:pt x="505612" y="348005"/>
                  </a:lnTo>
                  <a:lnTo>
                    <a:pt x="506272" y="350202"/>
                  </a:lnTo>
                  <a:lnTo>
                    <a:pt x="509003" y="354037"/>
                  </a:lnTo>
                  <a:lnTo>
                    <a:pt x="511086" y="355498"/>
                  </a:lnTo>
                  <a:lnTo>
                    <a:pt x="513905" y="356527"/>
                  </a:lnTo>
                  <a:lnTo>
                    <a:pt x="510527" y="357416"/>
                  </a:lnTo>
                  <a:lnTo>
                    <a:pt x="507923" y="359054"/>
                  </a:lnTo>
                  <a:lnTo>
                    <a:pt x="504278" y="363905"/>
                  </a:lnTo>
                  <a:lnTo>
                    <a:pt x="503364" y="366928"/>
                  </a:lnTo>
                  <a:lnTo>
                    <a:pt x="503402" y="375424"/>
                  </a:lnTo>
                  <a:lnTo>
                    <a:pt x="505040" y="379361"/>
                  </a:lnTo>
                  <a:lnTo>
                    <a:pt x="511746" y="385826"/>
                  </a:lnTo>
                  <a:lnTo>
                    <a:pt x="516153" y="387438"/>
                  </a:lnTo>
                  <a:lnTo>
                    <a:pt x="527088" y="387438"/>
                  </a:lnTo>
                  <a:lnTo>
                    <a:pt x="531495" y="385826"/>
                  </a:lnTo>
                  <a:lnTo>
                    <a:pt x="535635" y="381850"/>
                  </a:lnTo>
                  <a:lnTo>
                    <a:pt x="538200" y="379399"/>
                  </a:lnTo>
                  <a:lnTo>
                    <a:pt x="539864" y="375424"/>
                  </a:lnTo>
                  <a:close/>
                </a:path>
                <a:path w="1126490" h="387985">
                  <a:moveTo>
                    <a:pt x="571207" y="12"/>
                  </a:moveTo>
                  <a:lnTo>
                    <a:pt x="558304" y="12"/>
                  </a:lnTo>
                  <a:lnTo>
                    <a:pt x="545401" y="12"/>
                  </a:lnTo>
                  <a:lnTo>
                    <a:pt x="532498" y="12"/>
                  </a:lnTo>
                  <a:lnTo>
                    <a:pt x="532498" y="309333"/>
                  </a:lnTo>
                  <a:lnTo>
                    <a:pt x="545401" y="309333"/>
                  </a:lnTo>
                  <a:lnTo>
                    <a:pt x="558304" y="309333"/>
                  </a:lnTo>
                  <a:lnTo>
                    <a:pt x="571207" y="309333"/>
                  </a:lnTo>
                  <a:lnTo>
                    <a:pt x="571207" y="12"/>
                  </a:lnTo>
                  <a:close/>
                </a:path>
                <a:path w="1126490" h="387985">
                  <a:moveTo>
                    <a:pt x="590562" y="0"/>
                  </a:moveTo>
                  <a:lnTo>
                    <a:pt x="577659" y="0"/>
                  </a:lnTo>
                  <a:lnTo>
                    <a:pt x="577659" y="341477"/>
                  </a:lnTo>
                  <a:lnTo>
                    <a:pt x="590562" y="341477"/>
                  </a:lnTo>
                  <a:lnTo>
                    <a:pt x="590562" y="0"/>
                  </a:lnTo>
                  <a:close/>
                </a:path>
                <a:path w="1126490" h="387985">
                  <a:moveTo>
                    <a:pt x="616331" y="0"/>
                  </a:moveTo>
                  <a:lnTo>
                    <a:pt x="603440" y="0"/>
                  </a:lnTo>
                  <a:lnTo>
                    <a:pt x="603440" y="341477"/>
                  </a:lnTo>
                  <a:lnTo>
                    <a:pt x="616331" y="341477"/>
                  </a:lnTo>
                  <a:lnTo>
                    <a:pt x="616331" y="0"/>
                  </a:lnTo>
                  <a:close/>
                </a:path>
                <a:path w="1126490" h="387985">
                  <a:moveTo>
                    <a:pt x="661479" y="12"/>
                  </a:moveTo>
                  <a:lnTo>
                    <a:pt x="648576" y="12"/>
                  </a:lnTo>
                  <a:lnTo>
                    <a:pt x="635698" y="12"/>
                  </a:lnTo>
                  <a:lnTo>
                    <a:pt x="622808" y="12"/>
                  </a:lnTo>
                  <a:lnTo>
                    <a:pt x="622808" y="309333"/>
                  </a:lnTo>
                  <a:lnTo>
                    <a:pt x="635685" y="309333"/>
                  </a:lnTo>
                  <a:lnTo>
                    <a:pt x="648576" y="309333"/>
                  </a:lnTo>
                  <a:lnTo>
                    <a:pt x="661479" y="309333"/>
                  </a:lnTo>
                  <a:lnTo>
                    <a:pt x="661479" y="12"/>
                  </a:lnTo>
                  <a:close/>
                </a:path>
                <a:path w="1126490" h="387985">
                  <a:moveTo>
                    <a:pt x="675106" y="365721"/>
                  </a:moveTo>
                  <a:lnTo>
                    <a:pt x="669556" y="336626"/>
                  </a:lnTo>
                  <a:lnTo>
                    <a:pt x="668959" y="335699"/>
                  </a:lnTo>
                  <a:lnTo>
                    <a:pt x="668096" y="334911"/>
                  </a:lnTo>
                  <a:lnTo>
                    <a:pt x="668096" y="368312"/>
                  </a:lnTo>
                  <a:lnTo>
                    <a:pt x="667054" y="374319"/>
                  </a:lnTo>
                  <a:lnTo>
                    <a:pt x="662787" y="380352"/>
                  </a:lnTo>
                  <a:lnTo>
                    <a:pt x="660158" y="381850"/>
                  </a:lnTo>
                  <a:lnTo>
                    <a:pt x="653923" y="381850"/>
                  </a:lnTo>
                  <a:lnTo>
                    <a:pt x="651294" y="380352"/>
                  </a:lnTo>
                  <a:lnTo>
                    <a:pt x="647026" y="374319"/>
                  </a:lnTo>
                  <a:lnTo>
                    <a:pt x="645972" y="368312"/>
                  </a:lnTo>
                  <a:lnTo>
                    <a:pt x="645972" y="350139"/>
                  </a:lnTo>
                  <a:lnTo>
                    <a:pt x="647141" y="343954"/>
                  </a:lnTo>
                  <a:lnTo>
                    <a:pt x="649478" y="340575"/>
                  </a:lnTo>
                  <a:lnTo>
                    <a:pt x="651344" y="337934"/>
                  </a:lnTo>
                  <a:lnTo>
                    <a:pt x="653846" y="336626"/>
                  </a:lnTo>
                  <a:lnTo>
                    <a:pt x="660133" y="336626"/>
                  </a:lnTo>
                  <a:lnTo>
                    <a:pt x="662787" y="338112"/>
                  </a:lnTo>
                  <a:lnTo>
                    <a:pt x="667054" y="344106"/>
                  </a:lnTo>
                  <a:lnTo>
                    <a:pt x="667969" y="349402"/>
                  </a:lnTo>
                  <a:lnTo>
                    <a:pt x="668096" y="368312"/>
                  </a:lnTo>
                  <a:lnTo>
                    <a:pt x="668096" y="334911"/>
                  </a:lnTo>
                  <a:lnTo>
                    <a:pt x="667105" y="333997"/>
                  </a:lnTo>
                  <a:lnTo>
                    <a:pt x="662635" y="331597"/>
                  </a:lnTo>
                  <a:lnTo>
                    <a:pt x="660006" y="331000"/>
                  </a:lnTo>
                  <a:lnTo>
                    <a:pt x="653021" y="331000"/>
                  </a:lnTo>
                  <a:lnTo>
                    <a:pt x="638975" y="352704"/>
                  </a:lnTo>
                  <a:lnTo>
                    <a:pt x="638975" y="369608"/>
                  </a:lnTo>
                  <a:lnTo>
                    <a:pt x="640803" y="377101"/>
                  </a:lnTo>
                  <a:lnTo>
                    <a:pt x="647509" y="385521"/>
                  </a:lnTo>
                  <a:lnTo>
                    <a:pt x="651700" y="387438"/>
                  </a:lnTo>
                  <a:lnTo>
                    <a:pt x="661098" y="387438"/>
                  </a:lnTo>
                  <a:lnTo>
                    <a:pt x="664451" y="386346"/>
                  </a:lnTo>
                  <a:lnTo>
                    <a:pt x="669772" y="382003"/>
                  </a:lnTo>
                  <a:lnTo>
                    <a:pt x="669861" y="381850"/>
                  </a:lnTo>
                  <a:lnTo>
                    <a:pt x="671766" y="378929"/>
                  </a:lnTo>
                  <a:lnTo>
                    <a:pt x="674433" y="370954"/>
                  </a:lnTo>
                  <a:lnTo>
                    <a:pt x="675106" y="365721"/>
                  </a:lnTo>
                  <a:close/>
                </a:path>
                <a:path w="1126490" h="387985">
                  <a:moveTo>
                    <a:pt x="693750" y="12"/>
                  </a:moveTo>
                  <a:lnTo>
                    <a:pt x="680859" y="12"/>
                  </a:lnTo>
                  <a:lnTo>
                    <a:pt x="680859" y="309333"/>
                  </a:lnTo>
                  <a:lnTo>
                    <a:pt x="693750" y="309333"/>
                  </a:lnTo>
                  <a:lnTo>
                    <a:pt x="693750" y="12"/>
                  </a:lnTo>
                  <a:close/>
                </a:path>
                <a:path w="1126490" h="387985">
                  <a:moveTo>
                    <a:pt x="738886" y="12"/>
                  </a:moveTo>
                  <a:lnTo>
                    <a:pt x="725995" y="12"/>
                  </a:lnTo>
                  <a:lnTo>
                    <a:pt x="713092" y="12"/>
                  </a:lnTo>
                  <a:lnTo>
                    <a:pt x="700189" y="12"/>
                  </a:lnTo>
                  <a:lnTo>
                    <a:pt x="700189" y="309333"/>
                  </a:lnTo>
                  <a:lnTo>
                    <a:pt x="713092" y="309333"/>
                  </a:lnTo>
                  <a:lnTo>
                    <a:pt x="725995" y="309333"/>
                  </a:lnTo>
                  <a:lnTo>
                    <a:pt x="738886" y="309333"/>
                  </a:lnTo>
                  <a:lnTo>
                    <a:pt x="738886" y="12"/>
                  </a:lnTo>
                  <a:close/>
                </a:path>
                <a:path w="1126490" h="387985">
                  <a:moveTo>
                    <a:pt x="752487" y="365721"/>
                  </a:moveTo>
                  <a:lnTo>
                    <a:pt x="746937" y="336626"/>
                  </a:lnTo>
                  <a:lnTo>
                    <a:pt x="746340" y="335699"/>
                  </a:lnTo>
                  <a:lnTo>
                    <a:pt x="745477" y="334911"/>
                  </a:lnTo>
                  <a:lnTo>
                    <a:pt x="745477" y="368312"/>
                  </a:lnTo>
                  <a:lnTo>
                    <a:pt x="744435" y="374319"/>
                  </a:lnTo>
                  <a:lnTo>
                    <a:pt x="740168" y="380352"/>
                  </a:lnTo>
                  <a:lnTo>
                    <a:pt x="737552" y="381850"/>
                  </a:lnTo>
                  <a:lnTo>
                    <a:pt x="731304" y="381850"/>
                  </a:lnTo>
                  <a:lnTo>
                    <a:pt x="728675" y="380352"/>
                  </a:lnTo>
                  <a:lnTo>
                    <a:pt x="724408" y="374319"/>
                  </a:lnTo>
                  <a:lnTo>
                    <a:pt x="723353" y="368312"/>
                  </a:lnTo>
                  <a:lnTo>
                    <a:pt x="723353" y="350139"/>
                  </a:lnTo>
                  <a:lnTo>
                    <a:pt x="724522" y="343954"/>
                  </a:lnTo>
                  <a:lnTo>
                    <a:pt x="726859" y="340575"/>
                  </a:lnTo>
                  <a:lnTo>
                    <a:pt x="728726" y="337934"/>
                  </a:lnTo>
                  <a:lnTo>
                    <a:pt x="731227" y="336626"/>
                  </a:lnTo>
                  <a:lnTo>
                    <a:pt x="737514" y="336626"/>
                  </a:lnTo>
                  <a:lnTo>
                    <a:pt x="740168" y="338112"/>
                  </a:lnTo>
                  <a:lnTo>
                    <a:pt x="744435" y="344106"/>
                  </a:lnTo>
                  <a:lnTo>
                    <a:pt x="745363" y="349402"/>
                  </a:lnTo>
                  <a:lnTo>
                    <a:pt x="745477" y="368312"/>
                  </a:lnTo>
                  <a:lnTo>
                    <a:pt x="745477" y="334911"/>
                  </a:lnTo>
                  <a:lnTo>
                    <a:pt x="744486" y="333997"/>
                  </a:lnTo>
                  <a:lnTo>
                    <a:pt x="740016" y="331597"/>
                  </a:lnTo>
                  <a:lnTo>
                    <a:pt x="737387" y="331000"/>
                  </a:lnTo>
                  <a:lnTo>
                    <a:pt x="730415" y="331000"/>
                  </a:lnTo>
                  <a:lnTo>
                    <a:pt x="716356" y="352704"/>
                  </a:lnTo>
                  <a:lnTo>
                    <a:pt x="716356" y="369608"/>
                  </a:lnTo>
                  <a:lnTo>
                    <a:pt x="718185" y="377101"/>
                  </a:lnTo>
                  <a:lnTo>
                    <a:pt x="724890" y="385521"/>
                  </a:lnTo>
                  <a:lnTo>
                    <a:pt x="729094" y="387438"/>
                  </a:lnTo>
                  <a:lnTo>
                    <a:pt x="738479" y="387438"/>
                  </a:lnTo>
                  <a:lnTo>
                    <a:pt x="741832" y="386346"/>
                  </a:lnTo>
                  <a:lnTo>
                    <a:pt x="747153" y="382003"/>
                  </a:lnTo>
                  <a:lnTo>
                    <a:pt x="747242" y="381850"/>
                  </a:lnTo>
                  <a:lnTo>
                    <a:pt x="749147" y="378929"/>
                  </a:lnTo>
                  <a:lnTo>
                    <a:pt x="751814" y="370954"/>
                  </a:lnTo>
                  <a:lnTo>
                    <a:pt x="752487" y="365721"/>
                  </a:lnTo>
                  <a:close/>
                </a:path>
                <a:path w="1126490" h="387985">
                  <a:moveTo>
                    <a:pt x="771131" y="12"/>
                  </a:moveTo>
                  <a:lnTo>
                    <a:pt x="758240" y="12"/>
                  </a:lnTo>
                  <a:lnTo>
                    <a:pt x="758240" y="309333"/>
                  </a:lnTo>
                  <a:lnTo>
                    <a:pt x="771131" y="309333"/>
                  </a:lnTo>
                  <a:lnTo>
                    <a:pt x="771131" y="12"/>
                  </a:lnTo>
                  <a:close/>
                </a:path>
                <a:path w="1126490" h="387985">
                  <a:moveTo>
                    <a:pt x="803376" y="12"/>
                  </a:moveTo>
                  <a:lnTo>
                    <a:pt x="790511" y="12"/>
                  </a:lnTo>
                  <a:lnTo>
                    <a:pt x="784059" y="12"/>
                  </a:lnTo>
                  <a:lnTo>
                    <a:pt x="784059" y="309333"/>
                  </a:lnTo>
                  <a:lnTo>
                    <a:pt x="790486" y="309333"/>
                  </a:lnTo>
                  <a:lnTo>
                    <a:pt x="803376" y="309333"/>
                  </a:lnTo>
                  <a:lnTo>
                    <a:pt x="803376" y="12"/>
                  </a:lnTo>
                  <a:close/>
                </a:path>
                <a:path w="1126490" h="387985">
                  <a:moveTo>
                    <a:pt x="819378" y="331012"/>
                  </a:moveTo>
                  <a:lnTo>
                    <a:pt x="814997" y="331012"/>
                  </a:lnTo>
                  <a:lnTo>
                    <a:pt x="813816" y="333400"/>
                  </a:lnTo>
                  <a:lnTo>
                    <a:pt x="811796" y="335864"/>
                  </a:lnTo>
                  <a:lnTo>
                    <a:pt x="806094" y="340931"/>
                  </a:lnTo>
                  <a:lnTo>
                    <a:pt x="802767" y="343103"/>
                  </a:lnTo>
                  <a:lnTo>
                    <a:pt x="798982" y="344893"/>
                  </a:lnTo>
                  <a:lnTo>
                    <a:pt x="798982" y="351434"/>
                  </a:lnTo>
                  <a:lnTo>
                    <a:pt x="812584" y="343268"/>
                  </a:lnTo>
                  <a:lnTo>
                    <a:pt x="812584" y="386499"/>
                  </a:lnTo>
                  <a:lnTo>
                    <a:pt x="819378" y="386499"/>
                  </a:lnTo>
                  <a:lnTo>
                    <a:pt x="819378" y="331012"/>
                  </a:lnTo>
                  <a:close/>
                </a:path>
                <a:path w="1126490" h="387985">
                  <a:moveTo>
                    <a:pt x="848550" y="12"/>
                  </a:moveTo>
                  <a:lnTo>
                    <a:pt x="835660" y="12"/>
                  </a:lnTo>
                  <a:lnTo>
                    <a:pt x="829208" y="12"/>
                  </a:lnTo>
                  <a:lnTo>
                    <a:pt x="829208" y="309333"/>
                  </a:lnTo>
                  <a:lnTo>
                    <a:pt x="835647" y="309333"/>
                  </a:lnTo>
                  <a:lnTo>
                    <a:pt x="848550" y="309333"/>
                  </a:lnTo>
                  <a:lnTo>
                    <a:pt x="848550" y="12"/>
                  </a:lnTo>
                  <a:close/>
                </a:path>
                <a:path w="1126490" h="387985">
                  <a:moveTo>
                    <a:pt x="867905" y="12"/>
                  </a:moveTo>
                  <a:lnTo>
                    <a:pt x="861441" y="12"/>
                  </a:lnTo>
                  <a:lnTo>
                    <a:pt x="861441" y="309333"/>
                  </a:lnTo>
                  <a:lnTo>
                    <a:pt x="867905" y="309333"/>
                  </a:lnTo>
                  <a:lnTo>
                    <a:pt x="867905" y="12"/>
                  </a:lnTo>
                  <a:close/>
                </a:path>
                <a:path w="1126490" h="387985">
                  <a:moveTo>
                    <a:pt x="906589" y="12"/>
                  </a:moveTo>
                  <a:lnTo>
                    <a:pt x="893686" y="12"/>
                  </a:lnTo>
                  <a:lnTo>
                    <a:pt x="893686" y="309333"/>
                  </a:lnTo>
                  <a:lnTo>
                    <a:pt x="906589" y="309333"/>
                  </a:lnTo>
                  <a:lnTo>
                    <a:pt x="906589" y="12"/>
                  </a:lnTo>
                  <a:close/>
                </a:path>
                <a:path w="1126490" h="387985">
                  <a:moveTo>
                    <a:pt x="907884" y="362508"/>
                  </a:moveTo>
                  <a:lnTo>
                    <a:pt x="906221" y="358203"/>
                  </a:lnTo>
                  <a:lnTo>
                    <a:pt x="899566" y="351536"/>
                  </a:lnTo>
                  <a:lnTo>
                    <a:pt x="895477" y="349859"/>
                  </a:lnTo>
                  <a:lnTo>
                    <a:pt x="886993" y="349859"/>
                  </a:lnTo>
                  <a:lnTo>
                    <a:pt x="883500" y="351015"/>
                  </a:lnTo>
                  <a:lnTo>
                    <a:pt x="880173" y="353314"/>
                  </a:lnTo>
                  <a:lnTo>
                    <a:pt x="883158" y="338467"/>
                  </a:lnTo>
                  <a:lnTo>
                    <a:pt x="905281" y="338467"/>
                  </a:lnTo>
                  <a:lnTo>
                    <a:pt x="905281" y="331990"/>
                  </a:lnTo>
                  <a:lnTo>
                    <a:pt x="877722" y="331990"/>
                  </a:lnTo>
                  <a:lnTo>
                    <a:pt x="872363" y="360375"/>
                  </a:lnTo>
                  <a:lnTo>
                    <a:pt x="878751" y="361200"/>
                  </a:lnTo>
                  <a:lnTo>
                    <a:pt x="879754" y="359613"/>
                  </a:lnTo>
                  <a:lnTo>
                    <a:pt x="881126" y="358330"/>
                  </a:lnTo>
                  <a:lnTo>
                    <a:pt x="884656" y="356349"/>
                  </a:lnTo>
                  <a:lnTo>
                    <a:pt x="886637" y="355854"/>
                  </a:lnTo>
                  <a:lnTo>
                    <a:pt x="892365" y="355854"/>
                  </a:lnTo>
                  <a:lnTo>
                    <a:pt x="895223" y="356958"/>
                  </a:lnTo>
                  <a:lnTo>
                    <a:pt x="899566" y="361442"/>
                  </a:lnTo>
                  <a:lnTo>
                    <a:pt x="900658" y="364490"/>
                  </a:lnTo>
                  <a:lnTo>
                    <a:pt x="900658" y="372427"/>
                  </a:lnTo>
                  <a:lnTo>
                    <a:pt x="899515" y="375704"/>
                  </a:lnTo>
                  <a:lnTo>
                    <a:pt x="894994" y="380631"/>
                  </a:lnTo>
                  <a:lnTo>
                    <a:pt x="892213" y="381850"/>
                  </a:lnTo>
                  <a:lnTo>
                    <a:pt x="886218" y="381850"/>
                  </a:lnTo>
                  <a:lnTo>
                    <a:pt x="883894" y="380987"/>
                  </a:lnTo>
                  <a:lnTo>
                    <a:pt x="880046" y="377494"/>
                  </a:lnTo>
                  <a:lnTo>
                    <a:pt x="878814" y="374891"/>
                  </a:lnTo>
                  <a:lnTo>
                    <a:pt x="878281" y="371411"/>
                  </a:lnTo>
                  <a:lnTo>
                    <a:pt x="871143" y="372021"/>
                  </a:lnTo>
                  <a:lnTo>
                    <a:pt x="871601" y="376669"/>
                  </a:lnTo>
                  <a:lnTo>
                    <a:pt x="873417" y="380403"/>
                  </a:lnTo>
                  <a:lnTo>
                    <a:pt x="879792" y="386041"/>
                  </a:lnTo>
                  <a:lnTo>
                    <a:pt x="883907" y="387438"/>
                  </a:lnTo>
                  <a:lnTo>
                    <a:pt x="895096" y="387438"/>
                  </a:lnTo>
                  <a:lnTo>
                    <a:pt x="899947" y="385203"/>
                  </a:lnTo>
                  <a:lnTo>
                    <a:pt x="906411" y="377075"/>
                  </a:lnTo>
                  <a:lnTo>
                    <a:pt x="907884" y="372770"/>
                  </a:lnTo>
                  <a:lnTo>
                    <a:pt x="907884" y="362508"/>
                  </a:lnTo>
                  <a:close/>
                </a:path>
                <a:path w="1126490" h="387985">
                  <a:moveTo>
                    <a:pt x="925944" y="12"/>
                  </a:moveTo>
                  <a:lnTo>
                    <a:pt x="913053" y="12"/>
                  </a:lnTo>
                  <a:lnTo>
                    <a:pt x="906602" y="12"/>
                  </a:lnTo>
                  <a:lnTo>
                    <a:pt x="906602" y="309333"/>
                  </a:lnTo>
                  <a:lnTo>
                    <a:pt x="913041" y="309333"/>
                  </a:lnTo>
                  <a:lnTo>
                    <a:pt x="925944" y="309333"/>
                  </a:lnTo>
                  <a:lnTo>
                    <a:pt x="925944" y="12"/>
                  </a:lnTo>
                  <a:close/>
                </a:path>
                <a:path w="1126490" h="387985">
                  <a:moveTo>
                    <a:pt x="951738" y="12"/>
                  </a:moveTo>
                  <a:lnTo>
                    <a:pt x="938847" y="12"/>
                  </a:lnTo>
                  <a:lnTo>
                    <a:pt x="938847" y="309333"/>
                  </a:lnTo>
                  <a:lnTo>
                    <a:pt x="951738" y="309333"/>
                  </a:lnTo>
                  <a:lnTo>
                    <a:pt x="951738" y="12"/>
                  </a:lnTo>
                  <a:close/>
                </a:path>
                <a:path w="1126490" h="387985">
                  <a:moveTo>
                    <a:pt x="958202" y="12"/>
                  </a:moveTo>
                  <a:lnTo>
                    <a:pt x="951750" y="12"/>
                  </a:lnTo>
                  <a:lnTo>
                    <a:pt x="951750" y="309333"/>
                  </a:lnTo>
                  <a:lnTo>
                    <a:pt x="958202" y="309333"/>
                  </a:lnTo>
                  <a:lnTo>
                    <a:pt x="958202" y="12"/>
                  </a:lnTo>
                  <a:close/>
                </a:path>
                <a:path w="1126490" h="387985">
                  <a:moveTo>
                    <a:pt x="983983" y="12"/>
                  </a:moveTo>
                  <a:lnTo>
                    <a:pt x="971092" y="12"/>
                  </a:lnTo>
                  <a:lnTo>
                    <a:pt x="971092" y="309333"/>
                  </a:lnTo>
                  <a:lnTo>
                    <a:pt x="983983" y="309333"/>
                  </a:lnTo>
                  <a:lnTo>
                    <a:pt x="983983" y="12"/>
                  </a:lnTo>
                  <a:close/>
                </a:path>
                <a:path w="1126490" h="387985">
                  <a:moveTo>
                    <a:pt x="990739" y="379971"/>
                  </a:moveTo>
                  <a:lnTo>
                    <a:pt x="963561" y="379971"/>
                  </a:lnTo>
                  <a:lnTo>
                    <a:pt x="964323" y="378739"/>
                  </a:lnTo>
                  <a:lnTo>
                    <a:pt x="965276" y="377520"/>
                  </a:lnTo>
                  <a:lnTo>
                    <a:pt x="967600" y="375081"/>
                  </a:lnTo>
                  <a:lnTo>
                    <a:pt x="970216" y="372770"/>
                  </a:lnTo>
                  <a:lnTo>
                    <a:pt x="979182" y="365226"/>
                  </a:lnTo>
                  <a:lnTo>
                    <a:pt x="982675" y="361975"/>
                  </a:lnTo>
                  <a:lnTo>
                    <a:pt x="986878" y="357251"/>
                  </a:lnTo>
                  <a:lnTo>
                    <a:pt x="988390" y="355003"/>
                  </a:lnTo>
                  <a:lnTo>
                    <a:pt x="990206" y="350735"/>
                  </a:lnTo>
                  <a:lnTo>
                    <a:pt x="990663" y="348551"/>
                  </a:lnTo>
                  <a:lnTo>
                    <a:pt x="990663" y="342011"/>
                  </a:lnTo>
                  <a:lnTo>
                    <a:pt x="989114" y="338366"/>
                  </a:lnTo>
                  <a:lnTo>
                    <a:pt x="982916" y="332486"/>
                  </a:lnTo>
                  <a:lnTo>
                    <a:pt x="978712" y="331012"/>
                  </a:lnTo>
                  <a:lnTo>
                    <a:pt x="968121" y="331012"/>
                  </a:lnTo>
                  <a:lnTo>
                    <a:pt x="963930" y="332371"/>
                  </a:lnTo>
                  <a:lnTo>
                    <a:pt x="957668" y="337832"/>
                  </a:lnTo>
                  <a:lnTo>
                    <a:pt x="955878" y="341782"/>
                  </a:lnTo>
                  <a:lnTo>
                    <a:pt x="955408" y="346989"/>
                  </a:lnTo>
                  <a:lnTo>
                    <a:pt x="962393" y="347700"/>
                  </a:lnTo>
                  <a:lnTo>
                    <a:pt x="962418" y="344246"/>
                  </a:lnTo>
                  <a:lnTo>
                    <a:pt x="963422" y="341528"/>
                  </a:lnTo>
                  <a:lnTo>
                    <a:pt x="967333" y="337604"/>
                  </a:lnTo>
                  <a:lnTo>
                    <a:pt x="969962" y="336626"/>
                  </a:lnTo>
                  <a:lnTo>
                    <a:pt x="976337" y="336626"/>
                  </a:lnTo>
                  <a:lnTo>
                    <a:pt x="978839" y="337540"/>
                  </a:lnTo>
                  <a:lnTo>
                    <a:pt x="982700" y="341236"/>
                  </a:lnTo>
                  <a:lnTo>
                    <a:pt x="983665" y="343509"/>
                  </a:lnTo>
                  <a:lnTo>
                    <a:pt x="983665" y="348767"/>
                  </a:lnTo>
                  <a:lnTo>
                    <a:pt x="982611" y="351485"/>
                  </a:lnTo>
                  <a:lnTo>
                    <a:pt x="978369" y="357238"/>
                  </a:lnTo>
                  <a:lnTo>
                    <a:pt x="974305" y="361149"/>
                  </a:lnTo>
                  <a:lnTo>
                    <a:pt x="964412" y="369227"/>
                  </a:lnTo>
                  <a:lnTo>
                    <a:pt x="961440" y="372021"/>
                  </a:lnTo>
                  <a:lnTo>
                    <a:pt x="957326" y="376847"/>
                  </a:lnTo>
                  <a:lnTo>
                    <a:pt x="955840" y="379285"/>
                  </a:lnTo>
                  <a:lnTo>
                    <a:pt x="954328" y="383298"/>
                  </a:lnTo>
                  <a:lnTo>
                    <a:pt x="954062" y="384860"/>
                  </a:lnTo>
                  <a:lnTo>
                    <a:pt x="954112" y="386499"/>
                  </a:lnTo>
                  <a:lnTo>
                    <a:pt x="990739" y="386499"/>
                  </a:lnTo>
                  <a:lnTo>
                    <a:pt x="990739" y="379971"/>
                  </a:lnTo>
                  <a:close/>
                </a:path>
                <a:path w="1126490" h="387985">
                  <a:moveTo>
                    <a:pt x="996899" y="12"/>
                  </a:moveTo>
                  <a:lnTo>
                    <a:pt x="983996" y="12"/>
                  </a:lnTo>
                  <a:lnTo>
                    <a:pt x="983996" y="309333"/>
                  </a:lnTo>
                  <a:lnTo>
                    <a:pt x="996899" y="309333"/>
                  </a:lnTo>
                  <a:lnTo>
                    <a:pt x="996899" y="12"/>
                  </a:lnTo>
                  <a:close/>
                </a:path>
                <a:path w="1126490" h="387985">
                  <a:moveTo>
                    <a:pt x="1029144" y="12"/>
                  </a:moveTo>
                  <a:lnTo>
                    <a:pt x="1016241" y="12"/>
                  </a:lnTo>
                  <a:lnTo>
                    <a:pt x="1016241" y="309333"/>
                  </a:lnTo>
                  <a:lnTo>
                    <a:pt x="1029144" y="309333"/>
                  </a:lnTo>
                  <a:lnTo>
                    <a:pt x="1029144" y="12"/>
                  </a:lnTo>
                  <a:close/>
                </a:path>
                <a:path w="1126490" h="387985">
                  <a:moveTo>
                    <a:pt x="1068679" y="366598"/>
                  </a:moveTo>
                  <a:lnTo>
                    <a:pt x="1067777" y="363639"/>
                  </a:lnTo>
                  <a:lnTo>
                    <a:pt x="1064158" y="358889"/>
                  </a:lnTo>
                  <a:lnTo>
                    <a:pt x="1061618" y="357327"/>
                  </a:lnTo>
                  <a:lnTo>
                    <a:pt x="1058329" y="356565"/>
                  </a:lnTo>
                  <a:lnTo>
                    <a:pt x="1060856" y="355409"/>
                  </a:lnTo>
                  <a:lnTo>
                    <a:pt x="1062761" y="353847"/>
                  </a:lnTo>
                  <a:lnTo>
                    <a:pt x="1065326" y="349935"/>
                  </a:lnTo>
                  <a:lnTo>
                    <a:pt x="1065974" y="347764"/>
                  </a:lnTo>
                  <a:lnTo>
                    <a:pt x="1065974" y="342849"/>
                  </a:lnTo>
                  <a:lnTo>
                    <a:pt x="1052779" y="331000"/>
                  </a:lnTo>
                  <a:lnTo>
                    <a:pt x="1045375" y="331000"/>
                  </a:lnTo>
                  <a:lnTo>
                    <a:pt x="1041704" y="332257"/>
                  </a:lnTo>
                  <a:lnTo>
                    <a:pt x="1035812" y="337248"/>
                  </a:lnTo>
                  <a:lnTo>
                    <a:pt x="1033919" y="340779"/>
                  </a:lnTo>
                  <a:lnTo>
                    <a:pt x="1033094" y="345325"/>
                  </a:lnTo>
                  <a:lnTo>
                    <a:pt x="1039888" y="346532"/>
                  </a:lnTo>
                  <a:lnTo>
                    <a:pt x="1040396" y="343217"/>
                  </a:lnTo>
                  <a:lnTo>
                    <a:pt x="1041527" y="340728"/>
                  </a:lnTo>
                  <a:lnTo>
                    <a:pt x="1045057" y="337413"/>
                  </a:lnTo>
                  <a:lnTo>
                    <a:pt x="1047267" y="336588"/>
                  </a:lnTo>
                  <a:lnTo>
                    <a:pt x="1052576" y="336588"/>
                  </a:lnTo>
                  <a:lnTo>
                    <a:pt x="1054760" y="337400"/>
                  </a:lnTo>
                  <a:lnTo>
                    <a:pt x="1058125" y="340664"/>
                  </a:lnTo>
                  <a:lnTo>
                    <a:pt x="1058976" y="342722"/>
                  </a:lnTo>
                  <a:lnTo>
                    <a:pt x="1058976" y="348361"/>
                  </a:lnTo>
                  <a:lnTo>
                    <a:pt x="1057821" y="350685"/>
                  </a:lnTo>
                  <a:lnTo>
                    <a:pt x="1053185" y="353695"/>
                  </a:lnTo>
                  <a:lnTo>
                    <a:pt x="1050582" y="354457"/>
                  </a:lnTo>
                  <a:lnTo>
                    <a:pt x="1047673" y="354457"/>
                  </a:lnTo>
                  <a:lnTo>
                    <a:pt x="1046581" y="354368"/>
                  </a:lnTo>
                  <a:lnTo>
                    <a:pt x="1045832" y="360337"/>
                  </a:lnTo>
                  <a:lnTo>
                    <a:pt x="1047737" y="359829"/>
                  </a:lnTo>
                  <a:lnTo>
                    <a:pt x="1049337" y="359575"/>
                  </a:lnTo>
                  <a:lnTo>
                    <a:pt x="1053782" y="359575"/>
                  </a:lnTo>
                  <a:lnTo>
                    <a:pt x="1056373" y="360578"/>
                  </a:lnTo>
                  <a:lnTo>
                    <a:pt x="1060450" y="364642"/>
                  </a:lnTo>
                  <a:lnTo>
                    <a:pt x="1061466" y="367207"/>
                  </a:lnTo>
                  <a:lnTo>
                    <a:pt x="1061466" y="373595"/>
                  </a:lnTo>
                  <a:lnTo>
                    <a:pt x="1060373" y="376326"/>
                  </a:lnTo>
                  <a:lnTo>
                    <a:pt x="1055954" y="380746"/>
                  </a:lnTo>
                  <a:lnTo>
                    <a:pt x="1053261" y="381850"/>
                  </a:lnTo>
                  <a:lnTo>
                    <a:pt x="1047369" y="381850"/>
                  </a:lnTo>
                  <a:lnTo>
                    <a:pt x="1045070" y="381012"/>
                  </a:lnTo>
                  <a:lnTo>
                    <a:pt x="1041323" y="377609"/>
                  </a:lnTo>
                  <a:lnTo>
                    <a:pt x="1040003" y="374840"/>
                  </a:lnTo>
                  <a:lnTo>
                    <a:pt x="1039215" y="371005"/>
                  </a:lnTo>
                  <a:lnTo>
                    <a:pt x="1032408" y="371906"/>
                  </a:lnTo>
                  <a:lnTo>
                    <a:pt x="1032865" y="376504"/>
                  </a:lnTo>
                  <a:lnTo>
                    <a:pt x="1034694" y="380250"/>
                  </a:lnTo>
                  <a:lnTo>
                    <a:pt x="1041120" y="386029"/>
                  </a:lnTo>
                  <a:lnTo>
                    <a:pt x="1045159" y="387477"/>
                  </a:lnTo>
                  <a:lnTo>
                    <a:pt x="1055420" y="387477"/>
                  </a:lnTo>
                  <a:lnTo>
                    <a:pt x="1059865" y="385800"/>
                  </a:lnTo>
                  <a:lnTo>
                    <a:pt x="1066927" y="379082"/>
                  </a:lnTo>
                  <a:lnTo>
                    <a:pt x="1068679" y="374992"/>
                  </a:lnTo>
                  <a:lnTo>
                    <a:pt x="1068679" y="366598"/>
                  </a:lnTo>
                  <a:close/>
                </a:path>
                <a:path w="1126490" h="387985">
                  <a:moveTo>
                    <a:pt x="1080744" y="12"/>
                  </a:moveTo>
                  <a:lnTo>
                    <a:pt x="1074293" y="12"/>
                  </a:lnTo>
                  <a:lnTo>
                    <a:pt x="1074293" y="309333"/>
                  </a:lnTo>
                  <a:lnTo>
                    <a:pt x="1080744" y="309333"/>
                  </a:lnTo>
                  <a:lnTo>
                    <a:pt x="1080744" y="12"/>
                  </a:lnTo>
                  <a:close/>
                </a:path>
                <a:path w="1126490" h="387985">
                  <a:moveTo>
                    <a:pt x="1106525" y="0"/>
                  </a:moveTo>
                  <a:lnTo>
                    <a:pt x="1093635" y="0"/>
                  </a:lnTo>
                  <a:lnTo>
                    <a:pt x="1093635" y="341477"/>
                  </a:lnTo>
                  <a:lnTo>
                    <a:pt x="1106525" y="341477"/>
                  </a:lnTo>
                  <a:lnTo>
                    <a:pt x="1106525" y="0"/>
                  </a:lnTo>
                  <a:close/>
                </a:path>
                <a:path w="1126490" h="387985">
                  <a:moveTo>
                    <a:pt x="1125893" y="0"/>
                  </a:moveTo>
                  <a:lnTo>
                    <a:pt x="1119441" y="0"/>
                  </a:lnTo>
                  <a:lnTo>
                    <a:pt x="1119441" y="341477"/>
                  </a:lnTo>
                  <a:lnTo>
                    <a:pt x="1125893" y="341477"/>
                  </a:lnTo>
                  <a:lnTo>
                    <a:pt x="1125893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3" name="object 163"/>
          <p:cNvSpPr/>
          <p:nvPr/>
        </p:nvSpPr>
        <p:spPr>
          <a:xfrm>
            <a:off x="5638309" y="5116526"/>
            <a:ext cx="1738630" cy="1961514"/>
          </a:xfrm>
          <a:custGeom>
            <a:avLst/>
            <a:gdLst/>
            <a:ahLst/>
            <a:cxnLst/>
            <a:rect l="l" t="t" r="r" b="b"/>
            <a:pathLst>
              <a:path w="1738629" h="196151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9455"/>
                </a:lnTo>
                <a:lnTo>
                  <a:pt x="1124" y="1931078"/>
                </a:lnTo>
                <a:lnTo>
                  <a:pt x="8999" y="1952451"/>
                </a:lnTo>
                <a:lnTo>
                  <a:pt x="30373" y="1960326"/>
                </a:lnTo>
                <a:lnTo>
                  <a:pt x="71996" y="1961451"/>
                </a:lnTo>
                <a:lnTo>
                  <a:pt x="1666595" y="1961451"/>
                </a:lnTo>
                <a:lnTo>
                  <a:pt x="1708218" y="1960326"/>
                </a:lnTo>
                <a:lnTo>
                  <a:pt x="1729592" y="1952451"/>
                </a:lnTo>
                <a:lnTo>
                  <a:pt x="1737466" y="1931078"/>
                </a:lnTo>
                <a:lnTo>
                  <a:pt x="1738591" y="188945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64" name="object 164"/>
          <p:cNvGraphicFramePr>
            <a:graphicFrameLocks noGrp="1"/>
          </p:cNvGraphicFramePr>
          <p:nvPr/>
        </p:nvGraphicFramePr>
        <p:xfrm>
          <a:off x="5739956" y="636359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0272RH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6005044003370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5" name="object 165"/>
          <p:cNvSpPr txBox="1"/>
          <p:nvPr/>
        </p:nvSpPr>
        <p:spPr>
          <a:xfrm>
            <a:off x="5797090" y="5291128"/>
            <a:ext cx="143256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G</a:t>
            </a:r>
            <a:r>
              <a:rPr sz="1000" b="1" spc="-50" dirty="0">
                <a:latin typeface="Trebuchet MS"/>
                <a:cs typeface="Trebuchet MS"/>
              </a:rPr>
              <a:t>U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70" dirty="0">
                <a:latin typeface="Trebuchet MS"/>
                <a:cs typeface="Trebuchet MS"/>
              </a:rPr>
              <a:t>V</a:t>
            </a:r>
            <a:r>
              <a:rPr sz="1000" b="1" spc="10" dirty="0">
                <a:latin typeface="Trebuchet MS"/>
                <a:cs typeface="Trebuchet MS"/>
              </a:rPr>
              <a:t>A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HA</a:t>
            </a:r>
            <a:r>
              <a:rPr sz="1000" b="1" spc="-110" dirty="0">
                <a:latin typeface="Trebuchet MS"/>
                <a:cs typeface="Trebuchet MS"/>
              </a:rPr>
              <a:t>L</a:t>
            </a:r>
            <a:r>
              <a:rPr sz="1000" b="1" spc="-15" dirty="0">
                <a:latin typeface="Trebuchet MS"/>
                <a:cs typeface="Trebuchet MS"/>
              </a:rPr>
              <a:t>VES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66" name="object 166"/>
          <p:cNvPicPr/>
          <p:nvPr/>
        </p:nvPicPr>
        <p:blipFill>
          <a:blip r:embed="rId41" cstate="print"/>
          <a:stretch>
            <a:fillRect/>
          </a:stretch>
        </p:blipFill>
        <p:spPr>
          <a:xfrm>
            <a:off x="6289522" y="4241190"/>
            <a:ext cx="438107" cy="749096"/>
          </a:xfrm>
          <a:prstGeom prst="rect">
            <a:avLst/>
          </a:prstGeom>
        </p:spPr>
      </p:pic>
      <p:grpSp>
        <p:nvGrpSpPr>
          <p:cNvPr id="167" name="object 167"/>
          <p:cNvGrpSpPr/>
          <p:nvPr/>
        </p:nvGrpSpPr>
        <p:grpSpPr>
          <a:xfrm>
            <a:off x="5838571" y="5596331"/>
            <a:ext cx="1339850" cy="648970"/>
            <a:chOff x="5838571" y="5596331"/>
            <a:chExt cx="1339850" cy="648970"/>
          </a:xfrm>
        </p:grpSpPr>
        <p:sp>
          <p:nvSpPr>
            <p:cNvPr id="168" name="object 168"/>
            <p:cNvSpPr/>
            <p:nvPr/>
          </p:nvSpPr>
          <p:spPr>
            <a:xfrm>
              <a:off x="5892814" y="5883459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51123" y="6154342"/>
              <a:ext cx="71272" cy="89115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5907888" y="5883439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07"/>
                  </a:moveTo>
                  <a:lnTo>
                    <a:pt x="51142" y="319608"/>
                  </a:lnTo>
                  <a:lnTo>
                    <a:pt x="47828" y="316166"/>
                  </a:lnTo>
                  <a:lnTo>
                    <a:pt x="43230" y="311327"/>
                  </a:lnTo>
                  <a:lnTo>
                    <a:pt x="43230" y="328485"/>
                  </a:lnTo>
                  <a:lnTo>
                    <a:pt x="43180" y="340436"/>
                  </a:lnTo>
                  <a:lnTo>
                    <a:pt x="41783" y="344716"/>
                  </a:lnTo>
                  <a:lnTo>
                    <a:pt x="35725" y="351510"/>
                  </a:lnTo>
                  <a:lnTo>
                    <a:pt x="32105" y="353212"/>
                  </a:lnTo>
                  <a:lnTo>
                    <a:pt x="25019" y="353212"/>
                  </a:lnTo>
                  <a:lnTo>
                    <a:pt x="11341" y="337159"/>
                  </a:lnTo>
                  <a:lnTo>
                    <a:pt x="11341" y="328485"/>
                  </a:lnTo>
                  <a:lnTo>
                    <a:pt x="12915" y="324243"/>
                  </a:lnTo>
                  <a:lnTo>
                    <a:pt x="16052" y="321043"/>
                  </a:lnTo>
                  <a:lnTo>
                    <a:pt x="18834" y="318160"/>
                  </a:lnTo>
                  <a:lnTo>
                    <a:pt x="19189" y="317792"/>
                  </a:lnTo>
                  <a:lnTo>
                    <a:pt x="23012" y="316166"/>
                  </a:lnTo>
                  <a:lnTo>
                    <a:pt x="32054" y="316166"/>
                  </a:lnTo>
                  <a:lnTo>
                    <a:pt x="35826" y="317792"/>
                  </a:lnTo>
                  <a:lnTo>
                    <a:pt x="38811" y="321043"/>
                  </a:lnTo>
                  <a:lnTo>
                    <a:pt x="41795" y="324256"/>
                  </a:lnTo>
                  <a:lnTo>
                    <a:pt x="43230" y="328485"/>
                  </a:lnTo>
                  <a:lnTo>
                    <a:pt x="43230" y="311327"/>
                  </a:lnTo>
                  <a:lnTo>
                    <a:pt x="41795" y="309816"/>
                  </a:lnTo>
                  <a:lnTo>
                    <a:pt x="36156" y="307365"/>
                  </a:lnTo>
                  <a:lnTo>
                    <a:pt x="25704" y="307365"/>
                  </a:lnTo>
                  <a:lnTo>
                    <a:pt x="22072" y="308241"/>
                  </a:lnTo>
                  <a:lnTo>
                    <a:pt x="18580" y="310045"/>
                  </a:lnTo>
                  <a:lnTo>
                    <a:pt x="15125" y="311785"/>
                  </a:lnTo>
                  <a:lnTo>
                    <a:pt x="12192" y="314502"/>
                  </a:lnTo>
                  <a:lnTo>
                    <a:pt x="9791" y="318160"/>
                  </a:lnTo>
                  <a:lnTo>
                    <a:pt x="9893" y="309816"/>
                  </a:lnTo>
                  <a:lnTo>
                    <a:pt x="10807" y="303771"/>
                  </a:lnTo>
                  <a:lnTo>
                    <a:pt x="14427" y="294995"/>
                  </a:lnTo>
                  <a:lnTo>
                    <a:pt x="16903" y="291642"/>
                  </a:lnTo>
                  <a:lnTo>
                    <a:pt x="20040" y="289369"/>
                  </a:lnTo>
                  <a:lnTo>
                    <a:pt x="22428" y="287604"/>
                  </a:lnTo>
                  <a:lnTo>
                    <a:pt x="25222" y="286715"/>
                  </a:lnTo>
                  <a:lnTo>
                    <a:pt x="32346" y="286715"/>
                  </a:lnTo>
                  <a:lnTo>
                    <a:pt x="35674" y="288124"/>
                  </a:lnTo>
                  <a:lnTo>
                    <a:pt x="39992" y="292735"/>
                  </a:lnTo>
                  <a:lnTo>
                    <a:pt x="41249" y="295592"/>
                  </a:lnTo>
                  <a:lnTo>
                    <a:pt x="42138" y="299491"/>
                  </a:lnTo>
                  <a:lnTo>
                    <a:pt x="52044" y="298716"/>
                  </a:lnTo>
                  <a:lnTo>
                    <a:pt x="51231" y="292417"/>
                  </a:lnTo>
                  <a:lnTo>
                    <a:pt x="48780" y="287464"/>
                  </a:lnTo>
                  <a:lnTo>
                    <a:pt x="47917" y="286715"/>
                  </a:lnTo>
                  <a:lnTo>
                    <a:pt x="40614" y="280314"/>
                  </a:lnTo>
                  <a:lnTo>
                    <a:pt x="35394" y="278511"/>
                  </a:lnTo>
                  <a:lnTo>
                    <a:pt x="20447" y="278511"/>
                  </a:lnTo>
                  <a:lnTo>
                    <a:pt x="431" y="311073"/>
                  </a:lnTo>
                  <a:lnTo>
                    <a:pt x="0" y="324243"/>
                  </a:lnTo>
                  <a:lnTo>
                    <a:pt x="368" y="331812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37299" y="360235"/>
                  </a:lnTo>
                  <a:lnTo>
                    <a:pt x="44970" y="355587"/>
                  </a:lnTo>
                  <a:lnTo>
                    <a:pt x="47104" y="353212"/>
                  </a:lnTo>
                  <a:lnTo>
                    <a:pt x="47980" y="352247"/>
                  </a:lnTo>
                  <a:lnTo>
                    <a:pt x="52374" y="343509"/>
                  </a:lnTo>
                  <a:lnTo>
                    <a:pt x="53479" y="338759"/>
                  </a:lnTo>
                  <a:lnTo>
                    <a:pt x="53479" y="325907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39" y="0"/>
                  </a:lnTo>
                  <a:lnTo>
                    <a:pt x="102539" y="313677"/>
                  </a:lnTo>
                  <a:lnTo>
                    <a:pt x="113233" y="313677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32" y="0"/>
                  </a:moveTo>
                  <a:lnTo>
                    <a:pt x="123939" y="0"/>
                  </a:lnTo>
                  <a:lnTo>
                    <a:pt x="123939" y="313677"/>
                  </a:lnTo>
                  <a:lnTo>
                    <a:pt x="134632" y="313677"/>
                  </a:lnTo>
                  <a:lnTo>
                    <a:pt x="134632" y="0"/>
                  </a:lnTo>
                  <a:close/>
                </a:path>
                <a:path w="1118870" h="361950">
                  <a:moveTo>
                    <a:pt x="188074" y="25"/>
                  </a:moveTo>
                  <a:lnTo>
                    <a:pt x="166687" y="25"/>
                  </a:lnTo>
                  <a:lnTo>
                    <a:pt x="166687" y="260223"/>
                  </a:lnTo>
                  <a:lnTo>
                    <a:pt x="188074" y="260223"/>
                  </a:lnTo>
                  <a:lnTo>
                    <a:pt x="188074" y="25"/>
                  </a:lnTo>
                  <a:close/>
                </a:path>
                <a:path w="1118870" h="361950">
                  <a:moveTo>
                    <a:pt x="202946" y="329514"/>
                  </a:moveTo>
                  <a:lnTo>
                    <a:pt x="194805" y="286766"/>
                  </a:lnTo>
                  <a:lnTo>
                    <a:pt x="192709" y="284302"/>
                  </a:lnTo>
                  <a:lnTo>
                    <a:pt x="192709" y="319989"/>
                  </a:lnTo>
                  <a:lnTo>
                    <a:pt x="192417" y="329120"/>
                  </a:lnTo>
                  <a:lnTo>
                    <a:pt x="181051" y="353212"/>
                  </a:lnTo>
                  <a:lnTo>
                    <a:pt x="171907" y="353212"/>
                  </a:lnTo>
                  <a:lnTo>
                    <a:pt x="160261" y="319989"/>
                  </a:lnTo>
                  <a:lnTo>
                    <a:pt x="160553" y="311937"/>
                  </a:lnTo>
                  <a:lnTo>
                    <a:pt x="171792" y="286766"/>
                  </a:lnTo>
                  <a:lnTo>
                    <a:pt x="181025" y="286766"/>
                  </a:lnTo>
                  <a:lnTo>
                    <a:pt x="192709" y="319989"/>
                  </a:lnTo>
                  <a:lnTo>
                    <a:pt x="192709" y="284302"/>
                  </a:lnTo>
                  <a:lnTo>
                    <a:pt x="191223" y="282917"/>
                  </a:lnTo>
                  <a:lnTo>
                    <a:pt x="184658" y="279400"/>
                  </a:lnTo>
                  <a:lnTo>
                    <a:pt x="180835" y="278511"/>
                  </a:lnTo>
                  <a:lnTo>
                    <a:pt x="170573" y="278511"/>
                  </a:lnTo>
                  <a:lnTo>
                    <a:pt x="150012" y="310388"/>
                  </a:lnTo>
                  <a:lnTo>
                    <a:pt x="150012" y="319989"/>
                  </a:lnTo>
                  <a:lnTo>
                    <a:pt x="162509" y="358597"/>
                  </a:lnTo>
                  <a:lnTo>
                    <a:pt x="168656" y="361403"/>
                  </a:lnTo>
                  <a:lnTo>
                    <a:pt x="182422" y="361403"/>
                  </a:lnTo>
                  <a:lnTo>
                    <a:pt x="201968" y="337197"/>
                  </a:lnTo>
                  <a:lnTo>
                    <a:pt x="202946" y="329514"/>
                  </a:lnTo>
                  <a:close/>
                </a:path>
                <a:path w="1118870" h="361950">
                  <a:moveTo>
                    <a:pt x="209461" y="0"/>
                  </a:moveTo>
                  <a:lnTo>
                    <a:pt x="198767" y="0"/>
                  </a:lnTo>
                  <a:lnTo>
                    <a:pt x="198767" y="260197"/>
                  </a:lnTo>
                  <a:lnTo>
                    <a:pt x="209461" y="260197"/>
                  </a:lnTo>
                  <a:lnTo>
                    <a:pt x="209461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47" y="260197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514"/>
                  </a:moveTo>
                  <a:lnTo>
                    <a:pt x="269862" y="286766"/>
                  </a:lnTo>
                  <a:lnTo>
                    <a:pt x="268998" y="285432"/>
                  </a:lnTo>
                  <a:lnTo>
                    <a:pt x="267766" y="284289"/>
                  </a:lnTo>
                  <a:lnTo>
                    <a:pt x="267766" y="319989"/>
                  </a:lnTo>
                  <a:lnTo>
                    <a:pt x="267462" y="329120"/>
                  </a:lnTo>
                  <a:lnTo>
                    <a:pt x="256120" y="353212"/>
                  </a:lnTo>
                  <a:lnTo>
                    <a:pt x="246976" y="353212"/>
                  </a:lnTo>
                  <a:lnTo>
                    <a:pt x="235331" y="319989"/>
                  </a:lnTo>
                  <a:lnTo>
                    <a:pt x="235610" y="311937"/>
                  </a:lnTo>
                  <a:lnTo>
                    <a:pt x="246862" y="286766"/>
                  </a:lnTo>
                  <a:lnTo>
                    <a:pt x="256082" y="286766"/>
                  </a:lnTo>
                  <a:lnTo>
                    <a:pt x="267766" y="319989"/>
                  </a:lnTo>
                  <a:lnTo>
                    <a:pt x="267766" y="284289"/>
                  </a:lnTo>
                  <a:lnTo>
                    <a:pt x="266293" y="282917"/>
                  </a:lnTo>
                  <a:lnTo>
                    <a:pt x="263004" y="281178"/>
                  </a:lnTo>
                  <a:lnTo>
                    <a:pt x="259727" y="279400"/>
                  </a:lnTo>
                  <a:lnTo>
                    <a:pt x="255905" y="278511"/>
                  </a:lnTo>
                  <a:lnTo>
                    <a:pt x="245643" y="278511"/>
                  </a:lnTo>
                  <a:lnTo>
                    <a:pt x="225082" y="310388"/>
                  </a:lnTo>
                  <a:lnTo>
                    <a:pt x="225082" y="319989"/>
                  </a:lnTo>
                  <a:lnTo>
                    <a:pt x="237578" y="358597"/>
                  </a:lnTo>
                  <a:lnTo>
                    <a:pt x="243725" y="361403"/>
                  </a:lnTo>
                  <a:lnTo>
                    <a:pt x="257492" y="361403"/>
                  </a:lnTo>
                  <a:lnTo>
                    <a:pt x="262407" y="359816"/>
                  </a:lnTo>
                  <a:lnTo>
                    <a:pt x="270192" y="353441"/>
                  </a:lnTo>
                  <a:lnTo>
                    <a:pt x="270332" y="353212"/>
                  </a:lnTo>
                  <a:lnTo>
                    <a:pt x="273126" y="348907"/>
                  </a:lnTo>
                  <a:lnTo>
                    <a:pt x="277037" y="337197"/>
                  </a:lnTo>
                  <a:lnTo>
                    <a:pt x="278015" y="329514"/>
                  </a:lnTo>
                  <a:close/>
                </a:path>
                <a:path w="1118870" h="361950">
                  <a:moveTo>
                    <a:pt x="284302" y="25"/>
                  </a:moveTo>
                  <a:lnTo>
                    <a:pt x="252222" y="25"/>
                  </a:lnTo>
                  <a:lnTo>
                    <a:pt x="252222" y="260223"/>
                  </a:lnTo>
                  <a:lnTo>
                    <a:pt x="284302" y="260223"/>
                  </a:lnTo>
                  <a:lnTo>
                    <a:pt x="284302" y="25"/>
                  </a:lnTo>
                  <a:close/>
                </a:path>
                <a:path w="1118870" h="361950">
                  <a:moveTo>
                    <a:pt x="327063" y="25"/>
                  </a:moveTo>
                  <a:lnTo>
                    <a:pt x="294995" y="25"/>
                  </a:lnTo>
                  <a:lnTo>
                    <a:pt x="294995" y="260223"/>
                  </a:lnTo>
                  <a:lnTo>
                    <a:pt x="327063" y="260223"/>
                  </a:lnTo>
                  <a:lnTo>
                    <a:pt x="327063" y="25"/>
                  </a:lnTo>
                  <a:close/>
                </a:path>
                <a:path w="1118870" h="361950">
                  <a:moveTo>
                    <a:pt x="353949" y="324777"/>
                  </a:moveTo>
                  <a:lnTo>
                    <a:pt x="351510" y="318465"/>
                  </a:lnTo>
                  <a:lnTo>
                    <a:pt x="341769" y="308660"/>
                  </a:lnTo>
                  <a:lnTo>
                    <a:pt x="335788" y="306197"/>
                  </a:lnTo>
                  <a:lnTo>
                    <a:pt x="323342" y="306197"/>
                  </a:lnTo>
                  <a:lnTo>
                    <a:pt x="318236" y="307886"/>
                  </a:lnTo>
                  <a:lnTo>
                    <a:pt x="313359" y="311289"/>
                  </a:lnTo>
                  <a:lnTo>
                    <a:pt x="317741" y="289471"/>
                  </a:lnTo>
                  <a:lnTo>
                    <a:pt x="350126" y="289471"/>
                  </a:lnTo>
                  <a:lnTo>
                    <a:pt x="350126" y="279946"/>
                  </a:lnTo>
                  <a:lnTo>
                    <a:pt x="309765" y="279946"/>
                  </a:lnTo>
                  <a:lnTo>
                    <a:pt x="301904" y="321640"/>
                  </a:lnTo>
                  <a:lnTo>
                    <a:pt x="311251" y="322859"/>
                  </a:lnTo>
                  <a:lnTo>
                    <a:pt x="312737" y="320535"/>
                  </a:lnTo>
                  <a:lnTo>
                    <a:pt x="314756" y="318655"/>
                  </a:lnTo>
                  <a:lnTo>
                    <a:pt x="319938" y="315747"/>
                  </a:lnTo>
                  <a:lnTo>
                    <a:pt x="322834" y="314998"/>
                  </a:lnTo>
                  <a:lnTo>
                    <a:pt x="331203" y="315010"/>
                  </a:lnTo>
                  <a:lnTo>
                    <a:pt x="335381" y="316649"/>
                  </a:lnTo>
                  <a:lnTo>
                    <a:pt x="341769" y="323215"/>
                  </a:lnTo>
                  <a:lnTo>
                    <a:pt x="343369" y="327698"/>
                  </a:lnTo>
                  <a:lnTo>
                    <a:pt x="343369" y="339369"/>
                  </a:lnTo>
                  <a:lnTo>
                    <a:pt x="341706" y="344157"/>
                  </a:lnTo>
                  <a:lnTo>
                    <a:pt x="335064" y="351396"/>
                  </a:lnTo>
                  <a:lnTo>
                    <a:pt x="331012" y="353212"/>
                  </a:lnTo>
                  <a:lnTo>
                    <a:pt x="322224" y="353212"/>
                  </a:lnTo>
                  <a:lnTo>
                    <a:pt x="318808" y="351929"/>
                  </a:lnTo>
                  <a:lnTo>
                    <a:pt x="313156" y="346811"/>
                  </a:lnTo>
                  <a:lnTo>
                    <a:pt x="311365" y="342963"/>
                  </a:lnTo>
                  <a:lnTo>
                    <a:pt x="310591" y="337870"/>
                  </a:lnTo>
                  <a:lnTo>
                    <a:pt x="300126" y="338747"/>
                  </a:lnTo>
                  <a:lnTo>
                    <a:pt x="300799" y="345579"/>
                  </a:lnTo>
                  <a:lnTo>
                    <a:pt x="303453" y="351066"/>
                  </a:lnTo>
                  <a:lnTo>
                    <a:pt x="312788" y="359333"/>
                  </a:lnTo>
                  <a:lnTo>
                    <a:pt x="318820" y="361391"/>
                  </a:lnTo>
                  <a:lnTo>
                    <a:pt x="335216" y="361391"/>
                  </a:lnTo>
                  <a:lnTo>
                    <a:pt x="342315" y="358101"/>
                  </a:lnTo>
                  <a:lnTo>
                    <a:pt x="351802" y="346189"/>
                  </a:lnTo>
                  <a:lnTo>
                    <a:pt x="353949" y="339839"/>
                  </a:lnTo>
                  <a:lnTo>
                    <a:pt x="353949" y="324777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49" y="0"/>
                  </a:lnTo>
                  <a:lnTo>
                    <a:pt x="348449" y="260197"/>
                  </a:lnTo>
                  <a:lnTo>
                    <a:pt x="359143" y="260197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36" y="0"/>
                  </a:lnTo>
                  <a:lnTo>
                    <a:pt x="369836" y="260197"/>
                  </a:lnTo>
                  <a:lnTo>
                    <a:pt x="380530" y="260197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84" y="25"/>
                  </a:moveTo>
                  <a:lnTo>
                    <a:pt x="401916" y="25"/>
                  </a:lnTo>
                  <a:lnTo>
                    <a:pt x="401916" y="260223"/>
                  </a:lnTo>
                  <a:lnTo>
                    <a:pt x="433984" y="260223"/>
                  </a:lnTo>
                  <a:lnTo>
                    <a:pt x="433984" y="25"/>
                  </a:lnTo>
                  <a:close/>
                </a:path>
                <a:path w="1118870" h="361950">
                  <a:moveTo>
                    <a:pt x="455371" y="0"/>
                  </a:moveTo>
                  <a:lnTo>
                    <a:pt x="444677" y="0"/>
                  </a:lnTo>
                  <a:lnTo>
                    <a:pt x="444677" y="260197"/>
                  </a:lnTo>
                  <a:lnTo>
                    <a:pt x="455371" y="260197"/>
                  </a:lnTo>
                  <a:lnTo>
                    <a:pt x="455371" y="0"/>
                  </a:lnTo>
                  <a:close/>
                </a:path>
                <a:path w="1118870" h="361950">
                  <a:moveTo>
                    <a:pt x="508838" y="25"/>
                  </a:moveTo>
                  <a:lnTo>
                    <a:pt x="487451" y="25"/>
                  </a:lnTo>
                  <a:lnTo>
                    <a:pt x="487451" y="260223"/>
                  </a:lnTo>
                  <a:lnTo>
                    <a:pt x="508838" y="260223"/>
                  </a:lnTo>
                  <a:lnTo>
                    <a:pt x="508838" y="25"/>
                  </a:lnTo>
                  <a:close/>
                </a:path>
                <a:path w="1118870" h="361950">
                  <a:moveTo>
                    <a:pt x="530212" y="0"/>
                  </a:moveTo>
                  <a:lnTo>
                    <a:pt x="519518" y="0"/>
                  </a:lnTo>
                  <a:lnTo>
                    <a:pt x="519518" y="260197"/>
                  </a:lnTo>
                  <a:lnTo>
                    <a:pt x="530212" y="260197"/>
                  </a:lnTo>
                  <a:lnTo>
                    <a:pt x="530212" y="0"/>
                  </a:lnTo>
                  <a:close/>
                </a:path>
                <a:path w="1118870" h="361950">
                  <a:moveTo>
                    <a:pt x="583679" y="25"/>
                  </a:moveTo>
                  <a:lnTo>
                    <a:pt x="562292" y="25"/>
                  </a:lnTo>
                  <a:lnTo>
                    <a:pt x="562292" y="260223"/>
                  </a:lnTo>
                  <a:lnTo>
                    <a:pt x="583679" y="260223"/>
                  </a:lnTo>
                  <a:lnTo>
                    <a:pt x="583679" y="25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72" y="0"/>
                  </a:lnTo>
                  <a:lnTo>
                    <a:pt x="594372" y="313677"/>
                  </a:lnTo>
                  <a:lnTo>
                    <a:pt x="605066" y="313677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59" y="0"/>
                  </a:lnTo>
                  <a:lnTo>
                    <a:pt x="615759" y="313677"/>
                  </a:lnTo>
                  <a:lnTo>
                    <a:pt x="626440" y="313677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13" y="25"/>
                  </a:moveTo>
                  <a:lnTo>
                    <a:pt x="637133" y="25"/>
                  </a:lnTo>
                  <a:lnTo>
                    <a:pt x="637133" y="260223"/>
                  </a:lnTo>
                  <a:lnTo>
                    <a:pt x="669213" y="260223"/>
                  </a:lnTo>
                  <a:lnTo>
                    <a:pt x="669213" y="25"/>
                  </a:lnTo>
                  <a:close/>
                </a:path>
                <a:path w="1118870" h="361950">
                  <a:moveTo>
                    <a:pt x="701281" y="0"/>
                  </a:moveTo>
                  <a:lnTo>
                    <a:pt x="690600" y="0"/>
                  </a:lnTo>
                  <a:lnTo>
                    <a:pt x="690600" y="260197"/>
                  </a:lnTo>
                  <a:lnTo>
                    <a:pt x="701281" y="260197"/>
                  </a:lnTo>
                  <a:lnTo>
                    <a:pt x="701281" y="0"/>
                  </a:lnTo>
                  <a:close/>
                </a:path>
                <a:path w="1118870" h="361950">
                  <a:moveTo>
                    <a:pt x="744054" y="25"/>
                  </a:moveTo>
                  <a:lnTo>
                    <a:pt x="711987" y="25"/>
                  </a:lnTo>
                  <a:lnTo>
                    <a:pt x="711987" y="260223"/>
                  </a:lnTo>
                  <a:lnTo>
                    <a:pt x="744054" y="260223"/>
                  </a:lnTo>
                  <a:lnTo>
                    <a:pt x="744054" y="25"/>
                  </a:lnTo>
                  <a:close/>
                </a:path>
                <a:path w="1118870" h="361950">
                  <a:moveTo>
                    <a:pt x="776135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35" y="260197"/>
                  </a:lnTo>
                  <a:lnTo>
                    <a:pt x="776135" y="0"/>
                  </a:lnTo>
                  <a:close/>
                </a:path>
                <a:path w="1118870" h="361950">
                  <a:moveTo>
                    <a:pt x="797509" y="0"/>
                  </a:moveTo>
                  <a:lnTo>
                    <a:pt x="786828" y="0"/>
                  </a:lnTo>
                  <a:lnTo>
                    <a:pt x="786828" y="260197"/>
                  </a:lnTo>
                  <a:lnTo>
                    <a:pt x="797509" y="260197"/>
                  </a:lnTo>
                  <a:lnTo>
                    <a:pt x="797509" y="0"/>
                  </a:lnTo>
                  <a:close/>
                </a:path>
                <a:path w="1118870" h="361950">
                  <a:moveTo>
                    <a:pt x="850963" y="0"/>
                  </a:moveTo>
                  <a:lnTo>
                    <a:pt x="840282" y="0"/>
                  </a:lnTo>
                  <a:lnTo>
                    <a:pt x="840282" y="260197"/>
                  </a:lnTo>
                  <a:lnTo>
                    <a:pt x="850963" y="260197"/>
                  </a:lnTo>
                  <a:lnTo>
                    <a:pt x="850963" y="0"/>
                  </a:lnTo>
                  <a:close/>
                </a:path>
                <a:path w="1118870" h="361950">
                  <a:moveTo>
                    <a:pt x="872350" y="0"/>
                  </a:moveTo>
                  <a:lnTo>
                    <a:pt x="861669" y="0"/>
                  </a:lnTo>
                  <a:lnTo>
                    <a:pt x="861669" y="260197"/>
                  </a:lnTo>
                  <a:lnTo>
                    <a:pt x="872350" y="260197"/>
                  </a:lnTo>
                  <a:lnTo>
                    <a:pt x="872350" y="0"/>
                  </a:lnTo>
                  <a:close/>
                </a:path>
                <a:path w="1118870" h="361950">
                  <a:moveTo>
                    <a:pt x="925817" y="0"/>
                  </a:moveTo>
                  <a:lnTo>
                    <a:pt x="915123" y="0"/>
                  </a:lnTo>
                  <a:lnTo>
                    <a:pt x="915123" y="260197"/>
                  </a:lnTo>
                  <a:lnTo>
                    <a:pt x="925817" y="260197"/>
                  </a:lnTo>
                  <a:lnTo>
                    <a:pt x="925817" y="0"/>
                  </a:lnTo>
                  <a:close/>
                </a:path>
                <a:path w="1118870" h="361950">
                  <a:moveTo>
                    <a:pt x="947204" y="0"/>
                  </a:moveTo>
                  <a:lnTo>
                    <a:pt x="936510" y="0"/>
                  </a:lnTo>
                  <a:lnTo>
                    <a:pt x="936510" y="260197"/>
                  </a:lnTo>
                  <a:lnTo>
                    <a:pt x="947204" y="260197"/>
                  </a:lnTo>
                  <a:lnTo>
                    <a:pt x="947204" y="0"/>
                  </a:lnTo>
                  <a:close/>
                </a:path>
                <a:path w="1118870" h="361950">
                  <a:moveTo>
                    <a:pt x="968590" y="0"/>
                  </a:moveTo>
                  <a:lnTo>
                    <a:pt x="957897" y="0"/>
                  </a:lnTo>
                  <a:lnTo>
                    <a:pt x="957897" y="260197"/>
                  </a:lnTo>
                  <a:lnTo>
                    <a:pt x="968590" y="260197"/>
                  </a:lnTo>
                  <a:lnTo>
                    <a:pt x="968590" y="0"/>
                  </a:lnTo>
                  <a:close/>
                </a:path>
                <a:path w="1118870" h="361950">
                  <a:moveTo>
                    <a:pt x="1022057" y="0"/>
                  </a:moveTo>
                  <a:lnTo>
                    <a:pt x="1011364" y="0"/>
                  </a:lnTo>
                  <a:lnTo>
                    <a:pt x="1011364" y="260197"/>
                  </a:lnTo>
                  <a:lnTo>
                    <a:pt x="1022057" y="260197"/>
                  </a:lnTo>
                  <a:lnTo>
                    <a:pt x="1022057" y="0"/>
                  </a:lnTo>
                  <a:close/>
                </a:path>
                <a:path w="1118870" h="361950">
                  <a:moveTo>
                    <a:pt x="1075499" y="0"/>
                  </a:moveTo>
                  <a:lnTo>
                    <a:pt x="1064818" y="0"/>
                  </a:lnTo>
                  <a:lnTo>
                    <a:pt x="1064818" y="260197"/>
                  </a:lnTo>
                  <a:lnTo>
                    <a:pt x="1075499" y="260197"/>
                  </a:lnTo>
                  <a:lnTo>
                    <a:pt x="1075499" y="0"/>
                  </a:lnTo>
                  <a:close/>
                </a:path>
                <a:path w="1118870" h="361950">
                  <a:moveTo>
                    <a:pt x="1096886" y="0"/>
                  </a:moveTo>
                  <a:lnTo>
                    <a:pt x="1086205" y="0"/>
                  </a:lnTo>
                  <a:lnTo>
                    <a:pt x="1086205" y="313677"/>
                  </a:lnTo>
                  <a:lnTo>
                    <a:pt x="1096886" y="313677"/>
                  </a:lnTo>
                  <a:lnTo>
                    <a:pt x="1096886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92" y="0"/>
                  </a:lnTo>
                  <a:lnTo>
                    <a:pt x="1107592" y="313677"/>
                  </a:lnTo>
                  <a:lnTo>
                    <a:pt x="1118273" y="313677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1" name="object 171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6283082" y="6161942"/>
              <a:ext cx="202987" cy="82892"/>
            </a:xfrm>
            <a:prstGeom prst="rect">
              <a:avLst/>
            </a:prstGeom>
          </p:spPr>
        </p:pic>
        <p:sp>
          <p:nvSpPr>
            <p:cNvPr id="172" name="object 172"/>
            <p:cNvSpPr/>
            <p:nvPr/>
          </p:nvSpPr>
          <p:spPr>
            <a:xfrm>
              <a:off x="6549733" y="6161950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4792" y="8255"/>
                  </a:lnTo>
                  <a:lnTo>
                    <a:pt x="42697" y="5791"/>
                  </a:lnTo>
                  <a:lnTo>
                    <a:pt x="42697" y="41478"/>
                  </a:lnTo>
                  <a:lnTo>
                    <a:pt x="42405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41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97" y="41478"/>
                  </a:lnTo>
                  <a:lnTo>
                    <a:pt x="42697" y="5791"/>
                  </a:lnTo>
                  <a:lnTo>
                    <a:pt x="41211" y="4406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51955" y="58686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8003" y="51003"/>
                  </a:moveTo>
                  <a:lnTo>
                    <a:pt x="119849" y="8255"/>
                  </a:lnTo>
                  <a:lnTo>
                    <a:pt x="118986" y="6921"/>
                  </a:lnTo>
                  <a:lnTo>
                    <a:pt x="117754" y="5778"/>
                  </a:lnTo>
                  <a:lnTo>
                    <a:pt x="117754" y="41478"/>
                  </a:lnTo>
                  <a:lnTo>
                    <a:pt x="117462" y="50609"/>
                  </a:lnTo>
                  <a:lnTo>
                    <a:pt x="106108" y="74701"/>
                  </a:lnTo>
                  <a:lnTo>
                    <a:pt x="96964" y="74701"/>
                  </a:lnTo>
                  <a:lnTo>
                    <a:pt x="85318" y="41478"/>
                  </a:lnTo>
                  <a:lnTo>
                    <a:pt x="85598" y="33426"/>
                  </a:lnTo>
                  <a:lnTo>
                    <a:pt x="96850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78"/>
                  </a:lnTo>
                  <a:lnTo>
                    <a:pt x="116281" y="4406"/>
                  </a:lnTo>
                  <a:lnTo>
                    <a:pt x="112991" y="2667"/>
                  </a:lnTo>
                  <a:lnTo>
                    <a:pt x="109702" y="889"/>
                  </a:lnTo>
                  <a:lnTo>
                    <a:pt x="105892" y="0"/>
                  </a:lnTo>
                  <a:lnTo>
                    <a:pt x="95631" y="0"/>
                  </a:lnTo>
                  <a:lnTo>
                    <a:pt x="75069" y="31877"/>
                  </a:lnTo>
                  <a:lnTo>
                    <a:pt x="75069" y="41478"/>
                  </a:lnTo>
                  <a:lnTo>
                    <a:pt x="87566" y="80086"/>
                  </a:lnTo>
                  <a:lnTo>
                    <a:pt x="93713" y="82892"/>
                  </a:lnTo>
                  <a:lnTo>
                    <a:pt x="107480" y="82892"/>
                  </a:lnTo>
                  <a:lnTo>
                    <a:pt x="112382" y="81305"/>
                  </a:lnTo>
                  <a:lnTo>
                    <a:pt x="120180" y="74930"/>
                  </a:lnTo>
                  <a:lnTo>
                    <a:pt x="120319" y="74701"/>
                  </a:lnTo>
                  <a:lnTo>
                    <a:pt x="123113" y="70396"/>
                  </a:lnTo>
                  <a:lnTo>
                    <a:pt x="127025" y="58686"/>
                  </a:lnTo>
                  <a:lnTo>
                    <a:pt x="128003" y="51003"/>
                  </a:lnTo>
                  <a:close/>
                </a:path>
                <a:path w="428625" h="83185">
                  <a:moveTo>
                    <a:pt x="203339" y="52298"/>
                  </a:moveTo>
                  <a:lnTo>
                    <a:pt x="202006" y="47942"/>
                  </a:lnTo>
                  <a:lnTo>
                    <a:pt x="196684" y="40970"/>
                  </a:lnTo>
                  <a:lnTo>
                    <a:pt x="192963" y="38658"/>
                  </a:lnTo>
                  <a:lnTo>
                    <a:pt x="188163" y="37553"/>
                  </a:lnTo>
                  <a:lnTo>
                    <a:pt x="191858" y="35852"/>
                  </a:lnTo>
                  <a:lnTo>
                    <a:pt x="194640" y="33553"/>
                  </a:lnTo>
                  <a:lnTo>
                    <a:pt x="198399" y="27800"/>
                  </a:lnTo>
                  <a:lnTo>
                    <a:pt x="199351" y="24612"/>
                  </a:lnTo>
                  <a:lnTo>
                    <a:pt x="199351" y="17411"/>
                  </a:lnTo>
                  <a:lnTo>
                    <a:pt x="180022" y="12"/>
                  </a:lnTo>
                  <a:lnTo>
                    <a:pt x="169176" y="12"/>
                  </a:lnTo>
                  <a:lnTo>
                    <a:pt x="163804" y="1854"/>
                  </a:lnTo>
                  <a:lnTo>
                    <a:pt x="155168" y="9194"/>
                  </a:lnTo>
                  <a:lnTo>
                    <a:pt x="152387" y="14363"/>
                  </a:lnTo>
                  <a:lnTo>
                    <a:pt x="151180" y="21056"/>
                  </a:lnTo>
                  <a:lnTo>
                    <a:pt x="161137" y="22809"/>
                  </a:lnTo>
                  <a:lnTo>
                    <a:pt x="161874" y="17957"/>
                  </a:lnTo>
                  <a:lnTo>
                    <a:pt x="163537" y="14300"/>
                  </a:lnTo>
                  <a:lnTo>
                    <a:pt x="168706" y="9423"/>
                  </a:lnTo>
                  <a:lnTo>
                    <a:pt x="171932" y="8204"/>
                  </a:lnTo>
                  <a:lnTo>
                    <a:pt x="179730" y="8204"/>
                  </a:lnTo>
                  <a:lnTo>
                    <a:pt x="182918" y="9398"/>
                  </a:lnTo>
                  <a:lnTo>
                    <a:pt x="187871" y="14211"/>
                  </a:lnTo>
                  <a:lnTo>
                    <a:pt x="189103" y="17233"/>
                  </a:lnTo>
                  <a:lnTo>
                    <a:pt x="189103" y="25488"/>
                  </a:lnTo>
                  <a:lnTo>
                    <a:pt x="187401" y="28917"/>
                  </a:lnTo>
                  <a:lnTo>
                    <a:pt x="180606" y="33337"/>
                  </a:lnTo>
                  <a:lnTo>
                    <a:pt x="176796" y="34455"/>
                  </a:lnTo>
                  <a:lnTo>
                    <a:pt x="170942" y="34340"/>
                  </a:lnTo>
                  <a:lnTo>
                    <a:pt x="169837" y="43078"/>
                  </a:lnTo>
                  <a:lnTo>
                    <a:pt x="172643" y="42354"/>
                  </a:lnTo>
                  <a:lnTo>
                    <a:pt x="174980" y="41973"/>
                  </a:lnTo>
                  <a:lnTo>
                    <a:pt x="181483" y="41973"/>
                  </a:lnTo>
                  <a:lnTo>
                    <a:pt x="185280" y="43472"/>
                  </a:lnTo>
                  <a:lnTo>
                    <a:pt x="191262" y="49415"/>
                  </a:lnTo>
                  <a:lnTo>
                    <a:pt x="192760" y="53174"/>
                  </a:lnTo>
                  <a:lnTo>
                    <a:pt x="192760" y="62534"/>
                  </a:lnTo>
                  <a:lnTo>
                    <a:pt x="191135" y="66586"/>
                  </a:lnTo>
                  <a:lnTo>
                    <a:pt x="184670" y="73063"/>
                  </a:lnTo>
                  <a:lnTo>
                    <a:pt x="180721" y="74688"/>
                  </a:lnTo>
                  <a:lnTo>
                    <a:pt x="172085" y="74688"/>
                  </a:lnTo>
                  <a:lnTo>
                    <a:pt x="168719" y="73469"/>
                  </a:lnTo>
                  <a:lnTo>
                    <a:pt x="163220" y="68478"/>
                  </a:lnTo>
                  <a:lnTo>
                    <a:pt x="161290" y="64414"/>
                  </a:lnTo>
                  <a:lnTo>
                    <a:pt x="160147" y="58750"/>
                  </a:lnTo>
                  <a:lnTo>
                    <a:pt x="150177" y="60083"/>
                  </a:lnTo>
                  <a:lnTo>
                    <a:pt x="150850" y="66840"/>
                  </a:lnTo>
                  <a:lnTo>
                    <a:pt x="153517" y="72339"/>
                  </a:lnTo>
                  <a:lnTo>
                    <a:pt x="162928" y="80835"/>
                  </a:lnTo>
                  <a:lnTo>
                    <a:pt x="168859" y="82956"/>
                  </a:lnTo>
                  <a:lnTo>
                    <a:pt x="183883" y="82956"/>
                  </a:lnTo>
                  <a:lnTo>
                    <a:pt x="190411" y="80492"/>
                  </a:lnTo>
                  <a:lnTo>
                    <a:pt x="200748" y="70637"/>
                  </a:lnTo>
                  <a:lnTo>
                    <a:pt x="203339" y="64617"/>
                  </a:lnTo>
                  <a:lnTo>
                    <a:pt x="203339" y="52298"/>
                  </a:lnTo>
                  <a:close/>
                </a:path>
                <a:path w="428625" h="83185">
                  <a:moveTo>
                    <a:pt x="278384" y="52298"/>
                  </a:moveTo>
                  <a:lnTo>
                    <a:pt x="277063" y="47942"/>
                  </a:lnTo>
                  <a:lnTo>
                    <a:pt x="271741" y="40970"/>
                  </a:lnTo>
                  <a:lnTo>
                    <a:pt x="268020" y="38658"/>
                  </a:lnTo>
                  <a:lnTo>
                    <a:pt x="263220" y="37553"/>
                  </a:lnTo>
                  <a:lnTo>
                    <a:pt x="266903" y="35852"/>
                  </a:lnTo>
                  <a:lnTo>
                    <a:pt x="269697" y="33553"/>
                  </a:lnTo>
                  <a:lnTo>
                    <a:pt x="273456" y="27800"/>
                  </a:lnTo>
                  <a:lnTo>
                    <a:pt x="274408" y="24612"/>
                  </a:lnTo>
                  <a:lnTo>
                    <a:pt x="274408" y="17411"/>
                  </a:lnTo>
                  <a:lnTo>
                    <a:pt x="255079" y="12"/>
                  </a:lnTo>
                  <a:lnTo>
                    <a:pt x="244221" y="12"/>
                  </a:lnTo>
                  <a:lnTo>
                    <a:pt x="238848" y="1854"/>
                  </a:lnTo>
                  <a:lnTo>
                    <a:pt x="230225" y="9194"/>
                  </a:lnTo>
                  <a:lnTo>
                    <a:pt x="227444" y="14363"/>
                  </a:lnTo>
                  <a:lnTo>
                    <a:pt x="226225" y="21056"/>
                  </a:lnTo>
                  <a:lnTo>
                    <a:pt x="236194" y="22809"/>
                  </a:lnTo>
                  <a:lnTo>
                    <a:pt x="236931" y="17957"/>
                  </a:lnTo>
                  <a:lnTo>
                    <a:pt x="238594" y="14300"/>
                  </a:lnTo>
                  <a:lnTo>
                    <a:pt x="243763" y="9423"/>
                  </a:lnTo>
                  <a:lnTo>
                    <a:pt x="246989" y="8204"/>
                  </a:lnTo>
                  <a:lnTo>
                    <a:pt x="254787" y="8204"/>
                  </a:lnTo>
                  <a:lnTo>
                    <a:pt x="257975" y="9398"/>
                  </a:lnTo>
                  <a:lnTo>
                    <a:pt x="262915" y="14211"/>
                  </a:lnTo>
                  <a:lnTo>
                    <a:pt x="264160" y="17233"/>
                  </a:lnTo>
                  <a:lnTo>
                    <a:pt x="264160" y="25488"/>
                  </a:lnTo>
                  <a:lnTo>
                    <a:pt x="262458" y="28917"/>
                  </a:lnTo>
                  <a:lnTo>
                    <a:pt x="255676" y="33337"/>
                  </a:lnTo>
                  <a:lnTo>
                    <a:pt x="251853" y="34455"/>
                  </a:lnTo>
                  <a:lnTo>
                    <a:pt x="247599" y="34455"/>
                  </a:lnTo>
                  <a:lnTo>
                    <a:pt x="245999" y="34340"/>
                  </a:lnTo>
                  <a:lnTo>
                    <a:pt x="244894" y="43078"/>
                  </a:lnTo>
                  <a:lnTo>
                    <a:pt x="247688" y="42354"/>
                  </a:lnTo>
                  <a:lnTo>
                    <a:pt x="250037" y="41973"/>
                  </a:lnTo>
                  <a:lnTo>
                    <a:pt x="256540" y="41973"/>
                  </a:lnTo>
                  <a:lnTo>
                    <a:pt x="260337" y="43472"/>
                  </a:lnTo>
                  <a:lnTo>
                    <a:pt x="266319" y="49415"/>
                  </a:lnTo>
                  <a:lnTo>
                    <a:pt x="267817" y="53174"/>
                  </a:lnTo>
                  <a:lnTo>
                    <a:pt x="267817" y="62534"/>
                  </a:lnTo>
                  <a:lnTo>
                    <a:pt x="266192" y="66586"/>
                  </a:lnTo>
                  <a:lnTo>
                    <a:pt x="259727" y="73063"/>
                  </a:lnTo>
                  <a:lnTo>
                    <a:pt x="255778" y="74688"/>
                  </a:lnTo>
                  <a:lnTo>
                    <a:pt x="247142" y="74688"/>
                  </a:lnTo>
                  <a:lnTo>
                    <a:pt x="243776" y="73469"/>
                  </a:lnTo>
                  <a:lnTo>
                    <a:pt x="238277" y="68478"/>
                  </a:lnTo>
                  <a:lnTo>
                    <a:pt x="236347" y="64414"/>
                  </a:lnTo>
                  <a:lnTo>
                    <a:pt x="235204" y="58750"/>
                  </a:lnTo>
                  <a:lnTo>
                    <a:pt x="225234" y="60083"/>
                  </a:lnTo>
                  <a:lnTo>
                    <a:pt x="225894" y="66840"/>
                  </a:lnTo>
                  <a:lnTo>
                    <a:pt x="228574" y="72339"/>
                  </a:lnTo>
                  <a:lnTo>
                    <a:pt x="237985" y="80835"/>
                  </a:lnTo>
                  <a:lnTo>
                    <a:pt x="243916" y="82956"/>
                  </a:lnTo>
                  <a:lnTo>
                    <a:pt x="258927" y="82956"/>
                  </a:lnTo>
                  <a:lnTo>
                    <a:pt x="265468" y="80492"/>
                  </a:lnTo>
                  <a:lnTo>
                    <a:pt x="275805" y="70637"/>
                  </a:lnTo>
                  <a:lnTo>
                    <a:pt x="278384" y="64617"/>
                  </a:lnTo>
                  <a:lnTo>
                    <a:pt x="278384" y="52298"/>
                  </a:lnTo>
                  <a:close/>
                </a:path>
                <a:path w="428625" h="83185">
                  <a:moveTo>
                    <a:pt x="353390" y="47396"/>
                  </a:moveTo>
                  <a:lnTo>
                    <a:pt x="351053" y="41097"/>
                  </a:lnTo>
                  <a:lnTo>
                    <a:pt x="347738" y="37655"/>
                  </a:lnTo>
                  <a:lnTo>
                    <a:pt x="343141" y="32816"/>
                  </a:lnTo>
                  <a:lnTo>
                    <a:pt x="343141" y="49974"/>
                  </a:lnTo>
                  <a:lnTo>
                    <a:pt x="343090" y="61925"/>
                  </a:lnTo>
                  <a:lnTo>
                    <a:pt x="341693" y="66205"/>
                  </a:lnTo>
                  <a:lnTo>
                    <a:pt x="335635" y="72999"/>
                  </a:lnTo>
                  <a:lnTo>
                    <a:pt x="332028" y="74701"/>
                  </a:lnTo>
                  <a:lnTo>
                    <a:pt x="324929" y="74701"/>
                  </a:lnTo>
                  <a:lnTo>
                    <a:pt x="311251" y="58648"/>
                  </a:lnTo>
                  <a:lnTo>
                    <a:pt x="311251" y="49974"/>
                  </a:lnTo>
                  <a:lnTo>
                    <a:pt x="312826" y="45732"/>
                  </a:lnTo>
                  <a:lnTo>
                    <a:pt x="315963" y="42532"/>
                  </a:lnTo>
                  <a:lnTo>
                    <a:pt x="318744" y="39649"/>
                  </a:lnTo>
                  <a:lnTo>
                    <a:pt x="319100" y="39281"/>
                  </a:lnTo>
                  <a:lnTo>
                    <a:pt x="322922" y="37655"/>
                  </a:lnTo>
                  <a:lnTo>
                    <a:pt x="331965" y="37655"/>
                  </a:lnTo>
                  <a:lnTo>
                    <a:pt x="335737" y="39281"/>
                  </a:lnTo>
                  <a:lnTo>
                    <a:pt x="338721" y="42532"/>
                  </a:lnTo>
                  <a:lnTo>
                    <a:pt x="341706" y="45745"/>
                  </a:lnTo>
                  <a:lnTo>
                    <a:pt x="343141" y="49974"/>
                  </a:lnTo>
                  <a:lnTo>
                    <a:pt x="343141" y="32816"/>
                  </a:lnTo>
                  <a:lnTo>
                    <a:pt x="341706" y="31305"/>
                  </a:lnTo>
                  <a:lnTo>
                    <a:pt x="336067" y="28854"/>
                  </a:lnTo>
                  <a:lnTo>
                    <a:pt x="325615" y="28854"/>
                  </a:lnTo>
                  <a:lnTo>
                    <a:pt x="321983" y="29730"/>
                  </a:lnTo>
                  <a:lnTo>
                    <a:pt x="318490" y="31534"/>
                  </a:lnTo>
                  <a:lnTo>
                    <a:pt x="315036" y="33274"/>
                  </a:lnTo>
                  <a:lnTo>
                    <a:pt x="312102" y="35991"/>
                  </a:lnTo>
                  <a:lnTo>
                    <a:pt x="309702" y="39649"/>
                  </a:lnTo>
                  <a:lnTo>
                    <a:pt x="309803" y="31305"/>
                  </a:lnTo>
                  <a:lnTo>
                    <a:pt x="325132" y="8204"/>
                  </a:lnTo>
                  <a:lnTo>
                    <a:pt x="332257" y="8204"/>
                  </a:lnTo>
                  <a:lnTo>
                    <a:pt x="335584" y="9613"/>
                  </a:lnTo>
                  <a:lnTo>
                    <a:pt x="339902" y="14224"/>
                  </a:lnTo>
                  <a:lnTo>
                    <a:pt x="341160" y="17081"/>
                  </a:lnTo>
                  <a:lnTo>
                    <a:pt x="342049" y="20980"/>
                  </a:lnTo>
                  <a:lnTo>
                    <a:pt x="351955" y="20205"/>
                  </a:lnTo>
                  <a:lnTo>
                    <a:pt x="351142" y="13906"/>
                  </a:lnTo>
                  <a:lnTo>
                    <a:pt x="348691" y="8953"/>
                  </a:lnTo>
                  <a:lnTo>
                    <a:pt x="347827" y="8204"/>
                  </a:lnTo>
                  <a:lnTo>
                    <a:pt x="340537" y="1803"/>
                  </a:lnTo>
                  <a:lnTo>
                    <a:pt x="335305" y="0"/>
                  </a:lnTo>
                  <a:lnTo>
                    <a:pt x="320357" y="0"/>
                  </a:lnTo>
                  <a:lnTo>
                    <a:pt x="300329" y="32562"/>
                  </a:lnTo>
                  <a:lnTo>
                    <a:pt x="299897" y="45732"/>
                  </a:lnTo>
                  <a:lnTo>
                    <a:pt x="300278" y="53301"/>
                  </a:lnTo>
                  <a:lnTo>
                    <a:pt x="319671" y="82880"/>
                  </a:lnTo>
                  <a:lnTo>
                    <a:pt x="332854" y="82880"/>
                  </a:lnTo>
                  <a:lnTo>
                    <a:pt x="337210" y="81724"/>
                  </a:lnTo>
                  <a:lnTo>
                    <a:pt x="344881" y="77076"/>
                  </a:lnTo>
                  <a:lnTo>
                    <a:pt x="347014" y="74701"/>
                  </a:lnTo>
                  <a:lnTo>
                    <a:pt x="347891" y="73736"/>
                  </a:lnTo>
                  <a:lnTo>
                    <a:pt x="352285" y="64998"/>
                  </a:lnTo>
                  <a:lnTo>
                    <a:pt x="353390" y="60248"/>
                  </a:lnTo>
                  <a:lnTo>
                    <a:pt x="353390" y="47396"/>
                  </a:lnTo>
                  <a:close/>
                </a:path>
                <a:path w="428625" h="83185">
                  <a:moveTo>
                    <a:pt x="428510" y="52298"/>
                  </a:moveTo>
                  <a:lnTo>
                    <a:pt x="427177" y="47942"/>
                  </a:lnTo>
                  <a:lnTo>
                    <a:pt x="421855" y="40970"/>
                  </a:lnTo>
                  <a:lnTo>
                    <a:pt x="418134" y="38658"/>
                  </a:lnTo>
                  <a:lnTo>
                    <a:pt x="413334" y="37553"/>
                  </a:lnTo>
                  <a:lnTo>
                    <a:pt x="417017" y="35852"/>
                  </a:lnTo>
                  <a:lnTo>
                    <a:pt x="419823" y="33553"/>
                  </a:lnTo>
                  <a:lnTo>
                    <a:pt x="423570" y="27800"/>
                  </a:lnTo>
                  <a:lnTo>
                    <a:pt x="424522" y="24612"/>
                  </a:lnTo>
                  <a:lnTo>
                    <a:pt x="424522" y="17411"/>
                  </a:lnTo>
                  <a:lnTo>
                    <a:pt x="405193" y="12"/>
                  </a:lnTo>
                  <a:lnTo>
                    <a:pt x="394347" y="12"/>
                  </a:lnTo>
                  <a:lnTo>
                    <a:pt x="388962" y="1854"/>
                  </a:lnTo>
                  <a:lnTo>
                    <a:pt x="380326" y="9194"/>
                  </a:lnTo>
                  <a:lnTo>
                    <a:pt x="377558" y="14363"/>
                  </a:lnTo>
                  <a:lnTo>
                    <a:pt x="376351" y="21056"/>
                  </a:lnTo>
                  <a:lnTo>
                    <a:pt x="386308" y="22809"/>
                  </a:lnTo>
                  <a:lnTo>
                    <a:pt x="387045" y="17957"/>
                  </a:lnTo>
                  <a:lnTo>
                    <a:pt x="388708" y="14300"/>
                  </a:lnTo>
                  <a:lnTo>
                    <a:pt x="393890" y="9423"/>
                  </a:lnTo>
                  <a:lnTo>
                    <a:pt x="397103" y="8204"/>
                  </a:lnTo>
                  <a:lnTo>
                    <a:pt x="404901" y="8204"/>
                  </a:lnTo>
                  <a:lnTo>
                    <a:pt x="408089" y="9398"/>
                  </a:lnTo>
                  <a:lnTo>
                    <a:pt x="413029" y="14211"/>
                  </a:lnTo>
                  <a:lnTo>
                    <a:pt x="414274" y="17233"/>
                  </a:lnTo>
                  <a:lnTo>
                    <a:pt x="414274" y="25488"/>
                  </a:lnTo>
                  <a:lnTo>
                    <a:pt x="412572" y="28917"/>
                  </a:lnTo>
                  <a:lnTo>
                    <a:pt x="405777" y="33337"/>
                  </a:lnTo>
                  <a:lnTo>
                    <a:pt x="401967" y="34455"/>
                  </a:lnTo>
                  <a:lnTo>
                    <a:pt x="397713" y="34455"/>
                  </a:lnTo>
                  <a:lnTo>
                    <a:pt x="396113" y="34340"/>
                  </a:lnTo>
                  <a:lnTo>
                    <a:pt x="395008" y="43078"/>
                  </a:lnTo>
                  <a:lnTo>
                    <a:pt x="397814" y="42354"/>
                  </a:lnTo>
                  <a:lnTo>
                    <a:pt x="400151" y="41973"/>
                  </a:lnTo>
                  <a:lnTo>
                    <a:pt x="406641" y="41973"/>
                  </a:lnTo>
                  <a:lnTo>
                    <a:pt x="410451" y="43472"/>
                  </a:lnTo>
                  <a:lnTo>
                    <a:pt x="416433" y="49415"/>
                  </a:lnTo>
                  <a:lnTo>
                    <a:pt x="417931" y="53174"/>
                  </a:lnTo>
                  <a:lnTo>
                    <a:pt x="417931" y="62534"/>
                  </a:lnTo>
                  <a:lnTo>
                    <a:pt x="416306" y="66586"/>
                  </a:lnTo>
                  <a:lnTo>
                    <a:pt x="409841" y="73063"/>
                  </a:lnTo>
                  <a:lnTo>
                    <a:pt x="405892" y="74688"/>
                  </a:lnTo>
                  <a:lnTo>
                    <a:pt x="397256" y="74688"/>
                  </a:lnTo>
                  <a:lnTo>
                    <a:pt x="393903" y="73469"/>
                  </a:lnTo>
                  <a:lnTo>
                    <a:pt x="388391" y="68478"/>
                  </a:lnTo>
                  <a:lnTo>
                    <a:pt x="386461" y="64414"/>
                  </a:lnTo>
                  <a:lnTo>
                    <a:pt x="385318" y="58750"/>
                  </a:lnTo>
                  <a:lnTo>
                    <a:pt x="375348" y="60083"/>
                  </a:lnTo>
                  <a:lnTo>
                    <a:pt x="376008" y="66840"/>
                  </a:lnTo>
                  <a:lnTo>
                    <a:pt x="378688" y="72339"/>
                  </a:lnTo>
                  <a:lnTo>
                    <a:pt x="388099" y="80835"/>
                  </a:lnTo>
                  <a:lnTo>
                    <a:pt x="394030" y="82956"/>
                  </a:lnTo>
                  <a:lnTo>
                    <a:pt x="409054" y="82956"/>
                  </a:lnTo>
                  <a:lnTo>
                    <a:pt x="415594" y="80492"/>
                  </a:lnTo>
                  <a:lnTo>
                    <a:pt x="425919" y="70637"/>
                  </a:lnTo>
                  <a:lnTo>
                    <a:pt x="428510" y="64617"/>
                  </a:lnTo>
                  <a:lnTo>
                    <a:pt x="428510" y="52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3" name="object 173"/>
            <p:cNvSpPr/>
            <p:nvPr/>
          </p:nvSpPr>
          <p:spPr>
            <a:xfrm>
              <a:off x="6517449" y="559633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4" name="object 174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6526959" y="5600275"/>
              <a:ext cx="143802" cy="124828"/>
            </a:xfrm>
            <a:prstGeom prst="rect">
              <a:avLst/>
            </a:prstGeom>
          </p:spPr>
        </p:pic>
        <p:sp>
          <p:nvSpPr>
            <p:cNvPr id="175" name="object 175"/>
            <p:cNvSpPr/>
            <p:nvPr/>
          </p:nvSpPr>
          <p:spPr>
            <a:xfrm>
              <a:off x="5838571" y="559633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6" name="object 176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848082" y="5600275"/>
              <a:ext cx="143802" cy="124828"/>
            </a:xfrm>
            <a:prstGeom prst="rect">
              <a:avLst/>
            </a:prstGeom>
          </p:spPr>
        </p:pic>
      </p:grpSp>
      <p:sp>
        <p:nvSpPr>
          <p:cNvPr id="177" name="object 177"/>
          <p:cNvSpPr txBox="1"/>
          <p:nvPr/>
        </p:nvSpPr>
        <p:spPr>
          <a:xfrm>
            <a:off x="5838571" y="5596331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5639008" y="8361200"/>
            <a:ext cx="1738630" cy="1953895"/>
          </a:xfrm>
          <a:custGeom>
            <a:avLst/>
            <a:gdLst/>
            <a:ahLst/>
            <a:cxnLst/>
            <a:rect l="l" t="t" r="r" b="b"/>
            <a:pathLst>
              <a:path w="1738629" h="195389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1835"/>
                </a:lnTo>
                <a:lnTo>
                  <a:pt x="1124" y="1923458"/>
                </a:lnTo>
                <a:lnTo>
                  <a:pt x="8999" y="1944831"/>
                </a:lnTo>
                <a:lnTo>
                  <a:pt x="30373" y="1952706"/>
                </a:lnTo>
                <a:lnTo>
                  <a:pt x="71996" y="1953831"/>
                </a:lnTo>
                <a:lnTo>
                  <a:pt x="1666595" y="1953831"/>
                </a:lnTo>
                <a:lnTo>
                  <a:pt x="1708218" y="1952706"/>
                </a:lnTo>
                <a:lnTo>
                  <a:pt x="1729592" y="1944831"/>
                </a:lnTo>
                <a:lnTo>
                  <a:pt x="1737466" y="1923458"/>
                </a:lnTo>
                <a:lnTo>
                  <a:pt x="1738591" y="18818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79" name="object 179"/>
          <p:cNvGraphicFramePr>
            <a:graphicFrameLocks noGrp="1"/>
          </p:cNvGraphicFramePr>
          <p:nvPr/>
        </p:nvGraphicFramePr>
        <p:xfrm>
          <a:off x="5740655" y="956853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8150RH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16005118001070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0" name="object 180"/>
          <p:cNvSpPr txBox="1"/>
          <p:nvPr/>
        </p:nvSpPr>
        <p:spPr>
          <a:xfrm>
            <a:off x="5658053" y="8422176"/>
            <a:ext cx="170053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07670" marR="5080" indent="-39560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RUBY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GRAPEFRUIT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SEGMENTS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LIGHT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81" name="object 181"/>
          <p:cNvPicPr/>
          <p:nvPr/>
        </p:nvPicPr>
        <p:blipFill>
          <a:blip r:embed="rId44" cstate="print"/>
          <a:stretch>
            <a:fillRect/>
          </a:stretch>
        </p:blipFill>
        <p:spPr>
          <a:xfrm>
            <a:off x="6286408" y="7486751"/>
            <a:ext cx="440261" cy="753491"/>
          </a:xfrm>
          <a:prstGeom prst="rect">
            <a:avLst/>
          </a:prstGeom>
        </p:spPr>
      </p:pic>
      <p:grpSp>
        <p:nvGrpSpPr>
          <p:cNvPr id="182" name="object 182"/>
          <p:cNvGrpSpPr/>
          <p:nvPr/>
        </p:nvGrpSpPr>
        <p:grpSpPr>
          <a:xfrm>
            <a:off x="5838571" y="8833383"/>
            <a:ext cx="1339850" cy="633730"/>
            <a:chOff x="5838571" y="8833383"/>
            <a:chExt cx="1339850" cy="633730"/>
          </a:xfrm>
        </p:grpSpPr>
        <p:sp>
          <p:nvSpPr>
            <p:cNvPr id="183" name="object 183"/>
            <p:cNvSpPr/>
            <p:nvPr/>
          </p:nvSpPr>
          <p:spPr>
            <a:xfrm>
              <a:off x="5890272" y="9081363"/>
              <a:ext cx="1275715" cy="385445"/>
            </a:xfrm>
            <a:custGeom>
              <a:avLst/>
              <a:gdLst/>
              <a:ahLst/>
              <a:cxnLst/>
              <a:rect l="l" t="t" r="r" b="b"/>
              <a:pathLst>
                <a:path w="1275715" h="385445">
                  <a:moveTo>
                    <a:pt x="1275130" y="0"/>
                  </a:moveTo>
                  <a:lnTo>
                    <a:pt x="0" y="0"/>
                  </a:lnTo>
                  <a:lnTo>
                    <a:pt x="0" y="385394"/>
                  </a:lnTo>
                  <a:lnTo>
                    <a:pt x="1275130" y="385394"/>
                  </a:lnTo>
                  <a:lnTo>
                    <a:pt x="12751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5916295" y="9081350"/>
              <a:ext cx="1180465" cy="376555"/>
            </a:xfrm>
            <a:custGeom>
              <a:avLst/>
              <a:gdLst/>
              <a:ahLst/>
              <a:cxnLst/>
              <a:rect l="l" t="t" r="r" b="b"/>
              <a:pathLst>
                <a:path w="1180465" h="376554">
                  <a:moveTo>
                    <a:pt x="49174" y="345033"/>
                  </a:moveTo>
                  <a:lnTo>
                    <a:pt x="47002" y="339521"/>
                  </a:lnTo>
                  <a:lnTo>
                    <a:pt x="44894" y="337362"/>
                  </a:lnTo>
                  <a:lnTo>
                    <a:pt x="38671" y="330974"/>
                  </a:lnTo>
                  <a:lnTo>
                    <a:pt x="38671" y="347357"/>
                  </a:lnTo>
                  <a:lnTo>
                    <a:pt x="38620" y="356692"/>
                  </a:lnTo>
                  <a:lnTo>
                    <a:pt x="37452" y="360299"/>
                  </a:lnTo>
                  <a:lnTo>
                    <a:pt x="35013" y="363029"/>
                  </a:lnTo>
                  <a:lnTo>
                    <a:pt x="32562" y="365721"/>
                  </a:lnTo>
                  <a:lnTo>
                    <a:pt x="29159" y="367080"/>
                  </a:lnTo>
                  <a:lnTo>
                    <a:pt x="20421" y="367080"/>
                  </a:lnTo>
                  <a:lnTo>
                    <a:pt x="16929" y="365721"/>
                  </a:lnTo>
                  <a:lnTo>
                    <a:pt x="14338" y="363029"/>
                  </a:lnTo>
                  <a:lnTo>
                    <a:pt x="11760" y="360299"/>
                  </a:lnTo>
                  <a:lnTo>
                    <a:pt x="10490" y="356692"/>
                  </a:lnTo>
                  <a:lnTo>
                    <a:pt x="10591" y="347357"/>
                  </a:lnTo>
                  <a:lnTo>
                    <a:pt x="38671" y="347357"/>
                  </a:lnTo>
                  <a:lnTo>
                    <a:pt x="38671" y="330974"/>
                  </a:lnTo>
                  <a:lnTo>
                    <a:pt x="38404" y="330695"/>
                  </a:lnTo>
                  <a:lnTo>
                    <a:pt x="37211" y="330212"/>
                  </a:lnTo>
                  <a:lnTo>
                    <a:pt x="33007" y="328510"/>
                  </a:lnTo>
                  <a:lnTo>
                    <a:pt x="24968" y="328510"/>
                  </a:lnTo>
                  <a:lnTo>
                    <a:pt x="23431" y="328650"/>
                  </a:lnTo>
                  <a:lnTo>
                    <a:pt x="20396" y="329222"/>
                  </a:lnTo>
                  <a:lnTo>
                    <a:pt x="18923" y="329653"/>
                  </a:lnTo>
                  <a:lnTo>
                    <a:pt x="17487" y="330212"/>
                  </a:lnTo>
                  <a:lnTo>
                    <a:pt x="21628" y="324345"/>
                  </a:lnTo>
                  <a:lnTo>
                    <a:pt x="42633" y="301713"/>
                  </a:lnTo>
                  <a:lnTo>
                    <a:pt x="29337" y="301713"/>
                  </a:lnTo>
                  <a:lnTo>
                    <a:pt x="2362" y="335724"/>
                  </a:lnTo>
                  <a:lnTo>
                    <a:pt x="0" y="343344"/>
                  </a:lnTo>
                  <a:lnTo>
                    <a:pt x="0" y="358394"/>
                  </a:lnTo>
                  <a:lnTo>
                    <a:pt x="2247" y="364591"/>
                  </a:lnTo>
                  <a:lnTo>
                    <a:pt x="11277" y="373849"/>
                  </a:lnTo>
                  <a:lnTo>
                    <a:pt x="17297" y="376174"/>
                  </a:lnTo>
                  <a:lnTo>
                    <a:pt x="32042" y="376174"/>
                  </a:lnTo>
                  <a:lnTo>
                    <a:pt x="37884" y="373888"/>
                  </a:lnTo>
                  <a:lnTo>
                    <a:pt x="44665" y="367080"/>
                  </a:lnTo>
                  <a:lnTo>
                    <a:pt x="46913" y="364832"/>
                  </a:lnTo>
                  <a:lnTo>
                    <a:pt x="49174" y="358940"/>
                  </a:lnTo>
                  <a:lnTo>
                    <a:pt x="49174" y="345033"/>
                  </a:lnTo>
                  <a:close/>
                </a:path>
                <a:path w="1180465" h="376554">
                  <a:moveTo>
                    <a:pt x="84683" y="0"/>
                  </a:moveTo>
                  <a:lnTo>
                    <a:pt x="75933" y="0"/>
                  </a:lnTo>
                  <a:lnTo>
                    <a:pt x="75933" y="358838"/>
                  </a:lnTo>
                  <a:lnTo>
                    <a:pt x="84683" y="358838"/>
                  </a:lnTo>
                  <a:lnTo>
                    <a:pt x="84683" y="0"/>
                  </a:lnTo>
                  <a:close/>
                </a:path>
                <a:path w="1180465" h="376554">
                  <a:moveTo>
                    <a:pt x="107988" y="0"/>
                  </a:moveTo>
                  <a:lnTo>
                    <a:pt x="99237" y="0"/>
                  </a:lnTo>
                  <a:lnTo>
                    <a:pt x="99237" y="358838"/>
                  </a:lnTo>
                  <a:lnTo>
                    <a:pt x="107988" y="358838"/>
                  </a:lnTo>
                  <a:lnTo>
                    <a:pt x="107988" y="0"/>
                  </a:lnTo>
                  <a:close/>
                </a:path>
                <a:path w="1180465" h="376554">
                  <a:moveTo>
                    <a:pt x="166255" y="12"/>
                  </a:moveTo>
                  <a:lnTo>
                    <a:pt x="145846" y="12"/>
                  </a:lnTo>
                  <a:lnTo>
                    <a:pt x="145846" y="288937"/>
                  </a:lnTo>
                  <a:lnTo>
                    <a:pt x="166255" y="288937"/>
                  </a:lnTo>
                  <a:lnTo>
                    <a:pt x="166255" y="12"/>
                  </a:lnTo>
                  <a:close/>
                </a:path>
                <a:path w="1180465" h="376554">
                  <a:moveTo>
                    <a:pt x="175399" y="330250"/>
                  </a:moveTo>
                  <a:lnTo>
                    <a:pt x="174752" y="323088"/>
                  </a:lnTo>
                  <a:lnTo>
                    <a:pt x="172173" y="311696"/>
                  </a:lnTo>
                  <a:lnTo>
                    <a:pt x="171196" y="309638"/>
                  </a:lnTo>
                  <a:lnTo>
                    <a:pt x="170281" y="307695"/>
                  </a:lnTo>
                  <a:lnTo>
                    <a:pt x="167779" y="305346"/>
                  </a:lnTo>
                  <a:lnTo>
                    <a:pt x="166344" y="303936"/>
                  </a:lnTo>
                  <a:lnTo>
                    <a:pt x="164858" y="303212"/>
                  </a:lnTo>
                  <a:lnTo>
                    <a:pt x="164858" y="347052"/>
                  </a:lnTo>
                  <a:lnTo>
                    <a:pt x="164617" y="351828"/>
                  </a:lnTo>
                  <a:lnTo>
                    <a:pt x="153974" y="367423"/>
                  </a:lnTo>
                  <a:lnTo>
                    <a:pt x="146710" y="367423"/>
                  </a:lnTo>
                  <a:lnTo>
                    <a:pt x="143954" y="367118"/>
                  </a:lnTo>
                  <a:lnTo>
                    <a:pt x="141020" y="365861"/>
                  </a:lnTo>
                  <a:lnTo>
                    <a:pt x="139954" y="364680"/>
                  </a:lnTo>
                  <a:lnTo>
                    <a:pt x="139280" y="363004"/>
                  </a:lnTo>
                  <a:lnTo>
                    <a:pt x="138404" y="361022"/>
                  </a:lnTo>
                  <a:lnTo>
                    <a:pt x="137756" y="357987"/>
                  </a:lnTo>
                  <a:lnTo>
                    <a:pt x="136931" y="349796"/>
                  </a:lnTo>
                  <a:lnTo>
                    <a:pt x="136817" y="347052"/>
                  </a:lnTo>
                  <a:lnTo>
                    <a:pt x="136804" y="330250"/>
                  </a:lnTo>
                  <a:lnTo>
                    <a:pt x="136982" y="326453"/>
                  </a:lnTo>
                  <a:lnTo>
                    <a:pt x="147294" y="309638"/>
                  </a:lnTo>
                  <a:lnTo>
                    <a:pt x="154305" y="309638"/>
                  </a:lnTo>
                  <a:lnTo>
                    <a:pt x="164858" y="347052"/>
                  </a:lnTo>
                  <a:lnTo>
                    <a:pt x="164858" y="303212"/>
                  </a:lnTo>
                  <a:lnTo>
                    <a:pt x="164185" y="302869"/>
                  </a:lnTo>
                  <a:lnTo>
                    <a:pt x="158521" y="301472"/>
                  </a:lnTo>
                  <a:lnTo>
                    <a:pt x="154978" y="301129"/>
                  </a:lnTo>
                  <a:lnTo>
                    <a:pt x="145973" y="301129"/>
                  </a:lnTo>
                  <a:lnTo>
                    <a:pt x="126250" y="347052"/>
                  </a:lnTo>
                  <a:lnTo>
                    <a:pt x="126771" y="353377"/>
                  </a:lnTo>
                  <a:lnTo>
                    <a:pt x="145973" y="376389"/>
                  </a:lnTo>
                  <a:lnTo>
                    <a:pt x="155549" y="376389"/>
                  </a:lnTo>
                  <a:lnTo>
                    <a:pt x="175399" y="347052"/>
                  </a:lnTo>
                  <a:lnTo>
                    <a:pt x="175399" y="330250"/>
                  </a:lnTo>
                  <a:close/>
                </a:path>
                <a:path w="1180465" h="376554">
                  <a:moveTo>
                    <a:pt x="189547" y="12"/>
                  </a:moveTo>
                  <a:lnTo>
                    <a:pt x="180809" y="12"/>
                  </a:lnTo>
                  <a:lnTo>
                    <a:pt x="180809" y="288937"/>
                  </a:lnTo>
                  <a:lnTo>
                    <a:pt x="189547" y="288937"/>
                  </a:lnTo>
                  <a:lnTo>
                    <a:pt x="189547" y="12"/>
                  </a:lnTo>
                  <a:close/>
                </a:path>
                <a:path w="1180465" h="376554">
                  <a:moveTo>
                    <a:pt x="212864" y="12"/>
                  </a:moveTo>
                  <a:lnTo>
                    <a:pt x="204114" y="12"/>
                  </a:lnTo>
                  <a:lnTo>
                    <a:pt x="204114" y="288937"/>
                  </a:lnTo>
                  <a:lnTo>
                    <a:pt x="212864" y="288937"/>
                  </a:lnTo>
                  <a:lnTo>
                    <a:pt x="212864" y="12"/>
                  </a:lnTo>
                  <a:close/>
                </a:path>
                <a:path w="1180465" h="376554">
                  <a:moveTo>
                    <a:pt x="256971" y="330250"/>
                  </a:moveTo>
                  <a:lnTo>
                    <a:pt x="249364" y="305346"/>
                  </a:lnTo>
                  <a:lnTo>
                    <a:pt x="247929" y="303936"/>
                  </a:lnTo>
                  <a:lnTo>
                    <a:pt x="246430" y="303199"/>
                  </a:lnTo>
                  <a:lnTo>
                    <a:pt x="246430" y="347052"/>
                  </a:lnTo>
                  <a:lnTo>
                    <a:pt x="246189" y="351828"/>
                  </a:lnTo>
                  <a:lnTo>
                    <a:pt x="239471" y="366814"/>
                  </a:lnTo>
                  <a:lnTo>
                    <a:pt x="237921" y="367220"/>
                  </a:lnTo>
                  <a:lnTo>
                    <a:pt x="235546" y="367423"/>
                  </a:lnTo>
                  <a:lnTo>
                    <a:pt x="228295" y="367423"/>
                  </a:lnTo>
                  <a:lnTo>
                    <a:pt x="225539" y="367118"/>
                  </a:lnTo>
                  <a:lnTo>
                    <a:pt x="222592" y="365861"/>
                  </a:lnTo>
                  <a:lnTo>
                    <a:pt x="221526" y="364680"/>
                  </a:lnTo>
                  <a:lnTo>
                    <a:pt x="220853" y="363004"/>
                  </a:lnTo>
                  <a:lnTo>
                    <a:pt x="219989" y="361022"/>
                  </a:lnTo>
                  <a:lnTo>
                    <a:pt x="219341" y="357987"/>
                  </a:lnTo>
                  <a:lnTo>
                    <a:pt x="218503" y="349796"/>
                  </a:lnTo>
                  <a:lnTo>
                    <a:pt x="218376" y="347052"/>
                  </a:lnTo>
                  <a:lnTo>
                    <a:pt x="218363" y="330250"/>
                  </a:lnTo>
                  <a:lnTo>
                    <a:pt x="218541" y="326453"/>
                  </a:lnTo>
                  <a:lnTo>
                    <a:pt x="228879" y="309638"/>
                  </a:lnTo>
                  <a:lnTo>
                    <a:pt x="235889" y="309638"/>
                  </a:lnTo>
                  <a:lnTo>
                    <a:pt x="246430" y="347052"/>
                  </a:lnTo>
                  <a:lnTo>
                    <a:pt x="246430" y="303199"/>
                  </a:lnTo>
                  <a:lnTo>
                    <a:pt x="245770" y="302869"/>
                  </a:lnTo>
                  <a:lnTo>
                    <a:pt x="240093" y="301472"/>
                  </a:lnTo>
                  <a:lnTo>
                    <a:pt x="236562" y="301129"/>
                  </a:lnTo>
                  <a:lnTo>
                    <a:pt x="227558" y="301129"/>
                  </a:lnTo>
                  <a:lnTo>
                    <a:pt x="207822" y="347052"/>
                  </a:lnTo>
                  <a:lnTo>
                    <a:pt x="208343" y="353377"/>
                  </a:lnTo>
                  <a:lnTo>
                    <a:pt x="227558" y="376389"/>
                  </a:lnTo>
                  <a:lnTo>
                    <a:pt x="237121" y="376389"/>
                  </a:lnTo>
                  <a:lnTo>
                    <a:pt x="252958" y="367423"/>
                  </a:lnTo>
                  <a:lnTo>
                    <a:pt x="254241" y="364248"/>
                  </a:lnTo>
                  <a:lnTo>
                    <a:pt x="256425" y="353783"/>
                  </a:lnTo>
                  <a:lnTo>
                    <a:pt x="256971" y="347052"/>
                  </a:lnTo>
                  <a:lnTo>
                    <a:pt x="256971" y="330250"/>
                  </a:lnTo>
                  <a:close/>
                </a:path>
                <a:path w="1180465" h="376554">
                  <a:moveTo>
                    <a:pt x="271119" y="12"/>
                  </a:moveTo>
                  <a:lnTo>
                    <a:pt x="239077" y="12"/>
                  </a:lnTo>
                  <a:lnTo>
                    <a:pt x="239077" y="288937"/>
                  </a:lnTo>
                  <a:lnTo>
                    <a:pt x="271119" y="288937"/>
                  </a:lnTo>
                  <a:lnTo>
                    <a:pt x="271119" y="12"/>
                  </a:lnTo>
                  <a:close/>
                </a:path>
                <a:path w="1180465" h="376554">
                  <a:moveTo>
                    <a:pt x="317728" y="12"/>
                  </a:moveTo>
                  <a:lnTo>
                    <a:pt x="285686" y="12"/>
                  </a:lnTo>
                  <a:lnTo>
                    <a:pt x="285686" y="288937"/>
                  </a:lnTo>
                  <a:lnTo>
                    <a:pt x="317728" y="288937"/>
                  </a:lnTo>
                  <a:lnTo>
                    <a:pt x="317728" y="12"/>
                  </a:lnTo>
                  <a:close/>
                </a:path>
                <a:path w="1180465" h="376554">
                  <a:moveTo>
                    <a:pt x="334810" y="342633"/>
                  </a:moveTo>
                  <a:lnTo>
                    <a:pt x="332422" y="336981"/>
                  </a:lnTo>
                  <a:lnTo>
                    <a:pt x="322910" y="328244"/>
                  </a:lnTo>
                  <a:lnTo>
                    <a:pt x="316776" y="326072"/>
                  </a:lnTo>
                  <a:lnTo>
                    <a:pt x="304292" y="326186"/>
                  </a:lnTo>
                  <a:lnTo>
                    <a:pt x="305079" y="311048"/>
                  </a:lnTo>
                  <a:lnTo>
                    <a:pt x="332600" y="311048"/>
                  </a:lnTo>
                  <a:lnTo>
                    <a:pt x="332600" y="302298"/>
                  </a:lnTo>
                  <a:lnTo>
                    <a:pt x="296011" y="302298"/>
                  </a:lnTo>
                  <a:lnTo>
                    <a:pt x="293674" y="335864"/>
                  </a:lnTo>
                  <a:lnTo>
                    <a:pt x="302729" y="334886"/>
                  </a:lnTo>
                  <a:lnTo>
                    <a:pt x="311670" y="334810"/>
                  </a:lnTo>
                  <a:lnTo>
                    <a:pt x="316166" y="336067"/>
                  </a:lnTo>
                  <a:lnTo>
                    <a:pt x="322694" y="341147"/>
                  </a:lnTo>
                  <a:lnTo>
                    <a:pt x="324332" y="344614"/>
                  </a:lnTo>
                  <a:lnTo>
                    <a:pt x="324332" y="354774"/>
                  </a:lnTo>
                  <a:lnTo>
                    <a:pt x="321957" y="359232"/>
                  </a:lnTo>
                  <a:lnTo>
                    <a:pt x="312521" y="365607"/>
                  </a:lnTo>
                  <a:lnTo>
                    <a:pt x="305879" y="367207"/>
                  </a:lnTo>
                  <a:lnTo>
                    <a:pt x="297319" y="367207"/>
                  </a:lnTo>
                  <a:lnTo>
                    <a:pt x="293446" y="367093"/>
                  </a:lnTo>
                  <a:lnTo>
                    <a:pt x="293446" y="376174"/>
                  </a:lnTo>
                  <a:lnTo>
                    <a:pt x="296227" y="376174"/>
                  </a:lnTo>
                  <a:lnTo>
                    <a:pt x="304787" y="375729"/>
                  </a:lnTo>
                  <a:lnTo>
                    <a:pt x="334810" y="357860"/>
                  </a:lnTo>
                  <a:lnTo>
                    <a:pt x="334810" y="342633"/>
                  </a:lnTo>
                  <a:close/>
                </a:path>
                <a:path w="1180465" h="376554">
                  <a:moveTo>
                    <a:pt x="352691" y="12"/>
                  </a:moveTo>
                  <a:lnTo>
                    <a:pt x="343954" y="12"/>
                  </a:lnTo>
                  <a:lnTo>
                    <a:pt x="343954" y="288937"/>
                  </a:lnTo>
                  <a:lnTo>
                    <a:pt x="352691" y="288937"/>
                  </a:lnTo>
                  <a:lnTo>
                    <a:pt x="352691" y="12"/>
                  </a:lnTo>
                  <a:close/>
                </a:path>
                <a:path w="1180465" h="376554">
                  <a:moveTo>
                    <a:pt x="387642" y="12"/>
                  </a:moveTo>
                  <a:lnTo>
                    <a:pt x="367258" y="12"/>
                  </a:lnTo>
                  <a:lnTo>
                    <a:pt x="367258" y="288937"/>
                  </a:lnTo>
                  <a:lnTo>
                    <a:pt x="387642" y="288937"/>
                  </a:lnTo>
                  <a:lnTo>
                    <a:pt x="387642" y="12"/>
                  </a:lnTo>
                  <a:close/>
                </a:path>
                <a:path w="1180465" h="376554">
                  <a:moveTo>
                    <a:pt x="405422" y="302298"/>
                  </a:moveTo>
                  <a:lnTo>
                    <a:pt x="394335" y="302298"/>
                  </a:lnTo>
                  <a:lnTo>
                    <a:pt x="377113" y="316534"/>
                  </a:lnTo>
                  <a:lnTo>
                    <a:pt x="377113" y="329450"/>
                  </a:lnTo>
                  <a:lnTo>
                    <a:pt x="394817" y="313969"/>
                  </a:lnTo>
                  <a:lnTo>
                    <a:pt x="394817" y="375361"/>
                  </a:lnTo>
                  <a:lnTo>
                    <a:pt x="405422" y="375361"/>
                  </a:lnTo>
                  <a:lnTo>
                    <a:pt x="405422" y="302298"/>
                  </a:lnTo>
                  <a:close/>
                </a:path>
                <a:path w="1180465" h="376554">
                  <a:moveTo>
                    <a:pt x="434263" y="12"/>
                  </a:moveTo>
                  <a:lnTo>
                    <a:pt x="413867" y="12"/>
                  </a:lnTo>
                  <a:lnTo>
                    <a:pt x="413867" y="288937"/>
                  </a:lnTo>
                  <a:lnTo>
                    <a:pt x="434263" y="288937"/>
                  </a:lnTo>
                  <a:lnTo>
                    <a:pt x="434263" y="12"/>
                  </a:lnTo>
                  <a:close/>
                </a:path>
                <a:path w="1180465" h="376554">
                  <a:moveTo>
                    <a:pt x="480872" y="12"/>
                  </a:moveTo>
                  <a:lnTo>
                    <a:pt x="460476" y="12"/>
                  </a:lnTo>
                  <a:lnTo>
                    <a:pt x="460476" y="288937"/>
                  </a:lnTo>
                  <a:lnTo>
                    <a:pt x="480872" y="288937"/>
                  </a:lnTo>
                  <a:lnTo>
                    <a:pt x="480872" y="12"/>
                  </a:lnTo>
                  <a:close/>
                </a:path>
                <a:path w="1180465" h="376554">
                  <a:moveTo>
                    <a:pt x="486994" y="302298"/>
                  </a:moveTo>
                  <a:lnTo>
                    <a:pt x="475907" y="302298"/>
                  </a:lnTo>
                  <a:lnTo>
                    <a:pt x="458685" y="316534"/>
                  </a:lnTo>
                  <a:lnTo>
                    <a:pt x="458685" y="329450"/>
                  </a:lnTo>
                  <a:lnTo>
                    <a:pt x="476389" y="313969"/>
                  </a:lnTo>
                  <a:lnTo>
                    <a:pt x="476389" y="375361"/>
                  </a:lnTo>
                  <a:lnTo>
                    <a:pt x="486994" y="375361"/>
                  </a:lnTo>
                  <a:lnTo>
                    <a:pt x="486994" y="302298"/>
                  </a:lnTo>
                  <a:close/>
                </a:path>
                <a:path w="1180465" h="376554">
                  <a:moveTo>
                    <a:pt x="515823" y="12"/>
                  </a:moveTo>
                  <a:lnTo>
                    <a:pt x="507085" y="12"/>
                  </a:lnTo>
                  <a:lnTo>
                    <a:pt x="507085" y="288937"/>
                  </a:lnTo>
                  <a:lnTo>
                    <a:pt x="515823" y="288937"/>
                  </a:lnTo>
                  <a:lnTo>
                    <a:pt x="515823" y="12"/>
                  </a:lnTo>
                  <a:close/>
                </a:path>
                <a:path w="1180465" h="376554">
                  <a:moveTo>
                    <a:pt x="550786" y="12"/>
                  </a:moveTo>
                  <a:lnTo>
                    <a:pt x="530390" y="12"/>
                  </a:lnTo>
                  <a:lnTo>
                    <a:pt x="530390" y="288937"/>
                  </a:lnTo>
                  <a:lnTo>
                    <a:pt x="550786" y="288937"/>
                  </a:lnTo>
                  <a:lnTo>
                    <a:pt x="550786" y="12"/>
                  </a:lnTo>
                  <a:close/>
                </a:path>
                <a:path w="1180465" h="376554">
                  <a:moveTo>
                    <a:pt x="583247" y="362839"/>
                  </a:moveTo>
                  <a:lnTo>
                    <a:pt x="572770" y="337185"/>
                  </a:lnTo>
                  <a:lnTo>
                    <a:pt x="572770" y="359156"/>
                  </a:lnTo>
                  <a:lnTo>
                    <a:pt x="571525" y="362077"/>
                  </a:lnTo>
                  <a:lnTo>
                    <a:pt x="566547" y="366369"/>
                  </a:lnTo>
                  <a:lnTo>
                    <a:pt x="563079" y="367436"/>
                  </a:lnTo>
                  <a:lnTo>
                    <a:pt x="554240" y="367436"/>
                  </a:lnTo>
                  <a:lnTo>
                    <a:pt x="550786" y="366369"/>
                  </a:lnTo>
                  <a:lnTo>
                    <a:pt x="545807" y="362077"/>
                  </a:lnTo>
                  <a:lnTo>
                    <a:pt x="544563" y="359156"/>
                  </a:lnTo>
                  <a:lnTo>
                    <a:pt x="544563" y="352196"/>
                  </a:lnTo>
                  <a:lnTo>
                    <a:pt x="545630" y="349377"/>
                  </a:lnTo>
                  <a:lnTo>
                    <a:pt x="547801" y="346989"/>
                  </a:lnTo>
                  <a:lnTo>
                    <a:pt x="549935" y="344589"/>
                  </a:lnTo>
                  <a:lnTo>
                    <a:pt x="553542" y="342214"/>
                  </a:lnTo>
                  <a:lnTo>
                    <a:pt x="558647" y="339826"/>
                  </a:lnTo>
                  <a:lnTo>
                    <a:pt x="563765" y="342214"/>
                  </a:lnTo>
                  <a:lnTo>
                    <a:pt x="567410" y="344589"/>
                  </a:lnTo>
                  <a:lnTo>
                    <a:pt x="571703" y="349415"/>
                  </a:lnTo>
                  <a:lnTo>
                    <a:pt x="572744" y="352196"/>
                  </a:lnTo>
                  <a:lnTo>
                    <a:pt x="572770" y="359156"/>
                  </a:lnTo>
                  <a:lnTo>
                    <a:pt x="572770" y="337185"/>
                  </a:lnTo>
                  <a:lnTo>
                    <a:pt x="567969" y="334568"/>
                  </a:lnTo>
                  <a:lnTo>
                    <a:pt x="571957" y="332066"/>
                  </a:lnTo>
                  <a:lnTo>
                    <a:pt x="574738" y="329565"/>
                  </a:lnTo>
                  <a:lnTo>
                    <a:pt x="574916" y="329412"/>
                  </a:lnTo>
                  <a:lnTo>
                    <a:pt x="578789" y="323723"/>
                  </a:lnTo>
                  <a:lnTo>
                    <a:pt x="579678" y="320840"/>
                  </a:lnTo>
                  <a:lnTo>
                    <a:pt x="579755" y="312420"/>
                  </a:lnTo>
                  <a:lnTo>
                    <a:pt x="578548" y="309994"/>
                  </a:lnTo>
                  <a:lnTo>
                    <a:pt x="577850" y="308559"/>
                  </a:lnTo>
                  <a:lnTo>
                    <a:pt x="574027" y="305650"/>
                  </a:lnTo>
                  <a:lnTo>
                    <a:pt x="570217" y="302704"/>
                  </a:lnTo>
                  <a:lnTo>
                    <a:pt x="569696" y="302564"/>
                  </a:lnTo>
                  <a:lnTo>
                    <a:pt x="569696" y="315595"/>
                  </a:lnTo>
                  <a:lnTo>
                    <a:pt x="569633" y="320611"/>
                  </a:lnTo>
                  <a:lnTo>
                    <a:pt x="558647" y="329565"/>
                  </a:lnTo>
                  <a:lnTo>
                    <a:pt x="555015" y="328091"/>
                  </a:lnTo>
                  <a:lnTo>
                    <a:pt x="552335" y="326415"/>
                  </a:lnTo>
                  <a:lnTo>
                    <a:pt x="548551" y="322516"/>
                  </a:lnTo>
                  <a:lnTo>
                    <a:pt x="547700" y="320611"/>
                  </a:lnTo>
                  <a:lnTo>
                    <a:pt x="547598" y="315595"/>
                  </a:lnTo>
                  <a:lnTo>
                    <a:pt x="548589" y="313639"/>
                  </a:lnTo>
                  <a:lnTo>
                    <a:pt x="569696" y="315595"/>
                  </a:lnTo>
                  <a:lnTo>
                    <a:pt x="569696" y="302564"/>
                  </a:lnTo>
                  <a:lnTo>
                    <a:pt x="565099" y="301244"/>
                  </a:lnTo>
                  <a:lnTo>
                    <a:pt x="552183" y="301244"/>
                  </a:lnTo>
                  <a:lnTo>
                    <a:pt x="547077" y="302755"/>
                  </a:lnTo>
                  <a:lnTo>
                    <a:pt x="539483" y="308686"/>
                  </a:lnTo>
                  <a:lnTo>
                    <a:pt x="537578" y="312699"/>
                  </a:lnTo>
                  <a:lnTo>
                    <a:pt x="537578" y="320840"/>
                  </a:lnTo>
                  <a:lnTo>
                    <a:pt x="538543" y="323824"/>
                  </a:lnTo>
                  <a:lnTo>
                    <a:pt x="542467" y="329438"/>
                  </a:lnTo>
                  <a:lnTo>
                    <a:pt x="545426" y="332066"/>
                  </a:lnTo>
                  <a:lnTo>
                    <a:pt x="549363" y="334568"/>
                  </a:lnTo>
                  <a:lnTo>
                    <a:pt x="543902" y="337578"/>
                  </a:lnTo>
                  <a:lnTo>
                    <a:pt x="540042" y="340664"/>
                  </a:lnTo>
                  <a:lnTo>
                    <a:pt x="535266" y="347319"/>
                  </a:lnTo>
                  <a:lnTo>
                    <a:pt x="534085" y="351256"/>
                  </a:lnTo>
                  <a:lnTo>
                    <a:pt x="534085" y="362318"/>
                  </a:lnTo>
                  <a:lnTo>
                    <a:pt x="536219" y="367398"/>
                  </a:lnTo>
                  <a:lnTo>
                    <a:pt x="544791" y="374599"/>
                  </a:lnTo>
                  <a:lnTo>
                    <a:pt x="550837" y="376402"/>
                  </a:lnTo>
                  <a:lnTo>
                    <a:pt x="566470" y="376402"/>
                  </a:lnTo>
                  <a:lnTo>
                    <a:pt x="572554" y="374675"/>
                  </a:lnTo>
                  <a:lnTo>
                    <a:pt x="581113" y="367728"/>
                  </a:lnTo>
                  <a:lnTo>
                    <a:pt x="581240" y="367436"/>
                  </a:lnTo>
                  <a:lnTo>
                    <a:pt x="583247" y="362839"/>
                  </a:lnTo>
                  <a:close/>
                </a:path>
                <a:path w="1180465" h="376554">
                  <a:moveTo>
                    <a:pt x="597408" y="12"/>
                  </a:moveTo>
                  <a:lnTo>
                    <a:pt x="565353" y="12"/>
                  </a:lnTo>
                  <a:lnTo>
                    <a:pt x="565353" y="288937"/>
                  </a:lnTo>
                  <a:lnTo>
                    <a:pt x="597408" y="288937"/>
                  </a:lnTo>
                  <a:lnTo>
                    <a:pt x="597408" y="12"/>
                  </a:lnTo>
                  <a:close/>
                </a:path>
                <a:path w="1180465" h="376554">
                  <a:moveTo>
                    <a:pt x="620687" y="0"/>
                  </a:moveTo>
                  <a:lnTo>
                    <a:pt x="611949" y="0"/>
                  </a:lnTo>
                  <a:lnTo>
                    <a:pt x="611949" y="358838"/>
                  </a:lnTo>
                  <a:lnTo>
                    <a:pt x="620687" y="358838"/>
                  </a:lnTo>
                  <a:lnTo>
                    <a:pt x="620687" y="0"/>
                  </a:lnTo>
                  <a:close/>
                </a:path>
                <a:path w="1180465" h="376554">
                  <a:moveTo>
                    <a:pt x="644004" y="0"/>
                  </a:moveTo>
                  <a:lnTo>
                    <a:pt x="635266" y="0"/>
                  </a:lnTo>
                  <a:lnTo>
                    <a:pt x="635266" y="358838"/>
                  </a:lnTo>
                  <a:lnTo>
                    <a:pt x="644004" y="358838"/>
                  </a:lnTo>
                  <a:lnTo>
                    <a:pt x="644004" y="0"/>
                  </a:lnTo>
                  <a:close/>
                </a:path>
                <a:path w="1180465" h="376554">
                  <a:moveTo>
                    <a:pt x="690626" y="12"/>
                  </a:moveTo>
                  <a:lnTo>
                    <a:pt x="658571" y="12"/>
                  </a:lnTo>
                  <a:lnTo>
                    <a:pt x="658571" y="288937"/>
                  </a:lnTo>
                  <a:lnTo>
                    <a:pt x="690626" y="288937"/>
                  </a:lnTo>
                  <a:lnTo>
                    <a:pt x="690626" y="12"/>
                  </a:lnTo>
                  <a:close/>
                </a:path>
                <a:path w="1180465" h="376554">
                  <a:moveTo>
                    <a:pt x="711428" y="330250"/>
                  </a:moveTo>
                  <a:lnTo>
                    <a:pt x="710780" y="323088"/>
                  </a:lnTo>
                  <a:lnTo>
                    <a:pt x="708190" y="311696"/>
                  </a:lnTo>
                  <a:lnTo>
                    <a:pt x="707224" y="309638"/>
                  </a:lnTo>
                  <a:lnTo>
                    <a:pt x="706323" y="307695"/>
                  </a:lnTo>
                  <a:lnTo>
                    <a:pt x="703821" y="305346"/>
                  </a:lnTo>
                  <a:lnTo>
                    <a:pt x="702386" y="303936"/>
                  </a:lnTo>
                  <a:lnTo>
                    <a:pt x="700900" y="303212"/>
                  </a:lnTo>
                  <a:lnTo>
                    <a:pt x="700900" y="347052"/>
                  </a:lnTo>
                  <a:lnTo>
                    <a:pt x="700659" y="351828"/>
                  </a:lnTo>
                  <a:lnTo>
                    <a:pt x="690016" y="367423"/>
                  </a:lnTo>
                  <a:lnTo>
                    <a:pt x="682764" y="367423"/>
                  </a:lnTo>
                  <a:lnTo>
                    <a:pt x="679996" y="367118"/>
                  </a:lnTo>
                  <a:lnTo>
                    <a:pt x="677049" y="365861"/>
                  </a:lnTo>
                  <a:lnTo>
                    <a:pt x="675982" y="364680"/>
                  </a:lnTo>
                  <a:lnTo>
                    <a:pt x="675322" y="363004"/>
                  </a:lnTo>
                  <a:lnTo>
                    <a:pt x="674446" y="361022"/>
                  </a:lnTo>
                  <a:lnTo>
                    <a:pt x="673798" y="357987"/>
                  </a:lnTo>
                  <a:lnTo>
                    <a:pt x="672960" y="349796"/>
                  </a:lnTo>
                  <a:lnTo>
                    <a:pt x="672833" y="347052"/>
                  </a:lnTo>
                  <a:lnTo>
                    <a:pt x="672820" y="330250"/>
                  </a:lnTo>
                  <a:lnTo>
                    <a:pt x="672998" y="326453"/>
                  </a:lnTo>
                  <a:lnTo>
                    <a:pt x="683336" y="309638"/>
                  </a:lnTo>
                  <a:lnTo>
                    <a:pt x="690346" y="309638"/>
                  </a:lnTo>
                  <a:lnTo>
                    <a:pt x="700900" y="347052"/>
                  </a:lnTo>
                  <a:lnTo>
                    <a:pt x="700900" y="303212"/>
                  </a:lnTo>
                  <a:lnTo>
                    <a:pt x="700227" y="302869"/>
                  </a:lnTo>
                  <a:lnTo>
                    <a:pt x="694563" y="301472"/>
                  </a:lnTo>
                  <a:lnTo>
                    <a:pt x="691019" y="301129"/>
                  </a:lnTo>
                  <a:lnTo>
                    <a:pt x="682015" y="301129"/>
                  </a:lnTo>
                  <a:lnTo>
                    <a:pt x="662292" y="347052"/>
                  </a:lnTo>
                  <a:lnTo>
                    <a:pt x="662800" y="353377"/>
                  </a:lnTo>
                  <a:lnTo>
                    <a:pt x="682015" y="376389"/>
                  </a:lnTo>
                  <a:lnTo>
                    <a:pt x="691578" y="376389"/>
                  </a:lnTo>
                  <a:lnTo>
                    <a:pt x="707415" y="367423"/>
                  </a:lnTo>
                  <a:lnTo>
                    <a:pt x="708698" y="364248"/>
                  </a:lnTo>
                  <a:lnTo>
                    <a:pt x="710895" y="353783"/>
                  </a:lnTo>
                  <a:lnTo>
                    <a:pt x="711428" y="347052"/>
                  </a:lnTo>
                  <a:lnTo>
                    <a:pt x="711428" y="330250"/>
                  </a:lnTo>
                  <a:close/>
                </a:path>
                <a:path w="1180465" h="376554">
                  <a:moveTo>
                    <a:pt x="725576" y="12"/>
                  </a:moveTo>
                  <a:lnTo>
                    <a:pt x="716838" y="12"/>
                  </a:lnTo>
                  <a:lnTo>
                    <a:pt x="716838" y="288937"/>
                  </a:lnTo>
                  <a:lnTo>
                    <a:pt x="725576" y="288937"/>
                  </a:lnTo>
                  <a:lnTo>
                    <a:pt x="725576" y="12"/>
                  </a:lnTo>
                  <a:close/>
                </a:path>
                <a:path w="1180465" h="376554">
                  <a:moveTo>
                    <a:pt x="772185" y="12"/>
                  </a:moveTo>
                  <a:lnTo>
                    <a:pt x="740143" y="12"/>
                  </a:lnTo>
                  <a:lnTo>
                    <a:pt x="740143" y="288937"/>
                  </a:lnTo>
                  <a:lnTo>
                    <a:pt x="772185" y="288937"/>
                  </a:lnTo>
                  <a:lnTo>
                    <a:pt x="772185" y="12"/>
                  </a:lnTo>
                  <a:close/>
                </a:path>
                <a:path w="1180465" h="376554">
                  <a:moveTo>
                    <a:pt x="792988" y="330250"/>
                  </a:moveTo>
                  <a:lnTo>
                    <a:pt x="785380" y="305346"/>
                  </a:lnTo>
                  <a:lnTo>
                    <a:pt x="783945" y="303936"/>
                  </a:lnTo>
                  <a:lnTo>
                    <a:pt x="782459" y="303199"/>
                  </a:lnTo>
                  <a:lnTo>
                    <a:pt x="782459" y="347052"/>
                  </a:lnTo>
                  <a:lnTo>
                    <a:pt x="782218" y="351828"/>
                  </a:lnTo>
                  <a:lnTo>
                    <a:pt x="771575" y="367423"/>
                  </a:lnTo>
                  <a:lnTo>
                    <a:pt x="764324" y="367423"/>
                  </a:lnTo>
                  <a:lnTo>
                    <a:pt x="761555" y="367118"/>
                  </a:lnTo>
                  <a:lnTo>
                    <a:pt x="758634" y="365861"/>
                  </a:lnTo>
                  <a:lnTo>
                    <a:pt x="757567" y="364680"/>
                  </a:lnTo>
                  <a:lnTo>
                    <a:pt x="756881" y="363004"/>
                  </a:lnTo>
                  <a:lnTo>
                    <a:pt x="756005" y="361022"/>
                  </a:lnTo>
                  <a:lnTo>
                    <a:pt x="754392" y="330250"/>
                  </a:lnTo>
                  <a:lnTo>
                    <a:pt x="754583" y="326453"/>
                  </a:lnTo>
                  <a:lnTo>
                    <a:pt x="764895" y="309638"/>
                  </a:lnTo>
                  <a:lnTo>
                    <a:pt x="771906" y="309638"/>
                  </a:lnTo>
                  <a:lnTo>
                    <a:pt x="782459" y="347052"/>
                  </a:lnTo>
                  <a:lnTo>
                    <a:pt x="782459" y="303199"/>
                  </a:lnTo>
                  <a:lnTo>
                    <a:pt x="781799" y="302869"/>
                  </a:lnTo>
                  <a:lnTo>
                    <a:pt x="776122" y="301472"/>
                  </a:lnTo>
                  <a:lnTo>
                    <a:pt x="772591" y="301129"/>
                  </a:lnTo>
                  <a:lnTo>
                    <a:pt x="763587" y="301129"/>
                  </a:lnTo>
                  <a:lnTo>
                    <a:pt x="743851" y="347052"/>
                  </a:lnTo>
                  <a:lnTo>
                    <a:pt x="744359" y="353377"/>
                  </a:lnTo>
                  <a:lnTo>
                    <a:pt x="763587" y="376389"/>
                  </a:lnTo>
                  <a:lnTo>
                    <a:pt x="773150" y="376389"/>
                  </a:lnTo>
                  <a:lnTo>
                    <a:pt x="791400" y="358825"/>
                  </a:lnTo>
                  <a:lnTo>
                    <a:pt x="792441" y="353885"/>
                  </a:lnTo>
                  <a:lnTo>
                    <a:pt x="792988" y="347052"/>
                  </a:lnTo>
                  <a:lnTo>
                    <a:pt x="792988" y="330250"/>
                  </a:lnTo>
                  <a:close/>
                </a:path>
                <a:path w="1180465" h="376554">
                  <a:moveTo>
                    <a:pt x="807161" y="12"/>
                  </a:moveTo>
                  <a:lnTo>
                    <a:pt x="798423" y="12"/>
                  </a:lnTo>
                  <a:lnTo>
                    <a:pt x="798423" y="288937"/>
                  </a:lnTo>
                  <a:lnTo>
                    <a:pt x="807161" y="288937"/>
                  </a:lnTo>
                  <a:lnTo>
                    <a:pt x="807161" y="12"/>
                  </a:lnTo>
                  <a:close/>
                </a:path>
                <a:path w="1180465" h="376554">
                  <a:moveTo>
                    <a:pt x="842124" y="12"/>
                  </a:moveTo>
                  <a:lnTo>
                    <a:pt x="821715" y="12"/>
                  </a:lnTo>
                  <a:lnTo>
                    <a:pt x="821715" y="288937"/>
                  </a:lnTo>
                  <a:lnTo>
                    <a:pt x="842124" y="288937"/>
                  </a:lnTo>
                  <a:lnTo>
                    <a:pt x="842124" y="12"/>
                  </a:lnTo>
                  <a:close/>
                </a:path>
                <a:path w="1180465" h="376554">
                  <a:moveTo>
                    <a:pt x="859891" y="302298"/>
                  </a:moveTo>
                  <a:lnTo>
                    <a:pt x="848804" y="302298"/>
                  </a:lnTo>
                  <a:lnTo>
                    <a:pt x="831570" y="316534"/>
                  </a:lnTo>
                  <a:lnTo>
                    <a:pt x="831570" y="329450"/>
                  </a:lnTo>
                  <a:lnTo>
                    <a:pt x="849287" y="313969"/>
                  </a:lnTo>
                  <a:lnTo>
                    <a:pt x="849287" y="375361"/>
                  </a:lnTo>
                  <a:lnTo>
                    <a:pt x="859891" y="375361"/>
                  </a:lnTo>
                  <a:lnTo>
                    <a:pt x="859891" y="302298"/>
                  </a:lnTo>
                  <a:close/>
                </a:path>
                <a:path w="1180465" h="376554">
                  <a:moveTo>
                    <a:pt x="888733" y="12"/>
                  </a:moveTo>
                  <a:lnTo>
                    <a:pt x="868324" y="12"/>
                  </a:lnTo>
                  <a:lnTo>
                    <a:pt x="868324" y="288937"/>
                  </a:lnTo>
                  <a:lnTo>
                    <a:pt x="888733" y="288937"/>
                  </a:lnTo>
                  <a:lnTo>
                    <a:pt x="888733" y="12"/>
                  </a:lnTo>
                  <a:close/>
                </a:path>
                <a:path w="1180465" h="376554">
                  <a:moveTo>
                    <a:pt x="935329" y="12"/>
                  </a:moveTo>
                  <a:lnTo>
                    <a:pt x="903274" y="12"/>
                  </a:lnTo>
                  <a:lnTo>
                    <a:pt x="903274" y="288937"/>
                  </a:lnTo>
                  <a:lnTo>
                    <a:pt x="935329" y="288937"/>
                  </a:lnTo>
                  <a:lnTo>
                    <a:pt x="935329" y="12"/>
                  </a:lnTo>
                  <a:close/>
                </a:path>
                <a:path w="1180465" h="376554">
                  <a:moveTo>
                    <a:pt x="956144" y="330250"/>
                  </a:moveTo>
                  <a:lnTo>
                    <a:pt x="955509" y="323088"/>
                  </a:lnTo>
                  <a:lnTo>
                    <a:pt x="952906" y="311696"/>
                  </a:lnTo>
                  <a:lnTo>
                    <a:pt x="951941" y="309638"/>
                  </a:lnTo>
                  <a:lnTo>
                    <a:pt x="951039" y="307695"/>
                  </a:lnTo>
                  <a:lnTo>
                    <a:pt x="948537" y="305346"/>
                  </a:lnTo>
                  <a:lnTo>
                    <a:pt x="947102" y="303936"/>
                  </a:lnTo>
                  <a:lnTo>
                    <a:pt x="945603" y="303199"/>
                  </a:lnTo>
                  <a:lnTo>
                    <a:pt x="945603" y="347052"/>
                  </a:lnTo>
                  <a:lnTo>
                    <a:pt x="945362" y="351828"/>
                  </a:lnTo>
                  <a:lnTo>
                    <a:pt x="934720" y="367423"/>
                  </a:lnTo>
                  <a:lnTo>
                    <a:pt x="927468" y="367423"/>
                  </a:lnTo>
                  <a:lnTo>
                    <a:pt x="924699" y="367118"/>
                  </a:lnTo>
                  <a:lnTo>
                    <a:pt x="921778" y="365861"/>
                  </a:lnTo>
                  <a:lnTo>
                    <a:pt x="920711" y="364680"/>
                  </a:lnTo>
                  <a:lnTo>
                    <a:pt x="920026" y="363004"/>
                  </a:lnTo>
                  <a:lnTo>
                    <a:pt x="919149" y="361022"/>
                  </a:lnTo>
                  <a:lnTo>
                    <a:pt x="918502" y="357987"/>
                  </a:lnTo>
                  <a:lnTo>
                    <a:pt x="917676" y="349796"/>
                  </a:lnTo>
                  <a:lnTo>
                    <a:pt x="917549" y="347052"/>
                  </a:lnTo>
                  <a:lnTo>
                    <a:pt x="917536" y="330250"/>
                  </a:lnTo>
                  <a:lnTo>
                    <a:pt x="917714" y="326453"/>
                  </a:lnTo>
                  <a:lnTo>
                    <a:pt x="918248" y="322300"/>
                  </a:lnTo>
                  <a:lnTo>
                    <a:pt x="918756" y="317969"/>
                  </a:lnTo>
                  <a:lnTo>
                    <a:pt x="928039" y="309638"/>
                  </a:lnTo>
                  <a:lnTo>
                    <a:pt x="935062" y="309638"/>
                  </a:lnTo>
                  <a:lnTo>
                    <a:pt x="945603" y="347052"/>
                  </a:lnTo>
                  <a:lnTo>
                    <a:pt x="945603" y="303199"/>
                  </a:lnTo>
                  <a:lnTo>
                    <a:pt x="944943" y="302869"/>
                  </a:lnTo>
                  <a:lnTo>
                    <a:pt x="939266" y="301472"/>
                  </a:lnTo>
                  <a:lnTo>
                    <a:pt x="935736" y="301129"/>
                  </a:lnTo>
                  <a:lnTo>
                    <a:pt x="926731" y="301129"/>
                  </a:lnTo>
                  <a:lnTo>
                    <a:pt x="906995" y="347052"/>
                  </a:lnTo>
                  <a:lnTo>
                    <a:pt x="907516" y="353377"/>
                  </a:lnTo>
                  <a:lnTo>
                    <a:pt x="926731" y="376389"/>
                  </a:lnTo>
                  <a:lnTo>
                    <a:pt x="936294" y="376389"/>
                  </a:lnTo>
                  <a:lnTo>
                    <a:pt x="952131" y="367423"/>
                  </a:lnTo>
                  <a:lnTo>
                    <a:pt x="953427" y="364248"/>
                  </a:lnTo>
                  <a:lnTo>
                    <a:pt x="954532" y="358825"/>
                  </a:lnTo>
                  <a:lnTo>
                    <a:pt x="955598" y="353783"/>
                  </a:lnTo>
                  <a:lnTo>
                    <a:pt x="956144" y="347052"/>
                  </a:lnTo>
                  <a:lnTo>
                    <a:pt x="956144" y="330250"/>
                  </a:lnTo>
                  <a:close/>
                </a:path>
                <a:path w="1180465" h="376554">
                  <a:moveTo>
                    <a:pt x="970280" y="12"/>
                  </a:moveTo>
                  <a:lnTo>
                    <a:pt x="961542" y="12"/>
                  </a:lnTo>
                  <a:lnTo>
                    <a:pt x="961542" y="288937"/>
                  </a:lnTo>
                  <a:lnTo>
                    <a:pt x="970280" y="288937"/>
                  </a:lnTo>
                  <a:lnTo>
                    <a:pt x="970280" y="12"/>
                  </a:lnTo>
                  <a:close/>
                </a:path>
                <a:path w="1180465" h="376554">
                  <a:moveTo>
                    <a:pt x="993597" y="12"/>
                  </a:moveTo>
                  <a:lnTo>
                    <a:pt x="984859" y="12"/>
                  </a:lnTo>
                  <a:lnTo>
                    <a:pt x="984859" y="288937"/>
                  </a:lnTo>
                  <a:lnTo>
                    <a:pt x="993597" y="288937"/>
                  </a:lnTo>
                  <a:lnTo>
                    <a:pt x="993597" y="12"/>
                  </a:lnTo>
                  <a:close/>
                </a:path>
                <a:path w="1180465" h="376554">
                  <a:moveTo>
                    <a:pt x="1037247" y="302298"/>
                  </a:moveTo>
                  <a:lnTo>
                    <a:pt x="989355" y="302298"/>
                  </a:lnTo>
                  <a:lnTo>
                    <a:pt x="989355" y="310921"/>
                  </a:lnTo>
                  <a:lnTo>
                    <a:pt x="1025017" y="310921"/>
                  </a:lnTo>
                  <a:lnTo>
                    <a:pt x="1025017" y="312191"/>
                  </a:lnTo>
                  <a:lnTo>
                    <a:pt x="1024661" y="313232"/>
                  </a:lnTo>
                  <a:lnTo>
                    <a:pt x="1023239" y="315620"/>
                  </a:lnTo>
                  <a:lnTo>
                    <a:pt x="1021753" y="317601"/>
                  </a:lnTo>
                  <a:lnTo>
                    <a:pt x="1009192" y="332587"/>
                  </a:lnTo>
                  <a:lnTo>
                    <a:pt x="1005573" y="338683"/>
                  </a:lnTo>
                  <a:lnTo>
                    <a:pt x="1000887" y="351459"/>
                  </a:lnTo>
                  <a:lnTo>
                    <a:pt x="999731" y="358406"/>
                  </a:lnTo>
                  <a:lnTo>
                    <a:pt x="999731" y="365912"/>
                  </a:lnTo>
                  <a:lnTo>
                    <a:pt x="999731" y="375361"/>
                  </a:lnTo>
                  <a:lnTo>
                    <a:pt x="1009738" y="375361"/>
                  </a:lnTo>
                  <a:lnTo>
                    <a:pt x="1009738" y="359029"/>
                  </a:lnTo>
                  <a:lnTo>
                    <a:pt x="1010716" y="353187"/>
                  </a:lnTo>
                  <a:lnTo>
                    <a:pt x="1014641" y="342569"/>
                  </a:lnTo>
                  <a:lnTo>
                    <a:pt x="1017701" y="337413"/>
                  </a:lnTo>
                  <a:lnTo>
                    <a:pt x="1034326" y="317385"/>
                  </a:lnTo>
                  <a:lnTo>
                    <a:pt x="1037247" y="311137"/>
                  </a:lnTo>
                  <a:lnTo>
                    <a:pt x="1037247" y="302298"/>
                  </a:lnTo>
                  <a:close/>
                </a:path>
                <a:path w="1180465" h="376554">
                  <a:moveTo>
                    <a:pt x="1040218" y="12"/>
                  </a:moveTo>
                  <a:lnTo>
                    <a:pt x="1031481" y="12"/>
                  </a:lnTo>
                  <a:lnTo>
                    <a:pt x="1031481" y="288937"/>
                  </a:lnTo>
                  <a:lnTo>
                    <a:pt x="1040218" y="288937"/>
                  </a:lnTo>
                  <a:lnTo>
                    <a:pt x="1040218" y="12"/>
                  </a:lnTo>
                  <a:close/>
                </a:path>
                <a:path w="1180465" h="376554">
                  <a:moveTo>
                    <a:pt x="1075169" y="12"/>
                  </a:moveTo>
                  <a:lnTo>
                    <a:pt x="1066431" y="12"/>
                  </a:lnTo>
                  <a:lnTo>
                    <a:pt x="1066431" y="288937"/>
                  </a:lnTo>
                  <a:lnTo>
                    <a:pt x="1075169" y="288937"/>
                  </a:lnTo>
                  <a:lnTo>
                    <a:pt x="1075169" y="12"/>
                  </a:lnTo>
                  <a:close/>
                </a:path>
                <a:path w="1180465" h="376554">
                  <a:moveTo>
                    <a:pt x="1117409" y="346240"/>
                  </a:moveTo>
                  <a:lnTo>
                    <a:pt x="1115517" y="341109"/>
                  </a:lnTo>
                  <a:lnTo>
                    <a:pt x="1107871" y="333400"/>
                  </a:lnTo>
                  <a:lnTo>
                    <a:pt x="1102652" y="331343"/>
                  </a:lnTo>
                  <a:lnTo>
                    <a:pt x="1095984" y="331063"/>
                  </a:lnTo>
                  <a:lnTo>
                    <a:pt x="1114729" y="312318"/>
                  </a:lnTo>
                  <a:lnTo>
                    <a:pt x="1114729" y="302285"/>
                  </a:lnTo>
                  <a:lnTo>
                    <a:pt x="1070927" y="302285"/>
                  </a:lnTo>
                  <a:lnTo>
                    <a:pt x="1070927" y="311150"/>
                  </a:lnTo>
                  <a:lnTo>
                    <a:pt x="1102017" y="311150"/>
                  </a:lnTo>
                  <a:lnTo>
                    <a:pt x="1082395" y="331190"/>
                  </a:lnTo>
                  <a:lnTo>
                    <a:pt x="1082446" y="338518"/>
                  </a:lnTo>
                  <a:lnTo>
                    <a:pt x="1093241" y="338302"/>
                  </a:lnTo>
                  <a:lnTo>
                    <a:pt x="1098423" y="339407"/>
                  </a:lnTo>
                  <a:lnTo>
                    <a:pt x="1105039" y="343839"/>
                  </a:lnTo>
                  <a:lnTo>
                    <a:pt x="1106690" y="347306"/>
                  </a:lnTo>
                  <a:lnTo>
                    <a:pt x="1106690" y="356577"/>
                  </a:lnTo>
                  <a:lnTo>
                    <a:pt x="1105141" y="360299"/>
                  </a:lnTo>
                  <a:lnTo>
                    <a:pt x="1098969" y="365912"/>
                  </a:lnTo>
                  <a:lnTo>
                    <a:pt x="1094867" y="367309"/>
                  </a:lnTo>
                  <a:lnTo>
                    <a:pt x="1086624" y="367309"/>
                  </a:lnTo>
                  <a:lnTo>
                    <a:pt x="1083500" y="366877"/>
                  </a:lnTo>
                  <a:lnTo>
                    <a:pt x="1077315" y="365213"/>
                  </a:lnTo>
                  <a:lnTo>
                    <a:pt x="1074140" y="363931"/>
                  </a:lnTo>
                  <a:lnTo>
                    <a:pt x="1070927" y="362178"/>
                  </a:lnTo>
                  <a:lnTo>
                    <a:pt x="1070927" y="372694"/>
                  </a:lnTo>
                  <a:lnTo>
                    <a:pt x="1074216" y="373926"/>
                  </a:lnTo>
                  <a:lnTo>
                    <a:pt x="1077391" y="374865"/>
                  </a:lnTo>
                  <a:lnTo>
                    <a:pt x="1083462" y="376085"/>
                  </a:lnTo>
                  <a:lnTo>
                    <a:pt x="1086332" y="376389"/>
                  </a:lnTo>
                  <a:lnTo>
                    <a:pt x="1097838" y="376389"/>
                  </a:lnTo>
                  <a:lnTo>
                    <a:pt x="1104747" y="374281"/>
                  </a:lnTo>
                  <a:lnTo>
                    <a:pt x="1114894" y="365772"/>
                  </a:lnTo>
                  <a:lnTo>
                    <a:pt x="1117409" y="359981"/>
                  </a:lnTo>
                  <a:lnTo>
                    <a:pt x="1117409" y="346240"/>
                  </a:lnTo>
                  <a:close/>
                </a:path>
                <a:path w="1180465" h="376554">
                  <a:moveTo>
                    <a:pt x="1133424" y="12"/>
                  </a:moveTo>
                  <a:lnTo>
                    <a:pt x="1124686" y="12"/>
                  </a:lnTo>
                  <a:lnTo>
                    <a:pt x="1124686" y="288937"/>
                  </a:lnTo>
                  <a:lnTo>
                    <a:pt x="1133424" y="288937"/>
                  </a:lnTo>
                  <a:lnTo>
                    <a:pt x="1133424" y="12"/>
                  </a:lnTo>
                  <a:close/>
                </a:path>
                <a:path w="1180465" h="376554">
                  <a:moveTo>
                    <a:pt x="1156741" y="0"/>
                  </a:moveTo>
                  <a:lnTo>
                    <a:pt x="1147991" y="0"/>
                  </a:lnTo>
                  <a:lnTo>
                    <a:pt x="1147991" y="358838"/>
                  </a:lnTo>
                  <a:lnTo>
                    <a:pt x="1156741" y="358838"/>
                  </a:lnTo>
                  <a:lnTo>
                    <a:pt x="1156741" y="0"/>
                  </a:lnTo>
                  <a:close/>
                </a:path>
                <a:path w="1180465" h="376554">
                  <a:moveTo>
                    <a:pt x="1180033" y="0"/>
                  </a:moveTo>
                  <a:lnTo>
                    <a:pt x="1171295" y="0"/>
                  </a:lnTo>
                  <a:lnTo>
                    <a:pt x="1171295" y="358838"/>
                  </a:lnTo>
                  <a:lnTo>
                    <a:pt x="1180033" y="358838"/>
                  </a:lnTo>
                  <a:lnTo>
                    <a:pt x="11800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6517449" y="883338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6" name="object 186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526959" y="8837329"/>
              <a:ext cx="143802" cy="124828"/>
            </a:xfrm>
            <a:prstGeom prst="rect">
              <a:avLst/>
            </a:prstGeom>
          </p:spPr>
        </p:pic>
        <p:sp>
          <p:nvSpPr>
            <p:cNvPr id="187" name="object 187"/>
            <p:cNvSpPr/>
            <p:nvPr/>
          </p:nvSpPr>
          <p:spPr>
            <a:xfrm>
              <a:off x="5838571" y="883338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8" name="object 188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5848082" y="8837329"/>
              <a:ext cx="143802" cy="124828"/>
            </a:xfrm>
            <a:prstGeom prst="rect">
              <a:avLst/>
            </a:prstGeom>
          </p:spPr>
        </p:pic>
      </p:grpSp>
      <p:sp>
        <p:nvSpPr>
          <p:cNvPr id="189" name="object 189"/>
          <p:cNvSpPr txBox="1"/>
          <p:nvPr/>
        </p:nvSpPr>
        <p:spPr>
          <a:xfrm>
            <a:off x="5838571" y="8833383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90" name="object 19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7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4009" y="572554"/>
                </a:lnTo>
                <a:lnTo>
                  <a:pt x="6984009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84139" y="5125961"/>
            <a:ext cx="1738630" cy="1953895"/>
          </a:xfrm>
          <a:custGeom>
            <a:avLst/>
            <a:gdLst/>
            <a:ahLst/>
            <a:cxnLst/>
            <a:rect l="l" t="t" r="r" b="b"/>
            <a:pathLst>
              <a:path w="1738630" h="195389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1835"/>
                </a:lnTo>
                <a:lnTo>
                  <a:pt x="1124" y="1923458"/>
                </a:lnTo>
                <a:lnTo>
                  <a:pt x="8999" y="1944831"/>
                </a:lnTo>
                <a:lnTo>
                  <a:pt x="30373" y="1952706"/>
                </a:lnTo>
                <a:lnTo>
                  <a:pt x="71996" y="1953831"/>
                </a:lnTo>
                <a:lnTo>
                  <a:pt x="1666595" y="1953831"/>
                </a:lnTo>
                <a:lnTo>
                  <a:pt x="1708218" y="1952706"/>
                </a:lnTo>
                <a:lnTo>
                  <a:pt x="1729592" y="1944831"/>
                </a:lnTo>
                <a:lnTo>
                  <a:pt x="1737466" y="1923458"/>
                </a:lnTo>
                <a:lnTo>
                  <a:pt x="1738591" y="18818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85786" y="633329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8012RH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432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6005044003011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273730" y="5179612"/>
            <a:ext cx="155956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94360" marR="5080" indent="-58229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PINEAPPLE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CRUSH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LIGHT 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53046" y="4257370"/>
            <a:ext cx="567126" cy="754938"/>
          </a:xfrm>
          <a:prstGeom prst="rect">
            <a:avLst/>
          </a:prstGeom>
        </p:spPr>
      </p:pic>
      <p:sp>
        <p:nvSpPr>
          <p:cNvPr id="7" name="object 7"/>
          <p:cNvSpPr/>
          <p:nvPr/>
        </p:nvSpPr>
        <p:spPr>
          <a:xfrm>
            <a:off x="2008131" y="5125960"/>
            <a:ext cx="1738630" cy="1953895"/>
          </a:xfrm>
          <a:custGeom>
            <a:avLst/>
            <a:gdLst/>
            <a:ahLst/>
            <a:cxnLst/>
            <a:rect l="l" t="t" r="r" b="b"/>
            <a:pathLst>
              <a:path w="1738629" h="195389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1835"/>
                </a:lnTo>
                <a:lnTo>
                  <a:pt x="1124" y="1923458"/>
                </a:lnTo>
                <a:lnTo>
                  <a:pt x="8999" y="1944831"/>
                </a:lnTo>
                <a:lnTo>
                  <a:pt x="30373" y="1952706"/>
                </a:lnTo>
                <a:lnTo>
                  <a:pt x="71996" y="1953831"/>
                </a:lnTo>
                <a:lnTo>
                  <a:pt x="1666595" y="1953831"/>
                </a:lnTo>
                <a:lnTo>
                  <a:pt x="1708218" y="1952706"/>
                </a:lnTo>
                <a:lnTo>
                  <a:pt x="1729592" y="1944831"/>
                </a:lnTo>
                <a:lnTo>
                  <a:pt x="1737466" y="1923458"/>
                </a:lnTo>
                <a:lnTo>
                  <a:pt x="1738591" y="18818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2109778" y="633329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8063RH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227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231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16005118000424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9" name="object 9"/>
          <p:cNvGrpSpPr/>
          <p:nvPr/>
        </p:nvGrpSpPr>
        <p:grpSpPr>
          <a:xfrm>
            <a:off x="438650" y="5659234"/>
            <a:ext cx="1287145" cy="553720"/>
            <a:chOff x="438650" y="5659234"/>
            <a:chExt cx="1287145" cy="553720"/>
          </a:xfrm>
        </p:grpSpPr>
        <p:sp>
          <p:nvSpPr>
            <p:cNvPr id="10" name="object 10"/>
            <p:cNvSpPr/>
            <p:nvPr/>
          </p:nvSpPr>
          <p:spPr>
            <a:xfrm>
              <a:off x="438650" y="5851241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96953" y="6122125"/>
              <a:ext cx="71272" cy="8911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53720" y="5851232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94"/>
                  </a:moveTo>
                  <a:lnTo>
                    <a:pt x="51130" y="319608"/>
                  </a:lnTo>
                  <a:lnTo>
                    <a:pt x="47828" y="316153"/>
                  </a:lnTo>
                  <a:lnTo>
                    <a:pt x="43243" y="311327"/>
                  </a:lnTo>
                  <a:lnTo>
                    <a:pt x="43243" y="328485"/>
                  </a:lnTo>
                  <a:lnTo>
                    <a:pt x="43192" y="340423"/>
                  </a:lnTo>
                  <a:lnTo>
                    <a:pt x="41783" y="344703"/>
                  </a:lnTo>
                  <a:lnTo>
                    <a:pt x="35725" y="351497"/>
                  </a:lnTo>
                  <a:lnTo>
                    <a:pt x="32105" y="353199"/>
                  </a:lnTo>
                  <a:lnTo>
                    <a:pt x="25019" y="353199"/>
                  </a:lnTo>
                  <a:lnTo>
                    <a:pt x="11341" y="337134"/>
                  </a:lnTo>
                  <a:lnTo>
                    <a:pt x="11341" y="328485"/>
                  </a:lnTo>
                  <a:lnTo>
                    <a:pt x="12903" y="324231"/>
                  </a:lnTo>
                  <a:lnTo>
                    <a:pt x="16052" y="321030"/>
                  </a:lnTo>
                  <a:lnTo>
                    <a:pt x="18834" y="318147"/>
                  </a:lnTo>
                  <a:lnTo>
                    <a:pt x="19177" y="317792"/>
                  </a:lnTo>
                  <a:lnTo>
                    <a:pt x="22999" y="316153"/>
                  </a:lnTo>
                  <a:lnTo>
                    <a:pt x="32054" y="316153"/>
                  </a:lnTo>
                  <a:lnTo>
                    <a:pt x="35826" y="317792"/>
                  </a:lnTo>
                  <a:lnTo>
                    <a:pt x="38798" y="321030"/>
                  </a:lnTo>
                  <a:lnTo>
                    <a:pt x="41795" y="324243"/>
                  </a:lnTo>
                  <a:lnTo>
                    <a:pt x="43243" y="328485"/>
                  </a:lnTo>
                  <a:lnTo>
                    <a:pt x="43243" y="311327"/>
                  </a:lnTo>
                  <a:lnTo>
                    <a:pt x="41795" y="309803"/>
                  </a:lnTo>
                  <a:lnTo>
                    <a:pt x="36144" y="307352"/>
                  </a:lnTo>
                  <a:lnTo>
                    <a:pt x="25704" y="307352"/>
                  </a:lnTo>
                  <a:lnTo>
                    <a:pt x="22072" y="308241"/>
                  </a:lnTo>
                  <a:lnTo>
                    <a:pt x="15138" y="311772"/>
                  </a:lnTo>
                  <a:lnTo>
                    <a:pt x="12179" y="314490"/>
                  </a:lnTo>
                  <a:lnTo>
                    <a:pt x="9804" y="318147"/>
                  </a:lnTo>
                  <a:lnTo>
                    <a:pt x="9906" y="309803"/>
                  </a:lnTo>
                  <a:lnTo>
                    <a:pt x="10807" y="303771"/>
                  </a:lnTo>
                  <a:lnTo>
                    <a:pt x="12636" y="299377"/>
                  </a:lnTo>
                  <a:lnTo>
                    <a:pt x="14414" y="294982"/>
                  </a:lnTo>
                  <a:lnTo>
                    <a:pt x="16891" y="291630"/>
                  </a:lnTo>
                  <a:lnTo>
                    <a:pt x="20053" y="289356"/>
                  </a:lnTo>
                  <a:lnTo>
                    <a:pt x="22428" y="287604"/>
                  </a:lnTo>
                  <a:lnTo>
                    <a:pt x="25234" y="286702"/>
                  </a:lnTo>
                  <a:lnTo>
                    <a:pt x="32346" y="286702"/>
                  </a:lnTo>
                  <a:lnTo>
                    <a:pt x="35674" y="288112"/>
                  </a:lnTo>
                  <a:lnTo>
                    <a:pt x="39992" y="292722"/>
                  </a:lnTo>
                  <a:lnTo>
                    <a:pt x="41249" y="295592"/>
                  </a:lnTo>
                  <a:lnTo>
                    <a:pt x="42125" y="299491"/>
                  </a:lnTo>
                  <a:lnTo>
                    <a:pt x="52044" y="298716"/>
                  </a:lnTo>
                  <a:lnTo>
                    <a:pt x="51244" y="292417"/>
                  </a:lnTo>
                  <a:lnTo>
                    <a:pt x="48768" y="287451"/>
                  </a:lnTo>
                  <a:lnTo>
                    <a:pt x="47904" y="286702"/>
                  </a:lnTo>
                  <a:lnTo>
                    <a:pt x="40627" y="280301"/>
                  </a:lnTo>
                  <a:lnTo>
                    <a:pt x="35407" y="278498"/>
                  </a:lnTo>
                  <a:lnTo>
                    <a:pt x="20447" y="278498"/>
                  </a:lnTo>
                  <a:lnTo>
                    <a:pt x="431" y="311073"/>
                  </a:lnTo>
                  <a:lnTo>
                    <a:pt x="0" y="324231"/>
                  </a:lnTo>
                  <a:lnTo>
                    <a:pt x="381" y="331800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37287" y="360235"/>
                  </a:lnTo>
                  <a:lnTo>
                    <a:pt x="44970" y="355587"/>
                  </a:lnTo>
                  <a:lnTo>
                    <a:pt x="47104" y="353199"/>
                  </a:lnTo>
                  <a:lnTo>
                    <a:pt x="47980" y="352234"/>
                  </a:lnTo>
                  <a:lnTo>
                    <a:pt x="52362" y="343484"/>
                  </a:lnTo>
                  <a:lnTo>
                    <a:pt x="53479" y="338734"/>
                  </a:lnTo>
                  <a:lnTo>
                    <a:pt x="53479" y="325894"/>
                  </a:lnTo>
                  <a:close/>
                </a:path>
                <a:path w="1118870" h="361950">
                  <a:moveTo>
                    <a:pt x="113220" y="0"/>
                  </a:moveTo>
                  <a:lnTo>
                    <a:pt x="102539" y="0"/>
                  </a:lnTo>
                  <a:lnTo>
                    <a:pt x="102539" y="313677"/>
                  </a:lnTo>
                  <a:lnTo>
                    <a:pt x="113220" y="313677"/>
                  </a:lnTo>
                  <a:lnTo>
                    <a:pt x="113220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26" y="0"/>
                  </a:lnTo>
                  <a:lnTo>
                    <a:pt x="123926" y="313677"/>
                  </a:lnTo>
                  <a:lnTo>
                    <a:pt x="134620" y="313677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687" y="12"/>
                  </a:lnTo>
                  <a:lnTo>
                    <a:pt x="166687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46" y="329488"/>
                  </a:moveTo>
                  <a:lnTo>
                    <a:pt x="194805" y="286753"/>
                  </a:lnTo>
                  <a:lnTo>
                    <a:pt x="192709" y="284276"/>
                  </a:lnTo>
                  <a:lnTo>
                    <a:pt x="192709" y="319976"/>
                  </a:lnTo>
                  <a:lnTo>
                    <a:pt x="192417" y="329107"/>
                  </a:lnTo>
                  <a:lnTo>
                    <a:pt x="181063" y="353199"/>
                  </a:lnTo>
                  <a:lnTo>
                    <a:pt x="171919" y="353199"/>
                  </a:lnTo>
                  <a:lnTo>
                    <a:pt x="160274" y="319976"/>
                  </a:lnTo>
                  <a:lnTo>
                    <a:pt x="160553" y="311924"/>
                  </a:lnTo>
                  <a:lnTo>
                    <a:pt x="171792" y="286753"/>
                  </a:lnTo>
                  <a:lnTo>
                    <a:pt x="181025" y="286753"/>
                  </a:lnTo>
                  <a:lnTo>
                    <a:pt x="192709" y="319976"/>
                  </a:lnTo>
                  <a:lnTo>
                    <a:pt x="192709" y="284276"/>
                  </a:lnTo>
                  <a:lnTo>
                    <a:pt x="191236" y="282905"/>
                  </a:lnTo>
                  <a:lnTo>
                    <a:pt x="187947" y="281165"/>
                  </a:lnTo>
                  <a:lnTo>
                    <a:pt x="184670" y="279387"/>
                  </a:lnTo>
                  <a:lnTo>
                    <a:pt x="180848" y="278498"/>
                  </a:lnTo>
                  <a:lnTo>
                    <a:pt x="170586" y="278498"/>
                  </a:lnTo>
                  <a:lnTo>
                    <a:pt x="150012" y="310375"/>
                  </a:lnTo>
                  <a:lnTo>
                    <a:pt x="150012" y="319976"/>
                  </a:lnTo>
                  <a:lnTo>
                    <a:pt x="162521" y="358584"/>
                  </a:lnTo>
                  <a:lnTo>
                    <a:pt x="168656" y="361391"/>
                  </a:lnTo>
                  <a:lnTo>
                    <a:pt x="182435" y="361391"/>
                  </a:lnTo>
                  <a:lnTo>
                    <a:pt x="187337" y="359803"/>
                  </a:lnTo>
                  <a:lnTo>
                    <a:pt x="195122" y="353415"/>
                  </a:lnTo>
                  <a:lnTo>
                    <a:pt x="195262" y="353199"/>
                  </a:lnTo>
                  <a:lnTo>
                    <a:pt x="198069" y="348894"/>
                  </a:lnTo>
                  <a:lnTo>
                    <a:pt x="201980" y="337197"/>
                  </a:lnTo>
                  <a:lnTo>
                    <a:pt x="202946" y="329488"/>
                  </a:lnTo>
                  <a:close/>
                </a:path>
                <a:path w="1118870" h="361950">
                  <a:moveTo>
                    <a:pt x="209448" y="12"/>
                  </a:moveTo>
                  <a:lnTo>
                    <a:pt x="198767" y="12"/>
                  </a:lnTo>
                  <a:lnTo>
                    <a:pt x="198767" y="260210"/>
                  </a:lnTo>
                  <a:lnTo>
                    <a:pt x="209448" y="260210"/>
                  </a:lnTo>
                  <a:lnTo>
                    <a:pt x="209448" y="12"/>
                  </a:lnTo>
                  <a:close/>
                </a:path>
                <a:path w="1118870" h="361950">
                  <a:moveTo>
                    <a:pt x="230835" y="12"/>
                  </a:moveTo>
                  <a:lnTo>
                    <a:pt x="220141" y="12"/>
                  </a:lnTo>
                  <a:lnTo>
                    <a:pt x="220141" y="260210"/>
                  </a:lnTo>
                  <a:lnTo>
                    <a:pt x="230835" y="260210"/>
                  </a:lnTo>
                  <a:lnTo>
                    <a:pt x="230835" y="12"/>
                  </a:lnTo>
                  <a:close/>
                </a:path>
                <a:path w="1118870" h="361950">
                  <a:moveTo>
                    <a:pt x="278003" y="329488"/>
                  </a:moveTo>
                  <a:lnTo>
                    <a:pt x="269862" y="286753"/>
                  </a:lnTo>
                  <a:lnTo>
                    <a:pt x="267766" y="284289"/>
                  </a:lnTo>
                  <a:lnTo>
                    <a:pt x="267766" y="319976"/>
                  </a:lnTo>
                  <a:lnTo>
                    <a:pt x="267474" y="329107"/>
                  </a:lnTo>
                  <a:lnTo>
                    <a:pt x="256108" y="353199"/>
                  </a:lnTo>
                  <a:lnTo>
                    <a:pt x="246951" y="353199"/>
                  </a:lnTo>
                  <a:lnTo>
                    <a:pt x="235331" y="319976"/>
                  </a:lnTo>
                  <a:lnTo>
                    <a:pt x="235610" y="311924"/>
                  </a:lnTo>
                  <a:lnTo>
                    <a:pt x="246849" y="286753"/>
                  </a:lnTo>
                  <a:lnTo>
                    <a:pt x="256082" y="286753"/>
                  </a:lnTo>
                  <a:lnTo>
                    <a:pt x="267766" y="319976"/>
                  </a:lnTo>
                  <a:lnTo>
                    <a:pt x="267766" y="284289"/>
                  </a:lnTo>
                  <a:lnTo>
                    <a:pt x="266280" y="282905"/>
                  </a:lnTo>
                  <a:lnTo>
                    <a:pt x="263004" y="281165"/>
                  </a:lnTo>
                  <a:lnTo>
                    <a:pt x="259727" y="279387"/>
                  </a:lnTo>
                  <a:lnTo>
                    <a:pt x="255892" y="278498"/>
                  </a:lnTo>
                  <a:lnTo>
                    <a:pt x="245643" y="278498"/>
                  </a:lnTo>
                  <a:lnTo>
                    <a:pt x="225069" y="310375"/>
                  </a:lnTo>
                  <a:lnTo>
                    <a:pt x="225069" y="319976"/>
                  </a:lnTo>
                  <a:lnTo>
                    <a:pt x="237578" y="358584"/>
                  </a:lnTo>
                  <a:lnTo>
                    <a:pt x="243700" y="361391"/>
                  </a:lnTo>
                  <a:lnTo>
                    <a:pt x="257479" y="361391"/>
                  </a:lnTo>
                  <a:lnTo>
                    <a:pt x="262394" y="359803"/>
                  </a:lnTo>
                  <a:lnTo>
                    <a:pt x="270167" y="353415"/>
                  </a:lnTo>
                  <a:lnTo>
                    <a:pt x="270306" y="353199"/>
                  </a:lnTo>
                  <a:lnTo>
                    <a:pt x="273126" y="348894"/>
                  </a:lnTo>
                  <a:lnTo>
                    <a:pt x="275310" y="342392"/>
                  </a:lnTo>
                  <a:lnTo>
                    <a:pt x="277012" y="337197"/>
                  </a:lnTo>
                  <a:lnTo>
                    <a:pt x="278003" y="329488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302" y="260210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37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37" y="260210"/>
                  </a:lnTo>
                  <a:lnTo>
                    <a:pt x="327037" y="12"/>
                  </a:lnTo>
                  <a:close/>
                </a:path>
                <a:path w="1118870" h="361950">
                  <a:moveTo>
                    <a:pt x="353949" y="324777"/>
                  </a:moveTo>
                  <a:lnTo>
                    <a:pt x="351510" y="318465"/>
                  </a:lnTo>
                  <a:lnTo>
                    <a:pt x="341769" y="308660"/>
                  </a:lnTo>
                  <a:lnTo>
                    <a:pt x="335800" y="306197"/>
                  </a:lnTo>
                  <a:lnTo>
                    <a:pt x="323354" y="306197"/>
                  </a:lnTo>
                  <a:lnTo>
                    <a:pt x="318249" y="307886"/>
                  </a:lnTo>
                  <a:lnTo>
                    <a:pt x="313359" y="311289"/>
                  </a:lnTo>
                  <a:lnTo>
                    <a:pt x="317766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65" y="279946"/>
                  </a:lnTo>
                  <a:lnTo>
                    <a:pt x="301917" y="321640"/>
                  </a:lnTo>
                  <a:lnTo>
                    <a:pt x="311264" y="322859"/>
                  </a:lnTo>
                  <a:lnTo>
                    <a:pt x="312737" y="320535"/>
                  </a:lnTo>
                  <a:lnTo>
                    <a:pt x="314769" y="318655"/>
                  </a:lnTo>
                  <a:lnTo>
                    <a:pt x="319951" y="315747"/>
                  </a:lnTo>
                  <a:lnTo>
                    <a:pt x="322834" y="314998"/>
                  </a:lnTo>
                  <a:lnTo>
                    <a:pt x="331216" y="315010"/>
                  </a:lnTo>
                  <a:lnTo>
                    <a:pt x="335381" y="316649"/>
                  </a:lnTo>
                  <a:lnTo>
                    <a:pt x="341769" y="323215"/>
                  </a:lnTo>
                  <a:lnTo>
                    <a:pt x="343369" y="327698"/>
                  </a:lnTo>
                  <a:lnTo>
                    <a:pt x="343369" y="339369"/>
                  </a:lnTo>
                  <a:lnTo>
                    <a:pt x="341718" y="344157"/>
                  </a:lnTo>
                  <a:lnTo>
                    <a:pt x="335064" y="351396"/>
                  </a:lnTo>
                  <a:lnTo>
                    <a:pt x="331038" y="353212"/>
                  </a:lnTo>
                  <a:lnTo>
                    <a:pt x="322211" y="353212"/>
                  </a:lnTo>
                  <a:lnTo>
                    <a:pt x="318833" y="351929"/>
                  </a:lnTo>
                  <a:lnTo>
                    <a:pt x="313156" y="346811"/>
                  </a:lnTo>
                  <a:lnTo>
                    <a:pt x="311378" y="342963"/>
                  </a:lnTo>
                  <a:lnTo>
                    <a:pt x="310603" y="337883"/>
                  </a:lnTo>
                  <a:lnTo>
                    <a:pt x="300139" y="338747"/>
                  </a:lnTo>
                  <a:lnTo>
                    <a:pt x="300812" y="345579"/>
                  </a:lnTo>
                  <a:lnTo>
                    <a:pt x="303479" y="351066"/>
                  </a:lnTo>
                  <a:lnTo>
                    <a:pt x="312788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28" y="358114"/>
                  </a:lnTo>
                  <a:lnTo>
                    <a:pt x="351802" y="346189"/>
                  </a:lnTo>
                  <a:lnTo>
                    <a:pt x="353949" y="339839"/>
                  </a:lnTo>
                  <a:lnTo>
                    <a:pt x="353949" y="324777"/>
                  </a:lnTo>
                  <a:close/>
                </a:path>
                <a:path w="1118870" h="361950">
                  <a:moveTo>
                    <a:pt x="359156" y="12"/>
                  </a:moveTo>
                  <a:lnTo>
                    <a:pt x="348462" y="12"/>
                  </a:lnTo>
                  <a:lnTo>
                    <a:pt x="348462" y="260210"/>
                  </a:lnTo>
                  <a:lnTo>
                    <a:pt x="359156" y="260210"/>
                  </a:lnTo>
                  <a:lnTo>
                    <a:pt x="359156" y="12"/>
                  </a:lnTo>
                  <a:close/>
                </a:path>
                <a:path w="1118870" h="361950">
                  <a:moveTo>
                    <a:pt x="380530" y="12"/>
                  </a:moveTo>
                  <a:lnTo>
                    <a:pt x="369849" y="12"/>
                  </a:lnTo>
                  <a:lnTo>
                    <a:pt x="369849" y="260210"/>
                  </a:lnTo>
                  <a:lnTo>
                    <a:pt x="380530" y="260210"/>
                  </a:lnTo>
                  <a:lnTo>
                    <a:pt x="380530" y="12"/>
                  </a:lnTo>
                  <a:close/>
                </a:path>
                <a:path w="1118870" h="361950">
                  <a:moveTo>
                    <a:pt x="433971" y="12"/>
                  </a:moveTo>
                  <a:lnTo>
                    <a:pt x="401916" y="12"/>
                  </a:lnTo>
                  <a:lnTo>
                    <a:pt x="401916" y="260210"/>
                  </a:lnTo>
                  <a:lnTo>
                    <a:pt x="433971" y="260210"/>
                  </a:lnTo>
                  <a:lnTo>
                    <a:pt x="433971" y="12"/>
                  </a:lnTo>
                  <a:close/>
                </a:path>
                <a:path w="1118870" h="361950">
                  <a:moveTo>
                    <a:pt x="455371" y="12"/>
                  </a:moveTo>
                  <a:lnTo>
                    <a:pt x="444677" y="12"/>
                  </a:lnTo>
                  <a:lnTo>
                    <a:pt x="444677" y="260210"/>
                  </a:lnTo>
                  <a:lnTo>
                    <a:pt x="455371" y="260210"/>
                  </a:lnTo>
                  <a:lnTo>
                    <a:pt x="455371" y="12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51" y="12"/>
                  </a:lnTo>
                  <a:lnTo>
                    <a:pt x="487451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186" y="12"/>
                  </a:moveTo>
                  <a:lnTo>
                    <a:pt x="519518" y="12"/>
                  </a:lnTo>
                  <a:lnTo>
                    <a:pt x="519518" y="260210"/>
                  </a:lnTo>
                  <a:lnTo>
                    <a:pt x="530186" y="260210"/>
                  </a:lnTo>
                  <a:lnTo>
                    <a:pt x="530186" y="12"/>
                  </a:lnTo>
                  <a:close/>
                </a:path>
                <a:path w="1118870" h="361950">
                  <a:moveTo>
                    <a:pt x="583679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79" y="260210"/>
                  </a:lnTo>
                  <a:lnTo>
                    <a:pt x="583679" y="12"/>
                  </a:lnTo>
                  <a:close/>
                </a:path>
                <a:path w="1118870" h="361950">
                  <a:moveTo>
                    <a:pt x="605053" y="0"/>
                  </a:moveTo>
                  <a:lnTo>
                    <a:pt x="594372" y="0"/>
                  </a:lnTo>
                  <a:lnTo>
                    <a:pt x="594372" y="313677"/>
                  </a:lnTo>
                  <a:lnTo>
                    <a:pt x="605053" y="313677"/>
                  </a:lnTo>
                  <a:lnTo>
                    <a:pt x="605053" y="0"/>
                  </a:lnTo>
                  <a:close/>
                </a:path>
                <a:path w="1118870" h="361950">
                  <a:moveTo>
                    <a:pt x="626427" y="0"/>
                  </a:moveTo>
                  <a:lnTo>
                    <a:pt x="615759" y="0"/>
                  </a:lnTo>
                  <a:lnTo>
                    <a:pt x="615759" y="313677"/>
                  </a:lnTo>
                  <a:lnTo>
                    <a:pt x="626427" y="313677"/>
                  </a:lnTo>
                  <a:lnTo>
                    <a:pt x="626427" y="0"/>
                  </a:lnTo>
                  <a:close/>
                </a:path>
                <a:path w="1118870" h="361950">
                  <a:moveTo>
                    <a:pt x="669201" y="12"/>
                  </a:moveTo>
                  <a:lnTo>
                    <a:pt x="637133" y="12"/>
                  </a:lnTo>
                  <a:lnTo>
                    <a:pt x="637133" y="260210"/>
                  </a:lnTo>
                  <a:lnTo>
                    <a:pt x="669201" y="260210"/>
                  </a:lnTo>
                  <a:lnTo>
                    <a:pt x="669201" y="12"/>
                  </a:lnTo>
                  <a:close/>
                </a:path>
                <a:path w="1118870" h="361950">
                  <a:moveTo>
                    <a:pt x="701294" y="12"/>
                  </a:moveTo>
                  <a:lnTo>
                    <a:pt x="690600" y="12"/>
                  </a:lnTo>
                  <a:lnTo>
                    <a:pt x="690600" y="260210"/>
                  </a:lnTo>
                  <a:lnTo>
                    <a:pt x="701294" y="260210"/>
                  </a:lnTo>
                  <a:lnTo>
                    <a:pt x="701294" y="12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1987" y="12"/>
                  </a:lnTo>
                  <a:lnTo>
                    <a:pt x="711987" y="260210"/>
                  </a:lnTo>
                  <a:lnTo>
                    <a:pt x="744054" y="260210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76135" y="12"/>
                  </a:moveTo>
                  <a:lnTo>
                    <a:pt x="765467" y="12"/>
                  </a:lnTo>
                  <a:lnTo>
                    <a:pt x="765467" y="260210"/>
                  </a:lnTo>
                  <a:lnTo>
                    <a:pt x="776135" y="260210"/>
                  </a:lnTo>
                  <a:lnTo>
                    <a:pt x="776135" y="12"/>
                  </a:lnTo>
                  <a:close/>
                </a:path>
                <a:path w="1118870" h="361950">
                  <a:moveTo>
                    <a:pt x="809028" y="12"/>
                  </a:moveTo>
                  <a:lnTo>
                    <a:pt x="786828" y="12"/>
                  </a:lnTo>
                  <a:lnTo>
                    <a:pt x="786828" y="260210"/>
                  </a:lnTo>
                  <a:lnTo>
                    <a:pt x="809028" y="260210"/>
                  </a:lnTo>
                  <a:lnTo>
                    <a:pt x="809028" y="12"/>
                  </a:lnTo>
                  <a:close/>
                </a:path>
                <a:path w="1118870" h="361950">
                  <a:moveTo>
                    <a:pt x="841108" y="12"/>
                  </a:moveTo>
                  <a:lnTo>
                    <a:pt x="818908" y="12"/>
                  </a:lnTo>
                  <a:lnTo>
                    <a:pt x="818908" y="260210"/>
                  </a:lnTo>
                  <a:lnTo>
                    <a:pt x="841108" y="260210"/>
                  </a:lnTo>
                  <a:lnTo>
                    <a:pt x="841108" y="12"/>
                  </a:lnTo>
                  <a:close/>
                </a:path>
                <a:path w="1118870" h="361950">
                  <a:moveTo>
                    <a:pt x="872363" y="12"/>
                  </a:moveTo>
                  <a:lnTo>
                    <a:pt x="861695" y="12"/>
                  </a:lnTo>
                  <a:lnTo>
                    <a:pt x="861695" y="260210"/>
                  </a:lnTo>
                  <a:lnTo>
                    <a:pt x="872363" y="260210"/>
                  </a:lnTo>
                  <a:lnTo>
                    <a:pt x="872363" y="12"/>
                  </a:lnTo>
                  <a:close/>
                </a:path>
                <a:path w="1118870" h="361950">
                  <a:moveTo>
                    <a:pt x="925817" y="12"/>
                  </a:moveTo>
                  <a:lnTo>
                    <a:pt x="893749" y="12"/>
                  </a:lnTo>
                  <a:lnTo>
                    <a:pt x="893749" y="260210"/>
                  </a:lnTo>
                  <a:lnTo>
                    <a:pt x="925817" y="260210"/>
                  </a:lnTo>
                  <a:lnTo>
                    <a:pt x="925817" y="12"/>
                  </a:lnTo>
                  <a:close/>
                </a:path>
                <a:path w="1118870" h="361950">
                  <a:moveTo>
                    <a:pt x="946404" y="12"/>
                  </a:moveTo>
                  <a:lnTo>
                    <a:pt x="936510" y="12"/>
                  </a:lnTo>
                  <a:lnTo>
                    <a:pt x="936510" y="260210"/>
                  </a:lnTo>
                  <a:lnTo>
                    <a:pt x="946404" y="260210"/>
                  </a:lnTo>
                  <a:lnTo>
                    <a:pt x="946404" y="12"/>
                  </a:lnTo>
                  <a:close/>
                </a:path>
                <a:path w="1118870" h="361950">
                  <a:moveTo>
                    <a:pt x="978471" y="12"/>
                  </a:moveTo>
                  <a:lnTo>
                    <a:pt x="968590" y="12"/>
                  </a:lnTo>
                  <a:lnTo>
                    <a:pt x="968590" y="260210"/>
                  </a:lnTo>
                  <a:lnTo>
                    <a:pt x="978471" y="260210"/>
                  </a:lnTo>
                  <a:lnTo>
                    <a:pt x="978471" y="12"/>
                  </a:lnTo>
                  <a:close/>
                </a:path>
                <a:path w="1118870" h="361950">
                  <a:moveTo>
                    <a:pt x="1021245" y="12"/>
                  </a:moveTo>
                  <a:lnTo>
                    <a:pt x="1011351" y="12"/>
                  </a:lnTo>
                  <a:lnTo>
                    <a:pt x="1011351" y="260210"/>
                  </a:lnTo>
                  <a:lnTo>
                    <a:pt x="1021245" y="260210"/>
                  </a:lnTo>
                  <a:lnTo>
                    <a:pt x="1021245" y="12"/>
                  </a:lnTo>
                  <a:close/>
                </a:path>
                <a:path w="1118870" h="361950">
                  <a:moveTo>
                    <a:pt x="1053325" y="12"/>
                  </a:moveTo>
                  <a:lnTo>
                    <a:pt x="1043444" y="12"/>
                  </a:lnTo>
                  <a:lnTo>
                    <a:pt x="1043444" y="260210"/>
                  </a:lnTo>
                  <a:lnTo>
                    <a:pt x="1053325" y="260210"/>
                  </a:lnTo>
                  <a:lnTo>
                    <a:pt x="1053325" y="12"/>
                  </a:lnTo>
                  <a:close/>
                </a:path>
                <a:path w="1118870" h="361950">
                  <a:moveTo>
                    <a:pt x="1096886" y="0"/>
                  </a:moveTo>
                  <a:lnTo>
                    <a:pt x="1086205" y="0"/>
                  </a:lnTo>
                  <a:lnTo>
                    <a:pt x="1086205" y="313677"/>
                  </a:lnTo>
                  <a:lnTo>
                    <a:pt x="1096886" y="313677"/>
                  </a:lnTo>
                  <a:lnTo>
                    <a:pt x="1096886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67" y="0"/>
                  </a:lnTo>
                  <a:lnTo>
                    <a:pt x="1107567" y="313677"/>
                  </a:lnTo>
                  <a:lnTo>
                    <a:pt x="1118273" y="313677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28917" y="6129731"/>
              <a:ext cx="202987" cy="82892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1095565" y="6129731"/>
              <a:ext cx="429259" cy="83185"/>
            </a:xfrm>
            <a:custGeom>
              <a:avLst/>
              <a:gdLst/>
              <a:ahLst/>
              <a:cxnLst/>
              <a:rect l="l" t="t" r="r" b="b"/>
              <a:pathLst>
                <a:path w="429259" h="83185">
                  <a:moveTo>
                    <a:pt x="52933" y="50990"/>
                  </a:moveTo>
                  <a:lnTo>
                    <a:pt x="44792" y="8255"/>
                  </a:lnTo>
                  <a:lnTo>
                    <a:pt x="43929" y="6921"/>
                  </a:lnTo>
                  <a:lnTo>
                    <a:pt x="42697" y="5778"/>
                  </a:lnTo>
                  <a:lnTo>
                    <a:pt x="42697" y="41478"/>
                  </a:lnTo>
                  <a:lnTo>
                    <a:pt x="42405" y="50609"/>
                  </a:lnTo>
                  <a:lnTo>
                    <a:pt x="31064" y="74701"/>
                  </a:lnTo>
                  <a:lnTo>
                    <a:pt x="21920" y="74701"/>
                  </a:lnTo>
                  <a:lnTo>
                    <a:pt x="10261" y="41478"/>
                  </a:lnTo>
                  <a:lnTo>
                    <a:pt x="10541" y="33426"/>
                  </a:lnTo>
                  <a:lnTo>
                    <a:pt x="21780" y="8255"/>
                  </a:lnTo>
                  <a:lnTo>
                    <a:pt x="31013" y="8255"/>
                  </a:lnTo>
                  <a:lnTo>
                    <a:pt x="42697" y="41478"/>
                  </a:lnTo>
                  <a:lnTo>
                    <a:pt x="42697" y="5778"/>
                  </a:lnTo>
                  <a:lnTo>
                    <a:pt x="41224" y="4406"/>
                  </a:lnTo>
                  <a:lnTo>
                    <a:pt x="37934" y="2667"/>
                  </a:lnTo>
                  <a:lnTo>
                    <a:pt x="34671" y="889"/>
                  </a:lnTo>
                  <a:lnTo>
                    <a:pt x="30835" y="0"/>
                  </a:lnTo>
                  <a:lnTo>
                    <a:pt x="20574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509" y="80086"/>
                  </a:lnTo>
                  <a:lnTo>
                    <a:pt x="18656" y="82892"/>
                  </a:lnTo>
                  <a:lnTo>
                    <a:pt x="32423" y="82892"/>
                  </a:lnTo>
                  <a:lnTo>
                    <a:pt x="37338" y="81305"/>
                  </a:lnTo>
                  <a:lnTo>
                    <a:pt x="45123" y="74917"/>
                  </a:lnTo>
                  <a:lnTo>
                    <a:pt x="45262" y="74701"/>
                  </a:lnTo>
                  <a:lnTo>
                    <a:pt x="48056" y="70396"/>
                  </a:lnTo>
                  <a:lnTo>
                    <a:pt x="51968" y="58699"/>
                  </a:lnTo>
                  <a:lnTo>
                    <a:pt x="52933" y="50990"/>
                  </a:lnTo>
                  <a:close/>
                </a:path>
                <a:path w="429259" h="83185">
                  <a:moveTo>
                    <a:pt x="127990" y="50990"/>
                  </a:moveTo>
                  <a:lnTo>
                    <a:pt x="119849" y="8255"/>
                  </a:lnTo>
                  <a:lnTo>
                    <a:pt x="118986" y="6921"/>
                  </a:lnTo>
                  <a:lnTo>
                    <a:pt x="117754" y="5778"/>
                  </a:lnTo>
                  <a:lnTo>
                    <a:pt x="117754" y="41478"/>
                  </a:lnTo>
                  <a:lnTo>
                    <a:pt x="117462" y="50609"/>
                  </a:lnTo>
                  <a:lnTo>
                    <a:pt x="106121" y="74701"/>
                  </a:lnTo>
                  <a:lnTo>
                    <a:pt x="96964" y="74701"/>
                  </a:lnTo>
                  <a:lnTo>
                    <a:pt x="85318" y="41478"/>
                  </a:lnTo>
                  <a:lnTo>
                    <a:pt x="85598" y="33426"/>
                  </a:lnTo>
                  <a:lnTo>
                    <a:pt x="96837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78"/>
                  </a:lnTo>
                  <a:lnTo>
                    <a:pt x="116281" y="4406"/>
                  </a:lnTo>
                  <a:lnTo>
                    <a:pt x="112991" y="2667"/>
                  </a:lnTo>
                  <a:lnTo>
                    <a:pt x="109728" y="889"/>
                  </a:lnTo>
                  <a:lnTo>
                    <a:pt x="105892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66" y="80086"/>
                  </a:lnTo>
                  <a:lnTo>
                    <a:pt x="93713" y="82892"/>
                  </a:lnTo>
                  <a:lnTo>
                    <a:pt x="107480" y="82892"/>
                  </a:lnTo>
                  <a:lnTo>
                    <a:pt x="127025" y="58699"/>
                  </a:lnTo>
                  <a:lnTo>
                    <a:pt x="127990" y="50990"/>
                  </a:lnTo>
                  <a:close/>
                </a:path>
                <a:path w="429259" h="83185">
                  <a:moveTo>
                    <a:pt x="202501" y="71920"/>
                  </a:moveTo>
                  <a:lnTo>
                    <a:pt x="162687" y="71920"/>
                  </a:lnTo>
                  <a:lnTo>
                    <a:pt x="163779" y="70104"/>
                  </a:lnTo>
                  <a:lnTo>
                    <a:pt x="165188" y="68326"/>
                  </a:lnTo>
                  <a:lnTo>
                    <a:pt x="168592" y="64757"/>
                  </a:lnTo>
                  <a:lnTo>
                    <a:pt x="172427" y="61328"/>
                  </a:lnTo>
                  <a:lnTo>
                    <a:pt x="185559" y="50266"/>
                  </a:lnTo>
                  <a:lnTo>
                    <a:pt x="190677" y="45504"/>
                  </a:lnTo>
                  <a:lnTo>
                    <a:pt x="196850" y="38557"/>
                  </a:lnTo>
                  <a:lnTo>
                    <a:pt x="199059" y="35255"/>
                  </a:lnTo>
                  <a:lnTo>
                    <a:pt x="201726" y="28981"/>
                  </a:lnTo>
                  <a:lnTo>
                    <a:pt x="202374" y="25781"/>
                  </a:lnTo>
                  <a:lnTo>
                    <a:pt x="202374" y="16154"/>
                  </a:lnTo>
                  <a:lnTo>
                    <a:pt x="200139" y="10807"/>
                  </a:lnTo>
                  <a:lnTo>
                    <a:pt x="191033" y="2159"/>
                  </a:lnTo>
                  <a:lnTo>
                    <a:pt x="184861" y="0"/>
                  </a:lnTo>
                  <a:lnTo>
                    <a:pt x="169379" y="0"/>
                  </a:lnTo>
                  <a:lnTo>
                    <a:pt x="163207" y="2019"/>
                  </a:lnTo>
                  <a:lnTo>
                    <a:pt x="154076" y="10020"/>
                  </a:lnTo>
                  <a:lnTo>
                    <a:pt x="151434" y="15836"/>
                  </a:lnTo>
                  <a:lnTo>
                    <a:pt x="150723" y="23482"/>
                  </a:lnTo>
                  <a:lnTo>
                    <a:pt x="160959" y="24536"/>
                  </a:lnTo>
                  <a:lnTo>
                    <a:pt x="160997" y="19431"/>
                  </a:lnTo>
                  <a:lnTo>
                    <a:pt x="162483" y="15443"/>
                  </a:lnTo>
                  <a:lnTo>
                    <a:pt x="168224" y="9690"/>
                  </a:lnTo>
                  <a:lnTo>
                    <a:pt x="172072" y="8242"/>
                  </a:lnTo>
                  <a:lnTo>
                    <a:pt x="181394" y="8242"/>
                  </a:lnTo>
                  <a:lnTo>
                    <a:pt x="185064" y="9613"/>
                  </a:lnTo>
                  <a:lnTo>
                    <a:pt x="190715" y="15036"/>
                  </a:lnTo>
                  <a:lnTo>
                    <a:pt x="192151" y="18364"/>
                  </a:lnTo>
                  <a:lnTo>
                    <a:pt x="192151" y="26085"/>
                  </a:lnTo>
                  <a:lnTo>
                    <a:pt x="190614" y="30086"/>
                  </a:lnTo>
                  <a:lnTo>
                    <a:pt x="184391" y="38531"/>
                  </a:lnTo>
                  <a:lnTo>
                    <a:pt x="178422" y="44259"/>
                  </a:lnTo>
                  <a:lnTo>
                    <a:pt x="163918" y="56146"/>
                  </a:lnTo>
                  <a:lnTo>
                    <a:pt x="159562" y="60236"/>
                  </a:lnTo>
                  <a:lnTo>
                    <a:pt x="153555" y="67348"/>
                  </a:lnTo>
                  <a:lnTo>
                    <a:pt x="151371" y="70929"/>
                  </a:lnTo>
                  <a:lnTo>
                    <a:pt x="149148" y="76809"/>
                  </a:lnTo>
                  <a:lnTo>
                    <a:pt x="148793" y="79108"/>
                  </a:lnTo>
                  <a:lnTo>
                    <a:pt x="148844" y="81508"/>
                  </a:lnTo>
                  <a:lnTo>
                    <a:pt x="202501" y="81508"/>
                  </a:lnTo>
                  <a:lnTo>
                    <a:pt x="202501" y="71920"/>
                  </a:lnTo>
                  <a:close/>
                </a:path>
                <a:path w="429259" h="83185">
                  <a:moveTo>
                    <a:pt x="279006" y="46278"/>
                  </a:moveTo>
                  <a:lnTo>
                    <a:pt x="276567" y="39966"/>
                  </a:lnTo>
                  <a:lnTo>
                    <a:pt x="266814" y="30162"/>
                  </a:lnTo>
                  <a:lnTo>
                    <a:pt x="260845" y="27698"/>
                  </a:lnTo>
                  <a:lnTo>
                    <a:pt x="248399" y="27698"/>
                  </a:lnTo>
                  <a:lnTo>
                    <a:pt x="243293" y="29387"/>
                  </a:lnTo>
                  <a:lnTo>
                    <a:pt x="238417" y="32791"/>
                  </a:lnTo>
                  <a:lnTo>
                    <a:pt x="242798" y="10972"/>
                  </a:lnTo>
                  <a:lnTo>
                    <a:pt x="275196" y="10972"/>
                  </a:lnTo>
                  <a:lnTo>
                    <a:pt x="275196" y="1447"/>
                  </a:lnTo>
                  <a:lnTo>
                    <a:pt x="234810" y="1447"/>
                  </a:lnTo>
                  <a:lnTo>
                    <a:pt x="226949" y="43141"/>
                  </a:lnTo>
                  <a:lnTo>
                    <a:pt x="236308" y="44361"/>
                  </a:lnTo>
                  <a:lnTo>
                    <a:pt x="237782" y="42037"/>
                  </a:lnTo>
                  <a:lnTo>
                    <a:pt x="239814" y="40157"/>
                  </a:lnTo>
                  <a:lnTo>
                    <a:pt x="244995" y="37249"/>
                  </a:lnTo>
                  <a:lnTo>
                    <a:pt x="247878" y="36499"/>
                  </a:lnTo>
                  <a:lnTo>
                    <a:pt x="256260" y="36512"/>
                  </a:lnTo>
                  <a:lnTo>
                    <a:pt x="260426" y="38150"/>
                  </a:lnTo>
                  <a:lnTo>
                    <a:pt x="266814" y="44716"/>
                  </a:lnTo>
                  <a:lnTo>
                    <a:pt x="268414" y="49199"/>
                  </a:lnTo>
                  <a:lnTo>
                    <a:pt x="268414" y="60871"/>
                  </a:lnTo>
                  <a:lnTo>
                    <a:pt x="266750" y="65659"/>
                  </a:lnTo>
                  <a:lnTo>
                    <a:pt x="260108" y="72898"/>
                  </a:lnTo>
                  <a:lnTo>
                    <a:pt x="256082" y="74714"/>
                  </a:lnTo>
                  <a:lnTo>
                    <a:pt x="247269" y="74714"/>
                  </a:lnTo>
                  <a:lnTo>
                    <a:pt x="243865" y="73431"/>
                  </a:lnTo>
                  <a:lnTo>
                    <a:pt x="238201" y="68313"/>
                  </a:lnTo>
                  <a:lnTo>
                    <a:pt x="236423" y="64465"/>
                  </a:lnTo>
                  <a:lnTo>
                    <a:pt x="235648" y="59385"/>
                  </a:lnTo>
                  <a:lnTo>
                    <a:pt x="225183" y="60248"/>
                  </a:lnTo>
                  <a:lnTo>
                    <a:pt x="225856" y="67081"/>
                  </a:lnTo>
                  <a:lnTo>
                    <a:pt x="228511" y="72567"/>
                  </a:lnTo>
                  <a:lnTo>
                    <a:pt x="237832" y="80835"/>
                  </a:lnTo>
                  <a:lnTo>
                    <a:pt x="243878" y="82892"/>
                  </a:lnTo>
                  <a:lnTo>
                    <a:pt x="260261" y="82892"/>
                  </a:lnTo>
                  <a:lnTo>
                    <a:pt x="267373" y="79616"/>
                  </a:lnTo>
                  <a:lnTo>
                    <a:pt x="276847" y="67691"/>
                  </a:lnTo>
                  <a:lnTo>
                    <a:pt x="279006" y="61341"/>
                  </a:lnTo>
                  <a:lnTo>
                    <a:pt x="279006" y="46278"/>
                  </a:lnTo>
                  <a:close/>
                </a:path>
                <a:path w="429259" h="83185">
                  <a:moveTo>
                    <a:pt x="353618" y="65252"/>
                  </a:moveTo>
                  <a:lnTo>
                    <a:pt x="353606" y="53301"/>
                  </a:lnTo>
                  <a:lnTo>
                    <a:pt x="352323" y="48971"/>
                  </a:lnTo>
                  <a:lnTo>
                    <a:pt x="349694" y="45364"/>
                  </a:lnTo>
                  <a:lnTo>
                    <a:pt x="347154" y="41821"/>
                  </a:lnTo>
                  <a:lnTo>
                    <a:pt x="343433" y="39192"/>
                  </a:lnTo>
                  <a:lnTo>
                    <a:pt x="343433" y="63157"/>
                  </a:lnTo>
                  <a:lnTo>
                    <a:pt x="341871" y="67043"/>
                  </a:lnTo>
                  <a:lnTo>
                    <a:pt x="335673" y="73177"/>
                  </a:lnTo>
                  <a:lnTo>
                    <a:pt x="331749" y="74726"/>
                  </a:lnTo>
                  <a:lnTo>
                    <a:pt x="323913" y="74726"/>
                  </a:lnTo>
                  <a:lnTo>
                    <a:pt x="310362" y="60960"/>
                  </a:lnTo>
                  <a:lnTo>
                    <a:pt x="310413" y="53301"/>
                  </a:lnTo>
                  <a:lnTo>
                    <a:pt x="311899" y="49568"/>
                  </a:lnTo>
                  <a:lnTo>
                    <a:pt x="318058" y="43357"/>
                  </a:lnTo>
                  <a:lnTo>
                    <a:pt x="321957" y="41821"/>
                  </a:lnTo>
                  <a:lnTo>
                    <a:pt x="331444" y="41821"/>
                  </a:lnTo>
                  <a:lnTo>
                    <a:pt x="335445" y="43383"/>
                  </a:lnTo>
                  <a:lnTo>
                    <a:pt x="341820" y="49657"/>
                  </a:lnTo>
                  <a:lnTo>
                    <a:pt x="343357" y="53454"/>
                  </a:lnTo>
                  <a:lnTo>
                    <a:pt x="343433" y="63157"/>
                  </a:lnTo>
                  <a:lnTo>
                    <a:pt x="343433" y="39192"/>
                  </a:lnTo>
                  <a:lnTo>
                    <a:pt x="338328" y="37503"/>
                  </a:lnTo>
                  <a:lnTo>
                    <a:pt x="342366" y="35991"/>
                  </a:lnTo>
                  <a:lnTo>
                    <a:pt x="345338" y="33845"/>
                  </a:lnTo>
                  <a:lnTo>
                    <a:pt x="345452" y="33680"/>
                  </a:lnTo>
                  <a:lnTo>
                    <a:pt x="349288" y="28270"/>
                  </a:lnTo>
                  <a:lnTo>
                    <a:pt x="350304" y="24980"/>
                  </a:lnTo>
                  <a:lnTo>
                    <a:pt x="350177" y="15024"/>
                  </a:lnTo>
                  <a:lnTo>
                    <a:pt x="348145" y="10312"/>
                  </a:lnTo>
                  <a:lnTo>
                    <a:pt x="345922" y="8204"/>
                  </a:lnTo>
                  <a:lnTo>
                    <a:pt x="339979" y="2552"/>
                  </a:lnTo>
                  <a:lnTo>
                    <a:pt x="339979" y="24853"/>
                  </a:lnTo>
                  <a:lnTo>
                    <a:pt x="338810" y="27647"/>
                  </a:lnTo>
                  <a:lnTo>
                    <a:pt x="333908" y="32473"/>
                  </a:lnTo>
                  <a:lnTo>
                    <a:pt x="330758" y="33680"/>
                  </a:lnTo>
                  <a:lnTo>
                    <a:pt x="322973" y="33680"/>
                  </a:lnTo>
                  <a:lnTo>
                    <a:pt x="319760" y="32461"/>
                  </a:lnTo>
                  <a:lnTo>
                    <a:pt x="314820" y="27584"/>
                  </a:lnTo>
                  <a:lnTo>
                    <a:pt x="313664" y="24676"/>
                  </a:lnTo>
                  <a:lnTo>
                    <a:pt x="313588" y="17208"/>
                  </a:lnTo>
                  <a:lnTo>
                    <a:pt x="314833" y="14300"/>
                  </a:lnTo>
                  <a:lnTo>
                    <a:pt x="336232" y="11976"/>
                  </a:lnTo>
                  <a:lnTo>
                    <a:pt x="338772" y="14452"/>
                  </a:lnTo>
                  <a:lnTo>
                    <a:pt x="339928" y="17208"/>
                  </a:lnTo>
                  <a:lnTo>
                    <a:pt x="339979" y="24853"/>
                  </a:lnTo>
                  <a:lnTo>
                    <a:pt x="339979" y="2552"/>
                  </a:lnTo>
                  <a:lnTo>
                    <a:pt x="339496" y="2082"/>
                  </a:lnTo>
                  <a:lnTo>
                    <a:pt x="333806" y="12"/>
                  </a:lnTo>
                  <a:lnTo>
                    <a:pt x="319646" y="12"/>
                  </a:lnTo>
                  <a:lnTo>
                    <a:pt x="314007" y="2032"/>
                  </a:lnTo>
                  <a:lnTo>
                    <a:pt x="305511" y="10071"/>
                  </a:lnTo>
                  <a:lnTo>
                    <a:pt x="303390" y="15024"/>
                  </a:lnTo>
                  <a:lnTo>
                    <a:pt x="303428" y="24980"/>
                  </a:lnTo>
                  <a:lnTo>
                    <a:pt x="304380" y="28206"/>
                  </a:lnTo>
                  <a:lnTo>
                    <a:pt x="308406" y="33845"/>
                  </a:lnTo>
                  <a:lnTo>
                    <a:pt x="311442" y="35991"/>
                  </a:lnTo>
                  <a:lnTo>
                    <a:pt x="315569" y="37503"/>
                  </a:lnTo>
                  <a:lnTo>
                    <a:pt x="310642" y="38798"/>
                  </a:lnTo>
                  <a:lnTo>
                    <a:pt x="306832" y="41224"/>
                  </a:lnTo>
                  <a:lnTo>
                    <a:pt x="301472" y="48348"/>
                  </a:lnTo>
                  <a:lnTo>
                    <a:pt x="300113" y="52755"/>
                  </a:lnTo>
                  <a:lnTo>
                    <a:pt x="300151" y="65252"/>
                  </a:lnTo>
                  <a:lnTo>
                    <a:pt x="302590" y="71056"/>
                  </a:lnTo>
                  <a:lnTo>
                    <a:pt x="307479" y="75819"/>
                  </a:lnTo>
                  <a:lnTo>
                    <a:pt x="312394" y="80556"/>
                  </a:lnTo>
                  <a:lnTo>
                    <a:pt x="318858" y="82892"/>
                  </a:lnTo>
                  <a:lnTo>
                    <a:pt x="334899" y="82892"/>
                  </a:lnTo>
                  <a:lnTo>
                    <a:pt x="341337" y="80556"/>
                  </a:lnTo>
                  <a:lnTo>
                    <a:pt x="347383" y="74726"/>
                  </a:lnTo>
                  <a:lnTo>
                    <a:pt x="351167" y="71094"/>
                  </a:lnTo>
                  <a:lnTo>
                    <a:pt x="353618" y="65252"/>
                  </a:lnTo>
                  <a:close/>
                </a:path>
                <a:path w="429259" h="83185">
                  <a:moveTo>
                    <a:pt x="428663" y="53301"/>
                  </a:moveTo>
                  <a:lnTo>
                    <a:pt x="427380" y="48971"/>
                  </a:lnTo>
                  <a:lnTo>
                    <a:pt x="424751" y="45364"/>
                  </a:lnTo>
                  <a:lnTo>
                    <a:pt x="422211" y="41821"/>
                  </a:lnTo>
                  <a:lnTo>
                    <a:pt x="418490" y="39204"/>
                  </a:lnTo>
                  <a:lnTo>
                    <a:pt x="418490" y="63157"/>
                  </a:lnTo>
                  <a:lnTo>
                    <a:pt x="416928" y="67043"/>
                  </a:lnTo>
                  <a:lnTo>
                    <a:pt x="410718" y="73177"/>
                  </a:lnTo>
                  <a:lnTo>
                    <a:pt x="406806" y="74726"/>
                  </a:lnTo>
                  <a:lnTo>
                    <a:pt x="398957" y="74726"/>
                  </a:lnTo>
                  <a:lnTo>
                    <a:pt x="385419" y="60960"/>
                  </a:lnTo>
                  <a:lnTo>
                    <a:pt x="385470" y="53301"/>
                  </a:lnTo>
                  <a:lnTo>
                    <a:pt x="386956" y="49568"/>
                  </a:lnTo>
                  <a:lnTo>
                    <a:pt x="390017" y="46469"/>
                  </a:lnTo>
                  <a:lnTo>
                    <a:pt x="393128" y="43357"/>
                  </a:lnTo>
                  <a:lnTo>
                    <a:pt x="397014" y="41821"/>
                  </a:lnTo>
                  <a:lnTo>
                    <a:pt x="406501" y="41821"/>
                  </a:lnTo>
                  <a:lnTo>
                    <a:pt x="410489" y="43383"/>
                  </a:lnTo>
                  <a:lnTo>
                    <a:pt x="413664" y="46520"/>
                  </a:lnTo>
                  <a:lnTo>
                    <a:pt x="416877" y="49657"/>
                  </a:lnTo>
                  <a:lnTo>
                    <a:pt x="418414" y="53454"/>
                  </a:lnTo>
                  <a:lnTo>
                    <a:pt x="418490" y="63157"/>
                  </a:lnTo>
                  <a:lnTo>
                    <a:pt x="418490" y="39204"/>
                  </a:lnTo>
                  <a:lnTo>
                    <a:pt x="413385" y="37503"/>
                  </a:lnTo>
                  <a:lnTo>
                    <a:pt x="417423" y="35991"/>
                  </a:lnTo>
                  <a:lnTo>
                    <a:pt x="420395" y="33845"/>
                  </a:lnTo>
                  <a:lnTo>
                    <a:pt x="420509" y="33680"/>
                  </a:lnTo>
                  <a:lnTo>
                    <a:pt x="424357" y="28270"/>
                  </a:lnTo>
                  <a:lnTo>
                    <a:pt x="425361" y="24980"/>
                  </a:lnTo>
                  <a:lnTo>
                    <a:pt x="425234" y="15024"/>
                  </a:lnTo>
                  <a:lnTo>
                    <a:pt x="423189" y="10312"/>
                  </a:lnTo>
                  <a:lnTo>
                    <a:pt x="420966" y="8204"/>
                  </a:lnTo>
                  <a:lnTo>
                    <a:pt x="415099" y="2616"/>
                  </a:lnTo>
                  <a:lnTo>
                    <a:pt x="415099" y="24676"/>
                  </a:lnTo>
                  <a:lnTo>
                    <a:pt x="413867" y="27647"/>
                  </a:lnTo>
                  <a:lnTo>
                    <a:pt x="408965" y="32473"/>
                  </a:lnTo>
                  <a:lnTo>
                    <a:pt x="405815" y="33680"/>
                  </a:lnTo>
                  <a:lnTo>
                    <a:pt x="398018" y="33680"/>
                  </a:lnTo>
                  <a:lnTo>
                    <a:pt x="394817" y="32461"/>
                  </a:lnTo>
                  <a:lnTo>
                    <a:pt x="389877" y="27584"/>
                  </a:lnTo>
                  <a:lnTo>
                    <a:pt x="388721" y="24676"/>
                  </a:lnTo>
                  <a:lnTo>
                    <a:pt x="388645" y="17208"/>
                  </a:lnTo>
                  <a:lnTo>
                    <a:pt x="389890" y="14300"/>
                  </a:lnTo>
                  <a:lnTo>
                    <a:pt x="411289" y="11976"/>
                  </a:lnTo>
                  <a:lnTo>
                    <a:pt x="413816" y="14452"/>
                  </a:lnTo>
                  <a:lnTo>
                    <a:pt x="414985" y="17208"/>
                  </a:lnTo>
                  <a:lnTo>
                    <a:pt x="415099" y="24676"/>
                  </a:lnTo>
                  <a:lnTo>
                    <a:pt x="415099" y="2616"/>
                  </a:lnTo>
                  <a:lnTo>
                    <a:pt x="414540" y="2082"/>
                  </a:lnTo>
                  <a:lnTo>
                    <a:pt x="408863" y="12"/>
                  </a:lnTo>
                  <a:lnTo>
                    <a:pt x="394716" y="12"/>
                  </a:lnTo>
                  <a:lnTo>
                    <a:pt x="389064" y="2032"/>
                  </a:lnTo>
                  <a:lnTo>
                    <a:pt x="380568" y="10071"/>
                  </a:lnTo>
                  <a:lnTo>
                    <a:pt x="378447" y="15024"/>
                  </a:lnTo>
                  <a:lnTo>
                    <a:pt x="378485" y="24980"/>
                  </a:lnTo>
                  <a:lnTo>
                    <a:pt x="379437" y="28206"/>
                  </a:lnTo>
                  <a:lnTo>
                    <a:pt x="383463" y="33845"/>
                  </a:lnTo>
                  <a:lnTo>
                    <a:pt x="386486" y="35991"/>
                  </a:lnTo>
                  <a:lnTo>
                    <a:pt x="390626" y="37503"/>
                  </a:lnTo>
                  <a:lnTo>
                    <a:pt x="385686" y="38798"/>
                  </a:lnTo>
                  <a:lnTo>
                    <a:pt x="381876" y="41224"/>
                  </a:lnTo>
                  <a:lnTo>
                    <a:pt x="376516" y="48348"/>
                  </a:lnTo>
                  <a:lnTo>
                    <a:pt x="375170" y="52755"/>
                  </a:lnTo>
                  <a:lnTo>
                    <a:pt x="375208" y="65252"/>
                  </a:lnTo>
                  <a:lnTo>
                    <a:pt x="377647" y="71056"/>
                  </a:lnTo>
                  <a:lnTo>
                    <a:pt x="382536" y="75819"/>
                  </a:lnTo>
                  <a:lnTo>
                    <a:pt x="387451" y="80556"/>
                  </a:lnTo>
                  <a:lnTo>
                    <a:pt x="393915" y="82892"/>
                  </a:lnTo>
                  <a:lnTo>
                    <a:pt x="409943" y="82892"/>
                  </a:lnTo>
                  <a:lnTo>
                    <a:pt x="416407" y="80556"/>
                  </a:lnTo>
                  <a:lnTo>
                    <a:pt x="422440" y="74726"/>
                  </a:lnTo>
                  <a:lnTo>
                    <a:pt x="426212" y="71094"/>
                  </a:lnTo>
                  <a:lnTo>
                    <a:pt x="428663" y="65252"/>
                  </a:lnTo>
                  <a:lnTo>
                    <a:pt x="428663" y="5330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064767" y="565923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74280" y="5663177"/>
              <a:ext cx="143802" cy="12482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089721" y="5192312"/>
            <a:ext cx="156464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96900" marR="5080" indent="-58483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PINEAPPLE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PIECES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LIGHT 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8" name="object 1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657424" y="4586719"/>
            <a:ext cx="448671" cy="428768"/>
          </a:xfrm>
          <a:prstGeom prst="rect">
            <a:avLst/>
          </a:prstGeom>
        </p:spPr>
      </p:pic>
      <p:sp>
        <p:nvSpPr>
          <p:cNvPr id="19" name="object 19"/>
          <p:cNvSpPr/>
          <p:nvPr/>
        </p:nvSpPr>
        <p:spPr>
          <a:xfrm>
            <a:off x="3831026" y="5130002"/>
            <a:ext cx="1738630" cy="1951989"/>
          </a:xfrm>
          <a:custGeom>
            <a:avLst/>
            <a:gdLst/>
            <a:ahLst/>
            <a:cxnLst/>
            <a:rect l="l" t="t" r="r" b="b"/>
            <a:pathLst>
              <a:path w="1738629" h="195199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9727"/>
                </a:lnTo>
                <a:lnTo>
                  <a:pt x="1124" y="1921349"/>
                </a:lnTo>
                <a:lnTo>
                  <a:pt x="8999" y="1942723"/>
                </a:lnTo>
                <a:lnTo>
                  <a:pt x="30373" y="1950598"/>
                </a:lnTo>
                <a:lnTo>
                  <a:pt x="71996" y="1951723"/>
                </a:lnTo>
                <a:lnTo>
                  <a:pt x="1666595" y="1951723"/>
                </a:lnTo>
                <a:lnTo>
                  <a:pt x="1708218" y="1950598"/>
                </a:lnTo>
                <a:lnTo>
                  <a:pt x="1729592" y="1942723"/>
                </a:lnTo>
                <a:lnTo>
                  <a:pt x="1737466" y="1921349"/>
                </a:lnTo>
                <a:lnTo>
                  <a:pt x="1738591" y="187972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3932673" y="636078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8014RH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6005044003028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21" name="object 21"/>
          <p:cNvGrpSpPr/>
          <p:nvPr/>
        </p:nvGrpSpPr>
        <p:grpSpPr>
          <a:xfrm>
            <a:off x="2209431" y="5659234"/>
            <a:ext cx="1339850" cy="554355"/>
            <a:chOff x="2209431" y="5659234"/>
            <a:chExt cx="1339850" cy="554355"/>
          </a:xfrm>
        </p:grpSpPr>
        <p:sp>
          <p:nvSpPr>
            <p:cNvPr id="22" name="object 22"/>
            <p:cNvSpPr/>
            <p:nvPr/>
          </p:nvSpPr>
          <p:spPr>
            <a:xfrm>
              <a:off x="2262648" y="5851885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63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63" y="359994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0951" y="6122769"/>
              <a:ext cx="71259" cy="89103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277706" y="5851880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94"/>
                  </a:moveTo>
                  <a:lnTo>
                    <a:pt x="51142" y="319570"/>
                  </a:lnTo>
                  <a:lnTo>
                    <a:pt x="47828" y="316141"/>
                  </a:lnTo>
                  <a:lnTo>
                    <a:pt x="46456" y="314706"/>
                  </a:lnTo>
                  <a:lnTo>
                    <a:pt x="43230" y="311302"/>
                  </a:lnTo>
                  <a:lnTo>
                    <a:pt x="43230" y="328447"/>
                  </a:lnTo>
                  <a:lnTo>
                    <a:pt x="43192" y="340410"/>
                  </a:lnTo>
                  <a:lnTo>
                    <a:pt x="41783" y="344690"/>
                  </a:lnTo>
                  <a:lnTo>
                    <a:pt x="35737" y="351485"/>
                  </a:lnTo>
                  <a:lnTo>
                    <a:pt x="32118" y="353187"/>
                  </a:lnTo>
                  <a:lnTo>
                    <a:pt x="25019" y="353187"/>
                  </a:lnTo>
                  <a:lnTo>
                    <a:pt x="11353" y="337121"/>
                  </a:lnTo>
                  <a:lnTo>
                    <a:pt x="11353" y="328447"/>
                  </a:lnTo>
                  <a:lnTo>
                    <a:pt x="12915" y="324231"/>
                  </a:lnTo>
                  <a:lnTo>
                    <a:pt x="16065" y="321017"/>
                  </a:lnTo>
                  <a:lnTo>
                    <a:pt x="18846" y="318122"/>
                  </a:lnTo>
                  <a:lnTo>
                    <a:pt x="19189" y="317766"/>
                  </a:lnTo>
                  <a:lnTo>
                    <a:pt x="23012" y="316141"/>
                  </a:lnTo>
                  <a:lnTo>
                    <a:pt x="32067" y="316141"/>
                  </a:lnTo>
                  <a:lnTo>
                    <a:pt x="35839" y="317766"/>
                  </a:lnTo>
                  <a:lnTo>
                    <a:pt x="38811" y="321017"/>
                  </a:lnTo>
                  <a:lnTo>
                    <a:pt x="41808" y="324231"/>
                  </a:lnTo>
                  <a:lnTo>
                    <a:pt x="43230" y="328447"/>
                  </a:lnTo>
                  <a:lnTo>
                    <a:pt x="43230" y="311302"/>
                  </a:lnTo>
                  <a:lnTo>
                    <a:pt x="41808" y="309791"/>
                  </a:lnTo>
                  <a:lnTo>
                    <a:pt x="36156" y="307340"/>
                  </a:lnTo>
                  <a:lnTo>
                    <a:pt x="25717" y="307340"/>
                  </a:lnTo>
                  <a:lnTo>
                    <a:pt x="22072" y="308229"/>
                  </a:lnTo>
                  <a:lnTo>
                    <a:pt x="15138" y="311772"/>
                  </a:lnTo>
                  <a:lnTo>
                    <a:pt x="12179" y="314477"/>
                  </a:lnTo>
                  <a:lnTo>
                    <a:pt x="9804" y="318122"/>
                  </a:lnTo>
                  <a:lnTo>
                    <a:pt x="9906" y="309791"/>
                  </a:lnTo>
                  <a:lnTo>
                    <a:pt x="10820" y="303758"/>
                  </a:lnTo>
                  <a:lnTo>
                    <a:pt x="14427" y="294970"/>
                  </a:lnTo>
                  <a:lnTo>
                    <a:pt x="16903" y="291630"/>
                  </a:lnTo>
                  <a:lnTo>
                    <a:pt x="20040" y="289344"/>
                  </a:lnTo>
                  <a:lnTo>
                    <a:pt x="22440" y="287566"/>
                  </a:lnTo>
                  <a:lnTo>
                    <a:pt x="25234" y="286689"/>
                  </a:lnTo>
                  <a:lnTo>
                    <a:pt x="32346" y="286689"/>
                  </a:lnTo>
                  <a:lnTo>
                    <a:pt x="42138" y="299466"/>
                  </a:lnTo>
                  <a:lnTo>
                    <a:pt x="52057" y="298704"/>
                  </a:lnTo>
                  <a:lnTo>
                    <a:pt x="51244" y="292392"/>
                  </a:lnTo>
                  <a:lnTo>
                    <a:pt x="48780" y="287439"/>
                  </a:lnTo>
                  <a:lnTo>
                    <a:pt x="47917" y="286689"/>
                  </a:lnTo>
                  <a:lnTo>
                    <a:pt x="40627" y="280276"/>
                  </a:lnTo>
                  <a:lnTo>
                    <a:pt x="35394" y="278485"/>
                  </a:lnTo>
                  <a:lnTo>
                    <a:pt x="20459" y="278485"/>
                  </a:lnTo>
                  <a:lnTo>
                    <a:pt x="431" y="311048"/>
                  </a:lnTo>
                  <a:lnTo>
                    <a:pt x="0" y="324231"/>
                  </a:lnTo>
                  <a:lnTo>
                    <a:pt x="381" y="331787"/>
                  </a:lnTo>
                  <a:lnTo>
                    <a:pt x="19761" y="361378"/>
                  </a:lnTo>
                  <a:lnTo>
                    <a:pt x="32943" y="361378"/>
                  </a:lnTo>
                  <a:lnTo>
                    <a:pt x="37299" y="360222"/>
                  </a:lnTo>
                  <a:lnTo>
                    <a:pt x="44983" y="355561"/>
                  </a:lnTo>
                  <a:lnTo>
                    <a:pt x="47129" y="353187"/>
                  </a:lnTo>
                  <a:lnTo>
                    <a:pt x="47993" y="352234"/>
                  </a:lnTo>
                  <a:lnTo>
                    <a:pt x="52374" y="343471"/>
                  </a:lnTo>
                  <a:lnTo>
                    <a:pt x="53479" y="338734"/>
                  </a:lnTo>
                  <a:lnTo>
                    <a:pt x="53479" y="325894"/>
                  </a:lnTo>
                  <a:close/>
                </a:path>
                <a:path w="1118870" h="361950">
                  <a:moveTo>
                    <a:pt x="113245" y="12"/>
                  </a:moveTo>
                  <a:lnTo>
                    <a:pt x="102552" y="12"/>
                  </a:lnTo>
                  <a:lnTo>
                    <a:pt x="102552" y="313664"/>
                  </a:lnTo>
                  <a:lnTo>
                    <a:pt x="113245" y="313664"/>
                  </a:lnTo>
                  <a:lnTo>
                    <a:pt x="113245" y="12"/>
                  </a:lnTo>
                  <a:close/>
                </a:path>
                <a:path w="1118870" h="361950">
                  <a:moveTo>
                    <a:pt x="134620" y="12"/>
                  </a:moveTo>
                  <a:lnTo>
                    <a:pt x="123939" y="12"/>
                  </a:lnTo>
                  <a:lnTo>
                    <a:pt x="123939" y="313664"/>
                  </a:lnTo>
                  <a:lnTo>
                    <a:pt x="134620" y="313664"/>
                  </a:lnTo>
                  <a:lnTo>
                    <a:pt x="134620" y="12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58" y="329488"/>
                  </a:moveTo>
                  <a:lnTo>
                    <a:pt x="202844" y="310756"/>
                  </a:lnTo>
                  <a:lnTo>
                    <a:pt x="202349" y="305523"/>
                  </a:lnTo>
                  <a:lnTo>
                    <a:pt x="201117" y="300812"/>
                  </a:lnTo>
                  <a:lnTo>
                    <a:pt x="199910" y="296049"/>
                  </a:lnTo>
                  <a:lnTo>
                    <a:pt x="198234" y="292023"/>
                  </a:lnTo>
                  <a:lnTo>
                    <a:pt x="194818" y="286753"/>
                  </a:lnTo>
                  <a:lnTo>
                    <a:pt x="193954" y="285407"/>
                  </a:lnTo>
                  <a:lnTo>
                    <a:pt x="192709" y="284251"/>
                  </a:lnTo>
                  <a:lnTo>
                    <a:pt x="192709" y="319963"/>
                  </a:lnTo>
                  <a:lnTo>
                    <a:pt x="192417" y="329095"/>
                  </a:lnTo>
                  <a:lnTo>
                    <a:pt x="181063" y="353187"/>
                  </a:lnTo>
                  <a:lnTo>
                    <a:pt x="171907" y="353187"/>
                  </a:lnTo>
                  <a:lnTo>
                    <a:pt x="160274" y="319963"/>
                  </a:lnTo>
                  <a:lnTo>
                    <a:pt x="160553" y="311924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09" y="319963"/>
                  </a:lnTo>
                  <a:lnTo>
                    <a:pt x="192709" y="284251"/>
                  </a:lnTo>
                  <a:lnTo>
                    <a:pt x="191236" y="282879"/>
                  </a:lnTo>
                  <a:lnTo>
                    <a:pt x="184670" y="279387"/>
                  </a:lnTo>
                  <a:lnTo>
                    <a:pt x="180848" y="278485"/>
                  </a:lnTo>
                  <a:lnTo>
                    <a:pt x="170586" y="278485"/>
                  </a:lnTo>
                  <a:lnTo>
                    <a:pt x="150025" y="310362"/>
                  </a:lnTo>
                  <a:lnTo>
                    <a:pt x="150025" y="319963"/>
                  </a:lnTo>
                  <a:lnTo>
                    <a:pt x="162509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187350" y="359803"/>
                  </a:lnTo>
                  <a:lnTo>
                    <a:pt x="191236" y="356628"/>
                  </a:lnTo>
                  <a:lnTo>
                    <a:pt x="195135" y="353402"/>
                  </a:lnTo>
                  <a:lnTo>
                    <a:pt x="195275" y="353187"/>
                  </a:lnTo>
                  <a:lnTo>
                    <a:pt x="198069" y="348881"/>
                  </a:lnTo>
                  <a:lnTo>
                    <a:pt x="200253" y="342392"/>
                  </a:lnTo>
                  <a:lnTo>
                    <a:pt x="201980" y="337185"/>
                  </a:lnTo>
                  <a:lnTo>
                    <a:pt x="202958" y="329488"/>
                  </a:lnTo>
                  <a:close/>
                </a:path>
                <a:path w="1118870" h="361950">
                  <a:moveTo>
                    <a:pt x="209461" y="0"/>
                  </a:moveTo>
                  <a:lnTo>
                    <a:pt x="198780" y="0"/>
                  </a:lnTo>
                  <a:lnTo>
                    <a:pt x="198780" y="260197"/>
                  </a:lnTo>
                  <a:lnTo>
                    <a:pt x="209461" y="260197"/>
                  </a:lnTo>
                  <a:lnTo>
                    <a:pt x="209461" y="0"/>
                  </a:lnTo>
                  <a:close/>
                </a:path>
                <a:path w="1118870" h="361950">
                  <a:moveTo>
                    <a:pt x="230835" y="0"/>
                  </a:moveTo>
                  <a:lnTo>
                    <a:pt x="220154" y="0"/>
                  </a:lnTo>
                  <a:lnTo>
                    <a:pt x="220154" y="260197"/>
                  </a:lnTo>
                  <a:lnTo>
                    <a:pt x="230835" y="260197"/>
                  </a:lnTo>
                  <a:lnTo>
                    <a:pt x="230835" y="0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77901" y="310756"/>
                  </a:lnTo>
                  <a:lnTo>
                    <a:pt x="277406" y="305523"/>
                  </a:lnTo>
                  <a:lnTo>
                    <a:pt x="276174" y="300812"/>
                  </a:lnTo>
                  <a:lnTo>
                    <a:pt x="274967" y="296049"/>
                  </a:lnTo>
                  <a:lnTo>
                    <a:pt x="273278" y="292023"/>
                  </a:lnTo>
                  <a:lnTo>
                    <a:pt x="269887" y="286753"/>
                  </a:lnTo>
                  <a:lnTo>
                    <a:pt x="269011" y="285407"/>
                  </a:lnTo>
                  <a:lnTo>
                    <a:pt x="267766" y="284251"/>
                  </a:lnTo>
                  <a:lnTo>
                    <a:pt x="267766" y="319963"/>
                  </a:lnTo>
                  <a:lnTo>
                    <a:pt x="267474" y="329095"/>
                  </a:lnTo>
                  <a:lnTo>
                    <a:pt x="256108" y="353187"/>
                  </a:lnTo>
                  <a:lnTo>
                    <a:pt x="246964" y="353187"/>
                  </a:lnTo>
                  <a:lnTo>
                    <a:pt x="235331" y="319963"/>
                  </a:lnTo>
                  <a:lnTo>
                    <a:pt x="235610" y="311924"/>
                  </a:lnTo>
                  <a:lnTo>
                    <a:pt x="246862" y="286753"/>
                  </a:lnTo>
                  <a:lnTo>
                    <a:pt x="256082" y="286753"/>
                  </a:lnTo>
                  <a:lnTo>
                    <a:pt x="267766" y="319963"/>
                  </a:lnTo>
                  <a:lnTo>
                    <a:pt x="267766" y="284251"/>
                  </a:lnTo>
                  <a:lnTo>
                    <a:pt x="266293" y="282879"/>
                  </a:lnTo>
                  <a:lnTo>
                    <a:pt x="259727" y="279387"/>
                  </a:lnTo>
                  <a:lnTo>
                    <a:pt x="255905" y="278485"/>
                  </a:lnTo>
                  <a:lnTo>
                    <a:pt x="245643" y="278485"/>
                  </a:lnTo>
                  <a:lnTo>
                    <a:pt x="225082" y="310362"/>
                  </a:lnTo>
                  <a:lnTo>
                    <a:pt x="225082" y="319963"/>
                  </a:lnTo>
                  <a:lnTo>
                    <a:pt x="237566" y="358584"/>
                  </a:lnTo>
                  <a:lnTo>
                    <a:pt x="243713" y="361391"/>
                  </a:lnTo>
                  <a:lnTo>
                    <a:pt x="257479" y="361391"/>
                  </a:lnTo>
                  <a:lnTo>
                    <a:pt x="262394" y="359803"/>
                  </a:lnTo>
                  <a:lnTo>
                    <a:pt x="266280" y="356628"/>
                  </a:lnTo>
                  <a:lnTo>
                    <a:pt x="270179" y="353402"/>
                  </a:lnTo>
                  <a:lnTo>
                    <a:pt x="270319" y="353187"/>
                  </a:lnTo>
                  <a:lnTo>
                    <a:pt x="273113" y="348881"/>
                  </a:lnTo>
                  <a:lnTo>
                    <a:pt x="275297" y="342392"/>
                  </a:lnTo>
                  <a:lnTo>
                    <a:pt x="277025" y="337185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63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63" y="260210"/>
                  </a:lnTo>
                  <a:lnTo>
                    <a:pt x="327063" y="12"/>
                  </a:lnTo>
                  <a:close/>
                </a:path>
                <a:path w="1118870" h="361950">
                  <a:moveTo>
                    <a:pt x="353949" y="324751"/>
                  </a:moveTo>
                  <a:lnTo>
                    <a:pt x="351523" y="318439"/>
                  </a:lnTo>
                  <a:lnTo>
                    <a:pt x="341757" y="308622"/>
                  </a:lnTo>
                  <a:lnTo>
                    <a:pt x="335800" y="306171"/>
                  </a:lnTo>
                  <a:lnTo>
                    <a:pt x="323367" y="306171"/>
                  </a:lnTo>
                  <a:lnTo>
                    <a:pt x="318249" y="307873"/>
                  </a:lnTo>
                  <a:lnTo>
                    <a:pt x="313372" y="311264"/>
                  </a:lnTo>
                  <a:lnTo>
                    <a:pt x="317754" y="289445"/>
                  </a:lnTo>
                  <a:lnTo>
                    <a:pt x="350126" y="289445"/>
                  </a:lnTo>
                  <a:lnTo>
                    <a:pt x="350126" y="279920"/>
                  </a:lnTo>
                  <a:lnTo>
                    <a:pt x="309778" y="279920"/>
                  </a:lnTo>
                  <a:lnTo>
                    <a:pt x="301917" y="321614"/>
                  </a:lnTo>
                  <a:lnTo>
                    <a:pt x="311264" y="322834"/>
                  </a:lnTo>
                  <a:lnTo>
                    <a:pt x="312737" y="320509"/>
                  </a:lnTo>
                  <a:lnTo>
                    <a:pt x="314769" y="318630"/>
                  </a:lnTo>
                  <a:lnTo>
                    <a:pt x="319938" y="315722"/>
                  </a:lnTo>
                  <a:lnTo>
                    <a:pt x="322846" y="314972"/>
                  </a:lnTo>
                  <a:lnTo>
                    <a:pt x="331216" y="314972"/>
                  </a:lnTo>
                  <a:lnTo>
                    <a:pt x="335381" y="316623"/>
                  </a:lnTo>
                  <a:lnTo>
                    <a:pt x="341757" y="323176"/>
                  </a:lnTo>
                  <a:lnTo>
                    <a:pt x="343369" y="327672"/>
                  </a:lnTo>
                  <a:lnTo>
                    <a:pt x="343369" y="339344"/>
                  </a:lnTo>
                  <a:lnTo>
                    <a:pt x="341706" y="344144"/>
                  </a:lnTo>
                  <a:lnTo>
                    <a:pt x="335076" y="351370"/>
                  </a:lnTo>
                  <a:lnTo>
                    <a:pt x="331025" y="353187"/>
                  </a:lnTo>
                  <a:lnTo>
                    <a:pt x="322211" y="353187"/>
                  </a:lnTo>
                  <a:lnTo>
                    <a:pt x="318820" y="351904"/>
                  </a:lnTo>
                  <a:lnTo>
                    <a:pt x="313156" y="346773"/>
                  </a:lnTo>
                  <a:lnTo>
                    <a:pt x="311391" y="342938"/>
                  </a:lnTo>
                  <a:lnTo>
                    <a:pt x="310591" y="337845"/>
                  </a:lnTo>
                  <a:lnTo>
                    <a:pt x="300151" y="338734"/>
                  </a:lnTo>
                  <a:lnTo>
                    <a:pt x="300812" y="345554"/>
                  </a:lnTo>
                  <a:lnTo>
                    <a:pt x="303466" y="351040"/>
                  </a:lnTo>
                  <a:lnTo>
                    <a:pt x="312801" y="359308"/>
                  </a:lnTo>
                  <a:lnTo>
                    <a:pt x="318846" y="361378"/>
                  </a:lnTo>
                  <a:lnTo>
                    <a:pt x="335229" y="361378"/>
                  </a:lnTo>
                  <a:lnTo>
                    <a:pt x="342328" y="358089"/>
                  </a:lnTo>
                  <a:lnTo>
                    <a:pt x="351802" y="346176"/>
                  </a:lnTo>
                  <a:lnTo>
                    <a:pt x="353949" y="339826"/>
                  </a:lnTo>
                  <a:lnTo>
                    <a:pt x="353949" y="324751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49" y="0"/>
                  </a:lnTo>
                  <a:lnTo>
                    <a:pt x="348449" y="260197"/>
                  </a:lnTo>
                  <a:lnTo>
                    <a:pt x="359143" y="260197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91236" y="12"/>
                  </a:moveTo>
                  <a:lnTo>
                    <a:pt x="369023" y="12"/>
                  </a:lnTo>
                  <a:lnTo>
                    <a:pt x="369023" y="260210"/>
                  </a:lnTo>
                  <a:lnTo>
                    <a:pt x="391236" y="260210"/>
                  </a:lnTo>
                  <a:lnTo>
                    <a:pt x="391236" y="12"/>
                  </a:lnTo>
                  <a:close/>
                </a:path>
                <a:path w="1118870" h="361950">
                  <a:moveTo>
                    <a:pt x="412737" y="278485"/>
                  </a:moveTo>
                  <a:lnTo>
                    <a:pt x="406311" y="278485"/>
                  </a:lnTo>
                  <a:lnTo>
                    <a:pt x="404571" y="281990"/>
                  </a:lnTo>
                  <a:lnTo>
                    <a:pt x="401624" y="285597"/>
                  </a:lnTo>
                  <a:lnTo>
                    <a:pt x="393293" y="293065"/>
                  </a:lnTo>
                  <a:lnTo>
                    <a:pt x="388404" y="296240"/>
                  </a:lnTo>
                  <a:lnTo>
                    <a:pt x="382841" y="298869"/>
                  </a:lnTo>
                  <a:lnTo>
                    <a:pt x="382841" y="308495"/>
                  </a:lnTo>
                  <a:lnTo>
                    <a:pt x="402767" y="296481"/>
                  </a:lnTo>
                  <a:lnTo>
                    <a:pt x="402767" y="359994"/>
                  </a:lnTo>
                  <a:lnTo>
                    <a:pt x="412737" y="359994"/>
                  </a:lnTo>
                  <a:lnTo>
                    <a:pt x="412737" y="278485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11797" y="12"/>
                  </a:lnTo>
                  <a:lnTo>
                    <a:pt x="411797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76758" y="12"/>
                  </a:moveTo>
                  <a:lnTo>
                    <a:pt x="456196" y="12"/>
                  </a:lnTo>
                  <a:lnTo>
                    <a:pt x="456196" y="260210"/>
                  </a:lnTo>
                  <a:lnTo>
                    <a:pt x="476758" y="260210"/>
                  </a:lnTo>
                  <a:lnTo>
                    <a:pt x="476758" y="12"/>
                  </a:lnTo>
                  <a:close/>
                </a:path>
                <a:path w="1118870" h="361950">
                  <a:moveTo>
                    <a:pt x="487794" y="278485"/>
                  </a:moveTo>
                  <a:lnTo>
                    <a:pt x="481368" y="278485"/>
                  </a:lnTo>
                  <a:lnTo>
                    <a:pt x="479628" y="281990"/>
                  </a:lnTo>
                  <a:lnTo>
                    <a:pt x="476681" y="285597"/>
                  </a:lnTo>
                  <a:lnTo>
                    <a:pt x="468337" y="293065"/>
                  </a:lnTo>
                  <a:lnTo>
                    <a:pt x="463461" y="296240"/>
                  </a:lnTo>
                  <a:lnTo>
                    <a:pt x="457898" y="298869"/>
                  </a:lnTo>
                  <a:lnTo>
                    <a:pt x="457898" y="308495"/>
                  </a:lnTo>
                  <a:lnTo>
                    <a:pt x="477824" y="296481"/>
                  </a:lnTo>
                  <a:lnTo>
                    <a:pt x="477824" y="359994"/>
                  </a:lnTo>
                  <a:lnTo>
                    <a:pt x="487794" y="359994"/>
                  </a:lnTo>
                  <a:lnTo>
                    <a:pt x="487794" y="278485"/>
                  </a:lnTo>
                  <a:close/>
                </a:path>
                <a:path w="1118870" h="361950">
                  <a:moveTo>
                    <a:pt x="508825" y="0"/>
                  </a:moveTo>
                  <a:lnTo>
                    <a:pt x="498944" y="0"/>
                  </a:lnTo>
                  <a:lnTo>
                    <a:pt x="498944" y="260197"/>
                  </a:lnTo>
                  <a:lnTo>
                    <a:pt x="508825" y="260197"/>
                  </a:lnTo>
                  <a:lnTo>
                    <a:pt x="508825" y="0"/>
                  </a:lnTo>
                  <a:close/>
                </a:path>
                <a:path w="1118870" h="361950">
                  <a:moveTo>
                    <a:pt x="540905" y="12"/>
                  </a:moveTo>
                  <a:lnTo>
                    <a:pt x="518706" y="12"/>
                  </a:lnTo>
                  <a:lnTo>
                    <a:pt x="518706" y="260210"/>
                  </a:lnTo>
                  <a:lnTo>
                    <a:pt x="540905" y="260210"/>
                  </a:lnTo>
                  <a:lnTo>
                    <a:pt x="540905" y="12"/>
                  </a:lnTo>
                  <a:close/>
                </a:path>
                <a:path w="1118870" h="361950">
                  <a:moveTo>
                    <a:pt x="578675" y="331762"/>
                  </a:moveTo>
                  <a:lnTo>
                    <a:pt x="577367" y="327444"/>
                  </a:lnTo>
                  <a:lnTo>
                    <a:pt x="572211" y="320294"/>
                  </a:lnTo>
                  <a:lnTo>
                    <a:pt x="568490" y="317677"/>
                  </a:lnTo>
                  <a:lnTo>
                    <a:pt x="568490" y="341630"/>
                  </a:lnTo>
                  <a:lnTo>
                    <a:pt x="566928" y="345516"/>
                  </a:lnTo>
                  <a:lnTo>
                    <a:pt x="560743" y="351637"/>
                  </a:lnTo>
                  <a:lnTo>
                    <a:pt x="556818" y="353187"/>
                  </a:lnTo>
                  <a:lnTo>
                    <a:pt x="548970" y="353187"/>
                  </a:lnTo>
                  <a:lnTo>
                    <a:pt x="535444" y="339407"/>
                  </a:lnTo>
                  <a:lnTo>
                    <a:pt x="535508" y="331762"/>
                  </a:lnTo>
                  <a:lnTo>
                    <a:pt x="536968" y="328041"/>
                  </a:lnTo>
                  <a:lnTo>
                    <a:pt x="543115" y="321843"/>
                  </a:lnTo>
                  <a:lnTo>
                    <a:pt x="547027" y="320294"/>
                  </a:lnTo>
                  <a:lnTo>
                    <a:pt x="556514" y="320294"/>
                  </a:lnTo>
                  <a:lnTo>
                    <a:pt x="560501" y="321868"/>
                  </a:lnTo>
                  <a:lnTo>
                    <a:pt x="566889" y="328142"/>
                  </a:lnTo>
                  <a:lnTo>
                    <a:pt x="568413" y="331914"/>
                  </a:lnTo>
                  <a:lnTo>
                    <a:pt x="568490" y="341630"/>
                  </a:lnTo>
                  <a:lnTo>
                    <a:pt x="568490" y="317677"/>
                  </a:lnTo>
                  <a:lnTo>
                    <a:pt x="563397" y="315963"/>
                  </a:lnTo>
                  <a:lnTo>
                    <a:pt x="567410" y="314452"/>
                  </a:lnTo>
                  <a:lnTo>
                    <a:pt x="570420" y="312318"/>
                  </a:lnTo>
                  <a:lnTo>
                    <a:pt x="570547" y="312140"/>
                  </a:lnTo>
                  <a:lnTo>
                    <a:pt x="574344" y="306730"/>
                  </a:lnTo>
                  <a:lnTo>
                    <a:pt x="575348" y="303466"/>
                  </a:lnTo>
                  <a:lnTo>
                    <a:pt x="575233" y="293509"/>
                  </a:lnTo>
                  <a:lnTo>
                    <a:pt x="573201" y="288772"/>
                  </a:lnTo>
                  <a:lnTo>
                    <a:pt x="570992" y="286677"/>
                  </a:lnTo>
                  <a:lnTo>
                    <a:pt x="565023" y="281000"/>
                  </a:lnTo>
                  <a:lnTo>
                    <a:pt x="565023" y="303339"/>
                  </a:lnTo>
                  <a:lnTo>
                    <a:pt x="563880" y="306120"/>
                  </a:lnTo>
                  <a:lnTo>
                    <a:pt x="558965" y="310946"/>
                  </a:lnTo>
                  <a:lnTo>
                    <a:pt x="555815" y="312140"/>
                  </a:lnTo>
                  <a:lnTo>
                    <a:pt x="548043" y="312140"/>
                  </a:lnTo>
                  <a:lnTo>
                    <a:pt x="544830" y="310934"/>
                  </a:lnTo>
                  <a:lnTo>
                    <a:pt x="539889" y="306070"/>
                  </a:lnTo>
                  <a:lnTo>
                    <a:pt x="538734" y="303136"/>
                  </a:lnTo>
                  <a:lnTo>
                    <a:pt x="538645" y="295681"/>
                  </a:lnTo>
                  <a:lnTo>
                    <a:pt x="539902" y="292773"/>
                  </a:lnTo>
                  <a:lnTo>
                    <a:pt x="561289" y="290436"/>
                  </a:lnTo>
                  <a:lnTo>
                    <a:pt x="563841" y="292912"/>
                  </a:lnTo>
                  <a:lnTo>
                    <a:pt x="564984" y="295681"/>
                  </a:lnTo>
                  <a:lnTo>
                    <a:pt x="565023" y="303339"/>
                  </a:lnTo>
                  <a:lnTo>
                    <a:pt x="565023" y="281000"/>
                  </a:lnTo>
                  <a:lnTo>
                    <a:pt x="564565" y="280555"/>
                  </a:lnTo>
                  <a:lnTo>
                    <a:pt x="558863" y="278485"/>
                  </a:lnTo>
                  <a:lnTo>
                    <a:pt x="544703" y="278485"/>
                  </a:lnTo>
                  <a:lnTo>
                    <a:pt x="539064" y="280492"/>
                  </a:lnTo>
                  <a:lnTo>
                    <a:pt x="530580" y="288556"/>
                  </a:lnTo>
                  <a:lnTo>
                    <a:pt x="528459" y="293509"/>
                  </a:lnTo>
                  <a:lnTo>
                    <a:pt x="528497" y="303466"/>
                  </a:lnTo>
                  <a:lnTo>
                    <a:pt x="529463" y="306679"/>
                  </a:lnTo>
                  <a:lnTo>
                    <a:pt x="533450" y="312293"/>
                  </a:lnTo>
                  <a:lnTo>
                    <a:pt x="536511" y="314452"/>
                  </a:lnTo>
                  <a:lnTo>
                    <a:pt x="540639" y="315963"/>
                  </a:lnTo>
                  <a:lnTo>
                    <a:pt x="535673" y="317258"/>
                  </a:lnTo>
                  <a:lnTo>
                    <a:pt x="531876" y="319709"/>
                  </a:lnTo>
                  <a:lnTo>
                    <a:pt x="526529" y="326821"/>
                  </a:lnTo>
                  <a:lnTo>
                    <a:pt x="525183" y="331241"/>
                  </a:lnTo>
                  <a:lnTo>
                    <a:pt x="525246" y="343738"/>
                  </a:lnTo>
                  <a:lnTo>
                    <a:pt x="527659" y="349516"/>
                  </a:lnTo>
                  <a:lnTo>
                    <a:pt x="537464" y="359016"/>
                  </a:lnTo>
                  <a:lnTo>
                    <a:pt x="543928" y="361378"/>
                  </a:lnTo>
                  <a:lnTo>
                    <a:pt x="559955" y="361378"/>
                  </a:lnTo>
                  <a:lnTo>
                    <a:pt x="566394" y="359016"/>
                  </a:lnTo>
                  <a:lnTo>
                    <a:pt x="572465" y="353187"/>
                  </a:lnTo>
                  <a:lnTo>
                    <a:pt x="576224" y="349567"/>
                  </a:lnTo>
                  <a:lnTo>
                    <a:pt x="578675" y="343738"/>
                  </a:lnTo>
                  <a:lnTo>
                    <a:pt x="578675" y="331762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50760" y="12"/>
                  </a:lnTo>
                  <a:lnTo>
                    <a:pt x="550760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78" y="12"/>
                  </a:moveTo>
                  <a:lnTo>
                    <a:pt x="594385" y="12"/>
                  </a:lnTo>
                  <a:lnTo>
                    <a:pt x="594385" y="313664"/>
                  </a:lnTo>
                  <a:lnTo>
                    <a:pt x="605078" y="313664"/>
                  </a:lnTo>
                  <a:lnTo>
                    <a:pt x="605078" y="12"/>
                  </a:lnTo>
                  <a:close/>
                </a:path>
                <a:path w="1118870" h="361950">
                  <a:moveTo>
                    <a:pt x="626440" y="12"/>
                  </a:moveTo>
                  <a:lnTo>
                    <a:pt x="615746" y="12"/>
                  </a:lnTo>
                  <a:lnTo>
                    <a:pt x="615746" y="313664"/>
                  </a:lnTo>
                  <a:lnTo>
                    <a:pt x="626440" y="313664"/>
                  </a:lnTo>
                  <a:lnTo>
                    <a:pt x="626440" y="12"/>
                  </a:lnTo>
                  <a:close/>
                </a:path>
                <a:path w="1118870" h="361950">
                  <a:moveTo>
                    <a:pt x="669201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01" y="260210"/>
                  </a:lnTo>
                  <a:lnTo>
                    <a:pt x="669201" y="12"/>
                  </a:lnTo>
                  <a:close/>
                </a:path>
                <a:path w="1118870" h="361950">
                  <a:moveTo>
                    <a:pt x="694791" y="329488"/>
                  </a:moveTo>
                  <a:lnTo>
                    <a:pt x="687882" y="288683"/>
                  </a:lnTo>
                  <a:lnTo>
                    <a:pt x="686650" y="286753"/>
                  </a:lnTo>
                  <a:lnTo>
                    <a:pt x="685787" y="285407"/>
                  </a:lnTo>
                  <a:lnTo>
                    <a:pt x="684555" y="284264"/>
                  </a:lnTo>
                  <a:lnTo>
                    <a:pt x="684555" y="319963"/>
                  </a:lnTo>
                  <a:lnTo>
                    <a:pt x="684263" y="329095"/>
                  </a:lnTo>
                  <a:lnTo>
                    <a:pt x="672922" y="353187"/>
                  </a:lnTo>
                  <a:lnTo>
                    <a:pt x="663752" y="353187"/>
                  </a:lnTo>
                  <a:lnTo>
                    <a:pt x="652106" y="319963"/>
                  </a:lnTo>
                  <a:lnTo>
                    <a:pt x="652386" y="311924"/>
                  </a:lnTo>
                  <a:lnTo>
                    <a:pt x="663638" y="286753"/>
                  </a:lnTo>
                  <a:lnTo>
                    <a:pt x="672858" y="286753"/>
                  </a:lnTo>
                  <a:lnTo>
                    <a:pt x="684555" y="319963"/>
                  </a:lnTo>
                  <a:lnTo>
                    <a:pt x="684555" y="284264"/>
                  </a:lnTo>
                  <a:lnTo>
                    <a:pt x="683082" y="282879"/>
                  </a:lnTo>
                  <a:lnTo>
                    <a:pt x="676516" y="279387"/>
                  </a:lnTo>
                  <a:lnTo>
                    <a:pt x="672693" y="278485"/>
                  </a:lnTo>
                  <a:lnTo>
                    <a:pt x="662419" y="278485"/>
                  </a:lnTo>
                  <a:lnTo>
                    <a:pt x="641858" y="310362"/>
                  </a:lnTo>
                  <a:lnTo>
                    <a:pt x="641858" y="319963"/>
                  </a:lnTo>
                  <a:lnTo>
                    <a:pt x="654354" y="358584"/>
                  </a:lnTo>
                  <a:lnTo>
                    <a:pt x="660501" y="361391"/>
                  </a:lnTo>
                  <a:lnTo>
                    <a:pt x="674281" y="361391"/>
                  </a:lnTo>
                  <a:lnTo>
                    <a:pt x="679183" y="359803"/>
                  </a:lnTo>
                  <a:lnTo>
                    <a:pt x="686981" y="353402"/>
                  </a:lnTo>
                  <a:lnTo>
                    <a:pt x="687120" y="353187"/>
                  </a:lnTo>
                  <a:lnTo>
                    <a:pt x="689914" y="348881"/>
                  </a:lnTo>
                  <a:lnTo>
                    <a:pt x="693826" y="337185"/>
                  </a:lnTo>
                  <a:lnTo>
                    <a:pt x="694791" y="329488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00" y="0"/>
                  </a:lnTo>
                  <a:lnTo>
                    <a:pt x="690600" y="260197"/>
                  </a:lnTo>
                  <a:lnTo>
                    <a:pt x="701294" y="260197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54" y="260210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69848" y="329488"/>
                  </a:moveTo>
                  <a:lnTo>
                    <a:pt x="761707" y="286753"/>
                  </a:lnTo>
                  <a:lnTo>
                    <a:pt x="760844" y="285407"/>
                  </a:lnTo>
                  <a:lnTo>
                    <a:pt x="759599" y="284251"/>
                  </a:lnTo>
                  <a:lnTo>
                    <a:pt x="759599" y="319963"/>
                  </a:lnTo>
                  <a:lnTo>
                    <a:pt x="759307" y="329095"/>
                  </a:lnTo>
                  <a:lnTo>
                    <a:pt x="747953" y="353187"/>
                  </a:lnTo>
                  <a:lnTo>
                    <a:pt x="738809" y="353187"/>
                  </a:lnTo>
                  <a:lnTo>
                    <a:pt x="727163" y="319963"/>
                  </a:lnTo>
                  <a:lnTo>
                    <a:pt x="727443" y="311924"/>
                  </a:lnTo>
                  <a:lnTo>
                    <a:pt x="738695" y="286753"/>
                  </a:lnTo>
                  <a:lnTo>
                    <a:pt x="747915" y="286753"/>
                  </a:lnTo>
                  <a:lnTo>
                    <a:pt x="759599" y="319963"/>
                  </a:lnTo>
                  <a:lnTo>
                    <a:pt x="759599" y="284251"/>
                  </a:lnTo>
                  <a:lnTo>
                    <a:pt x="758126" y="282879"/>
                  </a:lnTo>
                  <a:lnTo>
                    <a:pt x="751547" y="279387"/>
                  </a:lnTo>
                  <a:lnTo>
                    <a:pt x="747737" y="278485"/>
                  </a:lnTo>
                  <a:lnTo>
                    <a:pt x="737476" y="278485"/>
                  </a:lnTo>
                  <a:lnTo>
                    <a:pt x="716915" y="310362"/>
                  </a:lnTo>
                  <a:lnTo>
                    <a:pt x="716915" y="319963"/>
                  </a:lnTo>
                  <a:lnTo>
                    <a:pt x="729411" y="358584"/>
                  </a:lnTo>
                  <a:lnTo>
                    <a:pt x="735558" y="361391"/>
                  </a:lnTo>
                  <a:lnTo>
                    <a:pt x="749325" y="361391"/>
                  </a:lnTo>
                  <a:lnTo>
                    <a:pt x="754240" y="359803"/>
                  </a:lnTo>
                  <a:lnTo>
                    <a:pt x="758126" y="356628"/>
                  </a:lnTo>
                  <a:lnTo>
                    <a:pt x="762025" y="353402"/>
                  </a:lnTo>
                  <a:lnTo>
                    <a:pt x="762165" y="353187"/>
                  </a:lnTo>
                  <a:lnTo>
                    <a:pt x="764971" y="348881"/>
                  </a:lnTo>
                  <a:lnTo>
                    <a:pt x="768870" y="337185"/>
                  </a:lnTo>
                  <a:lnTo>
                    <a:pt x="769848" y="329488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47" y="260197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818896" y="12"/>
                  </a:moveTo>
                  <a:lnTo>
                    <a:pt x="786853" y="12"/>
                  </a:lnTo>
                  <a:lnTo>
                    <a:pt x="786853" y="260210"/>
                  </a:lnTo>
                  <a:lnTo>
                    <a:pt x="818896" y="260210"/>
                  </a:lnTo>
                  <a:lnTo>
                    <a:pt x="818896" y="12"/>
                  </a:lnTo>
                  <a:close/>
                </a:path>
                <a:path w="1118870" h="361950">
                  <a:moveTo>
                    <a:pt x="850988" y="0"/>
                  </a:moveTo>
                  <a:lnTo>
                    <a:pt x="840308" y="0"/>
                  </a:lnTo>
                  <a:lnTo>
                    <a:pt x="840308" y="260197"/>
                  </a:lnTo>
                  <a:lnTo>
                    <a:pt x="850988" y="260197"/>
                  </a:lnTo>
                  <a:lnTo>
                    <a:pt x="850988" y="0"/>
                  </a:lnTo>
                  <a:close/>
                </a:path>
                <a:path w="1118870" h="361950">
                  <a:moveTo>
                    <a:pt x="872363" y="0"/>
                  </a:moveTo>
                  <a:lnTo>
                    <a:pt x="861682" y="0"/>
                  </a:lnTo>
                  <a:lnTo>
                    <a:pt x="861682" y="260197"/>
                  </a:lnTo>
                  <a:lnTo>
                    <a:pt x="872363" y="260197"/>
                  </a:lnTo>
                  <a:lnTo>
                    <a:pt x="872363" y="0"/>
                  </a:lnTo>
                  <a:close/>
                </a:path>
                <a:path w="1118870" h="361950">
                  <a:moveTo>
                    <a:pt x="915123" y="12"/>
                  </a:moveTo>
                  <a:lnTo>
                    <a:pt x="883056" y="12"/>
                  </a:lnTo>
                  <a:lnTo>
                    <a:pt x="883056" y="260210"/>
                  </a:lnTo>
                  <a:lnTo>
                    <a:pt x="915123" y="260210"/>
                  </a:lnTo>
                  <a:lnTo>
                    <a:pt x="915123" y="12"/>
                  </a:lnTo>
                  <a:close/>
                </a:path>
                <a:path w="1118870" h="361950">
                  <a:moveTo>
                    <a:pt x="958710" y="12"/>
                  </a:moveTo>
                  <a:lnTo>
                    <a:pt x="936498" y="12"/>
                  </a:lnTo>
                  <a:lnTo>
                    <a:pt x="936498" y="260210"/>
                  </a:lnTo>
                  <a:lnTo>
                    <a:pt x="958710" y="260210"/>
                  </a:lnTo>
                  <a:lnTo>
                    <a:pt x="958710" y="12"/>
                  </a:lnTo>
                  <a:close/>
                </a:path>
                <a:path w="1118870" h="361950">
                  <a:moveTo>
                    <a:pt x="990803" y="12"/>
                  </a:moveTo>
                  <a:lnTo>
                    <a:pt x="968603" y="12"/>
                  </a:lnTo>
                  <a:lnTo>
                    <a:pt x="968603" y="260210"/>
                  </a:lnTo>
                  <a:lnTo>
                    <a:pt x="990803" y="260210"/>
                  </a:lnTo>
                  <a:lnTo>
                    <a:pt x="990803" y="12"/>
                  </a:lnTo>
                  <a:close/>
                </a:path>
                <a:path w="1118870" h="361950">
                  <a:moveTo>
                    <a:pt x="1021245" y="0"/>
                  </a:moveTo>
                  <a:lnTo>
                    <a:pt x="1011351" y="0"/>
                  </a:lnTo>
                  <a:lnTo>
                    <a:pt x="1011351" y="260197"/>
                  </a:lnTo>
                  <a:lnTo>
                    <a:pt x="1021245" y="260197"/>
                  </a:lnTo>
                  <a:lnTo>
                    <a:pt x="1021245" y="0"/>
                  </a:lnTo>
                  <a:close/>
                </a:path>
                <a:path w="1118870" h="361950">
                  <a:moveTo>
                    <a:pt x="1063993" y="0"/>
                  </a:moveTo>
                  <a:lnTo>
                    <a:pt x="1054138" y="0"/>
                  </a:lnTo>
                  <a:lnTo>
                    <a:pt x="1054138" y="260197"/>
                  </a:lnTo>
                  <a:lnTo>
                    <a:pt x="1063993" y="260197"/>
                  </a:lnTo>
                  <a:lnTo>
                    <a:pt x="1063993" y="0"/>
                  </a:lnTo>
                  <a:close/>
                </a:path>
                <a:path w="1118870" h="361950">
                  <a:moveTo>
                    <a:pt x="1096899" y="12"/>
                  </a:moveTo>
                  <a:lnTo>
                    <a:pt x="1086205" y="12"/>
                  </a:lnTo>
                  <a:lnTo>
                    <a:pt x="1086205" y="313664"/>
                  </a:lnTo>
                  <a:lnTo>
                    <a:pt x="1096899" y="313664"/>
                  </a:lnTo>
                  <a:lnTo>
                    <a:pt x="1096899" y="12"/>
                  </a:lnTo>
                  <a:close/>
                </a:path>
                <a:path w="1118870" h="361950">
                  <a:moveTo>
                    <a:pt x="1118273" y="12"/>
                  </a:moveTo>
                  <a:lnTo>
                    <a:pt x="1107592" y="12"/>
                  </a:lnTo>
                  <a:lnTo>
                    <a:pt x="1107592" y="313664"/>
                  </a:lnTo>
                  <a:lnTo>
                    <a:pt x="1118273" y="313664"/>
                  </a:lnTo>
                  <a:lnTo>
                    <a:pt x="1118273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069685" y="6130357"/>
              <a:ext cx="127941" cy="82905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3218446" y="6130366"/>
              <a:ext cx="130175" cy="81915"/>
            </a:xfrm>
            <a:custGeom>
              <a:avLst/>
              <a:gdLst/>
              <a:ahLst/>
              <a:cxnLst/>
              <a:rect l="l" t="t" r="r" b="b"/>
              <a:pathLst>
                <a:path w="130175" h="81914">
                  <a:moveTo>
                    <a:pt x="53733" y="71932"/>
                  </a:moveTo>
                  <a:lnTo>
                    <a:pt x="13906" y="71932"/>
                  </a:lnTo>
                  <a:lnTo>
                    <a:pt x="15024" y="70116"/>
                  </a:lnTo>
                  <a:lnTo>
                    <a:pt x="16421" y="68338"/>
                  </a:lnTo>
                  <a:lnTo>
                    <a:pt x="19824" y="64731"/>
                  </a:lnTo>
                  <a:lnTo>
                    <a:pt x="23660" y="61341"/>
                  </a:lnTo>
                  <a:lnTo>
                    <a:pt x="36804" y="50253"/>
                  </a:lnTo>
                  <a:lnTo>
                    <a:pt x="41897" y="45491"/>
                  </a:lnTo>
                  <a:lnTo>
                    <a:pt x="48094" y="38557"/>
                  </a:lnTo>
                  <a:lnTo>
                    <a:pt x="50292" y="35242"/>
                  </a:lnTo>
                  <a:lnTo>
                    <a:pt x="52959" y="28968"/>
                  </a:lnTo>
                  <a:lnTo>
                    <a:pt x="53606" y="25781"/>
                  </a:lnTo>
                  <a:lnTo>
                    <a:pt x="53606" y="16141"/>
                  </a:lnTo>
                  <a:lnTo>
                    <a:pt x="51358" y="10782"/>
                  </a:lnTo>
                  <a:lnTo>
                    <a:pt x="42265" y="2159"/>
                  </a:lnTo>
                  <a:lnTo>
                    <a:pt x="36093" y="0"/>
                  </a:lnTo>
                  <a:lnTo>
                    <a:pt x="20612" y="0"/>
                  </a:lnTo>
                  <a:lnTo>
                    <a:pt x="14439" y="2006"/>
                  </a:lnTo>
                  <a:lnTo>
                    <a:pt x="5295" y="10020"/>
                  </a:lnTo>
                  <a:lnTo>
                    <a:pt x="2654" y="15836"/>
                  </a:lnTo>
                  <a:lnTo>
                    <a:pt x="1955" y="23469"/>
                  </a:lnTo>
                  <a:lnTo>
                    <a:pt x="12192" y="24523"/>
                  </a:lnTo>
                  <a:lnTo>
                    <a:pt x="12230" y="19431"/>
                  </a:lnTo>
                  <a:lnTo>
                    <a:pt x="13703" y="15455"/>
                  </a:lnTo>
                  <a:lnTo>
                    <a:pt x="19456" y="9702"/>
                  </a:lnTo>
                  <a:lnTo>
                    <a:pt x="23279" y="8255"/>
                  </a:lnTo>
                  <a:lnTo>
                    <a:pt x="32639" y="8255"/>
                  </a:lnTo>
                  <a:lnTo>
                    <a:pt x="36309" y="9626"/>
                  </a:lnTo>
                  <a:lnTo>
                    <a:pt x="41935" y="15049"/>
                  </a:lnTo>
                  <a:lnTo>
                    <a:pt x="43383" y="18364"/>
                  </a:lnTo>
                  <a:lnTo>
                    <a:pt x="43383" y="26085"/>
                  </a:lnTo>
                  <a:lnTo>
                    <a:pt x="41833" y="30086"/>
                  </a:lnTo>
                  <a:lnTo>
                    <a:pt x="35598" y="38544"/>
                  </a:lnTo>
                  <a:lnTo>
                    <a:pt x="29654" y="44259"/>
                  </a:lnTo>
                  <a:lnTo>
                    <a:pt x="15151" y="56146"/>
                  </a:lnTo>
                  <a:lnTo>
                    <a:pt x="10782" y="60248"/>
                  </a:lnTo>
                  <a:lnTo>
                    <a:pt x="4787" y="67335"/>
                  </a:lnTo>
                  <a:lnTo>
                    <a:pt x="2603" y="70929"/>
                  </a:lnTo>
                  <a:lnTo>
                    <a:pt x="393" y="76796"/>
                  </a:lnTo>
                  <a:lnTo>
                    <a:pt x="0" y="79095"/>
                  </a:lnTo>
                  <a:lnTo>
                    <a:pt x="50" y="81508"/>
                  </a:lnTo>
                  <a:lnTo>
                    <a:pt x="53733" y="81508"/>
                  </a:lnTo>
                  <a:lnTo>
                    <a:pt x="53733" y="71932"/>
                  </a:lnTo>
                  <a:close/>
                </a:path>
                <a:path w="130175" h="81914">
                  <a:moveTo>
                    <a:pt x="129628" y="1384"/>
                  </a:moveTo>
                  <a:lnTo>
                    <a:pt x="77063" y="1384"/>
                  </a:lnTo>
                  <a:lnTo>
                    <a:pt x="77063" y="10960"/>
                  </a:lnTo>
                  <a:lnTo>
                    <a:pt x="116827" y="10960"/>
                  </a:lnTo>
                  <a:lnTo>
                    <a:pt x="113068" y="15532"/>
                  </a:lnTo>
                  <a:lnTo>
                    <a:pt x="94170" y="51638"/>
                  </a:lnTo>
                  <a:lnTo>
                    <a:pt x="88404" y="81508"/>
                  </a:lnTo>
                  <a:lnTo>
                    <a:pt x="98666" y="81508"/>
                  </a:lnTo>
                  <a:lnTo>
                    <a:pt x="99212" y="73418"/>
                  </a:lnTo>
                  <a:lnTo>
                    <a:pt x="100495" y="65976"/>
                  </a:lnTo>
                  <a:lnTo>
                    <a:pt x="118046" y="24561"/>
                  </a:lnTo>
                  <a:lnTo>
                    <a:pt x="129628" y="9144"/>
                  </a:lnTo>
                  <a:lnTo>
                    <a:pt x="129628" y="1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888310" y="565923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97822" y="5663177"/>
              <a:ext cx="143802" cy="124828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2209431" y="565923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18945" y="5663177"/>
              <a:ext cx="143802" cy="124828"/>
            </a:xfrm>
            <a:prstGeom prst="rect">
              <a:avLst/>
            </a:prstGeom>
          </p:spPr>
        </p:pic>
      </p:grpSp>
      <p:sp>
        <p:nvSpPr>
          <p:cNvPr id="31" name="object 31"/>
          <p:cNvSpPr txBox="1"/>
          <p:nvPr/>
        </p:nvSpPr>
        <p:spPr>
          <a:xfrm>
            <a:off x="3918266" y="5200687"/>
            <a:ext cx="156464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96900" marR="5080" indent="-58483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PINEAPPLE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PIECES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LIGHT 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32" name="object 32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375208" y="4247629"/>
            <a:ext cx="573789" cy="763816"/>
          </a:xfrm>
          <a:prstGeom prst="rect">
            <a:avLst/>
          </a:prstGeom>
        </p:spPr>
      </p:pic>
      <p:sp>
        <p:nvSpPr>
          <p:cNvPr id="33" name="object 33"/>
          <p:cNvSpPr/>
          <p:nvPr/>
        </p:nvSpPr>
        <p:spPr>
          <a:xfrm>
            <a:off x="2000637" y="1983757"/>
            <a:ext cx="1738630" cy="1955164"/>
          </a:xfrm>
          <a:custGeom>
            <a:avLst/>
            <a:gdLst/>
            <a:ahLst/>
            <a:cxnLst/>
            <a:rect l="l" t="t" r="r" b="b"/>
            <a:pathLst>
              <a:path w="1738629" h="195516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2863"/>
                </a:lnTo>
                <a:lnTo>
                  <a:pt x="1124" y="1924494"/>
                </a:lnTo>
                <a:lnTo>
                  <a:pt x="8999" y="1945871"/>
                </a:lnTo>
                <a:lnTo>
                  <a:pt x="30373" y="1953747"/>
                </a:lnTo>
                <a:lnTo>
                  <a:pt x="71996" y="1954872"/>
                </a:lnTo>
                <a:lnTo>
                  <a:pt x="1666595" y="1954872"/>
                </a:lnTo>
                <a:lnTo>
                  <a:pt x="1708218" y="1953747"/>
                </a:lnTo>
                <a:lnTo>
                  <a:pt x="1729592" y="1945871"/>
                </a:lnTo>
                <a:lnTo>
                  <a:pt x="1737466" y="1924494"/>
                </a:lnTo>
                <a:lnTo>
                  <a:pt x="1738591" y="1882863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2102284" y="319248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1052RH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3.06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6005044001369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5" name="object 35"/>
          <p:cNvGrpSpPr/>
          <p:nvPr/>
        </p:nvGrpSpPr>
        <p:grpSpPr>
          <a:xfrm>
            <a:off x="4085540" y="5679147"/>
            <a:ext cx="1277620" cy="552450"/>
            <a:chOff x="4085540" y="5679147"/>
            <a:chExt cx="1277620" cy="552450"/>
          </a:xfrm>
        </p:grpSpPr>
        <p:sp>
          <p:nvSpPr>
            <p:cNvPr id="36" name="object 36"/>
            <p:cNvSpPr/>
            <p:nvPr/>
          </p:nvSpPr>
          <p:spPr>
            <a:xfrm>
              <a:off x="4085540" y="5869801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63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63" y="360006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43850" y="6140684"/>
              <a:ext cx="71259" cy="89115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100601" y="5869787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94"/>
                  </a:moveTo>
                  <a:lnTo>
                    <a:pt x="51142" y="319595"/>
                  </a:lnTo>
                  <a:lnTo>
                    <a:pt x="47828" y="316153"/>
                  </a:lnTo>
                  <a:lnTo>
                    <a:pt x="43230" y="311315"/>
                  </a:lnTo>
                  <a:lnTo>
                    <a:pt x="43230" y="328472"/>
                  </a:lnTo>
                  <a:lnTo>
                    <a:pt x="43180" y="340423"/>
                  </a:lnTo>
                  <a:lnTo>
                    <a:pt x="41783" y="344703"/>
                  </a:lnTo>
                  <a:lnTo>
                    <a:pt x="35725" y="351497"/>
                  </a:lnTo>
                  <a:lnTo>
                    <a:pt x="32118" y="353199"/>
                  </a:lnTo>
                  <a:lnTo>
                    <a:pt x="25019" y="353199"/>
                  </a:lnTo>
                  <a:lnTo>
                    <a:pt x="11353" y="337134"/>
                  </a:lnTo>
                  <a:lnTo>
                    <a:pt x="11353" y="328472"/>
                  </a:lnTo>
                  <a:lnTo>
                    <a:pt x="12915" y="324231"/>
                  </a:lnTo>
                  <a:lnTo>
                    <a:pt x="16052" y="321030"/>
                  </a:lnTo>
                  <a:lnTo>
                    <a:pt x="18834" y="318147"/>
                  </a:lnTo>
                  <a:lnTo>
                    <a:pt x="19189" y="317779"/>
                  </a:lnTo>
                  <a:lnTo>
                    <a:pt x="23012" y="316153"/>
                  </a:lnTo>
                  <a:lnTo>
                    <a:pt x="32054" y="316153"/>
                  </a:lnTo>
                  <a:lnTo>
                    <a:pt x="35826" y="317779"/>
                  </a:lnTo>
                  <a:lnTo>
                    <a:pt x="38811" y="321030"/>
                  </a:lnTo>
                  <a:lnTo>
                    <a:pt x="41795" y="324243"/>
                  </a:lnTo>
                  <a:lnTo>
                    <a:pt x="43230" y="328472"/>
                  </a:lnTo>
                  <a:lnTo>
                    <a:pt x="43230" y="311315"/>
                  </a:lnTo>
                  <a:lnTo>
                    <a:pt x="41795" y="309803"/>
                  </a:lnTo>
                  <a:lnTo>
                    <a:pt x="36156" y="307352"/>
                  </a:lnTo>
                  <a:lnTo>
                    <a:pt x="25704" y="307352"/>
                  </a:lnTo>
                  <a:lnTo>
                    <a:pt x="22072" y="308229"/>
                  </a:lnTo>
                  <a:lnTo>
                    <a:pt x="18567" y="310032"/>
                  </a:lnTo>
                  <a:lnTo>
                    <a:pt x="15125" y="311772"/>
                  </a:lnTo>
                  <a:lnTo>
                    <a:pt x="12192" y="314490"/>
                  </a:lnTo>
                  <a:lnTo>
                    <a:pt x="9791" y="318147"/>
                  </a:lnTo>
                  <a:lnTo>
                    <a:pt x="9893" y="309803"/>
                  </a:lnTo>
                  <a:lnTo>
                    <a:pt x="25222" y="286702"/>
                  </a:lnTo>
                  <a:lnTo>
                    <a:pt x="32346" y="286702"/>
                  </a:lnTo>
                  <a:lnTo>
                    <a:pt x="35674" y="288112"/>
                  </a:lnTo>
                  <a:lnTo>
                    <a:pt x="39992" y="292722"/>
                  </a:lnTo>
                  <a:lnTo>
                    <a:pt x="41236" y="295579"/>
                  </a:lnTo>
                  <a:lnTo>
                    <a:pt x="42138" y="299478"/>
                  </a:lnTo>
                  <a:lnTo>
                    <a:pt x="52044" y="298704"/>
                  </a:lnTo>
                  <a:lnTo>
                    <a:pt x="51231" y="292404"/>
                  </a:lnTo>
                  <a:lnTo>
                    <a:pt x="48780" y="287451"/>
                  </a:lnTo>
                  <a:lnTo>
                    <a:pt x="47917" y="286702"/>
                  </a:lnTo>
                  <a:lnTo>
                    <a:pt x="40614" y="280301"/>
                  </a:lnTo>
                  <a:lnTo>
                    <a:pt x="35382" y="278498"/>
                  </a:lnTo>
                  <a:lnTo>
                    <a:pt x="20447" y="278498"/>
                  </a:lnTo>
                  <a:lnTo>
                    <a:pt x="431" y="311073"/>
                  </a:lnTo>
                  <a:lnTo>
                    <a:pt x="0" y="324231"/>
                  </a:lnTo>
                  <a:lnTo>
                    <a:pt x="368" y="331800"/>
                  </a:lnTo>
                  <a:lnTo>
                    <a:pt x="19761" y="361403"/>
                  </a:lnTo>
                  <a:lnTo>
                    <a:pt x="32931" y="361403"/>
                  </a:lnTo>
                  <a:lnTo>
                    <a:pt x="37299" y="360222"/>
                  </a:lnTo>
                  <a:lnTo>
                    <a:pt x="44970" y="355587"/>
                  </a:lnTo>
                  <a:lnTo>
                    <a:pt x="47117" y="353199"/>
                  </a:lnTo>
                  <a:lnTo>
                    <a:pt x="47993" y="352234"/>
                  </a:lnTo>
                  <a:lnTo>
                    <a:pt x="52374" y="343484"/>
                  </a:lnTo>
                  <a:lnTo>
                    <a:pt x="53479" y="338734"/>
                  </a:lnTo>
                  <a:lnTo>
                    <a:pt x="53479" y="325894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52" y="0"/>
                  </a:lnTo>
                  <a:lnTo>
                    <a:pt x="102552" y="313690"/>
                  </a:lnTo>
                  <a:lnTo>
                    <a:pt x="113233" y="313690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07" y="0"/>
                  </a:moveTo>
                  <a:lnTo>
                    <a:pt x="123926" y="0"/>
                  </a:lnTo>
                  <a:lnTo>
                    <a:pt x="123926" y="313690"/>
                  </a:lnTo>
                  <a:lnTo>
                    <a:pt x="134607" y="313690"/>
                  </a:lnTo>
                  <a:lnTo>
                    <a:pt x="134607" y="0"/>
                  </a:lnTo>
                  <a:close/>
                </a:path>
                <a:path w="1118870" h="361950">
                  <a:moveTo>
                    <a:pt x="188074" y="25"/>
                  </a:moveTo>
                  <a:lnTo>
                    <a:pt x="166687" y="25"/>
                  </a:lnTo>
                  <a:lnTo>
                    <a:pt x="166687" y="260223"/>
                  </a:lnTo>
                  <a:lnTo>
                    <a:pt x="188074" y="260223"/>
                  </a:lnTo>
                  <a:lnTo>
                    <a:pt x="188074" y="25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18" y="286753"/>
                  </a:lnTo>
                  <a:lnTo>
                    <a:pt x="192709" y="284276"/>
                  </a:lnTo>
                  <a:lnTo>
                    <a:pt x="192709" y="319976"/>
                  </a:lnTo>
                  <a:lnTo>
                    <a:pt x="192417" y="329107"/>
                  </a:lnTo>
                  <a:lnTo>
                    <a:pt x="181063" y="353199"/>
                  </a:lnTo>
                  <a:lnTo>
                    <a:pt x="171919" y="353199"/>
                  </a:lnTo>
                  <a:lnTo>
                    <a:pt x="160274" y="319976"/>
                  </a:lnTo>
                  <a:lnTo>
                    <a:pt x="160553" y="311924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09" y="319976"/>
                  </a:lnTo>
                  <a:lnTo>
                    <a:pt x="192709" y="284276"/>
                  </a:lnTo>
                  <a:lnTo>
                    <a:pt x="191236" y="282905"/>
                  </a:lnTo>
                  <a:lnTo>
                    <a:pt x="187947" y="281165"/>
                  </a:lnTo>
                  <a:lnTo>
                    <a:pt x="184670" y="279387"/>
                  </a:lnTo>
                  <a:lnTo>
                    <a:pt x="180848" y="278498"/>
                  </a:lnTo>
                  <a:lnTo>
                    <a:pt x="170586" y="278498"/>
                  </a:lnTo>
                  <a:lnTo>
                    <a:pt x="150025" y="310375"/>
                  </a:lnTo>
                  <a:lnTo>
                    <a:pt x="150025" y="319976"/>
                  </a:lnTo>
                  <a:lnTo>
                    <a:pt x="162509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187350" y="359803"/>
                  </a:lnTo>
                  <a:lnTo>
                    <a:pt x="195135" y="353428"/>
                  </a:lnTo>
                  <a:lnTo>
                    <a:pt x="195275" y="353199"/>
                  </a:lnTo>
                  <a:lnTo>
                    <a:pt x="198069" y="348894"/>
                  </a:lnTo>
                  <a:lnTo>
                    <a:pt x="201980" y="337210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61" y="12"/>
                  </a:moveTo>
                  <a:lnTo>
                    <a:pt x="198780" y="12"/>
                  </a:lnTo>
                  <a:lnTo>
                    <a:pt x="198780" y="260210"/>
                  </a:lnTo>
                  <a:lnTo>
                    <a:pt x="209461" y="260210"/>
                  </a:lnTo>
                  <a:lnTo>
                    <a:pt x="209461" y="12"/>
                  </a:lnTo>
                  <a:close/>
                </a:path>
                <a:path w="1118870" h="361950">
                  <a:moveTo>
                    <a:pt x="230835" y="12"/>
                  </a:moveTo>
                  <a:lnTo>
                    <a:pt x="220154" y="12"/>
                  </a:lnTo>
                  <a:lnTo>
                    <a:pt x="220154" y="260210"/>
                  </a:lnTo>
                  <a:lnTo>
                    <a:pt x="230835" y="260210"/>
                  </a:lnTo>
                  <a:lnTo>
                    <a:pt x="230835" y="12"/>
                  </a:lnTo>
                  <a:close/>
                </a:path>
                <a:path w="1118870" h="361950">
                  <a:moveTo>
                    <a:pt x="278015" y="329501"/>
                  </a:moveTo>
                  <a:lnTo>
                    <a:pt x="269862" y="286753"/>
                  </a:lnTo>
                  <a:lnTo>
                    <a:pt x="269011" y="285419"/>
                  </a:lnTo>
                  <a:lnTo>
                    <a:pt x="267766" y="284276"/>
                  </a:lnTo>
                  <a:lnTo>
                    <a:pt x="267766" y="319976"/>
                  </a:lnTo>
                  <a:lnTo>
                    <a:pt x="267474" y="329107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31" y="319976"/>
                  </a:lnTo>
                  <a:lnTo>
                    <a:pt x="235610" y="311924"/>
                  </a:lnTo>
                  <a:lnTo>
                    <a:pt x="246862" y="286753"/>
                  </a:lnTo>
                  <a:lnTo>
                    <a:pt x="256082" y="286753"/>
                  </a:lnTo>
                  <a:lnTo>
                    <a:pt x="267766" y="319976"/>
                  </a:lnTo>
                  <a:lnTo>
                    <a:pt x="267766" y="284276"/>
                  </a:lnTo>
                  <a:lnTo>
                    <a:pt x="266293" y="282905"/>
                  </a:lnTo>
                  <a:lnTo>
                    <a:pt x="263004" y="281165"/>
                  </a:lnTo>
                  <a:lnTo>
                    <a:pt x="259727" y="279387"/>
                  </a:lnTo>
                  <a:lnTo>
                    <a:pt x="255905" y="278498"/>
                  </a:lnTo>
                  <a:lnTo>
                    <a:pt x="245643" y="278498"/>
                  </a:lnTo>
                  <a:lnTo>
                    <a:pt x="225082" y="310375"/>
                  </a:lnTo>
                  <a:lnTo>
                    <a:pt x="225082" y="319976"/>
                  </a:lnTo>
                  <a:lnTo>
                    <a:pt x="237566" y="358584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77037" y="337210"/>
                  </a:lnTo>
                  <a:lnTo>
                    <a:pt x="278015" y="329501"/>
                  </a:lnTo>
                  <a:close/>
                </a:path>
                <a:path w="1118870" h="361950">
                  <a:moveTo>
                    <a:pt x="284302" y="25"/>
                  </a:moveTo>
                  <a:lnTo>
                    <a:pt x="252234" y="25"/>
                  </a:lnTo>
                  <a:lnTo>
                    <a:pt x="252234" y="260223"/>
                  </a:lnTo>
                  <a:lnTo>
                    <a:pt x="284302" y="260223"/>
                  </a:lnTo>
                  <a:lnTo>
                    <a:pt x="284302" y="25"/>
                  </a:lnTo>
                  <a:close/>
                </a:path>
                <a:path w="1118870" h="361950">
                  <a:moveTo>
                    <a:pt x="327063" y="25"/>
                  </a:moveTo>
                  <a:lnTo>
                    <a:pt x="294995" y="25"/>
                  </a:lnTo>
                  <a:lnTo>
                    <a:pt x="294995" y="260223"/>
                  </a:lnTo>
                  <a:lnTo>
                    <a:pt x="327063" y="260223"/>
                  </a:lnTo>
                  <a:lnTo>
                    <a:pt x="327063" y="25"/>
                  </a:lnTo>
                  <a:close/>
                </a:path>
                <a:path w="1118870" h="361950">
                  <a:moveTo>
                    <a:pt x="353949" y="324777"/>
                  </a:moveTo>
                  <a:lnTo>
                    <a:pt x="351523" y="318465"/>
                  </a:lnTo>
                  <a:lnTo>
                    <a:pt x="341769" y="308648"/>
                  </a:lnTo>
                  <a:lnTo>
                    <a:pt x="335800" y="306197"/>
                  </a:lnTo>
                  <a:lnTo>
                    <a:pt x="323354" y="306197"/>
                  </a:lnTo>
                  <a:lnTo>
                    <a:pt x="318236" y="307886"/>
                  </a:lnTo>
                  <a:lnTo>
                    <a:pt x="313372" y="311289"/>
                  </a:lnTo>
                  <a:lnTo>
                    <a:pt x="317741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78" y="279946"/>
                  </a:lnTo>
                  <a:lnTo>
                    <a:pt x="301917" y="321640"/>
                  </a:lnTo>
                  <a:lnTo>
                    <a:pt x="311264" y="322859"/>
                  </a:lnTo>
                  <a:lnTo>
                    <a:pt x="312737" y="320535"/>
                  </a:lnTo>
                  <a:lnTo>
                    <a:pt x="314769" y="318655"/>
                  </a:lnTo>
                  <a:lnTo>
                    <a:pt x="319951" y="315734"/>
                  </a:lnTo>
                  <a:lnTo>
                    <a:pt x="322834" y="314998"/>
                  </a:lnTo>
                  <a:lnTo>
                    <a:pt x="331216" y="315010"/>
                  </a:lnTo>
                  <a:lnTo>
                    <a:pt x="335381" y="316649"/>
                  </a:lnTo>
                  <a:lnTo>
                    <a:pt x="341769" y="323215"/>
                  </a:lnTo>
                  <a:lnTo>
                    <a:pt x="343382" y="327698"/>
                  </a:lnTo>
                  <a:lnTo>
                    <a:pt x="343382" y="339369"/>
                  </a:lnTo>
                  <a:lnTo>
                    <a:pt x="341718" y="344157"/>
                  </a:lnTo>
                  <a:lnTo>
                    <a:pt x="335076" y="351396"/>
                  </a:lnTo>
                  <a:lnTo>
                    <a:pt x="331012" y="353212"/>
                  </a:lnTo>
                  <a:lnTo>
                    <a:pt x="322224" y="353212"/>
                  </a:lnTo>
                  <a:lnTo>
                    <a:pt x="318820" y="351929"/>
                  </a:lnTo>
                  <a:lnTo>
                    <a:pt x="313156" y="346811"/>
                  </a:lnTo>
                  <a:lnTo>
                    <a:pt x="311378" y="342963"/>
                  </a:lnTo>
                  <a:lnTo>
                    <a:pt x="310591" y="337883"/>
                  </a:lnTo>
                  <a:lnTo>
                    <a:pt x="300139" y="338747"/>
                  </a:lnTo>
                  <a:lnTo>
                    <a:pt x="300799" y="345579"/>
                  </a:lnTo>
                  <a:lnTo>
                    <a:pt x="303453" y="351066"/>
                  </a:lnTo>
                  <a:lnTo>
                    <a:pt x="312801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28" y="358114"/>
                  </a:lnTo>
                  <a:lnTo>
                    <a:pt x="351815" y="346189"/>
                  </a:lnTo>
                  <a:lnTo>
                    <a:pt x="353949" y="339839"/>
                  </a:lnTo>
                  <a:lnTo>
                    <a:pt x="353949" y="324777"/>
                  </a:lnTo>
                  <a:close/>
                </a:path>
                <a:path w="1118870" h="361950">
                  <a:moveTo>
                    <a:pt x="359143" y="12"/>
                  </a:moveTo>
                  <a:lnTo>
                    <a:pt x="348449" y="12"/>
                  </a:lnTo>
                  <a:lnTo>
                    <a:pt x="348449" y="260210"/>
                  </a:lnTo>
                  <a:lnTo>
                    <a:pt x="359143" y="260210"/>
                  </a:lnTo>
                  <a:lnTo>
                    <a:pt x="359143" y="12"/>
                  </a:lnTo>
                  <a:close/>
                </a:path>
                <a:path w="1118870" h="361950">
                  <a:moveTo>
                    <a:pt x="380517" y="12"/>
                  </a:moveTo>
                  <a:lnTo>
                    <a:pt x="369836" y="12"/>
                  </a:lnTo>
                  <a:lnTo>
                    <a:pt x="369836" y="260210"/>
                  </a:lnTo>
                  <a:lnTo>
                    <a:pt x="380517" y="260210"/>
                  </a:lnTo>
                  <a:lnTo>
                    <a:pt x="380517" y="12"/>
                  </a:lnTo>
                  <a:close/>
                </a:path>
                <a:path w="1118870" h="361950">
                  <a:moveTo>
                    <a:pt x="433984" y="25"/>
                  </a:moveTo>
                  <a:lnTo>
                    <a:pt x="401929" y="25"/>
                  </a:lnTo>
                  <a:lnTo>
                    <a:pt x="401929" y="260223"/>
                  </a:lnTo>
                  <a:lnTo>
                    <a:pt x="433984" y="260223"/>
                  </a:lnTo>
                  <a:lnTo>
                    <a:pt x="433984" y="25"/>
                  </a:lnTo>
                  <a:close/>
                </a:path>
                <a:path w="1118870" h="361950">
                  <a:moveTo>
                    <a:pt x="455383" y="12"/>
                  </a:moveTo>
                  <a:lnTo>
                    <a:pt x="444677" y="12"/>
                  </a:lnTo>
                  <a:lnTo>
                    <a:pt x="444677" y="260210"/>
                  </a:lnTo>
                  <a:lnTo>
                    <a:pt x="455383" y="260210"/>
                  </a:lnTo>
                  <a:lnTo>
                    <a:pt x="455383" y="12"/>
                  </a:lnTo>
                  <a:close/>
                </a:path>
                <a:path w="1118870" h="361950">
                  <a:moveTo>
                    <a:pt x="508850" y="25"/>
                  </a:moveTo>
                  <a:lnTo>
                    <a:pt x="487464" y="25"/>
                  </a:lnTo>
                  <a:lnTo>
                    <a:pt x="487464" y="260223"/>
                  </a:lnTo>
                  <a:lnTo>
                    <a:pt x="508850" y="260223"/>
                  </a:lnTo>
                  <a:lnTo>
                    <a:pt x="508850" y="25"/>
                  </a:lnTo>
                  <a:close/>
                </a:path>
                <a:path w="1118870" h="361950">
                  <a:moveTo>
                    <a:pt x="530225" y="12"/>
                  </a:moveTo>
                  <a:lnTo>
                    <a:pt x="519531" y="12"/>
                  </a:lnTo>
                  <a:lnTo>
                    <a:pt x="519531" y="260210"/>
                  </a:lnTo>
                  <a:lnTo>
                    <a:pt x="530225" y="260210"/>
                  </a:lnTo>
                  <a:lnTo>
                    <a:pt x="530225" y="12"/>
                  </a:lnTo>
                  <a:close/>
                </a:path>
                <a:path w="1118870" h="361950">
                  <a:moveTo>
                    <a:pt x="583679" y="25"/>
                  </a:moveTo>
                  <a:lnTo>
                    <a:pt x="562279" y="25"/>
                  </a:lnTo>
                  <a:lnTo>
                    <a:pt x="562279" y="260223"/>
                  </a:lnTo>
                  <a:lnTo>
                    <a:pt x="583679" y="260223"/>
                  </a:lnTo>
                  <a:lnTo>
                    <a:pt x="583679" y="25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85" y="0"/>
                  </a:lnTo>
                  <a:lnTo>
                    <a:pt x="594385" y="313690"/>
                  </a:lnTo>
                  <a:lnTo>
                    <a:pt x="605066" y="313690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59" y="0"/>
                  </a:lnTo>
                  <a:lnTo>
                    <a:pt x="615759" y="313690"/>
                  </a:lnTo>
                  <a:lnTo>
                    <a:pt x="626440" y="313690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26" y="25"/>
                  </a:moveTo>
                  <a:lnTo>
                    <a:pt x="637146" y="25"/>
                  </a:lnTo>
                  <a:lnTo>
                    <a:pt x="637146" y="260223"/>
                  </a:lnTo>
                  <a:lnTo>
                    <a:pt x="669226" y="260223"/>
                  </a:lnTo>
                  <a:lnTo>
                    <a:pt x="669226" y="25"/>
                  </a:lnTo>
                  <a:close/>
                </a:path>
                <a:path w="1118870" h="361950">
                  <a:moveTo>
                    <a:pt x="701294" y="12"/>
                  </a:moveTo>
                  <a:lnTo>
                    <a:pt x="690613" y="12"/>
                  </a:lnTo>
                  <a:lnTo>
                    <a:pt x="690613" y="260210"/>
                  </a:lnTo>
                  <a:lnTo>
                    <a:pt x="701294" y="260210"/>
                  </a:lnTo>
                  <a:lnTo>
                    <a:pt x="701294" y="12"/>
                  </a:lnTo>
                  <a:close/>
                </a:path>
                <a:path w="1118870" h="361950">
                  <a:moveTo>
                    <a:pt x="744054" y="25"/>
                  </a:moveTo>
                  <a:lnTo>
                    <a:pt x="711987" y="25"/>
                  </a:lnTo>
                  <a:lnTo>
                    <a:pt x="711987" y="260223"/>
                  </a:lnTo>
                  <a:lnTo>
                    <a:pt x="744054" y="260223"/>
                  </a:lnTo>
                  <a:lnTo>
                    <a:pt x="744054" y="25"/>
                  </a:lnTo>
                  <a:close/>
                </a:path>
                <a:path w="1118870" h="361950">
                  <a:moveTo>
                    <a:pt x="776122" y="12"/>
                  </a:moveTo>
                  <a:lnTo>
                    <a:pt x="765429" y="12"/>
                  </a:lnTo>
                  <a:lnTo>
                    <a:pt x="765429" y="260210"/>
                  </a:lnTo>
                  <a:lnTo>
                    <a:pt x="776122" y="260210"/>
                  </a:lnTo>
                  <a:lnTo>
                    <a:pt x="776122" y="12"/>
                  </a:lnTo>
                  <a:close/>
                </a:path>
                <a:path w="1118870" h="361950">
                  <a:moveTo>
                    <a:pt x="809015" y="25"/>
                  </a:moveTo>
                  <a:lnTo>
                    <a:pt x="786828" y="25"/>
                  </a:lnTo>
                  <a:lnTo>
                    <a:pt x="786828" y="260223"/>
                  </a:lnTo>
                  <a:lnTo>
                    <a:pt x="809015" y="260223"/>
                  </a:lnTo>
                  <a:lnTo>
                    <a:pt x="809015" y="25"/>
                  </a:lnTo>
                  <a:close/>
                </a:path>
                <a:path w="1118870" h="361950">
                  <a:moveTo>
                    <a:pt x="841108" y="25"/>
                  </a:moveTo>
                  <a:lnTo>
                    <a:pt x="818883" y="25"/>
                  </a:lnTo>
                  <a:lnTo>
                    <a:pt x="818883" y="260223"/>
                  </a:lnTo>
                  <a:lnTo>
                    <a:pt x="841108" y="260223"/>
                  </a:lnTo>
                  <a:lnTo>
                    <a:pt x="841108" y="25"/>
                  </a:lnTo>
                  <a:close/>
                </a:path>
                <a:path w="1118870" h="361950">
                  <a:moveTo>
                    <a:pt x="872363" y="12"/>
                  </a:moveTo>
                  <a:lnTo>
                    <a:pt x="861669" y="12"/>
                  </a:lnTo>
                  <a:lnTo>
                    <a:pt x="861669" y="260210"/>
                  </a:lnTo>
                  <a:lnTo>
                    <a:pt x="872363" y="260210"/>
                  </a:lnTo>
                  <a:lnTo>
                    <a:pt x="872363" y="12"/>
                  </a:lnTo>
                  <a:close/>
                </a:path>
                <a:path w="1118870" h="361950">
                  <a:moveTo>
                    <a:pt x="925830" y="25"/>
                  </a:moveTo>
                  <a:lnTo>
                    <a:pt x="893762" y="25"/>
                  </a:lnTo>
                  <a:lnTo>
                    <a:pt x="893762" y="260223"/>
                  </a:lnTo>
                  <a:lnTo>
                    <a:pt x="925830" y="260223"/>
                  </a:lnTo>
                  <a:lnTo>
                    <a:pt x="925830" y="25"/>
                  </a:lnTo>
                  <a:close/>
                </a:path>
                <a:path w="1118870" h="361950">
                  <a:moveTo>
                    <a:pt x="968578" y="25"/>
                  </a:moveTo>
                  <a:lnTo>
                    <a:pt x="936510" y="25"/>
                  </a:lnTo>
                  <a:lnTo>
                    <a:pt x="936510" y="260223"/>
                  </a:lnTo>
                  <a:lnTo>
                    <a:pt x="968578" y="260223"/>
                  </a:lnTo>
                  <a:lnTo>
                    <a:pt x="968578" y="25"/>
                  </a:lnTo>
                  <a:close/>
                </a:path>
                <a:path w="1118870" h="361950">
                  <a:moveTo>
                    <a:pt x="989965" y="12"/>
                  </a:moveTo>
                  <a:lnTo>
                    <a:pt x="979284" y="12"/>
                  </a:lnTo>
                  <a:lnTo>
                    <a:pt x="979284" y="260210"/>
                  </a:lnTo>
                  <a:lnTo>
                    <a:pt x="989965" y="260210"/>
                  </a:lnTo>
                  <a:lnTo>
                    <a:pt x="989965" y="12"/>
                  </a:lnTo>
                  <a:close/>
                </a:path>
                <a:path w="1118870" h="361950">
                  <a:moveTo>
                    <a:pt x="1022032" y="12"/>
                  </a:moveTo>
                  <a:lnTo>
                    <a:pt x="1011351" y="12"/>
                  </a:lnTo>
                  <a:lnTo>
                    <a:pt x="1011351" y="260210"/>
                  </a:lnTo>
                  <a:lnTo>
                    <a:pt x="1022032" y="260210"/>
                  </a:lnTo>
                  <a:lnTo>
                    <a:pt x="1022032" y="12"/>
                  </a:lnTo>
                  <a:close/>
                </a:path>
                <a:path w="1118870" h="361950">
                  <a:moveTo>
                    <a:pt x="1075512" y="25"/>
                  </a:moveTo>
                  <a:lnTo>
                    <a:pt x="1043419" y="25"/>
                  </a:lnTo>
                  <a:lnTo>
                    <a:pt x="1043419" y="260223"/>
                  </a:lnTo>
                  <a:lnTo>
                    <a:pt x="1075512" y="260223"/>
                  </a:lnTo>
                  <a:lnTo>
                    <a:pt x="1075512" y="25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18" y="0"/>
                  </a:lnTo>
                  <a:lnTo>
                    <a:pt x="1086218" y="313690"/>
                  </a:lnTo>
                  <a:lnTo>
                    <a:pt x="1096911" y="313690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60" y="0"/>
                  </a:moveTo>
                  <a:lnTo>
                    <a:pt x="1107579" y="0"/>
                  </a:lnTo>
                  <a:lnTo>
                    <a:pt x="1107579" y="313690"/>
                  </a:lnTo>
                  <a:lnTo>
                    <a:pt x="1118260" y="313690"/>
                  </a:lnTo>
                  <a:lnTo>
                    <a:pt x="1118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75795" y="6148284"/>
              <a:ext cx="202994" cy="82892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4742459" y="6148285"/>
              <a:ext cx="429259" cy="83185"/>
            </a:xfrm>
            <a:custGeom>
              <a:avLst/>
              <a:gdLst/>
              <a:ahLst/>
              <a:cxnLst/>
              <a:rect l="l" t="t" r="r" b="b"/>
              <a:pathLst>
                <a:path w="429260" h="83185">
                  <a:moveTo>
                    <a:pt x="52933" y="51003"/>
                  </a:moveTo>
                  <a:lnTo>
                    <a:pt x="44792" y="8255"/>
                  </a:lnTo>
                  <a:lnTo>
                    <a:pt x="42684" y="5778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26" y="74701"/>
                  </a:lnTo>
                  <a:lnTo>
                    <a:pt x="21882" y="74701"/>
                  </a:lnTo>
                  <a:lnTo>
                    <a:pt x="10248" y="41478"/>
                  </a:lnTo>
                  <a:lnTo>
                    <a:pt x="10541" y="33426"/>
                  </a:lnTo>
                  <a:lnTo>
                    <a:pt x="21780" y="8255"/>
                  </a:lnTo>
                  <a:lnTo>
                    <a:pt x="31013" y="8255"/>
                  </a:lnTo>
                  <a:lnTo>
                    <a:pt x="42684" y="41478"/>
                  </a:lnTo>
                  <a:lnTo>
                    <a:pt x="42684" y="5778"/>
                  </a:lnTo>
                  <a:lnTo>
                    <a:pt x="41198" y="4406"/>
                  </a:lnTo>
                  <a:lnTo>
                    <a:pt x="37922" y="2667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84" y="80086"/>
                  </a:lnTo>
                  <a:lnTo>
                    <a:pt x="18630" y="82892"/>
                  </a:lnTo>
                  <a:lnTo>
                    <a:pt x="32410" y="82892"/>
                  </a:lnTo>
                  <a:lnTo>
                    <a:pt x="51943" y="58712"/>
                  </a:lnTo>
                  <a:lnTo>
                    <a:pt x="52933" y="51003"/>
                  </a:lnTo>
                  <a:close/>
                </a:path>
                <a:path w="429260" h="83185">
                  <a:moveTo>
                    <a:pt x="128003" y="51003"/>
                  </a:moveTo>
                  <a:lnTo>
                    <a:pt x="119837" y="8255"/>
                  </a:lnTo>
                  <a:lnTo>
                    <a:pt x="118986" y="6921"/>
                  </a:lnTo>
                  <a:lnTo>
                    <a:pt x="117754" y="5791"/>
                  </a:lnTo>
                  <a:lnTo>
                    <a:pt x="117754" y="41478"/>
                  </a:lnTo>
                  <a:lnTo>
                    <a:pt x="117449" y="50609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318" y="41478"/>
                  </a:lnTo>
                  <a:lnTo>
                    <a:pt x="85585" y="33426"/>
                  </a:lnTo>
                  <a:lnTo>
                    <a:pt x="96850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91"/>
                  </a:lnTo>
                  <a:lnTo>
                    <a:pt x="116268" y="4406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69" y="31877"/>
                  </a:lnTo>
                  <a:lnTo>
                    <a:pt x="75069" y="41478"/>
                  </a:lnTo>
                  <a:lnTo>
                    <a:pt x="87553" y="80086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82" y="81305"/>
                  </a:lnTo>
                  <a:lnTo>
                    <a:pt x="120167" y="74930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7012" y="58712"/>
                  </a:lnTo>
                  <a:lnTo>
                    <a:pt x="128003" y="51003"/>
                  </a:lnTo>
                  <a:close/>
                </a:path>
                <a:path w="429260" h="83185">
                  <a:moveTo>
                    <a:pt x="202488" y="71932"/>
                  </a:moveTo>
                  <a:lnTo>
                    <a:pt x="162674" y="71932"/>
                  </a:lnTo>
                  <a:lnTo>
                    <a:pt x="163791" y="70116"/>
                  </a:lnTo>
                  <a:lnTo>
                    <a:pt x="165188" y="68338"/>
                  </a:lnTo>
                  <a:lnTo>
                    <a:pt x="168592" y="64757"/>
                  </a:lnTo>
                  <a:lnTo>
                    <a:pt x="172427" y="61341"/>
                  </a:lnTo>
                  <a:lnTo>
                    <a:pt x="185572" y="50279"/>
                  </a:lnTo>
                  <a:lnTo>
                    <a:pt x="190677" y="45516"/>
                  </a:lnTo>
                  <a:lnTo>
                    <a:pt x="196850" y="38569"/>
                  </a:lnTo>
                  <a:lnTo>
                    <a:pt x="199059" y="35267"/>
                  </a:lnTo>
                  <a:lnTo>
                    <a:pt x="201726" y="28994"/>
                  </a:lnTo>
                  <a:lnTo>
                    <a:pt x="202387" y="25793"/>
                  </a:lnTo>
                  <a:lnTo>
                    <a:pt x="202387" y="16167"/>
                  </a:lnTo>
                  <a:lnTo>
                    <a:pt x="200113" y="10820"/>
                  </a:lnTo>
                  <a:lnTo>
                    <a:pt x="191033" y="2171"/>
                  </a:lnTo>
                  <a:lnTo>
                    <a:pt x="184873" y="12"/>
                  </a:lnTo>
                  <a:lnTo>
                    <a:pt x="169379" y="12"/>
                  </a:lnTo>
                  <a:lnTo>
                    <a:pt x="163220" y="2032"/>
                  </a:lnTo>
                  <a:lnTo>
                    <a:pt x="154063" y="10033"/>
                  </a:lnTo>
                  <a:lnTo>
                    <a:pt x="151422" y="15849"/>
                  </a:lnTo>
                  <a:lnTo>
                    <a:pt x="150723" y="23482"/>
                  </a:lnTo>
                  <a:lnTo>
                    <a:pt x="160959" y="24536"/>
                  </a:lnTo>
                  <a:lnTo>
                    <a:pt x="160997" y="19443"/>
                  </a:lnTo>
                  <a:lnTo>
                    <a:pt x="162458" y="15455"/>
                  </a:lnTo>
                  <a:lnTo>
                    <a:pt x="168224" y="9702"/>
                  </a:lnTo>
                  <a:lnTo>
                    <a:pt x="172059" y="8255"/>
                  </a:lnTo>
                  <a:lnTo>
                    <a:pt x="181406" y="8255"/>
                  </a:lnTo>
                  <a:lnTo>
                    <a:pt x="185077" y="9626"/>
                  </a:lnTo>
                  <a:lnTo>
                    <a:pt x="190715" y="15049"/>
                  </a:lnTo>
                  <a:lnTo>
                    <a:pt x="192151" y="18376"/>
                  </a:lnTo>
                  <a:lnTo>
                    <a:pt x="192151" y="26098"/>
                  </a:lnTo>
                  <a:lnTo>
                    <a:pt x="190588" y="30099"/>
                  </a:lnTo>
                  <a:lnTo>
                    <a:pt x="184378" y="38544"/>
                  </a:lnTo>
                  <a:lnTo>
                    <a:pt x="178422" y="44272"/>
                  </a:lnTo>
                  <a:lnTo>
                    <a:pt x="163918" y="56159"/>
                  </a:lnTo>
                  <a:lnTo>
                    <a:pt x="159562" y="60248"/>
                  </a:lnTo>
                  <a:lnTo>
                    <a:pt x="153543" y="67348"/>
                  </a:lnTo>
                  <a:lnTo>
                    <a:pt x="151371" y="70942"/>
                  </a:lnTo>
                  <a:lnTo>
                    <a:pt x="149161" y="76822"/>
                  </a:lnTo>
                  <a:lnTo>
                    <a:pt x="148755" y="79121"/>
                  </a:lnTo>
                  <a:lnTo>
                    <a:pt x="148831" y="81521"/>
                  </a:lnTo>
                  <a:lnTo>
                    <a:pt x="202488" y="81521"/>
                  </a:lnTo>
                  <a:lnTo>
                    <a:pt x="202488" y="71932"/>
                  </a:lnTo>
                  <a:close/>
                </a:path>
                <a:path w="429260" h="83185">
                  <a:moveTo>
                    <a:pt x="278980" y="46278"/>
                  </a:moveTo>
                  <a:lnTo>
                    <a:pt x="276555" y="39966"/>
                  </a:lnTo>
                  <a:lnTo>
                    <a:pt x="266801" y="30149"/>
                  </a:lnTo>
                  <a:lnTo>
                    <a:pt x="260832" y="27698"/>
                  </a:lnTo>
                  <a:lnTo>
                    <a:pt x="248386" y="27698"/>
                  </a:lnTo>
                  <a:lnTo>
                    <a:pt x="243281" y="29387"/>
                  </a:lnTo>
                  <a:lnTo>
                    <a:pt x="238404" y="32791"/>
                  </a:lnTo>
                  <a:lnTo>
                    <a:pt x="242773" y="10972"/>
                  </a:lnTo>
                  <a:lnTo>
                    <a:pt x="275170" y="10972"/>
                  </a:lnTo>
                  <a:lnTo>
                    <a:pt x="275170" y="1447"/>
                  </a:lnTo>
                  <a:lnTo>
                    <a:pt x="234810" y="1447"/>
                  </a:lnTo>
                  <a:lnTo>
                    <a:pt x="226949" y="43141"/>
                  </a:lnTo>
                  <a:lnTo>
                    <a:pt x="236296" y="44361"/>
                  </a:lnTo>
                  <a:lnTo>
                    <a:pt x="237782" y="42037"/>
                  </a:lnTo>
                  <a:lnTo>
                    <a:pt x="239801" y="40157"/>
                  </a:lnTo>
                  <a:lnTo>
                    <a:pt x="244983" y="37236"/>
                  </a:lnTo>
                  <a:lnTo>
                    <a:pt x="247878" y="36499"/>
                  </a:lnTo>
                  <a:lnTo>
                    <a:pt x="256247" y="36512"/>
                  </a:lnTo>
                  <a:lnTo>
                    <a:pt x="260413" y="38150"/>
                  </a:lnTo>
                  <a:lnTo>
                    <a:pt x="266801" y="44716"/>
                  </a:lnTo>
                  <a:lnTo>
                    <a:pt x="268414" y="49199"/>
                  </a:lnTo>
                  <a:lnTo>
                    <a:pt x="268414" y="60871"/>
                  </a:lnTo>
                  <a:lnTo>
                    <a:pt x="266763" y="65659"/>
                  </a:lnTo>
                  <a:lnTo>
                    <a:pt x="260108" y="72898"/>
                  </a:lnTo>
                  <a:lnTo>
                    <a:pt x="256044" y="74714"/>
                  </a:lnTo>
                  <a:lnTo>
                    <a:pt x="247256" y="74714"/>
                  </a:lnTo>
                  <a:lnTo>
                    <a:pt x="243852" y="73431"/>
                  </a:lnTo>
                  <a:lnTo>
                    <a:pt x="238201" y="68313"/>
                  </a:lnTo>
                  <a:lnTo>
                    <a:pt x="236410" y="64465"/>
                  </a:lnTo>
                  <a:lnTo>
                    <a:pt x="235623" y="59385"/>
                  </a:lnTo>
                  <a:lnTo>
                    <a:pt x="225171" y="60248"/>
                  </a:lnTo>
                  <a:lnTo>
                    <a:pt x="225831" y="67081"/>
                  </a:lnTo>
                  <a:lnTo>
                    <a:pt x="228498" y="72567"/>
                  </a:lnTo>
                  <a:lnTo>
                    <a:pt x="237832" y="80835"/>
                  </a:lnTo>
                  <a:lnTo>
                    <a:pt x="243865" y="82892"/>
                  </a:lnTo>
                  <a:lnTo>
                    <a:pt x="260261" y="82892"/>
                  </a:lnTo>
                  <a:lnTo>
                    <a:pt x="267360" y="79616"/>
                  </a:lnTo>
                  <a:lnTo>
                    <a:pt x="276847" y="67691"/>
                  </a:lnTo>
                  <a:lnTo>
                    <a:pt x="278980" y="61341"/>
                  </a:lnTo>
                  <a:lnTo>
                    <a:pt x="278980" y="46278"/>
                  </a:lnTo>
                  <a:close/>
                </a:path>
                <a:path w="429260" h="83185">
                  <a:moveTo>
                    <a:pt x="353593" y="29298"/>
                  </a:moveTo>
                  <a:lnTo>
                    <a:pt x="352450" y="21704"/>
                  </a:lnTo>
                  <a:lnTo>
                    <a:pt x="350164" y="16459"/>
                  </a:lnTo>
                  <a:lnTo>
                    <a:pt x="347916" y="11188"/>
                  </a:lnTo>
                  <a:lnTo>
                    <a:pt x="345516" y="8255"/>
                  </a:lnTo>
                  <a:lnTo>
                    <a:pt x="344589" y="7112"/>
                  </a:lnTo>
                  <a:lnTo>
                    <a:pt x="342531" y="5791"/>
                  </a:lnTo>
                  <a:lnTo>
                    <a:pt x="342531" y="21209"/>
                  </a:lnTo>
                  <a:lnTo>
                    <a:pt x="342442" y="32905"/>
                  </a:lnTo>
                  <a:lnTo>
                    <a:pt x="341033" y="37122"/>
                  </a:lnTo>
                  <a:lnTo>
                    <a:pt x="335089" y="43573"/>
                  </a:lnTo>
                  <a:lnTo>
                    <a:pt x="331292" y="45186"/>
                  </a:lnTo>
                  <a:lnTo>
                    <a:pt x="322110" y="45186"/>
                  </a:lnTo>
                  <a:lnTo>
                    <a:pt x="318249" y="43573"/>
                  </a:lnTo>
                  <a:lnTo>
                    <a:pt x="315125" y="40373"/>
                  </a:lnTo>
                  <a:lnTo>
                    <a:pt x="312026" y="37122"/>
                  </a:lnTo>
                  <a:lnTo>
                    <a:pt x="310464" y="32905"/>
                  </a:lnTo>
                  <a:lnTo>
                    <a:pt x="310565" y="21704"/>
                  </a:lnTo>
                  <a:lnTo>
                    <a:pt x="342531" y="21209"/>
                  </a:lnTo>
                  <a:lnTo>
                    <a:pt x="342531" y="5791"/>
                  </a:lnTo>
                  <a:lnTo>
                    <a:pt x="340194" y="4279"/>
                  </a:lnTo>
                  <a:lnTo>
                    <a:pt x="335851" y="1435"/>
                  </a:lnTo>
                  <a:lnTo>
                    <a:pt x="331025" y="12"/>
                  </a:lnTo>
                  <a:lnTo>
                    <a:pt x="318439" y="12"/>
                  </a:lnTo>
                  <a:lnTo>
                    <a:pt x="312343" y="2527"/>
                  </a:lnTo>
                  <a:lnTo>
                    <a:pt x="302641" y="12560"/>
                  </a:lnTo>
                  <a:lnTo>
                    <a:pt x="300215" y="19189"/>
                  </a:lnTo>
                  <a:lnTo>
                    <a:pt x="300215" y="35394"/>
                  </a:lnTo>
                  <a:lnTo>
                    <a:pt x="302539" y="41821"/>
                  </a:lnTo>
                  <a:lnTo>
                    <a:pt x="307213" y="46672"/>
                  </a:lnTo>
                  <a:lnTo>
                    <a:pt x="311848" y="51562"/>
                  </a:lnTo>
                  <a:lnTo>
                    <a:pt x="317525" y="54000"/>
                  </a:lnTo>
                  <a:lnTo>
                    <a:pt x="328269" y="54000"/>
                  </a:lnTo>
                  <a:lnTo>
                    <a:pt x="332016" y="53009"/>
                  </a:lnTo>
                  <a:lnTo>
                    <a:pt x="338912" y="49060"/>
                  </a:lnTo>
                  <a:lnTo>
                    <a:pt x="341630" y="46482"/>
                  </a:lnTo>
                  <a:lnTo>
                    <a:pt x="342442" y="45186"/>
                  </a:lnTo>
                  <a:lnTo>
                    <a:pt x="343636" y="43307"/>
                  </a:lnTo>
                  <a:lnTo>
                    <a:pt x="332778" y="72593"/>
                  </a:lnTo>
                  <a:lnTo>
                    <a:pt x="330504" y="74002"/>
                  </a:lnTo>
                  <a:lnTo>
                    <a:pt x="327825" y="74701"/>
                  </a:lnTo>
                  <a:lnTo>
                    <a:pt x="321170" y="74701"/>
                  </a:lnTo>
                  <a:lnTo>
                    <a:pt x="318236" y="73685"/>
                  </a:lnTo>
                  <a:lnTo>
                    <a:pt x="313651" y="69621"/>
                  </a:lnTo>
                  <a:lnTo>
                    <a:pt x="312102" y="66357"/>
                  </a:lnTo>
                  <a:lnTo>
                    <a:pt x="311302" y="61849"/>
                  </a:lnTo>
                  <a:lnTo>
                    <a:pt x="301713" y="62750"/>
                  </a:lnTo>
                  <a:lnTo>
                    <a:pt x="318173" y="82892"/>
                  </a:lnTo>
                  <a:lnTo>
                    <a:pt x="330517" y="82892"/>
                  </a:lnTo>
                  <a:lnTo>
                    <a:pt x="335711" y="81292"/>
                  </a:lnTo>
                  <a:lnTo>
                    <a:pt x="344614" y="74866"/>
                  </a:lnTo>
                  <a:lnTo>
                    <a:pt x="344728" y="74701"/>
                  </a:lnTo>
                  <a:lnTo>
                    <a:pt x="347967" y="70192"/>
                  </a:lnTo>
                  <a:lnTo>
                    <a:pt x="352475" y="57912"/>
                  </a:lnTo>
                  <a:lnTo>
                    <a:pt x="353593" y="49644"/>
                  </a:lnTo>
                  <a:lnTo>
                    <a:pt x="353593" y="43307"/>
                  </a:lnTo>
                  <a:lnTo>
                    <a:pt x="353593" y="29298"/>
                  </a:lnTo>
                  <a:close/>
                </a:path>
                <a:path w="429260" h="83185">
                  <a:moveTo>
                    <a:pt x="429094" y="46278"/>
                  </a:moveTo>
                  <a:lnTo>
                    <a:pt x="426669" y="39966"/>
                  </a:lnTo>
                  <a:lnTo>
                    <a:pt x="416915" y="30149"/>
                  </a:lnTo>
                  <a:lnTo>
                    <a:pt x="410946" y="27698"/>
                  </a:lnTo>
                  <a:lnTo>
                    <a:pt x="398487" y="27698"/>
                  </a:lnTo>
                  <a:lnTo>
                    <a:pt x="393382" y="29387"/>
                  </a:lnTo>
                  <a:lnTo>
                    <a:pt x="388518" y="32791"/>
                  </a:lnTo>
                  <a:lnTo>
                    <a:pt x="392887" y="10972"/>
                  </a:lnTo>
                  <a:lnTo>
                    <a:pt x="425284" y="10972"/>
                  </a:lnTo>
                  <a:lnTo>
                    <a:pt x="425284" y="1447"/>
                  </a:lnTo>
                  <a:lnTo>
                    <a:pt x="384924" y="1447"/>
                  </a:lnTo>
                  <a:lnTo>
                    <a:pt x="377063" y="43141"/>
                  </a:lnTo>
                  <a:lnTo>
                    <a:pt x="386410" y="44361"/>
                  </a:lnTo>
                  <a:lnTo>
                    <a:pt x="387883" y="42037"/>
                  </a:lnTo>
                  <a:lnTo>
                    <a:pt x="389902" y="40157"/>
                  </a:lnTo>
                  <a:lnTo>
                    <a:pt x="395084" y="37236"/>
                  </a:lnTo>
                  <a:lnTo>
                    <a:pt x="397979" y="36499"/>
                  </a:lnTo>
                  <a:lnTo>
                    <a:pt x="406349" y="36512"/>
                  </a:lnTo>
                  <a:lnTo>
                    <a:pt x="410527" y="38150"/>
                  </a:lnTo>
                  <a:lnTo>
                    <a:pt x="416915" y="44716"/>
                  </a:lnTo>
                  <a:lnTo>
                    <a:pt x="418515" y="49199"/>
                  </a:lnTo>
                  <a:lnTo>
                    <a:pt x="418515" y="60871"/>
                  </a:lnTo>
                  <a:lnTo>
                    <a:pt x="416864" y="65659"/>
                  </a:lnTo>
                  <a:lnTo>
                    <a:pt x="410222" y="72898"/>
                  </a:lnTo>
                  <a:lnTo>
                    <a:pt x="406158" y="74714"/>
                  </a:lnTo>
                  <a:lnTo>
                    <a:pt x="397370" y="74714"/>
                  </a:lnTo>
                  <a:lnTo>
                    <a:pt x="393954" y="73431"/>
                  </a:lnTo>
                  <a:lnTo>
                    <a:pt x="388302" y="68313"/>
                  </a:lnTo>
                  <a:lnTo>
                    <a:pt x="386524" y="64465"/>
                  </a:lnTo>
                  <a:lnTo>
                    <a:pt x="385737" y="59385"/>
                  </a:lnTo>
                  <a:lnTo>
                    <a:pt x="375272" y="60248"/>
                  </a:lnTo>
                  <a:lnTo>
                    <a:pt x="375945" y="67081"/>
                  </a:lnTo>
                  <a:lnTo>
                    <a:pt x="378599" y="72567"/>
                  </a:lnTo>
                  <a:lnTo>
                    <a:pt x="387946" y="80835"/>
                  </a:lnTo>
                  <a:lnTo>
                    <a:pt x="393979" y="82892"/>
                  </a:lnTo>
                  <a:lnTo>
                    <a:pt x="410375" y="82892"/>
                  </a:lnTo>
                  <a:lnTo>
                    <a:pt x="417461" y="79616"/>
                  </a:lnTo>
                  <a:lnTo>
                    <a:pt x="426961" y="67691"/>
                  </a:lnTo>
                  <a:lnTo>
                    <a:pt x="429094" y="61341"/>
                  </a:lnTo>
                  <a:lnTo>
                    <a:pt x="429094" y="462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702022" y="567914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711533" y="5683090"/>
              <a:ext cx="143802" cy="124828"/>
            </a:xfrm>
            <a:prstGeom prst="rect">
              <a:avLst/>
            </a:prstGeom>
          </p:spPr>
        </p:pic>
      </p:grpSp>
      <p:sp>
        <p:nvSpPr>
          <p:cNvPr id="43" name="object 43"/>
          <p:cNvSpPr txBox="1"/>
          <p:nvPr/>
        </p:nvSpPr>
        <p:spPr>
          <a:xfrm>
            <a:off x="2105643" y="2133985"/>
            <a:ext cx="152908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APRIC</a:t>
            </a:r>
            <a:r>
              <a:rPr sz="1000" b="1" spc="-3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HA</a:t>
            </a:r>
            <a:r>
              <a:rPr sz="1000" b="1" spc="-110" dirty="0">
                <a:latin typeface="Trebuchet MS"/>
                <a:cs typeface="Trebuchet MS"/>
              </a:rPr>
              <a:t>L</a:t>
            </a:r>
            <a:r>
              <a:rPr sz="1000" b="1" spc="-15" dirty="0">
                <a:latin typeface="Trebuchet MS"/>
                <a:cs typeface="Trebuchet MS"/>
              </a:rPr>
              <a:t>VES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2193836" y="2448026"/>
            <a:ext cx="1339850" cy="135255"/>
            <a:chOff x="2193836" y="2448026"/>
            <a:chExt cx="1339850" cy="135255"/>
          </a:xfrm>
        </p:grpSpPr>
        <p:sp>
          <p:nvSpPr>
            <p:cNvPr id="45" name="object 45"/>
            <p:cNvSpPr/>
            <p:nvPr/>
          </p:nvSpPr>
          <p:spPr>
            <a:xfrm>
              <a:off x="2872714" y="244802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882225" y="2451970"/>
              <a:ext cx="143802" cy="12482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2193836" y="244802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03347" y="2451970"/>
              <a:ext cx="143802" cy="124828"/>
            </a:xfrm>
            <a:prstGeom prst="rect">
              <a:avLst/>
            </a:prstGeom>
          </p:spPr>
        </p:pic>
      </p:grpSp>
      <p:sp>
        <p:nvSpPr>
          <p:cNvPr id="49" name="object 49"/>
          <p:cNvSpPr txBox="1"/>
          <p:nvPr/>
        </p:nvSpPr>
        <p:spPr>
          <a:xfrm>
            <a:off x="2193836" y="2448026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50" name="object 50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2501833" y="863854"/>
            <a:ext cx="736887" cy="1001052"/>
          </a:xfrm>
          <a:prstGeom prst="rect">
            <a:avLst/>
          </a:prstGeom>
        </p:spPr>
      </p:pic>
      <p:grpSp>
        <p:nvGrpSpPr>
          <p:cNvPr id="51" name="object 51"/>
          <p:cNvGrpSpPr/>
          <p:nvPr/>
        </p:nvGrpSpPr>
        <p:grpSpPr>
          <a:xfrm>
            <a:off x="2255151" y="2715565"/>
            <a:ext cx="1229995" cy="360045"/>
            <a:chOff x="2255151" y="2715565"/>
            <a:chExt cx="1229995" cy="360045"/>
          </a:xfrm>
        </p:grpSpPr>
        <p:sp>
          <p:nvSpPr>
            <p:cNvPr id="52" name="object 52"/>
            <p:cNvSpPr/>
            <p:nvPr/>
          </p:nvSpPr>
          <p:spPr>
            <a:xfrm>
              <a:off x="2255151" y="2715577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63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63" y="359994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13456" y="2986459"/>
              <a:ext cx="71259" cy="89115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2372766" y="2715564"/>
              <a:ext cx="1016000" cy="313690"/>
            </a:xfrm>
            <a:custGeom>
              <a:avLst/>
              <a:gdLst/>
              <a:ahLst/>
              <a:cxnLst/>
              <a:rect l="l" t="t" r="r" b="b"/>
              <a:pathLst>
                <a:path w="1016000" h="313689">
                  <a:moveTo>
                    <a:pt x="10693" y="0"/>
                  </a:moveTo>
                  <a:lnTo>
                    <a:pt x="0" y="0"/>
                  </a:lnTo>
                  <a:lnTo>
                    <a:pt x="0" y="313690"/>
                  </a:lnTo>
                  <a:lnTo>
                    <a:pt x="10693" y="313690"/>
                  </a:lnTo>
                  <a:lnTo>
                    <a:pt x="10693" y="0"/>
                  </a:lnTo>
                  <a:close/>
                </a:path>
                <a:path w="1016000" h="313689">
                  <a:moveTo>
                    <a:pt x="32067" y="0"/>
                  </a:moveTo>
                  <a:lnTo>
                    <a:pt x="21374" y="0"/>
                  </a:lnTo>
                  <a:lnTo>
                    <a:pt x="21374" y="313690"/>
                  </a:lnTo>
                  <a:lnTo>
                    <a:pt x="32067" y="313690"/>
                  </a:lnTo>
                  <a:lnTo>
                    <a:pt x="32067" y="0"/>
                  </a:lnTo>
                  <a:close/>
                </a:path>
                <a:path w="1016000" h="313689">
                  <a:moveTo>
                    <a:pt x="85534" y="12"/>
                  </a:moveTo>
                  <a:lnTo>
                    <a:pt x="64147" y="12"/>
                  </a:lnTo>
                  <a:lnTo>
                    <a:pt x="64147" y="260197"/>
                  </a:lnTo>
                  <a:lnTo>
                    <a:pt x="85534" y="260197"/>
                  </a:lnTo>
                  <a:lnTo>
                    <a:pt x="85534" y="12"/>
                  </a:lnTo>
                  <a:close/>
                </a:path>
                <a:path w="1016000" h="313689">
                  <a:moveTo>
                    <a:pt x="106921" y="0"/>
                  </a:moveTo>
                  <a:lnTo>
                    <a:pt x="96227" y="0"/>
                  </a:lnTo>
                  <a:lnTo>
                    <a:pt x="96227" y="260197"/>
                  </a:lnTo>
                  <a:lnTo>
                    <a:pt x="106921" y="260197"/>
                  </a:lnTo>
                  <a:lnTo>
                    <a:pt x="106921" y="0"/>
                  </a:lnTo>
                  <a:close/>
                </a:path>
                <a:path w="1016000" h="313689">
                  <a:moveTo>
                    <a:pt x="128295" y="0"/>
                  </a:moveTo>
                  <a:lnTo>
                    <a:pt x="117614" y="0"/>
                  </a:lnTo>
                  <a:lnTo>
                    <a:pt x="117614" y="260197"/>
                  </a:lnTo>
                  <a:lnTo>
                    <a:pt x="128295" y="260197"/>
                  </a:lnTo>
                  <a:lnTo>
                    <a:pt x="128295" y="0"/>
                  </a:lnTo>
                  <a:close/>
                </a:path>
                <a:path w="1016000" h="313689">
                  <a:moveTo>
                    <a:pt x="181762" y="12"/>
                  </a:moveTo>
                  <a:lnTo>
                    <a:pt x="149682" y="12"/>
                  </a:lnTo>
                  <a:lnTo>
                    <a:pt x="149682" y="260197"/>
                  </a:lnTo>
                  <a:lnTo>
                    <a:pt x="181762" y="260197"/>
                  </a:lnTo>
                  <a:lnTo>
                    <a:pt x="181762" y="12"/>
                  </a:lnTo>
                  <a:close/>
                </a:path>
                <a:path w="1016000" h="313689">
                  <a:moveTo>
                    <a:pt x="224523" y="12"/>
                  </a:moveTo>
                  <a:lnTo>
                    <a:pt x="192455" y="12"/>
                  </a:lnTo>
                  <a:lnTo>
                    <a:pt x="192455" y="260197"/>
                  </a:lnTo>
                  <a:lnTo>
                    <a:pt x="224523" y="260197"/>
                  </a:lnTo>
                  <a:lnTo>
                    <a:pt x="224523" y="12"/>
                  </a:lnTo>
                  <a:close/>
                </a:path>
                <a:path w="1016000" h="313689">
                  <a:moveTo>
                    <a:pt x="256590" y="0"/>
                  </a:moveTo>
                  <a:lnTo>
                    <a:pt x="245910" y="0"/>
                  </a:lnTo>
                  <a:lnTo>
                    <a:pt x="245910" y="260197"/>
                  </a:lnTo>
                  <a:lnTo>
                    <a:pt x="256590" y="260197"/>
                  </a:lnTo>
                  <a:lnTo>
                    <a:pt x="256590" y="0"/>
                  </a:lnTo>
                  <a:close/>
                </a:path>
                <a:path w="1016000" h="313689">
                  <a:moveTo>
                    <a:pt x="277964" y="0"/>
                  </a:moveTo>
                  <a:lnTo>
                    <a:pt x="267284" y="0"/>
                  </a:lnTo>
                  <a:lnTo>
                    <a:pt x="267284" y="260197"/>
                  </a:lnTo>
                  <a:lnTo>
                    <a:pt x="277964" y="260197"/>
                  </a:lnTo>
                  <a:lnTo>
                    <a:pt x="277964" y="0"/>
                  </a:lnTo>
                  <a:close/>
                </a:path>
                <a:path w="1016000" h="313689">
                  <a:moveTo>
                    <a:pt x="331444" y="12"/>
                  </a:moveTo>
                  <a:lnTo>
                    <a:pt x="299377" y="12"/>
                  </a:lnTo>
                  <a:lnTo>
                    <a:pt x="299377" y="260197"/>
                  </a:lnTo>
                  <a:lnTo>
                    <a:pt x="331444" y="260197"/>
                  </a:lnTo>
                  <a:lnTo>
                    <a:pt x="331444" y="12"/>
                  </a:lnTo>
                  <a:close/>
                </a:path>
                <a:path w="1016000" h="313689">
                  <a:moveTo>
                    <a:pt x="352831" y="0"/>
                  </a:moveTo>
                  <a:lnTo>
                    <a:pt x="342138" y="0"/>
                  </a:lnTo>
                  <a:lnTo>
                    <a:pt x="342138" y="260197"/>
                  </a:lnTo>
                  <a:lnTo>
                    <a:pt x="352831" y="260197"/>
                  </a:lnTo>
                  <a:lnTo>
                    <a:pt x="352831" y="0"/>
                  </a:lnTo>
                  <a:close/>
                </a:path>
                <a:path w="1016000" h="313689">
                  <a:moveTo>
                    <a:pt x="406285" y="12"/>
                  </a:moveTo>
                  <a:lnTo>
                    <a:pt x="384911" y="12"/>
                  </a:lnTo>
                  <a:lnTo>
                    <a:pt x="384911" y="260197"/>
                  </a:lnTo>
                  <a:lnTo>
                    <a:pt x="406285" y="260197"/>
                  </a:lnTo>
                  <a:lnTo>
                    <a:pt x="406285" y="12"/>
                  </a:lnTo>
                  <a:close/>
                </a:path>
                <a:path w="1016000" h="313689">
                  <a:moveTo>
                    <a:pt x="427672" y="0"/>
                  </a:moveTo>
                  <a:lnTo>
                    <a:pt x="416979" y="0"/>
                  </a:lnTo>
                  <a:lnTo>
                    <a:pt x="416979" y="260197"/>
                  </a:lnTo>
                  <a:lnTo>
                    <a:pt x="427672" y="260197"/>
                  </a:lnTo>
                  <a:lnTo>
                    <a:pt x="427672" y="0"/>
                  </a:lnTo>
                  <a:close/>
                </a:path>
                <a:path w="1016000" h="313689">
                  <a:moveTo>
                    <a:pt x="481126" y="12"/>
                  </a:moveTo>
                  <a:lnTo>
                    <a:pt x="459752" y="12"/>
                  </a:lnTo>
                  <a:lnTo>
                    <a:pt x="459752" y="260197"/>
                  </a:lnTo>
                  <a:lnTo>
                    <a:pt x="481126" y="260197"/>
                  </a:lnTo>
                  <a:lnTo>
                    <a:pt x="481126" y="12"/>
                  </a:lnTo>
                  <a:close/>
                </a:path>
                <a:path w="1016000" h="313689">
                  <a:moveTo>
                    <a:pt x="502500" y="0"/>
                  </a:moveTo>
                  <a:lnTo>
                    <a:pt x="491820" y="0"/>
                  </a:lnTo>
                  <a:lnTo>
                    <a:pt x="491820" y="313690"/>
                  </a:lnTo>
                  <a:lnTo>
                    <a:pt x="502500" y="313690"/>
                  </a:lnTo>
                  <a:lnTo>
                    <a:pt x="502500" y="0"/>
                  </a:lnTo>
                  <a:close/>
                </a:path>
                <a:path w="1016000" h="313689">
                  <a:moveTo>
                    <a:pt x="523900" y="0"/>
                  </a:moveTo>
                  <a:lnTo>
                    <a:pt x="513194" y="0"/>
                  </a:lnTo>
                  <a:lnTo>
                    <a:pt x="513194" y="313690"/>
                  </a:lnTo>
                  <a:lnTo>
                    <a:pt x="523900" y="313690"/>
                  </a:lnTo>
                  <a:lnTo>
                    <a:pt x="523900" y="0"/>
                  </a:lnTo>
                  <a:close/>
                </a:path>
                <a:path w="1016000" h="313689">
                  <a:moveTo>
                    <a:pt x="566648" y="12"/>
                  </a:moveTo>
                  <a:lnTo>
                    <a:pt x="534593" y="12"/>
                  </a:lnTo>
                  <a:lnTo>
                    <a:pt x="534593" y="260197"/>
                  </a:lnTo>
                  <a:lnTo>
                    <a:pt x="566648" y="260197"/>
                  </a:lnTo>
                  <a:lnTo>
                    <a:pt x="566648" y="12"/>
                  </a:lnTo>
                  <a:close/>
                </a:path>
                <a:path w="1016000" h="313689">
                  <a:moveTo>
                    <a:pt x="598741" y="0"/>
                  </a:moveTo>
                  <a:lnTo>
                    <a:pt x="588060" y="0"/>
                  </a:lnTo>
                  <a:lnTo>
                    <a:pt x="588060" y="260197"/>
                  </a:lnTo>
                  <a:lnTo>
                    <a:pt x="598741" y="260197"/>
                  </a:lnTo>
                  <a:lnTo>
                    <a:pt x="598741" y="0"/>
                  </a:lnTo>
                  <a:close/>
                </a:path>
                <a:path w="1016000" h="313689">
                  <a:moveTo>
                    <a:pt x="641502" y="12"/>
                  </a:moveTo>
                  <a:lnTo>
                    <a:pt x="609447" y="12"/>
                  </a:lnTo>
                  <a:lnTo>
                    <a:pt x="609447" y="260197"/>
                  </a:lnTo>
                  <a:lnTo>
                    <a:pt x="641502" y="260197"/>
                  </a:lnTo>
                  <a:lnTo>
                    <a:pt x="641502" y="12"/>
                  </a:lnTo>
                  <a:close/>
                </a:path>
                <a:path w="1016000" h="313689">
                  <a:moveTo>
                    <a:pt x="673569" y="0"/>
                  </a:moveTo>
                  <a:lnTo>
                    <a:pt x="662889" y="0"/>
                  </a:lnTo>
                  <a:lnTo>
                    <a:pt x="662889" y="260197"/>
                  </a:lnTo>
                  <a:lnTo>
                    <a:pt x="673569" y="260197"/>
                  </a:lnTo>
                  <a:lnTo>
                    <a:pt x="673569" y="0"/>
                  </a:lnTo>
                  <a:close/>
                </a:path>
                <a:path w="1016000" h="313689">
                  <a:moveTo>
                    <a:pt x="716330" y="12"/>
                  </a:moveTo>
                  <a:lnTo>
                    <a:pt x="684288" y="12"/>
                  </a:lnTo>
                  <a:lnTo>
                    <a:pt x="684288" y="260197"/>
                  </a:lnTo>
                  <a:lnTo>
                    <a:pt x="716330" y="260197"/>
                  </a:lnTo>
                  <a:lnTo>
                    <a:pt x="716330" y="12"/>
                  </a:lnTo>
                  <a:close/>
                </a:path>
                <a:path w="1016000" h="313689">
                  <a:moveTo>
                    <a:pt x="748436" y="0"/>
                  </a:moveTo>
                  <a:lnTo>
                    <a:pt x="737743" y="0"/>
                  </a:lnTo>
                  <a:lnTo>
                    <a:pt x="737743" y="260197"/>
                  </a:lnTo>
                  <a:lnTo>
                    <a:pt x="748436" y="260197"/>
                  </a:lnTo>
                  <a:lnTo>
                    <a:pt x="748436" y="0"/>
                  </a:lnTo>
                  <a:close/>
                </a:path>
                <a:path w="1016000" h="313689">
                  <a:moveTo>
                    <a:pt x="769810" y="0"/>
                  </a:moveTo>
                  <a:lnTo>
                    <a:pt x="759117" y="0"/>
                  </a:lnTo>
                  <a:lnTo>
                    <a:pt x="759117" y="260197"/>
                  </a:lnTo>
                  <a:lnTo>
                    <a:pt x="769810" y="260197"/>
                  </a:lnTo>
                  <a:lnTo>
                    <a:pt x="769810" y="0"/>
                  </a:lnTo>
                  <a:close/>
                </a:path>
                <a:path w="1016000" h="313689">
                  <a:moveTo>
                    <a:pt x="791210" y="0"/>
                  </a:moveTo>
                  <a:lnTo>
                    <a:pt x="780516" y="0"/>
                  </a:lnTo>
                  <a:lnTo>
                    <a:pt x="780516" y="260197"/>
                  </a:lnTo>
                  <a:lnTo>
                    <a:pt x="791210" y="260197"/>
                  </a:lnTo>
                  <a:lnTo>
                    <a:pt x="791210" y="0"/>
                  </a:lnTo>
                  <a:close/>
                </a:path>
                <a:path w="1016000" h="313689">
                  <a:moveTo>
                    <a:pt x="844664" y="0"/>
                  </a:moveTo>
                  <a:lnTo>
                    <a:pt x="833970" y="0"/>
                  </a:lnTo>
                  <a:lnTo>
                    <a:pt x="833970" y="260197"/>
                  </a:lnTo>
                  <a:lnTo>
                    <a:pt x="844664" y="260197"/>
                  </a:lnTo>
                  <a:lnTo>
                    <a:pt x="844664" y="0"/>
                  </a:lnTo>
                  <a:close/>
                </a:path>
                <a:path w="1016000" h="313689">
                  <a:moveTo>
                    <a:pt x="866038" y="0"/>
                  </a:moveTo>
                  <a:lnTo>
                    <a:pt x="855345" y="0"/>
                  </a:lnTo>
                  <a:lnTo>
                    <a:pt x="855345" y="260197"/>
                  </a:lnTo>
                  <a:lnTo>
                    <a:pt x="866038" y="260197"/>
                  </a:lnTo>
                  <a:lnTo>
                    <a:pt x="866038" y="0"/>
                  </a:lnTo>
                  <a:close/>
                </a:path>
                <a:path w="1016000" h="313689">
                  <a:moveTo>
                    <a:pt x="940892" y="12"/>
                  </a:moveTo>
                  <a:lnTo>
                    <a:pt x="908799" y="12"/>
                  </a:lnTo>
                  <a:lnTo>
                    <a:pt x="908799" y="260197"/>
                  </a:lnTo>
                  <a:lnTo>
                    <a:pt x="940892" y="260197"/>
                  </a:lnTo>
                  <a:lnTo>
                    <a:pt x="940892" y="12"/>
                  </a:lnTo>
                  <a:close/>
                </a:path>
                <a:path w="1016000" h="313689">
                  <a:moveTo>
                    <a:pt x="962266" y="0"/>
                  </a:moveTo>
                  <a:lnTo>
                    <a:pt x="951585" y="0"/>
                  </a:lnTo>
                  <a:lnTo>
                    <a:pt x="951585" y="260197"/>
                  </a:lnTo>
                  <a:lnTo>
                    <a:pt x="962266" y="260197"/>
                  </a:lnTo>
                  <a:lnTo>
                    <a:pt x="962266" y="0"/>
                  </a:lnTo>
                  <a:close/>
                </a:path>
                <a:path w="1016000" h="313689">
                  <a:moveTo>
                    <a:pt x="994346" y="0"/>
                  </a:moveTo>
                  <a:lnTo>
                    <a:pt x="983665" y="0"/>
                  </a:lnTo>
                  <a:lnTo>
                    <a:pt x="983665" y="313690"/>
                  </a:lnTo>
                  <a:lnTo>
                    <a:pt x="994346" y="313690"/>
                  </a:lnTo>
                  <a:lnTo>
                    <a:pt x="994346" y="0"/>
                  </a:lnTo>
                  <a:close/>
                </a:path>
                <a:path w="1016000" h="313689">
                  <a:moveTo>
                    <a:pt x="1015720" y="0"/>
                  </a:moveTo>
                  <a:lnTo>
                    <a:pt x="1005039" y="0"/>
                  </a:lnTo>
                  <a:lnTo>
                    <a:pt x="1005039" y="313690"/>
                  </a:lnTo>
                  <a:lnTo>
                    <a:pt x="1015720" y="313690"/>
                  </a:lnTo>
                  <a:lnTo>
                    <a:pt x="101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 txBox="1"/>
          <p:nvPr/>
        </p:nvSpPr>
        <p:spPr>
          <a:xfrm>
            <a:off x="2253137" y="2949475"/>
            <a:ext cx="110490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40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005044</a:t>
            </a:r>
            <a:r>
              <a:rPr sz="900" spc="610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00066</a:t>
            </a:r>
            <a:r>
              <a:rPr sz="900" spc="195" dirty="0">
                <a:latin typeface="Arial MT"/>
                <a:cs typeface="Arial MT"/>
              </a:rPr>
              <a:t> </a:t>
            </a:r>
            <a:r>
              <a:rPr sz="900" spc="-5" dirty="0">
                <a:latin typeface="Arial MT"/>
                <a:cs typeface="Arial MT"/>
              </a:rPr>
              <a:t>9</a:t>
            </a:r>
            <a:endParaRPr sz="900">
              <a:latin typeface="Arial MT"/>
              <a:cs typeface="Arial MT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5641403" y="5160126"/>
            <a:ext cx="1738630" cy="1920239"/>
          </a:xfrm>
          <a:custGeom>
            <a:avLst/>
            <a:gdLst/>
            <a:ahLst/>
            <a:cxnLst/>
            <a:rect l="l" t="t" r="r" b="b"/>
            <a:pathLst>
              <a:path w="1738629" h="192024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7659"/>
                </a:lnTo>
                <a:lnTo>
                  <a:pt x="1124" y="1889289"/>
                </a:lnTo>
                <a:lnTo>
                  <a:pt x="8999" y="1910667"/>
                </a:lnTo>
                <a:lnTo>
                  <a:pt x="30373" y="1918543"/>
                </a:lnTo>
                <a:lnTo>
                  <a:pt x="71996" y="1919668"/>
                </a:lnTo>
                <a:lnTo>
                  <a:pt x="1666595" y="1919668"/>
                </a:lnTo>
                <a:lnTo>
                  <a:pt x="1708218" y="1918543"/>
                </a:lnTo>
                <a:lnTo>
                  <a:pt x="1729592" y="1910667"/>
                </a:lnTo>
                <a:lnTo>
                  <a:pt x="1737466" y="1889289"/>
                </a:lnTo>
                <a:lnTo>
                  <a:pt x="1738591" y="184765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7" name="object 57"/>
          <p:cNvGraphicFramePr>
            <a:graphicFrameLocks noGrp="1"/>
          </p:cNvGraphicFramePr>
          <p:nvPr/>
        </p:nvGraphicFramePr>
        <p:xfrm>
          <a:off x="5743050" y="636885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8003RH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3.06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6005044003530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58" name="object 58"/>
          <p:cNvGrpSpPr/>
          <p:nvPr/>
        </p:nvGrpSpPr>
        <p:grpSpPr>
          <a:xfrm>
            <a:off x="5831420" y="5611698"/>
            <a:ext cx="1339850" cy="135255"/>
            <a:chOff x="5831420" y="5611698"/>
            <a:chExt cx="1339850" cy="135255"/>
          </a:xfrm>
        </p:grpSpPr>
        <p:sp>
          <p:nvSpPr>
            <p:cNvPr id="59" name="object 59"/>
            <p:cNvSpPr/>
            <p:nvPr/>
          </p:nvSpPr>
          <p:spPr>
            <a:xfrm>
              <a:off x="6510299" y="561169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519816" y="5615638"/>
              <a:ext cx="143802" cy="12482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5831420" y="561169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840938" y="5615638"/>
              <a:ext cx="143802" cy="124828"/>
            </a:xfrm>
            <a:prstGeom prst="rect">
              <a:avLst/>
            </a:prstGeom>
          </p:spPr>
        </p:pic>
      </p:grpSp>
      <p:sp>
        <p:nvSpPr>
          <p:cNvPr id="63" name="object 63"/>
          <p:cNvSpPr txBox="1"/>
          <p:nvPr/>
        </p:nvSpPr>
        <p:spPr>
          <a:xfrm>
            <a:off x="5999623" y="5613225"/>
            <a:ext cx="48196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722993" y="5216903"/>
            <a:ext cx="156464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96900" marR="5080" indent="-58483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PINEAPPLE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PIECES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LIGHT 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5" name="object 65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6132696" y="4036961"/>
            <a:ext cx="754995" cy="1026668"/>
          </a:xfrm>
          <a:prstGeom prst="rect">
            <a:avLst/>
          </a:prstGeom>
        </p:spPr>
      </p:pic>
      <p:grpSp>
        <p:nvGrpSpPr>
          <p:cNvPr id="66" name="object 66"/>
          <p:cNvGrpSpPr/>
          <p:nvPr/>
        </p:nvGrpSpPr>
        <p:grpSpPr>
          <a:xfrm>
            <a:off x="5895914" y="5879249"/>
            <a:ext cx="1229995" cy="361950"/>
            <a:chOff x="5895914" y="5879249"/>
            <a:chExt cx="1229995" cy="361950"/>
          </a:xfrm>
        </p:grpSpPr>
        <p:sp>
          <p:nvSpPr>
            <p:cNvPr id="67" name="object 67"/>
            <p:cNvSpPr/>
            <p:nvPr/>
          </p:nvSpPr>
          <p:spPr>
            <a:xfrm>
              <a:off x="5895914" y="5879258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54217" y="6150146"/>
              <a:ext cx="71272" cy="89103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5910974" y="5879249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07"/>
                  </a:moveTo>
                  <a:lnTo>
                    <a:pt x="51142" y="319595"/>
                  </a:lnTo>
                  <a:lnTo>
                    <a:pt x="47840" y="316166"/>
                  </a:lnTo>
                  <a:lnTo>
                    <a:pt x="43243" y="311340"/>
                  </a:lnTo>
                  <a:lnTo>
                    <a:pt x="43243" y="328472"/>
                  </a:lnTo>
                  <a:lnTo>
                    <a:pt x="43192" y="340436"/>
                  </a:lnTo>
                  <a:lnTo>
                    <a:pt x="41783" y="344716"/>
                  </a:lnTo>
                  <a:lnTo>
                    <a:pt x="35725" y="351497"/>
                  </a:lnTo>
                  <a:lnTo>
                    <a:pt x="32118" y="353199"/>
                  </a:lnTo>
                  <a:lnTo>
                    <a:pt x="25019" y="353199"/>
                  </a:lnTo>
                  <a:lnTo>
                    <a:pt x="11341" y="337146"/>
                  </a:lnTo>
                  <a:lnTo>
                    <a:pt x="11341" y="328472"/>
                  </a:lnTo>
                  <a:lnTo>
                    <a:pt x="12915" y="324243"/>
                  </a:lnTo>
                  <a:lnTo>
                    <a:pt x="18834" y="318147"/>
                  </a:lnTo>
                  <a:lnTo>
                    <a:pt x="19189" y="317779"/>
                  </a:lnTo>
                  <a:lnTo>
                    <a:pt x="23012" y="316166"/>
                  </a:lnTo>
                  <a:lnTo>
                    <a:pt x="32054" y="316166"/>
                  </a:lnTo>
                  <a:lnTo>
                    <a:pt x="35826" y="317779"/>
                  </a:lnTo>
                  <a:lnTo>
                    <a:pt x="38811" y="321030"/>
                  </a:lnTo>
                  <a:lnTo>
                    <a:pt x="41795" y="324243"/>
                  </a:lnTo>
                  <a:lnTo>
                    <a:pt x="43243" y="328472"/>
                  </a:lnTo>
                  <a:lnTo>
                    <a:pt x="43243" y="311340"/>
                  </a:lnTo>
                  <a:lnTo>
                    <a:pt x="41795" y="309816"/>
                  </a:lnTo>
                  <a:lnTo>
                    <a:pt x="36156" y="307352"/>
                  </a:lnTo>
                  <a:lnTo>
                    <a:pt x="25704" y="307352"/>
                  </a:lnTo>
                  <a:lnTo>
                    <a:pt x="22072" y="308241"/>
                  </a:lnTo>
                  <a:lnTo>
                    <a:pt x="15125" y="311785"/>
                  </a:lnTo>
                  <a:lnTo>
                    <a:pt x="12192" y="314502"/>
                  </a:lnTo>
                  <a:lnTo>
                    <a:pt x="9791" y="318147"/>
                  </a:lnTo>
                  <a:lnTo>
                    <a:pt x="9906" y="309816"/>
                  </a:lnTo>
                  <a:lnTo>
                    <a:pt x="25234" y="286702"/>
                  </a:lnTo>
                  <a:lnTo>
                    <a:pt x="32346" y="286702"/>
                  </a:lnTo>
                  <a:lnTo>
                    <a:pt x="42138" y="299491"/>
                  </a:lnTo>
                  <a:lnTo>
                    <a:pt x="52044" y="298716"/>
                  </a:lnTo>
                  <a:lnTo>
                    <a:pt x="51231" y="292404"/>
                  </a:lnTo>
                  <a:lnTo>
                    <a:pt x="48780" y="287464"/>
                  </a:lnTo>
                  <a:lnTo>
                    <a:pt x="47917" y="286702"/>
                  </a:lnTo>
                  <a:lnTo>
                    <a:pt x="44678" y="283883"/>
                  </a:lnTo>
                  <a:lnTo>
                    <a:pt x="40627" y="280289"/>
                  </a:lnTo>
                  <a:lnTo>
                    <a:pt x="35394" y="278511"/>
                  </a:lnTo>
                  <a:lnTo>
                    <a:pt x="20447" y="278511"/>
                  </a:lnTo>
                  <a:lnTo>
                    <a:pt x="431" y="311061"/>
                  </a:lnTo>
                  <a:lnTo>
                    <a:pt x="0" y="324243"/>
                  </a:lnTo>
                  <a:lnTo>
                    <a:pt x="381" y="331800"/>
                  </a:lnTo>
                  <a:lnTo>
                    <a:pt x="19761" y="361403"/>
                  </a:lnTo>
                  <a:lnTo>
                    <a:pt x="32943" y="361403"/>
                  </a:lnTo>
                  <a:lnTo>
                    <a:pt x="37299" y="360235"/>
                  </a:lnTo>
                  <a:lnTo>
                    <a:pt x="44970" y="355600"/>
                  </a:lnTo>
                  <a:lnTo>
                    <a:pt x="47117" y="353199"/>
                  </a:lnTo>
                  <a:lnTo>
                    <a:pt x="47980" y="352234"/>
                  </a:lnTo>
                  <a:lnTo>
                    <a:pt x="52374" y="343496"/>
                  </a:lnTo>
                  <a:lnTo>
                    <a:pt x="53479" y="338747"/>
                  </a:lnTo>
                  <a:lnTo>
                    <a:pt x="53479" y="325907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52" y="0"/>
                  </a:lnTo>
                  <a:lnTo>
                    <a:pt x="102552" y="313664"/>
                  </a:lnTo>
                  <a:lnTo>
                    <a:pt x="113233" y="313664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39" y="0"/>
                  </a:lnTo>
                  <a:lnTo>
                    <a:pt x="123939" y="313664"/>
                  </a:lnTo>
                  <a:lnTo>
                    <a:pt x="134620" y="313664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87" y="12"/>
                  </a:lnTo>
                  <a:lnTo>
                    <a:pt x="166687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18" y="286753"/>
                  </a:lnTo>
                  <a:lnTo>
                    <a:pt x="192722" y="284276"/>
                  </a:lnTo>
                  <a:lnTo>
                    <a:pt x="192722" y="319976"/>
                  </a:lnTo>
                  <a:lnTo>
                    <a:pt x="192417" y="329107"/>
                  </a:lnTo>
                  <a:lnTo>
                    <a:pt x="181063" y="353199"/>
                  </a:lnTo>
                  <a:lnTo>
                    <a:pt x="171919" y="353199"/>
                  </a:lnTo>
                  <a:lnTo>
                    <a:pt x="160274" y="319976"/>
                  </a:lnTo>
                  <a:lnTo>
                    <a:pt x="160553" y="311924"/>
                  </a:lnTo>
                  <a:lnTo>
                    <a:pt x="171805" y="286753"/>
                  </a:lnTo>
                  <a:lnTo>
                    <a:pt x="181038" y="286753"/>
                  </a:lnTo>
                  <a:lnTo>
                    <a:pt x="192722" y="319976"/>
                  </a:lnTo>
                  <a:lnTo>
                    <a:pt x="192722" y="284276"/>
                  </a:lnTo>
                  <a:lnTo>
                    <a:pt x="191236" y="282892"/>
                  </a:lnTo>
                  <a:lnTo>
                    <a:pt x="184670" y="279387"/>
                  </a:lnTo>
                  <a:lnTo>
                    <a:pt x="180848" y="278498"/>
                  </a:lnTo>
                  <a:lnTo>
                    <a:pt x="170586" y="278498"/>
                  </a:lnTo>
                  <a:lnTo>
                    <a:pt x="150025" y="310375"/>
                  </a:lnTo>
                  <a:lnTo>
                    <a:pt x="150025" y="319976"/>
                  </a:lnTo>
                  <a:lnTo>
                    <a:pt x="162521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187350" y="359803"/>
                  </a:lnTo>
                  <a:lnTo>
                    <a:pt x="195135" y="353415"/>
                  </a:lnTo>
                  <a:lnTo>
                    <a:pt x="195275" y="353199"/>
                  </a:lnTo>
                  <a:lnTo>
                    <a:pt x="198069" y="348894"/>
                  </a:lnTo>
                  <a:lnTo>
                    <a:pt x="200253" y="342404"/>
                  </a:lnTo>
                  <a:lnTo>
                    <a:pt x="201980" y="337197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73" y="12"/>
                  </a:moveTo>
                  <a:lnTo>
                    <a:pt x="198780" y="12"/>
                  </a:lnTo>
                  <a:lnTo>
                    <a:pt x="198780" y="260210"/>
                  </a:lnTo>
                  <a:lnTo>
                    <a:pt x="209473" y="260210"/>
                  </a:lnTo>
                  <a:lnTo>
                    <a:pt x="209473" y="12"/>
                  </a:lnTo>
                  <a:close/>
                </a:path>
                <a:path w="1118870" h="361950">
                  <a:moveTo>
                    <a:pt x="230847" y="12"/>
                  </a:moveTo>
                  <a:lnTo>
                    <a:pt x="220167" y="12"/>
                  </a:lnTo>
                  <a:lnTo>
                    <a:pt x="220167" y="260210"/>
                  </a:lnTo>
                  <a:lnTo>
                    <a:pt x="230847" y="260210"/>
                  </a:lnTo>
                  <a:lnTo>
                    <a:pt x="230847" y="12"/>
                  </a:lnTo>
                  <a:close/>
                </a:path>
                <a:path w="1118870" h="361950">
                  <a:moveTo>
                    <a:pt x="278028" y="329501"/>
                  </a:moveTo>
                  <a:lnTo>
                    <a:pt x="269875" y="286753"/>
                  </a:lnTo>
                  <a:lnTo>
                    <a:pt x="269024" y="285419"/>
                  </a:lnTo>
                  <a:lnTo>
                    <a:pt x="267779" y="284264"/>
                  </a:lnTo>
                  <a:lnTo>
                    <a:pt x="267779" y="319976"/>
                  </a:lnTo>
                  <a:lnTo>
                    <a:pt x="267487" y="329107"/>
                  </a:lnTo>
                  <a:lnTo>
                    <a:pt x="256133" y="353199"/>
                  </a:lnTo>
                  <a:lnTo>
                    <a:pt x="246989" y="353199"/>
                  </a:lnTo>
                  <a:lnTo>
                    <a:pt x="235343" y="319976"/>
                  </a:lnTo>
                  <a:lnTo>
                    <a:pt x="235623" y="311924"/>
                  </a:lnTo>
                  <a:lnTo>
                    <a:pt x="246875" y="286753"/>
                  </a:lnTo>
                  <a:lnTo>
                    <a:pt x="256095" y="286753"/>
                  </a:lnTo>
                  <a:lnTo>
                    <a:pt x="267779" y="319976"/>
                  </a:lnTo>
                  <a:lnTo>
                    <a:pt x="267779" y="284264"/>
                  </a:lnTo>
                  <a:lnTo>
                    <a:pt x="266306" y="282892"/>
                  </a:lnTo>
                  <a:lnTo>
                    <a:pt x="259727" y="279387"/>
                  </a:lnTo>
                  <a:lnTo>
                    <a:pt x="255917" y="278498"/>
                  </a:lnTo>
                  <a:lnTo>
                    <a:pt x="245656" y="278498"/>
                  </a:lnTo>
                  <a:lnTo>
                    <a:pt x="225094" y="310375"/>
                  </a:lnTo>
                  <a:lnTo>
                    <a:pt x="225094" y="319976"/>
                  </a:lnTo>
                  <a:lnTo>
                    <a:pt x="237591" y="358584"/>
                  </a:lnTo>
                  <a:lnTo>
                    <a:pt x="243738" y="361391"/>
                  </a:lnTo>
                  <a:lnTo>
                    <a:pt x="257505" y="361391"/>
                  </a:lnTo>
                  <a:lnTo>
                    <a:pt x="262407" y="359803"/>
                  </a:lnTo>
                  <a:lnTo>
                    <a:pt x="270205" y="353415"/>
                  </a:lnTo>
                  <a:lnTo>
                    <a:pt x="270344" y="353199"/>
                  </a:lnTo>
                  <a:lnTo>
                    <a:pt x="273138" y="348894"/>
                  </a:lnTo>
                  <a:lnTo>
                    <a:pt x="277050" y="337197"/>
                  </a:lnTo>
                  <a:lnTo>
                    <a:pt x="278028" y="329501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63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63" y="260210"/>
                  </a:lnTo>
                  <a:lnTo>
                    <a:pt x="327063" y="12"/>
                  </a:lnTo>
                  <a:close/>
                </a:path>
                <a:path w="1118870" h="361950">
                  <a:moveTo>
                    <a:pt x="353961" y="324764"/>
                  </a:moveTo>
                  <a:lnTo>
                    <a:pt x="351536" y="318465"/>
                  </a:lnTo>
                  <a:lnTo>
                    <a:pt x="341782" y="308648"/>
                  </a:lnTo>
                  <a:lnTo>
                    <a:pt x="335813" y="306197"/>
                  </a:lnTo>
                  <a:lnTo>
                    <a:pt x="323367" y="306197"/>
                  </a:lnTo>
                  <a:lnTo>
                    <a:pt x="318262" y="307886"/>
                  </a:lnTo>
                  <a:lnTo>
                    <a:pt x="313385" y="311289"/>
                  </a:lnTo>
                  <a:lnTo>
                    <a:pt x="317754" y="289471"/>
                  </a:lnTo>
                  <a:lnTo>
                    <a:pt x="350151" y="289471"/>
                  </a:lnTo>
                  <a:lnTo>
                    <a:pt x="350151" y="279946"/>
                  </a:lnTo>
                  <a:lnTo>
                    <a:pt x="309791" y="279946"/>
                  </a:lnTo>
                  <a:lnTo>
                    <a:pt x="301929" y="321640"/>
                  </a:lnTo>
                  <a:lnTo>
                    <a:pt x="311277" y="322859"/>
                  </a:lnTo>
                  <a:lnTo>
                    <a:pt x="312750" y="320522"/>
                  </a:lnTo>
                  <a:lnTo>
                    <a:pt x="314782" y="318655"/>
                  </a:lnTo>
                  <a:lnTo>
                    <a:pt x="319951" y="315734"/>
                  </a:lnTo>
                  <a:lnTo>
                    <a:pt x="322846" y="314998"/>
                  </a:lnTo>
                  <a:lnTo>
                    <a:pt x="331228" y="314998"/>
                  </a:lnTo>
                  <a:lnTo>
                    <a:pt x="335394" y="316636"/>
                  </a:lnTo>
                  <a:lnTo>
                    <a:pt x="341782" y="323202"/>
                  </a:lnTo>
                  <a:lnTo>
                    <a:pt x="343395" y="327698"/>
                  </a:lnTo>
                  <a:lnTo>
                    <a:pt x="343395" y="339356"/>
                  </a:lnTo>
                  <a:lnTo>
                    <a:pt x="341731" y="344157"/>
                  </a:lnTo>
                  <a:lnTo>
                    <a:pt x="335089" y="351396"/>
                  </a:lnTo>
                  <a:lnTo>
                    <a:pt x="331025" y="353199"/>
                  </a:lnTo>
                  <a:lnTo>
                    <a:pt x="322237" y="353199"/>
                  </a:lnTo>
                  <a:lnTo>
                    <a:pt x="318833" y="351929"/>
                  </a:lnTo>
                  <a:lnTo>
                    <a:pt x="313182" y="346798"/>
                  </a:lnTo>
                  <a:lnTo>
                    <a:pt x="311391" y="342963"/>
                  </a:lnTo>
                  <a:lnTo>
                    <a:pt x="310616" y="337870"/>
                  </a:lnTo>
                  <a:lnTo>
                    <a:pt x="300151" y="338747"/>
                  </a:lnTo>
                  <a:lnTo>
                    <a:pt x="300812" y="345579"/>
                  </a:lnTo>
                  <a:lnTo>
                    <a:pt x="303479" y="351066"/>
                  </a:lnTo>
                  <a:lnTo>
                    <a:pt x="312813" y="359333"/>
                  </a:lnTo>
                  <a:lnTo>
                    <a:pt x="318846" y="361378"/>
                  </a:lnTo>
                  <a:lnTo>
                    <a:pt x="335241" y="361378"/>
                  </a:lnTo>
                  <a:lnTo>
                    <a:pt x="342341" y="358101"/>
                  </a:lnTo>
                  <a:lnTo>
                    <a:pt x="351828" y="346189"/>
                  </a:lnTo>
                  <a:lnTo>
                    <a:pt x="353961" y="339839"/>
                  </a:lnTo>
                  <a:lnTo>
                    <a:pt x="353961" y="324764"/>
                  </a:lnTo>
                  <a:close/>
                </a:path>
                <a:path w="1118870" h="361950">
                  <a:moveTo>
                    <a:pt x="359168" y="12"/>
                  </a:moveTo>
                  <a:lnTo>
                    <a:pt x="348475" y="12"/>
                  </a:lnTo>
                  <a:lnTo>
                    <a:pt x="348475" y="260210"/>
                  </a:lnTo>
                  <a:lnTo>
                    <a:pt x="359168" y="260210"/>
                  </a:lnTo>
                  <a:lnTo>
                    <a:pt x="359168" y="12"/>
                  </a:lnTo>
                  <a:close/>
                </a:path>
                <a:path w="1118870" h="361950">
                  <a:moveTo>
                    <a:pt x="380542" y="12"/>
                  </a:moveTo>
                  <a:lnTo>
                    <a:pt x="369849" y="12"/>
                  </a:lnTo>
                  <a:lnTo>
                    <a:pt x="369849" y="260210"/>
                  </a:lnTo>
                  <a:lnTo>
                    <a:pt x="380542" y="260210"/>
                  </a:lnTo>
                  <a:lnTo>
                    <a:pt x="380542" y="12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71" y="12"/>
                  </a:moveTo>
                  <a:lnTo>
                    <a:pt x="444690" y="12"/>
                  </a:lnTo>
                  <a:lnTo>
                    <a:pt x="444690" y="260210"/>
                  </a:lnTo>
                  <a:lnTo>
                    <a:pt x="455371" y="260210"/>
                  </a:lnTo>
                  <a:lnTo>
                    <a:pt x="455371" y="12"/>
                  </a:lnTo>
                  <a:close/>
                </a:path>
                <a:path w="1118870" h="361950">
                  <a:moveTo>
                    <a:pt x="508838" y="12"/>
                  </a:moveTo>
                  <a:lnTo>
                    <a:pt x="487451" y="12"/>
                  </a:lnTo>
                  <a:lnTo>
                    <a:pt x="487451" y="260210"/>
                  </a:lnTo>
                  <a:lnTo>
                    <a:pt x="508838" y="260210"/>
                  </a:lnTo>
                  <a:lnTo>
                    <a:pt x="508838" y="12"/>
                  </a:lnTo>
                  <a:close/>
                </a:path>
                <a:path w="1118870" h="361950">
                  <a:moveTo>
                    <a:pt x="530225" y="12"/>
                  </a:moveTo>
                  <a:lnTo>
                    <a:pt x="519544" y="12"/>
                  </a:lnTo>
                  <a:lnTo>
                    <a:pt x="519544" y="260210"/>
                  </a:lnTo>
                  <a:lnTo>
                    <a:pt x="530225" y="260210"/>
                  </a:lnTo>
                  <a:lnTo>
                    <a:pt x="530225" y="12"/>
                  </a:lnTo>
                  <a:close/>
                </a:path>
                <a:path w="1118870" h="361950">
                  <a:moveTo>
                    <a:pt x="583679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79" y="260210"/>
                  </a:lnTo>
                  <a:lnTo>
                    <a:pt x="583679" y="12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72" y="0"/>
                  </a:lnTo>
                  <a:lnTo>
                    <a:pt x="594372" y="313664"/>
                  </a:lnTo>
                  <a:lnTo>
                    <a:pt x="605066" y="313664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59" y="0"/>
                  </a:lnTo>
                  <a:lnTo>
                    <a:pt x="615759" y="313664"/>
                  </a:lnTo>
                  <a:lnTo>
                    <a:pt x="626440" y="313664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281" y="12"/>
                  </a:moveTo>
                  <a:lnTo>
                    <a:pt x="690587" y="12"/>
                  </a:lnTo>
                  <a:lnTo>
                    <a:pt x="690587" y="260210"/>
                  </a:lnTo>
                  <a:lnTo>
                    <a:pt x="701281" y="260210"/>
                  </a:lnTo>
                  <a:lnTo>
                    <a:pt x="701281" y="12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1987" y="12"/>
                  </a:lnTo>
                  <a:lnTo>
                    <a:pt x="711987" y="260210"/>
                  </a:lnTo>
                  <a:lnTo>
                    <a:pt x="744054" y="260210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76147" y="12"/>
                  </a:moveTo>
                  <a:lnTo>
                    <a:pt x="765454" y="12"/>
                  </a:lnTo>
                  <a:lnTo>
                    <a:pt x="765454" y="260210"/>
                  </a:lnTo>
                  <a:lnTo>
                    <a:pt x="776147" y="260210"/>
                  </a:lnTo>
                  <a:lnTo>
                    <a:pt x="776147" y="12"/>
                  </a:lnTo>
                  <a:close/>
                </a:path>
                <a:path w="1118870" h="361950">
                  <a:moveTo>
                    <a:pt x="797521" y="12"/>
                  </a:moveTo>
                  <a:lnTo>
                    <a:pt x="786828" y="12"/>
                  </a:lnTo>
                  <a:lnTo>
                    <a:pt x="786828" y="260210"/>
                  </a:lnTo>
                  <a:lnTo>
                    <a:pt x="797521" y="260210"/>
                  </a:lnTo>
                  <a:lnTo>
                    <a:pt x="797521" y="12"/>
                  </a:lnTo>
                  <a:close/>
                </a:path>
                <a:path w="1118870" h="361950">
                  <a:moveTo>
                    <a:pt x="851001" y="12"/>
                  </a:moveTo>
                  <a:lnTo>
                    <a:pt x="840308" y="12"/>
                  </a:lnTo>
                  <a:lnTo>
                    <a:pt x="840308" y="260210"/>
                  </a:lnTo>
                  <a:lnTo>
                    <a:pt x="851001" y="260210"/>
                  </a:lnTo>
                  <a:lnTo>
                    <a:pt x="851001" y="12"/>
                  </a:lnTo>
                  <a:close/>
                </a:path>
                <a:path w="1118870" h="361950">
                  <a:moveTo>
                    <a:pt x="872375" y="12"/>
                  </a:moveTo>
                  <a:lnTo>
                    <a:pt x="861682" y="12"/>
                  </a:lnTo>
                  <a:lnTo>
                    <a:pt x="861682" y="260210"/>
                  </a:lnTo>
                  <a:lnTo>
                    <a:pt x="872375" y="260210"/>
                  </a:lnTo>
                  <a:lnTo>
                    <a:pt x="872375" y="12"/>
                  </a:lnTo>
                  <a:close/>
                </a:path>
                <a:path w="1118870" h="361950">
                  <a:moveTo>
                    <a:pt x="925817" y="12"/>
                  </a:moveTo>
                  <a:lnTo>
                    <a:pt x="893749" y="12"/>
                  </a:lnTo>
                  <a:lnTo>
                    <a:pt x="893749" y="260210"/>
                  </a:lnTo>
                  <a:lnTo>
                    <a:pt x="925817" y="260210"/>
                  </a:lnTo>
                  <a:lnTo>
                    <a:pt x="925817" y="12"/>
                  </a:lnTo>
                  <a:close/>
                </a:path>
                <a:path w="1118870" h="361950">
                  <a:moveTo>
                    <a:pt x="958735" y="12"/>
                  </a:moveTo>
                  <a:lnTo>
                    <a:pt x="936523" y="12"/>
                  </a:lnTo>
                  <a:lnTo>
                    <a:pt x="936523" y="260210"/>
                  </a:lnTo>
                  <a:lnTo>
                    <a:pt x="958735" y="260210"/>
                  </a:lnTo>
                  <a:lnTo>
                    <a:pt x="958735" y="12"/>
                  </a:lnTo>
                  <a:close/>
                </a:path>
                <a:path w="1118870" h="361950">
                  <a:moveTo>
                    <a:pt x="990815" y="12"/>
                  </a:moveTo>
                  <a:lnTo>
                    <a:pt x="968616" y="12"/>
                  </a:lnTo>
                  <a:lnTo>
                    <a:pt x="968616" y="260210"/>
                  </a:lnTo>
                  <a:lnTo>
                    <a:pt x="990815" y="260210"/>
                  </a:lnTo>
                  <a:lnTo>
                    <a:pt x="990815" y="12"/>
                  </a:lnTo>
                  <a:close/>
                </a:path>
                <a:path w="1118870" h="361950">
                  <a:moveTo>
                    <a:pt x="1022057" y="12"/>
                  </a:moveTo>
                  <a:lnTo>
                    <a:pt x="1011364" y="12"/>
                  </a:lnTo>
                  <a:lnTo>
                    <a:pt x="1011364" y="260210"/>
                  </a:lnTo>
                  <a:lnTo>
                    <a:pt x="1022057" y="260210"/>
                  </a:lnTo>
                  <a:lnTo>
                    <a:pt x="1022057" y="12"/>
                  </a:lnTo>
                  <a:close/>
                </a:path>
                <a:path w="1118870" h="361950">
                  <a:moveTo>
                    <a:pt x="1075512" y="12"/>
                  </a:moveTo>
                  <a:lnTo>
                    <a:pt x="1064831" y="12"/>
                  </a:lnTo>
                  <a:lnTo>
                    <a:pt x="1064831" y="260210"/>
                  </a:lnTo>
                  <a:lnTo>
                    <a:pt x="1075512" y="260210"/>
                  </a:lnTo>
                  <a:lnTo>
                    <a:pt x="1075512" y="12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18" y="0"/>
                  </a:lnTo>
                  <a:lnTo>
                    <a:pt x="1086218" y="313664"/>
                  </a:lnTo>
                  <a:lnTo>
                    <a:pt x="1096899" y="313664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92" y="0"/>
                  </a:lnTo>
                  <a:lnTo>
                    <a:pt x="1107592" y="313664"/>
                  </a:lnTo>
                  <a:lnTo>
                    <a:pt x="1118273" y="313664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286176" y="6157741"/>
              <a:ext cx="202994" cy="82892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6552844" y="6157747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29" y="6921"/>
                  </a:lnTo>
                  <a:lnTo>
                    <a:pt x="42697" y="5778"/>
                  </a:lnTo>
                  <a:lnTo>
                    <a:pt x="42697" y="41478"/>
                  </a:lnTo>
                  <a:lnTo>
                    <a:pt x="42392" y="50609"/>
                  </a:lnTo>
                  <a:lnTo>
                    <a:pt x="31051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13" y="8255"/>
                  </a:lnTo>
                  <a:lnTo>
                    <a:pt x="42697" y="41478"/>
                  </a:lnTo>
                  <a:lnTo>
                    <a:pt x="42697" y="5778"/>
                  </a:lnTo>
                  <a:lnTo>
                    <a:pt x="41211" y="4394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25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7977" y="51003"/>
                  </a:moveTo>
                  <a:lnTo>
                    <a:pt x="119837" y="8255"/>
                  </a:lnTo>
                  <a:lnTo>
                    <a:pt x="117729" y="5765"/>
                  </a:lnTo>
                  <a:lnTo>
                    <a:pt x="117729" y="41478"/>
                  </a:lnTo>
                  <a:lnTo>
                    <a:pt x="117436" y="50609"/>
                  </a:lnTo>
                  <a:lnTo>
                    <a:pt x="106083" y="74701"/>
                  </a:lnTo>
                  <a:lnTo>
                    <a:pt x="96939" y="74701"/>
                  </a:lnTo>
                  <a:lnTo>
                    <a:pt x="85293" y="41478"/>
                  </a:lnTo>
                  <a:lnTo>
                    <a:pt x="85572" y="33426"/>
                  </a:lnTo>
                  <a:lnTo>
                    <a:pt x="96824" y="8255"/>
                  </a:lnTo>
                  <a:lnTo>
                    <a:pt x="106045" y="8255"/>
                  </a:lnTo>
                  <a:lnTo>
                    <a:pt x="117729" y="41478"/>
                  </a:lnTo>
                  <a:lnTo>
                    <a:pt x="117729" y="5765"/>
                  </a:lnTo>
                  <a:lnTo>
                    <a:pt x="116255" y="4394"/>
                  </a:lnTo>
                  <a:lnTo>
                    <a:pt x="109689" y="889"/>
                  </a:lnTo>
                  <a:lnTo>
                    <a:pt x="105867" y="0"/>
                  </a:lnTo>
                  <a:lnTo>
                    <a:pt x="95605" y="0"/>
                  </a:lnTo>
                  <a:lnTo>
                    <a:pt x="75044" y="31877"/>
                  </a:lnTo>
                  <a:lnTo>
                    <a:pt x="75044" y="41478"/>
                  </a:lnTo>
                  <a:lnTo>
                    <a:pt x="87541" y="80086"/>
                  </a:lnTo>
                  <a:lnTo>
                    <a:pt x="93687" y="82892"/>
                  </a:lnTo>
                  <a:lnTo>
                    <a:pt x="107454" y="82892"/>
                  </a:lnTo>
                  <a:lnTo>
                    <a:pt x="112356" y="81305"/>
                  </a:lnTo>
                  <a:lnTo>
                    <a:pt x="120154" y="74917"/>
                  </a:lnTo>
                  <a:lnTo>
                    <a:pt x="120294" y="74701"/>
                  </a:lnTo>
                  <a:lnTo>
                    <a:pt x="123088" y="70396"/>
                  </a:lnTo>
                  <a:lnTo>
                    <a:pt x="127000" y="58699"/>
                  </a:lnTo>
                  <a:lnTo>
                    <a:pt x="127977" y="51003"/>
                  </a:lnTo>
                  <a:close/>
                </a:path>
                <a:path w="428625" h="83185">
                  <a:moveTo>
                    <a:pt x="203314" y="52298"/>
                  </a:moveTo>
                  <a:lnTo>
                    <a:pt x="201993" y="47917"/>
                  </a:lnTo>
                  <a:lnTo>
                    <a:pt x="196684" y="40957"/>
                  </a:lnTo>
                  <a:lnTo>
                    <a:pt x="192951" y="38658"/>
                  </a:lnTo>
                  <a:lnTo>
                    <a:pt x="188150" y="37553"/>
                  </a:lnTo>
                  <a:lnTo>
                    <a:pt x="191846" y="35852"/>
                  </a:lnTo>
                  <a:lnTo>
                    <a:pt x="194627" y="33553"/>
                  </a:lnTo>
                  <a:lnTo>
                    <a:pt x="198399" y="27800"/>
                  </a:lnTo>
                  <a:lnTo>
                    <a:pt x="199339" y="24612"/>
                  </a:lnTo>
                  <a:lnTo>
                    <a:pt x="199339" y="17411"/>
                  </a:lnTo>
                  <a:lnTo>
                    <a:pt x="180009" y="12"/>
                  </a:lnTo>
                  <a:lnTo>
                    <a:pt x="169164" y="12"/>
                  </a:lnTo>
                  <a:lnTo>
                    <a:pt x="163791" y="1854"/>
                  </a:lnTo>
                  <a:lnTo>
                    <a:pt x="155155" y="9194"/>
                  </a:lnTo>
                  <a:lnTo>
                    <a:pt x="152387" y="14363"/>
                  </a:lnTo>
                  <a:lnTo>
                    <a:pt x="151168" y="21043"/>
                  </a:lnTo>
                  <a:lnTo>
                    <a:pt x="161124" y="22796"/>
                  </a:lnTo>
                  <a:lnTo>
                    <a:pt x="161861" y="17945"/>
                  </a:lnTo>
                  <a:lnTo>
                    <a:pt x="163525" y="14300"/>
                  </a:lnTo>
                  <a:lnTo>
                    <a:pt x="168694" y="9423"/>
                  </a:lnTo>
                  <a:lnTo>
                    <a:pt x="171932" y="8204"/>
                  </a:lnTo>
                  <a:lnTo>
                    <a:pt x="179717" y="8204"/>
                  </a:lnTo>
                  <a:lnTo>
                    <a:pt x="182905" y="9398"/>
                  </a:lnTo>
                  <a:lnTo>
                    <a:pt x="187858" y="14198"/>
                  </a:lnTo>
                  <a:lnTo>
                    <a:pt x="189090" y="17208"/>
                  </a:lnTo>
                  <a:lnTo>
                    <a:pt x="189090" y="25488"/>
                  </a:lnTo>
                  <a:lnTo>
                    <a:pt x="187401" y="28905"/>
                  </a:lnTo>
                  <a:lnTo>
                    <a:pt x="180594" y="33337"/>
                  </a:lnTo>
                  <a:lnTo>
                    <a:pt x="176784" y="34429"/>
                  </a:lnTo>
                  <a:lnTo>
                    <a:pt x="170929" y="34340"/>
                  </a:lnTo>
                  <a:lnTo>
                    <a:pt x="169824" y="43078"/>
                  </a:lnTo>
                  <a:lnTo>
                    <a:pt x="172631" y="42354"/>
                  </a:lnTo>
                  <a:lnTo>
                    <a:pt x="174980" y="41973"/>
                  </a:lnTo>
                  <a:lnTo>
                    <a:pt x="181470" y="41973"/>
                  </a:lnTo>
                  <a:lnTo>
                    <a:pt x="185267" y="43459"/>
                  </a:lnTo>
                  <a:lnTo>
                    <a:pt x="191249" y="49415"/>
                  </a:lnTo>
                  <a:lnTo>
                    <a:pt x="192747" y="53174"/>
                  </a:lnTo>
                  <a:lnTo>
                    <a:pt x="192747" y="62534"/>
                  </a:lnTo>
                  <a:lnTo>
                    <a:pt x="191122" y="66573"/>
                  </a:lnTo>
                  <a:lnTo>
                    <a:pt x="184658" y="73063"/>
                  </a:lnTo>
                  <a:lnTo>
                    <a:pt x="180708" y="74688"/>
                  </a:lnTo>
                  <a:lnTo>
                    <a:pt x="172072" y="74688"/>
                  </a:lnTo>
                  <a:lnTo>
                    <a:pt x="168719" y="73469"/>
                  </a:lnTo>
                  <a:lnTo>
                    <a:pt x="163220" y="68478"/>
                  </a:lnTo>
                  <a:lnTo>
                    <a:pt x="161277" y="64401"/>
                  </a:lnTo>
                  <a:lnTo>
                    <a:pt x="160134" y="58762"/>
                  </a:lnTo>
                  <a:lnTo>
                    <a:pt x="150164" y="60083"/>
                  </a:lnTo>
                  <a:lnTo>
                    <a:pt x="150837" y="66827"/>
                  </a:lnTo>
                  <a:lnTo>
                    <a:pt x="153504" y="72339"/>
                  </a:lnTo>
                  <a:lnTo>
                    <a:pt x="162915" y="80822"/>
                  </a:lnTo>
                  <a:lnTo>
                    <a:pt x="168846" y="82943"/>
                  </a:lnTo>
                  <a:lnTo>
                    <a:pt x="183870" y="82943"/>
                  </a:lnTo>
                  <a:lnTo>
                    <a:pt x="190398" y="80492"/>
                  </a:lnTo>
                  <a:lnTo>
                    <a:pt x="200736" y="70637"/>
                  </a:lnTo>
                  <a:lnTo>
                    <a:pt x="203314" y="64617"/>
                  </a:lnTo>
                  <a:lnTo>
                    <a:pt x="203314" y="52298"/>
                  </a:lnTo>
                  <a:close/>
                </a:path>
                <a:path w="428625" h="83185">
                  <a:moveTo>
                    <a:pt x="278980" y="46266"/>
                  </a:moveTo>
                  <a:lnTo>
                    <a:pt x="276542" y="39966"/>
                  </a:lnTo>
                  <a:lnTo>
                    <a:pt x="266801" y="30149"/>
                  </a:lnTo>
                  <a:lnTo>
                    <a:pt x="260819" y="27698"/>
                  </a:lnTo>
                  <a:lnTo>
                    <a:pt x="248373" y="27698"/>
                  </a:lnTo>
                  <a:lnTo>
                    <a:pt x="243268" y="29387"/>
                  </a:lnTo>
                  <a:lnTo>
                    <a:pt x="238391" y="32791"/>
                  </a:lnTo>
                  <a:lnTo>
                    <a:pt x="242760" y="10972"/>
                  </a:lnTo>
                  <a:lnTo>
                    <a:pt x="275158" y="10972"/>
                  </a:lnTo>
                  <a:lnTo>
                    <a:pt x="275158" y="1447"/>
                  </a:lnTo>
                  <a:lnTo>
                    <a:pt x="234797" y="1447"/>
                  </a:lnTo>
                  <a:lnTo>
                    <a:pt x="226936" y="43141"/>
                  </a:lnTo>
                  <a:lnTo>
                    <a:pt x="236296" y="44361"/>
                  </a:lnTo>
                  <a:lnTo>
                    <a:pt x="237769" y="42024"/>
                  </a:lnTo>
                  <a:lnTo>
                    <a:pt x="239788" y="40157"/>
                  </a:lnTo>
                  <a:lnTo>
                    <a:pt x="244970" y="37236"/>
                  </a:lnTo>
                  <a:lnTo>
                    <a:pt x="247865" y="36499"/>
                  </a:lnTo>
                  <a:lnTo>
                    <a:pt x="256235" y="36499"/>
                  </a:lnTo>
                  <a:lnTo>
                    <a:pt x="260413" y="38138"/>
                  </a:lnTo>
                  <a:lnTo>
                    <a:pt x="266801" y="44704"/>
                  </a:lnTo>
                  <a:lnTo>
                    <a:pt x="268401" y="49199"/>
                  </a:lnTo>
                  <a:lnTo>
                    <a:pt x="268401" y="60858"/>
                  </a:lnTo>
                  <a:lnTo>
                    <a:pt x="266750" y="65659"/>
                  </a:lnTo>
                  <a:lnTo>
                    <a:pt x="260096" y="72898"/>
                  </a:lnTo>
                  <a:lnTo>
                    <a:pt x="256032" y="74701"/>
                  </a:lnTo>
                  <a:lnTo>
                    <a:pt x="247243" y="74701"/>
                  </a:lnTo>
                  <a:lnTo>
                    <a:pt x="243840" y="73431"/>
                  </a:lnTo>
                  <a:lnTo>
                    <a:pt x="238188" y="68300"/>
                  </a:lnTo>
                  <a:lnTo>
                    <a:pt x="236397" y="64465"/>
                  </a:lnTo>
                  <a:lnTo>
                    <a:pt x="235623" y="59372"/>
                  </a:lnTo>
                  <a:lnTo>
                    <a:pt x="225158" y="60248"/>
                  </a:lnTo>
                  <a:lnTo>
                    <a:pt x="225818" y="67081"/>
                  </a:lnTo>
                  <a:lnTo>
                    <a:pt x="228485" y="72567"/>
                  </a:lnTo>
                  <a:lnTo>
                    <a:pt x="237820" y="80835"/>
                  </a:lnTo>
                  <a:lnTo>
                    <a:pt x="243852" y="82880"/>
                  </a:lnTo>
                  <a:lnTo>
                    <a:pt x="260248" y="82880"/>
                  </a:lnTo>
                  <a:lnTo>
                    <a:pt x="267347" y="79603"/>
                  </a:lnTo>
                  <a:lnTo>
                    <a:pt x="276834" y="67691"/>
                  </a:lnTo>
                  <a:lnTo>
                    <a:pt x="278980" y="61341"/>
                  </a:lnTo>
                  <a:lnTo>
                    <a:pt x="278980" y="46266"/>
                  </a:lnTo>
                  <a:close/>
                </a:path>
                <a:path w="428625" h="83185">
                  <a:moveTo>
                    <a:pt x="352602" y="71932"/>
                  </a:moveTo>
                  <a:lnTo>
                    <a:pt x="312775" y="71932"/>
                  </a:lnTo>
                  <a:lnTo>
                    <a:pt x="313880" y="70116"/>
                  </a:lnTo>
                  <a:lnTo>
                    <a:pt x="315290" y="68338"/>
                  </a:lnTo>
                  <a:lnTo>
                    <a:pt x="318693" y="64757"/>
                  </a:lnTo>
                  <a:lnTo>
                    <a:pt x="322529" y="61341"/>
                  </a:lnTo>
                  <a:lnTo>
                    <a:pt x="335661" y="50253"/>
                  </a:lnTo>
                  <a:lnTo>
                    <a:pt x="340766" y="45491"/>
                  </a:lnTo>
                  <a:lnTo>
                    <a:pt x="346951" y="38569"/>
                  </a:lnTo>
                  <a:lnTo>
                    <a:pt x="349148" y="35255"/>
                  </a:lnTo>
                  <a:lnTo>
                    <a:pt x="351815" y="28981"/>
                  </a:lnTo>
                  <a:lnTo>
                    <a:pt x="352475" y="25793"/>
                  </a:lnTo>
                  <a:lnTo>
                    <a:pt x="352475" y="16141"/>
                  </a:lnTo>
                  <a:lnTo>
                    <a:pt x="350227" y="10807"/>
                  </a:lnTo>
                  <a:lnTo>
                    <a:pt x="341134" y="2171"/>
                  </a:lnTo>
                  <a:lnTo>
                    <a:pt x="334962" y="0"/>
                  </a:lnTo>
                  <a:lnTo>
                    <a:pt x="319468" y="0"/>
                  </a:lnTo>
                  <a:lnTo>
                    <a:pt x="313309" y="2019"/>
                  </a:lnTo>
                  <a:lnTo>
                    <a:pt x="304152" y="10020"/>
                  </a:lnTo>
                  <a:lnTo>
                    <a:pt x="301523" y="15849"/>
                  </a:lnTo>
                  <a:lnTo>
                    <a:pt x="300824" y="23482"/>
                  </a:lnTo>
                  <a:lnTo>
                    <a:pt x="311061" y="24536"/>
                  </a:lnTo>
                  <a:lnTo>
                    <a:pt x="311099" y="19443"/>
                  </a:lnTo>
                  <a:lnTo>
                    <a:pt x="312572" y="15455"/>
                  </a:lnTo>
                  <a:lnTo>
                    <a:pt x="318325" y="9702"/>
                  </a:lnTo>
                  <a:lnTo>
                    <a:pt x="322160" y="8255"/>
                  </a:lnTo>
                  <a:lnTo>
                    <a:pt x="331495" y="8255"/>
                  </a:lnTo>
                  <a:lnTo>
                    <a:pt x="335165" y="9626"/>
                  </a:lnTo>
                  <a:lnTo>
                    <a:pt x="340817" y="15049"/>
                  </a:lnTo>
                  <a:lnTo>
                    <a:pt x="342239" y="18376"/>
                  </a:lnTo>
                  <a:lnTo>
                    <a:pt x="342239" y="26098"/>
                  </a:lnTo>
                  <a:lnTo>
                    <a:pt x="340702" y="30099"/>
                  </a:lnTo>
                  <a:lnTo>
                    <a:pt x="334479" y="38544"/>
                  </a:lnTo>
                  <a:lnTo>
                    <a:pt x="328510" y="44272"/>
                  </a:lnTo>
                  <a:lnTo>
                    <a:pt x="314020" y="56159"/>
                  </a:lnTo>
                  <a:lnTo>
                    <a:pt x="309664" y="60248"/>
                  </a:lnTo>
                  <a:lnTo>
                    <a:pt x="303644" y="67335"/>
                  </a:lnTo>
                  <a:lnTo>
                    <a:pt x="301472" y="70942"/>
                  </a:lnTo>
                  <a:lnTo>
                    <a:pt x="299250" y="76809"/>
                  </a:lnTo>
                  <a:lnTo>
                    <a:pt x="298869" y="79095"/>
                  </a:lnTo>
                  <a:lnTo>
                    <a:pt x="298932" y="81508"/>
                  </a:lnTo>
                  <a:lnTo>
                    <a:pt x="352602" y="81508"/>
                  </a:lnTo>
                  <a:lnTo>
                    <a:pt x="352602" y="71932"/>
                  </a:lnTo>
                  <a:close/>
                </a:path>
                <a:path w="428625" h="83185">
                  <a:moveTo>
                    <a:pt x="428498" y="52298"/>
                  </a:moveTo>
                  <a:lnTo>
                    <a:pt x="427164" y="47917"/>
                  </a:lnTo>
                  <a:lnTo>
                    <a:pt x="421843" y="40957"/>
                  </a:lnTo>
                  <a:lnTo>
                    <a:pt x="418122" y="38658"/>
                  </a:lnTo>
                  <a:lnTo>
                    <a:pt x="413308" y="37553"/>
                  </a:lnTo>
                  <a:lnTo>
                    <a:pt x="417004" y="35852"/>
                  </a:lnTo>
                  <a:lnTo>
                    <a:pt x="419798" y="33553"/>
                  </a:lnTo>
                  <a:lnTo>
                    <a:pt x="423557" y="27800"/>
                  </a:lnTo>
                  <a:lnTo>
                    <a:pt x="424497" y="24612"/>
                  </a:lnTo>
                  <a:lnTo>
                    <a:pt x="424497" y="17411"/>
                  </a:lnTo>
                  <a:lnTo>
                    <a:pt x="405180" y="12"/>
                  </a:lnTo>
                  <a:lnTo>
                    <a:pt x="394335" y="12"/>
                  </a:lnTo>
                  <a:lnTo>
                    <a:pt x="388950" y="1854"/>
                  </a:lnTo>
                  <a:lnTo>
                    <a:pt x="380326" y="9194"/>
                  </a:lnTo>
                  <a:lnTo>
                    <a:pt x="377545" y="14363"/>
                  </a:lnTo>
                  <a:lnTo>
                    <a:pt x="376326" y="21043"/>
                  </a:lnTo>
                  <a:lnTo>
                    <a:pt x="386295" y="22796"/>
                  </a:lnTo>
                  <a:lnTo>
                    <a:pt x="387045" y="17945"/>
                  </a:lnTo>
                  <a:lnTo>
                    <a:pt x="388708" y="14300"/>
                  </a:lnTo>
                  <a:lnTo>
                    <a:pt x="393865" y="9423"/>
                  </a:lnTo>
                  <a:lnTo>
                    <a:pt x="397090" y="8204"/>
                  </a:lnTo>
                  <a:lnTo>
                    <a:pt x="404876" y="8204"/>
                  </a:lnTo>
                  <a:lnTo>
                    <a:pt x="408076" y="9398"/>
                  </a:lnTo>
                  <a:lnTo>
                    <a:pt x="413029" y="14198"/>
                  </a:lnTo>
                  <a:lnTo>
                    <a:pt x="414248" y="17208"/>
                  </a:lnTo>
                  <a:lnTo>
                    <a:pt x="414248" y="25488"/>
                  </a:lnTo>
                  <a:lnTo>
                    <a:pt x="412572" y="28905"/>
                  </a:lnTo>
                  <a:lnTo>
                    <a:pt x="405765" y="33337"/>
                  </a:lnTo>
                  <a:lnTo>
                    <a:pt x="401955" y="34429"/>
                  </a:lnTo>
                  <a:lnTo>
                    <a:pt x="396100" y="34340"/>
                  </a:lnTo>
                  <a:lnTo>
                    <a:pt x="394995" y="43078"/>
                  </a:lnTo>
                  <a:lnTo>
                    <a:pt x="397789" y="42354"/>
                  </a:lnTo>
                  <a:lnTo>
                    <a:pt x="400138" y="41973"/>
                  </a:lnTo>
                  <a:lnTo>
                    <a:pt x="406641" y="41973"/>
                  </a:lnTo>
                  <a:lnTo>
                    <a:pt x="410438" y="43459"/>
                  </a:lnTo>
                  <a:lnTo>
                    <a:pt x="416407" y="49415"/>
                  </a:lnTo>
                  <a:lnTo>
                    <a:pt x="417918" y="53174"/>
                  </a:lnTo>
                  <a:lnTo>
                    <a:pt x="417918" y="62534"/>
                  </a:lnTo>
                  <a:lnTo>
                    <a:pt x="416293" y="66573"/>
                  </a:lnTo>
                  <a:lnTo>
                    <a:pt x="409841" y="73063"/>
                  </a:lnTo>
                  <a:lnTo>
                    <a:pt x="405879" y="74688"/>
                  </a:lnTo>
                  <a:lnTo>
                    <a:pt x="397243" y="74688"/>
                  </a:lnTo>
                  <a:lnTo>
                    <a:pt x="393890" y="73469"/>
                  </a:lnTo>
                  <a:lnTo>
                    <a:pt x="388378" y="68478"/>
                  </a:lnTo>
                  <a:lnTo>
                    <a:pt x="386448" y="64401"/>
                  </a:lnTo>
                  <a:lnTo>
                    <a:pt x="385305" y="58762"/>
                  </a:lnTo>
                  <a:lnTo>
                    <a:pt x="375335" y="60083"/>
                  </a:lnTo>
                  <a:lnTo>
                    <a:pt x="376008" y="66827"/>
                  </a:lnTo>
                  <a:lnTo>
                    <a:pt x="378688" y="72339"/>
                  </a:lnTo>
                  <a:lnTo>
                    <a:pt x="388086" y="80822"/>
                  </a:lnTo>
                  <a:lnTo>
                    <a:pt x="394017" y="82943"/>
                  </a:lnTo>
                  <a:lnTo>
                    <a:pt x="409041" y="82943"/>
                  </a:lnTo>
                  <a:lnTo>
                    <a:pt x="415569" y="80492"/>
                  </a:lnTo>
                  <a:lnTo>
                    <a:pt x="425907" y="70637"/>
                  </a:lnTo>
                  <a:lnTo>
                    <a:pt x="428498" y="64617"/>
                  </a:lnTo>
                  <a:lnTo>
                    <a:pt x="428498" y="52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72"/>
          <p:cNvSpPr txBox="1"/>
          <p:nvPr/>
        </p:nvSpPr>
        <p:spPr>
          <a:xfrm>
            <a:off x="1207564" y="5673466"/>
            <a:ext cx="505459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65" dirty="0">
                <a:latin typeface="Trebuchet MS"/>
                <a:cs typeface="Trebuchet MS"/>
              </a:rPr>
              <a:t>S</a:t>
            </a:r>
            <a:r>
              <a:rPr sz="550" b="1" spc="-120" dirty="0">
                <a:latin typeface="Trebuchet MS"/>
                <a:cs typeface="Trebuchet MS"/>
              </a:rPr>
              <a:t>T</a:t>
            </a:r>
            <a:r>
              <a:rPr sz="550" b="1" spc="-50" dirty="0">
                <a:latin typeface="Trebuchet MS"/>
                <a:cs typeface="Trebuchet MS"/>
              </a:rPr>
              <a:t>AN</a:t>
            </a:r>
            <a:r>
              <a:rPr sz="550" b="1" spc="-70" dirty="0">
                <a:latin typeface="Trebuchet MS"/>
                <a:cs typeface="Trebuchet MS"/>
              </a:rPr>
              <a:t>D</a:t>
            </a:r>
            <a:r>
              <a:rPr sz="550" b="1" spc="-55" dirty="0">
                <a:latin typeface="Trebuchet MS"/>
                <a:cs typeface="Trebuchet MS"/>
              </a:rPr>
              <a:t>ARD</a:t>
            </a:r>
            <a:r>
              <a:rPr sz="550" b="1" spc="-40" dirty="0">
                <a:latin typeface="Trebuchet MS"/>
                <a:cs typeface="Trebuchet MS"/>
              </a:rPr>
              <a:t> </a:t>
            </a:r>
            <a:r>
              <a:rPr sz="550" b="1" spc="-60" dirty="0">
                <a:latin typeface="Trebuchet MS"/>
                <a:cs typeface="Trebuchet MS"/>
              </a:rPr>
              <a:t>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385889" y="5659234"/>
            <a:ext cx="661035" cy="135255"/>
            <a:chOff x="385889" y="5659234"/>
            <a:chExt cx="661035" cy="135255"/>
          </a:xfrm>
        </p:grpSpPr>
        <p:sp>
          <p:nvSpPr>
            <p:cNvPr id="74" name="object 74"/>
            <p:cNvSpPr/>
            <p:nvPr/>
          </p:nvSpPr>
          <p:spPr>
            <a:xfrm>
              <a:off x="385889" y="565923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95401" y="5663177"/>
              <a:ext cx="143802" cy="124828"/>
            </a:xfrm>
            <a:prstGeom prst="rect">
              <a:avLst/>
            </a:prstGeom>
          </p:spPr>
        </p:pic>
      </p:grpSp>
      <p:sp>
        <p:nvSpPr>
          <p:cNvPr id="76" name="object 76"/>
          <p:cNvSpPr txBox="1"/>
          <p:nvPr/>
        </p:nvSpPr>
        <p:spPr>
          <a:xfrm>
            <a:off x="515987" y="5671666"/>
            <a:ext cx="53149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AB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2209431" y="5673466"/>
            <a:ext cx="133985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90"/>
              </a:spcBef>
              <a:tabLst>
                <a:tab pos="83375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65" dirty="0">
                <a:latin typeface="Trebuchet MS"/>
                <a:cs typeface="Trebuchet MS"/>
              </a:rPr>
              <a:t>S</a:t>
            </a:r>
            <a:r>
              <a:rPr sz="550" b="1" spc="-120" dirty="0">
                <a:latin typeface="Trebuchet MS"/>
                <a:cs typeface="Trebuchet MS"/>
              </a:rPr>
              <a:t>T</a:t>
            </a:r>
            <a:r>
              <a:rPr sz="550" b="1" spc="-50" dirty="0">
                <a:latin typeface="Trebuchet MS"/>
                <a:cs typeface="Trebuchet MS"/>
              </a:rPr>
              <a:t>AN</a:t>
            </a:r>
            <a:r>
              <a:rPr sz="550" b="1" spc="-70" dirty="0">
                <a:latin typeface="Trebuchet MS"/>
                <a:cs typeface="Trebuchet MS"/>
              </a:rPr>
              <a:t>D</a:t>
            </a:r>
            <a:r>
              <a:rPr sz="550" b="1" spc="-55" dirty="0">
                <a:latin typeface="Trebuchet MS"/>
                <a:cs typeface="Trebuchet MS"/>
              </a:rPr>
              <a:t>ARD</a:t>
            </a:r>
            <a:r>
              <a:rPr sz="550" b="1" spc="-40" dirty="0">
                <a:latin typeface="Trebuchet MS"/>
                <a:cs typeface="Trebuchet MS"/>
              </a:rPr>
              <a:t> </a:t>
            </a:r>
            <a:r>
              <a:rPr sz="550" b="1" spc="-60" dirty="0">
                <a:latin typeface="Trebuchet MS"/>
                <a:cs typeface="Trebuchet MS"/>
              </a:rPr>
              <a:t>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4844819" y="5693378"/>
            <a:ext cx="505459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65" dirty="0">
                <a:latin typeface="Trebuchet MS"/>
                <a:cs typeface="Trebuchet MS"/>
              </a:rPr>
              <a:t>S</a:t>
            </a:r>
            <a:r>
              <a:rPr sz="550" b="1" spc="-120" dirty="0">
                <a:latin typeface="Trebuchet MS"/>
                <a:cs typeface="Trebuchet MS"/>
              </a:rPr>
              <a:t>T</a:t>
            </a:r>
            <a:r>
              <a:rPr sz="550" b="1" spc="-50" dirty="0">
                <a:latin typeface="Trebuchet MS"/>
                <a:cs typeface="Trebuchet MS"/>
              </a:rPr>
              <a:t>AN</a:t>
            </a:r>
            <a:r>
              <a:rPr sz="550" b="1" spc="-70" dirty="0">
                <a:latin typeface="Trebuchet MS"/>
                <a:cs typeface="Trebuchet MS"/>
              </a:rPr>
              <a:t>D</a:t>
            </a:r>
            <a:r>
              <a:rPr sz="550" b="1" spc="-55" dirty="0">
                <a:latin typeface="Trebuchet MS"/>
                <a:cs typeface="Trebuchet MS"/>
              </a:rPr>
              <a:t>ARD</a:t>
            </a:r>
            <a:r>
              <a:rPr sz="550" b="1" spc="-40" dirty="0">
                <a:latin typeface="Trebuchet MS"/>
                <a:cs typeface="Trebuchet MS"/>
              </a:rPr>
              <a:t> </a:t>
            </a:r>
            <a:r>
              <a:rPr sz="550" b="1" spc="-60" dirty="0">
                <a:latin typeface="Trebuchet MS"/>
                <a:cs typeface="Trebuchet MS"/>
              </a:rPr>
              <a:t>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79" name="object 79"/>
          <p:cNvGrpSpPr/>
          <p:nvPr/>
        </p:nvGrpSpPr>
        <p:grpSpPr>
          <a:xfrm>
            <a:off x="4023143" y="5679147"/>
            <a:ext cx="661035" cy="135255"/>
            <a:chOff x="4023143" y="5679147"/>
            <a:chExt cx="661035" cy="135255"/>
          </a:xfrm>
        </p:grpSpPr>
        <p:sp>
          <p:nvSpPr>
            <p:cNvPr id="80" name="object 80"/>
            <p:cNvSpPr/>
            <p:nvPr/>
          </p:nvSpPr>
          <p:spPr>
            <a:xfrm>
              <a:off x="4023143" y="567914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32654" y="5683090"/>
              <a:ext cx="143802" cy="124828"/>
            </a:xfrm>
            <a:prstGeom prst="rect">
              <a:avLst/>
            </a:prstGeom>
          </p:spPr>
        </p:pic>
      </p:grpSp>
      <p:sp>
        <p:nvSpPr>
          <p:cNvPr id="82" name="object 82"/>
          <p:cNvSpPr txBox="1"/>
          <p:nvPr/>
        </p:nvSpPr>
        <p:spPr>
          <a:xfrm>
            <a:off x="4153240" y="5691578"/>
            <a:ext cx="53149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AB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83" name="object 83"/>
          <p:cNvSpPr/>
          <p:nvPr/>
        </p:nvSpPr>
        <p:spPr>
          <a:xfrm>
            <a:off x="174904" y="1984795"/>
            <a:ext cx="1738630" cy="1953895"/>
          </a:xfrm>
          <a:custGeom>
            <a:avLst/>
            <a:gdLst/>
            <a:ahLst/>
            <a:cxnLst/>
            <a:rect l="l" t="t" r="r" b="b"/>
            <a:pathLst>
              <a:path w="1738630" h="195389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1835"/>
                </a:lnTo>
                <a:lnTo>
                  <a:pt x="1124" y="1923458"/>
                </a:lnTo>
                <a:lnTo>
                  <a:pt x="8999" y="1944831"/>
                </a:lnTo>
                <a:lnTo>
                  <a:pt x="30373" y="1952706"/>
                </a:lnTo>
                <a:lnTo>
                  <a:pt x="71996" y="1953831"/>
                </a:lnTo>
                <a:lnTo>
                  <a:pt x="1666595" y="1953831"/>
                </a:lnTo>
                <a:lnTo>
                  <a:pt x="1708218" y="1952706"/>
                </a:lnTo>
                <a:lnTo>
                  <a:pt x="1729592" y="1944831"/>
                </a:lnTo>
                <a:lnTo>
                  <a:pt x="1737466" y="1923458"/>
                </a:lnTo>
                <a:lnTo>
                  <a:pt x="1738591" y="18818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4" name="object 84"/>
          <p:cNvGraphicFramePr>
            <a:graphicFrameLocks noGrp="1"/>
          </p:cNvGraphicFramePr>
          <p:nvPr/>
        </p:nvGraphicFramePr>
        <p:xfrm>
          <a:off x="276552" y="319212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1069RH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16005044005494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5" name="object 85"/>
          <p:cNvSpPr txBox="1"/>
          <p:nvPr/>
        </p:nvSpPr>
        <p:spPr>
          <a:xfrm>
            <a:off x="279911" y="2140047"/>
            <a:ext cx="152908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APRIC</a:t>
            </a:r>
            <a:r>
              <a:rPr sz="1000" b="1" spc="-3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HA</a:t>
            </a:r>
            <a:r>
              <a:rPr sz="1000" b="1" spc="-110" dirty="0">
                <a:latin typeface="Trebuchet MS"/>
                <a:cs typeface="Trebuchet MS"/>
              </a:rPr>
              <a:t>L</a:t>
            </a:r>
            <a:r>
              <a:rPr sz="1000" b="1" spc="-15" dirty="0">
                <a:latin typeface="Trebuchet MS"/>
                <a:cs typeface="Trebuchet MS"/>
              </a:rPr>
              <a:t>VES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86" name="object 86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824064" y="1119162"/>
            <a:ext cx="442210" cy="746785"/>
          </a:xfrm>
          <a:prstGeom prst="rect">
            <a:avLst/>
          </a:prstGeom>
        </p:spPr>
      </p:pic>
      <p:grpSp>
        <p:nvGrpSpPr>
          <p:cNvPr id="87" name="object 87"/>
          <p:cNvGrpSpPr/>
          <p:nvPr/>
        </p:nvGrpSpPr>
        <p:grpSpPr>
          <a:xfrm>
            <a:off x="376936" y="2456980"/>
            <a:ext cx="1339850" cy="608330"/>
            <a:chOff x="376936" y="2456980"/>
            <a:chExt cx="1339850" cy="608330"/>
          </a:xfrm>
        </p:grpSpPr>
        <p:sp>
          <p:nvSpPr>
            <p:cNvPr id="88" name="object 88"/>
            <p:cNvSpPr/>
            <p:nvPr/>
          </p:nvSpPr>
          <p:spPr>
            <a:xfrm>
              <a:off x="429416" y="2703526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63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63" y="360006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8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87726" y="2974416"/>
              <a:ext cx="71259" cy="89103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444474" y="2703524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92" y="325894"/>
                  </a:moveTo>
                  <a:lnTo>
                    <a:pt x="51155" y="319582"/>
                  </a:lnTo>
                  <a:lnTo>
                    <a:pt x="47840" y="316141"/>
                  </a:lnTo>
                  <a:lnTo>
                    <a:pt x="43230" y="311289"/>
                  </a:lnTo>
                  <a:lnTo>
                    <a:pt x="43230" y="328447"/>
                  </a:lnTo>
                  <a:lnTo>
                    <a:pt x="43192" y="340410"/>
                  </a:lnTo>
                  <a:lnTo>
                    <a:pt x="41795" y="344690"/>
                  </a:lnTo>
                  <a:lnTo>
                    <a:pt x="35737" y="351485"/>
                  </a:lnTo>
                  <a:lnTo>
                    <a:pt x="32118" y="353187"/>
                  </a:lnTo>
                  <a:lnTo>
                    <a:pt x="25031" y="353187"/>
                  </a:lnTo>
                  <a:lnTo>
                    <a:pt x="11353" y="337134"/>
                  </a:lnTo>
                  <a:lnTo>
                    <a:pt x="11353" y="328447"/>
                  </a:lnTo>
                  <a:lnTo>
                    <a:pt x="12928" y="324231"/>
                  </a:lnTo>
                  <a:lnTo>
                    <a:pt x="18846" y="318135"/>
                  </a:lnTo>
                  <a:lnTo>
                    <a:pt x="19202" y="317766"/>
                  </a:lnTo>
                  <a:lnTo>
                    <a:pt x="23025" y="316141"/>
                  </a:lnTo>
                  <a:lnTo>
                    <a:pt x="32067" y="316141"/>
                  </a:lnTo>
                  <a:lnTo>
                    <a:pt x="35839" y="317766"/>
                  </a:lnTo>
                  <a:lnTo>
                    <a:pt x="38823" y="321017"/>
                  </a:lnTo>
                  <a:lnTo>
                    <a:pt x="41808" y="324231"/>
                  </a:lnTo>
                  <a:lnTo>
                    <a:pt x="43230" y="328447"/>
                  </a:lnTo>
                  <a:lnTo>
                    <a:pt x="43230" y="311289"/>
                  </a:lnTo>
                  <a:lnTo>
                    <a:pt x="41808" y="309791"/>
                  </a:lnTo>
                  <a:lnTo>
                    <a:pt x="36169" y="307340"/>
                  </a:lnTo>
                  <a:lnTo>
                    <a:pt x="25717" y="307340"/>
                  </a:lnTo>
                  <a:lnTo>
                    <a:pt x="22085" y="308229"/>
                  </a:lnTo>
                  <a:lnTo>
                    <a:pt x="15138" y="311785"/>
                  </a:lnTo>
                  <a:lnTo>
                    <a:pt x="12204" y="314477"/>
                  </a:lnTo>
                  <a:lnTo>
                    <a:pt x="9804" y="318135"/>
                  </a:lnTo>
                  <a:lnTo>
                    <a:pt x="9906" y="309791"/>
                  </a:lnTo>
                  <a:lnTo>
                    <a:pt x="10820" y="303771"/>
                  </a:lnTo>
                  <a:lnTo>
                    <a:pt x="14439" y="294970"/>
                  </a:lnTo>
                  <a:lnTo>
                    <a:pt x="16916" y="291630"/>
                  </a:lnTo>
                  <a:lnTo>
                    <a:pt x="20053" y="289344"/>
                  </a:lnTo>
                  <a:lnTo>
                    <a:pt x="22453" y="287566"/>
                  </a:lnTo>
                  <a:lnTo>
                    <a:pt x="25234" y="286689"/>
                  </a:lnTo>
                  <a:lnTo>
                    <a:pt x="32359" y="286689"/>
                  </a:lnTo>
                  <a:lnTo>
                    <a:pt x="42151" y="299478"/>
                  </a:lnTo>
                  <a:lnTo>
                    <a:pt x="52057" y="298704"/>
                  </a:lnTo>
                  <a:lnTo>
                    <a:pt x="51244" y="292392"/>
                  </a:lnTo>
                  <a:lnTo>
                    <a:pt x="48793" y="287451"/>
                  </a:lnTo>
                  <a:lnTo>
                    <a:pt x="47917" y="286689"/>
                  </a:lnTo>
                  <a:lnTo>
                    <a:pt x="40640" y="280276"/>
                  </a:lnTo>
                  <a:lnTo>
                    <a:pt x="35407" y="278485"/>
                  </a:lnTo>
                  <a:lnTo>
                    <a:pt x="20459" y="278485"/>
                  </a:lnTo>
                  <a:lnTo>
                    <a:pt x="431" y="311048"/>
                  </a:lnTo>
                  <a:lnTo>
                    <a:pt x="0" y="324231"/>
                  </a:lnTo>
                  <a:lnTo>
                    <a:pt x="381" y="331787"/>
                  </a:lnTo>
                  <a:lnTo>
                    <a:pt x="19773" y="361391"/>
                  </a:lnTo>
                  <a:lnTo>
                    <a:pt x="32956" y="361391"/>
                  </a:lnTo>
                  <a:lnTo>
                    <a:pt x="37312" y="360222"/>
                  </a:lnTo>
                  <a:lnTo>
                    <a:pt x="44983" y="355587"/>
                  </a:lnTo>
                  <a:lnTo>
                    <a:pt x="47129" y="353187"/>
                  </a:lnTo>
                  <a:lnTo>
                    <a:pt x="47993" y="352234"/>
                  </a:lnTo>
                  <a:lnTo>
                    <a:pt x="52387" y="343484"/>
                  </a:lnTo>
                  <a:lnTo>
                    <a:pt x="53492" y="338747"/>
                  </a:lnTo>
                  <a:lnTo>
                    <a:pt x="53492" y="325894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52" y="0"/>
                  </a:lnTo>
                  <a:lnTo>
                    <a:pt x="102552" y="313651"/>
                  </a:lnTo>
                  <a:lnTo>
                    <a:pt x="113245" y="313651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32" y="0"/>
                  </a:moveTo>
                  <a:lnTo>
                    <a:pt x="123939" y="0"/>
                  </a:lnTo>
                  <a:lnTo>
                    <a:pt x="123939" y="313651"/>
                  </a:lnTo>
                  <a:lnTo>
                    <a:pt x="134632" y="313651"/>
                  </a:lnTo>
                  <a:lnTo>
                    <a:pt x="134632" y="0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71" y="329488"/>
                  </a:moveTo>
                  <a:lnTo>
                    <a:pt x="194830" y="286753"/>
                  </a:lnTo>
                  <a:lnTo>
                    <a:pt x="192722" y="284264"/>
                  </a:lnTo>
                  <a:lnTo>
                    <a:pt x="192722" y="319963"/>
                  </a:lnTo>
                  <a:lnTo>
                    <a:pt x="192430" y="329107"/>
                  </a:lnTo>
                  <a:lnTo>
                    <a:pt x="181076" y="353187"/>
                  </a:lnTo>
                  <a:lnTo>
                    <a:pt x="171919" y="353187"/>
                  </a:lnTo>
                  <a:lnTo>
                    <a:pt x="160286" y="319963"/>
                  </a:lnTo>
                  <a:lnTo>
                    <a:pt x="160566" y="311924"/>
                  </a:lnTo>
                  <a:lnTo>
                    <a:pt x="171818" y="286753"/>
                  </a:lnTo>
                  <a:lnTo>
                    <a:pt x="181038" y="286753"/>
                  </a:lnTo>
                  <a:lnTo>
                    <a:pt x="192722" y="319963"/>
                  </a:lnTo>
                  <a:lnTo>
                    <a:pt x="192722" y="284264"/>
                  </a:lnTo>
                  <a:lnTo>
                    <a:pt x="191249" y="282879"/>
                  </a:lnTo>
                  <a:lnTo>
                    <a:pt x="184683" y="279387"/>
                  </a:lnTo>
                  <a:lnTo>
                    <a:pt x="180860" y="278485"/>
                  </a:lnTo>
                  <a:lnTo>
                    <a:pt x="170599" y="278485"/>
                  </a:lnTo>
                  <a:lnTo>
                    <a:pt x="150037" y="310362"/>
                  </a:lnTo>
                  <a:lnTo>
                    <a:pt x="150037" y="319963"/>
                  </a:lnTo>
                  <a:lnTo>
                    <a:pt x="162521" y="358584"/>
                  </a:lnTo>
                  <a:lnTo>
                    <a:pt x="168681" y="361391"/>
                  </a:lnTo>
                  <a:lnTo>
                    <a:pt x="182448" y="361391"/>
                  </a:lnTo>
                  <a:lnTo>
                    <a:pt x="187363" y="359803"/>
                  </a:lnTo>
                  <a:lnTo>
                    <a:pt x="195148" y="353402"/>
                  </a:lnTo>
                  <a:lnTo>
                    <a:pt x="195287" y="353187"/>
                  </a:lnTo>
                  <a:lnTo>
                    <a:pt x="198081" y="348881"/>
                  </a:lnTo>
                  <a:lnTo>
                    <a:pt x="201993" y="337185"/>
                  </a:lnTo>
                  <a:lnTo>
                    <a:pt x="202971" y="329488"/>
                  </a:lnTo>
                  <a:close/>
                </a:path>
                <a:path w="1118870" h="361950">
                  <a:moveTo>
                    <a:pt x="209473" y="12"/>
                  </a:moveTo>
                  <a:lnTo>
                    <a:pt x="198780" y="12"/>
                  </a:lnTo>
                  <a:lnTo>
                    <a:pt x="198780" y="260197"/>
                  </a:lnTo>
                  <a:lnTo>
                    <a:pt x="209473" y="260197"/>
                  </a:lnTo>
                  <a:lnTo>
                    <a:pt x="209473" y="12"/>
                  </a:lnTo>
                  <a:close/>
                </a:path>
                <a:path w="1118870" h="361950">
                  <a:moveTo>
                    <a:pt x="230860" y="12"/>
                  </a:moveTo>
                  <a:lnTo>
                    <a:pt x="220167" y="12"/>
                  </a:lnTo>
                  <a:lnTo>
                    <a:pt x="220167" y="260197"/>
                  </a:lnTo>
                  <a:lnTo>
                    <a:pt x="230860" y="260197"/>
                  </a:lnTo>
                  <a:lnTo>
                    <a:pt x="230860" y="12"/>
                  </a:lnTo>
                  <a:close/>
                </a:path>
                <a:path w="1118870" h="361950">
                  <a:moveTo>
                    <a:pt x="278028" y="329488"/>
                  </a:moveTo>
                  <a:lnTo>
                    <a:pt x="269887" y="286753"/>
                  </a:lnTo>
                  <a:lnTo>
                    <a:pt x="269024" y="285407"/>
                  </a:lnTo>
                  <a:lnTo>
                    <a:pt x="267779" y="284251"/>
                  </a:lnTo>
                  <a:lnTo>
                    <a:pt x="267779" y="319963"/>
                  </a:lnTo>
                  <a:lnTo>
                    <a:pt x="267487" y="329107"/>
                  </a:lnTo>
                  <a:lnTo>
                    <a:pt x="256133" y="353187"/>
                  </a:lnTo>
                  <a:lnTo>
                    <a:pt x="246989" y="353187"/>
                  </a:lnTo>
                  <a:lnTo>
                    <a:pt x="235343" y="319963"/>
                  </a:lnTo>
                  <a:lnTo>
                    <a:pt x="235623" y="311924"/>
                  </a:lnTo>
                  <a:lnTo>
                    <a:pt x="246875" y="286753"/>
                  </a:lnTo>
                  <a:lnTo>
                    <a:pt x="256095" y="286753"/>
                  </a:lnTo>
                  <a:lnTo>
                    <a:pt x="267779" y="319963"/>
                  </a:lnTo>
                  <a:lnTo>
                    <a:pt x="267779" y="284251"/>
                  </a:lnTo>
                  <a:lnTo>
                    <a:pt x="266306" y="282879"/>
                  </a:lnTo>
                  <a:lnTo>
                    <a:pt x="259740" y="279387"/>
                  </a:lnTo>
                  <a:lnTo>
                    <a:pt x="255917" y="278485"/>
                  </a:lnTo>
                  <a:lnTo>
                    <a:pt x="245656" y="278485"/>
                  </a:lnTo>
                  <a:lnTo>
                    <a:pt x="225094" y="310362"/>
                  </a:lnTo>
                  <a:lnTo>
                    <a:pt x="225094" y="319963"/>
                  </a:lnTo>
                  <a:lnTo>
                    <a:pt x="237591" y="358584"/>
                  </a:lnTo>
                  <a:lnTo>
                    <a:pt x="243738" y="361391"/>
                  </a:lnTo>
                  <a:lnTo>
                    <a:pt x="257505" y="361391"/>
                  </a:lnTo>
                  <a:lnTo>
                    <a:pt x="262420" y="359803"/>
                  </a:lnTo>
                  <a:lnTo>
                    <a:pt x="270205" y="353402"/>
                  </a:lnTo>
                  <a:lnTo>
                    <a:pt x="270344" y="353187"/>
                  </a:lnTo>
                  <a:lnTo>
                    <a:pt x="273138" y="348881"/>
                  </a:lnTo>
                  <a:lnTo>
                    <a:pt x="277050" y="337185"/>
                  </a:lnTo>
                  <a:lnTo>
                    <a:pt x="278028" y="329488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75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75" y="260210"/>
                  </a:lnTo>
                  <a:lnTo>
                    <a:pt x="327075" y="12"/>
                  </a:lnTo>
                  <a:close/>
                </a:path>
                <a:path w="1118870" h="361950">
                  <a:moveTo>
                    <a:pt x="353974" y="324751"/>
                  </a:moveTo>
                  <a:lnTo>
                    <a:pt x="351536" y="318439"/>
                  </a:lnTo>
                  <a:lnTo>
                    <a:pt x="341782" y="308622"/>
                  </a:lnTo>
                  <a:lnTo>
                    <a:pt x="335813" y="306171"/>
                  </a:lnTo>
                  <a:lnTo>
                    <a:pt x="323367" y="306171"/>
                  </a:lnTo>
                  <a:lnTo>
                    <a:pt x="318249" y="307873"/>
                  </a:lnTo>
                  <a:lnTo>
                    <a:pt x="313385" y="311264"/>
                  </a:lnTo>
                  <a:lnTo>
                    <a:pt x="317754" y="289445"/>
                  </a:lnTo>
                  <a:lnTo>
                    <a:pt x="350151" y="289445"/>
                  </a:lnTo>
                  <a:lnTo>
                    <a:pt x="350151" y="279920"/>
                  </a:lnTo>
                  <a:lnTo>
                    <a:pt x="309778" y="279920"/>
                  </a:lnTo>
                  <a:lnTo>
                    <a:pt x="301917" y="321614"/>
                  </a:lnTo>
                  <a:lnTo>
                    <a:pt x="311277" y="322834"/>
                  </a:lnTo>
                  <a:lnTo>
                    <a:pt x="312750" y="320509"/>
                  </a:lnTo>
                  <a:lnTo>
                    <a:pt x="314782" y="318630"/>
                  </a:lnTo>
                  <a:lnTo>
                    <a:pt x="319951" y="315734"/>
                  </a:lnTo>
                  <a:lnTo>
                    <a:pt x="322859" y="314972"/>
                  </a:lnTo>
                  <a:lnTo>
                    <a:pt x="331228" y="314972"/>
                  </a:lnTo>
                  <a:lnTo>
                    <a:pt x="335394" y="316623"/>
                  </a:lnTo>
                  <a:lnTo>
                    <a:pt x="341782" y="323176"/>
                  </a:lnTo>
                  <a:lnTo>
                    <a:pt x="343395" y="327672"/>
                  </a:lnTo>
                  <a:lnTo>
                    <a:pt x="343395" y="339344"/>
                  </a:lnTo>
                  <a:lnTo>
                    <a:pt x="341731" y="344144"/>
                  </a:lnTo>
                  <a:lnTo>
                    <a:pt x="335089" y="351370"/>
                  </a:lnTo>
                  <a:lnTo>
                    <a:pt x="331025" y="353187"/>
                  </a:lnTo>
                  <a:lnTo>
                    <a:pt x="322237" y="353187"/>
                  </a:lnTo>
                  <a:lnTo>
                    <a:pt x="318820" y="351904"/>
                  </a:lnTo>
                  <a:lnTo>
                    <a:pt x="313182" y="346773"/>
                  </a:lnTo>
                  <a:lnTo>
                    <a:pt x="311391" y="342938"/>
                  </a:lnTo>
                  <a:lnTo>
                    <a:pt x="310616" y="337845"/>
                  </a:lnTo>
                  <a:lnTo>
                    <a:pt x="300151" y="338734"/>
                  </a:lnTo>
                  <a:lnTo>
                    <a:pt x="300812" y="345554"/>
                  </a:lnTo>
                  <a:lnTo>
                    <a:pt x="303466" y="351040"/>
                  </a:lnTo>
                  <a:lnTo>
                    <a:pt x="312813" y="359308"/>
                  </a:lnTo>
                  <a:lnTo>
                    <a:pt x="318846" y="361378"/>
                  </a:lnTo>
                  <a:lnTo>
                    <a:pt x="335241" y="361378"/>
                  </a:lnTo>
                  <a:lnTo>
                    <a:pt x="342341" y="358076"/>
                  </a:lnTo>
                  <a:lnTo>
                    <a:pt x="351828" y="346176"/>
                  </a:lnTo>
                  <a:lnTo>
                    <a:pt x="353974" y="339826"/>
                  </a:lnTo>
                  <a:lnTo>
                    <a:pt x="353974" y="324751"/>
                  </a:lnTo>
                  <a:close/>
                </a:path>
                <a:path w="1118870" h="361950">
                  <a:moveTo>
                    <a:pt x="359168" y="12"/>
                  </a:moveTo>
                  <a:lnTo>
                    <a:pt x="348475" y="12"/>
                  </a:lnTo>
                  <a:lnTo>
                    <a:pt x="348475" y="260197"/>
                  </a:lnTo>
                  <a:lnTo>
                    <a:pt x="359168" y="260197"/>
                  </a:lnTo>
                  <a:lnTo>
                    <a:pt x="359168" y="12"/>
                  </a:lnTo>
                  <a:close/>
                </a:path>
                <a:path w="1118870" h="361950">
                  <a:moveTo>
                    <a:pt x="380542" y="12"/>
                  </a:moveTo>
                  <a:lnTo>
                    <a:pt x="369849" y="12"/>
                  </a:lnTo>
                  <a:lnTo>
                    <a:pt x="369849" y="260197"/>
                  </a:lnTo>
                  <a:lnTo>
                    <a:pt x="380542" y="260197"/>
                  </a:lnTo>
                  <a:lnTo>
                    <a:pt x="380542" y="12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96" y="12"/>
                  </a:moveTo>
                  <a:lnTo>
                    <a:pt x="444703" y="12"/>
                  </a:lnTo>
                  <a:lnTo>
                    <a:pt x="444703" y="260197"/>
                  </a:lnTo>
                  <a:lnTo>
                    <a:pt x="455396" y="260197"/>
                  </a:lnTo>
                  <a:lnTo>
                    <a:pt x="455396" y="12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64" y="12"/>
                  </a:lnTo>
                  <a:lnTo>
                    <a:pt x="487464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237" y="12"/>
                  </a:moveTo>
                  <a:lnTo>
                    <a:pt x="519544" y="12"/>
                  </a:lnTo>
                  <a:lnTo>
                    <a:pt x="519544" y="260197"/>
                  </a:lnTo>
                  <a:lnTo>
                    <a:pt x="530237" y="260197"/>
                  </a:lnTo>
                  <a:lnTo>
                    <a:pt x="530237" y="12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305" y="12"/>
                  </a:lnTo>
                  <a:lnTo>
                    <a:pt x="562305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85" y="0"/>
                  </a:lnTo>
                  <a:lnTo>
                    <a:pt x="594385" y="313651"/>
                  </a:lnTo>
                  <a:lnTo>
                    <a:pt x="605078" y="313651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52" y="0"/>
                  </a:moveTo>
                  <a:lnTo>
                    <a:pt x="615759" y="0"/>
                  </a:lnTo>
                  <a:lnTo>
                    <a:pt x="615759" y="313651"/>
                  </a:lnTo>
                  <a:lnTo>
                    <a:pt x="626452" y="313651"/>
                  </a:lnTo>
                  <a:lnTo>
                    <a:pt x="626452" y="0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59" y="12"/>
                  </a:lnTo>
                  <a:lnTo>
                    <a:pt x="637159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294" y="12"/>
                  </a:moveTo>
                  <a:lnTo>
                    <a:pt x="690600" y="12"/>
                  </a:lnTo>
                  <a:lnTo>
                    <a:pt x="690600" y="260197"/>
                  </a:lnTo>
                  <a:lnTo>
                    <a:pt x="701294" y="260197"/>
                  </a:lnTo>
                  <a:lnTo>
                    <a:pt x="701294" y="12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47" y="12"/>
                  </a:moveTo>
                  <a:lnTo>
                    <a:pt x="765454" y="12"/>
                  </a:lnTo>
                  <a:lnTo>
                    <a:pt x="765454" y="260197"/>
                  </a:lnTo>
                  <a:lnTo>
                    <a:pt x="776147" y="260197"/>
                  </a:lnTo>
                  <a:lnTo>
                    <a:pt x="776147" y="12"/>
                  </a:lnTo>
                  <a:close/>
                </a:path>
                <a:path w="1118870" h="361950">
                  <a:moveTo>
                    <a:pt x="797521" y="12"/>
                  </a:moveTo>
                  <a:lnTo>
                    <a:pt x="786841" y="12"/>
                  </a:lnTo>
                  <a:lnTo>
                    <a:pt x="786841" y="260197"/>
                  </a:lnTo>
                  <a:lnTo>
                    <a:pt x="797521" y="260197"/>
                  </a:lnTo>
                  <a:lnTo>
                    <a:pt x="797521" y="12"/>
                  </a:lnTo>
                  <a:close/>
                </a:path>
                <a:path w="1118870" h="361950">
                  <a:moveTo>
                    <a:pt x="850988" y="12"/>
                  </a:moveTo>
                  <a:lnTo>
                    <a:pt x="818908" y="12"/>
                  </a:lnTo>
                  <a:lnTo>
                    <a:pt x="818908" y="260210"/>
                  </a:lnTo>
                  <a:lnTo>
                    <a:pt x="850988" y="260210"/>
                  </a:lnTo>
                  <a:lnTo>
                    <a:pt x="850988" y="12"/>
                  </a:lnTo>
                  <a:close/>
                </a:path>
                <a:path w="1118870" h="361950">
                  <a:moveTo>
                    <a:pt x="872388" y="12"/>
                  </a:moveTo>
                  <a:lnTo>
                    <a:pt x="861695" y="12"/>
                  </a:lnTo>
                  <a:lnTo>
                    <a:pt x="861695" y="260197"/>
                  </a:lnTo>
                  <a:lnTo>
                    <a:pt x="872388" y="260197"/>
                  </a:lnTo>
                  <a:lnTo>
                    <a:pt x="872388" y="12"/>
                  </a:lnTo>
                  <a:close/>
                </a:path>
                <a:path w="1118870" h="361950">
                  <a:moveTo>
                    <a:pt x="915136" y="12"/>
                  </a:moveTo>
                  <a:lnTo>
                    <a:pt x="883069" y="12"/>
                  </a:lnTo>
                  <a:lnTo>
                    <a:pt x="883069" y="260210"/>
                  </a:lnTo>
                  <a:lnTo>
                    <a:pt x="915136" y="260210"/>
                  </a:lnTo>
                  <a:lnTo>
                    <a:pt x="915136" y="12"/>
                  </a:lnTo>
                  <a:close/>
                </a:path>
                <a:path w="1118870" h="361950">
                  <a:moveTo>
                    <a:pt x="968603" y="12"/>
                  </a:moveTo>
                  <a:lnTo>
                    <a:pt x="936523" y="12"/>
                  </a:lnTo>
                  <a:lnTo>
                    <a:pt x="936523" y="260210"/>
                  </a:lnTo>
                  <a:lnTo>
                    <a:pt x="968603" y="260210"/>
                  </a:lnTo>
                  <a:lnTo>
                    <a:pt x="968603" y="12"/>
                  </a:lnTo>
                  <a:close/>
                </a:path>
                <a:path w="1118870" h="361950">
                  <a:moveTo>
                    <a:pt x="990003" y="12"/>
                  </a:moveTo>
                  <a:lnTo>
                    <a:pt x="979309" y="12"/>
                  </a:lnTo>
                  <a:lnTo>
                    <a:pt x="979309" y="260197"/>
                  </a:lnTo>
                  <a:lnTo>
                    <a:pt x="990003" y="260197"/>
                  </a:lnTo>
                  <a:lnTo>
                    <a:pt x="990003" y="12"/>
                  </a:lnTo>
                  <a:close/>
                </a:path>
                <a:path w="1118870" h="361950">
                  <a:moveTo>
                    <a:pt x="1021245" y="12"/>
                  </a:moveTo>
                  <a:lnTo>
                    <a:pt x="1011351" y="12"/>
                  </a:lnTo>
                  <a:lnTo>
                    <a:pt x="1011351" y="260197"/>
                  </a:lnTo>
                  <a:lnTo>
                    <a:pt x="1021245" y="260197"/>
                  </a:lnTo>
                  <a:lnTo>
                    <a:pt x="1021245" y="12"/>
                  </a:lnTo>
                  <a:close/>
                </a:path>
                <a:path w="1118870" h="361950">
                  <a:moveTo>
                    <a:pt x="1064031" y="12"/>
                  </a:moveTo>
                  <a:lnTo>
                    <a:pt x="1054163" y="12"/>
                  </a:lnTo>
                  <a:lnTo>
                    <a:pt x="1054163" y="260197"/>
                  </a:lnTo>
                  <a:lnTo>
                    <a:pt x="1064031" y="260197"/>
                  </a:lnTo>
                  <a:lnTo>
                    <a:pt x="1064031" y="12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18" y="0"/>
                  </a:lnTo>
                  <a:lnTo>
                    <a:pt x="1086218" y="313651"/>
                  </a:lnTo>
                  <a:lnTo>
                    <a:pt x="1096911" y="313651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98" y="0"/>
                  </a:moveTo>
                  <a:lnTo>
                    <a:pt x="1107605" y="0"/>
                  </a:lnTo>
                  <a:lnTo>
                    <a:pt x="1107605" y="313651"/>
                  </a:lnTo>
                  <a:lnTo>
                    <a:pt x="1118298" y="313651"/>
                  </a:lnTo>
                  <a:lnTo>
                    <a:pt x="11182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19677" y="2982004"/>
              <a:ext cx="202994" cy="82905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1086332" y="2982010"/>
              <a:ext cx="128270" cy="83185"/>
            </a:xfrm>
            <a:custGeom>
              <a:avLst/>
              <a:gdLst/>
              <a:ahLst/>
              <a:cxnLst/>
              <a:rect l="l" t="t" r="r" b="b"/>
              <a:pathLst>
                <a:path w="128269" h="83185">
                  <a:moveTo>
                    <a:pt x="52933" y="51003"/>
                  </a:moveTo>
                  <a:lnTo>
                    <a:pt x="46037" y="10198"/>
                  </a:lnTo>
                  <a:lnTo>
                    <a:pt x="44792" y="8267"/>
                  </a:lnTo>
                  <a:lnTo>
                    <a:pt x="43929" y="6921"/>
                  </a:lnTo>
                  <a:lnTo>
                    <a:pt x="42684" y="5765"/>
                  </a:lnTo>
                  <a:lnTo>
                    <a:pt x="42684" y="41478"/>
                  </a:lnTo>
                  <a:lnTo>
                    <a:pt x="42392" y="50622"/>
                  </a:lnTo>
                  <a:lnTo>
                    <a:pt x="31051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67"/>
                  </a:lnTo>
                  <a:lnTo>
                    <a:pt x="31000" y="8267"/>
                  </a:lnTo>
                  <a:lnTo>
                    <a:pt x="42684" y="41478"/>
                  </a:lnTo>
                  <a:lnTo>
                    <a:pt x="42684" y="5765"/>
                  </a:lnTo>
                  <a:lnTo>
                    <a:pt x="41211" y="4394"/>
                  </a:lnTo>
                  <a:lnTo>
                    <a:pt x="34658" y="901"/>
                  </a:lnTo>
                  <a:lnTo>
                    <a:pt x="30835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98"/>
                  </a:lnTo>
                  <a:lnTo>
                    <a:pt x="18643" y="82905"/>
                  </a:lnTo>
                  <a:lnTo>
                    <a:pt x="32423" y="82905"/>
                  </a:lnTo>
                  <a:lnTo>
                    <a:pt x="51968" y="58699"/>
                  </a:lnTo>
                  <a:lnTo>
                    <a:pt x="52933" y="51003"/>
                  </a:lnTo>
                  <a:close/>
                </a:path>
                <a:path w="128269" h="83185">
                  <a:moveTo>
                    <a:pt x="127990" y="51003"/>
                  </a:moveTo>
                  <a:lnTo>
                    <a:pt x="119849" y="8267"/>
                  </a:lnTo>
                  <a:lnTo>
                    <a:pt x="118986" y="6921"/>
                  </a:lnTo>
                  <a:lnTo>
                    <a:pt x="117741" y="5765"/>
                  </a:lnTo>
                  <a:lnTo>
                    <a:pt x="117741" y="41478"/>
                  </a:lnTo>
                  <a:lnTo>
                    <a:pt x="117449" y="50622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39"/>
                  </a:lnTo>
                  <a:lnTo>
                    <a:pt x="96837" y="8267"/>
                  </a:lnTo>
                  <a:lnTo>
                    <a:pt x="106057" y="8267"/>
                  </a:lnTo>
                  <a:lnTo>
                    <a:pt x="117741" y="41478"/>
                  </a:lnTo>
                  <a:lnTo>
                    <a:pt x="117741" y="5765"/>
                  </a:lnTo>
                  <a:lnTo>
                    <a:pt x="116268" y="4394"/>
                  </a:lnTo>
                  <a:lnTo>
                    <a:pt x="109702" y="901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53" y="80098"/>
                  </a:lnTo>
                  <a:lnTo>
                    <a:pt x="93700" y="82905"/>
                  </a:lnTo>
                  <a:lnTo>
                    <a:pt x="107467" y="82905"/>
                  </a:lnTo>
                  <a:lnTo>
                    <a:pt x="112382" y="81318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5298" y="63906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" name="object 9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236463" y="2982338"/>
              <a:ext cx="127924" cy="82565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1386573" y="2982023"/>
              <a:ext cx="128270" cy="83185"/>
            </a:xfrm>
            <a:custGeom>
              <a:avLst/>
              <a:gdLst/>
              <a:ahLst/>
              <a:cxnLst/>
              <a:rect l="l" t="t" r="r" b="b"/>
              <a:pathLst>
                <a:path w="128269" h="83185">
                  <a:moveTo>
                    <a:pt x="53365" y="29273"/>
                  </a:moveTo>
                  <a:lnTo>
                    <a:pt x="52209" y="21678"/>
                  </a:lnTo>
                  <a:lnTo>
                    <a:pt x="49923" y="16433"/>
                  </a:lnTo>
                  <a:lnTo>
                    <a:pt x="47675" y="11150"/>
                  </a:lnTo>
                  <a:lnTo>
                    <a:pt x="45300" y="8242"/>
                  </a:lnTo>
                  <a:lnTo>
                    <a:pt x="44348" y="7086"/>
                  </a:lnTo>
                  <a:lnTo>
                    <a:pt x="42291" y="5778"/>
                  </a:lnTo>
                  <a:lnTo>
                    <a:pt x="42291" y="21183"/>
                  </a:lnTo>
                  <a:lnTo>
                    <a:pt x="42202" y="32905"/>
                  </a:lnTo>
                  <a:lnTo>
                    <a:pt x="40805" y="37109"/>
                  </a:lnTo>
                  <a:lnTo>
                    <a:pt x="34848" y="43561"/>
                  </a:lnTo>
                  <a:lnTo>
                    <a:pt x="31076" y="45173"/>
                  </a:lnTo>
                  <a:lnTo>
                    <a:pt x="21869" y="45173"/>
                  </a:lnTo>
                  <a:lnTo>
                    <a:pt x="18021" y="43561"/>
                  </a:lnTo>
                  <a:lnTo>
                    <a:pt x="14884" y="40360"/>
                  </a:lnTo>
                  <a:lnTo>
                    <a:pt x="11785" y="37109"/>
                  </a:lnTo>
                  <a:lnTo>
                    <a:pt x="10236" y="32905"/>
                  </a:lnTo>
                  <a:lnTo>
                    <a:pt x="10337" y="21678"/>
                  </a:lnTo>
                  <a:lnTo>
                    <a:pt x="11874" y="17272"/>
                  </a:lnTo>
                  <a:lnTo>
                    <a:pt x="15151" y="13665"/>
                  </a:lnTo>
                  <a:lnTo>
                    <a:pt x="18453" y="10071"/>
                  </a:lnTo>
                  <a:lnTo>
                    <a:pt x="22301" y="8242"/>
                  </a:lnTo>
                  <a:lnTo>
                    <a:pt x="31013" y="8242"/>
                  </a:lnTo>
                  <a:lnTo>
                    <a:pt x="34671" y="9918"/>
                  </a:lnTo>
                  <a:lnTo>
                    <a:pt x="37706" y="13284"/>
                  </a:lnTo>
                  <a:lnTo>
                    <a:pt x="40754" y="16624"/>
                  </a:lnTo>
                  <a:lnTo>
                    <a:pt x="42291" y="21183"/>
                  </a:lnTo>
                  <a:lnTo>
                    <a:pt x="42291" y="5778"/>
                  </a:lnTo>
                  <a:lnTo>
                    <a:pt x="39954" y="4267"/>
                  </a:lnTo>
                  <a:lnTo>
                    <a:pt x="35623" y="1409"/>
                  </a:lnTo>
                  <a:lnTo>
                    <a:pt x="30797" y="0"/>
                  </a:lnTo>
                  <a:lnTo>
                    <a:pt x="18199" y="0"/>
                  </a:lnTo>
                  <a:lnTo>
                    <a:pt x="12115" y="2489"/>
                  </a:lnTo>
                  <a:lnTo>
                    <a:pt x="2400" y="12534"/>
                  </a:lnTo>
                  <a:lnTo>
                    <a:pt x="0" y="19164"/>
                  </a:lnTo>
                  <a:lnTo>
                    <a:pt x="0" y="35369"/>
                  </a:lnTo>
                  <a:lnTo>
                    <a:pt x="2311" y="41808"/>
                  </a:lnTo>
                  <a:lnTo>
                    <a:pt x="11620" y="51536"/>
                  </a:lnTo>
                  <a:lnTo>
                    <a:pt x="17297" y="53975"/>
                  </a:lnTo>
                  <a:lnTo>
                    <a:pt x="28054" y="53975"/>
                  </a:lnTo>
                  <a:lnTo>
                    <a:pt x="31775" y="52997"/>
                  </a:lnTo>
                  <a:lnTo>
                    <a:pt x="38671" y="49047"/>
                  </a:lnTo>
                  <a:lnTo>
                    <a:pt x="41414" y="46469"/>
                  </a:lnTo>
                  <a:lnTo>
                    <a:pt x="42227" y="45173"/>
                  </a:lnTo>
                  <a:lnTo>
                    <a:pt x="43408" y="43294"/>
                  </a:lnTo>
                  <a:lnTo>
                    <a:pt x="27584" y="74688"/>
                  </a:lnTo>
                  <a:lnTo>
                    <a:pt x="20929" y="74688"/>
                  </a:lnTo>
                  <a:lnTo>
                    <a:pt x="18008" y="73672"/>
                  </a:lnTo>
                  <a:lnTo>
                    <a:pt x="13411" y="69608"/>
                  </a:lnTo>
                  <a:lnTo>
                    <a:pt x="11874" y="66344"/>
                  </a:lnTo>
                  <a:lnTo>
                    <a:pt x="11061" y="61836"/>
                  </a:lnTo>
                  <a:lnTo>
                    <a:pt x="1485" y="62712"/>
                  </a:lnTo>
                  <a:lnTo>
                    <a:pt x="17945" y="82880"/>
                  </a:lnTo>
                  <a:lnTo>
                    <a:pt x="30289" y="82880"/>
                  </a:lnTo>
                  <a:lnTo>
                    <a:pt x="53365" y="49618"/>
                  </a:lnTo>
                  <a:lnTo>
                    <a:pt x="53365" y="43294"/>
                  </a:lnTo>
                  <a:lnTo>
                    <a:pt x="53365" y="29273"/>
                  </a:lnTo>
                  <a:close/>
                </a:path>
                <a:path w="128269" h="83185">
                  <a:moveTo>
                    <a:pt x="128270" y="1384"/>
                  </a:moveTo>
                  <a:lnTo>
                    <a:pt x="75704" y="1384"/>
                  </a:lnTo>
                  <a:lnTo>
                    <a:pt x="75704" y="10960"/>
                  </a:lnTo>
                  <a:lnTo>
                    <a:pt x="115468" y="10960"/>
                  </a:lnTo>
                  <a:lnTo>
                    <a:pt x="111721" y="15519"/>
                  </a:lnTo>
                  <a:lnTo>
                    <a:pt x="92824" y="51638"/>
                  </a:lnTo>
                  <a:lnTo>
                    <a:pt x="87071" y="81508"/>
                  </a:lnTo>
                  <a:lnTo>
                    <a:pt x="97307" y="81508"/>
                  </a:lnTo>
                  <a:lnTo>
                    <a:pt x="97853" y="73418"/>
                  </a:lnTo>
                  <a:lnTo>
                    <a:pt x="99136" y="65976"/>
                  </a:lnTo>
                  <a:lnTo>
                    <a:pt x="116687" y="24549"/>
                  </a:lnTo>
                  <a:lnTo>
                    <a:pt x="128270" y="9131"/>
                  </a:lnTo>
                  <a:lnTo>
                    <a:pt x="128270" y="1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055814" y="245698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065330" y="2460924"/>
              <a:ext cx="143802" cy="124828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376936" y="245698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86452" y="2460924"/>
              <a:ext cx="143802" cy="124828"/>
            </a:xfrm>
            <a:prstGeom prst="rect">
              <a:avLst/>
            </a:prstGeom>
          </p:spPr>
        </p:pic>
      </p:grpSp>
      <p:sp>
        <p:nvSpPr>
          <p:cNvPr id="99" name="object 99"/>
          <p:cNvSpPr txBox="1"/>
          <p:nvPr/>
        </p:nvSpPr>
        <p:spPr>
          <a:xfrm>
            <a:off x="376936" y="2456980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3820284" y="1976988"/>
            <a:ext cx="1738630" cy="1961514"/>
          </a:xfrm>
          <a:custGeom>
            <a:avLst/>
            <a:gdLst/>
            <a:ahLst/>
            <a:cxnLst/>
            <a:rect l="l" t="t" r="r" b="b"/>
            <a:pathLst>
              <a:path w="1738629" h="196151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9455"/>
                </a:lnTo>
                <a:lnTo>
                  <a:pt x="1124" y="1931078"/>
                </a:lnTo>
                <a:lnTo>
                  <a:pt x="8999" y="1952451"/>
                </a:lnTo>
                <a:lnTo>
                  <a:pt x="30373" y="1960326"/>
                </a:lnTo>
                <a:lnTo>
                  <a:pt x="71996" y="1961451"/>
                </a:lnTo>
                <a:lnTo>
                  <a:pt x="1666595" y="1961451"/>
                </a:lnTo>
                <a:lnTo>
                  <a:pt x="1708218" y="1960326"/>
                </a:lnTo>
                <a:lnTo>
                  <a:pt x="1729592" y="1952451"/>
                </a:lnTo>
                <a:lnTo>
                  <a:pt x="1737466" y="1931078"/>
                </a:lnTo>
                <a:lnTo>
                  <a:pt x="1738591" y="188945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1" name="object 101"/>
          <p:cNvGraphicFramePr>
            <a:graphicFrameLocks noGrp="1"/>
          </p:cNvGraphicFramePr>
          <p:nvPr/>
        </p:nvGraphicFramePr>
        <p:xfrm>
          <a:off x="3921931" y="3224051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8064RH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6005044003158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2" name="object 102"/>
          <p:cNvSpPr txBox="1"/>
          <p:nvPr/>
        </p:nvSpPr>
        <p:spPr>
          <a:xfrm>
            <a:off x="4016043" y="2155403"/>
            <a:ext cx="133604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PEAR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HA</a:t>
            </a:r>
            <a:r>
              <a:rPr sz="1000" b="1" spc="-110" dirty="0">
                <a:latin typeface="Trebuchet MS"/>
                <a:cs typeface="Trebuchet MS"/>
              </a:rPr>
              <a:t>L</a:t>
            </a:r>
            <a:r>
              <a:rPr sz="1000" b="1" spc="-15" dirty="0">
                <a:latin typeface="Trebuchet MS"/>
                <a:cs typeface="Trebuchet MS"/>
              </a:rPr>
              <a:t>VES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03" name="object 103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4463783" y="1088047"/>
            <a:ext cx="453605" cy="766063"/>
          </a:xfrm>
          <a:prstGeom prst="rect">
            <a:avLst/>
          </a:prstGeom>
        </p:spPr>
      </p:pic>
      <p:grpSp>
        <p:nvGrpSpPr>
          <p:cNvPr id="104" name="object 104"/>
          <p:cNvGrpSpPr/>
          <p:nvPr/>
        </p:nvGrpSpPr>
        <p:grpSpPr>
          <a:xfrm>
            <a:off x="4014190" y="2420340"/>
            <a:ext cx="1339850" cy="685165"/>
            <a:chOff x="4014190" y="2420340"/>
            <a:chExt cx="1339850" cy="685165"/>
          </a:xfrm>
        </p:grpSpPr>
        <p:sp>
          <p:nvSpPr>
            <p:cNvPr id="105" name="object 105"/>
            <p:cNvSpPr/>
            <p:nvPr/>
          </p:nvSpPr>
          <p:spPr>
            <a:xfrm>
              <a:off x="4074783" y="2743920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33111" y="3014803"/>
              <a:ext cx="71259" cy="89115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4089870" y="2743911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07"/>
                  </a:moveTo>
                  <a:lnTo>
                    <a:pt x="51130" y="319570"/>
                  </a:lnTo>
                  <a:lnTo>
                    <a:pt x="47828" y="316153"/>
                  </a:lnTo>
                  <a:lnTo>
                    <a:pt x="46443" y="314718"/>
                  </a:lnTo>
                  <a:lnTo>
                    <a:pt x="43230" y="311340"/>
                  </a:lnTo>
                  <a:lnTo>
                    <a:pt x="43230" y="328460"/>
                  </a:lnTo>
                  <a:lnTo>
                    <a:pt x="43192" y="340423"/>
                  </a:lnTo>
                  <a:lnTo>
                    <a:pt x="41770" y="344703"/>
                  </a:lnTo>
                  <a:lnTo>
                    <a:pt x="35725" y="351497"/>
                  </a:lnTo>
                  <a:lnTo>
                    <a:pt x="32105" y="353187"/>
                  </a:lnTo>
                  <a:lnTo>
                    <a:pt x="25006" y="353187"/>
                  </a:lnTo>
                  <a:lnTo>
                    <a:pt x="11341" y="337134"/>
                  </a:lnTo>
                  <a:lnTo>
                    <a:pt x="11341" y="328460"/>
                  </a:lnTo>
                  <a:lnTo>
                    <a:pt x="12903" y="324243"/>
                  </a:lnTo>
                  <a:lnTo>
                    <a:pt x="16052" y="321017"/>
                  </a:lnTo>
                  <a:lnTo>
                    <a:pt x="18834" y="318135"/>
                  </a:lnTo>
                  <a:lnTo>
                    <a:pt x="19177" y="317779"/>
                  </a:lnTo>
                  <a:lnTo>
                    <a:pt x="22999" y="316153"/>
                  </a:lnTo>
                  <a:lnTo>
                    <a:pt x="32054" y="316153"/>
                  </a:lnTo>
                  <a:lnTo>
                    <a:pt x="35826" y="317779"/>
                  </a:lnTo>
                  <a:lnTo>
                    <a:pt x="41783" y="324243"/>
                  </a:lnTo>
                  <a:lnTo>
                    <a:pt x="43230" y="328460"/>
                  </a:lnTo>
                  <a:lnTo>
                    <a:pt x="43230" y="311340"/>
                  </a:lnTo>
                  <a:lnTo>
                    <a:pt x="41783" y="309803"/>
                  </a:lnTo>
                  <a:lnTo>
                    <a:pt x="36144" y="307352"/>
                  </a:lnTo>
                  <a:lnTo>
                    <a:pt x="25704" y="307352"/>
                  </a:lnTo>
                  <a:lnTo>
                    <a:pt x="22059" y="308229"/>
                  </a:lnTo>
                  <a:lnTo>
                    <a:pt x="15125" y="311772"/>
                  </a:lnTo>
                  <a:lnTo>
                    <a:pt x="12166" y="314490"/>
                  </a:lnTo>
                  <a:lnTo>
                    <a:pt x="9791" y="318135"/>
                  </a:lnTo>
                  <a:lnTo>
                    <a:pt x="9906" y="309803"/>
                  </a:lnTo>
                  <a:lnTo>
                    <a:pt x="10807" y="303758"/>
                  </a:lnTo>
                  <a:lnTo>
                    <a:pt x="12623" y="299377"/>
                  </a:lnTo>
                  <a:lnTo>
                    <a:pt x="14414" y="294982"/>
                  </a:lnTo>
                  <a:lnTo>
                    <a:pt x="16878" y="291642"/>
                  </a:lnTo>
                  <a:lnTo>
                    <a:pt x="20027" y="289356"/>
                  </a:lnTo>
                  <a:lnTo>
                    <a:pt x="22428" y="287578"/>
                  </a:lnTo>
                  <a:lnTo>
                    <a:pt x="25222" y="286689"/>
                  </a:lnTo>
                  <a:lnTo>
                    <a:pt x="28397" y="286689"/>
                  </a:lnTo>
                  <a:lnTo>
                    <a:pt x="42125" y="299478"/>
                  </a:lnTo>
                  <a:lnTo>
                    <a:pt x="52044" y="298716"/>
                  </a:lnTo>
                  <a:lnTo>
                    <a:pt x="35382" y="278498"/>
                  </a:lnTo>
                  <a:lnTo>
                    <a:pt x="20447" y="278498"/>
                  </a:lnTo>
                  <a:lnTo>
                    <a:pt x="431" y="311061"/>
                  </a:lnTo>
                  <a:lnTo>
                    <a:pt x="0" y="324243"/>
                  </a:lnTo>
                  <a:lnTo>
                    <a:pt x="381" y="331800"/>
                  </a:lnTo>
                  <a:lnTo>
                    <a:pt x="19748" y="361391"/>
                  </a:lnTo>
                  <a:lnTo>
                    <a:pt x="32931" y="361391"/>
                  </a:lnTo>
                  <a:lnTo>
                    <a:pt x="37287" y="360235"/>
                  </a:lnTo>
                  <a:lnTo>
                    <a:pt x="44958" y="355574"/>
                  </a:lnTo>
                  <a:lnTo>
                    <a:pt x="47117" y="353187"/>
                  </a:lnTo>
                  <a:lnTo>
                    <a:pt x="47980" y="352234"/>
                  </a:lnTo>
                  <a:lnTo>
                    <a:pt x="52349" y="343484"/>
                  </a:lnTo>
                  <a:lnTo>
                    <a:pt x="53479" y="338734"/>
                  </a:lnTo>
                  <a:lnTo>
                    <a:pt x="53479" y="325907"/>
                  </a:lnTo>
                  <a:close/>
                </a:path>
                <a:path w="1118870" h="361950">
                  <a:moveTo>
                    <a:pt x="113233" y="12"/>
                  </a:moveTo>
                  <a:lnTo>
                    <a:pt x="102552" y="12"/>
                  </a:lnTo>
                  <a:lnTo>
                    <a:pt x="102552" y="313677"/>
                  </a:lnTo>
                  <a:lnTo>
                    <a:pt x="113233" y="313677"/>
                  </a:lnTo>
                  <a:lnTo>
                    <a:pt x="113233" y="12"/>
                  </a:lnTo>
                  <a:close/>
                </a:path>
                <a:path w="1118870" h="361950">
                  <a:moveTo>
                    <a:pt x="134607" y="12"/>
                  </a:moveTo>
                  <a:lnTo>
                    <a:pt x="123926" y="12"/>
                  </a:lnTo>
                  <a:lnTo>
                    <a:pt x="123926" y="313677"/>
                  </a:lnTo>
                  <a:lnTo>
                    <a:pt x="134607" y="313677"/>
                  </a:lnTo>
                  <a:lnTo>
                    <a:pt x="134607" y="12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87" y="12"/>
                  </a:lnTo>
                  <a:lnTo>
                    <a:pt x="166687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202844" y="310769"/>
                  </a:lnTo>
                  <a:lnTo>
                    <a:pt x="202349" y="305536"/>
                  </a:lnTo>
                  <a:lnTo>
                    <a:pt x="201117" y="300812"/>
                  </a:lnTo>
                  <a:lnTo>
                    <a:pt x="199910" y="296049"/>
                  </a:lnTo>
                  <a:lnTo>
                    <a:pt x="198234" y="292036"/>
                  </a:lnTo>
                  <a:lnTo>
                    <a:pt x="194805" y="286753"/>
                  </a:lnTo>
                  <a:lnTo>
                    <a:pt x="193954" y="285419"/>
                  </a:lnTo>
                  <a:lnTo>
                    <a:pt x="192709" y="284264"/>
                  </a:lnTo>
                  <a:lnTo>
                    <a:pt x="192709" y="319976"/>
                  </a:lnTo>
                  <a:lnTo>
                    <a:pt x="192417" y="329107"/>
                  </a:lnTo>
                  <a:lnTo>
                    <a:pt x="181063" y="353187"/>
                  </a:lnTo>
                  <a:lnTo>
                    <a:pt x="171907" y="353187"/>
                  </a:lnTo>
                  <a:lnTo>
                    <a:pt x="160274" y="319976"/>
                  </a:lnTo>
                  <a:lnTo>
                    <a:pt x="160553" y="311924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09" y="319976"/>
                  </a:lnTo>
                  <a:lnTo>
                    <a:pt x="192709" y="284264"/>
                  </a:lnTo>
                  <a:lnTo>
                    <a:pt x="191236" y="282892"/>
                  </a:lnTo>
                  <a:lnTo>
                    <a:pt x="184670" y="279387"/>
                  </a:lnTo>
                  <a:lnTo>
                    <a:pt x="180848" y="278498"/>
                  </a:lnTo>
                  <a:lnTo>
                    <a:pt x="170586" y="278498"/>
                  </a:lnTo>
                  <a:lnTo>
                    <a:pt x="150025" y="310375"/>
                  </a:lnTo>
                  <a:lnTo>
                    <a:pt x="150025" y="319976"/>
                  </a:lnTo>
                  <a:lnTo>
                    <a:pt x="162509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201980" y="337172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93" y="0"/>
                  </a:lnTo>
                  <a:lnTo>
                    <a:pt x="198793" y="260197"/>
                  </a:lnTo>
                  <a:lnTo>
                    <a:pt x="209473" y="260197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22" y="0"/>
                  </a:moveTo>
                  <a:lnTo>
                    <a:pt x="220141" y="0"/>
                  </a:lnTo>
                  <a:lnTo>
                    <a:pt x="220141" y="260197"/>
                  </a:lnTo>
                  <a:lnTo>
                    <a:pt x="230822" y="260197"/>
                  </a:lnTo>
                  <a:lnTo>
                    <a:pt x="230822" y="0"/>
                  </a:lnTo>
                  <a:close/>
                </a:path>
                <a:path w="1118870" h="361950">
                  <a:moveTo>
                    <a:pt x="278015" y="329501"/>
                  </a:moveTo>
                  <a:lnTo>
                    <a:pt x="277901" y="310769"/>
                  </a:lnTo>
                  <a:lnTo>
                    <a:pt x="277406" y="305536"/>
                  </a:lnTo>
                  <a:lnTo>
                    <a:pt x="276174" y="300812"/>
                  </a:lnTo>
                  <a:lnTo>
                    <a:pt x="274967" y="296049"/>
                  </a:lnTo>
                  <a:lnTo>
                    <a:pt x="273278" y="292036"/>
                  </a:lnTo>
                  <a:lnTo>
                    <a:pt x="269875" y="286753"/>
                  </a:lnTo>
                  <a:lnTo>
                    <a:pt x="269011" y="285419"/>
                  </a:lnTo>
                  <a:lnTo>
                    <a:pt x="267766" y="284264"/>
                  </a:lnTo>
                  <a:lnTo>
                    <a:pt x="267766" y="319976"/>
                  </a:lnTo>
                  <a:lnTo>
                    <a:pt x="267474" y="329107"/>
                  </a:lnTo>
                  <a:lnTo>
                    <a:pt x="256108" y="353187"/>
                  </a:lnTo>
                  <a:lnTo>
                    <a:pt x="246964" y="353187"/>
                  </a:lnTo>
                  <a:lnTo>
                    <a:pt x="235331" y="319976"/>
                  </a:lnTo>
                  <a:lnTo>
                    <a:pt x="235610" y="311924"/>
                  </a:lnTo>
                  <a:lnTo>
                    <a:pt x="246862" y="286753"/>
                  </a:lnTo>
                  <a:lnTo>
                    <a:pt x="256082" y="286753"/>
                  </a:lnTo>
                  <a:lnTo>
                    <a:pt x="267766" y="319976"/>
                  </a:lnTo>
                  <a:lnTo>
                    <a:pt x="267766" y="284264"/>
                  </a:lnTo>
                  <a:lnTo>
                    <a:pt x="266293" y="282892"/>
                  </a:lnTo>
                  <a:lnTo>
                    <a:pt x="259715" y="279387"/>
                  </a:lnTo>
                  <a:lnTo>
                    <a:pt x="255905" y="278498"/>
                  </a:lnTo>
                  <a:lnTo>
                    <a:pt x="245643" y="278498"/>
                  </a:lnTo>
                  <a:lnTo>
                    <a:pt x="225082" y="310375"/>
                  </a:lnTo>
                  <a:lnTo>
                    <a:pt x="225082" y="319976"/>
                  </a:lnTo>
                  <a:lnTo>
                    <a:pt x="237566" y="358584"/>
                  </a:lnTo>
                  <a:lnTo>
                    <a:pt x="243713" y="361391"/>
                  </a:lnTo>
                  <a:lnTo>
                    <a:pt x="257479" y="361391"/>
                  </a:lnTo>
                  <a:lnTo>
                    <a:pt x="277025" y="337172"/>
                  </a:lnTo>
                  <a:lnTo>
                    <a:pt x="278015" y="329501"/>
                  </a:lnTo>
                  <a:close/>
                </a:path>
                <a:path w="1118870" h="361950">
                  <a:moveTo>
                    <a:pt x="284289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289" y="260210"/>
                  </a:lnTo>
                  <a:lnTo>
                    <a:pt x="284289" y="12"/>
                  </a:lnTo>
                  <a:close/>
                </a:path>
                <a:path w="1118870" h="361950">
                  <a:moveTo>
                    <a:pt x="327050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50" y="260210"/>
                  </a:lnTo>
                  <a:lnTo>
                    <a:pt x="327050" y="12"/>
                  </a:lnTo>
                  <a:close/>
                </a:path>
                <a:path w="1118870" h="361950">
                  <a:moveTo>
                    <a:pt x="353949" y="324777"/>
                  </a:moveTo>
                  <a:lnTo>
                    <a:pt x="351510" y="318465"/>
                  </a:lnTo>
                  <a:lnTo>
                    <a:pt x="341757" y="308648"/>
                  </a:lnTo>
                  <a:lnTo>
                    <a:pt x="335788" y="306197"/>
                  </a:lnTo>
                  <a:lnTo>
                    <a:pt x="323354" y="306197"/>
                  </a:lnTo>
                  <a:lnTo>
                    <a:pt x="318236" y="307886"/>
                  </a:lnTo>
                  <a:lnTo>
                    <a:pt x="313359" y="311289"/>
                  </a:lnTo>
                  <a:lnTo>
                    <a:pt x="317741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65" y="279946"/>
                  </a:lnTo>
                  <a:lnTo>
                    <a:pt x="301904" y="321640"/>
                  </a:lnTo>
                  <a:lnTo>
                    <a:pt x="311251" y="322859"/>
                  </a:lnTo>
                  <a:lnTo>
                    <a:pt x="312737" y="320522"/>
                  </a:lnTo>
                  <a:lnTo>
                    <a:pt x="314769" y="318643"/>
                  </a:lnTo>
                  <a:lnTo>
                    <a:pt x="319938" y="315734"/>
                  </a:lnTo>
                  <a:lnTo>
                    <a:pt x="322834" y="314998"/>
                  </a:lnTo>
                  <a:lnTo>
                    <a:pt x="331216" y="314998"/>
                  </a:lnTo>
                  <a:lnTo>
                    <a:pt x="335381" y="316636"/>
                  </a:lnTo>
                  <a:lnTo>
                    <a:pt x="341757" y="323202"/>
                  </a:lnTo>
                  <a:lnTo>
                    <a:pt x="343369" y="327698"/>
                  </a:lnTo>
                  <a:lnTo>
                    <a:pt x="343369" y="339356"/>
                  </a:lnTo>
                  <a:lnTo>
                    <a:pt x="341693" y="344157"/>
                  </a:lnTo>
                  <a:lnTo>
                    <a:pt x="335064" y="351383"/>
                  </a:lnTo>
                  <a:lnTo>
                    <a:pt x="331012" y="353199"/>
                  </a:lnTo>
                  <a:lnTo>
                    <a:pt x="322211" y="353199"/>
                  </a:lnTo>
                  <a:lnTo>
                    <a:pt x="318820" y="351929"/>
                  </a:lnTo>
                  <a:lnTo>
                    <a:pt x="313156" y="346798"/>
                  </a:lnTo>
                  <a:lnTo>
                    <a:pt x="311378" y="342950"/>
                  </a:lnTo>
                  <a:lnTo>
                    <a:pt x="310591" y="337870"/>
                  </a:lnTo>
                  <a:lnTo>
                    <a:pt x="300139" y="338747"/>
                  </a:lnTo>
                  <a:lnTo>
                    <a:pt x="300799" y="345579"/>
                  </a:lnTo>
                  <a:lnTo>
                    <a:pt x="303453" y="351066"/>
                  </a:lnTo>
                  <a:lnTo>
                    <a:pt x="312788" y="359321"/>
                  </a:lnTo>
                  <a:lnTo>
                    <a:pt x="318833" y="361391"/>
                  </a:lnTo>
                  <a:lnTo>
                    <a:pt x="335216" y="361391"/>
                  </a:lnTo>
                  <a:lnTo>
                    <a:pt x="342328" y="358101"/>
                  </a:lnTo>
                  <a:lnTo>
                    <a:pt x="351790" y="346189"/>
                  </a:lnTo>
                  <a:lnTo>
                    <a:pt x="353949" y="339839"/>
                  </a:lnTo>
                  <a:lnTo>
                    <a:pt x="353949" y="324777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49" y="0"/>
                  </a:lnTo>
                  <a:lnTo>
                    <a:pt x="348449" y="260197"/>
                  </a:lnTo>
                  <a:lnTo>
                    <a:pt x="359143" y="260197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49" y="0"/>
                  </a:lnTo>
                  <a:lnTo>
                    <a:pt x="369849" y="260197"/>
                  </a:lnTo>
                  <a:lnTo>
                    <a:pt x="380530" y="260197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84" y="12"/>
                  </a:moveTo>
                  <a:lnTo>
                    <a:pt x="401916" y="12"/>
                  </a:lnTo>
                  <a:lnTo>
                    <a:pt x="401916" y="260210"/>
                  </a:lnTo>
                  <a:lnTo>
                    <a:pt x="433984" y="260210"/>
                  </a:lnTo>
                  <a:lnTo>
                    <a:pt x="433984" y="12"/>
                  </a:lnTo>
                  <a:close/>
                </a:path>
                <a:path w="1118870" h="361950">
                  <a:moveTo>
                    <a:pt x="455358" y="0"/>
                  </a:moveTo>
                  <a:lnTo>
                    <a:pt x="444677" y="0"/>
                  </a:lnTo>
                  <a:lnTo>
                    <a:pt x="444677" y="260197"/>
                  </a:lnTo>
                  <a:lnTo>
                    <a:pt x="455358" y="260197"/>
                  </a:lnTo>
                  <a:lnTo>
                    <a:pt x="455358" y="0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51" y="12"/>
                  </a:lnTo>
                  <a:lnTo>
                    <a:pt x="487451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212" y="0"/>
                  </a:moveTo>
                  <a:lnTo>
                    <a:pt x="519531" y="0"/>
                  </a:lnTo>
                  <a:lnTo>
                    <a:pt x="519531" y="260197"/>
                  </a:lnTo>
                  <a:lnTo>
                    <a:pt x="530212" y="260197"/>
                  </a:lnTo>
                  <a:lnTo>
                    <a:pt x="530212" y="0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53" y="12"/>
                  </a:moveTo>
                  <a:lnTo>
                    <a:pt x="594372" y="12"/>
                  </a:lnTo>
                  <a:lnTo>
                    <a:pt x="594372" y="313677"/>
                  </a:lnTo>
                  <a:lnTo>
                    <a:pt x="605053" y="313677"/>
                  </a:lnTo>
                  <a:lnTo>
                    <a:pt x="605053" y="12"/>
                  </a:lnTo>
                  <a:close/>
                </a:path>
                <a:path w="1118870" h="361950">
                  <a:moveTo>
                    <a:pt x="626452" y="12"/>
                  </a:moveTo>
                  <a:lnTo>
                    <a:pt x="615759" y="12"/>
                  </a:lnTo>
                  <a:lnTo>
                    <a:pt x="615759" y="313677"/>
                  </a:lnTo>
                  <a:lnTo>
                    <a:pt x="626452" y="313677"/>
                  </a:lnTo>
                  <a:lnTo>
                    <a:pt x="626452" y="12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13" y="260210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00" y="0"/>
                  </a:lnTo>
                  <a:lnTo>
                    <a:pt x="690600" y="260197"/>
                  </a:lnTo>
                  <a:lnTo>
                    <a:pt x="701294" y="260197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42" y="12"/>
                  </a:moveTo>
                  <a:lnTo>
                    <a:pt x="711987" y="12"/>
                  </a:lnTo>
                  <a:lnTo>
                    <a:pt x="711987" y="260210"/>
                  </a:lnTo>
                  <a:lnTo>
                    <a:pt x="744042" y="260210"/>
                  </a:lnTo>
                  <a:lnTo>
                    <a:pt x="744042" y="12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41" y="0"/>
                  </a:lnTo>
                  <a:lnTo>
                    <a:pt x="765441" y="260197"/>
                  </a:lnTo>
                  <a:lnTo>
                    <a:pt x="776147" y="260197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797521" y="0"/>
                  </a:moveTo>
                  <a:lnTo>
                    <a:pt x="786841" y="0"/>
                  </a:lnTo>
                  <a:lnTo>
                    <a:pt x="786841" y="260197"/>
                  </a:lnTo>
                  <a:lnTo>
                    <a:pt x="797521" y="260197"/>
                  </a:lnTo>
                  <a:lnTo>
                    <a:pt x="797521" y="0"/>
                  </a:lnTo>
                  <a:close/>
                </a:path>
                <a:path w="1118870" h="361950">
                  <a:moveTo>
                    <a:pt x="850976" y="0"/>
                  </a:moveTo>
                  <a:lnTo>
                    <a:pt x="840295" y="0"/>
                  </a:lnTo>
                  <a:lnTo>
                    <a:pt x="840295" y="260197"/>
                  </a:lnTo>
                  <a:lnTo>
                    <a:pt x="850976" y="260197"/>
                  </a:lnTo>
                  <a:lnTo>
                    <a:pt x="850976" y="0"/>
                  </a:lnTo>
                  <a:close/>
                </a:path>
                <a:path w="1118870" h="361950">
                  <a:moveTo>
                    <a:pt x="883869" y="12"/>
                  </a:moveTo>
                  <a:lnTo>
                    <a:pt x="861656" y="12"/>
                  </a:lnTo>
                  <a:lnTo>
                    <a:pt x="861656" y="260210"/>
                  </a:lnTo>
                  <a:lnTo>
                    <a:pt x="883869" y="260210"/>
                  </a:lnTo>
                  <a:lnTo>
                    <a:pt x="883869" y="12"/>
                  </a:lnTo>
                  <a:close/>
                </a:path>
                <a:path w="1118870" h="361950">
                  <a:moveTo>
                    <a:pt x="926642" y="12"/>
                  </a:moveTo>
                  <a:lnTo>
                    <a:pt x="904443" y="12"/>
                  </a:lnTo>
                  <a:lnTo>
                    <a:pt x="904443" y="260210"/>
                  </a:lnTo>
                  <a:lnTo>
                    <a:pt x="926642" y="260210"/>
                  </a:lnTo>
                  <a:lnTo>
                    <a:pt x="926642" y="12"/>
                  </a:lnTo>
                  <a:close/>
                </a:path>
                <a:path w="1118870" h="361950">
                  <a:moveTo>
                    <a:pt x="947204" y="0"/>
                  </a:moveTo>
                  <a:lnTo>
                    <a:pt x="936523" y="0"/>
                  </a:lnTo>
                  <a:lnTo>
                    <a:pt x="936523" y="260197"/>
                  </a:lnTo>
                  <a:lnTo>
                    <a:pt x="947204" y="260197"/>
                  </a:lnTo>
                  <a:lnTo>
                    <a:pt x="947204" y="0"/>
                  </a:lnTo>
                  <a:close/>
                </a:path>
                <a:path w="1118870" h="361950">
                  <a:moveTo>
                    <a:pt x="989990" y="12"/>
                  </a:moveTo>
                  <a:lnTo>
                    <a:pt x="957897" y="12"/>
                  </a:lnTo>
                  <a:lnTo>
                    <a:pt x="957897" y="260210"/>
                  </a:lnTo>
                  <a:lnTo>
                    <a:pt x="989990" y="260210"/>
                  </a:lnTo>
                  <a:lnTo>
                    <a:pt x="989990" y="12"/>
                  </a:lnTo>
                  <a:close/>
                </a:path>
                <a:path w="1118870" h="361950">
                  <a:moveTo>
                    <a:pt x="1033564" y="12"/>
                  </a:moveTo>
                  <a:lnTo>
                    <a:pt x="1011339" y="12"/>
                  </a:lnTo>
                  <a:lnTo>
                    <a:pt x="1011339" y="260210"/>
                  </a:lnTo>
                  <a:lnTo>
                    <a:pt x="1033564" y="260210"/>
                  </a:lnTo>
                  <a:lnTo>
                    <a:pt x="1033564" y="12"/>
                  </a:lnTo>
                  <a:close/>
                </a:path>
                <a:path w="1118870" h="361950">
                  <a:moveTo>
                    <a:pt x="1076337" y="12"/>
                  </a:moveTo>
                  <a:lnTo>
                    <a:pt x="1054138" y="12"/>
                  </a:lnTo>
                  <a:lnTo>
                    <a:pt x="1054138" y="260210"/>
                  </a:lnTo>
                  <a:lnTo>
                    <a:pt x="1076337" y="260210"/>
                  </a:lnTo>
                  <a:lnTo>
                    <a:pt x="1076337" y="12"/>
                  </a:lnTo>
                  <a:close/>
                </a:path>
                <a:path w="1118870" h="361950">
                  <a:moveTo>
                    <a:pt x="1096899" y="12"/>
                  </a:moveTo>
                  <a:lnTo>
                    <a:pt x="1086218" y="12"/>
                  </a:lnTo>
                  <a:lnTo>
                    <a:pt x="1086218" y="313677"/>
                  </a:lnTo>
                  <a:lnTo>
                    <a:pt x="1096899" y="313677"/>
                  </a:lnTo>
                  <a:lnTo>
                    <a:pt x="1096899" y="12"/>
                  </a:lnTo>
                  <a:close/>
                </a:path>
                <a:path w="1118870" h="361950">
                  <a:moveTo>
                    <a:pt x="1118273" y="12"/>
                  </a:moveTo>
                  <a:lnTo>
                    <a:pt x="1107579" y="12"/>
                  </a:lnTo>
                  <a:lnTo>
                    <a:pt x="1107579" y="313677"/>
                  </a:lnTo>
                  <a:lnTo>
                    <a:pt x="1118273" y="313677"/>
                  </a:lnTo>
                  <a:lnTo>
                    <a:pt x="1118273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465063" y="3022404"/>
              <a:ext cx="202975" cy="82892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4731715" y="3022409"/>
              <a:ext cx="413384" cy="83185"/>
            </a:xfrm>
            <a:custGeom>
              <a:avLst/>
              <a:gdLst/>
              <a:ahLst/>
              <a:cxnLst/>
              <a:rect l="l" t="t" r="r" b="b"/>
              <a:pathLst>
                <a:path w="413385" h="83185">
                  <a:moveTo>
                    <a:pt x="52933" y="51003"/>
                  </a:moveTo>
                  <a:lnTo>
                    <a:pt x="46024" y="10185"/>
                  </a:lnTo>
                  <a:lnTo>
                    <a:pt x="44792" y="8255"/>
                  </a:lnTo>
                  <a:lnTo>
                    <a:pt x="43929" y="6921"/>
                  </a:lnTo>
                  <a:lnTo>
                    <a:pt x="42684" y="5765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51" y="74688"/>
                  </a:lnTo>
                  <a:lnTo>
                    <a:pt x="21894" y="74688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65"/>
                  </a:lnTo>
                  <a:lnTo>
                    <a:pt x="41224" y="4394"/>
                  </a:lnTo>
                  <a:lnTo>
                    <a:pt x="37922" y="2654"/>
                  </a:lnTo>
                  <a:lnTo>
                    <a:pt x="34645" y="889"/>
                  </a:lnTo>
                  <a:lnTo>
                    <a:pt x="30835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23" y="82892"/>
                  </a:lnTo>
                  <a:lnTo>
                    <a:pt x="51968" y="58674"/>
                  </a:lnTo>
                  <a:lnTo>
                    <a:pt x="52933" y="51003"/>
                  </a:lnTo>
                  <a:close/>
                </a:path>
                <a:path w="413385" h="83185">
                  <a:moveTo>
                    <a:pt x="128003" y="51003"/>
                  </a:moveTo>
                  <a:lnTo>
                    <a:pt x="119849" y="8255"/>
                  </a:lnTo>
                  <a:lnTo>
                    <a:pt x="118999" y="6921"/>
                  </a:lnTo>
                  <a:lnTo>
                    <a:pt x="117754" y="5765"/>
                  </a:lnTo>
                  <a:lnTo>
                    <a:pt x="117754" y="41478"/>
                  </a:lnTo>
                  <a:lnTo>
                    <a:pt x="117462" y="50609"/>
                  </a:lnTo>
                  <a:lnTo>
                    <a:pt x="106121" y="74688"/>
                  </a:lnTo>
                  <a:lnTo>
                    <a:pt x="96964" y="74688"/>
                  </a:lnTo>
                  <a:lnTo>
                    <a:pt x="85318" y="41478"/>
                  </a:lnTo>
                  <a:lnTo>
                    <a:pt x="85598" y="33426"/>
                  </a:lnTo>
                  <a:lnTo>
                    <a:pt x="96850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65"/>
                  </a:lnTo>
                  <a:lnTo>
                    <a:pt x="116281" y="4394"/>
                  </a:lnTo>
                  <a:lnTo>
                    <a:pt x="109715" y="889"/>
                  </a:lnTo>
                  <a:lnTo>
                    <a:pt x="105892" y="0"/>
                  </a:lnTo>
                  <a:lnTo>
                    <a:pt x="95631" y="0"/>
                  </a:lnTo>
                  <a:lnTo>
                    <a:pt x="75069" y="31877"/>
                  </a:lnTo>
                  <a:lnTo>
                    <a:pt x="75069" y="41478"/>
                  </a:lnTo>
                  <a:lnTo>
                    <a:pt x="87566" y="80086"/>
                  </a:lnTo>
                  <a:lnTo>
                    <a:pt x="93713" y="82892"/>
                  </a:lnTo>
                  <a:lnTo>
                    <a:pt x="107480" y="82892"/>
                  </a:lnTo>
                  <a:lnTo>
                    <a:pt x="112382" y="81305"/>
                  </a:lnTo>
                  <a:lnTo>
                    <a:pt x="120180" y="74917"/>
                  </a:lnTo>
                  <a:lnTo>
                    <a:pt x="120319" y="74688"/>
                  </a:lnTo>
                  <a:lnTo>
                    <a:pt x="123126" y="70396"/>
                  </a:lnTo>
                  <a:lnTo>
                    <a:pt x="127025" y="58674"/>
                  </a:lnTo>
                  <a:lnTo>
                    <a:pt x="128003" y="51003"/>
                  </a:lnTo>
                  <a:close/>
                </a:path>
                <a:path w="413385" h="83185">
                  <a:moveTo>
                    <a:pt x="203339" y="52298"/>
                  </a:moveTo>
                  <a:lnTo>
                    <a:pt x="202006" y="47929"/>
                  </a:lnTo>
                  <a:lnTo>
                    <a:pt x="196684" y="40957"/>
                  </a:lnTo>
                  <a:lnTo>
                    <a:pt x="192963" y="38658"/>
                  </a:lnTo>
                  <a:lnTo>
                    <a:pt x="188163" y="37553"/>
                  </a:lnTo>
                  <a:lnTo>
                    <a:pt x="191846" y="35852"/>
                  </a:lnTo>
                  <a:lnTo>
                    <a:pt x="194640" y="33553"/>
                  </a:lnTo>
                  <a:lnTo>
                    <a:pt x="198412" y="27800"/>
                  </a:lnTo>
                  <a:lnTo>
                    <a:pt x="199351" y="24612"/>
                  </a:lnTo>
                  <a:lnTo>
                    <a:pt x="199351" y="17411"/>
                  </a:lnTo>
                  <a:lnTo>
                    <a:pt x="180022" y="12"/>
                  </a:lnTo>
                  <a:lnTo>
                    <a:pt x="169176" y="12"/>
                  </a:lnTo>
                  <a:lnTo>
                    <a:pt x="163779" y="1854"/>
                  </a:lnTo>
                  <a:lnTo>
                    <a:pt x="155168" y="9194"/>
                  </a:lnTo>
                  <a:lnTo>
                    <a:pt x="152400" y="14363"/>
                  </a:lnTo>
                  <a:lnTo>
                    <a:pt x="151168" y="21043"/>
                  </a:lnTo>
                  <a:lnTo>
                    <a:pt x="161124" y="22809"/>
                  </a:lnTo>
                  <a:lnTo>
                    <a:pt x="161886" y="17945"/>
                  </a:lnTo>
                  <a:lnTo>
                    <a:pt x="163550" y="14300"/>
                  </a:lnTo>
                  <a:lnTo>
                    <a:pt x="168706" y="9423"/>
                  </a:lnTo>
                  <a:lnTo>
                    <a:pt x="171945" y="8191"/>
                  </a:lnTo>
                  <a:lnTo>
                    <a:pt x="179730" y="8204"/>
                  </a:lnTo>
                  <a:lnTo>
                    <a:pt x="182918" y="9410"/>
                  </a:lnTo>
                  <a:lnTo>
                    <a:pt x="187871" y="14198"/>
                  </a:lnTo>
                  <a:lnTo>
                    <a:pt x="189090" y="17221"/>
                  </a:lnTo>
                  <a:lnTo>
                    <a:pt x="189090" y="25488"/>
                  </a:lnTo>
                  <a:lnTo>
                    <a:pt x="187413" y="28905"/>
                  </a:lnTo>
                  <a:lnTo>
                    <a:pt x="180606" y="33350"/>
                  </a:lnTo>
                  <a:lnTo>
                    <a:pt x="176796" y="34442"/>
                  </a:lnTo>
                  <a:lnTo>
                    <a:pt x="170942" y="34340"/>
                  </a:lnTo>
                  <a:lnTo>
                    <a:pt x="169837" y="43078"/>
                  </a:lnTo>
                  <a:lnTo>
                    <a:pt x="172643" y="42354"/>
                  </a:lnTo>
                  <a:lnTo>
                    <a:pt x="174980" y="41973"/>
                  </a:lnTo>
                  <a:lnTo>
                    <a:pt x="181483" y="41973"/>
                  </a:lnTo>
                  <a:lnTo>
                    <a:pt x="185293" y="43459"/>
                  </a:lnTo>
                  <a:lnTo>
                    <a:pt x="191249" y="49415"/>
                  </a:lnTo>
                  <a:lnTo>
                    <a:pt x="192760" y="53174"/>
                  </a:lnTo>
                  <a:lnTo>
                    <a:pt x="192760" y="62534"/>
                  </a:lnTo>
                  <a:lnTo>
                    <a:pt x="191135" y="66586"/>
                  </a:lnTo>
                  <a:lnTo>
                    <a:pt x="184683" y="73063"/>
                  </a:lnTo>
                  <a:lnTo>
                    <a:pt x="180721" y="74676"/>
                  </a:lnTo>
                  <a:lnTo>
                    <a:pt x="172085" y="74676"/>
                  </a:lnTo>
                  <a:lnTo>
                    <a:pt x="168732" y="73469"/>
                  </a:lnTo>
                  <a:lnTo>
                    <a:pt x="163207" y="68478"/>
                  </a:lnTo>
                  <a:lnTo>
                    <a:pt x="161290" y="64401"/>
                  </a:lnTo>
                  <a:lnTo>
                    <a:pt x="160147" y="58762"/>
                  </a:lnTo>
                  <a:lnTo>
                    <a:pt x="150177" y="60083"/>
                  </a:lnTo>
                  <a:lnTo>
                    <a:pt x="150850" y="66840"/>
                  </a:lnTo>
                  <a:lnTo>
                    <a:pt x="153530" y="72339"/>
                  </a:lnTo>
                  <a:lnTo>
                    <a:pt x="162928" y="80822"/>
                  </a:lnTo>
                  <a:lnTo>
                    <a:pt x="168859" y="82956"/>
                  </a:lnTo>
                  <a:lnTo>
                    <a:pt x="183870" y="82956"/>
                  </a:lnTo>
                  <a:lnTo>
                    <a:pt x="190411" y="80479"/>
                  </a:lnTo>
                  <a:lnTo>
                    <a:pt x="200748" y="70637"/>
                  </a:lnTo>
                  <a:lnTo>
                    <a:pt x="203339" y="64604"/>
                  </a:lnTo>
                  <a:lnTo>
                    <a:pt x="203339" y="52298"/>
                  </a:lnTo>
                  <a:close/>
                </a:path>
                <a:path w="413385" h="83185">
                  <a:moveTo>
                    <a:pt x="262712" y="0"/>
                  </a:moveTo>
                  <a:lnTo>
                    <a:pt x="256286" y="0"/>
                  </a:lnTo>
                  <a:lnTo>
                    <a:pt x="254546" y="3492"/>
                  </a:lnTo>
                  <a:lnTo>
                    <a:pt x="251599" y="7124"/>
                  </a:lnTo>
                  <a:lnTo>
                    <a:pt x="243268" y="14579"/>
                  </a:lnTo>
                  <a:lnTo>
                    <a:pt x="238391" y="17754"/>
                  </a:lnTo>
                  <a:lnTo>
                    <a:pt x="232816" y="20383"/>
                  </a:lnTo>
                  <a:lnTo>
                    <a:pt x="232816" y="30010"/>
                  </a:lnTo>
                  <a:lnTo>
                    <a:pt x="252755" y="17995"/>
                  </a:lnTo>
                  <a:lnTo>
                    <a:pt x="252755" y="81508"/>
                  </a:lnTo>
                  <a:lnTo>
                    <a:pt x="262712" y="81508"/>
                  </a:lnTo>
                  <a:lnTo>
                    <a:pt x="262712" y="0"/>
                  </a:lnTo>
                  <a:close/>
                </a:path>
                <a:path w="413385" h="83185">
                  <a:moveTo>
                    <a:pt x="353098" y="52933"/>
                  </a:moveTo>
                  <a:lnTo>
                    <a:pt x="342150" y="52933"/>
                  </a:lnTo>
                  <a:lnTo>
                    <a:pt x="342150" y="16332"/>
                  </a:lnTo>
                  <a:lnTo>
                    <a:pt x="342150" y="317"/>
                  </a:lnTo>
                  <a:lnTo>
                    <a:pt x="334010" y="317"/>
                  </a:lnTo>
                  <a:lnTo>
                    <a:pt x="332193" y="2908"/>
                  </a:lnTo>
                  <a:lnTo>
                    <a:pt x="332193" y="16332"/>
                  </a:lnTo>
                  <a:lnTo>
                    <a:pt x="332193" y="52933"/>
                  </a:lnTo>
                  <a:lnTo>
                    <a:pt x="306768" y="52933"/>
                  </a:lnTo>
                  <a:lnTo>
                    <a:pt x="332193" y="16332"/>
                  </a:lnTo>
                  <a:lnTo>
                    <a:pt x="332193" y="2908"/>
                  </a:lnTo>
                  <a:lnTo>
                    <a:pt x="296976" y="52933"/>
                  </a:lnTo>
                  <a:lnTo>
                    <a:pt x="296976" y="62064"/>
                  </a:lnTo>
                  <a:lnTo>
                    <a:pt x="332193" y="62064"/>
                  </a:lnTo>
                  <a:lnTo>
                    <a:pt x="332193" y="81508"/>
                  </a:lnTo>
                  <a:lnTo>
                    <a:pt x="342150" y="81508"/>
                  </a:lnTo>
                  <a:lnTo>
                    <a:pt x="342150" y="62064"/>
                  </a:lnTo>
                  <a:lnTo>
                    <a:pt x="353098" y="62064"/>
                  </a:lnTo>
                  <a:lnTo>
                    <a:pt x="353098" y="52933"/>
                  </a:lnTo>
                  <a:close/>
                </a:path>
                <a:path w="413385" h="83185">
                  <a:moveTo>
                    <a:pt x="412838" y="0"/>
                  </a:moveTo>
                  <a:lnTo>
                    <a:pt x="406412" y="0"/>
                  </a:lnTo>
                  <a:lnTo>
                    <a:pt x="404660" y="3492"/>
                  </a:lnTo>
                  <a:lnTo>
                    <a:pt x="401726" y="7124"/>
                  </a:lnTo>
                  <a:lnTo>
                    <a:pt x="393395" y="14579"/>
                  </a:lnTo>
                  <a:lnTo>
                    <a:pt x="388505" y="17754"/>
                  </a:lnTo>
                  <a:lnTo>
                    <a:pt x="382943" y="20383"/>
                  </a:lnTo>
                  <a:lnTo>
                    <a:pt x="382943" y="30010"/>
                  </a:lnTo>
                  <a:lnTo>
                    <a:pt x="402869" y="17995"/>
                  </a:lnTo>
                  <a:lnTo>
                    <a:pt x="402869" y="81508"/>
                  </a:lnTo>
                  <a:lnTo>
                    <a:pt x="412838" y="81508"/>
                  </a:lnTo>
                  <a:lnTo>
                    <a:pt x="4128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4693069" y="242034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702585" y="2424282"/>
              <a:ext cx="143802" cy="124828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4014190" y="242034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023706" y="2424282"/>
              <a:ext cx="143802" cy="124828"/>
            </a:xfrm>
            <a:prstGeom prst="rect">
              <a:avLst/>
            </a:prstGeom>
          </p:spPr>
        </p:pic>
      </p:grpSp>
      <p:sp>
        <p:nvSpPr>
          <p:cNvPr id="114" name="object 114"/>
          <p:cNvSpPr txBox="1"/>
          <p:nvPr/>
        </p:nvSpPr>
        <p:spPr>
          <a:xfrm>
            <a:off x="4014190" y="2420340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5641403" y="1983757"/>
            <a:ext cx="1738630" cy="1955164"/>
          </a:xfrm>
          <a:custGeom>
            <a:avLst/>
            <a:gdLst/>
            <a:ahLst/>
            <a:cxnLst/>
            <a:rect l="l" t="t" r="r" b="b"/>
            <a:pathLst>
              <a:path w="1738629" h="195516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2863"/>
                </a:lnTo>
                <a:lnTo>
                  <a:pt x="1124" y="1924494"/>
                </a:lnTo>
                <a:lnTo>
                  <a:pt x="8999" y="1945871"/>
                </a:lnTo>
                <a:lnTo>
                  <a:pt x="30373" y="1953747"/>
                </a:lnTo>
                <a:lnTo>
                  <a:pt x="71996" y="1954872"/>
                </a:lnTo>
                <a:lnTo>
                  <a:pt x="1666595" y="1954872"/>
                </a:lnTo>
                <a:lnTo>
                  <a:pt x="1708218" y="1953747"/>
                </a:lnTo>
                <a:lnTo>
                  <a:pt x="1729592" y="1945871"/>
                </a:lnTo>
                <a:lnTo>
                  <a:pt x="1737466" y="1924494"/>
                </a:lnTo>
                <a:lnTo>
                  <a:pt x="1738591" y="1882863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6" name="object 116"/>
          <p:cNvGraphicFramePr>
            <a:graphicFrameLocks noGrp="1"/>
          </p:cNvGraphicFramePr>
          <p:nvPr/>
        </p:nvGraphicFramePr>
        <p:xfrm>
          <a:off x="5743050" y="318746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7852RH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3.06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6005044001390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17" name="object 117"/>
          <p:cNvGrpSpPr/>
          <p:nvPr/>
        </p:nvGrpSpPr>
        <p:grpSpPr>
          <a:xfrm>
            <a:off x="5832589" y="2421661"/>
            <a:ext cx="1339850" cy="135255"/>
            <a:chOff x="5832589" y="2421661"/>
            <a:chExt cx="1339850" cy="135255"/>
          </a:xfrm>
        </p:grpSpPr>
        <p:sp>
          <p:nvSpPr>
            <p:cNvPr id="118" name="object 118"/>
            <p:cNvSpPr/>
            <p:nvPr/>
          </p:nvSpPr>
          <p:spPr>
            <a:xfrm>
              <a:off x="6511467" y="242166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520980" y="2425597"/>
              <a:ext cx="143802" cy="124828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5832589" y="242166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42102" y="2425597"/>
              <a:ext cx="143802" cy="124828"/>
            </a:xfrm>
            <a:prstGeom prst="rect">
              <a:avLst/>
            </a:prstGeom>
          </p:spPr>
        </p:pic>
      </p:grpSp>
      <p:sp>
        <p:nvSpPr>
          <p:cNvPr id="122" name="object 122"/>
          <p:cNvSpPr txBox="1"/>
          <p:nvPr/>
        </p:nvSpPr>
        <p:spPr>
          <a:xfrm>
            <a:off x="5832589" y="2421661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5837163" y="2121643"/>
            <a:ext cx="133604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PEAR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HA</a:t>
            </a:r>
            <a:r>
              <a:rPr sz="1000" b="1" spc="-110" dirty="0">
                <a:latin typeface="Trebuchet MS"/>
                <a:cs typeface="Trebuchet MS"/>
              </a:rPr>
              <a:t>L</a:t>
            </a:r>
            <a:r>
              <a:rPr sz="1000" b="1" spc="-15" dirty="0">
                <a:latin typeface="Trebuchet MS"/>
                <a:cs typeface="Trebuchet MS"/>
              </a:rPr>
              <a:t>VES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24" name="object 124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6148606" y="841019"/>
            <a:ext cx="748561" cy="1014361"/>
          </a:xfrm>
          <a:prstGeom prst="rect">
            <a:avLst/>
          </a:prstGeom>
        </p:spPr>
      </p:pic>
      <p:grpSp>
        <p:nvGrpSpPr>
          <p:cNvPr id="125" name="object 125"/>
          <p:cNvGrpSpPr/>
          <p:nvPr/>
        </p:nvGrpSpPr>
        <p:grpSpPr>
          <a:xfrm>
            <a:off x="5895918" y="2701556"/>
            <a:ext cx="1229995" cy="361950"/>
            <a:chOff x="5895918" y="2701556"/>
            <a:chExt cx="1229995" cy="361950"/>
          </a:xfrm>
        </p:grpSpPr>
        <p:sp>
          <p:nvSpPr>
            <p:cNvPr id="126" name="object 126"/>
            <p:cNvSpPr/>
            <p:nvPr/>
          </p:nvSpPr>
          <p:spPr>
            <a:xfrm>
              <a:off x="5895918" y="2701556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63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63" y="359994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7" name="object 1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54226" y="2972446"/>
              <a:ext cx="71259" cy="89103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5910986" y="2701556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38734"/>
                  </a:moveTo>
                  <a:lnTo>
                    <a:pt x="53467" y="325894"/>
                  </a:lnTo>
                  <a:lnTo>
                    <a:pt x="51130" y="319582"/>
                  </a:lnTo>
                  <a:lnTo>
                    <a:pt x="47828" y="316141"/>
                  </a:lnTo>
                  <a:lnTo>
                    <a:pt x="43230" y="311302"/>
                  </a:lnTo>
                  <a:lnTo>
                    <a:pt x="43230" y="328460"/>
                  </a:lnTo>
                  <a:lnTo>
                    <a:pt x="43192" y="340410"/>
                  </a:lnTo>
                  <a:lnTo>
                    <a:pt x="41770" y="344690"/>
                  </a:lnTo>
                  <a:lnTo>
                    <a:pt x="35725" y="351485"/>
                  </a:lnTo>
                  <a:lnTo>
                    <a:pt x="32105" y="353199"/>
                  </a:lnTo>
                  <a:lnTo>
                    <a:pt x="25006" y="353199"/>
                  </a:lnTo>
                  <a:lnTo>
                    <a:pt x="11341" y="337121"/>
                  </a:lnTo>
                  <a:lnTo>
                    <a:pt x="11341" y="328460"/>
                  </a:lnTo>
                  <a:lnTo>
                    <a:pt x="12903" y="324231"/>
                  </a:lnTo>
                  <a:lnTo>
                    <a:pt x="16052" y="321017"/>
                  </a:lnTo>
                  <a:lnTo>
                    <a:pt x="18821" y="318135"/>
                  </a:lnTo>
                  <a:lnTo>
                    <a:pt x="19177" y="317766"/>
                  </a:lnTo>
                  <a:lnTo>
                    <a:pt x="22999" y="316141"/>
                  </a:lnTo>
                  <a:lnTo>
                    <a:pt x="32054" y="316141"/>
                  </a:lnTo>
                  <a:lnTo>
                    <a:pt x="35814" y="317766"/>
                  </a:lnTo>
                  <a:lnTo>
                    <a:pt x="38798" y="321017"/>
                  </a:lnTo>
                  <a:lnTo>
                    <a:pt x="41795" y="324231"/>
                  </a:lnTo>
                  <a:lnTo>
                    <a:pt x="43230" y="328460"/>
                  </a:lnTo>
                  <a:lnTo>
                    <a:pt x="43230" y="311302"/>
                  </a:lnTo>
                  <a:lnTo>
                    <a:pt x="41795" y="309791"/>
                  </a:lnTo>
                  <a:lnTo>
                    <a:pt x="36144" y="307340"/>
                  </a:lnTo>
                  <a:lnTo>
                    <a:pt x="25704" y="307340"/>
                  </a:lnTo>
                  <a:lnTo>
                    <a:pt x="22059" y="308229"/>
                  </a:lnTo>
                  <a:lnTo>
                    <a:pt x="15125" y="311772"/>
                  </a:lnTo>
                  <a:lnTo>
                    <a:pt x="12179" y="314477"/>
                  </a:lnTo>
                  <a:lnTo>
                    <a:pt x="9791" y="318135"/>
                  </a:lnTo>
                  <a:lnTo>
                    <a:pt x="9906" y="309791"/>
                  </a:lnTo>
                  <a:lnTo>
                    <a:pt x="10807" y="303758"/>
                  </a:lnTo>
                  <a:lnTo>
                    <a:pt x="12623" y="299377"/>
                  </a:lnTo>
                  <a:lnTo>
                    <a:pt x="14414" y="294982"/>
                  </a:lnTo>
                  <a:lnTo>
                    <a:pt x="16903" y="291630"/>
                  </a:lnTo>
                  <a:lnTo>
                    <a:pt x="20027" y="289356"/>
                  </a:lnTo>
                  <a:lnTo>
                    <a:pt x="22428" y="287566"/>
                  </a:lnTo>
                  <a:lnTo>
                    <a:pt x="25222" y="286689"/>
                  </a:lnTo>
                  <a:lnTo>
                    <a:pt x="32346" y="286689"/>
                  </a:lnTo>
                  <a:lnTo>
                    <a:pt x="42125" y="299478"/>
                  </a:lnTo>
                  <a:lnTo>
                    <a:pt x="52044" y="298704"/>
                  </a:lnTo>
                  <a:lnTo>
                    <a:pt x="51231" y="292392"/>
                  </a:lnTo>
                  <a:lnTo>
                    <a:pt x="48768" y="287439"/>
                  </a:lnTo>
                  <a:lnTo>
                    <a:pt x="47904" y="286689"/>
                  </a:lnTo>
                  <a:lnTo>
                    <a:pt x="44678" y="283870"/>
                  </a:lnTo>
                  <a:lnTo>
                    <a:pt x="40614" y="280276"/>
                  </a:lnTo>
                  <a:lnTo>
                    <a:pt x="35394" y="278485"/>
                  </a:lnTo>
                  <a:lnTo>
                    <a:pt x="20447" y="278485"/>
                  </a:lnTo>
                  <a:lnTo>
                    <a:pt x="431" y="311061"/>
                  </a:lnTo>
                  <a:lnTo>
                    <a:pt x="0" y="324231"/>
                  </a:lnTo>
                  <a:lnTo>
                    <a:pt x="381" y="331800"/>
                  </a:lnTo>
                  <a:lnTo>
                    <a:pt x="19748" y="361391"/>
                  </a:lnTo>
                  <a:lnTo>
                    <a:pt x="32931" y="361391"/>
                  </a:lnTo>
                  <a:lnTo>
                    <a:pt x="52362" y="343471"/>
                  </a:lnTo>
                  <a:lnTo>
                    <a:pt x="53479" y="338734"/>
                  </a:lnTo>
                  <a:close/>
                </a:path>
                <a:path w="1118870" h="361950">
                  <a:moveTo>
                    <a:pt x="113220" y="0"/>
                  </a:moveTo>
                  <a:lnTo>
                    <a:pt x="102539" y="0"/>
                  </a:lnTo>
                  <a:lnTo>
                    <a:pt x="102539" y="313664"/>
                  </a:lnTo>
                  <a:lnTo>
                    <a:pt x="113220" y="313664"/>
                  </a:lnTo>
                  <a:lnTo>
                    <a:pt x="113220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39" y="0"/>
                  </a:lnTo>
                  <a:lnTo>
                    <a:pt x="123939" y="313664"/>
                  </a:lnTo>
                  <a:lnTo>
                    <a:pt x="134620" y="313664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87" y="0"/>
                  </a:moveTo>
                  <a:lnTo>
                    <a:pt x="166687" y="0"/>
                  </a:lnTo>
                  <a:lnTo>
                    <a:pt x="166687" y="260197"/>
                  </a:lnTo>
                  <a:lnTo>
                    <a:pt x="188087" y="260197"/>
                  </a:lnTo>
                  <a:lnTo>
                    <a:pt x="188087" y="0"/>
                  </a:lnTo>
                  <a:close/>
                </a:path>
                <a:path w="1118870" h="361950">
                  <a:moveTo>
                    <a:pt x="202958" y="329488"/>
                  </a:moveTo>
                  <a:lnTo>
                    <a:pt x="202844" y="310756"/>
                  </a:lnTo>
                  <a:lnTo>
                    <a:pt x="202349" y="305523"/>
                  </a:lnTo>
                  <a:lnTo>
                    <a:pt x="201117" y="300812"/>
                  </a:lnTo>
                  <a:lnTo>
                    <a:pt x="199910" y="296049"/>
                  </a:lnTo>
                  <a:lnTo>
                    <a:pt x="198234" y="292023"/>
                  </a:lnTo>
                  <a:lnTo>
                    <a:pt x="194818" y="286753"/>
                  </a:lnTo>
                  <a:lnTo>
                    <a:pt x="193954" y="285407"/>
                  </a:lnTo>
                  <a:lnTo>
                    <a:pt x="192709" y="284251"/>
                  </a:lnTo>
                  <a:lnTo>
                    <a:pt x="192709" y="319963"/>
                  </a:lnTo>
                  <a:lnTo>
                    <a:pt x="192417" y="329095"/>
                  </a:lnTo>
                  <a:lnTo>
                    <a:pt x="181063" y="353199"/>
                  </a:lnTo>
                  <a:lnTo>
                    <a:pt x="171907" y="353199"/>
                  </a:lnTo>
                  <a:lnTo>
                    <a:pt x="160274" y="319963"/>
                  </a:lnTo>
                  <a:lnTo>
                    <a:pt x="160553" y="311924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09" y="319963"/>
                  </a:lnTo>
                  <a:lnTo>
                    <a:pt x="192709" y="284251"/>
                  </a:lnTo>
                  <a:lnTo>
                    <a:pt x="191236" y="282879"/>
                  </a:lnTo>
                  <a:lnTo>
                    <a:pt x="184670" y="279387"/>
                  </a:lnTo>
                  <a:lnTo>
                    <a:pt x="180848" y="278485"/>
                  </a:lnTo>
                  <a:lnTo>
                    <a:pt x="170586" y="278485"/>
                  </a:lnTo>
                  <a:lnTo>
                    <a:pt x="150025" y="310362"/>
                  </a:lnTo>
                  <a:lnTo>
                    <a:pt x="150025" y="319963"/>
                  </a:lnTo>
                  <a:lnTo>
                    <a:pt x="162509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201980" y="337172"/>
                  </a:lnTo>
                  <a:lnTo>
                    <a:pt x="202958" y="329488"/>
                  </a:lnTo>
                  <a:close/>
                </a:path>
                <a:path w="1118870" h="361950">
                  <a:moveTo>
                    <a:pt x="209461" y="0"/>
                  </a:moveTo>
                  <a:lnTo>
                    <a:pt x="198767" y="0"/>
                  </a:lnTo>
                  <a:lnTo>
                    <a:pt x="198767" y="260210"/>
                  </a:lnTo>
                  <a:lnTo>
                    <a:pt x="209461" y="260210"/>
                  </a:lnTo>
                  <a:lnTo>
                    <a:pt x="209461" y="0"/>
                  </a:lnTo>
                  <a:close/>
                </a:path>
                <a:path w="1118870" h="361950">
                  <a:moveTo>
                    <a:pt x="230835" y="0"/>
                  </a:moveTo>
                  <a:lnTo>
                    <a:pt x="220154" y="0"/>
                  </a:lnTo>
                  <a:lnTo>
                    <a:pt x="220154" y="260210"/>
                  </a:lnTo>
                  <a:lnTo>
                    <a:pt x="230835" y="260210"/>
                  </a:lnTo>
                  <a:lnTo>
                    <a:pt x="230835" y="0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69875" y="286753"/>
                  </a:lnTo>
                  <a:lnTo>
                    <a:pt x="267766" y="284264"/>
                  </a:lnTo>
                  <a:lnTo>
                    <a:pt x="267766" y="319963"/>
                  </a:lnTo>
                  <a:lnTo>
                    <a:pt x="267474" y="329095"/>
                  </a:lnTo>
                  <a:lnTo>
                    <a:pt x="256108" y="353199"/>
                  </a:lnTo>
                  <a:lnTo>
                    <a:pt x="246964" y="353199"/>
                  </a:lnTo>
                  <a:lnTo>
                    <a:pt x="235318" y="319963"/>
                  </a:lnTo>
                  <a:lnTo>
                    <a:pt x="235597" y="311924"/>
                  </a:lnTo>
                  <a:lnTo>
                    <a:pt x="246849" y="286753"/>
                  </a:lnTo>
                  <a:lnTo>
                    <a:pt x="256082" y="286753"/>
                  </a:lnTo>
                  <a:lnTo>
                    <a:pt x="267766" y="319963"/>
                  </a:lnTo>
                  <a:lnTo>
                    <a:pt x="267766" y="284264"/>
                  </a:lnTo>
                  <a:lnTo>
                    <a:pt x="266280" y="282879"/>
                  </a:lnTo>
                  <a:lnTo>
                    <a:pt x="259727" y="279387"/>
                  </a:lnTo>
                  <a:lnTo>
                    <a:pt x="255905" y="278485"/>
                  </a:lnTo>
                  <a:lnTo>
                    <a:pt x="245630" y="278485"/>
                  </a:lnTo>
                  <a:lnTo>
                    <a:pt x="225082" y="310362"/>
                  </a:lnTo>
                  <a:lnTo>
                    <a:pt x="225082" y="319963"/>
                  </a:lnTo>
                  <a:lnTo>
                    <a:pt x="237566" y="358584"/>
                  </a:lnTo>
                  <a:lnTo>
                    <a:pt x="243713" y="361391"/>
                  </a:lnTo>
                  <a:lnTo>
                    <a:pt x="257479" y="361391"/>
                  </a:lnTo>
                  <a:lnTo>
                    <a:pt x="277025" y="337172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289" y="0"/>
                  </a:moveTo>
                  <a:lnTo>
                    <a:pt x="252222" y="0"/>
                  </a:lnTo>
                  <a:lnTo>
                    <a:pt x="252222" y="260197"/>
                  </a:lnTo>
                  <a:lnTo>
                    <a:pt x="284289" y="260197"/>
                  </a:lnTo>
                  <a:lnTo>
                    <a:pt x="284289" y="0"/>
                  </a:lnTo>
                  <a:close/>
                </a:path>
                <a:path w="1118870" h="361950">
                  <a:moveTo>
                    <a:pt x="327050" y="0"/>
                  </a:moveTo>
                  <a:lnTo>
                    <a:pt x="294995" y="0"/>
                  </a:lnTo>
                  <a:lnTo>
                    <a:pt x="294995" y="260197"/>
                  </a:lnTo>
                  <a:lnTo>
                    <a:pt x="327050" y="260197"/>
                  </a:lnTo>
                  <a:lnTo>
                    <a:pt x="327050" y="0"/>
                  </a:lnTo>
                  <a:close/>
                </a:path>
                <a:path w="1118870" h="361950">
                  <a:moveTo>
                    <a:pt x="353949" y="324764"/>
                  </a:moveTo>
                  <a:lnTo>
                    <a:pt x="351510" y="318439"/>
                  </a:lnTo>
                  <a:lnTo>
                    <a:pt x="341757" y="308622"/>
                  </a:lnTo>
                  <a:lnTo>
                    <a:pt x="335788" y="306158"/>
                  </a:lnTo>
                  <a:lnTo>
                    <a:pt x="323342" y="306158"/>
                  </a:lnTo>
                  <a:lnTo>
                    <a:pt x="318236" y="307873"/>
                  </a:lnTo>
                  <a:lnTo>
                    <a:pt x="313359" y="311277"/>
                  </a:lnTo>
                  <a:lnTo>
                    <a:pt x="317741" y="289445"/>
                  </a:lnTo>
                  <a:lnTo>
                    <a:pt x="350113" y="289445"/>
                  </a:lnTo>
                  <a:lnTo>
                    <a:pt x="350113" y="279920"/>
                  </a:lnTo>
                  <a:lnTo>
                    <a:pt x="309765" y="279920"/>
                  </a:lnTo>
                  <a:lnTo>
                    <a:pt x="301904" y="321614"/>
                  </a:lnTo>
                  <a:lnTo>
                    <a:pt x="311251" y="322834"/>
                  </a:lnTo>
                  <a:lnTo>
                    <a:pt x="312737" y="320509"/>
                  </a:lnTo>
                  <a:lnTo>
                    <a:pt x="314756" y="318630"/>
                  </a:lnTo>
                  <a:lnTo>
                    <a:pt x="319938" y="315722"/>
                  </a:lnTo>
                  <a:lnTo>
                    <a:pt x="322834" y="314972"/>
                  </a:lnTo>
                  <a:lnTo>
                    <a:pt x="331203" y="314972"/>
                  </a:lnTo>
                  <a:lnTo>
                    <a:pt x="335381" y="316623"/>
                  </a:lnTo>
                  <a:lnTo>
                    <a:pt x="341757" y="323176"/>
                  </a:lnTo>
                  <a:lnTo>
                    <a:pt x="343369" y="327672"/>
                  </a:lnTo>
                  <a:lnTo>
                    <a:pt x="343369" y="339344"/>
                  </a:lnTo>
                  <a:lnTo>
                    <a:pt x="341706" y="344144"/>
                  </a:lnTo>
                  <a:lnTo>
                    <a:pt x="335064" y="351383"/>
                  </a:lnTo>
                  <a:lnTo>
                    <a:pt x="331012" y="353199"/>
                  </a:lnTo>
                  <a:lnTo>
                    <a:pt x="322211" y="353199"/>
                  </a:lnTo>
                  <a:lnTo>
                    <a:pt x="318808" y="351904"/>
                  </a:lnTo>
                  <a:lnTo>
                    <a:pt x="313156" y="346773"/>
                  </a:lnTo>
                  <a:lnTo>
                    <a:pt x="311378" y="342938"/>
                  </a:lnTo>
                  <a:lnTo>
                    <a:pt x="310591" y="337845"/>
                  </a:lnTo>
                  <a:lnTo>
                    <a:pt x="300126" y="338734"/>
                  </a:lnTo>
                  <a:lnTo>
                    <a:pt x="300799" y="345554"/>
                  </a:lnTo>
                  <a:lnTo>
                    <a:pt x="303453" y="351040"/>
                  </a:lnTo>
                  <a:lnTo>
                    <a:pt x="312788" y="359321"/>
                  </a:lnTo>
                  <a:lnTo>
                    <a:pt x="318833" y="361378"/>
                  </a:lnTo>
                  <a:lnTo>
                    <a:pt x="335216" y="361378"/>
                  </a:lnTo>
                  <a:lnTo>
                    <a:pt x="342315" y="358101"/>
                  </a:lnTo>
                  <a:lnTo>
                    <a:pt x="351802" y="346189"/>
                  </a:lnTo>
                  <a:lnTo>
                    <a:pt x="353949" y="339839"/>
                  </a:lnTo>
                  <a:lnTo>
                    <a:pt x="353949" y="324764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49" y="0"/>
                  </a:lnTo>
                  <a:lnTo>
                    <a:pt x="348449" y="260210"/>
                  </a:lnTo>
                  <a:lnTo>
                    <a:pt x="359143" y="260210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36" y="0"/>
                  </a:lnTo>
                  <a:lnTo>
                    <a:pt x="369836" y="260210"/>
                  </a:lnTo>
                  <a:lnTo>
                    <a:pt x="380530" y="260210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84" y="0"/>
                  </a:moveTo>
                  <a:lnTo>
                    <a:pt x="401916" y="0"/>
                  </a:lnTo>
                  <a:lnTo>
                    <a:pt x="401916" y="260197"/>
                  </a:lnTo>
                  <a:lnTo>
                    <a:pt x="433984" y="260197"/>
                  </a:lnTo>
                  <a:lnTo>
                    <a:pt x="433984" y="0"/>
                  </a:lnTo>
                  <a:close/>
                </a:path>
                <a:path w="1118870" h="361950">
                  <a:moveTo>
                    <a:pt x="455371" y="0"/>
                  </a:moveTo>
                  <a:lnTo>
                    <a:pt x="444677" y="0"/>
                  </a:lnTo>
                  <a:lnTo>
                    <a:pt x="444677" y="260210"/>
                  </a:lnTo>
                  <a:lnTo>
                    <a:pt x="455371" y="260210"/>
                  </a:lnTo>
                  <a:lnTo>
                    <a:pt x="455371" y="0"/>
                  </a:lnTo>
                  <a:close/>
                </a:path>
                <a:path w="1118870" h="361950">
                  <a:moveTo>
                    <a:pt x="508850" y="0"/>
                  </a:moveTo>
                  <a:lnTo>
                    <a:pt x="487451" y="0"/>
                  </a:lnTo>
                  <a:lnTo>
                    <a:pt x="487451" y="260197"/>
                  </a:lnTo>
                  <a:lnTo>
                    <a:pt x="508850" y="260197"/>
                  </a:lnTo>
                  <a:lnTo>
                    <a:pt x="508850" y="0"/>
                  </a:lnTo>
                  <a:close/>
                </a:path>
                <a:path w="1118870" h="361950">
                  <a:moveTo>
                    <a:pt x="530199" y="0"/>
                  </a:moveTo>
                  <a:lnTo>
                    <a:pt x="519518" y="0"/>
                  </a:lnTo>
                  <a:lnTo>
                    <a:pt x="519518" y="260210"/>
                  </a:lnTo>
                  <a:lnTo>
                    <a:pt x="530199" y="260210"/>
                  </a:lnTo>
                  <a:lnTo>
                    <a:pt x="530199" y="0"/>
                  </a:lnTo>
                  <a:close/>
                </a:path>
                <a:path w="1118870" h="361950">
                  <a:moveTo>
                    <a:pt x="583679" y="0"/>
                  </a:moveTo>
                  <a:lnTo>
                    <a:pt x="562292" y="0"/>
                  </a:lnTo>
                  <a:lnTo>
                    <a:pt x="562292" y="260197"/>
                  </a:lnTo>
                  <a:lnTo>
                    <a:pt x="583679" y="260197"/>
                  </a:lnTo>
                  <a:lnTo>
                    <a:pt x="583679" y="0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85" y="0"/>
                  </a:lnTo>
                  <a:lnTo>
                    <a:pt x="594385" y="313664"/>
                  </a:lnTo>
                  <a:lnTo>
                    <a:pt x="605066" y="313664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46" y="0"/>
                  </a:lnTo>
                  <a:lnTo>
                    <a:pt x="615746" y="313664"/>
                  </a:lnTo>
                  <a:lnTo>
                    <a:pt x="626440" y="313664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13" y="0"/>
                  </a:moveTo>
                  <a:lnTo>
                    <a:pt x="637146" y="0"/>
                  </a:lnTo>
                  <a:lnTo>
                    <a:pt x="637146" y="260197"/>
                  </a:lnTo>
                  <a:lnTo>
                    <a:pt x="669213" y="260197"/>
                  </a:lnTo>
                  <a:lnTo>
                    <a:pt x="669213" y="0"/>
                  </a:lnTo>
                  <a:close/>
                </a:path>
                <a:path w="1118870" h="361950">
                  <a:moveTo>
                    <a:pt x="701268" y="0"/>
                  </a:moveTo>
                  <a:lnTo>
                    <a:pt x="690587" y="0"/>
                  </a:lnTo>
                  <a:lnTo>
                    <a:pt x="690587" y="260210"/>
                  </a:lnTo>
                  <a:lnTo>
                    <a:pt x="701268" y="260210"/>
                  </a:lnTo>
                  <a:lnTo>
                    <a:pt x="701268" y="0"/>
                  </a:lnTo>
                  <a:close/>
                </a:path>
                <a:path w="1118870" h="361950">
                  <a:moveTo>
                    <a:pt x="744042" y="0"/>
                  </a:moveTo>
                  <a:lnTo>
                    <a:pt x="711987" y="0"/>
                  </a:lnTo>
                  <a:lnTo>
                    <a:pt x="711987" y="260197"/>
                  </a:lnTo>
                  <a:lnTo>
                    <a:pt x="744042" y="260197"/>
                  </a:lnTo>
                  <a:lnTo>
                    <a:pt x="744042" y="0"/>
                  </a:lnTo>
                  <a:close/>
                </a:path>
                <a:path w="1118870" h="361950">
                  <a:moveTo>
                    <a:pt x="776122" y="0"/>
                  </a:moveTo>
                  <a:lnTo>
                    <a:pt x="765441" y="0"/>
                  </a:lnTo>
                  <a:lnTo>
                    <a:pt x="765441" y="260210"/>
                  </a:lnTo>
                  <a:lnTo>
                    <a:pt x="776122" y="260210"/>
                  </a:lnTo>
                  <a:lnTo>
                    <a:pt x="776122" y="0"/>
                  </a:lnTo>
                  <a:close/>
                </a:path>
                <a:path w="1118870" h="361950">
                  <a:moveTo>
                    <a:pt x="818896" y="0"/>
                  </a:moveTo>
                  <a:lnTo>
                    <a:pt x="786841" y="0"/>
                  </a:lnTo>
                  <a:lnTo>
                    <a:pt x="786841" y="260197"/>
                  </a:lnTo>
                  <a:lnTo>
                    <a:pt x="818896" y="260197"/>
                  </a:lnTo>
                  <a:lnTo>
                    <a:pt x="818896" y="0"/>
                  </a:lnTo>
                  <a:close/>
                </a:path>
                <a:path w="1118870" h="361950">
                  <a:moveTo>
                    <a:pt x="850976" y="0"/>
                  </a:moveTo>
                  <a:lnTo>
                    <a:pt x="840295" y="0"/>
                  </a:lnTo>
                  <a:lnTo>
                    <a:pt x="840295" y="260210"/>
                  </a:lnTo>
                  <a:lnTo>
                    <a:pt x="850976" y="260210"/>
                  </a:lnTo>
                  <a:lnTo>
                    <a:pt x="850976" y="0"/>
                  </a:lnTo>
                  <a:close/>
                </a:path>
                <a:path w="1118870" h="361950">
                  <a:moveTo>
                    <a:pt x="872363" y="0"/>
                  </a:moveTo>
                  <a:lnTo>
                    <a:pt x="861669" y="0"/>
                  </a:lnTo>
                  <a:lnTo>
                    <a:pt x="861669" y="260210"/>
                  </a:lnTo>
                  <a:lnTo>
                    <a:pt x="872363" y="260210"/>
                  </a:lnTo>
                  <a:lnTo>
                    <a:pt x="872363" y="0"/>
                  </a:lnTo>
                  <a:close/>
                </a:path>
                <a:path w="1118870" h="361950">
                  <a:moveTo>
                    <a:pt x="893737" y="0"/>
                  </a:moveTo>
                  <a:lnTo>
                    <a:pt x="883056" y="0"/>
                  </a:lnTo>
                  <a:lnTo>
                    <a:pt x="883056" y="260210"/>
                  </a:lnTo>
                  <a:lnTo>
                    <a:pt x="893737" y="260210"/>
                  </a:lnTo>
                  <a:lnTo>
                    <a:pt x="893737" y="0"/>
                  </a:lnTo>
                  <a:close/>
                </a:path>
                <a:path w="1118870" h="361950">
                  <a:moveTo>
                    <a:pt x="968590" y="0"/>
                  </a:moveTo>
                  <a:lnTo>
                    <a:pt x="936510" y="0"/>
                  </a:lnTo>
                  <a:lnTo>
                    <a:pt x="936510" y="260197"/>
                  </a:lnTo>
                  <a:lnTo>
                    <a:pt x="968590" y="260197"/>
                  </a:lnTo>
                  <a:lnTo>
                    <a:pt x="968590" y="0"/>
                  </a:lnTo>
                  <a:close/>
                </a:path>
                <a:path w="1118870" h="361950">
                  <a:moveTo>
                    <a:pt x="989977" y="0"/>
                  </a:moveTo>
                  <a:lnTo>
                    <a:pt x="979297" y="0"/>
                  </a:lnTo>
                  <a:lnTo>
                    <a:pt x="979297" y="260210"/>
                  </a:lnTo>
                  <a:lnTo>
                    <a:pt x="989977" y="260210"/>
                  </a:lnTo>
                  <a:lnTo>
                    <a:pt x="989977" y="0"/>
                  </a:lnTo>
                  <a:close/>
                </a:path>
                <a:path w="1118870" h="361950">
                  <a:moveTo>
                    <a:pt x="1043432" y="0"/>
                  </a:moveTo>
                  <a:lnTo>
                    <a:pt x="1011351" y="0"/>
                  </a:lnTo>
                  <a:lnTo>
                    <a:pt x="1011351" y="260197"/>
                  </a:lnTo>
                  <a:lnTo>
                    <a:pt x="1043432" y="260197"/>
                  </a:lnTo>
                  <a:lnTo>
                    <a:pt x="1043432" y="0"/>
                  </a:lnTo>
                  <a:close/>
                </a:path>
                <a:path w="1118870" h="361950">
                  <a:moveTo>
                    <a:pt x="1075524" y="0"/>
                  </a:moveTo>
                  <a:lnTo>
                    <a:pt x="1064831" y="0"/>
                  </a:lnTo>
                  <a:lnTo>
                    <a:pt x="1064831" y="260210"/>
                  </a:lnTo>
                  <a:lnTo>
                    <a:pt x="1075524" y="260210"/>
                  </a:lnTo>
                  <a:lnTo>
                    <a:pt x="1075524" y="0"/>
                  </a:lnTo>
                  <a:close/>
                </a:path>
                <a:path w="1118870" h="361950">
                  <a:moveTo>
                    <a:pt x="1096886" y="0"/>
                  </a:moveTo>
                  <a:lnTo>
                    <a:pt x="1086205" y="0"/>
                  </a:lnTo>
                  <a:lnTo>
                    <a:pt x="1086205" y="313664"/>
                  </a:lnTo>
                  <a:lnTo>
                    <a:pt x="1096886" y="313664"/>
                  </a:lnTo>
                  <a:lnTo>
                    <a:pt x="1096886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92" y="0"/>
                  </a:lnTo>
                  <a:lnTo>
                    <a:pt x="1107592" y="313664"/>
                  </a:lnTo>
                  <a:lnTo>
                    <a:pt x="1118273" y="313664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9" name="object 129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286185" y="2980033"/>
              <a:ext cx="202980" cy="82905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6552844" y="2980042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4792" y="8267"/>
                  </a:lnTo>
                  <a:lnTo>
                    <a:pt x="43929" y="6921"/>
                  </a:lnTo>
                  <a:lnTo>
                    <a:pt x="42684" y="5765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38" y="74714"/>
                  </a:lnTo>
                  <a:lnTo>
                    <a:pt x="21894" y="74714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67"/>
                  </a:lnTo>
                  <a:lnTo>
                    <a:pt x="31000" y="8267"/>
                  </a:lnTo>
                  <a:lnTo>
                    <a:pt x="42684" y="41478"/>
                  </a:lnTo>
                  <a:lnTo>
                    <a:pt x="42684" y="5765"/>
                  </a:lnTo>
                  <a:lnTo>
                    <a:pt x="41211" y="4394"/>
                  </a:lnTo>
                  <a:lnTo>
                    <a:pt x="34645" y="901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98"/>
                  </a:lnTo>
                  <a:lnTo>
                    <a:pt x="18643" y="82905"/>
                  </a:lnTo>
                  <a:lnTo>
                    <a:pt x="32410" y="82905"/>
                  </a:lnTo>
                  <a:lnTo>
                    <a:pt x="37325" y="81318"/>
                  </a:lnTo>
                  <a:lnTo>
                    <a:pt x="45110" y="74942"/>
                  </a:lnTo>
                  <a:lnTo>
                    <a:pt x="45250" y="74714"/>
                  </a:lnTo>
                  <a:lnTo>
                    <a:pt x="48044" y="70396"/>
                  </a:lnTo>
                  <a:lnTo>
                    <a:pt x="50228" y="63906"/>
                  </a:lnTo>
                  <a:lnTo>
                    <a:pt x="51955" y="58686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7990" y="51003"/>
                  </a:moveTo>
                  <a:lnTo>
                    <a:pt x="127876" y="32270"/>
                  </a:lnTo>
                  <a:lnTo>
                    <a:pt x="127381" y="27038"/>
                  </a:lnTo>
                  <a:lnTo>
                    <a:pt x="126149" y="22326"/>
                  </a:lnTo>
                  <a:lnTo>
                    <a:pt x="124942" y="17564"/>
                  </a:lnTo>
                  <a:lnTo>
                    <a:pt x="123266" y="13538"/>
                  </a:lnTo>
                  <a:lnTo>
                    <a:pt x="119849" y="8267"/>
                  </a:lnTo>
                  <a:lnTo>
                    <a:pt x="118986" y="6921"/>
                  </a:lnTo>
                  <a:lnTo>
                    <a:pt x="117741" y="5765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95" y="74714"/>
                  </a:lnTo>
                  <a:lnTo>
                    <a:pt x="96951" y="74714"/>
                  </a:lnTo>
                  <a:lnTo>
                    <a:pt x="85305" y="41478"/>
                  </a:lnTo>
                  <a:lnTo>
                    <a:pt x="85585" y="33439"/>
                  </a:lnTo>
                  <a:lnTo>
                    <a:pt x="96837" y="8267"/>
                  </a:lnTo>
                  <a:lnTo>
                    <a:pt x="106057" y="8267"/>
                  </a:lnTo>
                  <a:lnTo>
                    <a:pt x="117741" y="41478"/>
                  </a:lnTo>
                  <a:lnTo>
                    <a:pt x="117741" y="5765"/>
                  </a:lnTo>
                  <a:lnTo>
                    <a:pt x="116268" y="4394"/>
                  </a:lnTo>
                  <a:lnTo>
                    <a:pt x="109689" y="901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53" y="80098"/>
                  </a:lnTo>
                  <a:lnTo>
                    <a:pt x="93700" y="82905"/>
                  </a:lnTo>
                  <a:lnTo>
                    <a:pt x="107467" y="82905"/>
                  </a:lnTo>
                  <a:lnTo>
                    <a:pt x="112369" y="81318"/>
                  </a:lnTo>
                  <a:lnTo>
                    <a:pt x="120167" y="74942"/>
                  </a:lnTo>
                  <a:lnTo>
                    <a:pt x="120307" y="74714"/>
                  </a:lnTo>
                  <a:lnTo>
                    <a:pt x="123101" y="70396"/>
                  </a:lnTo>
                  <a:lnTo>
                    <a:pt x="125285" y="63906"/>
                  </a:lnTo>
                  <a:lnTo>
                    <a:pt x="127012" y="58686"/>
                  </a:lnTo>
                  <a:lnTo>
                    <a:pt x="127990" y="51003"/>
                  </a:lnTo>
                  <a:close/>
                </a:path>
                <a:path w="428625" h="83185">
                  <a:moveTo>
                    <a:pt x="203047" y="51003"/>
                  </a:moveTo>
                  <a:lnTo>
                    <a:pt x="194906" y="8267"/>
                  </a:lnTo>
                  <a:lnTo>
                    <a:pt x="194043" y="6921"/>
                  </a:lnTo>
                  <a:lnTo>
                    <a:pt x="192798" y="5778"/>
                  </a:lnTo>
                  <a:lnTo>
                    <a:pt x="192798" y="41478"/>
                  </a:lnTo>
                  <a:lnTo>
                    <a:pt x="192506" y="50609"/>
                  </a:lnTo>
                  <a:lnTo>
                    <a:pt x="181152" y="74714"/>
                  </a:lnTo>
                  <a:lnTo>
                    <a:pt x="171996" y="74714"/>
                  </a:lnTo>
                  <a:lnTo>
                    <a:pt x="160362" y="41478"/>
                  </a:lnTo>
                  <a:lnTo>
                    <a:pt x="160642" y="33439"/>
                  </a:lnTo>
                  <a:lnTo>
                    <a:pt x="171894" y="8267"/>
                  </a:lnTo>
                  <a:lnTo>
                    <a:pt x="181114" y="8267"/>
                  </a:lnTo>
                  <a:lnTo>
                    <a:pt x="192798" y="41478"/>
                  </a:lnTo>
                  <a:lnTo>
                    <a:pt x="192798" y="5778"/>
                  </a:lnTo>
                  <a:lnTo>
                    <a:pt x="191312" y="4394"/>
                  </a:lnTo>
                  <a:lnTo>
                    <a:pt x="184746" y="901"/>
                  </a:lnTo>
                  <a:lnTo>
                    <a:pt x="180936" y="0"/>
                  </a:lnTo>
                  <a:lnTo>
                    <a:pt x="170675" y="0"/>
                  </a:lnTo>
                  <a:lnTo>
                    <a:pt x="150114" y="31877"/>
                  </a:lnTo>
                  <a:lnTo>
                    <a:pt x="150114" y="41478"/>
                  </a:lnTo>
                  <a:lnTo>
                    <a:pt x="162598" y="80098"/>
                  </a:lnTo>
                  <a:lnTo>
                    <a:pt x="168744" y="82905"/>
                  </a:lnTo>
                  <a:lnTo>
                    <a:pt x="182524" y="82905"/>
                  </a:lnTo>
                  <a:lnTo>
                    <a:pt x="202069" y="58686"/>
                  </a:lnTo>
                  <a:lnTo>
                    <a:pt x="203047" y="51003"/>
                  </a:lnTo>
                  <a:close/>
                </a:path>
                <a:path w="428625" h="83185">
                  <a:moveTo>
                    <a:pt x="278320" y="60248"/>
                  </a:moveTo>
                  <a:lnTo>
                    <a:pt x="278307" y="47409"/>
                  </a:lnTo>
                  <a:lnTo>
                    <a:pt x="275971" y="41097"/>
                  </a:lnTo>
                  <a:lnTo>
                    <a:pt x="272669" y="37655"/>
                  </a:lnTo>
                  <a:lnTo>
                    <a:pt x="268084" y="32829"/>
                  </a:lnTo>
                  <a:lnTo>
                    <a:pt x="268084" y="49974"/>
                  </a:lnTo>
                  <a:lnTo>
                    <a:pt x="268033" y="61925"/>
                  </a:lnTo>
                  <a:lnTo>
                    <a:pt x="266611" y="66205"/>
                  </a:lnTo>
                  <a:lnTo>
                    <a:pt x="260565" y="72999"/>
                  </a:lnTo>
                  <a:lnTo>
                    <a:pt x="256946" y="74714"/>
                  </a:lnTo>
                  <a:lnTo>
                    <a:pt x="249847" y="74714"/>
                  </a:lnTo>
                  <a:lnTo>
                    <a:pt x="236181" y="58635"/>
                  </a:lnTo>
                  <a:lnTo>
                    <a:pt x="236181" y="49974"/>
                  </a:lnTo>
                  <a:lnTo>
                    <a:pt x="237744" y="45745"/>
                  </a:lnTo>
                  <a:lnTo>
                    <a:pt x="240893" y="42532"/>
                  </a:lnTo>
                  <a:lnTo>
                    <a:pt x="243662" y="39649"/>
                  </a:lnTo>
                  <a:lnTo>
                    <a:pt x="244017" y="39281"/>
                  </a:lnTo>
                  <a:lnTo>
                    <a:pt x="247840" y="37655"/>
                  </a:lnTo>
                  <a:lnTo>
                    <a:pt x="256895" y="37655"/>
                  </a:lnTo>
                  <a:lnTo>
                    <a:pt x="260654" y="39281"/>
                  </a:lnTo>
                  <a:lnTo>
                    <a:pt x="263639" y="42532"/>
                  </a:lnTo>
                  <a:lnTo>
                    <a:pt x="266636" y="45745"/>
                  </a:lnTo>
                  <a:lnTo>
                    <a:pt x="268084" y="49974"/>
                  </a:lnTo>
                  <a:lnTo>
                    <a:pt x="268084" y="32829"/>
                  </a:lnTo>
                  <a:lnTo>
                    <a:pt x="266636" y="31305"/>
                  </a:lnTo>
                  <a:lnTo>
                    <a:pt x="260985" y="28854"/>
                  </a:lnTo>
                  <a:lnTo>
                    <a:pt x="250545" y="28854"/>
                  </a:lnTo>
                  <a:lnTo>
                    <a:pt x="246900" y="29743"/>
                  </a:lnTo>
                  <a:lnTo>
                    <a:pt x="239966" y="33286"/>
                  </a:lnTo>
                  <a:lnTo>
                    <a:pt x="237020" y="35991"/>
                  </a:lnTo>
                  <a:lnTo>
                    <a:pt x="234632" y="39649"/>
                  </a:lnTo>
                  <a:lnTo>
                    <a:pt x="234746" y="31305"/>
                  </a:lnTo>
                  <a:lnTo>
                    <a:pt x="235635" y="25273"/>
                  </a:lnTo>
                  <a:lnTo>
                    <a:pt x="239255" y="16497"/>
                  </a:lnTo>
                  <a:lnTo>
                    <a:pt x="241731" y="13144"/>
                  </a:lnTo>
                  <a:lnTo>
                    <a:pt x="244881" y="10871"/>
                  </a:lnTo>
                  <a:lnTo>
                    <a:pt x="247269" y="9080"/>
                  </a:lnTo>
                  <a:lnTo>
                    <a:pt x="250063" y="8204"/>
                  </a:lnTo>
                  <a:lnTo>
                    <a:pt x="257187" y="8204"/>
                  </a:lnTo>
                  <a:lnTo>
                    <a:pt x="266966" y="20993"/>
                  </a:lnTo>
                  <a:lnTo>
                    <a:pt x="276872" y="20218"/>
                  </a:lnTo>
                  <a:lnTo>
                    <a:pt x="276072" y="13906"/>
                  </a:lnTo>
                  <a:lnTo>
                    <a:pt x="273608" y="8953"/>
                  </a:lnTo>
                  <a:lnTo>
                    <a:pt x="272757" y="8204"/>
                  </a:lnTo>
                  <a:lnTo>
                    <a:pt x="269519" y="5384"/>
                  </a:lnTo>
                  <a:lnTo>
                    <a:pt x="265455" y="1790"/>
                  </a:lnTo>
                  <a:lnTo>
                    <a:pt x="260223" y="0"/>
                  </a:lnTo>
                  <a:lnTo>
                    <a:pt x="245287" y="0"/>
                  </a:lnTo>
                  <a:lnTo>
                    <a:pt x="225272" y="32575"/>
                  </a:lnTo>
                  <a:lnTo>
                    <a:pt x="224840" y="45745"/>
                  </a:lnTo>
                  <a:lnTo>
                    <a:pt x="225221" y="53314"/>
                  </a:lnTo>
                  <a:lnTo>
                    <a:pt x="244589" y="82905"/>
                  </a:lnTo>
                  <a:lnTo>
                    <a:pt x="257771" y="82905"/>
                  </a:lnTo>
                  <a:lnTo>
                    <a:pt x="277202" y="64985"/>
                  </a:lnTo>
                  <a:lnTo>
                    <a:pt x="278320" y="60248"/>
                  </a:lnTo>
                  <a:close/>
                </a:path>
                <a:path w="428625" h="83185">
                  <a:moveTo>
                    <a:pt x="353606" y="29298"/>
                  </a:moveTo>
                  <a:lnTo>
                    <a:pt x="352450" y="21704"/>
                  </a:lnTo>
                  <a:lnTo>
                    <a:pt x="350164" y="16446"/>
                  </a:lnTo>
                  <a:lnTo>
                    <a:pt x="347916" y="11176"/>
                  </a:lnTo>
                  <a:lnTo>
                    <a:pt x="345528" y="8267"/>
                  </a:lnTo>
                  <a:lnTo>
                    <a:pt x="344589" y="7124"/>
                  </a:lnTo>
                  <a:lnTo>
                    <a:pt x="342531" y="5791"/>
                  </a:lnTo>
                  <a:lnTo>
                    <a:pt x="342531" y="21196"/>
                  </a:lnTo>
                  <a:lnTo>
                    <a:pt x="342442" y="32918"/>
                  </a:lnTo>
                  <a:lnTo>
                    <a:pt x="341045" y="37122"/>
                  </a:lnTo>
                  <a:lnTo>
                    <a:pt x="335089" y="43586"/>
                  </a:lnTo>
                  <a:lnTo>
                    <a:pt x="331304" y="45199"/>
                  </a:lnTo>
                  <a:lnTo>
                    <a:pt x="322110" y="45199"/>
                  </a:lnTo>
                  <a:lnTo>
                    <a:pt x="318262" y="43586"/>
                  </a:lnTo>
                  <a:lnTo>
                    <a:pt x="315125" y="40373"/>
                  </a:lnTo>
                  <a:lnTo>
                    <a:pt x="312013" y="37122"/>
                  </a:lnTo>
                  <a:lnTo>
                    <a:pt x="310464" y="32918"/>
                  </a:lnTo>
                  <a:lnTo>
                    <a:pt x="310553" y="21704"/>
                  </a:lnTo>
                  <a:lnTo>
                    <a:pt x="312115" y="17297"/>
                  </a:lnTo>
                  <a:lnTo>
                    <a:pt x="318681" y="10083"/>
                  </a:lnTo>
                  <a:lnTo>
                    <a:pt x="322541" y="8267"/>
                  </a:lnTo>
                  <a:lnTo>
                    <a:pt x="331241" y="8267"/>
                  </a:lnTo>
                  <a:lnTo>
                    <a:pt x="334911" y="9944"/>
                  </a:lnTo>
                  <a:lnTo>
                    <a:pt x="340995" y="16649"/>
                  </a:lnTo>
                  <a:lnTo>
                    <a:pt x="342531" y="21196"/>
                  </a:lnTo>
                  <a:lnTo>
                    <a:pt x="342531" y="5791"/>
                  </a:lnTo>
                  <a:lnTo>
                    <a:pt x="335864" y="1435"/>
                  </a:lnTo>
                  <a:lnTo>
                    <a:pt x="331038" y="12"/>
                  </a:lnTo>
                  <a:lnTo>
                    <a:pt x="318439" y="12"/>
                  </a:lnTo>
                  <a:lnTo>
                    <a:pt x="312356" y="2527"/>
                  </a:lnTo>
                  <a:lnTo>
                    <a:pt x="302641" y="12560"/>
                  </a:lnTo>
                  <a:lnTo>
                    <a:pt x="300228" y="19177"/>
                  </a:lnTo>
                  <a:lnTo>
                    <a:pt x="300228" y="35394"/>
                  </a:lnTo>
                  <a:lnTo>
                    <a:pt x="302539" y="41821"/>
                  </a:lnTo>
                  <a:lnTo>
                    <a:pt x="307213" y="46685"/>
                  </a:lnTo>
                  <a:lnTo>
                    <a:pt x="311848" y="51562"/>
                  </a:lnTo>
                  <a:lnTo>
                    <a:pt x="317538" y="54000"/>
                  </a:lnTo>
                  <a:lnTo>
                    <a:pt x="328282" y="54000"/>
                  </a:lnTo>
                  <a:lnTo>
                    <a:pt x="332016" y="53009"/>
                  </a:lnTo>
                  <a:lnTo>
                    <a:pt x="338912" y="49072"/>
                  </a:lnTo>
                  <a:lnTo>
                    <a:pt x="341642" y="46494"/>
                  </a:lnTo>
                  <a:lnTo>
                    <a:pt x="342455" y="45199"/>
                  </a:lnTo>
                  <a:lnTo>
                    <a:pt x="343649" y="43319"/>
                  </a:lnTo>
                  <a:lnTo>
                    <a:pt x="327825" y="74714"/>
                  </a:lnTo>
                  <a:lnTo>
                    <a:pt x="321170" y="74714"/>
                  </a:lnTo>
                  <a:lnTo>
                    <a:pt x="318249" y="73698"/>
                  </a:lnTo>
                  <a:lnTo>
                    <a:pt x="313651" y="69634"/>
                  </a:lnTo>
                  <a:lnTo>
                    <a:pt x="312115" y="66357"/>
                  </a:lnTo>
                  <a:lnTo>
                    <a:pt x="311302" y="61861"/>
                  </a:lnTo>
                  <a:lnTo>
                    <a:pt x="301726" y="62738"/>
                  </a:lnTo>
                  <a:lnTo>
                    <a:pt x="318185" y="82905"/>
                  </a:lnTo>
                  <a:lnTo>
                    <a:pt x="330530" y="82905"/>
                  </a:lnTo>
                  <a:lnTo>
                    <a:pt x="335724" y="81292"/>
                  </a:lnTo>
                  <a:lnTo>
                    <a:pt x="344614" y="74866"/>
                  </a:lnTo>
                  <a:lnTo>
                    <a:pt x="344716" y="74714"/>
                  </a:lnTo>
                  <a:lnTo>
                    <a:pt x="347980" y="70205"/>
                  </a:lnTo>
                  <a:lnTo>
                    <a:pt x="352475" y="57912"/>
                  </a:lnTo>
                  <a:lnTo>
                    <a:pt x="353606" y="49644"/>
                  </a:lnTo>
                  <a:lnTo>
                    <a:pt x="353606" y="43319"/>
                  </a:lnTo>
                  <a:lnTo>
                    <a:pt x="353606" y="29298"/>
                  </a:lnTo>
                  <a:close/>
                </a:path>
                <a:path w="428625" h="83185">
                  <a:moveTo>
                    <a:pt x="428218" y="51003"/>
                  </a:moveTo>
                  <a:lnTo>
                    <a:pt x="420065" y="8267"/>
                  </a:lnTo>
                  <a:lnTo>
                    <a:pt x="419201" y="6921"/>
                  </a:lnTo>
                  <a:lnTo>
                    <a:pt x="417969" y="5778"/>
                  </a:lnTo>
                  <a:lnTo>
                    <a:pt x="417969" y="41478"/>
                  </a:lnTo>
                  <a:lnTo>
                    <a:pt x="417664" y="50609"/>
                  </a:lnTo>
                  <a:lnTo>
                    <a:pt x="406323" y="74714"/>
                  </a:lnTo>
                  <a:lnTo>
                    <a:pt x="397179" y="74714"/>
                  </a:lnTo>
                  <a:lnTo>
                    <a:pt x="385533" y="41478"/>
                  </a:lnTo>
                  <a:lnTo>
                    <a:pt x="385813" y="33439"/>
                  </a:lnTo>
                  <a:lnTo>
                    <a:pt x="397065" y="8267"/>
                  </a:lnTo>
                  <a:lnTo>
                    <a:pt x="406285" y="8267"/>
                  </a:lnTo>
                  <a:lnTo>
                    <a:pt x="417969" y="41478"/>
                  </a:lnTo>
                  <a:lnTo>
                    <a:pt x="417969" y="5778"/>
                  </a:lnTo>
                  <a:lnTo>
                    <a:pt x="416496" y="4394"/>
                  </a:lnTo>
                  <a:lnTo>
                    <a:pt x="409930" y="901"/>
                  </a:lnTo>
                  <a:lnTo>
                    <a:pt x="406107" y="0"/>
                  </a:lnTo>
                  <a:lnTo>
                    <a:pt x="395833" y="0"/>
                  </a:lnTo>
                  <a:lnTo>
                    <a:pt x="375285" y="31877"/>
                  </a:lnTo>
                  <a:lnTo>
                    <a:pt x="375285" y="41478"/>
                  </a:lnTo>
                  <a:lnTo>
                    <a:pt x="387769" y="80098"/>
                  </a:lnTo>
                  <a:lnTo>
                    <a:pt x="393928" y="82905"/>
                  </a:lnTo>
                  <a:lnTo>
                    <a:pt x="407695" y="82905"/>
                  </a:lnTo>
                  <a:lnTo>
                    <a:pt x="412610" y="81318"/>
                  </a:lnTo>
                  <a:lnTo>
                    <a:pt x="420395" y="74942"/>
                  </a:lnTo>
                  <a:lnTo>
                    <a:pt x="420535" y="74714"/>
                  </a:lnTo>
                  <a:lnTo>
                    <a:pt x="423316" y="70396"/>
                  </a:lnTo>
                  <a:lnTo>
                    <a:pt x="427240" y="58686"/>
                  </a:lnTo>
                  <a:lnTo>
                    <a:pt x="428218" y="51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1" name="object 131"/>
          <p:cNvSpPr/>
          <p:nvPr/>
        </p:nvSpPr>
        <p:spPr>
          <a:xfrm>
            <a:off x="199861" y="8387516"/>
            <a:ext cx="1738630" cy="1920239"/>
          </a:xfrm>
          <a:custGeom>
            <a:avLst/>
            <a:gdLst/>
            <a:ahLst/>
            <a:cxnLst/>
            <a:rect l="l" t="t" r="r" b="b"/>
            <a:pathLst>
              <a:path w="1738630" h="192024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7659"/>
                </a:lnTo>
                <a:lnTo>
                  <a:pt x="1124" y="1889289"/>
                </a:lnTo>
                <a:lnTo>
                  <a:pt x="8999" y="1910667"/>
                </a:lnTo>
                <a:lnTo>
                  <a:pt x="30373" y="1918543"/>
                </a:lnTo>
                <a:lnTo>
                  <a:pt x="71996" y="1919668"/>
                </a:lnTo>
                <a:lnTo>
                  <a:pt x="1666595" y="1919668"/>
                </a:lnTo>
                <a:lnTo>
                  <a:pt x="1708218" y="1918543"/>
                </a:lnTo>
                <a:lnTo>
                  <a:pt x="1729592" y="1910667"/>
                </a:lnTo>
                <a:lnTo>
                  <a:pt x="1737466" y="1889289"/>
                </a:lnTo>
                <a:lnTo>
                  <a:pt x="1738591" y="184765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2" name="object 132"/>
          <p:cNvGraphicFramePr>
            <a:graphicFrameLocks noGrp="1"/>
          </p:cNvGraphicFramePr>
          <p:nvPr/>
        </p:nvGraphicFramePr>
        <p:xfrm>
          <a:off x="301508" y="959624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8044RH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3.06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16001010001132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33" name="object 133"/>
          <p:cNvGrpSpPr/>
          <p:nvPr/>
        </p:nvGrpSpPr>
        <p:grpSpPr>
          <a:xfrm>
            <a:off x="389877" y="8839086"/>
            <a:ext cx="1339850" cy="135255"/>
            <a:chOff x="389877" y="8839086"/>
            <a:chExt cx="1339850" cy="135255"/>
          </a:xfrm>
        </p:grpSpPr>
        <p:sp>
          <p:nvSpPr>
            <p:cNvPr id="134" name="object 134"/>
            <p:cNvSpPr/>
            <p:nvPr/>
          </p:nvSpPr>
          <p:spPr>
            <a:xfrm>
              <a:off x="1068755" y="883908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5" name="object 13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78274" y="8843028"/>
              <a:ext cx="143802" cy="124827"/>
            </a:xfrm>
            <a:prstGeom prst="rect">
              <a:avLst/>
            </a:prstGeom>
          </p:spPr>
        </p:pic>
        <p:sp>
          <p:nvSpPr>
            <p:cNvPr id="136" name="object 136"/>
            <p:cNvSpPr/>
            <p:nvPr/>
          </p:nvSpPr>
          <p:spPr>
            <a:xfrm>
              <a:off x="389877" y="883908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99397" y="8843028"/>
              <a:ext cx="143802" cy="124827"/>
            </a:xfrm>
            <a:prstGeom prst="rect">
              <a:avLst/>
            </a:prstGeom>
          </p:spPr>
        </p:pic>
      </p:grpSp>
      <p:sp>
        <p:nvSpPr>
          <p:cNvPr id="138" name="object 138"/>
          <p:cNvSpPr txBox="1"/>
          <p:nvPr/>
        </p:nvSpPr>
        <p:spPr>
          <a:xfrm>
            <a:off x="260243" y="8444293"/>
            <a:ext cx="160655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PINEAPPLE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PIECES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39" name="object 139"/>
          <p:cNvGrpSpPr/>
          <p:nvPr/>
        </p:nvGrpSpPr>
        <p:grpSpPr>
          <a:xfrm>
            <a:off x="392468" y="7264349"/>
            <a:ext cx="1602105" cy="2189480"/>
            <a:chOff x="392468" y="7264349"/>
            <a:chExt cx="1602105" cy="2189480"/>
          </a:xfrm>
        </p:grpSpPr>
        <p:pic>
          <p:nvPicPr>
            <p:cNvPr id="140" name="object 14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691151" y="7264349"/>
              <a:ext cx="754999" cy="1026668"/>
            </a:xfrm>
            <a:prstGeom prst="rect">
              <a:avLst/>
            </a:prstGeom>
          </p:spPr>
        </p:pic>
        <p:sp>
          <p:nvSpPr>
            <p:cNvPr id="141" name="object 141"/>
            <p:cNvSpPr/>
            <p:nvPr/>
          </p:nvSpPr>
          <p:spPr>
            <a:xfrm>
              <a:off x="1209339" y="7956003"/>
              <a:ext cx="784860" cy="471805"/>
            </a:xfrm>
            <a:custGeom>
              <a:avLst/>
              <a:gdLst/>
              <a:ahLst/>
              <a:cxnLst/>
              <a:rect l="l" t="t" r="r" b="b"/>
              <a:pathLst>
                <a:path w="784860" h="471804">
                  <a:moveTo>
                    <a:pt x="392303" y="0"/>
                  </a:moveTo>
                  <a:lnTo>
                    <a:pt x="334331" y="2554"/>
                  </a:lnTo>
                  <a:lnTo>
                    <a:pt x="279001" y="9975"/>
                  </a:lnTo>
                  <a:lnTo>
                    <a:pt x="226918" y="21898"/>
                  </a:lnTo>
                  <a:lnTo>
                    <a:pt x="178690" y="37958"/>
                  </a:lnTo>
                  <a:lnTo>
                    <a:pt x="134923" y="57791"/>
                  </a:lnTo>
                  <a:lnTo>
                    <a:pt x="96225" y="81032"/>
                  </a:lnTo>
                  <a:lnTo>
                    <a:pt x="63202" y="107317"/>
                  </a:lnTo>
                  <a:lnTo>
                    <a:pt x="36461" y="136282"/>
                  </a:lnTo>
                  <a:lnTo>
                    <a:pt x="4253" y="200793"/>
                  </a:lnTo>
                  <a:lnTo>
                    <a:pt x="0" y="235610"/>
                  </a:lnTo>
                  <a:lnTo>
                    <a:pt x="4253" y="270424"/>
                  </a:lnTo>
                  <a:lnTo>
                    <a:pt x="36461" y="334930"/>
                  </a:lnTo>
                  <a:lnTo>
                    <a:pt x="63202" y="363893"/>
                  </a:lnTo>
                  <a:lnTo>
                    <a:pt x="96225" y="390177"/>
                  </a:lnTo>
                  <a:lnTo>
                    <a:pt x="134923" y="413418"/>
                  </a:lnTo>
                  <a:lnTo>
                    <a:pt x="178690" y="433250"/>
                  </a:lnTo>
                  <a:lnTo>
                    <a:pt x="226918" y="449310"/>
                  </a:lnTo>
                  <a:lnTo>
                    <a:pt x="279001" y="461232"/>
                  </a:lnTo>
                  <a:lnTo>
                    <a:pt x="334331" y="468653"/>
                  </a:lnTo>
                  <a:lnTo>
                    <a:pt x="392303" y="471208"/>
                  </a:lnTo>
                  <a:lnTo>
                    <a:pt x="450274" y="468653"/>
                  </a:lnTo>
                  <a:lnTo>
                    <a:pt x="505604" y="461232"/>
                  </a:lnTo>
                  <a:lnTo>
                    <a:pt x="557687" y="449310"/>
                  </a:lnTo>
                  <a:lnTo>
                    <a:pt x="605915" y="433250"/>
                  </a:lnTo>
                  <a:lnTo>
                    <a:pt x="649682" y="413418"/>
                  </a:lnTo>
                  <a:lnTo>
                    <a:pt x="688380" y="390177"/>
                  </a:lnTo>
                  <a:lnTo>
                    <a:pt x="721403" y="363893"/>
                  </a:lnTo>
                  <a:lnTo>
                    <a:pt x="748144" y="334930"/>
                  </a:lnTo>
                  <a:lnTo>
                    <a:pt x="780352" y="270424"/>
                  </a:lnTo>
                  <a:lnTo>
                    <a:pt x="784606" y="235610"/>
                  </a:lnTo>
                  <a:lnTo>
                    <a:pt x="780352" y="200793"/>
                  </a:lnTo>
                  <a:lnTo>
                    <a:pt x="748144" y="136282"/>
                  </a:lnTo>
                  <a:lnTo>
                    <a:pt x="721403" y="107317"/>
                  </a:lnTo>
                  <a:lnTo>
                    <a:pt x="688380" y="81032"/>
                  </a:lnTo>
                  <a:lnTo>
                    <a:pt x="649682" y="57791"/>
                  </a:lnTo>
                  <a:lnTo>
                    <a:pt x="605915" y="37958"/>
                  </a:lnTo>
                  <a:lnTo>
                    <a:pt x="557687" y="21898"/>
                  </a:lnTo>
                  <a:lnTo>
                    <a:pt x="505604" y="9975"/>
                  </a:lnTo>
                  <a:lnTo>
                    <a:pt x="450274" y="2554"/>
                  </a:lnTo>
                  <a:lnTo>
                    <a:pt x="392303" y="0"/>
                  </a:lnTo>
                  <a:close/>
                </a:path>
              </a:pathLst>
            </a:custGeom>
            <a:solidFill>
              <a:srgbClr val="E21C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2" name="object 14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480654" y="8277582"/>
              <a:ext cx="243573" cy="82041"/>
            </a:xfrm>
            <a:prstGeom prst="rect">
              <a:avLst/>
            </a:prstGeom>
          </p:spPr>
        </p:pic>
        <p:sp>
          <p:nvSpPr>
            <p:cNvPr id="143" name="object 143"/>
            <p:cNvSpPr/>
            <p:nvPr/>
          </p:nvSpPr>
          <p:spPr>
            <a:xfrm>
              <a:off x="392468" y="8023580"/>
              <a:ext cx="1433195" cy="1430655"/>
            </a:xfrm>
            <a:custGeom>
              <a:avLst/>
              <a:gdLst/>
              <a:ahLst/>
              <a:cxnLst/>
              <a:rect l="l" t="t" r="r" b="b"/>
              <a:pathLst>
                <a:path w="1433195" h="1430654">
                  <a:moveTo>
                    <a:pt x="1061885" y="128143"/>
                  </a:moveTo>
                  <a:lnTo>
                    <a:pt x="1040752" y="128143"/>
                  </a:lnTo>
                  <a:lnTo>
                    <a:pt x="1023937" y="187680"/>
                  </a:lnTo>
                  <a:lnTo>
                    <a:pt x="1023708" y="187680"/>
                  </a:lnTo>
                  <a:lnTo>
                    <a:pt x="1010920" y="141389"/>
                  </a:lnTo>
                  <a:lnTo>
                    <a:pt x="1007249" y="128143"/>
                  </a:lnTo>
                  <a:lnTo>
                    <a:pt x="985431" y="128143"/>
                  </a:lnTo>
                  <a:lnTo>
                    <a:pt x="985431" y="207911"/>
                  </a:lnTo>
                  <a:lnTo>
                    <a:pt x="998677" y="207911"/>
                  </a:lnTo>
                  <a:lnTo>
                    <a:pt x="998677" y="141389"/>
                  </a:lnTo>
                  <a:lnTo>
                    <a:pt x="998905" y="141389"/>
                  </a:lnTo>
                  <a:lnTo>
                    <a:pt x="1017993" y="207911"/>
                  </a:lnTo>
                  <a:lnTo>
                    <a:pt x="1028407" y="207911"/>
                  </a:lnTo>
                  <a:lnTo>
                    <a:pt x="1034491" y="187680"/>
                  </a:lnTo>
                  <a:lnTo>
                    <a:pt x="1048410" y="141389"/>
                  </a:lnTo>
                  <a:lnTo>
                    <a:pt x="1048639" y="141389"/>
                  </a:lnTo>
                  <a:lnTo>
                    <a:pt x="1048639" y="207911"/>
                  </a:lnTo>
                  <a:lnTo>
                    <a:pt x="1061885" y="207911"/>
                  </a:lnTo>
                  <a:lnTo>
                    <a:pt x="1061885" y="141389"/>
                  </a:lnTo>
                  <a:lnTo>
                    <a:pt x="1061885" y="128143"/>
                  </a:lnTo>
                  <a:close/>
                </a:path>
                <a:path w="1433195" h="1430654">
                  <a:moveTo>
                    <a:pt x="1064171" y="80911"/>
                  </a:moveTo>
                  <a:lnTo>
                    <a:pt x="1057986" y="61709"/>
                  </a:lnTo>
                  <a:lnTo>
                    <a:pt x="1054379" y="50520"/>
                  </a:lnTo>
                  <a:lnTo>
                    <a:pt x="1042365" y="13246"/>
                  </a:lnTo>
                  <a:lnTo>
                    <a:pt x="1040409" y="7175"/>
                  </a:lnTo>
                  <a:lnTo>
                    <a:pt x="1040409" y="50520"/>
                  </a:lnTo>
                  <a:lnTo>
                    <a:pt x="1019149" y="50520"/>
                  </a:lnTo>
                  <a:lnTo>
                    <a:pt x="1030122" y="13246"/>
                  </a:lnTo>
                  <a:lnTo>
                    <a:pt x="1030351" y="13246"/>
                  </a:lnTo>
                  <a:lnTo>
                    <a:pt x="1040409" y="50520"/>
                  </a:lnTo>
                  <a:lnTo>
                    <a:pt x="1040409" y="7175"/>
                  </a:lnTo>
                  <a:lnTo>
                    <a:pt x="1038466" y="1143"/>
                  </a:lnTo>
                  <a:lnTo>
                    <a:pt x="1022464" y="1143"/>
                  </a:lnTo>
                  <a:lnTo>
                    <a:pt x="995718" y="80911"/>
                  </a:lnTo>
                  <a:lnTo>
                    <a:pt x="1010348" y="80911"/>
                  </a:lnTo>
                  <a:lnTo>
                    <a:pt x="1016063" y="61709"/>
                  </a:lnTo>
                  <a:lnTo>
                    <a:pt x="1043495" y="61709"/>
                  </a:lnTo>
                  <a:lnTo>
                    <a:pt x="1049083" y="80911"/>
                  </a:lnTo>
                  <a:lnTo>
                    <a:pt x="1064171" y="80911"/>
                  </a:lnTo>
                  <a:close/>
                </a:path>
                <a:path w="1433195" h="1430654">
                  <a:moveTo>
                    <a:pt x="1113663" y="1143"/>
                  </a:moveTo>
                  <a:lnTo>
                    <a:pt x="1073327" y="1143"/>
                  </a:lnTo>
                  <a:lnTo>
                    <a:pt x="1073327" y="80911"/>
                  </a:lnTo>
                  <a:lnTo>
                    <a:pt x="1087945" y="80911"/>
                  </a:lnTo>
                  <a:lnTo>
                    <a:pt x="1087945" y="46164"/>
                  </a:lnTo>
                  <a:lnTo>
                    <a:pt x="1112520" y="46164"/>
                  </a:lnTo>
                  <a:lnTo>
                    <a:pt x="1112520" y="34518"/>
                  </a:lnTo>
                  <a:lnTo>
                    <a:pt x="1087945" y="34518"/>
                  </a:lnTo>
                  <a:lnTo>
                    <a:pt x="1087945" y="12788"/>
                  </a:lnTo>
                  <a:lnTo>
                    <a:pt x="1113663" y="12788"/>
                  </a:lnTo>
                  <a:lnTo>
                    <a:pt x="1113663" y="1143"/>
                  </a:lnTo>
                  <a:close/>
                </a:path>
                <a:path w="1433195" h="1430654">
                  <a:moveTo>
                    <a:pt x="1139380" y="207911"/>
                  </a:moveTo>
                  <a:lnTo>
                    <a:pt x="1133195" y="188709"/>
                  </a:lnTo>
                  <a:lnTo>
                    <a:pt x="1129588" y="177520"/>
                  </a:lnTo>
                  <a:lnTo>
                    <a:pt x="1117574" y="140246"/>
                  </a:lnTo>
                  <a:lnTo>
                    <a:pt x="1115606" y="134162"/>
                  </a:lnTo>
                  <a:lnTo>
                    <a:pt x="1115606" y="177520"/>
                  </a:lnTo>
                  <a:lnTo>
                    <a:pt x="1094346" y="177520"/>
                  </a:lnTo>
                  <a:lnTo>
                    <a:pt x="1105319" y="140246"/>
                  </a:lnTo>
                  <a:lnTo>
                    <a:pt x="1105547" y="140246"/>
                  </a:lnTo>
                  <a:lnTo>
                    <a:pt x="1115606" y="177520"/>
                  </a:lnTo>
                  <a:lnTo>
                    <a:pt x="1115606" y="134162"/>
                  </a:lnTo>
                  <a:lnTo>
                    <a:pt x="1113663" y="128143"/>
                  </a:lnTo>
                  <a:lnTo>
                    <a:pt x="1097661" y="128143"/>
                  </a:lnTo>
                  <a:lnTo>
                    <a:pt x="1070927" y="207911"/>
                  </a:lnTo>
                  <a:lnTo>
                    <a:pt x="1085557" y="207911"/>
                  </a:lnTo>
                  <a:lnTo>
                    <a:pt x="1091272" y="188709"/>
                  </a:lnTo>
                  <a:lnTo>
                    <a:pt x="1118692" y="188709"/>
                  </a:lnTo>
                  <a:lnTo>
                    <a:pt x="1124292" y="207911"/>
                  </a:lnTo>
                  <a:lnTo>
                    <a:pt x="1139380" y="207911"/>
                  </a:lnTo>
                  <a:close/>
                </a:path>
                <a:path w="1433195" h="1430654">
                  <a:moveTo>
                    <a:pt x="1178013" y="80911"/>
                  </a:moveTo>
                  <a:lnTo>
                    <a:pt x="1166304" y="46621"/>
                  </a:lnTo>
                  <a:lnTo>
                    <a:pt x="1165110" y="43078"/>
                  </a:lnTo>
                  <a:lnTo>
                    <a:pt x="1161796" y="41706"/>
                  </a:lnTo>
                  <a:lnTo>
                    <a:pt x="1158824" y="41249"/>
                  </a:lnTo>
                  <a:lnTo>
                    <a:pt x="1158824" y="40906"/>
                  </a:lnTo>
                  <a:lnTo>
                    <a:pt x="1167739" y="39547"/>
                  </a:lnTo>
                  <a:lnTo>
                    <a:pt x="1171143" y="35890"/>
                  </a:lnTo>
                  <a:lnTo>
                    <a:pt x="1174242" y="32575"/>
                  </a:lnTo>
                  <a:lnTo>
                    <a:pt x="1174242" y="22161"/>
                  </a:lnTo>
                  <a:lnTo>
                    <a:pt x="1159167" y="2247"/>
                  </a:lnTo>
                  <a:lnTo>
                    <a:pt x="1159167" y="14617"/>
                  </a:lnTo>
                  <a:lnTo>
                    <a:pt x="1159167" y="31889"/>
                  </a:lnTo>
                  <a:lnTo>
                    <a:pt x="1153909" y="35890"/>
                  </a:lnTo>
                  <a:lnTo>
                    <a:pt x="1140180" y="35890"/>
                  </a:lnTo>
                  <a:lnTo>
                    <a:pt x="1140180" y="12331"/>
                  </a:lnTo>
                  <a:lnTo>
                    <a:pt x="1154366" y="12331"/>
                  </a:lnTo>
                  <a:lnTo>
                    <a:pt x="1159167" y="14617"/>
                  </a:lnTo>
                  <a:lnTo>
                    <a:pt x="1159167" y="2247"/>
                  </a:lnTo>
                  <a:lnTo>
                    <a:pt x="1150480" y="1143"/>
                  </a:lnTo>
                  <a:lnTo>
                    <a:pt x="1125562" y="1143"/>
                  </a:lnTo>
                  <a:lnTo>
                    <a:pt x="1125562" y="80911"/>
                  </a:lnTo>
                  <a:lnTo>
                    <a:pt x="1140180" y="80911"/>
                  </a:lnTo>
                  <a:lnTo>
                    <a:pt x="1140180" y="46621"/>
                  </a:lnTo>
                  <a:lnTo>
                    <a:pt x="1148880" y="46621"/>
                  </a:lnTo>
                  <a:lnTo>
                    <a:pt x="1152652" y="48679"/>
                  </a:lnTo>
                  <a:lnTo>
                    <a:pt x="1154595" y="54965"/>
                  </a:lnTo>
                  <a:lnTo>
                    <a:pt x="1162481" y="80911"/>
                  </a:lnTo>
                  <a:lnTo>
                    <a:pt x="1178013" y="80911"/>
                  </a:lnTo>
                  <a:close/>
                </a:path>
                <a:path w="1433195" h="1430654">
                  <a:moveTo>
                    <a:pt x="1200302" y="207911"/>
                  </a:moveTo>
                  <a:lnTo>
                    <a:pt x="1188593" y="173621"/>
                  </a:lnTo>
                  <a:lnTo>
                    <a:pt x="1187386" y="170078"/>
                  </a:lnTo>
                  <a:lnTo>
                    <a:pt x="1184084" y="168719"/>
                  </a:lnTo>
                  <a:lnTo>
                    <a:pt x="1181112" y="168262"/>
                  </a:lnTo>
                  <a:lnTo>
                    <a:pt x="1181112" y="167919"/>
                  </a:lnTo>
                  <a:lnTo>
                    <a:pt x="1190015" y="166547"/>
                  </a:lnTo>
                  <a:lnTo>
                    <a:pt x="1193444" y="162890"/>
                  </a:lnTo>
                  <a:lnTo>
                    <a:pt x="1196530" y="159575"/>
                  </a:lnTo>
                  <a:lnTo>
                    <a:pt x="1196530" y="149161"/>
                  </a:lnTo>
                  <a:lnTo>
                    <a:pt x="1194816" y="139700"/>
                  </a:lnTo>
                  <a:lnTo>
                    <a:pt x="1194536" y="139331"/>
                  </a:lnTo>
                  <a:lnTo>
                    <a:pt x="1189964" y="133159"/>
                  </a:lnTo>
                  <a:lnTo>
                    <a:pt x="1182458" y="129374"/>
                  </a:lnTo>
                  <a:lnTo>
                    <a:pt x="1181455" y="129247"/>
                  </a:lnTo>
                  <a:lnTo>
                    <a:pt x="1181455" y="141617"/>
                  </a:lnTo>
                  <a:lnTo>
                    <a:pt x="1181455" y="158889"/>
                  </a:lnTo>
                  <a:lnTo>
                    <a:pt x="1176185" y="162890"/>
                  </a:lnTo>
                  <a:lnTo>
                    <a:pt x="1162469" y="162890"/>
                  </a:lnTo>
                  <a:lnTo>
                    <a:pt x="1162469" y="139331"/>
                  </a:lnTo>
                  <a:lnTo>
                    <a:pt x="1176655" y="139331"/>
                  </a:lnTo>
                  <a:lnTo>
                    <a:pt x="1181455" y="141617"/>
                  </a:lnTo>
                  <a:lnTo>
                    <a:pt x="1181455" y="129247"/>
                  </a:lnTo>
                  <a:lnTo>
                    <a:pt x="1172756" y="128143"/>
                  </a:lnTo>
                  <a:lnTo>
                    <a:pt x="1147851" y="128143"/>
                  </a:lnTo>
                  <a:lnTo>
                    <a:pt x="1147851" y="207911"/>
                  </a:lnTo>
                  <a:lnTo>
                    <a:pt x="1162469" y="207911"/>
                  </a:lnTo>
                  <a:lnTo>
                    <a:pt x="1162469" y="173621"/>
                  </a:lnTo>
                  <a:lnTo>
                    <a:pt x="1171155" y="173621"/>
                  </a:lnTo>
                  <a:lnTo>
                    <a:pt x="1174927" y="175679"/>
                  </a:lnTo>
                  <a:lnTo>
                    <a:pt x="1176883" y="181965"/>
                  </a:lnTo>
                  <a:lnTo>
                    <a:pt x="1184770" y="207911"/>
                  </a:lnTo>
                  <a:lnTo>
                    <a:pt x="1200302" y="207911"/>
                  </a:lnTo>
                  <a:close/>
                </a:path>
                <a:path w="1433195" h="1430654">
                  <a:moveTo>
                    <a:pt x="1204531" y="1143"/>
                  </a:moveTo>
                  <a:lnTo>
                    <a:pt x="1189913" y="1143"/>
                  </a:lnTo>
                  <a:lnTo>
                    <a:pt x="1189913" y="80911"/>
                  </a:lnTo>
                  <a:lnTo>
                    <a:pt x="1204531" y="80911"/>
                  </a:lnTo>
                  <a:lnTo>
                    <a:pt x="1204531" y="1143"/>
                  </a:lnTo>
                  <a:close/>
                </a:path>
                <a:path w="1433195" h="1430654">
                  <a:moveTo>
                    <a:pt x="1268768" y="207911"/>
                  </a:moveTo>
                  <a:lnTo>
                    <a:pt x="1242758" y="170434"/>
                  </a:lnTo>
                  <a:lnTo>
                    <a:pt x="1239507" y="165747"/>
                  </a:lnTo>
                  <a:lnTo>
                    <a:pt x="1242225" y="161975"/>
                  </a:lnTo>
                  <a:lnTo>
                    <a:pt x="1266596" y="128143"/>
                  </a:lnTo>
                  <a:lnTo>
                    <a:pt x="1249794" y="128143"/>
                  </a:lnTo>
                  <a:lnTo>
                    <a:pt x="1227048" y="161975"/>
                  </a:lnTo>
                  <a:lnTo>
                    <a:pt x="1226705" y="161975"/>
                  </a:lnTo>
                  <a:lnTo>
                    <a:pt x="1226705" y="128143"/>
                  </a:lnTo>
                  <a:lnTo>
                    <a:pt x="1212088" y="128143"/>
                  </a:lnTo>
                  <a:lnTo>
                    <a:pt x="1212088" y="207911"/>
                  </a:lnTo>
                  <a:lnTo>
                    <a:pt x="1226705" y="207911"/>
                  </a:lnTo>
                  <a:lnTo>
                    <a:pt x="1226705" y="170434"/>
                  </a:lnTo>
                  <a:lnTo>
                    <a:pt x="1227048" y="170434"/>
                  </a:lnTo>
                  <a:lnTo>
                    <a:pt x="1251051" y="207911"/>
                  </a:lnTo>
                  <a:lnTo>
                    <a:pt x="1268768" y="207911"/>
                  </a:lnTo>
                  <a:close/>
                </a:path>
                <a:path w="1433195" h="1430654">
                  <a:moveTo>
                    <a:pt x="1272311" y="3314"/>
                  </a:moveTo>
                  <a:lnTo>
                    <a:pt x="1269339" y="2171"/>
                  </a:lnTo>
                  <a:lnTo>
                    <a:pt x="1262710" y="0"/>
                  </a:lnTo>
                  <a:lnTo>
                    <a:pt x="1254594" y="0"/>
                  </a:lnTo>
                  <a:lnTo>
                    <a:pt x="1238910" y="3136"/>
                  </a:lnTo>
                  <a:lnTo>
                    <a:pt x="1227569" y="11772"/>
                  </a:lnTo>
                  <a:lnTo>
                    <a:pt x="1220685" y="24777"/>
                  </a:lnTo>
                  <a:lnTo>
                    <a:pt x="1218374" y="41021"/>
                  </a:lnTo>
                  <a:lnTo>
                    <a:pt x="1220698" y="57277"/>
                  </a:lnTo>
                  <a:lnTo>
                    <a:pt x="1227620" y="70294"/>
                  </a:lnTo>
                  <a:lnTo>
                    <a:pt x="1239100" y="78930"/>
                  </a:lnTo>
                  <a:lnTo>
                    <a:pt x="1255052" y="82054"/>
                  </a:lnTo>
                  <a:lnTo>
                    <a:pt x="1262253" y="82054"/>
                  </a:lnTo>
                  <a:lnTo>
                    <a:pt x="1269339" y="80797"/>
                  </a:lnTo>
                  <a:lnTo>
                    <a:pt x="1272311" y="79197"/>
                  </a:lnTo>
                  <a:lnTo>
                    <a:pt x="1271752" y="69951"/>
                  </a:lnTo>
                  <a:lnTo>
                    <a:pt x="1271511" y="65836"/>
                  </a:lnTo>
                  <a:lnTo>
                    <a:pt x="1268196" y="68237"/>
                  </a:lnTo>
                  <a:lnTo>
                    <a:pt x="1263510" y="69951"/>
                  </a:lnTo>
                  <a:lnTo>
                    <a:pt x="1256423" y="69951"/>
                  </a:lnTo>
                  <a:lnTo>
                    <a:pt x="1247787" y="68338"/>
                  </a:lnTo>
                  <a:lnTo>
                    <a:pt x="1240624" y="63246"/>
                  </a:lnTo>
                  <a:lnTo>
                    <a:pt x="1235722" y="54279"/>
                  </a:lnTo>
                  <a:lnTo>
                    <a:pt x="1233906" y="41021"/>
                  </a:lnTo>
                  <a:lnTo>
                    <a:pt x="1235722" y="27774"/>
                  </a:lnTo>
                  <a:lnTo>
                    <a:pt x="1240624" y="18808"/>
                  </a:lnTo>
                  <a:lnTo>
                    <a:pt x="1247787" y="13716"/>
                  </a:lnTo>
                  <a:lnTo>
                    <a:pt x="1256423" y="12103"/>
                  </a:lnTo>
                  <a:lnTo>
                    <a:pt x="1263853" y="12103"/>
                  </a:lnTo>
                  <a:lnTo>
                    <a:pt x="1268539" y="14960"/>
                  </a:lnTo>
                  <a:lnTo>
                    <a:pt x="1271511" y="16446"/>
                  </a:lnTo>
                  <a:lnTo>
                    <a:pt x="1271778" y="12103"/>
                  </a:lnTo>
                  <a:lnTo>
                    <a:pt x="1272311" y="3314"/>
                  </a:lnTo>
                  <a:close/>
                </a:path>
                <a:path w="1433195" h="1430654">
                  <a:moveTo>
                    <a:pt x="1320774" y="196265"/>
                  </a:moveTo>
                  <a:lnTo>
                    <a:pt x="1292313" y="196265"/>
                  </a:lnTo>
                  <a:lnTo>
                    <a:pt x="1292313" y="172707"/>
                  </a:lnTo>
                  <a:lnTo>
                    <a:pt x="1318145" y="172707"/>
                  </a:lnTo>
                  <a:lnTo>
                    <a:pt x="1318145" y="161061"/>
                  </a:lnTo>
                  <a:lnTo>
                    <a:pt x="1292313" y="161061"/>
                  </a:lnTo>
                  <a:lnTo>
                    <a:pt x="1292313" y="139788"/>
                  </a:lnTo>
                  <a:lnTo>
                    <a:pt x="1319631" y="139788"/>
                  </a:lnTo>
                  <a:lnTo>
                    <a:pt x="1319631" y="128143"/>
                  </a:lnTo>
                  <a:lnTo>
                    <a:pt x="1277696" y="128143"/>
                  </a:lnTo>
                  <a:lnTo>
                    <a:pt x="1277696" y="207911"/>
                  </a:lnTo>
                  <a:lnTo>
                    <a:pt x="1320774" y="207911"/>
                  </a:lnTo>
                  <a:lnTo>
                    <a:pt x="1320774" y="196265"/>
                  </a:lnTo>
                  <a:close/>
                </a:path>
                <a:path w="1433195" h="1430654">
                  <a:moveTo>
                    <a:pt x="1342440" y="1075410"/>
                  </a:moveTo>
                  <a:lnTo>
                    <a:pt x="0" y="1075410"/>
                  </a:lnTo>
                  <a:lnTo>
                    <a:pt x="0" y="1430210"/>
                  </a:lnTo>
                  <a:lnTo>
                    <a:pt x="1342440" y="1430210"/>
                  </a:lnTo>
                  <a:lnTo>
                    <a:pt x="1342440" y="1075410"/>
                  </a:lnTo>
                  <a:close/>
                </a:path>
                <a:path w="1433195" h="1430654">
                  <a:moveTo>
                    <a:pt x="1345806" y="80911"/>
                  </a:moveTo>
                  <a:lnTo>
                    <a:pt x="1339621" y="61709"/>
                  </a:lnTo>
                  <a:lnTo>
                    <a:pt x="1336014" y="50520"/>
                  </a:lnTo>
                  <a:lnTo>
                    <a:pt x="1324000" y="13246"/>
                  </a:lnTo>
                  <a:lnTo>
                    <a:pt x="1322044" y="7175"/>
                  </a:lnTo>
                  <a:lnTo>
                    <a:pt x="1322044" y="50520"/>
                  </a:lnTo>
                  <a:lnTo>
                    <a:pt x="1300784" y="50520"/>
                  </a:lnTo>
                  <a:lnTo>
                    <a:pt x="1311757" y="13246"/>
                  </a:lnTo>
                  <a:lnTo>
                    <a:pt x="1311986" y="13246"/>
                  </a:lnTo>
                  <a:lnTo>
                    <a:pt x="1322044" y="50520"/>
                  </a:lnTo>
                  <a:lnTo>
                    <a:pt x="1322044" y="7175"/>
                  </a:lnTo>
                  <a:lnTo>
                    <a:pt x="1320101" y="1143"/>
                  </a:lnTo>
                  <a:lnTo>
                    <a:pt x="1304099" y="1143"/>
                  </a:lnTo>
                  <a:lnTo>
                    <a:pt x="1277353" y="80911"/>
                  </a:lnTo>
                  <a:lnTo>
                    <a:pt x="1291983" y="80911"/>
                  </a:lnTo>
                  <a:lnTo>
                    <a:pt x="1297698" y="61709"/>
                  </a:lnTo>
                  <a:lnTo>
                    <a:pt x="1325118" y="61709"/>
                  </a:lnTo>
                  <a:lnTo>
                    <a:pt x="1330718" y="80911"/>
                  </a:lnTo>
                  <a:lnTo>
                    <a:pt x="1345806" y="80911"/>
                  </a:lnTo>
                  <a:close/>
                </a:path>
                <a:path w="1433195" h="1430654">
                  <a:moveTo>
                    <a:pt x="1378953" y="128143"/>
                  </a:moveTo>
                  <a:lnTo>
                    <a:pt x="1328788" y="128143"/>
                  </a:lnTo>
                  <a:lnTo>
                    <a:pt x="1328788" y="139788"/>
                  </a:lnTo>
                  <a:lnTo>
                    <a:pt x="1346619" y="139788"/>
                  </a:lnTo>
                  <a:lnTo>
                    <a:pt x="1346619" y="207911"/>
                  </a:lnTo>
                  <a:lnTo>
                    <a:pt x="1361236" y="207911"/>
                  </a:lnTo>
                  <a:lnTo>
                    <a:pt x="1361236" y="139788"/>
                  </a:lnTo>
                  <a:lnTo>
                    <a:pt x="1378953" y="139788"/>
                  </a:lnTo>
                  <a:lnTo>
                    <a:pt x="1378953" y="128143"/>
                  </a:lnTo>
                  <a:close/>
                </a:path>
                <a:path w="1433195" h="1430654">
                  <a:moveTo>
                    <a:pt x="1412214" y="1143"/>
                  </a:moveTo>
                  <a:lnTo>
                    <a:pt x="1398968" y="1143"/>
                  </a:lnTo>
                  <a:lnTo>
                    <a:pt x="1398968" y="63779"/>
                  </a:lnTo>
                  <a:lnTo>
                    <a:pt x="1398739" y="63779"/>
                  </a:lnTo>
                  <a:lnTo>
                    <a:pt x="1379664" y="18732"/>
                  </a:lnTo>
                  <a:lnTo>
                    <a:pt x="1372209" y="1143"/>
                  </a:lnTo>
                  <a:lnTo>
                    <a:pt x="1354848" y="1143"/>
                  </a:lnTo>
                  <a:lnTo>
                    <a:pt x="1354848" y="80911"/>
                  </a:lnTo>
                  <a:lnTo>
                    <a:pt x="1368094" y="80911"/>
                  </a:lnTo>
                  <a:lnTo>
                    <a:pt x="1368094" y="18732"/>
                  </a:lnTo>
                  <a:lnTo>
                    <a:pt x="1368323" y="18732"/>
                  </a:lnTo>
                  <a:lnTo>
                    <a:pt x="1394739" y="80911"/>
                  </a:lnTo>
                  <a:lnTo>
                    <a:pt x="1412214" y="80911"/>
                  </a:lnTo>
                  <a:lnTo>
                    <a:pt x="1412214" y="63779"/>
                  </a:lnTo>
                  <a:lnTo>
                    <a:pt x="1412214" y="1143"/>
                  </a:lnTo>
                  <a:close/>
                </a:path>
                <a:path w="1433195" h="1430654">
                  <a:moveTo>
                    <a:pt x="1432890" y="185064"/>
                  </a:moveTo>
                  <a:lnTo>
                    <a:pt x="1402029" y="153962"/>
                  </a:lnTo>
                  <a:lnTo>
                    <a:pt x="1402029" y="142532"/>
                  </a:lnTo>
                  <a:lnTo>
                    <a:pt x="1405813" y="138645"/>
                  </a:lnTo>
                  <a:lnTo>
                    <a:pt x="1419872" y="138645"/>
                  </a:lnTo>
                  <a:lnTo>
                    <a:pt x="1424559" y="140703"/>
                  </a:lnTo>
                  <a:lnTo>
                    <a:pt x="1428102" y="142074"/>
                  </a:lnTo>
                  <a:lnTo>
                    <a:pt x="1428305" y="138645"/>
                  </a:lnTo>
                  <a:lnTo>
                    <a:pt x="1428788" y="129857"/>
                  </a:lnTo>
                  <a:lnTo>
                    <a:pt x="1426502" y="129171"/>
                  </a:lnTo>
                  <a:lnTo>
                    <a:pt x="1420558" y="127000"/>
                  </a:lnTo>
                  <a:lnTo>
                    <a:pt x="1412100" y="127000"/>
                  </a:lnTo>
                  <a:lnTo>
                    <a:pt x="1402537" y="128384"/>
                  </a:lnTo>
                  <a:lnTo>
                    <a:pt x="1394523" y="132499"/>
                  </a:lnTo>
                  <a:lnTo>
                    <a:pt x="1389024" y="139280"/>
                  </a:lnTo>
                  <a:lnTo>
                    <a:pt x="1386967" y="148704"/>
                  </a:lnTo>
                  <a:lnTo>
                    <a:pt x="1386967" y="158991"/>
                  </a:lnTo>
                  <a:lnTo>
                    <a:pt x="1392097" y="165290"/>
                  </a:lnTo>
                  <a:lnTo>
                    <a:pt x="1414500" y="177634"/>
                  </a:lnTo>
                  <a:lnTo>
                    <a:pt x="1417828" y="180149"/>
                  </a:lnTo>
                  <a:lnTo>
                    <a:pt x="1417828" y="193865"/>
                  </a:lnTo>
                  <a:lnTo>
                    <a:pt x="1412100" y="197408"/>
                  </a:lnTo>
                  <a:lnTo>
                    <a:pt x="1397927" y="197408"/>
                  </a:lnTo>
                  <a:lnTo>
                    <a:pt x="1391640" y="194322"/>
                  </a:lnTo>
                  <a:lnTo>
                    <a:pt x="1388783" y="192493"/>
                  </a:lnTo>
                  <a:lnTo>
                    <a:pt x="1387995" y="205511"/>
                  </a:lnTo>
                  <a:lnTo>
                    <a:pt x="1391983" y="207911"/>
                  </a:lnTo>
                  <a:lnTo>
                    <a:pt x="1398155" y="209054"/>
                  </a:lnTo>
                  <a:lnTo>
                    <a:pt x="1406156" y="209054"/>
                  </a:lnTo>
                  <a:lnTo>
                    <a:pt x="1416748" y="207594"/>
                  </a:lnTo>
                  <a:lnTo>
                    <a:pt x="1425232" y="203149"/>
                  </a:lnTo>
                  <a:lnTo>
                    <a:pt x="1429537" y="197408"/>
                  </a:lnTo>
                  <a:lnTo>
                    <a:pt x="1430858" y="195656"/>
                  </a:lnTo>
                  <a:lnTo>
                    <a:pt x="1432890" y="1850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398909" y="9098991"/>
              <a:ext cx="1342390" cy="354965"/>
            </a:xfrm>
            <a:custGeom>
              <a:avLst/>
              <a:gdLst/>
              <a:ahLst/>
              <a:cxnLst/>
              <a:rect l="l" t="t" r="r" b="b"/>
              <a:pathLst>
                <a:path w="1342389" h="354965">
                  <a:moveTo>
                    <a:pt x="1259202" y="0"/>
                  </a:moveTo>
                  <a:lnTo>
                    <a:pt x="1247328" y="0"/>
                  </a:lnTo>
                  <a:lnTo>
                    <a:pt x="1247328" y="320103"/>
                  </a:lnTo>
                  <a:lnTo>
                    <a:pt x="1259202" y="320103"/>
                  </a:lnTo>
                  <a:lnTo>
                    <a:pt x="1259202" y="0"/>
                  </a:lnTo>
                  <a:close/>
                </a:path>
                <a:path w="1342389" h="354965">
                  <a:moveTo>
                    <a:pt x="1235453" y="0"/>
                  </a:moveTo>
                  <a:lnTo>
                    <a:pt x="1223566" y="0"/>
                  </a:lnTo>
                  <a:lnTo>
                    <a:pt x="1223566" y="320103"/>
                  </a:lnTo>
                  <a:lnTo>
                    <a:pt x="1235453" y="320103"/>
                  </a:lnTo>
                  <a:lnTo>
                    <a:pt x="1235453" y="0"/>
                  </a:lnTo>
                  <a:close/>
                </a:path>
                <a:path w="1342389" h="354965">
                  <a:moveTo>
                    <a:pt x="1211692" y="0"/>
                  </a:moveTo>
                  <a:lnTo>
                    <a:pt x="1176056" y="0"/>
                  </a:lnTo>
                  <a:lnTo>
                    <a:pt x="1176056" y="243903"/>
                  </a:lnTo>
                  <a:lnTo>
                    <a:pt x="1211692" y="243903"/>
                  </a:lnTo>
                  <a:lnTo>
                    <a:pt x="1211692" y="0"/>
                  </a:lnTo>
                  <a:close/>
                </a:path>
                <a:path w="1342389" h="354965">
                  <a:moveTo>
                    <a:pt x="1152294" y="0"/>
                  </a:moveTo>
                  <a:lnTo>
                    <a:pt x="1140419" y="0"/>
                  </a:lnTo>
                  <a:lnTo>
                    <a:pt x="1140419" y="243903"/>
                  </a:lnTo>
                  <a:lnTo>
                    <a:pt x="1152294" y="243903"/>
                  </a:lnTo>
                  <a:lnTo>
                    <a:pt x="1152294" y="0"/>
                  </a:lnTo>
                  <a:close/>
                </a:path>
                <a:path w="1342389" h="354965">
                  <a:moveTo>
                    <a:pt x="1128532" y="0"/>
                  </a:moveTo>
                  <a:lnTo>
                    <a:pt x="1116658" y="0"/>
                  </a:lnTo>
                  <a:lnTo>
                    <a:pt x="1116658" y="243903"/>
                  </a:lnTo>
                  <a:lnTo>
                    <a:pt x="1128532" y="243903"/>
                  </a:lnTo>
                  <a:lnTo>
                    <a:pt x="1128532" y="0"/>
                  </a:lnTo>
                  <a:close/>
                </a:path>
                <a:path w="1342389" h="354965">
                  <a:moveTo>
                    <a:pt x="1069122" y="0"/>
                  </a:moveTo>
                  <a:lnTo>
                    <a:pt x="1057247" y="0"/>
                  </a:lnTo>
                  <a:lnTo>
                    <a:pt x="1057247" y="243903"/>
                  </a:lnTo>
                  <a:lnTo>
                    <a:pt x="1069122" y="243903"/>
                  </a:lnTo>
                  <a:lnTo>
                    <a:pt x="1069122" y="0"/>
                  </a:lnTo>
                  <a:close/>
                </a:path>
                <a:path w="1342389" h="354965">
                  <a:moveTo>
                    <a:pt x="1046262" y="0"/>
                  </a:moveTo>
                  <a:lnTo>
                    <a:pt x="1021611" y="0"/>
                  </a:lnTo>
                  <a:lnTo>
                    <a:pt x="1021611" y="243903"/>
                  </a:lnTo>
                  <a:lnTo>
                    <a:pt x="1046262" y="243903"/>
                  </a:lnTo>
                  <a:lnTo>
                    <a:pt x="1046262" y="0"/>
                  </a:lnTo>
                  <a:close/>
                </a:path>
                <a:path w="1342389" h="354965">
                  <a:moveTo>
                    <a:pt x="998751" y="0"/>
                  </a:moveTo>
                  <a:lnTo>
                    <a:pt x="974087" y="0"/>
                  </a:lnTo>
                  <a:lnTo>
                    <a:pt x="974087" y="243903"/>
                  </a:lnTo>
                  <a:lnTo>
                    <a:pt x="998751" y="243903"/>
                  </a:lnTo>
                  <a:lnTo>
                    <a:pt x="998751" y="0"/>
                  </a:lnTo>
                  <a:close/>
                </a:path>
                <a:path w="1342389" h="354965">
                  <a:moveTo>
                    <a:pt x="963115" y="0"/>
                  </a:moveTo>
                  <a:lnTo>
                    <a:pt x="938451" y="0"/>
                  </a:lnTo>
                  <a:lnTo>
                    <a:pt x="938451" y="243903"/>
                  </a:lnTo>
                  <a:lnTo>
                    <a:pt x="963115" y="243903"/>
                  </a:lnTo>
                  <a:lnTo>
                    <a:pt x="963115" y="0"/>
                  </a:lnTo>
                  <a:close/>
                </a:path>
                <a:path w="1342389" h="354965">
                  <a:moveTo>
                    <a:pt x="915579" y="0"/>
                  </a:moveTo>
                  <a:lnTo>
                    <a:pt x="890928" y="0"/>
                  </a:lnTo>
                  <a:lnTo>
                    <a:pt x="890928" y="243903"/>
                  </a:lnTo>
                  <a:lnTo>
                    <a:pt x="915579" y="243903"/>
                  </a:lnTo>
                  <a:lnTo>
                    <a:pt x="915579" y="0"/>
                  </a:lnTo>
                  <a:close/>
                </a:path>
                <a:path w="1342389" h="354965">
                  <a:moveTo>
                    <a:pt x="879053" y="0"/>
                  </a:moveTo>
                  <a:lnTo>
                    <a:pt x="867166" y="0"/>
                  </a:lnTo>
                  <a:lnTo>
                    <a:pt x="867166" y="243903"/>
                  </a:lnTo>
                  <a:lnTo>
                    <a:pt x="879053" y="243903"/>
                  </a:lnTo>
                  <a:lnTo>
                    <a:pt x="879053" y="0"/>
                  </a:lnTo>
                  <a:close/>
                </a:path>
                <a:path w="1342389" h="354965">
                  <a:moveTo>
                    <a:pt x="843404" y="0"/>
                  </a:moveTo>
                  <a:lnTo>
                    <a:pt x="807768" y="0"/>
                  </a:lnTo>
                  <a:lnTo>
                    <a:pt x="807768" y="243903"/>
                  </a:lnTo>
                  <a:lnTo>
                    <a:pt x="843404" y="243903"/>
                  </a:lnTo>
                  <a:lnTo>
                    <a:pt x="843404" y="0"/>
                  </a:lnTo>
                  <a:close/>
                </a:path>
                <a:path w="1342389" h="354965">
                  <a:moveTo>
                    <a:pt x="795894" y="0"/>
                  </a:moveTo>
                  <a:lnTo>
                    <a:pt x="784007" y="0"/>
                  </a:lnTo>
                  <a:lnTo>
                    <a:pt x="784007" y="243903"/>
                  </a:lnTo>
                  <a:lnTo>
                    <a:pt x="795894" y="243903"/>
                  </a:lnTo>
                  <a:lnTo>
                    <a:pt x="795894" y="0"/>
                  </a:lnTo>
                  <a:close/>
                </a:path>
                <a:path w="1342389" h="354965">
                  <a:moveTo>
                    <a:pt x="760245" y="0"/>
                  </a:moveTo>
                  <a:lnTo>
                    <a:pt x="724609" y="0"/>
                  </a:lnTo>
                  <a:lnTo>
                    <a:pt x="724609" y="243903"/>
                  </a:lnTo>
                  <a:lnTo>
                    <a:pt x="760245" y="243903"/>
                  </a:lnTo>
                  <a:lnTo>
                    <a:pt x="760245" y="0"/>
                  </a:lnTo>
                  <a:close/>
                </a:path>
                <a:path w="1342389" h="354965">
                  <a:moveTo>
                    <a:pt x="712721" y="0"/>
                  </a:moveTo>
                  <a:lnTo>
                    <a:pt x="700847" y="0"/>
                  </a:lnTo>
                  <a:lnTo>
                    <a:pt x="700847" y="320103"/>
                  </a:lnTo>
                  <a:lnTo>
                    <a:pt x="712721" y="320103"/>
                  </a:lnTo>
                  <a:lnTo>
                    <a:pt x="712721" y="0"/>
                  </a:lnTo>
                  <a:close/>
                </a:path>
                <a:path w="1342389" h="354965">
                  <a:moveTo>
                    <a:pt x="688972" y="0"/>
                  </a:moveTo>
                  <a:lnTo>
                    <a:pt x="677085" y="0"/>
                  </a:lnTo>
                  <a:lnTo>
                    <a:pt x="677085" y="320103"/>
                  </a:lnTo>
                  <a:lnTo>
                    <a:pt x="688972" y="320103"/>
                  </a:lnTo>
                  <a:lnTo>
                    <a:pt x="688972" y="0"/>
                  </a:lnTo>
                  <a:close/>
                </a:path>
                <a:path w="1342389" h="354965">
                  <a:moveTo>
                    <a:pt x="665211" y="0"/>
                  </a:moveTo>
                  <a:lnTo>
                    <a:pt x="653324" y="0"/>
                  </a:lnTo>
                  <a:lnTo>
                    <a:pt x="653324" y="243903"/>
                  </a:lnTo>
                  <a:lnTo>
                    <a:pt x="665211" y="243903"/>
                  </a:lnTo>
                  <a:lnTo>
                    <a:pt x="665211" y="0"/>
                  </a:lnTo>
                  <a:close/>
                </a:path>
                <a:path w="1342389" h="354965">
                  <a:moveTo>
                    <a:pt x="641449" y="0"/>
                  </a:moveTo>
                  <a:lnTo>
                    <a:pt x="617687" y="0"/>
                  </a:lnTo>
                  <a:lnTo>
                    <a:pt x="617687" y="243903"/>
                  </a:lnTo>
                  <a:lnTo>
                    <a:pt x="641449" y="243903"/>
                  </a:lnTo>
                  <a:lnTo>
                    <a:pt x="641449" y="0"/>
                  </a:lnTo>
                  <a:close/>
                </a:path>
                <a:path w="1342389" h="354965">
                  <a:moveTo>
                    <a:pt x="582051" y="0"/>
                  </a:moveTo>
                  <a:lnTo>
                    <a:pt x="571078" y="0"/>
                  </a:lnTo>
                  <a:lnTo>
                    <a:pt x="571078" y="243903"/>
                  </a:lnTo>
                  <a:lnTo>
                    <a:pt x="582051" y="243903"/>
                  </a:lnTo>
                  <a:lnTo>
                    <a:pt x="582051" y="0"/>
                  </a:lnTo>
                  <a:close/>
                </a:path>
                <a:path w="1342389" h="354965">
                  <a:moveTo>
                    <a:pt x="546415" y="0"/>
                  </a:moveTo>
                  <a:lnTo>
                    <a:pt x="523555" y="0"/>
                  </a:lnTo>
                  <a:lnTo>
                    <a:pt x="523555" y="243903"/>
                  </a:lnTo>
                  <a:lnTo>
                    <a:pt x="546415" y="243903"/>
                  </a:lnTo>
                  <a:lnTo>
                    <a:pt x="546415" y="0"/>
                  </a:lnTo>
                  <a:close/>
                </a:path>
                <a:path w="1342389" h="354965">
                  <a:moveTo>
                    <a:pt x="498892" y="0"/>
                  </a:moveTo>
                  <a:lnTo>
                    <a:pt x="463255" y="0"/>
                  </a:lnTo>
                  <a:lnTo>
                    <a:pt x="463255" y="243903"/>
                  </a:lnTo>
                  <a:lnTo>
                    <a:pt x="498892" y="243903"/>
                  </a:lnTo>
                  <a:lnTo>
                    <a:pt x="498892" y="0"/>
                  </a:lnTo>
                  <a:close/>
                </a:path>
                <a:path w="1342389" h="354965">
                  <a:moveTo>
                    <a:pt x="439494" y="0"/>
                  </a:moveTo>
                  <a:lnTo>
                    <a:pt x="427606" y="0"/>
                  </a:lnTo>
                  <a:lnTo>
                    <a:pt x="427606" y="243903"/>
                  </a:lnTo>
                  <a:lnTo>
                    <a:pt x="439494" y="243903"/>
                  </a:lnTo>
                  <a:lnTo>
                    <a:pt x="439494" y="0"/>
                  </a:lnTo>
                  <a:close/>
                </a:path>
                <a:path w="1342389" h="354965">
                  <a:moveTo>
                    <a:pt x="415732" y="0"/>
                  </a:moveTo>
                  <a:lnTo>
                    <a:pt x="391081" y="0"/>
                  </a:lnTo>
                  <a:lnTo>
                    <a:pt x="391081" y="243903"/>
                  </a:lnTo>
                  <a:lnTo>
                    <a:pt x="415732" y="243903"/>
                  </a:lnTo>
                  <a:lnTo>
                    <a:pt x="415732" y="0"/>
                  </a:lnTo>
                  <a:close/>
                </a:path>
                <a:path w="1342389" h="354965">
                  <a:moveTo>
                    <a:pt x="368209" y="0"/>
                  </a:moveTo>
                  <a:lnTo>
                    <a:pt x="343545" y="0"/>
                  </a:lnTo>
                  <a:lnTo>
                    <a:pt x="343545" y="243903"/>
                  </a:lnTo>
                  <a:lnTo>
                    <a:pt x="368209" y="243903"/>
                  </a:lnTo>
                  <a:lnTo>
                    <a:pt x="368209" y="0"/>
                  </a:lnTo>
                  <a:close/>
                </a:path>
                <a:path w="1342389" h="354965">
                  <a:moveTo>
                    <a:pt x="332572" y="0"/>
                  </a:moveTo>
                  <a:lnTo>
                    <a:pt x="296923" y="0"/>
                  </a:lnTo>
                  <a:lnTo>
                    <a:pt x="296923" y="243903"/>
                  </a:lnTo>
                  <a:lnTo>
                    <a:pt x="332572" y="243903"/>
                  </a:lnTo>
                  <a:lnTo>
                    <a:pt x="332572" y="0"/>
                  </a:lnTo>
                  <a:close/>
                </a:path>
                <a:path w="1342389" h="354965">
                  <a:moveTo>
                    <a:pt x="273174" y="0"/>
                  </a:moveTo>
                  <a:lnTo>
                    <a:pt x="261287" y="0"/>
                  </a:lnTo>
                  <a:lnTo>
                    <a:pt x="261287" y="243903"/>
                  </a:lnTo>
                  <a:lnTo>
                    <a:pt x="273174" y="243903"/>
                  </a:lnTo>
                  <a:lnTo>
                    <a:pt x="273174" y="0"/>
                  </a:lnTo>
                  <a:close/>
                </a:path>
                <a:path w="1342389" h="354965">
                  <a:moveTo>
                    <a:pt x="249413" y="0"/>
                  </a:moveTo>
                  <a:lnTo>
                    <a:pt x="237538" y="0"/>
                  </a:lnTo>
                  <a:lnTo>
                    <a:pt x="237538" y="243903"/>
                  </a:lnTo>
                  <a:lnTo>
                    <a:pt x="249413" y="243903"/>
                  </a:lnTo>
                  <a:lnTo>
                    <a:pt x="249413" y="0"/>
                  </a:lnTo>
                  <a:close/>
                </a:path>
                <a:path w="1342389" h="354965">
                  <a:moveTo>
                    <a:pt x="225651" y="0"/>
                  </a:moveTo>
                  <a:lnTo>
                    <a:pt x="201889" y="0"/>
                  </a:lnTo>
                  <a:lnTo>
                    <a:pt x="201889" y="243903"/>
                  </a:lnTo>
                  <a:lnTo>
                    <a:pt x="225651" y="243903"/>
                  </a:lnTo>
                  <a:lnTo>
                    <a:pt x="225651" y="0"/>
                  </a:lnTo>
                  <a:close/>
                </a:path>
                <a:path w="1342389" h="354965">
                  <a:moveTo>
                    <a:pt x="166240" y="0"/>
                  </a:moveTo>
                  <a:lnTo>
                    <a:pt x="154366" y="0"/>
                  </a:lnTo>
                  <a:lnTo>
                    <a:pt x="154366" y="320103"/>
                  </a:lnTo>
                  <a:lnTo>
                    <a:pt x="166240" y="320103"/>
                  </a:lnTo>
                  <a:lnTo>
                    <a:pt x="166240" y="0"/>
                  </a:lnTo>
                  <a:close/>
                </a:path>
                <a:path w="1342389" h="354965">
                  <a:moveTo>
                    <a:pt x="142491" y="0"/>
                  </a:moveTo>
                  <a:lnTo>
                    <a:pt x="130604" y="0"/>
                  </a:lnTo>
                  <a:lnTo>
                    <a:pt x="130604" y="320103"/>
                  </a:lnTo>
                  <a:lnTo>
                    <a:pt x="142491" y="320103"/>
                  </a:lnTo>
                  <a:lnTo>
                    <a:pt x="142491" y="0"/>
                  </a:lnTo>
                  <a:close/>
                </a:path>
                <a:path w="1342389" h="354965">
                  <a:moveTo>
                    <a:pt x="870671" y="259664"/>
                  </a:moveTo>
                  <a:lnTo>
                    <a:pt x="837399" y="287642"/>
                  </a:lnTo>
                  <a:lnTo>
                    <a:pt x="836621" y="314515"/>
                  </a:lnTo>
                  <a:lnTo>
                    <a:pt x="837397" y="325615"/>
                  </a:lnTo>
                  <a:lnTo>
                    <a:pt x="862924" y="354698"/>
                  </a:lnTo>
                  <a:lnTo>
                    <a:pt x="868665" y="354799"/>
                  </a:lnTo>
                  <a:lnTo>
                    <a:pt x="874596" y="354444"/>
                  </a:lnTo>
                  <a:lnTo>
                    <a:pt x="893110" y="342874"/>
                  </a:lnTo>
                  <a:lnTo>
                    <a:pt x="869008" y="342874"/>
                  </a:lnTo>
                  <a:lnTo>
                    <a:pt x="861642" y="342671"/>
                  </a:lnTo>
                  <a:lnTo>
                    <a:pt x="849624" y="313448"/>
                  </a:lnTo>
                  <a:lnTo>
                    <a:pt x="850164" y="287515"/>
                  </a:lnTo>
                  <a:lnTo>
                    <a:pt x="862137" y="271652"/>
                  </a:lnTo>
                  <a:lnTo>
                    <a:pt x="893308" y="271652"/>
                  </a:lnTo>
                  <a:lnTo>
                    <a:pt x="893188" y="271348"/>
                  </a:lnTo>
                  <a:lnTo>
                    <a:pt x="875015" y="259918"/>
                  </a:lnTo>
                  <a:lnTo>
                    <a:pt x="870671" y="259664"/>
                  </a:lnTo>
                  <a:close/>
                </a:path>
                <a:path w="1342389" h="354965">
                  <a:moveTo>
                    <a:pt x="893308" y="271652"/>
                  </a:moveTo>
                  <a:lnTo>
                    <a:pt x="872411" y="271652"/>
                  </a:lnTo>
                  <a:lnTo>
                    <a:pt x="875243" y="271945"/>
                  </a:lnTo>
                  <a:lnTo>
                    <a:pt x="876488" y="272186"/>
                  </a:lnTo>
                  <a:lnTo>
                    <a:pt x="885035" y="305206"/>
                  </a:lnTo>
                  <a:lnTo>
                    <a:pt x="884667" y="320420"/>
                  </a:lnTo>
                  <a:lnTo>
                    <a:pt x="869008" y="342874"/>
                  </a:lnTo>
                  <a:lnTo>
                    <a:pt x="893110" y="342874"/>
                  </a:lnTo>
                  <a:lnTo>
                    <a:pt x="897976" y="297853"/>
                  </a:lnTo>
                  <a:lnTo>
                    <a:pt x="897379" y="289585"/>
                  </a:lnTo>
                  <a:lnTo>
                    <a:pt x="896148" y="281381"/>
                  </a:lnTo>
                  <a:lnTo>
                    <a:pt x="895220" y="277418"/>
                  </a:lnTo>
                  <a:lnTo>
                    <a:pt x="894040" y="273519"/>
                  </a:lnTo>
                  <a:lnTo>
                    <a:pt x="893308" y="271652"/>
                  </a:lnTo>
                  <a:close/>
                </a:path>
                <a:path w="1342389" h="354965">
                  <a:moveTo>
                    <a:pt x="791474" y="259664"/>
                  </a:moveTo>
                  <a:lnTo>
                    <a:pt x="758202" y="287642"/>
                  </a:lnTo>
                  <a:lnTo>
                    <a:pt x="757424" y="314515"/>
                  </a:lnTo>
                  <a:lnTo>
                    <a:pt x="758200" y="325615"/>
                  </a:lnTo>
                  <a:lnTo>
                    <a:pt x="783727" y="354698"/>
                  </a:lnTo>
                  <a:lnTo>
                    <a:pt x="789468" y="354799"/>
                  </a:lnTo>
                  <a:lnTo>
                    <a:pt x="795398" y="354444"/>
                  </a:lnTo>
                  <a:lnTo>
                    <a:pt x="813902" y="342874"/>
                  </a:lnTo>
                  <a:lnTo>
                    <a:pt x="789810" y="342874"/>
                  </a:lnTo>
                  <a:lnTo>
                    <a:pt x="782444" y="342671"/>
                  </a:lnTo>
                  <a:lnTo>
                    <a:pt x="770427" y="313448"/>
                  </a:lnTo>
                  <a:lnTo>
                    <a:pt x="770967" y="287515"/>
                  </a:lnTo>
                  <a:lnTo>
                    <a:pt x="782940" y="271652"/>
                  </a:lnTo>
                  <a:lnTo>
                    <a:pt x="814111" y="271652"/>
                  </a:lnTo>
                  <a:lnTo>
                    <a:pt x="813991" y="271348"/>
                  </a:lnTo>
                  <a:lnTo>
                    <a:pt x="795818" y="259918"/>
                  </a:lnTo>
                  <a:lnTo>
                    <a:pt x="791474" y="259664"/>
                  </a:lnTo>
                  <a:close/>
                </a:path>
                <a:path w="1342389" h="354965">
                  <a:moveTo>
                    <a:pt x="814111" y="271652"/>
                  </a:moveTo>
                  <a:lnTo>
                    <a:pt x="793214" y="271652"/>
                  </a:lnTo>
                  <a:lnTo>
                    <a:pt x="796033" y="271945"/>
                  </a:lnTo>
                  <a:lnTo>
                    <a:pt x="797291" y="272186"/>
                  </a:lnTo>
                  <a:lnTo>
                    <a:pt x="805838" y="305206"/>
                  </a:lnTo>
                  <a:lnTo>
                    <a:pt x="805470" y="320420"/>
                  </a:lnTo>
                  <a:lnTo>
                    <a:pt x="789810" y="342874"/>
                  </a:lnTo>
                  <a:lnTo>
                    <a:pt x="813902" y="342874"/>
                  </a:lnTo>
                  <a:lnTo>
                    <a:pt x="818779" y="297853"/>
                  </a:lnTo>
                  <a:lnTo>
                    <a:pt x="818182" y="289585"/>
                  </a:lnTo>
                  <a:lnTo>
                    <a:pt x="816950" y="281381"/>
                  </a:lnTo>
                  <a:lnTo>
                    <a:pt x="816023" y="277418"/>
                  </a:lnTo>
                  <a:lnTo>
                    <a:pt x="814843" y="273519"/>
                  </a:lnTo>
                  <a:lnTo>
                    <a:pt x="814111" y="271652"/>
                  </a:lnTo>
                  <a:close/>
                </a:path>
                <a:path w="1342389" h="354965">
                  <a:moveTo>
                    <a:pt x="638630" y="259664"/>
                  </a:moveTo>
                  <a:lnTo>
                    <a:pt x="605357" y="287642"/>
                  </a:lnTo>
                  <a:lnTo>
                    <a:pt x="604566" y="314515"/>
                  </a:lnTo>
                  <a:lnTo>
                    <a:pt x="605330" y="325615"/>
                  </a:lnTo>
                  <a:lnTo>
                    <a:pt x="630870" y="354698"/>
                  </a:lnTo>
                  <a:lnTo>
                    <a:pt x="636598" y="354799"/>
                  </a:lnTo>
                  <a:lnTo>
                    <a:pt x="642541" y="354444"/>
                  </a:lnTo>
                  <a:lnTo>
                    <a:pt x="661057" y="342874"/>
                  </a:lnTo>
                  <a:lnTo>
                    <a:pt x="636953" y="342874"/>
                  </a:lnTo>
                  <a:lnTo>
                    <a:pt x="629587" y="342671"/>
                  </a:lnTo>
                  <a:lnTo>
                    <a:pt x="617569" y="313448"/>
                  </a:lnTo>
                  <a:lnTo>
                    <a:pt x="618110" y="287515"/>
                  </a:lnTo>
                  <a:lnTo>
                    <a:pt x="630083" y="271652"/>
                  </a:lnTo>
                  <a:lnTo>
                    <a:pt x="661252" y="271652"/>
                  </a:lnTo>
                  <a:lnTo>
                    <a:pt x="661134" y="271348"/>
                  </a:lnTo>
                  <a:lnTo>
                    <a:pt x="642948" y="259918"/>
                  </a:lnTo>
                  <a:lnTo>
                    <a:pt x="638630" y="259664"/>
                  </a:lnTo>
                  <a:close/>
                </a:path>
                <a:path w="1342389" h="354965">
                  <a:moveTo>
                    <a:pt x="661252" y="271652"/>
                  </a:moveTo>
                  <a:lnTo>
                    <a:pt x="640370" y="271652"/>
                  </a:lnTo>
                  <a:lnTo>
                    <a:pt x="643189" y="271945"/>
                  </a:lnTo>
                  <a:lnTo>
                    <a:pt x="644434" y="272186"/>
                  </a:lnTo>
                  <a:lnTo>
                    <a:pt x="652981" y="305206"/>
                  </a:lnTo>
                  <a:lnTo>
                    <a:pt x="652612" y="320420"/>
                  </a:lnTo>
                  <a:lnTo>
                    <a:pt x="636953" y="342874"/>
                  </a:lnTo>
                  <a:lnTo>
                    <a:pt x="661057" y="342874"/>
                  </a:lnTo>
                  <a:lnTo>
                    <a:pt x="665909" y="297853"/>
                  </a:lnTo>
                  <a:lnTo>
                    <a:pt x="665312" y="289585"/>
                  </a:lnTo>
                  <a:lnTo>
                    <a:pt x="664080" y="281381"/>
                  </a:lnTo>
                  <a:lnTo>
                    <a:pt x="663166" y="277418"/>
                  </a:lnTo>
                  <a:lnTo>
                    <a:pt x="661973" y="273519"/>
                  </a:lnTo>
                  <a:lnTo>
                    <a:pt x="661252" y="271652"/>
                  </a:lnTo>
                  <a:close/>
                </a:path>
                <a:path w="1342389" h="354965">
                  <a:moveTo>
                    <a:pt x="480223" y="259664"/>
                  </a:moveTo>
                  <a:lnTo>
                    <a:pt x="446962" y="287642"/>
                  </a:lnTo>
                  <a:lnTo>
                    <a:pt x="446160" y="314515"/>
                  </a:lnTo>
                  <a:lnTo>
                    <a:pt x="446936" y="325615"/>
                  </a:lnTo>
                  <a:lnTo>
                    <a:pt x="472476" y="354698"/>
                  </a:lnTo>
                  <a:lnTo>
                    <a:pt x="478203" y="354799"/>
                  </a:lnTo>
                  <a:lnTo>
                    <a:pt x="484134" y="354444"/>
                  </a:lnTo>
                  <a:lnTo>
                    <a:pt x="502650" y="342874"/>
                  </a:lnTo>
                  <a:lnTo>
                    <a:pt x="478559" y="342874"/>
                  </a:lnTo>
                  <a:lnTo>
                    <a:pt x="471193" y="342671"/>
                  </a:lnTo>
                  <a:lnTo>
                    <a:pt x="459162" y="313448"/>
                  </a:lnTo>
                  <a:lnTo>
                    <a:pt x="459703" y="287515"/>
                  </a:lnTo>
                  <a:lnTo>
                    <a:pt x="471675" y="271652"/>
                  </a:lnTo>
                  <a:lnTo>
                    <a:pt x="502846" y="271652"/>
                  </a:lnTo>
                  <a:lnTo>
                    <a:pt x="502727" y="271348"/>
                  </a:lnTo>
                  <a:lnTo>
                    <a:pt x="484553" y="259918"/>
                  </a:lnTo>
                  <a:lnTo>
                    <a:pt x="480223" y="259664"/>
                  </a:lnTo>
                  <a:close/>
                </a:path>
                <a:path w="1342389" h="354965">
                  <a:moveTo>
                    <a:pt x="502846" y="271652"/>
                  </a:moveTo>
                  <a:lnTo>
                    <a:pt x="481950" y="271652"/>
                  </a:lnTo>
                  <a:lnTo>
                    <a:pt x="484795" y="271945"/>
                  </a:lnTo>
                  <a:lnTo>
                    <a:pt x="486026" y="272186"/>
                  </a:lnTo>
                  <a:lnTo>
                    <a:pt x="494586" y="305206"/>
                  </a:lnTo>
                  <a:lnTo>
                    <a:pt x="494205" y="320420"/>
                  </a:lnTo>
                  <a:lnTo>
                    <a:pt x="478559" y="342874"/>
                  </a:lnTo>
                  <a:lnTo>
                    <a:pt x="502650" y="342874"/>
                  </a:lnTo>
                  <a:lnTo>
                    <a:pt x="507515" y="297853"/>
                  </a:lnTo>
                  <a:lnTo>
                    <a:pt x="506918" y="289585"/>
                  </a:lnTo>
                  <a:lnTo>
                    <a:pt x="505686" y="281381"/>
                  </a:lnTo>
                  <a:lnTo>
                    <a:pt x="504759" y="277418"/>
                  </a:lnTo>
                  <a:lnTo>
                    <a:pt x="503578" y="273519"/>
                  </a:lnTo>
                  <a:lnTo>
                    <a:pt x="502846" y="271652"/>
                  </a:lnTo>
                  <a:close/>
                </a:path>
                <a:path w="1342389" h="354965">
                  <a:moveTo>
                    <a:pt x="321815" y="259664"/>
                  </a:moveTo>
                  <a:lnTo>
                    <a:pt x="288543" y="287642"/>
                  </a:lnTo>
                  <a:lnTo>
                    <a:pt x="287765" y="314515"/>
                  </a:lnTo>
                  <a:lnTo>
                    <a:pt x="288541" y="325615"/>
                  </a:lnTo>
                  <a:lnTo>
                    <a:pt x="314068" y="354698"/>
                  </a:lnTo>
                  <a:lnTo>
                    <a:pt x="319809" y="354799"/>
                  </a:lnTo>
                  <a:lnTo>
                    <a:pt x="325740" y="354444"/>
                  </a:lnTo>
                  <a:lnTo>
                    <a:pt x="344243" y="342874"/>
                  </a:lnTo>
                  <a:lnTo>
                    <a:pt x="320152" y="342874"/>
                  </a:lnTo>
                  <a:lnTo>
                    <a:pt x="312773" y="342671"/>
                  </a:lnTo>
                  <a:lnTo>
                    <a:pt x="300768" y="313448"/>
                  </a:lnTo>
                  <a:lnTo>
                    <a:pt x="301308" y="287515"/>
                  </a:lnTo>
                  <a:lnTo>
                    <a:pt x="313281" y="271652"/>
                  </a:lnTo>
                  <a:lnTo>
                    <a:pt x="344452" y="271652"/>
                  </a:lnTo>
                  <a:lnTo>
                    <a:pt x="344333" y="271348"/>
                  </a:lnTo>
                  <a:lnTo>
                    <a:pt x="326159" y="259918"/>
                  </a:lnTo>
                  <a:lnTo>
                    <a:pt x="321815" y="259664"/>
                  </a:lnTo>
                  <a:close/>
                </a:path>
                <a:path w="1342389" h="354965">
                  <a:moveTo>
                    <a:pt x="344452" y="271652"/>
                  </a:moveTo>
                  <a:lnTo>
                    <a:pt x="323555" y="271652"/>
                  </a:lnTo>
                  <a:lnTo>
                    <a:pt x="326375" y="271945"/>
                  </a:lnTo>
                  <a:lnTo>
                    <a:pt x="327632" y="272186"/>
                  </a:lnTo>
                  <a:lnTo>
                    <a:pt x="336179" y="305206"/>
                  </a:lnTo>
                  <a:lnTo>
                    <a:pt x="335811" y="320420"/>
                  </a:lnTo>
                  <a:lnTo>
                    <a:pt x="320152" y="342874"/>
                  </a:lnTo>
                  <a:lnTo>
                    <a:pt x="344243" y="342874"/>
                  </a:lnTo>
                  <a:lnTo>
                    <a:pt x="349120" y="297853"/>
                  </a:lnTo>
                  <a:lnTo>
                    <a:pt x="348524" y="289585"/>
                  </a:lnTo>
                  <a:lnTo>
                    <a:pt x="347292" y="281381"/>
                  </a:lnTo>
                  <a:lnTo>
                    <a:pt x="346365" y="277418"/>
                  </a:lnTo>
                  <a:lnTo>
                    <a:pt x="345184" y="273519"/>
                  </a:lnTo>
                  <a:lnTo>
                    <a:pt x="344452" y="271652"/>
                  </a:lnTo>
                  <a:close/>
                </a:path>
                <a:path w="1342389" h="354965">
                  <a:moveTo>
                    <a:pt x="242618" y="259664"/>
                  </a:moveTo>
                  <a:lnTo>
                    <a:pt x="209346" y="287642"/>
                  </a:lnTo>
                  <a:lnTo>
                    <a:pt x="208567" y="314515"/>
                  </a:lnTo>
                  <a:lnTo>
                    <a:pt x="209332" y="325615"/>
                  </a:lnTo>
                  <a:lnTo>
                    <a:pt x="234871" y="354698"/>
                  </a:lnTo>
                  <a:lnTo>
                    <a:pt x="240612" y="354799"/>
                  </a:lnTo>
                  <a:lnTo>
                    <a:pt x="246543" y="354444"/>
                  </a:lnTo>
                  <a:lnTo>
                    <a:pt x="265046" y="342874"/>
                  </a:lnTo>
                  <a:lnTo>
                    <a:pt x="240955" y="342874"/>
                  </a:lnTo>
                  <a:lnTo>
                    <a:pt x="233576" y="342671"/>
                  </a:lnTo>
                  <a:lnTo>
                    <a:pt x="221571" y="313448"/>
                  </a:lnTo>
                  <a:lnTo>
                    <a:pt x="222111" y="287515"/>
                  </a:lnTo>
                  <a:lnTo>
                    <a:pt x="234084" y="271652"/>
                  </a:lnTo>
                  <a:lnTo>
                    <a:pt x="265244" y="271652"/>
                  </a:lnTo>
                  <a:lnTo>
                    <a:pt x="265123" y="271348"/>
                  </a:lnTo>
                  <a:lnTo>
                    <a:pt x="246949" y="259918"/>
                  </a:lnTo>
                  <a:lnTo>
                    <a:pt x="242618" y="259664"/>
                  </a:lnTo>
                  <a:close/>
                </a:path>
                <a:path w="1342389" h="354965">
                  <a:moveTo>
                    <a:pt x="265244" y="271652"/>
                  </a:moveTo>
                  <a:lnTo>
                    <a:pt x="244358" y="271652"/>
                  </a:lnTo>
                  <a:lnTo>
                    <a:pt x="247178" y="271945"/>
                  </a:lnTo>
                  <a:lnTo>
                    <a:pt x="248422" y="272186"/>
                  </a:lnTo>
                  <a:lnTo>
                    <a:pt x="256982" y="305206"/>
                  </a:lnTo>
                  <a:lnTo>
                    <a:pt x="256614" y="320420"/>
                  </a:lnTo>
                  <a:lnTo>
                    <a:pt x="240955" y="342874"/>
                  </a:lnTo>
                  <a:lnTo>
                    <a:pt x="265046" y="342874"/>
                  </a:lnTo>
                  <a:lnTo>
                    <a:pt x="269911" y="297853"/>
                  </a:lnTo>
                  <a:lnTo>
                    <a:pt x="269326" y="289585"/>
                  </a:lnTo>
                  <a:lnTo>
                    <a:pt x="268094" y="281381"/>
                  </a:lnTo>
                  <a:lnTo>
                    <a:pt x="267167" y="277418"/>
                  </a:lnTo>
                  <a:lnTo>
                    <a:pt x="265986" y="273519"/>
                  </a:lnTo>
                  <a:lnTo>
                    <a:pt x="265244" y="271652"/>
                  </a:lnTo>
                  <a:close/>
                </a:path>
                <a:path w="1342389" h="354965">
                  <a:moveTo>
                    <a:pt x="1204470" y="302158"/>
                  </a:moveTo>
                  <a:lnTo>
                    <a:pt x="1175332" y="302158"/>
                  </a:lnTo>
                  <a:lnTo>
                    <a:pt x="1178748" y="302247"/>
                  </a:lnTo>
                  <a:lnTo>
                    <a:pt x="1180615" y="302437"/>
                  </a:lnTo>
                  <a:lnTo>
                    <a:pt x="1196896" y="321348"/>
                  </a:lnTo>
                  <a:lnTo>
                    <a:pt x="1196757" y="322872"/>
                  </a:lnTo>
                  <a:lnTo>
                    <a:pt x="1158110" y="342074"/>
                  </a:lnTo>
                  <a:lnTo>
                    <a:pt x="1158110" y="354012"/>
                  </a:lnTo>
                  <a:lnTo>
                    <a:pt x="1196198" y="345605"/>
                  </a:lnTo>
                  <a:lnTo>
                    <a:pt x="1209894" y="322872"/>
                  </a:lnTo>
                  <a:lnTo>
                    <a:pt x="1209812" y="316014"/>
                  </a:lnTo>
                  <a:lnTo>
                    <a:pt x="1205246" y="303225"/>
                  </a:lnTo>
                  <a:lnTo>
                    <a:pt x="1204470" y="302158"/>
                  </a:lnTo>
                  <a:close/>
                </a:path>
                <a:path w="1342389" h="354965">
                  <a:moveTo>
                    <a:pt x="1207475" y="260464"/>
                  </a:moveTo>
                  <a:lnTo>
                    <a:pt x="1160892" y="260464"/>
                  </a:lnTo>
                  <a:lnTo>
                    <a:pt x="1158110" y="303364"/>
                  </a:lnTo>
                  <a:lnTo>
                    <a:pt x="1175332" y="302158"/>
                  </a:lnTo>
                  <a:lnTo>
                    <a:pt x="1204470" y="302158"/>
                  </a:lnTo>
                  <a:lnTo>
                    <a:pt x="1170925" y="290283"/>
                  </a:lnTo>
                  <a:lnTo>
                    <a:pt x="1172436" y="272389"/>
                  </a:lnTo>
                  <a:lnTo>
                    <a:pt x="1207475" y="272389"/>
                  </a:lnTo>
                  <a:lnTo>
                    <a:pt x="1207475" y="260464"/>
                  </a:lnTo>
                  <a:close/>
                </a:path>
                <a:path w="1342389" h="354965">
                  <a:moveTo>
                    <a:pt x="1075116" y="335495"/>
                  </a:moveTo>
                  <a:lnTo>
                    <a:pt x="1075116" y="348564"/>
                  </a:lnTo>
                  <a:lnTo>
                    <a:pt x="1081644" y="351053"/>
                  </a:lnTo>
                  <a:lnTo>
                    <a:pt x="1100706" y="353999"/>
                  </a:lnTo>
                  <a:lnTo>
                    <a:pt x="1104135" y="353771"/>
                  </a:lnTo>
                  <a:lnTo>
                    <a:pt x="1128641" y="342087"/>
                  </a:lnTo>
                  <a:lnTo>
                    <a:pt x="1098713" y="342087"/>
                  </a:lnTo>
                  <a:lnTo>
                    <a:pt x="1095601" y="341998"/>
                  </a:lnTo>
                  <a:lnTo>
                    <a:pt x="1077859" y="337134"/>
                  </a:lnTo>
                  <a:lnTo>
                    <a:pt x="1075116" y="335495"/>
                  </a:lnTo>
                  <a:close/>
                </a:path>
                <a:path w="1342389" h="354965">
                  <a:moveTo>
                    <a:pt x="1130958" y="260476"/>
                  </a:moveTo>
                  <a:lnTo>
                    <a:pt x="1075116" y="260476"/>
                  </a:lnTo>
                  <a:lnTo>
                    <a:pt x="1075116" y="272414"/>
                  </a:lnTo>
                  <a:lnTo>
                    <a:pt x="1114334" y="272414"/>
                  </a:lnTo>
                  <a:lnTo>
                    <a:pt x="1090597" y="296646"/>
                  </a:lnTo>
                  <a:lnTo>
                    <a:pt x="1090597" y="306679"/>
                  </a:lnTo>
                  <a:lnTo>
                    <a:pt x="1103843" y="306806"/>
                  </a:lnTo>
                  <a:lnTo>
                    <a:pt x="1105837" y="307035"/>
                  </a:lnTo>
                  <a:lnTo>
                    <a:pt x="1121446" y="326085"/>
                  </a:lnTo>
                  <a:lnTo>
                    <a:pt x="1121280" y="327215"/>
                  </a:lnTo>
                  <a:lnTo>
                    <a:pt x="1098713" y="342087"/>
                  </a:lnTo>
                  <a:lnTo>
                    <a:pt x="1128641" y="342087"/>
                  </a:lnTo>
                  <a:lnTo>
                    <a:pt x="1134485" y="327215"/>
                  </a:lnTo>
                  <a:lnTo>
                    <a:pt x="1134361" y="319633"/>
                  </a:lnTo>
                  <a:lnTo>
                    <a:pt x="1107730" y="296646"/>
                  </a:lnTo>
                  <a:lnTo>
                    <a:pt x="1130958" y="273430"/>
                  </a:lnTo>
                  <a:lnTo>
                    <a:pt x="1130958" y="260476"/>
                  </a:lnTo>
                  <a:close/>
                </a:path>
                <a:path w="1342389" h="354965">
                  <a:moveTo>
                    <a:pt x="52436" y="260476"/>
                  </a:moveTo>
                  <a:lnTo>
                    <a:pt x="36053" y="260476"/>
                  </a:lnTo>
                  <a:lnTo>
                    <a:pt x="11999" y="288239"/>
                  </a:lnTo>
                  <a:lnTo>
                    <a:pt x="0" y="325450"/>
                  </a:lnTo>
                  <a:lnTo>
                    <a:pt x="175" y="327875"/>
                  </a:lnTo>
                  <a:lnTo>
                    <a:pt x="29157" y="353987"/>
                  </a:lnTo>
                  <a:lnTo>
                    <a:pt x="32636" y="353987"/>
                  </a:lnTo>
                  <a:lnTo>
                    <a:pt x="56276" y="342074"/>
                  </a:lnTo>
                  <a:lnTo>
                    <a:pt x="31849" y="342074"/>
                  </a:lnTo>
                  <a:lnTo>
                    <a:pt x="27899" y="341896"/>
                  </a:lnTo>
                  <a:lnTo>
                    <a:pt x="12977" y="322478"/>
                  </a:lnTo>
                  <a:lnTo>
                    <a:pt x="13155" y="320611"/>
                  </a:lnTo>
                  <a:lnTo>
                    <a:pt x="29652" y="305434"/>
                  </a:lnTo>
                  <a:lnTo>
                    <a:pt x="56159" y="305434"/>
                  </a:lnTo>
                  <a:lnTo>
                    <a:pt x="55622" y="304660"/>
                  </a:lnTo>
                  <a:lnTo>
                    <a:pt x="44870" y="295897"/>
                  </a:lnTo>
                  <a:lnTo>
                    <a:pt x="21841" y="295897"/>
                  </a:lnTo>
                  <a:lnTo>
                    <a:pt x="21714" y="295643"/>
                  </a:lnTo>
                  <a:lnTo>
                    <a:pt x="39507" y="273684"/>
                  </a:lnTo>
                  <a:lnTo>
                    <a:pt x="52436" y="260476"/>
                  </a:lnTo>
                  <a:close/>
                </a:path>
                <a:path w="1342389" h="354965">
                  <a:moveTo>
                    <a:pt x="56159" y="305434"/>
                  </a:moveTo>
                  <a:lnTo>
                    <a:pt x="31595" y="305434"/>
                  </a:lnTo>
                  <a:lnTo>
                    <a:pt x="33555" y="305612"/>
                  </a:lnTo>
                  <a:lnTo>
                    <a:pt x="35362" y="305955"/>
                  </a:lnTo>
                  <a:lnTo>
                    <a:pt x="48670" y="325450"/>
                  </a:lnTo>
                  <a:lnTo>
                    <a:pt x="48575" y="326605"/>
                  </a:lnTo>
                  <a:lnTo>
                    <a:pt x="31849" y="342074"/>
                  </a:lnTo>
                  <a:lnTo>
                    <a:pt x="56276" y="342074"/>
                  </a:lnTo>
                  <a:lnTo>
                    <a:pt x="61807" y="324370"/>
                  </a:lnTo>
                  <a:lnTo>
                    <a:pt x="61694" y="320814"/>
                  </a:lnTo>
                  <a:lnTo>
                    <a:pt x="57257" y="307073"/>
                  </a:lnTo>
                  <a:lnTo>
                    <a:pt x="56159" y="305434"/>
                  </a:lnTo>
                  <a:close/>
                </a:path>
                <a:path w="1342389" h="354965">
                  <a:moveTo>
                    <a:pt x="35075" y="293522"/>
                  </a:moveTo>
                  <a:lnTo>
                    <a:pt x="31963" y="293522"/>
                  </a:lnTo>
                  <a:lnTo>
                    <a:pt x="28966" y="293814"/>
                  </a:lnTo>
                  <a:lnTo>
                    <a:pt x="21841" y="295897"/>
                  </a:lnTo>
                  <a:lnTo>
                    <a:pt x="44870" y="295897"/>
                  </a:lnTo>
                  <a:lnTo>
                    <a:pt x="35075" y="293522"/>
                  </a:lnTo>
                  <a:close/>
                </a:path>
                <a:path w="1342389" h="354965">
                  <a:moveTo>
                    <a:pt x="1047532" y="275755"/>
                  </a:moveTo>
                  <a:lnTo>
                    <a:pt x="1034476" y="275755"/>
                  </a:lnTo>
                  <a:lnTo>
                    <a:pt x="1034476" y="353440"/>
                  </a:lnTo>
                  <a:lnTo>
                    <a:pt x="1047532" y="353440"/>
                  </a:lnTo>
                  <a:lnTo>
                    <a:pt x="1047532" y="275755"/>
                  </a:lnTo>
                  <a:close/>
                </a:path>
                <a:path w="1342389" h="354965">
                  <a:moveTo>
                    <a:pt x="1047532" y="261035"/>
                  </a:moveTo>
                  <a:lnTo>
                    <a:pt x="1033447" y="261035"/>
                  </a:lnTo>
                  <a:lnTo>
                    <a:pt x="1010981" y="279819"/>
                  </a:lnTo>
                  <a:lnTo>
                    <a:pt x="1010981" y="296062"/>
                  </a:lnTo>
                  <a:lnTo>
                    <a:pt x="1034476" y="275755"/>
                  </a:lnTo>
                  <a:lnTo>
                    <a:pt x="1047532" y="275755"/>
                  </a:lnTo>
                  <a:lnTo>
                    <a:pt x="1047532" y="261035"/>
                  </a:lnTo>
                  <a:close/>
                </a:path>
                <a:path w="1342389" h="354965">
                  <a:moveTo>
                    <a:pt x="968334" y="275755"/>
                  </a:moveTo>
                  <a:lnTo>
                    <a:pt x="955266" y="275755"/>
                  </a:lnTo>
                  <a:lnTo>
                    <a:pt x="955266" y="353440"/>
                  </a:lnTo>
                  <a:lnTo>
                    <a:pt x="968334" y="353440"/>
                  </a:lnTo>
                  <a:lnTo>
                    <a:pt x="968334" y="275755"/>
                  </a:lnTo>
                  <a:close/>
                </a:path>
                <a:path w="1342389" h="354965">
                  <a:moveTo>
                    <a:pt x="968334" y="261035"/>
                  </a:moveTo>
                  <a:lnTo>
                    <a:pt x="954237" y="261035"/>
                  </a:lnTo>
                  <a:lnTo>
                    <a:pt x="931784" y="279819"/>
                  </a:lnTo>
                  <a:lnTo>
                    <a:pt x="931784" y="296062"/>
                  </a:lnTo>
                  <a:lnTo>
                    <a:pt x="955266" y="275755"/>
                  </a:lnTo>
                  <a:lnTo>
                    <a:pt x="968334" y="275755"/>
                  </a:lnTo>
                  <a:lnTo>
                    <a:pt x="968334" y="261035"/>
                  </a:lnTo>
                  <a:close/>
                </a:path>
                <a:path w="1342389" h="354965">
                  <a:moveTo>
                    <a:pt x="577873" y="275755"/>
                  </a:moveTo>
                  <a:lnTo>
                    <a:pt x="564805" y="275755"/>
                  </a:lnTo>
                  <a:lnTo>
                    <a:pt x="564805" y="353440"/>
                  </a:lnTo>
                  <a:lnTo>
                    <a:pt x="577873" y="353440"/>
                  </a:lnTo>
                  <a:lnTo>
                    <a:pt x="577873" y="275755"/>
                  </a:lnTo>
                  <a:close/>
                </a:path>
                <a:path w="1342389" h="354965">
                  <a:moveTo>
                    <a:pt x="577873" y="261035"/>
                  </a:moveTo>
                  <a:lnTo>
                    <a:pt x="563789" y="261035"/>
                  </a:lnTo>
                  <a:lnTo>
                    <a:pt x="541322" y="279819"/>
                  </a:lnTo>
                  <a:lnTo>
                    <a:pt x="541322" y="296062"/>
                  </a:lnTo>
                  <a:lnTo>
                    <a:pt x="564805" y="275755"/>
                  </a:lnTo>
                  <a:lnTo>
                    <a:pt x="577873" y="275755"/>
                  </a:lnTo>
                  <a:lnTo>
                    <a:pt x="577873" y="261035"/>
                  </a:lnTo>
                  <a:close/>
                </a:path>
                <a:path w="1342389" h="354965">
                  <a:moveTo>
                    <a:pt x="419478" y="275755"/>
                  </a:moveTo>
                  <a:lnTo>
                    <a:pt x="406397" y="275755"/>
                  </a:lnTo>
                  <a:lnTo>
                    <a:pt x="406397" y="353440"/>
                  </a:lnTo>
                  <a:lnTo>
                    <a:pt x="419478" y="353440"/>
                  </a:lnTo>
                  <a:lnTo>
                    <a:pt x="419478" y="275755"/>
                  </a:lnTo>
                  <a:close/>
                </a:path>
                <a:path w="1342389" h="354965">
                  <a:moveTo>
                    <a:pt x="419478" y="261035"/>
                  </a:moveTo>
                  <a:lnTo>
                    <a:pt x="405381" y="261035"/>
                  </a:lnTo>
                  <a:lnTo>
                    <a:pt x="382928" y="279819"/>
                  </a:lnTo>
                  <a:lnTo>
                    <a:pt x="382928" y="296062"/>
                  </a:lnTo>
                  <a:lnTo>
                    <a:pt x="406397" y="275755"/>
                  </a:lnTo>
                  <a:lnTo>
                    <a:pt x="419478" y="275755"/>
                  </a:lnTo>
                  <a:lnTo>
                    <a:pt x="419478" y="261035"/>
                  </a:lnTo>
                  <a:close/>
                </a:path>
                <a:path w="1342389" h="354965">
                  <a:moveTo>
                    <a:pt x="1284983" y="268350"/>
                  </a:moveTo>
                  <a:lnTo>
                    <a:pt x="1284983" y="282828"/>
                  </a:lnTo>
                  <a:lnTo>
                    <a:pt x="1324722" y="307200"/>
                  </a:lnTo>
                  <a:lnTo>
                    <a:pt x="1284983" y="331571"/>
                  </a:lnTo>
                  <a:lnTo>
                    <a:pt x="1284983" y="346290"/>
                  </a:lnTo>
                  <a:lnTo>
                    <a:pt x="1342362" y="308978"/>
                  </a:lnTo>
                  <a:lnTo>
                    <a:pt x="1342362" y="305803"/>
                  </a:lnTo>
                  <a:lnTo>
                    <a:pt x="1284983" y="2683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5" name="object 145"/>
          <p:cNvSpPr txBox="1"/>
          <p:nvPr/>
        </p:nvSpPr>
        <p:spPr>
          <a:xfrm>
            <a:off x="389877" y="8839086"/>
            <a:ext cx="1339850" cy="13525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125"/>
              </a:spcBef>
              <a:tabLst>
                <a:tab pos="819150" algn="l"/>
              </a:tabLst>
            </a:pPr>
            <a:r>
              <a:rPr sz="825" b="1" spc="-44" baseline="5050" dirty="0">
                <a:latin typeface="Trebuchet MS"/>
                <a:cs typeface="Trebuchet MS"/>
              </a:rPr>
              <a:t>C</a:t>
            </a:r>
            <a:r>
              <a:rPr sz="825" b="1" spc="-89" baseline="5050" dirty="0">
                <a:latin typeface="Trebuchet MS"/>
                <a:cs typeface="Trebuchet MS"/>
              </a:rPr>
              <a:t>A</a:t>
            </a:r>
            <a:r>
              <a:rPr sz="825" b="1" spc="-52" baseline="5050" dirty="0">
                <a:latin typeface="Trebuchet MS"/>
                <a:cs typeface="Trebuchet MS"/>
              </a:rPr>
              <a:t>TERING</a:t>
            </a:r>
            <a:r>
              <a:rPr sz="825" b="1" spc="-44" baseline="5050" dirty="0">
                <a:latin typeface="Trebuchet MS"/>
                <a:cs typeface="Trebuchet MS"/>
              </a:rPr>
              <a:t> </a:t>
            </a:r>
            <a:r>
              <a:rPr sz="825" b="1" spc="-135" baseline="5050" dirty="0">
                <a:latin typeface="Trebuchet MS"/>
                <a:cs typeface="Trebuchet MS"/>
              </a:rPr>
              <a:t>P</a:t>
            </a:r>
            <a:r>
              <a:rPr sz="825" b="1" spc="-52" baseline="5050" dirty="0">
                <a:latin typeface="Trebuchet MS"/>
                <a:cs typeface="Trebuchet MS"/>
              </a:rPr>
              <a:t>ACK</a:t>
            </a:r>
            <a:r>
              <a:rPr sz="825" b="1" baseline="5050" dirty="0">
                <a:latin typeface="Trebuchet MS"/>
                <a:cs typeface="Trebuchet MS"/>
              </a:rPr>
              <a:t>	</a:t>
            </a:r>
            <a:r>
              <a:rPr sz="550" b="1" spc="-65" dirty="0">
                <a:latin typeface="Trebuchet MS"/>
                <a:cs typeface="Trebuchet MS"/>
              </a:rPr>
              <a:t>S</a:t>
            </a:r>
            <a:r>
              <a:rPr sz="550" b="1" spc="-120" dirty="0">
                <a:latin typeface="Trebuchet MS"/>
                <a:cs typeface="Trebuchet MS"/>
              </a:rPr>
              <a:t>T</a:t>
            </a:r>
            <a:r>
              <a:rPr sz="550" b="1" spc="-50" dirty="0">
                <a:latin typeface="Trebuchet MS"/>
                <a:cs typeface="Trebuchet MS"/>
              </a:rPr>
              <a:t>AN</a:t>
            </a:r>
            <a:r>
              <a:rPr sz="550" b="1" spc="-70" dirty="0">
                <a:latin typeface="Trebuchet MS"/>
                <a:cs typeface="Trebuchet MS"/>
              </a:rPr>
              <a:t>D</a:t>
            </a:r>
            <a:r>
              <a:rPr sz="550" b="1" spc="-55" dirty="0">
                <a:latin typeface="Trebuchet MS"/>
                <a:cs typeface="Trebuchet MS"/>
              </a:rPr>
              <a:t>ARD</a:t>
            </a:r>
            <a:r>
              <a:rPr sz="550" b="1" spc="-40" dirty="0">
                <a:latin typeface="Trebuchet MS"/>
                <a:cs typeface="Trebuchet MS"/>
              </a:rPr>
              <a:t> </a:t>
            </a:r>
            <a:r>
              <a:rPr sz="550" b="1" spc="-60" dirty="0">
                <a:latin typeface="Trebuchet MS"/>
                <a:cs typeface="Trebuchet MS"/>
              </a:rPr>
              <a:t>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6660481" y="5697448"/>
            <a:ext cx="505459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65" dirty="0">
                <a:latin typeface="Trebuchet MS"/>
                <a:cs typeface="Trebuchet MS"/>
              </a:rPr>
              <a:t>S</a:t>
            </a:r>
            <a:r>
              <a:rPr sz="550" b="1" spc="-120" dirty="0">
                <a:latin typeface="Trebuchet MS"/>
                <a:cs typeface="Trebuchet MS"/>
              </a:rPr>
              <a:t>T</a:t>
            </a:r>
            <a:r>
              <a:rPr sz="550" b="1" spc="-50" dirty="0">
                <a:latin typeface="Trebuchet MS"/>
                <a:cs typeface="Trebuchet MS"/>
              </a:rPr>
              <a:t>AN</a:t>
            </a:r>
            <a:r>
              <a:rPr sz="550" b="1" spc="-70" dirty="0">
                <a:latin typeface="Trebuchet MS"/>
                <a:cs typeface="Trebuchet MS"/>
              </a:rPr>
              <a:t>D</a:t>
            </a:r>
            <a:r>
              <a:rPr sz="550" b="1" spc="-55" dirty="0">
                <a:latin typeface="Trebuchet MS"/>
                <a:cs typeface="Trebuchet MS"/>
              </a:rPr>
              <a:t>ARD</a:t>
            </a:r>
            <a:r>
              <a:rPr sz="550" b="1" spc="-40" dirty="0">
                <a:latin typeface="Trebuchet MS"/>
                <a:cs typeface="Trebuchet MS"/>
              </a:rPr>
              <a:t> </a:t>
            </a:r>
            <a:r>
              <a:rPr sz="550" b="1" spc="-60" dirty="0">
                <a:latin typeface="Trebuchet MS"/>
                <a:cs typeface="Trebuchet MS"/>
              </a:rPr>
              <a:t>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47" name="object 147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148" name="object 148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150" name="object 150"/>
          <p:cNvSpPr txBox="1"/>
          <p:nvPr/>
        </p:nvSpPr>
        <p:spPr>
          <a:xfrm>
            <a:off x="444500" y="157778"/>
            <a:ext cx="47942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51" name="object 15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8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72554"/>
            <a:ext cx="7560309" cy="6418580"/>
          </a:xfrm>
          <a:custGeom>
            <a:avLst/>
            <a:gdLst/>
            <a:ahLst/>
            <a:cxnLst/>
            <a:rect l="l" t="t" r="r" b="b"/>
            <a:pathLst>
              <a:path w="7560309" h="6418580">
                <a:moveTo>
                  <a:pt x="0" y="6418478"/>
                </a:moveTo>
                <a:lnTo>
                  <a:pt x="7559992" y="6418478"/>
                </a:lnTo>
                <a:lnTo>
                  <a:pt x="7559992" y="0"/>
                </a:lnTo>
                <a:lnTo>
                  <a:pt x="0" y="0"/>
                </a:lnTo>
                <a:lnTo>
                  <a:pt x="0" y="6418478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7279030"/>
            <a:ext cx="7560309" cy="3413125"/>
          </a:xfrm>
          <a:custGeom>
            <a:avLst/>
            <a:gdLst/>
            <a:ahLst/>
            <a:cxnLst/>
            <a:rect l="l" t="t" r="r" b="b"/>
            <a:pathLst>
              <a:path w="7560309" h="3413125">
                <a:moveTo>
                  <a:pt x="0" y="3412972"/>
                </a:moveTo>
                <a:lnTo>
                  <a:pt x="7559992" y="3412972"/>
                </a:lnTo>
                <a:lnTo>
                  <a:pt x="7559992" y="0"/>
                </a:lnTo>
                <a:lnTo>
                  <a:pt x="0" y="0"/>
                </a:lnTo>
                <a:lnTo>
                  <a:pt x="0" y="3412972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827091" y="1922403"/>
            <a:ext cx="1738630" cy="1924050"/>
          </a:xfrm>
          <a:custGeom>
            <a:avLst/>
            <a:gdLst/>
            <a:ahLst/>
            <a:cxnLst/>
            <a:rect l="l" t="t" r="r" b="b"/>
            <a:pathLst>
              <a:path w="1738629" h="192405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1710"/>
                </a:lnTo>
                <a:lnTo>
                  <a:pt x="1124" y="1893341"/>
                </a:lnTo>
                <a:lnTo>
                  <a:pt x="8999" y="1914718"/>
                </a:lnTo>
                <a:lnTo>
                  <a:pt x="30373" y="1922594"/>
                </a:lnTo>
                <a:lnTo>
                  <a:pt x="71996" y="1923719"/>
                </a:lnTo>
                <a:lnTo>
                  <a:pt x="1666595" y="1923719"/>
                </a:lnTo>
                <a:lnTo>
                  <a:pt x="1708218" y="1922594"/>
                </a:lnTo>
                <a:lnTo>
                  <a:pt x="1729592" y="1914718"/>
                </a:lnTo>
                <a:lnTo>
                  <a:pt x="1737466" y="1893341"/>
                </a:lnTo>
                <a:lnTo>
                  <a:pt x="1738591" y="185171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928737" y="309601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8043RH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3.06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6005044003554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3929635" y="1948026"/>
            <a:ext cx="153352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81660" marR="5080" indent="-56959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PINEAPPLE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dirty="0">
                <a:latin typeface="Trebuchet MS"/>
                <a:cs typeface="Trebuchet MS"/>
              </a:rPr>
              <a:t>RINGS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LIGHT 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328961" y="767651"/>
            <a:ext cx="759574" cy="1029284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3822265" y="8394236"/>
            <a:ext cx="1738630" cy="1923414"/>
          </a:xfrm>
          <a:custGeom>
            <a:avLst/>
            <a:gdLst/>
            <a:ahLst/>
            <a:cxnLst/>
            <a:rect l="l" t="t" r="r" b="b"/>
            <a:pathLst>
              <a:path w="1738629" h="192341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1406"/>
                </a:lnTo>
                <a:lnTo>
                  <a:pt x="1124" y="1893028"/>
                </a:lnTo>
                <a:lnTo>
                  <a:pt x="8999" y="1914402"/>
                </a:lnTo>
                <a:lnTo>
                  <a:pt x="30373" y="1922277"/>
                </a:lnTo>
                <a:lnTo>
                  <a:pt x="71996" y="1923402"/>
                </a:lnTo>
                <a:lnTo>
                  <a:pt x="1666595" y="1923402"/>
                </a:lnTo>
                <a:lnTo>
                  <a:pt x="1708218" y="1922277"/>
                </a:lnTo>
                <a:lnTo>
                  <a:pt x="1729592" y="1914402"/>
                </a:lnTo>
                <a:lnTo>
                  <a:pt x="1737466" y="1893028"/>
                </a:lnTo>
                <a:lnTo>
                  <a:pt x="1738591" y="185140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3923912" y="957114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0287RH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16005044006330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463160" y="7522959"/>
            <a:ext cx="447029" cy="764374"/>
          </a:xfrm>
          <a:prstGeom prst="rect">
            <a:avLst/>
          </a:prstGeom>
        </p:spPr>
      </p:pic>
      <p:sp>
        <p:nvSpPr>
          <p:cNvPr id="12" name="object 12"/>
          <p:cNvSpPr/>
          <p:nvPr/>
        </p:nvSpPr>
        <p:spPr>
          <a:xfrm>
            <a:off x="5640703" y="8394236"/>
            <a:ext cx="1738630" cy="1920875"/>
          </a:xfrm>
          <a:custGeom>
            <a:avLst/>
            <a:gdLst/>
            <a:ahLst/>
            <a:cxnLst/>
            <a:rect l="l" t="t" r="r" b="b"/>
            <a:pathLst>
              <a:path w="1738629" h="19208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8840"/>
                </a:lnTo>
                <a:lnTo>
                  <a:pt x="1124" y="1890463"/>
                </a:lnTo>
                <a:lnTo>
                  <a:pt x="8999" y="1911837"/>
                </a:lnTo>
                <a:lnTo>
                  <a:pt x="30373" y="1919711"/>
                </a:lnTo>
                <a:lnTo>
                  <a:pt x="71996" y="1920836"/>
                </a:lnTo>
                <a:lnTo>
                  <a:pt x="1666595" y="1920836"/>
                </a:lnTo>
                <a:lnTo>
                  <a:pt x="1708218" y="1919711"/>
                </a:lnTo>
                <a:lnTo>
                  <a:pt x="1729592" y="1911837"/>
                </a:lnTo>
                <a:lnTo>
                  <a:pt x="1737466" y="1890463"/>
                </a:lnTo>
                <a:lnTo>
                  <a:pt x="1738591" y="184884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5742350" y="956858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8082RH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6005044003042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4" name="object 14"/>
          <p:cNvGrpSpPr/>
          <p:nvPr/>
        </p:nvGrpSpPr>
        <p:grpSpPr>
          <a:xfrm>
            <a:off x="3996525" y="8743836"/>
            <a:ext cx="1419860" cy="708660"/>
            <a:chOff x="3996525" y="8743836"/>
            <a:chExt cx="1419860" cy="708660"/>
          </a:xfrm>
        </p:grpSpPr>
        <p:sp>
          <p:nvSpPr>
            <p:cNvPr id="15" name="object 15"/>
            <p:cNvSpPr/>
            <p:nvPr/>
          </p:nvSpPr>
          <p:spPr>
            <a:xfrm>
              <a:off x="4076777" y="9091042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35079" y="9361937"/>
              <a:ext cx="71259" cy="8910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4091838" y="9091015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67" y="325920"/>
                  </a:moveTo>
                  <a:lnTo>
                    <a:pt x="51142" y="319608"/>
                  </a:lnTo>
                  <a:lnTo>
                    <a:pt x="47853" y="316179"/>
                  </a:lnTo>
                  <a:lnTo>
                    <a:pt x="43230" y="311353"/>
                  </a:lnTo>
                  <a:lnTo>
                    <a:pt x="43230" y="328485"/>
                  </a:lnTo>
                  <a:lnTo>
                    <a:pt x="43180" y="340448"/>
                  </a:lnTo>
                  <a:lnTo>
                    <a:pt x="41770" y="344728"/>
                  </a:lnTo>
                  <a:lnTo>
                    <a:pt x="35712" y="351523"/>
                  </a:lnTo>
                  <a:lnTo>
                    <a:pt x="32105" y="353225"/>
                  </a:lnTo>
                  <a:lnTo>
                    <a:pt x="25006" y="353225"/>
                  </a:lnTo>
                  <a:lnTo>
                    <a:pt x="11328" y="337159"/>
                  </a:lnTo>
                  <a:lnTo>
                    <a:pt x="11328" y="328485"/>
                  </a:lnTo>
                  <a:lnTo>
                    <a:pt x="12903" y="324256"/>
                  </a:lnTo>
                  <a:lnTo>
                    <a:pt x="18821" y="318160"/>
                  </a:lnTo>
                  <a:lnTo>
                    <a:pt x="19177" y="317792"/>
                  </a:lnTo>
                  <a:lnTo>
                    <a:pt x="22999" y="316179"/>
                  </a:lnTo>
                  <a:lnTo>
                    <a:pt x="32054" y="316179"/>
                  </a:lnTo>
                  <a:lnTo>
                    <a:pt x="35826" y="317792"/>
                  </a:lnTo>
                  <a:lnTo>
                    <a:pt x="38798" y="321043"/>
                  </a:lnTo>
                  <a:lnTo>
                    <a:pt x="41783" y="324256"/>
                  </a:lnTo>
                  <a:lnTo>
                    <a:pt x="43230" y="328485"/>
                  </a:lnTo>
                  <a:lnTo>
                    <a:pt x="43230" y="311353"/>
                  </a:lnTo>
                  <a:lnTo>
                    <a:pt x="41783" y="309829"/>
                  </a:lnTo>
                  <a:lnTo>
                    <a:pt x="36131" y="307365"/>
                  </a:lnTo>
                  <a:lnTo>
                    <a:pt x="25704" y="307365"/>
                  </a:lnTo>
                  <a:lnTo>
                    <a:pt x="22072" y="308254"/>
                  </a:lnTo>
                  <a:lnTo>
                    <a:pt x="15125" y="311797"/>
                  </a:lnTo>
                  <a:lnTo>
                    <a:pt x="12179" y="314515"/>
                  </a:lnTo>
                  <a:lnTo>
                    <a:pt x="9791" y="318160"/>
                  </a:lnTo>
                  <a:lnTo>
                    <a:pt x="9906" y="309829"/>
                  </a:lnTo>
                  <a:lnTo>
                    <a:pt x="10795" y="303784"/>
                  </a:lnTo>
                  <a:lnTo>
                    <a:pt x="12623" y="299389"/>
                  </a:lnTo>
                  <a:lnTo>
                    <a:pt x="14414" y="295008"/>
                  </a:lnTo>
                  <a:lnTo>
                    <a:pt x="16903" y="291668"/>
                  </a:lnTo>
                  <a:lnTo>
                    <a:pt x="22428" y="287604"/>
                  </a:lnTo>
                  <a:lnTo>
                    <a:pt x="25222" y="286715"/>
                  </a:lnTo>
                  <a:lnTo>
                    <a:pt x="32334" y="286715"/>
                  </a:lnTo>
                  <a:lnTo>
                    <a:pt x="42138" y="299504"/>
                  </a:lnTo>
                  <a:lnTo>
                    <a:pt x="52031" y="298729"/>
                  </a:lnTo>
                  <a:lnTo>
                    <a:pt x="51231" y="292417"/>
                  </a:lnTo>
                  <a:lnTo>
                    <a:pt x="48768" y="287477"/>
                  </a:lnTo>
                  <a:lnTo>
                    <a:pt x="47891" y="286715"/>
                  </a:lnTo>
                  <a:lnTo>
                    <a:pt x="44665" y="283895"/>
                  </a:lnTo>
                  <a:lnTo>
                    <a:pt x="40627" y="280314"/>
                  </a:lnTo>
                  <a:lnTo>
                    <a:pt x="35394" y="278523"/>
                  </a:lnTo>
                  <a:lnTo>
                    <a:pt x="20447" y="278523"/>
                  </a:lnTo>
                  <a:lnTo>
                    <a:pt x="431" y="311073"/>
                  </a:lnTo>
                  <a:lnTo>
                    <a:pt x="0" y="324256"/>
                  </a:lnTo>
                  <a:lnTo>
                    <a:pt x="381" y="331812"/>
                  </a:lnTo>
                  <a:lnTo>
                    <a:pt x="19748" y="361416"/>
                  </a:lnTo>
                  <a:lnTo>
                    <a:pt x="32931" y="361416"/>
                  </a:lnTo>
                  <a:lnTo>
                    <a:pt x="37287" y="360248"/>
                  </a:lnTo>
                  <a:lnTo>
                    <a:pt x="44958" y="355600"/>
                  </a:lnTo>
                  <a:lnTo>
                    <a:pt x="47104" y="353225"/>
                  </a:lnTo>
                  <a:lnTo>
                    <a:pt x="47980" y="352259"/>
                  </a:lnTo>
                  <a:lnTo>
                    <a:pt x="52362" y="343509"/>
                  </a:lnTo>
                  <a:lnTo>
                    <a:pt x="53467" y="338759"/>
                  </a:lnTo>
                  <a:lnTo>
                    <a:pt x="53467" y="325920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52" y="0"/>
                  </a:lnTo>
                  <a:lnTo>
                    <a:pt x="102552" y="313677"/>
                  </a:lnTo>
                  <a:lnTo>
                    <a:pt x="113233" y="313677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39" y="0"/>
                  </a:lnTo>
                  <a:lnTo>
                    <a:pt x="123939" y="313677"/>
                  </a:lnTo>
                  <a:lnTo>
                    <a:pt x="134620" y="313677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74" y="38"/>
                  </a:moveTo>
                  <a:lnTo>
                    <a:pt x="166687" y="38"/>
                  </a:lnTo>
                  <a:lnTo>
                    <a:pt x="166687" y="260235"/>
                  </a:lnTo>
                  <a:lnTo>
                    <a:pt x="188074" y="260235"/>
                  </a:lnTo>
                  <a:lnTo>
                    <a:pt x="188074" y="38"/>
                  </a:lnTo>
                  <a:close/>
                </a:path>
                <a:path w="1118870" h="361950">
                  <a:moveTo>
                    <a:pt x="202958" y="329514"/>
                  </a:moveTo>
                  <a:lnTo>
                    <a:pt x="194805" y="286766"/>
                  </a:lnTo>
                  <a:lnTo>
                    <a:pt x="193941" y="285432"/>
                  </a:lnTo>
                  <a:lnTo>
                    <a:pt x="192709" y="284289"/>
                  </a:lnTo>
                  <a:lnTo>
                    <a:pt x="192709" y="319989"/>
                  </a:lnTo>
                  <a:lnTo>
                    <a:pt x="192417" y="329120"/>
                  </a:lnTo>
                  <a:lnTo>
                    <a:pt x="181063" y="353212"/>
                  </a:lnTo>
                  <a:lnTo>
                    <a:pt x="171907" y="353212"/>
                  </a:lnTo>
                  <a:lnTo>
                    <a:pt x="160274" y="319989"/>
                  </a:lnTo>
                  <a:lnTo>
                    <a:pt x="160553" y="311950"/>
                  </a:lnTo>
                  <a:lnTo>
                    <a:pt x="171805" y="286766"/>
                  </a:lnTo>
                  <a:lnTo>
                    <a:pt x="181025" y="286766"/>
                  </a:lnTo>
                  <a:lnTo>
                    <a:pt x="192709" y="319989"/>
                  </a:lnTo>
                  <a:lnTo>
                    <a:pt x="192709" y="284289"/>
                  </a:lnTo>
                  <a:lnTo>
                    <a:pt x="191236" y="282917"/>
                  </a:lnTo>
                  <a:lnTo>
                    <a:pt x="187947" y="281178"/>
                  </a:lnTo>
                  <a:lnTo>
                    <a:pt x="184670" y="279400"/>
                  </a:lnTo>
                  <a:lnTo>
                    <a:pt x="180848" y="278511"/>
                  </a:lnTo>
                  <a:lnTo>
                    <a:pt x="170586" y="278523"/>
                  </a:lnTo>
                  <a:lnTo>
                    <a:pt x="165671" y="280098"/>
                  </a:lnTo>
                  <a:lnTo>
                    <a:pt x="150025" y="310400"/>
                  </a:lnTo>
                  <a:lnTo>
                    <a:pt x="150025" y="319989"/>
                  </a:lnTo>
                  <a:lnTo>
                    <a:pt x="162509" y="358609"/>
                  </a:lnTo>
                  <a:lnTo>
                    <a:pt x="168668" y="361403"/>
                  </a:lnTo>
                  <a:lnTo>
                    <a:pt x="182435" y="361403"/>
                  </a:lnTo>
                  <a:lnTo>
                    <a:pt x="187350" y="359816"/>
                  </a:lnTo>
                  <a:lnTo>
                    <a:pt x="195135" y="353428"/>
                  </a:lnTo>
                  <a:lnTo>
                    <a:pt x="195275" y="353212"/>
                  </a:lnTo>
                  <a:lnTo>
                    <a:pt x="198069" y="348907"/>
                  </a:lnTo>
                  <a:lnTo>
                    <a:pt x="201980" y="337210"/>
                  </a:lnTo>
                  <a:lnTo>
                    <a:pt x="202958" y="329514"/>
                  </a:lnTo>
                  <a:close/>
                </a:path>
                <a:path w="1118870" h="361950">
                  <a:moveTo>
                    <a:pt x="209473" y="12"/>
                  </a:moveTo>
                  <a:lnTo>
                    <a:pt x="198780" y="12"/>
                  </a:lnTo>
                  <a:lnTo>
                    <a:pt x="198780" y="260223"/>
                  </a:lnTo>
                  <a:lnTo>
                    <a:pt x="209473" y="260223"/>
                  </a:lnTo>
                  <a:lnTo>
                    <a:pt x="209473" y="12"/>
                  </a:lnTo>
                  <a:close/>
                </a:path>
                <a:path w="1118870" h="361950">
                  <a:moveTo>
                    <a:pt x="230860" y="12"/>
                  </a:moveTo>
                  <a:lnTo>
                    <a:pt x="220167" y="12"/>
                  </a:lnTo>
                  <a:lnTo>
                    <a:pt x="220167" y="260223"/>
                  </a:lnTo>
                  <a:lnTo>
                    <a:pt x="230860" y="260223"/>
                  </a:lnTo>
                  <a:lnTo>
                    <a:pt x="230860" y="12"/>
                  </a:lnTo>
                  <a:close/>
                </a:path>
                <a:path w="1118870" h="361950">
                  <a:moveTo>
                    <a:pt x="278003" y="329514"/>
                  </a:moveTo>
                  <a:lnTo>
                    <a:pt x="269849" y="286766"/>
                  </a:lnTo>
                  <a:lnTo>
                    <a:pt x="268998" y="285432"/>
                  </a:lnTo>
                  <a:lnTo>
                    <a:pt x="267766" y="284289"/>
                  </a:lnTo>
                  <a:lnTo>
                    <a:pt x="267766" y="319989"/>
                  </a:lnTo>
                  <a:lnTo>
                    <a:pt x="267474" y="329120"/>
                  </a:lnTo>
                  <a:lnTo>
                    <a:pt x="256120" y="353212"/>
                  </a:lnTo>
                  <a:lnTo>
                    <a:pt x="246976" y="353212"/>
                  </a:lnTo>
                  <a:lnTo>
                    <a:pt x="235331" y="319989"/>
                  </a:lnTo>
                  <a:lnTo>
                    <a:pt x="235610" y="311950"/>
                  </a:lnTo>
                  <a:lnTo>
                    <a:pt x="246849" y="286766"/>
                  </a:lnTo>
                  <a:lnTo>
                    <a:pt x="256082" y="286766"/>
                  </a:lnTo>
                  <a:lnTo>
                    <a:pt x="267766" y="319989"/>
                  </a:lnTo>
                  <a:lnTo>
                    <a:pt x="267766" y="284289"/>
                  </a:lnTo>
                  <a:lnTo>
                    <a:pt x="266293" y="282917"/>
                  </a:lnTo>
                  <a:lnTo>
                    <a:pt x="263004" y="281178"/>
                  </a:lnTo>
                  <a:lnTo>
                    <a:pt x="259727" y="279400"/>
                  </a:lnTo>
                  <a:lnTo>
                    <a:pt x="255905" y="278511"/>
                  </a:lnTo>
                  <a:lnTo>
                    <a:pt x="245630" y="278523"/>
                  </a:lnTo>
                  <a:lnTo>
                    <a:pt x="240728" y="280098"/>
                  </a:lnTo>
                  <a:lnTo>
                    <a:pt x="232930" y="286448"/>
                  </a:lnTo>
                  <a:lnTo>
                    <a:pt x="230009" y="290969"/>
                  </a:lnTo>
                  <a:lnTo>
                    <a:pt x="226060" y="302679"/>
                  </a:lnTo>
                  <a:lnTo>
                    <a:pt x="225069" y="310400"/>
                  </a:lnTo>
                  <a:lnTo>
                    <a:pt x="225069" y="319989"/>
                  </a:lnTo>
                  <a:lnTo>
                    <a:pt x="237578" y="358609"/>
                  </a:lnTo>
                  <a:lnTo>
                    <a:pt x="243725" y="361403"/>
                  </a:lnTo>
                  <a:lnTo>
                    <a:pt x="257492" y="361403"/>
                  </a:lnTo>
                  <a:lnTo>
                    <a:pt x="262394" y="359816"/>
                  </a:lnTo>
                  <a:lnTo>
                    <a:pt x="270192" y="353428"/>
                  </a:lnTo>
                  <a:lnTo>
                    <a:pt x="270332" y="353212"/>
                  </a:lnTo>
                  <a:lnTo>
                    <a:pt x="273126" y="348907"/>
                  </a:lnTo>
                  <a:lnTo>
                    <a:pt x="277037" y="337210"/>
                  </a:lnTo>
                  <a:lnTo>
                    <a:pt x="278003" y="329514"/>
                  </a:lnTo>
                  <a:close/>
                </a:path>
                <a:path w="1118870" h="361950">
                  <a:moveTo>
                    <a:pt x="284289" y="38"/>
                  </a:moveTo>
                  <a:lnTo>
                    <a:pt x="252209" y="38"/>
                  </a:lnTo>
                  <a:lnTo>
                    <a:pt x="252209" y="260235"/>
                  </a:lnTo>
                  <a:lnTo>
                    <a:pt x="284289" y="260235"/>
                  </a:lnTo>
                  <a:lnTo>
                    <a:pt x="284289" y="38"/>
                  </a:lnTo>
                  <a:close/>
                </a:path>
                <a:path w="1118870" h="361950">
                  <a:moveTo>
                    <a:pt x="327075" y="38"/>
                  </a:moveTo>
                  <a:lnTo>
                    <a:pt x="295008" y="38"/>
                  </a:lnTo>
                  <a:lnTo>
                    <a:pt x="295008" y="260235"/>
                  </a:lnTo>
                  <a:lnTo>
                    <a:pt x="327075" y="260235"/>
                  </a:lnTo>
                  <a:lnTo>
                    <a:pt x="327075" y="38"/>
                  </a:lnTo>
                  <a:close/>
                </a:path>
                <a:path w="1118870" h="361950">
                  <a:moveTo>
                    <a:pt x="353961" y="324789"/>
                  </a:moveTo>
                  <a:lnTo>
                    <a:pt x="351523" y="318477"/>
                  </a:lnTo>
                  <a:lnTo>
                    <a:pt x="341769" y="308660"/>
                  </a:lnTo>
                  <a:lnTo>
                    <a:pt x="335813" y="306209"/>
                  </a:lnTo>
                  <a:lnTo>
                    <a:pt x="323354" y="306209"/>
                  </a:lnTo>
                  <a:lnTo>
                    <a:pt x="318249" y="307898"/>
                  </a:lnTo>
                  <a:lnTo>
                    <a:pt x="313372" y="311289"/>
                  </a:lnTo>
                  <a:lnTo>
                    <a:pt x="317754" y="289483"/>
                  </a:lnTo>
                  <a:lnTo>
                    <a:pt x="350151" y="289483"/>
                  </a:lnTo>
                  <a:lnTo>
                    <a:pt x="350151" y="279958"/>
                  </a:lnTo>
                  <a:lnTo>
                    <a:pt x="309765" y="279958"/>
                  </a:lnTo>
                  <a:lnTo>
                    <a:pt x="301917" y="321652"/>
                  </a:lnTo>
                  <a:lnTo>
                    <a:pt x="311264" y="322872"/>
                  </a:lnTo>
                  <a:lnTo>
                    <a:pt x="312737" y="320535"/>
                  </a:lnTo>
                  <a:lnTo>
                    <a:pt x="314769" y="318655"/>
                  </a:lnTo>
                  <a:lnTo>
                    <a:pt x="319951" y="315747"/>
                  </a:lnTo>
                  <a:lnTo>
                    <a:pt x="322846" y="314998"/>
                  </a:lnTo>
                  <a:lnTo>
                    <a:pt x="331216" y="315010"/>
                  </a:lnTo>
                  <a:lnTo>
                    <a:pt x="335381" y="316649"/>
                  </a:lnTo>
                  <a:lnTo>
                    <a:pt x="341769" y="323215"/>
                  </a:lnTo>
                  <a:lnTo>
                    <a:pt x="343382" y="327698"/>
                  </a:lnTo>
                  <a:lnTo>
                    <a:pt x="343382" y="339369"/>
                  </a:lnTo>
                  <a:lnTo>
                    <a:pt x="341718" y="344170"/>
                  </a:lnTo>
                  <a:lnTo>
                    <a:pt x="335076" y="351409"/>
                  </a:lnTo>
                  <a:lnTo>
                    <a:pt x="331025" y="353212"/>
                  </a:lnTo>
                  <a:lnTo>
                    <a:pt x="322224" y="353212"/>
                  </a:lnTo>
                  <a:lnTo>
                    <a:pt x="318820" y="351942"/>
                  </a:lnTo>
                  <a:lnTo>
                    <a:pt x="313169" y="346811"/>
                  </a:lnTo>
                  <a:lnTo>
                    <a:pt x="311391" y="342963"/>
                  </a:lnTo>
                  <a:lnTo>
                    <a:pt x="310603" y="337870"/>
                  </a:lnTo>
                  <a:lnTo>
                    <a:pt x="300139" y="338759"/>
                  </a:lnTo>
                  <a:lnTo>
                    <a:pt x="300812" y="345592"/>
                  </a:lnTo>
                  <a:lnTo>
                    <a:pt x="303466" y="351066"/>
                  </a:lnTo>
                  <a:lnTo>
                    <a:pt x="312801" y="359346"/>
                  </a:lnTo>
                  <a:lnTo>
                    <a:pt x="318846" y="361403"/>
                  </a:lnTo>
                  <a:lnTo>
                    <a:pt x="335241" y="361403"/>
                  </a:lnTo>
                  <a:lnTo>
                    <a:pt x="342328" y="358114"/>
                  </a:lnTo>
                  <a:lnTo>
                    <a:pt x="351815" y="346202"/>
                  </a:lnTo>
                  <a:lnTo>
                    <a:pt x="353961" y="339852"/>
                  </a:lnTo>
                  <a:lnTo>
                    <a:pt x="353961" y="324789"/>
                  </a:lnTo>
                  <a:close/>
                </a:path>
                <a:path w="1118870" h="361950">
                  <a:moveTo>
                    <a:pt x="359117" y="12"/>
                  </a:moveTo>
                  <a:lnTo>
                    <a:pt x="348437" y="12"/>
                  </a:lnTo>
                  <a:lnTo>
                    <a:pt x="348437" y="260223"/>
                  </a:lnTo>
                  <a:lnTo>
                    <a:pt x="359117" y="260223"/>
                  </a:lnTo>
                  <a:lnTo>
                    <a:pt x="359117" y="12"/>
                  </a:lnTo>
                  <a:close/>
                </a:path>
                <a:path w="1118870" h="361950">
                  <a:moveTo>
                    <a:pt x="380517" y="12"/>
                  </a:moveTo>
                  <a:lnTo>
                    <a:pt x="369836" y="12"/>
                  </a:lnTo>
                  <a:lnTo>
                    <a:pt x="369836" y="260223"/>
                  </a:lnTo>
                  <a:lnTo>
                    <a:pt x="380517" y="260223"/>
                  </a:lnTo>
                  <a:lnTo>
                    <a:pt x="380517" y="12"/>
                  </a:lnTo>
                  <a:close/>
                </a:path>
                <a:path w="1118870" h="361950">
                  <a:moveTo>
                    <a:pt x="433984" y="38"/>
                  </a:moveTo>
                  <a:lnTo>
                    <a:pt x="401916" y="38"/>
                  </a:lnTo>
                  <a:lnTo>
                    <a:pt x="401916" y="260235"/>
                  </a:lnTo>
                  <a:lnTo>
                    <a:pt x="433984" y="260235"/>
                  </a:lnTo>
                  <a:lnTo>
                    <a:pt x="433984" y="38"/>
                  </a:lnTo>
                  <a:close/>
                </a:path>
                <a:path w="1118870" h="361950">
                  <a:moveTo>
                    <a:pt x="455371" y="12"/>
                  </a:moveTo>
                  <a:lnTo>
                    <a:pt x="444677" y="12"/>
                  </a:lnTo>
                  <a:lnTo>
                    <a:pt x="444677" y="260223"/>
                  </a:lnTo>
                  <a:lnTo>
                    <a:pt x="455371" y="260223"/>
                  </a:lnTo>
                  <a:lnTo>
                    <a:pt x="455371" y="12"/>
                  </a:lnTo>
                  <a:close/>
                </a:path>
                <a:path w="1118870" h="361950">
                  <a:moveTo>
                    <a:pt x="508825" y="38"/>
                  </a:moveTo>
                  <a:lnTo>
                    <a:pt x="487438" y="38"/>
                  </a:lnTo>
                  <a:lnTo>
                    <a:pt x="487438" y="260235"/>
                  </a:lnTo>
                  <a:lnTo>
                    <a:pt x="508825" y="260235"/>
                  </a:lnTo>
                  <a:lnTo>
                    <a:pt x="508825" y="38"/>
                  </a:lnTo>
                  <a:close/>
                </a:path>
                <a:path w="1118870" h="361950">
                  <a:moveTo>
                    <a:pt x="530212" y="12"/>
                  </a:moveTo>
                  <a:lnTo>
                    <a:pt x="519531" y="12"/>
                  </a:lnTo>
                  <a:lnTo>
                    <a:pt x="519531" y="260223"/>
                  </a:lnTo>
                  <a:lnTo>
                    <a:pt x="530212" y="260223"/>
                  </a:lnTo>
                  <a:lnTo>
                    <a:pt x="530212" y="12"/>
                  </a:lnTo>
                  <a:close/>
                </a:path>
                <a:path w="1118870" h="361950">
                  <a:moveTo>
                    <a:pt x="583679" y="38"/>
                  </a:moveTo>
                  <a:lnTo>
                    <a:pt x="562279" y="38"/>
                  </a:lnTo>
                  <a:lnTo>
                    <a:pt x="562279" y="260235"/>
                  </a:lnTo>
                  <a:lnTo>
                    <a:pt x="583679" y="260235"/>
                  </a:lnTo>
                  <a:lnTo>
                    <a:pt x="583679" y="38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85" y="0"/>
                  </a:lnTo>
                  <a:lnTo>
                    <a:pt x="594385" y="313677"/>
                  </a:lnTo>
                  <a:lnTo>
                    <a:pt x="605078" y="313677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59" y="0"/>
                  </a:lnTo>
                  <a:lnTo>
                    <a:pt x="615759" y="313677"/>
                  </a:lnTo>
                  <a:lnTo>
                    <a:pt x="626440" y="313677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13" y="38"/>
                  </a:moveTo>
                  <a:lnTo>
                    <a:pt x="637146" y="38"/>
                  </a:lnTo>
                  <a:lnTo>
                    <a:pt x="637146" y="260235"/>
                  </a:lnTo>
                  <a:lnTo>
                    <a:pt x="669213" y="260235"/>
                  </a:lnTo>
                  <a:lnTo>
                    <a:pt x="669213" y="38"/>
                  </a:lnTo>
                  <a:close/>
                </a:path>
                <a:path w="1118870" h="361950">
                  <a:moveTo>
                    <a:pt x="701294" y="12"/>
                  </a:moveTo>
                  <a:lnTo>
                    <a:pt x="690613" y="12"/>
                  </a:lnTo>
                  <a:lnTo>
                    <a:pt x="690613" y="260223"/>
                  </a:lnTo>
                  <a:lnTo>
                    <a:pt x="701294" y="260223"/>
                  </a:lnTo>
                  <a:lnTo>
                    <a:pt x="701294" y="12"/>
                  </a:lnTo>
                  <a:close/>
                </a:path>
                <a:path w="1118870" h="361950">
                  <a:moveTo>
                    <a:pt x="744067" y="38"/>
                  </a:moveTo>
                  <a:lnTo>
                    <a:pt x="712000" y="38"/>
                  </a:lnTo>
                  <a:lnTo>
                    <a:pt x="712000" y="260235"/>
                  </a:lnTo>
                  <a:lnTo>
                    <a:pt x="744067" y="260235"/>
                  </a:lnTo>
                  <a:lnTo>
                    <a:pt x="744067" y="38"/>
                  </a:lnTo>
                  <a:close/>
                </a:path>
                <a:path w="1118870" h="361950">
                  <a:moveTo>
                    <a:pt x="776122" y="12"/>
                  </a:moveTo>
                  <a:lnTo>
                    <a:pt x="765429" y="12"/>
                  </a:lnTo>
                  <a:lnTo>
                    <a:pt x="765429" y="260223"/>
                  </a:lnTo>
                  <a:lnTo>
                    <a:pt x="776122" y="260223"/>
                  </a:lnTo>
                  <a:lnTo>
                    <a:pt x="776122" y="12"/>
                  </a:lnTo>
                  <a:close/>
                </a:path>
                <a:path w="1118870" h="361950">
                  <a:moveTo>
                    <a:pt x="797521" y="12"/>
                  </a:moveTo>
                  <a:lnTo>
                    <a:pt x="786841" y="12"/>
                  </a:lnTo>
                  <a:lnTo>
                    <a:pt x="786841" y="260223"/>
                  </a:lnTo>
                  <a:lnTo>
                    <a:pt x="797521" y="260223"/>
                  </a:lnTo>
                  <a:lnTo>
                    <a:pt x="797521" y="12"/>
                  </a:lnTo>
                  <a:close/>
                </a:path>
                <a:path w="1118870" h="361950">
                  <a:moveTo>
                    <a:pt x="818908" y="12"/>
                  </a:moveTo>
                  <a:lnTo>
                    <a:pt x="808228" y="12"/>
                  </a:lnTo>
                  <a:lnTo>
                    <a:pt x="808228" y="260223"/>
                  </a:lnTo>
                  <a:lnTo>
                    <a:pt x="818908" y="260223"/>
                  </a:lnTo>
                  <a:lnTo>
                    <a:pt x="818908" y="12"/>
                  </a:lnTo>
                  <a:close/>
                </a:path>
                <a:path w="1118870" h="361950">
                  <a:moveTo>
                    <a:pt x="872363" y="12"/>
                  </a:moveTo>
                  <a:lnTo>
                    <a:pt x="861682" y="12"/>
                  </a:lnTo>
                  <a:lnTo>
                    <a:pt x="861682" y="260223"/>
                  </a:lnTo>
                  <a:lnTo>
                    <a:pt x="872363" y="260223"/>
                  </a:lnTo>
                  <a:lnTo>
                    <a:pt x="872363" y="12"/>
                  </a:lnTo>
                  <a:close/>
                </a:path>
                <a:path w="1118870" h="361950">
                  <a:moveTo>
                    <a:pt x="925804" y="12"/>
                  </a:moveTo>
                  <a:lnTo>
                    <a:pt x="915123" y="12"/>
                  </a:lnTo>
                  <a:lnTo>
                    <a:pt x="915123" y="260223"/>
                  </a:lnTo>
                  <a:lnTo>
                    <a:pt x="925804" y="260223"/>
                  </a:lnTo>
                  <a:lnTo>
                    <a:pt x="925804" y="12"/>
                  </a:lnTo>
                  <a:close/>
                </a:path>
                <a:path w="1118870" h="361950">
                  <a:moveTo>
                    <a:pt x="947191" y="12"/>
                  </a:moveTo>
                  <a:lnTo>
                    <a:pt x="936498" y="12"/>
                  </a:lnTo>
                  <a:lnTo>
                    <a:pt x="936498" y="260223"/>
                  </a:lnTo>
                  <a:lnTo>
                    <a:pt x="947191" y="260223"/>
                  </a:lnTo>
                  <a:lnTo>
                    <a:pt x="947191" y="12"/>
                  </a:lnTo>
                  <a:close/>
                </a:path>
                <a:path w="1118870" h="361950">
                  <a:moveTo>
                    <a:pt x="1000683" y="12"/>
                  </a:moveTo>
                  <a:lnTo>
                    <a:pt x="990003" y="12"/>
                  </a:lnTo>
                  <a:lnTo>
                    <a:pt x="990003" y="260223"/>
                  </a:lnTo>
                  <a:lnTo>
                    <a:pt x="1000683" y="260223"/>
                  </a:lnTo>
                  <a:lnTo>
                    <a:pt x="1000683" y="12"/>
                  </a:lnTo>
                  <a:close/>
                </a:path>
                <a:path w="1118870" h="361950">
                  <a:moveTo>
                    <a:pt x="1022057" y="12"/>
                  </a:moveTo>
                  <a:lnTo>
                    <a:pt x="1011364" y="12"/>
                  </a:lnTo>
                  <a:lnTo>
                    <a:pt x="1011364" y="260223"/>
                  </a:lnTo>
                  <a:lnTo>
                    <a:pt x="1022057" y="260223"/>
                  </a:lnTo>
                  <a:lnTo>
                    <a:pt x="1022057" y="12"/>
                  </a:lnTo>
                  <a:close/>
                </a:path>
                <a:path w="1118870" h="361950">
                  <a:moveTo>
                    <a:pt x="1075512" y="12"/>
                  </a:moveTo>
                  <a:lnTo>
                    <a:pt x="1064831" y="12"/>
                  </a:lnTo>
                  <a:lnTo>
                    <a:pt x="1064831" y="260223"/>
                  </a:lnTo>
                  <a:lnTo>
                    <a:pt x="1075512" y="260223"/>
                  </a:lnTo>
                  <a:lnTo>
                    <a:pt x="1075512" y="12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18" y="0"/>
                  </a:lnTo>
                  <a:lnTo>
                    <a:pt x="1086218" y="313677"/>
                  </a:lnTo>
                  <a:lnTo>
                    <a:pt x="1096899" y="313677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592" y="0"/>
                  </a:lnTo>
                  <a:lnTo>
                    <a:pt x="1107592" y="313677"/>
                  </a:lnTo>
                  <a:lnTo>
                    <a:pt x="1118285" y="313677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467030" y="9369519"/>
              <a:ext cx="202989" cy="8289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4733684" y="9369526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4">
                  <a:moveTo>
                    <a:pt x="52933" y="51003"/>
                  </a:moveTo>
                  <a:lnTo>
                    <a:pt x="44792" y="8255"/>
                  </a:lnTo>
                  <a:lnTo>
                    <a:pt x="42710" y="5791"/>
                  </a:lnTo>
                  <a:lnTo>
                    <a:pt x="42710" y="41478"/>
                  </a:lnTo>
                  <a:lnTo>
                    <a:pt x="42418" y="50609"/>
                  </a:lnTo>
                  <a:lnTo>
                    <a:pt x="31064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41" y="33439"/>
                  </a:lnTo>
                  <a:lnTo>
                    <a:pt x="21780" y="8255"/>
                  </a:lnTo>
                  <a:lnTo>
                    <a:pt x="31026" y="8255"/>
                  </a:lnTo>
                  <a:lnTo>
                    <a:pt x="42710" y="41478"/>
                  </a:lnTo>
                  <a:lnTo>
                    <a:pt x="42710" y="5791"/>
                  </a:lnTo>
                  <a:lnTo>
                    <a:pt x="41224" y="4406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12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496" y="80098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25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56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8625" h="83184">
                  <a:moveTo>
                    <a:pt x="127990" y="51003"/>
                  </a:moveTo>
                  <a:lnTo>
                    <a:pt x="119849" y="8255"/>
                  </a:lnTo>
                  <a:lnTo>
                    <a:pt x="117741" y="5765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39"/>
                  </a:lnTo>
                  <a:lnTo>
                    <a:pt x="96837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65"/>
                  </a:lnTo>
                  <a:lnTo>
                    <a:pt x="116281" y="4406"/>
                  </a:lnTo>
                  <a:lnTo>
                    <a:pt x="112979" y="2667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18" y="12"/>
                  </a:lnTo>
                  <a:lnTo>
                    <a:pt x="90703" y="1587"/>
                  </a:lnTo>
                  <a:lnTo>
                    <a:pt x="75057" y="31889"/>
                  </a:lnTo>
                  <a:lnTo>
                    <a:pt x="75057" y="41478"/>
                  </a:lnTo>
                  <a:lnTo>
                    <a:pt x="87553" y="80098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69" y="81305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428625" h="83184">
                  <a:moveTo>
                    <a:pt x="203263" y="47409"/>
                  </a:moveTo>
                  <a:lnTo>
                    <a:pt x="200939" y="41097"/>
                  </a:lnTo>
                  <a:lnTo>
                    <a:pt x="197650" y="37668"/>
                  </a:lnTo>
                  <a:lnTo>
                    <a:pt x="193027" y="32842"/>
                  </a:lnTo>
                  <a:lnTo>
                    <a:pt x="193027" y="49974"/>
                  </a:lnTo>
                  <a:lnTo>
                    <a:pt x="192976" y="61937"/>
                  </a:lnTo>
                  <a:lnTo>
                    <a:pt x="191566" y="66217"/>
                  </a:lnTo>
                  <a:lnTo>
                    <a:pt x="185508" y="73012"/>
                  </a:lnTo>
                  <a:lnTo>
                    <a:pt x="181914" y="74714"/>
                  </a:lnTo>
                  <a:lnTo>
                    <a:pt x="174802" y="74714"/>
                  </a:lnTo>
                  <a:lnTo>
                    <a:pt x="161124" y="58648"/>
                  </a:lnTo>
                  <a:lnTo>
                    <a:pt x="161124" y="49974"/>
                  </a:lnTo>
                  <a:lnTo>
                    <a:pt x="162699" y="45745"/>
                  </a:lnTo>
                  <a:lnTo>
                    <a:pt x="168617" y="39649"/>
                  </a:lnTo>
                  <a:lnTo>
                    <a:pt x="168973" y="39281"/>
                  </a:lnTo>
                  <a:lnTo>
                    <a:pt x="172796" y="37668"/>
                  </a:lnTo>
                  <a:lnTo>
                    <a:pt x="181838" y="37668"/>
                  </a:lnTo>
                  <a:lnTo>
                    <a:pt x="185623" y="39281"/>
                  </a:lnTo>
                  <a:lnTo>
                    <a:pt x="188595" y="42532"/>
                  </a:lnTo>
                  <a:lnTo>
                    <a:pt x="191579" y="45745"/>
                  </a:lnTo>
                  <a:lnTo>
                    <a:pt x="193027" y="49974"/>
                  </a:lnTo>
                  <a:lnTo>
                    <a:pt x="193027" y="32842"/>
                  </a:lnTo>
                  <a:lnTo>
                    <a:pt x="191579" y="31318"/>
                  </a:lnTo>
                  <a:lnTo>
                    <a:pt x="185940" y="28854"/>
                  </a:lnTo>
                  <a:lnTo>
                    <a:pt x="175488" y="28854"/>
                  </a:lnTo>
                  <a:lnTo>
                    <a:pt x="171869" y="29743"/>
                  </a:lnTo>
                  <a:lnTo>
                    <a:pt x="164922" y="33286"/>
                  </a:lnTo>
                  <a:lnTo>
                    <a:pt x="161975" y="36004"/>
                  </a:lnTo>
                  <a:lnTo>
                    <a:pt x="159575" y="39649"/>
                  </a:lnTo>
                  <a:lnTo>
                    <a:pt x="159702" y="31318"/>
                  </a:lnTo>
                  <a:lnTo>
                    <a:pt x="160591" y="25273"/>
                  </a:lnTo>
                  <a:lnTo>
                    <a:pt x="162420" y="20878"/>
                  </a:lnTo>
                  <a:lnTo>
                    <a:pt x="164211" y="16497"/>
                  </a:lnTo>
                  <a:lnTo>
                    <a:pt x="166687" y="13157"/>
                  </a:lnTo>
                  <a:lnTo>
                    <a:pt x="172224" y="9093"/>
                  </a:lnTo>
                  <a:lnTo>
                    <a:pt x="175018" y="8204"/>
                  </a:lnTo>
                  <a:lnTo>
                    <a:pt x="182130" y="8204"/>
                  </a:lnTo>
                  <a:lnTo>
                    <a:pt x="191935" y="20993"/>
                  </a:lnTo>
                  <a:lnTo>
                    <a:pt x="201828" y="20218"/>
                  </a:lnTo>
                  <a:lnTo>
                    <a:pt x="201028" y="13906"/>
                  </a:lnTo>
                  <a:lnTo>
                    <a:pt x="198564" y="8966"/>
                  </a:lnTo>
                  <a:lnTo>
                    <a:pt x="197700" y="8204"/>
                  </a:lnTo>
                  <a:lnTo>
                    <a:pt x="194462" y="5384"/>
                  </a:lnTo>
                  <a:lnTo>
                    <a:pt x="190423" y="1803"/>
                  </a:lnTo>
                  <a:lnTo>
                    <a:pt x="185178" y="12"/>
                  </a:lnTo>
                  <a:lnTo>
                    <a:pt x="170243" y="12"/>
                  </a:lnTo>
                  <a:lnTo>
                    <a:pt x="150228" y="32562"/>
                  </a:lnTo>
                  <a:lnTo>
                    <a:pt x="149796" y="45745"/>
                  </a:lnTo>
                  <a:lnTo>
                    <a:pt x="150177" y="53301"/>
                  </a:lnTo>
                  <a:lnTo>
                    <a:pt x="169545" y="82905"/>
                  </a:lnTo>
                  <a:lnTo>
                    <a:pt x="182727" y="82905"/>
                  </a:lnTo>
                  <a:lnTo>
                    <a:pt x="203263" y="60248"/>
                  </a:lnTo>
                  <a:lnTo>
                    <a:pt x="203263" y="47409"/>
                  </a:lnTo>
                  <a:close/>
                </a:path>
                <a:path w="428625" h="83184">
                  <a:moveTo>
                    <a:pt x="278396" y="52298"/>
                  </a:moveTo>
                  <a:lnTo>
                    <a:pt x="277063" y="47942"/>
                  </a:lnTo>
                  <a:lnTo>
                    <a:pt x="271741" y="40970"/>
                  </a:lnTo>
                  <a:lnTo>
                    <a:pt x="268020" y="38658"/>
                  </a:lnTo>
                  <a:lnTo>
                    <a:pt x="263220" y="37553"/>
                  </a:lnTo>
                  <a:lnTo>
                    <a:pt x="266903" y="35852"/>
                  </a:lnTo>
                  <a:lnTo>
                    <a:pt x="269697" y="33566"/>
                  </a:lnTo>
                  <a:lnTo>
                    <a:pt x="273456" y="27800"/>
                  </a:lnTo>
                  <a:lnTo>
                    <a:pt x="274408" y="24612"/>
                  </a:lnTo>
                  <a:lnTo>
                    <a:pt x="274408" y="17411"/>
                  </a:lnTo>
                  <a:lnTo>
                    <a:pt x="255079" y="12"/>
                  </a:lnTo>
                  <a:lnTo>
                    <a:pt x="244233" y="12"/>
                  </a:lnTo>
                  <a:lnTo>
                    <a:pt x="238861" y="1854"/>
                  </a:lnTo>
                  <a:lnTo>
                    <a:pt x="230225" y="9207"/>
                  </a:lnTo>
                  <a:lnTo>
                    <a:pt x="227444" y="14363"/>
                  </a:lnTo>
                  <a:lnTo>
                    <a:pt x="226237" y="21043"/>
                  </a:lnTo>
                  <a:lnTo>
                    <a:pt x="236181" y="22821"/>
                  </a:lnTo>
                  <a:lnTo>
                    <a:pt x="236931" y="17945"/>
                  </a:lnTo>
                  <a:lnTo>
                    <a:pt x="238594" y="14300"/>
                  </a:lnTo>
                  <a:lnTo>
                    <a:pt x="243763" y="9423"/>
                  </a:lnTo>
                  <a:lnTo>
                    <a:pt x="246989" y="8204"/>
                  </a:lnTo>
                  <a:lnTo>
                    <a:pt x="254787" y="8204"/>
                  </a:lnTo>
                  <a:lnTo>
                    <a:pt x="257975" y="9398"/>
                  </a:lnTo>
                  <a:lnTo>
                    <a:pt x="262928" y="14198"/>
                  </a:lnTo>
                  <a:lnTo>
                    <a:pt x="264160" y="17221"/>
                  </a:lnTo>
                  <a:lnTo>
                    <a:pt x="264160" y="25501"/>
                  </a:lnTo>
                  <a:lnTo>
                    <a:pt x="262458" y="28905"/>
                  </a:lnTo>
                  <a:lnTo>
                    <a:pt x="255663" y="33350"/>
                  </a:lnTo>
                  <a:lnTo>
                    <a:pt x="251853" y="34442"/>
                  </a:lnTo>
                  <a:lnTo>
                    <a:pt x="245999" y="34340"/>
                  </a:lnTo>
                  <a:lnTo>
                    <a:pt x="244894" y="43091"/>
                  </a:lnTo>
                  <a:lnTo>
                    <a:pt x="247700" y="42341"/>
                  </a:lnTo>
                  <a:lnTo>
                    <a:pt x="250037" y="41973"/>
                  </a:lnTo>
                  <a:lnTo>
                    <a:pt x="256540" y="41973"/>
                  </a:lnTo>
                  <a:lnTo>
                    <a:pt x="260337" y="43472"/>
                  </a:lnTo>
                  <a:lnTo>
                    <a:pt x="266306" y="49415"/>
                  </a:lnTo>
                  <a:lnTo>
                    <a:pt x="267817" y="53187"/>
                  </a:lnTo>
                  <a:lnTo>
                    <a:pt x="267817" y="62560"/>
                  </a:lnTo>
                  <a:lnTo>
                    <a:pt x="266192" y="66586"/>
                  </a:lnTo>
                  <a:lnTo>
                    <a:pt x="259727" y="73075"/>
                  </a:lnTo>
                  <a:lnTo>
                    <a:pt x="255778" y="74701"/>
                  </a:lnTo>
                  <a:lnTo>
                    <a:pt x="247142" y="74701"/>
                  </a:lnTo>
                  <a:lnTo>
                    <a:pt x="243776" y="73469"/>
                  </a:lnTo>
                  <a:lnTo>
                    <a:pt x="238264" y="68491"/>
                  </a:lnTo>
                  <a:lnTo>
                    <a:pt x="236347" y="64401"/>
                  </a:lnTo>
                  <a:lnTo>
                    <a:pt x="235204" y="58762"/>
                  </a:lnTo>
                  <a:lnTo>
                    <a:pt x="225234" y="60083"/>
                  </a:lnTo>
                  <a:lnTo>
                    <a:pt x="225894" y="66840"/>
                  </a:lnTo>
                  <a:lnTo>
                    <a:pt x="228574" y="72339"/>
                  </a:lnTo>
                  <a:lnTo>
                    <a:pt x="237985" y="80835"/>
                  </a:lnTo>
                  <a:lnTo>
                    <a:pt x="243916" y="82956"/>
                  </a:lnTo>
                  <a:lnTo>
                    <a:pt x="258927" y="82956"/>
                  </a:lnTo>
                  <a:lnTo>
                    <a:pt x="265468" y="80492"/>
                  </a:lnTo>
                  <a:lnTo>
                    <a:pt x="275805" y="70650"/>
                  </a:lnTo>
                  <a:lnTo>
                    <a:pt x="278396" y="64617"/>
                  </a:lnTo>
                  <a:lnTo>
                    <a:pt x="278396" y="52298"/>
                  </a:lnTo>
                  <a:close/>
                </a:path>
                <a:path w="428625" h="83184">
                  <a:moveTo>
                    <a:pt x="353441" y="52298"/>
                  </a:moveTo>
                  <a:lnTo>
                    <a:pt x="352120" y="47942"/>
                  </a:lnTo>
                  <a:lnTo>
                    <a:pt x="346798" y="40970"/>
                  </a:lnTo>
                  <a:lnTo>
                    <a:pt x="343077" y="38658"/>
                  </a:lnTo>
                  <a:lnTo>
                    <a:pt x="338277" y="37553"/>
                  </a:lnTo>
                  <a:lnTo>
                    <a:pt x="341947" y="35852"/>
                  </a:lnTo>
                  <a:lnTo>
                    <a:pt x="344754" y="33566"/>
                  </a:lnTo>
                  <a:lnTo>
                    <a:pt x="348513" y="27800"/>
                  </a:lnTo>
                  <a:lnTo>
                    <a:pt x="349453" y="24612"/>
                  </a:lnTo>
                  <a:lnTo>
                    <a:pt x="349453" y="17411"/>
                  </a:lnTo>
                  <a:lnTo>
                    <a:pt x="330136" y="12"/>
                  </a:lnTo>
                  <a:lnTo>
                    <a:pt x="319278" y="12"/>
                  </a:lnTo>
                  <a:lnTo>
                    <a:pt x="313893" y="1854"/>
                  </a:lnTo>
                  <a:lnTo>
                    <a:pt x="305269" y="9207"/>
                  </a:lnTo>
                  <a:lnTo>
                    <a:pt x="302501" y="14363"/>
                  </a:lnTo>
                  <a:lnTo>
                    <a:pt x="301282" y="21043"/>
                  </a:lnTo>
                  <a:lnTo>
                    <a:pt x="311238" y="22821"/>
                  </a:lnTo>
                  <a:lnTo>
                    <a:pt x="311988" y="17945"/>
                  </a:lnTo>
                  <a:lnTo>
                    <a:pt x="313651" y="14300"/>
                  </a:lnTo>
                  <a:lnTo>
                    <a:pt x="318820" y="9423"/>
                  </a:lnTo>
                  <a:lnTo>
                    <a:pt x="322046" y="8204"/>
                  </a:lnTo>
                  <a:lnTo>
                    <a:pt x="329844" y="8204"/>
                  </a:lnTo>
                  <a:lnTo>
                    <a:pt x="333032" y="9398"/>
                  </a:lnTo>
                  <a:lnTo>
                    <a:pt x="337972" y="14198"/>
                  </a:lnTo>
                  <a:lnTo>
                    <a:pt x="339204" y="17221"/>
                  </a:lnTo>
                  <a:lnTo>
                    <a:pt x="339191" y="25501"/>
                  </a:lnTo>
                  <a:lnTo>
                    <a:pt x="337515" y="28905"/>
                  </a:lnTo>
                  <a:lnTo>
                    <a:pt x="330708" y="33350"/>
                  </a:lnTo>
                  <a:lnTo>
                    <a:pt x="326898" y="34442"/>
                  </a:lnTo>
                  <a:lnTo>
                    <a:pt x="321056" y="34340"/>
                  </a:lnTo>
                  <a:lnTo>
                    <a:pt x="319938" y="43091"/>
                  </a:lnTo>
                  <a:lnTo>
                    <a:pt x="322732" y="42341"/>
                  </a:lnTo>
                  <a:lnTo>
                    <a:pt x="325094" y="41973"/>
                  </a:lnTo>
                  <a:lnTo>
                    <a:pt x="331584" y="41973"/>
                  </a:lnTo>
                  <a:lnTo>
                    <a:pt x="335394" y="43472"/>
                  </a:lnTo>
                  <a:lnTo>
                    <a:pt x="341363" y="49415"/>
                  </a:lnTo>
                  <a:lnTo>
                    <a:pt x="342861" y="53187"/>
                  </a:lnTo>
                  <a:lnTo>
                    <a:pt x="342861" y="62560"/>
                  </a:lnTo>
                  <a:lnTo>
                    <a:pt x="341249" y="66586"/>
                  </a:lnTo>
                  <a:lnTo>
                    <a:pt x="334784" y="73075"/>
                  </a:lnTo>
                  <a:lnTo>
                    <a:pt x="330835" y="74701"/>
                  </a:lnTo>
                  <a:lnTo>
                    <a:pt x="322199" y="74701"/>
                  </a:lnTo>
                  <a:lnTo>
                    <a:pt x="318833" y="73469"/>
                  </a:lnTo>
                  <a:lnTo>
                    <a:pt x="313321" y="68491"/>
                  </a:lnTo>
                  <a:lnTo>
                    <a:pt x="311404" y="64401"/>
                  </a:lnTo>
                  <a:lnTo>
                    <a:pt x="310261" y="58762"/>
                  </a:lnTo>
                  <a:lnTo>
                    <a:pt x="300291" y="60083"/>
                  </a:lnTo>
                  <a:lnTo>
                    <a:pt x="300951" y="66840"/>
                  </a:lnTo>
                  <a:lnTo>
                    <a:pt x="303631" y="72339"/>
                  </a:lnTo>
                  <a:lnTo>
                    <a:pt x="313042" y="80835"/>
                  </a:lnTo>
                  <a:lnTo>
                    <a:pt x="318960" y="82956"/>
                  </a:lnTo>
                  <a:lnTo>
                    <a:pt x="333971" y="82956"/>
                  </a:lnTo>
                  <a:lnTo>
                    <a:pt x="340525" y="80492"/>
                  </a:lnTo>
                  <a:lnTo>
                    <a:pt x="350837" y="70650"/>
                  </a:lnTo>
                  <a:lnTo>
                    <a:pt x="353441" y="64617"/>
                  </a:lnTo>
                  <a:lnTo>
                    <a:pt x="353441" y="52298"/>
                  </a:lnTo>
                  <a:close/>
                </a:path>
                <a:path w="428625" h="83184">
                  <a:moveTo>
                    <a:pt x="428498" y="52298"/>
                  </a:moveTo>
                  <a:lnTo>
                    <a:pt x="427164" y="47942"/>
                  </a:lnTo>
                  <a:lnTo>
                    <a:pt x="421843" y="40970"/>
                  </a:lnTo>
                  <a:lnTo>
                    <a:pt x="418122" y="38658"/>
                  </a:lnTo>
                  <a:lnTo>
                    <a:pt x="413321" y="37553"/>
                  </a:lnTo>
                  <a:lnTo>
                    <a:pt x="417017" y="35852"/>
                  </a:lnTo>
                  <a:lnTo>
                    <a:pt x="419798" y="33566"/>
                  </a:lnTo>
                  <a:lnTo>
                    <a:pt x="423557" y="27800"/>
                  </a:lnTo>
                  <a:lnTo>
                    <a:pt x="424510" y="24612"/>
                  </a:lnTo>
                  <a:lnTo>
                    <a:pt x="424510" y="17411"/>
                  </a:lnTo>
                  <a:lnTo>
                    <a:pt x="405193" y="12"/>
                  </a:lnTo>
                  <a:lnTo>
                    <a:pt x="394335" y="12"/>
                  </a:lnTo>
                  <a:lnTo>
                    <a:pt x="388962" y="1854"/>
                  </a:lnTo>
                  <a:lnTo>
                    <a:pt x="380339" y="9207"/>
                  </a:lnTo>
                  <a:lnTo>
                    <a:pt x="377558" y="14363"/>
                  </a:lnTo>
                  <a:lnTo>
                    <a:pt x="376339" y="21043"/>
                  </a:lnTo>
                  <a:lnTo>
                    <a:pt x="386295" y="22821"/>
                  </a:lnTo>
                  <a:lnTo>
                    <a:pt x="387045" y="17945"/>
                  </a:lnTo>
                  <a:lnTo>
                    <a:pt x="388708" y="14300"/>
                  </a:lnTo>
                  <a:lnTo>
                    <a:pt x="393865" y="9423"/>
                  </a:lnTo>
                  <a:lnTo>
                    <a:pt x="397090" y="8204"/>
                  </a:lnTo>
                  <a:lnTo>
                    <a:pt x="404888" y="8204"/>
                  </a:lnTo>
                  <a:lnTo>
                    <a:pt x="408076" y="9398"/>
                  </a:lnTo>
                  <a:lnTo>
                    <a:pt x="413042" y="14198"/>
                  </a:lnTo>
                  <a:lnTo>
                    <a:pt x="414261" y="17221"/>
                  </a:lnTo>
                  <a:lnTo>
                    <a:pt x="414261" y="25501"/>
                  </a:lnTo>
                  <a:lnTo>
                    <a:pt x="412572" y="28905"/>
                  </a:lnTo>
                  <a:lnTo>
                    <a:pt x="405765" y="33350"/>
                  </a:lnTo>
                  <a:lnTo>
                    <a:pt x="401967" y="34442"/>
                  </a:lnTo>
                  <a:lnTo>
                    <a:pt x="396113" y="34340"/>
                  </a:lnTo>
                  <a:lnTo>
                    <a:pt x="395008" y="43091"/>
                  </a:lnTo>
                  <a:lnTo>
                    <a:pt x="397802" y="42341"/>
                  </a:lnTo>
                  <a:lnTo>
                    <a:pt x="400138" y="41973"/>
                  </a:lnTo>
                  <a:lnTo>
                    <a:pt x="406654" y="41973"/>
                  </a:lnTo>
                  <a:lnTo>
                    <a:pt x="410451" y="43472"/>
                  </a:lnTo>
                  <a:lnTo>
                    <a:pt x="416420" y="49415"/>
                  </a:lnTo>
                  <a:lnTo>
                    <a:pt x="417918" y="53187"/>
                  </a:lnTo>
                  <a:lnTo>
                    <a:pt x="417918" y="62560"/>
                  </a:lnTo>
                  <a:lnTo>
                    <a:pt x="416306" y="66586"/>
                  </a:lnTo>
                  <a:lnTo>
                    <a:pt x="409841" y="73075"/>
                  </a:lnTo>
                  <a:lnTo>
                    <a:pt x="405879" y="74701"/>
                  </a:lnTo>
                  <a:lnTo>
                    <a:pt x="397256" y="74701"/>
                  </a:lnTo>
                  <a:lnTo>
                    <a:pt x="393877" y="73469"/>
                  </a:lnTo>
                  <a:lnTo>
                    <a:pt x="388378" y="68491"/>
                  </a:lnTo>
                  <a:lnTo>
                    <a:pt x="386448" y="64401"/>
                  </a:lnTo>
                  <a:lnTo>
                    <a:pt x="385305" y="58762"/>
                  </a:lnTo>
                  <a:lnTo>
                    <a:pt x="375335" y="60083"/>
                  </a:lnTo>
                  <a:lnTo>
                    <a:pt x="376008" y="66840"/>
                  </a:lnTo>
                  <a:lnTo>
                    <a:pt x="378688" y="72339"/>
                  </a:lnTo>
                  <a:lnTo>
                    <a:pt x="388086" y="80835"/>
                  </a:lnTo>
                  <a:lnTo>
                    <a:pt x="394030" y="82956"/>
                  </a:lnTo>
                  <a:lnTo>
                    <a:pt x="409041" y="82956"/>
                  </a:lnTo>
                  <a:lnTo>
                    <a:pt x="415569" y="80492"/>
                  </a:lnTo>
                  <a:lnTo>
                    <a:pt x="425919" y="70650"/>
                  </a:lnTo>
                  <a:lnTo>
                    <a:pt x="428498" y="64617"/>
                  </a:lnTo>
                  <a:lnTo>
                    <a:pt x="428498" y="52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996525" y="874383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06044" y="8747780"/>
              <a:ext cx="143802" cy="12482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680915" y="8743836"/>
              <a:ext cx="735330" cy="135255"/>
            </a:xfrm>
            <a:custGeom>
              <a:avLst/>
              <a:gdLst/>
              <a:ahLst/>
              <a:cxnLst/>
              <a:rect l="l" t="t" r="r" b="b"/>
              <a:pathLst>
                <a:path w="735329" h="135254">
                  <a:moveTo>
                    <a:pt x="734872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734872" y="135000"/>
                  </a:lnTo>
                  <a:lnTo>
                    <a:pt x="73487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690435" y="8747780"/>
              <a:ext cx="143802" cy="124828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997947" y="890366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007464" y="8907605"/>
              <a:ext cx="143802" cy="124827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4027792" y="2354783"/>
            <a:ext cx="1339850" cy="626110"/>
            <a:chOff x="4027792" y="2354783"/>
            <a:chExt cx="1339850" cy="626110"/>
          </a:xfrm>
        </p:grpSpPr>
        <p:sp>
          <p:nvSpPr>
            <p:cNvPr id="27" name="object 27"/>
            <p:cNvSpPr/>
            <p:nvPr/>
          </p:nvSpPr>
          <p:spPr>
            <a:xfrm>
              <a:off x="4081598" y="2619100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39914" y="2889996"/>
              <a:ext cx="71259" cy="89103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4096664" y="2619082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20"/>
                  </a:moveTo>
                  <a:lnTo>
                    <a:pt x="51142" y="319620"/>
                  </a:lnTo>
                  <a:lnTo>
                    <a:pt x="47828" y="316166"/>
                  </a:lnTo>
                  <a:lnTo>
                    <a:pt x="43230" y="311327"/>
                  </a:lnTo>
                  <a:lnTo>
                    <a:pt x="43230" y="328485"/>
                  </a:lnTo>
                  <a:lnTo>
                    <a:pt x="43180" y="340436"/>
                  </a:lnTo>
                  <a:lnTo>
                    <a:pt x="41783" y="344703"/>
                  </a:lnTo>
                  <a:lnTo>
                    <a:pt x="38760" y="348119"/>
                  </a:lnTo>
                  <a:lnTo>
                    <a:pt x="35725" y="351497"/>
                  </a:lnTo>
                  <a:lnTo>
                    <a:pt x="32118" y="353187"/>
                  </a:lnTo>
                  <a:lnTo>
                    <a:pt x="25019" y="353187"/>
                  </a:lnTo>
                  <a:lnTo>
                    <a:pt x="11341" y="337146"/>
                  </a:lnTo>
                  <a:lnTo>
                    <a:pt x="11341" y="328485"/>
                  </a:lnTo>
                  <a:lnTo>
                    <a:pt x="12915" y="324256"/>
                  </a:lnTo>
                  <a:lnTo>
                    <a:pt x="18859" y="318147"/>
                  </a:lnTo>
                  <a:lnTo>
                    <a:pt x="19189" y="317804"/>
                  </a:lnTo>
                  <a:lnTo>
                    <a:pt x="23012" y="316166"/>
                  </a:lnTo>
                  <a:lnTo>
                    <a:pt x="32054" y="316166"/>
                  </a:lnTo>
                  <a:lnTo>
                    <a:pt x="35826" y="317804"/>
                  </a:lnTo>
                  <a:lnTo>
                    <a:pt x="41795" y="324256"/>
                  </a:lnTo>
                  <a:lnTo>
                    <a:pt x="43230" y="328485"/>
                  </a:lnTo>
                  <a:lnTo>
                    <a:pt x="43230" y="311327"/>
                  </a:lnTo>
                  <a:lnTo>
                    <a:pt x="41795" y="309816"/>
                  </a:lnTo>
                  <a:lnTo>
                    <a:pt x="36156" y="307365"/>
                  </a:lnTo>
                  <a:lnTo>
                    <a:pt x="25704" y="307365"/>
                  </a:lnTo>
                  <a:lnTo>
                    <a:pt x="22072" y="308254"/>
                  </a:lnTo>
                  <a:lnTo>
                    <a:pt x="15125" y="311785"/>
                  </a:lnTo>
                  <a:lnTo>
                    <a:pt x="12192" y="314502"/>
                  </a:lnTo>
                  <a:lnTo>
                    <a:pt x="9791" y="318147"/>
                  </a:lnTo>
                  <a:lnTo>
                    <a:pt x="9906" y="309816"/>
                  </a:lnTo>
                  <a:lnTo>
                    <a:pt x="10807" y="303784"/>
                  </a:lnTo>
                  <a:lnTo>
                    <a:pt x="14427" y="295008"/>
                  </a:lnTo>
                  <a:lnTo>
                    <a:pt x="16891" y="291642"/>
                  </a:lnTo>
                  <a:lnTo>
                    <a:pt x="20040" y="289382"/>
                  </a:lnTo>
                  <a:lnTo>
                    <a:pt x="22440" y="287604"/>
                  </a:lnTo>
                  <a:lnTo>
                    <a:pt x="25222" y="286727"/>
                  </a:lnTo>
                  <a:lnTo>
                    <a:pt x="32346" y="286727"/>
                  </a:lnTo>
                  <a:lnTo>
                    <a:pt x="42138" y="299504"/>
                  </a:lnTo>
                  <a:lnTo>
                    <a:pt x="52044" y="298729"/>
                  </a:lnTo>
                  <a:lnTo>
                    <a:pt x="51231" y="292417"/>
                  </a:lnTo>
                  <a:lnTo>
                    <a:pt x="48780" y="287451"/>
                  </a:lnTo>
                  <a:lnTo>
                    <a:pt x="47942" y="286727"/>
                  </a:lnTo>
                  <a:lnTo>
                    <a:pt x="44678" y="283895"/>
                  </a:lnTo>
                  <a:lnTo>
                    <a:pt x="40627" y="280301"/>
                  </a:lnTo>
                  <a:lnTo>
                    <a:pt x="35394" y="278511"/>
                  </a:lnTo>
                  <a:lnTo>
                    <a:pt x="20447" y="278511"/>
                  </a:lnTo>
                  <a:lnTo>
                    <a:pt x="431" y="311086"/>
                  </a:lnTo>
                  <a:lnTo>
                    <a:pt x="0" y="324256"/>
                  </a:lnTo>
                  <a:lnTo>
                    <a:pt x="381" y="331812"/>
                  </a:lnTo>
                  <a:lnTo>
                    <a:pt x="19761" y="361416"/>
                  </a:lnTo>
                  <a:lnTo>
                    <a:pt x="32943" y="361416"/>
                  </a:lnTo>
                  <a:lnTo>
                    <a:pt x="53479" y="338759"/>
                  </a:lnTo>
                  <a:lnTo>
                    <a:pt x="53479" y="325920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52" y="0"/>
                  </a:lnTo>
                  <a:lnTo>
                    <a:pt x="102552" y="313690"/>
                  </a:lnTo>
                  <a:lnTo>
                    <a:pt x="113233" y="313690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07" y="0"/>
                  </a:moveTo>
                  <a:lnTo>
                    <a:pt x="123926" y="0"/>
                  </a:lnTo>
                  <a:lnTo>
                    <a:pt x="123926" y="313690"/>
                  </a:lnTo>
                  <a:lnTo>
                    <a:pt x="134607" y="313690"/>
                  </a:lnTo>
                  <a:lnTo>
                    <a:pt x="134607" y="0"/>
                  </a:lnTo>
                  <a:close/>
                </a:path>
                <a:path w="1118870" h="361950">
                  <a:moveTo>
                    <a:pt x="188074" y="25"/>
                  </a:moveTo>
                  <a:lnTo>
                    <a:pt x="166687" y="25"/>
                  </a:lnTo>
                  <a:lnTo>
                    <a:pt x="166687" y="260235"/>
                  </a:lnTo>
                  <a:lnTo>
                    <a:pt x="188074" y="260235"/>
                  </a:lnTo>
                  <a:lnTo>
                    <a:pt x="188074" y="25"/>
                  </a:lnTo>
                  <a:close/>
                </a:path>
                <a:path w="1118870" h="361950">
                  <a:moveTo>
                    <a:pt x="202958" y="329514"/>
                  </a:moveTo>
                  <a:lnTo>
                    <a:pt x="194818" y="286778"/>
                  </a:lnTo>
                  <a:lnTo>
                    <a:pt x="193954" y="285432"/>
                  </a:lnTo>
                  <a:lnTo>
                    <a:pt x="192709" y="284289"/>
                  </a:lnTo>
                  <a:lnTo>
                    <a:pt x="192709" y="319989"/>
                  </a:lnTo>
                  <a:lnTo>
                    <a:pt x="192417" y="329120"/>
                  </a:lnTo>
                  <a:lnTo>
                    <a:pt x="181063" y="353199"/>
                  </a:lnTo>
                  <a:lnTo>
                    <a:pt x="171919" y="353199"/>
                  </a:lnTo>
                  <a:lnTo>
                    <a:pt x="160274" y="319989"/>
                  </a:lnTo>
                  <a:lnTo>
                    <a:pt x="160553" y="311950"/>
                  </a:lnTo>
                  <a:lnTo>
                    <a:pt x="171805" y="286778"/>
                  </a:lnTo>
                  <a:lnTo>
                    <a:pt x="181025" y="286778"/>
                  </a:lnTo>
                  <a:lnTo>
                    <a:pt x="192709" y="319989"/>
                  </a:lnTo>
                  <a:lnTo>
                    <a:pt x="192709" y="284289"/>
                  </a:lnTo>
                  <a:lnTo>
                    <a:pt x="191236" y="282917"/>
                  </a:lnTo>
                  <a:lnTo>
                    <a:pt x="184670" y="279412"/>
                  </a:lnTo>
                  <a:lnTo>
                    <a:pt x="180848" y="278511"/>
                  </a:lnTo>
                  <a:lnTo>
                    <a:pt x="170586" y="278511"/>
                  </a:lnTo>
                  <a:lnTo>
                    <a:pt x="150025" y="310400"/>
                  </a:lnTo>
                  <a:lnTo>
                    <a:pt x="150025" y="319989"/>
                  </a:lnTo>
                  <a:lnTo>
                    <a:pt x="162521" y="358609"/>
                  </a:lnTo>
                  <a:lnTo>
                    <a:pt x="168668" y="361416"/>
                  </a:lnTo>
                  <a:lnTo>
                    <a:pt x="182435" y="361416"/>
                  </a:lnTo>
                  <a:lnTo>
                    <a:pt x="201980" y="337197"/>
                  </a:lnTo>
                  <a:lnTo>
                    <a:pt x="202958" y="329514"/>
                  </a:lnTo>
                  <a:close/>
                </a:path>
                <a:path w="1118870" h="361950">
                  <a:moveTo>
                    <a:pt x="209461" y="25"/>
                  </a:moveTo>
                  <a:lnTo>
                    <a:pt x="198780" y="25"/>
                  </a:lnTo>
                  <a:lnTo>
                    <a:pt x="198780" y="260235"/>
                  </a:lnTo>
                  <a:lnTo>
                    <a:pt x="209461" y="260235"/>
                  </a:lnTo>
                  <a:lnTo>
                    <a:pt x="209461" y="25"/>
                  </a:lnTo>
                  <a:close/>
                </a:path>
                <a:path w="1118870" h="361950">
                  <a:moveTo>
                    <a:pt x="230847" y="25"/>
                  </a:moveTo>
                  <a:lnTo>
                    <a:pt x="220167" y="25"/>
                  </a:lnTo>
                  <a:lnTo>
                    <a:pt x="220167" y="260235"/>
                  </a:lnTo>
                  <a:lnTo>
                    <a:pt x="230847" y="260235"/>
                  </a:lnTo>
                  <a:lnTo>
                    <a:pt x="230847" y="25"/>
                  </a:lnTo>
                  <a:close/>
                </a:path>
                <a:path w="1118870" h="361950">
                  <a:moveTo>
                    <a:pt x="278015" y="329514"/>
                  </a:moveTo>
                  <a:lnTo>
                    <a:pt x="269875" y="286778"/>
                  </a:lnTo>
                  <a:lnTo>
                    <a:pt x="269011" y="285432"/>
                  </a:lnTo>
                  <a:lnTo>
                    <a:pt x="267766" y="284289"/>
                  </a:lnTo>
                  <a:lnTo>
                    <a:pt x="267766" y="319989"/>
                  </a:lnTo>
                  <a:lnTo>
                    <a:pt x="267474" y="329120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31" y="319989"/>
                  </a:lnTo>
                  <a:lnTo>
                    <a:pt x="235610" y="311950"/>
                  </a:lnTo>
                  <a:lnTo>
                    <a:pt x="246862" y="286778"/>
                  </a:lnTo>
                  <a:lnTo>
                    <a:pt x="256082" y="286778"/>
                  </a:lnTo>
                  <a:lnTo>
                    <a:pt x="267766" y="319989"/>
                  </a:lnTo>
                  <a:lnTo>
                    <a:pt x="267766" y="284289"/>
                  </a:lnTo>
                  <a:lnTo>
                    <a:pt x="266293" y="282917"/>
                  </a:lnTo>
                  <a:lnTo>
                    <a:pt x="259727" y="279412"/>
                  </a:lnTo>
                  <a:lnTo>
                    <a:pt x="255905" y="278511"/>
                  </a:lnTo>
                  <a:lnTo>
                    <a:pt x="245643" y="278511"/>
                  </a:lnTo>
                  <a:lnTo>
                    <a:pt x="225082" y="310400"/>
                  </a:lnTo>
                  <a:lnTo>
                    <a:pt x="225082" y="319989"/>
                  </a:lnTo>
                  <a:lnTo>
                    <a:pt x="237578" y="358609"/>
                  </a:lnTo>
                  <a:lnTo>
                    <a:pt x="243725" y="361416"/>
                  </a:lnTo>
                  <a:lnTo>
                    <a:pt x="257492" y="361416"/>
                  </a:lnTo>
                  <a:lnTo>
                    <a:pt x="262407" y="359829"/>
                  </a:lnTo>
                  <a:lnTo>
                    <a:pt x="270192" y="353428"/>
                  </a:lnTo>
                  <a:lnTo>
                    <a:pt x="270332" y="353199"/>
                  </a:lnTo>
                  <a:lnTo>
                    <a:pt x="273126" y="348907"/>
                  </a:lnTo>
                  <a:lnTo>
                    <a:pt x="277037" y="337197"/>
                  </a:lnTo>
                  <a:lnTo>
                    <a:pt x="278015" y="329514"/>
                  </a:lnTo>
                  <a:close/>
                </a:path>
                <a:path w="1118870" h="361950">
                  <a:moveTo>
                    <a:pt x="284302" y="25"/>
                  </a:moveTo>
                  <a:lnTo>
                    <a:pt x="252222" y="25"/>
                  </a:lnTo>
                  <a:lnTo>
                    <a:pt x="252222" y="260235"/>
                  </a:lnTo>
                  <a:lnTo>
                    <a:pt x="284302" y="260235"/>
                  </a:lnTo>
                  <a:lnTo>
                    <a:pt x="284302" y="25"/>
                  </a:lnTo>
                  <a:close/>
                </a:path>
                <a:path w="1118870" h="361950">
                  <a:moveTo>
                    <a:pt x="327063" y="25"/>
                  </a:moveTo>
                  <a:lnTo>
                    <a:pt x="294995" y="25"/>
                  </a:lnTo>
                  <a:lnTo>
                    <a:pt x="294995" y="260235"/>
                  </a:lnTo>
                  <a:lnTo>
                    <a:pt x="327063" y="260235"/>
                  </a:lnTo>
                  <a:lnTo>
                    <a:pt x="327063" y="25"/>
                  </a:lnTo>
                  <a:close/>
                </a:path>
                <a:path w="1118870" h="361950">
                  <a:moveTo>
                    <a:pt x="353949" y="324789"/>
                  </a:moveTo>
                  <a:lnTo>
                    <a:pt x="351523" y="318465"/>
                  </a:lnTo>
                  <a:lnTo>
                    <a:pt x="341769" y="308660"/>
                  </a:lnTo>
                  <a:lnTo>
                    <a:pt x="335800" y="306222"/>
                  </a:lnTo>
                  <a:lnTo>
                    <a:pt x="323354" y="306222"/>
                  </a:lnTo>
                  <a:lnTo>
                    <a:pt x="318236" y="307911"/>
                  </a:lnTo>
                  <a:lnTo>
                    <a:pt x="313372" y="311302"/>
                  </a:lnTo>
                  <a:lnTo>
                    <a:pt x="317741" y="289483"/>
                  </a:lnTo>
                  <a:lnTo>
                    <a:pt x="350126" y="289483"/>
                  </a:lnTo>
                  <a:lnTo>
                    <a:pt x="350126" y="279958"/>
                  </a:lnTo>
                  <a:lnTo>
                    <a:pt x="309765" y="279958"/>
                  </a:lnTo>
                  <a:lnTo>
                    <a:pt x="301904" y="321640"/>
                  </a:lnTo>
                  <a:lnTo>
                    <a:pt x="311264" y="322872"/>
                  </a:lnTo>
                  <a:lnTo>
                    <a:pt x="312737" y="320535"/>
                  </a:lnTo>
                  <a:lnTo>
                    <a:pt x="314769" y="318668"/>
                  </a:lnTo>
                  <a:lnTo>
                    <a:pt x="319938" y="315760"/>
                  </a:lnTo>
                  <a:lnTo>
                    <a:pt x="322834" y="314998"/>
                  </a:lnTo>
                  <a:lnTo>
                    <a:pt x="331216" y="315010"/>
                  </a:lnTo>
                  <a:lnTo>
                    <a:pt x="335381" y="316661"/>
                  </a:lnTo>
                  <a:lnTo>
                    <a:pt x="341769" y="323215"/>
                  </a:lnTo>
                  <a:lnTo>
                    <a:pt x="343382" y="327698"/>
                  </a:lnTo>
                  <a:lnTo>
                    <a:pt x="343382" y="339369"/>
                  </a:lnTo>
                  <a:lnTo>
                    <a:pt x="341718" y="344182"/>
                  </a:lnTo>
                  <a:lnTo>
                    <a:pt x="335076" y="351421"/>
                  </a:lnTo>
                  <a:lnTo>
                    <a:pt x="331012" y="353212"/>
                  </a:lnTo>
                  <a:lnTo>
                    <a:pt x="322224" y="353212"/>
                  </a:lnTo>
                  <a:lnTo>
                    <a:pt x="318820" y="351929"/>
                  </a:lnTo>
                  <a:lnTo>
                    <a:pt x="313156" y="346811"/>
                  </a:lnTo>
                  <a:lnTo>
                    <a:pt x="311378" y="342963"/>
                  </a:lnTo>
                  <a:lnTo>
                    <a:pt x="310603" y="337883"/>
                  </a:lnTo>
                  <a:lnTo>
                    <a:pt x="300139" y="338772"/>
                  </a:lnTo>
                  <a:lnTo>
                    <a:pt x="300799" y="345579"/>
                  </a:lnTo>
                  <a:lnTo>
                    <a:pt x="303453" y="351078"/>
                  </a:lnTo>
                  <a:lnTo>
                    <a:pt x="312801" y="359359"/>
                  </a:lnTo>
                  <a:lnTo>
                    <a:pt x="318833" y="361403"/>
                  </a:lnTo>
                  <a:lnTo>
                    <a:pt x="335229" y="361403"/>
                  </a:lnTo>
                  <a:lnTo>
                    <a:pt x="342328" y="358101"/>
                  </a:lnTo>
                  <a:lnTo>
                    <a:pt x="351815" y="346214"/>
                  </a:lnTo>
                  <a:lnTo>
                    <a:pt x="353949" y="339864"/>
                  </a:lnTo>
                  <a:lnTo>
                    <a:pt x="353949" y="324789"/>
                  </a:lnTo>
                  <a:close/>
                </a:path>
                <a:path w="1118870" h="361950">
                  <a:moveTo>
                    <a:pt x="359117" y="25"/>
                  </a:moveTo>
                  <a:lnTo>
                    <a:pt x="348437" y="25"/>
                  </a:lnTo>
                  <a:lnTo>
                    <a:pt x="348437" y="260235"/>
                  </a:lnTo>
                  <a:lnTo>
                    <a:pt x="359117" y="260235"/>
                  </a:lnTo>
                  <a:lnTo>
                    <a:pt x="359117" y="25"/>
                  </a:lnTo>
                  <a:close/>
                </a:path>
                <a:path w="1118870" h="361950">
                  <a:moveTo>
                    <a:pt x="380542" y="25"/>
                  </a:moveTo>
                  <a:lnTo>
                    <a:pt x="369849" y="25"/>
                  </a:lnTo>
                  <a:lnTo>
                    <a:pt x="369849" y="260235"/>
                  </a:lnTo>
                  <a:lnTo>
                    <a:pt x="380542" y="260235"/>
                  </a:lnTo>
                  <a:lnTo>
                    <a:pt x="380542" y="25"/>
                  </a:lnTo>
                  <a:close/>
                </a:path>
                <a:path w="1118870" h="361950">
                  <a:moveTo>
                    <a:pt x="433984" y="25"/>
                  </a:moveTo>
                  <a:lnTo>
                    <a:pt x="401916" y="25"/>
                  </a:lnTo>
                  <a:lnTo>
                    <a:pt x="401916" y="260235"/>
                  </a:lnTo>
                  <a:lnTo>
                    <a:pt x="433984" y="260235"/>
                  </a:lnTo>
                  <a:lnTo>
                    <a:pt x="433984" y="25"/>
                  </a:lnTo>
                  <a:close/>
                </a:path>
                <a:path w="1118870" h="361950">
                  <a:moveTo>
                    <a:pt x="455371" y="25"/>
                  </a:moveTo>
                  <a:lnTo>
                    <a:pt x="444677" y="25"/>
                  </a:lnTo>
                  <a:lnTo>
                    <a:pt x="444677" y="260235"/>
                  </a:lnTo>
                  <a:lnTo>
                    <a:pt x="455371" y="260235"/>
                  </a:lnTo>
                  <a:lnTo>
                    <a:pt x="455371" y="25"/>
                  </a:lnTo>
                  <a:close/>
                </a:path>
                <a:path w="1118870" h="361950">
                  <a:moveTo>
                    <a:pt x="508838" y="25"/>
                  </a:moveTo>
                  <a:lnTo>
                    <a:pt x="487451" y="25"/>
                  </a:lnTo>
                  <a:lnTo>
                    <a:pt x="487451" y="260235"/>
                  </a:lnTo>
                  <a:lnTo>
                    <a:pt x="508838" y="260235"/>
                  </a:lnTo>
                  <a:lnTo>
                    <a:pt x="508838" y="25"/>
                  </a:lnTo>
                  <a:close/>
                </a:path>
                <a:path w="1118870" h="361950">
                  <a:moveTo>
                    <a:pt x="530225" y="25"/>
                  </a:moveTo>
                  <a:lnTo>
                    <a:pt x="519531" y="25"/>
                  </a:lnTo>
                  <a:lnTo>
                    <a:pt x="519531" y="260235"/>
                  </a:lnTo>
                  <a:lnTo>
                    <a:pt x="530225" y="260235"/>
                  </a:lnTo>
                  <a:lnTo>
                    <a:pt x="530225" y="25"/>
                  </a:lnTo>
                  <a:close/>
                </a:path>
                <a:path w="1118870" h="361950">
                  <a:moveTo>
                    <a:pt x="583679" y="25"/>
                  </a:moveTo>
                  <a:lnTo>
                    <a:pt x="562292" y="25"/>
                  </a:lnTo>
                  <a:lnTo>
                    <a:pt x="562292" y="260235"/>
                  </a:lnTo>
                  <a:lnTo>
                    <a:pt x="583679" y="260235"/>
                  </a:lnTo>
                  <a:lnTo>
                    <a:pt x="583679" y="25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85" y="0"/>
                  </a:lnTo>
                  <a:lnTo>
                    <a:pt x="594385" y="313690"/>
                  </a:lnTo>
                  <a:lnTo>
                    <a:pt x="605066" y="313690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27" y="0"/>
                  </a:moveTo>
                  <a:lnTo>
                    <a:pt x="615746" y="0"/>
                  </a:lnTo>
                  <a:lnTo>
                    <a:pt x="615746" y="313690"/>
                  </a:lnTo>
                  <a:lnTo>
                    <a:pt x="626427" y="313690"/>
                  </a:lnTo>
                  <a:lnTo>
                    <a:pt x="626427" y="0"/>
                  </a:lnTo>
                  <a:close/>
                </a:path>
                <a:path w="1118870" h="361950">
                  <a:moveTo>
                    <a:pt x="669213" y="25"/>
                  </a:moveTo>
                  <a:lnTo>
                    <a:pt x="637133" y="25"/>
                  </a:lnTo>
                  <a:lnTo>
                    <a:pt x="637133" y="260235"/>
                  </a:lnTo>
                  <a:lnTo>
                    <a:pt x="669213" y="260235"/>
                  </a:lnTo>
                  <a:lnTo>
                    <a:pt x="669213" y="25"/>
                  </a:lnTo>
                  <a:close/>
                </a:path>
                <a:path w="1118870" h="361950">
                  <a:moveTo>
                    <a:pt x="701306" y="25"/>
                  </a:moveTo>
                  <a:lnTo>
                    <a:pt x="690613" y="25"/>
                  </a:lnTo>
                  <a:lnTo>
                    <a:pt x="690613" y="260235"/>
                  </a:lnTo>
                  <a:lnTo>
                    <a:pt x="701306" y="260235"/>
                  </a:lnTo>
                  <a:lnTo>
                    <a:pt x="701306" y="25"/>
                  </a:lnTo>
                  <a:close/>
                </a:path>
                <a:path w="1118870" h="361950">
                  <a:moveTo>
                    <a:pt x="744054" y="25"/>
                  </a:moveTo>
                  <a:lnTo>
                    <a:pt x="711987" y="25"/>
                  </a:lnTo>
                  <a:lnTo>
                    <a:pt x="711987" y="260235"/>
                  </a:lnTo>
                  <a:lnTo>
                    <a:pt x="744054" y="260235"/>
                  </a:lnTo>
                  <a:lnTo>
                    <a:pt x="744054" y="25"/>
                  </a:lnTo>
                  <a:close/>
                </a:path>
                <a:path w="1118870" h="361950">
                  <a:moveTo>
                    <a:pt x="776147" y="25"/>
                  </a:moveTo>
                  <a:lnTo>
                    <a:pt x="765454" y="25"/>
                  </a:lnTo>
                  <a:lnTo>
                    <a:pt x="765454" y="260235"/>
                  </a:lnTo>
                  <a:lnTo>
                    <a:pt x="776147" y="260235"/>
                  </a:lnTo>
                  <a:lnTo>
                    <a:pt x="776147" y="25"/>
                  </a:lnTo>
                  <a:close/>
                </a:path>
                <a:path w="1118870" h="361950">
                  <a:moveTo>
                    <a:pt x="797534" y="25"/>
                  </a:moveTo>
                  <a:lnTo>
                    <a:pt x="786841" y="25"/>
                  </a:lnTo>
                  <a:lnTo>
                    <a:pt x="786841" y="260235"/>
                  </a:lnTo>
                  <a:lnTo>
                    <a:pt x="797534" y="260235"/>
                  </a:lnTo>
                  <a:lnTo>
                    <a:pt x="797534" y="25"/>
                  </a:lnTo>
                  <a:close/>
                </a:path>
                <a:path w="1118870" h="361950">
                  <a:moveTo>
                    <a:pt x="850976" y="25"/>
                  </a:moveTo>
                  <a:lnTo>
                    <a:pt x="840282" y="25"/>
                  </a:lnTo>
                  <a:lnTo>
                    <a:pt x="840282" y="260235"/>
                  </a:lnTo>
                  <a:lnTo>
                    <a:pt x="850976" y="260235"/>
                  </a:lnTo>
                  <a:lnTo>
                    <a:pt x="850976" y="25"/>
                  </a:lnTo>
                  <a:close/>
                </a:path>
                <a:path w="1118870" h="361950">
                  <a:moveTo>
                    <a:pt x="872337" y="25"/>
                  </a:moveTo>
                  <a:lnTo>
                    <a:pt x="861656" y="25"/>
                  </a:lnTo>
                  <a:lnTo>
                    <a:pt x="861656" y="260235"/>
                  </a:lnTo>
                  <a:lnTo>
                    <a:pt x="872337" y="260235"/>
                  </a:lnTo>
                  <a:lnTo>
                    <a:pt x="872337" y="25"/>
                  </a:lnTo>
                  <a:close/>
                </a:path>
                <a:path w="1118870" h="361950">
                  <a:moveTo>
                    <a:pt x="925817" y="25"/>
                  </a:moveTo>
                  <a:lnTo>
                    <a:pt x="893749" y="25"/>
                  </a:lnTo>
                  <a:lnTo>
                    <a:pt x="893749" y="260235"/>
                  </a:lnTo>
                  <a:lnTo>
                    <a:pt x="925817" y="260235"/>
                  </a:lnTo>
                  <a:lnTo>
                    <a:pt x="925817" y="25"/>
                  </a:lnTo>
                  <a:close/>
                </a:path>
                <a:path w="1118870" h="361950">
                  <a:moveTo>
                    <a:pt x="947204" y="25"/>
                  </a:moveTo>
                  <a:lnTo>
                    <a:pt x="936510" y="25"/>
                  </a:lnTo>
                  <a:lnTo>
                    <a:pt x="936510" y="260235"/>
                  </a:lnTo>
                  <a:lnTo>
                    <a:pt x="947204" y="260235"/>
                  </a:lnTo>
                  <a:lnTo>
                    <a:pt x="947204" y="25"/>
                  </a:lnTo>
                  <a:close/>
                </a:path>
                <a:path w="1118870" h="361950">
                  <a:moveTo>
                    <a:pt x="989965" y="25"/>
                  </a:moveTo>
                  <a:lnTo>
                    <a:pt x="957897" y="25"/>
                  </a:lnTo>
                  <a:lnTo>
                    <a:pt x="957897" y="260235"/>
                  </a:lnTo>
                  <a:lnTo>
                    <a:pt x="989965" y="260235"/>
                  </a:lnTo>
                  <a:lnTo>
                    <a:pt x="989965" y="25"/>
                  </a:lnTo>
                  <a:close/>
                </a:path>
                <a:path w="1118870" h="361950">
                  <a:moveTo>
                    <a:pt x="1021245" y="25"/>
                  </a:moveTo>
                  <a:lnTo>
                    <a:pt x="1011351" y="25"/>
                  </a:lnTo>
                  <a:lnTo>
                    <a:pt x="1011351" y="260235"/>
                  </a:lnTo>
                  <a:lnTo>
                    <a:pt x="1021245" y="260235"/>
                  </a:lnTo>
                  <a:lnTo>
                    <a:pt x="1021245" y="25"/>
                  </a:lnTo>
                  <a:close/>
                </a:path>
                <a:path w="1118870" h="361950">
                  <a:moveTo>
                    <a:pt x="1064006" y="25"/>
                  </a:moveTo>
                  <a:lnTo>
                    <a:pt x="1054138" y="25"/>
                  </a:lnTo>
                  <a:lnTo>
                    <a:pt x="1054138" y="260235"/>
                  </a:lnTo>
                  <a:lnTo>
                    <a:pt x="1064006" y="260235"/>
                  </a:lnTo>
                  <a:lnTo>
                    <a:pt x="1064006" y="25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18" y="0"/>
                  </a:lnTo>
                  <a:lnTo>
                    <a:pt x="1086218" y="313690"/>
                  </a:lnTo>
                  <a:lnTo>
                    <a:pt x="1096911" y="313690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592" y="0"/>
                  </a:lnTo>
                  <a:lnTo>
                    <a:pt x="1107592" y="313690"/>
                  </a:lnTo>
                  <a:lnTo>
                    <a:pt x="1118285" y="313690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71866" y="2897583"/>
              <a:ext cx="202987" cy="82905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738522" y="2897593"/>
              <a:ext cx="203835" cy="83185"/>
            </a:xfrm>
            <a:custGeom>
              <a:avLst/>
              <a:gdLst/>
              <a:ahLst/>
              <a:cxnLst/>
              <a:rect l="l" t="t" r="r" b="b"/>
              <a:pathLst>
                <a:path w="203835" h="83185">
                  <a:moveTo>
                    <a:pt x="52933" y="51003"/>
                  </a:moveTo>
                  <a:lnTo>
                    <a:pt x="44792" y="8267"/>
                  </a:lnTo>
                  <a:lnTo>
                    <a:pt x="43929" y="6921"/>
                  </a:lnTo>
                  <a:lnTo>
                    <a:pt x="42697" y="5791"/>
                  </a:lnTo>
                  <a:lnTo>
                    <a:pt x="42697" y="41478"/>
                  </a:lnTo>
                  <a:lnTo>
                    <a:pt x="42392" y="50609"/>
                  </a:lnTo>
                  <a:lnTo>
                    <a:pt x="31038" y="74688"/>
                  </a:lnTo>
                  <a:lnTo>
                    <a:pt x="21894" y="74688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67"/>
                  </a:lnTo>
                  <a:lnTo>
                    <a:pt x="31000" y="8267"/>
                  </a:lnTo>
                  <a:lnTo>
                    <a:pt x="42697" y="41478"/>
                  </a:lnTo>
                  <a:lnTo>
                    <a:pt x="42697" y="5791"/>
                  </a:lnTo>
                  <a:lnTo>
                    <a:pt x="41211" y="4406"/>
                  </a:lnTo>
                  <a:lnTo>
                    <a:pt x="34645" y="901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496" y="80098"/>
                  </a:lnTo>
                  <a:lnTo>
                    <a:pt x="18643" y="82905"/>
                  </a:lnTo>
                  <a:lnTo>
                    <a:pt x="32410" y="82905"/>
                  </a:lnTo>
                  <a:lnTo>
                    <a:pt x="51955" y="58686"/>
                  </a:lnTo>
                  <a:lnTo>
                    <a:pt x="52933" y="51003"/>
                  </a:lnTo>
                  <a:close/>
                </a:path>
                <a:path w="203835" h="83185">
                  <a:moveTo>
                    <a:pt x="127990" y="51003"/>
                  </a:moveTo>
                  <a:lnTo>
                    <a:pt x="119849" y="8267"/>
                  </a:lnTo>
                  <a:lnTo>
                    <a:pt x="117741" y="5778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95" y="74688"/>
                  </a:lnTo>
                  <a:lnTo>
                    <a:pt x="96939" y="74688"/>
                  </a:lnTo>
                  <a:lnTo>
                    <a:pt x="85305" y="41478"/>
                  </a:lnTo>
                  <a:lnTo>
                    <a:pt x="85585" y="33439"/>
                  </a:lnTo>
                  <a:lnTo>
                    <a:pt x="96837" y="8267"/>
                  </a:lnTo>
                  <a:lnTo>
                    <a:pt x="106057" y="8267"/>
                  </a:lnTo>
                  <a:lnTo>
                    <a:pt x="117741" y="41478"/>
                  </a:lnTo>
                  <a:lnTo>
                    <a:pt x="117741" y="5778"/>
                  </a:lnTo>
                  <a:lnTo>
                    <a:pt x="116268" y="4406"/>
                  </a:lnTo>
                  <a:lnTo>
                    <a:pt x="109689" y="901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89"/>
                  </a:lnTo>
                  <a:lnTo>
                    <a:pt x="75057" y="41478"/>
                  </a:lnTo>
                  <a:lnTo>
                    <a:pt x="87553" y="80098"/>
                  </a:lnTo>
                  <a:lnTo>
                    <a:pt x="93700" y="82905"/>
                  </a:lnTo>
                  <a:lnTo>
                    <a:pt x="107467" y="82905"/>
                  </a:lnTo>
                  <a:lnTo>
                    <a:pt x="127012" y="58686"/>
                  </a:lnTo>
                  <a:lnTo>
                    <a:pt x="127990" y="51003"/>
                  </a:lnTo>
                  <a:close/>
                </a:path>
                <a:path w="203835" h="83185">
                  <a:moveTo>
                    <a:pt x="203327" y="52298"/>
                  </a:moveTo>
                  <a:lnTo>
                    <a:pt x="201993" y="47942"/>
                  </a:lnTo>
                  <a:lnTo>
                    <a:pt x="196672" y="40970"/>
                  </a:lnTo>
                  <a:lnTo>
                    <a:pt x="192951" y="38658"/>
                  </a:lnTo>
                  <a:lnTo>
                    <a:pt x="188150" y="37553"/>
                  </a:lnTo>
                  <a:lnTo>
                    <a:pt x="191846" y="35852"/>
                  </a:lnTo>
                  <a:lnTo>
                    <a:pt x="194627" y="33566"/>
                  </a:lnTo>
                  <a:lnTo>
                    <a:pt x="198386" y="27800"/>
                  </a:lnTo>
                  <a:lnTo>
                    <a:pt x="199339" y="24612"/>
                  </a:lnTo>
                  <a:lnTo>
                    <a:pt x="199339" y="17424"/>
                  </a:lnTo>
                  <a:lnTo>
                    <a:pt x="180009" y="0"/>
                  </a:lnTo>
                  <a:lnTo>
                    <a:pt x="169164" y="0"/>
                  </a:lnTo>
                  <a:lnTo>
                    <a:pt x="163791" y="1866"/>
                  </a:lnTo>
                  <a:lnTo>
                    <a:pt x="155155" y="9207"/>
                  </a:lnTo>
                  <a:lnTo>
                    <a:pt x="152374" y="14351"/>
                  </a:lnTo>
                  <a:lnTo>
                    <a:pt x="151168" y="21056"/>
                  </a:lnTo>
                  <a:lnTo>
                    <a:pt x="161124" y="22809"/>
                  </a:lnTo>
                  <a:lnTo>
                    <a:pt x="161861" y="17957"/>
                  </a:lnTo>
                  <a:lnTo>
                    <a:pt x="163525" y="14287"/>
                  </a:lnTo>
                  <a:lnTo>
                    <a:pt x="168694" y="9436"/>
                  </a:lnTo>
                  <a:lnTo>
                    <a:pt x="171919" y="8216"/>
                  </a:lnTo>
                  <a:lnTo>
                    <a:pt x="179717" y="8216"/>
                  </a:lnTo>
                  <a:lnTo>
                    <a:pt x="182905" y="9410"/>
                  </a:lnTo>
                  <a:lnTo>
                    <a:pt x="187858" y="14211"/>
                  </a:lnTo>
                  <a:lnTo>
                    <a:pt x="189090" y="17221"/>
                  </a:lnTo>
                  <a:lnTo>
                    <a:pt x="189090" y="25488"/>
                  </a:lnTo>
                  <a:lnTo>
                    <a:pt x="187388" y="28905"/>
                  </a:lnTo>
                  <a:lnTo>
                    <a:pt x="180594" y="33337"/>
                  </a:lnTo>
                  <a:lnTo>
                    <a:pt x="176784" y="34442"/>
                  </a:lnTo>
                  <a:lnTo>
                    <a:pt x="170929" y="34340"/>
                  </a:lnTo>
                  <a:lnTo>
                    <a:pt x="169824" y="43091"/>
                  </a:lnTo>
                  <a:lnTo>
                    <a:pt x="172631" y="42341"/>
                  </a:lnTo>
                  <a:lnTo>
                    <a:pt x="174967" y="41973"/>
                  </a:lnTo>
                  <a:lnTo>
                    <a:pt x="181470" y="41973"/>
                  </a:lnTo>
                  <a:lnTo>
                    <a:pt x="185267" y="43459"/>
                  </a:lnTo>
                  <a:lnTo>
                    <a:pt x="191249" y="49415"/>
                  </a:lnTo>
                  <a:lnTo>
                    <a:pt x="192747" y="53187"/>
                  </a:lnTo>
                  <a:lnTo>
                    <a:pt x="192747" y="62547"/>
                  </a:lnTo>
                  <a:lnTo>
                    <a:pt x="191122" y="66586"/>
                  </a:lnTo>
                  <a:lnTo>
                    <a:pt x="184658" y="73063"/>
                  </a:lnTo>
                  <a:lnTo>
                    <a:pt x="180708" y="74676"/>
                  </a:lnTo>
                  <a:lnTo>
                    <a:pt x="172072" y="74676"/>
                  </a:lnTo>
                  <a:lnTo>
                    <a:pt x="168719" y="73482"/>
                  </a:lnTo>
                  <a:lnTo>
                    <a:pt x="163220" y="68478"/>
                  </a:lnTo>
                  <a:lnTo>
                    <a:pt x="161277" y="64401"/>
                  </a:lnTo>
                  <a:lnTo>
                    <a:pt x="160134" y="58762"/>
                  </a:lnTo>
                  <a:lnTo>
                    <a:pt x="150164" y="60083"/>
                  </a:lnTo>
                  <a:lnTo>
                    <a:pt x="150825" y="66840"/>
                  </a:lnTo>
                  <a:lnTo>
                    <a:pt x="153504" y="72339"/>
                  </a:lnTo>
                  <a:lnTo>
                    <a:pt x="162915" y="80848"/>
                  </a:lnTo>
                  <a:lnTo>
                    <a:pt x="168846" y="82956"/>
                  </a:lnTo>
                  <a:lnTo>
                    <a:pt x="183870" y="82956"/>
                  </a:lnTo>
                  <a:lnTo>
                    <a:pt x="190398" y="80479"/>
                  </a:lnTo>
                  <a:lnTo>
                    <a:pt x="200736" y="70650"/>
                  </a:lnTo>
                  <a:lnTo>
                    <a:pt x="203327" y="64604"/>
                  </a:lnTo>
                  <a:lnTo>
                    <a:pt x="203327" y="52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63698" y="2897930"/>
              <a:ext cx="127924" cy="82546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114472" y="2898977"/>
              <a:ext cx="52705" cy="80645"/>
            </a:xfrm>
            <a:custGeom>
              <a:avLst/>
              <a:gdLst/>
              <a:ahLst/>
              <a:cxnLst/>
              <a:rect l="l" t="t" r="r" b="b"/>
              <a:pathLst>
                <a:path w="52704" h="80644">
                  <a:moveTo>
                    <a:pt x="52552" y="0"/>
                  </a:moveTo>
                  <a:lnTo>
                    <a:pt x="0" y="0"/>
                  </a:lnTo>
                  <a:lnTo>
                    <a:pt x="0" y="9575"/>
                  </a:lnTo>
                  <a:lnTo>
                    <a:pt x="39763" y="9575"/>
                  </a:lnTo>
                  <a:lnTo>
                    <a:pt x="36015" y="14147"/>
                  </a:lnTo>
                  <a:lnTo>
                    <a:pt x="17106" y="50257"/>
                  </a:lnTo>
                  <a:lnTo>
                    <a:pt x="11341" y="80124"/>
                  </a:lnTo>
                  <a:lnTo>
                    <a:pt x="21590" y="80124"/>
                  </a:lnTo>
                  <a:lnTo>
                    <a:pt x="22148" y="72034"/>
                  </a:lnTo>
                  <a:lnTo>
                    <a:pt x="23418" y="64604"/>
                  </a:lnTo>
                  <a:lnTo>
                    <a:pt x="40979" y="23179"/>
                  </a:lnTo>
                  <a:lnTo>
                    <a:pt x="52552" y="7747"/>
                  </a:lnTo>
                  <a:lnTo>
                    <a:pt x="5255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706670" y="235478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16186" y="2358730"/>
              <a:ext cx="143802" cy="124828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4027792" y="235478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037309" y="2358730"/>
              <a:ext cx="143802" cy="124828"/>
            </a:xfrm>
            <a:prstGeom prst="rect">
              <a:avLst/>
            </a:prstGeom>
          </p:spPr>
        </p:pic>
      </p:grpSp>
      <p:sp>
        <p:nvSpPr>
          <p:cNvPr id="38" name="object 38"/>
          <p:cNvSpPr txBox="1"/>
          <p:nvPr/>
        </p:nvSpPr>
        <p:spPr>
          <a:xfrm>
            <a:off x="5750295" y="8422227"/>
            <a:ext cx="151955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GRAPEFRUIT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SEGMENTS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6169141" y="8574627"/>
            <a:ext cx="68199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40" name="object 40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6289268" y="7524902"/>
            <a:ext cx="441159" cy="754341"/>
          </a:xfrm>
          <a:prstGeom prst="rect">
            <a:avLst/>
          </a:prstGeom>
        </p:spPr>
      </p:pic>
      <p:sp>
        <p:nvSpPr>
          <p:cNvPr id="41" name="object 41"/>
          <p:cNvSpPr/>
          <p:nvPr/>
        </p:nvSpPr>
        <p:spPr>
          <a:xfrm>
            <a:off x="2006582" y="1917509"/>
            <a:ext cx="1738630" cy="1920875"/>
          </a:xfrm>
          <a:custGeom>
            <a:avLst/>
            <a:gdLst/>
            <a:ahLst/>
            <a:cxnLst/>
            <a:rect l="l" t="t" r="r" b="b"/>
            <a:pathLst>
              <a:path w="1738629" h="19208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8840"/>
                </a:lnTo>
                <a:lnTo>
                  <a:pt x="1124" y="1890463"/>
                </a:lnTo>
                <a:lnTo>
                  <a:pt x="8999" y="1911837"/>
                </a:lnTo>
                <a:lnTo>
                  <a:pt x="30373" y="1919711"/>
                </a:lnTo>
                <a:lnTo>
                  <a:pt x="71996" y="1920836"/>
                </a:lnTo>
                <a:lnTo>
                  <a:pt x="1666595" y="1920836"/>
                </a:lnTo>
                <a:lnTo>
                  <a:pt x="1708218" y="1919711"/>
                </a:lnTo>
                <a:lnTo>
                  <a:pt x="1729592" y="1911837"/>
                </a:lnTo>
                <a:lnTo>
                  <a:pt x="1737466" y="1890463"/>
                </a:lnTo>
                <a:lnTo>
                  <a:pt x="1738591" y="184884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2" name="object 42"/>
          <p:cNvGraphicFramePr>
            <a:graphicFrameLocks noGrp="1"/>
          </p:cNvGraphicFramePr>
          <p:nvPr/>
        </p:nvGraphicFramePr>
        <p:xfrm>
          <a:off x="2108229" y="309221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8020RH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825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6005118002100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43" name="object 43"/>
          <p:cNvGrpSpPr/>
          <p:nvPr/>
        </p:nvGrpSpPr>
        <p:grpSpPr>
          <a:xfrm>
            <a:off x="5784367" y="8743836"/>
            <a:ext cx="1419860" cy="710565"/>
            <a:chOff x="5784367" y="8743836"/>
            <a:chExt cx="1419860" cy="710565"/>
          </a:xfrm>
        </p:grpSpPr>
        <p:sp>
          <p:nvSpPr>
            <p:cNvPr id="44" name="object 44"/>
            <p:cNvSpPr/>
            <p:nvPr/>
          </p:nvSpPr>
          <p:spPr>
            <a:xfrm>
              <a:off x="5895215" y="9092633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63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63" y="359994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053524" y="9363530"/>
              <a:ext cx="71259" cy="89103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5910275" y="9092641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94"/>
                  </a:moveTo>
                  <a:lnTo>
                    <a:pt x="51142" y="319570"/>
                  </a:lnTo>
                  <a:lnTo>
                    <a:pt x="47879" y="316141"/>
                  </a:lnTo>
                  <a:lnTo>
                    <a:pt x="43243" y="311289"/>
                  </a:lnTo>
                  <a:lnTo>
                    <a:pt x="43243" y="328460"/>
                  </a:lnTo>
                  <a:lnTo>
                    <a:pt x="43192" y="340410"/>
                  </a:lnTo>
                  <a:lnTo>
                    <a:pt x="41783" y="344690"/>
                  </a:lnTo>
                  <a:lnTo>
                    <a:pt x="35725" y="351485"/>
                  </a:lnTo>
                  <a:lnTo>
                    <a:pt x="32105" y="353187"/>
                  </a:lnTo>
                  <a:lnTo>
                    <a:pt x="25019" y="353187"/>
                  </a:lnTo>
                  <a:lnTo>
                    <a:pt x="11341" y="337121"/>
                  </a:lnTo>
                  <a:lnTo>
                    <a:pt x="11341" y="328460"/>
                  </a:lnTo>
                  <a:lnTo>
                    <a:pt x="12915" y="324218"/>
                  </a:lnTo>
                  <a:lnTo>
                    <a:pt x="18821" y="318135"/>
                  </a:lnTo>
                  <a:lnTo>
                    <a:pt x="19189" y="317754"/>
                  </a:lnTo>
                  <a:lnTo>
                    <a:pt x="23012" y="316141"/>
                  </a:lnTo>
                  <a:lnTo>
                    <a:pt x="32054" y="316141"/>
                  </a:lnTo>
                  <a:lnTo>
                    <a:pt x="35814" y="317754"/>
                  </a:lnTo>
                  <a:lnTo>
                    <a:pt x="41795" y="324218"/>
                  </a:lnTo>
                  <a:lnTo>
                    <a:pt x="43243" y="328460"/>
                  </a:lnTo>
                  <a:lnTo>
                    <a:pt x="43243" y="311289"/>
                  </a:lnTo>
                  <a:lnTo>
                    <a:pt x="41808" y="309778"/>
                  </a:lnTo>
                  <a:lnTo>
                    <a:pt x="36156" y="307340"/>
                  </a:lnTo>
                  <a:lnTo>
                    <a:pt x="25704" y="307340"/>
                  </a:lnTo>
                  <a:lnTo>
                    <a:pt x="22072" y="308229"/>
                  </a:lnTo>
                  <a:lnTo>
                    <a:pt x="18580" y="310019"/>
                  </a:lnTo>
                  <a:lnTo>
                    <a:pt x="15125" y="311759"/>
                  </a:lnTo>
                  <a:lnTo>
                    <a:pt x="12192" y="314477"/>
                  </a:lnTo>
                  <a:lnTo>
                    <a:pt x="9791" y="318135"/>
                  </a:lnTo>
                  <a:lnTo>
                    <a:pt x="9906" y="309778"/>
                  </a:lnTo>
                  <a:lnTo>
                    <a:pt x="10807" y="303758"/>
                  </a:lnTo>
                  <a:lnTo>
                    <a:pt x="14427" y="294970"/>
                  </a:lnTo>
                  <a:lnTo>
                    <a:pt x="16903" y="291630"/>
                  </a:lnTo>
                  <a:lnTo>
                    <a:pt x="20040" y="289344"/>
                  </a:lnTo>
                  <a:lnTo>
                    <a:pt x="22440" y="287566"/>
                  </a:lnTo>
                  <a:lnTo>
                    <a:pt x="25222" y="286689"/>
                  </a:lnTo>
                  <a:lnTo>
                    <a:pt x="32346" y="286689"/>
                  </a:lnTo>
                  <a:lnTo>
                    <a:pt x="42125" y="299478"/>
                  </a:lnTo>
                  <a:lnTo>
                    <a:pt x="52044" y="298704"/>
                  </a:lnTo>
                  <a:lnTo>
                    <a:pt x="35394" y="278485"/>
                  </a:lnTo>
                  <a:lnTo>
                    <a:pt x="20447" y="278485"/>
                  </a:lnTo>
                  <a:lnTo>
                    <a:pt x="431" y="311048"/>
                  </a:lnTo>
                  <a:lnTo>
                    <a:pt x="0" y="324218"/>
                  </a:lnTo>
                  <a:lnTo>
                    <a:pt x="381" y="331774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53479" y="338734"/>
                  </a:lnTo>
                  <a:lnTo>
                    <a:pt x="53479" y="325894"/>
                  </a:lnTo>
                  <a:close/>
                </a:path>
                <a:path w="1118870" h="361950">
                  <a:moveTo>
                    <a:pt x="113233" y="12"/>
                  </a:moveTo>
                  <a:lnTo>
                    <a:pt x="102552" y="12"/>
                  </a:lnTo>
                  <a:lnTo>
                    <a:pt x="102552" y="313664"/>
                  </a:lnTo>
                  <a:lnTo>
                    <a:pt x="113233" y="313664"/>
                  </a:lnTo>
                  <a:lnTo>
                    <a:pt x="113233" y="12"/>
                  </a:lnTo>
                  <a:close/>
                </a:path>
                <a:path w="1118870" h="361950">
                  <a:moveTo>
                    <a:pt x="134620" y="12"/>
                  </a:moveTo>
                  <a:lnTo>
                    <a:pt x="123939" y="12"/>
                  </a:lnTo>
                  <a:lnTo>
                    <a:pt x="123939" y="313664"/>
                  </a:lnTo>
                  <a:lnTo>
                    <a:pt x="134620" y="313664"/>
                  </a:lnTo>
                  <a:lnTo>
                    <a:pt x="134620" y="12"/>
                  </a:lnTo>
                  <a:close/>
                </a:path>
                <a:path w="1118870" h="361950">
                  <a:moveTo>
                    <a:pt x="188087" y="0"/>
                  </a:moveTo>
                  <a:lnTo>
                    <a:pt x="166700" y="0"/>
                  </a:lnTo>
                  <a:lnTo>
                    <a:pt x="166700" y="260197"/>
                  </a:lnTo>
                  <a:lnTo>
                    <a:pt x="188087" y="260197"/>
                  </a:lnTo>
                  <a:lnTo>
                    <a:pt x="188087" y="0"/>
                  </a:lnTo>
                  <a:close/>
                </a:path>
                <a:path w="1118870" h="361950">
                  <a:moveTo>
                    <a:pt x="202882" y="329488"/>
                  </a:moveTo>
                  <a:lnTo>
                    <a:pt x="194741" y="286740"/>
                  </a:lnTo>
                  <a:lnTo>
                    <a:pt x="192633" y="284264"/>
                  </a:lnTo>
                  <a:lnTo>
                    <a:pt x="192633" y="319963"/>
                  </a:lnTo>
                  <a:lnTo>
                    <a:pt x="192341" y="329095"/>
                  </a:lnTo>
                  <a:lnTo>
                    <a:pt x="180987" y="353187"/>
                  </a:lnTo>
                  <a:lnTo>
                    <a:pt x="171843" y="353187"/>
                  </a:lnTo>
                  <a:lnTo>
                    <a:pt x="160197" y="319963"/>
                  </a:lnTo>
                  <a:lnTo>
                    <a:pt x="160477" y="311912"/>
                  </a:lnTo>
                  <a:lnTo>
                    <a:pt x="171729" y="286740"/>
                  </a:lnTo>
                  <a:lnTo>
                    <a:pt x="180949" y="286740"/>
                  </a:lnTo>
                  <a:lnTo>
                    <a:pt x="192633" y="319963"/>
                  </a:lnTo>
                  <a:lnTo>
                    <a:pt x="192633" y="284264"/>
                  </a:lnTo>
                  <a:lnTo>
                    <a:pt x="191160" y="282879"/>
                  </a:lnTo>
                  <a:lnTo>
                    <a:pt x="184594" y="279374"/>
                  </a:lnTo>
                  <a:lnTo>
                    <a:pt x="180771" y="278485"/>
                  </a:lnTo>
                  <a:lnTo>
                    <a:pt x="170510" y="278485"/>
                  </a:lnTo>
                  <a:lnTo>
                    <a:pt x="149948" y="310362"/>
                  </a:lnTo>
                  <a:lnTo>
                    <a:pt x="149948" y="319963"/>
                  </a:lnTo>
                  <a:lnTo>
                    <a:pt x="162445" y="358571"/>
                  </a:lnTo>
                  <a:lnTo>
                    <a:pt x="168592" y="361391"/>
                  </a:lnTo>
                  <a:lnTo>
                    <a:pt x="182359" y="361391"/>
                  </a:lnTo>
                  <a:lnTo>
                    <a:pt x="201904" y="337159"/>
                  </a:lnTo>
                  <a:lnTo>
                    <a:pt x="202882" y="329488"/>
                  </a:lnTo>
                  <a:close/>
                </a:path>
                <a:path w="1118870" h="361950">
                  <a:moveTo>
                    <a:pt x="209448" y="0"/>
                  </a:moveTo>
                  <a:lnTo>
                    <a:pt x="198767" y="0"/>
                  </a:lnTo>
                  <a:lnTo>
                    <a:pt x="198767" y="260197"/>
                  </a:lnTo>
                  <a:lnTo>
                    <a:pt x="209448" y="260197"/>
                  </a:lnTo>
                  <a:lnTo>
                    <a:pt x="209448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47" y="260197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7977" y="329488"/>
                  </a:moveTo>
                  <a:lnTo>
                    <a:pt x="269836" y="286740"/>
                  </a:lnTo>
                  <a:lnTo>
                    <a:pt x="268973" y="285407"/>
                  </a:lnTo>
                  <a:lnTo>
                    <a:pt x="267728" y="284251"/>
                  </a:lnTo>
                  <a:lnTo>
                    <a:pt x="267728" y="319963"/>
                  </a:lnTo>
                  <a:lnTo>
                    <a:pt x="267436" y="329095"/>
                  </a:lnTo>
                  <a:lnTo>
                    <a:pt x="256082" y="353187"/>
                  </a:lnTo>
                  <a:lnTo>
                    <a:pt x="246938" y="353187"/>
                  </a:lnTo>
                  <a:lnTo>
                    <a:pt x="235292" y="319963"/>
                  </a:lnTo>
                  <a:lnTo>
                    <a:pt x="235572" y="311912"/>
                  </a:lnTo>
                  <a:lnTo>
                    <a:pt x="246824" y="286740"/>
                  </a:lnTo>
                  <a:lnTo>
                    <a:pt x="256044" y="286740"/>
                  </a:lnTo>
                  <a:lnTo>
                    <a:pt x="267728" y="319963"/>
                  </a:lnTo>
                  <a:lnTo>
                    <a:pt x="267728" y="284251"/>
                  </a:lnTo>
                  <a:lnTo>
                    <a:pt x="266255" y="282879"/>
                  </a:lnTo>
                  <a:lnTo>
                    <a:pt x="259689" y="279374"/>
                  </a:lnTo>
                  <a:lnTo>
                    <a:pt x="255866" y="278485"/>
                  </a:lnTo>
                  <a:lnTo>
                    <a:pt x="245605" y="278485"/>
                  </a:lnTo>
                  <a:lnTo>
                    <a:pt x="225044" y="310362"/>
                  </a:lnTo>
                  <a:lnTo>
                    <a:pt x="225044" y="319963"/>
                  </a:lnTo>
                  <a:lnTo>
                    <a:pt x="237540" y="358571"/>
                  </a:lnTo>
                  <a:lnTo>
                    <a:pt x="243687" y="361391"/>
                  </a:lnTo>
                  <a:lnTo>
                    <a:pt x="257454" y="361391"/>
                  </a:lnTo>
                  <a:lnTo>
                    <a:pt x="276999" y="337159"/>
                  </a:lnTo>
                  <a:lnTo>
                    <a:pt x="277977" y="329488"/>
                  </a:lnTo>
                  <a:close/>
                </a:path>
                <a:path w="1118870" h="361950">
                  <a:moveTo>
                    <a:pt x="284302" y="0"/>
                  </a:moveTo>
                  <a:lnTo>
                    <a:pt x="252222" y="0"/>
                  </a:lnTo>
                  <a:lnTo>
                    <a:pt x="252222" y="260197"/>
                  </a:lnTo>
                  <a:lnTo>
                    <a:pt x="284302" y="260197"/>
                  </a:lnTo>
                  <a:lnTo>
                    <a:pt x="284302" y="0"/>
                  </a:lnTo>
                  <a:close/>
                </a:path>
                <a:path w="1118870" h="361950">
                  <a:moveTo>
                    <a:pt x="327075" y="0"/>
                  </a:moveTo>
                  <a:lnTo>
                    <a:pt x="295008" y="0"/>
                  </a:lnTo>
                  <a:lnTo>
                    <a:pt x="295008" y="260197"/>
                  </a:lnTo>
                  <a:lnTo>
                    <a:pt x="327075" y="260197"/>
                  </a:lnTo>
                  <a:lnTo>
                    <a:pt x="327075" y="0"/>
                  </a:lnTo>
                  <a:close/>
                </a:path>
                <a:path w="1118870" h="361950">
                  <a:moveTo>
                    <a:pt x="353961" y="324751"/>
                  </a:moveTo>
                  <a:lnTo>
                    <a:pt x="351523" y="318427"/>
                  </a:lnTo>
                  <a:lnTo>
                    <a:pt x="341769" y="308622"/>
                  </a:lnTo>
                  <a:lnTo>
                    <a:pt x="335800" y="306171"/>
                  </a:lnTo>
                  <a:lnTo>
                    <a:pt x="323354" y="306171"/>
                  </a:lnTo>
                  <a:lnTo>
                    <a:pt x="318236" y="307848"/>
                  </a:lnTo>
                  <a:lnTo>
                    <a:pt x="313372" y="311264"/>
                  </a:lnTo>
                  <a:lnTo>
                    <a:pt x="317741" y="289445"/>
                  </a:lnTo>
                  <a:lnTo>
                    <a:pt x="350139" y="289445"/>
                  </a:lnTo>
                  <a:lnTo>
                    <a:pt x="350139" y="279920"/>
                  </a:lnTo>
                  <a:lnTo>
                    <a:pt x="309765" y="279920"/>
                  </a:lnTo>
                  <a:lnTo>
                    <a:pt x="301904" y="321602"/>
                  </a:lnTo>
                  <a:lnTo>
                    <a:pt x="311264" y="322834"/>
                  </a:lnTo>
                  <a:lnTo>
                    <a:pt x="312737" y="320509"/>
                  </a:lnTo>
                  <a:lnTo>
                    <a:pt x="314769" y="318617"/>
                  </a:lnTo>
                  <a:lnTo>
                    <a:pt x="319938" y="315696"/>
                  </a:lnTo>
                  <a:lnTo>
                    <a:pt x="322846" y="314972"/>
                  </a:lnTo>
                  <a:lnTo>
                    <a:pt x="331216" y="314972"/>
                  </a:lnTo>
                  <a:lnTo>
                    <a:pt x="335394" y="316623"/>
                  </a:lnTo>
                  <a:lnTo>
                    <a:pt x="341782" y="323176"/>
                  </a:lnTo>
                  <a:lnTo>
                    <a:pt x="343382" y="327672"/>
                  </a:lnTo>
                  <a:lnTo>
                    <a:pt x="343382" y="339344"/>
                  </a:lnTo>
                  <a:lnTo>
                    <a:pt x="341718" y="344144"/>
                  </a:lnTo>
                  <a:lnTo>
                    <a:pt x="335076" y="351370"/>
                  </a:lnTo>
                  <a:lnTo>
                    <a:pt x="331012" y="353187"/>
                  </a:lnTo>
                  <a:lnTo>
                    <a:pt x="322224" y="353187"/>
                  </a:lnTo>
                  <a:lnTo>
                    <a:pt x="318820" y="351891"/>
                  </a:lnTo>
                  <a:lnTo>
                    <a:pt x="313169" y="346773"/>
                  </a:lnTo>
                  <a:lnTo>
                    <a:pt x="311378" y="342938"/>
                  </a:lnTo>
                  <a:lnTo>
                    <a:pt x="310603" y="337845"/>
                  </a:lnTo>
                  <a:lnTo>
                    <a:pt x="300139" y="338734"/>
                  </a:lnTo>
                  <a:lnTo>
                    <a:pt x="300799" y="345554"/>
                  </a:lnTo>
                  <a:lnTo>
                    <a:pt x="303466" y="351040"/>
                  </a:lnTo>
                  <a:lnTo>
                    <a:pt x="312813" y="359308"/>
                  </a:lnTo>
                  <a:lnTo>
                    <a:pt x="318833" y="361378"/>
                  </a:lnTo>
                  <a:lnTo>
                    <a:pt x="335229" y="361378"/>
                  </a:lnTo>
                  <a:lnTo>
                    <a:pt x="342328" y="358089"/>
                  </a:lnTo>
                  <a:lnTo>
                    <a:pt x="351815" y="346163"/>
                  </a:lnTo>
                  <a:lnTo>
                    <a:pt x="353961" y="339813"/>
                  </a:lnTo>
                  <a:lnTo>
                    <a:pt x="353961" y="324751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48462" y="0"/>
                  </a:lnTo>
                  <a:lnTo>
                    <a:pt x="348462" y="260197"/>
                  </a:lnTo>
                  <a:lnTo>
                    <a:pt x="359156" y="260197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80555" y="0"/>
                  </a:moveTo>
                  <a:lnTo>
                    <a:pt x="369862" y="0"/>
                  </a:lnTo>
                  <a:lnTo>
                    <a:pt x="369862" y="260197"/>
                  </a:lnTo>
                  <a:lnTo>
                    <a:pt x="380555" y="260197"/>
                  </a:lnTo>
                  <a:lnTo>
                    <a:pt x="380555" y="0"/>
                  </a:lnTo>
                  <a:close/>
                </a:path>
                <a:path w="1118870" h="361950">
                  <a:moveTo>
                    <a:pt x="433997" y="0"/>
                  </a:moveTo>
                  <a:lnTo>
                    <a:pt x="401929" y="0"/>
                  </a:lnTo>
                  <a:lnTo>
                    <a:pt x="401929" y="260197"/>
                  </a:lnTo>
                  <a:lnTo>
                    <a:pt x="433997" y="260197"/>
                  </a:lnTo>
                  <a:lnTo>
                    <a:pt x="433997" y="0"/>
                  </a:lnTo>
                  <a:close/>
                </a:path>
                <a:path w="1118870" h="361950">
                  <a:moveTo>
                    <a:pt x="455383" y="0"/>
                  </a:moveTo>
                  <a:lnTo>
                    <a:pt x="444690" y="0"/>
                  </a:lnTo>
                  <a:lnTo>
                    <a:pt x="444690" y="260197"/>
                  </a:lnTo>
                  <a:lnTo>
                    <a:pt x="455383" y="260197"/>
                  </a:lnTo>
                  <a:lnTo>
                    <a:pt x="455383" y="0"/>
                  </a:lnTo>
                  <a:close/>
                </a:path>
                <a:path w="1118870" h="361950">
                  <a:moveTo>
                    <a:pt x="508850" y="0"/>
                  </a:moveTo>
                  <a:lnTo>
                    <a:pt x="487464" y="0"/>
                  </a:lnTo>
                  <a:lnTo>
                    <a:pt x="487464" y="260197"/>
                  </a:lnTo>
                  <a:lnTo>
                    <a:pt x="508850" y="260197"/>
                  </a:lnTo>
                  <a:lnTo>
                    <a:pt x="508850" y="0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31" y="0"/>
                  </a:lnTo>
                  <a:lnTo>
                    <a:pt x="519531" y="260197"/>
                  </a:lnTo>
                  <a:lnTo>
                    <a:pt x="530225" y="260197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692" y="0"/>
                  </a:moveTo>
                  <a:lnTo>
                    <a:pt x="562305" y="0"/>
                  </a:lnTo>
                  <a:lnTo>
                    <a:pt x="562305" y="260197"/>
                  </a:lnTo>
                  <a:lnTo>
                    <a:pt x="583692" y="260197"/>
                  </a:lnTo>
                  <a:lnTo>
                    <a:pt x="583692" y="0"/>
                  </a:lnTo>
                  <a:close/>
                </a:path>
                <a:path w="1118870" h="361950">
                  <a:moveTo>
                    <a:pt x="605078" y="12"/>
                  </a:moveTo>
                  <a:lnTo>
                    <a:pt x="594385" y="12"/>
                  </a:lnTo>
                  <a:lnTo>
                    <a:pt x="594385" y="313664"/>
                  </a:lnTo>
                  <a:lnTo>
                    <a:pt x="605078" y="313664"/>
                  </a:lnTo>
                  <a:lnTo>
                    <a:pt x="605078" y="12"/>
                  </a:lnTo>
                  <a:close/>
                </a:path>
                <a:path w="1118870" h="361950">
                  <a:moveTo>
                    <a:pt x="626440" y="12"/>
                  </a:moveTo>
                  <a:lnTo>
                    <a:pt x="615759" y="12"/>
                  </a:lnTo>
                  <a:lnTo>
                    <a:pt x="615759" y="313664"/>
                  </a:lnTo>
                  <a:lnTo>
                    <a:pt x="626440" y="313664"/>
                  </a:lnTo>
                  <a:lnTo>
                    <a:pt x="626440" y="12"/>
                  </a:lnTo>
                  <a:close/>
                </a:path>
                <a:path w="1118870" h="361950">
                  <a:moveTo>
                    <a:pt x="669226" y="0"/>
                  </a:moveTo>
                  <a:lnTo>
                    <a:pt x="637146" y="0"/>
                  </a:lnTo>
                  <a:lnTo>
                    <a:pt x="637146" y="260197"/>
                  </a:lnTo>
                  <a:lnTo>
                    <a:pt x="669226" y="260197"/>
                  </a:lnTo>
                  <a:lnTo>
                    <a:pt x="669226" y="0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13" y="0"/>
                  </a:lnTo>
                  <a:lnTo>
                    <a:pt x="690613" y="260197"/>
                  </a:lnTo>
                  <a:lnTo>
                    <a:pt x="701294" y="260197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67" y="0"/>
                  </a:moveTo>
                  <a:lnTo>
                    <a:pt x="712000" y="0"/>
                  </a:lnTo>
                  <a:lnTo>
                    <a:pt x="712000" y="260197"/>
                  </a:lnTo>
                  <a:lnTo>
                    <a:pt x="744067" y="260197"/>
                  </a:lnTo>
                  <a:lnTo>
                    <a:pt x="744067" y="0"/>
                  </a:lnTo>
                  <a:close/>
                </a:path>
                <a:path w="1118870" h="361950">
                  <a:moveTo>
                    <a:pt x="776160" y="0"/>
                  </a:moveTo>
                  <a:lnTo>
                    <a:pt x="765467" y="0"/>
                  </a:lnTo>
                  <a:lnTo>
                    <a:pt x="765467" y="260197"/>
                  </a:lnTo>
                  <a:lnTo>
                    <a:pt x="776160" y="260197"/>
                  </a:lnTo>
                  <a:lnTo>
                    <a:pt x="776160" y="0"/>
                  </a:lnTo>
                  <a:close/>
                </a:path>
                <a:path w="1118870" h="361950">
                  <a:moveTo>
                    <a:pt x="809040" y="0"/>
                  </a:moveTo>
                  <a:lnTo>
                    <a:pt x="786841" y="0"/>
                  </a:lnTo>
                  <a:lnTo>
                    <a:pt x="786841" y="260197"/>
                  </a:lnTo>
                  <a:lnTo>
                    <a:pt x="809040" y="260197"/>
                  </a:lnTo>
                  <a:lnTo>
                    <a:pt x="809040" y="0"/>
                  </a:lnTo>
                  <a:close/>
                </a:path>
                <a:path w="1118870" h="361950">
                  <a:moveTo>
                    <a:pt x="841121" y="0"/>
                  </a:moveTo>
                  <a:lnTo>
                    <a:pt x="818908" y="0"/>
                  </a:lnTo>
                  <a:lnTo>
                    <a:pt x="818908" y="260197"/>
                  </a:lnTo>
                  <a:lnTo>
                    <a:pt x="841121" y="260197"/>
                  </a:lnTo>
                  <a:lnTo>
                    <a:pt x="841121" y="0"/>
                  </a:lnTo>
                  <a:close/>
                </a:path>
                <a:path w="1118870" h="361950">
                  <a:moveTo>
                    <a:pt x="872375" y="0"/>
                  </a:moveTo>
                  <a:lnTo>
                    <a:pt x="861695" y="0"/>
                  </a:lnTo>
                  <a:lnTo>
                    <a:pt x="861695" y="260197"/>
                  </a:lnTo>
                  <a:lnTo>
                    <a:pt x="872375" y="260197"/>
                  </a:lnTo>
                  <a:lnTo>
                    <a:pt x="872375" y="0"/>
                  </a:lnTo>
                  <a:close/>
                </a:path>
                <a:path w="1118870" h="361950">
                  <a:moveTo>
                    <a:pt x="893762" y="0"/>
                  </a:moveTo>
                  <a:lnTo>
                    <a:pt x="883069" y="0"/>
                  </a:lnTo>
                  <a:lnTo>
                    <a:pt x="883069" y="260197"/>
                  </a:lnTo>
                  <a:lnTo>
                    <a:pt x="893762" y="260197"/>
                  </a:lnTo>
                  <a:lnTo>
                    <a:pt x="893762" y="0"/>
                  </a:lnTo>
                  <a:close/>
                </a:path>
                <a:path w="1118870" h="361950">
                  <a:moveTo>
                    <a:pt x="958723" y="0"/>
                  </a:moveTo>
                  <a:lnTo>
                    <a:pt x="936510" y="0"/>
                  </a:lnTo>
                  <a:lnTo>
                    <a:pt x="936510" y="260197"/>
                  </a:lnTo>
                  <a:lnTo>
                    <a:pt x="958723" y="260197"/>
                  </a:lnTo>
                  <a:lnTo>
                    <a:pt x="958723" y="0"/>
                  </a:lnTo>
                  <a:close/>
                </a:path>
                <a:path w="1118870" h="361950">
                  <a:moveTo>
                    <a:pt x="1001496" y="0"/>
                  </a:moveTo>
                  <a:lnTo>
                    <a:pt x="979297" y="0"/>
                  </a:lnTo>
                  <a:lnTo>
                    <a:pt x="979297" y="260197"/>
                  </a:lnTo>
                  <a:lnTo>
                    <a:pt x="1001496" y="260197"/>
                  </a:lnTo>
                  <a:lnTo>
                    <a:pt x="1001496" y="0"/>
                  </a:lnTo>
                  <a:close/>
                </a:path>
                <a:path w="1118870" h="361950">
                  <a:moveTo>
                    <a:pt x="1021245" y="0"/>
                  </a:moveTo>
                  <a:lnTo>
                    <a:pt x="1011351" y="0"/>
                  </a:lnTo>
                  <a:lnTo>
                    <a:pt x="1011351" y="260197"/>
                  </a:lnTo>
                  <a:lnTo>
                    <a:pt x="1021245" y="260197"/>
                  </a:lnTo>
                  <a:lnTo>
                    <a:pt x="1021245" y="0"/>
                  </a:lnTo>
                  <a:close/>
                </a:path>
                <a:path w="1118870" h="361950">
                  <a:moveTo>
                    <a:pt x="1053312" y="0"/>
                  </a:moveTo>
                  <a:lnTo>
                    <a:pt x="1043444" y="0"/>
                  </a:lnTo>
                  <a:lnTo>
                    <a:pt x="1043444" y="260197"/>
                  </a:lnTo>
                  <a:lnTo>
                    <a:pt x="1053312" y="260197"/>
                  </a:lnTo>
                  <a:lnTo>
                    <a:pt x="1053312" y="0"/>
                  </a:lnTo>
                  <a:close/>
                </a:path>
                <a:path w="1118870" h="361950">
                  <a:moveTo>
                    <a:pt x="1096911" y="12"/>
                  </a:moveTo>
                  <a:lnTo>
                    <a:pt x="1086218" y="12"/>
                  </a:lnTo>
                  <a:lnTo>
                    <a:pt x="1086218" y="313664"/>
                  </a:lnTo>
                  <a:lnTo>
                    <a:pt x="1096911" y="313664"/>
                  </a:lnTo>
                  <a:lnTo>
                    <a:pt x="1096911" y="12"/>
                  </a:lnTo>
                  <a:close/>
                </a:path>
                <a:path w="1118870" h="361950">
                  <a:moveTo>
                    <a:pt x="1118285" y="12"/>
                  </a:moveTo>
                  <a:lnTo>
                    <a:pt x="1107592" y="12"/>
                  </a:lnTo>
                  <a:lnTo>
                    <a:pt x="1107592" y="313664"/>
                  </a:lnTo>
                  <a:lnTo>
                    <a:pt x="1118285" y="313664"/>
                  </a:lnTo>
                  <a:lnTo>
                    <a:pt x="1118285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285494" y="9371118"/>
              <a:ext cx="203050" cy="82905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6552057" y="9371127"/>
              <a:ext cx="429259" cy="83185"/>
            </a:xfrm>
            <a:custGeom>
              <a:avLst/>
              <a:gdLst/>
              <a:ahLst/>
              <a:cxnLst/>
              <a:rect l="l" t="t" r="r" b="b"/>
              <a:pathLst>
                <a:path w="429259" h="83184">
                  <a:moveTo>
                    <a:pt x="52933" y="51003"/>
                  </a:moveTo>
                  <a:lnTo>
                    <a:pt x="44780" y="8255"/>
                  </a:lnTo>
                  <a:lnTo>
                    <a:pt x="43916" y="6921"/>
                  </a:lnTo>
                  <a:lnTo>
                    <a:pt x="42684" y="5778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78"/>
                  </a:lnTo>
                  <a:lnTo>
                    <a:pt x="41211" y="4394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905"/>
                  </a:lnTo>
                  <a:lnTo>
                    <a:pt x="32410" y="82905"/>
                  </a:lnTo>
                  <a:lnTo>
                    <a:pt x="51955" y="58674"/>
                  </a:lnTo>
                  <a:lnTo>
                    <a:pt x="52933" y="51003"/>
                  </a:lnTo>
                  <a:close/>
                </a:path>
                <a:path w="429259" h="83184">
                  <a:moveTo>
                    <a:pt x="128016" y="51003"/>
                  </a:moveTo>
                  <a:lnTo>
                    <a:pt x="119875" y="8255"/>
                  </a:lnTo>
                  <a:lnTo>
                    <a:pt x="119011" y="6921"/>
                  </a:lnTo>
                  <a:lnTo>
                    <a:pt x="117767" y="5765"/>
                  </a:lnTo>
                  <a:lnTo>
                    <a:pt x="117767" y="41478"/>
                  </a:lnTo>
                  <a:lnTo>
                    <a:pt x="117475" y="50609"/>
                  </a:lnTo>
                  <a:lnTo>
                    <a:pt x="106121" y="74701"/>
                  </a:lnTo>
                  <a:lnTo>
                    <a:pt x="96977" y="74701"/>
                  </a:lnTo>
                  <a:lnTo>
                    <a:pt x="85331" y="41478"/>
                  </a:lnTo>
                  <a:lnTo>
                    <a:pt x="85610" y="33426"/>
                  </a:lnTo>
                  <a:lnTo>
                    <a:pt x="96862" y="8255"/>
                  </a:lnTo>
                  <a:lnTo>
                    <a:pt x="106083" y="8255"/>
                  </a:lnTo>
                  <a:lnTo>
                    <a:pt x="117767" y="41478"/>
                  </a:lnTo>
                  <a:lnTo>
                    <a:pt x="117767" y="5765"/>
                  </a:lnTo>
                  <a:lnTo>
                    <a:pt x="116293" y="4394"/>
                  </a:lnTo>
                  <a:lnTo>
                    <a:pt x="109728" y="889"/>
                  </a:lnTo>
                  <a:lnTo>
                    <a:pt x="105905" y="0"/>
                  </a:lnTo>
                  <a:lnTo>
                    <a:pt x="95643" y="0"/>
                  </a:lnTo>
                  <a:lnTo>
                    <a:pt x="75082" y="31877"/>
                  </a:lnTo>
                  <a:lnTo>
                    <a:pt x="75082" y="41478"/>
                  </a:lnTo>
                  <a:lnTo>
                    <a:pt x="87579" y="80086"/>
                  </a:lnTo>
                  <a:lnTo>
                    <a:pt x="93726" y="82905"/>
                  </a:lnTo>
                  <a:lnTo>
                    <a:pt x="107492" y="82905"/>
                  </a:lnTo>
                  <a:lnTo>
                    <a:pt x="127038" y="58674"/>
                  </a:lnTo>
                  <a:lnTo>
                    <a:pt x="128016" y="51003"/>
                  </a:lnTo>
                  <a:close/>
                </a:path>
                <a:path w="429259" h="83184">
                  <a:moveTo>
                    <a:pt x="202552" y="71932"/>
                  </a:moveTo>
                  <a:lnTo>
                    <a:pt x="162750" y="71932"/>
                  </a:lnTo>
                  <a:lnTo>
                    <a:pt x="163855" y="70116"/>
                  </a:lnTo>
                  <a:lnTo>
                    <a:pt x="165252" y="68326"/>
                  </a:lnTo>
                  <a:lnTo>
                    <a:pt x="168656" y="64744"/>
                  </a:lnTo>
                  <a:lnTo>
                    <a:pt x="172491" y="61328"/>
                  </a:lnTo>
                  <a:lnTo>
                    <a:pt x="185635" y="50266"/>
                  </a:lnTo>
                  <a:lnTo>
                    <a:pt x="190754" y="45504"/>
                  </a:lnTo>
                  <a:lnTo>
                    <a:pt x="196913" y="38557"/>
                  </a:lnTo>
                  <a:lnTo>
                    <a:pt x="199123" y="35255"/>
                  </a:lnTo>
                  <a:lnTo>
                    <a:pt x="201777" y="28981"/>
                  </a:lnTo>
                  <a:lnTo>
                    <a:pt x="202450" y="25781"/>
                  </a:lnTo>
                  <a:lnTo>
                    <a:pt x="202450" y="16141"/>
                  </a:lnTo>
                  <a:lnTo>
                    <a:pt x="200177" y="10795"/>
                  </a:lnTo>
                  <a:lnTo>
                    <a:pt x="191096" y="2159"/>
                  </a:lnTo>
                  <a:lnTo>
                    <a:pt x="184924" y="0"/>
                  </a:lnTo>
                  <a:lnTo>
                    <a:pt x="169430" y="0"/>
                  </a:lnTo>
                  <a:lnTo>
                    <a:pt x="163283" y="2006"/>
                  </a:lnTo>
                  <a:lnTo>
                    <a:pt x="154127" y="10020"/>
                  </a:lnTo>
                  <a:lnTo>
                    <a:pt x="151485" y="15836"/>
                  </a:lnTo>
                  <a:lnTo>
                    <a:pt x="150787" y="23482"/>
                  </a:lnTo>
                  <a:lnTo>
                    <a:pt x="161023" y="24536"/>
                  </a:lnTo>
                  <a:lnTo>
                    <a:pt x="161061" y="19431"/>
                  </a:lnTo>
                  <a:lnTo>
                    <a:pt x="162521" y="15455"/>
                  </a:lnTo>
                  <a:lnTo>
                    <a:pt x="168275" y="9702"/>
                  </a:lnTo>
                  <a:lnTo>
                    <a:pt x="172123" y="8242"/>
                  </a:lnTo>
                  <a:lnTo>
                    <a:pt x="181457" y="8242"/>
                  </a:lnTo>
                  <a:lnTo>
                    <a:pt x="185140" y="9613"/>
                  </a:lnTo>
                  <a:lnTo>
                    <a:pt x="190792" y="15036"/>
                  </a:lnTo>
                  <a:lnTo>
                    <a:pt x="192201" y="18364"/>
                  </a:lnTo>
                  <a:lnTo>
                    <a:pt x="192201" y="26085"/>
                  </a:lnTo>
                  <a:lnTo>
                    <a:pt x="190652" y="30073"/>
                  </a:lnTo>
                  <a:lnTo>
                    <a:pt x="184454" y="38531"/>
                  </a:lnTo>
                  <a:lnTo>
                    <a:pt x="178485" y="44259"/>
                  </a:lnTo>
                  <a:lnTo>
                    <a:pt x="163982" y="56146"/>
                  </a:lnTo>
                  <a:lnTo>
                    <a:pt x="159639" y="60248"/>
                  </a:lnTo>
                  <a:lnTo>
                    <a:pt x="153619" y="67335"/>
                  </a:lnTo>
                  <a:lnTo>
                    <a:pt x="151434" y="70929"/>
                  </a:lnTo>
                  <a:lnTo>
                    <a:pt x="149212" y="76809"/>
                  </a:lnTo>
                  <a:lnTo>
                    <a:pt x="148831" y="79108"/>
                  </a:lnTo>
                  <a:lnTo>
                    <a:pt x="148894" y="81508"/>
                  </a:lnTo>
                  <a:lnTo>
                    <a:pt x="202552" y="81508"/>
                  </a:lnTo>
                  <a:lnTo>
                    <a:pt x="202552" y="71932"/>
                  </a:lnTo>
                  <a:close/>
                </a:path>
                <a:path w="429259" h="83184">
                  <a:moveTo>
                    <a:pt x="278409" y="47409"/>
                  </a:moveTo>
                  <a:lnTo>
                    <a:pt x="276072" y="41084"/>
                  </a:lnTo>
                  <a:lnTo>
                    <a:pt x="272808" y="37655"/>
                  </a:lnTo>
                  <a:lnTo>
                    <a:pt x="268173" y="32804"/>
                  </a:lnTo>
                  <a:lnTo>
                    <a:pt x="268173" y="49974"/>
                  </a:lnTo>
                  <a:lnTo>
                    <a:pt x="268122" y="61925"/>
                  </a:lnTo>
                  <a:lnTo>
                    <a:pt x="266712" y="66205"/>
                  </a:lnTo>
                  <a:lnTo>
                    <a:pt x="260654" y="72999"/>
                  </a:lnTo>
                  <a:lnTo>
                    <a:pt x="257035" y="74701"/>
                  </a:lnTo>
                  <a:lnTo>
                    <a:pt x="249948" y="74701"/>
                  </a:lnTo>
                  <a:lnTo>
                    <a:pt x="236283" y="58635"/>
                  </a:lnTo>
                  <a:lnTo>
                    <a:pt x="236283" y="49974"/>
                  </a:lnTo>
                  <a:lnTo>
                    <a:pt x="237845" y="45732"/>
                  </a:lnTo>
                  <a:lnTo>
                    <a:pt x="243751" y="39649"/>
                  </a:lnTo>
                  <a:lnTo>
                    <a:pt x="244119" y="39268"/>
                  </a:lnTo>
                  <a:lnTo>
                    <a:pt x="247942" y="37655"/>
                  </a:lnTo>
                  <a:lnTo>
                    <a:pt x="256984" y="37655"/>
                  </a:lnTo>
                  <a:lnTo>
                    <a:pt x="260756" y="39268"/>
                  </a:lnTo>
                  <a:lnTo>
                    <a:pt x="266725" y="45732"/>
                  </a:lnTo>
                  <a:lnTo>
                    <a:pt x="268173" y="49974"/>
                  </a:lnTo>
                  <a:lnTo>
                    <a:pt x="268173" y="32804"/>
                  </a:lnTo>
                  <a:lnTo>
                    <a:pt x="266738" y="31292"/>
                  </a:lnTo>
                  <a:lnTo>
                    <a:pt x="261086" y="28854"/>
                  </a:lnTo>
                  <a:lnTo>
                    <a:pt x="250634" y="28854"/>
                  </a:lnTo>
                  <a:lnTo>
                    <a:pt x="247002" y="29743"/>
                  </a:lnTo>
                  <a:lnTo>
                    <a:pt x="243509" y="31534"/>
                  </a:lnTo>
                  <a:lnTo>
                    <a:pt x="240055" y="33274"/>
                  </a:lnTo>
                  <a:lnTo>
                    <a:pt x="237121" y="35991"/>
                  </a:lnTo>
                  <a:lnTo>
                    <a:pt x="234721" y="39649"/>
                  </a:lnTo>
                  <a:lnTo>
                    <a:pt x="234835" y="31292"/>
                  </a:lnTo>
                  <a:lnTo>
                    <a:pt x="235750" y="25273"/>
                  </a:lnTo>
                  <a:lnTo>
                    <a:pt x="239356" y="16484"/>
                  </a:lnTo>
                  <a:lnTo>
                    <a:pt x="241833" y="13144"/>
                  </a:lnTo>
                  <a:lnTo>
                    <a:pt x="244970" y="10858"/>
                  </a:lnTo>
                  <a:lnTo>
                    <a:pt x="247370" y="9080"/>
                  </a:lnTo>
                  <a:lnTo>
                    <a:pt x="250151" y="8204"/>
                  </a:lnTo>
                  <a:lnTo>
                    <a:pt x="257276" y="8204"/>
                  </a:lnTo>
                  <a:lnTo>
                    <a:pt x="267068" y="20993"/>
                  </a:lnTo>
                  <a:lnTo>
                    <a:pt x="276974" y="20218"/>
                  </a:lnTo>
                  <a:lnTo>
                    <a:pt x="260324" y="0"/>
                  </a:lnTo>
                  <a:lnTo>
                    <a:pt x="245376" y="0"/>
                  </a:lnTo>
                  <a:lnTo>
                    <a:pt x="225361" y="32562"/>
                  </a:lnTo>
                  <a:lnTo>
                    <a:pt x="224929" y="45732"/>
                  </a:lnTo>
                  <a:lnTo>
                    <a:pt x="225310" y="53289"/>
                  </a:lnTo>
                  <a:lnTo>
                    <a:pt x="244690" y="82905"/>
                  </a:lnTo>
                  <a:lnTo>
                    <a:pt x="257873" y="82905"/>
                  </a:lnTo>
                  <a:lnTo>
                    <a:pt x="278409" y="60248"/>
                  </a:lnTo>
                  <a:lnTo>
                    <a:pt x="278409" y="47409"/>
                  </a:lnTo>
                  <a:close/>
                </a:path>
                <a:path w="429259" h="83184">
                  <a:moveTo>
                    <a:pt x="337896" y="0"/>
                  </a:moveTo>
                  <a:lnTo>
                    <a:pt x="331470" y="0"/>
                  </a:lnTo>
                  <a:lnTo>
                    <a:pt x="329730" y="3505"/>
                  </a:lnTo>
                  <a:lnTo>
                    <a:pt x="326783" y="7124"/>
                  </a:lnTo>
                  <a:lnTo>
                    <a:pt x="318439" y="14579"/>
                  </a:lnTo>
                  <a:lnTo>
                    <a:pt x="313575" y="17754"/>
                  </a:lnTo>
                  <a:lnTo>
                    <a:pt x="308000" y="20370"/>
                  </a:lnTo>
                  <a:lnTo>
                    <a:pt x="308000" y="30010"/>
                  </a:lnTo>
                  <a:lnTo>
                    <a:pt x="327926" y="17995"/>
                  </a:lnTo>
                  <a:lnTo>
                    <a:pt x="327926" y="81508"/>
                  </a:lnTo>
                  <a:lnTo>
                    <a:pt x="337896" y="81508"/>
                  </a:lnTo>
                  <a:lnTo>
                    <a:pt x="337896" y="0"/>
                  </a:lnTo>
                  <a:close/>
                </a:path>
                <a:path w="429259" h="83184">
                  <a:moveTo>
                    <a:pt x="428815" y="53289"/>
                  </a:moveTo>
                  <a:lnTo>
                    <a:pt x="427520" y="48958"/>
                  </a:lnTo>
                  <a:lnTo>
                    <a:pt x="422351" y="41808"/>
                  </a:lnTo>
                  <a:lnTo>
                    <a:pt x="418617" y="39192"/>
                  </a:lnTo>
                  <a:lnTo>
                    <a:pt x="418617" y="63144"/>
                  </a:lnTo>
                  <a:lnTo>
                    <a:pt x="417068" y="67030"/>
                  </a:lnTo>
                  <a:lnTo>
                    <a:pt x="410870" y="73164"/>
                  </a:lnTo>
                  <a:lnTo>
                    <a:pt x="406933" y="74701"/>
                  </a:lnTo>
                  <a:lnTo>
                    <a:pt x="399110" y="74701"/>
                  </a:lnTo>
                  <a:lnTo>
                    <a:pt x="385572" y="60934"/>
                  </a:lnTo>
                  <a:lnTo>
                    <a:pt x="385622" y="53289"/>
                  </a:lnTo>
                  <a:lnTo>
                    <a:pt x="387108" y="49555"/>
                  </a:lnTo>
                  <a:lnTo>
                    <a:pt x="393268" y="43357"/>
                  </a:lnTo>
                  <a:lnTo>
                    <a:pt x="397167" y="41808"/>
                  </a:lnTo>
                  <a:lnTo>
                    <a:pt x="406654" y="41808"/>
                  </a:lnTo>
                  <a:lnTo>
                    <a:pt x="410641" y="43370"/>
                  </a:lnTo>
                  <a:lnTo>
                    <a:pt x="417029" y="49644"/>
                  </a:lnTo>
                  <a:lnTo>
                    <a:pt x="418541" y="53428"/>
                  </a:lnTo>
                  <a:lnTo>
                    <a:pt x="418617" y="63144"/>
                  </a:lnTo>
                  <a:lnTo>
                    <a:pt x="418617" y="39192"/>
                  </a:lnTo>
                  <a:lnTo>
                    <a:pt x="413537" y="37490"/>
                  </a:lnTo>
                  <a:lnTo>
                    <a:pt x="417550" y="35979"/>
                  </a:lnTo>
                  <a:lnTo>
                    <a:pt x="420560" y="33820"/>
                  </a:lnTo>
                  <a:lnTo>
                    <a:pt x="420662" y="33667"/>
                  </a:lnTo>
                  <a:lnTo>
                    <a:pt x="424497" y="28257"/>
                  </a:lnTo>
                  <a:lnTo>
                    <a:pt x="425488" y="24980"/>
                  </a:lnTo>
                  <a:lnTo>
                    <a:pt x="425373" y="15036"/>
                  </a:lnTo>
                  <a:lnTo>
                    <a:pt x="423341" y="10287"/>
                  </a:lnTo>
                  <a:lnTo>
                    <a:pt x="421132" y="8191"/>
                  </a:lnTo>
                  <a:lnTo>
                    <a:pt x="415163" y="2514"/>
                  </a:lnTo>
                  <a:lnTo>
                    <a:pt x="415163" y="24841"/>
                  </a:lnTo>
                  <a:lnTo>
                    <a:pt x="414020" y="27622"/>
                  </a:lnTo>
                  <a:lnTo>
                    <a:pt x="409105" y="32461"/>
                  </a:lnTo>
                  <a:lnTo>
                    <a:pt x="405955" y="33667"/>
                  </a:lnTo>
                  <a:lnTo>
                    <a:pt x="398170" y="33667"/>
                  </a:lnTo>
                  <a:lnTo>
                    <a:pt x="394970" y="32448"/>
                  </a:lnTo>
                  <a:lnTo>
                    <a:pt x="390017" y="27584"/>
                  </a:lnTo>
                  <a:lnTo>
                    <a:pt x="388861" y="24650"/>
                  </a:lnTo>
                  <a:lnTo>
                    <a:pt x="388785" y="17195"/>
                  </a:lnTo>
                  <a:lnTo>
                    <a:pt x="390029" y="14287"/>
                  </a:lnTo>
                  <a:lnTo>
                    <a:pt x="392557" y="11861"/>
                  </a:lnTo>
                  <a:lnTo>
                    <a:pt x="395058" y="9410"/>
                  </a:lnTo>
                  <a:lnTo>
                    <a:pt x="398208" y="8191"/>
                  </a:lnTo>
                  <a:lnTo>
                    <a:pt x="405790" y="8191"/>
                  </a:lnTo>
                  <a:lnTo>
                    <a:pt x="408927" y="9436"/>
                  </a:lnTo>
                  <a:lnTo>
                    <a:pt x="413981" y="14427"/>
                  </a:lnTo>
                  <a:lnTo>
                    <a:pt x="415124" y="17195"/>
                  </a:lnTo>
                  <a:lnTo>
                    <a:pt x="415163" y="24841"/>
                  </a:lnTo>
                  <a:lnTo>
                    <a:pt x="415163" y="2514"/>
                  </a:lnTo>
                  <a:lnTo>
                    <a:pt x="414693" y="2057"/>
                  </a:lnTo>
                  <a:lnTo>
                    <a:pt x="409003" y="0"/>
                  </a:lnTo>
                  <a:lnTo>
                    <a:pt x="394855" y="0"/>
                  </a:lnTo>
                  <a:lnTo>
                    <a:pt x="389204" y="2019"/>
                  </a:lnTo>
                  <a:lnTo>
                    <a:pt x="380720" y="10058"/>
                  </a:lnTo>
                  <a:lnTo>
                    <a:pt x="378599" y="15036"/>
                  </a:lnTo>
                  <a:lnTo>
                    <a:pt x="378637" y="24980"/>
                  </a:lnTo>
                  <a:lnTo>
                    <a:pt x="379590" y="28206"/>
                  </a:lnTo>
                  <a:lnTo>
                    <a:pt x="383578" y="33820"/>
                  </a:lnTo>
                  <a:lnTo>
                    <a:pt x="386638" y="35979"/>
                  </a:lnTo>
                  <a:lnTo>
                    <a:pt x="390779" y="37490"/>
                  </a:lnTo>
                  <a:lnTo>
                    <a:pt x="385826" y="38785"/>
                  </a:lnTo>
                  <a:lnTo>
                    <a:pt x="382016" y="41211"/>
                  </a:lnTo>
                  <a:lnTo>
                    <a:pt x="376669" y="48336"/>
                  </a:lnTo>
                  <a:lnTo>
                    <a:pt x="375323" y="52743"/>
                  </a:lnTo>
                  <a:lnTo>
                    <a:pt x="375373" y="65252"/>
                  </a:lnTo>
                  <a:lnTo>
                    <a:pt x="377786" y="71043"/>
                  </a:lnTo>
                  <a:lnTo>
                    <a:pt x="387604" y="80518"/>
                  </a:lnTo>
                  <a:lnTo>
                    <a:pt x="394068" y="82892"/>
                  </a:lnTo>
                  <a:lnTo>
                    <a:pt x="410083" y="82892"/>
                  </a:lnTo>
                  <a:lnTo>
                    <a:pt x="416547" y="80518"/>
                  </a:lnTo>
                  <a:lnTo>
                    <a:pt x="422592" y="74701"/>
                  </a:lnTo>
                  <a:lnTo>
                    <a:pt x="426364" y="71081"/>
                  </a:lnTo>
                  <a:lnTo>
                    <a:pt x="428815" y="65252"/>
                  </a:lnTo>
                  <a:lnTo>
                    <a:pt x="428815" y="532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784367" y="874383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793881" y="8747780"/>
              <a:ext cx="143802" cy="124828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468757" y="8743836"/>
              <a:ext cx="735330" cy="135255"/>
            </a:xfrm>
            <a:custGeom>
              <a:avLst/>
              <a:gdLst/>
              <a:ahLst/>
              <a:cxnLst/>
              <a:rect l="l" t="t" r="r" b="b"/>
              <a:pathLst>
                <a:path w="735329" h="135254">
                  <a:moveTo>
                    <a:pt x="734872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734872" y="135000"/>
                  </a:lnTo>
                  <a:lnTo>
                    <a:pt x="73487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478271" y="8747780"/>
              <a:ext cx="143802" cy="124828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5785789" y="890366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795300" y="8907605"/>
              <a:ext cx="143802" cy="124827"/>
            </a:xfrm>
            <a:prstGeom prst="rect">
              <a:avLst/>
            </a:prstGeom>
          </p:spPr>
        </p:pic>
      </p:grpSp>
      <p:sp>
        <p:nvSpPr>
          <p:cNvPr id="55" name="object 55"/>
          <p:cNvSpPr txBox="1"/>
          <p:nvPr/>
        </p:nvSpPr>
        <p:spPr>
          <a:xfrm>
            <a:off x="2109127" y="1950267"/>
            <a:ext cx="153352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81660" marR="5080" indent="-56959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PINEAPPLE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dirty="0">
                <a:latin typeface="Trebuchet MS"/>
                <a:cs typeface="Trebuchet MS"/>
              </a:rPr>
              <a:t>RINGS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LIGHT 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56" name="object 56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2513939" y="767651"/>
            <a:ext cx="724151" cy="1031722"/>
          </a:xfrm>
          <a:prstGeom prst="rect">
            <a:avLst/>
          </a:prstGeom>
        </p:spPr>
      </p:pic>
      <p:grpSp>
        <p:nvGrpSpPr>
          <p:cNvPr id="57" name="object 57"/>
          <p:cNvGrpSpPr/>
          <p:nvPr/>
        </p:nvGrpSpPr>
        <p:grpSpPr>
          <a:xfrm>
            <a:off x="2261088" y="2354783"/>
            <a:ext cx="1229995" cy="617855"/>
            <a:chOff x="2261088" y="2354783"/>
            <a:chExt cx="1229995" cy="617855"/>
          </a:xfrm>
        </p:grpSpPr>
        <p:sp>
          <p:nvSpPr>
            <p:cNvPr id="58" name="object 58"/>
            <p:cNvSpPr/>
            <p:nvPr/>
          </p:nvSpPr>
          <p:spPr>
            <a:xfrm>
              <a:off x="2261088" y="2610623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419410" y="2881514"/>
              <a:ext cx="71259" cy="89128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2276157" y="2610624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67" y="325920"/>
                  </a:moveTo>
                  <a:lnTo>
                    <a:pt x="51142" y="319595"/>
                  </a:lnTo>
                  <a:lnTo>
                    <a:pt x="47866" y="316166"/>
                  </a:lnTo>
                  <a:lnTo>
                    <a:pt x="43230" y="311315"/>
                  </a:lnTo>
                  <a:lnTo>
                    <a:pt x="43230" y="328485"/>
                  </a:lnTo>
                  <a:lnTo>
                    <a:pt x="43192" y="340423"/>
                  </a:lnTo>
                  <a:lnTo>
                    <a:pt x="41770" y="344716"/>
                  </a:lnTo>
                  <a:lnTo>
                    <a:pt x="38747" y="348119"/>
                  </a:lnTo>
                  <a:lnTo>
                    <a:pt x="35712" y="351497"/>
                  </a:lnTo>
                  <a:lnTo>
                    <a:pt x="32105" y="353212"/>
                  </a:lnTo>
                  <a:lnTo>
                    <a:pt x="25006" y="353212"/>
                  </a:lnTo>
                  <a:lnTo>
                    <a:pt x="11328" y="337134"/>
                  </a:lnTo>
                  <a:lnTo>
                    <a:pt x="11328" y="328485"/>
                  </a:lnTo>
                  <a:lnTo>
                    <a:pt x="12903" y="324243"/>
                  </a:lnTo>
                  <a:lnTo>
                    <a:pt x="18821" y="318147"/>
                  </a:lnTo>
                  <a:lnTo>
                    <a:pt x="19177" y="317779"/>
                  </a:lnTo>
                  <a:lnTo>
                    <a:pt x="22999" y="316166"/>
                  </a:lnTo>
                  <a:lnTo>
                    <a:pt x="32054" y="316166"/>
                  </a:lnTo>
                  <a:lnTo>
                    <a:pt x="35814" y="317779"/>
                  </a:lnTo>
                  <a:lnTo>
                    <a:pt x="41783" y="324243"/>
                  </a:lnTo>
                  <a:lnTo>
                    <a:pt x="43230" y="328485"/>
                  </a:lnTo>
                  <a:lnTo>
                    <a:pt x="43230" y="311315"/>
                  </a:lnTo>
                  <a:lnTo>
                    <a:pt x="41795" y="309803"/>
                  </a:lnTo>
                  <a:lnTo>
                    <a:pt x="36144" y="307365"/>
                  </a:lnTo>
                  <a:lnTo>
                    <a:pt x="25704" y="307365"/>
                  </a:lnTo>
                  <a:lnTo>
                    <a:pt x="22072" y="308254"/>
                  </a:lnTo>
                  <a:lnTo>
                    <a:pt x="15125" y="311785"/>
                  </a:lnTo>
                  <a:lnTo>
                    <a:pt x="12179" y="314490"/>
                  </a:lnTo>
                  <a:lnTo>
                    <a:pt x="9791" y="318147"/>
                  </a:lnTo>
                  <a:lnTo>
                    <a:pt x="9906" y="309803"/>
                  </a:lnTo>
                  <a:lnTo>
                    <a:pt x="10795" y="303784"/>
                  </a:lnTo>
                  <a:lnTo>
                    <a:pt x="12623" y="299389"/>
                  </a:lnTo>
                  <a:lnTo>
                    <a:pt x="14414" y="294995"/>
                  </a:lnTo>
                  <a:lnTo>
                    <a:pt x="16891" y="291642"/>
                  </a:lnTo>
                  <a:lnTo>
                    <a:pt x="20027" y="289369"/>
                  </a:lnTo>
                  <a:lnTo>
                    <a:pt x="22428" y="287591"/>
                  </a:lnTo>
                  <a:lnTo>
                    <a:pt x="25222" y="286715"/>
                  </a:lnTo>
                  <a:lnTo>
                    <a:pt x="32334" y="286715"/>
                  </a:lnTo>
                  <a:lnTo>
                    <a:pt x="42125" y="299504"/>
                  </a:lnTo>
                  <a:lnTo>
                    <a:pt x="52031" y="298729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73"/>
                  </a:lnTo>
                  <a:lnTo>
                    <a:pt x="0" y="324243"/>
                  </a:lnTo>
                  <a:lnTo>
                    <a:pt x="381" y="331800"/>
                  </a:lnTo>
                  <a:lnTo>
                    <a:pt x="19748" y="361416"/>
                  </a:lnTo>
                  <a:lnTo>
                    <a:pt x="32931" y="361416"/>
                  </a:lnTo>
                  <a:lnTo>
                    <a:pt x="37274" y="360248"/>
                  </a:lnTo>
                  <a:lnTo>
                    <a:pt x="44958" y="355600"/>
                  </a:lnTo>
                  <a:lnTo>
                    <a:pt x="47117" y="353212"/>
                  </a:lnTo>
                  <a:lnTo>
                    <a:pt x="47993" y="352247"/>
                  </a:lnTo>
                  <a:lnTo>
                    <a:pt x="52374" y="343484"/>
                  </a:lnTo>
                  <a:lnTo>
                    <a:pt x="53467" y="338759"/>
                  </a:lnTo>
                  <a:lnTo>
                    <a:pt x="53467" y="325920"/>
                  </a:lnTo>
                  <a:close/>
                </a:path>
                <a:path w="1118870" h="361950">
                  <a:moveTo>
                    <a:pt x="113220" y="0"/>
                  </a:moveTo>
                  <a:lnTo>
                    <a:pt x="102539" y="0"/>
                  </a:lnTo>
                  <a:lnTo>
                    <a:pt x="102539" y="313677"/>
                  </a:lnTo>
                  <a:lnTo>
                    <a:pt x="113220" y="313677"/>
                  </a:lnTo>
                  <a:lnTo>
                    <a:pt x="113220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39" y="0"/>
                  </a:lnTo>
                  <a:lnTo>
                    <a:pt x="123939" y="313677"/>
                  </a:lnTo>
                  <a:lnTo>
                    <a:pt x="134620" y="313677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74" y="12"/>
                  </a:lnTo>
                  <a:lnTo>
                    <a:pt x="166674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7086" y="329514"/>
                  </a:moveTo>
                  <a:lnTo>
                    <a:pt x="198945" y="286766"/>
                  </a:lnTo>
                  <a:lnTo>
                    <a:pt x="198081" y="285419"/>
                  </a:lnTo>
                  <a:lnTo>
                    <a:pt x="196862" y="284289"/>
                  </a:lnTo>
                  <a:lnTo>
                    <a:pt x="196862" y="319989"/>
                  </a:lnTo>
                  <a:lnTo>
                    <a:pt x="196570" y="329120"/>
                  </a:lnTo>
                  <a:lnTo>
                    <a:pt x="185204" y="353199"/>
                  </a:lnTo>
                  <a:lnTo>
                    <a:pt x="176047" y="353199"/>
                  </a:lnTo>
                  <a:lnTo>
                    <a:pt x="164401" y="319989"/>
                  </a:lnTo>
                  <a:lnTo>
                    <a:pt x="164680" y="311924"/>
                  </a:lnTo>
                  <a:lnTo>
                    <a:pt x="175933" y="286766"/>
                  </a:lnTo>
                  <a:lnTo>
                    <a:pt x="185166" y="286766"/>
                  </a:lnTo>
                  <a:lnTo>
                    <a:pt x="196862" y="319989"/>
                  </a:lnTo>
                  <a:lnTo>
                    <a:pt x="196862" y="284289"/>
                  </a:lnTo>
                  <a:lnTo>
                    <a:pt x="195376" y="282905"/>
                  </a:lnTo>
                  <a:lnTo>
                    <a:pt x="188810" y="279400"/>
                  </a:lnTo>
                  <a:lnTo>
                    <a:pt x="184975" y="278498"/>
                  </a:lnTo>
                  <a:lnTo>
                    <a:pt x="174713" y="278498"/>
                  </a:lnTo>
                  <a:lnTo>
                    <a:pt x="154152" y="310388"/>
                  </a:lnTo>
                  <a:lnTo>
                    <a:pt x="154152" y="319989"/>
                  </a:lnTo>
                  <a:lnTo>
                    <a:pt x="166662" y="358597"/>
                  </a:lnTo>
                  <a:lnTo>
                    <a:pt x="172796" y="361416"/>
                  </a:lnTo>
                  <a:lnTo>
                    <a:pt x="186563" y="361416"/>
                  </a:lnTo>
                  <a:lnTo>
                    <a:pt x="191490" y="359816"/>
                  </a:lnTo>
                  <a:lnTo>
                    <a:pt x="199275" y="353428"/>
                  </a:lnTo>
                  <a:lnTo>
                    <a:pt x="199415" y="353199"/>
                  </a:lnTo>
                  <a:lnTo>
                    <a:pt x="202209" y="348881"/>
                  </a:lnTo>
                  <a:lnTo>
                    <a:pt x="206108" y="337185"/>
                  </a:lnTo>
                  <a:lnTo>
                    <a:pt x="207086" y="329514"/>
                  </a:lnTo>
                  <a:close/>
                </a:path>
                <a:path w="1118870" h="361950">
                  <a:moveTo>
                    <a:pt x="209461" y="12"/>
                  </a:moveTo>
                  <a:lnTo>
                    <a:pt x="198767" y="12"/>
                  </a:lnTo>
                  <a:lnTo>
                    <a:pt x="198767" y="260223"/>
                  </a:lnTo>
                  <a:lnTo>
                    <a:pt x="209461" y="260223"/>
                  </a:lnTo>
                  <a:lnTo>
                    <a:pt x="209461" y="12"/>
                  </a:lnTo>
                  <a:close/>
                </a:path>
                <a:path w="1118870" h="361950">
                  <a:moveTo>
                    <a:pt x="230847" y="12"/>
                  </a:moveTo>
                  <a:lnTo>
                    <a:pt x="220154" y="12"/>
                  </a:lnTo>
                  <a:lnTo>
                    <a:pt x="220154" y="260223"/>
                  </a:lnTo>
                  <a:lnTo>
                    <a:pt x="230847" y="260223"/>
                  </a:lnTo>
                  <a:lnTo>
                    <a:pt x="230847" y="12"/>
                  </a:lnTo>
                  <a:close/>
                </a:path>
                <a:path w="1118870" h="361950">
                  <a:moveTo>
                    <a:pt x="282181" y="329514"/>
                  </a:moveTo>
                  <a:lnTo>
                    <a:pt x="274040" y="286766"/>
                  </a:lnTo>
                  <a:lnTo>
                    <a:pt x="271932" y="284276"/>
                  </a:lnTo>
                  <a:lnTo>
                    <a:pt x="271932" y="319989"/>
                  </a:lnTo>
                  <a:lnTo>
                    <a:pt x="271640" y="329120"/>
                  </a:lnTo>
                  <a:lnTo>
                    <a:pt x="260286" y="353199"/>
                  </a:lnTo>
                  <a:lnTo>
                    <a:pt x="251142" y="353199"/>
                  </a:lnTo>
                  <a:lnTo>
                    <a:pt x="239496" y="319989"/>
                  </a:lnTo>
                  <a:lnTo>
                    <a:pt x="239776" y="311924"/>
                  </a:lnTo>
                  <a:lnTo>
                    <a:pt x="251028" y="286766"/>
                  </a:lnTo>
                  <a:lnTo>
                    <a:pt x="260248" y="286766"/>
                  </a:lnTo>
                  <a:lnTo>
                    <a:pt x="271932" y="319989"/>
                  </a:lnTo>
                  <a:lnTo>
                    <a:pt x="271932" y="284276"/>
                  </a:lnTo>
                  <a:lnTo>
                    <a:pt x="270459" y="282905"/>
                  </a:lnTo>
                  <a:lnTo>
                    <a:pt x="263880" y="279400"/>
                  </a:lnTo>
                  <a:lnTo>
                    <a:pt x="260070" y="278498"/>
                  </a:lnTo>
                  <a:lnTo>
                    <a:pt x="249796" y="278498"/>
                  </a:lnTo>
                  <a:lnTo>
                    <a:pt x="229247" y="310388"/>
                  </a:lnTo>
                  <a:lnTo>
                    <a:pt x="229247" y="319989"/>
                  </a:lnTo>
                  <a:lnTo>
                    <a:pt x="241744" y="358597"/>
                  </a:lnTo>
                  <a:lnTo>
                    <a:pt x="247891" y="361416"/>
                  </a:lnTo>
                  <a:lnTo>
                    <a:pt x="261658" y="361416"/>
                  </a:lnTo>
                  <a:lnTo>
                    <a:pt x="281203" y="337185"/>
                  </a:lnTo>
                  <a:lnTo>
                    <a:pt x="282181" y="329514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302" y="260210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50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50" y="260210"/>
                  </a:lnTo>
                  <a:lnTo>
                    <a:pt x="327050" y="12"/>
                  </a:lnTo>
                  <a:close/>
                </a:path>
                <a:path w="1118870" h="361950">
                  <a:moveTo>
                    <a:pt x="358140" y="324764"/>
                  </a:moveTo>
                  <a:lnTo>
                    <a:pt x="355714" y="318452"/>
                  </a:lnTo>
                  <a:lnTo>
                    <a:pt x="345960" y="308648"/>
                  </a:lnTo>
                  <a:lnTo>
                    <a:pt x="339991" y="306209"/>
                  </a:lnTo>
                  <a:lnTo>
                    <a:pt x="327533" y="306209"/>
                  </a:lnTo>
                  <a:lnTo>
                    <a:pt x="322440" y="307873"/>
                  </a:lnTo>
                  <a:lnTo>
                    <a:pt x="317550" y="311289"/>
                  </a:lnTo>
                  <a:lnTo>
                    <a:pt x="321945" y="289471"/>
                  </a:lnTo>
                  <a:lnTo>
                    <a:pt x="354317" y="289471"/>
                  </a:lnTo>
                  <a:lnTo>
                    <a:pt x="354317" y="279946"/>
                  </a:lnTo>
                  <a:lnTo>
                    <a:pt x="313969" y="279946"/>
                  </a:lnTo>
                  <a:lnTo>
                    <a:pt x="306108" y="321627"/>
                  </a:lnTo>
                  <a:lnTo>
                    <a:pt x="315442" y="322859"/>
                  </a:lnTo>
                  <a:lnTo>
                    <a:pt x="316928" y="320522"/>
                  </a:lnTo>
                  <a:lnTo>
                    <a:pt x="318947" y="318643"/>
                  </a:lnTo>
                  <a:lnTo>
                    <a:pt x="324129" y="315734"/>
                  </a:lnTo>
                  <a:lnTo>
                    <a:pt x="327025" y="314998"/>
                  </a:lnTo>
                  <a:lnTo>
                    <a:pt x="335394" y="314998"/>
                  </a:lnTo>
                  <a:lnTo>
                    <a:pt x="339572" y="316649"/>
                  </a:lnTo>
                  <a:lnTo>
                    <a:pt x="345960" y="323202"/>
                  </a:lnTo>
                  <a:lnTo>
                    <a:pt x="347560" y="327698"/>
                  </a:lnTo>
                  <a:lnTo>
                    <a:pt x="347560" y="339369"/>
                  </a:lnTo>
                  <a:lnTo>
                    <a:pt x="345897" y="344170"/>
                  </a:lnTo>
                  <a:lnTo>
                    <a:pt x="339255" y="351396"/>
                  </a:lnTo>
                  <a:lnTo>
                    <a:pt x="335216" y="353212"/>
                  </a:lnTo>
                  <a:lnTo>
                    <a:pt x="326415" y="353212"/>
                  </a:lnTo>
                  <a:lnTo>
                    <a:pt x="323024" y="351917"/>
                  </a:lnTo>
                  <a:lnTo>
                    <a:pt x="317360" y="346798"/>
                  </a:lnTo>
                  <a:lnTo>
                    <a:pt x="315569" y="342963"/>
                  </a:lnTo>
                  <a:lnTo>
                    <a:pt x="314782" y="337870"/>
                  </a:lnTo>
                  <a:lnTo>
                    <a:pt x="304317" y="338759"/>
                  </a:lnTo>
                  <a:lnTo>
                    <a:pt x="304990" y="345579"/>
                  </a:lnTo>
                  <a:lnTo>
                    <a:pt x="307657" y="351066"/>
                  </a:lnTo>
                  <a:lnTo>
                    <a:pt x="316979" y="359333"/>
                  </a:lnTo>
                  <a:lnTo>
                    <a:pt x="323024" y="361403"/>
                  </a:lnTo>
                  <a:lnTo>
                    <a:pt x="339420" y="361403"/>
                  </a:lnTo>
                  <a:lnTo>
                    <a:pt x="346506" y="358101"/>
                  </a:lnTo>
                  <a:lnTo>
                    <a:pt x="355993" y="346189"/>
                  </a:lnTo>
                  <a:lnTo>
                    <a:pt x="358140" y="339839"/>
                  </a:lnTo>
                  <a:lnTo>
                    <a:pt x="358140" y="324764"/>
                  </a:lnTo>
                  <a:close/>
                </a:path>
                <a:path w="1118870" h="361950">
                  <a:moveTo>
                    <a:pt x="359143" y="12"/>
                  </a:moveTo>
                  <a:lnTo>
                    <a:pt x="348449" y="12"/>
                  </a:lnTo>
                  <a:lnTo>
                    <a:pt x="348449" y="260223"/>
                  </a:lnTo>
                  <a:lnTo>
                    <a:pt x="359143" y="260223"/>
                  </a:lnTo>
                  <a:lnTo>
                    <a:pt x="359143" y="12"/>
                  </a:lnTo>
                  <a:close/>
                </a:path>
                <a:path w="1118870" h="361950">
                  <a:moveTo>
                    <a:pt x="391223" y="12"/>
                  </a:moveTo>
                  <a:lnTo>
                    <a:pt x="369011" y="12"/>
                  </a:lnTo>
                  <a:lnTo>
                    <a:pt x="369011" y="260210"/>
                  </a:lnTo>
                  <a:lnTo>
                    <a:pt x="391223" y="260210"/>
                  </a:lnTo>
                  <a:lnTo>
                    <a:pt x="391223" y="12"/>
                  </a:lnTo>
                  <a:close/>
                </a:path>
                <a:path w="1118870" h="361950">
                  <a:moveTo>
                    <a:pt x="416966" y="278511"/>
                  </a:moveTo>
                  <a:lnTo>
                    <a:pt x="410540" y="278511"/>
                  </a:lnTo>
                  <a:lnTo>
                    <a:pt x="408800" y="282003"/>
                  </a:lnTo>
                  <a:lnTo>
                    <a:pt x="405853" y="285635"/>
                  </a:lnTo>
                  <a:lnTo>
                    <a:pt x="397510" y="293077"/>
                  </a:lnTo>
                  <a:lnTo>
                    <a:pt x="392633" y="296252"/>
                  </a:lnTo>
                  <a:lnTo>
                    <a:pt x="387057" y="298881"/>
                  </a:lnTo>
                  <a:lnTo>
                    <a:pt x="387057" y="308508"/>
                  </a:lnTo>
                  <a:lnTo>
                    <a:pt x="406996" y="296506"/>
                  </a:lnTo>
                  <a:lnTo>
                    <a:pt x="406996" y="360019"/>
                  </a:lnTo>
                  <a:lnTo>
                    <a:pt x="416966" y="360019"/>
                  </a:lnTo>
                  <a:lnTo>
                    <a:pt x="416966" y="278511"/>
                  </a:lnTo>
                  <a:close/>
                </a:path>
                <a:path w="1118870" h="361950">
                  <a:moveTo>
                    <a:pt x="433971" y="12"/>
                  </a:moveTo>
                  <a:lnTo>
                    <a:pt x="411784" y="12"/>
                  </a:lnTo>
                  <a:lnTo>
                    <a:pt x="411784" y="260210"/>
                  </a:lnTo>
                  <a:lnTo>
                    <a:pt x="433971" y="260210"/>
                  </a:lnTo>
                  <a:lnTo>
                    <a:pt x="433971" y="12"/>
                  </a:lnTo>
                  <a:close/>
                </a:path>
                <a:path w="1118870" h="361950">
                  <a:moveTo>
                    <a:pt x="476758" y="12"/>
                  </a:moveTo>
                  <a:lnTo>
                    <a:pt x="456209" y="12"/>
                  </a:lnTo>
                  <a:lnTo>
                    <a:pt x="456209" y="260210"/>
                  </a:lnTo>
                  <a:lnTo>
                    <a:pt x="476758" y="260210"/>
                  </a:lnTo>
                  <a:lnTo>
                    <a:pt x="476758" y="12"/>
                  </a:lnTo>
                  <a:close/>
                </a:path>
                <a:path w="1118870" h="361950">
                  <a:moveTo>
                    <a:pt x="483628" y="278511"/>
                  </a:moveTo>
                  <a:lnTo>
                    <a:pt x="477202" y="278511"/>
                  </a:lnTo>
                  <a:lnTo>
                    <a:pt x="475462" y="282003"/>
                  </a:lnTo>
                  <a:lnTo>
                    <a:pt x="472516" y="285635"/>
                  </a:lnTo>
                  <a:lnTo>
                    <a:pt x="464185" y="293077"/>
                  </a:lnTo>
                  <a:lnTo>
                    <a:pt x="459308" y="296252"/>
                  </a:lnTo>
                  <a:lnTo>
                    <a:pt x="453732" y="298881"/>
                  </a:lnTo>
                  <a:lnTo>
                    <a:pt x="453732" y="308508"/>
                  </a:lnTo>
                  <a:lnTo>
                    <a:pt x="473671" y="296506"/>
                  </a:lnTo>
                  <a:lnTo>
                    <a:pt x="473671" y="360019"/>
                  </a:lnTo>
                  <a:lnTo>
                    <a:pt x="483628" y="360019"/>
                  </a:lnTo>
                  <a:lnTo>
                    <a:pt x="483628" y="278511"/>
                  </a:lnTo>
                  <a:close/>
                </a:path>
                <a:path w="1118870" h="361950">
                  <a:moveTo>
                    <a:pt x="508838" y="12"/>
                  </a:moveTo>
                  <a:lnTo>
                    <a:pt x="498957" y="12"/>
                  </a:lnTo>
                  <a:lnTo>
                    <a:pt x="498957" y="260223"/>
                  </a:lnTo>
                  <a:lnTo>
                    <a:pt x="508838" y="260223"/>
                  </a:lnTo>
                  <a:lnTo>
                    <a:pt x="508838" y="12"/>
                  </a:lnTo>
                  <a:close/>
                </a:path>
                <a:path w="1118870" h="361950">
                  <a:moveTo>
                    <a:pt x="540905" y="12"/>
                  </a:moveTo>
                  <a:lnTo>
                    <a:pt x="518706" y="12"/>
                  </a:lnTo>
                  <a:lnTo>
                    <a:pt x="518706" y="260210"/>
                  </a:lnTo>
                  <a:lnTo>
                    <a:pt x="540905" y="260210"/>
                  </a:lnTo>
                  <a:lnTo>
                    <a:pt x="540905" y="12"/>
                  </a:lnTo>
                  <a:close/>
                </a:path>
                <a:path w="1118870" h="361950">
                  <a:moveTo>
                    <a:pt x="574535" y="331800"/>
                  </a:moveTo>
                  <a:lnTo>
                    <a:pt x="573252" y="327456"/>
                  </a:lnTo>
                  <a:lnTo>
                    <a:pt x="568109" y="320319"/>
                  </a:lnTo>
                  <a:lnTo>
                    <a:pt x="564362" y="317715"/>
                  </a:lnTo>
                  <a:lnTo>
                    <a:pt x="564362" y="341655"/>
                  </a:lnTo>
                  <a:lnTo>
                    <a:pt x="562800" y="345541"/>
                  </a:lnTo>
                  <a:lnTo>
                    <a:pt x="556602" y="351675"/>
                  </a:lnTo>
                  <a:lnTo>
                    <a:pt x="552678" y="353212"/>
                  </a:lnTo>
                  <a:lnTo>
                    <a:pt x="544842" y="353212"/>
                  </a:lnTo>
                  <a:lnTo>
                    <a:pt x="531304" y="339445"/>
                  </a:lnTo>
                  <a:lnTo>
                    <a:pt x="531368" y="331800"/>
                  </a:lnTo>
                  <a:lnTo>
                    <a:pt x="532828" y="328066"/>
                  </a:lnTo>
                  <a:lnTo>
                    <a:pt x="539000" y="321868"/>
                  </a:lnTo>
                  <a:lnTo>
                    <a:pt x="542886" y="320319"/>
                  </a:lnTo>
                  <a:lnTo>
                    <a:pt x="552373" y="320319"/>
                  </a:lnTo>
                  <a:lnTo>
                    <a:pt x="556374" y="321881"/>
                  </a:lnTo>
                  <a:lnTo>
                    <a:pt x="562762" y="328155"/>
                  </a:lnTo>
                  <a:lnTo>
                    <a:pt x="564286" y="331939"/>
                  </a:lnTo>
                  <a:lnTo>
                    <a:pt x="564362" y="341655"/>
                  </a:lnTo>
                  <a:lnTo>
                    <a:pt x="564362" y="317715"/>
                  </a:lnTo>
                  <a:lnTo>
                    <a:pt x="559257" y="316001"/>
                  </a:lnTo>
                  <a:lnTo>
                    <a:pt x="563283" y="314490"/>
                  </a:lnTo>
                  <a:lnTo>
                    <a:pt x="566293" y="312331"/>
                  </a:lnTo>
                  <a:lnTo>
                    <a:pt x="566420" y="312166"/>
                  </a:lnTo>
                  <a:lnTo>
                    <a:pt x="570242" y="306755"/>
                  </a:lnTo>
                  <a:lnTo>
                    <a:pt x="571220" y="303491"/>
                  </a:lnTo>
                  <a:lnTo>
                    <a:pt x="571106" y="293522"/>
                  </a:lnTo>
                  <a:lnTo>
                    <a:pt x="569074" y="288798"/>
                  </a:lnTo>
                  <a:lnTo>
                    <a:pt x="566864" y="286689"/>
                  </a:lnTo>
                  <a:lnTo>
                    <a:pt x="560908" y="281038"/>
                  </a:lnTo>
                  <a:lnTo>
                    <a:pt x="560908" y="303352"/>
                  </a:lnTo>
                  <a:lnTo>
                    <a:pt x="559752" y="306133"/>
                  </a:lnTo>
                  <a:lnTo>
                    <a:pt x="554837" y="310972"/>
                  </a:lnTo>
                  <a:lnTo>
                    <a:pt x="551688" y="312166"/>
                  </a:lnTo>
                  <a:lnTo>
                    <a:pt x="543902" y="312166"/>
                  </a:lnTo>
                  <a:lnTo>
                    <a:pt x="540689" y="310959"/>
                  </a:lnTo>
                  <a:lnTo>
                    <a:pt x="535749" y="306095"/>
                  </a:lnTo>
                  <a:lnTo>
                    <a:pt x="534593" y="303149"/>
                  </a:lnTo>
                  <a:lnTo>
                    <a:pt x="534517" y="295694"/>
                  </a:lnTo>
                  <a:lnTo>
                    <a:pt x="535774" y="292798"/>
                  </a:lnTo>
                  <a:lnTo>
                    <a:pt x="540778" y="287921"/>
                  </a:lnTo>
                  <a:lnTo>
                    <a:pt x="543928" y="286689"/>
                  </a:lnTo>
                  <a:lnTo>
                    <a:pt x="551522" y="286689"/>
                  </a:lnTo>
                  <a:lnTo>
                    <a:pt x="554659" y="287947"/>
                  </a:lnTo>
                  <a:lnTo>
                    <a:pt x="559714" y="292938"/>
                  </a:lnTo>
                  <a:lnTo>
                    <a:pt x="560857" y="295694"/>
                  </a:lnTo>
                  <a:lnTo>
                    <a:pt x="560908" y="303352"/>
                  </a:lnTo>
                  <a:lnTo>
                    <a:pt x="560908" y="281038"/>
                  </a:lnTo>
                  <a:lnTo>
                    <a:pt x="560425" y="280568"/>
                  </a:lnTo>
                  <a:lnTo>
                    <a:pt x="554736" y="278511"/>
                  </a:lnTo>
                  <a:lnTo>
                    <a:pt x="540575" y="278511"/>
                  </a:lnTo>
                  <a:lnTo>
                    <a:pt x="534936" y="280530"/>
                  </a:lnTo>
                  <a:lnTo>
                    <a:pt x="530682" y="284530"/>
                  </a:lnTo>
                  <a:lnTo>
                    <a:pt x="526440" y="288569"/>
                  </a:lnTo>
                  <a:lnTo>
                    <a:pt x="524319" y="293522"/>
                  </a:lnTo>
                  <a:lnTo>
                    <a:pt x="524370" y="303491"/>
                  </a:lnTo>
                  <a:lnTo>
                    <a:pt x="525310" y="306705"/>
                  </a:lnTo>
                  <a:lnTo>
                    <a:pt x="529310" y="312331"/>
                  </a:lnTo>
                  <a:lnTo>
                    <a:pt x="532371" y="314490"/>
                  </a:lnTo>
                  <a:lnTo>
                    <a:pt x="536498" y="316001"/>
                  </a:lnTo>
                  <a:lnTo>
                    <a:pt x="531558" y="317296"/>
                  </a:lnTo>
                  <a:lnTo>
                    <a:pt x="527748" y="319722"/>
                  </a:lnTo>
                  <a:lnTo>
                    <a:pt x="522401" y="326847"/>
                  </a:lnTo>
                  <a:lnTo>
                    <a:pt x="521055" y="331254"/>
                  </a:lnTo>
                  <a:lnTo>
                    <a:pt x="521119" y="343763"/>
                  </a:lnTo>
                  <a:lnTo>
                    <a:pt x="523519" y="349554"/>
                  </a:lnTo>
                  <a:lnTo>
                    <a:pt x="533323" y="359029"/>
                  </a:lnTo>
                  <a:lnTo>
                    <a:pt x="539800" y="361403"/>
                  </a:lnTo>
                  <a:lnTo>
                    <a:pt x="555815" y="361403"/>
                  </a:lnTo>
                  <a:lnTo>
                    <a:pt x="562279" y="359029"/>
                  </a:lnTo>
                  <a:lnTo>
                    <a:pt x="568337" y="353212"/>
                  </a:lnTo>
                  <a:lnTo>
                    <a:pt x="572096" y="349592"/>
                  </a:lnTo>
                  <a:lnTo>
                    <a:pt x="574535" y="343763"/>
                  </a:lnTo>
                  <a:lnTo>
                    <a:pt x="574535" y="331800"/>
                  </a:lnTo>
                  <a:close/>
                </a:path>
                <a:path w="1118870" h="361950">
                  <a:moveTo>
                    <a:pt x="583679" y="12"/>
                  </a:moveTo>
                  <a:lnTo>
                    <a:pt x="550773" y="12"/>
                  </a:lnTo>
                  <a:lnTo>
                    <a:pt x="550773" y="260210"/>
                  </a:lnTo>
                  <a:lnTo>
                    <a:pt x="583679" y="260210"/>
                  </a:lnTo>
                  <a:lnTo>
                    <a:pt x="583679" y="12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85" y="0"/>
                  </a:lnTo>
                  <a:lnTo>
                    <a:pt x="594385" y="313677"/>
                  </a:lnTo>
                  <a:lnTo>
                    <a:pt x="605066" y="313677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27" y="0"/>
                  </a:moveTo>
                  <a:lnTo>
                    <a:pt x="615746" y="0"/>
                  </a:lnTo>
                  <a:lnTo>
                    <a:pt x="615746" y="313677"/>
                  </a:lnTo>
                  <a:lnTo>
                    <a:pt x="626427" y="313677"/>
                  </a:lnTo>
                  <a:lnTo>
                    <a:pt x="626427" y="0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33" y="12"/>
                  </a:lnTo>
                  <a:lnTo>
                    <a:pt x="637133" y="260210"/>
                  </a:lnTo>
                  <a:lnTo>
                    <a:pt x="669213" y="260210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694702" y="329514"/>
                  </a:moveTo>
                  <a:lnTo>
                    <a:pt x="686562" y="286766"/>
                  </a:lnTo>
                  <a:lnTo>
                    <a:pt x="684466" y="284289"/>
                  </a:lnTo>
                  <a:lnTo>
                    <a:pt x="684466" y="319989"/>
                  </a:lnTo>
                  <a:lnTo>
                    <a:pt x="684174" y="329120"/>
                  </a:lnTo>
                  <a:lnTo>
                    <a:pt x="672820" y="353199"/>
                  </a:lnTo>
                  <a:lnTo>
                    <a:pt x="663663" y="353199"/>
                  </a:lnTo>
                  <a:lnTo>
                    <a:pt x="652018" y="319989"/>
                  </a:lnTo>
                  <a:lnTo>
                    <a:pt x="652297" y="311924"/>
                  </a:lnTo>
                  <a:lnTo>
                    <a:pt x="663549" y="286766"/>
                  </a:lnTo>
                  <a:lnTo>
                    <a:pt x="672782" y="286766"/>
                  </a:lnTo>
                  <a:lnTo>
                    <a:pt x="684466" y="319989"/>
                  </a:lnTo>
                  <a:lnTo>
                    <a:pt x="684466" y="284289"/>
                  </a:lnTo>
                  <a:lnTo>
                    <a:pt x="682980" y="282905"/>
                  </a:lnTo>
                  <a:lnTo>
                    <a:pt x="679704" y="281139"/>
                  </a:lnTo>
                  <a:lnTo>
                    <a:pt x="676402" y="279400"/>
                  </a:lnTo>
                  <a:lnTo>
                    <a:pt x="672592" y="278498"/>
                  </a:lnTo>
                  <a:lnTo>
                    <a:pt x="662330" y="278498"/>
                  </a:lnTo>
                  <a:lnTo>
                    <a:pt x="641769" y="310388"/>
                  </a:lnTo>
                  <a:lnTo>
                    <a:pt x="641769" y="319989"/>
                  </a:lnTo>
                  <a:lnTo>
                    <a:pt x="654278" y="358597"/>
                  </a:lnTo>
                  <a:lnTo>
                    <a:pt x="660412" y="361416"/>
                  </a:lnTo>
                  <a:lnTo>
                    <a:pt x="674179" y="361416"/>
                  </a:lnTo>
                  <a:lnTo>
                    <a:pt x="693724" y="337185"/>
                  </a:lnTo>
                  <a:lnTo>
                    <a:pt x="694702" y="329514"/>
                  </a:lnTo>
                  <a:close/>
                </a:path>
                <a:path w="1118870" h="361950">
                  <a:moveTo>
                    <a:pt x="701281" y="12"/>
                  </a:moveTo>
                  <a:lnTo>
                    <a:pt x="690587" y="12"/>
                  </a:lnTo>
                  <a:lnTo>
                    <a:pt x="690587" y="260223"/>
                  </a:lnTo>
                  <a:lnTo>
                    <a:pt x="701281" y="260223"/>
                  </a:lnTo>
                  <a:lnTo>
                    <a:pt x="701281" y="12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1987" y="12"/>
                  </a:lnTo>
                  <a:lnTo>
                    <a:pt x="711987" y="260210"/>
                  </a:lnTo>
                  <a:lnTo>
                    <a:pt x="744054" y="260210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69785" y="329514"/>
                  </a:moveTo>
                  <a:lnTo>
                    <a:pt x="761657" y="286766"/>
                  </a:lnTo>
                  <a:lnTo>
                    <a:pt x="759548" y="284289"/>
                  </a:lnTo>
                  <a:lnTo>
                    <a:pt x="759548" y="319989"/>
                  </a:lnTo>
                  <a:lnTo>
                    <a:pt x="759256" y="329120"/>
                  </a:lnTo>
                  <a:lnTo>
                    <a:pt x="747903" y="353199"/>
                  </a:lnTo>
                  <a:lnTo>
                    <a:pt x="738746" y="353199"/>
                  </a:lnTo>
                  <a:lnTo>
                    <a:pt x="727100" y="319989"/>
                  </a:lnTo>
                  <a:lnTo>
                    <a:pt x="727392" y="311924"/>
                  </a:lnTo>
                  <a:lnTo>
                    <a:pt x="738632" y="286766"/>
                  </a:lnTo>
                  <a:lnTo>
                    <a:pt x="747864" y="286766"/>
                  </a:lnTo>
                  <a:lnTo>
                    <a:pt x="759548" y="319989"/>
                  </a:lnTo>
                  <a:lnTo>
                    <a:pt x="759548" y="284289"/>
                  </a:lnTo>
                  <a:lnTo>
                    <a:pt x="758063" y="282905"/>
                  </a:lnTo>
                  <a:lnTo>
                    <a:pt x="754799" y="281139"/>
                  </a:lnTo>
                  <a:lnTo>
                    <a:pt x="751497" y="279400"/>
                  </a:lnTo>
                  <a:lnTo>
                    <a:pt x="747674" y="278498"/>
                  </a:lnTo>
                  <a:lnTo>
                    <a:pt x="737412" y="278498"/>
                  </a:lnTo>
                  <a:lnTo>
                    <a:pt x="716851" y="310388"/>
                  </a:lnTo>
                  <a:lnTo>
                    <a:pt x="716851" y="319989"/>
                  </a:lnTo>
                  <a:lnTo>
                    <a:pt x="729361" y="358597"/>
                  </a:lnTo>
                  <a:lnTo>
                    <a:pt x="735495" y="361416"/>
                  </a:lnTo>
                  <a:lnTo>
                    <a:pt x="749261" y="361416"/>
                  </a:lnTo>
                  <a:lnTo>
                    <a:pt x="768807" y="337185"/>
                  </a:lnTo>
                  <a:lnTo>
                    <a:pt x="769785" y="329514"/>
                  </a:lnTo>
                  <a:close/>
                </a:path>
                <a:path w="1118870" h="361950">
                  <a:moveTo>
                    <a:pt x="776135" y="12"/>
                  </a:moveTo>
                  <a:lnTo>
                    <a:pt x="765441" y="12"/>
                  </a:lnTo>
                  <a:lnTo>
                    <a:pt x="765441" y="260223"/>
                  </a:lnTo>
                  <a:lnTo>
                    <a:pt x="776135" y="260223"/>
                  </a:lnTo>
                  <a:lnTo>
                    <a:pt x="776135" y="12"/>
                  </a:lnTo>
                  <a:close/>
                </a:path>
                <a:path w="1118870" h="361950">
                  <a:moveTo>
                    <a:pt x="809028" y="12"/>
                  </a:moveTo>
                  <a:lnTo>
                    <a:pt x="786828" y="12"/>
                  </a:lnTo>
                  <a:lnTo>
                    <a:pt x="786828" y="260210"/>
                  </a:lnTo>
                  <a:lnTo>
                    <a:pt x="809028" y="260210"/>
                  </a:lnTo>
                  <a:lnTo>
                    <a:pt x="809028" y="12"/>
                  </a:lnTo>
                  <a:close/>
                </a:path>
                <a:path w="1118870" h="361950">
                  <a:moveTo>
                    <a:pt x="841108" y="12"/>
                  </a:moveTo>
                  <a:lnTo>
                    <a:pt x="818896" y="12"/>
                  </a:lnTo>
                  <a:lnTo>
                    <a:pt x="818896" y="260210"/>
                  </a:lnTo>
                  <a:lnTo>
                    <a:pt x="841108" y="260210"/>
                  </a:lnTo>
                  <a:lnTo>
                    <a:pt x="841108" y="12"/>
                  </a:lnTo>
                  <a:close/>
                </a:path>
                <a:path w="1118870" h="361950">
                  <a:moveTo>
                    <a:pt x="844321" y="350443"/>
                  </a:moveTo>
                  <a:lnTo>
                    <a:pt x="804519" y="350443"/>
                  </a:lnTo>
                  <a:lnTo>
                    <a:pt x="805624" y="348615"/>
                  </a:lnTo>
                  <a:lnTo>
                    <a:pt x="807021" y="346837"/>
                  </a:lnTo>
                  <a:lnTo>
                    <a:pt x="810425" y="343255"/>
                  </a:lnTo>
                  <a:lnTo>
                    <a:pt x="814273" y="339839"/>
                  </a:lnTo>
                  <a:lnTo>
                    <a:pt x="827405" y="328777"/>
                  </a:lnTo>
                  <a:lnTo>
                    <a:pt x="832523" y="324015"/>
                  </a:lnTo>
                  <a:lnTo>
                    <a:pt x="838695" y="317068"/>
                  </a:lnTo>
                  <a:lnTo>
                    <a:pt x="840892" y="313753"/>
                  </a:lnTo>
                  <a:lnTo>
                    <a:pt x="843559" y="307492"/>
                  </a:lnTo>
                  <a:lnTo>
                    <a:pt x="844219" y="304279"/>
                  </a:lnTo>
                  <a:lnTo>
                    <a:pt x="844219" y="294640"/>
                  </a:lnTo>
                  <a:lnTo>
                    <a:pt x="841946" y="289306"/>
                  </a:lnTo>
                  <a:lnTo>
                    <a:pt x="832878" y="280670"/>
                  </a:lnTo>
                  <a:lnTo>
                    <a:pt x="826693" y="278511"/>
                  </a:lnTo>
                  <a:lnTo>
                    <a:pt x="811212" y="278511"/>
                  </a:lnTo>
                  <a:lnTo>
                    <a:pt x="805053" y="280517"/>
                  </a:lnTo>
                  <a:lnTo>
                    <a:pt x="795896" y="288531"/>
                  </a:lnTo>
                  <a:lnTo>
                    <a:pt x="793254" y="294347"/>
                  </a:lnTo>
                  <a:lnTo>
                    <a:pt x="792568" y="301993"/>
                  </a:lnTo>
                  <a:lnTo>
                    <a:pt x="802817" y="303047"/>
                  </a:lnTo>
                  <a:lnTo>
                    <a:pt x="802830" y="297929"/>
                  </a:lnTo>
                  <a:lnTo>
                    <a:pt x="804303" y="293966"/>
                  </a:lnTo>
                  <a:lnTo>
                    <a:pt x="810056" y="288213"/>
                  </a:lnTo>
                  <a:lnTo>
                    <a:pt x="813892" y="286740"/>
                  </a:lnTo>
                  <a:lnTo>
                    <a:pt x="823239" y="286740"/>
                  </a:lnTo>
                  <a:lnTo>
                    <a:pt x="826909" y="288124"/>
                  </a:lnTo>
                  <a:lnTo>
                    <a:pt x="832561" y="293535"/>
                  </a:lnTo>
                  <a:lnTo>
                    <a:pt x="833983" y="296862"/>
                  </a:lnTo>
                  <a:lnTo>
                    <a:pt x="833983" y="304596"/>
                  </a:lnTo>
                  <a:lnTo>
                    <a:pt x="832421" y="308584"/>
                  </a:lnTo>
                  <a:lnTo>
                    <a:pt x="826223" y="317042"/>
                  </a:lnTo>
                  <a:lnTo>
                    <a:pt x="820254" y="322757"/>
                  </a:lnTo>
                  <a:lnTo>
                    <a:pt x="805751" y="334657"/>
                  </a:lnTo>
                  <a:lnTo>
                    <a:pt x="801408" y="338759"/>
                  </a:lnTo>
                  <a:lnTo>
                    <a:pt x="795388" y="345846"/>
                  </a:lnTo>
                  <a:lnTo>
                    <a:pt x="793216" y="349440"/>
                  </a:lnTo>
                  <a:lnTo>
                    <a:pt x="790994" y="355320"/>
                  </a:lnTo>
                  <a:lnTo>
                    <a:pt x="790587" y="357606"/>
                  </a:lnTo>
                  <a:lnTo>
                    <a:pt x="790663" y="360019"/>
                  </a:lnTo>
                  <a:lnTo>
                    <a:pt x="844321" y="360019"/>
                  </a:lnTo>
                  <a:lnTo>
                    <a:pt x="844321" y="350443"/>
                  </a:lnTo>
                  <a:close/>
                </a:path>
                <a:path w="1118870" h="361950">
                  <a:moveTo>
                    <a:pt x="893749" y="12"/>
                  </a:moveTo>
                  <a:lnTo>
                    <a:pt x="861682" y="12"/>
                  </a:lnTo>
                  <a:lnTo>
                    <a:pt x="861682" y="260210"/>
                  </a:lnTo>
                  <a:lnTo>
                    <a:pt x="893749" y="260210"/>
                  </a:lnTo>
                  <a:lnTo>
                    <a:pt x="893749" y="12"/>
                  </a:lnTo>
                  <a:close/>
                </a:path>
                <a:path w="1118870" h="361950">
                  <a:moveTo>
                    <a:pt x="919975" y="329514"/>
                  </a:moveTo>
                  <a:lnTo>
                    <a:pt x="911834" y="286766"/>
                  </a:lnTo>
                  <a:lnTo>
                    <a:pt x="910971" y="285419"/>
                  </a:lnTo>
                  <a:lnTo>
                    <a:pt x="909726" y="284276"/>
                  </a:lnTo>
                  <a:lnTo>
                    <a:pt x="909726" y="319989"/>
                  </a:lnTo>
                  <a:lnTo>
                    <a:pt x="909434" y="329120"/>
                  </a:lnTo>
                  <a:lnTo>
                    <a:pt x="898080" y="353199"/>
                  </a:lnTo>
                  <a:lnTo>
                    <a:pt x="888936" y="353199"/>
                  </a:lnTo>
                  <a:lnTo>
                    <a:pt x="877290" y="319989"/>
                  </a:lnTo>
                  <a:lnTo>
                    <a:pt x="877570" y="311924"/>
                  </a:lnTo>
                  <a:lnTo>
                    <a:pt x="888822" y="286766"/>
                  </a:lnTo>
                  <a:lnTo>
                    <a:pt x="898042" y="286766"/>
                  </a:lnTo>
                  <a:lnTo>
                    <a:pt x="909726" y="319989"/>
                  </a:lnTo>
                  <a:lnTo>
                    <a:pt x="909726" y="284276"/>
                  </a:lnTo>
                  <a:lnTo>
                    <a:pt x="908253" y="282905"/>
                  </a:lnTo>
                  <a:lnTo>
                    <a:pt x="901687" y="279400"/>
                  </a:lnTo>
                  <a:lnTo>
                    <a:pt x="897864" y="278498"/>
                  </a:lnTo>
                  <a:lnTo>
                    <a:pt x="887590" y="278498"/>
                  </a:lnTo>
                  <a:lnTo>
                    <a:pt x="867041" y="310388"/>
                  </a:lnTo>
                  <a:lnTo>
                    <a:pt x="867041" y="319989"/>
                  </a:lnTo>
                  <a:lnTo>
                    <a:pt x="879538" y="358597"/>
                  </a:lnTo>
                  <a:lnTo>
                    <a:pt x="885685" y="361416"/>
                  </a:lnTo>
                  <a:lnTo>
                    <a:pt x="899452" y="361416"/>
                  </a:lnTo>
                  <a:lnTo>
                    <a:pt x="904367" y="359816"/>
                  </a:lnTo>
                  <a:lnTo>
                    <a:pt x="912164" y="353428"/>
                  </a:lnTo>
                  <a:lnTo>
                    <a:pt x="912304" y="353199"/>
                  </a:lnTo>
                  <a:lnTo>
                    <a:pt x="915085" y="348881"/>
                  </a:lnTo>
                  <a:lnTo>
                    <a:pt x="918997" y="337185"/>
                  </a:lnTo>
                  <a:lnTo>
                    <a:pt x="919975" y="329514"/>
                  </a:lnTo>
                  <a:close/>
                </a:path>
                <a:path w="1118870" h="361950">
                  <a:moveTo>
                    <a:pt x="925817" y="12"/>
                  </a:moveTo>
                  <a:lnTo>
                    <a:pt x="915136" y="12"/>
                  </a:lnTo>
                  <a:lnTo>
                    <a:pt x="915136" y="260223"/>
                  </a:lnTo>
                  <a:lnTo>
                    <a:pt x="925817" y="260223"/>
                  </a:lnTo>
                  <a:lnTo>
                    <a:pt x="925817" y="12"/>
                  </a:lnTo>
                  <a:close/>
                </a:path>
                <a:path w="1118870" h="361950">
                  <a:moveTo>
                    <a:pt x="968578" y="12"/>
                  </a:moveTo>
                  <a:lnTo>
                    <a:pt x="936510" y="12"/>
                  </a:lnTo>
                  <a:lnTo>
                    <a:pt x="936510" y="260210"/>
                  </a:lnTo>
                  <a:lnTo>
                    <a:pt x="968578" y="260210"/>
                  </a:lnTo>
                  <a:lnTo>
                    <a:pt x="968578" y="12"/>
                  </a:lnTo>
                  <a:close/>
                </a:path>
                <a:path w="1118870" h="361950">
                  <a:moveTo>
                    <a:pt x="989977" y="12"/>
                  </a:moveTo>
                  <a:lnTo>
                    <a:pt x="979284" y="12"/>
                  </a:lnTo>
                  <a:lnTo>
                    <a:pt x="979284" y="260223"/>
                  </a:lnTo>
                  <a:lnTo>
                    <a:pt x="989977" y="260223"/>
                  </a:lnTo>
                  <a:lnTo>
                    <a:pt x="989977" y="12"/>
                  </a:lnTo>
                  <a:close/>
                </a:path>
                <a:path w="1118870" h="361950">
                  <a:moveTo>
                    <a:pt x="1022045" y="12"/>
                  </a:moveTo>
                  <a:lnTo>
                    <a:pt x="1011364" y="12"/>
                  </a:lnTo>
                  <a:lnTo>
                    <a:pt x="1011364" y="260223"/>
                  </a:lnTo>
                  <a:lnTo>
                    <a:pt x="1022045" y="260223"/>
                  </a:lnTo>
                  <a:lnTo>
                    <a:pt x="1022045" y="12"/>
                  </a:lnTo>
                  <a:close/>
                </a:path>
                <a:path w="1118870" h="361950">
                  <a:moveTo>
                    <a:pt x="1064818" y="12"/>
                  </a:moveTo>
                  <a:lnTo>
                    <a:pt x="1032725" y="12"/>
                  </a:lnTo>
                  <a:lnTo>
                    <a:pt x="1032725" y="260210"/>
                  </a:lnTo>
                  <a:lnTo>
                    <a:pt x="1064818" y="260210"/>
                  </a:lnTo>
                  <a:lnTo>
                    <a:pt x="1064818" y="12"/>
                  </a:lnTo>
                  <a:close/>
                </a:path>
                <a:path w="1118870" h="361950">
                  <a:moveTo>
                    <a:pt x="1096886" y="0"/>
                  </a:moveTo>
                  <a:lnTo>
                    <a:pt x="1086205" y="0"/>
                  </a:lnTo>
                  <a:lnTo>
                    <a:pt x="1086205" y="313677"/>
                  </a:lnTo>
                  <a:lnTo>
                    <a:pt x="1096886" y="313677"/>
                  </a:lnTo>
                  <a:lnTo>
                    <a:pt x="1096886" y="0"/>
                  </a:lnTo>
                  <a:close/>
                </a:path>
                <a:path w="1118870" h="361950">
                  <a:moveTo>
                    <a:pt x="1118260" y="0"/>
                  </a:moveTo>
                  <a:lnTo>
                    <a:pt x="1107579" y="0"/>
                  </a:lnTo>
                  <a:lnTo>
                    <a:pt x="1107579" y="313677"/>
                  </a:lnTo>
                  <a:lnTo>
                    <a:pt x="1118260" y="313677"/>
                  </a:lnTo>
                  <a:lnTo>
                    <a:pt x="1118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218289" y="2889133"/>
              <a:ext cx="127961" cy="82892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2549016" y="235478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558529" y="2358730"/>
              <a:ext cx="143802" cy="124828"/>
            </a:xfrm>
            <a:prstGeom prst="rect">
              <a:avLst/>
            </a:prstGeom>
          </p:spPr>
        </p:pic>
      </p:grpSp>
      <p:sp>
        <p:nvSpPr>
          <p:cNvPr id="64" name="object 64"/>
          <p:cNvSpPr txBox="1"/>
          <p:nvPr/>
        </p:nvSpPr>
        <p:spPr>
          <a:xfrm>
            <a:off x="4128049" y="8425769"/>
            <a:ext cx="1073150" cy="5981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29235" marR="5080" indent="-17462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G</a:t>
            </a:r>
            <a:r>
              <a:rPr sz="1000" b="1" spc="-50" dirty="0">
                <a:latin typeface="Trebuchet MS"/>
                <a:cs typeface="Trebuchet MS"/>
              </a:rPr>
              <a:t>U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70" dirty="0">
                <a:latin typeface="Trebuchet MS"/>
                <a:cs typeface="Trebuchet MS"/>
              </a:rPr>
              <a:t>V</a:t>
            </a:r>
            <a:r>
              <a:rPr sz="1000" b="1" spc="10" dirty="0">
                <a:latin typeface="Trebuchet MS"/>
                <a:cs typeface="Trebuchet MS"/>
              </a:rPr>
              <a:t>A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HA</a:t>
            </a:r>
            <a:r>
              <a:rPr sz="1000" b="1" spc="-110" dirty="0">
                <a:latin typeface="Trebuchet MS"/>
                <a:cs typeface="Trebuchet MS"/>
              </a:rPr>
              <a:t>L</a:t>
            </a:r>
            <a:r>
              <a:rPr sz="1000" b="1" spc="-15" dirty="0">
                <a:latin typeface="Trebuchet MS"/>
                <a:cs typeface="Trebuchet MS"/>
              </a:rPr>
              <a:t>VES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 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  <a:p>
            <a:pPr marL="48895">
              <a:lnSpc>
                <a:spcPct val="100000"/>
              </a:lnSpc>
              <a:spcBef>
                <a:spcPts val="204"/>
              </a:spcBef>
              <a:tabLst>
                <a:tab pos="771525" algn="l"/>
              </a:tabLst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45" dirty="0">
                <a:latin typeface="Trebuchet MS"/>
                <a:cs typeface="Trebuchet MS"/>
              </a:rPr>
              <a:t>L</a:t>
            </a:r>
            <a:r>
              <a:rPr sz="550" b="1" spc="-7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15" dirty="0">
                <a:latin typeface="Trebuchet MS"/>
                <a:cs typeface="Trebuchet MS"/>
              </a:rPr>
              <a:t>GI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5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AB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915886" y="8758070"/>
            <a:ext cx="997585" cy="2660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48895">
              <a:lnSpc>
                <a:spcPct val="100000"/>
              </a:lnSpc>
              <a:spcBef>
                <a:spcPts val="90"/>
              </a:spcBef>
              <a:tabLst>
                <a:tab pos="771525" algn="l"/>
              </a:tabLst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45" dirty="0">
                <a:latin typeface="Trebuchet MS"/>
                <a:cs typeface="Trebuchet MS"/>
              </a:rPr>
              <a:t>L</a:t>
            </a:r>
            <a:r>
              <a:rPr sz="550" b="1" spc="-7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15" dirty="0">
                <a:latin typeface="Trebuchet MS"/>
                <a:cs typeface="Trebuchet MS"/>
              </a:rPr>
              <a:t>GI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</a:pPr>
            <a:endParaRPr sz="5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AB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180549" y="8394235"/>
            <a:ext cx="1738630" cy="1920875"/>
          </a:xfrm>
          <a:custGeom>
            <a:avLst/>
            <a:gdLst/>
            <a:ahLst/>
            <a:cxnLst/>
            <a:rect l="l" t="t" r="r" b="b"/>
            <a:pathLst>
              <a:path w="1738630" h="19208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8840"/>
                </a:lnTo>
                <a:lnTo>
                  <a:pt x="1124" y="1890470"/>
                </a:lnTo>
                <a:lnTo>
                  <a:pt x="8999" y="1911848"/>
                </a:lnTo>
                <a:lnTo>
                  <a:pt x="30373" y="1919724"/>
                </a:lnTo>
                <a:lnTo>
                  <a:pt x="71996" y="1920849"/>
                </a:lnTo>
                <a:lnTo>
                  <a:pt x="1666595" y="1920849"/>
                </a:lnTo>
                <a:lnTo>
                  <a:pt x="1708218" y="1919724"/>
                </a:lnTo>
                <a:lnTo>
                  <a:pt x="1729592" y="1911848"/>
                </a:lnTo>
                <a:lnTo>
                  <a:pt x="1737466" y="1890470"/>
                </a:lnTo>
                <a:lnTo>
                  <a:pt x="1738591" y="184884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7" name="object 67"/>
          <p:cNvGraphicFramePr>
            <a:graphicFrameLocks noGrp="1"/>
          </p:cNvGraphicFramePr>
          <p:nvPr/>
        </p:nvGraphicFramePr>
        <p:xfrm>
          <a:off x="282196" y="9568939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4972RH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16005044006200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68" name="object 68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827408" y="7511732"/>
            <a:ext cx="444890" cy="761263"/>
          </a:xfrm>
          <a:prstGeom prst="rect">
            <a:avLst/>
          </a:prstGeom>
        </p:spPr>
      </p:pic>
      <p:grpSp>
        <p:nvGrpSpPr>
          <p:cNvPr id="69" name="object 69"/>
          <p:cNvGrpSpPr/>
          <p:nvPr/>
        </p:nvGrpSpPr>
        <p:grpSpPr>
          <a:xfrm>
            <a:off x="337019" y="8743836"/>
            <a:ext cx="1419860" cy="706755"/>
            <a:chOff x="337019" y="8743836"/>
            <a:chExt cx="1419860" cy="706755"/>
          </a:xfrm>
        </p:grpSpPr>
        <p:sp>
          <p:nvSpPr>
            <p:cNvPr id="70" name="object 70"/>
            <p:cNvSpPr/>
            <p:nvPr/>
          </p:nvSpPr>
          <p:spPr>
            <a:xfrm>
              <a:off x="435057" y="9088897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93361" y="9359787"/>
              <a:ext cx="71272" cy="89103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450126" y="9088882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07"/>
                  </a:moveTo>
                  <a:lnTo>
                    <a:pt x="51142" y="319595"/>
                  </a:lnTo>
                  <a:lnTo>
                    <a:pt x="47840" y="316153"/>
                  </a:lnTo>
                  <a:lnTo>
                    <a:pt x="43230" y="311327"/>
                  </a:lnTo>
                  <a:lnTo>
                    <a:pt x="43230" y="328472"/>
                  </a:lnTo>
                  <a:lnTo>
                    <a:pt x="43192" y="340423"/>
                  </a:lnTo>
                  <a:lnTo>
                    <a:pt x="41783" y="344716"/>
                  </a:lnTo>
                  <a:lnTo>
                    <a:pt x="35725" y="351497"/>
                  </a:lnTo>
                  <a:lnTo>
                    <a:pt x="32105" y="353199"/>
                  </a:lnTo>
                  <a:lnTo>
                    <a:pt x="25019" y="353199"/>
                  </a:lnTo>
                  <a:lnTo>
                    <a:pt x="11341" y="337146"/>
                  </a:lnTo>
                  <a:lnTo>
                    <a:pt x="11341" y="328472"/>
                  </a:lnTo>
                  <a:lnTo>
                    <a:pt x="12915" y="324243"/>
                  </a:lnTo>
                  <a:lnTo>
                    <a:pt x="18834" y="318147"/>
                  </a:lnTo>
                  <a:lnTo>
                    <a:pt x="19189" y="317779"/>
                  </a:lnTo>
                  <a:lnTo>
                    <a:pt x="23012" y="316153"/>
                  </a:lnTo>
                  <a:lnTo>
                    <a:pt x="27520" y="316153"/>
                  </a:lnTo>
                  <a:lnTo>
                    <a:pt x="32054" y="316166"/>
                  </a:lnTo>
                  <a:lnTo>
                    <a:pt x="35826" y="317779"/>
                  </a:lnTo>
                  <a:lnTo>
                    <a:pt x="38811" y="321030"/>
                  </a:lnTo>
                  <a:lnTo>
                    <a:pt x="41795" y="324243"/>
                  </a:lnTo>
                  <a:lnTo>
                    <a:pt x="43230" y="328472"/>
                  </a:lnTo>
                  <a:lnTo>
                    <a:pt x="43230" y="311327"/>
                  </a:lnTo>
                  <a:lnTo>
                    <a:pt x="41795" y="309816"/>
                  </a:lnTo>
                  <a:lnTo>
                    <a:pt x="36156" y="307352"/>
                  </a:lnTo>
                  <a:lnTo>
                    <a:pt x="25704" y="307352"/>
                  </a:lnTo>
                  <a:lnTo>
                    <a:pt x="22072" y="308241"/>
                  </a:lnTo>
                  <a:lnTo>
                    <a:pt x="15125" y="311785"/>
                  </a:lnTo>
                  <a:lnTo>
                    <a:pt x="12192" y="314502"/>
                  </a:lnTo>
                  <a:lnTo>
                    <a:pt x="9791" y="318147"/>
                  </a:lnTo>
                  <a:lnTo>
                    <a:pt x="9906" y="309816"/>
                  </a:lnTo>
                  <a:lnTo>
                    <a:pt x="25222" y="286702"/>
                  </a:lnTo>
                  <a:lnTo>
                    <a:pt x="32346" y="286702"/>
                  </a:lnTo>
                  <a:lnTo>
                    <a:pt x="42138" y="299491"/>
                  </a:lnTo>
                  <a:lnTo>
                    <a:pt x="52044" y="298716"/>
                  </a:lnTo>
                  <a:lnTo>
                    <a:pt x="51231" y="292404"/>
                  </a:lnTo>
                  <a:lnTo>
                    <a:pt x="48780" y="287451"/>
                  </a:lnTo>
                  <a:lnTo>
                    <a:pt x="47917" y="286702"/>
                  </a:lnTo>
                  <a:lnTo>
                    <a:pt x="44678" y="283883"/>
                  </a:lnTo>
                  <a:lnTo>
                    <a:pt x="40627" y="280301"/>
                  </a:lnTo>
                  <a:lnTo>
                    <a:pt x="35394" y="278511"/>
                  </a:lnTo>
                  <a:lnTo>
                    <a:pt x="20447" y="278511"/>
                  </a:lnTo>
                  <a:lnTo>
                    <a:pt x="431" y="311061"/>
                  </a:lnTo>
                  <a:lnTo>
                    <a:pt x="0" y="324243"/>
                  </a:lnTo>
                  <a:lnTo>
                    <a:pt x="381" y="331812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53479" y="338747"/>
                  </a:lnTo>
                  <a:lnTo>
                    <a:pt x="53479" y="325907"/>
                  </a:lnTo>
                  <a:close/>
                </a:path>
                <a:path w="1118870" h="361950">
                  <a:moveTo>
                    <a:pt x="113258" y="0"/>
                  </a:moveTo>
                  <a:lnTo>
                    <a:pt x="102565" y="0"/>
                  </a:lnTo>
                  <a:lnTo>
                    <a:pt x="102565" y="313677"/>
                  </a:lnTo>
                  <a:lnTo>
                    <a:pt x="113258" y="313677"/>
                  </a:lnTo>
                  <a:lnTo>
                    <a:pt x="113258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39" y="0"/>
                  </a:lnTo>
                  <a:lnTo>
                    <a:pt x="123939" y="313677"/>
                  </a:lnTo>
                  <a:lnTo>
                    <a:pt x="134620" y="313677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74" y="25"/>
                  </a:moveTo>
                  <a:lnTo>
                    <a:pt x="166687" y="25"/>
                  </a:lnTo>
                  <a:lnTo>
                    <a:pt x="166687" y="260223"/>
                  </a:lnTo>
                  <a:lnTo>
                    <a:pt x="188074" y="260223"/>
                  </a:lnTo>
                  <a:lnTo>
                    <a:pt x="188074" y="25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05" y="286753"/>
                  </a:lnTo>
                  <a:lnTo>
                    <a:pt x="193941" y="285419"/>
                  </a:lnTo>
                  <a:lnTo>
                    <a:pt x="192709" y="284276"/>
                  </a:lnTo>
                  <a:lnTo>
                    <a:pt x="192709" y="319976"/>
                  </a:lnTo>
                  <a:lnTo>
                    <a:pt x="192417" y="329107"/>
                  </a:lnTo>
                  <a:lnTo>
                    <a:pt x="181063" y="353199"/>
                  </a:lnTo>
                  <a:lnTo>
                    <a:pt x="171907" y="353199"/>
                  </a:lnTo>
                  <a:lnTo>
                    <a:pt x="160274" y="319976"/>
                  </a:lnTo>
                  <a:lnTo>
                    <a:pt x="160553" y="311937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09" y="319976"/>
                  </a:lnTo>
                  <a:lnTo>
                    <a:pt x="192709" y="284276"/>
                  </a:lnTo>
                  <a:lnTo>
                    <a:pt x="191236" y="282905"/>
                  </a:lnTo>
                  <a:lnTo>
                    <a:pt x="187947" y="281165"/>
                  </a:lnTo>
                  <a:lnTo>
                    <a:pt x="184670" y="279387"/>
                  </a:lnTo>
                  <a:lnTo>
                    <a:pt x="180848" y="278511"/>
                  </a:lnTo>
                  <a:lnTo>
                    <a:pt x="170586" y="278511"/>
                  </a:lnTo>
                  <a:lnTo>
                    <a:pt x="150025" y="310388"/>
                  </a:lnTo>
                  <a:lnTo>
                    <a:pt x="150025" y="319976"/>
                  </a:lnTo>
                  <a:lnTo>
                    <a:pt x="162509" y="358597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187350" y="359803"/>
                  </a:lnTo>
                  <a:lnTo>
                    <a:pt x="195135" y="353415"/>
                  </a:lnTo>
                  <a:lnTo>
                    <a:pt x="195275" y="353199"/>
                  </a:lnTo>
                  <a:lnTo>
                    <a:pt x="198069" y="348894"/>
                  </a:lnTo>
                  <a:lnTo>
                    <a:pt x="201980" y="337197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73" y="12"/>
                  </a:moveTo>
                  <a:lnTo>
                    <a:pt x="198793" y="12"/>
                  </a:lnTo>
                  <a:lnTo>
                    <a:pt x="198793" y="260223"/>
                  </a:lnTo>
                  <a:lnTo>
                    <a:pt x="209473" y="260223"/>
                  </a:lnTo>
                  <a:lnTo>
                    <a:pt x="209473" y="12"/>
                  </a:lnTo>
                  <a:close/>
                </a:path>
                <a:path w="1118870" h="361950">
                  <a:moveTo>
                    <a:pt x="230873" y="12"/>
                  </a:moveTo>
                  <a:lnTo>
                    <a:pt x="220179" y="12"/>
                  </a:lnTo>
                  <a:lnTo>
                    <a:pt x="220179" y="260223"/>
                  </a:lnTo>
                  <a:lnTo>
                    <a:pt x="230873" y="260223"/>
                  </a:lnTo>
                  <a:lnTo>
                    <a:pt x="230873" y="12"/>
                  </a:lnTo>
                  <a:close/>
                </a:path>
                <a:path w="1118870" h="361950">
                  <a:moveTo>
                    <a:pt x="278015" y="329501"/>
                  </a:moveTo>
                  <a:lnTo>
                    <a:pt x="269862" y="286753"/>
                  </a:lnTo>
                  <a:lnTo>
                    <a:pt x="269011" y="285419"/>
                  </a:lnTo>
                  <a:lnTo>
                    <a:pt x="267766" y="284276"/>
                  </a:lnTo>
                  <a:lnTo>
                    <a:pt x="267766" y="319976"/>
                  </a:lnTo>
                  <a:lnTo>
                    <a:pt x="267474" y="329107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31" y="319976"/>
                  </a:lnTo>
                  <a:lnTo>
                    <a:pt x="235610" y="311937"/>
                  </a:lnTo>
                  <a:lnTo>
                    <a:pt x="246862" y="286753"/>
                  </a:lnTo>
                  <a:lnTo>
                    <a:pt x="256082" y="286753"/>
                  </a:lnTo>
                  <a:lnTo>
                    <a:pt x="267766" y="319976"/>
                  </a:lnTo>
                  <a:lnTo>
                    <a:pt x="267766" y="284276"/>
                  </a:lnTo>
                  <a:lnTo>
                    <a:pt x="266293" y="282905"/>
                  </a:lnTo>
                  <a:lnTo>
                    <a:pt x="263004" y="281165"/>
                  </a:lnTo>
                  <a:lnTo>
                    <a:pt x="259727" y="279387"/>
                  </a:lnTo>
                  <a:lnTo>
                    <a:pt x="255905" y="278511"/>
                  </a:lnTo>
                  <a:lnTo>
                    <a:pt x="245643" y="278511"/>
                  </a:lnTo>
                  <a:lnTo>
                    <a:pt x="225082" y="310388"/>
                  </a:lnTo>
                  <a:lnTo>
                    <a:pt x="225082" y="319976"/>
                  </a:lnTo>
                  <a:lnTo>
                    <a:pt x="237578" y="358597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62394" y="359803"/>
                  </a:lnTo>
                  <a:lnTo>
                    <a:pt x="270192" y="353415"/>
                  </a:lnTo>
                  <a:lnTo>
                    <a:pt x="270332" y="353199"/>
                  </a:lnTo>
                  <a:lnTo>
                    <a:pt x="273126" y="348894"/>
                  </a:lnTo>
                  <a:lnTo>
                    <a:pt x="277037" y="337197"/>
                  </a:lnTo>
                  <a:lnTo>
                    <a:pt x="278015" y="329501"/>
                  </a:lnTo>
                  <a:close/>
                </a:path>
                <a:path w="1118870" h="361950">
                  <a:moveTo>
                    <a:pt x="284302" y="25"/>
                  </a:moveTo>
                  <a:lnTo>
                    <a:pt x="252222" y="25"/>
                  </a:lnTo>
                  <a:lnTo>
                    <a:pt x="252222" y="260223"/>
                  </a:lnTo>
                  <a:lnTo>
                    <a:pt x="284302" y="260223"/>
                  </a:lnTo>
                  <a:lnTo>
                    <a:pt x="284302" y="25"/>
                  </a:lnTo>
                  <a:close/>
                </a:path>
                <a:path w="1118870" h="361950">
                  <a:moveTo>
                    <a:pt x="327063" y="25"/>
                  </a:moveTo>
                  <a:lnTo>
                    <a:pt x="294995" y="25"/>
                  </a:lnTo>
                  <a:lnTo>
                    <a:pt x="294995" y="260223"/>
                  </a:lnTo>
                  <a:lnTo>
                    <a:pt x="327063" y="260223"/>
                  </a:lnTo>
                  <a:lnTo>
                    <a:pt x="327063" y="25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65"/>
                  </a:lnTo>
                  <a:lnTo>
                    <a:pt x="341769" y="308648"/>
                  </a:lnTo>
                  <a:lnTo>
                    <a:pt x="335800" y="306184"/>
                  </a:lnTo>
                  <a:lnTo>
                    <a:pt x="323354" y="306184"/>
                  </a:lnTo>
                  <a:lnTo>
                    <a:pt x="318236" y="307886"/>
                  </a:lnTo>
                  <a:lnTo>
                    <a:pt x="313372" y="311289"/>
                  </a:lnTo>
                  <a:lnTo>
                    <a:pt x="317741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65" y="279946"/>
                  </a:lnTo>
                  <a:lnTo>
                    <a:pt x="301904" y="321640"/>
                  </a:lnTo>
                  <a:lnTo>
                    <a:pt x="311264" y="322859"/>
                  </a:lnTo>
                  <a:lnTo>
                    <a:pt x="312737" y="320535"/>
                  </a:lnTo>
                  <a:lnTo>
                    <a:pt x="314769" y="318643"/>
                  </a:lnTo>
                  <a:lnTo>
                    <a:pt x="319938" y="315734"/>
                  </a:lnTo>
                  <a:lnTo>
                    <a:pt x="322846" y="314998"/>
                  </a:lnTo>
                  <a:lnTo>
                    <a:pt x="331216" y="314998"/>
                  </a:lnTo>
                  <a:lnTo>
                    <a:pt x="335381" y="316636"/>
                  </a:lnTo>
                  <a:lnTo>
                    <a:pt x="341769" y="323202"/>
                  </a:lnTo>
                  <a:lnTo>
                    <a:pt x="343382" y="327698"/>
                  </a:lnTo>
                  <a:lnTo>
                    <a:pt x="343382" y="339356"/>
                  </a:lnTo>
                  <a:lnTo>
                    <a:pt x="341718" y="344157"/>
                  </a:lnTo>
                  <a:lnTo>
                    <a:pt x="335076" y="351396"/>
                  </a:lnTo>
                  <a:lnTo>
                    <a:pt x="331012" y="353199"/>
                  </a:lnTo>
                  <a:lnTo>
                    <a:pt x="322224" y="353199"/>
                  </a:lnTo>
                  <a:lnTo>
                    <a:pt x="318808" y="351929"/>
                  </a:lnTo>
                  <a:lnTo>
                    <a:pt x="313169" y="346798"/>
                  </a:lnTo>
                  <a:lnTo>
                    <a:pt x="311378" y="342963"/>
                  </a:lnTo>
                  <a:lnTo>
                    <a:pt x="310603" y="337858"/>
                  </a:lnTo>
                  <a:lnTo>
                    <a:pt x="300139" y="338747"/>
                  </a:lnTo>
                  <a:lnTo>
                    <a:pt x="300799" y="345579"/>
                  </a:lnTo>
                  <a:lnTo>
                    <a:pt x="303453" y="351053"/>
                  </a:lnTo>
                  <a:lnTo>
                    <a:pt x="312801" y="359333"/>
                  </a:lnTo>
                  <a:lnTo>
                    <a:pt x="318833" y="361391"/>
                  </a:lnTo>
                  <a:lnTo>
                    <a:pt x="335216" y="361391"/>
                  </a:lnTo>
                  <a:lnTo>
                    <a:pt x="342328" y="358114"/>
                  </a:lnTo>
                  <a:lnTo>
                    <a:pt x="351815" y="346189"/>
                  </a:lnTo>
                  <a:lnTo>
                    <a:pt x="353961" y="339839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43" y="12"/>
                  </a:moveTo>
                  <a:lnTo>
                    <a:pt x="348449" y="12"/>
                  </a:lnTo>
                  <a:lnTo>
                    <a:pt x="348449" y="260223"/>
                  </a:lnTo>
                  <a:lnTo>
                    <a:pt x="359143" y="260223"/>
                  </a:lnTo>
                  <a:lnTo>
                    <a:pt x="359143" y="12"/>
                  </a:lnTo>
                  <a:close/>
                </a:path>
                <a:path w="1118870" h="361950">
                  <a:moveTo>
                    <a:pt x="380517" y="12"/>
                  </a:moveTo>
                  <a:lnTo>
                    <a:pt x="369824" y="12"/>
                  </a:lnTo>
                  <a:lnTo>
                    <a:pt x="369824" y="260223"/>
                  </a:lnTo>
                  <a:lnTo>
                    <a:pt x="380517" y="260223"/>
                  </a:lnTo>
                  <a:lnTo>
                    <a:pt x="380517" y="12"/>
                  </a:lnTo>
                  <a:close/>
                </a:path>
                <a:path w="1118870" h="361950">
                  <a:moveTo>
                    <a:pt x="433984" y="25"/>
                  </a:moveTo>
                  <a:lnTo>
                    <a:pt x="401916" y="25"/>
                  </a:lnTo>
                  <a:lnTo>
                    <a:pt x="401916" y="260223"/>
                  </a:lnTo>
                  <a:lnTo>
                    <a:pt x="433984" y="260223"/>
                  </a:lnTo>
                  <a:lnTo>
                    <a:pt x="433984" y="25"/>
                  </a:lnTo>
                  <a:close/>
                </a:path>
                <a:path w="1118870" h="361950">
                  <a:moveTo>
                    <a:pt x="455358" y="12"/>
                  </a:moveTo>
                  <a:lnTo>
                    <a:pt x="444677" y="12"/>
                  </a:lnTo>
                  <a:lnTo>
                    <a:pt x="444677" y="260223"/>
                  </a:lnTo>
                  <a:lnTo>
                    <a:pt x="455358" y="260223"/>
                  </a:lnTo>
                  <a:lnTo>
                    <a:pt x="455358" y="12"/>
                  </a:lnTo>
                  <a:close/>
                </a:path>
                <a:path w="1118870" h="361950">
                  <a:moveTo>
                    <a:pt x="508838" y="25"/>
                  </a:moveTo>
                  <a:lnTo>
                    <a:pt x="487451" y="25"/>
                  </a:lnTo>
                  <a:lnTo>
                    <a:pt x="487451" y="260223"/>
                  </a:lnTo>
                  <a:lnTo>
                    <a:pt x="508838" y="260223"/>
                  </a:lnTo>
                  <a:lnTo>
                    <a:pt x="508838" y="25"/>
                  </a:lnTo>
                  <a:close/>
                </a:path>
                <a:path w="1118870" h="361950">
                  <a:moveTo>
                    <a:pt x="530225" y="12"/>
                  </a:moveTo>
                  <a:lnTo>
                    <a:pt x="519531" y="12"/>
                  </a:lnTo>
                  <a:lnTo>
                    <a:pt x="519531" y="260223"/>
                  </a:lnTo>
                  <a:lnTo>
                    <a:pt x="530225" y="260223"/>
                  </a:lnTo>
                  <a:lnTo>
                    <a:pt x="530225" y="12"/>
                  </a:lnTo>
                  <a:close/>
                </a:path>
                <a:path w="1118870" h="361950">
                  <a:moveTo>
                    <a:pt x="583679" y="25"/>
                  </a:moveTo>
                  <a:lnTo>
                    <a:pt x="562292" y="25"/>
                  </a:lnTo>
                  <a:lnTo>
                    <a:pt x="562292" y="260223"/>
                  </a:lnTo>
                  <a:lnTo>
                    <a:pt x="583679" y="260223"/>
                  </a:lnTo>
                  <a:lnTo>
                    <a:pt x="583679" y="25"/>
                  </a:lnTo>
                  <a:close/>
                </a:path>
                <a:path w="1118870" h="361950">
                  <a:moveTo>
                    <a:pt x="605091" y="0"/>
                  </a:moveTo>
                  <a:lnTo>
                    <a:pt x="594398" y="0"/>
                  </a:lnTo>
                  <a:lnTo>
                    <a:pt x="594398" y="313677"/>
                  </a:lnTo>
                  <a:lnTo>
                    <a:pt x="605091" y="313677"/>
                  </a:lnTo>
                  <a:lnTo>
                    <a:pt x="605091" y="0"/>
                  </a:lnTo>
                  <a:close/>
                </a:path>
                <a:path w="1118870" h="361950">
                  <a:moveTo>
                    <a:pt x="626465" y="0"/>
                  </a:moveTo>
                  <a:lnTo>
                    <a:pt x="615772" y="0"/>
                  </a:lnTo>
                  <a:lnTo>
                    <a:pt x="615772" y="313677"/>
                  </a:lnTo>
                  <a:lnTo>
                    <a:pt x="626465" y="313677"/>
                  </a:lnTo>
                  <a:lnTo>
                    <a:pt x="626465" y="0"/>
                  </a:lnTo>
                  <a:close/>
                </a:path>
                <a:path w="1118870" h="361950">
                  <a:moveTo>
                    <a:pt x="669213" y="25"/>
                  </a:moveTo>
                  <a:lnTo>
                    <a:pt x="637133" y="25"/>
                  </a:lnTo>
                  <a:lnTo>
                    <a:pt x="637133" y="260223"/>
                  </a:lnTo>
                  <a:lnTo>
                    <a:pt x="669213" y="260223"/>
                  </a:lnTo>
                  <a:lnTo>
                    <a:pt x="669213" y="25"/>
                  </a:lnTo>
                  <a:close/>
                </a:path>
                <a:path w="1118870" h="361950">
                  <a:moveTo>
                    <a:pt x="701306" y="12"/>
                  </a:moveTo>
                  <a:lnTo>
                    <a:pt x="690626" y="12"/>
                  </a:lnTo>
                  <a:lnTo>
                    <a:pt x="690626" y="260223"/>
                  </a:lnTo>
                  <a:lnTo>
                    <a:pt x="701306" y="260223"/>
                  </a:lnTo>
                  <a:lnTo>
                    <a:pt x="701306" y="12"/>
                  </a:lnTo>
                  <a:close/>
                </a:path>
                <a:path w="1118870" h="361950">
                  <a:moveTo>
                    <a:pt x="744054" y="25"/>
                  </a:moveTo>
                  <a:lnTo>
                    <a:pt x="711987" y="25"/>
                  </a:lnTo>
                  <a:lnTo>
                    <a:pt x="711987" y="260223"/>
                  </a:lnTo>
                  <a:lnTo>
                    <a:pt x="744054" y="260223"/>
                  </a:lnTo>
                  <a:lnTo>
                    <a:pt x="744054" y="25"/>
                  </a:lnTo>
                  <a:close/>
                </a:path>
                <a:path w="1118870" h="361950">
                  <a:moveTo>
                    <a:pt x="776147" y="12"/>
                  </a:moveTo>
                  <a:lnTo>
                    <a:pt x="765454" y="12"/>
                  </a:lnTo>
                  <a:lnTo>
                    <a:pt x="765454" y="260223"/>
                  </a:lnTo>
                  <a:lnTo>
                    <a:pt x="776147" y="260223"/>
                  </a:lnTo>
                  <a:lnTo>
                    <a:pt x="776147" y="12"/>
                  </a:lnTo>
                  <a:close/>
                </a:path>
                <a:path w="1118870" h="361950">
                  <a:moveTo>
                    <a:pt x="797547" y="12"/>
                  </a:moveTo>
                  <a:lnTo>
                    <a:pt x="786853" y="12"/>
                  </a:lnTo>
                  <a:lnTo>
                    <a:pt x="786853" y="260223"/>
                  </a:lnTo>
                  <a:lnTo>
                    <a:pt x="797547" y="260223"/>
                  </a:lnTo>
                  <a:lnTo>
                    <a:pt x="797547" y="12"/>
                  </a:lnTo>
                  <a:close/>
                </a:path>
                <a:path w="1118870" h="361950">
                  <a:moveTo>
                    <a:pt x="818921" y="12"/>
                  </a:moveTo>
                  <a:lnTo>
                    <a:pt x="808240" y="12"/>
                  </a:lnTo>
                  <a:lnTo>
                    <a:pt x="808240" y="260223"/>
                  </a:lnTo>
                  <a:lnTo>
                    <a:pt x="818921" y="260223"/>
                  </a:lnTo>
                  <a:lnTo>
                    <a:pt x="818921" y="12"/>
                  </a:lnTo>
                  <a:close/>
                </a:path>
                <a:path w="1118870" h="361950">
                  <a:moveTo>
                    <a:pt x="883894" y="25"/>
                  </a:moveTo>
                  <a:lnTo>
                    <a:pt x="861682" y="25"/>
                  </a:lnTo>
                  <a:lnTo>
                    <a:pt x="861682" y="260223"/>
                  </a:lnTo>
                  <a:lnTo>
                    <a:pt x="883894" y="260223"/>
                  </a:lnTo>
                  <a:lnTo>
                    <a:pt x="883894" y="25"/>
                  </a:lnTo>
                  <a:close/>
                </a:path>
                <a:path w="1118870" h="361950">
                  <a:moveTo>
                    <a:pt x="915949" y="25"/>
                  </a:moveTo>
                  <a:lnTo>
                    <a:pt x="893749" y="25"/>
                  </a:lnTo>
                  <a:lnTo>
                    <a:pt x="893749" y="260223"/>
                  </a:lnTo>
                  <a:lnTo>
                    <a:pt x="915949" y="260223"/>
                  </a:lnTo>
                  <a:lnTo>
                    <a:pt x="915949" y="25"/>
                  </a:lnTo>
                  <a:close/>
                </a:path>
                <a:path w="1118870" h="361950">
                  <a:moveTo>
                    <a:pt x="968603" y="25"/>
                  </a:moveTo>
                  <a:lnTo>
                    <a:pt x="936523" y="25"/>
                  </a:lnTo>
                  <a:lnTo>
                    <a:pt x="936523" y="260223"/>
                  </a:lnTo>
                  <a:lnTo>
                    <a:pt x="968603" y="260223"/>
                  </a:lnTo>
                  <a:lnTo>
                    <a:pt x="968603" y="25"/>
                  </a:lnTo>
                  <a:close/>
                </a:path>
                <a:path w="1118870" h="361950">
                  <a:moveTo>
                    <a:pt x="1000683" y="12"/>
                  </a:moveTo>
                  <a:lnTo>
                    <a:pt x="989990" y="12"/>
                  </a:lnTo>
                  <a:lnTo>
                    <a:pt x="989990" y="260223"/>
                  </a:lnTo>
                  <a:lnTo>
                    <a:pt x="1000683" y="260223"/>
                  </a:lnTo>
                  <a:lnTo>
                    <a:pt x="1000683" y="12"/>
                  </a:lnTo>
                  <a:close/>
                </a:path>
                <a:path w="1118870" h="361950">
                  <a:moveTo>
                    <a:pt x="1022057" y="12"/>
                  </a:moveTo>
                  <a:lnTo>
                    <a:pt x="1011364" y="12"/>
                  </a:lnTo>
                  <a:lnTo>
                    <a:pt x="1011364" y="260223"/>
                  </a:lnTo>
                  <a:lnTo>
                    <a:pt x="1022057" y="260223"/>
                  </a:lnTo>
                  <a:lnTo>
                    <a:pt x="1022057" y="12"/>
                  </a:lnTo>
                  <a:close/>
                </a:path>
                <a:path w="1118870" h="361950">
                  <a:moveTo>
                    <a:pt x="1075524" y="12"/>
                  </a:moveTo>
                  <a:lnTo>
                    <a:pt x="1064844" y="12"/>
                  </a:lnTo>
                  <a:lnTo>
                    <a:pt x="1064844" y="260223"/>
                  </a:lnTo>
                  <a:lnTo>
                    <a:pt x="1075524" y="260223"/>
                  </a:lnTo>
                  <a:lnTo>
                    <a:pt x="1075524" y="12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18" y="0"/>
                  </a:lnTo>
                  <a:lnTo>
                    <a:pt x="1086218" y="313677"/>
                  </a:lnTo>
                  <a:lnTo>
                    <a:pt x="1096911" y="313677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592" y="0"/>
                  </a:lnTo>
                  <a:lnTo>
                    <a:pt x="1107592" y="313677"/>
                  </a:lnTo>
                  <a:lnTo>
                    <a:pt x="1118285" y="313677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825326" y="9367388"/>
              <a:ext cx="202987" cy="82880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1091984" y="9367393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4">
                  <a:moveTo>
                    <a:pt x="52933" y="50990"/>
                  </a:moveTo>
                  <a:lnTo>
                    <a:pt x="44780" y="8242"/>
                  </a:lnTo>
                  <a:lnTo>
                    <a:pt x="43929" y="6908"/>
                  </a:lnTo>
                  <a:lnTo>
                    <a:pt x="42697" y="5778"/>
                  </a:lnTo>
                  <a:lnTo>
                    <a:pt x="42697" y="41465"/>
                  </a:lnTo>
                  <a:lnTo>
                    <a:pt x="42392" y="50596"/>
                  </a:lnTo>
                  <a:lnTo>
                    <a:pt x="31051" y="74688"/>
                  </a:lnTo>
                  <a:lnTo>
                    <a:pt x="21894" y="74688"/>
                  </a:lnTo>
                  <a:lnTo>
                    <a:pt x="10248" y="41465"/>
                  </a:lnTo>
                  <a:lnTo>
                    <a:pt x="10528" y="33426"/>
                  </a:lnTo>
                  <a:lnTo>
                    <a:pt x="21780" y="8242"/>
                  </a:lnTo>
                  <a:lnTo>
                    <a:pt x="31013" y="8242"/>
                  </a:lnTo>
                  <a:lnTo>
                    <a:pt x="42697" y="41465"/>
                  </a:lnTo>
                  <a:lnTo>
                    <a:pt x="42697" y="5778"/>
                  </a:lnTo>
                  <a:lnTo>
                    <a:pt x="41211" y="4394"/>
                  </a:lnTo>
                  <a:lnTo>
                    <a:pt x="34645" y="876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65"/>
                  </a:lnTo>
                  <a:lnTo>
                    <a:pt x="12496" y="80086"/>
                  </a:lnTo>
                  <a:lnTo>
                    <a:pt x="18643" y="82880"/>
                  </a:lnTo>
                  <a:lnTo>
                    <a:pt x="32410" y="82880"/>
                  </a:lnTo>
                  <a:lnTo>
                    <a:pt x="37325" y="81292"/>
                  </a:lnTo>
                  <a:lnTo>
                    <a:pt x="45110" y="74904"/>
                  </a:lnTo>
                  <a:lnTo>
                    <a:pt x="45250" y="74688"/>
                  </a:lnTo>
                  <a:lnTo>
                    <a:pt x="48044" y="70383"/>
                  </a:lnTo>
                  <a:lnTo>
                    <a:pt x="51955" y="58686"/>
                  </a:lnTo>
                  <a:lnTo>
                    <a:pt x="52933" y="50990"/>
                  </a:lnTo>
                  <a:close/>
                </a:path>
                <a:path w="428625" h="83184">
                  <a:moveTo>
                    <a:pt x="127990" y="50990"/>
                  </a:moveTo>
                  <a:lnTo>
                    <a:pt x="119849" y="8242"/>
                  </a:lnTo>
                  <a:lnTo>
                    <a:pt x="117741" y="5765"/>
                  </a:lnTo>
                  <a:lnTo>
                    <a:pt x="117741" y="41465"/>
                  </a:lnTo>
                  <a:lnTo>
                    <a:pt x="117449" y="50596"/>
                  </a:lnTo>
                  <a:lnTo>
                    <a:pt x="106095" y="74688"/>
                  </a:lnTo>
                  <a:lnTo>
                    <a:pt x="96951" y="74688"/>
                  </a:lnTo>
                  <a:lnTo>
                    <a:pt x="85305" y="41465"/>
                  </a:lnTo>
                  <a:lnTo>
                    <a:pt x="85585" y="33426"/>
                  </a:lnTo>
                  <a:lnTo>
                    <a:pt x="96837" y="8242"/>
                  </a:lnTo>
                  <a:lnTo>
                    <a:pt x="106057" y="8242"/>
                  </a:lnTo>
                  <a:lnTo>
                    <a:pt x="117741" y="41465"/>
                  </a:lnTo>
                  <a:lnTo>
                    <a:pt x="117741" y="5765"/>
                  </a:lnTo>
                  <a:lnTo>
                    <a:pt x="116268" y="4394"/>
                  </a:lnTo>
                  <a:lnTo>
                    <a:pt x="112979" y="2654"/>
                  </a:lnTo>
                  <a:lnTo>
                    <a:pt x="109702" y="876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65"/>
                  </a:lnTo>
                  <a:lnTo>
                    <a:pt x="87553" y="80086"/>
                  </a:lnTo>
                  <a:lnTo>
                    <a:pt x="93700" y="82880"/>
                  </a:lnTo>
                  <a:lnTo>
                    <a:pt x="107467" y="82880"/>
                  </a:lnTo>
                  <a:lnTo>
                    <a:pt x="112382" y="81292"/>
                  </a:lnTo>
                  <a:lnTo>
                    <a:pt x="120167" y="74904"/>
                  </a:lnTo>
                  <a:lnTo>
                    <a:pt x="120307" y="74688"/>
                  </a:lnTo>
                  <a:lnTo>
                    <a:pt x="123101" y="70383"/>
                  </a:lnTo>
                  <a:lnTo>
                    <a:pt x="127012" y="58686"/>
                  </a:lnTo>
                  <a:lnTo>
                    <a:pt x="127990" y="50990"/>
                  </a:lnTo>
                  <a:close/>
                </a:path>
                <a:path w="428625" h="83184">
                  <a:moveTo>
                    <a:pt x="203263" y="47396"/>
                  </a:moveTo>
                  <a:lnTo>
                    <a:pt x="200926" y="41084"/>
                  </a:lnTo>
                  <a:lnTo>
                    <a:pt x="197612" y="37642"/>
                  </a:lnTo>
                  <a:lnTo>
                    <a:pt x="193014" y="32816"/>
                  </a:lnTo>
                  <a:lnTo>
                    <a:pt x="193014" y="49961"/>
                  </a:lnTo>
                  <a:lnTo>
                    <a:pt x="192976" y="61912"/>
                  </a:lnTo>
                  <a:lnTo>
                    <a:pt x="191566" y="66205"/>
                  </a:lnTo>
                  <a:lnTo>
                    <a:pt x="185508" y="72986"/>
                  </a:lnTo>
                  <a:lnTo>
                    <a:pt x="181902" y="74688"/>
                  </a:lnTo>
                  <a:lnTo>
                    <a:pt x="174802" y="74688"/>
                  </a:lnTo>
                  <a:lnTo>
                    <a:pt x="161124" y="58635"/>
                  </a:lnTo>
                  <a:lnTo>
                    <a:pt x="161124" y="49961"/>
                  </a:lnTo>
                  <a:lnTo>
                    <a:pt x="162699" y="45732"/>
                  </a:lnTo>
                  <a:lnTo>
                    <a:pt x="168617" y="39636"/>
                  </a:lnTo>
                  <a:lnTo>
                    <a:pt x="168973" y="39268"/>
                  </a:lnTo>
                  <a:lnTo>
                    <a:pt x="172796" y="37642"/>
                  </a:lnTo>
                  <a:lnTo>
                    <a:pt x="177304" y="37642"/>
                  </a:lnTo>
                  <a:lnTo>
                    <a:pt x="181838" y="37655"/>
                  </a:lnTo>
                  <a:lnTo>
                    <a:pt x="185610" y="39268"/>
                  </a:lnTo>
                  <a:lnTo>
                    <a:pt x="188595" y="42519"/>
                  </a:lnTo>
                  <a:lnTo>
                    <a:pt x="191579" y="45732"/>
                  </a:lnTo>
                  <a:lnTo>
                    <a:pt x="193014" y="49961"/>
                  </a:lnTo>
                  <a:lnTo>
                    <a:pt x="193014" y="32816"/>
                  </a:lnTo>
                  <a:lnTo>
                    <a:pt x="191579" y="31305"/>
                  </a:lnTo>
                  <a:lnTo>
                    <a:pt x="185940" y="28841"/>
                  </a:lnTo>
                  <a:lnTo>
                    <a:pt x="175488" y="28841"/>
                  </a:lnTo>
                  <a:lnTo>
                    <a:pt x="171856" y="29730"/>
                  </a:lnTo>
                  <a:lnTo>
                    <a:pt x="164909" y="33274"/>
                  </a:lnTo>
                  <a:lnTo>
                    <a:pt x="161975" y="35991"/>
                  </a:lnTo>
                  <a:lnTo>
                    <a:pt x="159575" y="39636"/>
                  </a:lnTo>
                  <a:lnTo>
                    <a:pt x="159689" y="31305"/>
                  </a:lnTo>
                  <a:lnTo>
                    <a:pt x="175006" y="8191"/>
                  </a:lnTo>
                  <a:lnTo>
                    <a:pt x="182130" y="8191"/>
                  </a:lnTo>
                  <a:lnTo>
                    <a:pt x="191922" y="20980"/>
                  </a:lnTo>
                  <a:lnTo>
                    <a:pt x="201828" y="20205"/>
                  </a:lnTo>
                  <a:lnTo>
                    <a:pt x="201015" y="13893"/>
                  </a:lnTo>
                  <a:lnTo>
                    <a:pt x="198564" y="8940"/>
                  </a:lnTo>
                  <a:lnTo>
                    <a:pt x="197700" y="8191"/>
                  </a:lnTo>
                  <a:lnTo>
                    <a:pt x="194462" y="5372"/>
                  </a:lnTo>
                  <a:lnTo>
                    <a:pt x="190398" y="1790"/>
                  </a:lnTo>
                  <a:lnTo>
                    <a:pt x="185178" y="0"/>
                  </a:lnTo>
                  <a:lnTo>
                    <a:pt x="170230" y="0"/>
                  </a:lnTo>
                  <a:lnTo>
                    <a:pt x="150215" y="32550"/>
                  </a:lnTo>
                  <a:lnTo>
                    <a:pt x="149783" y="45732"/>
                  </a:lnTo>
                  <a:lnTo>
                    <a:pt x="150164" y="53301"/>
                  </a:lnTo>
                  <a:lnTo>
                    <a:pt x="169545" y="82880"/>
                  </a:lnTo>
                  <a:lnTo>
                    <a:pt x="182727" y="82880"/>
                  </a:lnTo>
                  <a:lnTo>
                    <a:pt x="203263" y="60236"/>
                  </a:lnTo>
                  <a:lnTo>
                    <a:pt x="203263" y="47396"/>
                  </a:lnTo>
                  <a:close/>
                </a:path>
                <a:path w="428625" h="83184">
                  <a:moveTo>
                    <a:pt x="277545" y="71920"/>
                  </a:moveTo>
                  <a:lnTo>
                    <a:pt x="237731" y="71920"/>
                  </a:lnTo>
                  <a:lnTo>
                    <a:pt x="238848" y="70116"/>
                  </a:lnTo>
                  <a:lnTo>
                    <a:pt x="240233" y="68326"/>
                  </a:lnTo>
                  <a:lnTo>
                    <a:pt x="243636" y="64744"/>
                  </a:lnTo>
                  <a:lnTo>
                    <a:pt x="247472" y="61328"/>
                  </a:lnTo>
                  <a:lnTo>
                    <a:pt x="260616" y="50253"/>
                  </a:lnTo>
                  <a:lnTo>
                    <a:pt x="265734" y="45491"/>
                  </a:lnTo>
                  <a:lnTo>
                    <a:pt x="271894" y="38557"/>
                  </a:lnTo>
                  <a:lnTo>
                    <a:pt x="274104" y="35255"/>
                  </a:lnTo>
                  <a:lnTo>
                    <a:pt x="276771" y="28981"/>
                  </a:lnTo>
                  <a:lnTo>
                    <a:pt x="277431" y="25781"/>
                  </a:lnTo>
                  <a:lnTo>
                    <a:pt x="277431" y="16141"/>
                  </a:lnTo>
                  <a:lnTo>
                    <a:pt x="275170" y="10795"/>
                  </a:lnTo>
                  <a:lnTo>
                    <a:pt x="266077" y="2159"/>
                  </a:lnTo>
                  <a:lnTo>
                    <a:pt x="259918" y="0"/>
                  </a:lnTo>
                  <a:lnTo>
                    <a:pt x="244411" y="0"/>
                  </a:lnTo>
                  <a:lnTo>
                    <a:pt x="238264" y="2006"/>
                  </a:lnTo>
                  <a:lnTo>
                    <a:pt x="229108" y="10020"/>
                  </a:lnTo>
                  <a:lnTo>
                    <a:pt x="226466" y="15824"/>
                  </a:lnTo>
                  <a:lnTo>
                    <a:pt x="225767" y="23469"/>
                  </a:lnTo>
                  <a:lnTo>
                    <a:pt x="236016" y="24523"/>
                  </a:lnTo>
                  <a:lnTo>
                    <a:pt x="236054" y="19431"/>
                  </a:lnTo>
                  <a:lnTo>
                    <a:pt x="237515" y="15443"/>
                  </a:lnTo>
                  <a:lnTo>
                    <a:pt x="243268" y="9690"/>
                  </a:lnTo>
                  <a:lnTo>
                    <a:pt x="247103" y="8242"/>
                  </a:lnTo>
                  <a:lnTo>
                    <a:pt x="256451" y="8242"/>
                  </a:lnTo>
                  <a:lnTo>
                    <a:pt x="260121" y="9613"/>
                  </a:lnTo>
                  <a:lnTo>
                    <a:pt x="265772" y="15036"/>
                  </a:lnTo>
                  <a:lnTo>
                    <a:pt x="267195" y="18364"/>
                  </a:lnTo>
                  <a:lnTo>
                    <a:pt x="267195" y="26073"/>
                  </a:lnTo>
                  <a:lnTo>
                    <a:pt x="265645" y="30086"/>
                  </a:lnTo>
                  <a:lnTo>
                    <a:pt x="259435" y="38531"/>
                  </a:lnTo>
                  <a:lnTo>
                    <a:pt x="253479" y="44259"/>
                  </a:lnTo>
                  <a:lnTo>
                    <a:pt x="238963" y="56146"/>
                  </a:lnTo>
                  <a:lnTo>
                    <a:pt x="234619" y="60236"/>
                  </a:lnTo>
                  <a:lnTo>
                    <a:pt x="228600" y="67322"/>
                  </a:lnTo>
                  <a:lnTo>
                    <a:pt x="226415" y="70929"/>
                  </a:lnTo>
                  <a:lnTo>
                    <a:pt x="224205" y="76796"/>
                  </a:lnTo>
                  <a:lnTo>
                    <a:pt x="223812" y="79095"/>
                  </a:lnTo>
                  <a:lnTo>
                    <a:pt x="223888" y="81495"/>
                  </a:lnTo>
                  <a:lnTo>
                    <a:pt x="277545" y="81495"/>
                  </a:lnTo>
                  <a:lnTo>
                    <a:pt x="277545" y="71920"/>
                  </a:lnTo>
                  <a:close/>
                </a:path>
                <a:path w="428625" h="83184">
                  <a:moveTo>
                    <a:pt x="353161" y="50990"/>
                  </a:moveTo>
                  <a:lnTo>
                    <a:pt x="345008" y="8242"/>
                  </a:lnTo>
                  <a:lnTo>
                    <a:pt x="344144" y="6908"/>
                  </a:lnTo>
                  <a:lnTo>
                    <a:pt x="342912" y="5765"/>
                  </a:lnTo>
                  <a:lnTo>
                    <a:pt x="342912" y="41465"/>
                  </a:lnTo>
                  <a:lnTo>
                    <a:pt x="342620" y="50596"/>
                  </a:lnTo>
                  <a:lnTo>
                    <a:pt x="331266" y="74688"/>
                  </a:lnTo>
                  <a:lnTo>
                    <a:pt x="322110" y="74688"/>
                  </a:lnTo>
                  <a:lnTo>
                    <a:pt x="310464" y="41465"/>
                  </a:lnTo>
                  <a:lnTo>
                    <a:pt x="310743" y="33426"/>
                  </a:lnTo>
                  <a:lnTo>
                    <a:pt x="321995" y="8242"/>
                  </a:lnTo>
                  <a:lnTo>
                    <a:pt x="331228" y="8242"/>
                  </a:lnTo>
                  <a:lnTo>
                    <a:pt x="342912" y="41465"/>
                  </a:lnTo>
                  <a:lnTo>
                    <a:pt x="342912" y="5765"/>
                  </a:lnTo>
                  <a:lnTo>
                    <a:pt x="341439" y="4394"/>
                  </a:lnTo>
                  <a:lnTo>
                    <a:pt x="338150" y="2654"/>
                  </a:lnTo>
                  <a:lnTo>
                    <a:pt x="334860" y="876"/>
                  </a:lnTo>
                  <a:lnTo>
                    <a:pt x="331050" y="0"/>
                  </a:lnTo>
                  <a:lnTo>
                    <a:pt x="320789" y="0"/>
                  </a:lnTo>
                  <a:lnTo>
                    <a:pt x="300228" y="31877"/>
                  </a:lnTo>
                  <a:lnTo>
                    <a:pt x="300228" y="41465"/>
                  </a:lnTo>
                  <a:lnTo>
                    <a:pt x="312724" y="80086"/>
                  </a:lnTo>
                  <a:lnTo>
                    <a:pt x="318871" y="82880"/>
                  </a:lnTo>
                  <a:lnTo>
                    <a:pt x="332638" y="82880"/>
                  </a:lnTo>
                  <a:lnTo>
                    <a:pt x="337540" y="81292"/>
                  </a:lnTo>
                  <a:lnTo>
                    <a:pt x="345338" y="74904"/>
                  </a:lnTo>
                  <a:lnTo>
                    <a:pt x="345478" y="74688"/>
                  </a:lnTo>
                  <a:lnTo>
                    <a:pt x="348272" y="70383"/>
                  </a:lnTo>
                  <a:lnTo>
                    <a:pt x="352183" y="58686"/>
                  </a:lnTo>
                  <a:lnTo>
                    <a:pt x="353161" y="50990"/>
                  </a:lnTo>
                  <a:close/>
                </a:path>
                <a:path w="428625" h="83184">
                  <a:moveTo>
                    <a:pt x="428485" y="52285"/>
                  </a:moveTo>
                  <a:lnTo>
                    <a:pt x="427164" y="47929"/>
                  </a:lnTo>
                  <a:lnTo>
                    <a:pt x="421843" y="40944"/>
                  </a:lnTo>
                  <a:lnTo>
                    <a:pt x="418122" y="38646"/>
                  </a:lnTo>
                  <a:lnTo>
                    <a:pt x="413321" y="37528"/>
                  </a:lnTo>
                  <a:lnTo>
                    <a:pt x="417017" y="35839"/>
                  </a:lnTo>
                  <a:lnTo>
                    <a:pt x="419798" y="33553"/>
                  </a:lnTo>
                  <a:lnTo>
                    <a:pt x="423557" y="27787"/>
                  </a:lnTo>
                  <a:lnTo>
                    <a:pt x="424497" y="24599"/>
                  </a:lnTo>
                  <a:lnTo>
                    <a:pt x="424497" y="17399"/>
                  </a:lnTo>
                  <a:lnTo>
                    <a:pt x="405180" y="0"/>
                  </a:lnTo>
                  <a:lnTo>
                    <a:pt x="394335" y="0"/>
                  </a:lnTo>
                  <a:lnTo>
                    <a:pt x="388962" y="1841"/>
                  </a:lnTo>
                  <a:lnTo>
                    <a:pt x="380314" y="9182"/>
                  </a:lnTo>
                  <a:lnTo>
                    <a:pt x="377545" y="14351"/>
                  </a:lnTo>
                  <a:lnTo>
                    <a:pt x="376339" y="21031"/>
                  </a:lnTo>
                  <a:lnTo>
                    <a:pt x="386295" y="22809"/>
                  </a:lnTo>
                  <a:lnTo>
                    <a:pt x="387032" y="17932"/>
                  </a:lnTo>
                  <a:lnTo>
                    <a:pt x="388696" y="14274"/>
                  </a:lnTo>
                  <a:lnTo>
                    <a:pt x="393865" y="9398"/>
                  </a:lnTo>
                  <a:lnTo>
                    <a:pt x="397090" y="8191"/>
                  </a:lnTo>
                  <a:lnTo>
                    <a:pt x="404888" y="8191"/>
                  </a:lnTo>
                  <a:lnTo>
                    <a:pt x="408076" y="9385"/>
                  </a:lnTo>
                  <a:lnTo>
                    <a:pt x="413029" y="14185"/>
                  </a:lnTo>
                  <a:lnTo>
                    <a:pt x="414261" y="17208"/>
                  </a:lnTo>
                  <a:lnTo>
                    <a:pt x="414261" y="25488"/>
                  </a:lnTo>
                  <a:lnTo>
                    <a:pt x="412559" y="28892"/>
                  </a:lnTo>
                  <a:lnTo>
                    <a:pt x="405765" y="33324"/>
                  </a:lnTo>
                  <a:lnTo>
                    <a:pt x="401955" y="34429"/>
                  </a:lnTo>
                  <a:lnTo>
                    <a:pt x="396100" y="34328"/>
                  </a:lnTo>
                  <a:lnTo>
                    <a:pt x="394995" y="43065"/>
                  </a:lnTo>
                  <a:lnTo>
                    <a:pt x="397789" y="42341"/>
                  </a:lnTo>
                  <a:lnTo>
                    <a:pt x="400138" y="41960"/>
                  </a:lnTo>
                  <a:lnTo>
                    <a:pt x="406641" y="41960"/>
                  </a:lnTo>
                  <a:lnTo>
                    <a:pt x="410438" y="43459"/>
                  </a:lnTo>
                  <a:lnTo>
                    <a:pt x="416420" y="49403"/>
                  </a:lnTo>
                  <a:lnTo>
                    <a:pt x="417906" y="53162"/>
                  </a:lnTo>
                  <a:lnTo>
                    <a:pt x="417906" y="62547"/>
                  </a:lnTo>
                  <a:lnTo>
                    <a:pt x="416293" y="66573"/>
                  </a:lnTo>
                  <a:lnTo>
                    <a:pt x="409829" y="73063"/>
                  </a:lnTo>
                  <a:lnTo>
                    <a:pt x="405879" y="74688"/>
                  </a:lnTo>
                  <a:lnTo>
                    <a:pt x="397243" y="74688"/>
                  </a:lnTo>
                  <a:lnTo>
                    <a:pt x="393877" y="73456"/>
                  </a:lnTo>
                  <a:lnTo>
                    <a:pt x="388378" y="68465"/>
                  </a:lnTo>
                  <a:lnTo>
                    <a:pt x="386448" y="64389"/>
                  </a:lnTo>
                  <a:lnTo>
                    <a:pt x="385305" y="58737"/>
                  </a:lnTo>
                  <a:lnTo>
                    <a:pt x="375335" y="60071"/>
                  </a:lnTo>
                  <a:lnTo>
                    <a:pt x="375996" y="66827"/>
                  </a:lnTo>
                  <a:lnTo>
                    <a:pt x="378675" y="72326"/>
                  </a:lnTo>
                  <a:lnTo>
                    <a:pt x="388086" y="80822"/>
                  </a:lnTo>
                  <a:lnTo>
                    <a:pt x="394017" y="82943"/>
                  </a:lnTo>
                  <a:lnTo>
                    <a:pt x="409041" y="82943"/>
                  </a:lnTo>
                  <a:lnTo>
                    <a:pt x="415569" y="80479"/>
                  </a:lnTo>
                  <a:lnTo>
                    <a:pt x="425907" y="70624"/>
                  </a:lnTo>
                  <a:lnTo>
                    <a:pt x="428485" y="64604"/>
                  </a:lnTo>
                  <a:lnTo>
                    <a:pt x="428485" y="52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37019" y="874383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46539" y="8747780"/>
              <a:ext cx="143802" cy="124828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021410" y="8743836"/>
              <a:ext cx="735330" cy="135255"/>
            </a:xfrm>
            <a:custGeom>
              <a:avLst/>
              <a:gdLst/>
              <a:ahLst/>
              <a:cxnLst/>
              <a:rect l="l" t="t" r="r" b="b"/>
              <a:pathLst>
                <a:path w="735330" h="135254">
                  <a:moveTo>
                    <a:pt x="734872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734872" y="135000"/>
                  </a:lnTo>
                  <a:lnTo>
                    <a:pt x="73487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30930" y="8747780"/>
              <a:ext cx="143802" cy="124828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338442" y="890366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47959" y="8907605"/>
              <a:ext cx="143802" cy="124827"/>
            </a:xfrm>
            <a:prstGeom prst="rect">
              <a:avLst/>
            </a:prstGeom>
          </p:spPr>
        </p:pic>
      </p:grpSp>
      <p:sp>
        <p:nvSpPr>
          <p:cNvPr id="81" name="object 81"/>
          <p:cNvSpPr txBox="1"/>
          <p:nvPr/>
        </p:nvSpPr>
        <p:spPr>
          <a:xfrm>
            <a:off x="468544" y="8413501"/>
            <a:ext cx="1060450" cy="6108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2729" marR="5080" indent="-137795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PE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CH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SLICES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 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  <a:p>
            <a:pPr marL="48895">
              <a:lnSpc>
                <a:spcPct val="100000"/>
              </a:lnSpc>
              <a:spcBef>
                <a:spcPts val="300"/>
              </a:spcBef>
              <a:tabLst>
                <a:tab pos="771525" algn="l"/>
              </a:tabLst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45" dirty="0">
                <a:latin typeface="Trebuchet MS"/>
                <a:cs typeface="Trebuchet MS"/>
              </a:rPr>
              <a:t>L</a:t>
            </a:r>
            <a:r>
              <a:rPr sz="550" b="1" spc="-7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15" dirty="0">
                <a:latin typeface="Trebuchet MS"/>
                <a:cs typeface="Trebuchet MS"/>
              </a:rPr>
              <a:t>GI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5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AB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2006188" y="8396796"/>
            <a:ext cx="1738630" cy="1920875"/>
          </a:xfrm>
          <a:custGeom>
            <a:avLst/>
            <a:gdLst/>
            <a:ahLst/>
            <a:cxnLst/>
            <a:rect l="l" t="t" r="r" b="b"/>
            <a:pathLst>
              <a:path w="1738629" h="19208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8840"/>
                </a:lnTo>
                <a:lnTo>
                  <a:pt x="1124" y="1890470"/>
                </a:lnTo>
                <a:lnTo>
                  <a:pt x="8999" y="1911848"/>
                </a:lnTo>
                <a:lnTo>
                  <a:pt x="30373" y="1919724"/>
                </a:lnTo>
                <a:lnTo>
                  <a:pt x="71996" y="1920849"/>
                </a:lnTo>
                <a:lnTo>
                  <a:pt x="1666595" y="1920849"/>
                </a:lnTo>
                <a:lnTo>
                  <a:pt x="1708218" y="1919724"/>
                </a:lnTo>
                <a:lnTo>
                  <a:pt x="1729592" y="1911848"/>
                </a:lnTo>
                <a:lnTo>
                  <a:pt x="1737466" y="1890470"/>
                </a:lnTo>
                <a:lnTo>
                  <a:pt x="1738591" y="184884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3" name="object 83"/>
          <p:cNvGraphicFramePr>
            <a:graphicFrameLocks noGrp="1"/>
          </p:cNvGraphicFramePr>
          <p:nvPr/>
        </p:nvGraphicFramePr>
        <p:xfrm>
          <a:off x="2107835" y="9571502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9152RH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6005044004056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84" name="object 84"/>
          <p:cNvGrpSpPr/>
          <p:nvPr/>
        </p:nvGrpSpPr>
        <p:grpSpPr>
          <a:xfrm>
            <a:off x="2243175" y="9025737"/>
            <a:ext cx="1229995" cy="432434"/>
            <a:chOff x="2243175" y="9025737"/>
            <a:chExt cx="1229995" cy="432434"/>
          </a:xfrm>
        </p:grpSpPr>
        <p:sp>
          <p:nvSpPr>
            <p:cNvPr id="85" name="object 85"/>
            <p:cNvSpPr/>
            <p:nvPr/>
          </p:nvSpPr>
          <p:spPr>
            <a:xfrm>
              <a:off x="2243175" y="9025737"/>
              <a:ext cx="1229995" cy="432434"/>
            </a:xfrm>
            <a:custGeom>
              <a:avLst/>
              <a:gdLst/>
              <a:ahLst/>
              <a:cxnLst/>
              <a:rect l="l" t="t" r="r" b="b"/>
              <a:pathLst>
                <a:path w="1229995" h="432434">
                  <a:moveTo>
                    <a:pt x="1229575" y="0"/>
                  </a:moveTo>
                  <a:lnTo>
                    <a:pt x="0" y="0"/>
                  </a:lnTo>
                  <a:lnTo>
                    <a:pt x="0" y="12928"/>
                  </a:lnTo>
                  <a:lnTo>
                    <a:pt x="0" y="432003"/>
                  </a:lnTo>
                  <a:lnTo>
                    <a:pt x="1229575" y="432003"/>
                  </a:lnTo>
                  <a:lnTo>
                    <a:pt x="1229575" y="12928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401472" y="9368636"/>
              <a:ext cx="71272" cy="89103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2360384" y="9085579"/>
              <a:ext cx="1016635" cy="326390"/>
            </a:xfrm>
            <a:custGeom>
              <a:avLst/>
              <a:gdLst/>
              <a:ahLst/>
              <a:cxnLst/>
              <a:rect l="l" t="t" r="r" b="b"/>
              <a:pathLst>
                <a:path w="1016635" h="326390">
                  <a:moveTo>
                    <a:pt x="11493" y="12"/>
                  </a:moveTo>
                  <a:lnTo>
                    <a:pt x="0" y="12"/>
                  </a:lnTo>
                  <a:lnTo>
                    <a:pt x="0" y="325831"/>
                  </a:lnTo>
                  <a:lnTo>
                    <a:pt x="11493" y="325831"/>
                  </a:lnTo>
                  <a:lnTo>
                    <a:pt x="11493" y="12"/>
                  </a:lnTo>
                  <a:close/>
                </a:path>
                <a:path w="1016635" h="326390">
                  <a:moveTo>
                    <a:pt x="32880" y="12"/>
                  </a:moveTo>
                  <a:lnTo>
                    <a:pt x="21386" y="12"/>
                  </a:lnTo>
                  <a:lnTo>
                    <a:pt x="21386" y="325831"/>
                  </a:lnTo>
                  <a:lnTo>
                    <a:pt x="32880" y="325831"/>
                  </a:lnTo>
                  <a:lnTo>
                    <a:pt x="32880" y="12"/>
                  </a:lnTo>
                  <a:close/>
                </a:path>
                <a:path w="1016635" h="326390">
                  <a:moveTo>
                    <a:pt x="86321" y="12"/>
                  </a:moveTo>
                  <a:lnTo>
                    <a:pt x="64147" y="12"/>
                  </a:lnTo>
                  <a:lnTo>
                    <a:pt x="64147" y="280657"/>
                  </a:lnTo>
                  <a:lnTo>
                    <a:pt x="86321" y="280657"/>
                  </a:lnTo>
                  <a:lnTo>
                    <a:pt x="86321" y="12"/>
                  </a:lnTo>
                  <a:close/>
                </a:path>
                <a:path w="1016635" h="326390">
                  <a:moveTo>
                    <a:pt x="107708" y="0"/>
                  </a:moveTo>
                  <a:lnTo>
                    <a:pt x="96227" y="0"/>
                  </a:lnTo>
                  <a:lnTo>
                    <a:pt x="96227" y="280657"/>
                  </a:lnTo>
                  <a:lnTo>
                    <a:pt x="107708" y="280657"/>
                  </a:lnTo>
                  <a:lnTo>
                    <a:pt x="107708" y="0"/>
                  </a:lnTo>
                  <a:close/>
                </a:path>
                <a:path w="1016635" h="326390">
                  <a:moveTo>
                    <a:pt x="129095" y="0"/>
                  </a:moveTo>
                  <a:lnTo>
                    <a:pt x="117614" y="0"/>
                  </a:lnTo>
                  <a:lnTo>
                    <a:pt x="117614" y="280657"/>
                  </a:lnTo>
                  <a:lnTo>
                    <a:pt x="129095" y="280657"/>
                  </a:lnTo>
                  <a:lnTo>
                    <a:pt x="129095" y="0"/>
                  </a:lnTo>
                  <a:close/>
                </a:path>
                <a:path w="1016635" h="326390">
                  <a:moveTo>
                    <a:pt x="182562" y="12"/>
                  </a:moveTo>
                  <a:lnTo>
                    <a:pt x="149694" y="12"/>
                  </a:lnTo>
                  <a:lnTo>
                    <a:pt x="149694" y="280657"/>
                  </a:lnTo>
                  <a:lnTo>
                    <a:pt x="182562" y="280657"/>
                  </a:lnTo>
                  <a:lnTo>
                    <a:pt x="182562" y="12"/>
                  </a:lnTo>
                  <a:close/>
                </a:path>
                <a:path w="1016635" h="326390">
                  <a:moveTo>
                    <a:pt x="225323" y="12"/>
                  </a:moveTo>
                  <a:lnTo>
                    <a:pt x="192455" y="12"/>
                  </a:lnTo>
                  <a:lnTo>
                    <a:pt x="192455" y="280657"/>
                  </a:lnTo>
                  <a:lnTo>
                    <a:pt x="225323" y="280657"/>
                  </a:lnTo>
                  <a:lnTo>
                    <a:pt x="225323" y="12"/>
                  </a:lnTo>
                  <a:close/>
                </a:path>
                <a:path w="1016635" h="326390">
                  <a:moveTo>
                    <a:pt x="257403" y="0"/>
                  </a:moveTo>
                  <a:lnTo>
                    <a:pt x="245922" y="0"/>
                  </a:lnTo>
                  <a:lnTo>
                    <a:pt x="245922" y="280657"/>
                  </a:lnTo>
                  <a:lnTo>
                    <a:pt x="257403" y="280657"/>
                  </a:lnTo>
                  <a:lnTo>
                    <a:pt x="257403" y="0"/>
                  </a:lnTo>
                  <a:close/>
                </a:path>
                <a:path w="1016635" h="326390">
                  <a:moveTo>
                    <a:pt x="278790" y="0"/>
                  </a:moveTo>
                  <a:lnTo>
                    <a:pt x="267309" y="0"/>
                  </a:lnTo>
                  <a:lnTo>
                    <a:pt x="267309" y="280657"/>
                  </a:lnTo>
                  <a:lnTo>
                    <a:pt x="278790" y="280657"/>
                  </a:lnTo>
                  <a:lnTo>
                    <a:pt x="278790" y="0"/>
                  </a:lnTo>
                  <a:close/>
                </a:path>
                <a:path w="1016635" h="326390">
                  <a:moveTo>
                    <a:pt x="332257" y="12"/>
                  </a:moveTo>
                  <a:lnTo>
                    <a:pt x="299389" y="12"/>
                  </a:lnTo>
                  <a:lnTo>
                    <a:pt x="299389" y="280657"/>
                  </a:lnTo>
                  <a:lnTo>
                    <a:pt x="332257" y="280657"/>
                  </a:lnTo>
                  <a:lnTo>
                    <a:pt x="332257" y="12"/>
                  </a:lnTo>
                  <a:close/>
                </a:path>
                <a:path w="1016635" h="326390">
                  <a:moveTo>
                    <a:pt x="353631" y="0"/>
                  </a:moveTo>
                  <a:lnTo>
                    <a:pt x="342150" y="0"/>
                  </a:lnTo>
                  <a:lnTo>
                    <a:pt x="342150" y="280657"/>
                  </a:lnTo>
                  <a:lnTo>
                    <a:pt x="353631" y="280657"/>
                  </a:lnTo>
                  <a:lnTo>
                    <a:pt x="353631" y="0"/>
                  </a:lnTo>
                  <a:close/>
                </a:path>
                <a:path w="1016635" h="326390">
                  <a:moveTo>
                    <a:pt x="407098" y="12"/>
                  </a:moveTo>
                  <a:lnTo>
                    <a:pt x="384924" y="12"/>
                  </a:lnTo>
                  <a:lnTo>
                    <a:pt x="384924" y="280657"/>
                  </a:lnTo>
                  <a:lnTo>
                    <a:pt x="407098" y="280657"/>
                  </a:lnTo>
                  <a:lnTo>
                    <a:pt x="407098" y="12"/>
                  </a:lnTo>
                  <a:close/>
                </a:path>
                <a:path w="1016635" h="326390">
                  <a:moveTo>
                    <a:pt x="428485" y="0"/>
                  </a:moveTo>
                  <a:lnTo>
                    <a:pt x="416991" y="0"/>
                  </a:lnTo>
                  <a:lnTo>
                    <a:pt x="416991" y="280657"/>
                  </a:lnTo>
                  <a:lnTo>
                    <a:pt x="428485" y="280657"/>
                  </a:lnTo>
                  <a:lnTo>
                    <a:pt x="428485" y="0"/>
                  </a:lnTo>
                  <a:close/>
                </a:path>
                <a:path w="1016635" h="326390">
                  <a:moveTo>
                    <a:pt x="481939" y="12"/>
                  </a:moveTo>
                  <a:lnTo>
                    <a:pt x="459765" y="12"/>
                  </a:lnTo>
                  <a:lnTo>
                    <a:pt x="459765" y="280657"/>
                  </a:lnTo>
                  <a:lnTo>
                    <a:pt x="481939" y="280657"/>
                  </a:lnTo>
                  <a:lnTo>
                    <a:pt x="481939" y="12"/>
                  </a:lnTo>
                  <a:close/>
                </a:path>
                <a:path w="1016635" h="326390">
                  <a:moveTo>
                    <a:pt x="503313" y="12"/>
                  </a:moveTo>
                  <a:lnTo>
                    <a:pt x="491832" y="12"/>
                  </a:lnTo>
                  <a:lnTo>
                    <a:pt x="491832" y="325831"/>
                  </a:lnTo>
                  <a:lnTo>
                    <a:pt x="503313" y="325831"/>
                  </a:lnTo>
                  <a:lnTo>
                    <a:pt x="503313" y="12"/>
                  </a:lnTo>
                  <a:close/>
                </a:path>
                <a:path w="1016635" h="326390">
                  <a:moveTo>
                    <a:pt x="524700" y="12"/>
                  </a:moveTo>
                  <a:lnTo>
                    <a:pt x="513219" y="12"/>
                  </a:lnTo>
                  <a:lnTo>
                    <a:pt x="513219" y="325831"/>
                  </a:lnTo>
                  <a:lnTo>
                    <a:pt x="524700" y="325831"/>
                  </a:lnTo>
                  <a:lnTo>
                    <a:pt x="524700" y="12"/>
                  </a:lnTo>
                  <a:close/>
                </a:path>
                <a:path w="1016635" h="326390">
                  <a:moveTo>
                    <a:pt x="567474" y="12"/>
                  </a:moveTo>
                  <a:lnTo>
                    <a:pt x="534606" y="12"/>
                  </a:lnTo>
                  <a:lnTo>
                    <a:pt x="534606" y="280657"/>
                  </a:lnTo>
                  <a:lnTo>
                    <a:pt x="567474" y="280657"/>
                  </a:lnTo>
                  <a:lnTo>
                    <a:pt x="567474" y="12"/>
                  </a:lnTo>
                  <a:close/>
                </a:path>
                <a:path w="1016635" h="326390">
                  <a:moveTo>
                    <a:pt x="599554" y="0"/>
                  </a:moveTo>
                  <a:lnTo>
                    <a:pt x="588073" y="0"/>
                  </a:lnTo>
                  <a:lnTo>
                    <a:pt x="588073" y="280657"/>
                  </a:lnTo>
                  <a:lnTo>
                    <a:pt x="599554" y="280657"/>
                  </a:lnTo>
                  <a:lnTo>
                    <a:pt x="599554" y="0"/>
                  </a:lnTo>
                  <a:close/>
                </a:path>
                <a:path w="1016635" h="326390">
                  <a:moveTo>
                    <a:pt x="642302" y="12"/>
                  </a:moveTo>
                  <a:lnTo>
                    <a:pt x="609434" y="12"/>
                  </a:lnTo>
                  <a:lnTo>
                    <a:pt x="609434" y="280657"/>
                  </a:lnTo>
                  <a:lnTo>
                    <a:pt x="642302" y="280657"/>
                  </a:lnTo>
                  <a:lnTo>
                    <a:pt x="642302" y="12"/>
                  </a:lnTo>
                  <a:close/>
                </a:path>
                <a:path w="1016635" h="326390">
                  <a:moveTo>
                    <a:pt x="674395" y="0"/>
                  </a:moveTo>
                  <a:lnTo>
                    <a:pt x="662914" y="0"/>
                  </a:lnTo>
                  <a:lnTo>
                    <a:pt x="662914" y="280657"/>
                  </a:lnTo>
                  <a:lnTo>
                    <a:pt x="674395" y="280657"/>
                  </a:lnTo>
                  <a:lnTo>
                    <a:pt x="674395" y="0"/>
                  </a:lnTo>
                  <a:close/>
                </a:path>
                <a:path w="1016635" h="326390">
                  <a:moveTo>
                    <a:pt x="695769" y="0"/>
                  </a:moveTo>
                  <a:lnTo>
                    <a:pt x="684288" y="0"/>
                  </a:lnTo>
                  <a:lnTo>
                    <a:pt x="684288" y="280657"/>
                  </a:lnTo>
                  <a:lnTo>
                    <a:pt x="695769" y="280657"/>
                  </a:lnTo>
                  <a:lnTo>
                    <a:pt x="695769" y="0"/>
                  </a:lnTo>
                  <a:close/>
                </a:path>
                <a:path w="1016635" h="326390">
                  <a:moveTo>
                    <a:pt x="738543" y="12"/>
                  </a:moveTo>
                  <a:lnTo>
                    <a:pt x="705675" y="12"/>
                  </a:lnTo>
                  <a:lnTo>
                    <a:pt x="705675" y="280657"/>
                  </a:lnTo>
                  <a:lnTo>
                    <a:pt x="738543" y="280657"/>
                  </a:lnTo>
                  <a:lnTo>
                    <a:pt x="738543" y="12"/>
                  </a:lnTo>
                  <a:close/>
                </a:path>
                <a:path w="1016635" h="326390">
                  <a:moveTo>
                    <a:pt x="792010" y="12"/>
                  </a:moveTo>
                  <a:lnTo>
                    <a:pt x="759142" y="12"/>
                  </a:lnTo>
                  <a:lnTo>
                    <a:pt x="759142" y="280657"/>
                  </a:lnTo>
                  <a:lnTo>
                    <a:pt x="792010" y="280657"/>
                  </a:lnTo>
                  <a:lnTo>
                    <a:pt x="792010" y="12"/>
                  </a:lnTo>
                  <a:close/>
                </a:path>
                <a:path w="1016635" h="326390">
                  <a:moveTo>
                    <a:pt x="824077" y="0"/>
                  </a:moveTo>
                  <a:lnTo>
                    <a:pt x="812596" y="0"/>
                  </a:lnTo>
                  <a:lnTo>
                    <a:pt x="812596" y="280657"/>
                  </a:lnTo>
                  <a:lnTo>
                    <a:pt x="824077" y="280657"/>
                  </a:lnTo>
                  <a:lnTo>
                    <a:pt x="824077" y="0"/>
                  </a:lnTo>
                  <a:close/>
                </a:path>
                <a:path w="1016635" h="326390">
                  <a:moveTo>
                    <a:pt x="845464" y="0"/>
                  </a:moveTo>
                  <a:lnTo>
                    <a:pt x="833983" y="0"/>
                  </a:lnTo>
                  <a:lnTo>
                    <a:pt x="833983" y="280657"/>
                  </a:lnTo>
                  <a:lnTo>
                    <a:pt x="845464" y="280657"/>
                  </a:lnTo>
                  <a:lnTo>
                    <a:pt x="845464" y="0"/>
                  </a:lnTo>
                  <a:close/>
                </a:path>
                <a:path w="1016635" h="326390">
                  <a:moveTo>
                    <a:pt x="888238" y="12"/>
                  </a:moveTo>
                  <a:lnTo>
                    <a:pt x="855370" y="12"/>
                  </a:lnTo>
                  <a:lnTo>
                    <a:pt x="855370" y="280657"/>
                  </a:lnTo>
                  <a:lnTo>
                    <a:pt x="888238" y="280657"/>
                  </a:lnTo>
                  <a:lnTo>
                    <a:pt x="888238" y="12"/>
                  </a:lnTo>
                  <a:close/>
                </a:path>
                <a:path w="1016635" h="326390">
                  <a:moveTo>
                    <a:pt x="941692" y="12"/>
                  </a:moveTo>
                  <a:lnTo>
                    <a:pt x="908824" y="12"/>
                  </a:lnTo>
                  <a:lnTo>
                    <a:pt x="908824" y="280657"/>
                  </a:lnTo>
                  <a:lnTo>
                    <a:pt x="941692" y="280657"/>
                  </a:lnTo>
                  <a:lnTo>
                    <a:pt x="941692" y="12"/>
                  </a:lnTo>
                  <a:close/>
                </a:path>
                <a:path w="1016635" h="326390">
                  <a:moveTo>
                    <a:pt x="963079" y="0"/>
                  </a:moveTo>
                  <a:lnTo>
                    <a:pt x="951598" y="0"/>
                  </a:lnTo>
                  <a:lnTo>
                    <a:pt x="951598" y="280657"/>
                  </a:lnTo>
                  <a:lnTo>
                    <a:pt x="963079" y="280657"/>
                  </a:lnTo>
                  <a:lnTo>
                    <a:pt x="963079" y="0"/>
                  </a:lnTo>
                  <a:close/>
                </a:path>
                <a:path w="1016635" h="326390">
                  <a:moveTo>
                    <a:pt x="995146" y="12"/>
                  </a:moveTo>
                  <a:lnTo>
                    <a:pt x="983653" y="12"/>
                  </a:lnTo>
                  <a:lnTo>
                    <a:pt x="983653" y="325831"/>
                  </a:lnTo>
                  <a:lnTo>
                    <a:pt x="995146" y="325831"/>
                  </a:lnTo>
                  <a:lnTo>
                    <a:pt x="995146" y="12"/>
                  </a:lnTo>
                  <a:close/>
                </a:path>
                <a:path w="1016635" h="326390">
                  <a:moveTo>
                    <a:pt x="1016533" y="12"/>
                  </a:moveTo>
                  <a:lnTo>
                    <a:pt x="1005052" y="12"/>
                  </a:lnTo>
                  <a:lnTo>
                    <a:pt x="1005052" y="325831"/>
                  </a:lnTo>
                  <a:lnTo>
                    <a:pt x="1016533" y="325831"/>
                  </a:lnTo>
                  <a:lnTo>
                    <a:pt x="1016533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8" name="object 88"/>
          <p:cNvSpPr txBox="1"/>
          <p:nvPr/>
        </p:nvSpPr>
        <p:spPr>
          <a:xfrm>
            <a:off x="2241161" y="9331640"/>
            <a:ext cx="107442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6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005044</a:t>
            </a:r>
            <a:r>
              <a:rPr sz="900" spc="60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004049</a:t>
            </a:r>
            <a:endParaRPr sz="900">
              <a:latin typeface="Arial MT"/>
              <a:cs typeface="Arial MT"/>
            </a:endParaRPr>
          </a:p>
        </p:txBody>
      </p:sp>
      <p:pic>
        <p:nvPicPr>
          <p:cNvPr id="89" name="object 89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2653680" y="7529156"/>
            <a:ext cx="443620" cy="759091"/>
          </a:xfrm>
          <a:prstGeom prst="rect">
            <a:avLst/>
          </a:prstGeom>
        </p:spPr>
      </p:pic>
      <p:grpSp>
        <p:nvGrpSpPr>
          <p:cNvPr id="90" name="object 90"/>
          <p:cNvGrpSpPr/>
          <p:nvPr/>
        </p:nvGrpSpPr>
        <p:grpSpPr>
          <a:xfrm>
            <a:off x="2162670" y="8743836"/>
            <a:ext cx="1419860" cy="295275"/>
            <a:chOff x="2162670" y="8743836"/>
            <a:chExt cx="1419860" cy="295275"/>
          </a:xfrm>
        </p:grpSpPr>
        <p:sp>
          <p:nvSpPr>
            <p:cNvPr id="91" name="object 91"/>
            <p:cNvSpPr/>
            <p:nvPr/>
          </p:nvSpPr>
          <p:spPr>
            <a:xfrm>
              <a:off x="2162670" y="874383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172191" y="8747780"/>
              <a:ext cx="143802" cy="124828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2847060" y="8743836"/>
              <a:ext cx="735330" cy="135255"/>
            </a:xfrm>
            <a:custGeom>
              <a:avLst/>
              <a:gdLst/>
              <a:ahLst/>
              <a:cxnLst/>
              <a:rect l="l" t="t" r="r" b="b"/>
              <a:pathLst>
                <a:path w="735329" h="135254">
                  <a:moveTo>
                    <a:pt x="734872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734872" y="135000"/>
                  </a:lnTo>
                  <a:lnTo>
                    <a:pt x="73487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856581" y="8747780"/>
              <a:ext cx="143802" cy="124828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2164092" y="890366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173611" y="8907605"/>
              <a:ext cx="143802" cy="124827"/>
            </a:xfrm>
            <a:prstGeom prst="rect">
              <a:avLst/>
            </a:prstGeom>
          </p:spPr>
        </p:pic>
      </p:grpSp>
      <p:sp>
        <p:nvSpPr>
          <p:cNvPr id="97" name="object 97"/>
          <p:cNvSpPr txBox="1"/>
          <p:nvPr/>
        </p:nvSpPr>
        <p:spPr>
          <a:xfrm>
            <a:off x="2294196" y="8416875"/>
            <a:ext cx="1121410" cy="6070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3365" marR="5080" indent="-198755">
              <a:lnSpc>
                <a:spcPct val="100000"/>
              </a:lnSpc>
              <a:spcBef>
                <a:spcPts val="100"/>
              </a:spcBef>
            </a:pP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COCK</a:t>
            </a:r>
            <a:r>
              <a:rPr sz="1000" b="1" spc="-100" dirty="0">
                <a:latin typeface="Trebuchet MS"/>
                <a:cs typeface="Trebuchet MS"/>
              </a:rPr>
              <a:t>T</a:t>
            </a:r>
            <a:r>
              <a:rPr sz="1000" b="1" spc="-15" dirty="0">
                <a:latin typeface="Trebuchet MS"/>
                <a:cs typeface="Trebuchet MS"/>
              </a:rPr>
              <a:t>AIL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 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  <a:p>
            <a:pPr marL="48895">
              <a:lnSpc>
                <a:spcPct val="100000"/>
              </a:lnSpc>
              <a:spcBef>
                <a:spcPts val="275"/>
              </a:spcBef>
              <a:tabLst>
                <a:tab pos="771525" algn="l"/>
              </a:tabLst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45" dirty="0">
                <a:latin typeface="Trebuchet MS"/>
                <a:cs typeface="Trebuchet MS"/>
              </a:rPr>
              <a:t>L</a:t>
            </a:r>
            <a:r>
              <a:rPr sz="550" b="1" spc="-7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15" dirty="0">
                <a:latin typeface="Trebuchet MS"/>
                <a:cs typeface="Trebuchet MS"/>
              </a:rPr>
              <a:t>GI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5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AB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180703" y="4864658"/>
            <a:ext cx="1738630" cy="1924050"/>
          </a:xfrm>
          <a:custGeom>
            <a:avLst/>
            <a:gdLst/>
            <a:ahLst/>
            <a:cxnLst/>
            <a:rect l="l" t="t" r="r" b="b"/>
            <a:pathLst>
              <a:path w="1738630" h="192405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1710"/>
                </a:lnTo>
                <a:lnTo>
                  <a:pt x="1124" y="1893341"/>
                </a:lnTo>
                <a:lnTo>
                  <a:pt x="8999" y="1914718"/>
                </a:lnTo>
                <a:lnTo>
                  <a:pt x="30373" y="1922594"/>
                </a:lnTo>
                <a:lnTo>
                  <a:pt x="71996" y="1923719"/>
                </a:lnTo>
                <a:lnTo>
                  <a:pt x="1666595" y="1923719"/>
                </a:lnTo>
                <a:lnTo>
                  <a:pt x="1708218" y="1922594"/>
                </a:lnTo>
                <a:lnTo>
                  <a:pt x="1729592" y="1914718"/>
                </a:lnTo>
                <a:lnTo>
                  <a:pt x="1737466" y="1893341"/>
                </a:lnTo>
                <a:lnTo>
                  <a:pt x="1738591" y="185171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9" name="object 99"/>
          <p:cNvGraphicFramePr>
            <a:graphicFrameLocks noGrp="1"/>
          </p:cNvGraphicFramePr>
          <p:nvPr/>
        </p:nvGraphicFramePr>
        <p:xfrm>
          <a:off x="282350" y="6042232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8148RH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115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16005118000394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00" name="object 100"/>
          <p:cNvGrpSpPr/>
          <p:nvPr/>
        </p:nvGrpSpPr>
        <p:grpSpPr>
          <a:xfrm>
            <a:off x="373900" y="5339918"/>
            <a:ext cx="1339850" cy="135255"/>
            <a:chOff x="373900" y="5339918"/>
            <a:chExt cx="1339850" cy="135255"/>
          </a:xfrm>
        </p:grpSpPr>
        <p:sp>
          <p:nvSpPr>
            <p:cNvPr id="101" name="object 101"/>
            <p:cNvSpPr/>
            <p:nvPr/>
          </p:nvSpPr>
          <p:spPr>
            <a:xfrm>
              <a:off x="1052779" y="533991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062291" y="5343861"/>
              <a:ext cx="143802" cy="124828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373900" y="533991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" name="object 10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383412" y="5343862"/>
              <a:ext cx="143802" cy="124827"/>
            </a:xfrm>
            <a:prstGeom prst="rect">
              <a:avLst/>
            </a:prstGeom>
          </p:spPr>
        </p:pic>
      </p:grpSp>
      <p:sp>
        <p:nvSpPr>
          <p:cNvPr id="105" name="object 105"/>
          <p:cNvSpPr txBox="1"/>
          <p:nvPr/>
        </p:nvSpPr>
        <p:spPr>
          <a:xfrm>
            <a:off x="511590" y="5000075"/>
            <a:ext cx="1171575" cy="4622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1610" marR="99060" indent="-169545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GRANADILLA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PULP 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  <a:p>
            <a:pPr marL="43180">
              <a:lnSpc>
                <a:spcPct val="100000"/>
              </a:lnSpc>
              <a:spcBef>
                <a:spcPts val="375"/>
              </a:spcBef>
              <a:tabLst>
                <a:tab pos="721995" algn="l"/>
              </a:tabLst>
            </a:pPr>
            <a:r>
              <a:rPr sz="550" b="1" spc="-30" dirty="0">
                <a:latin typeface="Trebuchet MS"/>
                <a:cs typeface="Trebuchet MS"/>
              </a:rPr>
              <a:t>EAS</a:t>
            </a:r>
            <a:r>
              <a:rPr sz="550" b="1" spc="-100" dirty="0">
                <a:latin typeface="Trebuchet MS"/>
                <a:cs typeface="Trebuchet MS"/>
              </a:rPr>
              <a:t>Y</a:t>
            </a:r>
            <a:r>
              <a:rPr sz="550" b="1" spc="-45" dirty="0">
                <a:latin typeface="Trebuchet MS"/>
                <a:cs typeface="Trebuchet MS"/>
              </a:rPr>
              <a:t>-PEEL</a:t>
            </a:r>
            <a:r>
              <a:rPr sz="550" b="1" spc="-55" dirty="0">
                <a:latin typeface="Trebuchet MS"/>
                <a:cs typeface="Trebuchet MS"/>
              </a:rPr>
              <a:t> </a:t>
            </a:r>
            <a:r>
              <a:rPr sz="550" b="1" spc="-125" dirty="0">
                <a:latin typeface="Trebuchet MS"/>
                <a:cs typeface="Trebuchet MS"/>
              </a:rPr>
              <a:t>T</a:t>
            </a:r>
            <a:r>
              <a:rPr sz="550" b="1" spc="-25" dirty="0">
                <a:latin typeface="Trebuchet MS"/>
                <a:cs typeface="Trebuchet MS"/>
              </a:rPr>
              <a:t>AB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06" name="object 106"/>
          <p:cNvGrpSpPr/>
          <p:nvPr/>
        </p:nvGrpSpPr>
        <p:grpSpPr>
          <a:xfrm>
            <a:off x="435213" y="5556326"/>
            <a:ext cx="1229995" cy="361950"/>
            <a:chOff x="435213" y="5556326"/>
            <a:chExt cx="1229995" cy="361950"/>
          </a:xfrm>
        </p:grpSpPr>
        <p:sp>
          <p:nvSpPr>
            <p:cNvPr id="107" name="object 107"/>
            <p:cNvSpPr/>
            <p:nvPr/>
          </p:nvSpPr>
          <p:spPr>
            <a:xfrm>
              <a:off x="435213" y="5556333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93529" y="5827223"/>
              <a:ext cx="71259" cy="89103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450291" y="5556326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67" y="325894"/>
                  </a:moveTo>
                  <a:lnTo>
                    <a:pt x="51142" y="319582"/>
                  </a:lnTo>
                  <a:lnTo>
                    <a:pt x="47828" y="316141"/>
                  </a:lnTo>
                  <a:lnTo>
                    <a:pt x="43230" y="311315"/>
                  </a:lnTo>
                  <a:lnTo>
                    <a:pt x="43230" y="328460"/>
                  </a:lnTo>
                  <a:lnTo>
                    <a:pt x="43180" y="340423"/>
                  </a:lnTo>
                  <a:lnTo>
                    <a:pt x="41770" y="344703"/>
                  </a:lnTo>
                  <a:lnTo>
                    <a:pt x="35725" y="351497"/>
                  </a:lnTo>
                  <a:lnTo>
                    <a:pt x="32118" y="353187"/>
                  </a:lnTo>
                  <a:lnTo>
                    <a:pt x="25006" y="353187"/>
                  </a:lnTo>
                  <a:lnTo>
                    <a:pt x="11328" y="337134"/>
                  </a:lnTo>
                  <a:lnTo>
                    <a:pt x="11328" y="328460"/>
                  </a:lnTo>
                  <a:lnTo>
                    <a:pt x="12903" y="324231"/>
                  </a:lnTo>
                  <a:lnTo>
                    <a:pt x="16040" y="321030"/>
                  </a:lnTo>
                  <a:lnTo>
                    <a:pt x="18834" y="318135"/>
                  </a:lnTo>
                  <a:lnTo>
                    <a:pt x="19177" y="317779"/>
                  </a:lnTo>
                  <a:lnTo>
                    <a:pt x="22999" y="316141"/>
                  </a:lnTo>
                  <a:lnTo>
                    <a:pt x="32054" y="316141"/>
                  </a:lnTo>
                  <a:lnTo>
                    <a:pt x="35826" y="317779"/>
                  </a:lnTo>
                  <a:lnTo>
                    <a:pt x="38798" y="321030"/>
                  </a:lnTo>
                  <a:lnTo>
                    <a:pt x="41783" y="324231"/>
                  </a:lnTo>
                  <a:lnTo>
                    <a:pt x="43230" y="328460"/>
                  </a:lnTo>
                  <a:lnTo>
                    <a:pt x="43230" y="311315"/>
                  </a:lnTo>
                  <a:lnTo>
                    <a:pt x="41783" y="309791"/>
                  </a:lnTo>
                  <a:lnTo>
                    <a:pt x="36131" y="307340"/>
                  </a:lnTo>
                  <a:lnTo>
                    <a:pt x="25704" y="307340"/>
                  </a:lnTo>
                  <a:lnTo>
                    <a:pt x="22072" y="308229"/>
                  </a:lnTo>
                  <a:lnTo>
                    <a:pt x="15125" y="311772"/>
                  </a:lnTo>
                  <a:lnTo>
                    <a:pt x="12179" y="314490"/>
                  </a:lnTo>
                  <a:lnTo>
                    <a:pt x="9791" y="318135"/>
                  </a:lnTo>
                  <a:lnTo>
                    <a:pt x="9906" y="309791"/>
                  </a:lnTo>
                  <a:lnTo>
                    <a:pt x="10795" y="303758"/>
                  </a:lnTo>
                  <a:lnTo>
                    <a:pt x="12623" y="299364"/>
                  </a:lnTo>
                  <a:lnTo>
                    <a:pt x="14414" y="294970"/>
                  </a:lnTo>
                  <a:lnTo>
                    <a:pt x="16891" y="291630"/>
                  </a:lnTo>
                  <a:lnTo>
                    <a:pt x="20040" y="289344"/>
                  </a:lnTo>
                  <a:lnTo>
                    <a:pt x="22428" y="287578"/>
                  </a:lnTo>
                  <a:lnTo>
                    <a:pt x="25222" y="286689"/>
                  </a:lnTo>
                  <a:lnTo>
                    <a:pt x="32334" y="286689"/>
                  </a:lnTo>
                  <a:lnTo>
                    <a:pt x="42138" y="299478"/>
                  </a:lnTo>
                  <a:lnTo>
                    <a:pt x="52031" y="298704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61"/>
                  </a:lnTo>
                  <a:lnTo>
                    <a:pt x="0" y="324231"/>
                  </a:lnTo>
                  <a:lnTo>
                    <a:pt x="381" y="331800"/>
                  </a:lnTo>
                  <a:lnTo>
                    <a:pt x="19748" y="361378"/>
                  </a:lnTo>
                  <a:lnTo>
                    <a:pt x="32931" y="361378"/>
                  </a:lnTo>
                  <a:lnTo>
                    <a:pt x="53467" y="338734"/>
                  </a:lnTo>
                  <a:lnTo>
                    <a:pt x="53467" y="325894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39" y="0"/>
                  </a:lnTo>
                  <a:lnTo>
                    <a:pt x="102539" y="313677"/>
                  </a:lnTo>
                  <a:lnTo>
                    <a:pt x="113233" y="313677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07" y="0"/>
                  </a:moveTo>
                  <a:lnTo>
                    <a:pt x="123913" y="0"/>
                  </a:lnTo>
                  <a:lnTo>
                    <a:pt x="123913" y="313677"/>
                  </a:lnTo>
                  <a:lnTo>
                    <a:pt x="134607" y="313677"/>
                  </a:lnTo>
                  <a:lnTo>
                    <a:pt x="134607" y="0"/>
                  </a:lnTo>
                  <a:close/>
                </a:path>
                <a:path w="1118870" h="361950">
                  <a:moveTo>
                    <a:pt x="188061" y="12"/>
                  </a:moveTo>
                  <a:lnTo>
                    <a:pt x="166674" y="12"/>
                  </a:lnTo>
                  <a:lnTo>
                    <a:pt x="166674" y="260210"/>
                  </a:lnTo>
                  <a:lnTo>
                    <a:pt x="188061" y="260210"/>
                  </a:lnTo>
                  <a:lnTo>
                    <a:pt x="188061" y="12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05" y="286753"/>
                  </a:lnTo>
                  <a:lnTo>
                    <a:pt x="193941" y="285419"/>
                  </a:lnTo>
                  <a:lnTo>
                    <a:pt x="192722" y="284289"/>
                  </a:lnTo>
                  <a:lnTo>
                    <a:pt x="192722" y="319976"/>
                  </a:lnTo>
                  <a:lnTo>
                    <a:pt x="192417" y="329107"/>
                  </a:lnTo>
                  <a:lnTo>
                    <a:pt x="181063" y="353199"/>
                  </a:lnTo>
                  <a:lnTo>
                    <a:pt x="171907" y="353199"/>
                  </a:lnTo>
                  <a:lnTo>
                    <a:pt x="160261" y="319976"/>
                  </a:lnTo>
                  <a:lnTo>
                    <a:pt x="160540" y="311924"/>
                  </a:lnTo>
                  <a:lnTo>
                    <a:pt x="171792" y="286753"/>
                  </a:lnTo>
                  <a:lnTo>
                    <a:pt x="181025" y="286753"/>
                  </a:lnTo>
                  <a:lnTo>
                    <a:pt x="192722" y="319976"/>
                  </a:lnTo>
                  <a:lnTo>
                    <a:pt x="192722" y="284289"/>
                  </a:lnTo>
                  <a:lnTo>
                    <a:pt x="191249" y="282905"/>
                  </a:lnTo>
                  <a:lnTo>
                    <a:pt x="184658" y="279387"/>
                  </a:lnTo>
                  <a:lnTo>
                    <a:pt x="180848" y="278498"/>
                  </a:lnTo>
                  <a:lnTo>
                    <a:pt x="170599" y="278511"/>
                  </a:lnTo>
                  <a:lnTo>
                    <a:pt x="150025" y="310388"/>
                  </a:lnTo>
                  <a:lnTo>
                    <a:pt x="150025" y="319976"/>
                  </a:lnTo>
                  <a:lnTo>
                    <a:pt x="162509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187337" y="359803"/>
                  </a:lnTo>
                  <a:lnTo>
                    <a:pt x="195135" y="353415"/>
                  </a:lnTo>
                  <a:lnTo>
                    <a:pt x="195275" y="353199"/>
                  </a:lnTo>
                  <a:lnTo>
                    <a:pt x="198081" y="348894"/>
                  </a:lnTo>
                  <a:lnTo>
                    <a:pt x="201980" y="337197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61" y="0"/>
                  </a:moveTo>
                  <a:lnTo>
                    <a:pt x="198767" y="0"/>
                  </a:lnTo>
                  <a:lnTo>
                    <a:pt x="198767" y="260197"/>
                  </a:lnTo>
                  <a:lnTo>
                    <a:pt x="209461" y="260197"/>
                  </a:lnTo>
                  <a:lnTo>
                    <a:pt x="209461" y="0"/>
                  </a:lnTo>
                  <a:close/>
                </a:path>
                <a:path w="1118870" h="361950">
                  <a:moveTo>
                    <a:pt x="230835" y="0"/>
                  </a:moveTo>
                  <a:lnTo>
                    <a:pt x="220141" y="0"/>
                  </a:lnTo>
                  <a:lnTo>
                    <a:pt x="220141" y="260197"/>
                  </a:lnTo>
                  <a:lnTo>
                    <a:pt x="230835" y="260197"/>
                  </a:lnTo>
                  <a:lnTo>
                    <a:pt x="230835" y="0"/>
                  </a:lnTo>
                  <a:close/>
                </a:path>
                <a:path w="1118870" h="361950">
                  <a:moveTo>
                    <a:pt x="278003" y="329501"/>
                  </a:moveTo>
                  <a:lnTo>
                    <a:pt x="269849" y="286753"/>
                  </a:lnTo>
                  <a:lnTo>
                    <a:pt x="268998" y="285419"/>
                  </a:lnTo>
                  <a:lnTo>
                    <a:pt x="267766" y="284276"/>
                  </a:lnTo>
                  <a:lnTo>
                    <a:pt x="267766" y="319976"/>
                  </a:lnTo>
                  <a:lnTo>
                    <a:pt x="267474" y="329107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31" y="319976"/>
                  </a:lnTo>
                  <a:lnTo>
                    <a:pt x="235610" y="311924"/>
                  </a:lnTo>
                  <a:lnTo>
                    <a:pt x="246862" y="286753"/>
                  </a:lnTo>
                  <a:lnTo>
                    <a:pt x="256082" y="286753"/>
                  </a:lnTo>
                  <a:lnTo>
                    <a:pt x="267766" y="319976"/>
                  </a:lnTo>
                  <a:lnTo>
                    <a:pt x="267766" y="284276"/>
                  </a:lnTo>
                  <a:lnTo>
                    <a:pt x="266293" y="282905"/>
                  </a:lnTo>
                  <a:lnTo>
                    <a:pt x="263004" y="281165"/>
                  </a:lnTo>
                  <a:lnTo>
                    <a:pt x="259727" y="279387"/>
                  </a:lnTo>
                  <a:lnTo>
                    <a:pt x="255905" y="278498"/>
                  </a:lnTo>
                  <a:lnTo>
                    <a:pt x="245643" y="278511"/>
                  </a:lnTo>
                  <a:lnTo>
                    <a:pt x="240728" y="280085"/>
                  </a:lnTo>
                  <a:lnTo>
                    <a:pt x="232943" y="286435"/>
                  </a:lnTo>
                  <a:lnTo>
                    <a:pt x="230009" y="290957"/>
                  </a:lnTo>
                  <a:lnTo>
                    <a:pt x="226060" y="302666"/>
                  </a:lnTo>
                  <a:lnTo>
                    <a:pt x="225069" y="310388"/>
                  </a:lnTo>
                  <a:lnTo>
                    <a:pt x="225069" y="319976"/>
                  </a:lnTo>
                  <a:lnTo>
                    <a:pt x="237578" y="358584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62394" y="359803"/>
                  </a:lnTo>
                  <a:lnTo>
                    <a:pt x="270192" y="353415"/>
                  </a:lnTo>
                  <a:lnTo>
                    <a:pt x="270332" y="353199"/>
                  </a:lnTo>
                  <a:lnTo>
                    <a:pt x="273126" y="348894"/>
                  </a:lnTo>
                  <a:lnTo>
                    <a:pt x="277037" y="337197"/>
                  </a:lnTo>
                  <a:lnTo>
                    <a:pt x="278003" y="329501"/>
                  </a:lnTo>
                  <a:close/>
                </a:path>
                <a:path w="1118870" h="361950">
                  <a:moveTo>
                    <a:pt x="284289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289" y="260210"/>
                  </a:lnTo>
                  <a:lnTo>
                    <a:pt x="284289" y="12"/>
                  </a:lnTo>
                  <a:close/>
                </a:path>
                <a:path w="1118870" h="361950">
                  <a:moveTo>
                    <a:pt x="327050" y="12"/>
                  </a:moveTo>
                  <a:lnTo>
                    <a:pt x="294982" y="12"/>
                  </a:lnTo>
                  <a:lnTo>
                    <a:pt x="294982" y="260210"/>
                  </a:lnTo>
                  <a:lnTo>
                    <a:pt x="327050" y="260210"/>
                  </a:lnTo>
                  <a:lnTo>
                    <a:pt x="327050" y="12"/>
                  </a:lnTo>
                  <a:close/>
                </a:path>
                <a:path w="1118870" h="361950">
                  <a:moveTo>
                    <a:pt x="353949" y="324777"/>
                  </a:moveTo>
                  <a:lnTo>
                    <a:pt x="351510" y="318465"/>
                  </a:lnTo>
                  <a:lnTo>
                    <a:pt x="341757" y="308648"/>
                  </a:lnTo>
                  <a:lnTo>
                    <a:pt x="335800" y="306197"/>
                  </a:lnTo>
                  <a:lnTo>
                    <a:pt x="323342" y="306197"/>
                  </a:lnTo>
                  <a:lnTo>
                    <a:pt x="318223" y="307886"/>
                  </a:lnTo>
                  <a:lnTo>
                    <a:pt x="313359" y="311277"/>
                  </a:lnTo>
                  <a:lnTo>
                    <a:pt x="317741" y="289471"/>
                  </a:lnTo>
                  <a:lnTo>
                    <a:pt x="350113" y="289471"/>
                  </a:lnTo>
                  <a:lnTo>
                    <a:pt x="350113" y="279946"/>
                  </a:lnTo>
                  <a:lnTo>
                    <a:pt x="309765" y="279946"/>
                  </a:lnTo>
                  <a:lnTo>
                    <a:pt x="301904" y="321640"/>
                  </a:lnTo>
                  <a:lnTo>
                    <a:pt x="311251" y="322859"/>
                  </a:lnTo>
                  <a:lnTo>
                    <a:pt x="312724" y="320522"/>
                  </a:lnTo>
                  <a:lnTo>
                    <a:pt x="314756" y="318655"/>
                  </a:lnTo>
                  <a:lnTo>
                    <a:pt x="319938" y="315734"/>
                  </a:lnTo>
                  <a:lnTo>
                    <a:pt x="322834" y="314985"/>
                  </a:lnTo>
                  <a:lnTo>
                    <a:pt x="331203" y="314998"/>
                  </a:lnTo>
                  <a:lnTo>
                    <a:pt x="335368" y="316636"/>
                  </a:lnTo>
                  <a:lnTo>
                    <a:pt x="341757" y="323202"/>
                  </a:lnTo>
                  <a:lnTo>
                    <a:pt x="343369" y="327685"/>
                  </a:lnTo>
                  <a:lnTo>
                    <a:pt x="343369" y="339356"/>
                  </a:lnTo>
                  <a:lnTo>
                    <a:pt x="341706" y="344157"/>
                  </a:lnTo>
                  <a:lnTo>
                    <a:pt x="335064" y="351396"/>
                  </a:lnTo>
                  <a:lnTo>
                    <a:pt x="331012" y="353199"/>
                  </a:lnTo>
                  <a:lnTo>
                    <a:pt x="322211" y="353199"/>
                  </a:lnTo>
                  <a:lnTo>
                    <a:pt x="318820" y="351929"/>
                  </a:lnTo>
                  <a:lnTo>
                    <a:pt x="313156" y="346798"/>
                  </a:lnTo>
                  <a:lnTo>
                    <a:pt x="311378" y="342950"/>
                  </a:lnTo>
                  <a:lnTo>
                    <a:pt x="310591" y="337858"/>
                  </a:lnTo>
                  <a:lnTo>
                    <a:pt x="300126" y="338747"/>
                  </a:lnTo>
                  <a:lnTo>
                    <a:pt x="300799" y="345579"/>
                  </a:lnTo>
                  <a:lnTo>
                    <a:pt x="303466" y="351053"/>
                  </a:lnTo>
                  <a:lnTo>
                    <a:pt x="312788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15" y="358114"/>
                  </a:lnTo>
                  <a:lnTo>
                    <a:pt x="351802" y="346189"/>
                  </a:lnTo>
                  <a:lnTo>
                    <a:pt x="353949" y="339839"/>
                  </a:lnTo>
                  <a:lnTo>
                    <a:pt x="353949" y="324777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48462" y="0"/>
                  </a:lnTo>
                  <a:lnTo>
                    <a:pt x="348462" y="260197"/>
                  </a:lnTo>
                  <a:lnTo>
                    <a:pt x="359156" y="260197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91210" y="12"/>
                  </a:moveTo>
                  <a:lnTo>
                    <a:pt x="368998" y="12"/>
                  </a:lnTo>
                  <a:lnTo>
                    <a:pt x="368998" y="260210"/>
                  </a:lnTo>
                  <a:lnTo>
                    <a:pt x="391210" y="260210"/>
                  </a:lnTo>
                  <a:lnTo>
                    <a:pt x="391210" y="12"/>
                  </a:lnTo>
                  <a:close/>
                </a:path>
                <a:path w="1118870" h="361950">
                  <a:moveTo>
                    <a:pt x="412737" y="278498"/>
                  </a:moveTo>
                  <a:lnTo>
                    <a:pt x="406311" y="278498"/>
                  </a:lnTo>
                  <a:lnTo>
                    <a:pt x="404571" y="282003"/>
                  </a:lnTo>
                  <a:lnTo>
                    <a:pt x="401624" y="285623"/>
                  </a:lnTo>
                  <a:lnTo>
                    <a:pt x="393280" y="293077"/>
                  </a:lnTo>
                  <a:lnTo>
                    <a:pt x="388416" y="296252"/>
                  </a:lnTo>
                  <a:lnTo>
                    <a:pt x="382828" y="298869"/>
                  </a:lnTo>
                  <a:lnTo>
                    <a:pt x="382828" y="308508"/>
                  </a:lnTo>
                  <a:lnTo>
                    <a:pt x="402767" y="296494"/>
                  </a:lnTo>
                  <a:lnTo>
                    <a:pt x="402767" y="360006"/>
                  </a:lnTo>
                  <a:lnTo>
                    <a:pt x="412737" y="360006"/>
                  </a:lnTo>
                  <a:lnTo>
                    <a:pt x="412737" y="278498"/>
                  </a:lnTo>
                  <a:close/>
                </a:path>
                <a:path w="1118870" h="361950">
                  <a:moveTo>
                    <a:pt x="433971" y="12"/>
                  </a:moveTo>
                  <a:lnTo>
                    <a:pt x="411772" y="12"/>
                  </a:lnTo>
                  <a:lnTo>
                    <a:pt x="411772" y="260210"/>
                  </a:lnTo>
                  <a:lnTo>
                    <a:pt x="433971" y="260210"/>
                  </a:lnTo>
                  <a:lnTo>
                    <a:pt x="433971" y="12"/>
                  </a:lnTo>
                  <a:close/>
                </a:path>
                <a:path w="1118870" h="361950">
                  <a:moveTo>
                    <a:pt x="476745" y="12"/>
                  </a:moveTo>
                  <a:lnTo>
                    <a:pt x="456184" y="12"/>
                  </a:lnTo>
                  <a:lnTo>
                    <a:pt x="456184" y="260210"/>
                  </a:lnTo>
                  <a:lnTo>
                    <a:pt x="476745" y="260210"/>
                  </a:lnTo>
                  <a:lnTo>
                    <a:pt x="476745" y="12"/>
                  </a:lnTo>
                  <a:close/>
                </a:path>
                <a:path w="1118870" h="361950">
                  <a:moveTo>
                    <a:pt x="487794" y="278498"/>
                  </a:moveTo>
                  <a:lnTo>
                    <a:pt x="481368" y="278498"/>
                  </a:lnTo>
                  <a:lnTo>
                    <a:pt x="479615" y="282003"/>
                  </a:lnTo>
                  <a:lnTo>
                    <a:pt x="476681" y="285623"/>
                  </a:lnTo>
                  <a:lnTo>
                    <a:pt x="468337" y="293077"/>
                  </a:lnTo>
                  <a:lnTo>
                    <a:pt x="463473" y="296252"/>
                  </a:lnTo>
                  <a:lnTo>
                    <a:pt x="457898" y="298869"/>
                  </a:lnTo>
                  <a:lnTo>
                    <a:pt x="457898" y="308508"/>
                  </a:lnTo>
                  <a:lnTo>
                    <a:pt x="477824" y="296494"/>
                  </a:lnTo>
                  <a:lnTo>
                    <a:pt x="477824" y="360006"/>
                  </a:lnTo>
                  <a:lnTo>
                    <a:pt x="487794" y="360006"/>
                  </a:lnTo>
                  <a:lnTo>
                    <a:pt x="487794" y="278498"/>
                  </a:lnTo>
                  <a:close/>
                </a:path>
                <a:path w="1118870" h="361950">
                  <a:moveTo>
                    <a:pt x="508850" y="0"/>
                  </a:moveTo>
                  <a:lnTo>
                    <a:pt x="498957" y="0"/>
                  </a:lnTo>
                  <a:lnTo>
                    <a:pt x="498957" y="260197"/>
                  </a:lnTo>
                  <a:lnTo>
                    <a:pt x="508850" y="260197"/>
                  </a:lnTo>
                  <a:lnTo>
                    <a:pt x="508850" y="0"/>
                  </a:lnTo>
                  <a:close/>
                </a:path>
                <a:path w="1118870" h="361950">
                  <a:moveTo>
                    <a:pt x="540893" y="12"/>
                  </a:moveTo>
                  <a:lnTo>
                    <a:pt x="518693" y="12"/>
                  </a:lnTo>
                  <a:lnTo>
                    <a:pt x="518693" y="260210"/>
                  </a:lnTo>
                  <a:lnTo>
                    <a:pt x="540893" y="260210"/>
                  </a:lnTo>
                  <a:lnTo>
                    <a:pt x="540893" y="12"/>
                  </a:lnTo>
                  <a:close/>
                </a:path>
                <a:path w="1118870" h="361950">
                  <a:moveTo>
                    <a:pt x="578675" y="331787"/>
                  </a:moveTo>
                  <a:lnTo>
                    <a:pt x="577380" y="327469"/>
                  </a:lnTo>
                  <a:lnTo>
                    <a:pt x="572211" y="320306"/>
                  </a:lnTo>
                  <a:lnTo>
                    <a:pt x="568502" y="317703"/>
                  </a:lnTo>
                  <a:lnTo>
                    <a:pt x="568502" y="341642"/>
                  </a:lnTo>
                  <a:lnTo>
                    <a:pt x="566940" y="345541"/>
                  </a:lnTo>
                  <a:lnTo>
                    <a:pt x="560730" y="351663"/>
                  </a:lnTo>
                  <a:lnTo>
                    <a:pt x="556818" y="353199"/>
                  </a:lnTo>
                  <a:lnTo>
                    <a:pt x="548982" y="353199"/>
                  </a:lnTo>
                  <a:lnTo>
                    <a:pt x="535432" y="339432"/>
                  </a:lnTo>
                  <a:lnTo>
                    <a:pt x="535482" y="331787"/>
                  </a:lnTo>
                  <a:lnTo>
                    <a:pt x="536956" y="328053"/>
                  </a:lnTo>
                  <a:lnTo>
                    <a:pt x="543128" y="321856"/>
                  </a:lnTo>
                  <a:lnTo>
                    <a:pt x="547014" y="320306"/>
                  </a:lnTo>
                  <a:lnTo>
                    <a:pt x="556501" y="320306"/>
                  </a:lnTo>
                  <a:lnTo>
                    <a:pt x="560514" y="321881"/>
                  </a:lnTo>
                  <a:lnTo>
                    <a:pt x="566889" y="328155"/>
                  </a:lnTo>
                  <a:lnTo>
                    <a:pt x="568426" y="331939"/>
                  </a:lnTo>
                  <a:lnTo>
                    <a:pt x="568502" y="341642"/>
                  </a:lnTo>
                  <a:lnTo>
                    <a:pt x="568502" y="317703"/>
                  </a:lnTo>
                  <a:lnTo>
                    <a:pt x="563397" y="315988"/>
                  </a:lnTo>
                  <a:lnTo>
                    <a:pt x="567423" y="314477"/>
                  </a:lnTo>
                  <a:lnTo>
                    <a:pt x="570420" y="312343"/>
                  </a:lnTo>
                  <a:lnTo>
                    <a:pt x="570534" y="312166"/>
                  </a:lnTo>
                  <a:lnTo>
                    <a:pt x="572363" y="309562"/>
                  </a:lnTo>
                  <a:lnTo>
                    <a:pt x="574357" y="306755"/>
                  </a:lnTo>
                  <a:lnTo>
                    <a:pt x="575360" y="303479"/>
                  </a:lnTo>
                  <a:lnTo>
                    <a:pt x="575233" y="293535"/>
                  </a:lnTo>
                  <a:lnTo>
                    <a:pt x="573214" y="288798"/>
                  </a:lnTo>
                  <a:lnTo>
                    <a:pt x="570992" y="286702"/>
                  </a:lnTo>
                  <a:lnTo>
                    <a:pt x="565035" y="281025"/>
                  </a:lnTo>
                  <a:lnTo>
                    <a:pt x="565035" y="303352"/>
                  </a:lnTo>
                  <a:lnTo>
                    <a:pt x="563880" y="306133"/>
                  </a:lnTo>
                  <a:lnTo>
                    <a:pt x="558977" y="310959"/>
                  </a:lnTo>
                  <a:lnTo>
                    <a:pt x="555828" y="312166"/>
                  </a:lnTo>
                  <a:lnTo>
                    <a:pt x="548030" y="312166"/>
                  </a:lnTo>
                  <a:lnTo>
                    <a:pt x="544830" y="310959"/>
                  </a:lnTo>
                  <a:lnTo>
                    <a:pt x="539889" y="306082"/>
                  </a:lnTo>
                  <a:lnTo>
                    <a:pt x="538734" y="303161"/>
                  </a:lnTo>
                  <a:lnTo>
                    <a:pt x="538657" y="295706"/>
                  </a:lnTo>
                  <a:lnTo>
                    <a:pt x="539902" y="292785"/>
                  </a:lnTo>
                  <a:lnTo>
                    <a:pt x="561289" y="290461"/>
                  </a:lnTo>
                  <a:lnTo>
                    <a:pt x="563841" y="292938"/>
                  </a:lnTo>
                  <a:lnTo>
                    <a:pt x="564997" y="295706"/>
                  </a:lnTo>
                  <a:lnTo>
                    <a:pt x="565035" y="303352"/>
                  </a:lnTo>
                  <a:lnTo>
                    <a:pt x="565035" y="281025"/>
                  </a:lnTo>
                  <a:lnTo>
                    <a:pt x="564565" y="280568"/>
                  </a:lnTo>
                  <a:lnTo>
                    <a:pt x="558863" y="278498"/>
                  </a:lnTo>
                  <a:lnTo>
                    <a:pt x="544715" y="278511"/>
                  </a:lnTo>
                  <a:lnTo>
                    <a:pt x="539064" y="280517"/>
                  </a:lnTo>
                  <a:lnTo>
                    <a:pt x="530567" y="288569"/>
                  </a:lnTo>
                  <a:lnTo>
                    <a:pt x="528447" y="293535"/>
                  </a:lnTo>
                  <a:lnTo>
                    <a:pt x="528485" y="303479"/>
                  </a:lnTo>
                  <a:lnTo>
                    <a:pt x="529450" y="306705"/>
                  </a:lnTo>
                  <a:lnTo>
                    <a:pt x="533450" y="312318"/>
                  </a:lnTo>
                  <a:lnTo>
                    <a:pt x="536511" y="314477"/>
                  </a:lnTo>
                  <a:lnTo>
                    <a:pt x="540639" y="315988"/>
                  </a:lnTo>
                  <a:lnTo>
                    <a:pt x="535698" y="317284"/>
                  </a:lnTo>
                  <a:lnTo>
                    <a:pt x="531888" y="319722"/>
                  </a:lnTo>
                  <a:lnTo>
                    <a:pt x="526529" y="326834"/>
                  </a:lnTo>
                  <a:lnTo>
                    <a:pt x="525183" y="331254"/>
                  </a:lnTo>
                  <a:lnTo>
                    <a:pt x="525233" y="343750"/>
                  </a:lnTo>
                  <a:lnTo>
                    <a:pt x="527659" y="349542"/>
                  </a:lnTo>
                  <a:lnTo>
                    <a:pt x="532549" y="354304"/>
                  </a:lnTo>
                  <a:lnTo>
                    <a:pt x="537464" y="359029"/>
                  </a:lnTo>
                  <a:lnTo>
                    <a:pt x="543928" y="361391"/>
                  </a:lnTo>
                  <a:lnTo>
                    <a:pt x="559955" y="361391"/>
                  </a:lnTo>
                  <a:lnTo>
                    <a:pt x="566394" y="359029"/>
                  </a:lnTo>
                  <a:lnTo>
                    <a:pt x="572465" y="353199"/>
                  </a:lnTo>
                  <a:lnTo>
                    <a:pt x="576237" y="349580"/>
                  </a:lnTo>
                  <a:lnTo>
                    <a:pt x="578675" y="343750"/>
                  </a:lnTo>
                  <a:lnTo>
                    <a:pt x="578675" y="331787"/>
                  </a:lnTo>
                  <a:close/>
                </a:path>
                <a:path w="1118870" h="361950">
                  <a:moveTo>
                    <a:pt x="583679" y="12"/>
                  </a:moveTo>
                  <a:lnTo>
                    <a:pt x="550773" y="12"/>
                  </a:lnTo>
                  <a:lnTo>
                    <a:pt x="550773" y="260210"/>
                  </a:lnTo>
                  <a:lnTo>
                    <a:pt x="583679" y="260210"/>
                  </a:lnTo>
                  <a:lnTo>
                    <a:pt x="583679" y="12"/>
                  </a:lnTo>
                  <a:close/>
                </a:path>
                <a:path w="1118870" h="361950">
                  <a:moveTo>
                    <a:pt x="605053" y="0"/>
                  </a:moveTo>
                  <a:lnTo>
                    <a:pt x="594360" y="0"/>
                  </a:lnTo>
                  <a:lnTo>
                    <a:pt x="594360" y="313677"/>
                  </a:lnTo>
                  <a:lnTo>
                    <a:pt x="605053" y="313677"/>
                  </a:lnTo>
                  <a:lnTo>
                    <a:pt x="605053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46" y="0"/>
                  </a:lnTo>
                  <a:lnTo>
                    <a:pt x="615746" y="313677"/>
                  </a:lnTo>
                  <a:lnTo>
                    <a:pt x="626440" y="313677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33" y="12"/>
                  </a:lnTo>
                  <a:lnTo>
                    <a:pt x="637133" y="260210"/>
                  </a:lnTo>
                  <a:lnTo>
                    <a:pt x="669213" y="260210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694778" y="329501"/>
                  </a:moveTo>
                  <a:lnTo>
                    <a:pt x="686625" y="286753"/>
                  </a:lnTo>
                  <a:lnTo>
                    <a:pt x="685774" y="285419"/>
                  </a:lnTo>
                  <a:lnTo>
                    <a:pt x="684542" y="284289"/>
                  </a:lnTo>
                  <a:lnTo>
                    <a:pt x="684542" y="319976"/>
                  </a:lnTo>
                  <a:lnTo>
                    <a:pt x="684250" y="329107"/>
                  </a:lnTo>
                  <a:lnTo>
                    <a:pt x="672896" y="353199"/>
                  </a:lnTo>
                  <a:lnTo>
                    <a:pt x="663740" y="353199"/>
                  </a:lnTo>
                  <a:lnTo>
                    <a:pt x="652094" y="319976"/>
                  </a:lnTo>
                  <a:lnTo>
                    <a:pt x="652373" y="311924"/>
                  </a:lnTo>
                  <a:lnTo>
                    <a:pt x="663613" y="286753"/>
                  </a:lnTo>
                  <a:lnTo>
                    <a:pt x="672858" y="286753"/>
                  </a:lnTo>
                  <a:lnTo>
                    <a:pt x="684542" y="319976"/>
                  </a:lnTo>
                  <a:lnTo>
                    <a:pt x="684542" y="284289"/>
                  </a:lnTo>
                  <a:lnTo>
                    <a:pt x="683056" y="282905"/>
                  </a:lnTo>
                  <a:lnTo>
                    <a:pt x="679780" y="281165"/>
                  </a:lnTo>
                  <a:lnTo>
                    <a:pt x="676503" y="279387"/>
                  </a:lnTo>
                  <a:lnTo>
                    <a:pt x="672680" y="278498"/>
                  </a:lnTo>
                  <a:lnTo>
                    <a:pt x="662406" y="278511"/>
                  </a:lnTo>
                  <a:lnTo>
                    <a:pt x="657517" y="280085"/>
                  </a:lnTo>
                  <a:lnTo>
                    <a:pt x="641845" y="310388"/>
                  </a:lnTo>
                  <a:lnTo>
                    <a:pt x="641845" y="319976"/>
                  </a:lnTo>
                  <a:lnTo>
                    <a:pt x="654342" y="358584"/>
                  </a:lnTo>
                  <a:lnTo>
                    <a:pt x="660501" y="361391"/>
                  </a:lnTo>
                  <a:lnTo>
                    <a:pt x="674268" y="361391"/>
                  </a:lnTo>
                  <a:lnTo>
                    <a:pt x="679183" y="359803"/>
                  </a:lnTo>
                  <a:lnTo>
                    <a:pt x="686968" y="353415"/>
                  </a:lnTo>
                  <a:lnTo>
                    <a:pt x="687108" y="353199"/>
                  </a:lnTo>
                  <a:lnTo>
                    <a:pt x="689902" y="348894"/>
                  </a:lnTo>
                  <a:lnTo>
                    <a:pt x="693801" y="337197"/>
                  </a:lnTo>
                  <a:lnTo>
                    <a:pt x="694778" y="329501"/>
                  </a:lnTo>
                  <a:close/>
                </a:path>
                <a:path w="1118870" h="361950">
                  <a:moveTo>
                    <a:pt x="701281" y="0"/>
                  </a:moveTo>
                  <a:lnTo>
                    <a:pt x="690587" y="0"/>
                  </a:lnTo>
                  <a:lnTo>
                    <a:pt x="690587" y="260197"/>
                  </a:lnTo>
                  <a:lnTo>
                    <a:pt x="701281" y="260197"/>
                  </a:lnTo>
                  <a:lnTo>
                    <a:pt x="701281" y="0"/>
                  </a:lnTo>
                  <a:close/>
                </a:path>
                <a:path w="1118870" h="361950">
                  <a:moveTo>
                    <a:pt x="744042" y="12"/>
                  </a:moveTo>
                  <a:lnTo>
                    <a:pt x="711974" y="12"/>
                  </a:lnTo>
                  <a:lnTo>
                    <a:pt x="711974" y="260210"/>
                  </a:lnTo>
                  <a:lnTo>
                    <a:pt x="744042" y="260210"/>
                  </a:lnTo>
                  <a:lnTo>
                    <a:pt x="744042" y="12"/>
                  </a:lnTo>
                  <a:close/>
                </a:path>
                <a:path w="1118870" h="361950">
                  <a:moveTo>
                    <a:pt x="769835" y="329501"/>
                  </a:moveTo>
                  <a:lnTo>
                    <a:pt x="761695" y="286753"/>
                  </a:lnTo>
                  <a:lnTo>
                    <a:pt x="759587" y="284264"/>
                  </a:lnTo>
                  <a:lnTo>
                    <a:pt x="759587" y="319976"/>
                  </a:lnTo>
                  <a:lnTo>
                    <a:pt x="759294" y="329107"/>
                  </a:lnTo>
                  <a:lnTo>
                    <a:pt x="747941" y="353199"/>
                  </a:lnTo>
                  <a:lnTo>
                    <a:pt x="738797" y="353199"/>
                  </a:lnTo>
                  <a:lnTo>
                    <a:pt x="727151" y="319976"/>
                  </a:lnTo>
                  <a:lnTo>
                    <a:pt x="727430" y="311924"/>
                  </a:lnTo>
                  <a:lnTo>
                    <a:pt x="738682" y="286753"/>
                  </a:lnTo>
                  <a:lnTo>
                    <a:pt x="747903" y="286753"/>
                  </a:lnTo>
                  <a:lnTo>
                    <a:pt x="759587" y="319976"/>
                  </a:lnTo>
                  <a:lnTo>
                    <a:pt x="759587" y="284264"/>
                  </a:lnTo>
                  <a:lnTo>
                    <a:pt x="758126" y="282905"/>
                  </a:lnTo>
                  <a:lnTo>
                    <a:pt x="754824" y="281165"/>
                  </a:lnTo>
                  <a:lnTo>
                    <a:pt x="751547" y="279387"/>
                  </a:lnTo>
                  <a:lnTo>
                    <a:pt x="747725" y="278498"/>
                  </a:lnTo>
                  <a:lnTo>
                    <a:pt x="737463" y="278511"/>
                  </a:lnTo>
                  <a:lnTo>
                    <a:pt x="732548" y="280085"/>
                  </a:lnTo>
                  <a:lnTo>
                    <a:pt x="716902" y="310388"/>
                  </a:lnTo>
                  <a:lnTo>
                    <a:pt x="716902" y="319976"/>
                  </a:lnTo>
                  <a:lnTo>
                    <a:pt x="729399" y="358584"/>
                  </a:lnTo>
                  <a:lnTo>
                    <a:pt x="735545" y="361391"/>
                  </a:lnTo>
                  <a:lnTo>
                    <a:pt x="749312" y="361391"/>
                  </a:lnTo>
                  <a:lnTo>
                    <a:pt x="754214" y="359803"/>
                  </a:lnTo>
                  <a:lnTo>
                    <a:pt x="762012" y="353415"/>
                  </a:lnTo>
                  <a:lnTo>
                    <a:pt x="762152" y="353199"/>
                  </a:lnTo>
                  <a:lnTo>
                    <a:pt x="764959" y="348894"/>
                  </a:lnTo>
                  <a:lnTo>
                    <a:pt x="768858" y="337197"/>
                  </a:lnTo>
                  <a:lnTo>
                    <a:pt x="769835" y="329501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47" y="260197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818883" y="12"/>
                  </a:moveTo>
                  <a:lnTo>
                    <a:pt x="786828" y="12"/>
                  </a:lnTo>
                  <a:lnTo>
                    <a:pt x="786828" y="260210"/>
                  </a:lnTo>
                  <a:lnTo>
                    <a:pt x="818883" y="260210"/>
                  </a:lnTo>
                  <a:lnTo>
                    <a:pt x="818883" y="12"/>
                  </a:lnTo>
                  <a:close/>
                </a:path>
                <a:path w="1118870" h="361950">
                  <a:moveTo>
                    <a:pt x="844892" y="329501"/>
                  </a:moveTo>
                  <a:lnTo>
                    <a:pt x="836752" y="286753"/>
                  </a:lnTo>
                  <a:lnTo>
                    <a:pt x="834656" y="284289"/>
                  </a:lnTo>
                  <a:lnTo>
                    <a:pt x="834656" y="319976"/>
                  </a:lnTo>
                  <a:lnTo>
                    <a:pt x="834364" y="329107"/>
                  </a:lnTo>
                  <a:lnTo>
                    <a:pt x="822998" y="353199"/>
                  </a:lnTo>
                  <a:lnTo>
                    <a:pt x="813841" y="353199"/>
                  </a:lnTo>
                  <a:lnTo>
                    <a:pt x="802195" y="319976"/>
                  </a:lnTo>
                  <a:lnTo>
                    <a:pt x="802487" y="311924"/>
                  </a:lnTo>
                  <a:lnTo>
                    <a:pt x="813727" y="286753"/>
                  </a:lnTo>
                  <a:lnTo>
                    <a:pt x="822960" y="286753"/>
                  </a:lnTo>
                  <a:lnTo>
                    <a:pt x="834656" y="319976"/>
                  </a:lnTo>
                  <a:lnTo>
                    <a:pt x="834656" y="284289"/>
                  </a:lnTo>
                  <a:lnTo>
                    <a:pt x="833170" y="282905"/>
                  </a:lnTo>
                  <a:lnTo>
                    <a:pt x="826592" y="279387"/>
                  </a:lnTo>
                  <a:lnTo>
                    <a:pt x="822782" y="278498"/>
                  </a:lnTo>
                  <a:lnTo>
                    <a:pt x="812533" y="278511"/>
                  </a:lnTo>
                  <a:lnTo>
                    <a:pt x="791959" y="310388"/>
                  </a:lnTo>
                  <a:lnTo>
                    <a:pt x="791959" y="319976"/>
                  </a:lnTo>
                  <a:lnTo>
                    <a:pt x="804456" y="358584"/>
                  </a:lnTo>
                  <a:lnTo>
                    <a:pt x="810590" y="361391"/>
                  </a:lnTo>
                  <a:lnTo>
                    <a:pt x="824369" y="361391"/>
                  </a:lnTo>
                  <a:lnTo>
                    <a:pt x="829271" y="359803"/>
                  </a:lnTo>
                  <a:lnTo>
                    <a:pt x="837069" y="353415"/>
                  </a:lnTo>
                  <a:lnTo>
                    <a:pt x="837209" y="353199"/>
                  </a:lnTo>
                  <a:lnTo>
                    <a:pt x="840016" y="348894"/>
                  </a:lnTo>
                  <a:lnTo>
                    <a:pt x="843915" y="337197"/>
                  </a:lnTo>
                  <a:lnTo>
                    <a:pt x="844892" y="329501"/>
                  </a:lnTo>
                  <a:close/>
                </a:path>
                <a:path w="1118870" h="361950">
                  <a:moveTo>
                    <a:pt x="850963" y="0"/>
                  </a:moveTo>
                  <a:lnTo>
                    <a:pt x="840295" y="0"/>
                  </a:lnTo>
                  <a:lnTo>
                    <a:pt x="840295" y="260197"/>
                  </a:lnTo>
                  <a:lnTo>
                    <a:pt x="850963" y="260197"/>
                  </a:lnTo>
                  <a:lnTo>
                    <a:pt x="850963" y="0"/>
                  </a:lnTo>
                  <a:close/>
                </a:path>
                <a:path w="1118870" h="361950">
                  <a:moveTo>
                    <a:pt x="872363" y="0"/>
                  </a:moveTo>
                  <a:lnTo>
                    <a:pt x="861682" y="0"/>
                  </a:lnTo>
                  <a:lnTo>
                    <a:pt x="861682" y="260197"/>
                  </a:lnTo>
                  <a:lnTo>
                    <a:pt x="872363" y="260197"/>
                  </a:lnTo>
                  <a:lnTo>
                    <a:pt x="872363" y="0"/>
                  </a:lnTo>
                  <a:close/>
                </a:path>
                <a:path w="1118870" h="361950">
                  <a:moveTo>
                    <a:pt x="920229" y="330796"/>
                  </a:moveTo>
                  <a:lnTo>
                    <a:pt x="918908" y="326440"/>
                  </a:lnTo>
                  <a:lnTo>
                    <a:pt x="913587" y="319468"/>
                  </a:lnTo>
                  <a:lnTo>
                    <a:pt x="909866" y="317157"/>
                  </a:lnTo>
                  <a:lnTo>
                    <a:pt x="905065" y="316039"/>
                  </a:lnTo>
                  <a:lnTo>
                    <a:pt x="908761" y="314350"/>
                  </a:lnTo>
                  <a:lnTo>
                    <a:pt x="911542" y="312064"/>
                  </a:lnTo>
                  <a:lnTo>
                    <a:pt x="915301" y="306298"/>
                  </a:lnTo>
                  <a:lnTo>
                    <a:pt x="916254" y="303110"/>
                  </a:lnTo>
                  <a:lnTo>
                    <a:pt x="916254" y="295910"/>
                  </a:lnTo>
                  <a:lnTo>
                    <a:pt x="896924" y="278498"/>
                  </a:lnTo>
                  <a:lnTo>
                    <a:pt x="886079" y="278511"/>
                  </a:lnTo>
                  <a:lnTo>
                    <a:pt x="880706" y="280352"/>
                  </a:lnTo>
                  <a:lnTo>
                    <a:pt x="872070" y="287705"/>
                  </a:lnTo>
                  <a:lnTo>
                    <a:pt x="869289" y="292862"/>
                  </a:lnTo>
                  <a:lnTo>
                    <a:pt x="868083" y="299542"/>
                  </a:lnTo>
                  <a:lnTo>
                    <a:pt x="878039" y="301320"/>
                  </a:lnTo>
                  <a:lnTo>
                    <a:pt x="878776" y="296443"/>
                  </a:lnTo>
                  <a:lnTo>
                    <a:pt x="880440" y="292785"/>
                  </a:lnTo>
                  <a:lnTo>
                    <a:pt x="885609" y="287921"/>
                  </a:lnTo>
                  <a:lnTo>
                    <a:pt x="888834" y="286702"/>
                  </a:lnTo>
                  <a:lnTo>
                    <a:pt x="896632" y="286702"/>
                  </a:lnTo>
                  <a:lnTo>
                    <a:pt x="899820" y="287896"/>
                  </a:lnTo>
                  <a:lnTo>
                    <a:pt x="904773" y="292696"/>
                  </a:lnTo>
                  <a:lnTo>
                    <a:pt x="906005" y="295719"/>
                  </a:lnTo>
                  <a:lnTo>
                    <a:pt x="906005" y="303999"/>
                  </a:lnTo>
                  <a:lnTo>
                    <a:pt x="904303" y="307403"/>
                  </a:lnTo>
                  <a:lnTo>
                    <a:pt x="897509" y="311835"/>
                  </a:lnTo>
                  <a:lnTo>
                    <a:pt x="893699" y="312940"/>
                  </a:lnTo>
                  <a:lnTo>
                    <a:pt x="887844" y="312839"/>
                  </a:lnTo>
                  <a:lnTo>
                    <a:pt x="886739" y="321589"/>
                  </a:lnTo>
                  <a:lnTo>
                    <a:pt x="889546" y="320840"/>
                  </a:lnTo>
                  <a:lnTo>
                    <a:pt x="891882" y="320471"/>
                  </a:lnTo>
                  <a:lnTo>
                    <a:pt x="898385" y="320471"/>
                  </a:lnTo>
                  <a:lnTo>
                    <a:pt x="902182" y="321970"/>
                  </a:lnTo>
                  <a:lnTo>
                    <a:pt x="908151" y="327914"/>
                  </a:lnTo>
                  <a:lnTo>
                    <a:pt x="909662" y="331673"/>
                  </a:lnTo>
                  <a:lnTo>
                    <a:pt x="909662" y="341058"/>
                  </a:lnTo>
                  <a:lnTo>
                    <a:pt x="908037" y="345084"/>
                  </a:lnTo>
                  <a:lnTo>
                    <a:pt x="901573" y="351574"/>
                  </a:lnTo>
                  <a:lnTo>
                    <a:pt x="897610" y="353199"/>
                  </a:lnTo>
                  <a:lnTo>
                    <a:pt x="888987" y="353199"/>
                  </a:lnTo>
                  <a:lnTo>
                    <a:pt x="885621" y="351967"/>
                  </a:lnTo>
                  <a:lnTo>
                    <a:pt x="880110" y="346989"/>
                  </a:lnTo>
                  <a:lnTo>
                    <a:pt x="878192" y="342900"/>
                  </a:lnTo>
                  <a:lnTo>
                    <a:pt x="877049" y="337261"/>
                  </a:lnTo>
                  <a:lnTo>
                    <a:pt x="867079" y="338582"/>
                  </a:lnTo>
                  <a:lnTo>
                    <a:pt x="867740" y="345338"/>
                  </a:lnTo>
                  <a:lnTo>
                    <a:pt x="870419" y="350837"/>
                  </a:lnTo>
                  <a:lnTo>
                    <a:pt x="879830" y="359333"/>
                  </a:lnTo>
                  <a:lnTo>
                    <a:pt x="885761" y="361454"/>
                  </a:lnTo>
                  <a:lnTo>
                    <a:pt x="900772" y="361442"/>
                  </a:lnTo>
                  <a:lnTo>
                    <a:pt x="907313" y="358990"/>
                  </a:lnTo>
                  <a:lnTo>
                    <a:pt x="917638" y="349135"/>
                  </a:lnTo>
                  <a:lnTo>
                    <a:pt x="920229" y="343115"/>
                  </a:lnTo>
                  <a:lnTo>
                    <a:pt x="920229" y="330796"/>
                  </a:lnTo>
                  <a:close/>
                </a:path>
                <a:path w="1118870" h="361950">
                  <a:moveTo>
                    <a:pt x="925817" y="0"/>
                  </a:moveTo>
                  <a:lnTo>
                    <a:pt x="915111" y="0"/>
                  </a:lnTo>
                  <a:lnTo>
                    <a:pt x="915111" y="260197"/>
                  </a:lnTo>
                  <a:lnTo>
                    <a:pt x="925817" y="260197"/>
                  </a:lnTo>
                  <a:lnTo>
                    <a:pt x="925817" y="0"/>
                  </a:lnTo>
                  <a:close/>
                </a:path>
                <a:path w="1118870" h="361950">
                  <a:moveTo>
                    <a:pt x="968590" y="12"/>
                  </a:moveTo>
                  <a:lnTo>
                    <a:pt x="936523" y="12"/>
                  </a:lnTo>
                  <a:lnTo>
                    <a:pt x="936523" y="260210"/>
                  </a:lnTo>
                  <a:lnTo>
                    <a:pt x="968590" y="260210"/>
                  </a:lnTo>
                  <a:lnTo>
                    <a:pt x="968590" y="12"/>
                  </a:lnTo>
                  <a:close/>
                </a:path>
                <a:path w="1118870" h="361950">
                  <a:moveTo>
                    <a:pt x="989977" y="0"/>
                  </a:moveTo>
                  <a:lnTo>
                    <a:pt x="979309" y="0"/>
                  </a:lnTo>
                  <a:lnTo>
                    <a:pt x="979309" y="260197"/>
                  </a:lnTo>
                  <a:lnTo>
                    <a:pt x="989977" y="260197"/>
                  </a:lnTo>
                  <a:lnTo>
                    <a:pt x="989977" y="0"/>
                  </a:lnTo>
                  <a:close/>
                </a:path>
                <a:path w="1118870" h="361950">
                  <a:moveTo>
                    <a:pt x="995451" y="307784"/>
                  </a:moveTo>
                  <a:lnTo>
                    <a:pt x="994308" y="300189"/>
                  </a:lnTo>
                  <a:lnTo>
                    <a:pt x="992022" y="294944"/>
                  </a:lnTo>
                  <a:lnTo>
                    <a:pt x="989761" y="289661"/>
                  </a:lnTo>
                  <a:lnTo>
                    <a:pt x="987374" y="286753"/>
                  </a:lnTo>
                  <a:lnTo>
                    <a:pt x="986434" y="285610"/>
                  </a:lnTo>
                  <a:lnTo>
                    <a:pt x="984377" y="284276"/>
                  </a:lnTo>
                  <a:lnTo>
                    <a:pt x="984377" y="299681"/>
                  </a:lnTo>
                  <a:lnTo>
                    <a:pt x="984288" y="311404"/>
                  </a:lnTo>
                  <a:lnTo>
                    <a:pt x="982878" y="315620"/>
                  </a:lnTo>
                  <a:lnTo>
                    <a:pt x="976934" y="322072"/>
                  </a:lnTo>
                  <a:lnTo>
                    <a:pt x="973150" y="323684"/>
                  </a:lnTo>
                  <a:lnTo>
                    <a:pt x="963955" y="323684"/>
                  </a:lnTo>
                  <a:lnTo>
                    <a:pt x="960107" y="322072"/>
                  </a:lnTo>
                  <a:lnTo>
                    <a:pt x="956970" y="318858"/>
                  </a:lnTo>
                  <a:lnTo>
                    <a:pt x="953871" y="315620"/>
                  </a:lnTo>
                  <a:lnTo>
                    <a:pt x="952322" y="311404"/>
                  </a:lnTo>
                  <a:lnTo>
                    <a:pt x="952423" y="300189"/>
                  </a:lnTo>
                  <a:lnTo>
                    <a:pt x="953947" y="295795"/>
                  </a:lnTo>
                  <a:lnTo>
                    <a:pt x="960526" y="288569"/>
                  </a:lnTo>
                  <a:lnTo>
                    <a:pt x="964387" y="286753"/>
                  </a:lnTo>
                  <a:lnTo>
                    <a:pt x="973099" y="286753"/>
                  </a:lnTo>
                  <a:lnTo>
                    <a:pt x="976757" y="288429"/>
                  </a:lnTo>
                  <a:lnTo>
                    <a:pt x="982840" y="295148"/>
                  </a:lnTo>
                  <a:lnTo>
                    <a:pt x="984377" y="299681"/>
                  </a:lnTo>
                  <a:lnTo>
                    <a:pt x="984377" y="284276"/>
                  </a:lnTo>
                  <a:lnTo>
                    <a:pt x="977696" y="279920"/>
                  </a:lnTo>
                  <a:lnTo>
                    <a:pt x="972883" y="278498"/>
                  </a:lnTo>
                  <a:lnTo>
                    <a:pt x="960285" y="278511"/>
                  </a:lnTo>
                  <a:lnTo>
                    <a:pt x="954201" y="281012"/>
                  </a:lnTo>
                  <a:lnTo>
                    <a:pt x="949325" y="286029"/>
                  </a:lnTo>
                  <a:lnTo>
                    <a:pt x="944499" y="291045"/>
                  </a:lnTo>
                  <a:lnTo>
                    <a:pt x="942073" y="297675"/>
                  </a:lnTo>
                  <a:lnTo>
                    <a:pt x="942073" y="313880"/>
                  </a:lnTo>
                  <a:lnTo>
                    <a:pt x="944397" y="320306"/>
                  </a:lnTo>
                  <a:lnTo>
                    <a:pt x="953706" y="330047"/>
                  </a:lnTo>
                  <a:lnTo>
                    <a:pt x="959383" y="332486"/>
                  </a:lnTo>
                  <a:lnTo>
                    <a:pt x="970127" y="332486"/>
                  </a:lnTo>
                  <a:lnTo>
                    <a:pt x="973861" y="331508"/>
                  </a:lnTo>
                  <a:lnTo>
                    <a:pt x="980757" y="327558"/>
                  </a:lnTo>
                  <a:lnTo>
                    <a:pt x="983488" y="324980"/>
                  </a:lnTo>
                  <a:lnTo>
                    <a:pt x="984300" y="323684"/>
                  </a:lnTo>
                  <a:lnTo>
                    <a:pt x="985481" y="321805"/>
                  </a:lnTo>
                  <a:lnTo>
                    <a:pt x="969670" y="353187"/>
                  </a:lnTo>
                  <a:lnTo>
                    <a:pt x="963028" y="353187"/>
                  </a:lnTo>
                  <a:lnTo>
                    <a:pt x="960081" y="352183"/>
                  </a:lnTo>
                  <a:lnTo>
                    <a:pt x="955509" y="348119"/>
                  </a:lnTo>
                  <a:lnTo>
                    <a:pt x="953947" y="344855"/>
                  </a:lnTo>
                  <a:lnTo>
                    <a:pt x="953147" y="340347"/>
                  </a:lnTo>
                  <a:lnTo>
                    <a:pt x="943571" y="341236"/>
                  </a:lnTo>
                  <a:lnTo>
                    <a:pt x="944384" y="347624"/>
                  </a:lnTo>
                  <a:lnTo>
                    <a:pt x="946797" y="352590"/>
                  </a:lnTo>
                  <a:lnTo>
                    <a:pt x="954849" y="359638"/>
                  </a:lnTo>
                  <a:lnTo>
                    <a:pt x="960031" y="361391"/>
                  </a:lnTo>
                  <a:lnTo>
                    <a:pt x="972362" y="361391"/>
                  </a:lnTo>
                  <a:lnTo>
                    <a:pt x="977569" y="359778"/>
                  </a:lnTo>
                  <a:lnTo>
                    <a:pt x="986459" y="353364"/>
                  </a:lnTo>
                  <a:lnTo>
                    <a:pt x="986586" y="353187"/>
                  </a:lnTo>
                  <a:lnTo>
                    <a:pt x="989825" y="348691"/>
                  </a:lnTo>
                  <a:lnTo>
                    <a:pt x="994321" y="336397"/>
                  </a:lnTo>
                  <a:lnTo>
                    <a:pt x="995451" y="328129"/>
                  </a:lnTo>
                  <a:lnTo>
                    <a:pt x="995451" y="321805"/>
                  </a:lnTo>
                  <a:lnTo>
                    <a:pt x="995451" y="307784"/>
                  </a:lnTo>
                  <a:close/>
                </a:path>
                <a:path w="1118870" h="361950">
                  <a:moveTo>
                    <a:pt x="1021232" y="0"/>
                  </a:moveTo>
                  <a:lnTo>
                    <a:pt x="1011339" y="0"/>
                  </a:lnTo>
                  <a:lnTo>
                    <a:pt x="1011339" y="260197"/>
                  </a:lnTo>
                  <a:lnTo>
                    <a:pt x="1021232" y="260197"/>
                  </a:lnTo>
                  <a:lnTo>
                    <a:pt x="1021232" y="0"/>
                  </a:lnTo>
                  <a:close/>
                </a:path>
                <a:path w="1118870" h="361950">
                  <a:moveTo>
                    <a:pt x="1064018" y="0"/>
                  </a:moveTo>
                  <a:lnTo>
                    <a:pt x="1054125" y="0"/>
                  </a:lnTo>
                  <a:lnTo>
                    <a:pt x="1054125" y="260197"/>
                  </a:lnTo>
                  <a:lnTo>
                    <a:pt x="1064018" y="260197"/>
                  </a:lnTo>
                  <a:lnTo>
                    <a:pt x="1064018" y="0"/>
                  </a:lnTo>
                  <a:close/>
                </a:path>
                <a:path w="1118870" h="361950">
                  <a:moveTo>
                    <a:pt x="1070356" y="279882"/>
                  </a:moveTo>
                  <a:lnTo>
                    <a:pt x="1017790" y="279882"/>
                  </a:lnTo>
                  <a:lnTo>
                    <a:pt x="1017790" y="289458"/>
                  </a:lnTo>
                  <a:lnTo>
                    <a:pt x="1057554" y="289458"/>
                  </a:lnTo>
                  <a:lnTo>
                    <a:pt x="1053807" y="294030"/>
                  </a:lnTo>
                  <a:lnTo>
                    <a:pt x="1034897" y="330136"/>
                  </a:lnTo>
                  <a:lnTo>
                    <a:pt x="1029157" y="360006"/>
                  </a:lnTo>
                  <a:lnTo>
                    <a:pt x="1039393" y="360006"/>
                  </a:lnTo>
                  <a:lnTo>
                    <a:pt x="1039939" y="351917"/>
                  </a:lnTo>
                  <a:lnTo>
                    <a:pt x="1041222" y="344487"/>
                  </a:lnTo>
                  <a:lnTo>
                    <a:pt x="1058786" y="303072"/>
                  </a:lnTo>
                  <a:lnTo>
                    <a:pt x="1070356" y="287629"/>
                  </a:lnTo>
                  <a:lnTo>
                    <a:pt x="1070356" y="279882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05" y="0"/>
                  </a:lnTo>
                  <a:lnTo>
                    <a:pt x="1086205" y="313677"/>
                  </a:lnTo>
                  <a:lnTo>
                    <a:pt x="1096899" y="313677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60" y="0"/>
                  </a:moveTo>
                  <a:lnTo>
                    <a:pt x="1107567" y="0"/>
                  </a:lnTo>
                  <a:lnTo>
                    <a:pt x="1107567" y="313677"/>
                  </a:lnTo>
                  <a:lnTo>
                    <a:pt x="1118260" y="313677"/>
                  </a:lnTo>
                  <a:lnTo>
                    <a:pt x="1118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10" name="object 110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815874" y="4369790"/>
            <a:ext cx="460896" cy="373634"/>
          </a:xfrm>
          <a:prstGeom prst="rect">
            <a:avLst/>
          </a:prstGeom>
        </p:spPr>
      </p:pic>
      <p:sp>
        <p:nvSpPr>
          <p:cNvPr id="111" name="object 111"/>
          <p:cNvSpPr/>
          <p:nvPr/>
        </p:nvSpPr>
        <p:spPr>
          <a:xfrm>
            <a:off x="2011433" y="4864658"/>
            <a:ext cx="1738630" cy="1924050"/>
          </a:xfrm>
          <a:custGeom>
            <a:avLst/>
            <a:gdLst/>
            <a:ahLst/>
            <a:cxnLst/>
            <a:rect l="l" t="t" r="r" b="b"/>
            <a:pathLst>
              <a:path w="1738629" h="192405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1710"/>
                </a:lnTo>
                <a:lnTo>
                  <a:pt x="1124" y="1893341"/>
                </a:lnTo>
                <a:lnTo>
                  <a:pt x="8999" y="1914718"/>
                </a:lnTo>
                <a:lnTo>
                  <a:pt x="30373" y="1922594"/>
                </a:lnTo>
                <a:lnTo>
                  <a:pt x="71996" y="1923719"/>
                </a:lnTo>
                <a:lnTo>
                  <a:pt x="1666595" y="1923719"/>
                </a:lnTo>
                <a:lnTo>
                  <a:pt x="1708218" y="1922594"/>
                </a:lnTo>
                <a:lnTo>
                  <a:pt x="1729592" y="1914718"/>
                </a:lnTo>
                <a:lnTo>
                  <a:pt x="1737466" y="1893341"/>
                </a:lnTo>
                <a:lnTo>
                  <a:pt x="1738591" y="185171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2" name="object 112"/>
          <p:cNvGraphicFramePr>
            <a:graphicFrameLocks noGrp="1"/>
          </p:cNvGraphicFramePr>
          <p:nvPr/>
        </p:nvGraphicFramePr>
        <p:xfrm>
          <a:off x="2113079" y="6042232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6619RH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16005118001049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13" name="object 113"/>
          <p:cNvGrpSpPr/>
          <p:nvPr/>
        </p:nvGrpSpPr>
        <p:grpSpPr>
          <a:xfrm>
            <a:off x="2550426" y="5339918"/>
            <a:ext cx="661035" cy="135255"/>
            <a:chOff x="2550426" y="5339918"/>
            <a:chExt cx="661035" cy="135255"/>
          </a:xfrm>
        </p:grpSpPr>
        <p:sp>
          <p:nvSpPr>
            <p:cNvPr id="114" name="object 114"/>
            <p:cNvSpPr/>
            <p:nvPr/>
          </p:nvSpPr>
          <p:spPr>
            <a:xfrm>
              <a:off x="2550426" y="533991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559944" y="5343861"/>
              <a:ext cx="143802" cy="124828"/>
            </a:xfrm>
            <a:prstGeom prst="rect">
              <a:avLst/>
            </a:prstGeom>
          </p:spPr>
        </p:pic>
      </p:grpSp>
      <p:sp>
        <p:nvSpPr>
          <p:cNvPr id="116" name="object 116"/>
          <p:cNvSpPr txBox="1"/>
          <p:nvPr/>
        </p:nvSpPr>
        <p:spPr>
          <a:xfrm>
            <a:off x="2534862" y="5354149"/>
            <a:ext cx="65214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96215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2363340" y="4995926"/>
            <a:ext cx="101981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4940" marR="5080" indent="-142875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GRANADILL</a:t>
            </a:r>
            <a:r>
              <a:rPr sz="1000" b="1" spc="-10" dirty="0">
                <a:latin typeface="Trebuchet MS"/>
                <a:cs typeface="Trebuchet MS"/>
              </a:rPr>
              <a:t>A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70" dirty="0">
                <a:latin typeface="Trebuchet MS"/>
                <a:cs typeface="Trebuchet MS"/>
              </a:rPr>
              <a:t>PULP 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18" name="object 118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2572080" y="4165981"/>
            <a:ext cx="594575" cy="574814"/>
          </a:xfrm>
          <a:prstGeom prst="rect">
            <a:avLst/>
          </a:prstGeom>
        </p:spPr>
      </p:pic>
      <p:grpSp>
        <p:nvGrpSpPr>
          <p:cNvPr id="119" name="object 119"/>
          <p:cNvGrpSpPr/>
          <p:nvPr/>
        </p:nvGrpSpPr>
        <p:grpSpPr>
          <a:xfrm>
            <a:off x="2253754" y="5556313"/>
            <a:ext cx="1344930" cy="405130"/>
            <a:chOff x="2253754" y="5556313"/>
            <a:chExt cx="1344930" cy="405130"/>
          </a:xfrm>
        </p:grpSpPr>
        <p:sp>
          <p:nvSpPr>
            <p:cNvPr id="120" name="object 120"/>
            <p:cNvSpPr/>
            <p:nvPr/>
          </p:nvSpPr>
          <p:spPr>
            <a:xfrm>
              <a:off x="2253754" y="5556313"/>
              <a:ext cx="1344930" cy="405130"/>
            </a:xfrm>
            <a:custGeom>
              <a:avLst/>
              <a:gdLst/>
              <a:ahLst/>
              <a:cxnLst/>
              <a:rect l="l" t="t" r="r" b="b"/>
              <a:pathLst>
                <a:path w="1344929" h="405129">
                  <a:moveTo>
                    <a:pt x="1344777" y="0"/>
                  </a:moveTo>
                  <a:lnTo>
                    <a:pt x="0" y="0"/>
                  </a:lnTo>
                  <a:lnTo>
                    <a:pt x="0" y="404672"/>
                  </a:lnTo>
                  <a:lnTo>
                    <a:pt x="1344777" y="404672"/>
                  </a:lnTo>
                  <a:lnTo>
                    <a:pt x="13447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268524" y="5556326"/>
              <a:ext cx="1233805" cy="351155"/>
            </a:xfrm>
            <a:custGeom>
              <a:avLst/>
              <a:gdLst/>
              <a:ahLst/>
              <a:cxnLst/>
              <a:rect l="l" t="t" r="r" b="b"/>
              <a:pathLst>
                <a:path w="1233804" h="351154">
                  <a:moveTo>
                    <a:pt x="51676" y="317969"/>
                  </a:moveTo>
                  <a:lnTo>
                    <a:pt x="49403" y="312178"/>
                  </a:lnTo>
                  <a:lnTo>
                    <a:pt x="47193" y="309905"/>
                  </a:lnTo>
                  <a:lnTo>
                    <a:pt x="40652" y="303199"/>
                  </a:lnTo>
                  <a:lnTo>
                    <a:pt x="40652" y="320421"/>
                  </a:lnTo>
                  <a:lnTo>
                    <a:pt x="40614" y="330225"/>
                  </a:lnTo>
                  <a:lnTo>
                    <a:pt x="39370" y="334022"/>
                  </a:lnTo>
                  <a:lnTo>
                    <a:pt x="34226" y="339712"/>
                  </a:lnTo>
                  <a:lnTo>
                    <a:pt x="30645" y="341134"/>
                  </a:lnTo>
                  <a:lnTo>
                    <a:pt x="21463" y="341134"/>
                  </a:lnTo>
                  <a:lnTo>
                    <a:pt x="17792" y="339712"/>
                  </a:lnTo>
                  <a:lnTo>
                    <a:pt x="12369" y="334022"/>
                  </a:lnTo>
                  <a:lnTo>
                    <a:pt x="11023" y="330225"/>
                  </a:lnTo>
                  <a:lnTo>
                    <a:pt x="11137" y="320421"/>
                  </a:lnTo>
                  <a:lnTo>
                    <a:pt x="12369" y="316979"/>
                  </a:lnTo>
                  <a:lnTo>
                    <a:pt x="17716" y="311315"/>
                  </a:lnTo>
                  <a:lnTo>
                    <a:pt x="21297" y="309905"/>
                  </a:lnTo>
                  <a:lnTo>
                    <a:pt x="30429" y="309905"/>
                  </a:lnTo>
                  <a:lnTo>
                    <a:pt x="34061" y="311277"/>
                  </a:lnTo>
                  <a:lnTo>
                    <a:pt x="39331" y="316725"/>
                  </a:lnTo>
                  <a:lnTo>
                    <a:pt x="40652" y="320421"/>
                  </a:lnTo>
                  <a:lnTo>
                    <a:pt x="40652" y="303199"/>
                  </a:lnTo>
                  <a:lnTo>
                    <a:pt x="40373" y="302907"/>
                  </a:lnTo>
                  <a:lnTo>
                    <a:pt x="39116" y="302399"/>
                  </a:lnTo>
                  <a:lnTo>
                    <a:pt x="34696" y="300609"/>
                  </a:lnTo>
                  <a:lnTo>
                    <a:pt x="26250" y="300609"/>
                  </a:lnTo>
                  <a:lnTo>
                    <a:pt x="24638" y="300748"/>
                  </a:lnTo>
                  <a:lnTo>
                    <a:pt x="21450" y="301358"/>
                  </a:lnTo>
                  <a:lnTo>
                    <a:pt x="19900" y="301802"/>
                  </a:lnTo>
                  <a:lnTo>
                    <a:pt x="18389" y="302399"/>
                  </a:lnTo>
                  <a:lnTo>
                    <a:pt x="22733" y="296214"/>
                  </a:lnTo>
                  <a:lnTo>
                    <a:pt x="27038" y="290728"/>
                  </a:lnTo>
                  <a:lnTo>
                    <a:pt x="35572" y="281076"/>
                  </a:lnTo>
                  <a:lnTo>
                    <a:pt x="40081" y="276580"/>
                  </a:lnTo>
                  <a:lnTo>
                    <a:pt x="44818" y="272440"/>
                  </a:lnTo>
                  <a:lnTo>
                    <a:pt x="30835" y="272440"/>
                  </a:lnTo>
                  <a:lnTo>
                    <a:pt x="2489" y="308165"/>
                  </a:lnTo>
                  <a:lnTo>
                    <a:pt x="0" y="316191"/>
                  </a:lnTo>
                  <a:lnTo>
                    <a:pt x="0" y="332016"/>
                  </a:lnTo>
                  <a:lnTo>
                    <a:pt x="2362" y="338518"/>
                  </a:lnTo>
                  <a:lnTo>
                    <a:pt x="11849" y="348259"/>
                  </a:lnTo>
                  <a:lnTo>
                    <a:pt x="18186" y="350685"/>
                  </a:lnTo>
                  <a:lnTo>
                    <a:pt x="33667" y="350685"/>
                  </a:lnTo>
                  <a:lnTo>
                    <a:pt x="39814" y="348310"/>
                  </a:lnTo>
                  <a:lnTo>
                    <a:pt x="46977" y="341134"/>
                  </a:lnTo>
                  <a:lnTo>
                    <a:pt x="49314" y="338772"/>
                  </a:lnTo>
                  <a:lnTo>
                    <a:pt x="51676" y="332587"/>
                  </a:lnTo>
                  <a:lnTo>
                    <a:pt x="51676" y="317969"/>
                  </a:lnTo>
                  <a:close/>
                </a:path>
                <a:path w="1233804" h="351154">
                  <a:moveTo>
                    <a:pt x="88595" y="12"/>
                  </a:moveTo>
                  <a:lnTo>
                    <a:pt x="78549" y="12"/>
                  </a:lnTo>
                  <a:lnTo>
                    <a:pt x="78549" y="332473"/>
                  </a:lnTo>
                  <a:lnTo>
                    <a:pt x="88595" y="332473"/>
                  </a:lnTo>
                  <a:lnTo>
                    <a:pt x="88595" y="12"/>
                  </a:lnTo>
                  <a:close/>
                </a:path>
                <a:path w="1233804" h="351154">
                  <a:moveTo>
                    <a:pt x="112356" y="12"/>
                  </a:moveTo>
                  <a:lnTo>
                    <a:pt x="103225" y="12"/>
                  </a:lnTo>
                  <a:lnTo>
                    <a:pt x="103225" y="332473"/>
                  </a:lnTo>
                  <a:lnTo>
                    <a:pt x="112356" y="332473"/>
                  </a:lnTo>
                  <a:lnTo>
                    <a:pt x="112356" y="12"/>
                  </a:lnTo>
                  <a:close/>
                </a:path>
                <a:path w="1233804" h="351154">
                  <a:moveTo>
                    <a:pt x="173583" y="0"/>
                  </a:moveTo>
                  <a:lnTo>
                    <a:pt x="151650" y="0"/>
                  </a:lnTo>
                  <a:lnTo>
                    <a:pt x="151650" y="259359"/>
                  </a:lnTo>
                  <a:lnTo>
                    <a:pt x="173583" y="259359"/>
                  </a:lnTo>
                  <a:lnTo>
                    <a:pt x="173583" y="0"/>
                  </a:lnTo>
                  <a:close/>
                </a:path>
                <a:path w="1233804" h="351154">
                  <a:moveTo>
                    <a:pt x="184188" y="302450"/>
                  </a:moveTo>
                  <a:lnTo>
                    <a:pt x="176187" y="276263"/>
                  </a:lnTo>
                  <a:lnTo>
                    <a:pt x="174675" y="274789"/>
                  </a:lnTo>
                  <a:lnTo>
                    <a:pt x="173113" y="274027"/>
                  </a:lnTo>
                  <a:lnTo>
                    <a:pt x="173113" y="320116"/>
                  </a:lnTo>
                  <a:lnTo>
                    <a:pt x="172859" y="325120"/>
                  </a:lnTo>
                  <a:lnTo>
                    <a:pt x="161683" y="341515"/>
                  </a:lnTo>
                  <a:lnTo>
                    <a:pt x="154038" y="341515"/>
                  </a:lnTo>
                  <a:lnTo>
                    <a:pt x="146227" y="336854"/>
                  </a:lnTo>
                  <a:lnTo>
                    <a:pt x="145313" y="334784"/>
                  </a:lnTo>
                  <a:lnTo>
                    <a:pt x="144640" y="331597"/>
                  </a:lnTo>
                  <a:lnTo>
                    <a:pt x="143751" y="322973"/>
                  </a:lnTo>
                  <a:lnTo>
                    <a:pt x="143637" y="320116"/>
                  </a:lnTo>
                  <a:lnTo>
                    <a:pt x="143611" y="302450"/>
                  </a:lnTo>
                  <a:lnTo>
                    <a:pt x="143789" y="298450"/>
                  </a:lnTo>
                  <a:lnTo>
                    <a:pt x="154647" y="280784"/>
                  </a:lnTo>
                  <a:lnTo>
                    <a:pt x="162013" y="280784"/>
                  </a:lnTo>
                  <a:lnTo>
                    <a:pt x="173113" y="320116"/>
                  </a:lnTo>
                  <a:lnTo>
                    <a:pt x="173113" y="274027"/>
                  </a:lnTo>
                  <a:lnTo>
                    <a:pt x="172415" y="273672"/>
                  </a:lnTo>
                  <a:lnTo>
                    <a:pt x="166458" y="272199"/>
                  </a:lnTo>
                  <a:lnTo>
                    <a:pt x="162737" y="271843"/>
                  </a:lnTo>
                  <a:lnTo>
                    <a:pt x="153276" y="271843"/>
                  </a:lnTo>
                  <a:lnTo>
                    <a:pt x="132537" y="320116"/>
                  </a:lnTo>
                  <a:lnTo>
                    <a:pt x="133083" y="326758"/>
                  </a:lnTo>
                  <a:lnTo>
                    <a:pt x="153276" y="350939"/>
                  </a:lnTo>
                  <a:lnTo>
                    <a:pt x="163322" y="350939"/>
                  </a:lnTo>
                  <a:lnTo>
                    <a:pt x="179959" y="341515"/>
                  </a:lnTo>
                  <a:lnTo>
                    <a:pt x="181305" y="338239"/>
                  </a:lnTo>
                  <a:lnTo>
                    <a:pt x="183591" y="327291"/>
                  </a:lnTo>
                  <a:lnTo>
                    <a:pt x="183642" y="326758"/>
                  </a:lnTo>
                  <a:lnTo>
                    <a:pt x="184188" y="320116"/>
                  </a:lnTo>
                  <a:lnTo>
                    <a:pt x="184188" y="302450"/>
                  </a:lnTo>
                  <a:close/>
                </a:path>
                <a:path w="1233804" h="351154">
                  <a:moveTo>
                    <a:pt x="198234" y="0"/>
                  </a:moveTo>
                  <a:lnTo>
                    <a:pt x="189115" y="0"/>
                  </a:lnTo>
                  <a:lnTo>
                    <a:pt x="189115" y="259359"/>
                  </a:lnTo>
                  <a:lnTo>
                    <a:pt x="198234" y="259359"/>
                  </a:lnTo>
                  <a:lnTo>
                    <a:pt x="198234" y="0"/>
                  </a:lnTo>
                  <a:close/>
                </a:path>
                <a:path w="1233804" h="351154">
                  <a:moveTo>
                    <a:pt x="222008" y="0"/>
                  </a:moveTo>
                  <a:lnTo>
                    <a:pt x="212877" y="0"/>
                  </a:lnTo>
                  <a:lnTo>
                    <a:pt x="212877" y="259359"/>
                  </a:lnTo>
                  <a:lnTo>
                    <a:pt x="222008" y="259359"/>
                  </a:lnTo>
                  <a:lnTo>
                    <a:pt x="222008" y="0"/>
                  </a:lnTo>
                  <a:close/>
                </a:path>
                <a:path w="1233804" h="351154">
                  <a:moveTo>
                    <a:pt x="269176" y="302450"/>
                  </a:moveTo>
                  <a:lnTo>
                    <a:pt x="268503" y="294919"/>
                  </a:lnTo>
                  <a:lnTo>
                    <a:pt x="265785" y="282943"/>
                  </a:lnTo>
                  <a:lnTo>
                    <a:pt x="264769" y="280784"/>
                  </a:lnTo>
                  <a:lnTo>
                    <a:pt x="263817" y="278739"/>
                  </a:lnTo>
                  <a:lnTo>
                    <a:pt x="261175" y="276263"/>
                  </a:lnTo>
                  <a:lnTo>
                    <a:pt x="259664" y="274789"/>
                  </a:lnTo>
                  <a:lnTo>
                    <a:pt x="258102" y="274027"/>
                  </a:lnTo>
                  <a:lnTo>
                    <a:pt x="258102" y="320116"/>
                  </a:lnTo>
                  <a:lnTo>
                    <a:pt x="257848" y="325120"/>
                  </a:lnTo>
                  <a:lnTo>
                    <a:pt x="246672" y="341515"/>
                  </a:lnTo>
                  <a:lnTo>
                    <a:pt x="239039" y="341515"/>
                  </a:lnTo>
                  <a:lnTo>
                    <a:pt x="236131" y="341185"/>
                  </a:lnTo>
                  <a:lnTo>
                    <a:pt x="233045" y="339852"/>
                  </a:lnTo>
                  <a:lnTo>
                    <a:pt x="231927" y="338645"/>
                  </a:lnTo>
                  <a:lnTo>
                    <a:pt x="231216" y="336854"/>
                  </a:lnTo>
                  <a:lnTo>
                    <a:pt x="230301" y="334784"/>
                  </a:lnTo>
                  <a:lnTo>
                    <a:pt x="229628" y="331597"/>
                  </a:lnTo>
                  <a:lnTo>
                    <a:pt x="228739" y="322973"/>
                  </a:lnTo>
                  <a:lnTo>
                    <a:pt x="228612" y="320116"/>
                  </a:lnTo>
                  <a:lnTo>
                    <a:pt x="228600" y="302450"/>
                  </a:lnTo>
                  <a:lnTo>
                    <a:pt x="228777" y="298450"/>
                  </a:lnTo>
                  <a:lnTo>
                    <a:pt x="239636" y="280784"/>
                  </a:lnTo>
                  <a:lnTo>
                    <a:pt x="247015" y="280784"/>
                  </a:lnTo>
                  <a:lnTo>
                    <a:pt x="258102" y="320116"/>
                  </a:lnTo>
                  <a:lnTo>
                    <a:pt x="258102" y="274027"/>
                  </a:lnTo>
                  <a:lnTo>
                    <a:pt x="257403" y="273672"/>
                  </a:lnTo>
                  <a:lnTo>
                    <a:pt x="251447" y="272199"/>
                  </a:lnTo>
                  <a:lnTo>
                    <a:pt x="247726" y="271843"/>
                  </a:lnTo>
                  <a:lnTo>
                    <a:pt x="238264" y="271843"/>
                  </a:lnTo>
                  <a:lnTo>
                    <a:pt x="217525" y="320116"/>
                  </a:lnTo>
                  <a:lnTo>
                    <a:pt x="218071" y="326758"/>
                  </a:lnTo>
                  <a:lnTo>
                    <a:pt x="238264" y="350939"/>
                  </a:lnTo>
                  <a:lnTo>
                    <a:pt x="248310" y="350939"/>
                  </a:lnTo>
                  <a:lnTo>
                    <a:pt x="264947" y="341515"/>
                  </a:lnTo>
                  <a:lnTo>
                    <a:pt x="266293" y="338239"/>
                  </a:lnTo>
                  <a:lnTo>
                    <a:pt x="268579" y="327291"/>
                  </a:lnTo>
                  <a:lnTo>
                    <a:pt x="268630" y="326758"/>
                  </a:lnTo>
                  <a:lnTo>
                    <a:pt x="269176" y="320116"/>
                  </a:lnTo>
                  <a:lnTo>
                    <a:pt x="269176" y="302450"/>
                  </a:lnTo>
                  <a:close/>
                </a:path>
                <a:path w="1233804" h="351154">
                  <a:moveTo>
                    <a:pt x="283248" y="0"/>
                  </a:moveTo>
                  <a:lnTo>
                    <a:pt x="249428" y="0"/>
                  </a:lnTo>
                  <a:lnTo>
                    <a:pt x="249428" y="259359"/>
                  </a:lnTo>
                  <a:lnTo>
                    <a:pt x="283248" y="259359"/>
                  </a:lnTo>
                  <a:lnTo>
                    <a:pt x="283248" y="0"/>
                  </a:lnTo>
                  <a:close/>
                </a:path>
                <a:path w="1233804" h="351154">
                  <a:moveTo>
                    <a:pt x="331685" y="0"/>
                  </a:moveTo>
                  <a:lnTo>
                    <a:pt x="298780" y="0"/>
                  </a:lnTo>
                  <a:lnTo>
                    <a:pt x="298780" y="259359"/>
                  </a:lnTo>
                  <a:lnTo>
                    <a:pt x="331685" y="259359"/>
                  </a:lnTo>
                  <a:lnTo>
                    <a:pt x="331685" y="0"/>
                  </a:lnTo>
                  <a:close/>
                </a:path>
                <a:path w="1233804" h="351154">
                  <a:moveTo>
                    <a:pt x="350240" y="315442"/>
                  </a:moveTo>
                  <a:lnTo>
                    <a:pt x="347726" y="309511"/>
                  </a:lnTo>
                  <a:lnTo>
                    <a:pt x="337731" y="300329"/>
                  </a:lnTo>
                  <a:lnTo>
                    <a:pt x="331279" y="298043"/>
                  </a:lnTo>
                  <a:lnTo>
                    <a:pt x="318160" y="298170"/>
                  </a:lnTo>
                  <a:lnTo>
                    <a:pt x="318985" y="282244"/>
                  </a:lnTo>
                  <a:lnTo>
                    <a:pt x="347916" y="282244"/>
                  </a:lnTo>
                  <a:lnTo>
                    <a:pt x="347916" y="273062"/>
                  </a:lnTo>
                  <a:lnTo>
                    <a:pt x="309460" y="273062"/>
                  </a:lnTo>
                  <a:lnTo>
                    <a:pt x="307009" y="308317"/>
                  </a:lnTo>
                  <a:lnTo>
                    <a:pt x="316522" y="307301"/>
                  </a:lnTo>
                  <a:lnTo>
                    <a:pt x="325907" y="307213"/>
                  </a:lnTo>
                  <a:lnTo>
                    <a:pt x="330644" y="308546"/>
                  </a:lnTo>
                  <a:lnTo>
                    <a:pt x="337502" y="313893"/>
                  </a:lnTo>
                  <a:lnTo>
                    <a:pt x="339217" y="317525"/>
                  </a:lnTo>
                  <a:lnTo>
                    <a:pt x="339217" y="328206"/>
                  </a:lnTo>
                  <a:lnTo>
                    <a:pt x="336727" y="332892"/>
                  </a:lnTo>
                  <a:lnTo>
                    <a:pt x="326809" y="339585"/>
                  </a:lnTo>
                  <a:lnTo>
                    <a:pt x="319824" y="341261"/>
                  </a:lnTo>
                  <a:lnTo>
                    <a:pt x="310832" y="341261"/>
                  </a:lnTo>
                  <a:lnTo>
                    <a:pt x="306768" y="341134"/>
                  </a:lnTo>
                  <a:lnTo>
                    <a:pt x="306768" y="350685"/>
                  </a:lnTo>
                  <a:lnTo>
                    <a:pt x="309689" y="350685"/>
                  </a:lnTo>
                  <a:lnTo>
                    <a:pt x="318693" y="350215"/>
                  </a:lnTo>
                  <a:lnTo>
                    <a:pt x="350240" y="331444"/>
                  </a:lnTo>
                  <a:lnTo>
                    <a:pt x="350240" y="315442"/>
                  </a:lnTo>
                  <a:close/>
                </a:path>
                <a:path w="1233804" h="351154">
                  <a:moveTo>
                    <a:pt x="368223" y="0"/>
                  </a:moveTo>
                  <a:lnTo>
                    <a:pt x="359092" y="0"/>
                  </a:lnTo>
                  <a:lnTo>
                    <a:pt x="359092" y="259359"/>
                  </a:lnTo>
                  <a:lnTo>
                    <a:pt x="368223" y="259359"/>
                  </a:lnTo>
                  <a:lnTo>
                    <a:pt x="368223" y="0"/>
                  </a:lnTo>
                  <a:close/>
                </a:path>
                <a:path w="1233804" h="351154">
                  <a:moveTo>
                    <a:pt x="404787" y="0"/>
                  </a:moveTo>
                  <a:lnTo>
                    <a:pt x="383768" y="0"/>
                  </a:lnTo>
                  <a:lnTo>
                    <a:pt x="383768" y="259359"/>
                  </a:lnTo>
                  <a:lnTo>
                    <a:pt x="404787" y="259359"/>
                  </a:lnTo>
                  <a:lnTo>
                    <a:pt x="404787" y="0"/>
                  </a:lnTo>
                  <a:close/>
                </a:path>
                <a:path w="1233804" h="351154">
                  <a:moveTo>
                    <a:pt x="424624" y="273062"/>
                  </a:moveTo>
                  <a:lnTo>
                    <a:pt x="412978" y="273062"/>
                  </a:lnTo>
                  <a:lnTo>
                    <a:pt x="394881" y="288023"/>
                  </a:lnTo>
                  <a:lnTo>
                    <a:pt x="394881" y="301586"/>
                  </a:lnTo>
                  <a:lnTo>
                    <a:pt x="413486" y="285330"/>
                  </a:lnTo>
                  <a:lnTo>
                    <a:pt x="413486" y="349834"/>
                  </a:lnTo>
                  <a:lnTo>
                    <a:pt x="424624" y="349834"/>
                  </a:lnTo>
                  <a:lnTo>
                    <a:pt x="424624" y="273062"/>
                  </a:lnTo>
                  <a:close/>
                </a:path>
                <a:path w="1233804" h="351154">
                  <a:moveTo>
                    <a:pt x="454139" y="0"/>
                  </a:moveTo>
                  <a:lnTo>
                    <a:pt x="432206" y="0"/>
                  </a:lnTo>
                  <a:lnTo>
                    <a:pt x="432206" y="259359"/>
                  </a:lnTo>
                  <a:lnTo>
                    <a:pt x="454139" y="259359"/>
                  </a:lnTo>
                  <a:lnTo>
                    <a:pt x="454139" y="0"/>
                  </a:lnTo>
                  <a:close/>
                </a:path>
                <a:path w="1233804" h="351154">
                  <a:moveTo>
                    <a:pt x="502564" y="0"/>
                  </a:moveTo>
                  <a:lnTo>
                    <a:pt x="481558" y="0"/>
                  </a:lnTo>
                  <a:lnTo>
                    <a:pt x="481558" y="259359"/>
                  </a:lnTo>
                  <a:lnTo>
                    <a:pt x="502564" y="259359"/>
                  </a:lnTo>
                  <a:lnTo>
                    <a:pt x="502564" y="0"/>
                  </a:lnTo>
                  <a:close/>
                </a:path>
                <a:path w="1233804" h="351154">
                  <a:moveTo>
                    <a:pt x="509625" y="273062"/>
                  </a:moveTo>
                  <a:lnTo>
                    <a:pt x="497967" y="273062"/>
                  </a:lnTo>
                  <a:lnTo>
                    <a:pt x="479869" y="288023"/>
                  </a:lnTo>
                  <a:lnTo>
                    <a:pt x="479869" y="301586"/>
                  </a:lnTo>
                  <a:lnTo>
                    <a:pt x="498475" y="285330"/>
                  </a:lnTo>
                  <a:lnTo>
                    <a:pt x="498475" y="349834"/>
                  </a:lnTo>
                  <a:lnTo>
                    <a:pt x="509625" y="349834"/>
                  </a:lnTo>
                  <a:lnTo>
                    <a:pt x="509625" y="273062"/>
                  </a:lnTo>
                  <a:close/>
                </a:path>
                <a:path w="1233804" h="351154">
                  <a:moveTo>
                    <a:pt x="539127" y="0"/>
                  </a:moveTo>
                  <a:lnTo>
                    <a:pt x="529983" y="0"/>
                  </a:lnTo>
                  <a:lnTo>
                    <a:pt x="529983" y="259359"/>
                  </a:lnTo>
                  <a:lnTo>
                    <a:pt x="539127" y="259359"/>
                  </a:lnTo>
                  <a:lnTo>
                    <a:pt x="539127" y="0"/>
                  </a:lnTo>
                  <a:close/>
                </a:path>
                <a:path w="1233804" h="351154">
                  <a:moveTo>
                    <a:pt x="575665" y="0"/>
                  </a:moveTo>
                  <a:lnTo>
                    <a:pt x="554659" y="0"/>
                  </a:lnTo>
                  <a:lnTo>
                    <a:pt x="554659" y="259359"/>
                  </a:lnTo>
                  <a:lnTo>
                    <a:pt x="575665" y="259359"/>
                  </a:lnTo>
                  <a:lnTo>
                    <a:pt x="575665" y="0"/>
                  </a:lnTo>
                  <a:close/>
                </a:path>
                <a:path w="1233804" h="351154">
                  <a:moveTo>
                    <a:pt x="610044" y="336677"/>
                  </a:moveTo>
                  <a:lnTo>
                    <a:pt x="609930" y="324510"/>
                  </a:lnTo>
                  <a:lnTo>
                    <a:pt x="608825" y="320573"/>
                  </a:lnTo>
                  <a:lnTo>
                    <a:pt x="603923" y="313474"/>
                  </a:lnTo>
                  <a:lnTo>
                    <a:pt x="602716" y="312496"/>
                  </a:lnTo>
                  <a:lnTo>
                    <a:pt x="599795" y="310121"/>
                  </a:lnTo>
                  <a:lnTo>
                    <a:pt x="599020" y="309702"/>
                  </a:lnTo>
                  <a:lnTo>
                    <a:pt x="599020" y="332828"/>
                  </a:lnTo>
                  <a:lnTo>
                    <a:pt x="597725" y="335889"/>
                  </a:lnTo>
                  <a:lnTo>
                    <a:pt x="592493" y="340385"/>
                  </a:lnTo>
                  <a:lnTo>
                    <a:pt x="588835" y="341515"/>
                  </a:lnTo>
                  <a:lnTo>
                    <a:pt x="579551" y="341515"/>
                  </a:lnTo>
                  <a:lnTo>
                    <a:pt x="575919" y="340385"/>
                  </a:lnTo>
                  <a:lnTo>
                    <a:pt x="573303" y="338150"/>
                  </a:lnTo>
                  <a:lnTo>
                    <a:pt x="570699" y="335889"/>
                  </a:lnTo>
                  <a:lnTo>
                    <a:pt x="569391" y="332828"/>
                  </a:lnTo>
                  <a:lnTo>
                    <a:pt x="569391" y="325488"/>
                  </a:lnTo>
                  <a:lnTo>
                    <a:pt x="570509" y="322529"/>
                  </a:lnTo>
                  <a:lnTo>
                    <a:pt x="572782" y="320027"/>
                  </a:lnTo>
                  <a:lnTo>
                    <a:pt x="575017" y="317512"/>
                  </a:lnTo>
                  <a:lnTo>
                    <a:pt x="578815" y="314998"/>
                  </a:lnTo>
                  <a:lnTo>
                    <a:pt x="584187" y="312496"/>
                  </a:lnTo>
                  <a:lnTo>
                    <a:pt x="589572" y="314998"/>
                  </a:lnTo>
                  <a:lnTo>
                    <a:pt x="593394" y="317512"/>
                  </a:lnTo>
                  <a:lnTo>
                    <a:pt x="595630" y="320052"/>
                  </a:lnTo>
                  <a:lnTo>
                    <a:pt x="597903" y="322580"/>
                  </a:lnTo>
                  <a:lnTo>
                    <a:pt x="598995" y="325488"/>
                  </a:lnTo>
                  <a:lnTo>
                    <a:pt x="599020" y="332828"/>
                  </a:lnTo>
                  <a:lnTo>
                    <a:pt x="599020" y="309702"/>
                  </a:lnTo>
                  <a:lnTo>
                    <a:pt x="593979" y="306971"/>
                  </a:lnTo>
                  <a:lnTo>
                    <a:pt x="598170" y="304342"/>
                  </a:lnTo>
                  <a:lnTo>
                    <a:pt x="601116" y="301713"/>
                  </a:lnTo>
                  <a:lnTo>
                    <a:pt x="601294" y="301561"/>
                  </a:lnTo>
                  <a:lnTo>
                    <a:pt x="603440" y="298348"/>
                  </a:lnTo>
                  <a:lnTo>
                    <a:pt x="605358" y="295579"/>
                  </a:lnTo>
                  <a:lnTo>
                    <a:pt x="606298" y="292531"/>
                  </a:lnTo>
                  <a:lnTo>
                    <a:pt x="606374" y="283692"/>
                  </a:lnTo>
                  <a:lnTo>
                    <a:pt x="605104" y="281139"/>
                  </a:lnTo>
                  <a:lnTo>
                    <a:pt x="604367" y="279628"/>
                  </a:lnTo>
                  <a:lnTo>
                    <a:pt x="600354" y="276580"/>
                  </a:lnTo>
                  <a:lnTo>
                    <a:pt x="596353" y="273494"/>
                  </a:lnTo>
                  <a:lnTo>
                    <a:pt x="595795" y="273342"/>
                  </a:lnTo>
                  <a:lnTo>
                    <a:pt x="595795" y="287020"/>
                  </a:lnTo>
                  <a:lnTo>
                    <a:pt x="595744" y="292303"/>
                  </a:lnTo>
                  <a:lnTo>
                    <a:pt x="584187" y="301713"/>
                  </a:lnTo>
                  <a:lnTo>
                    <a:pt x="580364" y="300164"/>
                  </a:lnTo>
                  <a:lnTo>
                    <a:pt x="577557" y="298411"/>
                  </a:lnTo>
                  <a:lnTo>
                    <a:pt x="573570" y="294297"/>
                  </a:lnTo>
                  <a:lnTo>
                    <a:pt x="572681" y="292303"/>
                  </a:lnTo>
                  <a:lnTo>
                    <a:pt x="572579" y="287020"/>
                  </a:lnTo>
                  <a:lnTo>
                    <a:pt x="573620" y="284975"/>
                  </a:lnTo>
                  <a:lnTo>
                    <a:pt x="595795" y="287020"/>
                  </a:lnTo>
                  <a:lnTo>
                    <a:pt x="595795" y="273342"/>
                  </a:lnTo>
                  <a:lnTo>
                    <a:pt x="590956" y="271970"/>
                  </a:lnTo>
                  <a:lnTo>
                    <a:pt x="577392" y="271970"/>
                  </a:lnTo>
                  <a:lnTo>
                    <a:pt x="572020" y="273532"/>
                  </a:lnTo>
                  <a:lnTo>
                    <a:pt x="564045" y="279781"/>
                  </a:lnTo>
                  <a:lnTo>
                    <a:pt x="562038" y="283984"/>
                  </a:lnTo>
                  <a:lnTo>
                    <a:pt x="562038" y="292531"/>
                  </a:lnTo>
                  <a:lnTo>
                    <a:pt x="563054" y="295681"/>
                  </a:lnTo>
                  <a:lnTo>
                    <a:pt x="567182" y="301574"/>
                  </a:lnTo>
                  <a:lnTo>
                    <a:pt x="570280" y="304342"/>
                  </a:lnTo>
                  <a:lnTo>
                    <a:pt x="574433" y="306971"/>
                  </a:lnTo>
                  <a:lnTo>
                    <a:pt x="568680" y="310121"/>
                  </a:lnTo>
                  <a:lnTo>
                    <a:pt x="564642" y="313385"/>
                  </a:lnTo>
                  <a:lnTo>
                    <a:pt x="559612" y="320370"/>
                  </a:lnTo>
                  <a:lnTo>
                    <a:pt x="558368" y="324510"/>
                  </a:lnTo>
                  <a:lnTo>
                    <a:pt x="558368" y="336143"/>
                  </a:lnTo>
                  <a:lnTo>
                    <a:pt x="560616" y="341477"/>
                  </a:lnTo>
                  <a:lnTo>
                    <a:pt x="569620" y="349046"/>
                  </a:lnTo>
                  <a:lnTo>
                    <a:pt x="575983" y="350939"/>
                  </a:lnTo>
                  <a:lnTo>
                    <a:pt x="592416" y="350939"/>
                  </a:lnTo>
                  <a:lnTo>
                    <a:pt x="598792" y="349135"/>
                  </a:lnTo>
                  <a:lnTo>
                    <a:pt x="607796" y="341820"/>
                  </a:lnTo>
                  <a:lnTo>
                    <a:pt x="607923" y="341515"/>
                  </a:lnTo>
                  <a:lnTo>
                    <a:pt x="610044" y="336677"/>
                  </a:lnTo>
                  <a:close/>
                </a:path>
                <a:path w="1233804" h="351154">
                  <a:moveTo>
                    <a:pt x="624103" y="0"/>
                  </a:moveTo>
                  <a:lnTo>
                    <a:pt x="590296" y="0"/>
                  </a:lnTo>
                  <a:lnTo>
                    <a:pt x="590296" y="259359"/>
                  </a:lnTo>
                  <a:lnTo>
                    <a:pt x="624103" y="259359"/>
                  </a:lnTo>
                  <a:lnTo>
                    <a:pt x="624103" y="0"/>
                  </a:lnTo>
                  <a:close/>
                </a:path>
                <a:path w="1233804" h="351154">
                  <a:moveTo>
                    <a:pt x="648792" y="12"/>
                  </a:moveTo>
                  <a:lnTo>
                    <a:pt x="639648" y="12"/>
                  </a:lnTo>
                  <a:lnTo>
                    <a:pt x="639648" y="332473"/>
                  </a:lnTo>
                  <a:lnTo>
                    <a:pt x="648792" y="332473"/>
                  </a:lnTo>
                  <a:lnTo>
                    <a:pt x="648792" y="12"/>
                  </a:lnTo>
                  <a:close/>
                </a:path>
                <a:path w="1233804" h="351154">
                  <a:moveTo>
                    <a:pt x="672553" y="12"/>
                  </a:moveTo>
                  <a:lnTo>
                    <a:pt x="663397" y="12"/>
                  </a:lnTo>
                  <a:lnTo>
                    <a:pt x="663397" y="332473"/>
                  </a:lnTo>
                  <a:lnTo>
                    <a:pt x="672553" y="332473"/>
                  </a:lnTo>
                  <a:lnTo>
                    <a:pt x="672553" y="12"/>
                  </a:lnTo>
                  <a:close/>
                </a:path>
                <a:path w="1233804" h="351154">
                  <a:moveTo>
                    <a:pt x="721880" y="0"/>
                  </a:moveTo>
                  <a:lnTo>
                    <a:pt x="688073" y="0"/>
                  </a:lnTo>
                  <a:lnTo>
                    <a:pt x="688073" y="259359"/>
                  </a:lnTo>
                  <a:lnTo>
                    <a:pt x="721880" y="259359"/>
                  </a:lnTo>
                  <a:lnTo>
                    <a:pt x="721880" y="0"/>
                  </a:lnTo>
                  <a:close/>
                </a:path>
                <a:path w="1233804" h="351154">
                  <a:moveTo>
                    <a:pt x="744372" y="302450"/>
                  </a:moveTo>
                  <a:lnTo>
                    <a:pt x="736358" y="276263"/>
                  </a:lnTo>
                  <a:lnTo>
                    <a:pt x="734847" y="274789"/>
                  </a:lnTo>
                  <a:lnTo>
                    <a:pt x="733285" y="274027"/>
                  </a:lnTo>
                  <a:lnTo>
                    <a:pt x="733285" y="320116"/>
                  </a:lnTo>
                  <a:lnTo>
                    <a:pt x="733044" y="325120"/>
                  </a:lnTo>
                  <a:lnTo>
                    <a:pt x="721855" y="341515"/>
                  </a:lnTo>
                  <a:lnTo>
                    <a:pt x="714209" y="341515"/>
                  </a:lnTo>
                  <a:lnTo>
                    <a:pt x="711327" y="341185"/>
                  </a:lnTo>
                  <a:lnTo>
                    <a:pt x="708228" y="339852"/>
                  </a:lnTo>
                  <a:lnTo>
                    <a:pt x="707110" y="338645"/>
                  </a:lnTo>
                  <a:lnTo>
                    <a:pt x="706399" y="336854"/>
                  </a:lnTo>
                  <a:lnTo>
                    <a:pt x="705485" y="334784"/>
                  </a:lnTo>
                  <a:lnTo>
                    <a:pt x="704811" y="331597"/>
                  </a:lnTo>
                  <a:lnTo>
                    <a:pt x="703935" y="322973"/>
                  </a:lnTo>
                  <a:lnTo>
                    <a:pt x="703821" y="320116"/>
                  </a:lnTo>
                  <a:lnTo>
                    <a:pt x="703795" y="302450"/>
                  </a:lnTo>
                  <a:lnTo>
                    <a:pt x="703973" y="298450"/>
                  </a:lnTo>
                  <a:lnTo>
                    <a:pt x="704532" y="294081"/>
                  </a:lnTo>
                  <a:lnTo>
                    <a:pt x="705078" y="289534"/>
                  </a:lnTo>
                  <a:lnTo>
                    <a:pt x="714832" y="280784"/>
                  </a:lnTo>
                  <a:lnTo>
                    <a:pt x="722198" y="280784"/>
                  </a:lnTo>
                  <a:lnTo>
                    <a:pt x="733285" y="320116"/>
                  </a:lnTo>
                  <a:lnTo>
                    <a:pt x="733285" y="274027"/>
                  </a:lnTo>
                  <a:lnTo>
                    <a:pt x="732586" y="273672"/>
                  </a:lnTo>
                  <a:lnTo>
                    <a:pt x="726643" y="272199"/>
                  </a:lnTo>
                  <a:lnTo>
                    <a:pt x="722922" y="271843"/>
                  </a:lnTo>
                  <a:lnTo>
                    <a:pt x="713447" y="271843"/>
                  </a:lnTo>
                  <a:lnTo>
                    <a:pt x="692708" y="320116"/>
                  </a:lnTo>
                  <a:lnTo>
                    <a:pt x="693254" y="326758"/>
                  </a:lnTo>
                  <a:lnTo>
                    <a:pt x="713447" y="350939"/>
                  </a:lnTo>
                  <a:lnTo>
                    <a:pt x="723519" y="350939"/>
                  </a:lnTo>
                  <a:lnTo>
                    <a:pt x="744372" y="320116"/>
                  </a:lnTo>
                  <a:lnTo>
                    <a:pt x="744372" y="302450"/>
                  </a:lnTo>
                  <a:close/>
                </a:path>
                <a:path w="1233804" h="351154">
                  <a:moveTo>
                    <a:pt x="758444" y="0"/>
                  </a:moveTo>
                  <a:lnTo>
                    <a:pt x="749287" y="0"/>
                  </a:lnTo>
                  <a:lnTo>
                    <a:pt x="749287" y="259359"/>
                  </a:lnTo>
                  <a:lnTo>
                    <a:pt x="758444" y="259359"/>
                  </a:lnTo>
                  <a:lnTo>
                    <a:pt x="758444" y="0"/>
                  </a:lnTo>
                  <a:close/>
                </a:path>
                <a:path w="1233804" h="351154">
                  <a:moveTo>
                    <a:pt x="806856" y="0"/>
                  </a:moveTo>
                  <a:lnTo>
                    <a:pt x="773049" y="0"/>
                  </a:lnTo>
                  <a:lnTo>
                    <a:pt x="773049" y="259359"/>
                  </a:lnTo>
                  <a:lnTo>
                    <a:pt x="806856" y="259359"/>
                  </a:lnTo>
                  <a:lnTo>
                    <a:pt x="806856" y="0"/>
                  </a:lnTo>
                  <a:close/>
                </a:path>
                <a:path w="1233804" h="351154">
                  <a:moveTo>
                    <a:pt x="829360" y="302450"/>
                  </a:moveTo>
                  <a:lnTo>
                    <a:pt x="828687" y="294919"/>
                  </a:lnTo>
                  <a:lnTo>
                    <a:pt x="825957" y="282943"/>
                  </a:lnTo>
                  <a:lnTo>
                    <a:pt x="824941" y="280784"/>
                  </a:lnTo>
                  <a:lnTo>
                    <a:pt x="824001" y="278739"/>
                  </a:lnTo>
                  <a:lnTo>
                    <a:pt x="821347" y="276263"/>
                  </a:lnTo>
                  <a:lnTo>
                    <a:pt x="819861" y="274789"/>
                  </a:lnTo>
                  <a:lnTo>
                    <a:pt x="818286" y="274027"/>
                  </a:lnTo>
                  <a:lnTo>
                    <a:pt x="818286" y="320116"/>
                  </a:lnTo>
                  <a:lnTo>
                    <a:pt x="818032" y="325120"/>
                  </a:lnTo>
                  <a:lnTo>
                    <a:pt x="817435" y="329653"/>
                  </a:lnTo>
                  <a:lnTo>
                    <a:pt x="816787" y="334162"/>
                  </a:lnTo>
                  <a:lnTo>
                    <a:pt x="815848" y="337223"/>
                  </a:lnTo>
                  <a:lnTo>
                    <a:pt x="814552" y="338823"/>
                  </a:lnTo>
                  <a:lnTo>
                    <a:pt x="813816" y="339775"/>
                  </a:lnTo>
                  <a:lnTo>
                    <a:pt x="812596" y="340474"/>
                  </a:lnTo>
                  <a:lnTo>
                    <a:pt x="809345" y="341299"/>
                  </a:lnTo>
                  <a:lnTo>
                    <a:pt x="806843" y="341515"/>
                  </a:lnTo>
                  <a:lnTo>
                    <a:pt x="799223" y="341515"/>
                  </a:lnTo>
                  <a:lnTo>
                    <a:pt x="791413" y="336854"/>
                  </a:lnTo>
                  <a:lnTo>
                    <a:pt x="790498" y="334784"/>
                  </a:lnTo>
                  <a:lnTo>
                    <a:pt x="789800" y="331597"/>
                  </a:lnTo>
                  <a:lnTo>
                    <a:pt x="788936" y="322973"/>
                  </a:lnTo>
                  <a:lnTo>
                    <a:pt x="788809" y="320116"/>
                  </a:lnTo>
                  <a:lnTo>
                    <a:pt x="788784" y="302450"/>
                  </a:lnTo>
                  <a:lnTo>
                    <a:pt x="788974" y="298450"/>
                  </a:lnTo>
                  <a:lnTo>
                    <a:pt x="799820" y="280784"/>
                  </a:lnTo>
                  <a:lnTo>
                    <a:pt x="807186" y="280784"/>
                  </a:lnTo>
                  <a:lnTo>
                    <a:pt x="818286" y="320116"/>
                  </a:lnTo>
                  <a:lnTo>
                    <a:pt x="818286" y="274027"/>
                  </a:lnTo>
                  <a:lnTo>
                    <a:pt x="817575" y="273672"/>
                  </a:lnTo>
                  <a:lnTo>
                    <a:pt x="811631" y="272199"/>
                  </a:lnTo>
                  <a:lnTo>
                    <a:pt x="807910" y="271843"/>
                  </a:lnTo>
                  <a:lnTo>
                    <a:pt x="798436" y="271843"/>
                  </a:lnTo>
                  <a:lnTo>
                    <a:pt x="777722" y="320116"/>
                  </a:lnTo>
                  <a:lnTo>
                    <a:pt x="778268" y="326758"/>
                  </a:lnTo>
                  <a:lnTo>
                    <a:pt x="798436" y="350939"/>
                  </a:lnTo>
                  <a:lnTo>
                    <a:pt x="808507" y="350939"/>
                  </a:lnTo>
                  <a:lnTo>
                    <a:pt x="825131" y="341515"/>
                  </a:lnTo>
                  <a:lnTo>
                    <a:pt x="826490" y="338239"/>
                  </a:lnTo>
                  <a:lnTo>
                    <a:pt x="827659" y="332473"/>
                  </a:lnTo>
                  <a:lnTo>
                    <a:pt x="828751" y="327291"/>
                  </a:lnTo>
                  <a:lnTo>
                    <a:pt x="828814" y="326758"/>
                  </a:lnTo>
                  <a:lnTo>
                    <a:pt x="829360" y="320116"/>
                  </a:lnTo>
                  <a:lnTo>
                    <a:pt x="829360" y="302450"/>
                  </a:lnTo>
                  <a:close/>
                </a:path>
                <a:path w="1233804" h="351154">
                  <a:moveTo>
                    <a:pt x="843432" y="0"/>
                  </a:moveTo>
                  <a:lnTo>
                    <a:pt x="834301" y="0"/>
                  </a:lnTo>
                  <a:lnTo>
                    <a:pt x="834301" y="259359"/>
                  </a:lnTo>
                  <a:lnTo>
                    <a:pt x="843432" y="259359"/>
                  </a:lnTo>
                  <a:lnTo>
                    <a:pt x="843432" y="0"/>
                  </a:lnTo>
                  <a:close/>
                </a:path>
                <a:path w="1233804" h="351154">
                  <a:moveTo>
                    <a:pt x="879995" y="0"/>
                  </a:moveTo>
                  <a:lnTo>
                    <a:pt x="858951" y="0"/>
                  </a:lnTo>
                  <a:lnTo>
                    <a:pt x="858951" y="259359"/>
                  </a:lnTo>
                  <a:lnTo>
                    <a:pt x="879995" y="259359"/>
                  </a:lnTo>
                  <a:lnTo>
                    <a:pt x="879995" y="0"/>
                  </a:lnTo>
                  <a:close/>
                </a:path>
                <a:path w="1233804" h="351154">
                  <a:moveTo>
                    <a:pt x="899833" y="273062"/>
                  </a:moveTo>
                  <a:lnTo>
                    <a:pt x="888174" y="273062"/>
                  </a:lnTo>
                  <a:lnTo>
                    <a:pt x="870064" y="288023"/>
                  </a:lnTo>
                  <a:lnTo>
                    <a:pt x="870064" y="301586"/>
                  </a:lnTo>
                  <a:lnTo>
                    <a:pt x="888695" y="285330"/>
                  </a:lnTo>
                  <a:lnTo>
                    <a:pt x="888695" y="349834"/>
                  </a:lnTo>
                  <a:lnTo>
                    <a:pt x="899833" y="349834"/>
                  </a:lnTo>
                  <a:lnTo>
                    <a:pt x="899833" y="273062"/>
                  </a:lnTo>
                  <a:close/>
                </a:path>
                <a:path w="1233804" h="351154">
                  <a:moveTo>
                    <a:pt x="928408" y="0"/>
                  </a:moveTo>
                  <a:lnTo>
                    <a:pt x="907402" y="0"/>
                  </a:lnTo>
                  <a:lnTo>
                    <a:pt x="907402" y="259359"/>
                  </a:lnTo>
                  <a:lnTo>
                    <a:pt x="928408" y="259359"/>
                  </a:lnTo>
                  <a:lnTo>
                    <a:pt x="928408" y="0"/>
                  </a:lnTo>
                  <a:close/>
                </a:path>
                <a:path w="1233804" h="351154">
                  <a:moveTo>
                    <a:pt x="977760" y="0"/>
                  </a:moveTo>
                  <a:lnTo>
                    <a:pt x="943952" y="0"/>
                  </a:lnTo>
                  <a:lnTo>
                    <a:pt x="943952" y="259359"/>
                  </a:lnTo>
                  <a:lnTo>
                    <a:pt x="977760" y="259359"/>
                  </a:lnTo>
                  <a:lnTo>
                    <a:pt x="977760" y="0"/>
                  </a:lnTo>
                  <a:close/>
                </a:path>
                <a:path w="1233804" h="351154">
                  <a:moveTo>
                    <a:pt x="1000264" y="302450"/>
                  </a:moveTo>
                  <a:lnTo>
                    <a:pt x="992251" y="276263"/>
                  </a:lnTo>
                  <a:lnTo>
                    <a:pt x="990739" y="274789"/>
                  </a:lnTo>
                  <a:lnTo>
                    <a:pt x="989177" y="274027"/>
                  </a:lnTo>
                  <a:lnTo>
                    <a:pt x="989177" y="320116"/>
                  </a:lnTo>
                  <a:lnTo>
                    <a:pt x="988936" y="325120"/>
                  </a:lnTo>
                  <a:lnTo>
                    <a:pt x="977747" y="341515"/>
                  </a:lnTo>
                  <a:lnTo>
                    <a:pt x="970102" y="341515"/>
                  </a:lnTo>
                  <a:lnTo>
                    <a:pt x="967206" y="341185"/>
                  </a:lnTo>
                  <a:lnTo>
                    <a:pt x="964120" y="339852"/>
                  </a:lnTo>
                  <a:lnTo>
                    <a:pt x="963015" y="338645"/>
                  </a:lnTo>
                  <a:lnTo>
                    <a:pt x="962291" y="336854"/>
                  </a:lnTo>
                  <a:lnTo>
                    <a:pt x="961377" y="334784"/>
                  </a:lnTo>
                  <a:lnTo>
                    <a:pt x="960704" y="331597"/>
                  </a:lnTo>
                  <a:lnTo>
                    <a:pt x="959840" y="322973"/>
                  </a:lnTo>
                  <a:lnTo>
                    <a:pt x="959713" y="320116"/>
                  </a:lnTo>
                  <a:lnTo>
                    <a:pt x="959688" y="302450"/>
                  </a:lnTo>
                  <a:lnTo>
                    <a:pt x="959853" y="298450"/>
                  </a:lnTo>
                  <a:lnTo>
                    <a:pt x="970724" y="280784"/>
                  </a:lnTo>
                  <a:lnTo>
                    <a:pt x="978090" y="280784"/>
                  </a:lnTo>
                  <a:lnTo>
                    <a:pt x="989177" y="320116"/>
                  </a:lnTo>
                  <a:lnTo>
                    <a:pt x="989177" y="274027"/>
                  </a:lnTo>
                  <a:lnTo>
                    <a:pt x="988479" y="273672"/>
                  </a:lnTo>
                  <a:lnTo>
                    <a:pt x="982510" y="272199"/>
                  </a:lnTo>
                  <a:lnTo>
                    <a:pt x="978814" y="271843"/>
                  </a:lnTo>
                  <a:lnTo>
                    <a:pt x="969340" y="271843"/>
                  </a:lnTo>
                  <a:lnTo>
                    <a:pt x="948601" y="320116"/>
                  </a:lnTo>
                  <a:lnTo>
                    <a:pt x="949147" y="326758"/>
                  </a:lnTo>
                  <a:lnTo>
                    <a:pt x="969340" y="350939"/>
                  </a:lnTo>
                  <a:lnTo>
                    <a:pt x="979411" y="350939"/>
                  </a:lnTo>
                  <a:lnTo>
                    <a:pt x="996035" y="341515"/>
                  </a:lnTo>
                  <a:lnTo>
                    <a:pt x="997369" y="338239"/>
                  </a:lnTo>
                  <a:lnTo>
                    <a:pt x="999642" y="327291"/>
                  </a:lnTo>
                  <a:lnTo>
                    <a:pt x="999693" y="326758"/>
                  </a:lnTo>
                  <a:lnTo>
                    <a:pt x="1000264" y="320116"/>
                  </a:lnTo>
                  <a:lnTo>
                    <a:pt x="1000264" y="302450"/>
                  </a:lnTo>
                  <a:close/>
                </a:path>
                <a:path w="1233804" h="351154">
                  <a:moveTo>
                    <a:pt x="1014336" y="0"/>
                  </a:moveTo>
                  <a:lnTo>
                    <a:pt x="1005179" y="0"/>
                  </a:lnTo>
                  <a:lnTo>
                    <a:pt x="1005179" y="259359"/>
                  </a:lnTo>
                  <a:lnTo>
                    <a:pt x="1014336" y="259359"/>
                  </a:lnTo>
                  <a:lnTo>
                    <a:pt x="1014336" y="0"/>
                  </a:lnTo>
                  <a:close/>
                </a:path>
                <a:path w="1233804" h="351154">
                  <a:moveTo>
                    <a:pt x="1038059" y="0"/>
                  </a:moveTo>
                  <a:lnTo>
                    <a:pt x="1028928" y="0"/>
                  </a:lnTo>
                  <a:lnTo>
                    <a:pt x="1028928" y="259359"/>
                  </a:lnTo>
                  <a:lnTo>
                    <a:pt x="1038059" y="259359"/>
                  </a:lnTo>
                  <a:lnTo>
                    <a:pt x="1038059" y="0"/>
                  </a:lnTo>
                  <a:close/>
                </a:path>
                <a:path w="1233804" h="351154">
                  <a:moveTo>
                    <a:pt x="1084503" y="323151"/>
                  </a:moveTo>
                  <a:lnTo>
                    <a:pt x="1074445" y="323151"/>
                  </a:lnTo>
                  <a:lnTo>
                    <a:pt x="1074445" y="306971"/>
                  </a:lnTo>
                  <a:lnTo>
                    <a:pt x="1064158" y="306971"/>
                  </a:lnTo>
                  <a:lnTo>
                    <a:pt x="1064158" y="323151"/>
                  </a:lnTo>
                  <a:lnTo>
                    <a:pt x="1044714" y="323151"/>
                  </a:lnTo>
                  <a:lnTo>
                    <a:pt x="1068603" y="272453"/>
                  </a:lnTo>
                  <a:lnTo>
                    <a:pt x="1057579" y="272453"/>
                  </a:lnTo>
                  <a:lnTo>
                    <a:pt x="1034669" y="321195"/>
                  </a:lnTo>
                  <a:lnTo>
                    <a:pt x="1034669" y="332574"/>
                  </a:lnTo>
                  <a:lnTo>
                    <a:pt x="1064158" y="332574"/>
                  </a:lnTo>
                  <a:lnTo>
                    <a:pt x="1064158" y="349834"/>
                  </a:lnTo>
                  <a:lnTo>
                    <a:pt x="1074445" y="349834"/>
                  </a:lnTo>
                  <a:lnTo>
                    <a:pt x="1074445" y="332574"/>
                  </a:lnTo>
                  <a:lnTo>
                    <a:pt x="1084503" y="332574"/>
                  </a:lnTo>
                  <a:lnTo>
                    <a:pt x="1084503" y="323151"/>
                  </a:lnTo>
                  <a:close/>
                </a:path>
                <a:path w="1233804" h="351154">
                  <a:moveTo>
                    <a:pt x="1087424" y="0"/>
                  </a:moveTo>
                  <a:lnTo>
                    <a:pt x="1053630" y="0"/>
                  </a:lnTo>
                  <a:lnTo>
                    <a:pt x="1053630" y="259359"/>
                  </a:lnTo>
                  <a:lnTo>
                    <a:pt x="1087424" y="259359"/>
                  </a:lnTo>
                  <a:lnTo>
                    <a:pt x="1087424" y="0"/>
                  </a:lnTo>
                  <a:close/>
                </a:path>
                <a:path w="1233804" h="351154">
                  <a:moveTo>
                    <a:pt x="1135849" y="0"/>
                  </a:moveTo>
                  <a:lnTo>
                    <a:pt x="1114831" y="0"/>
                  </a:lnTo>
                  <a:lnTo>
                    <a:pt x="1114831" y="259359"/>
                  </a:lnTo>
                  <a:lnTo>
                    <a:pt x="1135849" y="259359"/>
                  </a:lnTo>
                  <a:lnTo>
                    <a:pt x="1135849" y="0"/>
                  </a:lnTo>
                  <a:close/>
                </a:path>
                <a:path w="1233804" h="351154">
                  <a:moveTo>
                    <a:pt x="1168679" y="286448"/>
                  </a:moveTo>
                  <a:lnTo>
                    <a:pt x="1166444" y="281292"/>
                  </a:lnTo>
                  <a:lnTo>
                    <a:pt x="1157566" y="273735"/>
                  </a:lnTo>
                  <a:lnTo>
                    <a:pt x="1151496" y="271830"/>
                  </a:lnTo>
                  <a:lnTo>
                    <a:pt x="1139901" y="271830"/>
                  </a:lnTo>
                  <a:lnTo>
                    <a:pt x="1136281" y="272275"/>
                  </a:lnTo>
                  <a:lnTo>
                    <a:pt x="1129538" y="274116"/>
                  </a:lnTo>
                  <a:lnTo>
                    <a:pt x="1126363" y="275501"/>
                  </a:lnTo>
                  <a:lnTo>
                    <a:pt x="1123391" y="277368"/>
                  </a:lnTo>
                  <a:lnTo>
                    <a:pt x="1123391" y="289344"/>
                  </a:lnTo>
                  <a:lnTo>
                    <a:pt x="1127874" y="286346"/>
                  </a:lnTo>
                  <a:lnTo>
                    <a:pt x="1131824" y="284137"/>
                  </a:lnTo>
                  <a:lnTo>
                    <a:pt x="1138567" y="281330"/>
                  </a:lnTo>
                  <a:lnTo>
                    <a:pt x="1141590" y="280657"/>
                  </a:lnTo>
                  <a:lnTo>
                    <a:pt x="1148067" y="280657"/>
                  </a:lnTo>
                  <a:lnTo>
                    <a:pt x="1151166" y="281711"/>
                  </a:lnTo>
                  <a:lnTo>
                    <a:pt x="1156081" y="285940"/>
                  </a:lnTo>
                  <a:lnTo>
                    <a:pt x="1157300" y="288544"/>
                  </a:lnTo>
                  <a:lnTo>
                    <a:pt x="1157300" y="294449"/>
                  </a:lnTo>
                  <a:lnTo>
                    <a:pt x="1156500" y="296976"/>
                  </a:lnTo>
                  <a:lnTo>
                    <a:pt x="1153350" y="301485"/>
                  </a:lnTo>
                  <a:lnTo>
                    <a:pt x="1150480" y="304012"/>
                  </a:lnTo>
                  <a:lnTo>
                    <a:pt x="1137526" y="312712"/>
                  </a:lnTo>
                  <a:lnTo>
                    <a:pt x="1131798" y="316611"/>
                  </a:lnTo>
                  <a:lnTo>
                    <a:pt x="1127747" y="320929"/>
                  </a:lnTo>
                  <a:lnTo>
                    <a:pt x="1123010" y="330365"/>
                  </a:lnTo>
                  <a:lnTo>
                    <a:pt x="1121854" y="336715"/>
                  </a:lnTo>
                  <a:lnTo>
                    <a:pt x="1121854" y="344690"/>
                  </a:lnTo>
                  <a:lnTo>
                    <a:pt x="1122019" y="349224"/>
                  </a:lnTo>
                  <a:lnTo>
                    <a:pt x="1167460" y="349224"/>
                  </a:lnTo>
                  <a:lnTo>
                    <a:pt x="1167460" y="339915"/>
                  </a:lnTo>
                  <a:lnTo>
                    <a:pt x="1133538" y="339915"/>
                  </a:lnTo>
                  <a:lnTo>
                    <a:pt x="1133538" y="334162"/>
                  </a:lnTo>
                  <a:lnTo>
                    <a:pt x="1134452" y="331012"/>
                  </a:lnTo>
                  <a:lnTo>
                    <a:pt x="1138174" y="325564"/>
                  </a:lnTo>
                  <a:lnTo>
                    <a:pt x="1141615" y="322554"/>
                  </a:lnTo>
                  <a:lnTo>
                    <a:pt x="1159052" y="311099"/>
                  </a:lnTo>
                  <a:lnTo>
                    <a:pt x="1162875" y="307682"/>
                  </a:lnTo>
                  <a:lnTo>
                    <a:pt x="1167511" y="300888"/>
                  </a:lnTo>
                  <a:lnTo>
                    <a:pt x="1168679" y="297116"/>
                  </a:lnTo>
                  <a:lnTo>
                    <a:pt x="1168679" y="286448"/>
                  </a:lnTo>
                  <a:close/>
                </a:path>
                <a:path w="1233804" h="351154">
                  <a:moveTo>
                    <a:pt x="1172400" y="0"/>
                  </a:moveTo>
                  <a:lnTo>
                    <a:pt x="1151394" y="0"/>
                  </a:lnTo>
                  <a:lnTo>
                    <a:pt x="1151394" y="259359"/>
                  </a:lnTo>
                  <a:lnTo>
                    <a:pt x="1172400" y="259359"/>
                  </a:lnTo>
                  <a:lnTo>
                    <a:pt x="1172400" y="0"/>
                  </a:lnTo>
                  <a:close/>
                </a:path>
                <a:path w="1233804" h="351154">
                  <a:moveTo>
                    <a:pt x="1208976" y="12"/>
                  </a:moveTo>
                  <a:lnTo>
                    <a:pt x="1199819" y="12"/>
                  </a:lnTo>
                  <a:lnTo>
                    <a:pt x="1199819" y="332473"/>
                  </a:lnTo>
                  <a:lnTo>
                    <a:pt x="1208976" y="332473"/>
                  </a:lnTo>
                  <a:lnTo>
                    <a:pt x="1208976" y="12"/>
                  </a:lnTo>
                  <a:close/>
                </a:path>
                <a:path w="1233804" h="351154">
                  <a:moveTo>
                    <a:pt x="1233652" y="12"/>
                  </a:moveTo>
                  <a:lnTo>
                    <a:pt x="1224508" y="12"/>
                  </a:lnTo>
                  <a:lnTo>
                    <a:pt x="1224508" y="332473"/>
                  </a:lnTo>
                  <a:lnTo>
                    <a:pt x="1233652" y="332473"/>
                  </a:lnTo>
                  <a:lnTo>
                    <a:pt x="1233652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" name="object 122"/>
          <p:cNvSpPr txBox="1"/>
          <p:nvPr/>
        </p:nvSpPr>
        <p:spPr>
          <a:xfrm>
            <a:off x="2549017" y="2354783"/>
            <a:ext cx="661035" cy="135255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37795">
              <a:lnSpc>
                <a:spcPct val="100000"/>
              </a:lnSpc>
              <a:spcBef>
                <a:spcPts val="185"/>
              </a:spcBef>
            </a:pPr>
            <a:r>
              <a:rPr sz="550" b="1" spc="-65" dirty="0">
                <a:latin typeface="Trebuchet MS"/>
                <a:cs typeface="Trebuchet MS"/>
              </a:rPr>
              <a:t>S</a:t>
            </a:r>
            <a:r>
              <a:rPr sz="550" b="1" spc="-120" dirty="0">
                <a:latin typeface="Trebuchet MS"/>
                <a:cs typeface="Trebuchet MS"/>
              </a:rPr>
              <a:t>T</a:t>
            </a:r>
            <a:r>
              <a:rPr sz="550" b="1" spc="-50" dirty="0">
                <a:latin typeface="Trebuchet MS"/>
                <a:cs typeface="Trebuchet MS"/>
              </a:rPr>
              <a:t>AN</a:t>
            </a:r>
            <a:r>
              <a:rPr sz="550" b="1" spc="-70" dirty="0">
                <a:latin typeface="Trebuchet MS"/>
                <a:cs typeface="Trebuchet MS"/>
              </a:rPr>
              <a:t>D</a:t>
            </a:r>
            <a:r>
              <a:rPr sz="550" b="1" spc="-55" dirty="0">
                <a:latin typeface="Trebuchet MS"/>
                <a:cs typeface="Trebuchet MS"/>
              </a:rPr>
              <a:t>ARD</a:t>
            </a:r>
            <a:r>
              <a:rPr sz="550" b="1" spc="-40" dirty="0">
                <a:latin typeface="Trebuchet MS"/>
                <a:cs typeface="Trebuchet MS"/>
              </a:rPr>
              <a:t> </a:t>
            </a:r>
            <a:r>
              <a:rPr sz="550" b="1" spc="-60" dirty="0">
                <a:latin typeface="Trebuchet MS"/>
                <a:cs typeface="Trebuchet MS"/>
              </a:rPr>
              <a:t>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4027792" y="2354783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2486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825" b="1" spc="-97" baseline="5050" dirty="0">
                <a:latin typeface="Trebuchet MS"/>
                <a:cs typeface="Trebuchet MS"/>
              </a:rPr>
              <a:t>S</a:t>
            </a:r>
            <a:r>
              <a:rPr sz="825" b="1" spc="-179" baseline="5050" dirty="0">
                <a:latin typeface="Trebuchet MS"/>
                <a:cs typeface="Trebuchet MS"/>
              </a:rPr>
              <a:t>T</a:t>
            </a:r>
            <a:r>
              <a:rPr sz="825" b="1" spc="-75" baseline="5050" dirty="0">
                <a:latin typeface="Trebuchet MS"/>
                <a:cs typeface="Trebuchet MS"/>
              </a:rPr>
              <a:t>AN</a:t>
            </a:r>
            <a:r>
              <a:rPr sz="825" b="1" spc="-104" baseline="5050" dirty="0">
                <a:latin typeface="Trebuchet MS"/>
                <a:cs typeface="Trebuchet MS"/>
              </a:rPr>
              <a:t>D</a:t>
            </a:r>
            <a:r>
              <a:rPr sz="825" b="1" spc="-82" baseline="5050" dirty="0">
                <a:latin typeface="Trebuchet MS"/>
                <a:cs typeface="Trebuchet MS"/>
              </a:rPr>
              <a:t>ARD</a:t>
            </a:r>
            <a:r>
              <a:rPr sz="825" b="1" spc="-60" baseline="5050" dirty="0">
                <a:latin typeface="Trebuchet MS"/>
                <a:cs typeface="Trebuchet MS"/>
              </a:rPr>
              <a:t> </a:t>
            </a:r>
            <a:r>
              <a:rPr sz="825" b="1" spc="-89" baseline="5050" dirty="0">
                <a:latin typeface="Trebuchet MS"/>
                <a:cs typeface="Trebuchet MS"/>
              </a:rPr>
              <a:t>GRADE</a:t>
            </a:r>
            <a:endParaRPr sz="825" baseline="5050">
              <a:latin typeface="Trebuchet MS"/>
              <a:cs typeface="Trebuchet MS"/>
            </a:endParaRPr>
          </a:p>
        </p:txBody>
      </p:sp>
      <p:pic>
        <p:nvPicPr>
          <p:cNvPr id="124" name="object 124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1373684" y="7623123"/>
            <a:ext cx="380974" cy="380961"/>
          </a:xfrm>
          <a:prstGeom prst="rect">
            <a:avLst/>
          </a:prstGeom>
        </p:spPr>
      </p:pic>
      <p:pic>
        <p:nvPicPr>
          <p:cNvPr id="125" name="object 125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3185995" y="7623123"/>
            <a:ext cx="380974" cy="380961"/>
          </a:xfrm>
          <a:prstGeom prst="rect">
            <a:avLst/>
          </a:prstGeom>
        </p:spPr>
      </p:pic>
      <p:pic>
        <p:nvPicPr>
          <p:cNvPr id="126" name="object 126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5042919" y="7623123"/>
            <a:ext cx="380974" cy="380961"/>
          </a:xfrm>
          <a:prstGeom prst="rect">
            <a:avLst/>
          </a:prstGeom>
        </p:spPr>
      </p:pic>
      <p:pic>
        <p:nvPicPr>
          <p:cNvPr id="127" name="object 127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6855231" y="7623123"/>
            <a:ext cx="380974" cy="380961"/>
          </a:xfrm>
          <a:prstGeom prst="rect">
            <a:avLst/>
          </a:prstGeom>
        </p:spPr>
      </p:pic>
      <p:sp>
        <p:nvSpPr>
          <p:cNvPr id="128" name="object 128"/>
          <p:cNvSpPr txBox="1"/>
          <p:nvPr/>
        </p:nvSpPr>
        <p:spPr>
          <a:xfrm>
            <a:off x="0" y="6991032"/>
            <a:ext cx="7560309" cy="288290"/>
          </a:xfrm>
          <a:prstGeom prst="rect">
            <a:avLst/>
          </a:prstGeom>
          <a:solidFill>
            <a:srgbClr val="00955E"/>
          </a:solidFill>
        </p:spPr>
        <p:txBody>
          <a:bodyPr vert="horz" wrap="square" lIns="0" tIns="27940" rIns="0" bIns="0" rtlCol="0">
            <a:spAutoFit/>
          </a:bodyPr>
          <a:lstStyle/>
          <a:p>
            <a:pPr marL="457200">
              <a:lnSpc>
                <a:spcPct val="100000"/>
              </a:lnSpc>
              <a:spcBef>
                <a:spcPts val="220"/>
              </a:spcBef>
            </a:pP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5" dirty="0">
                <a:solidFill>
                  <a:srgbClr val="FFFFFF"/>
                </a:solidFill>
                <a:latin typeface="Trebuchet MS"/>
                <a:cs typeface="Trebuchet MS"/>
              </a:rPr>
              <a:t>IN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14" dirty="0">
                <a:solidFill>
                  <a:srgbClr val="FFFFFF"/>
                </a:solidFill>
                <a:latin typeface="Trebuchet MS"/>
                <a:cs typeface="Trebuchet MS"/>
              </a:rPr>
              <a:t>JUICE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186353" y="1927536"/>
            <a:ext cx="1738630" cy="1920875"/>
          </a:xfrm>
          <a:custGeom>
            <a:avLst/>
            <a:gdLst/>
            <a:ahLst/>
            <a:cxnLst/>
            <a:rect l="l" t="t" r="r" b="b"/>
            <a:pathLst>
              <a:path w="1738630" h="19208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8370"/>
                </a:lnTo>
                <a:lnTo>
                  <a:pt x="1124" y="1889993"/>
                </a:lnTo>
                <a:lnTo>
                  <a:pt x="8999" y="1911367"/>
                </a:lnTo>
                <a:lnTo>
                  <a:pt x="30373" y="1919242"/>
                </a:lnTo>
                <a:lnTo>
                  <a:pt x="71996" y="1920367"/>
                </a:lnTo>
                <a:lnTo>
                  <a:pt x="1666595" y="1920367"/>
                </a:lnTo>
                <a:lnTo>
                  <a:pt x="1708218" y="1919242"/>
                </a:lnTo>
                <a:lnTo>
                  <a:pt x="1729592" y="1911367"/>
                </a:lnTo>
                <a:lnTo>
                  <a:pt x="1737466" y="1889993"/>
                </a:lnTo>
                <a:lnTo>
                  <a:pt x="1738591" y="184837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0" name="object 130"/>
          <p:cNvGraphicFramePr>
            <a:graphicFrameLocks noGrp="1"/>
          </p:cNvGraphicFramePr>
          <p:nvPr/>
        </p:nvGraphicFramePr>
        <p:xfrm>
          <a:off x="287999" y="313590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8013RH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6005044003035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1" name="object 131"/>
          <p:cNvSpPr txBox="1"/>
          <p:nvPr/>
        </p:nvSpPr>
        <p:spPr>
          <a:xfrm>
            <a:off x="283248" y="1983956"/>
            <a:ext cx="153352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81660" marR="5080" indent="-56959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PINEAPPLE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dirty="0">
                <a:latin typeface="Trebuchet MS"/>
                <a:cs typeface="Trebuchet MS"/>
              </a:rPr>
              <a:t>RINGS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LIGHT  </a:t>
            </a:r>
            <a:r>
              <a:rPr sz="1000" b="1" spc="-20" dirty="0">
                <a:latin typeface="Trebuchet MS"/>
                <a:cs typeface="Trebuchet MS"/>
              </a:rPr>
              <a:t>SYRUP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32" name="object 132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754416" y="1048880"/>
            <a:ext cx="583274" cy="775741"/>
          </a:xfrm>
          <a:prstGeom prst="rect">
            <a:avLst/>
          </a:prstGeom>
        </p:spPr>
      </p:pic>
      <p:grpSp>
        <p:nvGrpSpPr>
          <p:cNvPr id="133" name="object 133"/>
          <p:cNvGrpSpPr/>
          <p:nvPr/>
        </p:nvGrpSpPr>
        <p:grpSpPr>
          <a:xfrm>
            <a:off x="377774" y="2372334"/>
            <a:ext cx="1339850" cy="629285"/>
            <a:chOff x="377774" y="2372334"/>
            <a:chExt cx="1339850" cy="629285"/>
          </a:xfrm>
        </p:grpSpPr>
        <p:sp>
          <p:nvSpPr>
            <p:cNvPr id="134" name="object 134"/>
            <p:cNvSpPr/>
            <p:nvPr/>
          </p:nvSpPr>
          <p:spPr>
            <a:xfrm>
              <a:off x="440865" y="2640087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5" name="object 135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599156" y="2910977"/>
              <a:ext cx="71285" cy="89103"/>
            </a:xfrm>
            <a:prstGeom prst="rect">
              <a:avLst/>
            </a:prstGeom>
          </p:spPr>
        </p:pic>
        <p:sp>
          <p:nvSpPr>
            <p:cNvPr id="136" name="object 136"/>
            <p:cNvSpPr/>
            <p:nvPr/>
          </p:nvSpPr>
          <p:spPr>
            <a:xfrm>
              <a:off x="455930" y="2640063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67" y="325920"/>
                  </a:moveTo>
                  <a:lnTo>
                    <a:pt x="51130" y="319608"/>
                  </a:lnTo>
                  <a:lnTo>
                    <a:pt x="47840" y="316179"/>
                  </a:lnTo>
                  <a:lnTo>
                    <a:pt x="43230" y="311353"/>
                  </a:lnTo>
                  <a:lnTo>
                    <a:pt x="43230" y="328485"/>
                  </a:lnTo>
                  <a:lnTo>
                    <a:pt x="43180" y="340436"/>
                  </a:lnTo>
                  <a:lnTo>
                    <a:pt x="41770" y="344728"/>
                  </a:lnTo>
                  <a:lnTo>
                    <a:pt x="35725" y="351510"/>
                  </a:lnTo>
                  <a:lnTo>
                    <a:pt x="32105" y="353212"/>
                  </a:lnTo>
                  <a:lnTo>
                    <a:pt x="25019" y="353212"/>
                  </a:lnTo>
                  <a:lnTo>
                    <a:pt x="11341" y="337146"/>
                  </a:lnTo>
                  <a:lnTo>
                    <a:pt x="11341" y="328485"/>
                  </a:lnTo>
                  <a:lnTo>
                    <a:pt x="12903" y="324256"/>
                  </a:lnTo>
                  <a:lnTo>
                    <a:pt x="18846" y="318147"/>
                  </a:lnTo>
                  <a:lnTo>
                    <a:pt x="19177" y="317804"/>
                  </a:lnTo>
                  <a:lnTo>
                    <a:pt x="22999" y="316179"/>
                  </a:lnTo>
                  <a:lnTo>
                    <a:pt x="32042" y="316179"/>
                  </a:lnTo>
                  <a:lnTo>
                    <a:pt x="35814" y="317804"/>
                  </a:lnTo>
                  <a:lnTo>
                    <a:pt x="41783" y="324256"/>
                  </a:lnTo>
                  <a:lnTo>
                    <a:pt x="43230" y="328485"/>
                  </a:lnTo>
                  <a:lnTo>
                    <a:pt x="43230" y="311353"/>
                  </a:lnTo>
                  <a:lnTo>
                    <a:pt x="41783" y="309829"/>
                  </a:lnTo>
                  <a:lnTo>
                    <a:pt x="36144" y="307378"/>
                  </a:lnTo>
                  <a:lnTo>
                    <a:pt x="25692" y="307378"/>
                  </a:lnTo>
                  <a:lnTo>
                    <a:pt x="22072" y="308254"/>
                  </a:lnTo>
                  <a:lnTo>
                    <a:pt x="15125" y="311797"/>
                  </a:lnTo>
                  <a:lnTo>
                    <a:pt x="12179" y="314502"/>
                  </a:lnTo>
                  <a:lnTo>
                    <a:pt x="9791" y="318147"/>
                  </a:lnTo>
                  <a:lnTo>
                    <a:pt x="9906" y="309829"/>
                  </a:lnTo>
                  <a:lnTo>
                    <a:pt x="10807" y="303784"/>
                  </a:lnTo>
                  <a:lnTo>
                    <a:pt x="14414" y="295008"/>
                  </a:lnTo>
                  <a:lnTo>
                    <a:pt x="16878" y="291655"/>
                  </a:lnTo>
                  <a:lnTo>
                    <a:pt x="20040" y="289382"/>
                  </a:lnTo>
                  <a:lnTo>
                    <a:pt x="22428" y="287604"/>
                  </a:lnTo>
                  <a:lnTo>
                    <a:pt x="25222" y="286715"/>
                  </a:lnTo>
                  <a:lnTo>
                    <a:pt x="32334" y="286715"/>
                  </a:lnTo>
                  <a:lnTo>
                    <a:pt x="42125" y="299516"/>
                  </a:lnTo>
                  <a:lnTo>
                    <a:pt x="52031" y="298729"/>
                  </a:lnTo>
                  <a:lnTo>
                    <a:pt x="51231" y="292430"/>
                  </a:lnTo>
                  <a:lnTo>
                    <a:pt x="48768" y="287464"/>
                  </a:lnTo>
                  <a:lnTo>
                    <a:pt x="47904" y="286715"/>
                  </a:lnTo>
                  <a:lnTo>
                    <a:pt x="44665" y="283895"/>
                  </a:lnTo>
                  <a:lnTo>
                    <a:pt x="40614" y="280314"/>
                  </a:lnTo>
                  <a:lnTo>
                    <a:pt x="35394" y="278511"/>
                  </a:lnTo>
                  <a:lnTo>
                    <a:pt x="20434" y="278511"/>
                  </a:lnTo>
                  <a:lnTo>
                    <a:pt x="431" y="311086"/>
                  </a:lnTo>
                  <a:lnTo>
                    <a:pt x="0" y="324256"/>
                  </a:lnTo>
                  <a:lnTo>
                    <a:pt x="381" y="331825"/>
                  </a:lnTo>
                  <a:lnTo>
                    <a:pt x="19761" y="361416"/>
                  </a:lnTo>
                  <a:lnTo>
                    <a:pt x="32931" y="361416"/>
                  </a:lnTo>
                  <a:lnTo>
                    <a:pt x="37287" y="360248"/>
                  </a:lnTo>
                  <a:lnTo>
                    <a:pt x="44958" y="355600"/>
                  </a:lnTo>
                  <a:lnTo>
                    <a:pt x="47117" y="353212"/>
                  </a:lnTo>
                  <a:lnTo>
                    <a:pt x="47980" y="352259"/>
                  </a:lnTo>
                  <a:lnTo>
                    <a:pt x="52362" y="343496"/>
                  </a:lnTo>
                  <a:lnTo>
                    <a:pt x="53467" y="338759"/>
                  </a:lnTo>
                  <a:lnTo>
                    <a:pt x="53467" y="325920"/>
                  </a:lnTo>
                  <a:close/>
                </a:path>
                <a:path w="1118870" h="361950">
                  <a:moveTo>
                    <a:pt x="113220" y="0"/>
                  </a:moveTo>
                  <a:lnTo>
                    <a:pt x="102539" y="0"/>
                  </a:lnTo>
                  <a:lnTo>
                    <a:pt x="102539" y="313690"/>
                  </a:lnTo>
                  <a:lnTo>
                    <a:pt x="113220" y="313690"/>
                  </a:lnTo>
                  <a:lnTo>
                    <a:pt x="113220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26" y="0"/>
                  </a:lnTo>
                  <a:lnTo>
                    <a:pt x="123926" y="313690"/>
                  </a:lnTo>
                  <a:lnTo>
                    <a:pt x="134620" y="313690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74" y="25"/>
                  </a:moveTo>
                  <a:lnTo>
                    <a:pt x="166674" y="25"/>
                  </a:lnTo>
                  <a:lnTo>
                    <a:pt x="166674" y="260223"/>
                  </a:lnTo>
                  <a:lnTo>
                    <a:pt x="188074" y="260223"/>
                  </a:lnTo>
                  <a:lnTo>
                    <a:pt x="188074" y="25"/>
                  </a:lnTo>
                  <a:close/>
                </a:path>
                <a:path w="1118870" h="361950">
                  <a:moveTo>
                    <a:pt x="202946" y="329514"/>
                  </a:moveTo>
                  <a:lnTo>
                    <a:pt x="194805" y="286778"/>
                  </a:lnTo>
                  <a:lnTo>
                    <a:pt x="193941" y="285445"/>
                  </a:lnTo>
                  <a:lnTo>
                    <a:pt x="192722" y="284314"/>
                  </a:lnTo>
                  <a:lnTo>
                    <a:pt x="192722" y="319989"/>
                  </a:lnTo>
                  <a:lnTo>
                    <a:pt x="192417" y="329120"/>
                  </a:lnTo>
                  <a:lnTo>
                    <a:pt x="181076" y="353212"/>
                  </a:lnTo>
                  <a:lnTo>
                    <a:pt x="171919" y="353212"/>
                  </a:lnTo>
                  <a:lnTo>
                    <a:pt x="160261" y="319989"/>
                  </a:lnTo>
                  <a:lnTo>
                    <a:pt x="160540" y="311950"/>
                  </a:lnTo>
                  <a:lnTo>
                    <a:pt x="171792" y="286778"/>
                  </a:lnTo>
                  <a:lnTo>
                    <a:pt x="181038" y="286778"/>
                  </a:lnTo>
                  <a:lnTo>
                    <a:pt x="192722" y="319989"/>
                  </a:lnTo>
                  <a:lnTo>
                    <a:pt x="192722" y="284314"/>
                  </a:lnTo>
                  <a:lnTo>
                    <a:pt x="191236" y="282917"/>
                  </a:lnTo>
                  <a:lnTo>
                    <a:pt x="184670" y="279412"/>
                  </a:lnTo>
                  <a:lnTo>
                    <a:pt x="180848" y="278511"/>
                  </a:lnTo>
                  <a:lnTo>
                    <a:pt x="170573" y="278523"/>
                  </a:lnTo>
                  <a:lnTo>
                    <a:pt x="150012" y="310400"/>
                  </a:lnTo>
                  <a:lnTo>
                    <a:pt x="150012" y="319989"/>
                  </a:lnTo>
                  <a:lnTo>
                    <a:pt x="162521" y="358597"/>
                  </a:lnTo>
                  <a:lnTo>
                    <a:pt x="168668" y="361416"/>
                  </a:lnTo>
                  <a:lnTo>
                    <a:pt x="182435" y="361416"/>
                  </a:lnTo>
                  <a:lnTo>
                    <a:pt x="187350" y="359829"/>
                  </a:lnTo>
                  <a:lnTo>
                    <a:pt x="195135" y="353441"/>
                  </a:lnTo>
                  <a:lnTo>
                    <a:pt x="195275" y="353212"/>
                  </a:lnTo>
                  <a:lnTo>
                    <a:pt x="198056" y="348907"/>
                  </a:lnTo>
                  <a:lnTo>
                    <a:pt x="201980" y="337210"/>
                  </a:lnTo>
                  <a:lnTo>
                    <a:pt x="202946" y="329514"/>
                  </a:lnTo>
                  <a:close/>
                </a:path>
                <a:path w="1118870" h="361950">
                  <a:moveTo>
                    <a:pt x="209448" y="25"/>
                  </a:moveTo>
                  <a:lnTo>
                    <a:pt x="198767" y="25"/>
                  </a:lnTo>
                  <a:lnTo>
                    <a:pt x="198767" y="260223"/>
                  </a:lnTo>
                  <a:lnTo>
                    <a:pt x="209448" y="260223"/>
                  </a:lnTo>
                  <a:lnTo>
                    <a:pt x="209448" y="25"/>
                  </a:lnTo>
                  <a:close/>
                </a:path>
                <a:path w="1118870" h="361950">
                  <a:moveTo>
                    <a:pt x="230835" y="25"/>
                  </a:moveTo>
                  <a:lnTo>
                    <a:pt x="220154" y="25"/>
                  </a:lnTo>
                  <a:lnTo>
                    <a:pt x="220154" y="260223"/>
                  </a:lnTo>
                  <a:lnTo>
                    <a:pt x="230835" y="260223"/>
                  </a:lnTo>
                  <a:lnTo>
                    <a:pt x="230835" y="25"/>
                  </a:lnTo>
                  <a:close/>
                </a:path>
                <a:path w="1118870" h="361950">
                  <a:moveTo>
                    <a:pt x="278003" y="329514"/>
                  </a:moveTo>
                  <a:lnTo>
                    <a:pt x="269862" y="286778"/>
                  </a:lnTo>
                  <a:lnTo>
                    <a:pt x="268998" y="285445"/>
                  </a:lnTo>
                  <a:lnTo>
                    <a:pt x="267766" y="284302"/>
                  </a:lnTo>
                  <a:lnTo>
                    <a:pt x="267766" y="319989"/>
                  </a:lnTo>
                  <a:lnTo>
                    <a:pt x="267474" y="329120"/>
                  </a:lnTo>
                  <a:lnTo>
                    <a:pt x="256120" y="353212"/>
                  </a:lnTo>
                  <a:lnTo>
                    <a:pt x="246964" y="353212"/>
                  </a:lnTo>
                  <a:lnTo>
                    <a:pt x="235318" y="319989"/>
                  </a:lnTo>
                  <a:lnTo>
                    <a:pt x="235597" y="311950"/>
                  </a:lnTo>
                  <a:lnTo>
                    <a:pt x="246849" y="286778"/>
                  </a:lnTo>
                  <a:lnTo>
                    <a:pt x="256082" y="286778"/>
                  </a:lnTo>
                  <a:lnTo>
                    <a:pt x="267766" y="319989"/>
                  </a:lnTo>
                  <a:lnTo>
                    <a:pt x="267766" y="284302"/>
                  </a:lnTo>
                  <a:lnTo>
                    <a:pt x="266280" y="282917"/>
                  </a:lnTo>
                  <a:lnTo>
                    <a:pt x="259727" y="279412"/>
                  </a:lnTo>
                  <a:lnTo>
                    <a:pt x="255905" y="278511"/>
                  </a:lnTo>
                  <a:lnTo>
                    <a:pt x="245630" y="278523"/>
                  </a:lnTo>
                  <a:lnTo>
                    <a:pt x="225069" y="310400"/>
                  </a:lnTo>
                  <a:lnTo>
                    <a:pt x="225069" y="319989"/>
                  </a:lnTo>
                  <a:lnTo>
                    <a:pt x="237578" y="358597"/>
                  </a:lnTo>
                  <a:lnTo>
                    <a:pt x="243713" y="361416"/>
                  </a:lnTo>
                  <a:lnTo>
                    <a:pt x="257492" y="361416"/>
                  </a:lnTo>
                  <a:lnTo>
                    <a:pt x="262407" y="359829"/>
                  </a:lnTo>
                  <a:lnTo>
                    <a:pt x="270179" y="353441"/>
                  </a:lnTo>
                  <a:lnTo>
                    <a:pt x="270319" y="353212"/>
                  </a:lnTo>
                  <a:lnTo>
                    <a:pt x="273126" y="348907"/>
                  </a:lnTo>
                  <a:lnTo>
                    <a:pt x="277025" y="337210"/>
                  </a:lnTo>
                  <a:lnTo>
                    <a:pt x="278003" y="329514"/>
                  </a:lnTo>
                  <a:close/>
                </a:path>
                <a:path w="1118870" h="361950">
                  <a:moveTo>
                    <a:pt x="284302" y="25"/>
                  </a:moveTo>
                  <a:lnTo>
                    <a:pt x="252222" y="25"/>
                  </a:lnTo>
                  <a:lnTo>
                    <a:pt x="252222" y="260223"/>
                  </a:lnTo>
                  <a:lnTo>
                    <a:pt x="284302" y="260223"/>
                  </a:lnTo>
                  <a:lnTo>
                    <a:pt x="284302" y="25"/>
                  </a:lnTo>
                  <a:close/>
                </a:path>
                <a:path w="1118870" h="361950">
                  <a:moveTo>
                    <a:pt x="327050" y="25"/>
                  </a:moveTo>
                  <a:lnTo>
                    <a:pt x="294995" y="25"/>
                  </a:lnTo>
                  <a:lnTo>
                    <a:pt x="294995" y="260223"/>
                  </a:lnTo>
                  <a:lnTo>
                    <a:pt x="327050" y="260223"/>
                  </a:lnTo>
                  <a:lnTo>
                    <a:pt x="327050" y="25"/>
                  </a:lnTo>
                  <a:close/>
                </a:path>
                <a:path w="1118870" h="361950">
                  <a:moveTo>
                    <a:pt x="353949" y="324777"/>
                  </a:moveTo>
                  <a:lnTo>
                    <a:pt x="351510" y="318465"/>
                  </a:lnTo>
                  <a:lnTo>
                    <a:pt x="341769" y="308660"/>
                  </a:lnTo>
                  <a:lnTo>
                    <a:pt x="335788" y="306197"/>
                  </a:lnTo>
                  <a:lnTo>
                    <a:pt x="323342" y="306197"/>
                  </a:lnTo>
                  <a:lnTo>
                    <a:pt x="318236" y="307886"/>
                  </a:lnTo>
                  <a:lnTo>
                    <a:pt x="313359" y="311289"/>
                  </a:lnTo>
                  <a:lnTo>
                    <a:pt x="317741" y="289483"/>
                  </a:lnTo>
                  <a:lnTo>
                    <a:pt x="350139" y="289483"/>
                  </a:lnTo>
                  <a:lnTo>
                    <a:pt x="350139" y="279958"/>
                  </a:lnTo>
                  <a:lnTo>
                    <a:pt x="309765" y="279958"/>
                  </a:lnTo>
                  <a:lnTo>
                    <a:pt x="301904" y="321640"/>
                  </a:lnTo>
                  <a:lnTo>
                    <a:pt x="311264" y="322872"/>
                  </a:lnTo>
                  <a:lnTo>
                    <a:pt x="312724" y="320522"/>
                  </a:lnTo>
                  <a:lnTo>
                    <a:pt x="314756" y="318668"/>
                  </a:lnTo>
                  <a:lnTo>
                    <a:pt x="319938" y="315747"/>
                  </a:lnTo>
                  <a:lnTo>
                    <a:pt x="322821" y="315010"/>
                  </a:lnTo>
                  <a:lnTo>
                    <a:pt x="331203" y="315010"/>
                  </a:lnTo>
                  <a:lnTo>
                    <a:pt x="335368" y="316649"/>
                  </a:lnTo>
                  <a:lnTo>
                    <a:pt x="341769" y="323202"/>
                  </a:lnTo>
                  <a:lnTo>
                    <a:pt x="343369" y="327698"/>
                  </a:lnTo>
                  <a:lnTo>
                    <a:pt x="343369" y="339369"/>
                  </a:lnTo>
                  <a:lnTo>
                    <a:pt x="341693" y="344170"/>
                  </a:lnTo>
                  <a:lnTo>
                    <a:pt x="335064" y="351409"/>
                  </a:lnTo>
                  <a:lnTo>
                    <a:pt x="331012" y="353212"/>
                  </a:lnTo>
                  <a:lnTo>
                    <a:pt x="322211" y="353212"/>
                  </a:lnTo>
                  <a:lnTo>
                    <a:pt x="318808" y="351942"/>
                  </a:lnTo>
                  <a:lnTo>
                    <a:pt x="313156" y="346811"/>
                  </a:lnTo>
                  <a:lnTo>
                    <a:pt x="311365" y="342976"/>
                  </a:lnTo>
                  <a:lnTo>
                    <a:pt x="310591" y="337870"/>
                  </a:lnTo>
                  <a:lnTo>
                    <a:pt x="300126" y="338759"/>
                  </a:lnTo>
                  <a:lnTo>
                    <a:pt x="300799" y="345592"/>
                  </a:lnTo>
                  <a:lnTo>
                    <a:pt x="303453" y="351078"/>
                  </a:lnTo>
                  <a:lnTo>
                    <a:pt x="312788" y="359346"/>
                  </a:lnTo>
                  <a:lnTo>
                    <a:pt x="318833" y="361391"/>
                  </a:lnTo>
                  <a:lnTo>
                    <a:pt x="335216" y="361391"/>
                  </a:lnTo>
                  <a:lnTo>
                    <a:pt x="342315" y="358101"/>
                  </a:lnTo>
                  <a:lnTo>
                    <a:pt x="351802" y="346202"/>
                  </a:lnTo>
                  <a:lnTo>
                    <a:pt x="353949" y="339852"/>
                  </a:lnTo>
                  <a:lnTo>
                    <a:pt x="353949" y="324777"/>
                  </a:lnTo>
                  <a:close/>
                </a:path>
                <a:path w="1118870" h="361950">
                  <a:moveTo>
                    <a:pt x="359143" y="25"/>
                  </a:moveTo>
                  <a:lnTo>
                    <a:pt x="348449" y="25"/>
                  </a:lnTo>
                  <a:lnTo>
                    <a:pt x="348449" y="260223"/>
                  </a:lnTo>
                  <a:lnTo>
                    <a:pt x="359143" y="260223"/>
                  </a:lnTo>
                  <a:lnTo>
                    <a:pt x="359143" y="25"/>
                  </a:lnTo>
                  <a:close/>
                </a:path>
                <a:path w="1118870" h="361950">
                  <a:moveTo>
                    <a:pt x="380530" y="25"/>
                  </a:moveTo>
                  <a:lnTo>
                    <a:pt x="369836" y="25"/>
                  </a:lnTo>
                  <a:lnTo>
                    <a:pt x="369836" y="260223"/>
                  </a:lnTo>
                  <a:lnTo>
                    <a:pt x="380530" y="260223"/>
                  </a:lnTo>
                  <a:lnTo>
                    <a:pt x="380530" y="25"/>
                  </a:lnTo>
                  <a:close/>
                </a:path>
                <a:path w="1118870" h="361950">
                  <a:moveTo>
                    <a:pt x="433984" y="25"/>
                  </a:moveTo>
                  <a:lnTo>
                    <a:pt x="401916" y="25"/>
                  </a:lnTo>
                  <a:lnTo>
                    <a:pt x="401916" y="260223"/>
                  </a:lnTo>
                  <a:lnTo>
                    <a:pt x="433984" y="260223"/>
                  </a:lnTo>
                  <a:lnTo>
                    <a:pt x="433984" y="25"/>
                  </a:lnTo>
                  <a:close/>
                </a:path>
                <a:path w="1118870" h="361950">
                  <a:moveTo>
                    <a:pt x="455371" y="25"/>
                  </a:moveTo>
                  <a:lnTo>
                    <a:pt x="444677" y="25"/>
                  </a:lnTo>
                  <a:lnTo>
                    <a:pt x="444677" y="260223"/>
                  </a:lnTo>
                  <a:lnTo>
                    <a:pt x="455371" y="260223"/>
                  </a:lnTo>
                  <a:lnTo>
                    <a:pt x="455371" y="25"/>
                  </a:lnTo>
                  <a:close/>
                </a:path>
                <a:path w="1118870" h="361950">
                  <a:moveTo>
                    <a:pt x="508838" y="25"/>
                  </a:moveTo>
                  <a:lnTo>
                    <a:pt x="487451" y="25"/>
                  </a:lnTo>
                  <a:lnTo>
                    <a:pt x="487451" y="260223"/>
                  </a:lnTo>
                  <a:lnTo>
                    <a:pt x="508838" y="260223"/>
                  </a:lnTo>
                  <a:lnTo>
                    <a:pt x="508838" y="25"/>
                  </a:lnTo>
                  <a:close/>
                </a:path>
                <a:path w="1118870" h="361950">
                  <a:moveTo>
                    <a:pt x="530212" y="25"/>
                  </a:moveTo>
                  <a:lnTo>
                    <a:pt x="519518" y="25"/>
                  </a:lnTo>
                  <a:lnTo>
                    <a:pt x="519518" y="260223"/>
                  </a:lnTo>
                  <a:lnTo>
                    <a:pt x="530212" y="260223"/>
                  </a:lnTo>
                  <a:lnTo>
                    <a:pt x="530212" y="25"/>
                  </a:lnTo>
                  <a:close/>
                </a:path>
                <a:path w="1118870" h="361950">
                  <a:moveTo>
                    <a:pt x="583679" y="25"/>
                  </a:moveTo>
                  <a:lnTo>
                    <a:pt x="562279" y="25"/>
                  </a:lnTo>
                  <a:lnTo>
                    <a:pt x="562279" y="260223"/>
                  </a:lnTo>
                  <a:lnTo>
                    <a:pt x="583679" y="260223"/>
                  </a:lnTo>
                  <a:lnTo>
                    <a:pt x="583679" y="25"/>
                  </a:lnTo>
                  <a:close/>
                </a:path>
                <a:path w="1118870" h="361950">
                  <a:moveTo>
                    <a:pt x="605053" y="0"/>
                  </a:moveTo>
                  <a:lnTo>
                    <a:pt x="594372" y="0"/>
                  </a:lnTo>
                  <a:lnTo>
                    <a:pt x="594372" y="313690"/>
                  </a:lnTo>
                  <a:lnTo>
                    <a:pt x="605053" y="313690"/>
                  </a:lnTo>
                  <a:lnTo>
                    <a:pt x="605053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46" y="0"/>
                  </a:lnTo>
                  <a:lnTo>
                    <a:pt x="615746" y="313690"/>
                  </a:lnTo>
                  <a:lnTo>
                    <a:pt x="626440" y="313690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01" y="25"/>
                  </a:moveTo>
                  <a:lnTo>
                    <a:pt x="637133" y="25"/>
                  </a:lnTo>
                  <a:lnTo>
                    <a:pt x="637133" y="260223"/>
                  </a:lnTo>
                  <a:lnTo>
                    <a:pt x="669201" y="260223"/>
                  </a:lnTo>
                  <a:lnTo>
                    <a:pt x="669201" y="25"/>
                  </a:lnTo>
                  <a:close/>
                </a:path>
                <a:path w="1118870" h="361950">
                  <a:moveTo>
                    <a:pt x="701306" y="25"/>
                  </a:moveTo>
                  <a:lnTo>
                    <a:pt x="690613" y="25"/>
                  </a:lnTo>
                  <a:lnTo>
                    <a:pt x="690613" y="260223"/>
                  </a:lnTo>
                  <a:lnTo>
                    <a:pt x="701306" y="260223"/>
                  </a:lnTo>
                  <a:lnTo>
                    <a:pt x="701306" y="25"/>
                  </a:lnTo>
                  <a:close/>
                </a:path>
                <a:path w="1118870" h="361950">
                  <a:moveTo>
                    <a:pt x="744054" y="25"/>
                  </a:moveTo>
                  <a:lnTo>
                    <a:pt x="711987" y="25"/>
                  </a:lnTo>
                  <a:lnTo>
                    <a:pt x="711987" y="260223"/>
                  </a:lnTo>
                  <a:lnTo>
                    <a:pt x="744054" y="260223"/>
                  </a:lnTo>
                  <a:lnTo>
                    <a:pt x="744054" y="25"/>
                  </a:lnTo>
                  <a:close/>
                </a:path>
                <a:path w="1118870" h="361950">
                  <a:moveTo>
                    <a:pt x="776122" y="25"/>
                  </a:moveTo>
                  <a:lnTo>
                    <a:pt x="765441" y="25"/>
                  </a:lnTo>
                  <a:lnTo>
                    <a:pt x="765441" y="260223"/>
                  </a:lnTo>
                  <a:lnTo>
                    <a:pt x="776122" y="260223"/>
                  </a:lnTo>
                  <a:lnTo>
                    <a:pt x="776122" y="25"/>
                  </a:lnTo>
                  <a:close/>
                </a:path>
                <a:path w="1118870" h="361950">
                  <a:moveTo>
                    <a:pt x="809028" y="25"/>
                  </a:moveTo>
                  <a:lnTo>
                    <a:pt x="786828" y="25"/>
                  </a:lnTo>
                  <a:lnTo>
                    <a:pt x="786828" y="260223"/>
                  </a:lnTo>
                  <a:lnTo>
                    <a:pt x="809028" y="260223"/>
                  </a:lnTo>
                  <a:lnTo>
                    <a:pt x="809028" y="25"/>
                  </a:lnTo>
                  <a:close/>
                </a:path>
                <a:path w="1118870" h="361950">
                  <a:moveTo>
                    <a:pt x="841095" y="25"/>
                  </a:moveTo>
                  <a:lnTo>
                    <a:pt x="818896" y="25"/>
                  </a:lnTo>
                  <a:lnTo>
                    <a:pt x="818896" y="260223"/>
                  </a:lnTo>
                  <a:lnTo>
                    <a:pt x="841095" y="260223"/>
                  </a:lnTo>
                  <a:lnTo>
                    <a:pt x="841095" y="25"/>
                  </a:lnTo>
                  <a:close/>
                </a:path>
                <a:path w="1118870" h="361950">
                  <a:moveTo>
                    <a:pt x="872350" y="25"/>
                  </a:moveTo>
                  <a:lnTo>
                    <a:pt x="861656" y="25"/>
                  </a:lnTo>
                  <a:lnTo>
                    <a:pt x="861656" y="260223"/>
                  </a:lnTo>
                  <a:lnTo>
                    <a:pt x="872350" y="260223"/>
                  </a:lnTo>
                  <a:lnTo>
                    <a:pt x="872350" y="25"/>
                  </a:lnTo>
                  <a:close/>
                </a:path>
                <a:path w="1118870" h="361950">
                  <a:moveTo>
                    <a:pt x="893737" y="25"/>
                  </a:moveTo>
                  <a:lnTo>
                    <a:pt x="883043" y="25"/>
                  </a:lnTo>
                  <a:lnTo>
                    <a:pt x="883043" y="260223"/>
                  </a:lnTo>
                  <a:lnTo>
                    <a:pt x="893737" y="260223"/>
                  </a:lnTo>
                  <a:lnTo>
                    <a:pt x="893737" y="25"/>
                  </a:lnTo>
                  <a:close/>
                </a:path>
                <a:path w="1118870" h="361950">
                  <a:moveTo>
                    <a:pt x="968578" y="25"/>
                  </a:moveTo>
                  <a:lnTo>
                    <a:pt x="936498" y="25"/>
                  </a:lnTo>
                  <a:lnTo>
                    <a:pt x="936498" y="260223"/>
                  </a:lnTo>
                  <a:lnTo>
                    <a:pt x="968578" y="260223"/>
                  </a:lnTo>
                  <a:lnTo>
                    <a:pt x="968578" y="25"/>
                  </a:lnTo>
                  <a:close/>
                </a:path>
                <a:path w="1118870" h="361950">
                  <a:moveTo>
                    <a:pt x="1000671" y="25"/>
                  </a:moveTo>
                  <a:lnTo>
                    <a:pt x="989977" y="25"/>
                  </a:lnTo>
                  <a:lnTo>
                    <a:pt x="989977" y="260223"/>
                  </a:lnTo>
                  <a:lnTo>
                    <a:pt x="1000671" y="260223"/>
                  </a:lnTo>
                  <a:lnTo>
                    <a:pt x="1000671" y="25"/>
                  </a:lnTo>
                  <a:close/>
                </a:path>
                <a:path w="1118870" h="361950">
                  <a:moveTo>
                    <a:pt x="1033551" y="25"/>
                  </a:moveTo>
                  <a:lnTo>
                    <a:pt x="1011351" y="25"/>
                  </a:lnTo>
                  <a:lnTo>
                    <a:pt x="1011351" y="260223"/>
                  </a:lnTo>
                  <a:lnTo>
                    <a:pt x="1033551" y="260223"/>
                  </a:lnTo>
                  <a:lnTo>
                    <a:pt x="1033551" y="25"/>
                  </a:lnTo>
                  <a:close/>
                </a:path>
                <a:path w="1118870" h="361950">
                  <a:moveTo>
                    <a:pt x="1076337" y="25"/>
                  </a:moveTo>
                  <a:lnTo>
                    <a:pt x="1054112" y="25"/>
                  </a:lnTo>
                  <a:lnTo>
                    <a:pt x="1054112" y="260223"/>
                  </a:lnTo>
                  <a:lnTo>
                    <a:pt x="1076337" y="260223"/>
                  </a:lnTo>
                  <a:lnTo>
                    <a:pt x="1076337" y="25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05" y="0"/>
                  </a:lnTo>
                  <a:lnTo>
                    <a:pt x="1086205" y="313690"/>
                  </a:lnTo>
                  <a:lnTo>
                    <a:pt x="1096911" y="313690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79" y="0"/>
                  </a:lnTo>
                  <a:lnTo>
                    <a:pt x="1107579" y="313690"/>
                  </a:lnTo>
                  <a:lnTo>
                    <a:pt x="1118273" y="313690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831121" y="2918565"/>
              <a:ext cx="202975" cy="82905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1097775" y="2918574"/>
              <a:ext cx="413384" cy="83185"/>
            </a:xfrm>
            <a:custGeom>
              <a:avLst/>
              <a:gdLst/>
              <a:ahLst/>
              <a:cxnLst/>
              <a:rect l="l" t="t" r="r" b="b"/>
              <a:pathLst>
                <a:path w="413384" h="83185">
                  <a:moveTo>
                    <a:pt x="52933" y="51003"/>
                  </a:moveTo>
                  <a:lnTo>
                    <a:pt x="52832" y="32270"/>
                  </a:lnTo>
                  <a:lnTo>
                    <a:pt x="52336" y="27051"/>
                  </a:lnTo>
                  <a:lnTo>
                    <a:pt x="51104" y="22326"/>
                  </a:lnTo>
                  <a:lnTo>
                    <a:pt x="49898" y="17564"/>
                  </a:lnTo>
                  <a:lnTo>
                    <a:pt x="48209" y="13550"/>
                  </a:lnTo>
                  <a:lnTo>
                    <a:pt x="44780" y="8267"/>
                  </a:lnTo>
                  <a:lnTo>
                    <a:pt x="43916" y="6934"/>
                  </a:lnTo>
                  <a:lnTo>
                    <a:pt x="42697" y="5791"/>
                  </a:lnTo>
                  <a:lnTo>
                    <a:pt x="42697" y="41478"/>
                  </a:lnTo>
                  <a:lnTo>
                    <a:pt x="42405" y="50609"/>
                  </a:lnTo>
                  <a:lnTo>
                    <a:pt x="31051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67"/>
                  </a:lnTo>
                  <a:lnTo>
                    <a:pt x="31000" y="8267"/>
                  </a:lnTo>
                  <a:lnTo>
                    <a:pt x="42697" y="41478"/>
                  </a:lnTo>
                  <a:lnTo>
                    <a:pt x="42697" y="5791"/>
                  </a:lnTo>
                  <a:lnTo>
                    <a:pt x="41224" y="4406"/>
                  </a:lnTo>
                  <a:lnTo>
                    <a:pt x="34645" y="901"/>
                  </a:lnTo>
                  <a:lnTo>
                    <a:pt x="30822" y="0"/>
                  </a:lnTo>
                  <a:lnTo>
                    <a:pt x="20561" y="12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905"/>
                  </a:lnTo>
                  <a:lnTo>
                    <a:pt x="32410" y="82905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13384" h="83185">
                  <a:moveTo>
                    <a:pt x="127990" y="51003"/>
                  </a:moveTo>
                  <a:lnTo>
                    <a:pt x="119837" y="8267"/>
                  </a:lnTo>
                  <a:lnTo>
                    <a:pt x="118973" y="6934"/>
                  </a:lnTo>
                  <a:lnTo>
                    <a:pt x="117754" y="5803"/>
                  </a:lnTo>
                  <a:lnTo>
                    <a:pt x="117754" y="41478"/>
                  </a:lnTo>
                  <a:lnTo>
                    <a:pt x="117462" y="50609"/>
                  </a:lnTo>
                  <a:lnTo>
                    <a:pt x="106108" y="74701"/>
                  </a:lnTo>
                  <a:lnTo>
                    <a:pt x="96951" y="74701"/>
                  </a:lnTo>
                  <a:lnTo>
                    <a:pt x="85293" y="41478"/>
                  </a:lnTo>
                  <a:lnTo>
                    <a:pt x="85585" y="33439"/>
                  </a:lnTo>
                  <a:lnTo>
                    <a:pt x="96824" y="8267"/>
                  </a:lnTo>
                  <a:lnTo>
                    <a:pt x="106070" y="8267"/>
                  </a:lnTo>
                  <a:lnTo>
                    <a:pt x="117754" y="41478"/>
                  </a:lnTo>
                  <a:lnTo>
                    <a:pt x="117754" y="5803"/>
                  </a:lnTo>
                  <a:lnTo>
                    <a:pt x="116268" y="4406"/>
                  </a:lnTo>
                  <a:lnTo>
                    <a:pt x="109702" y="901"/>
                  </a:lnTo>
                  <a:lnTo>
                    <a:pt x="105879" y="0"/>
                  </a:lnTo>
                  <a:lnTo>
                    <a:pt x="95605" y="12"/>
                  </a:lnTo>
                  <a:lnTo>
                    <a:pt x="75044" y="31889"/>
                  </a:lnTo>
                  <a:lnTo>
                    <a:pt x="75044" y="41478"/>
                  </a:lnTo>
                  <a:lnTo>
                    <a:pt x="87553" y="80086"/>
                  </a:lnTo>
                  <a:lnTo>
                    <a:pt x="93700" y="82905"/>
                  </a:lnTo>
                  <a:lnTo>
                    <a:pt x="107467" y="82905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413384" h="83185">
                  <a:moveTo>
                    <a:pt x="202501" y="71932"/>
                  </a:moveTo>
                  <a:lnTo>
                    <a:pt x="162687" y="71932"/>
                  </a:lnTo>
                  <a:lnTo>
                    <a:pt x="163791" y="70116"/>
                  </a:lnTo>
                  <a:lnTo>
                    <a:pt x="165188" y="68338"/>
                  </a:lnTo>
                  <a:lnTo>
                    <a:pt x="168592" y="64757"/>
                  </a:lnTo>
                  <a:lnTo>
                    <a:pt x="172440" y="61341"/>
                  </a:lnTo>
                  <a:lnTo>
                    <a:pt x="185572" y="50266"/>
                  </a:lnTo>
                  <a:lnTo>
                    <a:pt x="190690" y="45504"/>
                  </a:lnTo>
                  <a:lnTo>
                    <a:pt x="196850" y="38569"/>
                  </a:lnTo>
                  <a:lnTo>
                    <a:pt x="199059" y="35242"/>
                  </a:lnTo>
                  <a:lnTo>
                    <a:pt x="201739" y="28981"/>
                  </a:lnTo>
                  <a:lnTo>
                    <a:pt x="202387" y="25793"/>
                  </a:lnTo>
                  <a:lnTo>
                    <a:pt x="202387" y="16141"/>
                  </a:lnTo>
                  <a:lnTo>
                    <a:pt x="200126" y="10795"/>
                  </a:lnTo>
                  <a:lnTo>
                    <a:pt x="191046" y="2171"/>
                  </a:lnTo>
                  <a:lnTo>
                    <a:pt x="184861" y="0"/>
                  </a:lnTo>
                  <a:lnTo>
                    <a:pt x="169367" y="12"/>
                  </a:lnTo>
                  <a:lnTo>
                    <a:pt x="163220" y="2019"/>
                  </a:lnTo>
                  <a:lnTo>
                    <a:pt x="154063" y="10033"/>
                  </a:lnTo>
                  <a:lnTo>
                    <a:pt x="151434" y="15836"/>
                  </a:lnTo>
                  <a:lnTo>
                    <a:pt x="150736" y="23482"/>
                  </a:lnTo>
                  <a:lnTo>
                    <a:pt x="160972" y="24536"/>
                  </a:lnTo>
                  <a:lnTo>
                    <a:pt x="160997" y="19443"/>
                  </a:lnTo>
                  <a:lnTo>
                    <a:pt x="162471" y="15455"/>
                  </a:lnTo>
                  <a:lnTo>
                    <a:pt x="168224" y="9702"/>
                  </a:lnTo>
                  <a:lnTo>
                    <a:pt x="172072" y="8242"/>
                  </a:lnTo>
                  <a:lnTo>
                    <a:pt x="181406" y="8242"/>
                  </a:lnTo>
                  <a:lnTo>
                    <a:pt x="185077" y="9626"/>
                  </a:lnTo>
                  <a:lnTo>
                    <a:pt x="190715" y="15049"/>
                  </a:lnTo>
                  <a:lnTo>
                    <a:pt x="192151" y="18376"/>
                  </a:lnTo>
                  <a:lnTo>
                    <a:pt x="192151" y="26085"/>
                  </a:lnTo>
                  <a:lnTo>
                    <a:pt x="190601" y="30099"/>
                  </a:lnTo>
                  <a:lnTo>
                    <a:pt x="184391" y="38544"/>
                  </a:lnTo>
                  <a:lnTo>
                    <a:pt x="178435" y="44272"/>
                  </a:lnTo>
                  <a:lnTo>
                    <a:pt x="163931" y="56146"/>
                  </a:lnTo>
                  <a:lnTo>
                    <a:pt x="159562" y="60248"/>
                  </a:lnTo>
                  <a:lnTo>
                    <a:pt x="153555" y="67335"/>
                  </a:lnTo>
                  <a:lnTo>
                    <a:pt x="151384" y="70929"/>
                  </a:lnTo>
                  <a:lnTo>
                    <a:pt x="149161" y="76809"/>
                  </a:lnTo>
                  <a:lnTo>
                    <a:pt x="148767" y="79108"/>
                  </a:lnTo>
                  <a:lnTo>
                    <a:pt x="148844" y="81508"/>
                  </a:lnTo>
                  <a:lnTo>
                    <a:pt x="202501" y="81508"/>
                  </a:lnTo>
                  <a:lnTo>
                    <a:pt x="202501" y="71932"/>
                  </a:lnTo>
                  <a:close/>
                </a:path>
                <a:path w="413384" h="83185">
                  <a:moveTo>
                    <a:pt x="278320" y="47409"/>
                  </a:moveTo>
                  <a:lnTo>
                    <a:pt x="275983" y="41097"/>
                  </a:lnTo>
                  <a:lnTo>
                    <a:pt x="272707" y="37668"/>
                  </a:lnTo>
                  <a:lnTo>
                    <a:pt x="268071" y="32829"/>
                  </a:lnTo>
                  <a:lnTo>
                    <a:pt x="268071" y="49974"/>
                  </a:lnTo>
                  <a:lnTo>
                    <a:pt x="268033" y="61925"/>
                  </a:lnTo>
                  <a:lnTo>
                    <a:pt x="266611" y="66217"/>
                  </a:lnTo>
                  <a:lnTo>
                    <a:pt x="260565" y="72999"/>
                  </a:lnTo>
                  <a:lnTo>
                    <a:pt x="256959" y="74701"/>
                  </a:lnTo>
                  <a:lnTo>
                    <a:pt x="249872" y="74701"/>
                  </a:lnTo>
                  <a:lnTo>
                    <a:pt x="236181" y="58635"/>
                  </a:lnTo>
                  <a:lnTo>
                    <a:pt x="236181" y="49974"/>
                  </a:lnTo>
                  <a:lnTo>
                    <a:pt x="237756" y="45745"/>
                  </a:lnTo>
                  <a:lnTo>
                    <a:pt x="243700" y="39636"/>
                  </a:lnTo>
                  <a:lnTo>
                    <a:pt x="244030" y="39293"/>
                  </a:lnTo>
                  <a:lnTo>
                    <a:pt x="247853" y="37668"/>
                  </a:lnTo>
                  <a:lnTo>
                    <a:pt x="256895" y="37668"/>
                  </a:lnTo>
                  <a:lnTo>
                    <a:pt x="260667" y="39293"/>
                  </a:lnTo>
                  <a:lnTo>
                    <a:pt x="266636" y="45745"/>
                  </a:lnTo>
                  <a:lnTo>
                    <a:pt x="268071" y="49974"/>
                  </a:lnTo>
                  <a:lnTo>
                    <a:pt x="268071" y="32829"/>
                  </a:lnTo>
                  <a:lnTo>
                    <a:pt x="266636" y="31318"/>
                  </a:lnTo>
                  <a:lnTo>
                    <a:pt x="260997" y="28867"/>
                  </a:lnTo>
                  <a:lnTo>
                    <a:pt x="250545" y="28867"/>
                  </a:lnTo>
                  <a:lnTo>
                    <a:pt x="246926" y="29743"/>
                  </a:lnTo>
                  <a:lnTo>
                    <a:pt x="239979" y="33286"/>
                  </a:lnTo>
                  <a:lnTo>
                    <a:pt x="237032" y="35991"/>
                  </a:lnTo>
                  <a:lnTo>
                    <a:pt x="234645" y="39636"/>
                  </a:lnTo>
                  <a:lnTo>
                    <a:pt x="234759" y="31318"/>
                  </a:lnTo>
                  <a:lnTo>
                    <a:pt x="235661" y="25273"/>
                  </a:lnTo>
                  <a:lnTo>
                    <a:pt x="239280" y="16497"/>
                  </a:lnTo>
                  <a:lnTo>
                    <a:pt x="241731" y="13144"/>
                  </a:lnTo>
                  <a:lnTo>
                    <a:pt x="244894" y="10871"/>
                  </a:lnTo>
                  <a:lnTo>
                    <a:pt x="247281" y="9093"/>
                  </a:lnTo>
                  <a:lnTo>
                    <a:pt x="250075" y="8204"/>
                  </a:lnTo>
                  <a:lnTo>
                    <a:pt x="257187" y="8204"/>
                  </a:lnTo>
                  <a:lnTo>
                    <a:pt x="266979" y="21005"/>
                  </a:lnTo>
                  <a:lnTo>
                    <a:pt x="276885" y="20218"/>
                  </a:lnTo>
                  <a:lnTo>
                    <a:pt x="276072" y="13919"/>
                  </a:lnTo>
                  <a:lnTo>
                    <a:pt x="273621" y="8953"/>
                  </a:lnTo>
                  <a:lnTo>
                    <a:pt x="272757" y="8204"/>
                  </a:lnTo>
                  <a:lnTo>
                    <a:pt x="269519" y="5384"/>
                  </a:lnTo>
                  <a:lnTo>
                    <a:pt x="265468" y="1803"/>
                  </a:lnTo>
                  <a:lnTo>
                    <a:pt x="260248" y="0"/>
                  </a:lnTo>
                  <a:lnTo>
                    <a:pt x="245287" y="0"/>
                  </a:lnTo>
                  <a:lnTo>
                    <a:pt x="225272" y="32575"/>
                  </a:lnTo>
                  <a:lnTo>
                    <a:pt x="224840" y="45745"/>
                  </a:lnTo>
                  <a:lnTo>
                    <a:pt x="225221" y="53314"/>
                  </a:lnTo>
                  <a:lnTo>
                    <a:pt x="244614" y="82905"/>
                  </a:lnTo>
                  <a:lnTo>
                    <a:pt x="257784" y="82905"/>
                  </a:lnTo>
                  <a:lnTo>
                    <a:pt x="278320" y="60248"/>
                  </a:lnTo>
                  <a:lnTo>
                    <a:pt x="278320" y="47409"/>
                  </a:lnTo>
                  <a:close/>
                </a:path>
                <a:path w="413384" h="83185">
                  <a:moveTo>
                    <a:pt x="353161" y="51003"/>
                  </a:moveTo>
                  <a:lnTo>
                    <a:pt x="345020" y="8267"/>
                  </a:lnTo>
                  <a:lnTo>
                    <a:pt x="342925" y="5791"/>
                  </a:lnTo>
                  <a:lnTo>
                    <a:pt x="342925" y="41478"/>
                  </a:lnTo>
                  <a:lnTo>
                    <a:pt x="342633" y="50609"/>
                  </a:lnTo>
                  <a:lnTo>
                    <a:pt x="331279" y="74701"/>
                  </a:lnTo>
                  <a:lnTo>
                    <a:pt x="322122" y="74701"/>
                  </a:lnTo>
                  <a:lnTo>
                    <a:pt x="310476" y="41478"/>
                  </a:lnTo>
                  <a:lnTo>
                    <a:pt x="310756" y="33439"/>
                  </a:lnTo>
                  <a:lnTo>
                    <a:pt x="322008" y="8267"/>
                  </a:lnTo>
                  <a:lnTo>
                    <a:pt x="331241" y="8267"/>
                  </a:lnTo>
                  <a:lnTo>
                    <a:pt x="342925" y="41478"/>
                  </a:lnTo>
                  <a:lnTo>
                    <a:pt x="342925" y="5791"/>
                  </a:lnTo>
                  <a:lnTo>
                    <a:pt x="341439" y="4406"/>
                  </a:lnTo>
                  <a:lnTo>
                    <a:pt x="334873" y="901"/>
                  </a:lnTo>
                  <a:lnTo>
                    <a:pt x="331063" y="0"/>
                  </a:lnTo>
                  <a:lnTo>
                    <a:pt x="320789" y="12"/>
                  </a:lnTo>
                  <a:lnTo>
                    <a:pt x="300228" y="31889"/>
                  </a:lnTo>
                  <a:lnTo>
                    <a:pt x="300228" y="41478"/>
                  </a:lnTo>
                  <a:lnTo>
                    <a:pt x="312737" y="80086"/>
                  </a:lnTo>
                  <a:lnTo>
                    <a:pt x="318871" y="82905"/>
                  </a:lnTo>
                  <a:lnTo>
                    <a:pt x="332638" y="82905"/>
                  </a:lnTo>
                  <a:lnTo>
                    <a:pt x="337540" y="81318"/>
                  </a:lnTo>
                  <a:lnTo>
                    <a:pt x="345338" y="74930"/>
                  </a:lnTo>
                  <a:lnTo>
                    <a:pt x="345478" y="74701"/>
                  </a:lnTo>
                  <a:lnTo>
                    <a:pt x="348284" y="70396"/>
                  </a:lnTo>
                  <a:lnTo>
                    <a:pt x="352183" y="58699"/>
                  </a:lnTo>
                  <a:lnTo>
                    <a:pt x="353161" y="51003"/>
                  </a:lnTo>
                  <a:close/>
                </a:path>
                <a:path w="413384" h="83185">
                  <a:moveTo>
                    <a:pt x="412813" y="0"/>
                  </a:moveTo>
                  <a:lnTo>
                    <a:pt x="406400" y="0"/>
                  </a:lnTo>
                  <a:lnTo>
                    <a:pt x="404660" y="3505"/>
                  </a:lnTo>
                  <a:lnTo>
                    <a:pt x="401713" y="7137"/>
                  </a:lnTo>
                  <a:lnTo>
                    <a:pt x="393369" y="14605"/>
                  </a:lnTo>
                  <a:lnTo>
                    <a:pt x="388505" y="17780"/>
                  </a:lnTo>
                  <a:lnTo>
                    <a:pt x="382917" y="20396"/>
                  </a:lnTo>
                  <a:lnTo>
                    <a:pt x="382917" y="30010"/>
                  </a:lnTo>
                  <a:lnTo>
                    <a:pt x="402856" y="17995"/>
                  </a:lnTo>
                  <a:lnTo>
                    <a:pt x="402856" y="81508"/>
                  </a:lnTo>
                  <a:lnTo>
                    <a:pt x="412813" y="81508"/>
                  </a:lnTo>
                  <a:lnTo>
                    <a:pt x="4128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056639" y="237233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0" name="object 14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66161" y="2376279"/>
              <a:ext cx="143802" cy="124828"/>
            </a:xfrm>
            <a:prstGeom prst="rect">
              <a:avLst/>
            </a:prstGeom>
          </p:spPr>
        </p:pic>
        <p:sp>
          <p:nvSpPr>
            <p:cNvPr id="141" name="object 141"/>
            <p:cNvSpPr/>
            <p:nvPr/>
          </p:nvSpPr>
          <p:spPr>
            <a:xfrm>
              <a:off x="377774" y="237233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2" name="object 14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87282" y="2376279"/>
              <a:ext cx="143802" cy="124828"/>
            </a:xfrm>
            <a:prstGeom prst="rect">
              <a:avLst/>
            </a:prstGeom>
          </p:spPr>
        </p:pic>
      </p:grpSp>
      <p:sp>
        <p:nvSpPr>
          <p:cNvPr id="143" name="object 143"/>
          <p:cNvSpPr txBox="1"/>
          <p:nvPr/>
        </p:nvSpPr>
        <p:spPr>
          <a:xfrm>
            <a:off x="377774" y="2372334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3375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65" dirty="0">
                <a:latin typeface="Trebuchet MS"/>
                <a:cs typeface="Trebuchet MS"/>
              </a:rPr>
              <a:t>S</a:t>
            </a:r>
            <a:r>
              <a:rPr sz="550" b="1" spc="-120" dirty="0">
                <a:latin typeface="Trebuchet MS"/>
                <a:cs typeface="Trebuchet MS"/>
              </a:rPr>
              <a:t>T</a:t>
            </a:r>
            <a:r>
              <a:rPr sz="550" b="1" spc="-50" dirty="0">
                <a:latin typeface="Trebuchet MS"/>
                <a:cs typeface="Trebuchet MS"/>
              </a:rPr>
              <a:t>AN</a:t>
            </a:r>
            <a:r>
              <a:rPr sz="550" b="1" spc="-70" dirty="0">
                <a:latin typeface="Trebuchet MS"/>
                <a:cs typeface="Trebuchet MS"/>
              </a:rPr>
              <a:t>D</a:t>
            </a:r>
            <a:r>
              <a:rPr sz="550" b="1" spc="-55" dirty="0">
                <a:latin typeface="Trebuchet MS"/>
                <a:cs typeface="Trebuchet MS"/>
              </a:rPr>
              <a:t>ARD</a:t>
            </a:r>
            <a:r>
              <a:rPr sz="550" b="1" spc="-40" dirty="0">
                <a:latin typeface="Trebuchet MS"/>
                <a:cs typeface="Trebuchet MS"/>
              </a:rPr>
              <a:t> </a:t>
            </a:r>
            <a:r>
              <a:rPr sz="550" b="1" spc="-60" dirty="0">
                <a:latin typeface="Trebuchet MS"/>
                <a:cs typeface="Trebuchet MS"/>
              </a:rPr>
              <a:t>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45" name="object 14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9</a:t>
            </a:r>
          </a:p>
        </p:txBody>
      </p:sp>
      <p:sp>
        <p:nvSpPr>
          <p:cNvPr id="144" name="object 144"/>
          <p:cNvSpPr txBox="1"/>
          <p:nvPr/>
        </p:nvSpPr>
        <p:spPr>
          <a:xfrm>
            <a:off x="448100" y="172591"/>
            <a:ext cx="47942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endParaRPr sz="15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44500" y="323919"/>
            <a:ext cx="2966085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-780" dirty="0"/>
              <a:t>V</a:t>
            </a:r>
            <a:r>
              <a:rPr sz="5000" spc="-425" dirty="0"/>
              <a:t>egetables</a:t>
            </a:r>
            <a:endParaRPr sz="5000"/>
          </a:p>
        </p:txBody>
      </p:sp>
      <p:grpSp>
        <p:nvGrpSpPr>
          <p:cNvPr id="4" name="object 4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5" name="object 5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10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981372" y="8359203"/>
            <a:ext cx="1738630" cy="1948814"/>
          </a:xfrm>
          <a:custGeom>
            <a:avLst/>
            <a:gdLst/>
            <a:ahLst/>
            <a:cxnLst/>
            <a:rect l="l" t="t" r="r" b="b"/>
            <a:pathLst>
              <a:path w="1738629" h="194881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6259"/>
                </a:lnTo>
                <a:lnTo>
                  <a:pt x="1124" y="1917882"/>
                </a:lnTo>
                <a:lnTo>
                  <a:pt x="8999" y="1939256"/>
                </a:lnTo>
                <a:lnTo>
                  <a:pt x="30373" y="1947131"/>
                </a:lnTo>
                <a:lnTo>
                  <a:pt x="71996" y="1948256"/>
                </a:lnTo>
                <a:lnTo>
                  <a:pt x="1666595" y="1948256"/>
                </a:lnTo>
                <a:lnTo>
                  <a:pt x="1708218" y="1947131"/>
                </a:lnTo>
                <a:lnTo>
                  <a:pt x="1729592" y="1939256"/>
                </a:lnTo>
                <a:lnTo>
                  <a:pt x="1737466" y="1917882"/>
                </a:lnTo>
                <a:lnTo>
                  <a:pt x="1738591" y="187625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986582" y="1963724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846781" y="9571142"/>
            <a:ext cx="0" cy="622935"/>
          </a:xfrm>
          <a:custGeom>
            <a:avLst/>
            <a:gdLst/>
            <a:ahLst/>
            <a:cxnLst/>
            <a:rect l="l" t="t" r="r" b="b"/>
            <a:pathLst>
              <a:path h="622934">
                <a:moveTo>
                  <a:pt x="0" y="0"/>
                </a:moveTo>
                <a:lnTo>
                  <a:pt x="0" y="622884"/>
                </a:lnTo>
              </a:path>
            </a:pathLst>
          </a:custGeom>
          <a:ln w="6350">
            <a:solidFill>
              <a:srgbClr val="1D313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2395720" y="2034022"/>
            <a:ext cx="922019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2545" marR="5080" indent="-30480">
              <a:lnSpc>
                <a:spcPct val="100000"/>
              </a:lnSpc>
              <a:spcBef>
                <a:spcPts val="100"/>
              </a:spcBef>
            </a:pPr>
            <a:r>
              <a:rPr sz="1000" b="1" spc="-70" dirty="0">
                <a:latin typeface="Trebuchet MS"/>
                <a:cs typeface="Trebuchet MS"/>
              </a:rPr>
              <a:t>B</a:t>
            </a:r>
            <a:r>
              <a:rPr sz="1000" b="1" spc="-35" dirty="0">
                <a:latin typeface="Trebuchet MS"/>
                <a:cs typeface="Trebuchet MS"/>
              </a:rPr>
              <a:t>AKED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BEANS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IN  </a:t>
            </a:r>
            <a:r>
              <a:rPr sz="1000" b="1" spc="-160" dirty="0">
                <a:latin typeface="Trebuchet MS"/>
                <a:cs typeface="Trebuchet MS"/>
              </a:rPr>
              <a:t>T</a:t>
            </a:r>
            <a:r>
              <a:rPr sz="1000" b="1" spc="-5" dirty="0">
                <a:latin typeface="Trebuchet MS"/>
                <a:cs typeface="Trebuchet MS"/>
              </a:rPr>
              <a:t>OM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160" dirty="0">
                <a:latin typeface="Trebuchet MS"/>
                <a:cs typeface="Trebuchet MS"/>
              </a:rPr>
              <a:t>T</a:t>
            </a:r>
            <a:r>
              <a:rPr sz="1000" b="1" spc="-55" dirty="0">
                <a:latin typeface="Trebuchet MS"/>
                <a:cs typeface="Trebuchet MS"/>
              </a:rPr>
              <a:t>O </a:t>
            </a:r>
            <a:r>
              <a:rPr sz="1000" b="1" spc="-10" dirty="0">
                <a:latin typeface="Trebuchet MS"/>
                <a:cs typeface="Trebuchet MS"/>
              </a:rPr>
              <a:t>S</a:t>
            </a:r>
            <a:r>
              <a:rPr sz="1000" b="1" spc="-35" dirty="0">
                <a:latin typeface="Trebuchet MS"/>
                <a:cs typeface="Trebuchet MS"/>
              </a:rPr>
              <a:t>A</a:t>
            </a:r>
            <a:r>
              <a:rPr sz="1000" b="1" spc="-75" dirty="0">
                <a:latin typeface="Trebuchet MS"/>
                <a:cs typeface="Trebuchet MS"/>
              </a:rPr>
              <a:t>UCE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192298" y="8443224"/>
            <a:ext cx="132207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BL</a:t>
            </a:r>
            <a:r>
              <a:rPr sz="1000" b="1" spc="-50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CK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BEANS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BRINE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2088229" y="3144217"/>
          <a:ext cx="1518919" cy="7202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6072RH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6005044000386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16847" y="7492504"/>
            <a:ext cx="450291" cy="777087"/>
          </a:xfrm>
          <a:prstGeom prst="rect">
            <a:avLst/>
          </a:prstGeom>
        </p:spPr>
      </p:pic>
      <p:grpSp>
        <p:nvGrpSpPr>
          <p:cNvPr id="10" name="object 10"/>
          <p:cNvGrpSpPr/>
          <p:nvPr/>
        </p:nvGrpSpPr>
        <p:grpSpPr>
          <a:xfrm>
            <a:off x="2207272" y="9085236"/>
            <a:ext cx="1229995" cy="367665"/>
            <a:chOff x="2207272" y="9085236"/>
            <a:chExt cx="1229995" cy="367665"/>
          </a:xfrm>
        </p:grpSpPr>
        <p:sp>
          <p:nvSpPr>
            <p:cNvPr id="11" name="object 11"/>
            <p:cNvSpPr/>
            <p:nvPr/>
          </p:nvSpPr>
          <p:spPr>
            <a:xfrm>
              <a:off x="2207272" y="9085249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5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65574" y="9356134"/>
              <a:ext cx="71285" cy="89115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324493" y="9085236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90">
                  <a:moveTo>
                    <a:pt x="11480" y="0"/>
                  </a:moveTo>
                  <a:lnTo>
                    <a:pt x="0" y="0"/>
                  </a:lnTo>
                  <a:lnTo>
                    <a:pt x="0" y="313677"/>
                  </a:lnTo>
                  <a:lnTo>
                    <a:pt x="11480" y="313677"/>
                  </a:lnTo>
                  <a:lnTo>
                    <a:pt x="11480" y="0"/>
                  </a:lnTo>
                  <a:close/>
                </a:path>
                <a:path w="1016635" h="313690">
                  <a:moveTo>
                    <a:pt x="32867" y="0"/>
                  </a:moveTo>
                  <a:lnTo>
                    <a:pt x="21386" y="0"/>
                  </a:lnTo>
                  <a:lnTo>
                    <a:pt x="21386" y="313677"/>
                  </a:lnTo>
                  <a:lnTo>
                    <a:pt x="32867" y="313677"/>
                  </a:lnTo>
                  <a:lnTo>
                    <a:pt x="32867" y="0"/>
                  </a:lnTo>
                  <a:close/>
                </a:path>
                <a:path w="1016635" h="313690">
                  <a:moveTo>
                    <a:pt x="86334" y="12"/>
                  </a:moveTo>
                  <a:lnTo>
                    <a:pt x="64160" y="12"/>
                  </a:lnTo>
                  <a:lnTo>
                    <a:pt x="64160" y="260223"/>
                  </a:lnTo>
                  <a:lnTo>
                    <a:pt x="86334" y="260223"/>
                  </a:lnTo>
                  <a:lnTo>
                    <a:pt x="86334" y="12"/>
                  </a:lnTo>
                  <a:close/>
                </a:path>
                <a:path w="1016635" h="313690">
                  <a:moveTo>
                    <a:pt x="107721" y="12"/>
                  </a:moveTo>
                  <a:lnTo>
                    <a:pt x="96227" y="12"/>
                  </a:lnTo>
                  <a:lnTo>
                    <a:pt x="96227" y="260223"/>
                  </a:lnTo>
                  <a:lnTo>
                    <a:pt x="107721" y="260223"/>
                  </a:lnTo>
                  <a:lnTo>
                    <a:pt x="107721" y="12"/>
                  </a:lnTo>
                  <a:close/>
                </a:path>
                <a:path w="1016635" h="313690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90">
                  <a:moveTo>
                    <a:pt x="182562" y="12"/>
                  </a:moveTo>
                  <a:lnTo>
                    <a:pt x="149694" y="12"/>
                  </a:lnTo>
                  <a:lnTo>
                    <a:pt x="149694" y="260223"/>
                  </a:lnTo>
                  <a:lnTo>
                    <a:pt x="182562" y="260223"/>
                  </a:lnTo>
                  <a:lnTo>
                    <a:pt x="182562" y="12"/>
                  </a:lnTo>
                  <a:close/>
                </a:path>
                <a:path w="1016635" h="313690">
                  <a:moveTo>
                    <a:pt x="225323" y="12"/>
                  </a:moveTo>
                  <a:lnTo>
                    <a:pt x="192455" y="12"/>
                  </a:lnTo>
                  <a:lnTo>
                    <a:pt x="192455" y="260223"/>
                  </a:lnTo>
                  <a:lnTo>
                    <a:pt x="225323" y="260223"/>
                  </a:lnTo>
                  <a:lnTo>
                    <a:pt x="225323" y="12"/>
                  </a:lnTo>
                  <a:close/>
                </a:path>
                <a:path w="1016635" h="313690">
                  <a:moveTo>
                    <a:pt x="257403" y="12"/>
                  </a:moveTo>
                  <a:lnTo>
                    <a:pt x="245922" y="12"/>
                  </a:lnTo>
                  <a:lnTo>
                    <a:pt x="245922" y="260223"/>
                  </a:lnTo>
                  <a:lnTo>
                    <a:pt x="257403" y="260223"/>
                  </a:lnTo>
                  <a:lnTo>
                    <a:pt x="257403" y="12"/>
                  </a:lnTo>
                  <a:close/>
                </a:path>
                <a:path w="1016635" h="313690">
                  <a:moveTo>
                    <a:pt x="278790" y="12"/>
                  </a:moveTo>
                  <a:lnTo>
                    <a:pt x="267309" y="12"/>
                  </a:lnTo>
                  <a:lnTo>
                    <a:pt x="267309" y="260223"/>
                  </a:lnTo>
                  <a:lnTo>
                    <a:pt x="278790" y="260223"/>
                  </a:lnTo>
                  <a:lnTo>
                    <a:pt x="278790" y="12"/>
                  </a:lnTo>
                  <a:close/>
                </a:path>
                <a:path w="1016635" h="313690">
                  <a:moveTo>
                    <a:pt x="332244" y="12"/>
                  </a:moveTo>
                  <a:lnTo>
                    <a:pt x="299377" y="12"/>
                  </a:lnTo>
                  <a:lnTo>
                    <a:pt x="299377" y="260223"/>
                  </a:lnTo>
                  <a:lnTo>
                    <a:pt x="332244" y="260223"/>
                  </a:lnTo>
                  <a:lnTo>
                    <a:pt x="332244" y="12"/>
                  </a:lnTo>
                  <a:close/>
                </a:path>
                <a:path w="1016635" h="313690">
                  <a:moveTo>
                    <a:pt x="353631" y="12"/>
                  </a:moveTo>
                  <a:lnTo>
                    <a:pt x="342150" y="12"/>
                  </a:lnTo>
                  <a:lnTo>
                    <a:pt x="342150" y="260223"/>
                  </a:lnTo>
                  <a:lnTo>
                    <a:pt x="353631" y="260223"/>
                  </a:lnTo>
                  <a:lnTo>
                    <a:pt x="353631" y="12"/>
                  </a:lnTo>
                  <a:close/>
                </a:path>
                <a:path w="1016635" h="313690">
                  <a:moveTo>
                    <a:pt x="407098" y="12"/>
                  </a:moveTo>
                  <a:lnTo>
                    <a:pt x="384911" y="12"/>
                  </a:lnTo>
                  <a:lnTo>
                    <a:pt x="384911" y="260223"/>
                  </a:lnTo>
                  <a:lnTo>
                    <a:pt x="407098" y="260223"/>
                  </a:lnTo>
                  <a:lnTo>
                    <a:pt x="407098" y="12"/>
                  </a:lnTo>
                  <a:close/>
                </a:path>
                <a:path w="1016635" h="313690">
                  <a:moveTo>
                    <a:pt x="428485" y="12"/>
                  </a:moveTo>
                  <a:lnTo>
                    <a:pt x="416991" y="12"/>
                  </a:lnTo>
                  <a:lnTo>
                    <a:pt x="416991" y="260223"/>
                  </a:lnTo>
                  <a:lnTo>
                    <a:pt x="428485" y="260223"/>
                  </a:lnTo>
                  <a:lnTo>
                    <a:pt x="428485" y="12"/>
                  </a:lnTo>
                  <a:close/>
                </a:path>
                <a:path w="1016635" h="313690">
                  <a:moveTo>
                    <a:pt x="481939" y="12"/>
                  </a:moveTo>
                  <a:lnTo>
                    <a:pt x="459765" y="12"/>
                  </a:lnTo>
                  <a:lnTo>
                    <a:pt x="459765" y="260223"/>
                  </a:lnTo>
                  <a:lnTo>
                    <a:pt x="481939" y="260223"/>
                  </a:lnTo>
                  <a:lnTo>
                    <a:pt x="481939" y="12"/>
                  </a:lnTo>
                  <a:close/>
                </a:path>
                <a:path w="1016635" h="313690">
                  <a:moveTo>
                    <a:pt x="503326" y="0"/>
                  </a:moveTo>
                  <a:lnTo>
                    <a:pt x="491832" y="0"/>
                  </a:lnTo>
                  <a:lnTo>
                    <a:pt x="491832" y="313677"/>
                  </a:lnTo>
                  <a:lnTo>
                    <a:pt x="503326" y="313677"/>
                  </a:lnTo>
                  <a:lnTo>
                    <a:pt x="503326" y="0"/>
                  </a:lnTo>
                  <a:close/>
                </a:path>
                <a:path w="1016635" h="313690">
                  <a:moveTo>
                    <a:pt x="524713" y="0"/>
                  </a:moveTo>
                  <a:lnTo>
                    <a:pt x="513219" y="0"/>
                  </a:lnTo>
                  <a:lnTo>
                    <a:pt x="513219" y="313677"/>
                  </a:lnTo>
                  <a:lnTo>
                    <a:pt x="524713" y="313677"/>
                  </a:lnTo>
                  <a:lnTo>
                    <a:pt x="524713" y="0"/>
                  </a:lnTo>
                  <a:close/>
                </a:path>
                <a:path w="1016635" h="313690">
                  <a:moveTo>
                    <a:pt x="567474" y="12"/>
                  </a:moveTo>
                  <a:lnTo>
                    <a:pt x="534606" y="12"/>
                  </a:lnTo>
                  <a:lnTo>
                    <a:pt x="534606" y="260223"/>
                  </a:lnTo>
                  <a:lnTo>
                    <a:pt x="567474" y="260223"/>
                  </a:lnTo>
                  <a:lnTo>
                    <a:pt x="567474" y="12"/>
                  </a:lnTo>
                  <a:close/>
                </a:path>
                <a:path w="1016635" h="313690">
                  <a:moveTo>
                    <a:pt x="599541" y="12"/>
                  </a:moveTo>
                  <a:lnTo>
                    <a:pt x="588060" y="12"/>
                  </a:lnTo>
                  <a:lnTo>
                    <a:pt x="588060" y="260223"/>
                  </a:lnTo>
                  <a:lnTo>
                    <a:pt x="599541" y="260223"/>
                  </a:lnTo>
                  <a:lnTo>
                    <a:pt x="599541" y="12"/>
                  </a:lnTo>
                  <a:close/>
                </a:path>
                <a:path w="1016635" h="313690">
                  <a:moveTo>
                    <a:pt x="642315" y="12"/>
                  </a:moveTo>
                  <a:lnTo>
                    <a:pt x="609447" y="12"/>
                  </a:lnTo>
                  <a:lnTo>
                    <a:pt x="609447" y="260223"/>
                  </a:lnTo>
                  <a:lnTo>
                    <a:pt x="642315" y="260223"/>
                  </a:lnTo>
                  <a:lnTo>
                    <a:pt x="642315" y="12"/>
                  </a:lnTo>
                  <a:close/>
                </a:path>
                <a:path w="1016635" h="313690">
                  <a:moveTo>
                    <a:pt x="674395" y="12"/>
                  </a:moveTo>
                  <a:lnTo>
                    <a:pt x="662914" y="12"/>
                  </a:lnTo>
                  <a:lnTo>
                    <a:pt x="662914" y="260223"/>
                  </a:lnTo>
                  <a:lnTo>
                    <a:pt x="674395" y="260223"/>
                  </a:lnTo>
                  <a:lnTo>
                    <a:pt x="674395" y="12"/>
                  </a:lnTo>
                  <a:close/>
                </a:path>
                <a:path w="1016635" h="313690">
                  <a:moveTo>
                    <a:pt x="694944" y="12"/>
                  </a:moveTo>
                  <a:lnTo>
                    <a:pt x="684276" y="12"/>
                  </a:lnTo>
                  <a:lnTo>
                    <a:pt x="684276" y="260223"/>
                  </a:lnTo>
                  <a:lnTo>
                    <a:pt x="694944" y="260223"/>
                  </a:lnTo>
                  <a:lnTo>
                    <a:pt x="694944" y="12"/>
                  </a:lnTo>
                  <a:close/>
                </a:path>
                <a:path w="1016635" h="313690">
                  <a:moveTo>
                    <a:pt x="737717" y="12"/>
                  </a:moveTo>
                  <a:lnTo>
                    <a:pt x="727062" y="12"/>
                  </a:lnTo>
                  <a:lnTo>
                    <a:pt x="727062" y="260223"/>
                  </a:lnTo>
                  <a:lnTo>
                    <a:pt x="737717" y="260223"/>
                  </a:lnTo>
                  <a:lnTo>
                    <a:pt x="737717" y="12"/>
                  </a:lnTo>
                  <a:close/>
                </a:path>
                <a:path w="1016635" h="313690">
                  <a:moveTo>
                    <a:pt x="791997" y="12"/>
                  </a:moveTo>
                  <a:lnTo>
                    <a:pt x="759129" y="12"/>
                  </a:lnTo>
                  <a:lnTo>
                    <a:pt x="759129" y="260223"/>
                  </a:lnTo>
                  <a:lnTo>
                    <a:pt x="791997" y="260223"/>
                  </a:lnTo>
                  <a:lnTo>
                    <a:pt x="791997" y="12"/>
                  </a:lnTo>
                  <a:close/>
                </a:path>
                <a:path w="1016635" h="313690">
                  <a:moveTo>
                    <a:pt x="813384" y="12"/>
                  </a:moveTo>
                  <a:lnTo>
                    <a:pt x="801903" y="12"/>
                  </a:lnTo>
                  <a:lnTo>
                    <a:pt x="801903" y="260223"/>
                  </a:lnTo>
                  <a:lnTo>
                    <a:pt x="813384" y="260223"/>
                  </a:lnTo>
                  <a:lnTo>
                    <a:pt x="813384" y="12"/>
                  </a:lnTo>
                  <a:close/>
                </a:path>
                <a:path w="1016635" h="313690">
                  <a:moveTo>
                    <a:pt x="844638" y="12"/>
                  </a:moveTo>
                  <a:lnTo>
                    <a:pt x="833983" y="12"/>
                  </a:lnTo>
                  <a:lnTo>
                    <a:pt x="833983" y="260223"/>
                  </a:lnTo>
                  <a:lnTo>
                    <a:pt x="844638" y="260223"/>
                  </a:lnTo>
                  <a:lnTo>
                    <a:pt x="844638" y="12"/>
                  </a:lnTo>
                  <a:close/>
                </a:path>
                <a:path w="1016635" h="313690">
                  <a:moveTo>
                    <a:pt x="876719" y="12"/>
                  </a:moveTo>
                  <a:lnTo>
                    <a:pt x="866051" y="12"/>
                  </a:lnTo>
                  <a:lnTo>
                    <a:pt x="866051" y="260223"/>
                  </a:lnTo>
                  <a:lnTo>
                    <a:pt x="876719" y="260223"/>
                  </a:lnTo>
                  <a:lnTo>
                    <a:pt x="876719" y="12"/>
                  </a:lnTo>
                  <a:close/>
                </a:path>
                <a:path w="1016635" h="313690">
                  <a:moveTo>
                    <a:pt x="941679" y="12"/>
                  </a:moveTo>
                  <a:lnTo>
                    <a:pt x="908812" y="12"/>
                  </a:lnTo>
                  <a:lnTo>
                    <a:pt x="908812" y="260223"/>
                  </a:lnTo>
                  <a:lnTo>
                    <a:pt x="941679" y="260223"/>
                  </a:lnTo>
                  <a:lnTo>
                    <a:pt x="941679" y="12"/>
                  </a:lnTo>
                  <a:close/>
                </a:path>
                <a:path w="1016635" h="313690">
                  <a:moveTo>
                    <a:pt x="963079" y="12"/>
                  </a:moveTo>
                  <a:lnTo>
                    <a:pt x="951585" y="12"/>
                  </a:lnTo>
                  <a:lnTo>
                    <a:pt x="951585" y="260223"/>
                  </a:lnTo>
                  <a:lnTo>
                    <a:pt x="963079" y="260223"/>
                  </a:lnTo>
                  <a:lnTo>
                    <a:pt x="963079" y="12"/>
                  </a:lnTo>
                  <a:close/>
                </a:path>
                <a:path w="1016635" h="313690">
                  <a:moveTo>
                    <a:pt x="995146" y="0"/>
                  </a:moveTo>
                  <a:lnTo>
                    <a:pt x="983665" y="0"/>
                  </a:lnTo>
                  <a:lnTo>
                    <a:pt x="983665" y="313677"/>
                  </a:lnTo>
                  <a:lnTo>
                    <a:pt x="995146" y="313677"/>
                  </a:lnTo>
                  <a:lnTo>
                    <a:pt x="995146" y="0"/>
                  </a:lnTo>
                  <a:close/>
                </a:path>
                <a:path w="1016635" h="313690">
                  <a:moveTo>
                    <a:pt x="1016533" y="0"/>
                  </a:moveTo>
                  <a:lnTo>
                    <a:pt x="1005039" y="0"/>
                  </a:lnTo>
                  <a:lnTo>
                    <a:pt x="1005039" y="313677"/>
                  </a:lnTo>
                  <a:lnTo>
                    <a:pt x="1016533" y="313677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86353" y="1018184"/>
            <a:ext cx="3284854" cy="2903220"/>
            <a:chOff x="186353" y="1018184"/>
            <a:chExt cx="3284854" cy="2903220"/>
          </a:xfrm>
        </p:grpSpPr>
        <p:sp>
          <p:nvSpPr>
            <p:cNvPr id="15" name="object 15"/>
            <p:cNvSpPr/>
            <p:nvPr/>
          </p:nvSpPr>
          <p:spPr>
            <a:xfrm>
              <a:off x="2241087" y="2694028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99397" y="2964918"/>
              <a:ext cx="71272" cy="8910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256155" y="2694025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94"/>
                  </a:moveTo>
                  <a:lnTo>
                    <a:pt x="51142" y="319582"/>
                  </a:lnTo>
                  <a:lnTo>
                    <a:pt x="47853" y="316153"/>
                  </a:lnTo>
                  <a:lnTo>
                    <a:pt x="43243" y="311327"/>
                  </a:lnTo>
                  <a:lnTo>
                    <a:pt x="43243" y="328460"/>
                  </a:lnTo>
                  <a:lnTo>
                    <a:pt x="43180" y="340423"/>
                  </a:lnTo>
                  <a:lnTo>
                    <a:pt x="41783" y="344703"/>
                  </a:lnTo>
                  <a:lnTo>
                    <a:pt x="35725" y="351485"/>
                  </a:lnTo>
                  <a:lnTo>
                    <a:pt x="32105" y="353187"/>
                  </a:lnTo>
                  <a:lnTo>
                    <a:pt x="25019" y="353187"/>
                  </a:lnTo>
                  <a:lnTo>
                    <a:pt x="11341" y="337134"/>
                  </a:lnTo>
                  <a:lnTo>
                    <a:pt x="11341" y="328460"/>
                  </a:lnTo>
                  <a:lnTo>
                    <a:pt x="12915" y="324231"/>
                  </a:lnTo>
                  <a:lnTo>
                    <a:pt x="18834" y="318135"/>
                  </a:lnTo>
                  <a:lnTo>
                    <a:pt x="19189" y="317766"/>
                  </a:lnTo>
                  <a:lnTo>
                    <a:pt x="23012" y="316153"/>
                  </a:lnTo>
                  <a:lnTo>
                    <a:pt x="32054" y="316153"/>
                  </a:lnTo>
                  <a:lnTo>
                    <a:pt x="35814" y="317766"/>
                  </a:lnTo>
                  <a:lnTo>
                    <a:pt x="41795" y="324231"/>
                  </a:lnTo>
                  <a:lnTo>
                    <a:pt x="43243" y="328460"/>
                  </a:lnTo>
                  <a:lnTo>
                    <a:pt x="43243" y="311327"/>
                  </a:lnTo>
                  <a:lnTo>
                    <a:pt x="41795" y="309803"/>
                  </a:lnTo>
                  <a:lnTo>
                    <a:pt x="36156" y="307340"/>
                  </a:lnTo>
                  <a:lnTo>
                    <a:pt x="25704" y="307340"/>
                  </a:lnTo>
                  <a:lnTo>
                    <a:pt x="22072" y="308229"/>
                  </a:lnTo>
                  <a:lnTo>
                    <a:pt x="15125" y="311772"/>
                  </a:lnTo>
                  <a:lnTo>
                    <a:pt x="12192" y="314490"/>
                  </a:lnTo>
                  <a:lnTo>
                    <a:pt x="9791" y="318135"/>
                  </a:lnTo>
                  <a:lnTo>
                    <a:pt x="9906" y="309803"/>
                  </a:lnTo>
                  <a:lnTo>
                    <a:pt x="25222" y="286689"/>
                  </a:lnTo>
                  <a:lnTo>
                    <a:pt x="32346" y="286689"/>
                  </a:lnTo>
                  <a:lnTo>
                    <a:pt x="42138" y="299478"/>
                  </a:lnTo>
                  <a:lnTo>
                    <a:pt x="52044" y="298704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61"/>
                  </a:lnTo>
                  <a:lnTo>
                    <a:pt x="0" y="324231"/>
                  </a:lnTo>
                  <a:lnTo>
                    <a:pt x="381" y="331787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53479" y="338734"/>
                  </a:lnTo>
                  <a:lnTo>
                    <a:pt x="53479" y="325894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65" y="0"/>
                  </a:lnTo>
                  <a:lnTo>
                    <a:pt x="102565" y="313664"/>
                  </a:lnTo>
                  <a:lnTo>
                    <a:pt x="113245" y="313664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39" y="0"/>
                  </a:lnTo>
                  <a:lnTo>
                    <a:pt x="123939" y="313664"/>
                  </a:lnTo>
                  <a:lnTo>
                    <a:pt x="134620" y="313664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87" y="12"/>
                  </a:lnTo>
                  <a:lnTo>
                    <a:pt x="166687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58" y="329488"/>
                  </a:moveTo>
                  <a:lnTo>
                    <a:pt x="194818" y="286740"/>
                  </a:lnTo>
                  <a:lnTo>
                    <a:pt x="192709" y="284264"/>
                  </a:lnTo>
                  <a:lnTo>
                    <a:pt x="192709" y="319963"/>
                  </a:lnTo>
                  <a:lnTo>
                    <a:pt x="192417" y="329095"/>
                  </a:lnTo>
                  <a:lnTo>
                    <a:pt x="181063" y="353187"/>
                  </a:lnTo>
                  <a:lnTo>
                    <a:pt x="171907" y="353187"/>
                  </a:lnTo>
                  <a:lnTo>
                    <a:pt x="160274" y="319963"/>
                  </a:lnTo>
                  <a:lnTo>
                    <a:pt x="160553" y="311912"/>
                  </a:lnTo>
                  <a:lnTo>
                    <a:pt x="171805" y="286740"/>
                  </a:lnTo>
                  <a:lnTo>
                    <a:pt x="181025" y="286740"/>
                  </a:lnTo>
                  <a:lnTo>
                    <a:pt x="192709" y="319963"/>
                  </a:lnTo>
                  <a:lnTo>
                    <a:pt x="192709" y="284264"/>
                  </a:lnTo>
                  <a:lnTo>
                    <a:pt x="191236" y="282892"/>
                  </a:lnTo>
                  <a:lnTo>
                    <a:pt x="187947" y="281152"/>
                  </a:lnTo>
                  <a:lnTo>
                    <a:pt x="184670" y="279374"/>
                  </a:lnTo>
                  <a:lnTo>
                    <a:pt x="180848" y="278485"/>
                  </a:lnTo>
                  <a:lnTo>
                    <a:pt x="170586" y="278485"/>
                  </a:lnTo>
                  <a:lnTo>
                    <a:pt x="150025" y="310362"/>
                  </a:lnTo>
                  <a:lnTo>
                    <a:pt x="150025" y="319963"/>
                  </a:lnTo>
                  <a:lnTo>
                    <a:pt x="162521" y="358571"/>
                  </a:lnTo>
                  <a:lnTo>
                    <a:pt x="168668" y="361378"/>
                  </a:lnTo>
                  <a:lnTo>
                    <a:pt x="182435" y="361378"/>
                  </a:lnTo>
                  <a:lnTo>
                    <a:pt x="187337" y="359791"/>
                  </a:lnTo>
                  <a:lnTo>
                    <a:pt x="195135" y="353402"/>
                  </a:lnTo>
                  <a:lnTo>
                    <a:pt x="195275" y="353187"/>
                  </a:lnTo>
                  <a:lnTo>
                    <a:pt x="198069" y="348881"/>
                  </a:lnTo>
                  <a:lnTo>
                    <a:pt x="201980" y="337185"/>
                  </a:lnTo>
                  <a:lnTo>
                    <a:pt x="202958" y="329488"/>
                  </a:lnTo>
                  <a:close/>
                </a:path>
                <a:path w="1118870" h="361950">
                  <a:moveTo>
                    <a:pt x="209461" y="12"/>
                  </a:moveTo>
                  <a:lnTo>
                    <a:pt x="198780" y="12"/>
                  </a:lnTo>
                  <a:lnTo>
                    <a:pt x="198780" y="260210"/>
                  </a:lnTo>
                  <a:lnTo>
                    <a:pt x="209461" y="260210"/>
                  </a:lnTo>
                  <a:lnTo>
                    <a:pt x="209461" y="12"/>
                  </a:lnTo>
                  <a:close/>
                </a:path>
                <a:path w="1118870" h="361950">
                  <a:moveTo>
                    <a:pt x="230860" y="12"/>
                  </a:moveTo>
                  <a:lnTo>
                    <a:pt x="220179" y="12"/>
                  </a:lnTo>
                  <a:lnTo>
                    <a:pt x="220179" y="260210"/>
                  </a:lnTo>
                  <a:lnTo>
                    <a:pt x="230860" y="260210"/>
                  </a:lnTo>
                  <a:lnTo>
                    <a:pt x="230860" y="12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69862" y="286740"/>
                  </a:lnTo>
                  <a:lnTo>
                    <a:pt x="269011" y="285407"/>
                  </a:lnTo>
                  <a:lnTo>
                    <a:pt x="267766" y="284264"/>
                  </a:lnTo>
                  <a:lnTo>
                    <a:pt x="267766" y="319963"/>
                  </a:lnTo>
                  <a:lnTo>
                    <a:pt x="267474" y="329095"/>
                  </a:lnTo>
                  <a:lnTo>
                    <a:pt x="256120" y="353187"/>
                  </a:lnTo>
                  <a:lnTo>
                    <a:pt x="246964" y="353187"/>
                  </a:lnTo>
                  <a:lnTo>
                    <a:pt x="235331" y="319963"/>
                  </a:lnTo>
                  <a:lnTo>
                    <a:pt x="235610" y="311912"/>
                  </a:lnTo>
                  <a:lnTo>
                    <a:pt x="246862" y="286740"/>
                  </a:lnTo>
                  <a:lnTo>
                    <a:pt x="256082" y="286740"/>
                  </a:lnTo>
                  <a:lnTo>
                    <a:pt x="267766" y="319963"/>
                  </a:lnTo>
                  <a:lnTo>
                    <a:pt x="267766" y="284264"/>
                  </a:lnTo>
                  <a:lnTo>
                    <a:pt x="266293" y="282892"/>
                  </a:lnTo>
                  <a:lnTo>
                    <a:pt x="263004" y="281152"/>
                  </a:lnTo>
                  <a:lnTo>
                    <a:pt x="259727" y="279374"/>
                  </a:lnTo>
                  <a:lnTo>
                    <a:pt x="255905" y="278485"/>
                  </a:lnTo>
                  <a:lnTo>
                    <a:pt x="245643" y="278485"/>
                  </a:lnTo>
                  <a:lnTo>
                    <a:pt x="225082" y="310362"/>
                  </a:lnTo>
                  <a:lnTo>
                    <a:pt x="225082" y="319963"/>
                  </a:lnTo>
                  <a:lnTo>
                    <a:pt x="237578" y="358571"/>
                  </a:lnTo>
                  <a:lnTo>
                    <a:pt x="243725" y="361378"/>
                  </a:lnTo>
                  <a:lnTo>
                    <a:pt x="257492" y="361378"/>
                  </a:lnTo>
                  <a:lnTo>
                    <a:pt x="262394" y="359791"/>
                  </a:lnTo>
                  <a:lnTo>
                    <a:pt x="270192" y="353402"/>
                  </a:lnTo>
                  <a:lnTo>
                    <a:pt x="270332" y="353187"/>
                  </a:lnTo>
                  <a:lnTo>
                    <a:pt x="273126" y="348881"/>
                  </a:lnTo>
                  <a:lnTo>
                    <a:pt x="277037" y="337185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302" y="260210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63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63" y="260210"/>
                  </a:lnTo>
                  <a:lnTo>
                    <a:pt x="327063" y="12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65"/>
                  </a:lnTo>
                  <a:lnTo>
                    <a:pt x="341782" y="308648"/>
                  </a:lnTo>
                  <a:lnTo>
                    <a:pt x="335800" y="306184"/>
                  </a:lnTo>
                  <a:lnTo>
                    <a:pt x="323354" y="306184"/>
                  </a:lnTo>
                  <a:lnTo>
                    <a:pt x="318249" y="307886"/>
                  </a:lnTo>
                  <a:lnTo>
                    <a:pt x="313372" y="311277"/>
                  </a:lnTo>
                  <a:lnTo>
                    <a:pt x="317754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78" y="279946"/>
                  </a:lnTo>
                  <a:lnTo>
                    <a:pt x="301904" y="321640"/>
                  </a:lnTo>
                  <a:lnTo>
                    <a:pt x="311264" y="322859"/>
                  </a:lnTo>
                  <a:lnTo>
                    <a:pt x="312737" y="320522"/>
                  </a:lnTo>
                  <a:lnTo>
                    <a:pt x="314769" y="318643"/>
                  </a:lnTo>
                  <a:lnTo>
                    <a:pt x="319938" y="315734"/>
                  </a:lnTo>
                  <a:lnTo>
                    <a:pt x="322846" y="314985"/>
                  </a:lnTo>
                  <a:lnTo>
                    <a:pt x="331216" y="314998"/>
                  </a:lnTo>
                  <a:lnTo>
                    <a:pt x="335394" y="316636"/>
                  </a:lnTo>
                  <a:lnTo>
                    <a:pt x="341782" y="323202"/>
                  </a:lnTo>
                  <a:lnTo>
                    <a:pt x="343382" y="327685"/>
                  </a:lnTo>
                  <a:lnTo>
                    <a:pt x="343382" y="339356"/>
                  </a:lnTo>
                  <a:lnTo>
                    <a:pt x="341718" y="344157"/>
                  </a:lnTo>
                  <a:lnTo>
                    <a:pt x="335076" y="351396"/>
                  </a:lnTo>
                  <a:lnTo>
                    <a:pt x="331012" y="353199"/>
                  </a:lnTo>
                  <a:lnTo>
                    <a:pt x="322237" y="353199"/>
                  </a:lnTo>
                  <a:lnTo>
                    <a:pt x="318820" y="351929"/>
                  </a:lnTo>
                  <a:lnTo>
                    <a:pt x="313169" y="346798"/>
                  </a:lnTo>
                  <a:lnTo>
                    <a:pt x="311378" y="342950"/>
                  </a:lnTo>
                  <a:lnTo>
                    <a:pt x="310603" y="337858"/>
                  </a:lnTo>
                  <a:lnTo>
                    <a:pt x="300139" y="338747"/>
                  </a:lnTo>
                  <a:lnTo>
                    <a:pt x="300799" y="345579"/>
                  </a:lnTo>
                  <a:lnTo>
                    <a:pt x="303466" y="351053"/>
                  </a:lnTo>
                  <a:lnTo>
                    <a:pt x="312801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28" y="358101"/>
                  </a:lnTo>
                  <a:lnTo>
                    <a:pt x="351815" y="346176"/>
                  </a:lnTo>
                  <a:lnTo>
                    <a:pt x="353961" y="339839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43" y="12"/>
                  </a:moveTo>
                  <a:lnTo>
                    <a:pt x="348449" y="12"/>
                  </a:lnTo>
                  <a:lnTo>
                    <a:pt x="348449" y="260210"/>
                  </a:lnTo>
                  <a:lnTo>
                    <a:pt x="359143" y="260210"/>
                  </a:lnTo>
                  <a:lnTo>
                    <a:pt x="359143" y="12"/>
                  </a:lnTo>
                  <a:close/>
                </a:path>
                <a:path w="1118870" h="361950">
                  <a:moveTo>
                    <a:pt x="380530" y="12"/>
                  </a:moveTo>
                  <a:lnTo>
                    <a:pt x="369836" y="12"/>
                  </a:lnTo>
                  <a:lnTo>
                    <a:pt x="369836" y="260210"/>
                  </a:lnTo>
                  <a:lnTo>
                    <a:pt x="380530" y="260210"/>
                  </a:lnTo>
                  <a:lnTo>
                    <a:pt x="380530" y="12"/>
                  </a:lnTo>
                  <a:close/>
                </a:path>
                <a:path w="1118870" h="361950">
                  <a:moveTo>
                    <a:pt x="433984" y="12"/>
                  </a:moveTo>
                  <a:lnTo>
                    <a:pt x="401916" y="12"/>
                  </a:lnTo>
                  <a:lnTo>
                    <a:pt x="401916" y="260210"/>
                  </a:lnTo>
                  <a:lnTo>
                    <a:pt x="433984" y="260210"/>
                  </a:lnTo>
                  <a:lnTo>
                    <a:pt x="433984" y="12"/>
                  </a:lnTo>
                  <a:close/>
                </a:path>
                <a:path w="1118870" h="361950">
                  <a:moveTo>
                    <a:pt x="455383" y="12"/>
                  </a:moveTo>
                  <a:lnTo>
                    <a:pt x="444690" y="12"/>
                  </a:lnTo>
                  <a:lnTo>
                    <a:pt x="444690" y="260210"/>
                  </a:lnTo>
                  <a:lnTo>
                    <a:pt x="455383" y="260210"/>
                  </a:lnTo>
                  <a:lnTo>
                    <a:pt x="455383" y="12"/>
                  </a:lnTo>
                  <a:close/>
                </a:path>
                <a:path w="1118870" h="361950">
                  <a:moveTo>
                    <a:pt x="508838" y="12"/>
                  </a:moveTo>
                  <a:lnTo>
                    <a:pt x="487451" y="12"/>
                  </a:lnTo>
                  <a:lnTo>
                    <a:pt x="487451" y="260210"/>
                  </a:lnTo>
                  <a:lnTo>
                    <a:pt x="508838" y="260210"/>
                  </a:lnTo>
                  <a:lnTo>
                    <a:pt x="508838" y="12"/>
                  </a:lnTo>
                  <a:close/>
                </a:path>
                <a:path w="1118870" h="361950">
                  <a:moveTo>
                    <a:pt x="530225" y="12"/>
                  </a:moveTo>
                  <a:lnTo>
                    <a:pt x="519544" y="12"/>
                  </a:lnTo>
                  <a:lnTo>
                    <a:pt x="519544" y="260210"/>
                  </a:lnTo>
                  <a:lnTo>
                    <a:pt x="530225" y="260210"/>
                  </a:lnTo>
                  <a:lnTo>
                    <a:pt x="530225" y="12"/>
                  </a:lnTo>
                  <a:close/>
                </a:path>
                <a:path w="1118870" h="361950">
                  <a:moveTo>
                    <a:pt x="583679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79" y="260210"/>
                  </a:lnTo>
                  <a:lnTo>
                    <a:pt x="583679" y="12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85" y="0"/>
                  </a:lnTo>
                  <a:lnTo>
                    <a:pt x="594385" y="313664"/>
                  </a:lnTo>
                  <a:lnTo>
                    <a:pt x="605066" y="313664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59" y="0"/>
                  </a:lnTo>
                  <a:lnTo>
                    <a:pt x="615759" y="313664"/>
                  </a:lnTo>
                  <a:lnTo>
                    <a:pt x="626440" y="313664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33" y="12"/>
                  </a:lnTo>
                  <a:lnTo>
                    <a:pt x="637133" y="260210"/>
                  </a:lnTo>
                  <a:lnTo>
                    <a:pt x="669213" y="260210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701306" y="12"/>
                  </a:moveTo>
                  <a:lnTo>
                    <a:pt x="690613" y="12"/>
                  </a:lnTo>
                  <a:lnTo>
                    <a:pt x="690613" y="260210"/>
                  </a:lnTo>
                  <a:lnTo>
                    <a:pt x="701306" y="260210"/>
                  </a:lnTo>
                  <a:lnTo>
                    <a:pt x="701306" y="12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1987" y="12"/>
                  </a:lnTo>
                  <a:lnTo>
                    <a:pt x="711987" y="260210"/>
                  </a:lnTo>
                  <a:lnTo>
                    <a:pt x="744054" y="260210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76135" y="12"/>
                  </a:moveTo>
                  <a:lnTo>
                    <a:pt x="765441" y="12"/>
                  </a:lnTo>
                  <a:lnTo>
                    <a:pt x="765441" y="260210"/>
                  </a:lnTo>
                  <a:lnTo>
                    <a:pt x="776135" y="260210"/>
                  </a:lnTo>
                  <a:lnTo>
                    <a:pt x="776135" y="12"/>
                  </a:lnTo>
                  <a:close/>
                </a:path>
                <a:path w="1118870" h="361950">
                  <a:moveTo>
                    <a:pt x="818908" y="12"/>
                  </a:moveTo>
                  <a:lnTo>
                    <a:pt x="786841" y="12"/>
                  </a:lnTo>
                  <a:lnTo>
                    <a:pt x="786841" y="260210"/>
                  </a:lnTo>
                  <a:lnTo>
                    <a:pt x="818908" y="260210"/>
                  </a:lnTo>
                  <a:lnTo>
                    <a:pt x="818908" y="12"/>
                  </a:lnTo>
                  <a:close/>
                </a:path>
                <a:path w="1118870" h="361950">
                  <a:moveTo>
                    <a:pt x="850976" y="12"/>
                  </a:moveTo>
                  <a:lnTo>
                    <a:pt x="840295" y="12"/>
                  </a:lnTo>
                  <a:lnTo>
                    <a:pt x="840295" y="260210"/>
                  </a:lnTo>
                  <a:lnTo>
                    <a:pt x="850976" y="260210"/>
                  </a:lnTo>
                  <a:lnTo>
                    <a:pt x="850976" y="12"/>
                  </a:lnTo>
                  <a:close/>
                </a:path>
                <a:path w="1118870" h="361950">
                  <a:moveTo>
                    <a:pt x="872363" y="12"/>
                  </a:moveTo>
                  <a:lnTo>
                    <a:pt x="861669" y="12"/>
                  </a:lnTo>
                  <a:lnTo>
                    <a:pt x="861669" y="260210"/>
                  </a:lnTo>
                  <a:lnTo>
                    <a:pt x="872363" y="260210"/>
                  </a:lnTo>
                  <a:lnTo>
                    <a:pt x="872363" y="12"/>
                  </a:lnTo>
                  <a:close/>
                </a:path>
                <a:path w="1118870" h="361950">
                  <a:moveTo>
                    <a:pt x="925830" y="12"/>
                  </a:moveTo>
                  <a:lnTo>
                    <a:pt x="915149" y="12"/>
                  </a:lnTo>
                  <a:lnTo>
                    <a:pt x="915149" y="260210"/>
                  </a:lnTo>
                  <a:lnTo>
                    <a:pt x="925830" y="260210"/>
                  </a:lnTo>
                  <a:lnTo>
                    <a:pt x="925830" y="12"/>
                  </a:lnTo>
                  <a:close/>
                </a:path>
                <a:path w="1118870" h="361950">
                  <a:moveTo>
                    <a:pt x="946404" y="12"/>
                  </a:moveTo>
                  <a:lnTo>
                    <a:pt x="936536" y="12"/>
                  </a:lnTo>
                  <a:lnTo>
                    <a:pt x="936536" y="260210"/>
                  </a:lnTo>
                  <a:lnTo>
                    <a:pt x="946404" y="260210"/>
                  </a:lnTo>
                  <a:lnTo>
                    <a:pt x="946404" y="12"/>
                  </a:lnTo>
                  <a:close/>
                </a:path>
                <a:path w="1118870" h="361950">
                  <a:moveTo>
                    <a:pt x="989139" y="12"/>
                  </a:moveTo>
                  <a:lnTo>
                    <a:pt x="979284" y="12"/>
                  </a:lnTo>
                  <a:lnTo>
                    <a:pt x="979284" y="260210"/>
                  </a:lnTo>
                  <a:lnTo>
                    <a:pt x="989139" y="260210"/>
                  </a:lnTo>
                  <a:lnTo>
                    <a:pt x="989139" y="12"/>
                  </a:lnTo>
                  <a:close/>
                </a:path>
                <a:path w="1118870" h="361950">
                  <a:moveTo>
                    <a:pt x="1043432" y="12"/>
                  </a:moveTo>
                  <a:lnTo>
                    <a:pt x="1011351" y="12"/>
                  </a:lnTo>
                  <a:lnTo>
                    <a:pt x="1011351" y="260210"/>
                  </a:lnTo>
                  <a:lnTo>
                    <a:pt x="1043432" y="260210"/>
                  </a:lnTo>
                  <a:lnTo>
                    <a:pt x="1043432" y="12"/>
                  </a:lnTo>
                  <a:close/>
                </a:path>
                <a:path w="1118870" h="361950">
                  <a:moveTo>
                    <a:pt x="1064831" y="12"/>
                  </a:moveTo>
                  <a:lnTo>
                    <a:pt x="1054150" y="12"/>
                  </a:lnTo>
                  <a:lnTo>
                    <a:pt x="1054150" y="260210"/>
                  </a:lnTo>
                  <a:lnTo>
                    <a:pt x="1064831" y="260210"/>
                  </a:lnTo>
                  <a:lnTo>
                    <a:pt x="1064831" y="12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18" y="0"/>
                  </a:lnTo>
                  <a:lnTo>
                    <a:pt x="1086218" y="313664"/>
                  </a:lnTo>
                  <a:lnTo>
                    <a:pt x="1096899" y="313664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592" y="0"/>
                  </a:lnTo>
                  <a:lnTo>
                    <a:pt x="1107592" y="313664"/>
                  </a:lnTo>
                  <a:lnTo>
                    <a:pt x="1118285" y="313664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31356" y="2972506"/>
              <a:ext cx="202987" cy="8289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898013" y="2972511"/>
              <a:ext cx="429259" cy="83185"/>
            </a:xfrm>
            <a:custGeom>
              <a:avLst/>
              <a:gdLst/>
              <a:ahLst/>
              <a:cxnLst/>
              <a:rect l="l" t="t" r="r" b="b"/>
              <a:pathLst>
                <a:path w="429260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29" y="6921"/>
                  </a:lnTo>
                  <a:lnTo>
                    <a:pt x="42697" y="5791"/>
                  </a:lnTo>
                  <a:lnTo>
                    <a:pt x="42697" y="41478"/>
                  </a:lnTo>
                  <a:lnTo>
                    <a:pt x="42392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97" y="41478"/>
                  </a:lnTo>
                  <a:lnTo>
                    <a:pt x="42697" y="5791"/>
                  </a:lnTo>
                  <a:lnTo>
                    <a:pt x="41211" y="4406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9260" h="83185">
                  <a:moveTo>
                    <a:pt x="127990" y="51003"/>
                  </a:moveTo>
                  <a:lnTo>
                    <a:pt x="119837" y="8255"/>
                  </a:lnTo>
                  <a:lnTo>
                    <a:pt x="118973" y="6921"/>
                  </a:lnTo>
                  <a:lnTo>
                    <a:pt x="117741" y="5778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95" y="74701"/>
                  </a:lnTo>
                  <a:lnTo>
                    <a:pt x="96939" y="74701"/>
                  </a:lnTo>
                  <a:lnTo>
                    <a:pt x="85305" y="41478"/>
                  </a:lnTo>
                  <a:lnTo>
                    <a:pt x="85585" y="33426"/>
                  </a:lnTo>
                  <a:lnTo>
                    <a:pt x="96837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78"/>
                  </a:lnTo>
                  <a:lnTo>
                    <a:pt x="116268" y="4406"/>
                  </a:lnTo>
                  <a:lnTo>
                    <a:pt x="112979" y="2667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53" y="80086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69" y="81305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429260" h="83185">
                  <a:moveTo>
                    <a:pt x="203047" y="51003"/>
                  </a:moveTo>
                  <a:lnTo>
                    <a:pt x="194894" y="8255"/>
                  </a:lnTo>
                  <a:lnTo>
                    <a:pt x="194043" y="6921"/>
                  </a:lnTo>
                  <a:lnTo>
                    <a:pt x="192811" y="5791"/>
                  </a:lnTo>
                  <a:lnTo>
                    <a:pt x="192811" y="41478"/>
                  </a:lnTo>
                  <a:lnTo>
                    <a:pt x="192506" y="50609"/>
                  </a:lnTo>
                  <a:lnTo>
                    <a:pt x="181152" y="74701"/>
                  </a:lnTo>
                  <a:lnTo>
                    <a:pt x="172008" y="74701"/>
                  </a:lnTo>
                  <a:lnTo>
                    <a:pt x="160362" y="41478"/>
                  </a:lnTo>
                  <a:lnTo>
                    <a:pt x="160642" y="33426"/>
                  </a:lnTo>
                  <a:lnTo>
                    <a:pt x="171894" y="8255"/>
                  </a:lnTo>
                  <a:lnTo>
                    <a:pt x="181127" y="8255"/>
                  </a:lnTo>
                  <a:lnTo>
                    <a:pt x="192811" y="41478"/>
                  </a:lnTo>
                  <a:lnTo>
                    <a:pt x="192811" y="5791"/>
                  </a:lnTo>
                  <a:lnTo>
                    <a:pt x="191325" y="4406"/>
                  </a:lnTo>
                  <a:lnTo>
                    <a:pt x="184759" y="889"/>
                  </a:lnTo>
                  <a:lnTo>
                    <a:pt x="180936" y="0"/>
                  </a:lnTo>
                  <a:lnTo>
                    <a:pt x="170675" y="0"/>
                  </a:lnTo>
                  <a:lnTo>
                    <a:pt x="150114" y="31877"/>
                  </a:lnTo>
                  <a:lnTo>
                    <a:pt x="150114" y="41478"/>
                  </a:lnTo>
                  <a:lnTo>
                    <a:pt x="162610" y="80086"/>
                  </a:lnTo>
                  <a:lnTo>
                    <a:pt x="168757" y="82892"/>
                  </a:lnTo>
                  <a:lnTo>
                    <a:pt x="182524" y="82892"/>
                  </a:lnTo>
                  <a:lnTo>
                    <a:pt x="187439" y="81305"/>
                  </a:lnTo>
                  <a:lnTo>
                    <a:pt x="195224" y="74917"/>
                  </a:lnTo>
                  <a:lnTo>
                    <a:pt x="195364" y="74701"/>
                  </a:lnTo>
                  <a:lnTo>
                    <a:pt x="198158" y="70396"/>
                  </a:lnTo>
                  <a:lnTo>
                    <a:pt x="202069" y="58699"/>
                  </a:lnTo>
                  <a:lnTo>
                    <a:pt x="203047" y="51003"/>
                  </a:lnTo>
                  <a:close/>
                </a:path>
                <a:path w="429260" h="83185">
                  <a:moveTo>
                    <a:pt x="278396" y="52298"/>
                  </a:moveTo>
                  <a:lnTo>
                    <a:pt x="277063" y="47942"/>
                  </a:lnTo>
                  <a:lnTo>
                    <a:pt x="271741" y="40970"/>
                  </a:lnTo>
                  <a:lnTo>
                    <a:pt x="268020" y="38671"/>
                  </a:lnTo>
                  <a:lnTo>
                    <a:pt x="263220" y="37553"/>
                  </a:lnTo>
                  <a:lnTo>
                    <a:pt x="266903" y="35852"/>
                  </a:lnTo>
                  <a:lnTo>
                    <a:pt x="269697" y="33566"/>
                  </a:lnTo>
                  <a:lnTo>
                    <a:pt x="273456" y="27800"/>
                  </a:lnTo>
                  <a:lnTo>
                    <a:pt x="274408" y="24612"/>
                  </a:lnTo>
                  <a:lnTo>
                    <a:pt x="274408" y="17411"/>
                  </a:lnTo>
                  <a:lnTo>
                    <a:pt x="255079" y="25"/>
                  </a:lnTo>
                  <a:lnTo>
                    <a:pt x="244221" y="25"/>
                  </a:lnTo>
                  <a:lnTo>
                    <a:pt x="238848" y="1854"/>
                  </a:lnTo>
                  <a:lnTo>
                    <a:pt x="230212" y="9207"/>
                  </a:lnTo>
                  <a:lnTo>
                    <a:pt x="227444" y="14363"/>
                  </a:lnTo>
                  <a:lnTo>
                    <a:pt x="226225" y="21043"/>
                  </a:lnTo>
                  <a:lnTo>
                    <a:pt x="236194" y="22834"/>
                  </a:lnTo>
                  <a:lnTo>
                    <a:pt x="236931" y="17945"/>
                  </a:lnTo>
                  <a:lnTo>
                    <a:pt x="238594" y="14312"/>
                  </a:lnTo>
                  <a:lnTo>
                    <a:pt x="243763" y="9423"/>
                  </a:lnTo>
                  <a:lnTo>
                    <a:pt x="246989" y="8204"/>
                  </a:lnTo>
                  <a:lnTo>
                    <a:pt x="254787" y="8204"/>
                  </a:lnTo>
                  <a:lnTo>
                    <a:pt x="257975" y="9398"/>
                  </a:lnTo>
                  <a:lnTo>
                    <a:pt x="262915" y="14198"/>
                  </a:lnTo>
                  <a:lnTo>
                    <a:pt x="264160" y="17221"/>
                  </a:lnTo>
                  <a:lnTo>
                    <a:pt x="264160" y="25501"/>
                  </a:lnTo>
                  <a:lnTo>
                    <a:pt x="262458" y="28917"/>
                  </a:lnTo>
                  <a:lnTo>
                    <a:pt x="255651" y="33337"/>
                  </a:lnTo>
                  <a:lnTo>
                    <a:pt x="251853" y="34455"/>
                  </a:lnTo>
                  <a:lnTo>
                    <a:pt x="247599" y="34455"/>
                  </a:lnTo>
                  <a:lnTo>
                    <a:pt x="245999" y="34340"/>
                  </a:lnTo>
                  <a:lnTo>
                    <a:pt x="244894" y="43091"/>
                  </a:lnTo>
                  <a:lnTo>
                    <a:pt x="247700" y="42354"/>
                  </a:lnTo>
                  <a:lnTo>
                    <a:pt x="250037" y="41973"/>
                  </a:lnTo>
                  <a:lnTo>
                    <a:pt x="256527" y="41973"/>
                  </a:lnTo>
                  <a:lnTo>
                    <a:pt x="260337" y="43472"/>
                  </a:lnTo>
                  <a:lnTo>
                    <a:pt x="266319" y="49415"/>
                  </a:lnTo>
                  <a:lnTo>
                    <a:pt x="267817" y="53187"/>
                  </a:lnTo>
                  <a:lnTo>
                    <a:pt x="267817" y="62560"/>
                  </a:lnTo>
                  <a:lnTo>
                    <a:pt x="266192" y="66586"/>
                  </a:lnTo>
                  <a:lnTo>
                    <a:pt x="259727" y="73075"/>
                  </a:lnTo>
                  <a:lnTo>
                    <a:pt x="255778" y="74701"/>
                  </a:lnTo>
                  <a:lnTo>
                    <a:pt x="247142" y="74701"/>
                  </a:lnTo>
                  <a:lnTo>
                    <a:pt x="243776" y="73469"/>
                  </a:lnTo>
                  <a:lnTo>
                    <a:pt x="238277" y="68478"/>
                  </a:lnTo>
                  <a:lnTo>
                    <a:pt x="236347" y="64401"/>
                  </a:lnTo>
                  <a:lnTo>
                    <a:pt x="235204" y="58762"/>
                  </a:lnTo>
                  <a:lnTo>
                    <a:pt x="225234" y="60083"/>
                  </a:lnTo>
                  <a:lnTo>
                    <a:pt x="225894" y="66840"/>
                  </a:lnTo>
                  <a:lnTo>
                    <a:pt x="228574" y="72339"/>
                  </a:lnTo>
                  <a:lnTo>
                    <a:pt x="237985" y="80835"/>
                  </a:lnTo>
                  <a:lnTo>
                    <a:pt x="243916" y="82956"/>
                  </a:lnTo>
                  <a:lnTo>
                    <a:pt x="258927" y="82943"/>
                  </a:lnTo>
                  <a:lnTo>
                    <a:pt x="265468" y="80505"/>
                  </a:lnTo>
                  <a:lnTo>
                    <a:pt x="275805" y="70650"/>
                  </a:lnTo>
                  <a:lnTo>
                    <a:pt x="278396" y="64630"/>
                  </a:lnTo>
                  <a:lnTo>
                    <a:pt x="278396" y="52298"/>
                  </a:lnTo>
                  <a:close/>
                </a:path>
                <a:path w="429260" h="83185">
                  <a:moveTo>
                    <a:pt x="353428" y="1397"/>
                  </a:moveTo>
                  <a:lnTo>
                    <a:pt x="300888" y="1397"/>
                  </a:lnTo>
                  <a:lnTo>
                    <a:pt x="300888" y="10972"/>
                  </a:lnTo>
                  <a:lnTo>
                    <a:pt x="340639" y="10972"/>
                  </a:lnTo>
                  <a:lnTo>
                    <a:pt x="336905" y="15544"/>
                  </a:lnTo>
                  <a:lnTo>
                    <a:pt x="317995" y="51650"/>
                  </a:lnTo>
                  <a:lnTo>
                    <a:pt x="312242" y="81508"/>
                  </a:lnTo>
                  <a:lnTo>
                    <a:pt x="322478" y="81508"/>
                  </a:lnTo>
                  <a:lnTo>
                    <a:pt x="323037" y="73431"/>
                  </a:lnTo>
                  <a:lnTo>
                    <a:pt x="324307" y="66001"/>
                  </a:lnTo>
                  <a:lnTo>
                    <a:pt x="341871" y="24574"/>
                  </a:lnTo>
                  <a:lnTo>
                    <a:pt x="353428" y="9144"/>
                  </a:lnTo>
                  <a:lnTo>
                    <a:pt x="353428" y="1397"/>
                  </a:lnTo>
                  <a:close/>
                </a:path>
                <a:path w="429260" h="83185">
                  <a:moveTo>
                    <a:pt x="428663" y="29298"/>
                  </a:moveTo>
                  <a:lnTo>
                    <a:pt x="427520" y="21704"/>
                  </a:lnTo>
                  <a:lnTo>
                    <a:pt x="425234" y="16459"/>
                  </a:lnTo>
                  <a:lnTo>
                    <a:pt x="422973" y="11176"/>
                  </a:lnTo>
                  <a:lnTo>
                    <a:pt x="420573" y="8255"/>
                  </a:lnTo>
                  <a:lnTo>
                    <a:pt x="419658" y="7124"/>
                  </a:lnTo>
                  <a:lnTo>
                    <a:pt x="417588" y="5791"/>
                  </a:lnTo>
                  <a:lnTo>
                    <a:pt x="417588" y="21209"/>
                  </a:lnTo>
                  <a:lnTo>
                    <a:pt x="417487" y="32918"/>
                  </a:lnTo>
                  <a:lnTo>
                    <a:pt x="416090" y="37122"/>
                  </a:lnTo>
                  <a:lnTo>
                    <a:pt x="410159" y="43586"/>
                  </a:lnTo>
                  <a:lnTo>
                    <a:pt x="406374" y="45199"/>
                  </a:lnTo>
                  <a:lnTo>
                    <a:pt x="397179" y="45199"/>
                  </a:lnTo>
                  <a:lnTo>
                    <a:pt x="393319" y="43586"/>
                  </a:lnTo>
                  <a:lnTo>
                    <a:pt x="390182" y="40373"/>
                  </a:lnTo>
                  <a:lnTo>
                    <a:pt x="387083" y="37122"/>
                  </a:lnTo>
                  <a:lnTo>
                    <a:pt x="385533" y="32918"/>
                  </a:lnTo>
                  <a:lnTo>
                    <a:pt x="385635" y="21704"/>
                  </a:lnTo>
                  <a:lnTo>
                    <a:pt x="417588" y="21209"/>
                  </a:lnTo>
                  <a:lnTo>
                    <a:pt x="417588" y="5791"/>
                  </a:lnTo>
                  <a:lnTo>
                    <a:pt x="410908" y="1435"/>
                  </a:lnTo>
                  <a:lnTo>
                    <a:pt x="406095" y="12"/>
                  </a:lnTo>
                  <a:lnTo>
                    <a:pt x="393509" y="12"/>
                  </a:lnTo>
                  <a:lnTo>
                    <a:pt x="387413" y="2527"/>
                  </a:lnTo>
                  <a:lnTo>
                    <a:pt x="377710" y="12560"/>
                  </a:lnTo>
                  <a:lnTo>
                    <a:pt x="375285" y="19189"/>
                  </a:lnTo>
                  <a:lnTo>
                    <a:pt x="375285" y="35394"/>
                  </a:lnTo>
                  <a:lnTo>
                    <a:pt x="377621" y="41821"/>
                  </a:lnTo>
                  <a:lnTo>
                    <a:pt x="386918" y="51562"/>
                  </a:lnTo>
                  <a:lnTo>
                    <a:pt x="392607" y="54000"/>
                  </a:lnTo>
                  <a:lnTo>
                    <a:pt x="403339" y="54000"/>
                  </a:lnTo>
                  <a:lnTo>
                    <a:pt x="407073" y="53022"/>
                  </a:lnTo>
                  <a:lnTo>
                    <a:pt x="413969" y="49072"/>
                  </a:lnTo>
                  <a:lnTo>
                    <a:pt x="416712" y="46482"/>
                  </a:lnTo>
                  <a:lnTo>
                    <a:pt x="417512" y="45199"/>
                  </a:lnTo>
                  <a:lnTo>
                    <a:pt x="418693" y="43307"/>
                  </a:lnTo>
                  <a:lnTo>
                    <a:pt x="402882" y="74701"/>
                  </a:lnTo>
                  <a:lnTo>
                    <a:pt x="396240" y="74701"/>
                  </a:lnTo>
                  <a:lnTo>
                    <a:pt x="393306" y="73698"/>
                  </a:lnTo>
                  <a:lnTo>
                    <a:pt x="388734" y="69634"/>
                  </a:lnTo>
                  <a:lnTo>
                    <a:pt x="387172" y="66370"/>
                  </a:lnTo>
                  <a:lnTo>
                    <a:pt x="386359" y="61861"/>
                  </a:lnTo>
                  <a:lnTo>
                    <a:pt x="376783" y="62750"/>
                  </a:lnTo>
                  <a:lnTo>
                    <a:pt x="377596" y="69126"/>
                  </a:lnTo>
                  <a:lnTo>
                    <a:pt x="380009" y="74104"/>
                  </a:lnTo>
                  <a:lnTo>
                    <a:pt x="388061" y="81153"/>
                  </a:lnTo>
                  <a:lnTo>
                    <a:pt x="393242" y="82905"/>
                  </a:lnTo>
                  <a:lnTo>
                    <a:pt x="405574" y="82905"/>
                  </a:lnTo>
                  <a:lnTo>
                    <a:pt x="410781" y="81292"/>
                  </a:lnTo>
                  <a:lnTo>
                    <a:pt x="419684" y="74879"/>
                  </a:lnTo>
                  <a:lnTo>
                    <a:pt x="419811" y="74701"/>
                  </a:lnTo>
                  <a:lnTo>
                    <a:pt x="423037" y="70205"/>
                  </a:lnTo>
                  <a:lnTo>
                    <a:pt x="427545" y="57912"/>
                  </a:lnTo>
                  <a:lnTo>
                    <a:pt x="428663" y="49644"/>
                  </a:lnTo>
                  <a:lnTo>
                    <a:pt x="428663" y="43307"/>
                  </a:lnTo>
                  <a:lnTo>
                    <a:pt x="428663" y="29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6599" y="1018184"/>
              <a:ext cx="481054" cy="827354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86353" y="1975454"/>
              <a:ext cx="1738630" cy="1945639"/>
            </a:xfrm>
            <a:custGeom>
              <a:avLst/>
              <a:gdLst/>
              <a:ahLst/>
              <a:cxnLst/>
              <a:rect l="l" t="t" r="r" b="b"/>
              <a:pathLst>
                <a:path w="1738630" h="1945639">
                  <a:moveTo>
                    <a:pt x="1666595" y="0"/>
                  </a:moveTo>
                  <a:lnTo>
                    <a:pt x="71996" y="0"/>
                  </a:lnTo>
                  <a:lnTo>
                    <a:pt x="30373" y="1124"/>
                  </a:lnTo>
                  <a:lnTo>
                    <a:pt x="8999" y="8999"/>
                  </a:lnTo>
                  <a:lnTo>
                    <a:pt x="1124" y="30373"/>
                  </a:lnTo>
                  <a:lnTo>
                    <a:pt x="0" y="71996"/>
                  </a:lnTo>
                  <a:lnTo>
                    <a:pt x="0" y="1873440"/>
                  </a:lnTo>
                  <a:lnTo>
                    <a:pt x="1124" y="1915063"/>
                  </a:lnTo>
                  <a:lnTo>
                    <a:pt x="8999" y="1936437"/>
                  </a:lnTo>
                  <a:lnTo>
                    <a:pt x="30373" y="1944311"/>
                  </a:lnTo>
                  <a:lnTo>
                    <a:pt x="71996" y="1945436"/>
                  </a:lnTo>
                  <a:lnTo>
                    <a:pt x="1666595" y="1945436"/>
                  </a:lnTo>
                  <a:lnTo>
                    <a:pt x="1708218" y="1944311"/>
                  </a:lnTo>
                  <a:lnTo>
                    <a:pt x="1729592" y="1936437"/>
                  </a:lnTo>
                  <a:lnTo>
                    <a:pt x="1737466" y="1915063"/>
                  </a:lnTo>
                  <a:lnTo>
                    <a:pt x="1738591" y="1873440"/>
                  </a:lnTo>
                  <a:lnTo>
                    <a:pt x="1738591" y="71996"/>
                  </a:lnTo>
                  <a:lnTo>
                    <a:pt x="1737466" y="30373"/>
                  </a:lnTo>
                  <a:lnTo>
                    <a:pt x="1729592" y="8999"/>
                  </a:lnTo>
                  <a:lnTo>
                    <a:pt x="1708218" y="1124"/>
                  </a:lnTo>
                  <a:lnTo>
                    <a:pt x="16665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2079718" y="9314991"/>
            <a:ext cx="1528445" cy="8680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37795">
              <a:lnSpc>
                <a:spcPct val="100000"/>
              </a:lnSpc>
              <a:spcBef>
                <a:spcPts val="125"/>
              </a:spcBef>
            </a:pPr>
            <a:r>
              <a:rPr sz="900" spc="10" dirty="0">
                <a:latin typeface="Courier New"/>
                <a:cs typeface="Courier New"/>
              </a:rPr>
              <a:t>6</a:t>
            </a:r>
            <a:r>
              <a:rPr sz="900" spc="50" dirty="0">
                <a:latin typeface="Courier New"/>
                <a:cs typeface="Courier New"/>
              </a:rPr>
              <a:t> </a:t>
            </a:r>
            <a:r>
              <a:rPr sz="900" spc="10" dirty="0">
                <a:latin typeface="Courier New"/>
                <a:cs typeface="Courier New"/>
              </a:rPr>
              <a:t>005044</a:t>
            </a:r>
            <a:r>
              <a:rPr sz="900" spc="-25" dirty="0">
                <a:latin typeface="Courier New"/>
                <a:cs typeface="Courier New"/>
              </a:rPr>
              <a:t> </a:t>
            </a:r>
            <a:r>
              <a:rPr sz="900" spc="5" dirty="0">
                <a:latin typeface="Courier New"/>
                <a:cs typeface="Courier New"/>
              </a:rPr>
              <a:t>007989</a:t>
            </a:r>
            <a:endParaRPr sz="9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665"/>
              </a:spcBef>
              <a:tabLst>
                <a:tab pos="831850" algn="l"/>
              </a:tabLst>
            </a:pPr>
            <a:r>
              <a:rPr sz="800" b="1" spc="-55" dirty="0">
                <a:latin typeface="Trebuchet MS"/>
                <a:cs typeface="Trebuchet MS"/>
              </a:rPr>
              <a:t>PRODUCT</a:t>
            </a:r>
            <a:r>
              <a:rPr sz="800" b="1" spc="-25" dirty="0">
                <a:latin typeface="Trebuchet MS"/>
                <a:cs typeface="Trebuchet MS"/>
              </a:rPr>
              <a:t> </a:t>
            </a:r>
            <a:r>
              <a:rPr sz="800" b="1" spc="-40" dirty="0">
                <a:latin typeface="Trebuchet MS"/>
                <a:cs typeface="Trebuchet MS"/>
              </a:rPr>
              <a:t>CODE	</a:t>
            </a:r>
            <a:r>
              <a:rPr sz="1200" spc="-67" baseline="3472" dirty="0">
                <a:latin typeface="Trebuchet MS"/>
                <a:cs typeface="Trebuchet MS"/>
              </a:rPr>
              <a:t>6060RH</a:t>
            </a:r>
            <a:endParaRPr sz="1200" baseline="3472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  <a:tabLst>
                <a:tab pos="831850" algn="l"/>
              </a:tabLst>
            </a:pPr>
            <a:r>
              <a:rPr sz="800" b="1" spc="-114" dirty="0">
                <a:latin typeface="Trebuchet MS"/>
                <a:cs typeface="Trebuchet MS"/>
              </a:rPr>
              <a:t>P</a:t>
            </a:r>
            <a:r>
              <a:rPr sz="800" b="1" spc="-40" dirty="0">
                <a:latin typeface="Trebuchet MS"/>
                <a:cs typeface="Trebuchet MS"/>
              </a:rPr>
              <a:t>ACK</a:t>
            </a:r>
            <a:r>
              <a:rPr sz="800" b="1" spc="-35" dirty="0">
                <a:latin typeface="Trebuchet MS"/>
                <a:cs typeface="Trebuchet MS"/>
              </a:rPr>
              <a:t> </a:t>
            </a:r>
            <a:r>
              <a:rPr sz="800" b="1" spc="-30" dirty="0">
                <a:latin typeface="Trebuchet MS"/>
                <a:cs typeface="Trebuchet MS"/>
              </a:rPr>
              <a:t>SIZE</a:t>
            </a:r>
            <a:r>
              <a:rPr sz="800" b="1" dirty="0">
                <a:latin typeface="Trebuchet MS"/>
                <a:cs typeface="Trebuchet MS"/>
              </a:rPr>
              <a:t>	</a:t>
            </a:r>
            <a:r>
              <a:rPr sz="1200" spc="-60" baseline="3472" dirty="0">
                <a:latin typeface="Trebuchet MS"/>
                <a:cs typeface="Trebuchet MS"/>
              </a:rPr>
              <a:t>12</a:t>
            </a:r>
            <a:r>
              <a:rPr sz="1200" spc="-75" baseline="3472" dirty="0">
                <a:latin typeface="Trebuchet MS"/>
                <a:cs typeface="Trebuchet MS"/>
              </a:rPr>
              <a:t> </a:t>
            </a:r>
            <a:r>
              <a:rPr sz="1200" spc="-89" baseline="3472" dirty="0">
                <a:latin typeface="Trebuchet MS"/>
                <a:cs typeface="Trebuchet MS"/>
              </a:rPr>
              <a:t>x</a:t>
            </a:r>
            <a:r>
              <a:rPr sz="1200" spc="-75" baseline="3472" dirty="0">
                <a:latin typeface="Trebuchet MS"/>
                <a:cs typeface="Trebuchet MS"/>
              </a:rPr>
              <a:t> </a:t>
            </a:r>
            <a:r>
              <a:rPr sz="1200" spc="-60" baseline="3472" dirty="0">
                <a:latin typeface="Trebuchet MS"/>
                <a:cs typeface="Trebuchet MS"/>
              </a:rPr>
              <a:t>400</a:t>
            </a:r>
            <a:r>
              <a:rPr sz="1200" spc="-75" baseline="3472" dirty="0">
                <a:latin typeface="Trebuchet MS"/>
                <a:cs typeface="Trebuchet MS"/>
              </a:rPr>
              <a:t> </a:t>
            </a:r>
            <a:r>
              <a:rPr sz="1200" spc="-30" baseline="3472" dirty="0">
                <a:latin typeface="Trebuchet MS"/>
                <a:cs typeface="Trebuchet MS"/>
              </a:rPr>
              <a:t>g</a:t>
            </a:r>
            <a:endParaRPr sz="1200" baseline="3472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  <a:tabLst>
                <a:tab pos="831850" algn="l"/>
              </a:tabLst>
            </a:pPr>
            <a:r>
              <a:rPr sz="800" b="1" spc="-60" dirty="0">
                <a:latin typeface="Trebuchet MS"/>
                <a:cs typeface="Trebuchet MS"/>
              </a:rPr>
              <a:t>CASES/PALLET	</a:t>
            </a:r>
            <a:r>
              <a:rPr sz="1200" spc="-60" baseline="3472" dirty="0">
                <a:latin typeface="Trebuchet MS"/>
                <a:cs typeface="Trebuchet MS"/>
              </a:rPr>
              <a:t>165</a:t>
            </a:r>
            <a:endParaRPr sz="1200" baseline="3472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b="1" spc="-45" dirty="0">
                <a:latin typeface="Trebuchet MS"/>
                <a:cs typeface="Trebuchet MS"/>
              </a:rPr>
              <a:t>O</a:t>
            </a:r>
            <a:r>
              <a:rPr sz="800" b="1" spc="-65" dirty="0">
                <a:latin typeface="Trebuchet MS"/>
                <a:cs typeface="Trebuchet MS"/>
              </a:rPr>
              <a:t>UTER</a:t>
            </a:r>
            <a:r>
              <a:rPr sz="800" b="1" spc="-35" dirty="0">
                <a:latin typeface="Trebuchet MS"/>
                <a:cs typeface="Trebuchet MS"/>
              </a:rPr>
              <a:t> </a:t>
            </a:r>
            <a:r>
              <a:rPr sz="800" b="1" spc="-55" dirty="0">
                <a:latin typeface="Trebuchet MS"/>
                <a:cs typeface="Trebuchet MS"/>
              </a:rPr>
              <a:t>B</a:t>
            </a:r>
            <a:r>
              <a:rPr sz="800" b="1" spc="-40" dirty="0">
                <a:latin typeface="Trebuchet MS"/>
                <a:cs typeface="Trebuchet MS"/>
              </a:rPr>
              <a:t>ARCODE</a:t>
            </a:r>
            <a:r>
              <a:rPr sz="800" b="1" dirty="0">
                <a:latin typeface="Trebuchet MS"/>
                <a:cs typeface="Trebuchet MS"/>
              </a:rPr>
              <a:t>  </a:t>
            </a:r>
            <a:r>
              <a:rPr sz="800" b="1" spc="60" dirty="0">
                <a:latin typeface="Trebuchet MS"/>
                <a:cs typeface="Trebuchet MS"/>
              </a:rPr>
              <a:t> </a:t>
            </a:r>
            <a:r>
              <a:rPr sz="1200" spc="-60" baseline="3472" dirty="0">
                <a:latin typeface="Trebuchet MS"/>
                <a:cs typeface="Trebuchet MS"/>
              </a:rPr>
              <a:t>16005044007986</a:t>
            </a:r>
            <a:endParaRPr sz="1200" baseline="3472">
              <a:latin typeface="Trebuchet MS"/>
              <a:cs typeface="Trebuchet M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44500" y="163227"/>
            <a:ext cx="1023619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VEGE</a:t>
            </a:r>
            <a:r>
              <a:rPr sz="1500" b="1" spc="-31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ABLES</a:t>
            </a:r>
            <a:endParaRPr sz="1500">
              <a:latin typeface="Trebuchet MS"/>
              <a:cs typeface="Trebuchet MS"/>
            </a:endParaRPr>
          </a:p>
        </p:txBody>
      </p: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296374" y="3219753"/>
          <a:ext cx="1518920" cy="7202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31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58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6478RH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285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198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16005044008266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5" name="object 25"/>
          <p:cNvSpPr txBox="1"/>
          <p:nvPr/>
        </p:nvSpPr>
        <p:spPr>
          <a:xfrm>
            <a:off x="477424" y="2042286"/>
            <a:ext cx="114554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3820" marR="5080" indent="-71755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MUSHROOMS</a:t>
            </a:r>
            <a:r>
              <a:rPr sz="1000" b="1" spc="-45" dirty="0">
                <a:latin typeface="Trebuchet MS"/>
                <a:cs typeface="Trebuchet MS"/>
              </a:rPr>
              <a:t> PIECES  </a:t>
            </a:r>
            <a:r>
              <a:rPr sz="1000" b="1" spc="-60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STEMS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BRINE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6" name="object 2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629357" y="1052779"/>
            <a:ext cx="453034" cy="788619"/>
          </a:xfrm>
          <a:prstGeom prst="rect">
            <a:avLst/>
          </a:prstGeom>
        </p:spPr>
      </p:pic>
      <p:grpSp>
        <p:nvGrpSpPr>
          <p:cNvPr id="27" name="object 27"/>
          <p:cNvGrpSpPr/>
          <p:nvPr/>
        </p:nvGrpSpPr>
        <p:grpSpPr>
          <a:xfrm>
            <a:off x="450938" y="2345702"/>
            <a:ext cx="3094355" cy="732155"/>
            <a:chOff x="450938" y="2345702"/>
            <a:chExt cx="3094355" cy="732155"/>
          </a:xfrm>
        </p:grpSpPr>
        <p:sp>
          <p:nvSpPr>
            <p:cNvPr id="28" name="object 28"/>
            <p:cNvSpPr/>
            <p:nvPr/>
          </p:nvSpPr>
          <p:spPr>
            <a:xfrm>
              <a:off x="2126030" y="234570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135551" y="2349642"/>
              <a:ext cx="143802" cy="124828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2810421" y="2345702"/>
              <a:ext cx="735330" cy="135255"/>
            </a:xfrm>
            <a:custGeom>
              <a:avLst/>
              <a:gdLst/>
              <a:ahLst/>
              <a:cxnLst/>
              <a:rect l="l" t="t" r="r" b="b"/>
              <a:pathLst>
                <a:path w="735329" h="135255">
                  <a:moveTo>
                    <a:pt x="734872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734872" y="135000"/>
                  </a:lnTo>
                  <a:lnTo>
                    <a:pt x="73487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19942" y="2349642"/>
              <a:ext cx="143802" cy="124828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50938" y="2611107"/>
              <a:ext cx="1229995" cy="466725"/>
            </a:xfrm>
            <a:custGeom>
              <a:avLst/>
              <a:gdLst/>
              <a:ahLst/>
              <a:cxnLst/>
              <a:rect l="l" t="t" r="r" b="b"/>
              <a:pathLst>
                <a:path w="1229995" h="466725">
                  <a:moveTo>
                    <a:pt x="1229563" y="0"/>
                  </a:moveTo>
                  <a:lnTo>
                    <a:pt x="0" y="0"/>
                  </a:lnTo>
                  <a:lnTo>
                    <a:pt x="0" y="431990"/>
                  </a:lnTo>
                  <a:lnTo>
                    <a:pt x="85661" y="431990"/>
                  </a:lnTo>
                  <a:lnTo>
                    <a:pt x="85661" y="466458"/>
                  </a:lnTo>
                  <a:lnTo>
                    <a:pt x="1128306" y="466458"/>
                  </a:lnTo>
                  <a:lnTo>
                    <a:pt x="1128306" y="431990"/>
                  </a:lnTo>
                  <a:lnTo>
                    <a:pt x="1229563" y="431990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558266" y="2694025"/>
              <a:ext cx="987425" cy="370205"/>
            </a:xfrm>
            <a:custGeom>
              <a:avLst/>
              <a:gdLst/>
              <a:ahLst/>
              <a:cxnLst/>
              <a:rect l="l" t="t" r="r" b="b"/>
              <a:pathLst>
                <a:path w="987425" h="370205">
                  <a:moveTo>
                    <a:pt x="41656" y="343319"/>
                  </a:moveTo>
                  <a:lnTo>
                    <a:pt x="39827" y="338658"/>
                  </a:lnTo>
                  <a:lnTo>
                    <a:pt x="38061" y="336842"/>
                  </a:lnTo>
                  <a:lnTo>
                    <a:pt x="32766" y="331431"/>
                  </a:lnTo>
                  <a:lnTo>
                    <a:pt x="32766" y="345313"/>
                  </a:lnTo>
                  <a:lnTo>
                    <a:pt x="32740" y="353199"/>
                  </a:lnTo>
                  <a:lnTo>
                    <a:pt x="31737" y="356260"/>
                  </a:lnTo>
                  <a:lnTo>
                    <a:pt x="27597" y="360845"/>
                  </a:lnTo>
                  <a:lnTo>
                    <a:pt x="24714" y="362000"/>
                  </a:lnTo>
                  <a:lnTo>
                    <a:pt x="17310" y="362000"/>
                  </a:lnTo>
                  <a:lnTo>
                    <a:pt x="14351" y="360845"/>
                  </a:lnTo>
                  <a:lnTo>
                    <a:pt x="9969" y="356260"/>
                  </a:lnTo>
                  <a:lnTo>
                    <a:pt x="8890" y="353199"/>
                  </a:lnTo>
                  <a:lnTo>
                    <a:pt x="8978" y="345313"/>
                  </a:lnTo>
                  <a:lnTo>
                    <a:pt x="9969" y="342519"/>
                  </a:lnTo>
                  <a:lnTo>
                    <a:pt x="14287" y="337959"/>
                  </a:lnTo>
                  <a:lnTo>
                    <a:pt x="17183" y="336842"/>
                  </a:lnTo>
                  <a:lnTo>
                    <a:pt x="24536" y="336842"/>
                  </a:lnTo>
                  <a:lnTo>
                    <a:pt x="27457" y="337921"/>
                  </a:lnTo>
                  <a:lnTo>
                    <a:pt x="31699" y="342315"/>
                  </a:lnTo>
                  <a:lnTo>
                    <a:pt x="32766" y="345313"/>
                  </a:lnTo>
                  <a:lnTo>
                    <a:pt x="32766" y="331431"/>
                  </a:lnTo>
                  <a:lnTo>
                    <a:pt x="32537" y="331190"/>
                  </a:lnTo>
                  <a:lnTo>
                    <a:pt x="31534" y="330784"/>
                  </a:lnTo>
                  <a:lnTo>
                    <a:pt x="27965" y="329336"/>
                  </a:lnTo>
                  <a:lnTo>
                    <a:pt x="21158" y="329336"/>
                  </a:lnTo>
                  <a:lnTo>
                    <a:pt x="19862" y="329450"/>
                  </a:lnTo>
                  <a:lnTo>
                    <a:pt x="17297" y="329946"/>
                  </a:lnTo>
                  <a:lnTo>
                    <a:pt x="16040" y="330301"/>
                  </a:lnTo>
                  <a:lnTo>
                    <a:pt x="14833" y="330784"/>
                  </a:lnTo>
                  <a:lnTo>
                    <a:pt x="18326" y="325793"/>
                  </a:lnTo>
                  <a:lnTo>
                    <a:pt x="36118" y="306628"/>
                  </a:lnTo>
                  <a:lnTo>
                    <a:pt x="24853" y="306628"/>
                  </a:lnTo>
                  <a:lnTo>
                    <a:pt x="0" y="341896"/>
                  </a:lnTo>
                  <a:lnTo>
                    <a:pt x="0" y="354647"/>
                  </a:lnTo>
                  <a:lnTo>
                    <a:pt x="1917" y="359892"/>
                  </a:lnTo>
                  <a:lnTo>
                    <a:pt x="9563" y="367728"/>
                  </a:lnTo>
                  <a:lnTo>
                    <a:pt x="14668" y="369684"/>
                  </a:lnTo>
                  <a:lnTo>
                    <a:pt x="27139" y="369684"/>
                  </a:lnTo>
                  <a:lnTo>
                    <a:pt x="32092" y="367766"/>
                  </a:lnTo>
                  <a:lnTo>
                    <a:pt x="37858" y="362000"/>
                  </a:lnTo>
                  <a:lnTo>
                    <a:pt x="39751" y="360095"/>
                  </a:lnTo>
                  <a:lnTo>
                    <a:pt x="41656" y="355104"/>
                  </a:lnTo>
                  <a:lnTo>
                    <a:pt x="41656" y="343319"/>
                  </a:lnTo>
                  <a:close/>
                </a:path>
                <a:path w="987425" h="370205">
                  <a:moveTo>
                    <a:pt x="70637" y="0"/>
                  </a:moveTo>
                  <a:lnTo>
                    <a:pt x="63334" y="0"/>
                  </a:lnTo>
                  <a:lnTo>
                    <a:pt x="63334" y="354380"/>
                  </a:lnTo>
                  <a:lnTo>
                    <a:pt x="70637" y="354380"/>
                  </a:lnTo>
                  <a:lnTo>
                    <a:pt x="70637" y="0"/>
                  </a:lnTo>
                  <a:close/>
                </a:path>
                <a:path w="987425" h="370205">
                  <a:moveTo>
                    <a:pt x="89827" y="0"/>
                  </a:moveTo>
                  <a:lnTo>
                    <a:pt x="82511" y="0"/>
                  </a:lnTo>
                  <a:lnTo>
                    <a:pt x="82511" y="354380"/>
                  </a:lnTo>
                  <a:lnTo>
                    <a:pt x="89827" y="354380"/>
                  </a:lnTo>
                  <a:lnTo>
                    <a:pt x="89827" y="0"/>
                  </a:lnTo>
                  <a:close/>
                </a:path>
                <a:path w="987425" h="370205">
                  <a:moveTo>
                    <a:pt x="139166" y="12"/>
                  </a:moveTo>
                  <a:lnTo>
                    <a:pt x="121805" y="12"/>
                  </a:lnTo>
                  <a:lnTo>
                    <a:pt x="121805" y="295897"/>
                  </a:lnTo>
                  <a:lnTo>
                    <a:pt x="139166" y="295897"/>
                  </a:lnTo>
                  <a:lnTo>
                    <a:pt x="139166" y="12"/>
                  </a:lnTo>
                  <a:close/>
                </a:path>
                <a:path w="987425" h="370205">
                  <a:moveTo>
                    <a:pt x="147662" y="330809"/>
                  </a:moveTo>
                  <a:lnTo>
                    <a:pt x="147116" y="324739"/>
                  </a:lnTo>
                  <a:lnTo>
                    <a:pt x="144932" y="315074"/>
                  </a:lnTo>
                  <a:lnTo>
                    <a:pt x="144106" y="313347"/>
                  </a:lnTo>
                  <a:lnTo>
                    <a:pt x="143332" y="311696"/>
                  </a:lnTo>
                  <a:lnTo>
                    <a:pt x="141211" y="309702"/>
                  </a:lnTo>
                  <a:lnTo>
                    <a:pt x="140004" y="308521"/>
                  </a:lnTo>
                  <a:lnTo>
                    <a:pt x="138747" y="307898"/>
                  </a:lnTo>
                  <a:lnTo>
                    <a:pt x="138747" y="344779"/>
                  </a:lnTo>
                  <a:lnTo>
                    <a:pt x="138531" y="349084"/>
                  </a:lnTo>
                  <a:lnTo>
                    <a:pt x="132842" y="361772"/>
                  </a:lnTo>
                  <a:lnTo>
                    <a:pt x="131533" y="362115"/>
                  </a:lnTo>
                  <a:lnTo>
                    <a:pt x="129514" y="362292"/>
                  </a:lnTo>
                  <a:lnTo>
                    <a:pt x="123367" y="362292"/>
                  </a:lnTo>
                  <a:lnTo>
                    <a:pt x="117068" y="358533"/>
                  </a:lnTo>
                  <a:lnTo>
                    <a:pt x="116332" y="356857"/>
                  </a:lnTo>
                  <a:lnTo>
                    <a:pt x="115785" y="354291"/>
                  </a:lnTo>
                  <a:lnTo>
                    <a:pt x="115074" y="347345"/>
                  </a:lnTo>
                  <a:lnTo>
                    <a:pt x="114973" y="344779"/>
                  </a:lnTo>
                  <a:lnTo>
                    <a:pt x="114960" y="330809"/>
                  </a:lnTo>
                  <a:lnTo>
                    <a:pt x="115112" y="327583"/>
                  </a:lnTo>
                  <a:lnTo>
                    <a:pt x="123863" y="313347"/>
                  </a:lnTo>
                  <a:lnTo>
                    <a:pt x="129794" y="313347"/>
                  </a:lnTo>
                  <a:lnTo>
                    <a:pt x="138747" y="344779"/>
                  </a:lnTo>
                  <a:lnTo>
                    <a:pt x="138747" y="307898"/>
                  </a:lnTo>
                  <a:lnTo>
                    <a:pt x="138176" y="307606"/>
                  </a:lnTo>
                  <a:lnTo>
                    <a:pt x="133375" y="306438"/>
                  </a:lnTo>
                  <a:lnTo>
                    <a:pt x="130378" y="306133"/>
                  </a:lnTo>
                  <a:lnTo>
                    <a:pt x="122745" y="306133"/>
                  </a:lnTo>
                  <a:lnTo>
                    <a:pt x="106032" y="345033"/>
                  </a:lnTo>
                  <a:lnTo>
                    <a:pt x="106464" y="350393"/>
                  </a:lnTo>
                  <a:lnTo>
                    <a:pt x="122745" y="369887"/>
                  </a:lnTo>
                  <a:lnTo>
                    <a:pt x="130848" y="369887"/>
                  </a:lnTo>
                  <a:lnTo>
                    <a:pt x="147662" y="345033"/>
                  </a:lnTo>
                  <a:lnTo>
                    <a:pt x="147662" y="330809"/>
                  </a:lnTo>
                  <a:close/>
                </a:path>
                <a:path w="987425" h="370205">
                  <a:moveTo>
                    <a:pt x="158356" y="12"/>
                  </a:moveTo>
                  <a:lnTo>
                    <a:pt x="151041" y="12"/>
                  </a:lnTo>
                  <a:lnTo>
                    <a:pt x="151041" y="295897"/>
                  </a:lnTo>
                  <a:lnTo>
                    <a:pt x="158356" y="295897"/>
                  </a:lnTo>
                  <a:lnTo>
                    <a:pt x="158356" y="12"/>
                  </a:lnTo>
                  <a:close/>
                </a:path>
                <a:path w="987425" h="370205">
                  <a:moveTo>
                    <a:pt x="177546" y="12"/>
                  </a:moveTo>
                  <a:lnTo>
                    <a:pt x="170243" y="12"/>
                  </a:lnTo>
                  <a:lnTo>
                    <a:pt x="170243" y="295897"/>
                  </a:lnTo>
                  <a:lnTo>
                    <a:pt x="177546" y="295897"/>
                  </a:lnTo>
                  <a:lnTo>
                    <a:pt x="177546" y="12"/>
                  </a:lnTo>
                  <a:close/>
                </a:path>
                <a:path w="987425" h="370205">
                  <a:moveTo>
                    <a:pt x="216192" y="330809"/>
                  </a:moveTo>
                  <a:lnTo>
                    <a:pt x="209740" y="309702"/>
                  </a:lnTo>
                  <a:lnTo>
                    <a:pt x="208534" y="308521"/>
                  </a:lnTo>
                  <a:lnTo>
                    <a:pt x="207276" y="307898"/>
                  </a:lnTo>
                  <a:lnTo>
                    <a:pt x="207276" y="345033"/>
                  </a:lnTo>
                  <a:lnTo>
                    <a:pt x="207060" y="349084"/>
                  </a:lnTo>
                  <a:lnTo>
                    <a:pt x="201371" y="361772"/>
                  </a:lnTo>
                  <a:lnTo>
                    <a:pt x="200063" y="362115"/>
                  </a:lnTo>
                  <a:lnTo>
                    <a:pt x="198043" y="362292"/>
                  </a:lnTo>
                  <a:lnTo>
                    <a:pt x="191897" y="362292"/>
                  </a:lnTo>
                  <a:lnTo>
                    <a:pt x="185597" y="358533"/>
                  </a:lnTo>
                  <a:lnTo>
                    <a:pt x="184861" y="356857"/>
                  </a:lnTo>
                  <a:lnTo>
                    <a:pt x="184315" y="354291"/>
                  </a:lnTo>
                  <a:lnTo>
                    <a:pt x="183603" y="347345"/>
                  </a:lnTo>
                  <a:lnTo>
                    <a:pt x="183502" y="344779"/>
                  </a:lnTo>
                  <a:lnTo>
                    <a:pt x="183502" y="330809"/>
                  </a:lnTo>
                  <a:lnTo>
                    <a:pt x="192392" y="313347"/>
                  </a:lnTo>
                  <a:lnTo>
                    <a:pt x="198323" y="313347"/>
                  </a:lnTo>
                  <a:lnTo>
                    <a:pt x="207276" y="345033"/>
                  </a:lnTo>
                  <a:lnTo>
                    <a:pt x="207276" y="307898"/>
                  </a:lnTo>
                  <a:lnTo>
                    <a:pt x="206705" y="307606"/>
                  </a:lnTo>
                  <a:lnTo>
                    <a:pt x="201904" y="306438"/>
                  </a:lnTo>
                  <a:lnTo>
                    <a:pt x="198907" y="306133"/>
                  </a:lnTo>
                  <a:lnTo>
                    <a:pt x="191274" y="306133"/>
                  </a:lnTo>
                  <a:lnTo>
                    <a:pt x="174574" y="345033"/>
                  </a:lnTo>
                  <a:lnTo>
                    <a:pt x="175006" y="350393"/>
                  </a:lnTo>
                  <a:lnTo>
                    <a:pt x="191274" y="369887"/>
                  </a:lnTo>
                  <a:lnTo>
                    <a:pt x="199377" y="369887"/>
                  </a:lnTo>
                  <a:lnTo>
                    <a:pt x="216192" y="345033"/>
                  </a:lnTo>
                  <a:lnTo>
                    <a:pt x="216192" y="330809"/>
                  </a:lnTo>
                  <a:close/>
                </a:path>
                <a:path w="987425" h="370205">
                  <a:moveTo>
                    <a:pt x="226885" y="12"/>
                  </a:moveTo>
                  <a:lnTo>
                    <a:pt x="199478" y="12"/>
                  </a:lnTo>
                  <a:lnTo>
                    <a:pt x="199478" y="295897"/>
                  </a:lnTo>
                  <a:lnTo>
                    <a:pt x="226885" y="295897"/>
                  </a:lnTo>
                  <a:lnTo>
                    <a:pt x="226885" y="12"/>
                  </a:lnTo>
                  <a:close/>
                </a:path>
                <a:path w="987425" h="370205">
                  <a:moveTo>
                    <a:pt x="265277" y="12"/>
                  </a:moveTo>
                  <a:lnTo>
                    <a:pt x="238785" y="12"/>
                  </a:lnTo>
                  <a:lnTo>
                    <a:pt x="238785" y="295897"/>
                  </a:lnTo>
                  <a:lnTo>
                    <a:pt x="265277" y="295897"/>
                  </a:lnTo>
                  <a:lnTo>
                    <a:pt x="265277" y="12"/>
                  </a:lnTo>
                  <a:close/>
                </a:path>
                <a:path w="987425" h="370205">
                  <a:moveTo>
                    <a:pt x="280657" y="341299"/>
                  </a:moveTo>
                  <a:lnTo>
                    <a:pt x="278638" y="336511"/>
                  </a:lnTo>
                  <a:lnTo>
                    <a:pt x="270573" y="329107"/>
                  </a:lnTo>
                  <a:lnTo>
                    <a:pt x="265379" y="327266"/>
                  </a:lnTo>
                  <a:lnTo>
                    <a:pt x="254800" y="327355"/>
                  </a:lnTo>
                  <a:lnTo>
                    <a:pt x="255485" y="314528"/>
                  </a:lnTo>
                  <a:lnTo>
                    <a:pt x="278790" y="314528"/>
                  </a:lnTo>
                  <a:lnTo>
                    <a:pt x="278790" y="307124"/>
                  </a:lnTo>
                  <a:lnTo>
                    <a:pt x="247802" y="307124"/>
                  </a:lnTo>
                  <a:lnTo>
                    <a:pt x="245833" y="335546"/>
                  </a:lnTo>
                  <a:lnTo>
                    <a:pt x="253492" y="334733"/>
                  </a:lnTo>
                  <a:lnTo>
                    <a:pt x="261048" y="334657"/>
                  </a:lnTo>
                  <a:lnTo>
                    <a:pt x="264871" y="335737"/>
                  </a:lnTo>
                  <a:lnTo>
                    <a:pt x="270395" y="340042"/>
                  </a:lnTo>
                  <a:lnTo>
                    <a:pt x="271780" y="342963"/>
                  </a:lnTo>
                  <a:lnTo>
                    <a:pt x="271780" y="351574"/>
                  </a:lnTo>
                  <a:lnTo>
                    <a:pt x="269773" y="355358"/>
                  </a:lnTo>
                  <a:lnTo>
                    <a:pt x="261785" y="360756"/>
                  </a:lnTo>
                  <a:lnTo>
                    <a:pt x="256159" y="362102"/>
                  </a:lnTo>
                  <a:lnTo>
                    <a:pt x="248894" y="362102"/>
                  </a:lnTo>
                  <a:lnTo>
                    <a:pt x="245630" y="362000"/>
                  </a:lnTo>
                  <a:lnTo>
                    <a:pt x="245630" y="369697"/>
                  </a:lnTo>
                  <a:lnTo>
                    <a:pt x="258216" y="369697"/>
                  </a:lnTo>
                  <a:lnTo>
                    <a:pt x="266204" y="367690"/>
                  </a:lnTo>
                  <a:lnTo>
                    <a:pt x="277774" y="359702"/>
                  </a:lnTo>
                  <a:lnTo>
                    <a:pt x="280657" y="354190"/>
                  </a:lnTo>
                  <a:lnTo>
                    <a:pt x="280657" y="341299"/>
                  </a:lnTo>
                  <a:close/>
                </a:path>
                <a:path w="987425" h="370205">
                  <a:moveTo>
                    <a:pt x="294513" y="12"/>
                  </a:moveTo>
                  <a:lnTo>
                    <a:pt x="287210" y="12"/>
                  </a:lnTo>
                  <a:lnTo>
                    <a:pt x="287210" y="295897"/>
                  </a:lnTo>
                  <a:lnTo>
                    <a:pt x="294513" y="295897"/>
                  </a:lnTo>
                  <a:lnTo>
                    <a:pt x="294513" y="12"/>
                  </a:lnTo>
                  <a:close/>
                </a:path>
                <a:path w="987425" h="370205">
                  <a:moveTo>
                    <a:pt x="314617" y="12"/>
                  </a:moveTo>
                  <a:lnTo>
                    <a:pt x="307314" y="12"/>
                  </a:lnTo>
                  <a:lnTo>
                    <a:pt x="307314" y="295897"/>
                  </a:lnTo>
                  <a:lnTo>
                    <a:pt x="314617" y="295897"/>
                  </a:lnTo>
                  <a:lnTo>
                    <a:pt x="314617" y="12"/>
                  </a:lnTo>
                  <a:close/>
                </a:path>
                <a:path w="987425" h="370205">
                  <a:moveTo>
                    <a:pt x="352348" y="330809"/>
                  </a:moveTo>
                  <a:lnTo>
                    <a:pt x="351815" y="324739"/>
                  </a:lnTo>
                  <a:lnTo>
                    <a:pt x="349618" y="315074"/>
                  </a:lnTo>
                  <a:lnTo>
                    <a:pt x="348792" y="313347"/>
                  </a:lnTo>
                  <a:lnTo>
                    <a:pt x="348018" y="311696"/>
                  </a:lnTo>
                  <a:lnTo>
                    <a:pt x="345897" y="309702"/>
                  </a:lnTo>
                  <a:lnTo>
                    <a:pt x="344690" y="308521"/>
                  </a:lnTo>
                  <a:lnTo>
                    <a:pt x="343433" y="307898"/>
                  </a:lnTo>
                  <a:lnTo>
                    <a:pt x="343433" y="345033"/>
                  </a:lnTo>
                  <a:lnTo>
                    <a:pt x="343217" y="349084"/>
                  </a:lnTo>
                  <a:lnTo>
                    <a:pt x="337527" y="361772"/>
                  </a:lnTo>
                  <a:lnTo>
                    <a:pt x="336219" y="362115"/>
                  </a:lnTo>
                  <a:lnTo>
                    <a:pt x="334200" y="362292"/>
                  </a:lnTo>
                  <a:lnTo>
                    <a:pt x="328066" y="362292"/>
                  </a:lnTo>
                  <a:lnTo>
                    <a:pt x="321754" y="358533"/>
                  </a:lnTo>
                  <a:lnTo>
                    <a:pt x="321017" y="356857"/>
                  </a:lnTo>
                  <a:lnTo>
                    <a:pt x="320471" y="354291"/>
                  </a:lnTo>
                  <a:lnTo>
                    <a:pt x="319773" y="347345"/>
                  </a:lnTo>
                  <a:lnTo>
                    <a:pt x="319659" y="344779"/>
                  </a:lnTo>
                  <a:lnTo>
                    <a:pt x="319659" y="330809"/>
                  </a:lnTo>
                  <a:lnTo>
                    <a:pt x="328549" y="313347"/>
                  </a:lnTo>
                  <a:lnTo>
                    <a:pt x="334479" y="313347"/>
                  </a:lnTo>
                  <a:lnTo>
                    <a:pt x="343433" y="345033"/>
                  </a:lnTo>
                  <a:lnTo>
                    <a:pt x="343433" y="307898"/>
                  </a:lnTo>
                  <a:lnTo>
                    <a:pt x="342861" y="307606"/>
                  </a:lnTo>
                  <a:lnTo>
                    <a:pt x="338061" y="306438"/>
                  </a:lnTo>
                  <a:lnTo>
                    <a:pt x="335064" y="306133"/>
                  </a:lnTo>
                  <a:lnTo>
                    <a:pt x="327431" y="306133"/>
                  </a:lnTo>
                  <a:lnTo>
                    <a:pt x="310730" y="345033"/>
                  </a:lnTo>
                  <a:lnTo>
                    <a:pt x="311162" y="350393"/>
                  </a:lnTo>
                  <a:lnTo>
                    <a:pt x="327431" y="369887"/>
                  </a:lnTo>
                  <a:lnTo>
                    <a:pt x="335534" y="369887"/>
                  </a:lnTo>
                  <a:lnTo>
                    <a:pt x="352348" y="345033"/>
                  </a:lnTo>
                  <a:lnTo>
                    <a:pt x="352348" y="330809"/>
                  </a:lnTo>
                  <a:close/>
                </a:path>
                <a:path w="987425" h="370205">
                  <a:moveTo>
                    <a:pt x="363054" y="12"/>
                  </a:moveTo>
                  <a:lnTo>
                    <a:pt x="336550" y="12"/>
                  </a:lnTo>
                  <a:lnTo>
                    <a:pt x="336550" y="295897"/>
                  </a:lnTo>
                  <a:lnTo>
                    <a:pt x="363054" y="295897"/>
                  </a:lnTo>
                  <a:lnTo>
                    <a:pt x="363054" y="12"/>
                  </a:lnTo>
                  <a:close/>
                </a:path>
                <a:path w="987425" h="370205">
                  <a:moveTo>
                    <a:pt x="382244" y="12"/>
                  </a:moveTo>
                  <a:lnTo>
                    <a:pt x="374929" y="12"/>
                  </a:lnTo>
                  <a:lnTo>
                    <a:pt x="374929" y="295897"/>
                  </a:lnTo>
                  <a:lnTo>
                    <a:pt x="382244" y="295897"/>
                  </a:lnTo>
                  <a:lnTo>
                    <a:pt x="382244" y="12"/>
                  </a:lnTo>
                  <a:close/>
                </a:path>
                <a:path w="987425" h="370205">
                  <a:moveTo>
                    <a:pt x="420293" y="347484"/>
                  </a:moveTo>
                  <a:lnTo>
                    <a:pt x="412203" y="347484"/>
                  </a:lnTo>
                  <a:lnTo>
                    <a:pt x="412203" y="334467"/>
                  </a:lnTo>
                  <a:lnTo>
                    <a:pt x="403910" y="334467"/>
                  </a:lnTo>
                  <a:lnTo>
                    <a:pt x="403910" y="347484"/>
                  </a:lnTo>
                  <a:lnTo>
                    <a:pt x="388239" y="347484"/>
                  </a:lnTo>
                  <a:lnTo>
                    <a:pt x="407479" y="306628"/>
                  </a:lnTo>
                  <a:lnTo>
                    <a:pt x="398602" y="306628"/>
                  </a:lnTo>
                  <a:lnTo>
                    <a:pt x="380123" y="345922"/>
                  </a:lnTo>
                  <a:lnTo>
                    <a:pt x="380123" y="355092"/>
                  </a:lnTo>
                  <a:lnTo>
                    <a:pt x="403910" y="355092"/>
                  </a:lnTo>
                  <a:lnTo>
                    <a:pt x="403910" y="369011"/>
                  </a:lnTo>
                  <a:lnTo>
                    <a:pt x="412203" y="369011"/>
                  </a:lnTo>
                  <a:lnTo>
                    <a:pt x="412203" y="355092"/>
                  </a:lnTo>
                  <a:lnTo>
                    <a:pt x="420293" y="355092"/>
                  </a:lnTo>
                  <a:lnTo>
                    <a:pt x="420293" y="347484"/>
                  </a:lnTo>
                  <a:close/>
                </a:path>
                <a:path w="987425" h="370205">
                  <a:moveTo>
                    <a:pt x="431596" y="12"/>
                  </a:moveTo>
                  <a:lnTo>
                    <a:pt x="414235" y="12"/>
                  </a:lnTo>
                  <a:lnTo>
                    <a:pt x="414235" y="295897"/>
                  </a:lnTo>
                  <a:lnTo>
                    <a:pt x="431596" y="295897"/>
                  </a:lnTo>
                  <a:lnTo>
                    <a:pt x="431596" y="12"/>
                  </a:lnTo>
                  <a:close/>
                </a:path>
                <a:path w="987425" h="370205">
                  <a:moveTo>
                    <a:pt x="450773" y="12"/>
                  </a:moveTo>
                  <a:lnTo>
                    <a:pt x="443471" y="12"/>
                  </a:lnTo>
                  <a:lnTo>
                    <a:pt x="443471" y="295897"/>
                  </a:lnTo>
                  <a:lnTo>
                    <a:pt x="450773" y="295897"/>
                  </a:lnTo>
                  <a:lnTo>
                    <a:pt x="450773" y="12"/>
                  </a:lnTo>
                  <a:close/>
                </a:path>
                <a:path w="987425" h="370205">
                  <a:moveTo>
                    <a:pt x="487908" y="347484"/>
                  </a:moveTo>
                  <a:lnTo>
                    <a:pt x="479831" y="347484"/>
                  </a:lnTo>
                  <a:lnTo>
                    <a:pt x="479831" y="334467"/>
                  </a:lnTo>
                  <a:lnTo>
                    <a:pt x="471538" y="334467"/>
                  </a:lnTo>
                  <a:lnTo>
                    <a:pt x="471538" y="347484"/>
                  </a:lnTo>
                  <a:lnTo>
                    <a:pt x="455866" y="347484"/>
                  </a:lnTo>
                  <a:lnTo>
                    <a:pt x="475107" y="306628"/>
                  </a:lnTo>
                  <a:lnTo>
                    <a:pt x="466217" y="306628"/>
                  </a:lnTo>
                  <a:lnTo>
                    <a:pt x="447751" y="345922"/>
                  </a:lnTo>
                  <a:lnTo>
                    <a:pt x="447751" y="355092"/>
                  </a:lnTo>
                  <a:lnTo>
                    <a:pt x="471538" y="355092"/>
                  </a:lnTo>
                  <a:lnTo>
                    <a:pt x="471538" y="369011"/>
                  </a:lnTo>
                  <a:lnTo>
                    <a:pt x="479831" y="369011"/>
                  </a:lnTo>
                  <a:lnTo>
                    <a:pt x="479831" y="355092"/>
                  </a:lnTo>
                  <a:lnTo>
                    <a:pt x="487908" y="355092"/>
                  </a:lnTo>
                  <a:lnTo>
                    <a:pt x="487908" y="347484"/>
                  </a:lnTo>
                  <a:close/>
                </a:path>
                <a:path w="987425" h="370205">
                  <a:moveTo>
                    <a:pt x="499211" y="12"/>
                  </a:moveTo>
                  <a:lnTo>
                    <a:pt x="482765" y="12"/>
                  </a:lnTo>
                  <a:lnTo>
                    <a:pt x="482765" y="295897"/>
                  </a:lnTo>
                  <a:lnTo>
                    <a:pt x="499211" y="295897"/>
                  </a:lnTo>
                  <a:lnTo>
                    <a:pt x="499211" y="12"/>
                  </a:lnTo>
                  <a:close/>
                </a:path>
                <a:path w="987425" h="370205">
                  <a:moveTo>
                    <a:pt x="519303" y="0"/>
                  </a:moveTo>
                  <a:lnTo>
                    <a:pt x="512000" y="0"/>
                  </a:lnTo>
                  <a:lnTo>
                    <a:pt x="512000" y="354380"/>
                  </a:lnTo>
                  <a:lnTo>
                    <a:pt x="519303" y="354380"/>
                  </a:lnTo>
                  <a:lnTo>
                    <a:pt x="519303" y="0"/>
                  </a:lnTo>
                  <a:close/>
                </a:path>
                <a:path w="987425" h="370205">
                  <a:moveTo>
                    <a:pt x="538505" y="0"/>
                  </a:moveTo>
                  <a:lnTo>
                    <a:pt x="531190" y="0"/>
                  </a:lnTo>
                  <a:lnTo>
                    <a:pt x="531190" y="354380"/>
                  </a:lnTo>
                  <a:lnTo>
                    <a:pt x="538505" y="354380"/>
                  </a:lnTo>
                  <a:lnTo>
                    <a:pt x="538505" y="0"/>
                  </a:lnTo>
                  <a:close/>
                </a:path>
                <a:path w="987425" h="370205">
                  <a:moveTo>
                    <a:pt x="577799" y="12"/>
                  </a:moveTo>
                  <a:lnTo>
                    <a:pt x="550392" y="12"/>
                  </a:lnTo>
                  <a:lnTo>
                    <a:pt x="550392" y="295897"/>
                  </a:lnTo>
                  <a:lnTo>
                    <a:pt x="577799" y="295897"/>
                  </a:lnTo>
                  <a:lnTo>
                    <a:pt x="577799" y="12"/>
                  </a:lnTo>
                  <a:close/>
                </a:path>
                <a:path w="987425" h="370205">
                  <a:moveTo>
                    <a:pt x="596341" y="330809"/>
                  </a:moveTo>
                  <a:lnTo>
                    <a:pt x="595795" y="324739"/>
                  </a:lnTo>
                  <a:lnTo>
                    <a:pt x="593610" y="315074"/>
                  </a:lnTo>
                  <a:lnTo>
                    <a:pt x="592785" y="313347"/>
                  </a:lnTo>
                  <a:lnTo>
                    <a:pt x="592010" y="311696"/>
                  </a:lnTo>
                  <a:lnTo>
                    <a:pt x="589889" y="309702"/>
                  </a:lnTo>
                  <a:lnTo>
                    <a:pt x="588670" y="308521"/>
                  </a:lnTo>
                  <a:lnTo>
                    <a:pt x="587425" y="307898"/>
                  </a:lnTo>
                  <a:lnTo>
                    <a:pt x="587425" y="344779"/>
                  </a:lnTo>
                  <a:lnTo>
                    <a:pt x="587209" y="349084"/>
                  </a:lnTo>
                  <a:lnTo>
                    <a:pt x="578192" y="362292"/>
                  </a:lnTo>
                  <a:lnTo>
                    <a:pt x="572046" y="362292"/>
                  </a:lnTo>
                  <a:lnTo>
                    <a:pt x="565746" y="358533"/>
                  </a:lnTo>
                  <a:lnTo>
                    <a:pt x="564997" y="356857"/>
                  </a:lnTo>
                  <a:lnTo>
                    <a:pt x="564464" y="354291"/>
                  </a:lnTo>
                  <a:lnTo>
                    <a:pt x="563753" y="347345"/>
                  </a:lnTo>
                  <a:lnTo>
                    <a:pt x="563651" y="344779"/>
                  </a:lnTo>
                  <a:lnTo>
                    <a:pt x="563651" y="330809"/>
                  </a:lnTo>
                  <a:lnTo>
                    <a:pt x="572541" y="313347"/>
                  </a:lnTo>
                  <a:lnTo>
                    <a:pt x="578472" y="313347"/>
                  </a:lnTo>
                  <a:lnTo>
                    <a:pt x="587425" y="344779"/>
                  </a:lnTo>
                  <a:lnTo>
                    <a:pt x="587425" y="307898"/>
                  </a:lnTo>
                  <a:lnTo>
                    <a:pt x="586854" y="307606"/>
                  </a:lnTo>
                  <a:lnTo>
                    <a:pt x="582053" y="306438"/>
                  </a:lnTo>
                  <a:lnTo>
                    <a:pt x="579056" y="306133"/>
                  </a:lnTo>
                  <a:lnTo>
                    <a:pt x="571423" y="306133"/>
                  </a:lnTo>
                  <a:lnTo>
                    <a:pt x="554710" y="345033"/>
                  </a:lnTo>
                  <a:lnTo>
                    <a:pt x="555142" y="350393"/>
                  </a:lnTo>
                  <a:lnTo>
                    <a:pt x="571423" y="369887"/>
                  </a:lnTo>
                  <a:lnTo>
                    <a:pt x="579526" y="369887"/>
                  </a:lnTo>
                  <a:lnTo>
                    <a:pt x="596341" y="345033"/>
                  </a:lnTo>
                  <a:lnTo>
                    <a:pt x="596341" y="330809"/>
                  </a:lnTo>
                  <a:close/>
                </a:path>
                <a:path w="987425" h="370205">
                  <a:moveTo>
                    <a:pt x="607034" y="12"/>
                  </a:moveTo>
                  <a:lnTo>
                    <a:pt x="599732" y="12"/>
                  </a:lnTo>
                  <a:lnTo>
                    <a:pt x="599732" y="295897"/>
                  </a:lnTo>
                  <a:lnTo>
                    <a:pt x="607034" y="295897"/>
                  </a:lnTo>
                  <a:lnTo>
                    <a:pt x="607034" y="12"/>
                  </a:lnTo>
                  <a:close/>
                </a:path>
                <a:path w="987425" h="370205">
                  <a:moveTo>
                    <a:pt x="645401" y="12"/>
                  </a:moveTo>
                  <a:lnTo>
                    <a:pt x="618921" y="12"/>
                  </a:lnTo>
                  <a:lnTo>
                    <a:pt x="618921" y="295897"/>
                  </a:lnTo>
                  <a:lnTo>
                    <a:pt x="645401" y="295897"/>
                  </a:lnTo>
                  <a:lnTo>
                    <a:pt x="645401" y="12"/>
                  </a:lnTo>
                  <a:close/>
                </a:path>
                <a:path w="987425" h="370205">
                  <a:moveTo>
                    <a:pt x="663956" y="330809"/>
                  </a:moveTo>
                  <a:lnTo>
                    <a:pt x="657504" y="309702"/>
                  </a:lnTo>
                  <a:lnTo>
                    <a:pt x="656297" y="308521"/>
                  </a:lnTo>
                  <a:lnTo>
                    <a:pt x="655040" y="307898"/>
                  </a:lnTo>
                  <a:lnTo>
                    <a:pt x="655040" y="345033"/>
                  </a:lnTo>
                  <a:lnTo>
                    <a:pt x="654824" y="349084"/>
                  </a:lnTo>
                  <a:lnTo>
                    <a:pt x="649135" y="361772"/>
                  </a:lnTo>
                  <a:lnTo>
                    <a:pt x="647827" y="362115"/>
                  </a:lnTo>
                  <a:lnTo>
                    <a:pt x="645807" y="362292"/>
                  </a:lnTo>
                  <a:lnTo>
                    <a:pt x="639660" y="362292"/>
                  </a:lnTo>
                  <a:lnTo>
                    <a:pt x="633361" y="358533"/>
                  </a:lnTo>
                  <a:lnTo>
                    <a:pt x="632625" y="356857"/>
                  </a:lnTo>
                  <a:lnTo>
                    <a:pt x="632079" y="354291"/>
                  </a:lnTo>
                  <a:lnTo>
                    <a:pt x="631380" y="347345"/>
                  </a:lnTo>
                  <a:lnTo>
                    <a:pt x="631266" y="344779"/>
                  </a:lnTo>
                  <a:lnTo>
                    <a:pt x="631266" y="330809"/>
                  </a:lnTo>
                  <a:lnTo>
                    <a:pt x="640156" y="313347"/>
                  </a:lnTo>
                  <a:lnTo>
                    <a:pt x="646099" y="313347"/>
                  </a:lnTo>
                  <a:lnTo>
                    <a:pt x="655040" y="345033"/>
                  </a:lnTo>
                  <a:lnTo>
                    <a:pt x="655040" y="307898"/>
                  </a:lnTo>
                  <a:lnTo>
                    <a:pt x="654469" y="307606"/>
                  </a:lnTo>
                  <a:lnTo>
                    <a:pt x="649668" y="306438"/>
                  </a:lnTo>
                  <a:lnTo>
                    <a:pt x="646671" y="306133"/>
                  </a:lnTo>
                  <a:lnTo>
                    <a:pt x="639038" y="306133"/>
                  </a:lnTo>
                  <a:lnTo>
                    <a:pt x="622338" y="345033"/>
                  </a:lnTo>
                  <a:lnTo>
                    <a:pt x="622769" y="350393"/>
                  </a:lnTo>
                  <a:lnTo>
                    <a:pt x="639038" y="369887"/>
                  </a:lnTo>
                  <a:lnTo>
                    <a:pt x="647141" y="369887"/>
                  </a:lnTo>
                  <a:lnTo>
                    <a:pt x="663956" y="345033"/>
                  </a:lnTo>
                  <a:lnTo>
                    <a:pt x="663956" y="330809"/>
                  </a:lnTo>
                  <a:close/>
                </a:path>
                <a:path w="987425" h="370205">
                  <a:moveTo>
                    <a:pt x="674649" y="12"/>
                  </a:moveTo>
                  <a:lnTo>
                    <a:pt x="667346" y="12"/>
                  </a:lnTo>
                  <a:lnTo>
                    <a:pt x="667346" y="295897"/>
                  </a:lnTo>
                  <a:lnTo>
                    <a:pt x="674649" y="295897"/>
                  </a:lnTo>
                  <a:lnTo>
                    <a:pt x="674649" y="12"/>
                  </a:lnTo>
                  <a:close/>
                </a:path>
                <a:path w="987425" h="370205">
                  <a:moveTo>
                    <a:pt x="694753" y="12"/>
                  </a:moveTo>
                  <a:lnTo>
                    <a:pt x="687451" y="12"/>
                  </a:lnTo>
                  <a:lnTo>
                    <a:pt x="687451" y="295897"/>
                  </a:lnTo>
                  <a:lnTo>
                    <a:pt x="694753" y="295897"/>
                  </a:lnTo>
                  <a:lnTo>
                    <a:pt x="694753" y="12"/>
                  </a:lnTo>
                  <a:close/>
                </a:path>
                <a:path w="987425" h="370205">
                  <a:moveTo>
                    <a:pt x="724001" y="12"/>
                  </a:moveTo>
                  <a:lnTo>
                    <a:pt x="716699" y="12"/>
                  </a:lnTo>
                  <a:lnTo>
                    <a:pt x="716699" y="295897"/>
                  </a:lnTo>
                  <a:lnTo>
                    <a:pt x="724001" y="295897"/>
                  </a:lnTo>
                  <a:lnTo>
                    <a:pt x="724001" y="12"/>
                  </a:lnTo>
                  <a:close/>
                </a:path>
                <a:path w="987425" h="370205">
                  <a:moveTo>
                    <a:pt x="732497" y="358394"/>
                  </a:moveTo>
                  <a:lnTo>
                    <a:pt x="723607" y="336664"/>
                  </a:lnTo>
                  <a:lnTo>
                    <a:pt x="723607" y="355282"/>
                  </a:lnTo>
                  <a:lnTo>
                    <a:pt x="722553" y="357759"/>
                  </a:lnTo>
                  <a:lnTo>
                    <a:pt x="718350" y="361391"/>
                  </a:lnTo>
                  <a:lnTo>
                    <a:pt x="715403" y="362305"/>
                  </a:lnTo>
                  <a:lnTo>
                    <a:pt x="707923" y="362305"/>
                  </a:lnTo>
                  <a:lnTo>
                    <a:pt x="705002" y="361391"/>
                  </a:lnTo>
                  <a:lnTo>
                    <a:pt x="700786" y="357759"/>
                  </a:lnTo>
                  <a:lnTo>
                    <a:pt x="699731" y="355282"/>
                  </a:lnTo>
                  <a:lnTo>
                    <a:pt x="699731" y="349377"/>
                  </a:lnTo>
                  <a:lnTo>
                    <a:pt x="700633" y="347002"/>
                  </a:lnTo>
                  <a:lnTo>
                    <a:pt x="704265" y="342950"/>
                  </a:lnTo>
                  <a:lnTo>
                    <a:pt x="707326" y="340931"/>
                  </a:lnTo>
                  <a:lnTo>
                    <a:pt x="711657" y="338912"/>
                  </a:lnTo>
                  <a:lnTo>
                    <a:pt x="716000" y="340931"/>
                  </a:lnTo>
                  <a:lnTo>
                    <a:pt x="719074" y="342950"/>
                  </a:lnTo>
                  <a:lnTo>
                    <a:pt x="722706" y="347040"/>
                  </a:lnTo>
                  <a:lnTo>
                    <a:pt x="723595" y="349377"/>
                  </a:lnTo>
                  <a:lnTo>
                    <a:pt x="723607" y="355282"/>
                  </a:lnTo>
                  <a:lnTo>
                    <a:pt x="723607" y="336664"/>
                  </a:lnTo>
                  <a:lnTo>
                    <a:pt x="719556" y="334467"/>
                  </a:lnTo>
                  <a:lnTo>
                    <a:pt x="722922" y="332346"/>
                  </a:lnTo>
                  <a:lnTo>
                    <a:pt x="725309" y="330212"/>
                  </a:lnTo>
                  <a:lnTo>
                    <a:pt x="725436" y="330098"/>
                  </a:lnTo>
                  <a:lnTo>
                    <a:pt x="727176" y="327507"/>
                  </a:lnTo>
                  <a:lnTo>
                    <a:pt x="728713" y="325272"/>
                  </a:lnTo>
                  <a:lnTo>
                    <a:pt x="729488" y="322808"/>
                  </a:lnTo>
                  <a:lnTo>
                    <a:pt x="729538" y="315696"/>
                  </a:lnTo>
                  <a:lnTo>
                    <a:pt x="728535" y="313651"/>
                  </a:lnTo>
                  <a:lnTo>
                    <a:pt x="727925" y="312420"/>
                  </a:lnTo>
                  <a:lnTo>
                    <a:pt x="721448" y="307467"/>
                  </a:lnTo>
                  <a:lnTo>
                    <a:pt x="721017" y="307352"/>
                  </a:lnTo>
                  <a:lnTo>
                    <a:pt x="721017" y="318389"/>
                  </a:lnTo>
                  <a:lnTo>
                    <a:pt x="720953" y="322643"/>
                  </a:lnTo>
                  <a:lnTo>
                    <a:pt x="711657" y="330212"/>
                  </a:lnTo>
                  <a:lnTo>
                    <a:pt x="708583" y="328980"/>
                  </a:lnTo>
                  <a:lnTo>
                    <a:pt x="706272" y="327507"/>
                  </a:lnTo>
                  <a:lnTo>
                    <a:pt x="703097" y="324256"/>
                  </a:lnTo>
                  <a:lnTo>
                    <a:pt x="702398" y="322643"/>
                  </a:lnTo>
                  <a:lnTo>
                    <a:pt x="702297" y="318389"/>
                  </a:lnTo>
                  <a:lnTo>
                    <a:pt x="703135" y="316738"/>
                  </a:lnTo>
                  <a:lnTo>
                    <a:pt x="706513" y="314261"/>
                  </a:lnTo>
                  <a:lnTo>
                    <a:pt x="708787" y="313651"/>
                  </a:lnTo>
                  <a:lnTo>
                    <a:pt x="714629" y="313651"/>
                  </a:lnTo>
                  <a:lnTo>
                    <a:pt x="716953" y="314261"/>
                  </a:lnTo>
                  <a:lnTo>
                    <a:pt x="720217" y="316738"/>
                  </a:lnTo>
                  <a:lnTo>
                    <a:pt x="721017" y="318389"/>
                  </a:lnTo>
                  <a:lnTo>
                    <a:pt x="721017" y="307352"/>
                  </a:lnTo>
                  <a:lnTo>
                    <a:pt x="717118" y="306247"/>
                  </a:lnTo>
                  <a:lnTo>
                    <a:pt x="706183" y="306247"/>
                  </a:lnTo>
                  <a:lnTo>
                    <a:pt x="701852" y="307505"/>
                  </a:lnTo>
                  <a:lnTo>
                    <a:pt x="695413" y="312547"/>
                  </a:lnTo>
                  <a:lnTo>
                    <a:pt x="693928" y="315696"/>
                  </a:lnTo>
                  <a:lnTo>
                    <a:pt x="693813" y="322808"/>
                  </a:lnTo>
                  <a:lnTo>
                    <a:pt x="694626" y="325361"/>
                  </a:lnTo>
                  <a:lnTo>
                    <a:pt x="697953" y="330098"/>
                  </a:lnTo>
                  <a:lnTo>
                    <a:pt x="700455" y="332346"/>
                  </a:lnTo>
                  <a:lnTo>
                    <a:pt x="703795" y="334467"/>
                  </a:lnTo>
                  <a:lnTo>
                    <a:pt x="699173" y="337007"/>
                  </a:lnTo>
                  <a:lnTo>
                    <a:pt x="695896" y="339636"/>
                  </a:lnTo>
                  <a:lnTo>
                    <a:pt x="691845" y="345249"/>
                  </a:lnTo>
                  <a:lnTo>
                    <a:pt x="690841" y="348602"/>
                  </a:lnTo>
                  <a:lnTo>
                    <a:pt x="690841" y="357974"/>
                  </a:lnTo>
                  <a:lnTo>
                    <a:pt x="692658" y="362267"/>
                  </a:lnTo>
                  <a:lnTo>
                    <a:pt x="699909" y="368363"/>
                  </a:lnTo>
                  <a:lnTo>
                    <a:pt x="705040" y="369887"/>
                  </a:lnTo>
                  <a:lnTo>
                    <a:pt x="718273" y="369887"/>
                  </a:lnTo>
                  <a:lnTo>
                    <a:pt x="723430" y="368427"/>
                  </a:lnTo>
                  <a:lnTo>
                    <a:pt x="730681" y="362534"/>
                  </a:lnTo>
                  <a:lnTo>
                    <a:pt x="730783" y="362305"/>
                  </a:lnTo>
                  <a:lnTo>
                    <a:pt x="732497" y="358394"/>
                  </a:lnTo>
                  <a:close/>
                </a:path>
                <a:path w="987425" h="370205">
                  <a:moveTo>
                    <a:pt x="772452" y="12"/>
                  </a:moveTo>
                  <a:lnTo>
                    <a:pt x="755091" y="12"/>
                  </a:lnTo>
                  <a:lnTo>
                    <a:pt x="755091" y="295897"/>
                  </a:lnTo>
                  <a:lnTo>
                    <a:pt x="772452" y="295897"/>
                  </a:lnTo>
                  <a:lnTo>
                    <a:pt x="772452" y="12"/>
                  </a:lnTo>
                  <a:close/>
                </a:path>
                <a:path w="987425" h="370205">
                  <a:moveTo>
                    <a:pt x="799071" y="317906"/>
                  </a:moveTo>
                  <a:lnTo>
                    <a:pt x="797267" y="313766"/>
                  </a:lnTo>
                  <a:lnTo>
                    <a:pt x="790117" y="307657"/>
                  </a:lnTo>
                  <a:lnTo>
                    <a:pt x="785215" y="306133"/>
                  </a:lnTo>
                  <a:lnTo>
                    <a:pt x="775868" y="306133"/>
                  </a:lnTo>
                  <a:lnTo>
                    <a:pt x="772947" y="306501"/>
                  </a:lnTo>
                  <a:lnTo>
                    <a:pt x="767524" y="307975"/>
                  </a:lnTo>
                  <a:lnTo>
                    <a:pt x="764946" y="309092"/>
                  </a:lnTo>
                  <a:lnTo>
                    <a:pt x="762558" y="310591"/>
                  </a:lnTo>
                  <a:lnTo>
                    <a:pt x="762558" y="320243"/>
                  </a:lnTo>
                  <a:lnTo>
                    <a:pt x="766191" y="317830"/>
                  </a:lnTo>
                  <a:lnTo>
                    <a:pt x="769366" y="316052"/>
                  </a:lnTo>
                  <a:lnTo>
                    <a:pt x="774788" y="313804"/>
                  </a:lnTo>
                  <a:lnTo>
                    <a:pt x="777240" y="313245"/>
                  </a:lnTo>
                  <a:lnTo>
                    <a:pt x="782447" y="313245"/>
                  </a:lnTo>
                  <a:lnTo>
                    <a:pt x="784948" y="314096"/>
                  </a:lnTo>
                  <a:lnTo>
                    <a:pt x="788898" y="317500"/>
                  </a:lnTo>
                  <a:lnTo>
                    <a:pt x="789889" y="319608"/>
                  </a:lnTo>
                  <a:lnTo>
                    <a:pt x="789889" y="324358"/>
                  </a:lnTo>
                  <a:lnTo>
                    <a:pt x="789254" y="326402"/>
                  </a:lnTo>
                  <a:lnTo>
                    <a:pt x="786714" y="330034"/>
                  </a:lnTo>
                  <a:lnTo>
                    <a:pt x="784390" y="332066"/>
                  </a:lnTo>
                  <a:lnTo>
                    <a:pt x="773963" y="339077"/>
                  </a:lnTo>
                  <a:lnTo>
                    <a:pt x="769353" y="342226"/>
                  </a:lnTo>
                  <a:lnTo>
                    <a:pt x="766064" y="345719"/>
                  </a:lnTo>
                  <a:lnTo>
                    <a:pt x="762279" y="353301"/>
                  </a:lnTo>
                  <a:lnTo>
                    <a:pt x="761314" y="358419"/>
                  </a:lnTo>
                  <a:lnTo>
                    <a:pt x="761314" y="364845"/>
                  </a:lnTo>
                  <a:lnTo>
                    <a:pt x="761466" y="368503"/>
                  </a:lnTo>
                  <a:lnTo>
                    <a:pt x="798080" y="368503"/>
                  </a:lnTo>
                  <a:lnTo>
                    <a:pt x="798080" y="361010"/>
                  </a:lnTo>
                  <a:lnTo>
                    <a:pt x="770750" y="361010"/>
                  </a:lnTo>
                  <a:lnTo>
                    <a:pt x="770750" y="356362"/>
                  </a:lnTo>
                  <a:lnTo>
                    <a:pt x="771486" y="353834"/>
                  </a:lnTo>
                  <a:lnTo>
                    <a:pt x="774471" y="349453"/>
                  </a:lnTo>
                  <a:lnTo>
                    <a:pt x="777252" y="347002"/>
                  </a:lnTo>
                  <a:lnTo>
                    <a:pt x="791298" y="337781"/>
                  </a:lnTo>
                  <a:lnTo>
                    <a:pt x="794385" y="335013"/>
                  </a:lnTo>
                  <a:lnTo>
                    <a:pt x="798131" y="329552"/>
                  </a:lnTo>
                  <a:lnTo>
                    <a:pt x="799071" y="326517"/>
                  </a:lnTo>
                  <a:lnTo>
                    <a:pt x="799071" y="317906"/>
                  </a:lnTo>
                  <a:close/>
                </a:path>
                <a:path w="987425" h="370205">
                  <a:moveTo>
                    <a:pt x="801687" y="12"/>
                  </a:moveTo>
                  <a:lnTo>
                    <a:pt x="784326" y="12"/>
                  </a:lnTo>
                  <a:lnTo>
                    <a:pt x="784326" y="295897"/>
                  </a:lnTo>
                  <a:lnTo>
                    <a:pt x="801687" y="295897"/>
                  </a:lnTo>
                  <a:lnTo>
                    <a:pt x="801687" y="12"/>
                  </a:lnTo>
                  <a:close/>
                </a:path>
                <a:path w="987425" h="370205">
                  <a:moveTo>
                    <a:pt x="830922" y="12"/>
                  </a:moveTo>
                  <a:lnTo>
                    <a:pt x="823620" y="12"/>
                  </a:lnTo>
                  <a:lnTo>
                    <a:pt x="823620" y="295897"/>
                  </a:lnTo>
                  <a:lnTo>
                    <a:pt x="830922" y="295897"/>
                  </a:lnTo>
                  <a:lnTo>
                    <a:pt x="830922" y="12"/>
                  </a:lnTo>
                  <a:close/>
                </a:path>
                <a:path w="987425" h="370205">
                  <a:moveTo>
                    <a:pt x="850099" y="12"/>
                  </a:moveTo>
                  <a:lnTo>
                    <a:pt x="842797" y="12"/>
                  </a:lnTo>
                  <a:lnTo>
                    <a:pt x="842797" y="295897"/>
                  </a:lnTo>
                  <a:lnTo>
                    <a:pt x="850099" y="295897"/>
                  </a:lnTo>
                  <a:lnTo>
                    <a:pt x="850099" y="12"/>
                  </a:lnTo>
                  <a:close/>
                </a:path>
                <a:path w="987425" h="370205">
                  <a:moveTo>
                    <a:pt x="868654" y="343319"/>
                  </a:moveTo>
                  <a:lnTo>
                    <a:pt x="866838" y="338658"/>
                  </a:lnTo>
                  <a:lnTo>
                    <a:pt x="865060" y="336842"/>
                  </a:lnTo>
                  <a:lnTo>
                    <a:pt x="859777" y="331431"/>
                  </a:lnTo>
                  <a:lnTo>
                    <a:pt x="859777" y="345313"/>
                  </a:lnTo>
                  <a:lnTo>
                    <a:pt x="859739" y="353199"/>
                  </a:lnTo>
                  <a:lnTo>
                    <a:pt x="858748" y="356260"/>
                  </a:lnTo>
                  <a:lnTo>
                    <a:pt x="854595" y="360845"/>
                  </a:lnTo>
                  <a:lnTo>
                    <a:pt x="851725" y="362000"/>
                  </a:lnTo>
                  <a:lnTo>
                    <a:pt x="844321" y="362000"/>
                  </a:lnTo>
                  <a:lnTo>
                    <a:pt x="841362" y="360845"/>
                  </a:lnTo>
                  <a:lnTo>
                    <a:pt x="836980" y="356260"/>
                  </a:lnTo>
                  <a:lnTo>
                    <a:pt x="835901" y="353199"/>
                  </a:lnTo>
                  <a:lnTo>
                    <a:pt x="835977" y="345313"/>
                  </a:lnTo>
                  <a:lnTo>
                    <a:pt x="859777" y="345313"/>
                  </a:lnTo>
                  <a:lnTo>
                    <a:pt x="859777" y="331431"/>
                  </a:lnTo>
                  <a:lnTo>
                    <a:pt x="859548" y="331190"/>
                  </a:lnTo>
                  <a:lnTo>
                    <a:pt x="858545" y="330784"/>
                  </a:lnTo>
                  <a:lnTo>
                    <a:pt x="854976" y="329336"/>
                  </a:lnTo>
                  <a:lnTo>
                    <a:pt x="848169" y="329336"/>
                  </a:lnTo>
                  <a:lnTo>
                    <a:pt x="846874" y="329450"/>
                  </a:lnTo>
                  <a:lnTo>
                    <a:pt x="844296" y="329946"/>
                  </a:lnTo>
                  <a:lnTo>
                    <a:pt x="843051" y="330301"/>
                  </a:lnTo>
                  <a:lnTo>
                    <a:pt x="841832" y="330784"/>
                  </a:lnTo>
                  <a:lnTo>
                    <a:pt x="845337" y="325793"/>
                  </a:lnTo>
                  <a:lnTo>
                    <a:pt x="863130" y="306628"/>
                  </a:lnTo>
                  <a:lnTo>
                    <a:pt x="851865" y="306628"/>
                  </a:lnTo>
                  <a:lnTo>
                    <a:pt x="827011" y="341896"/>
                  </a:lnTo>
                  <a:lnTo>
                    <a:pt x="827011" y="354647"/>
                  </a:lnTo>
                  <a:lnTo>
                    <a:pt x="828929" y="359892"/>
                  </a:lnTo>
                  <a:lnTo>
                    <a:pt x="836574" y="367728"/>
                  </a:lnTo>
                  <a:lnTo>
                    <a:pt x="841667" y="369684"/>
                  </a:lnTo>
                  <a:lnTo>
                    <a:pt x="854151" y="369684"/>
                  </a:lnTo>
                  <a:lnTo>
                    <a:pt x="859104" y="367766"/>
                  </a:lnTo>
                  <a:lnTo>
                    <a:pt x="864857" y="362000"/>
                  </a:lnTo>
                  <a:lnTo>
                    <a:pt x="866762" y="360095"/>
                  </a:lnTo>
                  <a:lnTo>
                    <a:pt x="868654" y="355104"/>
                  </a:lnTo>
                  <a:lnTo>
                    <a:pt x="868654" y="343319"/>
                  </a:lnTo>
                  <a:close/>
                </a:path>
                <a:path w="987425" h="370205">
                  <a:moveTo>
                    <a:pt x="918641" y="12"/>
                  </a:moveTo>
                  <a:lnTo>
                    <a:pt x="892149" y="12"/>
                  </a:lnTo>
                  <a:lnTo>
                    <a:pt x="892149" y="295897"/>
                  </a:lnTo>
                  <a:lnTo>
                    <a:pt x="918641" y="295897"/>
                  </a:lnTo>
                  <a:lnTo>
                    <a:pt x="918641" y="12"/>
                  </a:lnTo>
                  <a:close/>
                </a:path>
                <a:path w="987425" h="370205">
                  <a:moveTo>
                    <a:pt x="937285" y="320827"/>
                  </a:moveTo>
                  <a:lnTo>
                    <a:pt x="935418" y="315645"/>
                  </a:lnTo>
                  <a:lnTo>
                    <a:pt x="933246" y="313448"/>
                  </a:lnTo>
                  <a:lnTo>
                    <a:pt x="928408" y="308571"/>
                  </a:lnTo>
                  <a:lnTo>
                    <a:pt x="928408" y="322199"/>
                  </a:lnTo>
                  <a:lnTo>
                    <a:pt x="928306" y="330111"/>
                  </a:lnTo>
                  <a:lnTo>
                    <a:pt x="927315" y="332867"/>
                  </a:lnTo>
                  <a:lnTo>
                    <a:pt x="922972" y="337464"/>
                  </a:lnTo>
                  <a:lnTo>
                    <a:pt x="920076" y="338607"/>
                  </a:lnTo>
                  <a:lnTo>
                    <a:pt x="912774" y="338607"/>
                  </a:lnTo>
                  <a:lnTo>
                    <a:pt x="909866" y="337515"/>
                  </a:lnTo>
                  <a:lnTo>
                    <a:pt x="905598" y="333095"/>
                  </a:lnTo>
                  <a:lnTo>
                    <a:pt x="904519" y="330111"/>
                  </a:lnTo>
                  <a:lnTo>
                    <a:pt x="904544" y="322199"/>
                  </a:lnTo>
                  <a:lnTo>
                    <a:pt x="905573" y="319100"/>
                  </a:lnTo>
                  <a:lnTo>
                    <a:pt x="907669" y="316852"/>
                  </a:lnTo>
                  <a:lnTo>
                    <a:pt x="909751" y="314579"/>
                  </a:lnTo>
                  <a:lnTo>
                    <a:pt x="912685" y="313448"/>
                  </a:lnTo>
                  <a:lnTo>
                    <a:pt x="920051" y="313448"/>
                  </a:lnTo>
                  <a:lnTo>
                    <a:pt x="922947" y="314591"/>
                  </a:lnTo>
                  <a:lnTo>
                    <a:pt x="925131" y="316903"/>
                  </a:lnTo>
                  <a:lnTo>
                    <a:pt x="927315" y="319176"/>
                  </a:lnTo>
                  <a:lnTo>
                    <a:pt x="928408" y="322199"/>
                  </a:lnTo>
                  <a:lnTo>
                    <a:pt x="928408" y="308571"/>
                  </a:lnTo>
                  <a:lnTo>
                    <a:pt x="927887" y="308038"/>
                  </a:lnTo>
                  <a:lnTo>
                    <a:pt x="922769" y="306146"/>
                  </a:lnTo>
                  <a:lnTo>
                    <a:pt x="910018" y="306146"/>
                  </a:lnTo>
                  <a:lnTo>
                    <a:pt x="905040" y="308000"/>
                  </a:lnTo>
                  <a:lnTo>
                    <a:pt x="897509" y="315417"/>
                  </a:lnTo>
                  <a:lnTo>
                    <a:pt x="895642" y="320332"/>
                  </a:lnTo>
                  <a:lnTo>
                    <a:pt x="895642" y="332232"/>
                  </a:lnTo>
                  <a:lnTo>
                    <a:pt x="897445" y="336981"/>
                  </a:lnTo>
                  <a:lnTo>
                    <a:pt x="904722" y="344373"/>
                  </a:lnTo>
                  <a:lnTo>
                    <a:pt x="909320" y="346202"/>
                  </a:lnTo>
                  <a:lnTo>
                    <a:pt x="916254" y="346202"/>
                  </a:lnTo>
                  <a:lnTo>
                    <a:pt x="917549" y="346075"/>
                  </a:lnTo>
                  <a:lnTo>
                    <a:pt x="920064" y="345567"/>
                  </a:lnTo>
                  <a:lnTo>
                    <a:pt x="921283" y="345173"/>
                  </a:lnTo>
                  <a:lnTo>
                    <a:pt x="922464" y="344627"/>
                  </a:lnTo>
                  <a:lnTo>
                    <a:pt x="919962" y="348246"/>
                  </a:lnTo>
                  <a:lnTo>
                    <a:pt x="916978" y="352069"/>
                  </a:lnTo>
                  <a:lnTo>
                    <a:pt x="909993" y="360070"/>
                  </a:lnTo>
                  <a:lnTo>
                    <a:pt x="905916" y="364388"/>
                  </a:lnTo>
                  <a:lnTo>
                    <a:pt x="901268" y="369011"/>
                  </a:lnTo>
                  <a:lnTo>
                    <a:pt x="913003" y="369011"/>
                  </a:lnTo>
                  <a:lnTo>
                    <a:pt x="935596" y="338607"/>
                  </a:lnTo>
                  <a:lnTo>
                    <a:pt x="937285" y="333171"/>
                  </a:lnTo>
                  <a:lnTo>
                    <a:pt x="937285" y="320827"/>
                  </a:lnTo>
                  <a:close/>
                </a:path>
                <a:path w="987425" h="370205">
                  <a:moveTo>
                    <a:pt x="937831" y="12"/>
                  </a:moveTo>
                  <a:lnTo>
                    <a:pt x="930529" y="12"/>
                  </a:lnTo>
                  <a:lnTo>
                    <a:pt x="930529" y="295897"/>
                  </a:lnTo>
                  <a:lnTo>
                    <a:pt x="937831" y="295897"/>
                  </a:lnTo>
                  <a:lnTo>
                    <a:pt x="937831" y="12"/>
                  </a:lnTo>
                  <a:close/>
                </a:path>
                <a:path w="987425" h="370205">
                  <a:moveTo>
                    <a:pt x="967092" y="0"/>
                  </a:moveTo>
                  <a:lnTo>
                    <a:pt x="959777" y="0"/>
                  </a:lnTo>
                  <a:lnTo>
                    <a:pt x="959777" y="354380"/>
                  </a:lnTo>
                  <a:lnTo>
                    <a:pt x="967092" y="354380"/>
                  </a:lnTo>
                  <a:lnTo>
                    <a:pt x="967092" y="0"/>
                  </a:lnTo>
                  <a:close/>
                </a:path>
                <a:path w="987425" h="370205">
                  <a:moveTo>
                    <a:pt x="987183" y="0"/>
                  </a:moveTo>
                  <a:lnTo>
                    <a:pt x="979881" y="0"/>
                  </a:lnTo>
                  <a:lnTo>
                    <a:pt x="979881" y="354380"/>
                  </a:lnTo>
                  <a:lnTo>
                    <a:pt x="987183" y="354380"/>
                  </a:lnTo>
                  <a:lnTo>
                    <a:pt x="987183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2127453" y="2359930"/>
            <a:ext cx="141795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79070">
              <a:lnSpc>
                <a:spcPct val="100000"/>
              </a:lnSpc>
              <a:spcBef>
                <a:spcPts val="90"/>
              </a:spcBef>
              <a:tabLst>
                <a:tab pos="863600" algn="l"/>
              </a:tabLst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65" dirty="0">
                <a:latin typeface="Trebuchet MS"/>
                <a:cs typeface="Trebuchet MS"/>
              </a:rPr>
              <a:t>L</a:t>
            </a:r>
            <a:r>
              <a:rPr sz="550" b="1" spc="-9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0" dirty="0">
                <a:latin typeface="Trebuchet MS"/>
                <a:cs typeface="Trebuchet MS"/>
              </a:rPr>
              <a:t>G</a:t>
            </a:r>
            <a:r>
              <a:rPr sz="550" b="1" spc="-10" dirty="0">
                <a:latin typeface="Trebuchet MS"/>
                <a:cs typeface="Trebuchet MS"/>
              </a:rPr>
              <a:t>I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0" dirty="0">
                <a:latin typeface="Trebuchet MS"/>
                <a:cs typeface="Trebuchet MS"/>
              </a:rPr>
              <a:t>&amp;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50" dirty="0">
                <a:latin typeface="Trebuchet MS"/>
                <a:cs typeface="Trebuchet MS"/>
              </a:rPr>
              <a:t>DIABETES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2127453" y="2505532"/>
            <a:ext cx="661035" cy="135255"/>
            <a:chOff x="2127453" y="2505532"/>
            <a:chExt cx="661035" cy="135255"/>
          </a:xfrm>
        </p:grpSpPr>
        <p:sp>
          <p:nvSpPr>
            <p:cNvPr id="36" name="object 36"/>
            <p:cNvSpPr/>
            <p:nvPr/>
          </p:nvSpPr>
          <p:spPr>
            <a:xfrm>
              <a:off x="2127453" y="250553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136971" y="2509466"/>
              <a:ext cx="143802" cy="124828"/>
            </a:xfrm>
            <a:prstGeom prst="rect">
              <a:avLst/>
            </a:prstGeom>
          </p:spPr>
        </p:pic>
      </p:grpSp>
      <p:sp>
        <p:nvSpPr>
          <p:cNvPr id="38" name="object 38"/>
          <p:cNvSpPr txBox="1"/>
          <p:nvPr/>
        </p:nvSpPr>
        <p:spPr>
          <a:xfrm>
            <a:off x="2127453" y="2517955"/>
            <a:ext cx="65087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90"/>
              </a:spcBef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AB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357644" y="2425611"/>
            <a:ext cx="1358265" cy="135255"/>
            <a:chOff x="357644" y="2425611"/>
            <a:chExt cx="1358265" cy="135255"/>
          </a:xfrm>
        </p:grpSpPr>
        <p:sp>
          <p:nvSpPr>
            <p:cNvPr id="40" name="object 40"/>
            <p:cNvSpPr/>
            <p:nvPr/>
          </p:nvSpPr>
          <p:spPr>
            <a:xfrm>
              <a:off x="1054938" y="242561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064451" y="2429555"/>
              <a:ext cx="143802" cy="124828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357644" y="242561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67153" y="2429555"/>
              <a:ext cx="143802" cy="124828"/>
            </a:xfrm>
            <a:prstGeom prst="rect">
              <a:avLst/>
            </a:prstGeom>
          </p:spPr>
        </p:pic>
      </p:grpSp>
      <p:sp>
        <p:nvSpPr>
          <p:cNvPr id="44" name="object 44"/>
          <p:cNvSpPr txBox="1"/>
          <p:nvPr/>
        </p:nvSpPr>
        <p:spPr>
          <a:xfrm>
            <a:off x="357644" y="2439843"/>
            <a:ext cx="133985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9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5627782" y="1957528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6" name="object 46"/>
          <p:cNvGraphicFramePr>
            <a:graphicFrameLocks noGrp="1"/>
          </p:cNvGraphicFramePr>
          <p:nvPr/>
        </p:nvGraphicFramePr>
        <p:xfrm>
          <a:off x="5729429" y="3176121"/>
          <a:ext cx="1518919" cy="7202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6370RH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16005044006224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7" name="object 47"/>
          <p:cNvSpPr txBox="1"/>
          <p:nvPr/>
        </p:nvSpPr>
        <p:spPr>
          <a:xfrm>
            <a:off x="6006983" y="2053225"/>
            <a:ext cx="96901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9220" marR="5080" indent="-96520">
              <a:lnSpc>
                <a:spcPct val="100000"/>
              </a:lnSpc>
              <a:spcBef>
                <a:spcPts val="100"/>
              </a:spcBef>
            </a:pPr>
            <a:r>
              <a:rPr sz="1000" b="1" spc="-45" dirty="0">
                <a:latin typeface="Trebuchet MS"/>
                <a:cs typeface="Trebuchet MS"/>
              </a:rPr>
              <a:t>B</a:t>
            </a:r>
            <a:r>
              <a:rPr sz="1000" b="1" spc="-5" dirty="0">
                <a:latin typeface="Trebuchet MS"/>
                <a:cs typeface="Trebuchet MS"/>
              </a:rPr>
              <a:t>AKED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BEANS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  </a:t>
            </a:r>
            <a:r>
              <a:rPr sz="1000" b="1" dirty="0">
                <a:latin typeface="Trebuchet MS"/>
                <a:cs typeface="Trebuchet MS"/>
              </a:rPr>
              <a:t>BRAAI</a:t>
            </a:r>
            <a:r>
              <a:rPr sz="1000" b="1" spc="-70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SAUCE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48" name="object 48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6273952" y="1089380"/>
            <a:ext cx="448234" cy="766432"/>
          </a:xfrm>
          <a:prstGeom prst="rect">
            <a:avLst/>
          </a:prstGeom>
        </p:spPr>
      </p:pic>
      <p:grpSp>
        <p:nvGrpSpPr>
          <p:cNvPr id="49" name="object 49"/>
          <p:cNvGrpSpPr/>
          <p:nvPr/>
        </p:nvGrpSpPr>
        <p:grpSpPr>
          <a:xfrm>
            <a:off x="5811773" y="2396642"/>
            <a:ext cx="1358265" cy="647065"/>
            <a:chOff x="5811773" y="2396642"/>
            <a:chExt cx="1358265" cy="647065"/>
          </a:xfrm>
        </p:grpSpPr>
        <p:sp>
          <p:nvSpPr>
            <p:cNvPr id="50" name="object 50"/>
            <p:cNvSpPr/>
            <p:nvPr/>
          </p:nvSpPr>
          <p:spPr>
            <a:xfrm>
              <a:off x="5882293" y="2681737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040609" y="2952634"/>
              <a:ext cx="71259" cy="89103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5897372" y="2681719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67" y="325920"/>
                  </a:moveTo>
                  <a:lnTo>
                    <a:pt x="51142" y="319608"/>
                  </a:lnTo>
                  <a:lnTo>
                    <a:pt x="47828" y="316166"/>
                  </a:lnTo>
                  <a:lnTo>
                    <a:pt x="43230" y="311353"/>
                  </a:lnTo>
                  <a:lnTo>
                    <a:pt x="43230" y="328485"/>
                  </a:lnTo>
                  <a:lnTo>
                    <a:pt x="43180" y="340436"/>
                  </a:lnTo>
                  <a:lnTo>
                    <a:pt x="41770" y="344728"/>
                  </a:lnTo>
                  <a:lnTo>
                    <a:pt x="35712" y="351510"/>
                  </a:lnTo>
                  <a:lnTo>
                    <a:pt x="32118" y="353212"/>
                  </a:lnTo>
                  <a:lnTo>
                    <a:pt x="25006" y="353212"/>
                  </a:lnTo>
                  <a:lnTo>
                    <a:pt x="11341" y="337159"/>
                  </a:lnTo>
                  <a:lnTo>
                    <a:pt x="11341" y="328485"/>
                  </a:lnTo>
                  <a:lnTo>
                    <a:pt x="12903" y="324256"/>
                  </a:lnTo>
                  <a:lnTo>
                    <a:pt x="18821" y="318160"/>
                  </a:lnTo>
                  <a:lnTo>
                    <a:pt x="19177" y="317792"/>
                  </a:lnTo>
                  <a:lnTo>
                    <a:pt x="22999" y="316166"/>
                  </a:lnTo>
                  <a:lnTo>
                    <a:pt x="27508" y="316166"/>
                  </a:lnTo>
                  <a:lnTo>
                    <a:pt x="32054" y="316179"/>
                  </a:lnTo>
                  <a:lnTo>
                    <a:pt x="35826" y="317792"/>
                  </a:lnTo>
                  <a:lnTo>
                    <a:pt x="38798" y="321043"/>
                  </a:lnTo>
                  <a:lnTo>
                    <a:pt x="41783" y="324256"/>
                  </a:lnTo>
                  <a:lnTo>
                    <a:pt x="43230" y="328485"/>
                  </a:lnTo>
                  <a:lnTo>
                    <a:pt x="43230" y="311353"/>
                  </a:lnTo>
                  <a:lnTo>
                    <a:pt x="41783" y="309829"/>
                  </a:lnTo>
                  <a:lnTo>
                    <a:pt x="36144" y="307365"/>
                  </a:lnTo>
                  <a:lnTo>
                    <a:pt x="25704" y="307365"/>
                  </a:lnTo>
                  <a:lnTo>
                    <a:pt x="22072" y="308254"/>
                  </a:lnTo>
                  <a:lnTo>
                    <a:pt x="15125" y="311797"/>
                  </a:lnTo>
                  <a:lnTo>
                    <a:pt x="12179" y="314515"/>
                  </a:lnTo>
                  <a:lnTo>
                    <a:pt x="9779" y="318160"/>
                  </a:lnTo>
                  <a:lnTo>
                    <a:pt x="9893" y="309829"/>
                  </a:lnTo>
                  <a:lnTo>
                    <a:pt x="10795" y="303784"/>
                  </a:lnTo>
                  <a:lnTo>
                    <a:pt x="12623" y="299389"/>
                  </a:lnTo>
                  <a:lnTo>
                    <a:pt x="14414" y="295008"/>
                  </a:lnTo>
                  <a:lnTo>
                    <a:pt x="16891" y="291655"/>
                  </a:lnTo>
                  <a:lnTo>
                    <a:pt x="20040" y="289369"/>
                  </a:lnTo>
                  <a:lnTo>
                    <a:pt x="22428" y="287604"/>
                  </a:lnTo>
                  <a:lnTo>
                    <a:pt x="25234" y="286715"/>
                  </a:lnTo>
                  <a:lnTo>
                    <a:pt x="32334" y="286715"/>
                  </a:lnTo>
                  <a:lnTo>
                    <a:pt x="42138" y="299504"/>
                  </a:lnTo>
                  <a:lnTo>
                    <a:pt x="52031" y="298729"/>
                  </a:lnTo>
                  <a:lnTo>
                    <a:pt x="51231" y="292417"/>
                  </a:lnTo>
                  <a:lnTo>
                    <a:pt x="48768" y="287464"/>
                  </a:lnTo>
                  <a:lnTo>
                    <a:pt x="47904" y="286715"/>
                  </a:lnTo>
                  <a:lnTo>
                    <a:pt x="44665" y="283895"/>
                  </a:lnTo>
                  <a:lnTo>
                    <a:pt x="40614" y="280314"/>
                  </a:lnTo>
                  <a:lnTo>
                    <a:pt x="35382" y="278523"/>
                  </a:lnTo>
                  <a:lnTo>
                    <a:pt x="20447" y="278523"/>
                  </a:lnTo>
                  <a:lnTo>
                    <a:pt x="431" y="311073"/>
                  </a:lnTo>
                  <a:lnTo>
                    <a:pt x="0" y="324256"/>
                  </a:lnTo>
                  <a:lnTo>
                    <a:pt x="381" y="331812"/>
                  </a:lnTo>
                  <a:lnTo>
                    <a:pt x="19748" y="361403"/>
                  </a:lnTo>
                  <a:lnTo>
                    <a:pt x="32931" y="361403"/>
                  </a:lnTo>
                  <a:lnTo>
                    <a:pt x="37287" y="360248"/>
                  </a:lnTo>
                  <a:lnTo>
                    <a:pt x="44958" y="355600"/>
                  </a:lnTo>
                  <a:lnTo>
                    <a:pt x="47117" y="353212"/>
                  </a:lnTo>
                  <a:lnTo>
                    <a:pt x="47980" y="352259"/>
                  </a:lnTo>
                  <a:lnTo>
                    <a:pt x="52362" y="343509"/>
                  </a:lnTo>
                  <a:lnTo>
                    <a:pt x="53467" y="338759"/>
                  </a:lnTo>
                  <a:lnTo>
                    <a:pt x="53467" y="325920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52" y="0"/>
                  </a:lnTo>
                  <a:lnTo>
                    <a:pt x="102552" y="313690"/>
                  </a:lnTo>
                  <a:lnTo>
                    <a:pt x="113233" y="313690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07" y="0"/>
                  </a:moveTo>
                  <a:lnTo>
                    <a:pt x="123926" y="0"/>
                  </a:lnTo>
                  <a:lnTo>
                    <a:pt x="123926" y="313690"/>
                  </a:lnTo>
                  <a:lnTo>
                    <a:pt x="134607" y="313690"/>
                  </a:lnTo>
                  <a:lnTo>
                    <a:pt x="134607" y="0"/>
                  </a:lnTo>
                  <a:close/>
                </a:path>
                <a:path w="1118870" h="361950">
                  <a:moveTo>
                    <a:pt x="188061" y="25"/>
                  </a:moveTo>
                  <a:lnTo>
                    <a:pt x="166674" y="25"/>
                  </a:lnTo>
                  <a:lnTo>
                    <a:pt x="166674" y="260223"/>
                  </a:lnTo>
                  <a:lnTo>
                    <a:pt x="188061" y="260223"/>
                  </a:lnTo>
                  <a:lnTo>
                    <a:pt x="188061" y="25"/>
                  </a:lnTo>
                  <a:close/>
                </a:path>
                <a:path w="1118870" h="361950">
                  <a:moveTo>
                    <a:pt x="202946" y="329514"/>
                  </a:moveTo>
                  <a:lnTo>
                    <a:pt x="194805" y="286766"/>
                  </a:lnTo>
                  <a:lnTo>
                    <a:pt x="192697" y="284289"/>
                  </a:lnTo>
                  <a:lnTo>
                    <a:pt x="192697" y="319989"/>
                  </a:lnTo>
                  <a:lnTo>
                    <a:pt x="192405" y="329120"/>
                  </a:lnTo>
                  <a:lnTo>
                    <a:pt x="181051" y="353212"/>
                  </a:lnTo>
                  <a:lnTo>
                    <a:pt x="171907" y="353212"/>
                  </a:lnTo>
                  <a:lnTo>
                    <a:pt x="160261" y="319989"/>
                  </a:lnTo>
                  <a:lnTo>
                    <a:pt x="160540" y="311950"/>
                  </a:lnTo>
                  <a:lnTo>
                    <a:pt x="171792" y="286766"/>
                  </a:lnTo>
                  <a:lnTo>
                    <a:pt x="181013" y="286766"/>
                  </a:lnTo>
                  <a:lnTo>
                    <a:pt x="192697" y="319989"/>
                  </a:lnTo>
                  <a:lnTo>
                    <a:pt x="192697" y="284289"/>
                  </a:lnTo>
                  <a:lnTo>
                    <a:pt x="191223" y="282917"/>
                  </a:lnTo>
                  <a:lnTo>
                    <a:pt x="187934" y="281178"/>
                  </a:lnTo>
                  <a:lnTo>
                    <a:pt x="184645" y="279400"/>
                  </a:lnTo>
                  <a:lnTo>
                    <a:pt x="180835" y="278523"/>
                  </a:lnTo>
                  <a:lnTo>
                    <a:pt x="170573" y="278523"/>
                  </a:lnTo>
                  <a:lnTo>
                    <a:pt x="150012" y="310400"/>
                  </a:lnTo>
                  <a:lnTo>
                    <a:pt x="150012" y="319989"/>
                  </a:lnTo>
                  <a:lnTo>
                    <a:pt x="162509" y="358609"/>
                  </a:lnTo>
                  <a:lnTo>
                    <a:pt x="168656" y="361403"/>
                  </a:lnTo>
                  <a:lnTo>
                    <a:pt x="182422" y="361403"/>
                  </a:lnTo>
                  <a:lnTo>
                    <a:pt x="187325" y="359816"/>
                  </a:lnTo>
                  <a:lnTo>
                    <a:pt x="195122" y="353428"/>
                  </a:lnTo>
                  <a:lnTo>
                    <a:pt x="195262" y="353212"/>
                  </a:lnTo>
                  <a:lnTo>
                    <a:pt x="198069" y="348907"/>
                  </a:lnTo>
                  <a:lnTo>
                    <a:pt x="201968" y="337210"/>
                  </a:lnTo>
                  <a:lnTo>
                    <a:pt x="202946" y="329514"/>
                  </a:lnTo>
                  <a:close/>
                </a:path>
                <a:path w="1118870" h="361950">
                  <a:moveTo>
                    <a:pt x="209448" y="12"/>
                  </a:moveTo>
                  <a:lnTo>
                    <a:pt x="198755" y="12"/>
                  </a:lnTo>
                  <a:lnTo>
                    <a:pt x="198755" y="260223"/>
                  </a:lnTo>
                  <a:lnTo>
                    <a:pt x="209448" y="260223"/>
                  </a:lnTo>
                  <a:lnTo>
                    <a:pt x="209448" y="12"/>
                  </a:lnTo>
                  <a:close/>
                </a:path>
                <a:path w="1118870" h="361950">
                  <a:moveTo>
                    <a:pt x="230822" y="12"/>
                  </a:moveTo>
                  <a:lnTo>
                    <a:pt x="220141" y="12"/>
                  </a:lnTo>
                  <a:lnTo>
                    <a:pt x="220141" y="260223"/>
                  </a:lnTo>
                  <a:lnTo>
                    <a:pt x="230822" y="260223"/>
                  </a:lnTo>
                  <a:lnTo>
                    <a:pt x="230822" y="12"/>
                  </a:lnTo>
                  <a:close/>
                </a:path>
                <a:path w="1118870" h="361950">
                  <a:moveTo>
                    <a:pt x="278003" y="329514"/>
                  </a:moveTo>
                  <a:lnTo>
                    <a:pt x="269849" y="286766"/>
                  </a:lnTo>
                  <a:lnTo>
                    <a:pt x="268998" y="285432"/>
                  </a:lnTo>
                  <a:lnTo>
                    <a:pt x="267779" y="284302"/>
                  </a:lnTo>
                  <a:lnTo>
                    <a:pt x="267779" y="319989"/>
                  </a:lnTo>
                  <a:lnTo>
                    <a:pt x="267474" y="329120"/>
                  </a:lnTo>
                  <a:lnTo>
                    <a:pt x="256120" y="353212"/>
                  </a:lnTo>
                  <a:lnTo>
                    <a:pt x="246976" y="353212"/>
                  </a:lnTo>
                  <a:lnTo>
                    <a:pt x="235331" y="319989"/>
                  </a:lnTo>
                  <a:lnTo>
                    <a:pt x="235610" y="311950"/>
                  </a:lnTo>
                  <a:lnTo>
                    <a:pt x="246849" y="286766"/>
                  </a:lnTo>
                  <a:lnTo>
                    <a:pt x="256095" y="286766"/>
                  </a:lnTo>
                  <a:lnTo>
                    <a:pt x="267779" y="319989"/>
                  </a:lnTo>
                  <a:lnTo>
                    <a:pt x="267779" y="284302"/>
                  </a:lnTo>
                  <a:lnTo>
                    <a:pt x="266293" y="282917"/>
                  </a:lnTo>
                  <a:lnTo>
                    <a:pt x="259727" y="279400"/>
                  </a:lnTo>
                  <a:lnTo>
                    <a:pt x="255905" y="278523"/>
                  </a:lnTo>
                  <a:lnTo>
                    <a:pt x="245630" y="278523"/>
                  </a:lnTo>
                  <a:lnTo>
                    <a:pt x="225069" y="310400"/>
                  </a:lnTo>
                  <a:lnTo>
                    <a:pt x="225069" y="319989"/>
                  </a:lnTo>
                  <a:lnTo>
                    <a:pt x="237578" y="358609"/>
                  </a:lnTo>
                  <a:lnTo>
                    <a:pt x="243725" y="361403"/>
                  </a:lnTo>
                  <a:lnTo>
                    <a:pt x="257492" y="361403"/>
                  </a:lnTo>
                  <a:lnTo>
                    <a:pt x="262407" y="359816"/>
                  </a:lnTo>
                  <a:lnTo>
                    <a:pt x="270192" y="353428"/>
                  </a:lnTo>
                  <a:lnTo>
                    <a:pt x="270332" y="353212"/>
                  </a:lnTo>
                  <a:lnTo>
                    <a:pt x="273126" y="348907"/>
                  </a:lnTo>
                  <a:lnTo>
                    <a:pt x="277025" y="337210"/>
                  </a:lnTo>
                  <a:lnTo>
                    <a:pt x="278003" y="329514"/>
                  </a:lnTo>
                  <a:close/>
                </a:path>
                <a:path w="1118870" h="361950">
                  <a:moveTo>
                    <a:pt x="284302" y="25"/>
                  </a:moveTo>
                  <a:lnTo>
                    <a:pt x="252222" y="25"/>
                  </a:lnTo>
                  <a:lnTo>
                    <a:pt x="252222" y="260223"/>
                  </a:lnTo>
                  <a:lnTo>
                    <a:pt x="284302" y="260223"/>
                  </a:lnTo>
                  <a:lnTo>
                    <a:pt x="284302" y="25"/>
                  </a:lnTo>
                  <a:close/>
                </a:path>
                <a:path w="1118870" h="361950">
                  <a:moveTo>
                    <a:pt x="327050" y="25"/>
                  </a:moveTo>
                  <a:lnTo>
                    <a:pt x="294982" y="25"/>
                  </a:lnTo>
                  <a:lnTo>
                    <a:pt x="294982" y="260223"/>
                  </a:lnTo>
                  <a:lnTo>
                    <a:pt x="327050" y="260223"/>
                  </a:lnTo>
                  <a:lnTo>
                    <a:pt x="327050" y="25"/>
                  </a:lnTo>
                  <a:close/>
                </a:path>
                <a:path w="1118870" h="361950">
                  <a:moveTo>
                    <a:pt x="353949" y="324789"/>
                  </a:moveTo>
                  <a:lnTo>
                    <a:pt x="351510" y="318477"/>
                  </a:lnTo>
                  <a:lnTo>
                    <a:pt x="341769" y="308660"/>
                  </a:lnTo>
                  <a:lnTo>
                    <a:pt x="335800" y="306197"/>
                  </a:lnTo>
                  <a:lnTo>
                    <a:pt x="323342" y="306197"/>
                  </a:lnTo>
                  <a:lnTo>
                    <a:pt x="318249" y="307898"/>
                  </a:lnTo>
                  <a:lnTo>
                    <a:pt x="313359" y="311302"/>
                  </a:lnTo>
                  <a:lnTo>
                    <a:pt x="317741" y="289483"/>
                  </a:lnTo>
                  <a:lnTo>
                    <a:pt x="350139" y="289483"/>
                  </a:lnTo>
                  <a:lnTo>
                    <a:pt x="350139" y="279958"/>
                  </a:lnTo>
                  <a:lnTo>
                    <a:pt x="309765" y="279958"/>
                  </a:lnTo>
                  <a:lnTo>
                    <a:pt x="301917" y="321652"/>
                  </a:lnTo>
                  <a:lnTo>
                    <a:pt x="311251" y="322872"/>
                  </a:lnTo>
                  <a:lnTo>
                    <a:pt x="312737" y="320548"/>
                  </a:lnTo>
                  <a:lnTo>
                    <a:pt x="314756" y="318655"/>
                  </a:lnTo>
                  <a:lnTo>
                    <a:pt x="319938" y="315747"/>
                  </a:lnTo>
                  <a:lnTo>
                    <a:pt x="322834" y="315010"/>
                  </a:lnTo>
                  <a:lnTo>
                    <a:pt x="331203" y="315010"/>
                  </a:lnTo>
                  <a:lnTo>
                    <a:pt x="335381" y="316649"/>
                  </a:lnTo>
                  <a:lnTo>
                    <a:pt x="341769" y="323215"/>
                  </a:lnTo>
                  <a:lnTo>
                    <a:pt x="343369" y="327710"/>
                  </a:lnTo>
                  <a:lnTo>
                    <a:pt x="343369" y="339369"/>
                  </a:lnTo>
                  <a:lnTo>
                    <a:pt x="341718" y="344170"/>
                  </a:lnTo>
                  <a:lnTo>
                    <a:pt x="335064" y="351409"/>
                  </a:lnTo>
                  <a:lnTo>
                    <a:pt x="331012" y="353212"/>
                  </a:lnTo>
                  <a:lnTo>
                    <a:pt x="322211" y="353212"/>
                  </a:lnTo>
                  <a:lnTo>
                    <a:pt x="318820" y="351942"/>
                  </a:lnTo>
                  <a:lnTo>
                    <a:pt x="313156" y="346811"/>
                  </a:lnTo>
                  <a:lnTo>
                    <a:pt x="311378" y="342976"/>
                  </a:lnTo>
                  <a:lnTo>
                    <a:pt x="310591" y="337870"/>
                  </a:lnTo>
                  <a:lnTo>
                    <a:pt x="300126" y="338759"/>
                  </a:lnTo>
                  <a:lnTo>
                    <a:pt x="300799" y="345592"/>
                  </a:lnTo>
                  <a:lnTo>
                    <a:pt x="303466" y="351066"/>
                  </a:lnTo>
                  <a:lnTo>
                    <a:pt x="312788" y="359346"/>
                  </a:lnTo>
                  <a:lnTo>
                    <a:pt x="318833" y="361403"/>
                  </a:lnTo>
                  <a:lnTo>
                    <a:pt x="335229" y="361403"/>
                  </a:lnTo>
                  <a:lnTo>
                    <a:pt x="342315" y="358127"/>
                  </a:lnTo>
                  <a:lnTo>
                    <a:pt x="351802" y="346202"/>
                  </a:lnTo>
                  <a:lnTo>
                    <a:pt x="353949" y="339852"/>
                  </a:lnTo>
                  <a:lnTo>
                    <a:pt x="353949" y="324789"/>
                  </a:lnTo>
                  <a:close/>
                </a:path>
                <a:path w="1118870" h="361950">
                  <a:moveTo>
                    <a:pt x="359130" y="12"/>
                  </a:moveTo>
                  <a:lnTo>
                    <a:pt x="348437" y="12"/>
                  </a:lnTo>
                  <a:lnTo>
                    <a:pt x="348437" y="260223"/>
                  </a:lnTo>
                  <a:lnTo>
                    <a:pt x="359130" y="260223"/>
                  </a:lnTo>
                  <a:lnTo>
                    <a:pt x="359130" y="12"/>
                  </a:lnTo>
                  <a:close/>
                </a:path>
                <a:path w="1118870" h="361950">
                  <a:moveTo>
                    <a:pt x="380517" y="12"/>
                  </a:moveTo>
                  <a:lnTo>
                    <a:pt x="369836" y="12"/>
                  </a:lnTo>
                  <a:lnTo>
                    <a:pt x="369836" y="260223"/>
                  </a:lnTo>
                  <a:lnTo>
                    <a:pt x="380517" y="260223"/>
                  </a:lnTo>
                  <a:lnTo>
                    <a:pt x="380517" y="12"/>
                  </a:lnTo>
                  <a:close/>
                </a:path>
                <a:path w="1118870" h="361950">
                  <a:moveTo>
                    <a:pt x="433971" y="25"/>
                  </a:moveTo>
                  <a:lnTo>
                    <a:pt x="401904" y="25"/>
                  </a:lnTo>
                  <a:lnTo>
                    <a:pt x="401904" y="260223"/>
                  </a:lnTo>
                  <a:lnTo>
                    <a:pt x="433971" y="260223"/>
                  </a:lnTo>
                  <a:lnTo>
                    <a:pt x="433971" y="25"/>
                  </a:lnTo>
                  <a:close/>
                </a:path>
                <a:path w="1118870" h="361950">
                  <a:moveTo>
                    <a:pt x="455371" y="12"/>
                  </a:moveTo>
                  <a:lnTo>
                    <a:pt x="444690" y="12"/>
                  </a:lnTo>
                  <a:lnTo>
                    <a:pt x="444690" y="260223"/>
                  </a:lnTo>
                  <a:lnTo>
                    <a:pt x="455371" y="260223"/>
                  </a:lnTo>
                  <a:lnTo>
                    <a:pt x="455371" y="12"/>
                  </a:lnTo>
                  <a:close/>
                </a:path>
                <a:path w="1118870" h="361950">
                  <a:moveTo>
                    <a:pt x="508838" y="25"/>
                  </a:moveTo>
                  <a:lnTo>
                    <a:pt x="487451" y="25"/>
                  </a:lnTo>
                  <a:lnTo>
                    <a:pt x="487451" y="260223"/>
                  </a:lnTo>
                  <a:lnTo>
                    <a:pt x="508838" y="260223"/>
                  </a:lnTo>
                  <a:lnTo>
                    <a:pt x="508838" y="25"/>
                  </a:lnTo>
                  <a:close/>
                </a:path>
                <a:path w="1118870" h="361950">
                  <a:moveTo>
                    <a:pt x="530212" y="12"/>
                  </a:moveTo>
                  <a:lnTo>
                    <a:pt x="519531" y="12"/>
                  </a:lnTo>
                  <a:lnTo>
                    <a:pt x="519531" y="260223"/>
                  </a:lnTo>
                  <a:lnTo>
                    <a:pt x="530212" y="260223"/>
                  </a:lnTo>
                  <a:lnTo>
                    <a:pt x="530212" y="12"/>
                  </a:lnTo>
                  <a:close/>
                </a:path>
                <a:path w="1118870" h="361950">
                  <a:moveTo>
                    <a:pt x="583666" y="25"/>
                  </a:moveTo>
                  <a:lnTo>
                    <a:pt x="562267" y="25"/>
                  </a:lnTo>
                  <a:lnTo>
                    <a:pt x="562267" y="260223"/>
                  </a:lnTo>
                  <a:lnTo>
                    <a:pt x="583666" y="260223"/>
                  </a:lnTo>
                  <a:lnTo>
                    <a:pt x="583666" y="25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72" y="0"/>
                  </a:lnTo>
                  <a:lnTo>
                    <a:pt x="594372" y="313690"/>
                  </a:lnTo>
                  <a:lnTo>
                    <a:pt x="605066" y="313690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14" y="0"/>
                  </a:moveTo>
                  <a:lnTo>
                    <a:pt x="615721" y="0"/>
                  </a:lnTo>
                  <a:lnTo>
                    <a:pt x="615721" y="313690"/>
                  </a:lnTo>
                  <a:lnTo>
                    <a:pt x="626414" y="313690"/>
                  </a:lnTo>
                  <a:lnTo>
                    <a:pt x="626414" y="0"/>
                  </a:lnTo>
                  <a:close/>
                </a:path>
                <a:path w="1118870" h="361950">
                  <a:moveTo>
                    <a:pt x="669201" y="25"/>
                  </a:moveTo>
                  <a:lnTo>
                    <a:pt x="637133" y="25"/>
                  </a:lnTo>
                  <a:lnTo>
                    <a:pt x="637133" y="260223"/>
                  </a:lnTo>
                  <a:lnTo>
                    <a:pt x="669201" y="260223"/>
                  </a:lnTo>
                  <a:lnTo>
                    <a:pt x="669201" y="25"/>
                  </a:lnTo>
                  <a:close/>
                </a:path>
                <a:path w="1118870" h="361950">
                  <a:moveTo>
                    <a:pt x="701268" y="12"/>
                  </a:moveTo>
                  <a:lnTo>
                    <a:pt x="690575" y="12"/>
                  </a:lnTo>
                  <a:lnTo>
                    <a:pt x="690575" y="260223"/>
                  </a:lnTo>
                  <a:lnTo>
                    <a:pt x="701268" y="260223"/>
                  </a:lnTo>
                  <a:lnTo>
                    <a:pt x="701268" y="12"/>
                  </a:lnTo>
                  <a:close/>
                </a:path>
                <a:path w="1118870" h="361950">
                  <a:moveTo>
                    <a:pt x="744042" y="25"/>
                  </a:moveTo>
                  <a:lnTo>
                    <a:pt x="711974" y="25"/>
                  </a:lnTo>
                  <a:lnTo>
                    <a:pt x="711974" y="260223"/>
                  </a:lnTo>
                  <a:lnTo>
                    <a:pt x="744042" y="260223"/>
                  </a:lnTo>
                  <a:lnTo>
                    <a:pt x="744042" y="25"/>
                  </a:lnTo>
                  <a:close/>
                </a:path>
                <a:path w="1118870" h="361950">
                  <a:moveTo>
                    <a:pt x="776122" y="12"/>
                  </a:moveTo>
                  <a:lnTo>
                    <a:pt x="765441" y="12"/>
                  </a:lnTo>
                  <a:lnTo>
                    <a:pt x="765441" y="260223"/>
                  </a:lnTo>
                  <a:lnTo>
                    <a:pt x="776122" y="260223"/>
                  </a:lnTo>
                  <a:lnTo>
                    <a:pt x="776122" y="12"/>
                  </a:lnTo>
                  <a:close/>
                </a:path>
                <a:path w="1118870" h="361950">
                  <a:moveTo>
                    <a:pt x="797521" y="12"/>
                  </a:moveTo>
                  <a:lnTo>
                    <a:pt x="786828" y="12"/>
                  </a:lnTo>
                  <a:lnTo>
                    <a:pt x="786828" y="260223"/>
                  </a:lnTo>
                  <a:lnTo>
                    <a:pt x="797521" y="260223"/>
                  </a:lnTo>
                  <a:lnTo>
                    <a:pt x="797521" y="12"/>
                  </a:lnTo>
                  <a:close/>
                </a:path>
                <a:path w="1118870" h="361950">
                  <a:moveTo>
                    <a:pt x="818896" y="12"/>
                  </a:moveTo>
                  <a:lnTo>
                    <a:pt x="808215" y="12"/>
                  </a:lnTo>
                  <a:lnTo>
                    <a:pt x="808215" y="260223"/>
                  </a:lnTo>
                  <a:lnTo>
                    <a:pt x="818896" y="260223"/>
                  </a:lnTo>
                  <a:lnTo>
                    <a:pt x="818896" y="12"/>
                  </a:lnTo>
                  <a:close/>
                </a:path>
                <a:path w="1118870" h="361950">
                  <a:moveTo>
                    <a:pt x="883881" y="25"/>
                  </a:moveTo>
                  <a:lnTo>
                    <a:pt x="861669" y="25"/>
                  </a:lnTo>
                  <a:lnTo>
                    <a:pt x="861669" y="260223"/>
                  </a:lnTo>
                  <a:lnTo>
                    <a:pt x="883881" y="260223"/>
                  </a:lnTo>
                  <a:lnTo>
                    <a:pt x="883881" y="25"/>
                  </a:lnTo>
                  <a:close/>
                </a:path>
                <a:path w="1118870" h="361950">
                  <a:moveTo>
                    <a:pt x="915936" y="25"/>
                  </a:moveTo>
                  <a:lnTo>
                    <a:pt x="893737" y="25"/>
                  </a:lnTo>
                  <a:lnTo>
                    <a:pt x="893737" y="260223"/>
                  </a:lnTo>
                  <a:lnTo>
                    <a:pt x="915936" y="260223"/>
                  </a:lnTo>
                  <a:lnTo>
                    <a:pt x="915936" y="25"/>
                  </a:lnTo>
                  <a:close/>
                </a:path>
                <a:path w="1118870" h="361950">
                  <a:moveTo>
                    <a:pt x="958735" y="25"/>
                  </a:moveTo>
                  <a:lnTo>
                    <a:pt x="936523" y="25"/>
                  </a:lnTo>
                  <a:lnTo>
                    <a:pt x="936523" y="260223"/>
                  </a:lnTo>
                  <a:lnTo>
                    <a:pt x="958735" y="260223"/>
                  </a:lnTo>
                  <a:lnTo>
                    <a:pt x="958735" y="25"/>
                  </a:lnTo>
                  <a:close/>
                </a:path>
                <a:path w="1118870" h="361950">
                  <a:moveTo>
                    <a:pt x="990790" y="25"/>
                  </a:moveTo>
                  <a:lnTo>
                    <a:pt x="968590" y="25"/>
                  </a:lnTo>
                  <a:lnTo>
                    <a:pt x="968590" y="260223"/>
                  </a:lnTo>
                  <a:lnTo>
                    <a:pt x="990790" y="260223"/>
                  </a:lnTo>
                  <a:lnTo>
                    <a:pt x="990790" y="25"/>
                  </a:lnTo>
                  <a:close/>
                </a:path>
                <a:path w="1118870" h="361950">
                  <a:moveTo>
                    <a:pt x="1021245" y="12"/>
                  </a:moveTo>
                  <a:lnTo>
                    <a:pt x="1011351" y="12"/>
                  </a:lnTo>
                  <a:lnTo>
                    <a:pt x="1011351" y="260223"/>
                  </a:lnTo>
                  <a:lnTo>
                    <a:pt x="1021245" y="260223"/>
                  </a:lnTo>
                  <a:lnTo>
                    <a:pt x="1021245" y="12"/>
                  </a:lnTo>
                  <a:close/>
                </a:path>
                <a:path w="1118870" h="361950">
                  <a:moveTo>
                    <a:pt x="1064018" y="12"/>
                  </a:moveTo>
                  <a:lnTo>
                    <a:pt x="1054138" y="12"/>
                  </a:lnTo>
                  <a:lnTo>
                    <a:pt x="1054138" y="260223"/>
                  </a:lnTo>
                  <a:lnTo>
                    <a:pt x="1064018" y="260223"/>
                  </a:lnTo>
                  <a:lnTo>
                    <a:pt x="1064018" y="12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05" y="0"/>
                  </a:lnTo>
                  <a:lnTo>
                    <a:pt x="1086205" y="313690"/>
                  </a:lnTo>
                  <a:lnTo>
                    <a:pt x="1096899" y="313690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60" y="0"/>
                  </a:moveTo>
                  <a:lnTo>
                    <a:pt x="1107567" y="0"/>
                  </a:lnTo>
                  <a:lnTo>
                    <a:pt x="1107567" y="313690"/>
                  </a:lnTo>
                  <a:lnTo>
                    <a:pt x="1118260" y="313690"/>
                  </a:lnTo>
                  <a:lnTo>
                    <a:pt x="1118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272560" y="2960235"/>
              <a:ext cx="202987" cy="82880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6539217" y="2960242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0990"/>
                  </a:moveTo>
                  <a:lnTo>
                    <a:pt x="44780" y="8242"/>
                  </a:lnTo>
                  <a:lnTo>
                    <a:pt x="43916" y="6908"/>
                  </a:lnTo>
                  <a:lnTo>
                    <a:pt x="42697" y="5778"/>
                  </a:lnTo>
                  <a:lnTo>
                    <a:pt x="42697" y="41465"/>
                  </a:lnTo>
                  <a:lnTo>
                    <a:pt x="42405" y="50596"/>
                  </a:lnTo>
                  <a:lnTo>
                    <a:pt x="31051" y="74688"/>
                  </a:lnTo>
                  <a:lnTo>
                    <a:pt x="21882" y="74688"/>
                  </a:lnTo>
                  <a:lnTo>
                    <a:pt x="10248" y="41465"/>
                  </a:lnTo>
                  <a:lnTo>
                    <a:pt x="10528" y="33426"/>
                  </a:lnTo>
                  <a:lnTo>
                    <a:pt x="21780" y="8242"/>
                  </a:lnTo>
                  <a:lnTo>
                    <a:pt x="31013" y="8242"/>
                  </a:lnTo>
                  <a:lnTo>
                    <a:pt x="42697" y="41465"/>
                  </a:lnTo>
                  <a:lnTo>
                    <a:pt x="42697" y="5778"/>
                  </a:lnTo>
                  <a:lnTo>
                    <a:pt x="41211" y="4394"/>
                  </a:lnTo>
                  <a:lnTo>
                    <a:pt x="37934" y="2654"/>
                  </a:lnTo>
                  <a:lnTo>
                    <a:pt x="34658" y="876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65"/>
                  </a:lnTo>
                  <a:lnTo>
                    <a:pt x="12509" y="80086"/>
                  </a:lnTo>
                  <a:lnTo>
                    <a:pt x="18643" y="82880"/>
                  </a:lnTo>
                  <a:lnTo>
                    <a:pt x="32410" y="82880"/>
                  </a:lnTo>
                  <a:lnTo>
                    <a:pt x="37338" y="81292"/>
                  </a:lnTo>
                  <a:lnTo>
                    <a:pt x="45110" y="74904"/>
                  </a:lnTo>
                  <a:lnTo>
                    <a:pt x="45250" y="74688"/>
                  </a:lnTo>
                  <a:lnTo>
                    <a:pt x="48056" y="70383"/>
                  </a:lnTo>
                  <a:lnTo>
                    <a:pt x="51955" y="58686"/>
                  </a:lnTo>
                  <a:lnTo>
                    <a:pt x="52933" y="50990"/>
                  </a:lnTo>
                  <a:close/>
                </a:path>
                <a:path w="428625" h="83185">
                  <a:moveTo>
                    <a:pt x="127990" y="50990"/>
                  </a:moveTo>
                  <a:lnTo>
                    <a:pt x="119849" y="8242"/>
                  </a:lnTo>
                  <a:lnTo>
                    <a:pt x="117754" y="5778"/>
                  </a:lnTo>
                  <a:lnTo>
                    <a:pt x="117754" y="41465"/>
                  </a:lnTo>
                  <a:lnTo>
                    <a:pt x="117462" y="50596"/>
                  </a:lnTo>
                  <a:lnTo>
                    <a:pt x="106095" y="74688"/>
                  </a:lnTo>
                  <a:lnTo>
                    <a:pt x="96951" y="74688"/>
                  </a:lnTo>
                  <a:lnTo>
                    <a:pt x="85305" y="41465"/>
                  </a:lnTo>
                  <a:lnTo>
                    <a:pt x="85585" y="33426"/>
                  </a:lnTo>
                  <a:lnTo>
                    <a:pt x="96837" y="8242"/>
                  </a:lnTo>
                  <a:lnTo>
                    <a:pt x="106070" y="8242"/>
                  </a:lnTo>
                  <a:lnTo>
                    <a:pt x="117754" y="41465"/>
                  </a:lnTo>
                  <a:lnTo>
                    <a:pt x="117754" y="5778"/>
                  </a:lnTo>
                  <a:lnTo>
                    <a:pt x="116268" y="4394"/>
                  </a:lnTo>
                  <a:lnTo>
                    <a:pt x="109702" y="876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65"/>
                  </a:lnTo>
                  <a:lnTo>
                    <a:pt x="87553" y="80086"/>
                  </a:lnTo>
                  <a:lnTo>
                    <a:pt x="93700" y="82880"/>
                  </a:lnTo>
                  <a:lnTo>
                    <a:pt x="107467" y="82880"/>
                  </a:lnTo>
                  <a:lnTo>
                    <a:pt x="112382" y="81292"/>
                  </a:lnTo>
                  <a:lnTo>
                    <a:pt x="120167" y="74904"/>
                  </a:lnTo>
                  <a:lnTo>
                    <a:pt x="120307" y="74688"/>
                  </a:lnTo>
                  <a:lnTo>
                    <a:pt x="123101" y="70383"/>
                  </a:lnTo>
                  <a:lnTo>
                    <a:pt x="127012" y="58686"/>
                  </a:lnTo>
                  <a:lnTo>
                    <a:pt x="127990" y="50990"/>
                  </a:lnTo>
                  <a:close/>
                </a:path>
                <a:path w="428625" h="83185">
                  <a:moveTo>
                    <a:pt x="203263" y="47396"/>
                  </a:moveTo>
                  <a:lnTo>
                    <a:pt x="200926" y="41084"/>
                  </a:lnTo>
                  <a:lnTo>
                    <a:pt x="197637" y="37642"/>
                  </a:lnTo>
                  <a:lnTo>
                    <a:pt x="193027" y="32829"/>
                  </a:lnTo>
                  <a:lnTo>
                    <a:pt x="193027" y="49961"/>
                  </a:lnTo>
                  <a:lnTo>
                    <a:pt x="192976" y="61912"/>
                  </a:lnTo>
                  <a:lnTo>
                    <a:pt x="191579" y="66205"/>
                  </a:lnTo>
                  <a:lnTo>
                    <a:pt x="185521" y="72986"/>
                  </a:lnTo>
                  <a:lnTo>
                    <a:pt x="181902" y="74688"/>
                  </a:lnTo>
                  <a:lnTo>
                    <a:pt x="174815" y="74688"/>
                  </a:lnTo>
                  <a:lnTo>
                    <a:pt x="161137" y="58635"/>
                  </a:lnTo>
                  <a:lnTo>
                    <a:pt x="161137" y="49961"/>
                  </a:lnTo>
                  <a:lnTo>
                    <a:pt x="162712" y="45732"/>
                  </a:lnTo>
                  <a:lnTo>
                    <a:pt x="168630" y="39636"/>
                  </a:lnTo>
                  <a:lnTo>
                    <a:pt x="168986" y="39268"/>
                  </a:lnTo>
                  <a:lnTo>
                    <a:pt x="172808" y="37642"/>
                  </a:lnTo>
                  <a:lnTo>
                    <a:pt x="177292" y="37642"/>
                  </a:lnTo>
                  <a:lnTo>
                    <a:pt x="181851" y="37655"/>
                  </a:lnTo>
                  <a:lnTo>
                    <a:pt x="185610" y="39268"/>
                  </a:lnTo>
                  <a:lnTo>
                    <a:pt x="191579" y="45732"/>
                  </a:lnTo>
                  <a:lnTo>
                    <a:pt x="193027" y="49961"/>
                  </a:lnTo>
                  <a:lnTo>
                    <a:pt x="193027" y="32829"/>
                  </a:lnTo>
                  <a:lnTo>
                    <a:pt x="191579" y="31305"/>
                  </a:lnTo>
                  <a:lnTo>
                    <a:pt x="185953" y="28841"/>
                  </a:lnTo>
                  <a:lnTo>
                    <a:pt x="175501" y="28841"/>
                  </a:lnTo>
                  <a:lnTo>
                    <a:pt x="159588" y="39636"/>
                  </a:lnTo>
                  <a:lnTo>
                    <a:pt x="159689" y="31305"/>
                  </a:lnTo>
                  <a:lnTo>
                    <a:pt x="175018" y="8191"/>
                  </a:lnTo>
                  <a:lnTo>
                    <a:pt x="182130" y="8191"/>
                  </a:lnTo>
                  <a:lnTo>
                    <a:pt x="191922" y="20980"/>
                  </a:lnTo>
                  <a:lnTo>
                    <a:pt x="201841" y="20205"/>
                  </a:lnTo>
                  <a:lnTo>
                    <a:pt x="201028" y="13893"/>
                  </a:lnTo>
                  <a:lnTo>
                    <a:pt x="198564" y="8940"/>
                  </a:lnTo>
                  <a:lnTo>
                    <a:pt x="197700" y="8191"/>
                  </a:lnTo>
                  <a:lnTo>
                    <a:pt x="190411" y="1790"/>
                  </a:lnTo>
                  <a:lnTo>
                    <a:pt x="185191" y="0"/>
                  </a:lnTo>
                  <a:lnTo>
                    <a:pt x="170243" y="0"/>
                  </a:lnTo>
                  <a:lnTo>
                    <a:pt x="150228" y="32550"/>
                  </a:lnTo>
                  <a:lnTo>
                    <a:pt x="149796" y="45732"/>
                  </a:lnTo>
                  <a:lnTo>
                    <a:pt x="150177" y="53289"/>
                  </a:lnTo>
                  <a:lnTo>
                    <a:pt x="169557" y="82880"/>
                  </a:lnTo>
                  <a:lnTo>
                    <a:pt x="182740" y="82880"/>
                  </a:lnTo>
                  <a:lnTo>
                    <a:pt x="187083" y="81724"/>
                  </a:lnTo>
                  <a:lnTo>
                    <a:pt x="194754" y="77076"/>
                  </a:lnTo>
                  <a:lnTo>
                    <a:pt x="196913" y="74688"/>
                  </a:lnTo>
                  <a:lnTo>
                    <a:pt x="197777" y="73736"/>
                  </a:lnTo>
                  <a:lnTo>
                    <a:pt x="202158" y="64985"/>
                  </a:lnTo>
                  <a:lnTo>
                    <a:pt x="203263" y="60236"/>
                  </a:lnTo>
                  <a:lnTo>
                    <a:pt x="203263" y="47396"/>
                  </a:lnTo>
                  <a:close/>
                </a:path>
                <a:path w="428625" h="83185">
                  <a:moveTo>
                    <a:pt x="277558" y="71920"/>
                  </a:moveTo>
                  <a:lnTo>
                    <a:pt x="237731" y="71920"/>
                  </a:lnTo>
                  <a:lnTo>
                    <a:pt x="238861" y="70116"/>
                  </a:lnTo>
                  <a:lnTo>
                    <a:pt x="240245" y="68326"/>
                  </a:lnTo>
                  <a:lnTo>
                    <a:pt x="243662" y="64744"/>
                  </a:lnTo>
                  <a:lnTo>
                    <a:pt x="247497" y="61328"/>
                  </a:lnTo>
                  <a:lnTo>
                    <a:pt x="260629" y="50253"/>
                  </a:lnTo>
                  <a:lnTo>
                    <a:pt x="265734" y="45491"/>
                  </a:lnTo>
                  <a:lnTo>
                    <a:pt x="271907" y="38557"/>
                  </a:lnTo>
                  <a:lnTo>
                    <a:pt x="274129" y="35255"/>
                  </a:lnTo>
                  <a:lnTo>
                    <a:pt x="276771" y="28981"/>
                  </a:lnTo>
                  <a:lnTo>
                    <a:pt x="277444" y="25781"/>
                  </a:lnTo>
                  <a:lnTo>
                    <a:pt x="277444" y="16141"/>
                  </a:lnTo>
                  <a:lnTo>
                    <a:pt x="275183" y="10795"/>
                  </a:lnTo>
                  <a:lnTo>
                    <a:pt x="266103" y="2159"/>
                  </a:lnTo>
                  <a:lnTo>
                    <a:pt x="259918" y="0"/>
                  </a:lnTo>
                  <a:lnTo>
                    <a:pt x="244424" y="0"/>
                  </a:lnTo>
                  <a:lnTo>
                    <a:pt x="238277" y="2006"/>
                  </a:lnTo>
                  <a:lnTo>
                    <a:pt x="229133" y="10020"/>
                  </a:lnTo>
                  <a:lnTo>
                    <a:pt x="226491" y="15824"/>
                  </a:lnTo>
                  <a:lnTo>
                    <a:pt x="225793" y="23469"/>
                  </a:lnTo>
                  <a:lnTo>
                    <a:pt x="236029" y="24523"/>
                  </a:lnTo>
                  <a:lnTo>
                    <a:pt x="236054" y="19431"/>
                  </a:lnTo>
                  <a:lnTo>
                    <a:pt x="237528" y="15443"/>
                  </a:lnTo>
                  <a:lnTo>
                    <a:pt x="243281" y="9690"/>
                  </a:lnTo>
                  <a:lnTo>
                    <a:pt x="247129" y="8242"/>
                  </a:lnTo>
                  <a:lnTo>
                    <a:pt x="256463" y="8242"/>
                  </a:lnTo>
                  <a:lnTo>
                    <a:pt x="260134" y="9613"/>
                  </a:lnTo>
                  <a:lnTo>
                    <a:pt x="265785" y="15036"/>
                  </a:lnTo>
                  <a:lnTo>
                    <a:pt x="267208" y="18364"/>
                  </a:lnTo>
                  <a:lnTo>
                    <a:pt x="267208" y="26073"/>
                  </a:lnTo>
                  <a:lnTo>
                    <a:pt x="265658" y="30086"/>
                  </a:lnTo>
                  <a:lnTo>
                    <a:pt x="259448" y="38531"/>
                  </a:lnTo>
                  <a:lnTo>
                    <a:pt x="253492" y="44259"/>
                  </a:lnTo>
                  <a:lnTo>
                    <a:pt x="238975" y="56146"/>
                  </a:lnTo>
                  <a:lnTo>
                    <a:pt x="234632" y="60236"/>
                  </a:lnTo>
                  <a:lnTo>
                    <a:pt x="228612" y="67322"/>
                  </a:lnTo>
                  <a:lnTo>
                    <a:pt x="226441" y="70929"/>
                  </a:lnTo>
                  <a:lnTo>
                    <a:pt x="224218" y="76796"/>
                  </a:lnTo>
                  <a:lnTo>
                    <a:pt x="223837" y="79095"/>
                  </a:lnTo>
                  <a:lnTo>
                    <a:pt x="223888" y="81495"/>
                  </a:lnTo>
                  <a:lnTo>
                    <a:pt x="277558" y="81495"/>
                  </a:lnTo>
                  <a:lnTo>
                    <a:pt x="277558" y="71920"/>
                  </a:lnTo>
                  <a:close/>
                </a:path>
                <a:path w="428625" h="83185">
                  <a:moveTo>
                    <a:pt x="352615" y="71920"/>
                  </a:moveTo>
                  <a:lnTo>
                    <a:pt x="312788" y="71920"/>
                  </a:lnTo>
                  <a:lnTo>
                    <a:pt x="313905" y="70116"/>
                  </a:lnTo>
                  <a:lnTo>
                    <a:pt x="315302" y="68326"/>
                  </a:lnTo>
                  <a:lnTo>
                    <a:pt x="318706" y="64744"/>
                  </a:lnTo>
                  <a:lnTo>
                    <a:pt x="322541" y="61328"/>
                  </a:lnTo>
                  <a:lnTo>
                    <a:pt x="335686" y="50253"/>
                  </a:lnTo>
                  <a:lnTo>
                    <a:pt x="340791" y="45491"/>
                  </a:lnTo>
                  <a:lnTo>
                    <a:pt x="346964" y="38557"/>
                  </a:lnTo>
                  <a:lnTo>
                    <a:pt x="349173" y="35255"/>
                  </a:lnTo>
                  <a:lnTo>
                    <a:pt x="351828" y="28981"/>
                  </a:lnTo>
                  <a:lnTo>
                    <a:pt x="352488" y="25781"/>
                  </a:lnTo>
                  <a:lnTo>
                    <a:pt x="352488" y="16141"/>
                  </a:lnTo>
                  <a:lnTo>
                    <a:pt x="350240" y="10795"/>
                  </a:lnTo>
                  <a:lnTo>
                    <a:pt x="341147" y="2159"/>
                  </a:lnTo>
                  <a:lnTo>
                    <a:pt x="334975" y="0"/>
                  </a:lnTo>
                  <a:lnTo>
                    <a:pt x="319481" y="0"/>
                  </a:lnTo>
                  <a:lnTo>
                    <a:pt x="313321" y="2006"/>
                  </a:lnTo>
                  <a:lnTo>
                    <a:pt x="304177" y="10020"/>
                  </a:lnTo>
                  <a:lnTo>
                    <a:pt x="301548" y="15824"/>
                  </a:lnTo>
                  <a:lnTo>
                    <a:pt x="300837" y="23469"/>
                  </a:lnTo>
                  <a:lnTo>
                    <a:pt x="311073" y="24523"/>
                  </a:lnTo>
                  <a:lnTo>
                    <a:pt x="311111" y="19431"/>
                  </a:lnTo>
                  <a:lnTo>
                    <a:pt x="312585" y="15443"/>
                  </a:lnTo>
                  <a:lnTo>
                    <a:pt x="318338" y="9690"/>
                  </a:lnTo>
                  <a:lnTo>
                    <a:pt x="322186" y="8242"/>
                  </a:lnTo>
                  <a:lnTo>
                    <a:pt x="331520" y="8242"/>
                  </a:lnTo>
                  <a:lnTo>
                    <a:pt x="335191" y="9613"/>
                  </a:lnTo>
                  <a:lnTo>
                    <a:pt x="340829" y="15036"/>
                  </a:lnTo>
                  <a:lnTo>
                    <a:pt x="342265" y="18364"/>
                  </a:lnTo>
                  <a:lnTo>
                    <a:pt x="342265" y="26073"/>
                  </a:lnTo>
                  <a:lnTo>
                    <a:pt x="340715" y="30086"/>
                  </a:lnTo>
                  <a:lnTo>
                    <a:pt x="334492" y="38531"/>
                  </a:lnTo>
                  <a:lnTo>
                    <a:pt x="328536" y="44259"/>
                  </a:lnTo>
                  <a:lnTo>
                    <a:pt x="314032" y="56146"/>
                  </a:lnTo>
                  <a:lnTo>
                    <a:pt x="309689" y="60236"/>
                  </a:lnTo>
                  <a:lnTo>
                    <a:pt x="303669" y="67322"/>
                  </a:lnTo>
                  <a:lnTo>
                    <a:pt x="301485" y="70929"/>
                  </a:lnTo>
                  <a:lnTo>
                    <a:pt x="299275" y="76796"/>
                  </a:lnTo>
                  <a:lnTo>
                    <a:pt x="298881" y="79095"/>
                  </a:lnTo>
                  <a:lnTo>
                    <a:pt x="298945" y="81495"/>
                  </a:lnTo>
                  <a:lnTo>
                    <a:pt x="352615" y="81495"/>
                  </a:lnTo>
                  <a:lnTo>
                    <a:pt x="352615" y="71920"/>
                  </a:lnTo>
                  <a:close/>
                </a:path>
                <a:path w="428625" h="83185">
                  <a:moveTo>
                    <a:pt x="428498" y="1371"/>
                  </a:moveTo>
                  <a:lnTo>
                    <a:pt x="375958" y="1371"/>
                  </a:lnTo>
                  <a:lnTo>
                    <a:pt x="375958" y="10947"/>
                  </a:lnTo>
                  <a:lnTo>
                    <a:pt x="415709" y="10947"/>
                  </a:lnTo>
                  <a:lnTo>
                    <a:pt x="411962" y="15519"/>
                  </a:lnTo>
                  <a:lnTo>
                    <a:pt x="393052" y="51625"/>
                  </a:lnTo>
                  <a:lnTo>
                    <a:pt x="387299" y="81495"/>
                  </a:lnTo>
                  <a:lnTo>
                    <a:pt x="397548" y="81495"/>
                  </a:lnTo>
                  <a:lnTo>
                    <a:pt x="398106" y="73406"/>
                  </a:lnTo>
                  <a:lnTo>
                    <a:pt x="399376" y="65963"/>
                  </a:lnTo>
                  <a:lnTo>
                    <a:pt x="416928" y="24561"/>
                  </a:lnTo>
                  <a:lnTo>
                    <a:pt x="428498" y="9118"/>
                  </a:lnTo>
                  <a:lnTo>
                    <a:pt x="428498" y="13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509067" y="239664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518580" y="2400582"/>
              <a:ext cx="143802" cy="124828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5811773" y="239664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821282" y="2400582"/>
              <a:ext cx="143802" cy="124828"/>
            </a:xfrm>
            <a:prstGeom prst="rect">
              <a:avLst/>
            </a:prstGeom>
          </p:spPr>
        </p:pic>
      </p:grpSp>
      <p:sp>
        <p:nvSpPr>
          <p:cNvPr id="59" name="object 59"/>
          <p:cNvSpPr txBox="1"/>
          <p:nvPr/>
        </p:nvSpPr>
        <p:spPr>
          <a:xfrm>
            <a:off x="5811773" y="2396642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1970035" y="5157980"/>
            <a:ext cx="1738630" cy="1971675"/>
          </a:xfrm>
          <a:custGeom>
            <a:avLst/>
            <a:gdLst/>
            <a:ahLst/>
            <a:cxnLst/>
            <a:rect l="l" t="t" r="r" b="b"/>
            <a:pathLst>
              <a:path w="1738629" h="19716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9615"/>
                </a:lnTo>
                <a:lnTo>
                  <a:pt x="1124" y="1941238"/>
                </a:lnTo>
                <a:lnTo>
                  <a:pt x="8999" y="1962611"/>
                </a:lnTo>
                <a:lnTo>
                  <a:pt x="30373" y="1970486"/>
                </a:lnTo>
                <a:lnTo>
                  <a:pt x="71996" y="1971611"/>
                </a:lnTo>
                <a:lnTo>
                  <a:pt x="1666595" y="1971611"/>
                </a:lnTo>
                <a:lnTo>
                  <a:pt x="1708218" y="1970486"/>
                </a:lnTo>
                <a:lnTo>
                  <a:pt x="1729592" y="1962611"/>
                </a:lnTo>
                <a:lnTo>
                  <a:pt x="1737466" y="1941238"/>
                </a:lnTo>
                <a:lnTo>
                  <a:pt x="1738591" y="189961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1" name="object 61"/>
          <p:cNvGraphicFramePr>
            <a:graphicFrameLocks noGrp="1"/>
          </p:cNvGraphicFramePr>
          <p:nvPr/>
        </p:nvGraphicFramePr>
        <p:xfrm>
          <a:off x="2071682" y="6357679"/>
          <a:ext cx="1518919" cy="7202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6272RH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6005044000409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2" name="object 62"/>
          <p:cNvSpPr txBox="1"/>
          <p:nvPr/>
        </p:nvSpPr>
        <p:spPr>
          <a:xfrm>
            <a:off x="2144525" y="5245619"/>
            <a:ext cx="137858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60" dirty="0">
                <a:latin typeface="Trebuchet MS"/>
                <a:cs typeface="Trebuchet MS"/>
              </a:rPr>
              <a:t>BUTTER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BEANS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BRINE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3" name="object 63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2604681" y="4269613"/>
            <a:ext cx="471377" cy="805992"/>
          </a:xfrm>
          <a:prstGeom prst="rect">
            <a:avLst/>
          </a:prstGeom>
        </p:spPr>
      </p:pic>
      <p:grpSp>
        <p:nvGrpSpPr>
          <p:cNvPr id="64" name="object 64"/>
          <p:cNvGrpSpPr/>
          <p:nvPr/>
        </p:nvGrpSpPr>
        <p:grpSpPr>
          <a:xfrm>
            <a:off x="2136013" y="5597093"/>
            <a:ext cx="1358265" cy="643890"/>
            <a:chOff x="2136013" y="5597093"/>
            <a:chExt cx="1358265" cy="643890"/>
          </a:xfrm>
        </p:grpSpPr>
        <p:sp>
          <p:nvSpPr>
            <p:cNvPr id="65" name="object 65"/>
            <p:cNvSpPr/>
            <p:nvPr/>
          </p:nvSpPr>
          <p:spPr>
            <a:xfrm>
              <a:off x="2224547" y="5879205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382850" y="6150105"/>
              <a:ext cx="71272" cy="89103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2239607" y="5879198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94"/>
                  </a:moveTo>
                  <a:lnTo>
                    <a:pt x="51142" y="319595"/>
                  </a:lnTo>
                  <a:lnTo>
                    <a:pt x="47828" y="316153"/>
                  </a:lnTo>
                  <a:lnTo>
                    <a:pt x="46443" y="314718"/>
                  </a:lnTo>
                  <a:lnTo>
                    <a:pt x="43230" y="311327"/>
                  </a:lnTo>
                  <a:lnTo>
                    <a:pt x="43230" y="328460"/>
                  </a:lnTo>
                  <a:lnTo>
                    <a:pt x="43192" y="340423"/>
                  </a:lnTo>
                  <a:lnTo>
                    <a:pt x="41783" y="344716"/>
                  </a:lnTo>
                  <a:lnTo>
                    <a:pt x="35725" y="351497"/>
                  </a:lnTo>
                  <a:lnTo>
                    <a:pt x="32105" y="353199"/>
                  </a:lnTo>
                  <a:lnTo>
                    <a:pt x="25019" y="353199"/>
                  </a:lnTo>
                  <a:lnTo>
                    <a:pt x="11341" y="337134"/>
                  </a:lnTo>
                  <a:lnTo>
                    <a:pt x="11341" y="328460"/>
                  </a:lnTo>
                  <a:lnTo>
                    <a:pt x="12915" y="324243"/>
                  </a:lnTo>
                  <a:lnTo>
                    <a:pt x="18834" y="318147"/>
                  </a:lnTo>
                  <a:lnTo>
                    <a:pt x="19189" y="317779"/>
                  </a:lnTo>
                  <a:lnTo>
                    <a:pt x="23012" y="316153"/>
                  </a:lnTo>
                  <a:lnTo>
                    <a:pt x="32054" y="316153"/>
                  </a:lnTo>
                  <a:lnTo>
                    <a:pt x="35826" y="317779"/>
                  </a:lnTo>
                  <a:lnTo>
                    <a:pt x="38811" y="321030"/>
                  </a:lnTo>
                  <a:lnTo>
                    <a:pt x="41795" y="324243"/>
                  </a:lnTo>
                  <a:lnTo>
                    <a:pt x="43230" y="328460"/>
                  </a:lnTo>
                  <a:lnTo>
                    <a:pt x="43230" y="311327"/>
                  </a:lnTo>
                  <a:lnTo>
                    <a:pt x="41795" y="309803"/>
                  </a:lnTo>
                  <a:lnTo>
                    <a:pt x="36156" y="307352"/>
                  </a:lnTo>
                  <a:lnTo>
                    <a:pt x="25704" y="307352"/>
                  </a:lnTo>
                  <a:lnTo>
                    <a:pt x="22072" y="308241"/>
                  </a:lnTo>
                  <a:lnTo>
                    <a:pt x="15125" y="311785"/>
                  </a:lnTo>
                  <a:lnTo>
                    <a:pt x="12192" y="314490"/>
                  </a:lnTo>
                  <a:lnTo>
                    <a:pt x="9791" y="318147"/>
                  </a:lnTo>
                  <a:lnTo>
                    <a:pt x="9906" y="309803"/>
                  </a:lnTo>
                  <a:lnTo>
                    <a:pt x="25222" y="286702"/>
                  </a:lnTo>
                  <a:lnTo>
                    <a:pt x="32346" y="286702"/>
                  </a:lnTo>
                  <a:lnTo>
                    <a:pt x="42138" y="299491"/>
                  </a:lnTo>
                  <a:lnTo>
                    <a:pt x="52044" y="298716"/>
                  </a:lnTo>
                  <a:lnTo>
                    <a:pt x="51231" y="292404"/>
                  </a:lnTo>
                  <a:lnTo>
                    <a:pt x="48780" y="287451"/>
                  </a:lnTo>
                  <a:lnTo>
                    <a:pt x="47929" y="286702"/>
                  </a:lnTo>
                  <a:lnTo>
                    <a:pt x="44678" y="283883"/>
                  </a:lnTo>
                  <a:lnTo>
                    <a:pt x="40614" y="280289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73"/>
                  </a:lnTo>
                  <a:lnTo>
                    <a:pt x="0" y="324243"/>
                  </a:lnTo>
                  <a:lnTo>
                    <a:pt x="381" y="331812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53479" y="338747"/>
                  </a:lnTo>
                  <a:lnTo>
                    <a:pt x="53479" y="325894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52" y="0"/>
                  </a:lnTo>
                  <a:lnTo>
                    <a:pt x="102552" y="313677"/>
                  </a:lnTo>
                  <a:lnTo>
                    <a:pt x="113245" y="313677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32" y="0"/>
                  </a:moveTo>
                  <a:lnTo>
                    <a:pt x="123939" y="0"/>
                  </a:lnTo>
                  <a:lnTo>
                    <a:pt x="123939" y="313677"/>
                  </a:lnTo>
                  <a:lnTo>
                    <a:pt x="134632" y="313677"/>
                  </a:lnTo>
                  <a:lnTo>
                    <a:pt x="134632" y="0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87" y="12"/>
                  </a:lnTo>
                  <a:lnTo>
                    <a:pt x="166687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18" y="286753"/>
                  </a:lnTo>
                  <a:lnTo>
                    <a:pt x="192722" y="284289"/>
                  </a:lnTo>
                  <a:lnTo>
                    <a:pt x="192722" y="319976"/>
                  </a:lnTo>
                  <a:lnTo>
                    <a:pt x="192430" y="329120"/>
                  </a:lnTo>
                  <a:lnTo>
                    <a:pt x="181076" y="353199"/>
                  </a:lnTo>
                  <a:lnTo>
                    <a:pt x="171919" y="353199"/>
                  </a:lnTo>
                  <a:lnTo>
                    <a:pt x="160274" y="319976"/>
                  </a:lnTo>
                  <a:lnTo>
                    <a:pt x="160566" y="311937"/>
                  </a:lnTo>
                  <a:lnTo>
                    <a:pt x="171805" y="286753"/>
                  </a:lnTo>
                  <a:lnTo>
                    <a:pt x="181038" y="286753"/>
                  </a:lnTo>
                  <a:lnTo>
                    <a:pt x="192722" y="319976"/>
                  </a:lnTo>
                  <a:lnTo>
                    <a:pt x="192722" y="284289"/>
                  </a:lnTo>
                  <a:lnTo>
                    <a:pt x="191236" y="282905"/>
                  </a:lnTo>
                  <a:lnTo>
                    <a:pt x="184670" y="279387"/>
                  </a:lnTo>
                  <a:lnTo>
                    <a:pt x="180848" y="278498"/>
                  </a:lnTo>
                  <a:lnTo>
                    <a:pt x="170586" y="278511"/>
                  </a:lnTo>
                  <a:lnTo>
                    <a:pt x="150025" y="310388"/>
                  </a:lnTo>
                  <a:lnTo>
                    <a:pt x="150025" y="319976"/>
                  </a:lnTo>
                  <a:lnTo>
                    <a:pt x="162521" y="358597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187350" y="359803"/>
                  </a:lnTo>
                  <a:lnTo>
                    <a:pt x="195135" y="353415"/>
                  </a:lnTo>
                  <a:lnTo>
                    <a:pt x="195275" y="353199"/>
                  </a:lnTo>
                  <a:lnTo>
                    <a:pt x="198069" y="348881"/>
                  </a:lnTo>
                  <a:lnTo>
                    <a:pt x="201980" y="337185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80" y="0"/>
                  </a:lnTo>
                  <a:lnTo>
                    <a:pt x="198780" y="260197"/>
                  </a:lnTo>
                  <a:lnTo>
                    <a:pt x="209473" y="260197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60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60" y="260197"/>
                  </a:lnTo>
                  <a:lnTo>
                    <a:pt x="230860" y="0"/>
                  </a:lnTo>
                  <a:close/>
                </a:path>
                <a:path w="1118870" h="361950">
                  <a:moveTo>
                    <a:pt x="278028" y="329501"/>
                  </a:moveTo>
                  <a:lnTo>
                    <a:pt x="269862" y="286753"/>
                  </a:lnTo>
                  <a:lnTo>
                    <a:pt x="269011" y="285432"/>
                  </a:lnTo>
                  <a:lnTo>
                    <a:pt x="267779" y="284289"/>
                  </a:lnTo>
                  <a:lnTo>
                    <a:pt x="267779" y="319976"/>
                  </a:lnTo>
                  <a:lnTo>
                    <a:pt x="267487" y="329120"/>
                  </a:lnTo>
                  <a:lnTo>
                    <a:pt x="256133" y="353199"/>
                  </a:lnTo>
                  <a:lnTo>
                    <a:pt x="246989" y="353199"/>
                  </a:lnTo>
                  <a:lnTo>
                    <a:pt x="235343" y="319976"/>
                  </a:lnTo>
                  <a:lnTo>
                    <a:pt x="235623" y="311937"/>
                  </a:lnTo>
                  <a:lnTo>
                    <a:pt x="246875" y="286753"/>
                  </a:lnTo>
                  <a:lnTo>
                    <a:pt x="256095" y="286753"/>
                  </a:lnTo>
                  <a:lnTo>
                    <a:pt x="267779" y="319976"/>
                  </a:lnTo>
                  <a:lnTo>
                    <a:pt x="267779" y="284289"/>
                  </a:lnTo>
                  <a:lnTo>
                    <a:pt x="266306" y="282905"/>
                  </a:lnTo>
                  <a:lnTo>
                    <a:pt x="263017" y="281165"/>
                  </a:lnTo>
                  <a:lnTo>
                    <a:pt x="259740" y="279387"/>
                  </a:lnTo>
                  <a:lnTo>
                    <a:pt x="255917" y="278498"/>
                  </a:lnTo>
                  <a:lnTo>
                    <a:pt x="245656" y="278511"/>
                  </a:lnTo>
                  <a:lnTo>
                    <a:pt x="240741" y="280098"/>
                  </a:lnTo>
                  <a:lnTo>
                    <a:pt x="225094" y="310388"/>
                  </a:lnTo>
                  <a:lnTo>
                    <a:pt x="225094" y="319976"/>
                  </a:lnTo>
                  <a:lnTo>
                    <a:pt x="237591" y="358597"/>
                  </a:lnTo>
                  <a:lnTo>
                    <a:pt x="243738" y="361391"/>
                  </a:lnTo>
                  <a:lnTo>
                    <a:pt x="257505" y="361391"/>
                  </a:lnTo>
                  <a:lnTo>
                    <a:pt x="262407" y="359803"/>
                  </a:lnTo>
                  <a:lnTo>
                    <a:pt x="270205" y="353415"/>
                  </a:lnTo>
                  <a:lnTo>
                    <a:pt x="270344" y="353199"/>
                  </a:lnTo>
                  <a:lnTo>
                    <a:pt x="273138" y="348881"/>
                  </a:lnTo>
                  <a:lnTo>
                    <a:pt x="277050" y="337185"/>
                  </a:lnTo>
                  <a:lnTo>
                    <a:pt x="278028" y="329501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75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75" y="260210"/>
                  </a:lnTo>
                  <a:lnTo>
                    <a:pt x="327075" y="12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65"/>
                  </a:lnTo>
                  <a:lnTo>
                    <a:pt x="341782" y="308648"/>
                  </a:lnTo>
                  <a:lnTo>
                    <a:pt x="335800" y="306184"/>
                  </a:lnTo>
                  <a:lnTo>
                    <a:pt x="323354" y="306184"/>
                  </a:lnTo>
                  <a:lnTo>
                    <a:pt x="318249" y="307886"/>
                  </a:lnTo>
                  <a:lnTo>
                    <a:pt x="313372" y="311277"/>
                  </a:lnTo>
                  <a:lnTo>
                    <a:pt x="317754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78" y="279946"/>
                  </a:lnTo>
                  <a:lnTo>
                    <a:pt x="301917" y="321640"/>
                  </a:lnTo>
                  <a:lnTo>
                    <a:pt x="311264" y="322872"/>
                  </a:lnTo>
                  <a:lnTo>
                    <a:pt x="312750" y="320522"/>
                  </a:lnTo>
                  <a:lnTo>
                    <a:pt x="314769" y="318655"/>
                  </a:lnTo>
                  <a:lnTo>
                    <a:pt x="319951" y="315747"/>
                  </a:lnTo>
                  <a:lnTo>
                    <a:pt x="322846" y="314998"/>
                  </a:lnTo>
                  <a:lnTo>
                    <a:pt x="331216" y="314998"/>
                  </a:lnTo>
                  <a:lnTo>
                    <a:pt x="335394" y="316636"/>
                  </a:lnTo>
                  <a:lnTo>
                    <a:pt x="341782" y="323202"/>
                  </a:lnTo>
                  <a:lnTo>
                    <a:pt x="343382" y="327698"/>
                  </a:lnTo>
                  <a:lnTo>
                    <a:pt x="343382" y="339369"/>
                  </a:lnTo>
                  <a:lnTo>
                    <a:pt x="341718" y="344170"/>
                  </a:lnTo>
                  <a:lnTo>
                    <a:pt x="335076" y="351396"/>
                  </a:lnTo>
                  <a:lnTo>
                    <a:pt x="331025" y="353212"/>
                  </a:lnTo>
                  <a:lnTo>
                    <a:pt x="322237" y="353212"/>
                  </a:lnTo>
                  <a:lnTo>
                    <a:pt x="318820" y="351929"/>
                  </a:lnTo>
                  <a:lnTo>
                    <a:pt x="313169" y="346811"/>
                  </a:lnTo>
                  <a:lnTo>
                    <a:pt x="311378" y="342950"/>
                  </a:lnTo>
                  <a:lnTo>
                    <a:pt x="310603" y="337870"/>
                  </a:lnTo>
                  <a:lnTo>
                    <a:pt x="300139" y="338747"/>
                  </a:lnTo>
                  <a:lnTo>
                    <a:pt x="300812" y="345579"/>
                  </a:lnTo>
                  <a:lnTo>
                    <a:pt x="303466" y="351066"/>
                  </a:lnTo>
                  <a:lnTo>
                    <a:pt x="312801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28" y="358101"/>
                  </a:lnTo>
                  <a:lnTo>
                    <a:pt x="351815" y="346189"/>
                  </a:lnTo>
                  <a:lnTo>
                    <a:pt x="353961" y="339839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68" y="0"/>
                  </a:moveTo>
                  <a:lnTo>
                    <a:pt x="348475" y="0"/>
                  </a:lnTo>
                  <a:lnTo>
                    <a:pt x="348475" y="260197"/>
                  </a:lnTo>
                  <a:lnTo>
                    <a:pt x="359168" y="260197"/>
                  </a:lnTo>
                  <a:lnTo>
                    <a:pt x="359168" y="0"/>
                  </a:lnTo>
                  <a:close/>
                </a:path>
                <a:path w="1118870" h="361950">
                  <a:moveTo>
                    <a:pt x="380542" y="0"/>
                  </a:moveTo>
                  <a:lnTo>
                    <a:pt x="369849" y="0"/>
                  </a:lnTo>
                  <a:lnTo>
                    <a:pt x="369849" y="260197"/>
                  </a:lnTo>
                  <a:lnTo>
                    <a:pt x="380542" y="260197"/>
                  </a:lnTo>
                  <a:lnTo>
                    <a:pt x="380542" y="0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83" y="0"/>
                  </a:moveTo>
                  <a:lnTo>
                    <a:pt x="444690" y="0"/>
                  </a:lnTo>
                  <a:lnTo>
                    <a:pt x="444690" y="260197"/>
                  </a:lnTo>
                  <a:lnTo>
                    <a:pt x="455383" y="260197"/>
                  </a:lnTo>
                  <a:lnTo>
                    <a:pt x="455383" y="0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64" y="12"/>
                  </a:lnTo>
                  <a:lnTo>
                    <a:pt x="487464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31" y="0"/>
                  </a:lnTo>
                  <a:lnTo>
                    <a:pt x="519531" y="260197"/>
                  </a:lnTo>
                  <a:lnTo>
                    <a:pt x="530225" y="260197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679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79" y="260210"/>
                  </a:lnTo>
                  <a:lnTo>
                    <a:pt x="583679" y="12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85" y="0"/>
                  </a:lnTo>
                  <a:lnTo>
                    <a:pt x="594385" y="313677"/>
                  </a:lnTo>
                  <a:lnTo>
                    <a:pt x="605078" y="313677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65" y="0"/>
                  </a:moveTo>
                  <a:lnTo>
                    <a:pt x="615772" y="0"/>
                  </a:lnTo>
                  <a:lnTo>
                    <a:pt x="615772" y="313677"/>
                  </a:lnTo>
                  <a:lnTo>
                    <a:pt x="626465" y="313677"/>
                  </a:lnTo>
                  <a:lnTo>
                    <a:pt x="626465" y="0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13" y="0"/>
                  </a:lnTo>
                  <a:lnTo>
                    <a:pt x="690613" y="260197"/>
                  </a:lnTo>
                  <a:lnTo>
                    <a:pt x="701306" y="260197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47" y="260197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818896" y="12"/>
                  </a:moveTo>
                  <a:lnTo>
                    <a:pt x="786828" y="12"/>
                  </a:lnTo>
                  <a:lnTo>
                    <a:pt x="786828" y="260210"/>
                  </a:lnTo>
                  <a:lnTo>
                    <a:pt x="818896" y="260210"/>
                  </a:lnTo>
                  <a:lnTo>
                    <a:pt x="818896" y="12"/>
                  </a:lnTo>
                  <a:close/>
                </a:path>
                <a:path w="1118870" h="361950">
                  <a:moveTo>
                    <a:pt x="850988" y="0"/>
                  </a:moveTo>
                  <a:lnTo>
                    <a:pt x="840295" y="0"/>
                  </a:lnTo>
                  <a:lnTo>
                    <a:pt x="840295" y="260197"/>
                  </a:lnTo>
                  <a:lnTo>
                    <a:pt x="850988" y="260197"/>
                  </a:lnTo>
                  <a:lnTo>
                    <a:pt x="850988" y="0"/>
                  </a:lnTo>
                  <a:close/>
                </a:path>
                <a:path w="1118870" h="361950">
                  <a:moveTo>
                    <a:pt x="872350" y="0"/>
                  </a:moveTo>
                  <a:lnTo>
                    <a:pt x="861669" y="0"/>
                  </a:lnTo>
                  <a:lnTo>
                    <a:pt x="861669" y="260197"/>
                  </a:lnTo>
                  <a:lnTo>
                    <a:pt x="872350" y="260197"/>
                  </a:lnTo>
                  <a:lnTo>
                    <a:pt x="872350" y="0"/>
                  </a:lnTo>
                  <a:close/>
                </a:path>
                <a:path w="1118870" h="361950">
                  <a:moveTo>
                    <a:pt x="925830" y="0"/>
                  </a:moveTo>
                  <a:lnTo>
                    <a:pt x="915136" y="0"/>
                  </a:lnTo>
                  <a:lnTo>
                    <a:pt x="915136" y="260197"/>
                  </a:lnTo>
                  <a:lnTo>
                    <a:pt x="925830" y="260197"/>
                  </a:lnTo>
                  <a:lnTo>
                    <a:pt x="925830" y="0"/>
                  </a:lnTo>
                  <a:close/>
                </a:path>
                <a:path w="1118870" h="361950">
                  <a:moveTo>
                    <a:pt x="968590" y="12"/>
                  </a:moveTo>
                  <a:lnTo>
                    <a:pt x="936510" y="12"/>
                  </a:lnTo>
                  <a:lnTo>
                    <a:pt x="936510" y="260210"/>
                  </a:lnTo>
                  <a:lnTo>
                    <a:pt x="968590" y="260210"/>
                  </a:lnTo>
                  <a:lnTo>
                    <a:pt x="968590" y="12"/>
                  </a:lnTo>
                  <a:close/>
                </a:path>
                <a:path w="1118870" h="361950">
                  <a:moveTo>
                    <a:pt x="989990" y="0"/>
                  </a:moveTo>
                  <a:lnTo>
                    <a:pt x="979297" y="0"/>
                  </a:lnTo>
                  <a:lnTo>
                    <a:pt x="979297" y="260197"/>
                  </a:lnTo>
                  <a:lnTo>
                    <a:pt x="989990" y="260197"/>
                  </a:lnTo>
                  <a:lnTo>
                    <a:pt x="989990" y="0"/>
                  </a:lnTo>
                  <a:close/>
                </a:path>
                <a:path w="1118870" h="361950">
                  <a:moveTo>
                    <a:pt x="1022057" y="0"/>
                  </a:moveTo>
                  <a:lnTo>
                    <a:pt x="1011364" y="0"/>
                  </a:lnTo>
                  <a:lnTo>
                    <a:pt x="1011364" y="260197"/>
                  </a:lnTo>
                  <a:lnTo>
                    <a:pt x="1022057" y="260197"/>
                  </a:lnTo>
                  <a:lnTo>
                    <a:pt x="1022057" y="0"/>
                  </a:lnTo>
                  <a:close/>
                </a:path>
                <a:path w="1118870" h="361950">
                  <a:moveTo>
                    <a:pt x="1075512" y="0"/>
                  </a:moveTo>
                  <a:lnTo>
                    <a:pt x="1064831" y="0"/>
                  </a:lnTo>
                  <a:lnTo>
                    <a:pt x="1064831" y="260197"/>
                  </a:lnTo>
                  <a:lnTo>
                    <a:pt x="1075512" y="260197"/>
                  </a:lnTo>
                  <a:lnTo>
                    <a:pt x="1075512" y="0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05" y="0"/>
                  </a:lnTo>
                  <a:lnTo>
                    <a:pt x="1086205" y="313677"/>
                  </a:lnTo>
                  <a:lnTo>
                    <a:pt x="1096899" y="313677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605" y="0"/>
                  </a:lnTo>
                  <a:lnTo>
                    <a:pt x="1107605" y="313677"/>
                  </a:lnTo>
                  <a:lnTo>
                    <a:pt x="1118285" y="313677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614814" y="6157694"/>
              <a:ext cx="202987" cy="82892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2881477" y="6157696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29" y="6934"/>
                  </a:lnTo>
                  <a:lnTo>
                    <a:pt x="42697" y="5791"/>
                  </a:lnTo>
                  <a:lnTo>
                    <a:pt x="42697" y="41478"/>
                  </a:lnTo>
                  <a:lnTo>
                    <a:pt x="42392" y="50622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97" y="41478"/>
                  </a:lnTo>
                  <a:lnTo>
                    <a:pt x="42697" y="5791"/>
                  </a:lnTo>
                  <a:lnTo>
                    <a:pt x="41211" y="4406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12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496" y="80098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83"/>
                  </a:lnTo>
                  <a:lnTo>
                    <a:pt x="51955" y="58686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7990" y="51003"/>
                  </a:moveTo>
                  <a:lnTo>
                    <a:pt x="119837" y="8255"/>
                  </a:lnTo>
                  <a:lnTo>
                    <a:pt x="118986" y="6934"/>
                  </a:lnTo>
                  <a:lnTo>
                    <a:pt x="117741" y="5778"/>
                  </a:lnTo>
                  <a:lnTo>
                    <a:pt x="117741" y="41478"/>
                  </a:lnTo>
                  <a:lnTo>
                    <a:pt x="117449" y="50622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39"/>
                  </a:lnTo>
                  <a:lnTo>
                    <a:pt x="96837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78"/>
                  </a:lnTo>
                  <a:lnTo>
                    <a:pt x="116268" y="4406"/>
                  </a:lnTo>
                  <a:lnTo>
                    <a:pt x="112979" y="2667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18" y="12"/>
                  </a:lnTo>
                  <a:lnTo>
                    <a:pt x="90703" y="1600"/>
                  </a:lnTo>
                  <a:lnTo>
                    <a:pt x="75057" y="31889"/>
                  </a:lnTo>
                  <a:lnTo>
                    <a:pt x="75057" y="41478"/>
                  </a:lnTo>
                  <a:lnTo>
                    <a:pt x="87553" y="80098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82" y="81305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83"/>
                  </a:lnTo>
                  <a:lnTo>
                    <a:pt x="127012" y="58686"/>
                  </a:lnTo>
                  <a:lnTo>
                    <a:pt x="127990" y="51003"/>
                  </a:lnTo>
                  <a:close/>
                </a:path>
                <a:path w="428625" h="83185">
                  <a:moveTo>
                    <a:pt x="203034" y="51003"/>
                  </a:moveTo>
                  <a:lnTo>
                    <a:pt x="194894" y="8255"/>
                  </a:lnTo>
                  <a:lnTo>
                    <a:pt x="192798" y="5791"/>
                  </a:lnTo>
                  <a:lnTo>
                    <a:pt x="192798" y="41478"/>
                  </a:lnTo>
                  <a:lnTo>
                    <a:pt x="192506" y="50622"/>
                  </a:lnTo>
                  <a:lnTo>
                    <a:pt x="181140" y="74701"/>
                  </a:lnTo>
                  <a:lnTo>
                    <a:pt x="171996" y="74701"/>
                  </a:lnTo>
                  <a:lnTo>
                    <a:pt x="160350" y="41478"/>
                  </a:lnTo>
                  <a:lnTo>
                    <a:pt x="160629" y="33439"/>
                  </a:lnTo>
                  <a:lnTo>
                    <a:pt x="171881" y="8255"/>
                  </a:lnTo>
                  <a:lnTo>
                    <a:pt x="181114" y="8255"/>
                  </a:lnTo>
                  <a:lnTo>
                    <a:pt x="192798" y="41478"/>
                  </a:lnTo>
                  <a:lnTo>
                    <a:pt x="192798" y="5791"/>
                  </a:lnTo>
                  <a:lnTo>
                    <a:pt x="191312" y="4406"/>
                  </a:lnTo>
                  <a:lnTo>
                    <a:pt x="184746" y="889"/>
                  </a:lnTo>
                  <a:lnTo>
                    <a:pt x="180924" y="0"/>
                  </a:lnTo>
                  <a:lnTo>
                    <a:pt x="170662" y="12"/>
                  </a:lnTo>
                  <a:lnTo>
                    <a:pt x="150101" y="31889"/>
                  </a:lnTo>
                  <a:lnTo>
                    <a:pt x="150101" y="41478"/>
                  </a:lnTo>
                  <a:lnTo>
                    <a:pt x="162598" y="80098"/>
                  </a:lnTo>
                  <a:lnTo>
                    <a:pt x="168744" y="82892"/>
                  </a:lnTo>
                  <a:lnTo>
                    <a:pt x="182511" y="82892"/>
                  </a:lnTo>
                  <a:lnTo>
                    <a:pt x="187426" y="81305"/>
                  </a:lnTo>
                  <a:lnTo>
                    <a:pt x="195211" y="74917"/>
                  </a:lnTo>
                  <a:lnTo>
                    <a:pt x="195351" y="74701"/>
                  </a:lnTo>
                  <a:lnTo>
                    <a:pt x="198145" y="70383"/>
                  </a:lnTo>
                  <a:lnTo>
                    <a:pt x="202057" y="58686"/>
                  </a:lnTo>
                  <a:lnTo>
                    <a:pt x="203034" y="51003"/>
                  </a:lnTo>
                  <a:close/>
                </a:path>
                <a:path w="428625" h="83185">
                  <a:moveTo>
                    <a:pt x="278384" y="52298"/>
                  </a:moveTo>
                  <a:lnTo>
                    <a:pt x="277050" y="47942"/>
                  </a:lnTo>
                  <a:lnTo>
                    <a:pt x="271729" y="40970"/>
                  </a:lnTo>
                  <a:lnTo>
                    <a:pt x="268008" y="38658"/>
                  </a:lnTo>
                  <a:lnTo>
                    <a:pt x="263207" y="37553"/>
                  </a:lnTo>
                  <a:lnTo>
                    <a:pt x="266890" y="35852"/>
                  </a:lnTo>
                  <a:lnTo>
                    <a:pt x="269684" y="33566"/>
                  </a:lnTo>
                  <a:lnTo>
                    <a:pt x="273443" y="27800"/>
                  </a:lnTo>
                  <a:lnTo>
                    <a:pt x="274396" y="24612"/>
                  </a:lnTo>
                  <a:lnTo>
                    <a:pt x="274396" y="17411"/>
                  </a:lnTo>
                  <a:lnTo>
                    <a:pt x="255066" y="12"/>
                  </a:lnTo>
                  <a:lnTo>
                    <a:pt x="244208" y="12"/>
                  </a:lnTo>
                  <a:lnTo>
                    <a:pt x="238836" y="1854"/>
                  </a:lnTo>
                  <a:lnTo>
                    <a:pt x="230200" y="9207"/>
                  </a:lnTo>
                  <a:lnTo>
                    <a:pt x="227431" y="14363"/>
                  </a:lnTo>
                  <a:lnTo>
                    <a:pt x="226212" y="21043"/>
                  </a:lnTo>
                  <a:lnTo>
                    <a:pt x="236181" y="22821"/>
                  </a:lnTo>
                  <a:lnTo>
                    <a:pt x="236918" y="17945"/>
                  </a:lnTo>
                  <a:lnTo>
                    <a:pt x="238582" y="14300"/>
                  </a:lnTo>
                  <a:lnTo>
                    <a:pt x="243751" y="9423"/>
                  </a:lnTo>
                  <a:lnTo>
                    <a:pt x="246976" y="8204"/>
                  </a:lnTo>
                  <a:lnTo>
                    <a:pt x="254774" y="8204"/>
                  </a:lnTo>
                  <a:lnTo>
                    <a:pt x="257962" y="9398"/>
                  </a:lnTo>
                  <a:lnTo>
                    <a:pt x="262902" y="14198"/>
                  </a:lnTo>
                  <a:lnTo>
                    <a:pt x="264147" y="17233"/>
                  </a:lnTo>
                  <a:lnTo>
                    <a:pt x="264147" y="25501"/>
                  </a:lnTo>
                  <a:lnTo>
                    <a:pt x="262445" y="28905"/>
                  </a:lnTo>
                  <a:lnTo>
                    <a:pt x="255651" y="33337"/>
                  </a:lnTo>
                  <a:lnTo>
                    <a:pt x="251841" y="34442"/>
                  </a:lnTo>
                  <a:lnTo>
                    <a:pt x="245986" y="34340"/>
                  </a:lnTo>
                  <a:lnTo>
                    <a:pt x="244881" y="43091"/>
                  </a:lnTo>
                  <a:lnTo>
                    <a:pt x="247688" y="42354"/>
                  </a:lnTo>
                  <a:lnTo>
                    <a:pt x="250024" y="41986"/>
                  </a:lnTo>
                  <a:lnTo>
                    <a:pt x="256514" y="41986"/>
                  </a:lnTo>
                  <a:lnTo>
                    <a:pt x="260324" y="43472"/>
                  </a:lnTo>
                  <a:lnTo>
                    <a:pt x="266306" y="49415"/>
                  </a:lnTo>
                  <a:lnTo>
                    <a:pt x="267804" y="53187"/>
                  </a:lnTo>
                  <a:lnTo>
                    <a:pt x="267804" y="62560"/>
                  </a:lnTo>
                  <a:lnTo>
                    <a:pt x="266179" y="66586"/>
                  </a:lnTo>
                  <a:lnTo>
                    <a:pt x="259715" y="73063"/>
                  </a:lnTo>
                  <a:lnTo>
                    <a:pt x="255765" y="74688"/>
                  </a:lnTo>
                  <a:lnTo>
                    <a:pt x="247129" y="74688"/>
                  </a:lnTo>
                  <a:lnTo>
                    <a:pt x="243763" y="73469"/>
                  </a:lnTo>
                  <a:lnTo>
                    <a:pt x="238264" y="68491"/>
                  </a:lnTo>
                  <a:lnTo>
                    <a:pt x="236334" y="64401"/>
                  </a:lnTo>
                  <a:lnTo>
                    <a:pt x="235191" y="58762"/>
                  </a:lnTo>
                  <a:lnTo>
                    <a:pt x="225221" y="60083"/>
                  </a:lnTo>
                  <a:lnTo>
                    <a:pt x="225882" y="66840"/>
                  </a:lnTo>
                  <a:lnTo>
                    <a:pt x="228561" y="72339"/>
                  </a:lnTo>
                  <a:lnTo>
                    <a:pt x="237972" y="80835"/>
                  </a:lnTo>
                  <a:lnTo>
                    <a:pt x="243903" y="82956"/>
                  </a:lnTo>
                  <a:lnTo>
                    <a:pt x="258914" y="82956"/>
                  </a:lnTo>
                  <a:lnTo>
                    <a:pt x="265455" y="80492"/>
                  </a:lnTo>
                  <a:lnTo>
                    <a:pt x="275793" y="70650"/>
                  </a:lnTo>
                  <a:lnTo>
                    <a:pt x="278384" y="64630"/>
                  </a:lnTo>
                  <a:lnTo>
                    <a:pt x="278384" y="52298"/>
                  </a:lnTo>
                  <a:close/>
                </a:path>
                <a:path w="428625" h="83185">
                  <a:moveTo>
                    <a:pt x="353593" y="29298"/>
                  </a:moveTo>
                  <a:lnTo>
                    <a:pt x="352450" y="21691"/>
                  </a:lnTo>
                  <a:lnTo>
                    <a:pt x="350164" y="16446"/>
                  </a:lnTo>
                  <a:lnTo>
                    <a:pt x="347916" y="11163"/>
                  </a:lnTo>
                  <a:lnTo>
                    <a:pt x="345528" y="8255"/>
                  </a:lnTo>
                  <a:lnTo>
                    <a:pt x="344589" y="7112"/>
                  </a:lnTo>
                  <a:lnTo>
                    <a:pt x="342519" y="5765"/>
                  </a:lnTo>
                  <a:lnTo>
                    <a:pt x="342519" y="21196"/>
                  </a:lnTo>
                  <a:lnTo>
                    <a:pt x="342430" y="32905"/>
                  </a:lnTo>
                  <a:lnTo>
                    <a:pt x="341033" y="37122"/>
                  </a:lnTo>
                  <a:lnTo>
                    <a:pt x="335089" y="43573"/>
                  </a:lnTo>
                  <a:lnTo>
                    <a:pt x="331304" y="45186"/>
                  </a:lnTo>
                  <a:lnTo>
                    <a:pt x="322110" y="45186"/>
                  </a:lnTo>
                  <a:lnTo>
                    <a:pt x="318249" y="43573"/>
                  </a:lnTo>
                  <a:lnTo>
                    <a:pt x="315112" y="40373"/>
                  </a:lnTo>
                  <a:lnTo>
                    <a:pt x="312013" y="37122"/>
                  </a:lnTo>
                  <a:lnTo>
                    <a:pt x="310464" y="32905"/>
                  </a:lnTo>
                  <a:lnTo>
                    <a:pt x="310565" y="21691"/>
                  </a:lnTo>
                  <a:lnTo>
                    <a:pt x="312102" y="17297"/>
                  </a:lnTo>
                  <a:lnTo>
                    <a:pt x="318668" y="10071"/>
                  </a:lnTo>
                  <a:lnTo>
                    <a:pt x="322541" y="8255"/>
                  </a:lnTo>
                  <a:lnTo>
                    <a:pt x="331241" y="8255"/>
                  </a:lnTo>
                  <a:lnTo>
                    <a:pt x="334899" y="9931"/>
                  </a:lnTo>
                  <a:lnTo>
                    <a:pt x="340995" y="16649"/>
                  </a:lnTo>
                  <a:lnTo>
                    <a:pt x="342519" y="21196"/>
                  </a:lnTo>
                  <a:lnTo>
                    <a:pt x="342519" y="5765"/>
                  </a:lnTo>
                  <a:lnTo>
                    <a:pt x="335851" y="1422"/>
                  </a:lnTo>
                  <a:lnTo>
                    <a:pt x="331025" y="0"/>
                  </a:lnTo>
                  <a:lnTo>
                    <a:pt x="318439" y="12"/>
                  </a:lnTo>
                  <a:lnTo>
                    <a:pt x="312343" y="2514"/>
                  </a:lnTo>
                  <a:lnTo>
                    <a:pt x="302641" y="12547"/>
                  </a:lnTo>
                  <a:lnTo>
                    <a:pt x="300215" y="19177"/>
                  </a:lnTo>
                  <a:lnTo>
                    <a:pt x="300215" y="35382"/>
                  </a:lnTo>
                  <a:lnTo>
                    <a:pt x="302539" y="41808"/>
                  </a:lnTo>
                  <a:lnTo>
                    <a:pt x="311848" y="51549"/>
                  </a:lnTo>
                  <a:lnTo>
                    <a:pt x="317538" y="53987"/>
                  </a:lnTo>
                  <a:lnTo>
                    <a:pt x="328269" y="53987"/>
                  </a:lnTo>
                  <a:lnTo>
                    <a:pt x="332003" y="53009"/>
                  </a:lnTo>
                  <a:lnTo>
                    <a:pt x="338912" y="49060"/>
                  </a:lnTo>
                  <a:lnTo>
                    <a:pt x="341642" y="46482"/>
                  </a:lnTo>
                  <a:lnTo>
                    <a:pt x="342455" y="45186"/>
                  </a:lnTo>
                  <a:lnTo>
                    <a:pt x="343636" y="43307"/>
                  </a:lnTo>
                  <a:lnTo>
                    <a:pt x="327812" y="74701"/>
                  </a:lnTo>
                  <a:lnTo>
                    <a:pt x="321170" y="74701"/>
                  </a:lnTo>
                  <a:lnTo>
                    <a:pt x="318236" y="73685"/>
                  </a:lnTo>
                  <a:lnTo>
                    <a:pt x="313651" y="69621"/>
                  </a:lnTo>
                  <a:lnTo>
                    <a:pt x="312102" y="66357"/>
                  </a:lnTo>
                  <a:lnTo>
                    <a:pt x="311289" y="61849"/>
                  </a:lnTo>
                  <a:lnTo>
                    <a:pt x="301713" y="62738"/>
                  </a:lnTo>
                  <a:lnTo>
                    <a:pt x="318173" y="82905"/>
                  </a:lnTo>
                  <a:lnTo>
                    <a:pt x="330517" y="82905"/>
                  </a:lnTo>
                  <a:lnTo>
                    <a:pt x="335711" y="81280"/>
                  </a:lnTo>
                  <a:lnTo>
                    <a:pt x="344601" y="74866"/>
                  </a:lnTo>
                  <a:lnTo>
                    <a:pt x="344716" y="74701"/>
                  </a:lnTo>
                  <a:lnTo>
                    <a:pt x="347967" y="70205"/>
                  </a:lnTo>
                  <a:lnTo>
                    <a:pt x="352475" y="57899"/>
                  </a:lnTo>
                  <a:lnTo>
                    <a:pt x="353593" y="49631"/>
                  </a:lnTo>
                  <a:lnTo>
                    <a:pt x="353593" y="43307"/>
                  </a:lnTo>
                  <a:lnTo>
                    <a:pt x="353593" y="29298"/>
                  </a:lnTo>
                  <a:close/>
                </a:path>
                <a:path w="428625" h="83185">
                  <a:moveTo>
                    <a:pt x="428498" y="52298"/>
                  </a:moveTo>
                  <a:lnTo>
                    <a:pt x="427164" y="47942"/>
                  </a:lnTo>
                  <a:lnTo>
                    <a:pt x="421843" y="40970"/>
                  </a:lnTo>
                  <a:lnTo>
                    <a:pt x="418122" y="38658"/>
                  </a:lnTo>
                  <a:lnTo>
                    <a:pt x="413321" y="37553"/>
                  </a:lnTo>
                  <a:lnTo>
                    <a:pt x="417004" y="35852"/>
                  </a:lnTo>
                  <a:lnTo>
                    <a:pt x="419798" y="33566"/>
                  </a:lnTo>
                  <a:lnTo>
                    <a:pt x="423557" y="27800"/>
                  </a:lnTo>
                  <a:lnTo>
                    <a:pt x="424510" y="24612"/>
                  </a:lnTo>
                  <a:lnTo>
                    <a:pt x="424510" y="17411"/>
                  </a:lnTo>
                  <a:lnTo>
                    <a:pt x="405180" y="12"/>
                  </a:lnTo>
                  <a:lnTo>
                    <a:pt x="394322" y="12"/>
                  </a:lnTo>
                  <a:lnTo>
                    <a:pt x="388950" y="1854"/>
                  </a:lnTo>
                  <a:lnTo>
                    <a:pt x="380314" y="9207"/>
                  </a:lnTo>
                  <a:lnTo>
                    <a:pt x="377545" y="14363"/>
                  </a:lnTo>
                  <a:lnTo>
                    <a:pt x="376339" y="21043"/>
                  </a:lnTo>
                  <a:lnTo>
                    <a:pt x="386295" y="22821"/>
                  </a:lnTo>
                  <a:lnTo>
                    <a:pt x="387032" y="17945"/>
                  </a:lnTo>
                  <a:lnTo>
                    <a:pt x="388696" y="14300"/>
                  </a:lnTo>
                  <a:lnTo>
                    <a:pt x="393865" y="9423"/>
                  </a:lnTo>
                  <a:lnTo>
                    <a:pt x="397090" y="8204"/>
                  </a:lnTo>
                  <a:lnTo>
                    <a:pt x="404888" y="8204"/>
                  </a:lnTo>
                  <a:lnTo>
                    <a:pt x="408076" y="9398"/>
                  </a:lnTo>
                  <a:lnTo>
                    <a:pt x="413016" y="14198"/>
                  </a:lnTo>
                  <a:lnTo>
                    <a:pt x="414261" y="17233"/>
                  </a:lnTo>
                  <a:lnTo>
                    <a:pt x="414261" y="25501"/>
                  </a:lnTo>
                  <a:lnTo>
                    <a:pt x="412559" y="28905"/>
                  </a:lnTo>
                  <a:lnTo>
                    <a:pt x="405765" y="33337"/>
                  </a:lnTo>
                  <a:lnTo>
                    <a:pt x="401955" y="34442"/>
                  </a:lnTo>
                  <a:lnTo>
                    <a:pt x="396100" y="34340"/>
                  </a:lnTo>
                  <a:lnTo>
                    <a:pt x="394995" y="43091"/>
                  </a:lnTo>
                  <a:lnTo>
                    <a:pt x="397789" y="42354"/>
                  </a:lnTo>
                  <a:lnTo>
                    <a:pt x="400138" y="41986"/>
                  </a:lnTo>
                  <a:lnTo>
                    <a:pt x="406641" y="41986"/>
                  </a:lnTo>
                  <a:lnTo>
                    <a:pt x="410438" y="43472"/>
                  </a:lnTo>
                  <a:lnTo>
                    <a:pt x="416420" y="49415"/>
                  </a:lnTo>
                  <a:lnTo>
                    <a:pt x="417918" y="53187"/>
                  </a:lnTo>
                  <a:lnTo>
                    <a:pt x="417918" y="62560"/>
                  </a:lnTo>
                  <a:lnTo>
                    <a:pt x="416293" y="66586"/>
                  </a:lnTo>
                  <a:lnTo>
                    <a:pt x="409829" y="73063"/>
                  </a:lnTo>
                  <a:lnTo>
                    <a:pt x="405879" y="74688"/>
                  </a:lnTo>
                  <a:lnTo>
                    <a:pt x="397243" y="74688"/>
                  </a:lnTo>
                  <a:lnTo>
                    <a:pt x="393877" y="73469"/>
                  </a:lnTo>
                  <a:lnTo>
                    <a:pt x="388378" y="68491"/>
                  </a:lnTo>
                  <a:lnTo>
                    <a:pt x="386448" y="64401"/>
                  </a:lnTo>
                  <a:lnTo>
                    <a:pt x="385305" y="58762"/>
                  </a:lnTo>
                  <a:lnTo>
                    <a:pt x="375335" y="60083"/>
                  </a:lnTo>
                  <a:lnTo>
                    <a:pt x="375996" y="66840"/>
                  </a:lnTo>
                  <a:lnTo>
                    <a:pt x="378675" y="72339"/>
                  </a:lnTo>
                  <a:lnTo>
                    <a:pt x="388086" y="80835"/>
                  </a:lnTo>
                  <a:lnTo>
                    <a:pt x="394017" y="82956"/>
                  </a:lnTo>
                  <a:lnTo>
                    <a:pt x="409028" y="82956"/>
                  </a:lnTo>
                  <a:lnTo>
                    <a:pt x="415569" y="80492"/>
                  </a:lnTo>
                  <a:lnTo>
                    <a:pt x="425907" y="70650"/>
                  </a:lnTo>
                  <a:lnTo>
                    <a:pt x="428498" y="64630"/>
                  </a:lnTo>
                  <a:lnTo>
                    <a:pt x="428498" y="52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833306" y="559709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842825" y="5601034"/>
              <a:ext cx="143802" cy="124828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2136013" y="559709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145527" y="5601034"/>
              <a:ext cx="143802" cy="124828"/>
            </a:xfrm>
            <a:prstGeom prst="rect">
              <a:avLst/>
            </a:prstGeom>
          </p:spPr>
        </p:pic>
      </p:grpSp>
      <p:sp>
        <p:nvSpPr>
          <p:cNvPr id="74" name="object 74"/>
          <p:cNvSpPr txBox="1"/>
          <p:nvPr/>
        </p:nvSpPr>
        <p:spPr>
          <a:xfrm>
            <a:off x="2136013" y="5597093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2175446" y="8794394"/>
            <a:ext cx="1358265" cy="135255"/>
            <a:chOff x="2175446" y="8794394"/>
            <a:chExt cx="1358265" cy="135255"/>
          </a:xfrm>
        </p:grpSpPr>
        <p:sp>
          <p:nvSpPr>
            <p:cNvPr id="76" name="object 76"/>
            <p:cNvSpPr/>
            <p:nvPr/>
          </p:nvSpPr>
          <p:spPr>
            <a:xfrm>
              <a:off x="2872739" y="879439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882258" y="8798329"/>
              <a:ext cx="143802" cy="124827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2175446" y="879439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184960" y="8798329"/>
              <a:ext cx="143802" cy="124827"/>
            </a:xfrm>
            <a:prstGeom prst="rect">
              <a:avLst/>
            </a:prstGeom>
          </p:spPr>
        </p:pic>
      </p:grpSp>
      <p:sp>
        <p:nvSpPr>
          <p:cNvPr id="80" name="object 80"/>
          <p:cNvSpPr txBox="1"/>
          <p:nvPr/>
        </p:nvSpPr>
        <p:spPr>
          <a:xfrm>
            <a:off x="2175446" y="8794394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5595266" y="5151102"/>
            <a:ext cx="1738630" cy="1971675"/>
          </a:xfrm>
          <a:custGeom>
            <a:avLst/>
            <a:gdLst/>
            <a:ahLst/>
            <a:cxnLst/>
            <a:rect l="l" t="t" r="r" b="b"/>
            <a:pathLst>
              <a:path w="1738629" h="19716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9615"/>
                </a:lnTo>
                <a:lnTo>
                  <a:pt x="1124" y="1941238"/>
                </a:lnTo>
                <a:lnTo>
                  <a:pt x="8999" y="1962611"/>
                </a:lnTo>
                <a:lnTo>
                  <a:pt x="30373" y="1970486"/>
                </a:lnTo>
                <a:lnTo>
                  <a:pt x="71996" y="1971611"/>
                </a:lnTo>
                <a:lnTo>
                  <a:pt x="1666595" y="1971611"/>
                </a:lnTo>
                <a:lnTo>
                  <a:pt x="1708218" y="1970486"/>
                </a:lnTo>
                <a:lnTo>
                  <a:pt x="1729592" y="1962611"/>
                </a:lnTo>
                <a:lnTo>
                  <a:pt x="1737466" y="1941238"/>
                </a:lnTo>
                <a:lnTo>
                  <a:pt x="1738591" y="189961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2" name="object 82"/>
          <p:cNvGraphicFramePr>
            <a:graphicFrameLocks noGrp="1"/>
          </p:cNvGraphicFramePr>
          <p:nvPr/>
        </p:nvGraphicFramePr>
        <p:xfrm>
          <a:off x="5700101" y="6370222"/>
          <a:ext cx="1518919" cy="7202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6273RH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16005044006170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3" name="object 83"/>
          <p:cNvSpPr txBox="1"/>
          <p:nvPr/>
        </p:nvSpPr>
        <p:spPr>
          <a:xfrm>
            <a:off x="5963312" y="5250011"/>
            <a:ext cx="100901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5570" marR="5080" indent="-103505">
              <a:lnSpc>
                <a:spcPct val="100000"/>
              </a:lnSpc>
              <a:spcBef>
                <a:spcPts val="100"/>
              </a:spcBef>
            </a:pPr>
            <a:r>
              <a:rPr sz="1000" b="1" spc="-60" dirty="0">
                <a:latin typeface="Trebuchet MS"/>
                <a:cs typeface="Trebuchet MS"/>
              </a:rPr>
              <a:t>BUTTER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BEANS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 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S</a:t>
            </a:r>
            <a:r>
              <a:rPr sz="1000" b="1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UCE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84" name="object 84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6228118" y="4282351"/>
            <a:ext cx="461349" cy="788873"/>
          </a:xfrm>
          <a:prstGeom prst="rect">
            <a:avLst/>
          </a:prstGeom>
        </p:spPr>
      </p:pic>
      <p:grpSp>
        <p:nvGrpSpPr>
          <p:cNvPr id="85" name="object 85"/>
          <p:cNvGrpSpPr/>
          <p:nvPr/>
        </p:nvGrpSpPr>
        <p:grpSpPr>
          <a:xfrm>
            <a:off x="5770664" y="5609640"/>
            <a:ext cx="1358265" cy="638810"/>
            <a:chOff x="5770664" y="5609640"/>
            <a:chExt cx="1358265" cy="638810"/>
          </a:xfrm>
        </p:grpSpPr>
        <p:sp>
          <p:nvSpPr>
            <p:cNvPr id="86" name="object 86"/>
            <p:cNvSpPr/>
            <p:nvPr/>
          </p:nvSpPr>
          <p:spPr>
            <a:xfrm>
              <a:off x="5852960" y="5886983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011268" y="6157878"/>
              <a:ext cx="71272" cy="89103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5868035" y="5886970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07"/>
                  </a:moveTo>
                  <a:lnTo>
                    <a:pt x="51142" y="319595"/>
                  </a:lnTo>
                  <a:lnTo>
                    <a:pt x="47853" y="316166"/>
                  </a:lnTo>
                  <a:lnTo>
                    <a:pt x="43230" y="311327"/>
                  </a:lnTo>
                  <a:lnTo>
                    <a:pt x="43230" y="328472"/>
                  </a:lnTo>
                  <a:lnTo>
                    <a:pt x="43180" y="340436"/>
                  </a:lnTo>
                  <a:lnTo>
                    <a:pt x="41783" y="344716"/>
                  </a:lnTo>
                  <a:lnTo>
                    <a:pt x="35725" y="351510"/>
                  </a:lnTo>
                  <a:lnTo>
                    <a:pt x="32105" y="353199"/>
                  </a:lnTo>
                  <a:lnTo>
                    <a:pt x="25019" y="353199"/>
                  </a:lnTo>
                  <a:lnTo>
                    <a:pt x="11341" y="337134"/>
                  </a:lnTo>
                  <a:lnTo>
                    <a:pt x="11341" y="328472"/>
                  </a:lnTo>
                  <a:lnTo>
                    <a:pt x="12903" y="324243"/>
                  </a:lnTo>
                  <a:lnTo>
                    <a:pt x="16052" y="321030"/>
                  </a:lnTo>
                  <a:lnTo>
                    <a:pt x="18834" y="318147"/>
                  </a:lnTo>
                  <a:lnTo>
                    <a:pt x="19189" y="317779"/>
                  </a:lnTo>
                  <a:lnTo>
                    <a:pt x="23012" y="316166"/>
                  </a:lnTo>
                  <a:lnTo>
                    <a:pt x="32054" y="316166"/>
                  </a:lnTo>
                  <a:lnTo>
                    <a:pt x="35814" y="317779"/>
                  </a:lnTo>
                  <a:lnTo>
                    <a:pt x="41795" y="324243"/>
                  </a:lnTo>
                  <a:lnTo>
                    <a:pt x="43230" y="328472"/>
                  </a:lnTo>
                  <a:lnTo>
                    <a:pt x="43230" y="311327"/>
                  </a:lnTo>
                  <a:lnTo>
                    <a:pt x="41795" y="309816"/>
                  </a:lnTo>
                  <a:lnTo>
                    <a:pt x="36156" y="307352"/>
                  </a:lnTo>
                  <a:lnTo>
                    <a:pt x="25704" y="307352"/>
                  </a:lnTo>
                  <a:lnTo>
                    <a:pt x="22072" y="308241"/>
                  </a:lnTo>
                  <a:lnTo>
                    <a:pt x="15125" y="311785"/>
                  </a:lnTo>
                  <a:lnTo>
                    <a:pt x="12192" y="314502"/>
                  </a:lnTo>
                  <a:lnTo>
                    <a:pt x="9791" y="318147"/>
                  </a:lnTo>
                  <a:lnTo>
                    <a:pt x="9906" y="309816"/>
                  </a:lnTo>
                  <a:lnTo>
                    <a:pt x="10807" y="303784"/>
                  </a:lnTo>
                  <a:lnTo>
                    <a:pt x="14427" y="294995"/>
                  </a:lnTo>
                  <a:lnTo>
                    <a:pt x="16891" y="291642"/>
                  </a:lnTo>
                  <a:lnTo>
                    <a:pt x="20040" y="289356"/>
                  </a:lnTo>
                  <a:lnTo>
                    <a:pt x="22428" y="287591"/>
                  </a:lnTo>
                  <a:lnTo>
                    <a:pt x="25222" y="286702"/>
                  </a:lnTo>
                  <a:lnTo>
                    <a:pt x="32346" y="286702"/>
                  </a:lnTo>
                  <a:lnTo>
                    <a:pt x="42125" y="299491"/>
                  </a:lnTo>
                  <a:lnTo>
                    <a:pt x="52044" y="298716"/>
                  </a:lnTo>
                  <a:lnTo>
                    <a:pt x="35394" y="278511"/>
                  </a:lnTo>
                  <a:lnTo>
                    <a:pt x="20447" y="278511"/>
                  </a:lnTo>
                  <a:lnTo>
                    <a:pt x="431" y="311073"/>
                  </a:lnTo>
                  <a:lnTo>
                    <a:pt x="0" y="324243"/>
                  </a:lnTo>
                  <a:lnTo>
                    <a:pt x="381" y="331812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53479" y="338734"/>
                  </a:lnTo>
                  <a:lnTo>
                    <a:pt x="53479" y="325907"/>
                  </a:lnTo>
                  <a:close/>
                </a:path>
                <a:path w="1118870" h="361950">
                  <a:moveTo>
                    <a:pt x="113245" y="25"/>
                  </a:moveTo>
                  <a:lnTo>
                    <a:pt x="102552" y="25"/>
                  </a:lnTo>
                  <a:lnTo>
                    <a:pt x="102552" y="313677"/>
                  </a:lnTo>
                  <a:lnTo>
                    <a:pt x="113245" y="313677"/>
                  </a:lnTo>
                  <a:lnTo>
                    <a:pt x="113245" y="25"/>
                  </a:lnTo>
                  <a:close/>
                </a:path>
                <a:path w="1118870" h="361950">
                  <a:moveTo>
                    <a:pt x="134620" y="25"/>
                  </a:moveTo>
                  <a:lnTo>
                    <a:pt x="123939" y="25"/>
                  </a:lnTo>
                  <a:lnTo>
                    <a:pt x="123939" y="313677"/>
                  </a:lnTo>
                  <a:lnTo>
                    <a:pt x="134620" y="313677"/>
                  </a:lnTo>
                  <a:lnTo>
                    <a:pt x="134620" y="25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87" y="12"/>
                  </a:lnTo>
                  <a:lnTo>
                    <a:pt x="166687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05" y="286753"/>
                  </a:lnTo>
                  <a:lnTo>
                    <a:pt x="193954" y="285419"/>
                  </a:lnTo>
                  <a:lnTo>
                    <a:pt x="192709" y="284264"/>
                  </a:lnTo>
                  <a:lnTo>
                    <a:pt x="192709" y="319976"/>
                  </a:lnTo>
                  <a:lnTo>
                    <a:pt x="192417" y="329120"/>
                  </a:lnTo>
                  <a:lnTo>
                    <a:pt x="181063" y="353199"/>
                  </a:lnTo>
                  <a:lnTo>
                    <a:pt x="171919" y="353199"/>
                  </a:lnTo>
                  <a:lnTo>
                    <a:pt x="160274" y="319976"/>
                  </a:lnTo>
                  <a:lnTo>
                    <a:pt x="160553" y="311937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09" y="319976"/>
                  </a:lnTo>
                  <a:lnTo>
                    <a:pt x="192709" y="284264"/>
                  </a:lnTo>
                  <a:lnTo>
                    <a:pt x="191236" y="282892"/>
                  </a:lnTo>
                  <a:lnTo>
                    <a:pt x="187947" y="281165"/>
                  </a:lnTo>
                  <a:lnTo>
                    <a:pt x="184670" y="279387"/>
                  </a:lnTo>
                  <a:lnTo>
                    <a:pt x="180848" y="278498"/>
                  </a:lnTo>
                  <a:lnTo>
                    <a:pt x="170586" y="278498"/>
                  </a:lnTo>
                  <a:lnTo>
                    <a:pt x="150025" y="310375"/>
                  </a:lnTo>
                  <a:lnTo>
                    <a:pt x="150025" y="319976"/>
                  </a:lnTo>
                  <a:lnTo>
                    <a:pt x="162521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187337" y="359803"/>
                  </a:lnTo>
                  <a:lnTo>
                    <a:pt x="195135" y="353415"/>
                  </a:lnTo>
                  <a:lnTo>
                    <a:pt x="195275" y="353199"/>
                  </a:lnTo>
                  <a:lnTo>
                    <a:pt x="198069" y="348894"/>
                  </a:lnTo>
                  <a:lnTo>
                    <a:pt x="201980" y="337197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80" y="0"/>
                  </a:lnTo>
                  <a:lnTo>
                    <a:pt x="198780" y="260197"/>
                  </a:lnTo>
                  <a:lnTo>
                    <a:pt x="209473" y="260197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47" y="260197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501"/>
                  </a:moveTo>
                  <a:lnTo>
                    <a:pt x="269862" y="286753"/>
                  </a:lnTo>
                  <a:lnTo>
                    <a:pt x="268998" y="285419"/>
                  </a:lnTo>
                  <a:lnTo>
                    <a:pt x="267766" y="284276"/>
                  </a:lnTo>
                  <a:lnTo>
                    <a:pt x="267766" y="319976"/>
                  </a:lnTo>
                  <a:lnTo>
                    <a:pt x="267474" y="329120"/>
                  </a:lnTo>
                  <a:lnTo>
                    <a:pt x="256120" y="353199"/>
                  </a:lnTo>
                  <a:lnTo>
                    <a:pt x="246964" y="353199"/>
                  </a:lnTo>
                  <a:lnTo>
                    <a:pt x="235318" y="319976"/>
                  </a:lnTo>
                  <a:lnTo>
                    <a:pt x="235597" y="311937"/>
                  </a:lnTo>
                  <a:lnTo>
                    <a:pt x="246849" y="286753"/>
                  </a:lnTo>
                  <a:lnTo>
                    <a:pt x="256082" y="286753"/>
                  </a:lnTo>
                  <a:lnTo>
                    <a:pt x="267766" y="319976"/>
                  </a:lnTo>
                  <a:lnTo>
                    <a:pt x="267766" y="284276"/>
                  </a:lnTo>
                  <a:lnTo>
                    <a:pt x="266293" y="282892"/>
                  </a:lnTo>
                  <a:lnTo>
                    <a:pt x="263004" y="281165"/>
                  </a:lnTo>
                  <a:lnTo>
                    <a:pt x="259727" y="279387"/>
                  </a:lnTo>
                  <a:lnTo>
                    <a:pt x="255905" y="278498"/>
                  </a:lnTo>
                  <a:lnTo>
                    <a:pt x="245643" y="278498"/>
                  </a:lnTo>
                  <a:lnTo>
                    <a:pt x="225082" y="310375"/>
                  </a:lnTo>
                  <a:lnTo>
                    <a:pt x="225082" y="319976"/>
                  </a:lnTo>
                  <a:lnTo>
                    <a:pt x="237578" y="358584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62407" y="359803"/>
                  </a:lnTo>
                  <a:lnTo>
                    <a:pt x="270192" y="353415"/>
                  </a:lnTo>
                  <a:lnTo>
                    <a:pt x="270332" y="353199"/>
                  </a:lnTo>
                  <a:lnTo>
                    <a:pt x="273126" y="348894"/>
                  </a:lnTo>
                  <a:lnTo>
                    <a:pt x="277037" y="337197"/>
                  </a:lnTo>
                  <a:lnTo>
                    <a:pt x="278015" y="329501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63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63" y="260210"/>
                  </a:lnTo>
                  <a:lnTo>
                    <a:pt x="327063" y="12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65"/>
                  </a:lnTo>
                  <a:lnTo>
                    <a:pt x="341782" y="308648"/>
                  </a:lnTo>
                  <a:lnTo>
                    <a:pt x="335800" y="306197"/>
                  </a:lnTo>
                  <a:lnTo>
                    <a:pt x="323354" y="306197"/>
                  </a:lnTo>
                  <a:lnTo>
                    <a:pt x="318249" y="307886"/>
                  </a:lnTo>
                  <a:lnTo>
                    <a:pt x="313372" y="311289"/>
                  </a:lnTo>
                  <a:lnTo>
                    <a:pt x="317754" y="289483"/>
                  </a:lnTo>
                  <a:lnTo>
                    <a:pt x="350139" y="289483"/>
                  </a:lnTo>
                  <a:lnTo>
                    <a:pt x="350139" y="279958"/>
                  </a:lnTo>
                  <a:lnTo>
                    <a:pt x="309778" y="279958"/>
                  </a:lnTo>
                  <a:lnTo>
                    <a:pt x="301917" y="321640"/>
                  </a:lnTo>
                  <a:lnTo>
                    <a:pt x="311264" y="322872"/>
                  </a:lnTo>
                  <a:lnTo>
                    <a:pt x="312750" y="320535"/>
                  </a:lnTo>
                  <a:lnTo>
                    <a:pt x="314769" y="318668"/>
                  </a:lnTo>
                  <a:lnTo>
                    <a:pt x="319951" y="315747"/>
                  </a:lnTo>
                  <a:lnTo>
                    <a:pt x="322846" y="314998"/>
                  </a:lnTo>
                  <a:lnTo>
                    <a:pt x="331216" y="314998"/>
                  </a:lnTo>
                  <a:lnTo>
                    <a:pt x="335394" y="316636"/>
                  </a:lnTo>
                  <a:lnTo>
                    <a:pt x="341782" y="323215"/>
                  </a:lnTo>
                  <a:lnTo>
                    <a:pt x="343382" y="327698"/>
                  </a:lnTo>
                  <a:lnTo>
                    <a:pt x="343382" y="339369"/>
                  </a:lnTo>
                  <a:lnTo>
                    <a:pt x="341718" y="344170"/>
                  </a:lnTo>
                  <a:lnTo>
                    <a:pt x="335076" y="351396"/>
                  </a:lnTo>
                  <a:lnTo>
                    <a:pt x="331025" y="353212"/>
                  </a:lnTo>
                  <a:lnTo>
                    <a:pt x="322237" y="353212"/>
                  </a:lnTo>
                  <a:lnTo>
                    <a:pt x="318820" y="351929"/>
                  </a:lnTo>
                  <a:lnTo>
                    <a:pt x="313169" y="346811"/>
                  </a:lnTo>
                  <a:lnTo>
                    <a:pt x="311378" y="342950"/>
                  </a:lnTo>
                  <a:lnTo>
                    <a:pt x="310603" y="337883"/>
                  </a:lnTo>
                  <a:lnTo>
                    <a:pt x="300139" y="338759"/>
                  </a:lnTo>
                  <a:lnTo>
                    <a:pt x="300799" y="345579"/>
                  </a:lnTo>
                  <a:lnTo>
                    <a:pt x="303466" y="351078"/>
                  </a:lnTo>
                  <a:lnTo>
                    <a:pt x="312801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28" y="358114"/>
                  </a:lnTo>
                  <a:lnTo>
                    <a:pt x="351815" y="346202"/>
                  </a:lnTo>
                  <a:lnTo>
                    <a:pt x="353961" y="339852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62" y="0"/>
                  </a:lnTo>
                  <a:lnTo>
                    <a:pt x="348462" y="260197"/>
                  </a:lnTo>
                  <a:lnTo>
                    <a:pt x="359143" y="260197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36" y="0"/>
                  </a:lnTo>
                  <a:lnTo>
                    <a:pt x="369836" y="260197"/>
                  </a:lnTo>
                  <a:lnTo>
                    <a:pt x="380530" y="260197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84" y="12"/>
                  </a:moveTo>
                  <a:lnTo>
                    <a:pt x="401916" y="12"/>
                  </a:lnTo>
                  <a:lnTo>
                    <a:pt x="401916" y="260210"/>
                  </a:lnTo>
                  <a:lnTo>
                    <a:pt x="433984" y="260210"/>
                  </a:lnTo>
                  <a:lnTo>
                    <a:pt x="433984" y="12"/>
                  </a:lnTo>
                  <a:close/>
                </a:path>
                <a:path w="1118870" h="361950">
                  <a:moveTo>
                    <a:pt x="455371" y="0"/>
                  </a:moveTo>
                  <a:lnTo>
                    <a:pt x="444690" y="0"/>
                  </a:lnTo>
                  <a:lnTo>
                    <a:pt x="444690" y="260197"/>
                  </a:lnTo>
                  <a:lnTo>
                    <a:pt x="455371" y="260197"/>
                  </a:lnTo>
                  <a:lnTo>
                    <a:pt x="455371" y="0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64" y="12"/>
                  </a:lnTo>
                  <a:lnTo>
                    <a:pt x="487464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31" y="0"/>
                  </a:lnTo>
                  <a:lnTo>
                    <a:pt x="519531" y="260197"/>
                  </a:lnTo>
                  <a:lnTo>
                    <a:pt x="530225" y="260197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305" y="12"/>
                  </a:lnTo>
                  <a:lnTo>
                    <a:pt x="562305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66" y="25"/>
                  </a:moveTo>
                  <a:lnTo>
                    <a:pt x="594385" y="25"/>
                  </a:lnTo>
                  <a:lnTo>
                    <a:pt x="594385" y="313677"/>
                  </a:lnTo>
                  <a:lnTo>
                    <a:pt x="605066" y="313677"/>
                  </a:lnTo>
                  <a:lnTo>
                    <a:pt x="605066" y="25"/>
                  </a:lnTo>
                  <a:close/>
                </a:path>
                <a:path w="1118870" h="361950">
                  <a:moveTo>
                    <a:pt x="626452" y="25"/>
                  </a:moveTo>
                  <a:lnTo>
                    <a:pt x="615759" y="25"/>
                  </a:lnTo>
                  <a:lnTo>
                    <a:pt x="615759" y="313677"/>
                  </a:lnTo>
                  <a:lnTo>
                    <a:pt x="626452" y="313677"/>
                  </a:lnTo>
                  <a:lnTo>
                    <a:pt x="626452" y="25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13" y="0"/>
                  </a:lnTo>
                  <a:lnTo>
                    <a:pt x="690613" y="260197"/>
                  </a:lnTo>
                  <a:lnTo>
                    <a:pt x="701294" y="260197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42" y="12"/>
                  </a:moveTo>
                  <a:lnTo>
                    <a:pt x="711974" y="12"/>
                  </a:lnTo>
                  <a:lnTo>
                    <a:pt x="711974" y="260210"/>
                  </a:lnTo>
                  <a:lnTo>
                    <a:pt x="744042" y="260210"/>
                  </a:lnTo>
                  <a:lnTo>
                    <a:pt x="744042" y="12"/>
                  </a:lnTo>
                  <a:close/>
                </a:path>
                <a:path w="1118870" h="361950">
                  <a:moveTo>
                    <a:pt x="776122" y="0"/>
                  </a:moveTo>
                  <a:lnTo>
                    <a:pt x="765441" y="0"/>
                  </a:lnTo>
                  <a:lnTo>
                    <a:pt x="765441" y="260197"/>
                  </a:lnTo>
                  <a:lnTo>
                    <a:pt x="776122" y="260197"/>
                  </a:lnTo>
                  <a:lnTo>
                    <a:pt x="776122" y="0"/>
                  </a:lnTo>
                  <a:close/>
                </a:path>
                <a:path w="1118870" h="361950">
                  <a:moveTo>
                    <a:pt x="797509" y="0"/>
                  </a:moveTo>
                  <a:lnTo>
                    <a:pt x="786828" y="0"/>
                  </a:lnTo>
                  <a:lnTo>
                    <a:pt x="786828" y="260197"/>
                  </a:lnTo>
                  <a:lnTo>
                    <a:pt x="797509" y="260197"/>
                  </a:lnTo>
                  <a:lnTo>
                    <a:pt x="797509" y="0"/>
                  </a:lnTo>
                  <a:close/>
                </a:path>
                <a:path w="1118870" h="361950">
                  <a:moveTo>
                    <a:pt x="818896" y="0"/>
                  </a:moveTo>
                  <a:lnTo>
                    <a:pt x="808215" y="0"/>
                  </a:lnTo>
                  <a:lnTo>
                    <a:pt x="808215" y="260197"/>
                  </a:lnTo>
                  <a:lnTo>
                    <a:pt x="818896" y="260197"/>
                  </a:lnTo>
                  <a:lnTo>
                    <a:pt x="818896" y="0"/>
                  </a:lnTo>
                  <a:close/>
                </a:path>
                <a:path w="1118870" h="361950">
                  <a:moveTo>
                    <a:pt x="883881" y="12"/>
                  </a:moveTo>
                  <a:lnTo>
                    <a:pt x="861669" y="12"/>
                  </a:lnTo>
                  <a:lnTo>
                    <a:pt x="861669" y="260210"/>
                  </a:lnTo>
                  <a:lnTo>
                    <a:pt x="883881" y="260210"/>
                  </a:lnTo>
                  <a:lnTo>
                    <a:pt x="883881" y="12"/>
                  </a:lnTo>
                  <a:close/>
                </a:path>
                <a:path w="1118870" h="361950">
                  <a:moveTo>
                    <a:pt x="926655" y="12"/>
                  </a:moveTo>
                  <a:lnTo>
                    <a:pt x="904455" y="12"/>
                  </a:lnTo>
                  <a:lnTo>
                    <a:pt x="904455" y="260210"/>
                  </a:lnTo>
                  <a:lnTo>
                    <a:pt x="926655" y="260210"/>
                  </a:lnTo>
                  <a:lnTo>
                    <a:pt x="926655" y="12"/>
                  </a:lnTo>
                  <a:close/>
                </a:path>
                <a:path w="1118870" h="361950">
                  <a:moveTo>
                    <a:pt x="946391" y="0"/>
                  </a:moveTo>
                  <a:lnTo>
                    <a:pt x="936523" y="0"/>
                  </a:lnTo>
                  <a:lnTo>
                    <a:pt x="936523" y="260197"/>
                  </a:lnTo>
                  <a:lnTo>
                    <a:pt x="946391" y="260197"/>
                  </a:lnTo>
                  <a:lnTo>
                    <a:pt x="946391" y="0"/>
                  </a:lnTo>
                  <a:close/>
                </a:path>
                <a:path w="1118870" h="361950">
                  <a:moveTo>
                    <a:pt x="989164" y="0"/>
                  </a:moveTo>
                  <a:lnTo>
                    <a:pt x="979284" y="0"/>
                  </a:lnTo>
                  <a:lnTo>
                    <a:pt x="979284" y="260197"/>
                  </a:lnTo>
                  <a:lnTo>
                    <a:pt x="989164" y="260197"/>
                  </a:lnTo>
                  <a:lnTo>
                    <a:pt x="989164" y="0"/>
                  </a:lnTo>
                  <a:close/>
                </a:path>
                <a:path w="1118870" h="361950">
                  <a:moveTo>
                    <a:pt x="1022045" y="0"/>
                  </a:moveTo>
                  <a:lnTo>
                    <a:pt x="1011364" y="0"/>
                  </a:lnTo>
                  <a:lnTo>
                    <a:pt x="1011364" y="260197"/>
                  </a:lnTo>
                  <a:lnTo>
                    <a:pt x="1022045" y="260197"/>
                  </a:lnTo>
                  <a:lnTo>
                    <a:pt x="1022045" y="0"/>
                  </a:lnTo>
                  <a:close/>
                </a:path>
                <a:path w="1118870" h="361950">
                  <a:moveTo>
                    <a:pt x="1075512" y="0"/>
                  </a:moveTo>
                  <a:lnTo>
                    <a:pt x="1064818" y="0"/>
                  </a:lnTo>
                  <a:lnTo>
                    <a:pt x="1064818" y="260197"/>
                  </a:lnTo>
                  <a:lnTo>
                    <a:pt x="1075512" y="260197"/>
                  </a:lnTo>
                  <a:lnTo>
                    <a:pt x="1075512" y="0"/>
                  </a:lnTo>
                  <a:close/>
                </a:path>
                <a:path w="1118870" h="361950">
                  <a:moveTo>
                    <a:pt x="1096899" y="25"/>
                  </a:moveTo>
                  <a:lnTo>
                    <a:pt x="1086218" y="25"/>
                  </a:lnTo>
                  <a:lnTo>
                    <a:pt x="1086218" y="313677"/>
                  </a:lnTo>
                  <a:lnTo>
                    <a:pt x="1096899" y="313677"/>
                  </a:lnTo>
                  <a:lnTo>
                    <a:pt x="1096899" y="25"/>
                  </a:lnTo>
                  <a:close/>
                </a:path>
                <a:path w="1118870" h="361950">
                  <a:moveTo>
                    <a:pt x="1118273" y="25"/>
                  </a:moveTo>
                  <a:lnTo>
                    <a:pt x="1107592" y="25"/>
                  </a:lnTo>
                  <a:lnTo>
                    <a:pt x="1107592" y="313677"/>
                  </a:lnTo>
                  <a:lnTo>
                    <a:pt x="1118273" y="313677"/>
                  </a:lnTo>
                  <a:lnTo>
                    <a:pt x="1118273" y="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8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243232" y="6165466"/>
              <a:ext cx="202995" cy="82892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6509893" y="6165468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4792" y="8255"/>
                  </a:lnTo>
                  <a:lnTo>
                    <a:pt x="42684" y="5765"/>
                  </a:lnTo>
                  <a:lnTo>
                    <a:pt x="42684" y="41478"/>
                  </a:lnTo>
                  <a:lnTo>
                    <a:pt x="42392" y="50622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65"/>
                  </a:lnTo>
                  <a:lnTo>
                    <a:pt x="41211" y="4394"/>
                  </a:lnTo>
                  <a:lnTo>
                    <a:pt x="37922" y="2667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25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7977" y="51003"/>
                  </a:moveTo>
                  <a:lnTo>
                    <a:pt x="119837" y="8255"/>
                  </a:lnTo>
                  <a:lnTo>
                    <a:pt x="117741" y="5778"/>
                  </a:lnTo>
                  <a:lnTo>
                    <a:pt x="117741" y="41478"/>
                  </a:lnTo>
                  <a:lnTo>
                    <a:pt x="117449" y="50622"/>
                  </a:lnTo>
                  <a:lnTo>
                    <a:pt x="106095" y="74701"/>
                  </a:lnTo>
                  <a:lnTo>
                    <a:pt x="96939" y="74701"/>
                  </a:lnTo>
                  <a:lnTo>
                    <a:pt x="85293" y="41478"/>
                  </a:lnTo>
                  <a:lnTo>
                    <a:pt x="85572" y="33439"/>
                  </a:lnTo>
                  <a:lnTo>
                    <a:pt x="96824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78"/>
                  </a:lnTo>
                  <a:lnTo>
                    <a:pt x="116255" y="4394"/>
                  </a:lnTo>
                  <a:lnTo>
                    <a:pt x="112979" y="2667"/>
                  </a:lnTo>
                  <a:lnTo>
                    <a:pt x="109689" y="889"/>
                  </a:lnTo>
                  <a:lnTo>
                    <a:pt x="105867" y="0"/>
                  </a:lnTo>
                  <a:lnTo>
                    <a:pt x="95605" y="0"/>
                  </a:lnTo>
                  <a:lnTo>
                    <a:pt x="75044" y="31877"/>
                  </a:lnTo>
                  <a:lnTo>
                    <a:pt x="75044" y="41478"/>
                  </a:lnTo>
                  <a:lnTo>
                    <a:pt x="87541" y="80086"/>
                  </a:lnTo>
                  <a:lnTo>
                    <a:pt x="93687" y="82892"/>
                  </a:lnTo>
                  <a:lnTo>
                    <a:pt x="107454" y="82892"/>
                  </a:lnTo>
                  <a:lnTo>
                    <a:pt x="112369" y="81305"/>
                  </a:lnTo>
                  <a:lnTo>
                    <a:pt x="120154" y="74917"/>
                  </a:lnTo>
                  <a:lnTo>
                    <a:pt x="120294" y="74701"/>
                  </a:lnTo>
                  <a:lnTo>
                    <a:pt x="123088" y="70396"/>
                  </a:lnTo>
                  <a:lnTo>
                    <a:pt x="127000" y="58699"/>
                  </a:lnTo>
                  <a:lnTo>
                    <a:pt x="127977" y="51003"/>
                  </a:lnTo>
                  <a:close/>
                </a:path>
                <a:path w="428625" h="83185">
                  <a:moveTo>
                    <a:pt x="203263" y="47409"/>
                  </a:moveTo>
                  <a:lnTo>
                    <a:pt x="200926" y="41097"/>
                  </a:lnTo>
                  <a:lnTo>
                    <a:pt x="197637" y="37668"/>
                  </a:lnTo>
                  <a:lnTo>
                    <a:pt x="193014" y="32829"/>
                  </a:lnTo>
                  <a:lnTo>
                    <a:pt x="193014" y="49974"/>
                  </a:lnTo>
                  <a:lnTo>
                    <a:pt x="192963" y="61937"/>
                  </a:lnTo>
                  <a:lnTo>
                    <a:pt x="191566" y="66217"/>
                  </a:lnTo>
                  <a:lnTo>
                    <a:pt x="185508" y="73012"/>
                  </a:lnTo>
                  <a:lnTo>
                    <a:pt x="181889" y="74701"/>
                  </a:lnTo>
                  <a:lnTo>
                    <a:pt x="174802" y="74701"/>
                  </a:lnTo>
                  <a:lnTo>
                    <a:pt x="161124" y="58635"/>
                  </a:lnTo>
                  <a:lnTo>
                    <a:pt x="161124" y="49974"/>
                  </a:lnTo>
                  <a:lnTo>
                    <a:pt x="162699" y="45745"/>
                  </a:lnTo>
                  <a:lnTo>
                    <a:pt x="168617" y="39649"/>
                  </a:lnTo>
                  <a:lnTo>
                    <a:pt x="168973" y="39281"/>
                  </a:lnTo>
                  <a:lnTo>
                    <a:pt x="172796" y="37668"/>
                  </a:lnTo>
                  <a:lnTo>
                    <a:pt x="181838" y="37668"/>
                  </a:lnTo>
                  <a:lnTo>
                    <a:pt x="185597" y="39281"/>
                  </a:lnTo>
                  <a:lnTo>
                    <a:pt x="191579" y="45745"/>
                  </a:lnTo>
                  <a:lnTo>
                    <a:pt x="193014" y="49974"/>
                  </a:lnTo>
                  <a:lnTo>
                    <a:pt x="193014" y="32829"/>
                  </a:lnTo>
                  <a:lnTo>
                    <a:pt x="191579" y="31318"/>
                  </a:lnTo>
                  <a:lnTo>
                    <a:pt x="185940" y="28854"/>
                  </a:lnTo>
                  <a:lnTo>
                    <a:pt x="175488" y="28854"/>
                  </a:lnTo>
                  <a:lnTo>
                    <a:pt x="171856" y="29743"/>
                  </a:lnTo>
                  <a:lnTo>
                    <a:pt x="164909" y="33286"/>
                  </a:lnTo>
                  <a:lnTo>
                    <a:pt x="161975" y="36004"/>
                  </a:lnTo>
                  <a:lnTo>
                    <a:pt x="159575" y="39649"/>
                  </a:lnTo>
                  <a:lnTo>
                    <a:pt x="159689" y="31318"/>
                  </a:lnTo>
                  <a:lnTo>
                    <a:pt x="175006" y="8204"/>
                  </a:lnTo>
                  <a:lnTo>
                    <a:pt x="182130" y="8204"/>
                  </a:lnTo>
                  <a:lnTo>
                    <a:pt x="191922" y="20993"/>
                  </a:lnTo>
                  <a:lnTo>
                    <a:pt x="201828" y="20218"/>
                  </a:lnTo>
                  <a:lnTo>
                    <a:pt x="185178" y="12"/>
                  </a:lnTo>
                  <a:lnTo>
                    <a:pt x="170230" y="12"/>
                  </a:lnTo>
                  <a:lnTo>
                    <a:pt x="150215" y="32575"/>
                  </a:lnTo>
                  <a:lnTo>
                    <a:pt x="149783" y="45745"/>
                  </a:lnTo>
                  <a:lnTo>
                    <a:pt x="150164" y="53314"/>
                  </a:lnTo>
                  <a:lnTo>
                    <a:pt x="169545" y="82892"/>
                  </a:lnTo>
                  <a:lnTo>
                    <a:pt x="182727" y="82892"/>
                  </a:lnTo>
                  <a:lnTo>
                    <a:pt x="203263" y="60236"/>
                  </a:lnTo>
                  <a:lnTo>
                    <a:pt x="203263" y="47409"/>
                  </a:lnTo>
                  <a:close/>
                </a:path>
                <a:path w="428625" h="83185">
                  <a:moveTo>
                    <a:pt x="262712" y="12"/>
                  </a:moveTo>
                  <a:lnTo>
                    <a:pt x="256286" y="12"/>
                  </a:lnTo>
                  <a:lnTo>
                    <a:pt x="254546" y="3517"/>
                  </a:lnTo>
                  <a:lnTo>
                    <a:pt x="251599" y="7137"/>
                  </a:lnTo>
                  <a:lnTo>
                    <a:pt x="243255" y="14592"/>
                  </a:lnTo>
                  <a:lnTo>
                    <a:pt x="238379" y="17767"/>
                  </a:lnTo>
                  <a:lnTo>
                    <a:pt x="232803" y="20396"/>
                  </a:lnTo>
                  <a:lnTo>
                    <a:pt x="232803" y="30022"/>
                  </a:lnTo>
                  <a:lnTo>
                    <a:pt x="252742" y="18008"/>
                  </a:lnTo>
                  <a:lnTo>
                    <a:pt x="252742" y="81521"/>
                  </a:lnTo>
                  <a:lnTo>
                    <a:pt x="262712" y="81521"/>
                  </a:lnTo>
                  <a:lnTo>
                    <a:pt x="262712" y="12"/>
                  </a:lnTo>
                  <a:close/>
                </a:path>
                <a:path w="428625" h="83185">
                  <a:moveTo>
                    <a:pt x="353441" y="1397"/>
                  </a:moveTo>
                  <a:lnTo>
                    <a:pt x="300888" y="1397"/>
                  </a:lnTo>
                  <a:lnTo>
                    <a:pt x="300888" y="10972"/>
                  </a:lnTo>
                  <a:lnTo>
                    <a:pt x="340639" y="10972"/>
                  </a:lnTo>
                  <a:lnTo>
                    <a:pt x="336905" y="15532"/>
                  </a:lnTo>
                  <a:lnTo>
                    <a:pt x="317995" y="51650"/>
                  </a:lnTo>
                  <a:lnTo>
                    <a:pt x="312242" y="81521"/>
                  </a:lnTo>
                  <a:lnTo>
                    <a:pt x="322491" y="81521"/>
                  </a:lnTo>
                  <a:lnTo>
                    <a:pt x="323037" y="73431"/>
                  </a:lnTo>
                  <a:lnTo>
                    <a:pt x="324307" y="65989"/>
                  </a:lnTo>
                  <a:lnTo>
                    <a:pt x="341871" y="24574"/>
                  </a:lnTo>
                  <a:lnTo>
                    <a:pt x="353441" y="9144"/>
                  </a:lnTo>
                  <a:lnTo>
                    <a:pt x="353441" y="1397"/>
                  </a:lnTo>
                  <a:close/>
                </a:path>
                <a:path w="428625" h="83185">
                  <a:moveTo>
                    <a:pt x="428485" y="52311"/>
                  </a:moveTo>
                  <a:lnTo>
                    <a:pt x="427164" y="47942"/>
                  </a:lnTo>
                  <a:lnTo>
                    <a:pt x="421843" y="40957"/>
                  </a:lnTo>
                  <a:lnTo>
                    <a:pt x="418122" y="38671"/>
                  </a:lnTo>
                  <a:lnTo>
                    <a:pt x="413321" y="37541"/>
                  </a:lnTo>
                  <a:lnTo>
                    <a:pt x="417004" y="35852"/>
                  </a:lnTo>
                  <a:lnTo>
                    <a:pt x="419798" y="33566"/>
                  </a:lnTo>
                  <a:lnTo>
                    <a:pt x="423557" y="27800"/>
                  </a:lnTo>
                  <a:lnTo>
                    <a:pt x="424510" y="24612"/>
                  </a:lnTo>
                  <a:lnTo>
                    <a:pt x="424510" y="17411"/>
                  </a:lnTo>
                  <a:lnTo>
                    <a:pt x="405180" y="25"/>
                  </a:lnTo>
                  <a:lnTo>
                    <a:pt x="394322" y="25"/>
                  </a:lnTo>
                  <a:lnTo>
                    <a:pt x="388950" y="1854"/>
                  </a:lnTo>
                  <a:lnTo>
                    <a:pt x="380314" y="9194"/>
                  </a:lnTo>
                  <a:lnTo>
                    <a:pt x="377545" y="14363"/>
                  </a:lnTo>
                  <a:lnTo>
                    <a:pt x="376326" y="21043"/>
                  </a:lnTo>
                  <a:lnTo>
                    <a:pt x="386295" y="22821"/>
                  </a:lnTo>
                  <a:lnTo>
                    <a:pt x="387032" y="17945"/>
                  </a:lnTo>
                  <a:lnTo>
                    <a:pt x="388696" y="14300"/>
                  </a:lnTo>
                  <a:lnTo>
                    <a:pt x="393865" y="9423"/>
                  </a:lnTo>
                  <a:lnTo>
                    <a:pt x="397090" y="8204"/>
                  </a:lnTo>
                  <a:lnTo>
                    <a:pt x="404888" y="8204"/>
                  </a:lnTo>
                  <a:lnTo>
                    <a:pt x="408076" y="9398"/>
                  </a:lnTo>
                  <a:lnTo>
                    <a:pt x="413016" y="14198"/>
                  </a:lnTo>
                  <a:lnTo>
                    <a:pt x="414261" y="17221"/>
                  </a:lnTo>
                  <a:lnTo>
                    <a:pt x="414248" y="25501"/>
                  </a:lnTo>
                  <a:lnTo>
                    <a:pt x="412559" y="28905"/>
                  </a:lnTo>
                  <a:lnTo>
                    <a:pt x="405765" y="33350"/>
                  </a:lnTo>
                  <a:lnTo>
                    <a:pt x="401942" y="34455"/>
                  </a:lnTo>
                  <a:lnTo>
                    <a:pt x="397700" y="34455"/>
                  </a:lnTo>
                  <a:lnTo>
                    <a:pt x="396100" y="34340"/>
                  </a:lnTo>
                  <a:lnTo>
                    <a:pt x="394995" y="43078"/>
                  </a:lnTo>
                  <a:lnTo>
                    <a:pt x="397802" y="42354"/>
                  </a:lnTo>
                  <a:lnTo>
                    <a:pt x="400138" y="41973"/>
                  </a:lnTo>
                  <a:lnTo>
                    <a:pt x="406628" y="41973"/>
                  </a:lnTo>
                  <a:lnTo>
                    <a:pt x="410438" y="43472"/>
                  </a:lnTo>
                  <a:lnTo>
                    <a:pt x="416420" y="49415"/>
                  </a:lnTo>
                  <a:lnTo>
                    <a:pt x="417918" y="53174"/>
                  </a:lnTo>
                  <a:lnTo>
                    <a:pt x="417918" y="62560"/>
                  </a:lnTo>
                  <a:lnTo>
                    <a:pt x="416293" y="66598"/>
                  </a:lnTo>
                  <a:lnTo>
                    <a:pt x="409829" y="73075"/>
                  </a:lnTo>
                  <a:lnTo>
                    <a:pt x="405879" y="74701"/>
                  </a:lnTo>
                  <a:lnTo>
                    <a:pt x="397243" y="74701"/>
                  </a:lnTo>
                  <a:lnTo>
                    <a:pt x="393877" y="73482"/>
                  </a:lnTo>
                  <a:lnTo>
                    <a:pt x="388378" y="68478"/>
                  </a:lnTo>
                  <a:lnTo>
                    <a:pt x="386435" y="64401"/>
                  </a:lnTo>
                  <a:lnTo>
                    <a:pt x="385305" y="58762"/>
                  </a:lnTo>
                  <a:lnTo>
                    <a:pt x="375335" y="60083"/>
                  </a:lnTo>
                  <a:lnTo>
                    <a:pt x="375996" y="66840"/>
                  </a:lnTo>
                  <a:lnTo>
                    <a:pt x="378675" y="72339"/>
                  </a:lnTo>
                  <a:lnTo>
                    <a:pt x="388086" y="80822"/>
                  </a:lnTo>
                  <a:lnTo>
                    <a:pt x="394017" y="82956"/>
                  </a:lnTo>
                  <a:lnTo>
                    <a:pt x="409028" y="82943"/>
                  </a:lnTo>
                  <a:lnTo>
                    <a:pt x="415569" y="80505"/>
                  </a:lnTo>
                  <a:lnTo>
                    <a:pt x="425894" y="70637"/>
                  </a:lnTo>
                  <a:lnTo>
                    <a:pt x="428485" y="64630"/>
                  </a:lnTo>
                  <a:lnTo>
                    <a:pt x="428485" y="523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467957" y="560964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477477" y="5613575"/>
              <a:ext cx="143802" cy="124828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5770664" y="560964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780180" y="5613575"/>
              <a:ext cx="143802" cy="124828"/>
            </a:xfrm>
            <a:prstGeom prst="rect">
              <a:avLst/>
            </a:prstGeom>
          </p:spPr>
        </p:pic>
      </p:grpSp>
      <p:sp>
        <p:nvSpPr>
          <p:cNvPr id="95" name="object 95"/>
          <p:cNvSpPr txBox="1"/>
          <p:nvPr/>
        </p:nvSpPr>
        <p:spPr>
          <a:xfrm>
            <a:off x="5770664" y="5609640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aphicFrame>
        <p:nvGraphicFramePr>
          <p:cNvPr id="96" name="object 96"/>
          <p:cNvGraphicFramePr>
            <a:graphicFrameLocks noGrp="1"/>
          </p:cNvGraphicFramePr>
          <p:nvPr/>
        </p:nvGraphicFramePr>
        <p:xfrm>
          <a:off x="275362" y="9544570"/>
          <a:ext cx="1520190" cy="7202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32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69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37697">
                <a:tc>
                  <a:txBody>
                    <a:bodyPr/>
                    <a:lstStyle/>
                    <a:p>
                      <a:pPr marL="889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6062RH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94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0297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94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16005044008006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97" name="object 97"/>
          <p:cNvSpPr/>
          <p:nvPr/>
        </p:nvSpPr>
        <p:spPr>
          <a:xfrm>
            <a:off x="175950" y="8364291"/>
            <a:ext cx="1738630" cy="1952625"/>
          </a:xfrm>
          <a:custGeom>
            <a:avLst/>
            <a:gdLst/>
            <a:ahLst/>
            <a:cxnLst/>
            <a:rect l="l" t="t" r="r" b="b"/>
            <a:pathLst>
              <a:path w="1738630" h="19526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0184"/>
                </a:lnTo>
                <a:lnTo>
                  <a:pt x="1124" y="1921814"/>
                </a:lnTo>
                <a:lnTo>
                  <a:pt x="8999" y="1943192"/>
                </a:lnTo>
                <a:lnTo>
                  <a:pt x="30373" y="1951068"/>
                </a:lnTo>
                <a:lnTo>
                  <a:pt x="71996" y="1952193"/>
                </a:lnTo>
                <a:lnTo>
                  <a:pt x="1666595" y="1952193"/>
                </a:lnTo>
                <a:lnTo>
                  <a:pt x="1708218" y="1951068"/>
                </a:lnTo>
                <a:lnTo>
                  <a:pt x="1729592" y="1943192"/>
                </a:lnTo>
                <a:lnTo>
                  <a:pt x="1737466" y="1921814"/>
                </a:lnTo>
                <a:lnTo>
                  <a:pt x="1738591" y="188018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 txBox="1"/>
          <p:nvPr/>
        </p:nvSpPr>
        <p:spPr>
          <a:xfrm>
            <a:off x="535160" y="8457909"/>
            <a:ext cx="100901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4135" marR="5080" indent="-52069">
              <a:lnSpc>
                <a:spcPct val="100000"/>
              </a:lnSpc>
              <a:spcBef>
                <a:spcPts val="100"/>
              </a:spcBef>
            </a:pPr>
            <a:r>
              <a:rPr sz="1000" b="1" spc="-60" dirty="0">
                <a:latin typeface="Trebuchet MS"/>
                <a:cs typeface="Trebuchet MS"/>
              </a:rPr>
              <a:t>BUTTER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BEANS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  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S</a:t>
            </a:r>
            <a:r>
              <a:rPr sz="1000" b="1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UCE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99" name="object 99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803783" y="7489964"/>
            <a:ext cx="463980" cy="794118"/>
          </a:xfrm>
          <a:prstGeom prst="rect">
            <a:avLst/>
          </a:prstGeom>
        </p:spPr>
      </p:pic>
      <p:grpSp>
        <p:nvGrpSpPr>
          <p:cNvPr id="100" name="object 100"/>
          <p:cNvGrpSpPr/>
          <p:nvPr/>
        </p:nvGrpSpPr>
        <p:grpSpPr>
          <a:xfrm>
            <a:off x="362140" y="9055569"/>
            <a:ext cx="1366520" cy="367665"/>
            <a:chOff x="362140" y="9055569"/>
            <a:chExt cx="1366520" cy="367665"/>
          </a:xfrm>
        </p:grpSpPr>
        <p:sp>
          <p:nvSpPr>
            <p:cNvPr id="101" name="object 101"/>
            <p:cNvSpPr/>
            <p:nvPr/>
          </p:nvSpPr>
          <p:spPr>
            <a:xfrm>
              <a:off x="362140" y="9055569"/>
              <a:ext cx="1366520" cy="367665"/>
            </a:xfrm>
            <a:custGeom>
              <a:avLst/>
              <a:gdLst/>
              <a:ahLst/>
              <a:cxnLst/>
              <a:rect l="l" t="t" r="r" b="b"/>
              <a:pathLst>
                <a:path w="1366520" h="367665">
                  <a:moveTo>
                    <a:pt x="1366202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366202" y="367195"/>
                  </a:lnTo>
                  <a:lnTo>
                    <a:pt x="13662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649153" y="9316569"/>
              <a:ext cx="79197" cy="98971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492429" y="9055569"/>
              <a:ext cx="1129665" cy="308610"/>
            </a:xfrm>
            <a:custGeom>
              <a:avLst/>
              <a:gdLst/>
              <a:ahLst/>
              <a:cxnLst/>
              <a:rect l="l" t="t" r="r" b="b"/>
              <a:pathLst>
                <a:path w="1129665" h="308609">
                  <a:moveTo>
                    <a:pt x="12674" y="0"/>
                  </a:moveTo>
                  <a:lnTo>
                    <a:pt x="0" y="0"/>
                  </a:lnTo>
                  <a:lnTo>
                    <a:pt x="0" y="308521"/>
                  </a:lnTo>
                  <a:lnTo>
                    <a:pt x="12674" y="308521"/>
                  </a:lnTo>
                  <a:lnTo>
                    <a:pt x="12674" y="0"/>
                  </a:lnTo>
                  <a:close/>
                </a:path>
                <a:path w="1129665" h="308609">
                  <a:moveTo>
                    <a:pt x="36436" y="0"/>
                  </a:moveTo>
                  <a:lnTo>
                    <a:pt x="23761" y="0"/>
                  </a:lnTo>
                  <a:lnTo>
                    <a:pt x="23761" y="308521"/>
                  </a:lnTo>
                  <a:lnTo>
                    <a:pt x="36436" y="308521"/>
                  </a:lnTo>
                  <a:lnTo>
                    <a:pt x="36436" y="0"/>
                  </a:lnTo>
                  <a:close/>
                </a:path>
                <a:path w="1129665" h="308609">
                  <a:moveTo>
                    <a:pt x="95834" y="0"/>
                  </a:moveTo>
                  <a:lnTo>
                    <a:pt x="71285" y="0"/>
                  </a:lnTo>
                  <a:lnTo>
                    <a:pt x="71285" y="249123"/>
                  </a:lnTo>
                  <a:lnTo>
                    <a:pt x="95834" y="249123"/>
                  </a:lnTo>
                  <a:lnTo>
                    <a:pt x="95834" y="0"/>
                  </a:lnTo>
                  <a:close/>
                </a:path>
                <a:path w="1129665" h="308609">
                  <a:moveTo>
                    <a:pt x="119583" y="0"/>
                  </a:moveTo>
                  <a:lnTo>
                    <a:pt x="106921" y="0"/>
                  </a:lnTo>
                  <a:lnTo>
                    <a:pt x="106921" y="249123"/>
                  </a:lnTo>
                  <a:lnTo>
                    <a:pt x="119583" y="249123"/>
                  </a:lnTo>
                  <a:lnTo>
                    <a:pt x="119583" y="0"/>
                  </a:lnTo>
                  <a:close/>
                </a:path>
                <a:path w="1129665" h="308609">
                  <a:moveTo>
                    <a:pt x="143357" y="0"/>
                  </a:moveTo>
                  <a:lnTo>
                    <a:pt x="130683" y="0"/>
                  </a:lnTo>
                  <a:lnTo>
                    <a:pt x="130683" y="249123"/>
                  </a:lnTo>
                  <a:lnTo>
                    <a:pt x="143357" y="249123"/>
                  </a:lnTo>
                  <a:lnTo>
                    <a:pt x="143357" y="0"/>
                  </a:lnTo>
                  <a:close/>
                </a:path>
                <a:path w="1129665" h="308609">
                  <a:moveTo>
                    <a:pt x="202755" y="0"/>
                  </a:moveTo>
                  <a:lnTo>
                    <a:pt x="166319" y="0"/>
                  </a:lnTo>
                  <a:lnTo>
                    <a:pt x="166319" y="249123"/>
                  </a:lnTo>
                  <a:lnTo>
                    <a:pt x="202755" y="249123"/>
                  </a:lnTo>
                  <a:lnTo>
                    <a:pt x="202755" y="0"/>
                  </a:lnTo>
                  <a:close/>
                </a:path>
                <a:path w="1129665" h="308609">
                  <a:moveTo>
                    <a:pt x="250278" y="0"/>
                  </a:moveTo>
                  <a:lnTo>
                    <a:pt x="213842" y="0"/>
                  </a:lnTo>
                  <a:lnTo>
                    <a:pt x="213842" y="249123"/>
                  </a:lnTo>
                  <a:lnTo>
                    <a:pt x="250278" y="249123"/>
                  </a:lnTo>
                  <a:lnTo>
                    <a:pt x="250278" y="0"/>
                  </a:lnTo>
                  <a:close/>
                </a:path>
                <a:path w="1129665" h="308609">
                  <a:moveTo>
                    <a:pt x="285902" y="0"/>
                  </a:moveTo>
                  <a:lnTo>
                    <a:pt x="273240" y="0"/>
                  </a:lnTo>
                  <a:lnTo>
                    <a:pt x="273240" y="249123"/>
                  </a:lnTo>
                  <a:lnTo>
                    <a:pt x="285902" y="249123"/>
                  </a:lnTo>
                  <a:lnTo>
                    <a:pt x="285902" y="0"/>
                  </a:lnTo>
                  <a:close/>
                </a:path>
                <a:path w="1129665" h="308609">
                  <a:moveTo>
                    <a:pt x="309664" y="0"/>
                  </a:moveTo>
                  <a:lnTo>
                    <a:pt x="296989" y="0"/>
                  </a:lnTo>
                  <a:lnTo>
                    <a:pt x="296989" y="249123"/>
                  </a:lnTo>
                  <a:lnTo>
                    <a:pt x="309664" y="249123"/>
                  </a:lnTo>
                  <a:lnTo>
                    <a:pt x="309664" y="0"/>
                  </a:lnTo>
                  <a:close/>
                </a:path>
                <a:path w="1129665" h="308609">
                  <a:moveTo>
                    <a:pt x="369074" y="0"/>
                  </a:moveTo>
                  <a:lnTo>
                    <a:pt x="332625" y="0"/>
                  </a:lnTo>
                  <a:lnTo>
                    <a:pt x="332625" y="249123"/>
                  </a:lnTo>
                  <a:lnTo>
                    <a:pt x="369074" y="249123"/>
                  </a:lnTo>
                  <a:lnTo>
                    <a:pt x="369074" y="0"/>
                  </a:lnTo>
                  <a:close/>
                </a:path>
                <a:path w="1129665" h="308609">
                  <a:moveTo>
                    <a:pt x="392823" y="0"/>
                  </a:moveTo>
                  <a:lnTo>
                    <a:pt x="380161" y="0"/>
                  </a:lnTo>
                  <a:lnTo>
                    <a:pt x="380161" y="249123"/>
                  </a:lnTo>
                  <a:lnTo>
                    <a:pt x="392823" y="249123"/>
                  </a:lnTo>
                  <a:lnTo>
                    <a:pt x="392823" y="0"/>
                  </a:lnTo>
                  <a:close/>
                </a:path>
                <a:path w="1129665" h="308609">
                  <a:moveTo>
                    <a:pt x="452234" y="0"/>
                  </a:moveTo>
                  <a:lnTo>
                    <a:pt x="427685" y="0"/>
                  </a:lnTo>
                  <a:lnTo>
                    <a:pt x="427685" y="249123"/>
                  </a:lnTo>
                  <a:lnTo>
                    <a:pt x="452234" y="249123"/>
                  </a:lnTo>
                  <a:lnTo>
                    <a:pt x="452234" y="0"/>
                  </a:lnTo>
                  <a:close/>
                </a:path>
                <a:path w="1129665" h="308609">
                  <a:moveTo>
                    <a:pt x="475983" y="0"/>
                  </a:moveTo>
                  <a:lnTo>
                    <a:pt x="463308" y="0"/>
                  </a:lnTo>
                  <a:lnTo>
                    <a:pt x="463308" y="249123"/>
                  </a:lnTo>
                  <a:lnTo>
                    <a:pt x="475983" y="249123"/>
                  </a:lnTo>
                  <a:lnTo>
                    <a:pt x="475983" y="0"/>
                  </a:lnTo>
                  <a:close/>
                </a:path>
                <a:path w="1129665" h="308609">
                  <a:moveTo>
                    <a:pt x="535381" y="0"/>
                  </a:moveTo>
                  <a:lnTo>
                    <a:pt x="510832" y="0"/>
                  </a:lnTo>
                  <a:lnTo>
                    <a:pt x="510832" y="249123"/>
                  </a:lnTo>
                  <a:lnTo>
                    <a:pt x="535381" y="249123"/>
                  </a:lnTo>
                  <a:lnTo>
                    <a:pt x="535381" y="0"/>
                  </a:lnTo>
                  <a:close/>
                </a:path>
                <a:path w="1129665" h="308609">
                  <a:moveTo>
                    <a:pt x="559155" y="0"/>
                  </a:moveTo>
                  <a:lnTo>
                    <a:pt x="546481" y="0"/>
                  </a:lnTo>
                  <a:lnTo>
                    <a:pt x="546481" y="308521"/>
                  </a:lnTo>
                  <a:lnTo>
                    <a:pt x="559155" y="308521"/>
                  </a:lnTo>
                  <a:lnTo>
                    <a:pt x="559155" y="0"/>
                  </a:lnTo>
                  <a:close/>
                </a:path>
                <a:path w="1129665" h="308609">
                  <a:moveTo>
                    <a:pt x="582917" y="0"/>
                  </a:moveTo>
                  <a:lnTo>
                    <a:pt x="570242" y="0"/>
                  </a:lnTo>
                  <a:lnTo>
                    <a:pt x="570242" y="308521"/>
                  </a:lnTo>
                  <a:lnTo>
                    <a:pt x="582917" y="308521"/>
                  </a:lnTo>
                  <a:lnTo>
                    <a:pt x="582917" y="0"/>
                  </a:lnTo>
                  <a:close/>
                </a:path>
                <a:path w="1129665" h="308609">
                  <a:moveTo>
                    <a:pt x="630428" y="0"/>
                  </a:moveTo>
                  <a:lnTo>
                    <a:pt x="594004" y="0"/>
                  </a:lnTo>
                  <a:lnTo>
                    <a:pt x="594004" y="249123"/>
                  </a:lnTo>
                  <a:lnTo>
                    <a:pt x="630428" y="249123"/>
                  </a:lnTo>
                  <a:lnTo>
                    <a:pt x="630428" y="0"/>
                  </a:lnTo>
                  <a:close/>
                </a:path>
                <a:path w="1129665" h="308609">
                  <a:moveTo>
                    <a:pt x="666064" y="0"/>
                  </a:moveTo>
                  <a:lnTo>
                    <a:pt x="653389" y="0"/>
                  </a:lnTo>
                  <a:lnTo>
                    <a:pt x="653389" y="249123"/>
                  </a:lnTo>
                  <a:lnTo>
                    <a:pt x="666064" y="249123"/>
                  </a:lnTo>
                  <a:lnTo>
                    <a:pt x="666064" y="0"/>
                  </a:lnTo>
                  <a:close/>
                </a:path>
                <a:path w="1129665" h="308609">
                  <a:moveTo>
                    <a:pt x="713574" y="0"/>
                  </a:moveTo>
                  <a:lnTo>
                    <a:pt x="677164" y="0"/>
                  </a:lnTo>
                  <a:lnTo>
                    <a:pt x="677164" y="249123"/>
                  </a:lnTo>
                  <a:lnTo>
                    <a:pt x="713574" y="249123"/>
                  </a:lnTo>
                  <a:lnTo>
                    <a:pt x="713574" y="0"/>
                  </a:lnTo>
                  <a:close/>
                </a:path>
                <a:path w="1129665" h="308609">
                  <a:moveTo>
                    <a:pt x="749223" y="0"/>
                  </a:moveTo>
                  <a:lnTo>
                    <a:pt x="736561" y="0"/>
                  </a:lnTo>
                  <a:lnTo>
                    <a:pt x="736561" y="249123"/>
                  </a:lnTo>
                  <a:lnTo>
                    <a:pt x="749223" y="249123"/>
                  </a:lnTo>
                  <a:lnTo>
                    <a:pt x="749223" y="0"/>
                  </a:lnTo>
                  <a:close/>
                </a:path>
                <a:path w="1129665" h="308609">
                  <a:moveTo>
                    <a:pt x="772071" y="0"/>
                  </a:moveTo>
                  <a:lnTo>
                    <a:pt x="760323" y="0"/>
                  </a:lnTo>
                  <a:lnTo>
                    <a:pt x="760323" y="249123"/>
                  </a:lnTo>
                  <a:lnTo>
                    <a:pt x="772071" y="249123"/>
                  </a:lnTo>
                  <a:lnTo>
                    <a:pt x="772071" y="0"/>
                  </a:lnTo>
                  <a:close/>
                </a:path>
                <a:path w="1129665" h="308609">
                  <a:moveTo>
                    <a:pt x="807720" y="0"/>
                  </a:moveTo>
                  <a:lnTo>
                    <a:pt x="795959" y="0"/>
                  </a:lnTo>
                  <a:lnTo>
                    <a:pt x="795959" y="249123"/>
                  </a:lnTo>
                  <a:lnTo>
                    <a:pt x="807720" y="249123"/>
                  </a:lnTo>
                  <a:lnTo>
                    <a:pt x="807720" y="0"/>
                  </a:lnTo>
                  <a:close/>
                </a:path>
                <a:path w="1129665" h="308609">
                  <a:moveTo>
                    <a:pt x="879906" y="0"/>
                  </a:moveTo>
                  <a:lnTo>
                    <a:pt x="843470" y="0"/>
                  </a:lnTo>
                  <a:lnTo>
                    <a:pt x="843470" y="249123"/>
                  </a:lnTo>
                  <a:lnTo>
                    <a:pt x="879906" y="249123"/>
                  </a:lnTo>
                  <a:lnTo>
                    <a:pt x="879906" y="0"/>
                  </a:lnTo>
                  <a:close/>
                </a:path>
                <a:path w="1129665" h="308609">
                  <a:moveTo>
                    <a:pt x="915543" y="0"/>
                  </a:moveTo>
                  <a:lnTo>
                    <a:pt x="902868" y="0"/>
                  </a:lnTo>
                  <a:lnTo>
                    <a:pt x="902868" y="249123"/>
                  </a:lnTo>
                  <a:lnTo>
                    <a:pt x="915543" y="249123"/>
                  </a:lnTo>
                  <a:lnTo>
                    <a:pt x="915543" y="0"/>
                  </a:lnTo>
                  <a:close/>
                </a:path>
                <a:path w="1129665" h="308609">
                  <a:moveTo>
                    <a:pt x="963066" y="0"/>
                  </a:moveTo>
                  <a:lnTo>
                    <a:pt x="926630" y="0"/>
                  </a:lnTo>
                  <a:lnTo>
                    <a:pt x="926630" y="249123"/>
                  </a:lnTo>
                  <a:lnTo>
                    <a:pt x="963066" y="249123"/>
                  </a:lnTo>
                  <a:lnTo>
                    <a:pt x="963066" y="0"/>
                  </a:lnTo>
                  <a:close/>
                </a:path>
                <a:path w="1129665" h="308609">
                  <a:moveTo>
                    <a:pt x="998702" y="0"/>
                  </a:moveTo>
                  <a:lnTo>
                    <a:pt x="986040" y="0"/>
                  </a:lnTo>
                  <a:lnTo>
                    <a:pt x="986040" y="249123"/>
                  </a:lnTo>
                  <a:lnTo>
                    <a:pt x="998702" y="249123"/>
                  </a:lnTo>
                  <a:lnTo>
                    <a:pt x="998702" y="0"/>
                  </a:lnTo>
                  <a:close/>
                </a:path>
                <a:path w="1129665" h="308609">
                  <a:moveTo>
                    <a:pt x="1046226" y="0"/>
                  </a:moveTo>
                  <a:lnTo>
                    <a:pt x="1009789" y="0"/>
                  </a:lnTo>
                  <a:lnTo>
                    <a:pt x="1009789" y="249123"/>
                  </a:lnTo>
                  <a:lnTo>
                    <a:pt x="1046226" y="249123"/>
                  </a:lnTo>
                  <a:lnTo>
                    <a:pt x="1046226" y="0"/>
                  </a:lnTo>
                  <a:close/>
                </a:path>
                <a:path w="1129665" h="308609">
                  <a:moveTo>
                    <a:pt x="1069987" y="0"/>
                  </a:moveTo>
                  <a:lnTo>
                    <a:pt x="1057313" y="0"/>
                  </a:lnTo>
                  <a:lnTo>
                    <a:pt x="1057313" y="249123"/>
                  </a:lnTo>
                  <a:lnTo>
                    <a:pt x="1069987" y="249123"/>
                  </a:lnTo>
                  <a:lnTo>
                    <a:pt x="1069987" y="0"/>
                  </a:lnTo>
                  <a:close/>
                </a:path>
                <a:path w="1129665" h="308609">
                  <a:moveTo>
                    <a:pt x="1105623" y="0"/>
                  </a:moveTo>
                  <a:lnTo>
                    <a:pt x="1092962" y="0"/>
                  </a:lnTo>
                  <a:lnTo>
                    <a:pt x="1092962" y="308521"/>
                  </a:lnTo>
                  <a:lnTo>
                    <a:pt x="1105623" y="308521"/>
                  </a:lnTo>
                  <a:lnTo>
                    <a:pt x="1105623" y="0"/>
                  </a:lnTo>
                  <a:close/>
                </a:path>
                <a:path w="1129665" h="308609">
                  <a:moveTo>
                    <a:pt x="1129385" y="0"/>
                  </a:moveTo>
                  <a:lnTo>
                    <a:pt x="1116711" y="0"/>
                  </a:lnTo>
                  <a:lnTo>
                    <a:pt x="1116711" y="308521"/>
                  </a:lnTo>
                  <a:lnTo>
                    <a:pt x="1129385" y="308521"/>
                  </a:lnTo>
                  <a:lnTo>
                    <a:pt x="11293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4" name="object 104"/>
          <p:cNvSpPr txBox="1"/>
          <p:nvPr/>
        </p:nvSpPr>
        <p:spPr>
          <a:xfrm>
            <a:off x="361290" y="9272270"/>
            <a:ext cx="1208405" cy="18224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000" spc="15" dirty="0">
                <a:latin typeface="Courier New"/>
                <a:cs typeface="Courier New"/>
              </a:rPr>
              <a:t>6</a:t>
            </a:r>
            <a:r>
              <a:rPr sz="1000" spc="50" dirty="0">
                <a:latin typeface="Courier New"/>
                <a:cs typeface="Courier New"/>
              </a:rPr>
              <a:t> </a:t>
            </a:r>
            <a:r>
              <a:rPr sz="1000" spc="10" dirty="0">
                <a:latin typeface="Courier New"/>
                <a:cs typeface="Courier New"/>
              </a:rPr>
              <a:t>005044</a:t>
            </a:r>
            <a:r>
              <a:rPr sz="1000" spc="-30" dirty="0">
                <a:latin typeface="Courier New"/>
                <a:cs typeface="Courier New"/>
              </a:rPr>
              <a:t> </a:t>
            </a:r>
            <a:r>
              <a:rPr sz="1000" spc="10" dirty="0">
                <a:latin typeface="Courier New"/>
                <a:cs typeface="Courier New"/>
              </a:rPr>
              <a:t>008009</a:t>
            </a:r>
            <a:endParaRPr sz="1000">
              <a:latin typeface="Courier New"/>
              <a:cs typeface="Courier New"/>
            </a:endParaRPr>
          </a:p>
        </p:txBody>
      </p:sp>
      <p:grpSp>
        <p:nvGrpSpPr>
          <p:cNvPr id="105" name="object 105"/>
          <p:cNvGrpSpPr/>
          <p:nvPr/>
        </p:nvGrpSpPr>
        <p:grpSpPr>
          <a:xfrm>
            <a:off x="373799" y="8803399"/>
            <a:ext cx="1358265" cy="135255"/>
            <a:chOff x="373799" y="8803399"/>
            <a:chExt cx="1358265" cy="135255"/>
          </a:xfrm>
        </p:grpSpPr>
        <p:sp>
          <p:nvSpPr>
            <p:cNvPr id="106" name="object 106"/>
            <p:cNvSpPr/>
            <p:nvPr/>
          </p:nvSpPr>
          <p:spPr>
            <a:xfrm>
              <a:off x="1071092" y="880339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80607" y="8807344"/>
              <a:ext cx="143802" cy="124828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373799" y="880339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83310" y="8807344"/>
              <a:ext cx="143802" cy="124828"/>
            </a:xfrm>
            <a:prstGeom prst="rect">
              <a:avLst/>
            </a:prstGeom>
          </p:spPr>
        </p:pic>
      </p:grpSp>
      <p:sp>
        <p:nvSpPr>
          <p:cNvPr id="110" name="object 110"/>
          <p:cNvSpPr txBox="1"/>
          <p:nvPr/>
        </p:nvSpPr>
        <p:spPr>
          <a:xfrm>
            <a:off x="373799" y="8803399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3780654" y="5153362"/>
            <a:ext cx="1738630" cy="1976755"/>
          </a:xfrm>
          <a:custGeom>
            <a:avLst/>
            <a:gdLst/>
            <a:ahLst/>
            <a:cxnLst/>
            <a:rect l="l" t="t" r="r" b="b"/>
            <a:pathLst>
              <a:path w="1738629" h="197675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904225"/>
                </a:lnTo>
                <a:lnTo>
                  <a:pt x="1124" y="1945848"/>
                </a:lnTo>
                <a:lnTo>
                  <a:pt x="8999" y="1967222"/>
                </a:lnTo>
                <a:lnTo>
                  <a:pt x="30373" y="1975096"/>
                </a:lnTo>
                <a:lnTo>
                  <a:pt x="71996" y="1976221"/>
                </a:lnTo>
                <a:lnTo>
                  <a:pt x="1666595" y="1976221"/>
                </a:lnTo>
                <a:lnTo>
                  <a:pt x="1708218" y="1975096"/>
                </a:lnTo>
                <a:lnTo>
                  <a:pt x="1729592" y="1967222"/>
                </a:lnTo>
                <a:lnTo>
                  <a:pt x="1737466" y="1945848"/>
                </a:lnTo>
                <a:lnTo>
                  <a:pt x="1738591" y="190422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2" name="object 112"/>
          <p:cNvGraphicFramePr>
            <a:graphicFrameLocks noGrp="1"/>
          </p:cNvGraphicFramePr>
          <p:nvPr/>
        </p:nvGraphicFramePr>
        <p:xfrm>
          <a:off x="3882301" y="6383587"/>
          <a:ext cx="1518919" cy="7202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RN4002RH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16005044007276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13" name="object 113"/>
          <p:cNvGrpSpPr/>
          <p:nvPr/>
        </p:nvGrpSpPr>
        <p:grpSpPr>
          <a:xfrm>
            <a:off x="4319651" y="5617769"/>
            <a:ext cx="661035" cy="135255"/>
            <a:chOff x="4319651" y="5617769"/>
            <a:chExt cx="661035" cy="135255"/>
          </a:xfrm>
        </p:grpSpPr>
        <p:sp>
          <p:nvSpPr>
            <p:cNvPr id="114" name="object 114"/>
            <p:cNvSpPr/>
            <p:nvPr/>
          </p:nvSpPr>
          <p:spPr>
            <a:xfrm>
              <a:off x="4319651" y="561776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329165" y="5621717"/>
              <a:ext cx="143802" cy="124827"/>
            </a:xfrm>
            <a:prstGeom prst="rect">
              <a:avLst/>
            </a:prstGeom>
          </p:spPr>
        </p:pic>
      </p:grpSp>
      <p:sp>
        <p:nvSpPr>
          <p:cNvPr id="116" name="object 116"/>
          <p:cNvSpPr txBox="1"/>
          <p:nvPr/>
        </p:nvSpPr>
        <p:spPr>
          <a:xfrm>
            <a:off x="4319651" y="5617769"/>
            <a:ext cx="66103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3955144" y="5256649"/>
            <a:ext cx="137858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60" dirty="0">
                <a:latin typeface="Trebuchet MS"/>
                <a:cs typeface="Trebuchet MS"/>
              </a:rPr>
              <a:t>BUTTER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BEANS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BRINE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18" name="object 118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4294695" y="4066514"/>
            <a:ext cx="743970" cy="1011682"/>
          </a:xfrm>
          <a:prstGeom prst="rect">
            <a:avLst/>
          </a:prstGeom>
        </p:spPr>
      </p:pic>
      <p:grpSp>
        <p:nvGrpSpPr>
          <p:cNvPr id="119" name="object 119"/>
          <p:cNvGrpSpPr/>
          <p:nvPr/>
        </p:nvGrpSpPr>
        <p:grpSpPr>
          <a:xfrm>
            <a:off x="4026789" y="5890488"/>
            <a:ext cx="1229995" cy="367665"/>
            <a:chOff x="4026789" y="5890488"/>
            <a:chExt cx="1229995" cy="367665"/>
          </a:xfrm>
        </p:grpSpPr>
        <p:sp>
          <p:nvSpPr>
            <p:cNvPr id="120" name="object 120"/>
            <p:cNvSpPr/>
            <p:nvPr/>
          </p:nvSpPr>
          <p:spPr>
            <a:xfrm>
              <a:off x="4026789" y="5890488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5081" y="6161378"/>
              <a:ext cx="71285" cy="89115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4143997" y="5890488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67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67" y="313664"/>
                  </a:lnTo>
                  <a:lnTo>
                    <a:pt x="32867" y="0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21" y="0"/>
                  </a:moveTo>
                  <a:lnTo>
                    <a:pt x="96240" y="0"/>
                  </a:lnTo>
                  <a:lnTo>
                    <a:pt x="96240" y="260210"/>
                  </a:lnTo>
                  <a:lnTo>
                    <a:pt x="107721" y="260210"/>
                  </a:lnTo>
                  <a:lnTo>
                    <a:pt x="107721" y="0"/>
                  </a:lnTo>
                  <a:close/>
                </a:path>
                <a:path w="1016635" h="313689">
                  <a:moveTo>
                    <a:pt x="129095" y="0"/>
                  </a:moveTo>
                  <a:lnTo>
                    <a:pt x="117614" y="0"/>
                  </a:lnTo>
                  <a:lnTo>
                    <a:pt x="117614" y="260210"/>
                  </a:lnTo>
                  <a:lnTo>
                    <a:pt x="129095" y="260210"/>
                  </a:lnTo>
                  <a:lnTo>
                    <a:pt x="129095" y="0"/>
                  </a:lnTo>
                  <a:close/>
                </a:path>
                <a:path w="1016635" h="313689">
                  <a:moveTo>
                    <a:pt x="182562" y="0"/>
                  </a:moveTo>
                  <a:lnTo>
                    <a:pt x="149694" y="0"/>
                  </a:lnTo>
                  <a:lnTo>
                    <a:pt x="149694" y="260210"/>
                  </a:lnTo>
                  <a:lnTo>
                    <a:pt x="182562" y="260210"/>
                  </a:lnTo>
                  <a:lnTo>
                    <a:pt x="182562" y="0"/>
                  </a:lnTo>
                  <a:close/>
                </a:path>
                <a:path w="1016635" h="313689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5" h="313689">
                  <a:moveTo>
                    <a:pt x="257416" y="0"/>
                  </a:moveTo>
                  <a:lnTo>
                    <a:pt x="245922" y="0"/>
                  </a:lnTo>
                  <a:lnTo>
                    <a:pt x="245922" y="260210"/>
                  </a:lnTo>
                  <a:lnTo>
                    <a:pt x="257416" y="260210"/>
                  </a:lnTo>
                  <a:lnTo>
                    <a:pt x="257416" y="0"/>
                  </a:lnTo>
                  <a:close/>
                </a:path>
                <a:path w="1016635" h="313689">
                  <a:moveTo>
                    <a:pt x="278790" y="0"/>
                  </a:moveTo>
                  <a:lnTo>
                    <a:pt x="267309" y="0"/>
                  </a:lnTo>
                  <a:lnTo>
                    <a:pt x="267309" y="260210"/>
                  </a:lnTo>
                  <a:lnTo>
                    <a:pt x="278790" y="260210"/>
                  </a:lnTo>
                  <a:lnTo>
                    <a:pt x="278790" y="0"/>
                  </a:lnTo>
                  <a:close/>
                </a:path>
                <a:path w="1016635" h="313689">
                  <a:moveTo>
                    <a:pt x="332244" y="0"/>
                  </a:moveTo>
                  <a:lnTo>
                    <a:pt x="299377" y="0"/>
                  </a:lnTo>
                  <a:lnTo>
                    <a:pt x="299377" y="260210"/>
                  </a:lnTo>
                  <a:lnTo>
                    <a:pt x="332244" y="260210"/>
                  </a:lnTo>
                  <a:lnTo>
                    <a:pt x="332244" y="0"/>
                  </a:lnTo>
                  <a:close/>
                </a:path>
                <a:path w="1016635" h="313689">
                  <a:moveTo>
                    <a:pt x="353644" y="0"/>
                  </a:moveTo>
                  <a:lnTo>
                    <a:pt x="342150" y="0"/>
                  </a:lnTo>
                  <a:lnTo>
                    <a:pt x="342150" y="260210"/>
                  </a:lnTo>
                  <a:lnTo>
                    <a:pt x="353644" y="260210"/>
                  </a:lnTo>
                  <a:lnTo>
                    <a:pt x="353644" y="0"/>
                  </a:lnTo>
                  <a:close/>
                </a:path>
                <a:path w="1016635" h="313689">
                  <a:moveTo>
                    <a:pt x="407098" y="0"/>
                  </a:moveTo>
                  <a:lnTo>
                    <a:pt x="384911" y="0"/>
                  </a:lnTo>
                  <a:lnTo>
                    <a:pt x="384911" y="260210"/>
                  </a:lnTo>
                  <a:lnTo>
                    <a:pt x="407098" y="260210"/>
                  </a:lnTo>
                  <a:lnTo>
                    <a:pt x="407098" y="0"/>
                  </a:lnTo>
                  <a:close/>
                </a:path>
                <a:path w="1016635" h="313689">
                  <a:moveTo>
                    <a:pt x="428472" y="0"/>
                  </a:moveTo>
                  <a:lnTo>
                    <a:pt x="416991" y="0"/>
                  </a:lnTo>
                  <a:lnTo>
                    <a:pt x="416991" y="260210"/>
                  </a:lnTo>
                  <a:lnTo>
                    <a:pt x="428472" y="260210"/>
                  </a:lnTo>
                  <a:lnTo>
                    <a:pt x="428472" y="0"/>
                  </a:lnTo>
                  <a:close/>
                </a:path>
                <a:path w="1016635" h="313689">
                  <a:moveTo>
                    <a:pt x="481926" y="0"/>
                  </a:moveTo>
                  <a:lnTo>
                    <a:pt x="459765" y="0"/>
                  </a:lnTo>
                  <a:lnTo>
                    <a:pt x="459765" y="260210"/>
                  </a:lnTo>
                  <a:lnTo>
                    <a:pt x="481926" y="260210"/>
                  </a:lnTo>
                  <a:lnTo>
                    <a:pt x="481926" y="0"/>
                  </a:lnTo>
                  <a:close/>
                </a:path>
                <a:path w="1016635" h="313689">
                  <a:moveTo>
                    <a:pt x="503313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13" y="313664"/>
                  </a:lnTo>
                  <a:lnTo>
                    <a:pt x="503313" y="0"/>
                  </a:lnTo>
                  <a:close/>
                </a:path>
                <a:path w="1016635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00" y="313664"/>
                  </a:lnTo>
                  <a:lnTo>
                    <a:pt x="524700" y="0"/>
                  </a:lnTo>
                  <a:close/>
                </a:path>
                <a:path w="1016635" h="313689">
                  <a:moveTo>
                    <a:pt x="567474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74" y="260210"/>
                  </a:lnTo>
                  <a:lnTo>
                    <a:pt x="567474" y="0"/>
                  </a:lnTo>
                  <a:close/>
                </a:path>
                <a:path w="1016635" h="313689">
                  <a:moveTo>
                    <a:pt x="599554" y="0"/>
                  </a:moveTo>
                  <a:lnTo>
                    <a:pt x="588073" y="0"/>
                  </a:lnTo>
                  <a:lnTo>
                    <a:pt x="588073" y="260210"/>
                  </a:lnTo>
                  <a:lnTo>
                    <a:pt x="599554" y="260210"/>
                  </a:lnTo>
                  <a:lnTo>
                    <a:pt x="599554" y="0"/>
                  </a:lnTo>
                  <a:close/>
                </a:path>
                <a:path w="1016635" h="313689">
                  <a:moveTo>
                    <a:pt x="642315" y="0"/>
                  </a:moveTo>
                  <a:lnTo>
                    <a:pt x="609447" y="0"/>
                  </a:lnTo>
                  <a:lnTo>
                    <a:pt x="609447" y="260210"/>
                  </a:lnTo>
                  <a:lnTo>
                    <a:pt x="642315" y="260210"/>
                  </a:lnTo>
                  <a:lnTo>
                    <a:pt x="642315" y="0"/>
                  </a:lnTo>
                  <a:close/>
                </a:path>
                <a:path w="1016635" h="313689">
                  <a:moveTo>
                    <a:pt x="674395" y="0"/>
                  </a:moveTo>
                  <a:lnTo>
                    <a:pt x="662914" y="0"/>
                  </a:lnTo>
                  <a:lnTo>
                    <a:pt x="662914" y="260210"/>
                  </a:lnTo>
                  <a:lnTo>
                    <a:pt x="674395" y="260210"/>
                  </a:lnTo>
                  <a:lnTo>
                    <a:pt x="674395" y="0"/>
                  </a:lnTo>
                  <a:close/>
                </a:path>
                <a:path w="1016635" h="313689">
                  <a:moveTo>
                    <a:pt x="694956" y="0"/>
                  </a:moveTo>
                  <a:lnTo>
                    <a:pt x="684288" y="0"/>
                  </a:lnTo>
                  <a:lnTo>
                    <a:pt x="684288" y="260210"/>
                  </a:lnTo>
                  <a:lnTo>
                    <a:pt x="694956" y="260210"/>
                  </a:lnTo>
                  <a:lnTo>
                    <a:pt x="694956" y="0"/>
                  </a:lnTo>
                  <a:close/>
                </a:path>
                <a:path w="1016635" h="313689">
                  <a:moveTo>
                    <a:pt x="737717" y="0"/>
                  </a:moveTo>
                  <a:lnTo>
                    <a:pt x="727062" y="0"/>
                  </a:lnTo>
                  <a:lnTo>
                    <a:pt x="727062" y="260210"/>
                  </a:lnTo>
                  <a:lnTo>
                    <a:pt x="737717" y="260210"/>
                  </a:lnTo>
                  <a:lnTo>
                    <a:pt x="737717" y="0"/>
                  </a:lnTo>
                  <a:close/>
                </a:path>
                <a:path w="1016635" h="313689">
                  <a:moveTo>
                    <a:pt x="782142" y="0"/>
                  </a:moveTo>
                  <a:lnTo>
                    <a:pt x="759142" y="0"/>
                  </a:lnTo>
                  <a:lnTo>
                    <a:pt x="759142" y="260210"/>
                  </a:lnTo>
                  <a:lnTo>
                    <a:pt x="782142" y="260210"/>
                  </a:lnTo>
                  <a:lnTo>
                    <a:pt x="782142" y="0"/>
                  </a:lnTo>
                  <a:close/>
                </a:path>
                <a:path w="1016635" h="313689">
                  <a:moveTo>
                    <a:pt x="814197" y="0"/>
                  </a:moveTo>
                  <a:lnTo>
                    <a:pt x="791210" y="0"/>
                  </a:lnTo>
                  <a:lnTo>
                    <a:pt x="791210" y="260210"/>
                  </a:lnTo>
                  <a:lnTo>
                    <a:pt x="814197" y="260210"/>
                  </a:lnTo>
                  <a:lnTo>
                    <a:pt x="814197" y="0"/>
                  </a:lnTo>
                  <a:close/>
                </a:path>
                <a:path w="1016635" h="313689">
                  <a:moveTo>
                    <a:pt x="844638" y="0"/>
                  </a:moveTo>
                  <a:lnTo>
                    <a:pt x="833983" y="0"/>
                  </a:lnTo>
                  <a:lnTo>
                    <a:pt x="833983" y="260210"/>
                  </a:lnTo>
                  <a:lnTo>
                    <a:pt x="844638" y="260210"/>
                  </a:lnTo>
                  <a:lnTo>
                    <a:pt x="844638" y="0"/>
                  </a:lnTo>
                  <a:close/>
                </a:path>
                <a:path w="1016635" h="313689">
                  <a:moveTo>
                    <a:pt x="887425" y="0"/>
                  </a:moveTo>
                  <a:lnTo>
                    <a:pt x="876744" y="0"/>
                  </a:lnTo>
                  <a:lnTo>
                    <a:pt x="876744" y="260210"/>
                  </a:lnTo>
                  <a:lnTo>
                    <a:pt x="887425" y="260210"/>
                  </a:lnTo>
                  <a:lnTo>
                    <a:pt x="887425" y="0"/>
                  </a:lnTo>
                  <a:close/>
                </a:path>
                <a:path w="1016635" h="313689">
                  <a:moveTo>
                    <a:pt x="941692" y="0"/>
                  </a:moveTo>
                  <a:lnTo>
                    <a:pt x="908824" y="0"/>
                  </a:lnTo>
                  <a:lnTo>
                    <a:pt x="908824" y="260210"/>
                  </a:lnTo>
                  <a:lnTo>
                    <a:pt x="941692" y="260210"/>
                  </a:lnTo>
                  <a:lnTo>
                    <a:pt x="941692" y="0"/>
                  </a:lnTo>
                  <a:close/>
                </a:path>
                <a:path w="1016635" h="313689">
                  <a:moveTo>
                    <a:pt x="963091" y="0"/>
                  </a:moveTo>
                  <a:lnTo>
                    <a:pt x="951598" y="0"/>
                  </a:lnTo>
                  <a:lnTo>
                    <a:pt x="951598" y="260210"/>
                  </a:lnTo>
                  <a:lnTo>
                    <a:pt x="963091" y="260210"/>
                  </a:lnTo>
                  <a:lnTo>
                    <a:pt x="963091" y="0"/>
                  </a:lnTo>
                  <a:close/>
                </a:path>
                <a:path w="1016635" h="313689">
                  <a:moveTo>
                    <a:pt x="995159" y="0"/>
                  </a:moveTo>
                  <a:lnTo>
                    <a:pt x="983678" y="0"/>
                  </a:lnTo>
                  <a:lnTo>
                    <a:pt x="983678" y="313664"/>
                  </a:lnTo>
                  <a:lnTo>
                    <a:pt x="995159" y="313664"/>
                  </a:lnTo>
                  <a:lnTo>
                    <a:pt x="995159" y="0"/>
                  </a:lnTo>
                  <a:close/>
                </a:path>
                <a:path w="1016635" h="313689">
                  <a:moveTo>
                    <a:pt x="1016520" y="0"/>
                  </a:moveTo>
                  <a:lnTo>
                    <a:pt x="1005039" y="0"/>
                  </a:lnTo>
                  <a:lnTo>
                    <a:pt x="1005039" y="313664"/>
                  </a:lnTo>
                  <a:lnTo>
                    <a:pt x="1016520" y="313664"/>
                  </a:lnTo>
                  <a:lnTo>
                    <a:pt x="1016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3" name="object 123"/>
          <p:cNvSpPr txBox="1"/>
          <p:nvPr/>
        </p:nvSpPr>
        <p:spPr>
          <a:xfrm>
            <a:off x="4024838" y="6115837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007279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124" name="object 124"/>
          <p:cNvSpPr/>
          <p:nvPr/>
        </p:nvSpPr>
        <p:spPr>
          <a:xfrm>
            <a:off x="3804168" y="1975455"/>
            <a:ext cx="1738630" cy="1946275"/>
          </a:xfrm>
          <a:custGeom>
            <a:avLst/>
            <a:gdLst/>
            <a:ahLst/>
            <a:cxnLst/>
            <a:rect l="l" t="t" r="r" b="b"/>
            <a:pathLst>
              <a:path w="1738629" h="19462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4126"/>
                </a:lnTo>
                <a:lnTo>
                  <a:pt x="1124" y="1915756"/>
                </a:lnTo>
                <a:lnTo>
                  <a:pt x="8999" y="1937134"/>
                </a:lnTo>
                <a:lnTo>
                  <a:pt x="30373" y="1945010"/>
                </a:lnTo>
                <a:lnTo>
                  <a:pt x="71996" y="1946135"/>
                </a:lnTo>
                <a:lnTo>
                  <a:pt x="1666595" y="1946135"/>
                </a:lnTo>
                <a:lnTo>
                  <a:pt x="1708218" y="1945010"/>
                </a:lnTo>
                <a:lnTo>
                  <a:pt x="1729592" y="1937134"/>
                </a:lnTo>
                <a:lnTo>
                  <a:pt x="1737466" y="1915756"/>
                </a:lnTo>
                <a:lnTo>
                  <a:pt x="1738591" y="187412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25" name="object 125"/>
          <p:cNvGraphicFramePr>
            <a:graphicFrameLocks noGrp="1"/>
          </p:cNvGraphicFramePr>
          <p:nvPr/>
        </p:nvGraphicFramePr>
        <p:xfrm>
          <a:off x="3905816" y="3175445"/>
          <a:ext cx="1518919" cy="7202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RN4000RH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16005044007269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26" name="object 126"/>
          <p:cNvSpPr txBox="1"/>
          <p:nvPr/>
        </p:nvSpPr>
        <p:spPr>
          <a:xfrm>
            <a:off x="4189018" y="2043034"/>
            <a:ext cx="96901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450" marR="5080" indent="-31750">
              <a:lnSpc>
                <a:spcPct val="100000"/>
              </a:lnSpc>
              <a:spcBef>
                <a:spcPts val="100"/>
              </a:spcBef>
            </a:pPr>
            <a:r>
              <a:rPr sz="1000" b="1" spc="-45" dirty="0">
                <a:latin typeface="Trebuchet MS"/>
                <a:cs typeface="Trebuchet MS"/>
              </a:rPr>
              <a:t>B</a:t>
            </a:r>
            <a:r>
              <a:rPr sz="1000" b="1" spc="-5" dirty="0">
                <a:latin typeface="Trebuchet MS"/>
                <a:cs typeface="Trebuchet MS"/>
              </a:rPr>
              <a:t>AKED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BEANS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  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S</a:t>
            </a:r>
            <a:r>
              <a:rPr sz="1000" b="1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UCE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27" name="object 127"/>
          <p:cNvGrpSpPr/>
          <p:nvPr/>
        </p:nvGrpSpPr>
        <p:grpSpPr>
          <a:xfrm>
            <a:off x="4343171" y="2398001"/>
            <a:ext cx="661035" cy="135255"/>
            <a:chOff x="4343171" y="2398001"/>
            <a:chExt cx="661035" cy="135255"/>
          </a:xfrm>
        </p:grpSpPr>
        <p:sp>
          <p:nvSpPr>
            <p:cNvPr id="128" name="object 128"/>
            <p:cNvSpPr/>
            <p:nvPr/>
          </p:nvSpPr>
          <p:spPr>
            <a:xfrm>
              <a:off x="4343171" y="239800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9" name="object 12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352679" y="2401946"/>
              <a:ext cx="143802" cy="124828"/>
            </a:xfrm>
            <a:prstGeom prst="rect">
              <a:avLst/>
            </a:prstGeom>
          </p:spPr>
        </p:pic>
      </p:grpSp>
      <p:sp>
        <p:nvSpPr>
          <p:cNvPr id="130" name="object 130"/>
          <p:cNvSpPr txBox="1"/>
          <p:nvPr/>
        </p:nvSpPr>
        <p:spPr>
          <a:xfrm>
            <a:off x="4343171" y="2398001"/>
            <a:ext cx="66103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131" name="object 131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4345038" y="837260"/>
            <a:ext cx="743978" cy="1011682"/>
          </a:xfrm>
          <a:prstGeom prst="rect">
            <a:avLst/>
          </a:prstGeom>
        </p:spPr>
      </p:pic>
      <p:grpSp>
        <p:nvGrpSpPr>
          <p:cNvPr id="132" name="object 132"/>
          <p:cNvGrpSpPr/>
          <p:nvPr/>
        </p:nvGrpSpPr>
        <p:grpSpPr>
          <a:xfrm>
            <a:off x="4052861" y="2695041"/>
            <a:ext cx="1229995" cy="367665"/>
            <a:chOff x="4052861" y="2695041"/>
            <a:chExt cx="1229995" cy="367665"/>
          </a:xfrm>
        </p:grpSpPr>
        <p:sp>
          <p:nvSpPr>
            <p:cNvPr id="133" name="object 133"/>
            <p:cNvSpPr/>
            <p:nvPr/>
          </p:nvSpPr>
          <p:spPr>
            <a:xfrm>
              <a:off x="4052861" y="2695054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11155" y="2965936"/>
              <a:ext cx="71285" cy="89115"/>
            </a:xfrm>
            <a:prstGeom prst="rect">
              <a:avLst/>
            </a:prstGeom>
          </p:spPr>
        </p:pic>
        <p:sp>
          <p:nvSpPr>
            <p:cNvPr id="135" name="object 135"/>
            <p:cNvSpPr/>
            <p:nvPr/>
          </p:nvSpPr>
          <p:spPr>
            <a:xfrm>
              <a:off x="4170070" y="2695041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80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80" y="313664"/>
                  </a:lnTo>
                  <a:lnTo>
                    <a:pt x="32880" y="0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21" y="12"/>
                  </a:moveTo>
                  <a:lnTo>
                    <a:pt x="96240" y="12"/>
                  </a:lnTo>
                  <a:lnTo>
                    <a:pt x="96240" y="260223"/>
                  </a:lnTo>
                  <a:lnTo>
                    <a:pt x="107721" y="260223"/>
                  </a:lnTo>
                  <a:lnTo>
                    <a:pt x="107721" y="12"/>
                  </a:lnTo>
                  <a:close/>
                </a:path>
                <a:path w="1016635" h="313689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89">
                  <a:moveTo>
                    <a:pt x="182562" y="0"/>
                  </a:moveTo>
                  <a:lnTo>
                    <a:pt x="149694" y="0"/>
                  </a:lnTo>
                  <a:lnTo>
                    <a:pt x="149694" y="260210"/>
                  </a:lnTo>
                  <a:lnTo>
                    <a:pt x="182562" y="260210"/>
                  </a:lnTo>
                  <a:lnTo>
                    <a:pt x="182562" y="0"/>
                  </a:lnTo>
                  <a:close/>
                </a:path>
                <a:path w="1016635" h="313689">
                  <a:moveTo>
                    <a:pt x="225336" y="0"/>
                  </a:moveTo>
                  <a:lnTo>
                    <a:pt x="192468" y="0"/>
                  </a:lnTo>
                  <a:lnTo>
                    <a:pt x="192468" y="260210"/>
                  </a:lnTo>
                  <a:lnTo>
                    <a:pt x="225336" y="260210"/>
                  </a:lnTo>
                  <a:lnTo>
                    <a:pt x="225336" y="0"/>
                  </a:lnTo>
                  <a:close/>
                </a:path>
                <a:path w="1016635" h="313689">
                  <a:moveTo>
                    <a:pt x="257416" y="12"/>
                  </a:moveTo>
                  <a:lnTo>
                    <a:pt x="245922" y="12"/>
                  </a:lnTo>
                  <a:lnTo>
                    <a:pt x="245922" y="260223"/>
                  </a:lnTo>
                  <a:lnTo>
                    <a:pt x="257416" y="260223"/>
                  </a:lnTo>
                  <a:lnTo>
                    <a:pt x="257416" y="12"/>
                  </a:lnTo>
                  <a:close/>
                </a:path>
                <a:path w="1016635" h="313689">
                  <a:moveTo>
                    <a:pt x="278790" y="12"/>
                  </a:moveTo>
                  <a:lnTo>
                    <a:pt x="267309" y="12"/>
                  </a:lnTo>
                  <a:lnTo>
                    <a:pt x="267309" y="260223"/>
                  </a:lnTo>
                  <a:lnTo>
                    <a:pt x="278790" y="260223"/>
                  </a:lnTo>
                  <a:lnTo>
                    <a:pt x="278790" y="12"/>
                  </a:lnTo>
                  <a:close/>
                </a:path>
                <a:path w="1016635" h="313689">
                  <a:moveTo>
                    <a:pt x="332257" y="0"/>
                  </a:moveTo>
                  <a:lnTo>
                    <a:pt x="299389" y="0"/>
                  </a:lnTo>
                  <a:lnTo>
                    <a:pt x="299389" y="260210"/>
                  </a:lnTo>
                  <a:lnTo>
                    <a:pt x="332257" y="260210"/>
                  </a:lnTo>
                  <a:lnTo>
                    <a:pt x="332257" y="0"/>
                  </a:lnTo>
                  <a:close/>
                </a:path>
                <a:path w="1016635" h="313689">
                  <a:moveTo>
                    <a:pt x="353631" y="12"/>
                  </a:moveTo>
                  <a:lnTo>
                    <a:pt x="342150" y="12"/>
                  </a:lnTo>
                  <a:lnTo>
                    <a:pt x="342150" y="260223"/>
                  </a:lnTo>
                  <a:lnTo>
                    <a:pt x="353631" y="260223"/>
                  </a:lnTo>
                  <a:lnTo>
                    <a:pt x="353631" y="12"/>
                  </a:lnTo>
                  <a:close/>
                </a:path>
                <a:path w="1016635" h="313689">
                  <a:moveTo>
                    <a:pt x="407098" y="0"/>
                  </a:moveTo>
                  <a:lnTo>
                    <a:pt x="384911" y="0"/>
                  </a:lnTo>
                  <a:lnTo>
                    <a:pt x="384911" y="260210"/>
                  </a:lnTo>
                  <a:lnTo>
                    <a:pt x="407098" y="260210"/>
                  </a:lnTo>
                  <a:lnTo>
                    <a:pt x="407098" y="0"/>
                  </a:lnTo>
                  <a:close/>
                </a:path>
                <a:path w="1016635" h="313689">
                  <a:moveTo>
                    <a:pt x="428472" y="12"/>
                  </a:moveTo>
                  <a:lnTo>
                    <a:pt x="416991" y="12"/>
                  </a:lnTo>
                  <a:lnTo>
                    <a:pt x="416991" y="260223"/>
                  </a:lnTo>
                  <a:lnTo>
                    <a:pt x="428472" y="260223"/>
                  </a:lnTo>
                  <a:lnTo>
                    <a:pt x="428472" y="12"/>
                  </a:lnTo>
                  <a:close/>
                </a:path>
                <a:path w="1016635" h="313689">
                  <a:moveTo>
                    <a:pt x="481926" y="0"/>
                  </a:moveTo>
                  <a:lnTo>
                    <a:pt x="459765" y="0"/>
                  </a:lnTo>
                  <a:lnTo>
                    <a:pt x="459765" y="260210"/>
                  </a:lnTo>
                  <a:lnTo>
                    <a:pt x="481926" y="260210"/>
                  </a:lnTo>
                  <a:lnTo>
                    <a:pt x="481926" y="0"/>
                  </a:lnTo>
                  <a:close/>
                </a:path>
                <a:path w="1016635" h="313689">
                  <a:moveTo>
                    <a:pt x="503313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13" y="313664"/>
                  </a:lnTo>
                  <a:lnTo>
                    <a:pt x="503313" y="0"/>
                  </a:lnTo>
                  <a:close/>
                </a:path>
                <a:path w="1016635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00" y="313664"/>
                  </a:lnTo>
                  <a:lnTo>
                    <a:pt x="524700" y="0"/>
                  </a:lnTo>
                  <a:close/>
                </a:path>
                <a:path w="1016635" h="313689">
                  <a:moveTo>
                    <a:pt x="567474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74" y="260210"/>
                  </a:lnTo>
                  <a:lnTo>
                    <a:pt x="567474" y="0"/>
                  </a:lnTo>
                  <a:close/>
                </a:path>
                <a:path w="1016635" h="313689">
                  <a:moveTo>
                    <a:pt x="599554" y="12"/>
                  </a:moveTo>
                  <a:lnTo>
                    <a:pt x="588073" y="12"/>
                  </a:lnTo>
                  <a:lnTo>
                    <a:pt x="588073" y="260223"/>
                  </a:lnTo>
                  <a:lnTo>
                    <a:pt x="599554" y="260223"/>
                  </a:lnTo>
                  <a:lnTo>
                    <a:pt x="599554" y="12"/>
                  </a:lnTo>
                  <a:close/>
                </a:path>
                <a:path w="1016635" h="313689">
                  <a:moveTo>
                    <a:pt x="642327" y="0"/>
                  </a:moveTo>
                  <a:lnTo>
                    <a:pt x="609460" y="0"/>
                  </a:lnTo>
                  <a:lnTo>
                    <a:pt x="609460" y="260210"/>
                  </a:lnTo>
                  <a:lnTo>
                    <a:pt x="642327" y="260210"/>
                  </a:lnTo>
                  <a:lnTo>
                    <a:pt x="642327" y="0"/>
                  </a:lnTo>
                  <a:close/>
                </a:path>
                <a:path w="1016635" h="313689">
                  <a:moveTo>
                    <a:pt x="674408" y="12"/>
                  </a:moveTo>
                  <a:lnTo>
                    <a:pt x="662914" y="12"/>
                  </a:lnTo>
                  <a:lnTo>
                    <a:pt x="662914" y="260223"/>
                  </a:lnTo>
                  <a:lnTo>
                    <a:pt x="674408" y="260223"/>
                  </a:lnTo>
                  <a:lnTo>
                    <a:pt x="674408" y="12"/>
                  </a:lnTo>
                  <a:close/>
                </a:path>
                <a:path w="1016635" h="313689">
                  <a:moveTo>
                    <a:pt x="694956" y="12"/>
                  </a:moveTo>
                  <a:lnTo>
                    <a:pt x="684301" y="12"/>
                  </a:lnTo>
                  <a:lnTo>
                    <a:pt x="684301" y="260223"/>
                  </a:lnTo>
                  <a:lnTo>
                    <a:pt x="694956" y="260223"/>
                  </a:lnTo>
                  <a:lnTo>
                    <a:pt x="694956" y="12"/>
                  </a:lnTo>
                  <a:close/>
                </a:path>
                <a:path w="1016635" h="313689">
                  <a:moveTo>
                    <a:pt x="737717" y="12"/>
                  </a:moveTo>
                  <a:lnTo>
                    <a:pt x="727062" y="12"/>
                  </a:lnTo>
                  <a:lnTo>
                    <a:pt x="727062" y="260223"/>
                  </a:lnTo>
                  <a:lnTo>
                    <a:pt x="737717" y="260223"/>
                  </a:lnTo>
                  <a:lnTo>
                    <a:pt x="737717" y="12"/>
                  </a:lnTo>
                  <a:close/>
                </a:path>
                <a:path w="1016635" h="313689">
                  <a:moveTo>
                    <a:pt x="782142" y="0"/>
                  </a:moveTo>
                  <a:lnTo>
                    <a:pt x="759142" y="0"/>
                  </a:lnTo>
                  <a:lnTo>
                    <a:pt x="759142" y="260210"/>
                  </a:lnTo>
                  <a:lnTo>
                    <a:pt x="782142" y="260210"/>
                  </a:lnTo>
                  <a:lnTo>
                    <a:pt x="782142" y="0"/>
                  </a:lnTo>
                  <a:close/>
                </a:path>
                <a:path w="1016635" h="313689">
                  <a:moveTo>
                    <a:pt x="814197" y="0"/>
                  </a:moveTo>
                  <a:lnTo>
                    <a:pt x="791210" y="0"/>
                  </a:lnTo>
                  <a:lnTo>
                    <a:pt x="791210" y="260210"/>
                  </a:lnTo>
                  <a:lnTo>
                    <a:pt x="814197" y="260210"/>
                  </a:lnTo>
                  <a:lnTo>
                    <a:pt x="814197" y="0"/>
                  </a:lnTo>
                  <a:close/>
                </a:path>
                <a:path w="1016635" h="313689">
                  <a:moveTo>
                    <a:pt x="845464" y="12"/>
                  </a:moveTo>
                  <a:lnTo>
                    <a:pt x="833983" y="12"/>
                  </a:lnTo>
                  <a:lnTo>
                    <a:pt x="833983" y="260223"/>
                  </a:lnTo>
                  <a:lnTo>
                    <a:pt x="845464" y="260223"/>
                  </a:lnTo>
                  <a:lnTo>
                    <a:pt x="845464" y="12"/>
                  </a:lnTo>
                  <a:close/>
                </a:path>
                <a:path w="1016635" h="313689">
                  <a:moveTo>
                    <a:pt x="866863" y="12"/>
                  </a:moveTo>
                  <a:lnTo>
                    <a:pt x="855370" y="12"/>
                  </a:lnTo>
                  <a:lnTo>
                    <a:pt x="855370" y="260223"/>
                  </a:lnTo>
                  <a:lnTo>
                    <a:pt x="866863" y="260223"/>
                  </a:lnTo>
                  <a:lnTo>
                    <a:pt x="866863" y="12"/>
                  </a:lnTo>
                  <a:close/>
                </a:path>
                <a:path w="1016635" h="313689">
                  <a:moveTo>
                    <a:pt x="931837" y="0"/>
                  </a:moveTo>
                  <a:lnTo>
                    <a:pt x="908824" y="0"/>
                  </a:lnTo>
                  <a:lnTo>
                    <a:pt x="908824" y="260210"/>
                  </a:lnTo>
                  <a:lnTo>
                    <a:pt x="931837" y="260210"/>
                  </a:lnTo>
                  <a:lnTo>
                    <a:pt x="931837" y="0"/>
                  </a:lnTo>
                  <a:close/>
                </a:path>
                <a:path w="1016635" h="313689">
                  <a:moveTo>
                    <a:pt x="963904" y="0"/>
                  </a:moveTo>
                  <a:lnTo>
                    <a:pt x="940904" y="0"/>
                  </a:lnTo>
                  <a:lnTo>
                    <a:pt x="940904" y="260210"/>
                  </a:lnTo>
                  <a:lnTo>
                    <a:pt x="963904" y="260210"/>
                  </a:lnTo>
                  <a:lnTo>
                    <a:pt x="963904" y="0"/>
                  </a:lnTo>
                  <a:close/>
                </a:path>
                <a:path w="1016635" h="313689">
                  <a:moveTo>
                    <a:pt x="995146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46" y="313664"/>
                  </a:lnTo>
                  <a:lnTo>
                    <a:pt x="995146" y="0"/>
                  </a:lnTo>
                  <a:close/>
                </a:path>
                <a:path w="1016635" h="313689">
                  <a:moveTo>
                    <a:pt x="1016533" y="0"/>
                  </a:moveTo>
                  <a:lnTo>
                    <a:pt x="1005052" y="0"/>
                  </a:lnTo>
                  <a:lnTo>
                    <a:pt x="1005052" y="313664"/>
                  </a:lnTo>
                  <a:lnTo>
                    <a:pt x="1016533" y="313664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6" name="object 136"/>
          <p:cNvSpPr txBox="1"/>
          <p:nvPr/>
        </p:nvSpPr>
        <p:spPr>
          <a:xfrm>
            <a:off x="4050912" y="2920397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007262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3799335" y="8359203"/>
            <a:ext cx="1738630" cy="1957705"/>
          </a:xfrm>
          <a:custGeom>
            <a:avLst/>
            <a:gdLst/>
            <a:ahLst/>
            <a:cxnLst/>
            <a:rect l="l" t="t" r="r" b="b"/>
            <a:pathLst>
              <a:path w="1738629" h="195770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5276"/>
                </a:lnTo>
                <a:lnTo>
                  <a:pt x="1124" y="1926899"/>
                </a:lnTo>
                <a:lnTo>
                  <a:pt x="8999" y="1948273"/>
                </a:lnTo>
                <a:lnTo>
                  <a:pt x="30373" y="1956148"/>
                </a:lnTo>
                <a:lnTo>
                  <a:pt x="71996" y="1957273"/>
                </a:lnTo>
                <a:lnTo>
                  <a:pt x="1666595" y="1957273"/>
                </a:lnTo>
                <a:lnTo>
                  <a:pt x="1708218" y="1956148"/>
                </a:lnTo>
                <a:lnTo>
                  <a:pt x="1729592" y="1948273"/>
                </a:lnTo>
                <a:lnTo>
                  <a:pt x="1737466" y="1926899"/>
                </a:lnTo>
                <a:lnTo>
                  <a:pt x="1738591" y="188527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 txBox="1"/>
          <p:nvPr/>
        </p:nvSpPr>
        <p:spPr>
          <a:xfrm>
            <a:off x="3869809" y="9495641"/>
            <a:ext cx="746125" cy="685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5400"/>
              </a:lnSpc>
              <a:spcBef>
                <a:spcPts val="100"/>
              </a:spcBef>
            </a:pPr>
            <a:r>
              <a:rPr sz="800" b="1" spc="-55" dirty="0">
                <a:latin typeface="Trebuchet MS"/>
                <a:cs typeface="Trebuchet MS"/>
              </a:rPr>
              <a:t>PRODUCT</a:t>
            </a:r>
            <a:r>
              <a:rPr sz="800" b="1" spc="-35" dirty="0">
                <a:latin typeface="Trebuchet MS"/>
                <a:cs typeface="Trebuchet MS"/>
              </a:rPr>
              <a:t> CODE  </a:t>
            </a:r>
            <a:r>
              <a:rPr sz="800" b="1" spc="-114" dirty="0">
                <a:latin typeface="Trebuchet MS"/>
                <a:cs typeface="Trebuchet MS"/>
              </a:rPr>
              <a:t>P</a:t>
            </a:r>
            <a:r>
              <a:rPr sz="800" b="1" spc="-40" dirty="0">
                <a:latin typeface="Trebuchet MS"/>
                <a:cs typeface="Trebuchet MS"/>
              </a:rPr>
              <a:t>ACK</a:t>
            </a:r>
            <a:r>
              <a:rPr sz="800" b="1" spc="-35" dirty="0">
                <a:latin typeface="Trebuchet MS"/>
                <a:cs typeface="Trebuchet MS"/>
              </a:rPr>
              <a:t> </a:t>
            </a:r>
            <a:r>
              <a:rPr sz="800" b="1" spc="-25" dirty="0">
                <a:latin typeface="Trebuchet MS"/>
                <a:cs typeface="Trebuchet MS"/>
              </a:rPr>
              <a:t>SIZE  </a:t>
            </a:r>
            <a:r>
              <a:rPr sz="800" b="1" spc="-60" dirty="0">
                <a:latin typeface="Trebuchet MS"/>
                <a:cs typeface="Trebuchet MS"/>
              </a:rPr>
              <a:t>CASES/PALLET </a:t>
            </a:r>
            <a:r>
              <a:rPr sz="800" b="1" spc="-55" dirty="0">
                <a:latin typeface="Trebuchet MS"/>
                <a:cs typeface="Trebuchet MS"/>
              </a:rPr>
              <a:t> </a:t>
            </a:r>
            <a:r>
              <a:rPr sz="800" b="1" spc="-65" dirty="0">
                <a:latin typeface="Trebuchet MS"/>
                <a:cs typeface="Trebuchet MS"/>
              </a:rPr>
              <a:t>OUTER</a:t>
            </a:r>
            <a:r>
              <a:rPr sz="800" b="1" spc="-35" dirty="0">
                <a:latin typeface="Trebuchet MS"/>
                <a:cs typeface="Trebuchet MS"/>
              </a:rPr>
              <a:t> </a:t>
            </a:r>
            <a:r>
              <a:rPr sz="800" b="1" spc="-55" dirty="0">
                <a:latin typeface="Trebuchet MS"/>
                <a:cs typeface="Trebuchet MS"/>
              </a:rPr>
              <a:t>B</a:t>
            </a:r>
            <a:r>
              <a:rPr sz="800" b="1" spc="-40" dirty="0">
                <a:latin typeface="Trebuchet MS"/>
                <a:cs typeface="Trebuchet MS"/>
              </a:rPr>
              <a:t>ARCODE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4636871" y="9569980"/>
            <a:ext cx="0" cy="622935"/>
          </a:xfrm>
          <a:custGeom>
            <a:avLst/>
            <a:gdLst/>
            <a:ahLst/>
            <a:cxnLst/>
            <a:rect l="l" t="t" r="r" b="b"/>
            <a:pathLst>
              <a:path h="622934">
                <a:moveTo>
                  <a:pt x="0" y="0"/>
                </a:moveTo>
                <a:lnTo>
                  <a:pt x="0" y="622884"/>
                </a:lnTo>
              </a:path>
            </a:pathLst>
          </a:custGeom>
          <a:ln w="6350">
            <a:solidFill>
              <a:srgbClr val="1D313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0" name="object 140"/>
          <p:cNvGrpSpPr/>
          <p:nvPr/>
        </p:nvGrpSpPr>
        <p:grpSpPr>
          <a:xfrm>
            <a:off x="2139579" y="9692806"/>
            <a:ext cx="1518920" cy="338455"/>
            <a:chOff x="2139579" y="9692806"/>
            <a:chExt cx="1518920" cy="338455"/>
          </a:xfrm>
        </p:grpSpPr>
        <p:sp>
          <p:nvSpPr>
            <p:cNvPr id="141" name="object 141"/>
            <p:cNvSpPr/>
            <p:nvPr/>
          </p:nvSpPr>
          <p:spPr>
            <a:xfrm>
              <a:off x="2142265" y="9694394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79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2139579" y="9864070"/>
              <a:ext cx="1518920" cy="0"/>
            </a:xfrm>
            <a:custGeom>
              <a:avLst/>
              <a:gdLst/>
              <a:ahLst/>
              <a:cxnLst/>
              <a:rect l="l" t="t" r="r" b="b"/>
              <a:pathLst>
                <a:path w="1518920">
                  <a:moveTo>
                    <a:pt x="0" y="0"/>
                  </a:moveTo>
                  <a:lnTo>
                    <a:pt x="1518551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2142265" y="10029284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79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4" name="object 144"/>
          <p:cNvSpPr txBox="1"/>
          <p:nvPr/>
        </p:nvSpPr>
        <p:spPr>
          <a:xfrm>
            <a:off x="4689570" y="9488702"/>
            <a:ext cx="708660" cy="685800"/>
          </a:xfrm>
          <a:prstGeom prst="rect">
            <a:avLst/>
          </a:prstGeom>
        </p:spPr>
        <p:txBody>
          <a:bodyPr vert="horz" wrap="square" lIns="0" tIns="558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40"/>
              </a:spcBef>
            </a:pPr>
            <a:r>
              <a:rPr sz="800" spc="-45" dirty="0">
                <a:latin typeface="Trebuchet MS"/>
                <a:cs typeface="Trebuchet MS"/>
              </a:rPr>
              <a:t>6064RH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spc="-40" dirty="0">
                <a:latin typeface="Trebuchet MS"/>
                <a:cs typeface="Trebuchet MS"/>
              </a:rPr>
              <a:t>12</a:t>
            </a:r>
            <a:r>
              <a:rPr sz="800" spc="-50" dirty="0">
                <a:latin typeface="Trebuchet MS"/>
                <a:cs typeface="Trebuchet MS"/>
              </a:rPr>
              <a:t> </a:t>
            </a:r>
            <a:r>
              <a:rPr sz="800" spc="-60" dirty="0">
                <a:latin typeface="Trebuchet MS"/>
                <a:cs typeface="Trebuchet MS"/>
              </a:rPr>
              <a:t>x</a:t>
            </a:r>
            <a:r>
              <a:rPr sz="800" spc="-50" dirty="0">
                <a:latin typeface="Trebuchet MS"/>
                <a:cs typeface="Trebuchet MS"/>
              </a:rPr>
              <a:t> </a:t>
            </a:r>
            <a:r>
              <a:rPr sz="800" spc="-40" dirty="0">
                <a:latin typeface="Trebuchet MS"/>
                <a:cs typeface="Trebuchet MS"/>
              </a:rPr>
              <a:t>400</a:t>
            </a:r>
            <a:r>
              <a:rPr sz="800" spc="-50" dirty="0">
                <a:latin typeface="Trebuchet MS"/>
                <a:cs typeface="Trebuchet MS"/>
              </a:rPr>
              <a:t> </a:t>
            </a:r>
            <a:r>
              <a:rPr sz="800" spc="-20" dirty="0">
                <a:latin typeface="Trebuchet MS"/>
                <a:cs typeface="Trebuchet MS"/>
              </a:rPr>
              <a:t>g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spc="-40" dirty="0">
                <a:latin typeface="Trebuchet MS"/>
                <a:cs typeface="Trebuchet MS"/>
              </a:rPr>
              <a:t>165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spc="-40" dirty="0">
                <a:latin typeface="Trebuchet MS"/>
                <a:cs typeface="Trebuchet MS"/>
              </a:rPr>
              <a:t>16005044008020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3889564" y="8437512"/>
            <a:ext cx="149606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60" dirty="0">
                <a:latin typeface="Trebuchet MS"/>
                <a:cs typeface="Trebuchet MS"/>
              </a:rPr>
              <a:t>THREE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BEAN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45" dirty="0">
                <a:latin typeface="Trebuchet MS"/>
                <a:cs typeface="Trebuchet MS"/>
              </a:rPr>
              <a:t>MIX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BRINE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46" name="object 146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4424464" y="7499477"/>
            <a:ext cx="448551" cy="777087"/>
          </a:xfrm>
          <a:prstGeom prst="rect">
            <a:avLst/>
          </a:prstGeom>
        </p:spPr>
      </p:pic>
      <p:grpSp>
        <p:nvGrpSpPr>
          <p:cNvPr id="147" name="object 147"/>
          <p:cNvGrpSpPr/>
          <p:nvPr/>
        </p:nvGrpSpPr>
        <p:grpSpPr>
          <a:xfrm>
            <a:off x="3997362" y="9084081"/>
            <a:ext cx="1229995" cy="367665"/>
            <a:chOff x="3997362" y="9084081"/>
            <a:chExt cx="1229995" cy="367665"/>
          </a:xfrm>
        </p:grpSpPr>
        <p:sp>
          <p:nvSpPr>
            <p:cNvPr id="148" name="object 148"/>
            <p:cNvSpPr/>
            <p:nvPr/>
          </p:nvSpPr>
          <p:spPr>
            <a:xfrm>
              <a:off x="3997362" y="9084081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5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9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155663" y="9354974"/>
              <a:ext cx="71285" cy="89115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4114584" y="9084081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90">
                  <a:moveTo>
                    <a:pt x="11493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93" y="313664"/>
                  </a:lnTo>
                  <a:lnTo>
                    <a:pt x="11493" y="0"/>
                  </a:lnTo>
                  <a:close/>
                </a:path>
                <a:path w="1016635" h="313690">
                  <a:moveTo>
                    <a:pt x="32867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67" y="313664"/>
                  </a:lnTo>
                  <a:lnTo>
                    <a:pt x="32867" y="0"/>
                  </a:lnTo>
                  <a:close/>
                </a:path>
                <a:path w="1016635" h="313690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90">
                  <a:moveTo>
                    <a:pt x="107721" y="12"/>
                  </a:moveTo>
                  <a:lnTo>
                    <a:pt x="96227" y="12"/>
                  </a:lnTo>
                  <a:lnTo>
                    <a:pt x="96227" y="260223"/>
                  </a:lnTo>
                  <a:lnTo>
                    <a:pt x="107721" y="260223"/>
                  </a:lnTo>
                  <a:lnTo>
                    <a:pt x="107721" y="12"/>
                  </a:lnTo>
                  <a:close/>
                </a:path>
                <a:path w="1016635" h="313690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90">
                  <a:moveTo>
                    <a:pt x="182562" y="0"/>
                  </a:moveTo>
                  <a:lnTo>
                    <a:pt x="149694" y="0"/>
                  </a:lnTo>
                  <a:lnTo>
                    <a:pt x="149694" y="260210"/>
                  </a:lnTo>
                  <a:lnTo>
                    <a:pt x="182562" y="260210"/>
                  </a:lnTo>
                  <a:lnTo>
                    <a:pt x="182562" y="0"/>
                  </a:lnTo>
                  <a:close/>
                </a:path>
                <a:path w="1016635" h="313690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5" h="313690">
                  <a:moveTo>
                    <a:pt x="257390" y="12"/>
                  </a:moveTo>
                  <a:lnTo>
                    <a:pt x="245910" y="12"/>
                  </a:lnTo>
                  <a:lnTo>
                    <a:pt x="245910" y="260223"/>
                  </a:lnTo>
                  <a:lnTo>
                    <a:pt x="257390" y="260223"/>
                  </a:lnTo>
                  <a:lnTo>
                    <a:pt x="257390" y="12"/>
                  </a:lnTo>
                  <a:close/>
                </a:path>
                <a:path w="1016635" h="313690">
                  <a:moveTo>
                    <a:pt x="278765" y="12"/>
                  </a:moveTo>
                  <a:lnTo>
                    <a:pt x="267296" y="12"/>
                  </a:lnTo>
                  <a:lnTo>
                    <a:pt x="267296" y="260223"/>
                  </a:lnTo>
                  <a:lnTo>
                    <a:pt x="278765" y="260223"/>
                  </a:lnTo>
                  <a:lnTo>
                    <a:pt x="278765" y="12"/>
                  </a:lnTo>
                  <a:close/>
                </a:path>
                <a:path w="1016635" h="313690">
                  <a:moveTo>
                    <a:pt x="332244" y="0"/>
                  </a:moveTo>
                  <a:lnTo>
                    <a:pt x="299377" y="0"/>
                  </a:lnTo>
                  <a:lnTo>
                    <a:pt x="299377" y="260210"/>
                  </a:lnTo>
                  <a:lnTo>
                    <a:pt x="332244" y="260210"/>
                  </a:lnTo>
                  <a:lnTo>
                    <a:pt x="332244" y="0"/>
                  </a:lnTo>
                  <a:close/>
                </a:path>
                <a:path w="1016635" h="313690">
                  <a:moveTo>
                    <a:pt x="353631" y="12"/>
                  </a:moveTo>
                  <a:lnTo>
                    <a:pt x="342138" y="12"/>
                  </a:lnTo>
                  <a:lnTo>
                    <a:pt x="342138" y="260223"/>
                  </a:lnTo>
                  <a:lnTo>
                    <a:pt x="353631" y="260223"/>
                  </a:lnTo>
                  <a:lnTo>
                    <a:pt x="353631" y="12"/>
                  </a:lnTo>
                  <a:close/>
                </a:path>
                <a:path w="1016635" h="313690">
                  <a:moveTo>
                    <a:pt x="407098" y="0"/>
                  </a:moveTo>
                  <a:lnTo>
                    <a:pt x="384911" y="0"/>
                  </a:lnTo>
                  <a:lnTo>
                    <a:pt x="384911" y="260210"/>
                  </a:lnTo>
                  <a:lnTo>
                    <a:pt x="407098" y="260210"/>
                  </a:lnTo>
                  <a:lnTo>
                    <a:pt x="407098" y="0"/>
                  </a:lnTo>
                  <a:close/>
                </a:path>
                <a:path w="1016635" h="313690">
                  <a:moveTo>
                    <a:pt x="428485" y="12"/>
                  </a:moveTo>
                  <a:lnTo>
                    <a:pt x="416991" y="12"/>
                  </a:lnTo>
                  <a:lnTo>
                    <a:pt x="416991" y="260223"/>
                  </a:lnTo>
                  <a:lnTo>
                    <a:pt x="428485" y="260223"/>
                  </a:lnTo>
                  <a:lnTo>
                    <a:pt x="428485" y="12"/>
                  </a:lnTo>
                  <a:close/>
                </a:path>
                <a:path w="1016635" h="313690">
                  <a:moveTo>
                    <a:pt x="481939" y="0"/>
                  </a:moveTo>
                  <a:lnTo>
                    <a:pt x="459765" y="0"/>
                  </a:lnTo>
                  <a:lnTo>
                    <a:pt x="459765" y="260210"/>
                  </a:lnTo>
                  <a:lnTo>
                    <a:pt x="481939" y="260210"/>
                  </a:lnTo>
                  <a:lnTo>
                    <a:pt x="481939" y="0"/>
                  </a:lnTo>
                  <a:close/>
                </a:path>
                <a:path w="1016635" h="313690">
                  <a:moveTo>
                    <a:pt x="503326" y="0"/>
                  </a:moveTo>
                  <a:lnTo>
                    <a:pt x="491845" y="0"/>
                  </a:lnTo>
                  <a:lnTo>
                    <a:pt x="491845" y="313664"/>
                  </a:lnTo>
                  <a:lnTo>
                    <a:pt x="503326" y="313664"/>
                  </a:lnTo>
                  <a:lnTo>
                    <a:pt x="503326" y="0"/>
                  </a:lnTo>
                  <a:close/>
                </a:path>
                <a:path w="1016635" h="313690">
                  <a:moveTo>
                    <a:pt x="524700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00" y="313664"/>
                  </a:lnTo>
                  <a:lnTo>
                    <a:pt x="524700" y="0"/>
                  </a:lnTo>
                  <a:close/>
                </a:path>
                <a:path w="1016635" h="313690">
                  <a:moveTo>
                    <a:pt x="567474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74" y="260210"/>
                  </a:lnTo>
                  <a:lnTo>
                    <a:pt x="567474" y="0"/>
                  </a:lnTo>
                  <a:close/>
                </a:path>
                <a:path w="1016635" h="313690">
                  <a:moveTo>
                    <a:pt x="599554" y="12"/>
                  </a:moveTo>
                  <a:lnTo>
                    <a:pt x="588073" y="12"/>
                  </a:lnTo>
                  <a:lnTo>
                    <a:pt x="588073" y="260223"/>
                  </a:lnTo>
                  <a:lnTo>
                    <a:pt x="599554" y="260223"/>
                  </a:lnTo>
                  <a:lnTo>
                    <a:pt x="599554" y="12"/>
                  </a:lnTo>
                  <a:close/>
                </a:path>
                <a:path w="1016635" h="313690">
                  <a:moveTo>
                    <a:pt x="642315" y="0"/>
                  </a:moveTo>
                  <a:lnTo>
                    <a:pt x="609447" y="0"/>
                  </a:lnTo>
                  <a:lnTo>
                    <a:pt x="609447" y="260210"/>
                  </a:lnTo>
                  <a:lnTo>
                    <a:pt x="642315" y="260210"/>
                  </a:lnTo>
                  <a:lnTo>
                    <a:pt x="642315" y="0"/>
                  </a:lnTo>
                  <a:close/>
                </a:path>
                <a:path w="1016635" h="313690">
                  <a:moveTo>
                    <a:pt x="674382" y="12"/>
                  </a:moveTo>
                  <a:lnTo>
                    <a:pt x="662901" y="12"/>
                  </a:lnTo>
                  <a:lnTo>
                    <a:pt x="662901" y="260223"/>
                  </a:lnTo>
                  <a:lnTo>
                    <a:pt x="674382" y="260223"/>
                  </a:lnTo>
                  <a:lnTo>
                    <a:pt x="674382" y="12"/>
                  </a:lnTo>
                  <a:close/>
                </a:path>
                <a:path w="1016635" h="313690">
                  <a:moveTo>
                    <a:pt x="694944" y="12"/>
                  </a:moveTo>
                  <a:lnTo>
                    <a:pt x="684288" y="12"/>
                  </a:lnTo>
                  <a:lnTo>
                    <a:pt x="684288" y="260223"/>
                  </a:lnTo>
                  <a:lnTo>
                    <a:pt x="694944" y="260223"/>
                  </a:lnTo>
                  <a:lnTo>
                    <a:pt x="694944" y="12"/>
                  </a:lnTo>
                  <a:close/>
                </a:path>
                <a:path w="1016635" h="313690">
                  <a:moveTo>
                    <a:pt x="727024" y="12"/>
                  </a:moveTo>
                  <a:lnTo>
                    <a:pt x="716368" y="12"/>
                  </a:lnTo>
                  <a:lnTo>
                    <a:pt x="716368" y="260223"/>
                  </a:lnTo>
                  <a:lnTo>
                    <a:pt x="727024" y="260223"/>
                  </a:lnTo>
                  <a:lnTo>
                    <a:pt x="727024" y="12"/>
                  </a:lnTo>
                  <a:close/>
                </a:path>
                <a:path w="1016635" h="313690">
                  <a:moveTo>
                    <a:pt x="791997" y="0"/>
                  </a:moveTo>
                  <a:lnTo>
                    <a:pt x="759129" y="0"/>
                  </a:lnTo>
                  <a:lnTo>
                    <a:pt x="759129" y="260210"/>
                  </a:lnTo>
                  <a:lnTo>
                    <a:pt x="791997" y="260210"/>
                  </a:lnTo>
                  <a:lnTo>
                    <a:pt x="791997" y="0"/>
                  </a:lnTo>
                  <a:close/>
                </a:path>
                <a:path w="1016635" h="313690">
                  <a:moveTo>
                    <a:pt x="824064" y="12"/>
                  </a:moveTo>
                  <a:lnTo>
                    <a:pt x="812596" y="12"/>
                  </a:lnTo>
                  <a:lnTo>
                    <a:pt x="812596" y="260223"/>
                  </a:lnTo>
                  <a:lnTo>
                    <a:pt x="824064" y="260223"/>
                  </a:lnTo>
                  <a:lnTo>
                    <a:pt x="824064" y="12"/>
                  </a:lnTo>
                  <a:close/>
                </a:path>
                <a:path w="1016635" h="313690">
                  <a:moveTo>
                    <a:pt x="856983" y="0"/>
                  </a:moveTo>
                  <a:lnTo>
                    <a:pt x="833983" y="0"/>
                  </a:lnTo>
                  <a:lnTo>
                    <a:pt x="833983" y="260210"/>
                  </a:lnTo>
                  <a:lnTo>
                    <a:pt x="856983" y="260210"/>
                  </a:lnTo>
                  <a:lnTo>
                    <a:pt x="856983" y="0"/>
                  </a:lnTo>
                  <a:close/>
                </a:path>
                <a:path w="1016635" h="313690">
                  <a:moveTo>
                    <a:pt x="889038" y="0"/>
                  </a:moveTo>
                  <a:lnTo>
                    <a:pt x="866051" y="0"/>
                  </a:lnTo>
                  <a:lnTo>
                    <a:pt x="866051" y="260210"/>
                  </a:lnTo>
                  <a:lnTo>
                    <a:pt x="889038" y="260210"/>
                  </a:lnTo>
                  <a:lnTo>
                    <a:pt x="889038" y="0"/>
                  </a:lnTo>
                  <a:close/>
                </a:path>
                <a:path w="1016635" h="313690">
                  <a:moveTo>
                    <a:pt x="920305" y="12"/>
                  </a:moveTo>
                  <a:lnTo>
                    <a:pt x="908824" y="12"/>
                  </a:lnTo>
                  <a:lnTo>
                    <a:pt x="908824" y="260223"/>
                  </a:lnTo>
                  <a:lnTo>
                    <a:pt x="920305" y="260223"/>
                  </a:lnTo>
                  <a:lnTo>
                    <a:pt x="920305" y="12"/>
                  </a:lnTo>
                  <a:close/>
                </a:path>
                <a:path w="1016635" h="313690">
                  <a:moveTo>
                    <a:pt x="973759" y="12"/>
                  </a:moveTo>
                  <a:lnTo>
                    <a:pt x="962279" y="12"/>
                  </a:lnTo>
                  <a:lnTo>
                    <a:pt x="962279" y="260223"/>
                  </a:lnTo>
                  <a:lnTo>
                    <a:pt x="973759" y="260223"/>
                  </a:lnTo>
                  <a:lnTo>
                    <a:pt x="973759" y="12"/>
                  </a:lnTo>
                  <a:close/>
                </a:path>
                <a:path w="1016635" h="313690">
                  <a:moveTo>
                    <a:pt x="995159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59" y="313664"/>
                  </a:lnTo>
                  <a:lnTo>
                    <a:pt x="995159" y="0"/>
                  </a:lnTo>
                  <a:close/>
                </a:path>
                <a:path w="1016635" h="313690">
                  <a:moveTo>
                    <a:pt x="1016533" y="0"/>
                  </a:moveTo>
                  <a:lnTo>
                    <a:pt x="1005052" y="0"/>
                  </a:lnTo>
                  <a:lnTo>
                    <a:pt x="1005052" y="313664"/>
                  </a:lnTo>
                  <a:lnTo>
                    <a:pt x="1016533" y="313664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1" name="object 151"/>
          <p:cNvSpPr txBox="1"/>
          <p:nvPr/>
        </p:nvSpPr>
        <p:spPr>
          <a:xfrm>
            <a:off x="3995322" y="9313830"/>
            <a:ext cx="1089660" cy="16637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900" spc="10" dirty="0">
                <a:latin typeface="Courier New"/>
                <a:cs typeface="Courier New"/>
              </a:rPr>
              <a:t>6</a:t>
            </a:r>
            <a:r>
              <a:rPr sz="900" spc="50" dirty="0">
                <a:latin typeface="Courier New"/>
                <a:cs typeface="Courier New"/>
              </a:rPr>
              <a:t> </a:t>
            </a:r>
            <a:r>
              <a:rPr sz="900" spc="10" dirty="0">
                <a:latin typeface="Courier New"/>
                <a:cs typeface="Courier New"/>
              </a:rPr>
              <a:t>005044</a:t>
            </a:r>
            <a:r>
              <a:rPr sz="900" spc="-30" dirty="0">
                <a:latin typeface="Courier New"/>
                <a:cs typeface="Courier New"/>
              </a:rPr>
              <a:t> </a:t>
            </a:r>
            <a:r>
              <a:rPr sz="900" spc="5" dirty="0">
                <a:latin typeface="Courier New"/>
                <a:cs typeface="Courier New"/>
              </a:rPr>
              <a:t>008023</a:t>
            </a:r>
            <a:endParaRPr sz="900">
              <a:latin typeface="Courier New"/>
              <a:cs typeface="Courier New"/>
            </a:endParaRPr>
          </a:p>
        </p:txBody>
      </p:sp>
      <p:grpSp>
        <p:nvGrpSpPr>
          <p:cNvPr id="152" name="object 152"/>
          <p:cNvGrpSpPr/>
          <p:nvPr/>
        </p:nvGrpSpPr>
        <p:grpSpPr>
          <a:xfrm>
            <a:off x="3971772" y="8793226"/>
            <a:ext cx="1358265" cy="135255"/>
            <a:chOff x="3971772" y="8793226"/>
            <a:chExt cx="1358265" cy="135255"/>
          </a:xfrm>
        </p:grpSpPr>
        <p:sp>
          <p:nvSpPr>
            <p:cNvPr id="153" name="object 153"/>
            <p:cNvSpPr/>
            <p:nvPr/>
          </p:nvSpPr>
          <p:spPr>
            <a:xfrm>
              <a:off x="4669066" y="879322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678581" y="8797168"/>
              <a:ext cx="143802" cy="124828"/>
            </a:xfrm>
            <a:prstGeom prst="rect">
              <a:avLst/>
            </a:prstGeom>
          </p:spPr>
        </p:pic>
        <p:sp>
          <p:nvSpPr>
            <p:cNvPr id="155" name="object 155"/>
            <p:cNvSpPr/>
            <p:nvPr/>
          </p:nvSpPr>
          <p:spPr>
            <a:xfrm>
              <a:off x="3971772" y="879322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156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981283" y="8797168"/>
              <a:ext cx="143802" cy="124828"/>
            </a:xfrm>
            <a:prstGeom prst="rect">
              <a:avLst/>
            </a:prstGeom>
          </p:spPr>
        </p:pic>
      </p:grpSp>
      <p:sp>
        <p:nvSpPr>
          <p:cNvPr id="157" name="object 157"/>
          <p:cNvSpPr txBox="1"/>
          <p:nvPr/>
        </p:nvSpPr>
        <p:spPr>
          <a:xfrm>
            <a:off x="3971772" y="8793226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5627782" y="8359203"/>
            <a:ext cx="1738630" cy="1948814"/>
          </a:xfrm>
          <a:custGeom>
            <a:avLst/>
            <a:gdLst/>
            <a:ahLst/>
            <a:cxnLst/>
            <a:rect l="l" t="t" r="r" b="b"/>
            <a:pathLst>
              <a:path w="1738629" h="194881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6259"/>
                </a:lnTo>
                <a:lnTo>
                  <a:pt x="1124" y="1917882"/>
                </a:lnTo>
                <a:lnTo>
                  <a:pt x="8999" y="1939256"/>
                </a:lnTo>
                <a:lnTo>
                  <a:pt x="30373" y="1947131"/>
                </a:lnTo>
                <a:lnTo>
                  <a:pt x="71996" y="1948256"/>
                </a:lnTo>
                <a:lnTo>
                  <a:pt x="1666595" y="1948256"/>
                </a:lnTo>
                <a:lnTo>
                  <a:pt x="1708218" y="1947131"/>
                </a:lnTo>
                <a:lnTo>
                  <a:pt x="1729592" y="1939256"/>
                </a:lnTo>
                <a:lnTo>
                  <a:pt x="1737466" y="1917882"/>
                </a:lnTo>
                <a:lnTo>
                  <a:pt x="1738591" y="187625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59" name="object 159"/>
          <p:cNvGraphicFramePr>
            <a:graphicFrameLocks noGrp="1"/>
          </p:cNvGraphicFramePr>
          <p:nvPr/>
        </p:nvGraphicFramePr>
        <p:xfrm>
          <a:off x="5729428" y="9561325"/>
          <a:ext cx="1518919" cy="7202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6372RH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16005044005630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60" name="object 160"/>
          <p:cNvSpPr txBox="1"/>
          <p:nvPr/>
        </p:nvSpPr>
        <p:spPr>
          <a:xfrm>
            <a:off x="5885839" y="8433406"/>
            <a:ext cx="121158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CHICK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PEAS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BRINE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61" name="object 161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6275425" y="7496797"/>
            <a:ext cx="436968" cy="779310"/>
          </a:xfrm>
          <a:prstGeom prst="rect">
            <a:avLst/>
          </a:prstGeom>
        </p:spPr>
      </p:pic>
      <p:grpSp>
        <p:nvGrpSpPr>
          <p:cNvPr id="162" name="object 162"/>
          <p:cNvGrpSpPr/>
          <p:nvPr/>
        </p:nvGrpSpPr>
        <p:grpSpPr>
          <a:xfrm>
            <a:off x="5808065" y="8818930"/>
            <a:ext cx="1358265" cy="641985"/>
            <a:chOff x="5808065" y="8818930"/>
            <a:chExt cx="1358265" cy="641985"/>
          </a:xfrm>
        </p:grpSpPr>
        <p:sp>
          <p:nvSpPr>
            <p:cNvPr id="163" name="object 163"/>
            <p:cNvSpPr/>
            <p:nvPr/>
          </p:nvSpPr>
          <p:spPr>
            <a:xfrm>
              <a:off x="5877069" y="9099327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6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035379" y="9370209"/>
              <a:ext cx="71272" cy="89103"/>
            </a:xfrm>
            <a:prstGeom prst="rect">
              <a:avLst/>
            </a:prstGeom>
          </p:spPr>
        </p:pic>
        <p:sp>
          <p:nvSpPr>
            <p:cNvPr id="165" name="object 165"/>
            <p:cNvSpPr/>
            <p:nvPr/>
          </p:nvSpPr>
          <p:spPr>
            <a:xfrm>
              <a:off x="5892139" y="9099321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94"/>
                  </a:moveTo>
                  <a:lnTo>
                    <a:pt x="51142" y="319582"/>
                  </a:lnTo>
                  <a:lnTo>
                    <a:pt x="47840" y="316141"/>
                  </a:lnTo>
                  <a:lnTo>
                    <a:pt x="43243" y="311315"/>
                  </a:lnTo>
                  <a:lnTo>
                    <a:pt x="43243" y="328460"/>
                  </a:lnTo>
                  <a:lnTo>
                    <a:pt x="43192" y="340423"/>
                  </a:lnTo>
                  <a:lnTo>
                    <a:pt x="41783" y="344703"/>
                  </a:lnTo>
                  <a:lnTo>
                    <a:pt x="35725" y="351497"/>
                  </a:lnTo>
                  <a:lnTo>
                    <a:pt x="32105" y="353187"/>
                  </a:lnTo>
                  <a:lnTo>
                    <a:pt x="25019" y="353187"/>
                  </a:lnTo>
                  <a:lnTo>
                    <a:pt x="11341" y="337134"/>
                  </a:lnTo>
                  <a:lnTo>
                    <a:pt x="11341" y="328460"/>
                  </a:lnTo>
                  <a:lnTo>
                    <a:pt x="12915" y="324231"/>
                  </a:lnTo>
                  <a:lnTo>
                    <a:pt x="18834" y="318135"/>
                  </a:lnTo>
                  <a:lnTo>
                    <a:pt x="19189" y="317766"/>
                  </a:lnTo>
                  <a:lnTo>
                    <a:pt x="23012" y="316141"/>
                  </a:lnTo>
                  <a:lnTo>
                    <a:pt x="32054" y="316141"/>
                  </a:lnTo>
                  <a:lnTo>
                    <a:pt x="35814" y="317766"/>
                  </a:lnTo>
                  <a:lnTo>
                    <a:pt x="41795" y="324231"/>
                  </a:lnTo>
                  <a:lnTo>
                    <a:pt x="43243" y="328460"/>
                  </a:lnTo>
                  <a:lnTo>
                    <a:pt x="43243" y="311315"/>
                  </a:lnTo>
                  <a:lnTo>
                    <a:pt x="41795" y="309791"/>
                  </a:lnTo>
                  <a:lnTo>
                    <a:pt x="36156" y="307340"/>
                  </a:lnTo>
                  <a:lnTo>
                    <a:pt x="25704" y="307340"/>
                  </a:lnTo>
                  <a:lnTo>
                    <a:pt x="22072" y="308229"/>
                  </a:lnTo>
                  <a:lnTo>
                    <a:pt x="15125" y="311772"/>
                  </a:lnTo>
                  <a:lnTo>
                    <a:pt x="12192" y="314490"/>
                  </a:lnTo>
                  <a:lnTo>
                    <a:pt x="9791" y="318135"/>
                  </a:lnTo>
                  <a:lnTo>
                    <a:pt x="9906" y="309791"/>
                  </a:lnTo>
                  <a:lnTo>
                    <a:pt x="10807" y="303758"/>
                  </a:lnTo>
                  <a:lnTo>
                    <a:pt x="14427" y="294982"/>
                  </a:lnTo>
                  <a:lnTo>
                    <a:pt x="16891" y="291630"/>
                  </a:lnTo>
                  <a:lnTo>
                    <a:pt x="20040" y="289344"/>
                  </a:lnTo>
                  <a:lnTo>
                    <a:pt x="22440" y="287566"/>
                  </a:lnTo>
                  <a:lnTo>
                    <a:pt x="25222" y="286689"/>
                  </a:lnTo>
                  <a:lnTo>
                    <a:pt x="32346" y="286689"/>
                  </a:lnTo>
                  <a:lnTo>
                    <a:pt x="42125" y="299478"/>
                  </a:lnTo>
                  <a:lnTo>
                    <a:pt x="52044" y="298704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48"/>
                  </a:lnTo>
                  <a:lnTo>
                    <a:pt x="0" y="324231"/>
                  </a:lnTo>
                  <a:lnTo>
                    <a:pt x="381" y="331800"/>
                  </a:lnTo>
                  <a:lnTo>
                    <a:pt x="19761" y="361403"/>
                  </a:lnTo>
                  <a:lnTo>
                    <a:pt x="32943" y="361403"/>
                  </a:lnTo>
                  <a:lnTo>
                    <a:pt x="37287" y="360222"/>
                  </a:lnTo>
                  <a:lnTo>
                    <a:pt x="44970" y="355587"/>
                  </a:lnTo>
                  <a:lnTo>
                    <a:pt x="47117" y="353187"/>
                  </a:lnTo>
                  <a:lnTo>
                    <a:pt x="47980" y="352221"/>
                  </a:lnTo>
                  <a:lnTo>
                    <a:pt x="52374" y="343484"/>
                  </a:lnTo>
                  <a:lnTo>
                    <a:pt x="53479" y="338734"/>
                  </a:lnTo>
                  <a:lnTo>
                    <a:pt x="53479" y="325894"/>
                  </a:lnTo>
                  <a:close/>
                </a:path>
                <a:path w="1118870" h="361950">
                  <a:moveTo>
                    <a:pt x="113245" y="12"/>
                  </a:moveTo>
                  <a:lnTo>
                    <a:pt x="102565" y="12"/>
                  </a:lnTo>
                  <a:lnTo>
                    <a:pt x="102565" y="313664"/>
                  </a:lnTo>
                  <a:lnTo>
                    <a:pt x="113245" y="313664"/>
                  </a:lnTo>
                  <a:lnTo>
                    <a:pt x="113245" y="12"/>
                  </a:lnTo>
                  <a:close/>
                </a:path>
                <a:path w="1118870" h="361950">
                  <a:moveTo>
                    <a:pt x="134607" y="12"/>
                  </a:moveTo>
                  <a:lnTo>
                    <a:pt x="123926" y="12"/>
                  </a:lnTo>
                  <a:lnTo>
                    <a:pt x="123926" y="313664"/>
                  </a:lnTo>
                  <a:lnTo>
                    <a:pt x="134607" y="313664"/>
                  </a:lnTo>
                  <a:lnTo>
                    <a:pt x="134607" y="12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87" y="12"/>
                  </a:lnTo>
                  <a:lnTo>
                    <a:pt x="166687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58" y="329488"/>
                  </a:moveTo>
                  <a:lnTo>
                    <a:pt x="194805" y="286740"/>
                  </a:lnTo>
                  <a:lnTo>
                    <a:pt x="193954" y="285407"/>
                  </a:lnTo>
                  <a:lnTo>
                    <a:pt x="192709" y="284251"/>
                  </a:lnTo>
                  <a:lnTo>
                    <a:pt x="192709" y="319963"/>
                  </a:lnTo>
                  <a:lnTo>
                    <a:pt x="192417" y="329107"/>
                  </a:lnTo>
                  <a:lnTo>
                    <a:pt x="181063" y="353187"/>
                  </a:lnTo>
                  <a:lnTo>
                    <a:pt x="171919" y="353187"/>
                  </a:lnTo>
                  <a:lnTo>
                    <a:pt x="160274" y="319963"/>
                  </a:lnTo>
                  <a:lnTo>
                    <a:pt x="160553" y="311912"/>
                  </a:lnTo>
                  <a:lnTo>
                    <a:pt x="171805" y="286740"/>
                  </a:lnTo>
                  <a:lnTo>
                    <a:pt x="181025" y="286740"/>
                  </a:lnTo>
                  <a:lnTo>
                    <a:pt x="192709" y="319963"/>
                  </a:lnTo>
                  <a:lnTo>
                    <a:pt x="192709" y="284251"/>
                  </a:lnTo>
                  <a:lnTo>
                    <a:pt x="191236" y="282879"/>
                  </a:lnTo>
                  <a:lnTo>
                    <a:pt x="184670" y="279374"/>
                  </a:lnTo>
                  <a:lnTo>
                    <a:pt x="180848" y="278485"/>
                  </a:lnTo>
                  <a:lnTo>
                    <a:pt x="170586" y="278485"/>
                  </a:lnTo>
                  <a:lnTo>
                    <a:pt x="150025" y="310362"/>
                  </a:lnTo>
                  <a:lnTo>
                    <a:pt x="150025" y="319963"/>
                  </a:lnTo>
                  <a:lnTo>
                    <a:pt x="162521" y="358571"/>
                  </a:lnTo>
                  <a:lnTo>
                    <a:pt x="168668" y="361378"/>
                  </a:lnTo>
                  <a:lnTo>
                    <a:pt x="182435" y="361378"/>
                  </a:lnTo>
                  <a:lnTo>
                    <a:pt x="187337" y="359791"/>
                  </a:lnTo>
                  <a:lnTo>
                    <a:pt x="195135" y="353402"/>
                  </a:lnTo>
                  <a:lnTo>
                    <a:pt x="195275" y="353187"/>
                  </a:lnTo>
                  <a:lnTo>
                    <a:pt x="198069" y="348881"/>
                  </a:lnTo>
                  <a:lnTo>
                    <a:pt x="201980" y="337185"/>
                  </a:lnTo>
                  <a:lnTo>
                    <a:pt x="202958" y="329488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80" y="0"/>
                  </a:lnTo>
                  <a:lnTo>
                    <a:pt x="198780" y="260197"/>
                  </a:lnTo>
                  <a:lnTo>
                    <a:pt x="209473" y="260197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47" y="260197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69862" y="286740"/>
                  </a:lnTo>
                  <a:lnTo>
                    <a:pt x="268998" y="285407"/>
                  </a:lnTo>
                  <a:lnTo>
                    <a:pt x="267766" y="284264"/>
                  </a:lnTo>
                  <a:lnTo>
                    <a:pt x="267766" y="319963"/>
                  </a:lnTo>
                  <a:lnTo>
                    <a:pt x="267474" y="329107"/>
                  </a:lnTo>
                  <a:lnTo>
                    <a:pt x="256120" y="353187"/>
                  </a:lnTo>
                  <a:lnTo>
                    <a:pt x="246964" y="353187"/>
                  </a:lnTo>
                  <a:lnTo>
                    <a:pt x="235318" y="319963"/>
                  </a:lnTo>
                  <a:lnTo>
                    <a:pt x="235597" y="311912"/>
                  </a:lnTo>
                  <a:lnTo>
                    <a:pt x="246849" y="286740"/>
                  </a:lnTo>
                  <a:lnTo>
                    <a:pt x="256082" y="286740"/>
                  </a:lnTo>
                  <a:lnTo>
                    <a:pt x="267766" y="319963"/>
                  </a:lnTo>
                  <a:lnTo>
                    <a:pt x="267766" y="284264"/>
                  </a:lnTo>
                  <a:lnTo>
                    <a:pt x="266293" y="282879"/>
                  </a:lnTo>
                  <a:lnTo>
                    <a:pt x="259727" y="279374"/>
                  </a:lnTo>
                  <a:lnTo>
                    <a:pt x="255905" y="278485"/>
                  </a:lnTo>
                  <a:lnTo>
                    <a:pt x="245643" y="278485"/>
                  </a:lnTo>
                  <a:lnTo>
                    <a:pt x="225082" y="310362"/>
                  </a:lnTo>
                  <a:lnTo>
                    <a:pt x="225082" y="319963"/>
                  </a:lnTo>
                  <a:lnTo>
                    <a:pt x="237578" y="358571"/>
                  </a:lnTo>
                  <a:lnTo>
                    <a:pt x="243725" y="361378"/>
                  </a:lnTo>
                  <a:lnTo>
                    <a:pt x="257492" y="361378"/>
                  </a:lnTo>
                  <a:lnTo>
                    <a:pt x="262407" y="359791"/>
                  </a:lnTo>
                  <a:lnTo>
                    <a:pt x="270192" y="353402"/>
                  </a:lnTo>
                  <a:lnTo>
                    <a:pt x="270332" y="353187"/>
                  </a:lnTo>
                  <a:lnTo>
                    <a:pt x="273126" y="348881"/>
                  </a:lnTo>
                  <a:lnTo>
                    <a:pt x="277037" y="337185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302" y="260210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63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63" y="260210"/>
                  </a:lnTo>
                  <a:lnTo>
                    <a:pt x="327063" y="12"/>
                  </a:lnTo>
                  <a:close/>
                </a:path>
                <a:path w="1118870" h="361950">
                  <a:moveTo>
                    <a:pt x="353961" y="324764"/>
                  </a:moveTo>
                  <a:lnTo>
                    <a:pt x="351523" y="318452"/>
                  </a:lnTo>
                  <a:lnTo>
                    <a:pt x="341782" y="308622"/>
                  </a:lnTo>
                  <a:lnTo>
                    <a:pt x="335800" y="306171"/>
                  </a:lnTo>
                  <a:lnTo>
                    <a:pt x="323354" y="306171"/>
                  </a:lnTo>
                  <a:lnTo>
                    <a:pt x="318249" y="307873"/>
                  </a:lnTo>
                  <a:lnTo>
                    <a:pt x="313372" y="311264"/>
                  </a:lnTo>
                  <a:lnTo>
                    <a:pt x="317754" y="289458"/>
                  </a:lnTo>
                  <a:lnTo>
                    <a:pt x="350139" y="289458"/>
                  </a:lnTo>
                  <a:lnTo>
                    <a:pt x="350139" y="279933"/>
                  </a:lnTo>
                  <a:lnTo>
                    <a:pt x="309778" y="279933"/>
                  </a:lnTo>
                  <a:lnTo>
                    <a:pt x="301917" y="321627"/>
                  </a:lnTo>
                  <a:lnTo>
                    <a:pt x="311277" y="322834"/>
                  </a:lnTo>
                  <a:lnTo>
                    <a:pt x="312750" y="320509"/>
                  </a:lnTo>
                  <a:lnTo>
                    <a:pt x="314769" y="318630"/>
                  </a:lnTo>
                  <a:lnTo>
                    <a:pt x="319951" y="315722"/>
                  </a:lnTo>
                  <a:lnTo>
                    <a:pt x="322846" y="314972"/>
                  </a:lnTo>
                  <a:lnTo>
                    <a:pt x="331216" y="314972"/>
                  </a:lnTo>
                  <a:lnTo>
                    <a:pt x="335394" y="316623"/>
                  </a:lnTo>
                  <a:lnTo>
                    <a:pt x="341782" y="323189"/>
                  </a:lnTo>
                  <a:lnTo>
                    <a:pt x="343382" y="327672"/>
                  </a:lnTo>
                  <a:lnTo>
                    <a:pt x="343382" y="339344"/>
                  </a:lnTo>
                  <a:lnTo>
                    <a:pt x="341718" y="344144"/>
                  </a:lnTo>
                  <a:lnTo>
                    <a:pt x="335076" y="351383"/>
                  </a:lnTo>
                  <a:lnTo>
                    <a:pt x="331012" y="353187"/>
                  </a:lnTo>
                  <a:lnTo>
                    <a:pt x="322237" y="353187"/>
                  </a:lnTo>
                  <a:lnTo>
                    <a:pt x="318820" y="351917"/>
                  </a:lnTo>
                  <a:lnTo>
                    <a:pt x="313169" y="346773"/>
                  </a:lnTo>
                  <a:lnTo>
                    <a:pt x="311378" y="342938"/>
                  </a:lnTo>
                  <a:lnTo>
                    <a:pt x="310603" y="337845"/>
                  </a:lnTo>
                  <a:lnTo>
                    <a:pt x="300139" y="338734"/>
                  </a:lnTo>
                  <a:lnTo>
                    <a:pt x="300799" y="345567"/>
                  </a:lnTo>
                  <a:lnTo>
                    <a:pt x="303466" y="351040"/>
                  </a:lnTo>
                  <a:lnTo>
                    <a:pt x="312801" y="359321"/>
                  </a:lnTo>
                  <a:lnTo>
                    <a:pt x="318833" y="361378"/>
                  </a:lnTo>
                  <a:lnTo>
                    <a:pt x="335229" y="361378"/>
                  </a:lnTo>
                  <a:lnTo>
                    <a:pt x="342328" y="358101"/>
                  </a:lnTo>
                  <a:lnTo>
                    <a:pt x="351815" y="346163"/>
                  </a:lnTo>
                  <a:lnTo>
                    <a:pt x="353961" y="339813"/>
                  </a:lnTo>
                  <a:lnTo>
                    <a:pt x="353961" y="324764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48462" y="0"/>
                  </a:lnTo>
                  <a:lnTo>
                    <a:pt x="348462" y="260197"/>
                  </a:lnTo>
                  <a:lnTo>
                    <a:pt x="359156" y="260197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36" y="0"/>
                  </a:lnTo>
                  <a:lnTo>
                    <a:pt x="369836" y="260197"/>
                  </a:lnTo>
                  <a:lnTo>
                    <a:pt x="380530" y="260197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84" y="12"/>
                  </a:moveTo>
                  <a:lnTo>
                    <a:pt x="401916" y="12"/>
                  </a:lnTo>
                  <a:lnTo>
                    <a:pt x="401916" y="260210"/>
                  </a:lnTo>
                  <a:lnTo>
                    <a:pt x="433984" y="260210"/>
                  </a:lnTo>
                  <a:lnTo>
                    <a:pt x="433984" y="12"/>
                  </a:lnTo>
                  <a:close/>
                </a:path>
                <a:path w="1118870" h="361950">
                  <a:moveTo>
                    <a:pt x="455371" y="0"/>
                  </a:moveTo>
                  <a:lnTo>
                    <a:pt x="444690" y="0"/>
                  </a:lnTo>
                  <a:lnTo>
                    <a:pt x="444690" y="260197"/>
                  </a:lnTo>
                  <a:lnTo>
                    <a:pt x="455371" y="260197"/>
                  </a:lnTo>
                  <a:lnTo>
                    <a:pt x="455371" y="0"/>
                  </a:lnTo>
                  <a:close/>
                </a:path>
                <a:path w="1118870" h="361950">
                  <a:moveTo>
                    <a:pt x="508838" y="12"/>
                  </a:moveTo>
                  <a:lnTo>
                    <a:pt x="487451" y="12"/>
                  </a:lnTo>
                  <a:lnTo>
                    <a:pt x="487451" y="260210"/>
                  </a:lnTo>
                  <a:lnTo>
                    <a:pt x="508838" y="260210"/>
                  </a:lnTo>
                  <a:lnTo>
                    <a:pt x="508838" y="12"/>
                  </a:lnTo>
                  <a:close/>
                </a:path>
                <a:path w="1118870" h="361950">
                  <a:moveTo>
                    <a:pt x="530212" y="0"/>
                  </a:moveTo>
                  <a:lnTo>
                    <a:pt x="519531" y="0"/>
                  </a:lnTo>
                  <a:lnTo>
                    <a:pt x="519531" y="260197"/>
                  </a:lnTo>
                  <a:lnTo>
                    <a:pt x="530212" y="260197"/>
                  </a:lnTo>
                  <a:lnTo>
                    <a:pt x="530212" y="0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305" y="12"/>
                  </a:lnTo>
                  <a:lnTo>
                    <a:pt x="562305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78" y="12"/>
                  </a:moveTo>
                  <a:lnTo>
                    <a:pt x="594385" y="12"/>
                  </a:lnTo>
                  <a:lnTo>
                    <a:pt x="594385" y="313664"/>
                  </a:lnTo>
                  <a:lnTo>
                    <a:pt x="605078" y="313664"/>
                  </a:lnTo>
                  <a:lnTo>
                    <a:pt x="605078" y="12"/>
                  </a:lnTo>
                  <a:close/>
                </a:path>
                <a:path w="1118870" h="361950">
                  <a:moveTo>
                    <a:pt x="626452" y="12"/>
                  </a:moveTo>
                  <a:lnTo>
                    <a:pt x="615759" y="12"/>
                  </a:lnTo>
                  <a:lnTo>
                    <a:pt x="615759" y="313664"/>
                  </a:lnTo>
                  <a:lnTo>
                    <a:pt x="626452" y="313664"/>
                  </a:lnTo>
                  <a:lnTo>
                    <a:pt x="626452" y="12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13" y="0"/>
                  </a:lnTo>
                  <a:lnTo>
                    <a:pt x="690613" y="260197"/>
                  </a:lnTo>
                  <a:lnTo>
                    <a:pt x="701294" y="260197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1987" y="12"/>
                  </a:lnTo>
                  <a:lnTo>
                    <a:pt x="711987" y="260210"/>
                  </a:lnTo>
                  <a:lnTo>
                    <a:pt x="744054" y="260210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76122" y="0"/>
                  </a:moveTo>
                  <a:lnTo>
                    <a:pt x="765441" y="0"/>
                  </a:lnTo>
                  <a:lnTo>
                    <a:pt x="765441" y="260197"/>
                  </a:lnTo>
                  <a:lnTo>
                    <a:pt x="776122" y="260197"/>
                  </a:lnTo>
                  <a:lnTo>
                    <a:pt x="776122" y="0"/>
                  </a:lnTo>
                  <a:close/>
                </a:path>
                <a:path w="1118870" h="361950">
                  <a:moveTo>
                    <a:pt x="797521" y="0"/>
                  </a:moveTo>
                  <a:lnTo>
                    <a:pt x="786828" y="0"/>
                  </a:lnTo>
                  <a:lnTo>
                    <a:pt x="786828" y="260197"/>
                  </a:lnTo>
                  <a:lnTo>
                    <a:pt x="797521" y="260197"/>
                  </a:lnTo>
                  <a:lnTo>
                    <a:pt x="797521" y="0"/>
                  </a:lnTo>
                  <a:close/>
                </a:path>
                <a:path w="1118870" h="361950">
                  <a:moveTo>
                    <a:pt x="850976" y="12"/>
                  </a:moveTo>
                  <a:lnTo>
                    <a:pt x="818896" y="12"/>
                  </a:lnTo>
                  <a:lnTo>
                    <a:pt x="818896" y="260210"/>
                  </a:lnTo>
                  <a:lnTo>
                    <a:pt x="850976" y="260210"/>
                  </a:lnTo>
                  <a:lnTo>
                    <a:pt x="850976" y="12"/>
                  </a:lnTo>
                  <a:close/>
                </a:path>
                <a:path w="1118870" h="361950">
                  <a:moveTo>
                    <a:pt x="872363" y="0"/>
                  </a:moveTo>
                  <a:lnTo>
                    <a:pt x="861682" y="0"/>
                  </a:lnTo>
                  <a:lnTo>
                    <a:pt x="861682" y="260197"/>
                  </a:lnTo>
                  <a:lnTo>
                    <a:pt x="872363" y="260197"/>
                  </a:lnTo>
                  <a:lnTo>
                    <a:pt x="872363" y="0"/>
                  </a:lnTo>
                  <a:close/>
                </a:path>
                <a:path w="1118870" h="361950">
                  <a:moveTo>
                    <a:pt x="893749" y="0"/>
                  </a:moveTo>
                  <a:lnTo>
                    <a:pt x="883056" y="0"/>
                  </a:lnTo>
                  <a:lnTo>
                    <a:pt x="883056" y="260197"/>
                  </a:lnTo>
                  <a:lnTo>
                    <a:pt x="893749" y="260197"/>
                  </a:lnTo>
                  <a:lnTo>
                    <a:pt x="893749" y="0"/>
                  </a:lnTo>
                  <a:close/>
                </a:path>
                <a:path w="1118870" h="361950">
                  <a:moveTo>
                    <a:pt x="947204" y="0"/>
                  </a:moveTo>
                  <a:lnTo>
                    <a:pt x="936523" y="0"/>
                  </a:lnTo>
                  <a:lnTo>
                    <a:pt x="936523" y="260197"/>
                  </a:lnTo>
                  <a:lnTo>
                    <a:pt x="947204" y="260197"/>
                  </a:lnTo>
                  <a:lnTo>
                    <a:pt x="947204" y="0"/>
                  </a:lnTo>
                  <a:close/>
                </a:path>
                <a:path w="1118870" h="361950">
                  <a:moveTo>
                    <a:pt x="1000671" y="0"/>
                  </a:moveTo>
                  <a:lnTo>
                    <a:pt x="989990" y="0"/>
                  </a:lnTo>
                  <a:lnTo>
                    <a:pt x="989990" y="260197"/>
                  </a:lnTo>
                  <a:lnTo>
                    <a:pt x="1000671" y="260197"/>
                  </a:lnTo>
                  <a:lnTo>
                    <a:pt x="1000671" y="0"/>
                  </a:lnTo>
                  <a:close/>
                </a:path>
                <a:path w="1118870" h="361950">
                  <a:moveTo>
                    <a:pt x="1022045" y="0"/>
                  </a:moveTo>
                  <a:lnTo>
                    <a:pt x="1011351" y="0"/>
                  </a:lnTo>
                  <a:lnTo>
                    <a:pt x="1011351" y="260197"/>
                  </a:lnTo>
                  <a:lnTo>
                    <a:pt x="1022045" y="260197"/>
                  </a:lnTo>
                  <a:lnTo>
                    <a:pt x="1022045" y="0"/>
                  </a:lnTo>
                  <a:close/>
                </a:path>
                <a:path w="1118870" h="361950">
                  <a:moveTo>
                    <a:pt x="1075524" y="0"/>
                  </a:moveTo>
                  <a:lnTo>
                    <a:pt x="1064844" y="0"/>
                  </a:lnTo>
                  <a:lnTo>
                    <a:pt x="1064844" y="260197"/>
                  </a:lnTo>
                  <a:lnTo>
                    <a:pt x="1075524" y="260197"/>
                  </a:lnTo>
                  <a:lnTo>
                    <a:pt x="1075524" y="0"/>
                  </a:lnTo>
                  <a:close/>
                </a:path>
                <a:path w="1118870" h="361950">
                  <a:moveTo>
                    <a:pt x="1096899" y="12"/>
                  </a:moveTo>
                  <a:lnTo>
                    <a:pt x="1086218" y="12"/>
                  </a:lnTo>
                  <a:lnTo>
                    <a:pt x="1086218" y="313664"/>
                  </a:lnTo>
                  <a:lnTo>
                    <a:pt x="1096899" y="313664"/>
                  </a:lnTo>
                  <a:lnTo>
                    <a:pt x="1096899" y="12"/>
                  </a:lnTo>
                  <a:close/>
                </a:path>
                <a:path w="1118870" h="361950">
                  <a:moveTo>
                    <a:pt x="1118273" y="12"/>
                  </a:moveTo>
                  <a:lnTo>
                    <a:pt x="1107592" y="12"/>
                  </a:lnTo>
                  <a:lnTo>
                    <a:pt x="1107592" y="313664"/>
                  </a:lnTo>
                  <a:lnTo>
                    <a:pt x="1118273" y="313664"/>
                  </a:lnTo>
                  <a:lnTo>
                    <a:pt x="1118273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6267342" y="9377804"/>
              <a:ext cx="202987" cy="82892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6533997" y="9377806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4">
                  <a:moveTo>
                    <a:pt x="52933" y="51003"/>
                  </a:moveTo>
                  <a:lnTo>
                    <a:pt x="44792" y="8255"/>
                  </a:lnTo>
                  <a:lnTo>
                    <a:pt x="42684" y="5765"/>
                  </a:lnTo>
                  <a:lnTo>
                    <a:pt x="42684" y="41478"/>
                  </a:lnTo>
                  <a:lnTo>
                    <a:pt x="42392" y="50622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65"/>
                  </a:lnTo>
                  <a:lnTo>
                    <a:pt x="41211" y="4394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8625" h="83184">
                  <a:moveTo>
                    <a:pt x="127990" y="51003"/>
                  </a:moveTo>
                  <a:lnTo>
                    <a:pt x="119849" y="8255"/>
                  </a:lnTo>
                  <a:lnTo>
                    <a:pt x="117754" y="5778"/>
                  </a:lnTo>
                  <a:lnTo>
                    <a:pt x="117754" y="41478"/>
                  </a:lnTo>
                  <a:lnTo>
                    <a:pt x="117449" y="50622"/>
                  </a:lnTo>
                  <a:lnTo>
                    <a:pt x="106108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26"/>
                  </a:lnTo>
                  <a:lnTo>
                    <a:pt x="96837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78"/>
                  </a:lnTo>
                  <a:lnTo>
                    <a:pt x="116268" y="4394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53" y="80086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82" y="81305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428625" h="83184">
                  <a:moveTo>
                    <a:pt x="203936" y="46278"/>
                  </a:moveTo>
                  <a:lnTo>
                    <a:pt x="201498" y="39966"/>
                  </a:lnTo>
                  <a:lnTo>
                    <a:pt x="191757" y="30137"/>
                  </a:lnTo>
                  <a:lnTo>
                    <a:pt x="185775" y="27686"/>
                  </a:lnTo>
                  <a:lnTo>
                    <a:pt x="173329" y="27686"/>
                  </a:lnTo>
                  <a:lnTo>
                    <a:pt x="168224" y="29387"/>
                  </a:lnTo>
                  <a:lnTo>
                    <a:pt x="163347" y="32778"/>
                  </a:lnTo>
                  <a:lnTo>
                    <a:pt x="167716" y="10972"/>
                  </a:lnTo>
                  <a:lnTo>
                    <a:pt x="200113" y="10972"/>
                  </a:lnTo>
                  <a:lnTo>
                    <a:pt x="200113" y="1447"/>
                  </a:lnTo>
                  <a:lnTo>
                    <a:pt x="159753" y="1447"/>
                  </a:lnTo>
                  <a:lnTo>
                    <a:pt x="151892" y="43141"/>
                  </a:lnTo>
                  <a:lnTo>
                    <a:pt x="161239" y="44348"/>
                  </a:lnTo>
                  <a:lnTo>
                    <a:pt x="162725" y="42024"/>
                  </a:lnTo>
                  <a:lnTo>
                    <a:pt x="164744" y="40144"/>
                  </a:lnTo>
                  <a:lnTo>
                    <a:pt x="169926" y="37236"/>
                  </a:lnTo>
                  <a:lnTo>
                    <a:pt x="172821" y="36487"/>
                  </a:lnTo>
                  <a:lnTo>
                    <a:pt x="181190" y="36487"/>
                  </a:lnTo>
                  <a:lnTo>
                    <a:pt x="185369" y="38138"/>
                  </a:lnTo>
                  <a:lnTo>
                    <a:pt x="191757" y="44704"/>
                  </a:lnTo>
                  <a:lnTo>
                    <a:pt x="193357" y="49187"/>
                  </a:lnTo>
                  <a:lnTo>
                    <a:pt x="193357" y="60858"/>
                  </a:lnTo>
                  <a:lnTo>
                    <a:pt x="191706" y="65659"/>
                  </a:lnTo>
                  <a:lnTo>
                    <a:pt x="185051" y="72898"/>
                  </a:lnTo>
                  <a:lnTo>
                    <a:pt x="180987" y="74701"/>
                  </a:lnTo>
                  <a:lnTo>
                    <a:pt x="172199" y="74701"/>
                  </a:lnTo>
                  <a:lnTo>
                    <a:pt x="168795" y="73431"/>
                  </a:lnTo>
                  <a:lnTo>
                    <a:pt x="163144" y="68287"/>
                  </a:lnTo>
                  <a:lnTo>
                    <a:pt x="161353" y="64452"/>
                  </a:lnTo>
                  <a:lnTo>
                    <a:pt x="160578" y="59359"/>
                  </a:lnTo>
                  <a:lnTo>
                    <a:pt x="150114" y="60248"/>
                  </a:lnTo>
                  <a:lnTo>
                    <a:pt x="150774" y="67081"/>
                  </a:lnTo>
                  <a:lnTo>
                    <a:pt x="153441" y="72555"/>
                  </a:lnTo>
                  <a:lnTo>
                    <a:pt x="162775" y="80835"/>
                  </a:lnTo>
                  <a:lnTo>
                    <a:pt x="168808" y="82892"/>
                  </a:lnTo>
                  <a:lnTo>
                    <a:pt x="185204" y="82892"/>
                  </a:lnTo>
                  <a:lnTo>
                    <a:pt x="192303" y="79616"/>
                  </a:lnTo>
                  <a:lnTo>
                    <a:pt x="201790" y="67678"/>
                  </a:lnTo>
                  <a:lnTo>
                    <a:pt x="203936" y="61328"/>
                  </a:lnTo>
                  <a:lnTo>
                    <a:pt x="203936" y="46278"/>
                  </a:lnTo>
                  <a:close/>
                </a:path>
                <a:path w="428625" h="83184">
                  <a:moveTo>
                    <a:pt x="278333" y="60248"/>
                  </a:moveTo>
                  <a:lnTo>
                    <a:pt x="278320" y="47409"/>
                  </a:lnTo>
                  <a:lnTo>
                    <a:pt x="275983" y="41097"/>
                  </a:lnTo>
                  <a:lnTo>
                    <a:pt x="272681" y="37655"/>
                  </a:lnTo>
                  <a:lnTo>
                    <a:pt x="268071" y="32816"/>
                  </a:lnTo>
                  <a:lnTo>
                    <a:pt x="268071" y="49974"/>
                  </a:lnTo>
                  <a:lnTo>
                    <a:pt x="268020" y="61937"/>
                  </a:lnTo>
                  <a:lnTo>
                    <a:pt x="266623" y="66217"/>
                  </a:lnTo>
                  <a:lnTo>
                    <a:pt x="260565" y="73012"/>
                  </a:lnTo>
                  <a:lnTo>
                    <a:pt x="256959" y="74701"/>
                  </a:lnTo>
                  <a:lnTo>
                    <a:pt x="249859" y="74701"/>
                  </a:lnTo>
                  <a:lnTo>
                    <a:pt x="236181" y="58648"/>
                  </a:lnTo>
                  <a:lnTo>
                    <a:pt x="236181" y="49974"/>
                  </a:lnTo>
                  <a:lnTo>
                    <a:pt x="237756" y="45745"/>
                  </a:lnTo>
                  <a:lnTo>
                    <a:pt x="243674" y="39649"/>
                  </a:lnTo>
                  <a:lnTo>
                    <a:pt x="244030" y="39281"/>
                  </a:lnTo>
                  <a:lnTo>
                    <a:pt x="247853" y="37655"/>
                  </a:lnTo>
                  <a:lnTo>
                    <a:pt x="256895" y="37655"/>
                  </a:lnTo>
                  <a:lnTo>
                    <a:pt x="260667" y="39281"/>
                  </a:lnTo>
                  <a:lnTo>
                    <a:pt x="263652" y="42532"/>
                  </a:lnTo>
                  <a:lnTo>
                    <a:pt x="266636" y="45745"/>
                  </a:lnTo>
                  <a:lnTo>
                    <a:pt x="268071" y="49974"/>
                  </a:lnTo>
                  <a:lnTo>
                    <a:pt x="268071" y="32816"/>
                  </a:lnTo>
                  <a:lnTo>
                    <a:pt x="266636" y="31305"/>
                  </a:lnTo>
                  <a:lnTo>
                    <a:pt x="260997" y="28854"/>
                  </a:lnTo>
                  <a:lnTo>
                    <a:pt x="250545" y="28854"/>
                  </a:lnTo>
                  <a:lnTo>
                    <a:pt x="246913" y="29743"/>
                  </a:lnTo>
                  <a:lnTo>
                    <a:pt x="239966" y="33286"/>
                  </a:lnTo>
                  <a:lnTo>
                    <a:pt x="237032" y="36004"/>
                  </a:lnTo>
                  <a:lnTo>
                    <a:pt x="234632" y="39649"/>
                  </a:lnTo>
                  <a:lnTo>
                    <a:pt x="234746" y="31305"/>
                  </a:lnTo>
                  <a:lnTo>
                    <a:pt x="235648" y="25273"/>
                  </a:lnTo>
                  <a:lnTo>
                    <a:pt x="239268" y="16497"/>
                  </a:lnTo>
                  <a:lnTo>
                    <a:pt x="241744" y="13144"/>
                  </a:lnTo>
                  <a:lnTo>
                    <a:pt x="244881" y="10858"/>
                  </a:lnTo>
                  <a:lnTo>
                    <a:pt x="247281" y="9080"/>
                  </a:lnTo>
                  <a:lnTo>
                    <a:pt x="250063" y="8204"/>
                  </a:lnTo>
                  <a:lnTo>
                    <a:pt x="257187" y="8204"/>
                  </a:lnTo>
                  <a:lnTo>
                    <a:pt x="266979" y="20993"/>
                  </a:lnTo>
                  <a:lnTo>
                    <a:pt x="276885" y="20218"/>
                  </a:lnTo>
                  <a:lnTo>
                    <a:pt x="276072" y="13906"/>
                  </a:lnTo>
                  <a:lnTo>
                    <a:pt x="273621" y="8966"/>
                  </a:lnTo>
                  <a:lnTo>
                    <a:pt x="272745" y="8204"/>
                  </a:lnTo>
                  <a:lnTo>
                    <a:pt x="269519" y="5384"/>
                  </a:lnTo>
                  <a:lnTo>
                    <a:pt x="265468" y="1803"/>
                  </a:lnTo>
                  <a:lnTo>
                    <a:pt x="260235" y="12"/>
                  </a:lnTo>
                  <a:lnTo>
                    <a:pt x="245287" y="12"/>
                  </a:lnTo>
                  <a:lnTo>
                    <a:pt x="225272" y="32562"/>
                  </a:lnTo>
                  <a:lnTo>
                    <a:pt x="224840" y="45745"/>
                  </a:lnTo>
                  <a:lnTo>
                    <a:pt x="225221" y="53314"/>
                  </a:lnTo>
                  <a:lnTo>
                    <a:pt x="244602" y="82918"/>
                  </a:lnTo>
                  <a:lnTo>
                    <a:pt x="257784" y="82918"/>
                  </a:lnTo>
                  <a:lnTo>
                    <a:pt x="262140" y="81737"/>
                  </a:lnTo>
                  <a:lnTo>
                    <a:pt x="269811" y="77101"/>
                  </a:lnTo>
                  <a:lnTo>
                    <a:pt x="271957" y="74701"/>
                  </a:lnTo>
                  <a:lnTo>
                    <a:pt x="272821" y="73736"/>
                  </a:lnTo>
                  <a:lnTo>
                    <a:pt x="277215" y="64998"/>
                  </a:lnTo>
                  <a:lnTo>
                    <a:pt x="278333" y="60248"/>
                  </a:lnTo>
                  <a:close/>
                </a:path>
                <a:path w="428625" h="83184">
                  <a:moveTo>
                    <a:pt x="353441" y="52311"/>
                  </a:moveTo>
                  <a:lnTo>
                    <a:pt x="352107" y="47942"/>
                  </a:lnTo>
                  <a:lnTo>
                    <a:pt x="346786" y="40982"/>
                  </a:lnTo>
                  <a:lnTo>
                    <a:pt x="343065" y="38671"/>
                  </a:lnTo>
                  <a:lnTo>
                    <a:pt x="338264" y="37566"/>
                  </a:lnTo>
                  <a:lnTo>
                    <a:pt x="341960" y="35864"/>
                  </a:lnTo>
                  <a:lnTo>
                    <a:pt x="344741" y="33578"/>
                  </a:lnTo>
                  <a:lnTo>
                    <a:pt x="348500" y="27813"/>
                  </a:lnTo>
                  <a:lnTo>
                    <a:pt x="349453" y="24625"/>
                  </a:lnTo>
                  <a:lnTo>
                    <a:pt x="349453" y="17424"/>
                  </a:lnTo>
                  <a:lnTo>
                    <a:pt x="330123" y="25"/>
                  </a:lnTo>
                  <a:lnTo>
                    <a:pt x="319278" y="25"/>
                  </a:lnTo>
                  <a:lnTo>
                    <a:pt x="313905" y="1866"/>
                  </a:lnTo>
                  <a:lnTo>
                    <a:pt x="305269" y="9207"/>
                  </a:lnTo>
                  <a:lnTo>
                    <a:pt x="302488" y="14363"/>
                  </a:lnTo>
                  <a:lnTo>
                    <a:pt x="301282" y="21056"/>
                  </a:lnTo>
                  <a:lnTo>
                    <a:pt x="311238" y="22821"/>
                  </a:lnTo>
                  <a:lnTo>
                    <a:pt x="311975" y="17957"/>
                  </a:lnTo>
                  <a:lnTo>
                    <a:pt x="313639" y="14312"/>
                  </a:lnTo>
                  <a:lnTo>
                    <a:pt x="318808" y="9436"/>
                  </a:lnTo>
                  <a:lnTo>
                    <a:pt x="322033" y="8216"/>
                  </a:lnTo>
                  <a:lnTo>
                    <a:pt x="329831" y="8216"/>
                  </a:lnTo>
                  <a:lnTo>
                    <a:pt x="333019" y="9410"/>
                  </a:lnTo>
                  <a:lnTo>
                    <a:pt x="337972" y="14211"/>
                  </a:lnTo>
                  <a:lnTo>
                    <a:pt x="339204" y="17233"/>
                  </a:lnTo>
                  <a:lnTo>
                    <a:pt x="339204" y="25501"/>
                  </a:lnTo>
                  <a:lnTo>
                    <a:pt x="337502" y="28917"/>
                  </a:lnTo>
                  <a:lnTo>
                    <a:pt x="330708" y="33350"/>
                  </a:lnTo>
                  <a:lnTo>
                    <a:pt x="326898" y="34442"/>
                  </a:lnTo>
                  <a:lnTo>
                    <a:pt x="321043" y="34353"/>
                  </a:lnTo>
                  <a:lnTo>
                    <a:pt x="319938" y="43103"/>
                  </a:lnTo>
                  <a:lnTo>
                    <a:pt x="322745" y="42367"/>
                  </a:lnTo>
                  <a:lnTo>
                    <a:pt x="325081" y="41986"/>
                  </a:lnTo>
                  <a:lnTo>
                    <a:pt x="331584" y="41986"/>
                  </a:lnTo>
                  <a:lnTo>
                    <a:pt x="335381" y="43472"/>
                  </a:lnTo>
                  <a:lnTo>
                    <a:pt x="341363" y="49428"/>
                  </a:lnTo>
                  <a:lnTo>
                    <a:pt x="342861" y="53200"/>
                  </a:lnTo>
                  <a:lnTo>
                    <a:pt x="342861" y="62560"/>
                  </a:lnTo>
                  <a:lnTo>
                    <a:pt x="341236" y="66598"/>
                  </a:lnTo>
                  <a:lnTo>
                    <a:pt x="334772" y="73075"/>
                  </a:lnTo>
                  <a:lnTo>
                    <a:pt x="330822" y="74701"/>
                  </a:lnTo>
                  <a:lnTo>
                    <a:pt x="322186" y="74701"/>
                  </a:lnTo>
                  <a:lnTo>
                    <a:pt x="318820" y="73482"/>
                  </a:lnTo>
                  <a:lnTo>
                    <a:pt x="313321" y="68491"/>
                  </a:lnTo>
                  <a:lnTo>
                    <a:pt x="311391" y="64414"/>
                  </a:lnTo>
                  <a:lnTo>
                    <a:pt x="310248" y="58775"/>
                  </a:lnTo>
                  <a:lnTo>
                    <a:pt x="300278" y="60096"/>
                  </a:lnTo>
                  <a:lnTo>
                    <a:pt x="300939" y="66840"/>
                  </a:lnTo>
                  <a:lnTo>
                    <a:pt x="303618" y="72351"/>
                  </a:lnTo>
                  <a:lnTo>
                    <a:pt x="313029" y="80848"/>
                  </a:lnTo>
                  <a:lnTo>
                    <a:pt x="318960" y="82969"/>
                  </a:lnTo>
                  <a:lnTo>
                    <a:pt x="333984" y="82956"/>
                  </a:lnTo>
                  <a:lnTo>
                    <a:pt x="340512" y="80492"/>
                  </a:lnTo>
                  <a:lnTo>
                    <a:pt x="350850" y="70662"/>
                  </a:lnTo>
                  <a:lnTo>
                    <a:pt x="353441" y="64617"/>
                  </a:lnTo>
                  <a:lnTo>
                    <a:pt x="353441" y="52311"/>
                  </a:lnTo>
                  <a:close/>
                </a:path>
                <a:path w="428625" h="83184">
                  <a:moveTo>
                    <a:pt x="428485" y="52311"/>
                  </a:moveTo>
                  <a:lnTo>
                    <a:pt x="427164" y="47942"/>
                  </a:lnTo>
                  <a:lnTo>
                    <a:pt x="421843" y="40982"/>
                  </a:lnTo>
                  <a:lnTo>
                    <a:pt x="418122" y="38671"/>
                  </a:lnTo>
                  <a:lnTo>
                    <a:pt x="413321" y="37566"/>
                  </a:lnTo>
                  <a:lnTo>
                    <a:pt x="417004" y="35864"/>
                  </a:lnTo>
                  <a:lnTo>
                    <a:pt x="419798" y="33578"/>
                  </a:lnTo>
                  <a:lnTo>
                    <a:pt x="423557" y="27813"/>
                  </a:lnTo>
                  <a:lnTo>
                    <a:pt x="424510" y="24625"/>
                  </a:lnTo>
                  <a:lnTo>
                    <a:pt x="424510" y="17424"/>
                  </a:lnTo>
                  <a:lnTo>
                    <a:pt x="405180" y="25"/>
                  </a:lnTo>
                  <a:lnTo>
                    <a:pt x="394322" y="25"/>
                  </a:lnTo>
                  <a:lnTo>
                    <a:pt x="388950" y="1866"/>
                  </a:lnTo>
                  <a:lnTo>
                    <a:pt x="380314" y="9207"/>
                  </a:lnTo>
                  <a:lnTo>
                    <a:pt x="377545" y="14363"/>
                  </a:lnTo>
                  <a:lnTo>
                    <a:pt x="376326" y="21056"/>
                  </a:lnTo>
                  <a:lnTo>
                    <a:pt x="386295" y="22821"/>
                  </a:lnTo>
                  <a:lnTo>
                    <a:pt x="387032" y="17957"/>
                  </a:lnTo>
                  <a:lnTo>
                    <a:pt x="388696" y="14312"/>
                  </a:lnTo>
                  <a:lnTo>
                    <a:pt x="393865" y="9436"/>
                  </a:lnTo>
                  <a:lnTo>
                    <a:pt x="397090" y="8216"/>
                  </a:lnTo>
                  <a:lnTo>
                    <a:pt x="404888" y="8216"/>
                  </a:lnTo>
                  <a:lnTo>
                    <a:pt x="408076" y="9410"/>
                  </a:lnTo>
                  <a:lnTo>
                    <a:pt x="413016" y="14211"/>
                  </a:lnTo>
                  <a:lnTo>
                    <a:pt x="414261" y="17233"/>
                  </a:lnTo>
                  <a:lnTo>
                    <a:pt x="414248" y="25501"/>
                  </a:lnTo>
                  <a:lnTo>
                    <a:pt x="412559" y="28917"/>
                  </a:lnTo>
                  <a:lnTo>
                    <a:pt x="405765" y="33350"/>
                  </a:lnTo>
                  <a:lnTo>
                    <a:pt x="401942" y="34442"/>
                  </a:lnTo>
                  <a:lnTo>
                    <a:pt x="396100" y="34353"/>
                  </a:lnTo>
                  <a:lnTo>
                    <a:pt x="394995" y="43103"/>
                  </a:lnTo>
                  <a:lnTo>
                    <a:pt x="397802" y="42367"/>
                  </a:lnTo>
                  <a:lnTo>
                    <a:pt x="400138" y="41986"/>
                  </a:lnTo>
                  <a:lnTo>
                    <a:pt x="406628" y="41986"/>
                  </a:lnTo>
                  <a:lnTo>
                    <a:pt x="410438" y="43472"/>
                  </a:lnTo>
                  <a:lnTo>
                    <a:pt x="416420" y="49428"/>
                  </a:lnTo>
                  <a:lnTo>
                    <a:pt x="417918" y="53200"/>
                  </a:lnTo>
                  <a:lnTo>
                    <a:pt x="417918" y="62560"/>
                  </a:lnTo>
                  <a:lnTo>
                    <a:pt x="416293" y="66598"/>
                  </a:lnTo>
                  <a:lnTo>
                    <a:pt x="409829" y="73075"/>
                  </a:lnTo>
                  <a:lnTo>
                    <a:pt x="405879" y="74701"/>
                  </a:lnTo>
                  <a:lnTo>
                    <a:pt x="397243" y="74701"/>
                  </a:lnTo>
                  <a:lnTo>
                    <a:pt x="393877" y="73482"/>
                  </a:lnTo>
                  <a:lnTo>
                    <a:pt x="388378" y="68491"/>
                  </a:lnTo>
                  <a:lnTo>
                    <a:pt x="386435" y="64414"/>
                  </a:lnTo>
                  <a:lnTo>
                    <a:pt x="385305" y="58775"/>
                  </a:lnTo>
                  <a:lnTo>
                    <a:pt x="375335" y="60096"/>
                  </a:lnTo>
                  <a:lnTo>
                    <a:pt x="375996" y="66840"/>
                  </a:lnTo>
                  <a:lnTo>
                    <a:pt x="378675" y="72351"/>
                  </a:lnTo>
                  <a:lnTo>
                    <a:pt x="388086" y="80848"/>
                  </a:lnTo>
                  <a:lnTo>
                    <a:pt x="394017" y="82969"/>
                  </a:lnTo>
                  <a:lnTo>
                    <a:pt x="409028" y="82956"/>
                  </a:lnTo>
                  <a:lnTo>
                    <a:pt x="415569" y="80492"/>
                  </a:lnTo>
                  <a:lnTo>
                    <a:pt x="425894" y="70662"/>
                  </a:lnTo>
                  <a:lnTo>
                    <a:pt x="428485" y="64617"/>
                  </a:lnTo>
                  <a:lnTo>
                    <a:pt x="428485" y="523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6505371" y="881893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514881" y="8822867"/>
              <a:ext cx="143802" cy="124828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5808065" y="881893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1" name="object 171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817584" y="8822867"/>
              <a:ext cx="143802" cy="124828"/>
            </a:xfrm>
            <a:prstGeom prst="rect">
              <a:avLst/>
            </a:prstGeom>
          </p:spPr>
        </p:pic>
      </p:grpSp>
      <p:sp>
        <p:nvSpPr>
          <p:cNvPr id="172" name="object 172"/>
          <p:cNvSpPr txBox="1"/>
          <p:nvPr/>
        </p:nvSpPr>
        <p:spPr>
          <a:xfrm>
            <a:off x="5808065" y="8818930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73" name="object 173"/>
          <p:cNvGrpSpPr/>
          <p:nvPr/>
        </p:nvGrpSpPr>
        <p:grpSpPr>
          <a:xfrm>
            <a:off x="1196765" y="1576051"/>
            <a:ext cx="784860" cy="471805"/>
            <a:chOff x="1196765" y="1576051"/>
            <a:chExt cx="784860" cy="471805"/>
          </a:xfrm>
        </p:grpSpPr>
        <p:sp>
          <p:nvSpPr>
            <p:cNvPr id="174" name="object 174"/>
            <p:cNvSpPr/>
            <p:nvPr/>
          </p:nvSpPr>
          <p:spPr>
            <a:xfrm>
              <a:off x="1196765" y="1576051"/>
              <a:ext cx="784860" cy="471805"/>
            </a:xfrm>
            <a:custGeom>
              <a:avLst/>
              <a:gdLst/>
              <a:ahLst/>
              <a:cxnLst/>
              <a:rect l="l" t="t" r="r" b="b"/>
              <a:pathLst>
                <a:path w="784860" h="471805">
                  <a:moveTo>
                    <a:pt x="392303" y="0"/>
                  </a:moveTo>
                  <a:lnTo>
                    <a:pt x="334331" y="2554"/>
                  </a:lnTo>
                  <a:lnTo>
                    <a:pt x="279001" y="9975"/>
                  </a:lnTo>
                  <a:lnTo>
                    <a:pt x="226918" y="21898"/>
                  </a:lnTo>
                  <a:lnTo>
                    <a:pt x="178690" y="37958"/>
                  </a:lnTo>
                  <a:lnTo>
                    <a:pt x="134923" y="57791"/>
                  </a:lnTo>
                  <a:lnTo>
                    <a:pt x="96225" y="81032"/>
                  </a:lnTo>
                  <a:lnTo>
                    <a:pt x="63202" y="107317"/>
                  </a:lnTo>
                  <a:lnTo>
                    <a:pt x="36461" y="136282"/>
                  </a:lnTo>
                  <a:lnTo>
                    <a:pt x="4253" y="200793"/>
                  </a:lnTo>
                  <a:lnTo>
                    <a:pt x="0" y="235610"/>
                  </a:lnTo>
                  <a:lnTo>
                    <a:pt x="4253" y="270424"/>
                  </a:lnTo>
                  <a:lnTo>
                    <a:pt x="36461" y="334930"/>
                  </a:lnTo>
                  <a:lnTo>
                    <a:pt x="63202" y="363893"/>
                  </a:lnTo>
                  <a:lnTo>
                    <a:pt x="96225" y="390177"/>
                  </a:lnTo>
                  <a:lnTo>
                    <a:pt x="134923" y="413418"/>
                  </a:lnTo>
                  <a:lnTo>
                    <a:pt x="178690" y="433250"/>
                  </a:lnTo>
                  <a:lnTo>
                    <a:pt x="226918" y="449310"/>
                  </a:lnTo>
                  <a:lnTo>
                    <a:pt x="279001" y="461232"/>
                  </a:lnTo>
                  <a:lnTo>
                    <a:pt x="334331" y="468653"/>
                  </a:lnTo>
                  <a:lnTo>
                    <a:pt x="392303" y="471208"/>
                  </a:lnTo>
                  <a:lnTo>
                    <a:pt x="450274" y="468653"/>
                  </a:lnTo>
                  <a:lnTo>
                    <a:pt x="505604" y="461232"/>
                  </a:lnTo>
                  <a:lnTo>
                    <a:pt x="557687" y="449310"/>
                  </a:lnTo>
                  <a:lnTo>
                    <a:pt x="605915" y="433250"/>
                  </a:lnTo>
                  <a:lnTo>
                    <a:pt x="649682" y="413418"/>
                  </a:lnTo>
                  <a:lnTo>
                    <a:pt x="688380" y="390177"/>
                  </a:lnTo>
                  <a:lnTo>
                    <a:pt x="721403" y="363893"/>
                  </a:lnTo>
                  <a:lnTo>
                    <a:pt x="748144" y="334930"/>
                  </a:lnTo>
                  <a:lnTo>
                    <a:pt x="780352" y="270424"/>
                  </a:lnTo>
                  <a:lnTo>
                    <a:pt x="784606" y="235610"/>
                  </a:lnTo>
                  <a:lnTo>
                    <a:pt x="780352" y="200793"/>
                  </a:lnTo>
                  <a:lnTo>
                    <a:pt x="748144" y="136282"/>
                  </a:lnTo>
                  <a:lnTo>
                    <a:pt x="721403" y="107317"/>
                  </a:lnTo>
                  <a:lnTo>
                    <a:pt x="688380" y="81032"/>
                  </a:lnTo>
                  <a:lnTo>
                    <a:pt x="649682" y="57791"/>
                  </a:lnTo>
                  <a:lnTo>
                    <a:pt x="605915" y="37958"/>
                  </a:lnTo>
                  <a:lnTo>
                    <a:pt x="557687" y="21898"/>
                  </a:lnTo>
                  <a:lnTo>
                    <a:pt x="505604" y="9975"/>
                  </a:lnTo>
                  <a:lnTo>
                    <a:pt x="450274" y="2554"/>
                  </a:lnTo>
                  <a:lnTo>
                    <a:pt x="392303" y="0"/>
                  </a:lnTo>
                  <a:close/>
                </a:path>
              </a:pathLst>
            </a:custGeom>
            <a:solidFill>
              <a:srgbClr val="E21C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5" name="object 175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468080" y="1897631"/>
              <a:ext cx="243573" cy="82042"/>
            </a:xfrm>
            <a:prstGeom prst="rect">
              <a:avLst/>
            </a:prstGeom>
          </p:spPr>
        </p:pic>
        <p:sp>
          <p:nvSpPr>
            <p:cNvPr id="176" name="object 176"/>
            <p:cNvSpPr/>
            <p:nvPr/>
          </p:nvSpPr>
          <p:spPr>
            <a:xfrm>
              <a:off x="1365326" y="1643633"/>
              <a:ext cx="447675" cy="209550"/>
            </a:xfrm>
            <a:custGeom>
              <a:avLst/>
              <a:gdLst/>
              <a:ahLst/>
              <a:cxnLst/>
              <a:rect l="l" t="t" r="r" b="b"/>
              <a:pathLst>
                <a:path w="447675" h="209550">
                  <a:moveTo>
                    <a:pt x="76454" y="128143"/>
                  </a:moveTo>
                  <a:lnTo>
                    <a:pt x="55321" y="128143"/>
                  </a:lnTo>
                  <a:lnTo>
                    <a:pt x="38506" y="187680"/>
                  </a:lnTo>
                  <a:lnTo>
                    <a:pt x="38277" y="187680"/>
                  </a:lnTo>
                  <a:lnTo>
                    <a:pt x="25488" y="141389"/>
                  </a:lnTo>
                  <a:lnTo>
                    <a:pt x="21818" y="128143"/>
                  </a:lnTo>
                  <a:lnTo>
                    <a:pt x="0" y="128143"/>
                  </a:lnTo>
                  <a:lnTo>
                    <a:pt x="0" y="207911"/>
                  </a:lnTo>
                  <a:lnTo>
                    <a:pt x="13246" y="207911"/>
                  </a:lnTo>
                  <a:lnTo>
                    <a:pt x="13246" y="141389"/>
                  </a:lnTo>
                  <a:lnTo>
                    <a:pt x="13474" y="141389"/>
                  </a:lnTo>
                  <a:lnTo>
                    <a:pt x="32562" y="207911"/>
                  </a:lnTo>
                  <a:lnTo>
                    <a:pt x="42976" y="207911"/>
                  </a:lnTo>
                  <a:lnTo>
                    <a:pt x="49060" y="187680"/>
                  </a:lnTo>
                  <a:lnTo>
                    <a:pt x="62979" y="141389"/>
                  </a:lnTo>
                  <a:lnTo>
                    <a:pt x="63207" y="141389"/>
                  </a:lnTo>
                  <a:lnTo>
                    <a:pt x="63207" y="207911"/>
                  </a:lnTo>
                  <a:lnTo>
                    <a:pt x="76454" y="207911"/>
                  </a:lnTo>
                  <a:lnTo>
                    <a:pt x="76454" y="141389"/>
                  </a:lnTo>
                  <a:lnTo>
                    <a:pt x="76454" y="128143"/>
                  </a:lnTo>
                  <a:close/>
                </a:path>
                <a:path w="447675" h="209550">
                  <a:moveTo>
                    <a:pt x="78740" y="80911"/>
                  </a:moveTo>
                  <a:lnTo>
                    <a:pt x="72555" y="61709"/>
                  </a:lnTo>
                  <a:lnTo>
                    <a:pt x="68948" y="50520"/>
                  </a:lnTo>
                  <a:lnTo>
                    <a:pt x="56934" y="13246"/>
                  </a:lnTo>
                  <a:lnTo>
                    <a:pt x="54978" y="7175"/>
                  </a:lnTo>
                  <a:lnTo>
                    <a:pt x="54978" y="50520"/>
                  </a:lnTo>
                  <a:lnTo>
                    <a:pt x="33718" y="50520"/>
                  </a:lnTo>
                  <a:lnTo>
                    <a:pt x="44691" y="13246"/>
                  </a:lnTo>
                  <a:lnTo>
                    <a:pt x="44919" y="13246"/>
                  </a:lnTo>
                  <a:lnTo>
                    <a:pt x="54978" y="50520"/>
                  </a:lnTo>
                  <a:lnTo>
                    <a:pt x="54978" y="7175"/>
                  </a:lnTo>
                  <a:lnTo>
                    <a:pt x="53035" y="1143"/>
                  </a:lnTo>
                  <a:lnTo>
                    <a:pt x="37033" y="1143"/>
                  </a:lnTo>
                  <a:lnTo>
                    <a:pt x="10287" y="80911"/>
                  </a:lnTo>
                  <a:lnTo>
                    <a:pt x="24917" y="80911"/>
                  </a:lnTo>
                  <a:lnTo>
                    <a:pt x="30632" y="61709"/>
                  </a:lnTo>
                  <a:lnTo>
                    <a:pt x="58064" y="61709"/>
                  </a:lnTo>
                  <a:lnTo>
                    <a:pt x="63652" y="80911"/>
                  </a:lnTo>
                  <a:lnTo>
                    <a:pt x="78740" y="80911"/>
                  </a:lnTo>
                  <a:close/>
                </a:path>
                <a:path w="447675" h="209550">
                  <a:moveTo>
                    <a:pt x="128231" y="1143"/>
                  </a:moveTo>
                  <a:lnTo>
                    <a:pt x="87896" y="1143"/>
                  </a:lnTo>
                  <a:lnTo>
                    <a:pt x="87896" y="80911"/>
                  </a:lnTo>
                  <a:lnTo>
                    <a:pt x="102514" y="80911"/>
                  </a:lnTo>
                  <a:lnTo>
                    <a:pt x="102514" y="46164"/>
                  </a:lnTo>
                  <a:lnTo>
                    <a:pt x="127088" y="46164"/>
                  </a:lnTo>
                  <a:lnTo>
                    <a:pt x="127088" y="34518"/>
                  </a:lnTo>
                  <a:lnTo>
                    <a:pt x="102514" y="34518"/>
                  </a:lnTo>
                  <a:lnTo>
                    <a:pt x="102514" y="12788"/>
                  </a:lnTo>
                  <a:lnTo>
                    <a:pt x="128231" y="12788"/>
                  </a:lnTo>
                  <a:lnTo>
                    <a:pt x="128231" y="1143"/>
                  </a:lnTo>
                  <a:close/>
                </a:path>
                <a:path w="447675" h="209550">
                  <a:moveTo>
                    <a:pt x="153949" y="207911"/>
                  </a:moveTo>
                  <a:lnTo>
                    <a:pt x="147764" y="188709"/>
                  </a:lnTo>
                  <a:lnTo>
                    <a:pt x="144157" y="177520"/>
                  </a:lnTo>
                  <a:lnTo>
                    <a:pt x="132143" y="140246"/>
                  </a:lnTo>
                  <a:lnTo>
                    <a:pt x="130175" y="134162"/>
                  </a:lnTo>
                  <a:lnTo>
                    <a:pt x="130175" y="177520"/>
                  </a:lnTo>
                  <a:lnTo>
                    <a:pt x="108915" y="177520"/>
                  </a:lnTo>
                  <a:lnTo>
                    <a:pt x="119888" y="140246"/>
                  </a:lnTo>
                  <a:lnTo>
                    <a:pt x="120116" y="140246"/>
                  </a:lnTo>
                  <a:lnTo>
                    <a:pt x="130175" y="177520"/>
                  </a:lnTo>
                  <a:lnTo>
                    <a:pt x="130175" y="134162"/>
                  </a:lnTo>
                  <a:lnTo>
                    <a:pt x="128231" y="128143"/>
                  </a:lnTo>
                  <a:lnTo>
                    <a:pt x="112229" y="128143"/>
                  </a:lnTo>
                  <a:lnTo>
                    <a:pt x="85496" y="207911"/>
                  </a:lnTo>
                  <a:lnTo>
                    <a:pt x="100126" y="207911"/>
                  </a:lnTo>
                  <a:lnTo>
                    <a:pt x="105841" y="188709"/>
                  </a:lnTo>
                  <a:lnTo>
                    <a:pt x="133261" y="188709"/>
                  </a:lnTo>
                  <a:lnTo>
                    <a:pt x="138861" y="207911"/>
                  </a:lnTo>
                  <a:lnTo>
                    <a:pt x="153949" y="207911"/>
                  </a:lnTo>
                  <a:close/>
                </a:path>
                <a:path w="447675" h="209550">
                  <a:moveTo>
                    <a:pt x="192582" y="80911"/>
                  </a:moveTo>
                  <a:lnTo>
                    <a:pt x="180873" y="46621"/>
                  </a:lnTo>
                  <a:lnTo>
                    <a:pt x="179679" y="43078"/>
                  </a:lnTo>
                  <a:lnTo>
                    <a:pt x="176364" y="41706"/>
                  </a:lnTo>
                  <a:lnTo>
                    <a:pt x="173393" y="41249"/>
                  </a:lnTo>
                  <a:lnTo>
                    <a:pt x="173393" y="40906"/>
                  </a:lnTo>
                  <a:lnTo>
                    <a:pt x="182308" y="39547"/>
                  </a:lnTo>
                  <a:lnTo>
                    <a:pt x="185712" y="35890"/>
                  </a:lnTo>
                  <a:lnTo>
                    <a:pt x="188810" y="32575"/>
                  </a:lnTo>
                  <a:lnTo>
                    <a:pt x="188810" y="22161"/>
                  </a:lnTo>
                  <a:lnTo>
                    <a:pt x="173736" y="2247"/>
                  </a:lnTo>
                  <a:lnTo>
                    <a:pt x="173736" y="14617"/>
                  </a:lnTo>
                  <a:lnTo>
                    <a:pt x="173736" y="31889"/>
                  </a:lnTo>
                  <a:lnTo>
                    <a:pt x="168478" y="35890"/>
                  </a:lnTo>
                  <a:lnTo>
                    <a:pt x="154749" y="35890"/>
                  </a:lnTo>
                  <a:lnTo>
                    <a:pt x="154749" y="12331"/>
                  </a:lnTo>
                  <a:lnTo>
                    <a:pt x="168935" y="12331"/>
                  </a:lnTo>
                  <a:lnTo>
                    <a:pt x="173736" y="14617"/>
                  </a:lnTo>
                  <a:lnTo>
                    <a:pt x="173736" y="2247"/>
                  </a:lnTo>
                  <a:lnTo>
                    <a:pt x="165049" y="1143"/>
                  </a:lnTo>
                  <a:lnTo>
                    <a:pt x="140131" y="1143"/>
                  </a:lnTo>
                  <a:lnTo>
                    <a:pt x="140131" y="80911"/>
                  </a:lnTo>
                  <a:lnTo>
                    <a:pt x="154749" y="80911"/>
                  </a:lnTo>
                  <a:lnTo>
                    <a:pt x="154749" y="46621"/>
                  </a:lnTo>
                  <a:lnTo>
                    <a:pt x="163449" y="46621"/>
                  </a:lnTo>
                  <a:lnTo>
                    <a:pt x="167220" y="48679"/>
                  </a:lnTo>
                  <a:lnTo>
                    <a:pt x="169164" y="54965"/>
                  </a:lnTo>
                  <a:lnTo>
                    <a:pt x="177050" y="80911"/>
                  </a:lnTo>
                  <a:lnTo>
                    <a:pt x="192582" y="80911"/>
                  </a:lnTo>
                  <a:close/>
                </a:path>
                <a:path w="447675" h="209550">
                  <a:moveTo>
                    <a:pt x="214871" y="207911"/>
                  </a:moveTo>
                  <a:lnTo>
                    <a:pt x="203161" y="173621"/>
                  </a:lnTo>
                  <a:lnTo>
                    <a:pt x="201955" y="170078"/>
                  </a:lnTo>
                  <a:lnTo>
                    <a:pt x="198653" y="168719"/>
                  </a:lnTo>
                  <a:lnTo>
                    <a:pt x="195681" y="168262"/>
                  </a:lnTo>
                  <a:lnTo>
                    <a:pt x="195681" y="167919"/>
                  </a:lnTo>
                  <a:lnTo>
                    <a:pt x="204584" y="166547"/>
                  </a:lnTo>
                  <a:lnTo>
                    <a:pt x="208000" y="162890"/>
                  </a:lnTo>
                  <a:lnTo>
                    <a:pt x="211099" y="159575"/>
                  </a:lnTo>
                  <a:lnTo>
                    <a:pt x="211099" y="149161"/>
                  </a:lnTo>
                  <a:lnTo>
                    <a:pt x="209384" y="139700"/>
                  </a:lnTo>
                  <a:lnTo>
                    <a:pt x="209105" y="139331"/>
                  </a:lnTo>
                  <a:lnTo>
                    <a:pt x="204533" y="133159"/>
                  </a:lnTo>
                  <a:lnTo>
                    <a:pt x="197027" y="129362"/>
                  </a:lnTo>
                  <a:lnTo>
                    <a:pt x="196024" y="129247"/>
                  </a:lnTo>
                  <a:lnTo>
                    <a:pt x="196024" y="141617"/>
                  </a:lnTo>
                  <a:lnTo>
                    <a:pt x="196024" y="158889"/>
                  </a:lnTo>
                  <a:lnTo>
                    <a:pt x="190754" y="162890"/>
                  </a:lnTo>
                  <a:lnTo>
                    <a:pt x="177038" y="162890"/>
                  </a:lnTo>
                  <a:lnTo>
                    <a:pt x="177038" y="139331"/>
                  </a:lnTo>
                  <a:lnTo>
                    <a:pt x="191223" y="139331"/>
                  </a:lnTo>
                  <a:lnTo>
                    <a:pt x="196024" y="141617"/>
                  </a:lnTo>
                  <a:lnTo>
                    <a:pt x="196024" y="129247"/>
                  </a:lnTo>
                  <a:lnTo>
                    <a:pt x="187325" y="128143"/>
                  </a:lnTo>
                  <a:lnTo>
                    <a:pt x="162420" y="128143"/>
                  </a:lnTo>
                  <a:lnTo>
                    <a:pt x="162420" y="207911"/>
                  </a:lnTo>
                  <a:lnTo>
                    <a:pt x="177038" y="207911"/>
                  </a:lnTo>
                  <a:lnTo>
                    <a:pt x="177038" y="173621"/>
                  </a:lnTo>
                  <a:lnTo>
                    <a:pt x="185724" y="173621"/>
                  </a:lnTo>
                  <a:lnTo>
                    <a:pt x="189496" y="175679"/>
                  </a:lnTo>
                  <a:lnTo>
                    <a:pt x="191452" y="181965"/>
                  </a:lnTo>
                  <a:lnTo>
                    <a:pt x="199339" y="207911"/>
                  </a:lnTo>
                  <a:lnTo>
                    <a:pt x="214871" y="207911"/>
                  </a:lnTo>
                  <a:close/>
                </a:path>
                <a:path w="447675" h="209550">
                  <a:moveTo>
                    <a:pt x="219100" y="1143"/>
                  </a:moveTo>
                  <a:lnTo>
                    <a:pt x="204482" y="1143"/>
                  </a:lnTo>
                  <a:lnTo>
                    <a:pt x="204482" y="80911"/>
                  </a:lnTo>
                  <a:lnTo>
                    <a:pt x="219100" y="80911"/>
                  </a:lnTo>
                  <a:lnTo>
                    <a:pt x="219100" y="1143"/>
                  </a:lnTo>
                  <a:close/>
                </a:path>
                <a:path w="447675" h="209550">
                  <a:moveTo>
                    <a:pt x="283337" y="207911"/>
                  </a:moveTo>
                  <a:lnTo>
                    <a:pt x="257327" y="170434"/>
                  </a:lnTo>
                  <a:lnTo>
                    <a:pt x="254076" y="165747"/>
                  </a:lnTo>
                  <a:lnTo>
                    <a:pt x="256794" y="161975"/>
                  </a:lnTo>
                  <a:lnTo>
                    <a:pt x="281165" y="128143"/>
                  </a:lnTo>
                  <a:lnTo>
                    <a:pt x="264363" y="128143"/>
                  </a:lnTo>
                  <a:lnTo>
                    <a:pt x="241617" y="161975"/>
                  </a:lnTo>
                  <a:lnTo>
                    <a:pt x="241274" y="161975"/>
                  </a:lnTo>
                  <a:lnTo>
                    <a:pt x="241274" y="128143"/>
                  </a:lnTo>
                  <a:lnTo>
                    <a:pt x="226656" y="128143"/>
                  </a:lnTo>
                  <a:lnTo>
                    <a:pt x="226656" y="207911"/>
                  </a:lnTo>
                  <a:lnTo>
                    <a:pt x="241274" y="207911"/>
                  </a:lnTo>
                  <a:lnTo>
                    <a:pt x="241274" y="170434"/>
                  </a:lnTo>
                  <a:lnTo>
                    <a:pt x="241617" y="170434"/>
                  </a:lnTo>
                  <a:lnTo>
                    <a:pt x="265620" y="207911"/>
                  </a:lnTo>
                  <a:lnTo>
                    <a:pt x="283337" y="207911"/>
                  </a:lnTo>
                  <a:close/>
                </a:path>
                <a:path w="447675" h="209550">
                  <a:moveTo>
                    <a:pt x="286880" y="3314"/>
                  </a:moveTo>
                  <a:lnTo>
                    <a:pt x="283908" y="2171"/>
                  </a:lnTo>
                  <a:lnTo>
                    <a:pt x="277279" y="0"/>
                  </a:lnTo>
                  <a:lnTo>
                    <a:pt x="269163" y="0"/>
                  </a:lnTo>
                  <a:lnTo>
                    <a:pt x="253466" y="3124"/>
                  </a:lnTo>
                  <a:lnTo>
                    <a:pt x="242138" y="11760"/>
                  </a:lnTo>
                  <a:lnTo>
                    <a:pt x="235254" y="24777"/>
                  </a:lnTo>
                  <a:lnTo>
                    <a:pt x="232943" y="41021"/>
                  </a:lnTo>
                  <a:lnTo>
                    <a:pt x="235267" y="57277"/>
                  </a:lnTo>
                  <a:lnTo>
                    <a:pt x="242189" y="70281"/>
                  </a:lnTo>
                  <a:lnTo>
                    <a:pt x="253669" y="78917"/>
                  </a:lnTo>
                  <a:lnTo>
                    <a:pt x="269621" y="82054"/>
                  </a:lnTo>
                  <a:lnTo>
                    <a:pt x="276821" y="82054"/>
                  </a:lnTo>
                  <a:lnTo>
                    <a:pt x="283908" y="80797"/>
                  </a:lnTo>
                  <a:lnTo>
                    <a:pt x="286880" y="79197"/>
                  </a:lnTo>
                  <a:lnTo>
                    <a:pt x="286321" y="69951"/>
                  </a:lnTo>
                  <a:lnTo>
                    <a:pt x="286080" y="65836"/>
                  </a:lnTo>
                  <a:lnTo>
                    <a:pt x="282765" y="68237"/>
                  </a:lnTo>
                  <a:lnTo>
                    <a:pt x="278079" y="69951"/>
                  </a:lnTo>
                  <a:lnTo>
                    <a:pt x="270992" y="69951"/>
                  </a:lnTo>
                  <a:lnTo>
                    <a:pt x="262356" y="68338"/>
                  </a:lnTo>
                  <a:lnTo>
                    <a:pt x="255193" y="63246"/>
                  </a:lnTo>
                  <a:lnTo>
                    <a:pt x="250291" y="54267"/>
                  </a:lnTo>
                  <a:lnTo>
                    <a:pt x="248475" y="41021"/>
                  </a:lnTo>
                  <a:lnTo>
                    <a:pt x="250291" y="27774"/>
                  </a:lnTo>
                  <a:lnTo>
                    <a:pt x="255193" y="18808"/>
                  </a:lnTo>
                  <a:lnTo>
                    <a:pt x="262356" y="13716"/>
                  </a:lnTo>
                  <a:lnTo>
                    <a:pt x="270992" y="12103"/>
                  </a:lnTo>
                  <a:lnTo>
                    <a:pt x="278422" y="12103"/>
                  </a:lnTo>
                  <a:lnTo>
                    <a:pt x="283108" y="14960"/>
                  </a:lnTo>
                  <a:lnTo>
                    <a:pt x="286080" y="16446"/>
                  </a:lnTo>
                  <a:lnTo>
                    <a:pt x="286346" y="12103"/>
                  </a:lnTo>
                  <a:lnTo>
                    <a:pt x="286880" y="3314"/>
                  </a:lnTo>
                  <a:close/>
                </a:path>
                <a:path w="447675" h="209550">
                  <a:moveTo>
                    <a:pt x="335343" y="196265"/>
                  </a:moveTo>
                  <a:lnTo>
                    <a:pt x="306882" y="196265"/>
                  </a:lnTo>
                  <a:lnTo>
                    <a:pt x="306882" y="172707"/>
                  </a:lnTo>
                  <a:lnTo>
                    <a:pt x="332714" y="172707"/>
                  </a:lnTo>
                  <a:lnTo>
                    <a:pt x="332714" y="161061"/>
                  </a:lnTo>
                  <a:lnTo>
                    <a:pt x="306882" y="161061"/>
                  </a:lnTo>
                  <a:lnTo>
                    <a:pt x="306882" y="139788"/>
                  </a:lnTo>
                  <a:lnTo>
                    <a:pt x="334200" y="139788"/>
                  </a:lnTo>
                  <a:lnTo>
                    <a:pt x="334200" y="128143"/>
                  </a:lnTo>
                  <a:lnTo>
                    <a:pt x="292265" y="128143"/>
                  </a:lnTo>
                  <a:lnTo>
                    <a:pt x="292265" y="207911"/>
                  </a:lnTo>
                  <a:lnTo>
                    <a:pt x="335343" y="207911"/>
                  </a:lnTo>
                  <a:lnTo>
                    <a:pt x="335343" y="196265"/>
                  </a:lnTo>
                  <a:close/>
                </a:path>
                <a:path w="447675" h="209550">
                  <a:moveTo>
                    <a:pt x="360375" y="80911"/>
                  </a:moveTo>
                  <a:lnTo>
                    <a:pt x="354190" y="61709"/>
                  </a:lnTo>
                  <a:lnTo>
                    <a:pt x="350583" y="50520"/>
                  </a:lnTo>
                  <a:lnTo>
                    <a:pt x="338569" y="13246"/>
                  </a:lnTo>
                  <a:lnTo>
                    <a:pt x="336613" y="7175"/>
                  </a:lnTo>
                  <a:lnTo>
                    <a:pt x="336613" y="50520"/>
                  </a:lnTo>
                  <a:lnTo>
                    <a:pt x="315353" y="50520"/>
                  </a:lnTo>
                  <a:lnTo>
                    <a:pt x="326326" y="13246"/>
                  </a:lnTo>
                  <a:lnTo>
                    <a:pt x="326555" y="13246"/>
                  </a:lnTo>
                  <a:lnTo>
                    <a:pt x="336613" y="50520"/>
                  </a:lnTo>
                  <a:lnTo>
                    <a:pt x="336613" y="7175"/>
                  </a:lnTo>
                  <a:lnTo>
                    <a:pt x="334670" y="1143"/>
                  </a:lnTo>
                  <a:lnTo>
                    <a:pt x="318668" y="1143"/>
                  </a:lnTo>
                  <a:lnTo>
                    <a:pt x="291922" y="80911"/>
                  </a:lnTo>
                  <a:lnTo>
                    <a:pt x="306552" y="80911"/>
                  </a:lnTo>
                  <a:lnTo>
                    <a:pt x="312267" y="61709"/>
                  </a:lnTo>
                  <a:lnTo>
                    <a:pt x="339686" y="61709"/>
                  </a:lnTo>
                  <a:lnTo>
                    <a:pt x="345287" y="80911"/>
                  </a:lnTo>
                  <a:lnTo>
                    <a:pt x="360375" y="80911"/>
                  </a:lnTo>
                  <a:close/>
                </a:path>
                <a:path w="447675" h="209550">
                  <a:moveTo>
                    <a:pt x="393522" y="128143"/>
                  </a:moveTo>
                  <a:lnTo>
                    <a:pt x="343357" y="128143"/>
                  </a:lnTo>
                  <a:lnTo>
                    <a:pt x="343357" y="139788"/>
                  </a:lnTo>
                  <a:lnTo>
                    <a:pt x="361188" y="139788"/>
                  </a:lnTo>
                  <a:lnTo>
                    <a:pt x="361188" y="207911"/>
                  </a:lnTo>
                  <a:lnTo>
                    <a:pt x="375805" y="207911"/>
                  </a:lnTo>
                  <a:lnTo>
                    <a:pt x="375805" y="139788"/>
                  </a:lnTo>
                  <a:lnTo>
                    <a:pt x="393522" y="139788"/>
                  </a:lnTo>
                  <a:lnTo>
                    <a:pt x="393522" y="128143"/>
                  </a:lnTo>
                  <a:close/>
                </a:path>
                <a:path w="447675" h="209550">
                  <a:moveTo>
                    <a:pt x="426783" y="1143"/>
                  </a:moveTo>
                  <a:lnTo>
                    <a:pt x="413537" y="1143"/>
                  </a:lnTo>
                  <a:lnTo>
                    <a:pt x="413537" y="63779"/>
                  </a:lnTo>
                  <a:lnTo>
                    <a:pt x="413308" y="63779"/>
                  </a:lnTo>
                  <a:lnTo>
                    <a:pt x="394220" y="18732"/>
                  </a:lnTo>
                  <a:lnTo>
                    <a:pt x="386778" y="1143"/>
                  </a:lnTo>
                  <a:lnTo>
                    <a:pt x="369417" y="1143"/>
                  </a:lnTo>
                  <a:lnTo>
                    <a:pt x="369417" y="80911"/>
                  </a:lnTo>
                  <a:lnTo>
                    <a:pt x="382663" y="80911"/>
                  </a:lnTo>
                  <a:lnTo>
                    <a:pt x="382663" y="18732"/>
                  </a:lnTo>
                  <a:lnTo>
                    <a:pt x="382892" y="18732"/>
                  </a:lnTo>
                  <a:lnTo>
                    <a:pt x="409308" y="80911"/>
                  </a:lnTo>
                  <a:lnTo>
                    <a:pt x="426783" y="80911"/>
                  </a:lnTo>
                  <a:lnTo>
                    <a:pt x="426783" y="63779"/>
                  </a:lnTo>
                  <a:lnTo>
                    <a:pt x="426783" y="1143"/>
                  </a:lnTo>
                  <a:close/>
                </a:path>
                <a:path w="447675" h="209550">
                  <a:moveTo>
                    <a:pt x="447459" y="185064"/>
                  </a:moveTo>
                  <a:lnTo>
                    <a:pt x="416598" y="153962"/>
                  </a:lnTo>
                  <a:lnTo>
                    <a:pt x="416598" y="142532"/>
                  </a:lnTo>
                  <a:lnTo>
                    <a:pt x="420382" y="138645"/>
                  </a:lnTo>
                  <a:lnTo>
                    <a:pt x="434441" y="138645"/>
                  </a:lnTo>
                  <a:lnTo>
                    <a:pt x="439127" y="140703"/>
                  </a:lnTo>
                  <a:lnTo>
                    <a:pt x="442671" y="142074"/>
                  </a:lnTo>
                  <a:lnTo>
                    <a:pt x="442861" y="138645"/>
                  </a:lnTo>
                  <a:lnTo>
                    <a:pt x="443357" y="129857"/>
                  </a:lnTo>
                  <a:lnTo>
                    <a:pt x="441071" y="129171"/>
                  </a:lnTo>
                  <a:lnTo>
                    <a:pt x="435127" y="127000"/>
                  </a:lnTo>
                  <a:lnTo>
                    <a:pt x="426669" y="127000"/>
                  </a:lnTo>
                  <a:lnTo>
                    <a:pt x="417106" y="128384"/>
                  </a:lnTo>
                  <a:lnTo>
                    <a:pt x="409092" y="132486"/>
                  </a:lnTo>
                  <a:lnTo>
                    <a:pt x="403580" y="139280"/>
                  </a:lnTo>
                  <a:lnTo>
                    <a:pt x="401535" y="148704"/>
                  </a:lnTo>
                  <a:lnTo>
                    <a:pt x="401535" y="158991"/>
                  </a:lnTo>
                  <a:lnTo>
                    <a:pt x="406666" y="165277"/>
                  </a:lnTo>
                  <a:lnTo>
                    <a:pt x="429069" y="177634"/>
                  </a:lnTo>
                  <a:lnTo>
                    <a:pt x="432396" y="180149"/>
                  </a:lnTo>
                  <a:lnTo>
                    <a:pt x="432396" y="193865"/>
                  </a:lnTo>
                  <a:lnTo>
                    <a:pt x="426669" y="197408"/>
                  </a:lnTo>
                  <a:lnTo>
                    <a:pt x="412496" y="197408"/>
                  </a:lnTo>
                  <a:lnTo>
                    <a:pt x="406209" y="194322"/>
                  </a:lnTo>
                  <a:lnTo>
                    <a:pt x="403352" y="192493"/>
                  </a:lnTo>
                  <a:lnTo>
                    <a:pt x="402564" y="205511"/>
                  </a:lnTo>
                  <a:lnTo>
                    <a:pt x="406552" y="207911"/>
                  </a:lnTo>
                  <a:lnTo>
                    <a:pt x="412724" y="209054"/>
                  </a:lnTo>
                  <a:lnTo>
                    <a:pt x="420725" y="209054"/>
                  </a:lnTo>
                  <a:lnTo>
                    <a:pt x="431317" y="207581"/>
                  </a:lnTo>
                  <a:lnTo>
                    <a:pt x="439801" y="203149"/>
                  </a:lnTo>
                  <a:lnTo>
                    <a:pt x="444106" y="197408"/>
                  </a:lnTo>
                  <a:lnTo>
                    <a:pt x="445427" y="195656"/>
                  </a:lnTo>
                  <a:lnTo>
                    <a:pt x="447459" y="1850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7" name="object 177"/>
          <p:cNvSpPr/>
          <p:nvPr/>
        </p:nvSpPr>
        <p:spPr>
          <a:xfrm>
            <a:off x="158452" y="5157980"/>
            <a:ext cx="1738630" cy="1971675"/>
          </a:xfrm>
          <a:custGeom>
            <a:avLst/>
            <a:gdLst/>
            <a:ahLst/>
            <a:cxnLst/>
            <a:rect l="l" t="t" r="r" b="b"/>
            <a:pathLst>
              <a:path w="1738630" h="19716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9615"/>
                </a:lnTo>
                <a:lnTo>
                  <a:pt x="1124" y="1941238"/>
                </a:lnTo>
                <a:lnTo>
                  <a:pt x="8999" y="1962611"/>
                </a:lnTo>
                <a:lnTo>
                  <a:pt x="30373" y="1970486"/>
                </a:lnTo>
                <a:lnTo>
                  <a:pt x="71996" y="1971611"/>
                </a:lnTo>
                <a:lnTo>
                  <a:pt x="1666595" y="1971611"/>
                </a:lnTo>
                <a:lnTo>
                  <a:pt x="1708218" y="1970486"/>
                </a:lnTo>
                <a:lnTo>
                  <a:pt x="1729592" y="1962611"/>
                </a:lnTo>
                <a:lnTo>
                  <a:pt x="1737466" y="1941238"/>
                </a:lnTo>
                <a:lnTo>
                  <a:pt x="1738591" y="189961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78" name="object 178"/>
          <p:cNvGraphicFramePr>
            <a:graphicFrameLocks noGrp="1"/>
          </p:cNvGraphicFramePr>
          <p:nvPr/>
        </p:nvGraphicFramePr>
        <p:xfrm>
          <a:off x="260099" y="6357679"/>
          <a:ext cx="1518919" cy="7202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6379RH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16005044006217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79" name="object 179"/>
          <p:cNvSpPr txBox="1"/>
          <p:nvPr/>
        </p:nvSpPr>
        <p:spPr>
          <a:xfrm>
            <a:off x="384695" y="5245619"/>
            <a:ext cx="1275080" cy="317500"/>
          </a:xfrm>
          <a:prstGeom prst="rect">
            <a:avLst/>
          </a:prstGeom>
        </p:spPr>
        <p:txBody>
          <a:bodyPr vert="horz" wrap="square" lIns="0" tIns="27939" rIns="0" bIns="0" rtlCol="0">
            <a:spAutoFit/>
          </a:bodyPr>
          <a:lstStyle/>
          <a:p>
            <a:pPr marL="204470" marR="5080" indent="-191770">
              <a:lnSpc>
                <a:spcPts val="1100"/>
              </a:lnSpc>
              <a:spcBef>
                <a:spcPts val="219"/>
              </a:spcBef>
            </a:pPr>
            <a:r>
              <a:rPr sz="1000" b="1" spc="-15" dirty="0">
                <a:latin typeface="Trebuchet MS"/>
                <a:cs typeface="Trebuchet MS"/>
              </a:rPr>
              <a:t>RED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SPECKLED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SUGAR  </a:t>
            </a:r>
            <a:r>
              <a:rPr sz="1000" b="1" spc="-10" dirty="0">
                <a:latin typeface="Trebuchet MS"/>
                <a:cs typeface="Trebuchet MS"/>
              </a:rPr>
              <a:t>BEANS</a:t>
            </a:r>
            <a:r>
              <a:rPr sz="1000" b="1" spc="-60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BRINE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80" name="object 180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793089" y="4269613"/>
            <a:ext cx="471389" cy="805992"/>
          </a:xfrm>
          <a:prstGeom prst="rect">
            <a:avLst/>
          </a:prstGeom>
        </p:spPr>
      </p:pic>
      <p:grpSp>
        <p:nvGrpSpPr>
          <p:cNvPr id="181" name="object 181"/>
          <p:cNvGrpSpPr/>
          <p:nvPr/>
        </p:nvGrpSpPr>
        <p:grpSpPr>
          <a:xfrm>
            <a:off x="324434" y="5597093"/>
            <a:ext cx="1358265" cy="135255"/>
            <a:chOff x="324434" y="5597093"/>
            <a:chExt cx="1358265" cy="135255"/>
          </a:xfrm>
        </p:grpSpPr>
        <p:sp>
          <p:nvSpPr>
            <p:cNvPr id="182" name="object 182"/>
            <p:cNvSpPr/>
            <p:nvPr/>
          </p:nvSpPr>
          <p:spPr>
            <a:xfrm>
              <a:off x="1021727" y="559709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3" name="object 183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031242" y="5601034"/>
              <a:ext cx="143802" cy="124828"/>
            </a:xfrm>
            <a:prstGeom prst="rect">
              <a:avLst/>
            </a:prstGeom>
          </p:spPr>
        </p:pic>
        <p:sp>
          <p:nvSpPr>
            <p:cNvPr id="184" name="object 184"/>
            <p:cNvSpPr/>
            <p:nvPr/>
          </p:nvSpPr>
          <p:spPr>
            <a:xfrm>
              <a:off x="324434" y="559709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5" name="object 185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33945" y="5601034"/>
              <a:ext cx="143802" cy="124828"/>
            </a:xfrm>
            <a:prstGeom prst="rect">
              <a:avLst/>
            </a:prstGeom>
          </p:spPr>
        </p:pic>
      </p:grpSp>
      <p:sp>
        <p:nvSpPr>
          <p:cNvPr id="186" name="object 186"/>
          <p:cNvSpPr txBox="1"/>
          <p:nvPr/>
        </p:nvSpPr>
        <p:spPr>
          <a:xfrm>
            <a:off x="324434" y="5597093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87" name="object 187"/>
          <p:cNvGrpSpPr/>
          <p:nvPr/>
        </p:nvGrpSpPr>
        <p:grpSpPr>
          <a:xfrm>
            <a:off x="398917" y="5895492"/>
            <a:ext cx="1280160" cy="360045"/>
            <a:chOff x="398917" y="5895492"/>
            <a:chExt cx="1280160" cy="360045"/>
          </a:xfrm>
        </p:grpSpPr>
        <p:sp>
          <p:nvSpPr>
            <p:cNvPr id="188" name="object 188"/>
            <p:cNvSpPr/>
            <p:nvPr/>
          </p:nvSpPr>
          <p:spPr>
            <a:xfrm>
              <a:off x="405409" y="5895505"/>
              <a:ext cx="1273810" cy="360045"/>
            </a:xfrm>
            <a:custGeom>
              <a:avLst/>
              <a:gdLst/>
              <a:ahLst/>
              <a:cxnLst/>
              <a:rect l="l" t="t" r="r" b="b"/>
              <a:pathLst>
                <a:path w="1273810" h="360045">
                  <a:moveTo>
                    <a:pt x="1273327" y="0"/>
                  </a:moveTo>
                  <a:lnTo>
                    <a:pt x="0" y="0"/>
                  </a:lnTo>
                  <a:lnTo>
                    <a:pt x="0" y="359981"/>
                  </a:lnTo>
                  <a:lnTo>
                    <a:pt x="1273327" y="359981"/>
                  </a:lnTo>
                  <a:lnTo>
                    <a:pt x="12733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519303" y="5895492"/>
              <a:ext cx="1129030" cy="309245"/>
            </a:xfrm>
            <a:custGeom>
              <a:avLst/>
              <a:gdLst/>
              <a:ahLst/>
              <a:cxnLst/>
              <a:rect l="l" t="t" r="r" b="b"/>
              <a:pathLst>
                <a:path w="1129030" h="309245">
                  <a:moveTo>
                    <a:pt x="11874" y="0"/>
                  </a:moveTo>
                  <a:lnTo>
                    <a:pt x="0" y="0"/>
                  </a:lnTo>
                  <a:lnTo>
                    <a:pt x="0" y="308876"/>
                  </a:lnTo>
                  <a:lnTo>
                    <a:pt x="11874" y="308876"/>
                  </a:lnTo>
                  <a:lnTo>
                    <a:pt x="11874" y="0"/>
                  </a:lnTo>
                  <a:close/>
                </a:path>
                <a:path w="1129030" h="309245">
                  <a:moveTo>
                    <a:pt x="35636" y="0"/>
                  </a:moveTo>
                  <a:lnTo>
                    <a:pt x="23761" y="0"/>
                  </a:lnTo>
                  <a:lnTo>
                    <a:pt x="23761" y="308876"/>
                  </a:lnTo>
                  <a:lnTo>
                    <a:pt x="35636" y="308876"/>
                  </a:lnTo>
                  <a:lnTo>
                    <a:pt x="35636" y="0"/>
                  </a:lnTo>
                  <a:close/>
                </a:path>
                <a:path w="1129030" h="309245">
                  <a:moveTo>
                    <a:pt x="95034" y="12"/>
                  </a:moveTo>
                  <a:lnTo>
                    <a:pt x="71272" y="12"/>
                  </a:lnTo>
                  <a:lnTo>
                    <a:pt x="71272" y="249478"/>
                  </a:lnTo>
                  <a:lnTo>
                    <a:pt x="95034" y="249478"/>
                  </a:lnTo>
                  <a:lnTo>
                    <a:pt x="95034" y="12"/>
                  </a:lnTo>
                  <a:close/>
                </a:path>
                <a:path w="1129030" h="309245">
                  <a:moveTo>
                    <a:pt x="118795" y="12"/>
                  </a:moveTo>
                  <a:lnTo>
                    <a:pt x="106908" y="12"/>
                  </a:lnTo>
                  <a:lnTo>
                    <a:pt x="106908" y="249478"/>
                  </a:lnTo>
                  <a:lnTo>
                    <a:pt x="118795" y="249478"/>
                  </a:lnTo>
                  <a:lnTo>
                    <a:pt x="118795" y="12"/>
                  </a:lnTo>
                  <a:close/>
                </a:path>
                <a:path w="1129030" h="309245">
                  <a:moveTo>
                    <a:pt x="142557" y="12"/>
                  </a:moveTo>
                  <a:lnTo>
                    <a:pt x="130670" y="12"/>
                  </a:lnTo>
                  <a:lnTo>
                    <a:pt x="130670" y="249478"/>
                  </a:lnTo>
                  <a:lnTo>
                    <a:pt x="142557" y="249478"/>
                  </a:lnTo>
                  <a:lnTo>
                    <a:pt x="142557" y="12"/>
                  </a:lnTo>
                  <a:close/>
                </a:path>
                <a:path w="1129030" h="309245">
                  <a:moveTo>
                    <a:pt x="201942" y="12"/>
                  </a:moveTo>
                  <a:lnTo>
                    <a:pt x="166319" y="12"/>
                  </a:lnTo>
                  <a:lnTo>
                    <a:pt x="166319" y="249478"/>
                  </a:lnTo>
                  <a:lnTo>
                    <a:pt x="201942" y="249478"/>
                  </a:lnTo>
                  <a:lnTo>
                    <a:pt x="201942" y="12"/>
                  </a:lnTo>
                  <a:close/>
                </a:path>
                <a:path w="1129030" h="309245">
                  <a:moveTo>
                    <a:pt x="249478" y="12"/>
                  </a:moveTo>
                  <a:lnTo>
                    <a:pt x="213842" y="12"/>
                  </a:lnTo>
                  <a:lnTo>
                    <a:pt x="213842" y="249478"/>
                  </a:lnTo>
                  <a:lnTo>
                    <a:pt x="249478" y="249478"/>
                  </a:lnTo>
                  <a:lnTo>
                    <a:pt x="249478" y="12"/>
                  </a:lnTo>
                  <a:close/>
                </a:path>
                <a:path w="1129030" h="309245">
                  <a:moveTo>
                    <a:pt x="285115" y="12"/>
                  </a:moveTo>
                  <a:lnTo>
                    <a:pt x="273240" y="12"/>
                  </a:lnTo>
                  <a:lnTo>
                    <a:pt x="273240" y="249478"/>
                  </a:lnTo>
                  <a:lnTo>
                    <a:pt x="285115" y="249478"/>
                  </a:lnTo>
                  <a:lnTo>
                    <a:pt x="285115" y="12"/>
                  </a:lnTo>
                  <a:close/>
                </a:path>
                <a:path w="1129030" h="309245">
                  <a:moveTo>
                    <a:pt x="308876" y="12"/>
                  </a:moveTo>
                  <a:lnTo>
                    <a:pt x="296989" y="12"/>
                  </a:lnTo>
                  <a:lnTo>
                    <a:pt x="296989" y="249478"/>
                  </a:lnTo>
                  <a:lnTo>
                    <a:pt x="308876" y="249478"/>
                  </a:lnTo>
                  <a:lnTo>
                    <a:pt x="308876" y="12"/>
                  </a:lnTo>
                  <a:close/>
                </a:path>
                <a:path w="1129030" h="309245">
                  <a:moveTo>
                    <a:pt x="368274" y="12"/>
                  </a:moveTo>
                  <a:lnTo>
                    <a:pt x="332625" y="12"/>
                  </a:lnTo>
                  <a:lnTo>
                    <a:pt x="332625" y="249478"/>
                  </a:lnTo>
                  <a:lnTo>
                    <a:pt x="368274" y="249478"/>
                  </a:lnTo>
                  <a:lnTo>
                    <a:pt x="368274" y="12"/>
                  </a:lnTo>
                  <a:close/>
                </a:path>
                <a:path w="1129030" h="309245">
                  <a:moveTo>
                    <a:pt x="392036" y="12"/>
                  </a:moveTo>
                  <a:lnTo>
                    <a:pt x="380161" y="12"/>
                  </a:lnTo>
                  <a:lnTo>
                    <a:pt x="380161" y="249478"/>
                  </a:lnTo>
                  <a:lnTo>
                    <a:pt x="392036" y="249478"/>
                  </a:lnTo>
                  <a:lnTo>
                    <a:pt x="392036" y="12"/>
                  </a:lnTo>
                  <a:close/>
                </a:path>
                <a:path w="1129030" h="309245">
                  <a:moveTo>
                    <a:pt x="451434" y="12"/>
                  </a:moveTo>
                  <a:lnTo>
                    <a:pt x="427672" y="12"/>
                  </a:lnTo>
                  <a:lnTo>
                    <a:pt x="427672" y="249478"/>
                  </a:lnTo>
                  <a:lnTo>
                    <a:pt x="451434" y="249478"/>
                  </a:lnTo>
                  <a:lnTo>
                    <a:pt x="451434" y="12"/>
                  </a:lnTo>
                  <a:close/>
                </a:path>
                <a:path w="1129030" h="309245">
                  <a:moveTo>
                    <a:pt x="475195" y="12"/>
                  </a:moveTo>
                  <a:lnTo>
                    <a:pt x="463321" y="12"/>
                  </a:lnTo>
                  <a:lnTo>
                    <a:pt x="463321" y="249478"/>
                  </a:lnTo>
                  <a:lnTo>
                    <a:pt x="475195" y="249478"/>
                  </a:lnTo>
                  <a:lnTo>
                    <a:pt x="475195" y="12"/>
                  </a:lnTo>
                  <a:close/>
                </a:path>
                <a:path w="1129030" h="309245">
                  <a:moveTo>
                    <a:pt x="534593" y="12"/>
                  </a:moveTo>
                  <a:lnTo>
                    <a:pt x="510832" y="12"/>
                  </a:lnTo>
                  <a:lnTo>
                    <a:pt x="510832" y="249478"/>
                  </a:lnTo>
                  <a:lnTo>
                    <a:pt x="534593" y="249478"/>
                  </a:lnTo>
                  <a:lnTo>
                    <a:pt x="534593" y="12"/>
                  </a:lnTo>
                  <a:close/>
                </a:path>
                <a:path w="1129030" h="309245">
                  <a:moveTo>
                    <a:pt x="558355" y="0"/>
                  </a:moveTo>
                  <a:lnTo>
                    <a:pt x="546481" y="0"/>
                  </a:lnTo>
                  <a:lnTo>
                    <a:pt x="546481" y="308876"/>
                  </a:lnTo>
                  <a:lnTo>
                    <a:pt x="558355" y="308876"/>
                  </a:lnTo>
                  <a:lnTo>
                    <a:pt x="558355" y="0"/>
                  </a:lnTo>
                  <a:close/>
                </a:path>
                <a:path w="1129030" h="309245">
                  <a:moveTo>
                    <a:pt x="582117" y="0"/>
                  </a:moveTo>
                  <a:lnTo>
                    <a:pt x="570242" y="0"/>
                  </a:lnTo>
                  <a:lnTo>
                    <a:pt x="570242" y="308876"/>
                  </a:lnTo>
                  <a:lnTo>
                    <a:pt x="582117" y="308876"/>
                  </a:lnTo>
                  <a:lnTo>
                    <a:pt x="582117" y="0"/>
                  </a:lnTo>
                  <a:close/>
                </a:path>
                <a:path w="1129030" h="309245">
                  <a:moveTo>
                    <a:pt x="629640" y="12"/>
                  </a:moveTo>
                  <a:lnTo>
                    <a:pt x="594004" y="12"/>
                  </a:lnTo>
                  <a:lnTo>
                    <a:pt x="594004" y="249478"/>
                  </a:lnTo>
                  <a:lnTo>
                    <a:pt x="629640" y="249478"/>
                  </a:lnTo>
                  <a:lnTo>
                    <a:pt x="629640" y="12"/>
                  </a:lnTo>
                  <a:close/>
                </a:path>
                <a:path w="1129030" h="309245">
                  <a:moveTo>
                    <a:pt x="665276" y="12"/>
                  </a:moveTo>
                  <a:lnTo>
                    <a:pt x="653389" y="12"/>
                  </a:lnTo>
                  <a:lnTo>
                    <a:pt x="653389" y="249478"/>
                  </a:lnTo>
                  <a:lnTo>
                    <a:pt x="665276" y="249478"/>
                  </a:lnTo>
                  <a:lnTo>
                    <a:pt x="665276" y="12"/>
                  </a:lnTo>
                  <a:close/>
                </a:path>
                <a:path w="1129030" h="309245">
                  <a:moveTo>
                    <a:pt x="712787" y="12"/>
                  </a:moveTo>
                  <a:lnTo>
                    <a:pt x="677151" y="12"/>
                  </a:lnTo>
                  <a:lnTo>
                    <a:pt x="677151" y="249478"/>
                  </a:lnTo>
                  <a:lnTo>
                    <a:pt x="712787" y="249478"/>
                  </a:lnTo>
                  <a:lnTo>
                    <a:pt x="712787" y="12"/>
                  </a:lnTo>
                  <a:close/>
                </a:path>
                <a:path w="1129030" h="309245">
                  <a:moveTo>
                    <a:pt x="748436" y="12"/>
                  </a:moveTo>
                  <a:lnTo>
                    <a:pt x="736561" y="12"/>
                  </a:lnTo>
                  <a:lnTo>
                    <a:pt x="736561" y="249478"/>
                  </a:lnTo>
                  <a:lnTo>
                    <a:pt x="748436" y="249478"/>
                  </a:lnTo>
                  <a:lnTo>
                    <a:pt x="748436" y="12"/>
                  </a:lnTo>
                  <a:close/>
                </a:path>
                <a:path w="1129030" h="309245">
                  <a:moveTo>
                    <a:pt x="772198" y="12"/>
                  </a:moveTo>
                  <a:lnTo>
                    <a:pt x="760323" y="12"/>
                  </a:lnTo>
                  <a:lnTo>
                    <a:pt x="760323" y="249478"/>
                  </a:lnTo>
                  <a:lnTo>
                    <a:pt x="772198" y="249478"/>
                  </a:lnTo>
                  <a:lnTo>
                    <a:pt x="772198" y="12"/>
                  </a:lnTo>
                  <a:close/>
                </a:path>
                <a:path w="1129030" h="309245">
                  <a:moveTo>
                    <a:pt x="795959" y="12"/>
                  </a:moveTo>
                  <a:lnTo>
                    <a:pt x="784072" y="12"/>
                  </a:lnTo>
                  <a:lnTo>
                    <a:pt x="784072" y="249478"/>
                  </a:lnTo>
                  <a:lnTo>
                    <a:pt x="795959" y="249478"/>
                  </a:lnTo>
                  <a:lnTo>
                    <a:pt x="795959" y="12"/>
                  </a:lnTo>
                  <a:close/>
                </a:path>
                <a:path w="1129030" h="309245">
                  <a:moveTo>
                    <a:pt x="867232" y="12"/>
                  </a:moveTo>
                  <a:lnTo>
                    <a:pt x="843470" y="12"/>
                  </a:lnTo>
                  <a:lnTo>
                    <a:pt x="843470" y="249478"/>
                  </a:lnTo>
                  <a:lnTo>
                    <a:pt x="867232" y="249478"/>
                  </a:lnTo>
                  <a:lnTo>
                    <a:pt x="867232" y="12"/>
                  </a:lnTo>
                  <a:close/>
                </a:path>
                <a:path w="1129030" h="309245">
                  <a:moveTo>
                    <a:pt x="902868" y="12"/>
                  </a:moveTo>
                  <a:lnTo>
                    <a:pt x="879106" y="12"/>
                  </a:lnTo>
                  <a:lnTo>
                    <a:pt x="879106" y="249478"/>
                  </a:lnTo>
                  <a:lnTo>
                    <a:pt x="902868" y="249478"/>
                  </a:lnTo>
                  <a:lnTo>
                    <a:pt x="902868" y="12"/>
                  </a:lnTo>
                  <a:close/>
                </a:path>
                <a:path w="1129030" h="309245">
                  <a:moveTo>
                    <a:pt x="950404" y="12"/>
                  </a:moveTo>
                  <a:lnTo>
                    <a:pt x="926642" y="12"/>
                  </a:lnTo>
                  <a:lnTo>
                    <a:pt x="926642" y="249478"/>
                  </a:lnTo>
                  <a:lnTo>
                    <a:pt x="950404" y="249478"/>
                  </a:lnTo>
                  <a:lnTo>
                    <a:pt x="950404" y="12"/>
                  </a:lnTo>
                  <a:close/>
                </a:path>
                <a:path w="1129030" h="309245">
                  <a:moveTo>
                    <a:pt x="997915" y="12"/>
                  </a:moveTo>
                  <a:lnTo>
                    <a:pt x="974153" y="12"/>
                  </a:lnTo>
                  <a:lnTo>
                    <a:pt x="974153" y="249478"/>
                  </a:lnTo>
                  <a:lnTo>
                    <a:pt x="997915" y="249478"/>
                  </a:lnTo>
                  <a:lnTo>
                    <a:pt x="997915" y="12"/>
                  </a:lnTo>
                  <a:close/>
                </a:path>
                <a:path w="1129030" h="309245">
                  <a:moveTo>
                    <a:pt x="1045438" y="12"/>
                  </a:moveTo>
                  <a:lnTo>
                    <a:pt x="1009802" y="12"/>
                  </a:lnTo>
                  <a:lnTo>
                    <a:pt x="1009802" y="249478"/>
                  </a:lnTo>
                  <a:lnTo>
                    <a:pt x="1045438" y="249478"/>
                  </a:lnTo>
                  <a:lnTo>
                    <a:pt x="1045438" y="12"/>
                  </a:lnTo>
                  <a:close/>
                </a:path>
                <a:path w="1129030" h="309245">
                  <a:moveTo>
                    <a:pt x="1081074" y="12"/>
                  </a:moveTo>
                  <a:lnTo>
                    <a:pt x="1069187" y="12"/>
                  </a:lnTo>
                  <a:lnTo>
                    <a:pt x="1069187" y="249478"/>
                  </a:lnTo>
                  <a:lnTo>
                    <a:pt x="1081074" y="249478"/>
                  </a:lnTo>
                  <a:lnTo>
                    <a:pt x="1081074" y="12"/>
                  </a:lnTo>
                  <a:close/>
                </a:path>
                <a:path w="1129030" h="309245">
                  <a:moveTo>
                    <a:pt x="1104836" y="0"/>
                  </a:moveTo>
                  <a:lnTo>
                    <a:pt x="1092962" y="0"/>
                  </a:lnTo>
                  <a:lnTo>
                    <a:pt x="1092962" y="308876"/>
                  </a:lnTo>
                  <a:lnTo>
                    <a:pt x="1104836" y="308876"/>
                  </a:lnTo>
                  <a:lnTo>
                    <a:pt x="1104836" y="0"/>
                  </a:lnTo>
                  <a:close/>
                </a:path>
                <a:path w="1129030" h="309245">
                  <a:moveTo>
                    <a:pt x="1128598" y="0"/>
                  </a:moveTo>
                  <a:lnTo>
                    <a:pt x="1116723" y="0"/>
                  </a:lnTo>
                  <a:lnTo>
                    <a:pt x="1116723" y="308876"/>
                  </a:lnTo>
                  <a:lnTo>
                    <a:pt x="1128598" y="308876"/>
                  </a:lnTo>
                  <a:lnTo>
                    <a:pt x="11285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404206" y="6161947"/>
              <a:ext cx="1188085" cy="81280"/>
            </a:xfrm>
            <a:custGeom>
              <a:avLst/>
              <a:gdLst/>
              <a:ahLst/>
              <a:cxnLst/>
              <a:rect l="l" t="t" r="r" b="b"/>
              <a:pathLst>
                <a:path w="1188085" h="81279">
                  <a:moveTo>
                    <a:pt x="32372" y="929"/>
                  </a:moveTo>
                  <a:lnTo>
                    <a:pt x="13657" y="19392"/>
                  </a:lnTo>
                  <a:lnTo>
                    <a:pt x="4046" y="31093"/>
                  </a:lnTo>
                  <a:lnTo>
                    <a:pt x="505" y="41025"/>
                  </a:lnTo>
                  <a:lnTo>
                    <a:pt x="0" y="54180"/>
                  </a:lnTo>
                  <a:lnTo>
                    <a:pt x="2265" y="67489"/>
                  </a:lnTo>
                  <a:lnTo>
                    <a:pt x="8024" y="75545"/>
                  </a:lnTo>
                  <a:lnTo>
                    <a:pt x="15725" y="79519"/>
                  </a:lnTo>
                  <a:lnTo>
                    <a:pt x="23812" y="80583"/>
                  </a:lnTo>
                  <a:lnTo>
                    <a:pt x="31047" y="79674"/>
                  </a:lnTo>
                  <a:lnTo>
                    <a:pt x="38719" y="76149"/>
                  </a:lnTo>
                  <a:lnTo>
                    <a:pt x="44804" y="68812"/>
                  </a:lnTo>
                  <a:lnTo>
                    <a:pt x="47282" y="56466"/>
                  </a:lnTo>
                  <a:lnTo>
                    <a:pt x="44639" y="44538"/>
                  </a:lnTo>
                  <a:lnTo>
                    <a:pt x="3428" y="44076"/>
                  </a:lnTo>
                  <a:lnTo>
                    <a:pt x="0" y="54180"/>
                  </a:lnTo>
                </a:path>
                <a:path w="1188085" h="81279">
                  <a:moveTo>
                    <a:pt x="213436" y="40959"/>
                  </a:moveTo>
                  <a:lnTo>
                    <a:pt x="202615" y="1704"/>
                  </a:lnTo>
                  <a:lnTo>
                    <a:pt x="194589" y="1361"/>
                  </a:lnTo>
                  <a:lnTo>
                    <a:pt x="189687" y="1361"/>
                  </a:lnTo>
                  <a:lnTo>
                    <a:pt x="184772" y="1361"/>
                  </a:lnTo>
                  <a:lnTo>
                    <a:pt x="166293" y="40959"/>
                  </a:lnTo>
                  <a:lnTo>
                    <a:pt x="166527" y="51327"/>
                  </a:lnTo>
                  <a:lnTo>
                    <a:pt x="184772" y="80596"/>
                  </a:lnTo>
                  <a:lnTo>
                    <a:pt x="189687" y="80596"/>
                  </a:lnTo>
                  <a:lnTo>
                    <a:pt x="194589" y="80596"/>
                  </a:lnTo>
                  <a:lnTo>
                    <a:pt x="213148" y="51327"/>
                  </a:lnTo>
                  <a:lnTo>
                    <a:pt x="213436" y="40959"/>
                  </a:lnTo>
                </a:path>
                <a:path w="1188085" h="81279">
                  <a:moveTo>
                    <a:pt x="296595" y="40959"/>
                  </a:moveTo>
                  <a:lnTo>
                    <a:pt x="285775" y="1704"/>
                  </a:lnTo>
                  <a:lnTo>
                    <a:pt x="277749" y="1361"/>
                  </a:lnTo>
                  <a:lnTo>
                    <a:pt x="272846" y="1361"/>
                  </a:lnTo>
                  <a:lnTo>
                    <a:pt x="267931" y="1361"/>
                  </a:lnTo>
                  <a:lnTo>
                    <a:pt x="249453" y="40959"/>
                  </a:lnTo>
                  <a:lnTo>
                    <a:pt x="249686" y="51327"/>
                  </a:lnTo>
                  <a:lnTo>
                    <a:pt x="267931" y="80596"/>
                  </a:lnTo>
                  <a:lnTo>
                    <a:pt x="272846" y="80596"/>
                  </a:lnTo>
                  <a:lnTo>
                    <a:pt x="277749" y="80596"/>
                  </a:lnTo>
                  <a:lnTo>
                    <a:pt x="296308" y="51327"/>
                  </a:lnTo>
                  <a:lnTo>
                    <a:pt x="296595" y="40959"/>
                  </a:lnTo>
                </a:path>
                <a:path w="1188085" h="81279">
                  <a:moveTo>
                    <a:pt x="375564" y="891"/>
                  </a:moveTo>
                  <a:lnTo>
                    <a:pt x="340931" y="891"/>
                  </a:lnTo>
                  <a:lnTo>
                    <a:pt x="338963" y="30355"/>
                  </a:lnTo>
                  <a:lnTo>
                    <a:pt x="347212" y="28560"/>
                  </a:lnTo>
                  <a:lnTo>
                    <a:pt x="352572" y="28143"/>
                  </a:lnTo>
                  <a:lnTo>
                    <a:pt x="376337" y="50342"/>
                  </a:lnTo>
                  <a:lnTo>
                    <a:pt x="375526" y="59336"/>
                  </a:lnTo>
                  <a:lnTo>
                    <a:pt x="369146" y="71289"/>
                  </a:lnTo>
                  <a:lnTo>
                    <a:pt x="359025" y="77464"/>
                  </a:lnTo>
                  <a:lnTo>
                    <a:pt x="347433" y="79769"/>
                  </a:lnTo>
                  <a:lnTo>
                    <a:pt x="336638" y="80113"/>
                  </a:lnTo>
                </a:path>
                <a:path w="1188085" h="81279">
                  <a:moveTo>
                    <a:pt x="462915" y="40959"/>
                  </a:moveTo>
                  <a:lnTo>
                    <a:pt x="452094" y="1704"/>
                  </a:lnTo>
                  <a:lnTo>
                    <a:pt x="444068" y="1361"/>
                  </a:lnTo>
                  <a:lnTo>
                    <a:pt x="439166" y="1361"/>
                  </a:lnTo>
                  <a:lnTo>
                    <a:pt x="434263" y="1361"/>
                  </a:lnTo>
                  <a:lnTo>
                    <a:pt x="415772" y="40959"/>
                  </a:lnTo>
                  <a:lnTo>
                    <a:pt x="416006" y="51327"/>
                  </a:lnTo>
                  <a:lnTo>
                    <a:pt x="434263" y="80596"/>
                  </a:lnTo>
                  <a:lnTo>
                    <a:pt x="439166" y="80596"/>
                  </a:lnTo>
                  <a:lnTo>
                    <a:pt x="444068" y="80596"/>
                  </a:lnTo>
                  <a:lnTo>
                    <a:pt x="462627" y="51327"/>
                  </a:lnTo>
                  <a:lnTo>
                    <a:pt x="462915" y="40959"/>
                  </a:lnTo>
                </a:path>
                <a:path w="1188085" h="81279">
                  <a:moveTo>
                    <a:pt x="533666" y="41124"/>
                  </a:moveTo>
                  <a:lnTo>
                    <a:pt x="533666" y="80837"/>
                  </a:lnTo>
                </a:path>
                <a:path w="1188085" h="81279">
                  <a:moveTo>
                    <a:pt x="524383" y="1145"/>
                  </a:moveTo>
                  <a:lnTo>
                    <a:pt x="499148" y="55183"/>
                  </a:lnTo>
                  <a:lnTo>
                    <a:pt x="499148" y="60174"/>
                  </a:lnTo>
                  <a:lnTo>
                    <a:pt x="545934" y="60174"/>
                  </a:lnTo>
                </a:path>
                <a:path w="1188085" h="81279">
                  <a:moveTo>
                    <a:pt x="616826" y="41124"/>
                  </a:moveTo>
                  <a:lnTo>
                    <a:pt x="616826" y="80837"/>
                  </a:lnTo>
                </a:path>
                <a:path w="1188085" h="81279">
                  <a:moveTo>
                    <a:pt x="607542" y="1145"/>
                  </a:moveTo>
                  <a:lnTo>
                    <a:pt x="582307" y="55183"/>
                  </a:lnTo>
                  <a:lnTo>
                    <a:pt x="582307" y="60174"/>
                  </a:lnTo>
                  <a:lnTo>
                    <a:pt x="629094" y="60174"/>
                  </a:lnTo>
                </a:path>
                <a:path w="1188085" h="81279">
                  <a:moveTo>
                    <a:pt x="771804" y="40959"/>
                  </a:moveTo>
                  <a:lnTo>
                    <a:pt x="760971" y="1704"/>
                  </a:lnTo>
                  <a:lnTo>
                    <a:pt x="752957" y="1361"/>
                  </a:lnTo>
                  <a:lnTo>
                    <a:pt x="748042" y="1361"/>
                  </a:lnTo>
                  <a:lnTo>
                    <a:pt x="743140" y="1361"/>
                  </a:lnTo>
                  <a:lnTo>
                    <a:pt x="724649" y="40959"/>
                  </a:lnTo>
                  <a:lnTo>
                    <a:pt x="724883" y="51327"/>
                  </a:lnTo>
                  <a:lnTo>
                    <a:pt x="743140" y="80596"/>
                  </a:lnTo>
                  <a:lnTo>
                    <a:pt x="748042" y="80596"/>
                  </a:lnTo>
                  <a:lnTo>
                    <a:pt x="752957" y="80596"/>
                  </a:lnTo>
                  <a:lnTo>
                    <a:pt x="771515" y="51327"/>
                  </a:lnTo>
                  <a:lnTo>
                    <a:pt x="771804" y="40959"/>
                  </a:lnTo>
                </a:path>
                <a:path w="1188085" h="81279">
                  <a:moveTo>
                    <a:pt x="854963" y="40959"/>
                  </a:moveTo>
                  <a:lnTo>
                    <a:pt x="844130" y="1704"/>
                  </a:lnTo>
                  <a:lnTo>
                    <a:pt x="836117" y="1361"/>
                  </a:lnTo>
                  <a:lnTo>
                    <a:pt x="831215" y="1361"/>
                  </a:lnTo>
                  <a:lnTo>
                    <a:pt x="826300" y="1361"/>
                  </a:lnTo>
                  <a:lnTo>
                    <a:pt x="807808" y="40959"/>
                  </a:lnTo>
                  <a:lnTo>
                    <a:pt x="808042" y="51327"/>
                  </a:lnTo>
                  <a:lnTo>
                    <a:pt x="826300" y="80596"/>
                  </a:lnTo>
                  <a:lnTo>
                    <a:pt x="831215" y="80596"/>
                  </a:lnTo>
                  <a:lnTo>
                    <a:pt x="836117" y="80596"/>
                  </a:lnTo>
                  <a:lnTo>
                    <a:pt x="854674" y="51327"/>
                  </a:lnTo>
                  <a:lnTo>
                    <a:pt x="854963" y="40959"/>
                  </a:lnTo>
                </a:path>
                <a:path w="1188085" h="81279">
                  <a:moveTo>
                    <a:pt x="923366" y="929"/>
                  </a:moveTo>
                  <a:lnTo>
                    <a:pt x="904658" y="19392"/>
                  </a:lnTo>
                  <a:lnTo>
                    <a:pt x="895051" y="31093"/>
                  </a:lnTo>
                  <a:lnTo>
                    <a:pt x="891512" y="41025"/>
                  </a:lnTo>
                  <a:lnTo>
                    <a:pt x="891006" y="54180"/>
                  </a:lnTo>
                  <a:lnTo>
                    <a:pt x="893269" y="67489"/>
                  </a:lnTo>
                  <a:lnTo>
                    <a:pt x="899026" y="75545"/>
                  </a:lnTo>
                  <a:lnTo>
                    <a:pt x="906726" y="79519"/>
                  </a:lnTo>
                  <a:lnTo>
                    <a:pt x="914819" y="80583"/>
                  </a:lnTo>
                  <a:lnTo>
                    <a:pt x="922052" y="79674"/>
                  </a:lnTo>
                  <a:lnTo>
                    <a:pt x="929719" y="76149"/>
                  </a:lnTo>
                  <a:lnTo>
                    <a:pt x="935800" y="68812"/>
                  </a:lnTo>
                  <a:lnTo>
                    <a:pt x="938276" y="56466"/>
                  </a:lnTo>
                  <a:lnTo>
                    <a:pt x="935633" y="44538"/>
                  </a:lnTo>
                  <a:lnTo>
                    <a:pt x="894434" y="44076"/>
                  </a:lnTo>
                  <a:lnTo>
                    <a:pt x="891006" y="54180"/>
                  </a:lnTo>
                </a:path>
                <a:path w="1188085" h="81279">
                  <a:moveTo>
                    <a:pt x="976414" y="7165"/>
                  </a:moveTo>
                  <a:lnTo>
                    <a:pt x="984071" y="2641"/>
                  </a:lnTo>
                  <a:lnTo>
                    <a:pt x="989095" y="456"/>
                  </a:lnTo>
                  <a:lnTo>
                    <a:pt x="993709" y="0"/>
                  </a:lnTo>
                  <a:lnTo>
                    <a:pt x="1000137" y="662"/>
                  </a:lnTo>
                  <a:lnTo>
                    <a:pt x="1007555" y="2543"/>
                  </a:lnTo>
                  <a:lnTo>
                    <a:pt x="1013401" y="6069"/>
                  </a:lnTo>
                  <a:lnTo>
                    <a:pt x="1017348" y="11153"/>
                  </a:lnTo>
                  <a:lnTo>
                    <a:pt x="1019073" y="17706"/>
                  </a:lnTo>
                  <a:lnTo>
                    <a:pt x="1018531" y="24438"/>
                  </a:lnTo>
                  <a:lnTo>
                    <a:pt x="1015719" y="30409"/>
                  </a:lnTo>
                  <a:lnTo>
                    <a:pt x="1010399" y="36079"/>
                  </a:lnTo>
                  <a:lnTo>
                    <a:pt x="1002334" y="41912"/>
                  </a:lnTo>
                  <a:lnTo>
                    <a:pt x="994345" y="47271"/>
                  </a:lnTo>
                  <a:lnTo>
                    <a:pt x="987532" y="52793"/>
                  </a:lnTo>
                  <a:lnTo>
                    <a:pt x="982368" y="58728"/>
                  </a:lnTo>
                  <a:lnTo>
                    <a:pt x="979322" y="65331"/>
                  </a:lnTo>
                  <a:lnTo>
                    <a:pt x="977252" y="73294"/>
                  </a:lnTo>
                  <a:lnTo>
                    <a:pt x="978509" y="80482"/>
                  </a:lnTo>
                  <a:lnTo>
                    <a:pt x="1019390" y="80482"/>
                  </a:lnTo>
                </a:path>
                <a:path w="1188085" h="81279">
                  <a:moveTo>
                    <a:pt x="1068895" y="18938"/>
                  </a:moveTo>
                  <a:lnTo>
                    <a:pt x="1089837" y="853"/>
                  </a:lnTo>
                  <a:lnTo>
                    <a:pt x="1093838" y="853"/>
                  </a:lnTo>
                  <a:lnTo>
                    <a:pt x="1093838" y="81193"/>
                  </a:lnTo>
                </a:path>
                <a:path w="1188085" h="81279">
                  <a:moveTo>
                    <a:pt x="1187602" y="40959"/>
                  </a:moveTo>
                  <a:lnTo>
                    <a:pt x="1176769" y="1704"/>
                  </a:lnTo>
                  <a:lnTo>
                    <a:pt x="1168755" y="1361"/>
                  </a:lnTo>
                  <a:lnTo>
                    <a:pt x="1163853" y="1361"/>
                  </a:lnTo>
                  <a:lnTo>
                    <a:pt x="1158938" y="1361"/>
                  </a:lnTo>
                  <a:lnTo>
                    <a:pt x="1140447" y="40959"/>
                  </a:lnTo>
                  <a:lnTo>
                    <a:pt x="1140681" y="51327"/>
                  </a:lnTo>
                  <a:lnTo>
                    <a:pt x="1158938" y="80596"/>
                  </a:lnTo>
                  <a:lnTo>
                    <a:pt x="1163853" y="80596"/>
                  </a:lnTo>
                  <a:lnTo>
                    <a:pt x="1168755" y="80596"/>
                  </a:lnTo>
                  <a:lnTo>
                    <a:pt x="1187313" y="51327"/>
                  </a:lnTo>
                  <a:lnTo>
                    <a:pt x="1187602" y="40959"/>
                  </a:lnTo>
                </a:path>
              </a:pathLst>
            </a:custGeom>
            <a:ln w="10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1" name="object 19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11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4009" y="572554"/>
                </a:lnTo>
                <a:lnTo>
                  <a:pt x="6984009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11926" y="5157980"/>
            <a:ext cx="1738630" cy="1946275"/>
          </a:xfrm>
          <a:custGeom>
            <a:avLst/>
            <a:gdLst/>
            <a:ahLst/>
            <a:cxnLst/>
            <a:rect l="l" t="t" r="r" b="b"/>
            <a:pathLst>
              <a:path w="1738629" h="19462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4202"/>
                </a:lnTo>
                <a:lnTo>
                  <a:pt x="1124" y="1915825"/>
                </a:lnTo>
                <a:lnTo>
                  <a:pt x="8999" y="1937199"/>
                </a:lnTo>
                <a:lnTo>
                  <a:pt x="30373" y="1945073"/>
                </a:lnTo>
                <a:lnTo>
                  <a:pt x="71996" y="1946198"/>
                </a:lnTo>
                <a:lnTo>
                  <a:pt x="1666595" y="1946198"/>
                </a:lnTo>
                <a:lnTo>
                  <a:pt x="1708218" y="1945073"/>
                </a:lnTo>
                <a:lnTo>
                  <a:pt x="1729592" y="1937199"/>
                </a:lnTo>
                <a:lnTo>
                  <a:pt x="1737466" y="1915825"/>
                </a:lnTo>
                <a:lnTo>
                  <a:pt x="1738591" y="187420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113573" y="6358039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6601RH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6005044004124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2259184" y="5242820"/>
            <a:ext cx="12446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5920" marR="5080" indent="-363855">
              <a:lnSpc>
                <a:spcPct val="100000"/>
              </a:lnSpc>
              <a:spcBef>
                <a:spcPts val="100"/>
              </a:spcBef>
            </a:pPr>
            <a:r>
              <a:rPr sz="1000" b="1" spc="-45" dirty="0">
                <a:latin typeface="Trebuchet MS"/>
                <a:cs typeface="Trebuchet MS"/>
              </a:rPr>
              <a:t>WHOLE </a:t>
            </a:r>
            <a:r>
              <a:rPr sz="1000" b="1" spc="-35" dirty="0">
                <a:latin typeface="Trebuchet MS"/>
                <a:cs typeface="Trebuchet MS"/>
              </a:rPr>
              <a:t>KERNEL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CORN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BRINE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54109" y="4271543"/>
            <a:ext cx="453428" cy="786282"/>
          </a:xfrm>
          <a:prstGeom prst="rect">
            <a:avLst/>
          </a:prstGeom>
        </p:spPr>
      </p:pic>
      <p:sp>
        <p:nvSpPr>
          <p:cNvPr id="7" name="object 7"/>
          <p:cNvSpPr/>
          <p:nvPr/>
        </p:nvSpPr>
        <p:spPr>
          <a:xfrm>
            <a:off x="3826314" y="5151630"/>
            <a:ext cx="1738630" cy="1952625"/>
          </a:xfrm>
          <a:custGeom>
            <a:avLst/>
            <a:gdLst/>
            <a:ahLst/>
            <a:cxnLst/>
            <a:rect l="l" t="t" r="r" b="b"/>
            <a:pathLst>
              <a:path w="1738629" h="19526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0552"/>
                </a:lnTo>
                <a:lnTo>
                  <a:pt x="1124" y="1922175"/>
                </a:lnTo>
                <a:lnTo>
                  <a:pt x="8999" y="1943549"/>
                </a:lnTo>
                <a:lnTo>
                  <a:pt x="30373" y="1951423"/>
                </a:lnTo>
                <a:lnTo>
                  <a:pt x="71996" y="1952548"/>
                </a:lnTo>
                <a:lnTo>
                  <a:pt x="1666595" y="1952548"/>
                </a:lnTo>
                <a:lnTo>
                  <a:pt x="1708218" y="1951423"/>
                </a:lnTo>
                <a:lnTo>
                  <a:pt x="1729592" y="1943549"/>
                </a:lnTo>
                <a:lnTo>
                  <a:pt x="1737466" y="1922175"/>
                </a:lnTo>
                <a:lnTo>
                  <a:pt x="1738591" y="188055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929855" y="636885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94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94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4445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6600RH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6005044004117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9" name="object 9"/>
          <p:cNvGrpSpPr/>
          <p:nvPr/>
        </p:nvGrpSpPr>
        <p:grpSpPr>
          <a:xfrm>
            <a:off x="2188032" y="5607139"/>
            <a:ext cx="1358265" cy="625475"/>
            <a:chOff x="2188032" y="5607139"/>
            <a:chExt cx="1358265" cy="625475"/>
          </a:xfrm>
        </p:grpSpPr>
        <p:sp>
          <p:nvSpPr>
            <p:cNvPr id="10" name="object 10"/>
            <p:cNvSpPr/>
            <p:nvPr/>
          </p:nvSpPr>
          <p:spPr>
            <a:xfrm>
              <a:off x="2265090" y="5870666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23386" y="6141550"/>
              <a:ext cx="71272" cy="89103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280145" y="5870663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92" y="338734"/>
                  </a:moveTo>
                  <a:lnTo>
                    <a:pt x="53479" y="325894"/>
                  </a:lnTo>
                  <a:lnTo>
                    <a:pt x="51142" y="319582"/>
                  </a:lnTo>
                  <a:lnTo>
                    <a:pt x="47853" y="316153"/>
                  </a:lnTo>
                  <a:lnTo>
                    <a:pt x="43230" y="311315"/>
                  </a:lnTo>
                  <a:lnTo>
                    <a:pt x="43230" y="328460"/>
                  </a:lnTo>
                  <a:lnTo>
                    <a:pt x="43180" y="340423"/>
                  </a:lnTo>
                  <a:lnTo>
                    <a:pt x="41783" y="344703"/>
                  </a:lnTo>
                  <a:lnTo>
                    <a:pt x="35725" y="351497"/>
                  </a:lnTo>
                  <a:lnTo>
                    <a:pt x="32118" y="353187"/>
                  </a:lnTo>
                  <a:lnTo>
                    <a:pt x="25019" y="353187"/>
                  </a:lnTo>
                  <a:lnTo>
                    <a:pt x="11341" y="337134"/>
                  </a:lnTo>
                  <a:lnTo>
                    <a:pt x="11341" y="328460"/>
                  </a:lnTo>
                  <a:lnTo>
                    <a:pt x="12915" y="324231"/>
                  </a:lnTo>
                  <a:lnTo>
                    <a:pt x="18846" y="318135"/>
                  </a:lnTo>
                  <a:lnTo>
                    <a:pt x="19189" y="317779"/>
                  </a:lnTo>
                  <a:lnTo>
                    <a:pt x="23012" y="316153"/>
                  </a:lnTo>
                  <a:lnTo>
                    <a:pt x="32054" y="316153"/>
                  </a:lnTo>
                  <a:lnTo>
                    <a:pt x="35826" y="317779"/>
                  </a:lnTo>
                  <a:lnTo>
                    <a:pt x="41795" y="324231"/>
                  </a:lnTo>
                  <a:lnTo>
                    <a:pt x="43230" y="328460"/>
                  </a:lnTo>
                  <a:lnTo>
                    <a:pt x="43230" y="311315"/>
                  </a:lnTo>
                  <a:lnTo>
                    <a:pt x="41795" y="309803"/>
                  </a:lnTo>
                  <a:lnTo>
                    <a:pt x="36156" y="307340"/>
                  </a:lnTo>
                  <a:lnTo>
                    <a:pt x="25704" y="307340"/>
                  </a:lnTo>
                  <a:lnTo>
                    <a:pt x="22072" y="308229"/>
                  </a:lnTo>
                  <a:lnTo>
                    <a:pt x="15125" y="311772"/>
                  </a:lnTo>
                  <a:lnTo>
                    <a:pt x="12192" y="314490"/>
                  </a:lnTo>
                  <a:lnTo>
                    <a:pt x="9791" y="318135"/>
                  </a:lnTo>
                  <a:lnTo>
                    <a:pt x="9906" y="309803"/>
                  </a:lnTo>
                  <a:lnTo>
                    <a:pt x="25222" y="286689"/>
                  </a:lnTo>
                  <a:lnTo>
                    <a:pt x="32346" y="286689"/>
                  </a:lnTo>
                  <a:lnTo>
                    <a:pt x="42138" y="299478"/>
                  </a:lnTo>
                  <a:lnTo>
                    <a:pt x="52044" y="298704"/>
                  </a:lnTo>
                  <a:lnTo>
                    <a:pt x="51231" y="292392"/>
                  </a:lnTo>
                  <a:lnTo>
                    <a:pt x="48780" y="287451"/>
                  </a:lnTo>
                  <a:lnTo>
                    <a:pt x="47917" y="286689"/>
                  </a:lnTo>
                  <a:lnTo>
                    <a:pt x="44678" y="283870"/>
                  </a:lnTo>
                  <a:lnTo>
                    <a:pt x="40627" y="280289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48"/>
                  </a:lnTo>
                  <a:lnTo>
                    <a:pt x="0" y="324231"/>
                  </a:lnTo>
                  <a:lnTo>
                    <a:pt x="381" y="331800"/>
                  </a:lnTo>
                  <a:lnTo>
                    <a:pt x="19761" y="361403"/>
                  </a:lnTo>
                  <a:lnTo>
                    <a:pt x="32943" y="361403"/>
                  </a:lnTo>
                  <a:lnTo>
                    <a:pt x="52374" y="343484"/>
                  </a:lnTo>
                  <a:lnTo>
                    <a:pt x="53492" y="338734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65" y="0"/>
                  </a:lnTo>
                  <a:lnTo>
                    <a:pt x="102565" y="313664"/>
                  </a:lnTo>
                  <a:lnTo>
                    <a:pt x="113245" y="313664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45" y="0"/>
                  </a:moveTo>
                  <a:lnTo>
                    <a:pt x="123964" y="0"/>
                  </a:lnTo>
                  <a:lnTo>
                    <a:pt x="123964" y="313664"/>
                  </a:lnTo>
                  <a:lnTo>
                    <a:pt x="134645" y="313664"/>
                  </a:lnTo>
                  <a:lnTo>
                    <a:pt x="134645" y="0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71" y="329488"/>
                  </a:moveTo>
                  <a:lnTo>
                    <a:pt x="194818" y="286740"/>
                  </a:lnTo>
                  <a:lnTo>
                    <a:pt x="193954" y="285407"/>
                  </a:lnTo>
                  <a:lnTo>
                    <a:pt x="192722" y="284264"/>
                  </a:lnTo>
                  <a:lnTo>
                    <a:pt x="192722" y="319963"/>
                  </a:lnTo>
                  <a:lnTo>
                    <a:pt x="192430" y="329095"/>
                  </a:lnTo>
                  <a:lnTo>
                    <a:pt x="181076" y="353187"/>
                  </a:lnTo>
                  <a:lnTo>
                    <a:pt x="171932" y="353187"/>
                  </a:lnTo>
                  <a:lnTo>
                    <a:pt x="160286" y="319963"/>
                  </a:lnTo>
                  <a:lnTo>
                    <a:pt x="160566" y="311924"/>
                  </a:lnTo>
                  <a:lnTo>
                    <a:pt x="171818" y="286740"/>
                  </a:lnTo>
                  <a:lnTo>
                    <a:pt x="181038" y="286740"/>
                  </a:lnTo>
                  <a:lnTo>
                    <a:pt x="192722" y="319963"/>
                  </a:lnTo>
                  <a:lnTo>
                    <a:pt x="192722" y="284264"/>
                  </a:lnTo>
                  <a:lnTo>
                    <a:pt x="191249" y="282892"/>
                  </a:lnTo>
                  <a:lnTo>
                    <a:pt x="187960" y="281152"/>
                  </a:lnTo>
                  <a:lnTo>
                    <a:pt x="184683" y="279374"/>
                  </a:lnTo>
                  <a:lnTo>
                    <a:pt x="180860" y="278485"/>
                  </a:lnTo>
                  <a:lnTo>
                    <a:pt x="170599" y="278485"/>
                  </a:lnTo>
                  <a:lnTo>
                    <a:pt x="150037" y="310375"/>
                  </a:lnTo>
                  <a:lnTo>
                    <a:pt x="150037" y="319963"/>
                  </a:lnTo>
                  <a:lnTo>
                    <a:pt x="162534" y="358584"/>
                  </a:lnTo>
                  <a:lnTo>
                    <a:pt x="168681" y="361378"/>
                  </a:lnTo>
                  <a:lnTo>
                    <a:pt x="182448" y="361378"/>
                  </a:lnTo>
                  <a:lnTo>
                    <a:pt x="187363" y="359791"/>
                  </a:lnTo>
                  <a:lnTo>
                    <a:pt x="195148" y="353402"/>
                  </a:lnTo>
                  <a:lnTo>
                    <a:pt x="195287" y="353187"/>
                  </a:lnTo>
                  <a:lnTo>
                    <a:pt x="198081" y="348881"/>
                  </a:lnTo>
                  <a:lnTo>
                    <a:pt x="201993" y="337185"/>
                  </a:lnTo>
                  <a:lnTo>
                    <a:pt x="202971" y="329488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93" y="0"/>
                  </a:lnTo>
                  <a:lnTo>
                    <a:pt x="198793" y="260197"/>
                  </a:lnTo>
                  <a:lnTo>
                    <a:pt x="209473" y="260197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60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60" y="260197"/>
                  </a:lnTo>
                  <a:lnTo>
                    <a:pt x="230860" y="0"/>
                  </a:lnTo>
                  <a:close/>
                </a:path>
                <a:path w="1118870" h="361950">
                  <a:moveTo>
                    <a:pt x="278028" y="329488"/>
                  </a:moveTo>
                  <a:lnTo>
                    <a:pt x="269875" y="286740"/>
                  </a:lnTo>
                  <a:lnTo>
                    <a:pt x="269024" y="285407"/>
                  </a:lnTo>
                  <a:lnTo>
                    <a:pt x="267792" y="284264"/>
                  </a:lnTo>
                  <a:lnTo>
                    <a:pt x="267792" y="319963"/>
                  </a:lnTo>
                  <a:lnTo>
                    <a:pt x="267487" y="329095"/>
                  </a:lnTo>
                  <a:lnTo>
                    <a:pt x="256133" y="353187"/>
                  </a:lnTo>
                  <a:lnTo>
                    <a:pt x="246989" y="353187"/>
                  </a:lnTo>
                  <a:lnTo>
                    <a:pt x="235343" y="319963"/>
                  </a:lnTo>
                  <a:lnTo>
                    <a:pt x="235623" y="311924"/>
                  </a:lnTo>
                  <a:lnTo>
                    <a:pt x="246875" y="286740"/>
                  </a:lnTo>
                  <a:lnTo>
                    <a:pt x="256108" y="286740"/>
                  </a:lnTo>
                  <a:lnTo>
                    <a:pt x="267792" y="319963"/>
                  </a:lnTo>
                  <a:lnTo>
                    <a:pt x="267792" y="284264"/>
                  </a:lnTo>
                  <a:lnTo>
                    <a:pt x="266319" y="282892"/>
                  </a:lnTo>
                  <a:lnTo>
                    <a:pt x="263029" y="281152"/>
                  </a:lnTo>
                  <a:lnTo>
                    <a:pt x="259740" y="279374"/>
                  </a:lnTo>
                  <a:lnTo>
                    <a:pt x="255917" y="278485"/>
                  </a:lnTo>
                  <a:lnTo>
                    <a:pt x="245656" y="278485"/>
                  </a:lnTo>
                  <a:lnTo>
                    <a:pt x="225094" y="310375"/>
                  </a:lnTo>
                  <a:lnTo>
                    <a:pt x="225094" y="319963"/>
                  </a:lnTo>
                  <a:lnTo>
                    <a:pt x="237591" y="358584"/>
                  </a:lnTo>
                  <a:lnTo>
                    <a:pt x="243738" y="361378"/>
                  </a:lnTo>
                  <a:lnTo>
                    <a:pt x="257505" y="361378"/>
                  </a:lnTo>
                  <a:lnTo>
                    <a:pt x="262420" y="359791"/>
                  </a:lnTo>
                  <a:lnTo>
                    <a:pt x="270205" y="353402"/>
                  </a:lnTo>
                  <a:lnTo>
                    <a:pt x="270344" y="353187"/>
                  </a:lnTo>
                  <a:lnTo>
                    <a:pt x="273138" y="348881"/>
                  </a:lnTo>
                  <a:lnTo>
                    <a:pt x="277050" y="337185"/>
                  </a:lnTo>
                  <a:lnTo>
                    <a:pt x="278028" y="329488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75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75" y="260210"/>
                  </a:lnTo>
                  <a:lnTo>
                    <a:pt x="327075" y="12"/>
                  </a:lnTo>
                  <a:close/>
                </a:path>
                <a:path w="1118870" h="361950">
                  <a:moveTo>
                    <a:pt x="353974" y="324764"/>
                  </a:moveTo>
                  <a:lnTo>
                    <a:pt x="351536" y="318452"/>
                  </a:lnTo>
                  <a:lnTo>
                    <a:pt x="341795" y="308635"/>
                  </a:lnTo>
                  <a:lnTo>
                    <a:pt x="335813" y="306184"/>
                  </a:lnTo>
                  <a:lnTo>
                    <a:pt x="323367" y="306184"/>
                  </a:lnTo>
                  <a:lnTo>
                    <a:pt x="318262" y="307873"/>
                  </a:lnTo>
                  <a:lnTo>
                    <a:pt x="313385" y="311264"/>
                  </a:lnTo>
                  <a:lnTo>
                    <a:pt x="317754" y="289458"/>
                  </a:lnTo>
                  <a:lnTo>
                    <a:pt x="350151" y="289458"/>
                  </a:lnTo>
                  <a:lnTo>
                    <a:pt x="350151" y="279933"/>
                  </a:lnTo>
                  <a:lnTo>
                    <a:pt x="309791" y="279933"/>
                  </a:lnTo>
                  <a:lnTo>
                    <a:pt x="301929" y="321627"/>
                  </a:lnTo>
                  <a:lnTo>
                    <a:pt x="311277" y="322846"/>
                  </a:lnTo>
                  <a:lnTo>
                    <a:pt x="312762" y="320509"/>
                  </a:lnTo>
                  <a:lnTo>
                    <a:pt x="314782" y="318643"/>
                  </a:lnTo>
                  <a:lnTo>
                    <a:pt x="319951" y="315722"/>
                  </a:lnTo>
                  <a:lnTo>
                    <a:pt x="322859" y="314972"/>
                  </a:lnTo>
                  <a:lnTo>
                    <a:pt x="331228" y="314985"/>
                  </a:lnTo>
                  <a:lnTo>
                    <a:pt x="335407" y="316623"/>
                  </a:lnTo>
                  <a:lnTo>
                    <a:pt x="341795" y="323189"/>
                  </a:lnTo>
                  <a:lnTo>
                    <a:pt x="343395" y="327672"/>
                  </a:lnTo>
                  <a:lnTo>
                    <a:pt x="343395" y="339344"/>
                  </a:lnTo>
                  <a:lnTo>
                    <a:pt x="341731" y="344144"/>
                  </a:lnTo>
                  <a:lnTo>
                    <a:pt x="335089" y="351383"/>
                  </a:lnTo>
                  <a:lnTo>
                    <a:pt x="331025" y="353187"/>
                  </a:lnTo>
                  <a:lnTo>
                    <a:pt x="322237" y="353187"/>
                  </a:lnTo>
                  <a:lnTo>
                    <a:pt x="318833" y="351917"/>
                  </a:lnTo>
                  <a:lnTo>
                    <a:pt x="313182" y="346786"/>
                  </a:lnTo>
                  <a:lnTo>
                    <a:pt x="311391" y="342950"/>
                  </a:lnTo>
                  <a:lnTo>
                    <a:pt x="310616" y="337845"/>
                  </a:lnTo>
                  <a:lnTo>
                    <a:pt x="300151" y="338734"/>
                  </a:lnTo>
                  <a:lnTo>
                    <a:pt x="300812" y="345567"/>
                  </a:lnTo>
                  <a:lnTo>
                    <a:pt x="303479" y="351040"/>
                  </a:lnTo>
                  <a:lnTo>
                    <a:pt x="312813" y="359321"/>
                  </a:lnTo>
                  <a:lnTo>
                    <a:pt x="318846" y="361378"/>
                  </a:lnTo>
                  <a:lnTo>
                    <a:pt x="335241" y="361378"/>
                  </a:lnTo>
                  <a:lnTo>
                    <a:pt x="342341" y="358101"/>
                  </a:lnTo>
                  <a:lnTo>
                    <a:pt x="351828" y="346163"/>
                  </a:lnTo>
                  <a:lnTo>
                    <a:pt x="353974" y="339826"/>
                  </a:lnTo>
                  <a:lnTo>
                    <a:pt x="353974" y="324764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48462" y="0"/>
                  </a:lnTo>
                  <a:lnTo>
                    <a:pt x="348462" y="260197"/>
                  </a:lnTo>
                  <a:lnTo>
                    <a:pt x="359156" y="260197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80542" y="0"/>
                  </a:moveTo>
                  <a:lnTo>
                    <a:pt x="369849" y="0"/>
                  </a:lnTo>
                  <a:lnTo>
                    <a:pt x="369849" y="260197"/>
                  </a:lnTo>
                  <a:lnTo>
                    <a:pt x="380542" y="260197"/>
                  </a:lnTo>
                  <a:lnTo>
                    <a:pt x="380542" y="0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96" y="0"/>
                  </a:moveTo>
                  <a:lnTo>
                    <a:pt x="444703" y="0"/>
                  </a:lnTo>
                  <a:lnTo>
                    <a:pt x="444703" y="260197"/>
                  </a:lnTo>
                  <a:lnTo>
                    <a:pt x="455396" y="260197"/>
                  </a:lnTo>
                  <a:lnTo>
                    <a:pt x="455396" y="0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64" y="12"/>
                  </a:lnTo>
                  <a:lnTo>
                    <a:pt x="487464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44" y="0"/>
                  </a:lnTo>
                  <a:lnTo>
                    <a:pt x="519544" y="260197"/>
                  </a:lnTo>
                  <a:lnTo>
                    <a:pt x="530225" y="260197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305" y="12"/>
                  </a:lnTo>
                  <a:lnTo>
                    <a:pt x="562305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98" y="0"/>
                  </a:lnTo>
                  <a:lnTo>
                    <a:pt x="594398" y="313664"/>
                  </a:lnTo>
                  <a:lnTo>
                    <a:pt x="605078" y="313664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52" y="0"/>
                  </a:moveTo>
                  <a:lnTo>
                    <a:pt x="615772" y="0"/>
                  </a:lnTo>
                  <a:lnTo>
                    <a:pt x="615772" y="313664"/>
                  </a:lnTo>
                  <a:lnTo>
                    <a:pt x="626452" y="313664"/>
                  </a:lnTo>
                  <a:lnTo>
                    <a:pt x="626452" y="0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13" y="0"/>
                  </a:lnTo>
                  <a:lnTo>
                    <a:pt x="690613" y="260197"/>
                  </a:lnTo>
                  <a:lnTo>
                    <a:pt x="701306" y="260197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47" y="260197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797534" y="0"/>
                  </a:moveTo>
                  <a:lnTo>
                    <a:pt x="786841" y="0"/>
                  </a:lnTo>
                  <a:lnTo>
                    <a:pt x="786841" y="260197"/>
                  </a:lnTo>
                  <a:lnTo>
                    <a:pt x="797534" y="260197"/>
                  </a:lnTo>
                  <a:lnTo>
                    <a:pt x="797534" y="0"/>
                  </a:lnTo>
                  <a:close/>
                </a:path>
                <a:path w="1118870" h="361950">
                  <a:moveTo>
                    <a:pt x="840295" y="12"/>
                  </a:moveTo>
                  <a:lnTo>
                    <a:pt x="808228" y="12"/>
                  </a:lnTo>
                  <a:lnTo>
                    <a:pt x="808228" y="260210"/>
                  </a:lnTo>
                  <a:lnTo>
                    <a:pt x="840295" y="260210"/>
                  </a:lnTo>
                  <a:lnTo>
                    <a:pt x="840295" y="12"/>
                  </a:lnTo>
                  <a:close/>
                </a:path>
                <a:path w="1118870" h="361950">
                  <a:moveTo>
                    <a:pt x="893762" y="12"/>
                  </a:moveTo>
                  <a:lnTo>
                    <a:pt x="861682" y="12"/>
                  </a:lnTo>
                  <a:lnTo>
                    <a:pt x="861682" y="260210"/>
                  </a:lnTo>
                  <a:lnTo>
                    <a:pt x="893762" y="260210"/>
                  </a:lnTo>
                  <a:lnTo>
                    <a:pt x="893762" y="12"/>
                  </a:lnTo>
                  <a:close/>
                </a:path>
                <a:path w="1118870" h="361950">
                  <a:moveTo>
                    <a:pt x="925830" y="0"/>
                  </a:moveTo>
                  <a:lnTo>
                    <a:pt x="915149" y="0"/>
                  </a:lnTo>
                  <a:lnTo>
                    <a:pt x="915149" y="260197"/>
                  </a:lnTo>
                  <a:lnTo>
                    <a:pt x="925830" y="260197"/>
                  </a:lnTo>
                  <a:lnTo>
                    <a:pt x="925830" y="0"/>
                  </a:lnTo>
                  <a:close/>
                </a:path>
                <a:path w="1118870" h="361950">
                  <a:moveTo>
                    <a:pt x="946404" y="0"/>
                  </a:moveTo>
                  <a:lnTo>
                    <a:pt x="936536" y="0"/>
                  </a:lnTo>
                  <a:lnTo>
                    <a:pt x="936536" y="260197"/>
                  </a:lnTo>
                  <a:lnTo>
                    <a:pt x="946404" y="260197"/>
                  </a:lnTo>
                  <a:lnTo>
                    <a:pt x="946404" y="0"/>
                  </a:lnTo>
                  <a:close/>
                </a:path>
                <a:path w="1118870" h="361950">
                  <a:moveTo>
                    <a:pt x="978471" y="0"/>
                  </a:moveTo>
                  <a:lnTo>
                    <a:pt x="968603" y="0"/>
                  </a:lnTo>
                  <a:lnTo>
                    <a:pt x="968603" y="260197"/>
                  </a:lnTo>
                  <a:lnTo>
                    <a:pt x="978471" y="260197"/>
                  </a:lnTo>
                  <a:lnTo>
                    <a:pt x="978471" y="0"/>
                  </a:lnTo>
                  <a:close/>
                </a:path>
                <a:path w="1118870" h="361950">
                  <a:moveTo>
                    <a:pt x="1021270" y="0"/>
                  </a:moveTo>
                  <a:lnTo>
                    <a:pt x="1011389" y="0"/>
                  </a:lnTo>
                  <a:lnTo>
                    <a:pt x="1011389" y="260197"/>
                  </a:lnTo>
                  <a:lnTo>
                    <a:pt x="1021270" y="260197"/>
                  </a:lnTo>
                  <a:lnTo>
                    <a:pt x="1021270" y="0"/>
                  </a:lnTo>
                  <a:close/>
                </a:path>
                <a:path w="1118870" h="361950">
                  <a:moveTo>
                    <a:pt x="1064018" y="0"/>
                  </a:moveTo>
                  <a:lnTo>
                    <a:pt x="1054125" y="0"/>
                  </a:lnTo>
                  <a:lnTo>
                    <a:pt x="1054125" y="260197"/>
                  </a:lnTo>
                  <a:lnTo>
                    <a:pt x="1064018" y="260197"/>
                  </a:lnTo>
                  <a:lnTo>
                    <a:pt x="1064018" y="0"/>
                  </a:lnTo>
                  <a:close/>
                </a:path>
                <a:path w="1118870" h="361950">
                  <a:moveTo>
                    <a:pt x="1096924" y="0"/>
                  </a:moveTo>
                  <a:lnTo>
                    <a:pt x="1086231" y="0"/>
                  </a:lnTo>
                  <a:lnTo>
                    <a:pt x="1086231" y="313664"/>
                  </a:lnTo>
                  <a:lnTo>
                    <a:pt x="1096924" y="313664"/>
                  </a:lnTo>
                  <a:lnTo>
                    <a:pt x="1096924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92" y="0"/>
                  </a:lnTo>
                  <a:lnTo>
                    <a:pt x="1107592" y="313664"/>
                  </a:lnTo>
                  <a:lnTo>
                    <a:pt x="1118273" y="313664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655352" y="6149143"/>
              <a:ext cx="202994" cy="82892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922021" y="6149143"/>
              <a:ext cx="53340" cy="83185"/>
            </a:xfrm>
            <a:custGeom>
              <a:avLst/>
              <a:gdLst/>
              <a:ahLst/>
              <a:cxnLst/>
              <a:rect l="l" t="t" r="r" b="b"/>
              <a:pathLst>
                <a:path w="53339" h="83185">
                  <a:moveTo>
                    <a:pt x="30822" y="0"/>
                  </a:moveTo>
                  <a:lnTo>
                    <a:pt x="20561" y="0"/>
                  </a:lnTo>
                  <a:lnTo>
                    <a:pt x="15646" y="1587"/>
                  </a:lnTo>
                  <a:lnTo>
                    <a:pt x="7861" y="7937"/>
                  </a:lnTo>
                  <a:lnTo>
                    <a:pt x="4927" y="12458"/>
                  </a:lnTo>
                  <a:lnTo>
                    <a:pt x="977" y="24168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496" y="80098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21882" y="74701"/>
                  </a:lnTo>
                  <a:lnTo>
                    <a:pt x="18024" y="72491"/>
                  </a:lnTo>
                  <a:lnTo>
                    <a:pt x="10248" y="41478"/>
                  </a:lnTo>
                  <a:lnTo>
                    <a:pt x="10529" y="33439"/>
                  </a:lnTo>
                  <a:lnTo>
                    <a:pt x="21780" y="8255"/>
                  </a:lnTo>
                  <a:lnTo>
                    <a:pt x="44781" y="8255"/>
                  </a:lnTo>
                  <a:lnTo>
                    <a:pt x="43916" y="6921"/>
                  </a:lnTo>
                  <a:lnTo>
                    <a:pt x="41211" y="4406"/>
                  </a:lnTo>
                  <a:lnTo>
                    <a:pt x="37922" y="2667"/>
                  </a:lnTo>
                  <a:lnTo>
                    <a:pt x="34632" y="889"/>
                  </a:lnTo>
                  <a:lnTo>
                    <a:pt x="30822" y="0"/>
                  </a:lnTo>
                  <a:close/>
                </a:path>
                <a:path w="53339" h="83185">
                  <a:moveTo>
                    <a:pt x="44781" y="8255"/>
                  </a:moveTo>
                  <a:lnTo>
                    <a:pt x="31000" y="8255"/>
                  </a:lnTo>
                  <a:lnTo>
                    <a:pt x="34874" y="10452"/>
                  </a:lnTo>
                  <a:lnTo>
                    <a:pt x="37985" y="14846"/>
                  </a:lnTo>
                  <a:lnTo>
                    <a:pt x="42684" y="41478"/>
                  </a:lnTo>
                  <a:lnTo>
                    <a:pt x="42391" y="50612"/>
                  </a:lnTo>
                  <a:lnTo>
                    <a:pt x="31038" y="74701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03"/>
                  </a:lnTo>
                  <a:lnTo>
                    <a:pt x="52822" y="32272"/>
                  </a:lnTo>
                  <a:lnTo>
                    <a:pt x="52323" y="27051"/>
                  </a:lnTo>
                  <a:lnTo>
                    <a:pt x="49885" y="17564"/>
                  </a:lnTo>
                  <a:lnTo>
                    <a:pt x="48209" y="13538"/>
                  </a:lnTo>
                  <a:lnTo>
                    <a:pt x="44781" y="82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97074" y="6149143"/>
              <a:ext cx="127934" cy="82892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3147174" y="6149149"/>
              <a:ext cx="203835" cy="83185"/>
            </a:xfrm>
            <a:custGeom>
              <a:avLst/>
              <a:gdLst/>
              <a:ahLst/>
              <a:cxnLst/>
              <a:rect l="l" t="t" r="r" b="b"/>
              <a:pathLst>
                <a:path w="203835" h="83185">
                  <a:moveTo>
                    <a:pt x="52933" y="51003"/>
                  </a:moveTo>
                  <a:lnTo>
                    <a:pt x="44792" y="8255"/>
                  </a:lnTo>
                  <a:lnTo>
                    <a:pt x="42697" y="5791"/>
                  </a:lnTo>
                  <a:lnTo>
                    <a:pt x="42697" y="41478"/>
                  </a:lnTo>
                  <a:lnTo>
                    <a:pt x="42405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41" y="33439"/>
                  </a:lnTo>
                  <a:lnTo>
                    <a:pt x="21780" y="8255"/>
                  </a:lnTo>
                  <a:lnTo>
                    <a:pt x="31013" y="8255"/>
                  </a:lnTo>
                  <a:lnTo>
                    <a:pt x="42697" y="41478"/>
                  </a:lnTo>
                  <a:lnTo>
                    <a:pt x="42697" y="5791"/>
                  </a:lnTo>
                  <a:lnTo>
                    <a:pt x="41211" y="4406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496" y="80098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25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203835" h="83185">
                  <a:moveTo>
                    <a:pt x="128435" y="53289"/>
                  </a:moveTo>
                  <a:lnTo>
                    <a:pt x="127127" y="48971"/>
                  </a:lnTo>
                  <a:lnTo>
                    <a:pt x="121958" y="41808"/>
                  </a:lnTo>
                  <a:lnTo>
                    <a:pt x="118249" y="39192"/>
                  </a:lnTo>
                  <a:lnTo>
                    <a:pt x="118249" y="63144"/>
                  </a:lnTo>
                  <a:lnTo>
                    <a:pt x="116700" y="67043"/>
                  </a:lnTo>
                  <a:lnTo>
                    <a:pt x="110502" y="73190"/>
                  </a:lnTo>
                  <a:lnTo>
                    <a:pt x="106565" y="74701"/>
                  </a:lnTo>
                  <a:lnTo>
                    <a:pt x="98742" y="74701"/>
                  </a:lnTo>
                  <a:lnTo>
                    <a:pt x="85191" y="60934"/>
                  </a:lnTo>
                  <a:lnTo>
                    <a:pt x="85255" y="53289"/>
                  </a:lnTo>
                  <a:lnTo>
                    <a:pt x="86728" y="49568"/>
                  </a:lnTo>
                  <a:lnTo>
                    <a:pt x="92887" y="43357"/>
                  </a:lnTo>
                  <a:lnTo>
                    <a:pt x="96786" y="41808"/>
                  </a:lnTo>
                  <a:lnTo>
                    <a:pt x="106273" y="41808"/>
                  </a:lnTo>
                  <a:lnTo>
                    <a:pt x="110261" y="43383"/>
                  </a:lnTo>
                  <a:lnTo>
                    <a:pt x="116636" y="49657"/>
                  </a:lnTo>
                  <a:lnTo>
                    <a:pt x="118173" y="53441"/>
                  </a:lnTo>
                  <a:lnTo>
                    <a:pt x="118249" y="63144"/>
                  </a:lnTo>
                  <a:lnTo>
                    <a:pt x="118249" y="39192"/>
                  </a:lnTo>
                  <a:lnTo>
                    <a:pt x="113157" y="37490"/>
                  </a:lnTo>
                  <a:lnTo>
                    <a:pt x="117182" y="35979"/>
                  </a:lnTo>
                  <a:lnTo>
                    <a:pt x="120167" y="33832"/>
                  </a:lnTo>
                  <a:lnTo>
                    <a:pt x="120281" y="33667"/>
                  </a:lnTo>
                  <a:lnTo>
                    <a:pt x="124117" y="28257"/>
                  </a:lnTo>
                  <a:lnTo>
                    <a:pt x="125120" y="24980"/>
                  </a:lnTo>
                  <a:lnTo>
                    <a:pt x="124993" y="15024"/>
                  </a:lnTo>
                  <a:lnTo>
                    <a:pt x="122948" y="10299"/>
                  </a:lnTo>
                  <a:lnTo>
                    <a:pt x="120726" y="8191"/>
                  </a:lnTo>
                  <a:lnTo>
                    <a:pt x="114795" y="2527"/>
                  </a:lnTo>
                  <a:lnTo>
                    <a:pt x="114795" y="24853"/>
                  </a:lnTo>
                  <a:lnTo>
                    <a:pt x="113639" y="27635"/>
                  </a:lnTo>
                  <a:lnTo>
                    <a:pt x="108724" y="32473"/>
                  </a:lnTo>
                  <a:lnTo>
                    <a:pt x="105587" y="33667"/>
                  </a:lnTo>
                  <a:lnTo>
                    <a:pt x="97802" y="33667"/>
                  </a:lnTo>
                  <a:lnTo>
                    <a:pt x="94589" y="32461"/>
                  </a:lnTo>
                  <a:lnTo>
                    <a:pt x="89636" y="27584"/>
                  </a:lnTo>
                  <a:lnTo>
                    <a:pt x="88480" y="24663"/>
                  </a:lnTo>
                  <a:lnTo>
                    <a:pt x="88404" y="17208"/>
                  </a:lnTo>
                  <a:lnTo>
                    <a:pt x="89662" y="14287"/>
                  </a:lnTo>
                  <a:lnTo>
                    <a:pt x="111048" y="11963"/>
                  </a:lnTo>
                  <a:lnTo>
                    <a:pt x="113601" y="14439"/>
                  </a:lnTo>
                  <a:lnTo>
                    <a:pt x="114744" y="17208"/>
                  </a:lnTo>
                  <a:lnTo>
                    <a:pt x="114795" y="24853"/>
                  </a:lnTo>
                  <a:lnTo>
                    <a:pt x="114795" y="2527"/>
                  </a:lnTo>
                  <a:lnTo>
                    <a:pt x="114325" y="2070"/>
                  </a:lnTo>
                  <a:lnTo>
                    <a:pt x="108623" y="0"/>
                  </a:lnTo>
                  <a:lnTo>
                    <a:pt x="94475" y="0"/>
                  </a:lnTo>
                  <a:lnTo>
                    <a:pt x="88823" y="2019"/>
                  </a:lnTo>
                  <a:lnTo>
                    <a:pt x="80340" y="10058"/>
                  </a:lnTo>
                  <a:lnTo>
                    <a:pt x="78219" y="15024"/>
                  </a:lnTo>
                  <a:lnTo>
                    <a:pt x="78257" y="24980"/>
                  </a:lnTo>
                  <a:lnTo>
                    <a:pt x="79209" y="28206"/>
                  </a:lnTo>
                  <a:lnTo>
                    <a:pt x="83210" y="33832"/>
                  </a:lnTo>
                  <a:lnTo>
                    <a:pt x="86258" y="35979"/>
                  </a:lnTo>
                  <a:lnTo>
                    <a:pt x="90398" y="37490"/>
                  </a:lnTo>
                  <a:lnTo>
                    <a:pt x="85445" y="38785"/>
                  </a:lnTo>
                  <a:lnTo>
                    <a:pt x="81635" y="41211"/>
                  </a:lnTo>
                  <a:lnTo>
                    <a:pt x="76276" y="48336"/>
                  </a:lnTo>
                  <a:lnTo>
                    <a:pt x="74955" y="52755"/>
                  </a:lnTo>
                  <a:lnTo>
                    <a:pt x="75006" y="65265"/>
                  </a:lnTo>
                  <a:lnTo>
                    <a:pt x="77406" y="71056"/>
                  </a:lnTo>
                  <a:lnTo>
                    <a:pt x="87223" y="80530"/>
                  </a:lnTo>
                  <a:lnTo>
                    <a:pt x="93687" y="82892"/>
                  </a:lnTo>
                  <a:lnTo>
                    <a:pt x="109702" y="82892"/>
                  </a:lnTo>
                  <a:lnTo>
                    <a:pt x="116166" y="80530"/>
                  </a:lnTo>
                  <a:lnTo>
                    <a:pt x="122224" y="74701"/>
                  </a:lnTo>
                  <a:lnTo>
                    <a:pt x="125996" y="71056"/>
                  </a:lnTo>
                  <a:lnTo>
                    <a:pt x="128435" y="65265"/>
                  </a:lnTo>
                  <a:lnTo>
                    <a:pt x="128435" y="53289"/>
                  </a:lnTo>
                  <a:close/>
                </a:path>
                <a:path w="203835" h="83185">
                  <a:moveTo>
                    <a:pt x="203327" y="1397"/>
                  </a:moveTo>
                  <a:lnTo>
                    <a:pt x="150787" y="1397"/>
                  </a:lnTo>
                  <a:lnTo>
                    <a:pt x="150787" y="10972"/>
                  </a:lnTo>
                  <a:lnTo>
                    <a:pt x="190538" y="10972"/>
                  </a:lnTo>
                  <a:lnTo>
                    <a:pt x="186791" y="15544"/>
                  </a:lnTo>
                  <a:lnTo>
                    <a:pt x="167894" y="51650"/>
                  </a:lnTo>
                  <a:lnTo>
                    <a:pt x="162140" y="81508"/>
                  </a:lnTo>
                  <a:lnTo>
                    <a:pt x="172377" y="81508"/>
                  </a:lnTo>
                  <a:lnTo>
                    <a:pt x="172935" y="73431"/>
                  </a:lnTo>
                  <a:lnTo>
                    <a:pt x="174205" y="66001"/>
                  </a:lnTo>
                  <a:lnTo>
                    <a:pt x="191757" y="24574"/>
                  </a:lnTo>
                  <a:lnTo>
                    <a:pt x="203327" y="9144"/>
                  </a:lnTo>
                  <a:lnTo>
                    <a:pt x="203327" y="13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885338" y="560713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94849" y="5611085"/>
              <a:ext cx="143802" cy="124827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188032" y="560713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97552" y="5611085"/>
              <a:ext cx="143802" cy="124827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3934826" y="5235942"/>
            <a:ext cx="152209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dirty="0">
                <a:latin typeface="Trebuchet MS"/>
                <a:cs typeface="Trebuchet MS"/>
              </a:rPr>
              <a:t>CREAM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STYLE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SWEETCORN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2" name="object 2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474044" y="4296714"/>
            <a:ext cx="441718" cy="759663"/>
          </a:xfrm>
          <a:prstGeom prst="rect">
            <a:avLst/>
          </a:prstGeom>
        </p:spPr>
      </p:pic>
      <p:sp>
        <p:nvSpPr>
          <p:cNvPr id="23" name="object 23"/>
          <p:cNvSpPr/>
          <p:nvPr/>
        </p:nvSpPr>
        <p:spPr>
          <a:xfrm>
            <a:off x="3831734" y="1992529"/>
            <a:ext cx="1738630" cy="1939925"/>
          </a:xfrm>
          <a:custGeom>
            <a:avLst/>
            <a:gdLst/>
            <a:ahLst/>
            <a:cxnLst/>
            <a:rect l="l" t="t" r="r" b="b"/>
            <a:pathLst>
              <a:path w="1738629" h="19399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67712"/>
                </a:lnTo>
                <a:lnTo>
                  <a:pt x="1124" y="1909335"/>
                </a:lnTo>
                <a:lnTo>
                  <a:pt x="8999" y="1930709"/>
                </a:lnTo>
                <a:lnTo>
                  <a:pt x="30373" y="1938584"/>
                </a:lnTo>
                <a:lnTo>
                  <a:pt x="71996" y="1939709"/>
                </a:lnTo>
                <a:lnTo>
                  <a:pt x="1666595" y="1939709"/>
                </a:lnTo>
                <a:lnTo>
                  <a:pt x="1708218" y="1938584"/>
                </a:lnTo>
                <a:lnTo>
                  <a:pt x="1729592" y="1930709"/>
                </a:lnTo>
                <a:lnTo>
                  <a:pt x="1737466" y="1909335"/>
                </a:lnTo>
                <a:lnTo>
                  <a:pt x="1738591" y="186771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3933381" y="318609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6772RH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6005044001468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25" name="object 25"/>
          <p:cNvGrpSpPr/>
          <p:nvPr/>
        </p:nvGrpSpPr>
        <p:grpSpPr>
          <a:xfrm>
            <a:off x="4008640" y="5614771"/>
            <a:ext cx="1358265" cy="624840"/>
            <a:chOff x="4008640" y="5614771"/>
            <a:chExt cx="1358265" cy="624840"/>
          </a:xfrm>
        </p:grpSpPr>
        <p:sp>
          <p:nvSpPr>
            <p:cNvPr id="26" name="object 26"/>
            <p:cNvSpPr/>
            <p:nvPr/>
          </p:nvSpPr>
          <p:spPr>
            <a:xfrm>
              <a:off x="4074344" y="5877838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32647" y="6148735"/>
              <a:ext cx="71272" cy="89103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4089400" y="5877826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92" y="325907"/>
                  </a:moveTo>
                  <a:lnTo>
                    <a:pt x="51155" y="319595"/>
                  </a:lnTo>
                  <a:lnTo>
                    <a:pt x="47853" y="316166"/>
                  </a:lnTo>
                  <a:lnTo>
                    <a:pt x="43243" y="311327"/>
                  </a:lnTo>
                  <a:lnTo>
                    <a:pt x="43243" y="328472"/>
                  </a:lnTo>
                  <a:lnTo>
                    <a:pt x="43192" y="340436"/>
                  </a:lnTo>
                  <a:lnTo>
                    <a:pt x="41795" y="344716"/>
                  </a:lnTo>
                  <a:lnTo>
                    <a:pt x="35737" y="351510"/>
                  </a:lnTo>
                  <a:lnTo>
                    <a:pt x="32118" y="353199"/>
                  </a:lnTo>
                  <a:lnTo>
                    <a:pt x="25031" y="353199"/>
                  </a:lnTo>
                  <a:lnTo>
                    <a:pt x="11353" y="337146"/>
                  </a:lnTo>
                  <a:lnTo>
                    <a:pt x="11353" y="328472"/>
                  </a:lnTo>
                  <a:lnTo>
                    <a:pt x="43243" y="328472"/>
                  </a:lnTo>
                  <a:lnTo>
                    <a:pt x="43243" y="311327"/>
                  </a:lnTo>
                  <a:lnTo>
                    <a:pt x="41808" y="309816"/>
                  </a:lnTo>
                  <a:lnTo>
                    <a:pt x="36169" y="307352"/>
                  </a:lnTo>
                  <a:lnTo>
                    <a:pt x="25717" y="307352"/>
                  </a:lnTo>
                  <a:lnTo>
                    <a:pt x="22085" y="308241"/>
                  </a:lnTo>
                  <a:lnTo>
                    <a:pt x="15138" y="311785"/>
                  </a:lnTo>
                  <a:lnTo>
                    <a:pt x="12204" y="314502"/>
                  </a:lnTo>
                  <a:lnTo>
                    <a:pt x="9804" y="318147"/>
                  </a:lnTo>
                  <a:lnTo>
                    <a:pt x="9906" y="309816"/>
                  </a:lnTo>
                  <a:lnTo>
                    <a:pt x="25234" y="286702"/>
                  </a:lnTo>
                  <a:lnTo>
                    <a:pt x="32359" y="286702"/>
                  </a:lnTo>
                  <a:lnTo>
                    <a:pt x="42151" y="299491"/>
                  </a:lnTo>
                  <a:lnTo>
                    <a:pt x="52057" y="298716"/>
                  </a:lnTo>
                  <a:lnTo>
                    <a:pt x="51244" y="292404"/>
                  </a:lnTo>
                  <a:lnTo>
                    <a:pt x="48793" y="287464"/>
                  </a:lnTo>
                  <a:lnTo>
                    <a:pt x="47917" y="286702"/>
                  </a:lnTo>
                  <a:lnTo>
                    <a:pt x="40627" y="280301"/>
                  </a:lnTo>
                  <a:lnTo>
                    <a:pt x="35394" y="278511"/>
                  </a:lnTo>
                  <a:lnTo>
                    <a:pt x="20459" y="278511"/>
                  </a:lnTo>
                  <a:lnTo>
                    <a:pt x="431" y="311073"/>
                  </a:lnTo>
                  <a:lnTo>
                    <a:pt x="0" y="324243"/>
                  </a:lnTo>
                  <a:lnTo>
                    <a:pt x="381" y="331812"/>
                  </a:lnTo>
                  <a:lnTo>
                    <a:pt x="19773" y="361391"/>
                  </a:lnTo>
                  <a:lnTo>
                    <a:pt x="32956" y="361391"/>
                  </a:lnTo>
                  <a:lnTo>
                    <a:pt x="37299" y="360235"/>
                  </a:lnTo>
                  <a:lnTo>
                    <a:pt x="44983" y="355587"/>
                  </a:lnTo>
                  <a:lnTo>
                    <a:pt x="47129" y="353199"/>
                  </a:lnTo>
                  <a:lnTo>
                    <a:pt x="47993" y="352247"/>
                  </a:lnTo>
                  <a:lnTo>
                    <a:pt x="52387" y="343496"/>
                  </a:lnTo>
                  <a:lnTo>
                    <a:pt x="53492" y="338747"/>
                  </a:lnTo>
                  <a:lnTo>
                    <a:pt x="53492" y="325907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65" y="0"/>
                  </a:lnTo>
                  <a:lnTo>
                    <a:pt x="102565" y="313690"/>
                  </a:lnTo>
                  <a:lnTo>
                    <a:pt x="113245" y="313690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32" y="0"/>
                  </a:moveTo>
                  <a:lnTo>
                    <a:pt x="123952" y="0"/>
                  </a:lnTo>
                  <a:lnTo>
                    <a:pt x="123952" y="313690"/>
                  </a:lnTo>
                  <a:lnTo>
                    <a:pt x="134632" y="313690"/>
                  </a:lnTo>
                  <a:lnTo>
                    <a:pt x="134632" y="0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58" y="329514"/>
                  </a:moveTo>
                  <a:lnTo>
                    <a:pt x="194818" y="286766"/>
                  </a:lnTo>
                  <a:lnTo>
                    <a:pt x="192735" y="284302"/>
                  </a:lnTo>
                  <a:lnTo>
                    <a:pt x="192735" y="319989"/>
                  </a:lnTo>
                  <a:lnTo>
                    <a:pt x="192443" y="329120"/>
                  </a:lnTo>
                  <a:lnTo>
                    <a:pt x="181089" y="353212"/>
                  </a:lnTo>
                  <a:lnTo>
                    <a:pt x="171919" y="353212"/>
                  </a:lnTo>
                  <a:lnTo>
                    <a:pt x="160274" y="319989"/>
                  </a:lnTo>
                  <a:lnTo>
                    <a:pt x="160553" y="311950"/>
                  </a:lnTo>
                  <a:lnTo>
                    <a:pt x="171805" y="286766"/>
                  </a:lnTo>
                  <a:lnTo>
                    <a:pt x="181038" y="286766"/>
                  </a:lnTo>
                  <a:lnTo>
                    <a:pt x="192735" y="319989"/>
                  </a:lnTo>
                  <a:lnTo>
                    <a:pt x="192735" y="284302"/>
                  </a:lnTo>
                  <a:lnTo>
                    <a:pt x="191249" y="282905"/>
                  </a:lnTo>
                  <a:lnTo>
                    <a:pt x="187972" y="281178"/>
                  </a:lnTo>
                  <a:lnTo>
                    <a:pt x="184670" y="279400"/>
                  </a:lnTo>
                  <a:lnTo>
                    <a:pt x="180848" y="278511"/>
                  </a:lnTo>
                  <a:lnTo>
                    <a:pt x="170586" y="278523"/>
                  </a:lnTo>
                  <a:lnTo>
                    <a:pt x="165671" y="280098"/>
                  </a:lnTo>
                  <a:lnTo>
                    <a:pt x="150025" y="310388"/>
                  </a:lnTo>
                  <a:lnTo>
                    <a:pt x="150025" y="319989"/>
                  </a:lnTo>
                  <a:lnTo>
                    <a:pt x="162534" y="358597"/>
                  </a:lnTo>
                  <a:lnTo>
                    <a:pt x="168668" y="361403"/>
                  </a:lnTo>
                  <a:lnTo>
                    <a:pt x="182435" y="361403"/>
                  </a:lnTo>
                  <a:lnTo>
                    <a:pt x="187350" y="359816"/>
                  </a:lnTo>
                  <a:lnTo>
                    <a:pt x="195135" y="353428"/>
                  </a:lnTo>
                  <a:lnTo>
                    <a:pt x="195275" y="353212"/>
                  </a:lnTo>
                  <a:lnTo>
                    <a:pt x="198081" y="348907"/>
                  </a:lnTo>
                  <a:lnTo>
                    <a:pt x="201980" y="337210"/>
                  </a:lnTo>
                  <a:lnTo>
                    <a:pt x="202958" y="329514"/>
                  </a:lnTo>
                  <a:close/>
                </a:path>
                <a:path w="1118870" h="361950">
                  <a:moveTo>
                    <a:pt x="209486" y="25"/>
                  </a:moveTo>
                  <a:lnTo>
                    <a:pt x="198793" y="25"/>
                  </a:lnTo>
                  <a:lnTo>
                    <a:pt x="198793" y="260223"/>
                  </a:lnTo>
                  <a:lnTo>
                    <a:pt x="209486" y="260223"/>
                  </a:lnTo>
                  <a:lnTo>
                    <a:pt x="209486" y="25"/>
                  </a:lnTo>
                  <a:close/>
                </a:path>
                <a:path w="1118870" h="361950">
                  <a:moveTo>
                    <a:pt x="230860" y="25"/>
                  </a:moveTo>
                  <a:lnTo>
                    <a:pt x="220179" y="25"/>
                  </a:lnTo>
                  <a:lnTo>
                    <a:pt x="220179" y="260223"/>
                  </a:lnTo>
                  <a:lnTo>
                    <a:pt x="230860" y="260223"/>
                  </a:lnTo>
                  <a:lnTo>
                    <a:pt x="230860" y="25"/>
                  </a:lnTo>
                  <a:close/>
                </a:path>
                <a:path w="1118870" h="361950">
                  <a:moveTo>
                    <a:pt x="278015" y="329514"/>
                  </a:moveTo>
                  <a:lnTo>
                    <a:pt x="269875" y="286766"/>
                  </a:lnTo>
                  <a:lnTo>
                    <a:pt x="267779" y="284289"/>
                  </a:lnTo>
                  <a:lnTo>
                    <a:pt x="267779" y="319989"/>
                  </a:lnTo>
                  <a:lnTo>
                    <a:pt x="267487" y="329120"/>
                  </a:lnTo>
                  <a:lnTo>
                    <a:pt x="256133" y="353212"/>
                  </a:lnTo>
                  <a:lnTo>
                    <a:pt x="246976" y="353212"/>
                  </a:lnTo>
                  <a:lnTo>
                    <a:pt x="235331" y="319989"/>
                  </a:lnTo>
                  <a:lnTo>
                    <a:pt x="235623" y="311950"/>
                  </a:lnTo>
                  <a:lnTo>
                    <a:pt x="246862" y="286766"/>
                  </a:lnTo>
                  <a:lnTo>
                    <a:pt x="256095" y="286766"/>
                  </a:lnTo>
                  <a:lnTo>
                    <a:pt x="267779" y="319989"/>
                  </a:lnTo>
                  <a:lnTo>
                    <a:pt x="267779" y="284289"/>
                  </a:lnTo>
                  <a:lnTo>
                    <a:pt x="266306" y="282905"/>
                  </a:lnTo>
                  <a:lnTo>
                    <a:pt x="263017" y="281178"/>
                  </a:lnTo>
                  <a:lnTo>
                    <a:pt x="259727" y="279400"/>
                  </a:lnTo>
                  <a:lnTo>
                    <a:pt x="255905" y="278511"/>
                  </a:lnTo>
                  <a:lnTo>
                    <a:pt x="245643" y="278523"/>
                  </a:lnTo>
                  <a:lnTo>
                    <a:pt x="240741" y="280098"/>
                  </a:lnTo>
                  <a:lnTo>
                    <a:pt x="225082" y="310388"/>
                  </a:lnTo>
                  <a:lnTo>
                    <a:pt x="225082" y="319989"/>
                  </a:lnTo>
                  <a:lnTo>
                    <a:pt x="237591" y="358597"/>
                  </a:lnTo>
                  <a:lnTo>
                    <a:pt x="243725" y="361403"/>
                  </a:lnTo>
                  <a:lnTo>
                    <a:pt x="257492" y="361403"/>
                  </a:lnTo>
                  <a:lnTo>
                    <a:pt x="262394" y="359816"/>
                  </a:lnTo>
                  <a:lnTo>
                    <a:pt x="270192" y="353428"/>
                  </a:lnTo>
                  <a:lnTo>
                    <a:pt x="270332" y="353212"/>
                  </a:lnTo>
                  <a:lnTo>
                    <a:pt x="273138" y="348907"/>
                  </a:lnTo>
                  <a:lnTo>
                    <a:pt x="277037" y="337210"/>
                  </a:lnTo>
                  <a:lnTo>
                    <a:pt x="278015" y="329514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47" y="12"/>
                  </a:lnTo>
                  <a:lnTo>
                    <a:pt x="252247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75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75" y="260210"/>
                  </a:lnTo>
                  <a:lnTo>
                    <a:pt x="327075" y="12"/>
                  </a:lnTo>
                  <a:close/>
                </a:path>
                <a:path w="1118870" h="361950">
                  <a:moveTo>
                    <a:pt x="353961" y="324789"/>
                  </a:moveTo>
                  <a:lnTo>
                    <a:pt x="351536" y="318477"/>
                  </a:lnTo>
                  <a:lnTo>
                    <a:pt x="341782" y="308660"/>
                  </a:lnTo>
                  <a:lnTo>
                    <a:pt x="335813" y="306197"/>
                  </a:lnTo>
                  <a:lnTo>
                    <a:pt x="323354" y="306209"/>
                  </a:lnTo>
                  <a:lnTo>
                    <a:pt x="318262" y="307898"/>
                  </a:lnTo>
                  <a:lnTo>
                    <a:pt x="313372" y="311289"/>
                  </a:lnTo>
                  <a:lnTo>
                    <a:pt x="317766" y="289483"/>
                  </a:lnTo>
                  <a:lnTo>
                    <a:pt x="350151" y="289483"/>
                  </a:lnTo>
                  <a:lnTo>
                    <a:pt x="350151" y="279958"/>
                  </a:lnTo>
                  <a:lnTo>
                    <a:pt x="309791" y="279958"/>
                  </a:lnTo>
                  <a:lnTo>
                    <a:pt x="301929" y="321652"/>
                  </a:lnTo>
                  <a:lnTo>
                    <a:pt x="311289" y="322872"/>
                  </a:lnTo>
                  <a:lnTo>
                    <a:pt x="312750" y="320535"/>
                  </a:lnTo>
                  <a:lnTo>
                    <a:pt x="314769" y="318655"/>
                  </a:lnTo>
                  <a:lnTo>
                    <a:pt x="319963" y="315747"/>
                  </a:lnTo>
                  <a:lnTo>
                    <a:pt x="322846" y="314998"/>
                  </a:lnTo>
                  <a:lnTo>
                    <a:pt x="331216" y="315010"/>
                  </a:lnTo>
                  <a:lnTo>
                    <a:pt x="335394" y="316649"/>
                  </a:lnTo>
                  <a:lnTo>
                    <a:pt x="341782" y="323215"/>
                  </a:lnTo>
                  <a:lnTo>
                    <a:pt x="343382" y="327698"/>
                  </a:lnTo>
                  <a:lnTo>
                    <a:pt x="343382" y="339369"/>
                  </a:lnTo>
                  <a:lnTo>
                    <a:pt x="341718" y="344170"/>
                  </a:lnTo>
                  <a:lnTo>
                    <a:pt x="335076" y="351396"/>
                  </a:lnTo>
                  <a:lnTo>
                    <a:pt x="331038" y="353212"/>
                  </a:lnTo>
                  <a:lnTo>
                    <a:pt x="322237" y="353212"/>
                  </a:lnTo>
                  <a:lnTo>
                    <a:pt x="318833" y="351942"/>
                  </a:lnTo>
                  <a:lnTo>
                    <a:pt x="313169" y="346811"/>
                  </a:lnTo>
                  <a:lnTo>
                    <a:pt x="311391" y="342963"/>
                  </a:lnTo>
                  <a:lnTo>
                    <a:pt x="310603" y="337870"/>
                  </a:lnTo>
                  <a:lnTo>
                    <a:pt x="300151" y="338759"/>
                  </a:lnTo>
                  <a:lnTo>
                    <a:pt x="300824" y="345592"/>
                  </a:lnTo>
                  <a:lnTo>
                    <a:pt x="303479" y="351066"/>
                  </a:lnTo>
                  <a:lnTo>
                    <a:pt x="312801" y="359333"/>
                  </a:lnTo>
                  <a:lnTo>
                    <a:pt x="318846" y="361403"/>
                  </a:lnTo>
                  <a:lnTo>
                    <a:pt x="335241" y="361403"/>
                  </a:lnTo>
                  <a:lnTo>
                    <a:pt x="342328" y="358114"/>
                  </a:lnTo>
                  <a:lnTo>
                    <a:pt x="351815" y="346202"/>
                  </a:lnTo>
                  <a:lnTo>
                    <a:pt x="353961" y="339852"/>
                  </a:lnTo>
                  <a:lnTo>
                    <a:pt x="353961" y="324789"/>
                  </a:lnTo>
                  <a:close/>
                </a:path>
                <a:path w="1118870" h="361950">
                  <a:moveTo>
                    <a:pt x="359156" y="25"/>
                  </a:moveTo>
                  <a:lnTo>
                    <a:pt x="348475" y="25"/>
                  </a:lnTo>
                  <a:lnTo>
                    <a:pt x="348475" y="260223"/>
                  </a:lnTo>
                  <a:lnTo>
                    <a:pt x="359156" y="260223"/>
                  </a:lnTo>
                  <a:lnTo>
                    <a:pt x="359156" y="25"/>
                  </a:lnTo>
                  <a:close/>
                </a:path>
                <a:path w="1118870" h="361950">
                  <a:moveTo>
                    <a:pt x="380542" y="25"/>
                  </a:moveTo>
                  <a:lnTo>
                    <a:pt x="369849" y="25"/>
                  </a:lnTo>
                  <a:lnTo>
                    <a:pt x="369849" y="260223"/>
                  </a:lnTo>
                  <a:lnTo>
                    <a:pt x="380542" y="260223"/>
                  </a:lnTo>
                  <a:lnTo>
                    <a:pt x="380542" y="25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83" y="25"/>
                  </a:moveTo>
                  <a:lnTo>
                    <a:pt x="444703" y="25"/>
                  </a:lnTo>
                  <a:lnTo>
                    <a:pt x="444703" y="260223"/>
                  </a:lnTo>
                  <a:lnTo>
                    <a:pt x="455383" y="260223"/>
                  </a:lnTo>
                  <a:lnTo>
                    <a:pt x="455383" y="25"/>
                  </a:lnTo>
                  <a:close/>
                </a:path>
                <a:path w="1118870" h="361950">
                  <a:moveTo>
                    <a:pt x="508863" y="12"/>
                  </a:moveTo>
                  <a:lnTo>
                    <a:pt x="487464" y="12"/>
                  </a:lnTo>
                  <a:lnTo>
                    <a:pt x="487464" y="260210"/>
                  </a:lnTo>
                  <a:lnTo>
                    <a:pt x="508863" y="260210"/>
                  </a:lnTo>
                  <a:lnTo>
                    <a:pt x="508863" y="12"/>
                  </a:lnTo>
                  <a:close/>
                </a:path>
                <a:path w="1118870" h="361950">
                  <a:moveTo>
                    <a:pt x="530212" y="25"/>
                  </a:moveTo>
                  <a:lnTo>
                    <a:pt x="519531" y="25"/>
                  </a:lnTo>
                  <a:lnTo>
                    <a:pt x="519531" y="260223"/>
                  </a:lnTo>
                  <a:lnTo>
                    <a:pt x="530212" y="260223"/>
                  </a:lnTo>
                  <a:lnTo>
                    <a:pt x="530212" y="25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305" y="12"/>
                  </a:lnTo>
                  <a:lnTo>
                    <a:pt x="562305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85" y="0"/>
                  </a:lnTo>
                  <a:lnTo>
                    <a:pt x="594385" y="313690"/>
                  </a:lnTo>
                  <a:lnTo>
                    <a:pt x="605078" y="313690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52" y="0"/>
                  </a:moveTo>
                  <a:lnTo>
                    <a:pt x="615772" y="0"/>
                  </a:lnTo>
                  <a:lnTo>
                    <a:pt x="615772" y="313690"/>
                  </a:lnTo>
                  <a:lnTo>
                    <a:pt x="626452" y="313690"/>
                  </a:lnTo>
                  <a:lnTo>
                    <a:pt x="626452" y="0"/>
                  </a:lnTo>
                  <a:close/>
                </a:path>
                <a:path w="1118870" h="361950">
                  <a:moveTo>
                    <a:pt x="669239" y="12"/>
                  </a:moveTo>
                  <a:lnTo>
                    <a:pt x="637159" y="12"/>
                  </a:lnTo>
                  <a:lnTo>
                    <a:pt x="637159" y="260210"/>
                  </a:lnTo>
                  <a:lnTo>
                    <a:pt x="669239" y="260210"/>
                  </a:lnTo>
                  <a:lnTo>
                    <a:pt x="669239" y="12"/>
                  </a:lnTo>
                  <a:close/>
                </a:path>
                <a:path w="1118870" h="361950">
                  <a:moveTo>
                    <a:pt x="701306" y="25"/>
                  </a:moveTo>
                  <a:lnTo>
                    <a:pt x="690613" y="25"/>
                  </a:lnTo>
                  <a:lnTo>
                    <a:pt x="690613" y="260223"/>
                  </a:lnTo>
                  <a:lnTo>
                    <a:pt x="701306" y="260223"/>
                  </a:lnTo>
                  <a:lnTo>
                    <a:pt x="701306" y="25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47" y="25"/>
                  </a:moveTo>
                  <a:lnTo>
                    <a:pt x="765454" y="25"/>
                  </a:lnTo>
                  <a:lnTo>
                    <a:pt x="765454" y="260223"/>
                  </a:lnTo>
                  <a:lnTo>
                    <a:pt x="776147" y="260223"/>
                  </a:lnTo>
                  <a:lnTo>
                    <a:pt x="776147" y="25"/>
                  </a:lnTo>
                  <a:close/>
                </a:path>
                <a:path w="1118870" h="361950">
                  <a:moveTo>
                    <a:pt x="797534" y="25"/>
                  </a:moveTo>
                  <a:lnTo>
                    <a:pt x="786853" y="25"/>
                  </a:lnTo>
                  <a:lnTo>
                    <a:pt x="786853" y="260223"/>
                  </a:lnTo>
                  <a:lnTo>
                    <a:pt x="797534" y="260223"/>
                  </a:lnTo>
                  <a:lnTo>
                    <a:pt x="797534" y="25"/>
                  </a:lnTo>
                  <a:close/>
                </a:path>
                <a:path w="1118870" h="361950">
                  <a:moveTo>
                    <a:pt x="840295" y="12"/>
                  </a:moveTo>
                  <a:lnTo>
                    <a:pt x="808228" y="12"/>
                  </a:lnTo>
                  <a:lnTo>
                    <a:pt x="808228" y="260210"/>
                  </a:lnTo>
                  <a:lnTo>
                    <a:pt x="840295" y="260210"/>
                  </a:lnTo>
                  <a:lnTo>
                    <a:pt x="840295" y="12"/>
                  </a:lnTo>
                  <a:close/>
                </a:path>
                <a:path w="1118870" h="361950">
                  <a:moveTo>
                    <a:pt x="893762" y="12"/>
                  </a:moveTo>
                  <a:lnTo>
                    <a:pt x="861682" y="12"/>
                  </a:lnTo>
                  <a:lnTo>
                    <a:pt x="861682" y="260210"/>
                  </a:lnTo>
                  <a:lnTo>
                    <a:pt x="893762" y="260210"/>
                  </a:lnTo>
                  <a:lnTo>
                    <a:pt x="893762" y="12"/>
                  </a:lnTo>
                  <a:close/>
                </a:path>
                <a:path w="1118870" h="361950">
                  <a:moveTo>
                    <a:pt x="925817" y="25"/>
                  </a:moveTo>
                  <a:lnTo>
                    <a:pt x="915136" y="25"/>
                  </a:lnTo>
                  <a:lnTo>
                    <a:pt x="915136" y="260223"/>
                  </a:lnTo>
                  <a:lnTo>
                    <a:pt x="925817" y="260223"/>
                  </a:lnTo>
                  <a:lnTo>
                    <a:pt x="925817" y="25"/>
                  </a:lnTo>
                  <a:close/>
                </a:path>
                <a:path w="1118870" h="361950">
                  <a:moveTo>
                    <a:pt x="946404" y="25"/>
                  </a:moveTo>
                  <a:lnTo>
                    <a:pt x="936523" y="25"/>
                  </a:lnTo>
                  <a:lnTo>
                    <a:pt x="936523" y="260223"/>
                  </a:lnTo>
                  <a:lnTo>
                    <a:pt x="946404" y="260223"/>
                  </a:lnTo>
                  <a:lnTo>
                    <a:pt x="946404" y="25"/>
                  </a:lnTo>
                  <a:close/>
                </a:path>
                <a:path w="1118870" h="361950">
                  <a:moveTo>
                    <a:pt x="989164" y="25"/>
                  </a:moveTo>
                  <a:lnTo>
                    <a:pt x="979309" y="25"/>
                  </a:lnTo>
                  <a:lnTo>
                    <a:pt x="979309" y="260223"/>
                  </a:lnTo>
                  <a:lnTo>
                    <a:pt x="989164" y="260223"/>
                  </a:lnTo>
                  <a:lnTo>
                    <a:pt x="989164" y="25"/>
                  </a:lnTo>
                  <a:close/>
                </a:path>
                <a:path w="1118870" h="361950">
                  <a:moveTo>
                    <a:pt x="1043444" y="12"/>
                  </a:moveTo>
                  <a:lnTo>
                    <a:pt x="1011364" y="12"/>
                  </a:lnTo>
                  <a:lnTo>
                    <a:pt x="1011364" y="260210"/>
                  </a:lnTo>
                  <a:lnTo>
                    <a:pt x="1043444" y="260210"/>
                  </a:lnTo>
                  <a:lnTo>
                    <a:pt x="1043444" y="12"/>
                  </a:lnTo>
                  <a:close/>
                </a:path>
                <a:path w="1118870" h="361950">
                  <a:moveTo>
                    <a:pt x="1075524" y="25"/>
                  </a:moveTo>
                  <a:lnTo>
                    <a:pt x="1064831" y="25"/>
                  </a:lnTo>
                  <a:lnTo>
                    <a:pt x="1064831" y="260223"/>
                  </a:lnTo>
                  <a:lnTo>
                    <a:pt x="1075524" y="260223"/>
                  </a:lnTo>
                  <a:lnTo>
                    <a:pt x="1075524" y="25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31" y="0"/>
                  </a:lnTo>
                  <a:lnTo>
                    <a:pt x="1086231" y="313690"/>
                  </a:lnTo>
                  <a:lnTo>
                    <a:pt x="1096911" y="313690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605" y="0"/>
                  </a:lnTo>
                  <a:lnTo>
                    <a:pt x="1107605" y="313690"/>
                  </a:lnTo>
                  <a:lnTo>
                    <a:pt x="1118285" y="313690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464611" y="6156328"/>
              <a:ext cx="202987" cy="82892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4731261" y="6156328"/>
              <a:ext cx="53340" cy="83185"/>
            </a:xfrm>
            <a:custGeom>
              <a:avLst/>
              <a:gdLst/>
              <a:ahLst/>
              <a:cxnLst/>
              <a:rect l="l" t="t" r="r" b="b"/>
              <a:pathLst>
                <a:path w="53339" h="83185">
                  <a:moveTo>
                    <a:pt x="30835" y="0"/>
                  </a:moveTo>
                  <a:lnTo>
                    <a:pt x="990" y="24168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509" y="80086"/>
                  </a:lnTo>
                  <a:lnTo>
                    <a:pt x="18656" y="82892"/>
                  </a:lnTo>
                  <a:lnTo>
                    <a:pt x="32423" y="82892"/>
                  </a:lnTo>
                  <a:lnTo>
                    <a:pt x="37325" y="81305"/>
                  </a:lnTo>
                  <a:lnTo>
                    <a:pt x="45123" y="74917"/>
                  </a:lnTo>
                  <a:lnTo>
                    <a:pt x="45263" y="74701"/>
                  </a:lnTo>
                  <a:lnTo>
                    <a:pt x="21907" y="74701"/>
                  </a:lnTo>
                  <a:lnTo>
                    <a:pt x="18024" y="72491"/>
                  </a:lnTo>
                  <a:lnTo>
                    <a:pt x="10261" y="41478"/>
                  </a:lnTo>
                  <a:lnTo>
                    <a:pt x="10542" y="33439"/>
                  </a:lnTo>
                  <a:lnTo>
                    <a:pt x="21793" y="8255"/>
                  </a:lnTo>
                  <a:lnTo>
                    <a:pt x="44784" y="8255"/>
                  </a:lnTo>
                  <a:lnTo>
                    <a:pt x="43929" y="6921"/>
                  </a:lnTo>
                  <a:lnTo>
                    <a:pt x="41224" y="4394"/>
                  </a:lnTo>
                  <a:lnTo>
                    <a:pt x="37947" y="2667"/>
                  </a:lnTo>
                  <a:lnTo>
                    <a:pt x="34658" y="889"/>
                  </a:lnTo>
                  <a:lnTo>
                    <a:pt x="30835" y="0"/>
                  </a:lnTo>
                  <a:close/>
                </a:path>
                <a:path w="53339" h="83185">
                  <a:moveTo>
                    <a:pt x="44784" y="8255"/>
                  </a:moveTo>
                  <a:lnTo>
                    <a:pt x="31013" y="8255"/>
                  </a:lnTo>
                  <a:lnTo>
                    <a:pt x="34886" y="10452"/>
                  </a:lnTo>
                  <a:lnTo>
                    <a:pt x="37998" y="14846"/>
                  </a:lnTo>
                  <a:lnTo>
                    <a:pt x="42710" y="41478"/>
                  </a:lnTo>
                  <a:lnTo>
                    <a:pt x="42409" y="50612"/>
                  </a:lnTo>
                  <a:lnTo>
                    <a:pt x="31051" y="74701"/>
                  </a:lnTo>
                  <a:lnTo>
                    <a:pt x="45263" y="74701"/>
                  </a:lnTo>
                  <a:lnTo>
                    <a:pt x="48056" y="70396"/>
                  </a:lnTo>
                  <a:lnTo>
                    <a:pt x="51968" y="58699"/>
                  </a:lnTo>
                  <a:lnTo>
                    <a:pt x="52933" y="51003"/>
                  </a:lnTo>
                  <a:lnTo>
                    <a:pt x="52824" y="32272"/>
                  </a:lnTo>
                  <a:lnTo>
                    <a:pt x="52336" y="27051"/>
                  </a:lnTo>
                  <a:lnTo>
                    <a:pt x="49898" y="17564"/>
                  </a:lnTo>
                  <a:lnTo>
                    <a:pt x="48221" y="13538"/>
                  </a:lnTo>
                  <a:lnTo>
                    <a:pt x="46030" y="10198"/>
                  </a:lnTo>
                  <a:lnTo>
                    <a:pt x="44784" y="82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806321" y="6156328"/>
              <a:ext cx="127941" cy="82892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956429" y="6156337"/>
              <a:ext cx="203200" cy="83185"/>
            </a:xfrm>
            <a:custGeom>
              <a:avLst/>
              <a:gdLst/>
              <a:ahLst/>
              <a:cxnLst/>
              <a:rect l="l" t="t" r="r" b="b"/>
              <a:pathLst>
                <a:path w="203200" h="83185">
                  <a:moveTo>
                    <a:pt x="52933" y="51003"/>
                  </a:moveTo>
                  <a:lnTo>
                    <a:pt x="44792" y="8255"/>
                  </a:lnTo>
                  <a:lnTo>
                    <a:pt x="42697" y="5791"/>
                  </a:lnTo>
                  <a:lnTo>
                    <a:pt x="42697" y="41478"/>
                  </a:lnTo>
                  <a:lnTo>
                    <a:pt x="42405" y="50609"/>
                  </a:lnTo>
                  <a:lnTo>
                    <a:pt x="31051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41" y="33439"/>
                  </a:lnTo>
                  <a:lnTo>
                    <a:pt x="21780" y="8255"/>
                  </a:lnTo>
                  <a:lnTo>
                    <a:pt x="31013" y="8255"/>
                  </a:lnTo>
                  <a:lnTo>
                    <a:pt x="42697" y="41478"/>
                  </a:lnTo>
                  <a:lnTo>
                    <a:pt x="42697" y="5791"/>
                  </a:lnTo>
                  <a:lnTo>
                    <a:pt x="41211" y="4394"/>
                  </a:lnTo>
                  <a:lnTo>
                    <a:pt x="37934" y="2667"/>
                  </a:lnTo>
                  <a:lnTo>
                    <a:pt x="34658" y="889"/>
                  </a:lnTo>
                  <a:lnTo>
                    <a:pt x="30822" y="0"/>
                  </a:lnTo>
                  <a:lnTo>
                    <a:pt x="20561" y="12"/>
                  </a:lnTo>
                  <a:lnTo>
                    <a:pt x="15659" y="1587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509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56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203200" h="83185">
                  <a:moveTo>
                    <a:pt x="128282" y="1384"/>
                  </a:moveTo>
                  <a:lnTo>
                    <a:pt x="75742" y="1384"/>
                  </a:lnTo>
                  <a:lnTo>
                    <a:pt x="75742" y="10960"/>
                  </a:lnTo>
                  <a:lnTo>
                    <a:pt x="115493" y="10960"/>
                  </a:lnTo>
                  <a:lnTo>
                    <a:pt x="111747" y="15532"/>
                  </a:lnTo>
                  <a:lnTo>
                    <a:pt x="92837" y="51638"/>
                  </a:lnTo>
                  <a:lnTo>
                    <a:pt x="87096" y="81495"/>
                  </a:lnTo>
                  <a:lnTo>
                    <a:pt x="97320" y="81495"/>
                  </a:lnTo>
                  <a:lnTo>
                    <a:pt x="97878" y="73418"/>
                  </a:lnTo>
                  <a:lnTo>
                    <a:pt x="99161" y="65976"/>
                  </a:lnTo>
                  <a:lnTo>
                    <a:pt x="116700" y="24574"/>
                  </a:lnTo>
                  <a:lnTo>
                    <a:pt x="128282" y="9131"/>
                  </a:lnTo>
                  <a:lnTo>
                    <a:pt x="128282" y="1384"/>
                  </a:lnTo>
                  <a:close/>
                </a:path>
                <a:path w="203200" h="83185">
                  <a:moveTo>
                    <a:pt x="203060" y="51003"/>
                  </a:moveTo>
                  <a:lnTo>
                    <a:pt x="194906" y="8255"/>
                  </a:lnTo>
                  <a:lnTo>
                    <a:pt x="194043" y="6921"/>
                  </a:lnTo>
                  <a:lnTo>
                    <a:pt x="192811" y="5778"/>
                  </a:lnTo>
                  <a:lnTo>
                    <a:pt x="192811" y="41478"/>
                  </a:lnTo>
                  <a:lnTo>
                    <a:pt x="192519" y="50609"/>
                  </a:lnTo>
                  <a:lnTo>
                    <a:pt x="181165" y="74701"/>
                  </a:lnTo>
                  <a:lnTo>
                    <a:pt x="172021" y="74701"/>
                  </a:lnTo>
                  <a:lnTo>
                    <a:pt x="160375" y="41478"/>
                  </a:lnTo>
                  <a:lnTo>
                    <a:pt x="160655" y="33439"/>
                  </a:lnTo>
                  <a:lnTo>
                    <a:pt x="171907" y="8255"/>
                  </a:lnTo>
                  <a:lnTo>
                    <a:pt x="181127" y="8255"/>
                  </a:lnTo>
                  <a:lnTo>
                    <a:pt x="192811" y="41478"/>
                  </a:lnTo>
                  <a:lnTo>
                    <a:pt x="192811" y="5778"/>
                  </a:lnTo>
                  <a:lnTo>
                    <a:pt x="191338" y="4394"/>
                  </a:lnTo>
                  <a:lnTo>
                    <a:pt x="188048" y="2667"/>
                  </a:lnTo>
                  <a:lnTo>
                    <a:pt x="184772" y="889"/>
                  </a:lnTo>
                  <a:lnTo>
                    <a:pt x="180949" y="0"/>
                  </a:lnTo>
                  <a:lnTo>
                    <a:pt x="170688" y="12"/>
                  </a:lnTo>
                  <a:lnTo>
                    <a:pt x="165773" y="1587"/>
                  </a:lnTo>
                  <a:lnTo>
                    <a:pt x="150114" y="31877"/>
                  </a:lnTo>
                  <a:lnTo>
                    <a:pt x="150114" y="41478"/>
                  </a:lnTo>
                  <a:lnTo>
                    <a:pt x="162623" y="80086"/>
                  </a:lnTo>
                  <a:lnTo>
                    <a:pt x="168770" y="82892"/>
                  </a:lnTo>
                  <a:lnTo>
                    <a:pt x="182537" y="82892"/>
                  </a:lnTo>
                  <a:lnTo>
                    <a:pt x="187439" y="81305"/>
                  </a:lnTo>
                  <a:lnTo>
                    <a:pt x="195237" y="74917"/>
                  </a:lnTo>
                  <a:lnTo>
                    <a:pt x="195376" y="74701"/>
                  </a:lnTo>
                  <a:lnTo>
                    <a:pt x="198170" y="70396"/>
                  </a:lnTo>
                  <a:lnTo>
                    <a:pt x="202082" y="58699"/>
                  </a:lnTo>
                  <a:lnTo>
                    <a:pt x="203060" y="51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705934" y="561477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15448" y="5618707"/>
              <a:ext cx="143802" cy="124828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008640" y="561477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018150" y="5618707"/>
              <a:ext cx="143802" cy="124828"/>
            </a:xfrm>
            <a:prstGeom prst="rect">
              <a:avLst/>
            </a:prstGeom>
          </p:spPr>
        </p:pic>
      </p:grpSp>
      <p:sp>
        <p:nvSpPr>
          <p:cNvPr id="37" name="object 37"/>
          <p:cNvSpPr txBox="1"/>
          <p:nvPr/>
        </p:nvSpPr>
        <p:spPr>
          <a:xfrm>
            <a:off x="3868610" y="2061639"/>
            <a:ext cx="165417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VEGE</a:t>
            </a:r>
            <a:r>
              <a:rPr sz="1000" b="1" spc="-105" dirty="0">
                <a:latin typeface="Trebuchet MS"/>
                <a:cs typeface="Trebuchet MS"/>
              </a:rPr>
              <a:t>T</a:t>
            </a:r>
            <a:r>
              <a:rPr sz="1000" b="1" spc="-25" dirty="0">
                <a:latin typeface="Trebuchet MS"/>
                <a:cs typeface="Trebuchet MS"/>
              </a:rPr>
              <a:t>ABLES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BRINE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38" name="object 3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475226" y="1123505"/>
            <a:ext cx="445847" cy="762342"/>
          </a:xfrm>
          <a:prstGeom prst="rect">
            <a:avLst/>
          </a:prstGeom>
        </p:spPr>
      </p:pic>
      <p:sp>
        <p:nvSpPr>
          <p:cNvPr id="39" name="object 39"/>
          <p:cNvSpPr/>
          <p:nvPr/>
        </p:nvSpPr>
        <p:spPr>
          <a:xfrm>
            <a:off x="2001975" y="1992529"/>
            <a:ext cx="1738630" cy="1940560"/>
          </a:xfrm>
          <a:custGeom>
            <a:avLst/>
            <a:gdLst/>
            <a:ahLst/>
            <a:cxnLst/>
            <a:rect l="l" t="t" r="r" b="b"/>
            <a:pathLst>
              <a:path w="1738629" h="194056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68233"/>
                </a:lnTo>
                <a:lnTo>
                  <a:pt x="1124" y="1909863"/>
                </a:lnTo>
                <a:lnTo>
                  <a:pt x="8999" y="1931241"/>
                </a:lnTo>
                <a:lnTo>
                  <a:pt x="30373" y="1939117"/>
                </a:lnTo>
                <a:lnTo>
                  <a:pt x="71996" y="1940242"/>
                </a:lnTo>
                <a:lnTo>
                  <a:pt x="1666595" y="1940242"/>
                </a:lnTo>
                <a:lnTo>
                  <a:pt x="1708218" y="1939117"/>
                </a:lnTo>
                <a:lnTo>
                  <a:pt x="1729592" y="1931241"/>
                </a:lnTo>
                <a:lnTo>
                  <a:pt x="1737466" y="1909863"/>
                </a:lnTo>
                <a:lnTo>
                  <a:pt x="1738591" y="1868233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0" name="object 40"/>
          <p:cNvGraphicFramePr>
            <a:graphicFrameLocks noGrp="1"/>
          </p:cNvGraphicFramePr>
          <p:nvPr/>
        </p:nvGraphicFramePr>
        <p:xfrm>
          <a:off x="2103622" y="3186629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6874RH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16005044005623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41" name="object 41"/>
          <p:cNvGrpSpPr/>
          <p:nvPr/>
        </p:nvGrpSpPr>
        <p:grpSpPr>
          <a:xfrm>
            <a:off x="4018902" y="2366645"/>
            <a:ext cx="1358265" cy="695325"/>
            <a:chOff x="4018902" y="2366645"/>
            <a:chExt cx="1358265" cy="695325"/>
          </a:xfrm>
        </p:grpSpPr>
        <p:sp>
          <p:nvSpPr>
            <p:cNvPr id="42" name="object 42"/>
            <p:cNvSpPr/>
            <p:nvPr/>
          </p:nvSpPr>
          <p:spPr>
            <a:xfrm>
              <a:off x="4086242" y="2700212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44546" y="2971101"/>
              <a:ext cx="71272" cy="89115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4101300" y="2700197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505" y="338747"/>
                  </a:moveTo>
                  <a:lnTo>
                    <a:pt x="53492" y="325920"/>
                  </a:lnTo>
                  <a:lnTo>
                    <a:pt x="51155" y="319608"/>
                  </a:lnTo>
                  <a:lnTo>
                    <a:pt x="47840" y="316166"/>
                  </a:lnTo>
                  <a:lnTo>
                    <a:pt x="43243" y="311327"/>
                  </a:lnTo>
                  <a:lnTo>
                    <a:pt x="43243" y="328485"/>
                  </a:lnTo>
                  <a:lnTo>
                    <a:pt x="43192" y="340436"/>
                  </a:lnTo>
                  <a:lnTo>
                    <a:pt x="41795" y="344716"/>
                  </a:lnTo>
                  <a:lnTo>
                    <a:pt x="35737" y="351510"/>
                  </a:lnTo>
                  <a:lnTo>
                    <a:pt x="32131" y="353199"/>
                  </a:lnTo>
                  <a:lnTo>
                    <a:pt x="25031" y="353199"/>
                  </a:lnTo>
                  <a:lnTo>
                    <a:pt x="11353" y="337159"/>
                  </a:lnTo>
                  <a:lnTo>
                    <a:pt x="11353" y="328485"/>
                  </a:lnTo>
                  <a:lnTo>
                    <a:pt x="12928" y="324256"/>
                  </a:lnTo>
                  <a:lnTo>
                    <a:pt x="16065" y="321043"/>
                  </a:lnTo>
                  <a:lnTo>
                    <a:pt x="18846" y="318147"/>
                  </a:lnTo>
                  <a:lnTo>
                    <a:pt x="19202" y="317779"/>
                  </a:lnTo>
                  <a:lnTo>
                    <a:pt x="23025" y="316166"/>
                  </a:lnTo>
                  <a:lnTo>
                    <a:pt x="32067" y="316166"/>
                  </a:lnTo>
                  <a:lnTo>
                    <a:pt x="35839" y="317779"/>
                  </a:lnTo>
                  <a:lnTo>
                    <a:pt x="38823" y="321043"/>
                  </a:lnTo>
                  <a:lnTo>
                    <a:pt x="41808" y="324256"/>
                  </a:lnTo>
                  <a:lnTo>
                    <a:pt x="43243" y="328485"/>
                  </a:lnTo>
                  <a:lnTo>
                    <a:pt x="43243" y="311327"/>
                  </a:lnTo>
                  <a:lnTo>
                    <a:pt x="41808" y="309816"/>
                  </a:lnTo>
                  <a:lnTo>
                    <a:pt x="36169" y="307365"/>
                  </a:lnTo>
                  <a:lnTo>
                    <a:pt x="25717" y="307365"/>
                  </a:lnTo>
                  <a:lnTo>
                    <a:pt x="22085" y="308241"/>
                  </a:lnTo>
                  <a:lnTo>
                    <a:pt x="15138" y="311785"/>
                  </a:lnTo>
                  <a:lnTo>
                    <a:pt x="12204" y="314502"/>
                  </a:lnTo>
                  <a:lnTo>
                    <a:pt x="9804" y="318147"/>
                  </a:lnTo>
                  <a:lnTo>
                    <a:pt x="9906" y="309816"/>
                  </a:lnTo>
                  <a:lnTo>
                    <a:pt x="10820" y="303796"/>
                  </a:lnTo>
                  <a:lnTo>
                    <a:pt x="14452" y="294995"/>
                  </a:lnTo>
                  <a:lnTo>
                    <a:pt x="16916" y="291642"/>
                  </a:lnTo>
                  <a:lnTo>
                    <a:pt x="20053" y="289369"/>
                  </a:lnTo>
                  <a:lnTo>
                    <a:pt x="22453" y="287591"/>
                  </a:lnTo>
                  <a:lnTo>
                    <a:pt x="25234" y="286715"/>
                  </a:lnTo>
                  <a:lnTo>
                    <a:pt x="32359" y="286715"/>
                  </a:lnTo>
                  <a:lnTo>
                    <a:pt x="35687" y="288124"/>
                  </a:lnTo>
                  <a:lnTo>
                    <a:pt x="40005" y="292735"/>
                  </a:lnTo>
                  <a:lnTo>
                    <a:pt x="41262" y="295592"/>
                  </a:lnTo>
                  <a:lnTo>
                    <a:pt x="42151" y="299504"/>
                  </a:lnTo>
                  <a:lnTo>
                    <a:pt x="52057" y="298716"/>
                  </a:lnTo>
                  <a:lnTo>
                    <a:pt x="51244" y="292417"/>
                  </a:lnTo>
                  <a:lnTo>
                    <a:pt x="48793" y="287464"/>
                  </a:lnTo>
                  <a:lnTo>
                    <a:pt x="47929" y="286715"/>
                  </a:lnTo>
                  <a:lnTo>
                    <a:pt x="40640" y="280314"/>
                  </a:lnTo>
                  <a:lnTo>
                    <a:pt x="35407" y="278511"/>
                  </a:lnTo>
                  <a:lnTo>
                    <a:pt x="20459" y="278511"/>
                  </a:lnTo>
                  <a:lnTo>
                    <a:pt x="431" y="311073"/>
                  </a:lnTo>
                  <a:lnTo>
                    <a:pt x="0" y="324256"/>
                  </a:lnTo>
                  <a:lnTo>
                    <a:pt x="381" y="331812"/>
                  </a:lnTo>
                  <a:lnTo>
                    <a:pt x="19773" y="361403"/>
                  </a:lnTo>
                  <a:lnTo>
                    <a:pt x="32956" y="361403"/>
                  </a:lnTo>
                  <a:lnTo>
                    <a:pt x="37312" y="360248"/>
                  </a:lnTo>
                  <a:lnTo>
                    <a:pt x="44983" y="355600"/>
                  </a:lnTo>
                  <a:lnTo>
                    <a:pt x="47142" y="353199"/>
                  </a:lnTo>
                  <a:lnTo>
                    <a:pt x="47993" y="352259"/>
                  </a:lnTo>
                  <a:lnTo>
                    <a:pt x="52387" y="343509"/>
                  </a:lnTo>
                  <a:lnTo>
                    <a:pt x="53505" y="338747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52" y="0"/>
                  </a:lnTo>
                  <a:lnTo>
                    <a:pt x="102552" y="313677"/>
                  </a:lnTo>
                  <a:lnTo>
                    <a:pt x="113245" y="313677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45" y="0"/>
                  </a:moveTo>
                  <a:lnTo>
                    <a:pt x="123964" y="0"/>
                  </a:lnTo>
                  <a:lnTo>
                    <a:pt x="123964" y="313677"/>
                  </a:lnTo>
                  <a:lnTo>
                    <a:pt x="134645" y="313677"/>
                  </a:lnTo>
                  <a:lnTo>
                    <a:pt x="134645" y="0"/>
                  </a:lnTo>
                  <a:close/>
                </a:path>
                <a:path w="1118870" h="361950">
                  <a:moveTo>
                    <a:pt x="188087" y="25"/>
                  </a:moveTo>
                  <a:lnTo>
                    <a:pt x="166700" y="25"/>
                  </a:lnTo>
                  <a:lnTo>
                    <a:pt x="166700" y="260223"/>
                  </a:lnTo>
                  <a:lnTo>
                    <a:pt x="188087" y="260223"/>
                  </a:lnTo>
                  <a:lnTo>
                    <a:pt x="188087" y="25"/>
                  </a:lnTo>
                  <a:close/>
                </a:path>
                <a:path w="1118870" h="361950">
                  <a:moveTo>
                    <a:pt x="202971" y="329514"/>
                  </a:moveTo>
                  <a:lnTo>
                    <a:pt x="194818" y="286766"/>
                  </a:lnTo>
                  <a:lnTo>
                    <a:pt x="193954" y="285432"/>
                  </a:lnTo>
                  <a:lnTo>
                    <a:pt x="192722" y="284289"/>
                  </a:lnTo>
                  <a:lnTo>
                    <a:pt x="192722" y="319989"/>
                  </a:lnTo>
                  <a:lnTo>
                    <a:pt x="192430" y="329120"/>
                  </a:lnTo>
                  <a:lnTo>
                    <a:pt x="181076" y="353212"/>
                  </a:lnTo>
                  <a:lnTo>
                    <a:pt x="171932" y="353212"/>
                  </a:lnTo>
                  <a:lnTo>
                    <a:pt x="160286" y="319989"/>
                  </a:lnTo>
                  <a:lnTo>
                    <a:pt x="160566" y="311950"/>
                  </a:lnTo>
                  <a:lnTo>
                    <a:pt x="171818" y="286766"/>
                  </a:lnTo>
                  <a:lnTo>
                    <a:pt x="181038" y="286766"/>
                  </a:lnTo>
                  <a:lnTo>
                    <a:pt x="192722" y="319989"/>
                  </a:lnTo>
                  <a:lnTo>
                    <a:pt x="192722" y="284289"/>
                  </a:lnTo>
                  <a:lnTo>
                    <a:pt x="191249" y="282905"/>
                  </a:lnTo>
                  <a:lnTo>
                    <a:pt x="187960" y="281178"/>
                  </a:lnTo>
                  <a:lnTo>
                    <a:pt x="184683" y="279400"/>
                  </a:lnTo>
                  <a:lnTo>
                    <a:pt x="180860" y="278511"/>
                  </a:lnTo>
                  <a:lnTo>
                    <a:pt x="170599" y="278511"/>
                  </a:lnTo>
                  <a:lnTo>
                    <a:pt x="150037" y="310388"/>
                  </a:lnTo>
                  <a:lnTo>
                    <a:pt x="150037" y="319989"/>
                  </a:lnTo>
                  <a:lnTo>
                    <a:pt x="162534" y="358597"/>
                  </a:lnTo>
                  <a:lnTo>
                    <a:pt x="168681" y="361403"/>
                  </a:lnTo>
                  <a:lnTo>
                    <a:pt x="182448" y="361403"/>
                  </a:lnTo>
                  <a:lnTo>
                    <a:pt x="187363" y="359816"/>
                  </a:lnTo>
                  <a:lnTo>
                    <a:pt x="195148" y="353428"/>
                  </a:lnTo>
                  <a:lnTo>
                    <a:pt x="195287" y="353212"/>
                  </a:lnTo>
                  <a:lnTo>
                    <a:pt x="198081" y="348907"/>
                  </a:lnTo>
                  <a:lnTo>
                    <a:pt x="201993" y="337197"/>
                  </a:lnTo>
                  <a:lnTo>
                    <a:pt x="202971" y="329514"/>
                  </a:lnTo>
                  <a:close/>
                </a:path>
                <a:path w="1118870" h="361950">
                  <a:moveTo>
                    <a:pt x="209473" y="12"/>
                  </a:moveTo>
                  <a:lnTo>
                    <a:pt x="198780" y="12"/>
                  </a:lnTo>
                  <a:lnTo>
                    <a:pt x="198780" y="260210"/>
                  </a:lnTo>
                  <a:lnTo>
                    <a:pt x="209473" y="260210"/>
                  </a:lnTo>
                  <a:lnTo>
                    <a:pt x="209473" y="12"/>
                  </a:lnTo>
                  <a:close/>
                </a:path>
                <a:path w="1118870" h="361950">
                  <a:moveTo>
                    <a:pt x="230860" y="12"/>
                  </a:moveTo>
                  <a:lnTo>
                    <a:pt x="220179" y="12"/>
                  </a:lnTo>
                  <a:lnTo>
                    <a:pt x="220179" y="260210"/>
                  </a:lnTo>
                  <a:lnTo>
                    <a:pt x="230860" y="260210"/>
                  </a:lnTo>
                  <a:lnTo>
                    <a:pt x="230860" y="12"/>
                  </a:lnTo>
                  <a:close/>
                </a:path>
                <a:path w="1118870" h="361950">
                  <a:moveTo>
                    <a:pt x="278028" y="329514"/>
                  </a:moveTo>
                  <a:lnTo>
                    <a:pt x="269875" y="286766"/>
                  </a:lnTo>
                  <a:lnTo>
                    <a:pt x="269024" y="285432"/>
                  </a:lnTo>
                  <a:lnTo>
                    <a:pt x="267792" y="284289"/>
                  </a:lnTo>
                  <a:lnTo>
                    <a:pt x="267792" y="319989"/>
                  </a:lnTo>
                  <a:lnTo>
                    <a:pt x="267487" y="329120"/>
                  </a:lnTo>
                  <a:lnTo>
                    <a:pt x="256133" y="353212"/>
                  </a:lnTo>
                  <a:lnTo>
                    <a:pt x="246989" y="353212"/>
                  </a:lnTo>
                  <a:lnTo>
                    <a:pt x="235343" y="319989"/>
                  </a:lnTo>
                  <a:lnTo>
                    <a:pt x="235623" y="311950"/>
                  </a:lnTo>
                  <a:lnTo>
                    <a:pt x="246875" y="286766"/>
                  </a:lnTo>
                  <a:lnTo>
                    <a:pt x="256108" y="286766"/>
                  </a:lnTo>
                  <a:lnTo>
                    <a:pt x="267792" y="319989"/>
                  </a:lnTo>
                  <a:lnTo>
                    <a:pt x="267792" y="284289"/>
                  </a:lnTo>
                  <a:lnTo>
                    <a:pt x="266306" y="282905"/>
                  </a:lnTo>
                  <a:lnTo>
                    <a:pt x="263029" y="281178"/>
                  </a:lnTo>
                  <a:lnTo>
                    <a:pt x="259740" y="279400"/>
                  </a:lnTo>
                  <a:lnTo>
                    <a:pt x="255917" y="278511"/>
                  </a:lnTo>
                  <a:lnTo>
                    <a:pt x="245656" y="278511"/>
                  </a:lnTo>
                  <a:lnTo>
                    <a:pt x="225094" y="310388"/>
                  </a:lnTo>
                  <a:lnTo>
                    <a:pt x="225094" y="319989"/>
                  </a:lnTo>
                  <a:lnTo>
                    <a:pt x="237591" y="358597"/>
                  </a:lnTo>
                  <a:lnTo>
                    <a:pt x="243738" y="361403"/>
                  </a:lnTo>
                  <a:lnTo>
                    <a:pt x="257505" y="361403"/>
                  </a:lnTo>
                  <a:lnTo>
                    <a:pt x="262420" y="359816"/>
                  </a:lnTo>
                  <a:lnTo>
                    <a:pt x="270205" y="353428"/>
                  </a:lnTo>
                  <a:lnTo>
                    <a:pt x="270344" y="353212"/>
                  </a:lnTo>
                  <a:lnTo>
                    <a:pt x="273138" y="348907"/>
                  </a:lnTo>
                  <a:lnTo>
                    <a:pt x="277050" y="337197"/>
                  </a:lnTo>
                  <a:lnTo>
                    <a:pt x="278028" y="329514"/>
                  </a:lnTo>
                  <a:close/>
                </a:path>
                <a:path w="1118870" h="361950">
                  <a:moveTo>
                    <a:pt x="284314" y="25"/>
                  </a:moveTo>
                  <a:lnTo>
                    <a:pt x="252234" y="25"/>
                  </a:lnTo>
                  <a:lnTo>
                    <a:pt x="252234" y="260223"/>
                  </a:lnTo>
                  <a:lnTo>
                    <a:pt x="284314" y="260223"/>
                  </a:lnTo>
                  <a:lnTo>
                    <a:pt x="284314" y="25"/>
                  </a:lnTo>
                  <a:close/>
                </a:path>
                <a:path w="1118870" h="361950">
                  <a:moveTo>
                    <a:pt x="327075" y="25"/>
                  </a:moveTo>
                  <a:lnTo>
                    <a:pt x="295008" y="25"/>
                  </a:lnTo>
                  <a:lnTo>
                    <a:pt x="295008" y="260223"/>
                  </a:lnTo>
                  <a:lnTo>
                    <a:pt x="327075" y="260223"/>
                  </a:lnTo>
                  <a:lnTo>
                    <a:pt x="327075" y="25"/>
                  </a:lnTo>
                  <a:close/>
                </a:path>
                <a:path w="1118870" h="361950">
                  <a:moveTo>
                    <a:pt x="353974" y="324777"/>
                  </a:moveTo>
                  <a:lnTo>
                    <a:pt x="351536" y="318465"/>
                  </a:lnTo>
                  <a:lnTo>
                    <a:pt x="341795" y="308648"/>
                  </a:lnTo>
                  <a:lnTo>
                    <a:pt x="335813" y="306197"/>
                  </a:lnTo>
                  <a:lnTo>
                    <a:pt x="323367" y="306197"/>
                  </a:lnTo>
                  <a:lnTo>
                    <a:pt x="318262" y="307886"/>
                  </a:lnTo>
                  <a:lnTo>
                    <a:pt x="313385" y="311289"/>
                  </a:lnTo>
                  <a:lnTo>
                    <a:pt x="317754" y="289471"/>
                  </a:lnTo>
                  <a:lnTo>
                    <a:pt x="350151" y="289471"/>
                  </a:lnTo>
                  <a:lnTo>
                    <a:pt x="350151" y="279946"/>
                  </a:lnTo>
                  <a:lnTo>
                    <a:pt x="309791" y="279946"/>
                  </a:lnTo>
                  <a:lnTo>
                    <a:pt x="301929" y="321640"/>
                  </a:lnTo>
                  <a:lnTo>
                    <a:pt x="311289" y="322859"/>
                  </a:lnTo>
                  <a:lnTo>
                    <a:pt x="312762" y="320535"/>
                  </a:lnTo>
                  <a:lnTo>
                    <a:pt x="314782" y="318655"/>
                  </a:lnTo>
                  <a:lnTo>
                    <a:pt x="319951" y="315734"/>
                  </a:lnTo>
                  <a:lnTo>
                    <a:pt x="322859" y="314998"/>
                  </a:lnTo>
                  <a:lnTo>
                    <a:pt x="331228" y="314998"/>
                  </a:lnTo>
                  <a:lnTo>
                    <a:pt x="335407" y="316636"/>
                  </a:lnTo>
                  <a:lnTo>
                    <a:pt x="341795" y="323215"/>
                  </a:lnTo>
                  <a:lnTo>
                    <a:pt x="343395" y="327698"/>
                  </a:lnTo>
                  <a:lnTo>
                    <a:pt x="343395" y="339356"/>
                  </a:lnTo>
                  <a:lnTo>
                    <a:pt x="341731" y="344157"/>
                  </a:lnTo>
                  <a:lnTo>
                    <a:pt x="335089" y="351396"/>
                  </a:lnTo>
                  <a:lnTo>
                    <a:pt x="331025" y="353212"/>
                  </a:lnTo>
                  <a:lnTo>
                    <a:pt x="322237" y="353212"/>
                  </a:lnTo>
                  <a:lnTo>
                    <a:pt x="318833" y="351929"/>
                  </a:lnTo>
                  <a:lnTo>
                    <a:pt x="313182" y="346798"/>
                  </a:lnTo>
                  <a:lnTo>
                    <a:pt x="311391" y="342950"/>
                  </a:lnTo>
                  <a:lnTo>
                    <a:pt x="310616" y="337883"/>
                  </a:lnTo>
                  <a:lnTo>
                    <a:pt x="300151" y="338747"/>
                  </a:lnTo>
                  <a:lnTo>
                    <a:pt x="300812" y="345579"/>
                  </a:lnTo>
                  <a:lnTo>
                    <a:pt x="303479" y="351066"/>
                  </a:lnTo>
                  <a:lnTo>
                    <a:pt x="312813" y="359333"/>
                  </a:lnTo>
                  <a:lnTo>
                    <a:pt x="318846" y="361391"/>
                  </a:lnTo>
                  <a:lnTo>
                    <a:pt x="335241" y="361391"/>
                  </a:lnTo>
                  <a:lnTo>
                    <a:pt x="342341" y="358114"/>
                  </a:lnTo>
                  <a:lnTo>
                    <a:pt x="351828" y="346189"/>
                  </a:lnTo>
                  <a:lnTo>
                    <a:pt x="353974" y="339839"/>
                  </a:lnTo>
                  <a:lnTo>
                    <a:pt x="353974" y="324777"/>
                  </a:lnTo>
                  <a:close/>
                </a:path>
                <a:path w="1118870" h="361950">
                  <a:moveTo>
                    <a:pt x="359143" y="12"/>
                  </a:moveTo>
                  <a:lnTo>
                    <a:pt x="348462" y="12"/>
                  </a:lnTo>
                  <a:lnTo>
                    <a:pt x="348462" y="260210"/>
                  </a:lnTo>
                  <a:lnTo>
                    <a:pt x="359143" y="260210"/>
                  </a:lnTo>
                  <a:lnTo>
                    <a:pt x="359143" y="12"/>
                  </a:lnTo>
                  <a:close/>
                </a:path>
                <a:path w="1118870" h="361950">
                  <a:moveTo>
                    <a:pt x="380542" y="12"/>
                  </a:moveTo>
                  <a:lnTo>
                    <a:pt x="369849" y="12"/>
                  </a:lnTo>
                  <a:lnTo>
                    <a:pt x="369849" y="260210"/>
                  </a:lnTo>
                  <a:lnTo>
                    <a:pt x="380542" y="260210"/>
                  </a:lnTo>
                  <a:lnTo>
                    <a:pt x="380542" y="12"/>
                  </a:lnTo>
                  <a:close/>
                </a:path>
                <a:path w="1118870" h="361950">
                  <a:moveTo>
                    <a:pt x="433997" y="25"/>
                  </a:moveTo>
                  <a:lnTo>
                    <a:pt x="401929" y="25"/>
                  </a:lnTo>
                  <a:lnTo>
                    <a:pt x="401929" y="260223"/>
                  </a:lnTo>
                  <a:lnTo>
                    <a:pt x="433997" y="260223"/>
                  </a:lnTo>
                  <a:lnTo>
                    <a:pt x="433997" y="25"/>
                  </a:lnTo>
                  <a:close/>
                </a:path>
                <a:path w="1118870" h="361950">
                  <a:moveTo>
                    <a:pt x="455383" y="12"/>
                  </a:moveTo>
                  <a:lnTo>
                    <a:pt x="444690" y="12"/>
                  </a:lnTo>
                  <a:lnTo>
                    <a:pt x="444690" y="260210"/>
                  </a:lnTo>
                  <a:lnTo>
                    <a:pt x="455383" y="260210"/>
                  </a:lnTo>
                  <a:lnTo>
                    <a:pt x="455383" y="12"/>
                  </a:lnTo>
                  <a:close/>
                </a:path>
                <a:path w="1118870" h="361950">
                  <a:moveTo>
                    <a:pt x="508850" y="25"/>
                  </a:moveTo>
                  <a:lnTo>
                    <a:pt x="487464" y="25"/>
                  </a:lnTo>
                  <a:lnTo>
                    <a:pt x="487464" y="260223"/>
                  </a:lnTo>
                  <a:lnTo>
                    <a:pt x="508850" y="260223"/>
                  </a:lnTo>
                  <a:lnTo>
                    <a:pt x="508850" y="25"/>
                  </a:lnTo>
                  <a:close/>
                </a:path>
                <a:path w="1118870" h="361950">
                  <a:moveTo>
                    <a:pt x="530237" y="12"/>
                  </a:moveTo>
                  <a:lnTo>
                    <a:pt x="519557" y="12"/>
                  </a:lnTo>
                  <a:lnTo>
                    <a:pt x="519557" y="260210"/>
                  </a:lnTo>
                  <a:lnTo>
                    <a:pt x="530237" y="260210"/>
                  </a:lnTo>
                  <a:lnTo>
                    <a:pt x="530237" y="12"/>
                  </a:lnTo>
                  <a:close/>
                </a:path>
                <a:path w="1118870" h="361950">
                  <a:moveTo>
                    <a:pt x="583692" y="25"/>
                  </a:moveTo>
                  <a:lnTo>
                    <a:pt x="562305" y="25"/>
                  </a:lnTo>
                  <a:lnTo>
                    <a:pt x="562305" y="260223"/>
                  </a:lnTo>
                  <a:lnTo>
                    <a:pt x="583692" y="260223"/>
                  </a:lnTo>
                  <a:lnTo>
                    <a:pt x="583692" y="25"/>
                  </a:lnTo>
                  <a:close/>
                </a:path>
                <a:path w="1118870" h="361950">
                  <a:moveTo>
                    <a:pt x="605091" y="0"/>
                  </a:moveTo>
                  <a:lnTo>
                    <a:pt x="594410" y="0"/>
                  </a:lnTo>
                  <a:lnTo>
                    <a:pt x="594410" y="313677"/>
                  </a:lnTo>
                  <a:lnTo>
                    <a:pt x="605091" y="313677"/>
                  </a:lnTo>
                  <a:lnTo>
                    <a:pt x="605091" y="0"/>
                  </a:lnTo>
                  <a:close/>
                </a:path>
                <a:path w="1118870" h="361950">
                  <a:moveTo>
                    <a:pt x="626452" y="0"/>
                  </a:moveTo>
                  <a:lnTo>
                    <a:pt x="615772" y="0"/>
                  </a:lnTo>
                  <a:lnTo>
                    <a:pt x="615772" y="313677"/>
                  </a:lnTo>
                  <a:lnTo>
                    <a:pt x="626452" y="313677"/>
                  </a:lnTo>
                  <a:lnTo>
                    <a:pt x="626452" y="0"/>
                  </a:lnTo>
                  <a:close/>
                </a:path>
                <a:path w="1118870" h="361950">
                  <a:moveTo>
                    <a:pt x="669226" y="25"/>
                  </a:moveTo>
                  <a:lnTo>
                    <a:pt x="637146" y="25"/>
                  </a:lnTo>
                  <a:lnTo>
                    <a:pt x="637146" y="260223"/>
                  </a:lnTo>
                  <a:lnTo>
                    <a:pt x="669226" y="260223"/>
                  </a:lnTo>
                  <a:lnTo>
                    <a:pt x="669226" y="25"/>
                  </a:lnTo>
                  <a:close/>
                </a:path>
                <a:path w="1118870" h="361950">
                  <a:moveTo>
                    <a:pt x="701294" y="12"/>
                  </a:moveTo>
                  <a:lnTo>
                    <a:pt x="690613" y="12"/>
                  </a:lnTo>
                  <a:lnTo>
                    <a:pt x="690613" y="260210"/>
                  </a:lnTo>
                  <a:lnTo>
                    <a:pt x="701294" y="260210"/>
                  </a:lnTo>
                  <a:lnTo>
                    <a:pt x="701294" y="12"/>
                  </a:lnTo>
                  <a:close/>
                </a:path>
                <a:path w="1118870" h="361950">
                  <a:moveTo>
                    <a:pt x="744067" y="25"/>
                  </a:moveTo>
                  <a:lnTo>
                    <a:pt x="712000" y="25"/>
                  </a:lnTo>
                  <a:lnTo>
                    <a:pt x="712000" y="260223"/>
                  </a:lnTo>
                  <a:lnTo>
                    <a:pt x="744067" y="260223"/>
                  </a:lnTo>
                  <a:lnTo>
                    <a:pt x="744067" y="25"/>
                  </a:lnTo>
                  <a:close/>
                </a:path>
                <a:path w="1118870" h="361950">
                  <a:moveTo>
                    <a:pt x="776147" y="12"/>
                  </a:moveTo>
                  <a:lnTo>
                    <a:pt x="765454" y="12"/>
                  </a:lnTo>
                  <a:lnTo>
                    <a:pt x="765454" y="260210"/>
                  </a:lnTo>
                  <a:lnTo>
                    <a:pt x="776147" y="260210"/>
                  </a:lnTo>
                  <a:lnTo>
                    <a:pt x="776147" y="12"/>
                  </a:lnTo>
                  <a:close/>
                </a:path>
                <a:path w="1118870" h="361950">
                  <a:moveTo>
                    <a:pt x="809040" y="25"/>
                  </a:moveTo>
                  <a:lnTo>
                    <a:pt x="786841" y="25"/>
                  </a:lnTo>
                  <a:lnTo>
                    <a:pt x="786841" y="260223"/>
                  </a:lnTo>
                  <a:lnTo>
                    <a:pt x="809040" y="260223"/>
                  </a:lnTo>
                  <a:lnTo>
                    <a:pt x="809040" y="25"/>
                  </a:lnTo>
                  <a:close/>
                </a:path>
                <a:path w="1118870" h="361950">
                  <a:moveTo>
                    <a:pt x="851814" y="25"/>
                  </a:moveTo>
                  <a:lnTo>
                    <a:pt x="829602" y="25"/>
                  </a:lnTo>
                  <a:lnTo>
                    <a:pt x="829602" y="260223"/>
                  </a:lnTo>
                  <a:lnTo>
                    <a:pt x="851814" y="260223"/>
                  </a:lnTo>
                  <a:lnTo>
                    <a:pt x="851814" y="25"/>
                  </a:lnTo>
                  <a:close/>
                </a:path>
                <a:path w="1118870" h="361950">
                  <a:moveTo>
                    <a:pt x="872375" y="12"/>
                  </a:moveTo>
                  <a:lnTo>
                    <a:pt x="861682" y="12"/>
                  </a:lnTo>
                  <a:lnTo>
                    <a:pt x="861682" y="260210"/>
                  </a:lnTo>
                  <a:lnTo>
                    <a:pt x="872375" y="260210"/>
                  </a:lnTo>
                  <a:lnTo>
                    <a:pt x="872375" y="12"/>
                  </a:lnTo>
                  <a:close/>
                </a:path>
                <a:path w="1118870" h="361950">
                  <a:moveTo>
                    <a:pt x="915136" y="25"/>
                  </a:moveTo>
                  <a:lnTo>
                    <a:pt x="883069" y="25"/>
                  </a:lnTo>
                  <a:lnTo>
                    <a:pt x="883069" y="260223"/>
                  </a:lnTo>
                  <a:lnTo>
                    <a:pt x="915136" y="260223"/>
                  </a:lnTo>
                  <a:lnTo>
                    <a:pt x="915136" y="25"/>
                  </a:lnTo>
                  <a:close/>
                </a:path>
                <a:path w="1118870" h="361950">
                  <a:moveTo>
                    <a:pt x="947216" y="12"/>
                  </a:moveTo>
                  <a:lnTo>
                    <a:pt x="936536" y="12"/>
                  </a:lnTo>
                  <a:lnTo>
                    <a:pt x="936536" y="260210"/>
                  </a:lnTo>
                  <a:lnTo>
                    <a:pt x="947216" y="260210"/>
                  </a:lnTo>
                  <a:lnTo>
                    <a:pt x="947216" y="12"/>
                  </a:lnTo>
                  <a:close/>
                </a:path>
                <a:path w="1118870" h="361950">
                  <a:moveTo>
                    <a:pt x="1000683" y="25"/>
                  </a:moveTo>
                  <a:lnTo>
                    <a:pt x="968603" y="25"/>
                  </a:lnTo>
                  <a:lnTo>
                    <a:pt x="968603" y="260223"/>
                  </a:lnTo>
                  <a:lnTo>
                    <a:pt x="1000683" y="260223"/>
                  </a:lnTo>
                  <a:lnTo>
                    <a:pt x="1000683" y="25"/>
                  </a:lnTo>
                  <a:close/>
                </a:path>
                <a:path w="1118870" h="361950">
                  <a:moveTo>
                    <a:pt x="1033576" y="25"/>
                  </a:moveTo>
                  <a:lnTo>
                    <a:pt x="1011364" y="25"/>
                  </a:lnTo>
                  <a:lnTo>
                    <a:pt x="1011364" y="260223"/>
                  </a:lnTo>
                  <a:lnTo>
                    <a:pt x="1033576" y="260223"/>
                  </a:lnTo>
                  <a:lnTo>
                    <a:pt x="1033576" y="25"/>
                  </a:lnTo>
                  <a:close/>
                </a:path>
                <a:path w="1118870" h="361950">
                  <a:moveTo>
                    <a:pt x="1076350" y="25"/>
                  </a:moveTo>
                  <a:lnTo>
                    <a:pt x="1054138" y="25"/>
                  </a:lnTo>
                  <a:lnTo>
                    <a:pt x="1054138" y="260223"/>
                  </a:lnTo>
                  <a:lnTo>
                    <a:pt x="1076350" y="260223"/>
                  </a:lnTo>
                  <a:lnTo>
                    <a:pt x="1076350" y="25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18" y="0"/>
                  </a:lnTo>
                  <a:lnTo>
                    <a:pt x="1086218" y="313677"/>
                  </a:lnTo>
                  <a:lnTo>
                    <a:pt x="1096911" y="313677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605" y="0"/>
                  </a:lnTo>
                  <a:lnTo>
                    <a:pt x="1107605" y="313677"/>
                  </a:lnTo>
                  <a:lnTo>
                    <a:pt x="1118285" y="313677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476510" y="2978701"/>
              <a:ext cx="202994" cy="82892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4743170" y="2978708"/>
              <a:ext cx="413384" cy="83185"/>
            </a:xfrm>
            <a:custGeom>
              <a:avLst/>
              <a:gdLst/>
              <a:ahLst/>
              <a:cxnLst/>
              <a:rect l="l" t="t" r="r" b="b"/>
              <a:pathLst>
                <a:path w="413385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16" y="6921"/>
                  </a:lnTo>
                  <a:lnTo>
                    <a:pt x="42684" y="5778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38" y="74701"/>
                  </a:lnTo>
                  <a:lnTo>
                    <a:pt x="21882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78"/>
                  </a:lnTo>
                  <a:lnTo>
                    <a:pt x="41211" y="4394"/>
                  </a:lnTo>
                  <a:lnTo>
                    <a:pt x="37922" y="2667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86"/>
                  </a:lnTo>
                  <a:lnTo>
                    <a:pt x="52933" y="51003"/>
                  </a:lnTo>
                  <a:close/>
                </a:path>
                <a:path w="413385" h="83185">
                  <a:moveTo>
                    <a:pt x="127990" y="51003"/>
                  </a:moveTo>
                  <a:lnTo>
                    <a:pt x="119837" y="8255"/>
                  </a:lnTo>
                  <a:lnTo>
                    <a:pt x="118986" y="6921"/>
                  </a:lnTo>
                  <a:lnTo>
                    <a:pt x="117741" y="5765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39"/>
                  </a:lnTo>
                  <a:lnTo>
                    <a:pt x="96837" y="8255"/>
                  </a:lnTo>
                  <a:lnTo>
                    <a:pt x="106070" y="8255"/>
                  </a:lnTo>
                  <a:lnTo>
                    <a:pt x="117741" y="41478"/>
                  </a:lnTo>
                  <a:lnTo>
                    <a:pt x="117741" y="5765"/>
                  </a:lnTo>
                  <a:lnTo>
                    <a:pt x="116268" y="4394"/>
                  </a:lnTo>
                  <a:lnTo>
                    <a:pt x="112991" y="2667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53" y="80086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69" y="81305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7012" y="58686"/>
                  </a:lnTo>
                  <a:lnTo>
                    <a:pt x="127990" y="51003"/>
                  </a:lnTo>
                  <a:close/>
                </a:path>
                <a:path w="413385" h="83185">
                  <a:moveTo>
                    <a:pt x="187655" y="0"/>
                  </a:moveTo>
                  <a:lnTo>
                    <a:pt x="181229" y="0"/>
                  </a:lnTo>
                  <a:lnTo>
                    <a:pt x="179501" y="3492"/>
                  </a:lnTo>
                  <a:lnTo>
                    <a:pt x="176542" y="7124"/>
                  </a:lnTo>
                  <a:lnTo>
                    <a:pt x="168198" y="14566"/>
                  </a:lnTo>
                  <a:lnTo>
                    <a:pt x="163334" y="17741"/>
                  </a:lnTo>
                  <a:lnTo>
                    <a:pt x="157759" y="20383"/>
                  </a:lnTo>
                  <a:lnTo>
                    <a:pt x="157759" y="29997"/>
                  </a:lnTo>
                  <a:lnTo>
                    <a:pt x="177685" y="17995"/>
                  </a:lnTo>
                  <a:lnTo>
                    <a:pt x="177685" y="81508"/>
                  </a:lnTo>
                  <a:lnTo>
                    <a:pt x="187655" y="81508"/>
                  </a:lnTo>
                  <a:lnTo>
                    <a:pt x="187655" y="0"/>
                  </a:lnTo>
                  <a:close/>
                </a:path>
                <a:path w="413385" h="83185">
                  <a:moveTo>
                    <a:pt x="278041" y="52933"/>
                  </a:moveTo>
                  <a:lnTo>
                    <a:pt x="267081" y="52933"/>
                  </a:lnTo>
                  <a:lnTo>
                    <a:pt x="267081" y="16344"/>
                  </a:lnTo>
                  <a:lnTo>
                    <a:pt x="267081" y="317"/>
                  </a:lnTo>
                  <a:lnTo>
                    <a:pt x="258940" y="317"/>
                  </a:lnTo>
                  <a:lnTo>
                    <a:pt x="257111" y="2921"/>
                  </a:lnTo>
                  <a:lnTo>
                    <a:pt x="257111" y="16344"/>
                  </a:lnTo>
                  <a:lnTo>
                    <a:pt x="257111" y="52933"/>
                  </a:lnTo>
                  <a:lnTo>
                    <a:pt x="231698" y="52933"/>
                  </a:lnTo>
                  <a:lnTo>
                    <a:pt x="257111" y="16344"/>
                  </a:lnTo>
                  <a:lnTo>
                    <a:pt x="257111" y="2921"/>
                  </a:lnTo>
                  <a:lnTo>
                    <a:pt x="221907" y="52933"/>
                  </a:lnTo>
                  <a:lnTo>
                    <a:pt x="221907" y="62077"/>
                  </a:lnTo>
                  <a:lnTo>
                    <a:pt x="257111" y="62077"/>
                  </a:lnTo>
                  <a:lnTo>
                    <a:pt x="257111" y="81508"/>
                  </a:lnTo>
                  <a:lnTo>
                    <a:pt x="267081" y="81508"/>
                  </a:lnTo>
                  <a:lnTo>
                    <a:pt x="267081" y="62077"/>
                  </a:lnTo>
                  <a:lnTo>
                    <a:pt x="278041" y="62077"/>
                  </a:lnTo>
                  <a:lnTo>
                    <a:pt x="278041" y="52933"/>
                  </a:lnTo>
                  <a:close/>
                </a:path>
                <a:path w="413385" h="83185">
                  <a:moveTo>
                    <a:pt x="354050" y="46266"/>
                  </a:moveTo>
                  <a:lnTo>
                    <a:pt x="351612" y="39954"/>
                  </a:lnTo>
                  <a:lnTo>
                    <a:pt x="341871" y="30137"/>
                  </a:lnTo>
                  <a:lnTo>
                    <a:pt x="335889" y="27686"/>
                  </a:lnTo>
                  <a:lnTo>
                    <a:pt x="323443" y="27686"/>
                  </a:lnTo>
                  <a:lnTo>
                    <a:pt x="318338" y="29375"/>
                  </a:lnTo>
                  <a:lnTo>
                    <a:pt x="313461" y="32778"/>
                  </a:lnTo>
                  <a:lnTo>
                    <a:pt x="317830" y="10960"/>
                  </a:lnTo>
                  <a:lnTo>
                    <a:pt x="350227" y="10960"/>
                  </a:lnTo>
                  <a:lnTo>
                    <a:pt x="350227" y="1435"/>
                  </a:lnTo>
                  <a:lnTo>
                    <a:pt x="309867" y="1435"/>
                  </a:lnTo>
                  <a:lnTo>
                    <a:pt x="302006" y="43129"/>
                  </a:lnTo>
                  <a:lnTo>
                    <a:pt x="311353" y="44348"/>
                  </a:lnTo>
                  <a:lnTo>
                    <a:pt x="312839" y="42024"/>
                  </a:lnTo>
                  <a:lnTo>
                    <a:pt x="314858" y="40144"/>
                  </a:lnTo>
                  <a:lnTo>
                    <a:pt x="320027" y="37223"/>
                  </a:lnTo>
                  <a:lnTo>
                    <a:pt x="322935" y="36487"/>
                  </a:lnTo>
                  <a:lnTo>
                    <a:pt x="331304" y="36487"/>
                  </a:lnTo>
                  <a:lnTo>
                    <a:pt x="335483" y="38125"/>
                  </a:lnTo>
                  <a:lnTo>
                    <a:pt x="341871" y="44704"/>
                  </a:lnTo>
                  <a:lnTo>
                    <a:pt x="343471" y="49187"/>
                  </a:lnTo>
                  <a:lnTo>
                    <a:pt x="343471" y="60845"/>
                  </a:lnTo>
                  <a:lnTo>
                    <a:pt x="341807" y="65646"/>
                  </a:lnTo>
                  <a:lnTo>
                    <a:pt x="335165" y="72885"/>
                  </a:lnTo>
                  <a:lnTo>
                    <a:pt x="331101" y="74701"/>
                  </a:lnTo>
                  <a:lnTo>
                    <a:pt x="322313" y="74701"/>
                  </a:lnTo>
                  <a:lnTo>
                    <a:pt x="318909" y="73418"/>
                  </a:lnTo>
                  <a:lnTo>
                    <a:pt x="313258" y="68287"/>
                  </a:lnTo>
                  <a:lnTo>
                    <a:pt x="311467" y="64439"/>
                  </a:lnTo>
                  <a:lnTo>
                    <a:pt x="310692" y="59372"/>
                  </a:lnTo>
                  <a:lnTo>
                    <a:pt x="300228" y="60236"/>
                  </a:lnTo>
                  <a:lnTo>
                    <a:pt x="300888" y="67068"/>
                  </a:lnTo>
                  <a:lnTo>
                    <a:pt x="303555" y="72555"/>
                  </a:lnTo>
                  <a:lnTo>
                    <a:pt x="312889" y="80822"/>
                  </a:lnTo>
                  <a:lnTo>
                    <a:pt x="318922" y="82880"/>
                  </a:lnTo>
                  <a:lnTo>
                    <a:pt x="335318" y="82880"/>
                  </a:lnTo>
                  <a:lnTo>
                    <a:pt x="342417" y="79603"/>
                  </a:lnTo>
                  <a:lnTo>
                    <a:pt x="351904" y="67678"/>
                  </a:lnTo>
                  <a:lnTo>
                    <a:pt x="354050" y="61328"/>
                  </a:lnTo>
                  <a:lnTo>
                    <a:pt x="354050" y="46266"/>
                  </a:lnTo>
                  <a:close/>
                </a:path>
                <a:path w="413385" h="83185">
                  <a:moveTo>
                    <a:pt x="412813" y="0"/>
                  </a:moveTo>
                  <a:lnTo>
                    <a:pt x="406387" y="0"/>
                  </a:lnTo>
                  <a:lnTo>
                    <a:pt x="404660" y="3492"/>
                  </a:lnTo>
                  <a:lnTo>
                    <a:pt x="401701" y="7124"/>
                  </a:lnTo>
                  <a:lnTo>
                    <a:pt x="393357" y="14566"/>
                  </a:lnTo>
                  <a:lnTo>
                    <a:pt x="388493" y="17741"/>
                  </a:lnTo>
                  <a:lnTo>
                    <a:pt x="382917" y="20383"/>
                  </a:lnTo>
                  <a:lnTo>
                    <a:pt x="382917" y="29997"/>
                  </a:lnTo>
                  <a:lnTo>
                    <a:pt x="402844" y="17995"/>
                  </a:lnTo>
                  <a:lnTo>
                    <a:pt x="402844" y="81508"/>
                  </a:lnTo>
                  <a:lnTo>
                    <a:pt x="412813" y="81508"/>
                  </a:lnTo>
                  <a:lnTo>
                    <a:pt x="4128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716208" y="236664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725720" y="2370587"/>
              <a:ext cx="143802" cy="124828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4018902" y="236664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028422" y="2370587"/>
              <a:ext cx="143802" cy="124828"/>
            </a:xfrm>
            <a:prstGeom prst="rect">
              <a:avLst/>
            </a:prstGeom>
          </p:spPr>
        </p:pic>
      </p:grpSp>
      <p:sp>
        <p:nvSpPr>
          <p:cNvPr id="51" name="object 51"/>
          <p:cNvSpPr txBox="1"/>
          <p:nvPr/>
        </p:nvSpPr>
        <p:spPr>
          <a:xfrm>
            <a:off x="2198425" y="2071852"/>
            <a:ext cx="1357630" cy="3225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450215" marR="5080" indent="-438150">
              <a:lnSpc>
                <a:spcPct val="102600"/>
              </a:lnSpc>
              <a:spcBef>
                <a:spcPts val="95"/>
              </a:spcBef>
            </a:pPr>
            <a:r>
              <a:rPr sz="950" b="1" spc="-40" dirty="0">
                <a:latin typeface="Trebuchet MS"/>
                <a:cs typeface="Trebuchet MS"/>
              </a:rPr>
              <a:t>GREEN</a:t>
            </a:r>
            <a:r>
              <a:rPr sz="950" b="1" spc="-50" dirty="0">
                <a:latin typeface="Trebuchet MS"/>
                <a:cs typeface="Trebuchet MS"/>
              </a:rPr>
              <a:t> </a:t>
            </a:r>
            <a:r>
              <a:rPr sz="950" b="1" spc="-20" dirty="0">
                <a:latin typeface="Trebuchet MS"/>
                <a:cs typeface="Trebuchet MS"/>
              </a:rPr>
              <a:t>BEANS</a:t>
            </a:r>
            <a:r>
              <a:rPr sz="950" b="1" spc="-50" dirty="0">
                <a:latin typeface="Trebuchet MS"/>
                <a:cs typeface="Trebuchet MS"/>
              </a:rPr>
              <a:t> </a:t>
            </a:r>
            <a:r>
              <a:rPr sz="950" b="1" spc="-20" dirty="0">
                <a:latin typeface="Trebuchet MS"/>
                <a:cs typeface="Trebuchet MS"/>
              </a:rPr>
              <a:t>CROSS</a:t>
            </a:r>
            <a:r>
              <a:rPr sz="950" b="1" spc="-50" dirty="0">
                <a:latin typeface="Trebuchet MS"/>
                <a:cs typeface="Trebuchet MS"/>
              </a:rPr>
              <a:t> </a:t>
            </a:r>
            <a:r>
              <a:rPr sz="950" b="1" spc="-60" dirty="0">
                <a:latin typeface="Trebuchet MS"/>
                <a:cs typeface="Trebuchet MS"/>
              </a:rPr>
              <a:t>CUT  </a:t>
            </a:r>
            <a:r>
              <a:rPr sz="950" b="1" spc="-5" dirty="0">
                <a:latin typeface="Trebuchet MS"/>
                <a:cs typeface="Trebuchet MS"/>
              </a:rPr>
              <a:t>IN</a:t>
            </a:r>
            <a:r>
              <a:rPr sz="950" b="1" spc="-55" dirty="0">
                <a:latin typeface="Trebuchet MS"/>
                <a:cs typeface="Trebuchet MS"/>
              </a:rPr>
              <a:t> </a:t>
            </a:r>
            <a:r>
              <a:rPr sz="950" b="1" spc="-30" dirty="0">
                <a:latin typeface="Trebuchet MS"/>
                <a:cs typeface="Trebuchet MS"/>
              </a:rPr>
              <a:t>BRINE</a:t>
            </a:r>
            <a:endParaRPr sz="950">
              <a:latin typeface="Trebuchet MS"/>
              <a:cs typeface="Trebuchet MS"/>
            </a:endParaRPr>
          </a:p>
        </p:txBody>
      </p:sp>
      <p:pic>
        <p:nvPicPr>
          <p:cNvPr id="52" name="object 52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2646273" y="1121321"/>
            <a:ext cx="449694" cy="768946"/>
          </a:xfrm>
          <a:prstGeom prst="rect">
            <a:avLst/>
          </a:prstGeom>
        </p:spPr>
      </p:pic>
      <p:grpSp>
        <p:nvGrpSpPr>
          <p:cNvPr id="53" name="object 53"/>
          <p:cNvGrpSpPr/>
          <p:nvPr/>
        </p:nvGrpSpPr>
        <p:grpSpPr>
          <a:xfrm>
            <a:off x="2256485" y="2707322"/>
            <a:ext cx="1229995" cy="367665"/>
            <a:chOff x="2256485" y="2707322"/>
            <a:chExt cx="1229995" cy="367665"/>
          </a:xfrm>
        </p:grpSpPr>
        <p:sp>
          <p:nvSpPr>
            <p:cNvPr id="54" name="object 54"/>
            <p:cNvSpPr/>
            <p:nvPr/>
          </p:nvSpPr>
          <p:spPr>
            <a:xfrm>
              <a:off x="2256485" y="2707322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414778" y="2978212"/>
              <a:ext cx="71285" cy="89115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2373693" y="2707322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80" y="0"/>
                  </a:moveTo>
                  <a:lnTo>
                    <a:pt x="21399" y="0"/>
                  </a:lnTo>
                  <a:lnTo>
                    <a:pt x="21399" y="313664"/>
                  </a:lnTo>
                  <a:lnTo>
                    <a:pt x="32880" y="313664"/>
                  </a:lnTo>
                  <a:lnTo>
                    <a:pt x="32880" y="0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21" y="12"/>
                  </a:moveTo>
                  <a:lnTo>
                    <a:pt x="96240" y="12"/>
                  </a:lnTo>
                  <a:lnTo>
                    <a:pt x="96240" y="260223"/>
                  </a:lnTo>
                  <a:lnTo>
                    <a:pt x="107721" y="260223"/>
                  </a:lnTo>
                  <a:lnTo>
                    <a:pt x="107721" y="12"/>
                  </a:lnTo>
                  <a:close/>
                </a:path>
                <a:path w="1016635" h="313689">
                  <a:moveTo>
                    <a:pt x="129108" y="12"/>
                  </a:moveTo>
                  <a:lnTo>
                    <a:pt x="117627" y="12"/>
                  </a:lnTo>
                  <a:lnTo>
                    <a:pt x="117627" y="260223"/>
                  </a:lnTo>
                  <a:lnTo>
                    <a:pt x="129108" y="260223"/>
                  </a:lnTo>
                  <a:lnTo>
                    <a:pt x="129108" y="12"/>
                  </a:lnTo>
                  <a:close/>
                </a:path>
                <a:path w="1016635" h="313689">
                  <a:moveTo>
                    <a:pt x="182562" y="0"/>
                  </a:moveTo>
                  <a:lnTo>
                    <a:pt x="149694" y="0"/>
                  </a:lnTo>
                  <a:lnTo>
                    <a:pt x="149694" y="260210"/>
                  </a:lnTo>
                  <a:lnTo>
                    <a:pt x="182562" y="260210"/>
                  </a:lnTo>
                  <a:lnTo>
                    <a:pt x="182562" y="0"/>
                  </a:lnTo>
                  <a:close/>
                </a:path>
                <a:path w="1016635" h="313689">
                  <a:moveTo>
                    <a:pt x="225336" y="0"/>
                  </a:moveTo>
                  <a:lnTo>
                    <a:pt x="192468" y="0"/>
                  </a:lnTo>
                  <a:lnTo>
                    <a:pt x="192468" y="260210"/>
                  </a:lnTo>
                  <a:lnTo>
                    <a:pt x="225336" y="260210"/>
                  </a:lnTo>
                  <a:lnTo>
                    <a:pt x="225336" y="0"/>
                  </a:lnTo>
                  <a:close/>
                </a:path>
                <a:path w="1016635" h="313689">
                  <a:moveTo>
                    <a:pt x="257403" y="12"/>
                  </a:moveTo>
                  <a:lnTo>
                    <a:pt x="245922" y="12"/>
                  </a:lnTo>
                  <a:lnTo>
                    <a:pt x="245922" y="260223"/>
                  </a:lnTo>
                  <a:lnTo>
                    <a:pt x="257403" y="260223"/>
                  </a:lnTo>
                  <a:lnTo>
                    <a:pt x="257403" y="12"/>
                  </a:lnTo>
                  <a:close/>
                </a:path>
                <a:path w="1016635" h="313689">
                  <a:moveTo>
                    <a:pt x="278790" y="12"/>
                  </a:moveTo>
                  <a:lnTo>
                    <a:pt x="267296" y="12"/>
                  </a:lnTo>
                  <a:lnTo>
                    <a:pt x="267296" y="260223"/>
                  </a:lnTo>
                  <a:lnTo>
                    <a:pt x="278790" y="260223"/>
                  </a:lnTo>
                  <a:lnTo>
                    <a:pt x="278790" y="12"/>
                  </a:lnTo>
                  <a:close/>
                </a:path>
                <a:path w="1016635" h="313689">
                  <a:moveTo>
                    <a:pt x="332244" y="0"/>
                  </a:moveTo>
                  <a:lnTo>
                    <a:pt x="299377" y="0"/>
                  </a:lnTo>
                  <a:lnTo>
                    <a:pt x="299377" y="260210"/>
                  </a:lnTo>
                  <a:lnTo>
                    <a:pt x="332244" y="260210"/>
                  </a:lnTo>
                  <a:lnTo>
                    <a:pt x="332244" y="0"/>
                  </a:lnTo>
                  <a:close/>
                </a:path>
                <a:path w="1016635" h="313689">
                  <a:moveTo>
                    <a:pt x="353631" y="12"/>
                  </a:moveTo>
                  <a:lnTo>
                    <a:pt x="342150" y="12"/>
                  </a:lnTo>
                  <a:lnTo>
                    <a:pt x="342150" y="260223"/>
                  </a:lnTo>
                  <a:lnTo>
                    <a:pt x="353631" y="260223"/>
                  </a:lnTo>
                  <a:lnTo>
                    <a:pt x="353631" y="12"/>
                  </a:lnTo>
                  <a:close/>
                </a:path>
                <a:path w="1016635" h="313689">
                  <a:moveTo>
                    <a:pt x="407085" y="0"/>
                  </a:moveTo>
                  <a:lnTo>
                    <a:pt x="384911" y="0"/>
                  </a:lnTo>
                  <a:lnTo>
                    <a:pt x="384911" y="260210"/>
                  </a:lnTo>
                  <a:lnTo>
                    <a:pt x="407085" y="260210"/>
                  </a:lnTo>
                  <a:lnTo>
                    <a:pt x="407085" y="0"/>
                  </a:lnTo>
                  <a:close/>
                </a:path>
                <a:path w="1016635" h="313689">
                  <a:moveTo>
                    <a:pt x="428485" y="12"/>
                  </a:moveTo>
                  <a:lnTo>
                    <a:pt x="417004" y="12"/>
                  </a:lnTo>
                  <a:lnTo>
                    <a:pt x="417004" y="260223"/>
                  </a:lnTo>
                  <a:lnTo>
                    <a:pt x="428485" y="260223"/>
                  </a:lnTo>
                  <a:lnTo>
                    <a:pt x="428485" y="12"/>
                  </a:lnTo>
                  <a:close/>
                </a:path>
                <a:path w="1016635" h="313689">
                  <a:moveTo>
                    <a:pt x="481939" y="0"/>
                  </a:moveTo>
                  <a:lnTo>
                    <a:pt x="459765" y="0"/>
                  </a:lnTo>
                  <a:lnTo>
                    <a:pt x="459765" y="260210"/>
                  </a:lnTo>
                  <a:lnTo>
                    <a:pt x="481939" y="260210"/>
                  </a:lnTo>
                  <a:lnTo>
                    <a:pt x="481939" y="0"/>
                  </a:lnTo>
                  <a:close/>
                </a:path>
                <a:path w="1016635" h="313689">
                  <a:moveTo>
                    <a:pt x="503326" y="0"/>
                  </a:moveTo>
                  <a:lnTo>
                    <a:pt x="491845" y="0"/>
                  </a:lnTo>
                  <a:lnTo>
                    <a:pt x="491845" y="313664"/>
                  </a:lnTo>
                  <a:lnTo>
                    <a:pt x="503326" y="313664"/>
                  </a:lnTo>
                  <a:lnTo>
                    <a:pt x="503326" y="0"/>
                  </a:lnTo>
                  <a:close/>
                </a:path>
                <a:path w="1016635" h="313689">
                  <a:moveTo>
                    <a:pt x="524713" y="0"/>
                  </a:moveTo>
                  <a:lnTo>
                    <a:pt x="513232" y="0"/>
                  </a:lnTo>
                  <a:lnTo>
                    <a:pt x="513232" y="313664"/>
                  </a:lnTo>
                  <a:lnTo>
                    <a:pt x="524713" y="313664"/>
                  </a:lnTo>
                  <a:lnTo>
                    <a:pt x="524713" y="0"/>
                  </a:lnTo>
                  <a:close/>
                </a:path>
                <a:path w="1016635" h="313689">
                  <a:moveTo>
                    <a:pt x="567474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74" y="260210"/>
                  </a:lnTo>
                  <a:lnTo>
                    <a:pt x="567474" y="0"/>
                  </a:lnTo>
                  <a:close/>
                </a:path>
                <a:path w="1016635" h="313689">
                  <a:moveTo>
                    <a:pt x="599567" y="12"/>
                  </a:moveTo>
                  <a:lnTo>
                    <a:pt x="588073" y="12"/>
                  </a:lnTo>
                  <a:lnTo>
                    <a:pt x="588073" y="260223"/>
                  </a:lnTo>
                  <a:lnTo>
                    <a:pt x="599567" y="260223"/>
                  </a:lnTo>
                  <a:lnTo>
                    <a:pt x="599567" y="12"/>
                  </a:lnTo>
                  <a:close/>
                </a:path>
                <a:path w="1016635" h="313689">
                  <a:moveTo>
                    <a:pt x="642327" y="0"/>
                  </a:moveTo>
                  <a:lnTo>
                    <a:pt x="609460" y="0"/>
                  </a:lnTo>
                  <a:lnTo>
                    <a:pt x="609460" y="260210"/>
                  </a:lnTo>
                  <a:lnTo>
                    <a:pt x="642327" y="260210"/>
                  </a:lnTo>
                  <a:lnTo>
                    <a:pt x="642327" y="0"/>
                  </a:lnTo>
                  <a:close/>
                </a:path>
                <a:path w="1016635" h="313689">
                  <a:moveTo>
                    <a:pt x="674382" y="12"/>
                  </a:moveTo>
                  <a:lnTo>
                    <a:pt x="662901" y="12"/>
                  </a:lnTo>
                  <a:lnTo>
                    <a:pt x="662901" y="260223"/>
                  </a:lnTo>
                  <a:lnTo>
                    <a:pt x="674382" y="260223"/>
                  </a:lnTo>
                  <a:lnTo>
                    <a:pt x="674382" y="12"/>
                  </a:lnTo>
                  <a:close/>
                </a:path>
                <a:path w="1016635" h="313689">
                  <a:moveTo>
                    <a:pt x="695769" y="12"/>
                  </a:moveTo>
                  <a:lnTo>
                    <a:pt x="684288" y="12"/>
                  </a:lnTo>
                  <a:lnTo>
                    <a:pt x="684288" y="260223"/>
                  </a:lnTo>
                  <a:lnTo>
                    <a:pt x="695769" y="260223"/>
                  </a:lnTo>
                  <a:lnTo>
                    <a:pt x="695769" y="12"/>
                  </a:lnTo>
                  <a:close/>
                </a:path>
                <a:path w="1016635" h="313689">
                  <a:moveTo>
                    <a:pt x="749236" y="0"/>
                  </a:moveTo>
                  <a:lnTo>
                    <a:pt x="716368" y="0"/>
                  </a:lnTo>
                  <a:lnTo>
                    <a:pt x="716368" y="260210"/>
                  </a:lnTo>
                  <a:lnTo>
                    <a:pt x="749236" y="260210"/>
                  </a:lnTo>
                  <a:lnTo>
                    <a:pt x="749236" y="0"/>
                  </a:lnTo>
                  <a:close/>
                </a:path>
                <a:path w="1016635" h="313689">
                  <a:moveTo>
                    <a:pt x="770623" y="12"/>
                  </a:moveTo>
                  <a:lnTo>
                    <a:pt x="759142" y="12"/>
                  </a:lnTo>
                  <a:lnTo>
                    <a:pt x="759142" y="260223"/>
                  </a:lnTo>
                  <a:lnTo>
                    <a:pt x="770623" y="260223"/>
                  </a:lnTo>
                  <a:lnTo>
                    <a:pt x="770623" y="12"/>
                  </a:lnTo>
                  <a:close/>
                </a:path>
                <a:path w="1016635" h="313689">
                  <a:moveTo>
                    <a:pt x="791997" y="12"/>
                  </a:moveTo>
                  <a:lnTo>
                    <a:pt x="780516" y="12"/>
                  </a:lnTo>
                  <a:lnTo>
                    <a:pt x="780516" y="260223"/>
                  </a:lnTo>
                  <a:lnTo>
                    <a:pt x="791997" y="260223"/>
                  </a:lnTo>
                  <a:lnTo>
                    <a:pt x="791997" y="12"/>
                  </a:lnTo>
                  <a:close/>
                </a:path>
                <a:path w="1016635" h="313689">
                  <a:moveTo>
                    <a:pt x="856983" y="0"/>
                  </a:moveTo>
                  <a:lnTo>
                    <a:pt x="833983" y="0"/>
                  </a:lnTo>
                  <a:lnTo>
                    <a:pt x="833983" y="260210"/>
                  </a:lnTo>
                  <a:lnTo>
                    <a:pt x="856983" y="260210"/>
                  </a:lnTo>
                  <a:lnTo>
                    <a:pt x="856983" y="0"/>
                  </a:lnTo>
                  <a:close/>
                </a:path>
                <a:path w="1016635" h="313689">
                  <a:moveTo>
                    <a:pt x="889050" y="0"/>
                  </a:moveTo>
                  <a:lnTo>
                    <a:pt x="866063" y="0"/>
                  </a:lnTo>
                  <a:lnTo>
                    <a:pt x="866063" y="260210"/>
                  </a:lnTo>
                  <a:lnTo>
                    <a:pt x="889050" y="260210"/>
                  </a:lnTo>
                  <a:lnTo>
                    <a:pt x="889050" y="0"/>
                  </a:lnTo>
                  <a:close/>
                </a:path>
                <a:path w="1016635" h="313689">
                  <a:moveTo>
                    <a:pt x="920305" y="12"/>
                  </a:moveTo>
                  <a:lnTo>
                    <a:pt x="908824" y="12"/>
                  </a:lnTo>
                  <a:lnTo>
                    <a:pt x="908824" y="260223"/>
                  </a:lnTo>
                  <a:lnTo>
                    <a:pt x="920305" y="260223"/>
                  </a:lnTo>
                  <a:lnTo>
                    <a:pt x="920305" y="12"/>
                  </a:lnTo>
                  <a:close/>
                </a:path>
                <a:path w="1016635" h="313689">
                  <a:moveTo>
                    <a:pt x="941679" y="12"/>
                  </a:moveTo>
                  <a:lnTo>
                    <a:pt x="930198" y="12"/>
                  </a:lnTo>
                  <a:lnTo>
                    <a:pt x="930198" y="260223"/>
                  </a:lnTo>
                  <a:lnTo>
                    <a:pt x="941679" y="260223"/>
                  </a:lnTo>
                  <a:lnTo>
                    <a:pt x="941679" y="12"/>
                  </a:lnTo>
                  <a:close/>
                </a:path>
                <a:path w="1016635" h="313689">
                  <a:moveTo>
                    <a:pt x="995159" y="0"/>
                  </a:moveTo>
                  <a:lnTo>
                    <a:pt x="983678" y="0"/>
                  </a:lnTo>
                  <a:lnTo>
                    <a:pt x="983678" y="313664"/>
                  </a:lnTo>
                  <a:lnTo>
                    <a:pt x="995159" y="313664"/>
                  </a:lnTo>
                  <a:lnTo>
                    <a:pt x="995159" y="0"/>
                  </a:lnTo>
                  <a:close/>
                </a:path>
                <a:path w="1016635" h="313689">
                  <a:moveTo>
                    <a:pt x="1016546" y="0"/>
                  </a:moveTo>
                  <a:lnTo>
                    <a:pt x="1005052" y="0"/>
                  </a:lnTo>
                  <a:lnTo>
                    <a:pt x="1005052" y="313664"/>
                  </a:lnTo>
                  <a:lnTo>
                    <a:pt x="1016546" y="313664"/>
                  </a:lnTo>
                  <a:lnTo>
                    <a:pt x="10165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2254535" y="2932673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005626</a:t>
            </a:r>
            <a:endParaRPr sz="950">
              <a:latin typeface="Arial MT"/>
              <a:cs typeface="Arial MT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2178900" y="2404745"/>
            <a:ext cx="1358265" cy="135255"/>
            <a:chOff x="2178900" y="2404745"/>
            <a:chExt cx="1358265" cy="135255"/>
          </a:xfrm>
        </p:grpSpPr>
        <p:sp>
          <p:nvSpPr>
            <p:cNvPr id="59" name="object 59"/>
            <p:cNvSpPr/>
            <p:nvPr/>
          </p:nvSpPr>
          <p:spPr>
            <a:xfrm>
              <a:off x="2876207" y="240474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885716" y="2408687"/>
              <a:ext cx="143802" cy="12482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2178900" y="240474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188419" y="2408687"/>
              <a:ext cx="143802" cy="124828"/>
            </a:xfrm>
            <a:prstGeom prst="rect">
              <a:avLst/>
            </a:prstGeom>
          </p:spPr>
        </p:pic>
      </p:grpSp>
      <p:sp>
        <p:nvSpPr>
          <p:cNvPr id="63" name="object 63"/>
          <p:cNvSpPr txBox="1"/>
          <p:nvPr/>
        </p:nvSpPr>
        <p:spPr>
          <a:xfrm>
            <a:off x="2178900" y="2404745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188032" y="5607139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008640" y="5614771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5641403" y="1992529"/>
            <a:ext cx="1738630" cy="1941195"/>
          </a:xfrm>
          <a:custGeom>
            <a:avLst/>
            <a:gdLst/>
            <a:ahLst/>
            <a:cxnLst/>
            <a:rect l="l" t="t" r="r" b="b"/>
            <a:pathLst>
              <a:path w="1738629" h="194119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69109"/>
                </a:lnTo>
                <a:lnTo>
                  <a:pt x="1124" y="1910740"/>
                </a:lnTo>
                <a:lnTo>
                  <a:pt x="8999" y="1932117"/>
                </a:lnTo>
                <a:lnTo>
                  <a:pt x="30373" y="1939993"/>
                </a:lnTo>
                <a:lnTo>
                  <a:pt x="71996" y="1941118"/>
                </a:lnTo>
                <a:lnTo>
                  <a:pt x="1666595" y="1941118"/>
                </a:lnTo>
                <a:lnTo>
                  <a:pt x="1708218" y="1939993"/>
                </a:lnTo>
                <a:lnTo>
                  <a:pt x="1729592" y="1932117"/>
                </a:lnTo>
                <a:lnTo>
                  <a:pt x="1737466" y="1910740"/>
                </a:lnTo>
                <a:lnTo>
                  <a:pt x="1738591" y="186910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7" name="object 67"/>
          <p:cNvGraphicFramePr>
            <a:graphicFrameLocks noGrp="1"/>
          </p:cNvGraphicFramePr>
          <p:nvPr/>
        </p:nvGraphicFramePr>
        <p:xfrm>
          <a:off x="5743050" y="318750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6872RH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6005044001499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8" name="object 68"/>
          <p:cNvSpPr txBox="1"/>
          <p:nvPr/>
        </p:nvSpPr>
        <p:spPr>
          <a:xfrm>
            <a:off x="5770024" y="2075444"/>
            <a:ext cx="147066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VEGE</a:t>
            </a:r>
            <a:r>
              <a:rPr sz="1000" b="1" spc="-105" dirty="0">
                <a:latin typeface="Trebuchet MS"/>
                <a:cs typeface="Trebuchet MS"/>
              </a:rPr>
              <a:t>T</a:t>
            </a:r>
            <a:r>
              <a:rPr sz="1000" b="1" spc="-35" dirty="0">
                <a:latin typeface="Trebuchet MS"/>
                <a:cs typeface="Trebuchet MS"/>
              </a:rPr>
              <a:t>ABLE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9" name="object 69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6285585" y="1125626"/>
            <a:ext cx="449066" cy="767842"/>
          </a:xfrm>
          <a:prstGeom prst="rect">
            <a:avLst/>
          </a:prstGeom>
        </p:spPr>
      </p:pic>
      <p:grpSp>
        <p:nvGrpSpPr>
          <p:cNvPr id="70" name="object 70"/>
          <p:cNvGrpSpPr/>
          <p:nvPr/>
        </p:nvGrpSpPr>
        <p:grpSpPr>
          <a:xfrm>
            <a:off x="5828563" y="2381389"/>
            <a:ext cx="1358265" cy="686435"/>
            <a:chOff x="5828563" y="2381389"/>
            <a:chExt cx="1358265" cy="686435"/>
          </a:xfrm>
        </p:grpSpPr>
        <p:sp>
          <p:nvSpPr>
            <p:cNvPr id="71" name="object 71"/>
            <p:cNvSpPr/>
            <p:nvPr/>
          </p:nvSpPr>
          <p:spPr>
            <a:xfrm>
              <a:off x="5852952" y="2705920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011257" y="2976810"/>
              <a:ext cx="71259" cy="89115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5868009" y="2705899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20"/>
                  </a:moveTo>
                  <a:lnTo>
                    <a:pt x="51155" y="319608"/>
                  </a:lnTo>
                  <a:lnTo>
                    <a:pt x="47828" y="316153"/>
                  </a:lnTo>
                  <a:lnTo>
                    <a:pt x="43243" y="311353"/>
                  </a:lnTo>
                  <a:lnTo>
                    <a:pt x="43243" y="328485"/>
                  </a:lnTo>
                  <a:lnTo>
                    <a:pt x="43192" y="340423"/>
                  </a:lnTo>
                  <a:lnTo>
                    <a:pt x="41783" y="344716"/>
                  </a:lnTo>
                  <a:lnTo>
                    <a:pt x="35737" y="351497"/>
                  </a:lnTo>
                  <a:lnTo>
                    <a:pt x="32131" y="353212"/>
                  </a:lnTo>
                  <a:lnTo>
                    <a:pt x="25019" y="353212"/>
                  </a:lnTo>
                  <a:lnTo>
                    <a:pt x="11341" y="337159"/>
                  </a:lnTo>
                  <a:lnTo>
                    <a:pt x="11341" y="328485"/>
                  </a:lnTo>
                  <a:lnTo>
                    <a:pt x="12915" y="324256"/>
                  </a:lnTo>
                  <a:lnTo>
                    <a:pt x="18846" y="318147"/>
                  </a:lnTo>
                  <a:lnTo>
                    <a:pt x="19189" y="317792"/>
                  </a:lnTo>
                  <a:lnTo>
                    <a:pt x="23025" y="316153"/>
                  </a:lnTo>
                  <a:lnTo>
                    <a:pt x="27520" y="316153"/>
                  </a:lnTo>
                  <a:lnTo>
                    <a:pt x="32067" y="316179"/>
                  </a:lnTo>
                  <a:lnTo>
                    <a:pt x="35839" y="317792"/>
                  </a:lnTo>
                  <a:lnTo>
                    <a:pt x="38811" y="321043"/>
                  </a:lnTo>
                  <a:lnTo>
                    <a:pt x="41795" y="324256"/>
                  </a:lnTo>
                  <a:lnTo>
                    <a:pt x="43243" y="328485"/>
                  </a:lnTo>
                  <a:lnTo>
                    <a:pt x="43243" y="311353"/>
                  </a:lnTo>
                  <a:lnTo>
                    <a:pt x="41795" y="309829"/>
                  </a:lnTo>
                  <a:lnTo>
                    <a:pt x="36156" y="307365"/>
                  </a:lnTo>
                  <a:lnTo>
                    <a:pt x="25717" y="307365"/>
                  </a:lnTo>
                  <a:lnTo>
                    <a:pt x="22085" y="308254"/>
                  </a:lnTo>
                  <a:lnTo>
                    <a:pt x="15138" y="311785"/>
                  </a:lnTo>
                  <a:lnTo>
                    <a:pt x="12192" y="314490"/>
                  </a:lnTo>
                  <a:lnTo>
                    <a:pt x="9804" y="318147"/>
                  </a:lnTo>
                  <a:lnTo>
                    <a:pt x="9906" y="309829"/>
                  </a:lnTo>
                  <a:lnTo>
                    <a:pt x="10807" y="303784"/>
                  </a:lnTo>
                  <a:lnTo>
                    <a:pt x="12636" y="299402"/>
                  </a:lnTo>
                  <a:lnTo>
                    <a:pt x="14427" y="295008"/>
                  </a:lnTo>
                  <a:lnTo>
                    <a:pt x="16903" y="291642"/>
                  </a:lnTo>
                  <a:lnTo>
                    <a:pt x="22440" y="287604"/>
                  </a:lnTo>
                  <a:lnTo>
                    <a:pt x="25234" y="286715"/>
                  </a:lnTo>
                  <a:lnTo>
                    <a:pt x="32346" y="286715"/>
                  </a:lnTo>
                  <a:lnTo>
                    <a:pt x="42151" y="299504"/>
                  </a:lnTo>
                  <a:lnTo>
                    <a:pt x="52044" y="298729"/>
                  </a:lnTo>
                  <a:lnTo>
                    <a:pt x="51244" y="292417"/>
                  </a:lnTo>
                  <a:lnTo>
                    <a:pt x="48780" y="287464"/>
                  </a:lnTo>
                  <a:lnTo>
                    <a:pt x="47917" y="286715"/>
                  </a:lnTo>
                  <a:lnTo>
                    <a:pt x="44678" y="283895"/>
                  </a:lnTo>
                  <a:lnTo>
                    <a:pt x="40640" y="280301"/>
                  </a:lnTo>
                  <a:lnTo>
                    <a:pt x="35407" y="278511"/>
                  </a:lnTo>
                  <a:lnTo>
                    <a:pt x="20459" y="278511"/>
                  </a:lnTo>
                  <a:lnTo>
                    <a:pt x="431" y="311086"/>
                  </a:lnTo>
                  <a:lnTo>
                    <a:pt x="0" y="324256"/>
                  </a:lnTo>
                  <a:lnTo>
                    <a:pt x="381" y="331825"/>
                  </a:lnTo>
                  <a:lnTo>
                    <a:pt x="19761" y="361403"/>
                  </a:lnTo>
                  <a:lnTo>
                    <a:pt x="32943" y="361403"/>
                  </a:lnTo>
                  <a:lnTo>
                    <a:pt x="37312" y="360248"/>
                  </a:lnTo>
                  <a:lnTo>
                    <a:pt x="44970" y="355600"/>
                  </a:lnTo>
                  <a:lnTo>
                    <a:pt x="47129" y="353212"/>
                  </a:lnTo>
                  <a:lnTo>
                    <a:pt x="47993" y="352259"/>
                  </a:lnTo>
                  <a:lnTo>
                    <a:pt x="52374" y="343509"/>
                  </a:lnTo>
                  <a:lnTo>
                    <a:pt x="53479" y="338747"/>
                  </a:lnTo>
                  <a:lnTo>
                    <a:pt x="53479" y="325920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52" y="0"/>
                  </a:lnTo>
                  <a:lnTo>
                    <a:pt x="102552" y="313690"/>
                  </a:lnTo>
                  <a:lnTo>
                    <a:pt x="113233" y="313690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39" y="0"/>
                  </a:lnTo>
                  <a:lnTo>
                    <a:pt x="123939" y="313690"/>
                  </a:lnTo>
                  <a:lnTo>
                    <a:pt x="134620" y="313690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87" y="25"/>
                  </a:moveTo>
                  <a:lnTo>
                    <a:pt x="166700" y="25"/>
                  </a:lnTo>
                  <a:lnTo>
                    <a:pt x="166700" y="260223"/>
                  </a:lnTo>
                  <a:lnTo>
                    <a:pt x="188087" y="260223"/>
                  </a:lnTo>
                  <a:lnTo>
                    <a:pt x="188087" y="25"/>
                  </a:lnTo>
                  <a:close/>
                </a:path>
                <a:path w="1118870" h="361950">
                  <a:moveTo>
                    <a:pt x="202958" y="329514"/>
                  </a:moveTo>
                  <a:lnTo>
                    <a:pt x="194805" y="286766"/>
                  </a:lnTo>
                  <a:lnTo>
                    <a:pt x="193941" y="285432"/>
                  </a:lnTo>
                  <a:lnTo>
                    <a:pt x="192709" y="284289"/>
                  </a:lnTo>
                  <a:lnTo>
                    <a:pt x="192709" y="319989"/>
                  </a:lnTo>
                  <a:lnTo>
                    <a:pt x="192417" y="329133"/>
                  </a:lnTo>
                  <a:lnTo>
                    <a:pt x="181076" y="353212"/>
                  </a:lnTo>
                  <a:lnTo>
                    <a:pt x="171919" y="353212"/>
                  </a:lnTo>
                  <a:lnTo>
                    <a:pt x="160274" y="319989"/>
                  </a:lnTo>
                  <a:lnTo>
                    <a:pt x="160553" y="311950"/>
                  </a:lnTo>
                  <a:lnTo>
                    <a:pt x="171805" y="286766"/>
                  </a:lnTo>
                  <a:lnTo>
                    <a:pt x="181025" y="286766"/>
                  </a:lnTo>
                  <a:lnTo>
                    <a:pt x="192709" y="319989"/>
                  </a:lnTo>
                  <a:lnTo>
                    <a:pt x="192709" y="284289"/>
                  </a:lnTo>
                  <a:lnTo>
                    <a:pt x="191249" y="282917"/>
                  </a:lnTo>
                  <a:lnTo>
                    <a:pt x="184670" y="279412"/>
                  </a:lnTo>
                  <a:lnTo>
                    <a:pt x="180848" y="278511"/>
                  </a:lnTo>
                  <a:lnTo>
                    <a:pt x="170586" y="278511"/>
                  </a:lnTo>
                  <a:lnTo>
                    <a:pt x="150025" y="310388"/>
                  </a:lnTo>
                  <a:lnTo>
                    <a:pt x="150025" y="319989"/>
                  </a:lnTo>
                  <a:lnTo>
                    <a:pt x="162521" y="358609"/>
                  </a:lnTo>
                  <a:lnTo>
                    <a:pt x="168668" y="361403"/>
                  </a:lnTo>
                  <a:lnTo>
                    <a:pt x="182435" y="361403"/>
                  </a:lnTo>
                  <a:lnTo>
                    <a:pt x="201980" y="337197"/>
                  </a:lnTo>
                  <a:lnTo>
                    <a:pt x="202958" y="329514"/>
                  </a:lnTo>
                  <a:close/>
                </a:path>
                <a:path w="1118870" h="361950">
                  <a:moveTo>
                    <a:pt x="209461" y="12"/>
                  </a:moveTo>
                  <a:lnTo>
                    <a:pt x="198780" y="12"/>
                  </a:lnTo>
                  <a:lnTo>
                    <a:pt x="198780" y="260223"/>
                  </a:lnTo>
                  <a:lnTo>
                    <a:pt x="209461" y="260223"/>
                  </a:lnTo>
                  <a:lnTo>
                    <a:pt x="209461" y="12"/>
                  </a:lnTo>
                  <a:close/>
                </a:path>
                <a:path w="1118870" h="361950">
                  <a:moveTo>
                    <a:pt x="230860" y="12"/>
                  </a:moveTo>
                  <a:lnTo>
                    <a:pt x="220167" y="12"/>
                  </a:lnTo>
                  <a:lnTo>
                    <a:pt x="220167" y="260223"/>
                  </a:lnTo>
                  <a:lnTo>
                    <a:pt x="230860" y="260223"/>
                  </a:lnTo>
                  <a:lnTo>
                    <a:pt x="230860" y="12"/>
                  </a:lnTo>
                  <a:close/>
                </a:path>
                <a:path w="1118870" h="361950">
                  <a:moveTo>
                    <a:pt x="278003" y="329514"/>
                  </a:moveTo>
                  <a:lnTo>
                    <a:pt x="269862" y="286766"/>
                  </a:lnTo>
                  <a:lnTo>
                    <a:pt x="267779" y="284302"/>
                  </a:lnTo>
                  <a:lnTo>
                    <a:pt x="267779" y="319989"/>
                  </a:lnTo>
                  <a:lnTo>
                    <a:pt x="267487" y="329133"/>
                  </a:lnTo>
                  <a:lnTo>
                    <a:pt x="256120" y="353212"/>
                  </a:lnTo>
                  <a:lnTo>
                    <a:pt x="246976" y="353212"/>
                  </a:lnTo>
                  <a:lnTo>
                    <a:pt x="235331" y="319989"/>
                  </a:lnTo>
                  <a:lnTo>
                    <a:pt x="235610" y="311950"/>
                  </a:lnTo>
                  <a:lnTo>
                    <a:pt x="246862" y="286766"/>
                  </a:lnTo>
                  <a:lnTo>
                    <a:pt x="256082" y="286766"/>
                  </a:lnTo>
                  <a:lnTo>
                    <a:pt x="267779" y="319989"/>
                  </a:lnTo>
                  <a:lnTo>
                    <a:pt x="267779" y="284302"/>
                  </a:lnTo>
                  <a:lnTo>
                    <a:pt x="266293" y="282917"/>
                  </a:lnTo>
                  <a:lnTo>
                    <a:pt x="259727" y="279412"/>
                  </a:lnTo>
                  <a:lnTo>
                    <a:pt x="255905" y="278511"/>
                  </a:lnTo>
                  <a:lnTo>
                    <a:pt x="245630" y="278511"/>
                  </a:lnTo>
                  <a:lnTo>
                    <a:pt x="225069" y="310388"/>
                  </a:lnTo>
                  <a:lnTo>
                    <a:pt x="225069" y="319989"/>
                  </a:lnTo>
                  <a:lnTo>
                    <a:pt x="237578" y="358609"/>
                  </a:lnTo>
                  <a:lnTo>
                    <a:pt x="243725" y="361403"/>
                  </a:lnTo>
                  <a:lnTo>
                    <a:pt x="257492" y="361403"/>
                  </a:lnTo>
                  <a:lnTo>
                    <a:pt x="277037" y="337197"/>
                  </a:lnTo>
                  <a:lnTo>
                    <a:pt x="278003" y="329514"/>
                  </a:lnTo>
                  <a:close/>
                </a:path>
                <a:path w="1118870" h="361950">
                  <a:moveTo>
                    <a:pt x="284314" y="25"/>
                  </a:moveTo>
                  <a:lnTo>
                    <a:pt x="252234" y="25"/>
                  </a:lnTo>
                  <a:lnTo>
                    <a:pt x="252234" y="260223"/>
                  </a:lnTo>
                  <a:lnTo>
                    <a:pt x="284314" y="260223"/>
                  </a:lnTo>
                  <a:lnTo>
                    <a:pt x="284314" y="25"/>
                  </a:lnTo>
                  <a:close/>
                </a:path>
                <a:path w="1118870" h="361950">
                  <a:moveTo>
                    <a:pt x="327075" y="25"/>
                  </a:moveTo>
                  <a:lnTo>
                    <a:pt x="295008" y="25"/>
                  </a:lnTo>
                  <a:lnTo>
                    <a:pt x="295008" y="260223"/>
                  </a:lnTo>
                  <a:lnTo>
                    <a:pt x="327075" y="260223"/>
                  </a:lnTo>
                  <a:lnTo>
                    <a:pt x="327075" y="25"/>
                  </a:lnTo>
                  <a:close/>
                </a:path>
                <a:path w="1118870" h="361950">
                  <a:moveTo>
                    <a:pt x="353961" y="324789"/>
                  </a:moveTo>
                  <a:lnTo>
                    <a:pt x="351523" y="318477"/>
                  </a:lnTo>
                  <a:lnTo>
                    <a:pt x="341769" y="308660"/>
                  </a:lnTo>
                  <a:lnTo>
                    <a:pt x="335813" y="306209"/>
                  </a:lnTo>
                  <a:lnTo>
                    <a:pt x="323354" y="306209"/>
                  </a:lnTo>
                  <a:lnTo>
                    <a:pt x="318262" y="307898"/>
                  </a:lnTo>
                  <a:lnTo>
                    <a:pt x="313372" y="311289"/>
                  </a:lnTo>
                  <a:lnTo>
                    <a:pt x="317754" y="289483"/>
                  </a:lnTo>
                  <a:lnTo>
                    <a:pt x="350151" y="289483"/>
                  </a:lnTo>
                  <a:lnTo>
                    <a:pt x="350151" y="279958"/>
                  </a:lnTo>
                  <a:lnTo>
                    <a:pt x="309765" y="279958"/>
                  </a:lnTo>
                  <a:lnTo>
                    <a:pt x="301917" y="321652"/>
                  </a:lnTo>
                  <a:lnTo>
                    <a:pt x="311264" y="322872"/>
                  </a:lnTo>
                  <a:lnTo>
                    <a:pt x="312750" y="320548"/>
                  </a:lnTo>
                  <a:lnTo>
                    <a:pt x="314769" y="318668"/>
                  </a:lnTo>
                  <a:lnTo>
                    <a:pt x="319951" y="315747"/>
                  </a:lnTo>
                  <a:lnTo>
                    <a:pt x="322846" y="315010"/>
                  </a:lnTo>
                  <a:lnTo>
                    <a:pt x="331216" y="315010"/>
                  </a:lnTo>
                  <a:lnTo>
                    <a:pt x="335394" y="316661"/>
                  </a:lnTo>
                  <a:lnTo>
                    <a:pt x="341769" y="323215"/>
                  </a:lnTo>
                  <a:lnTo>
                    <a:pt x="343382" y="327710"/>
                  </a:lnTo>
                  <a:lnTo>
                    <a:pt x="343382" y="339369"/>
                  </a:lnTo>
                  <a:lnTo>
                    <a:pt x="341718" y="344182"/>
                  </a:lnTo>
                  <a:lnTo>
                    <a:pt x="335076" y="351409"/>
                  </a:lnTo>
                  <a:lnTo>
                    <a:pt x="331025" y="353225"/>
                  </a:lnTo>
                  <a:lnTo>
                    <a:pt x="322224" y="353225"/>
                  </a:lnTo>
                  <a:lnTo>
                    <a:pt x="318833" y="351942"/>
                  </a:lnTo>
                  <a:lnTo>
                    <a:pt x="313169" y="346824"/>
                  </a:lnTo>
                  <a:lnTo>
                    <a:pt x="311391" y="342976"/>
                  </a:lnTo>
                  <a:lnTo>
                    <a:pt x="310603" y="337883"/>
                  </a:lnTo>
                  <a:lnTo>
                    <a:pt x="300139" y="338759"/>
                  </a:lnTo>
                  <a:lnTo>
                    <a:pt x="300812" y="345592"/>
                  </a:lnTo>
                  <a:lnTo>
                    <a:pt x="303466" y="351091"/>
                  </a:lnTo>
                  <a:lnTo>
                    <a:pt x="312801" y="359346"/>
                  </a:lnTo>
                  <a:lnTo>
                    <a:pt x="318846" y="361403"/>
                  </a:lnTo>
                  <a:lnTo>
                    <a:pt x="335241" y="361403"/>
                  </a:lnTo>
                  <a:lnTo>
                    <a:pt x="342328" y="358127"/>
                  </a:lnTo>
                  <a:lnTo>
                    <a:pt x="351815" y="346202"/>
                  </a:lnTo>
                  <a:lnTo>
                    <a:pt x="353961" y="339852"/>
                  </a:lnTo>
                  <a:lnTo>
                    <a:pt x="353961" y="324789"/>
                  </a:lnTo>
                  <a:close/>
                </a:path>
                <a:path w="1118870" h="361950">
                  <a:moveTo>
                    <a:pt x="359143" y="12"/>
                  </a:moveTo>
                  <a:lnTo>
                    <a:pt x="348449" y="12"/>
                  </a:lnTo>
                  <a:lnTo>
                    <a:pt x="348449" y="260223"/>
                  </a:lnTo>
                  <a:lnTo>
                    <a:pt x="359143" y="260223"/>
                  </a:lnTo>
                  <a:lnTo>
                    <a:pt x="359143" y="12"/>
                  </a:lnTo>
                  <a:close/>
                </a:path>
                <a:path w="1118870" h="361950">
                  <a:moveTo>
                    <a:pt x="380542" y="12"/>
                  </a:moveTo>
                  <a:lnTo>
                    <a:pt x="369862" y="12"/>
                  </a:lnTo>
                  <a:lnTo>
                    <a:pt x="369862" y="260223"/>
                  </a:lnTo>
                  <a:lnTo>
                    <a:pt x="380542" y="260223"/>
                  </a:lnTo>
                  <a:lnTo>
                    <a:pt x="380542" y="12"/>
                  </a:lnTo>
                  <a:close/>
                </a:path>
                <a:path w="1118870" h="361950">
                  <a:moveTo>
                    <a:pt x="433997" y="25"/>
                  </a:moveTo>
                  <a:lnTo>
                    <a:pt x="401929" y="25"/>
                  </a:lnTo>
                  <a:lnTo>
                    <a:pt x="401929" y="260223"/>
                  </a:lnTo>
                  <a:lnTo>
                    <a:pt x="433997" y="260223"/>
                  </a:lnTo>
                  <a:lnTo>
                    <a:pt x="433997" y="25"/>
                  </a:lnTo>
                  <a:close/>
                </a:path>
                <a:path w="1118870" h="361950">
                  <a:moveTo>
                    <a:pt x="455371" y="12"/>
                  </a:moveTo>
                  <a:lnTo>
                    <a:pt x="444677" y="12"/>
                  </a:lnTo>
                  <a:lnTo>
                    <a:pt x="444677" y="260223"/>
                  </a:lnTo>
                  <a:lnTo>
                    <a:pt x="455371" y="260223"/>
                  </a:lnTo>
                  <a:lnTo>
                    <a:pt x="455371" y="12"/>
                  </a:lnTo>
                  <a:close/>
                </a:path>
                <a:path w="1118870" h="361950">
                  <a:moveTo>
                    <a:pt x="508838" y="25"/>
                  </a:moveTo>
                  <a:lnTo>
                    <a:pt x="487451" y="25"/>
                  </a:lnTo>
                  <a:lnTo>
                    <a:pt x="487451" y="260223"/>
                  </a:lnTo>
                  <a:lnTo>
                    <a:pt x="508838" y="260223"/>
                  </a:lnTo>
                  <a:lnTo>
                    <a:pt x="508838" y="25"/>
                  </a:lnTo>
                  <a:close/>
                </a:path>
                <a:path w="1118870" h="361950">
                  <a:moveTo>
                    <a:pt x="530225" y="12"/>
                  </a:moveTo>
                  <a:lnTo>
                    <a:pt x="519531" y="12"/>
                  </a:lnTo>
                  <a:lnTo>
                    <a:pt x="519531" y="260223"/>
                  </a:lnTo>
                  <a:lnTo>
                    <a:pt x="530225" y="260223"/>
                  </a:lnTo>
                  <a:lnTo>
                    <a:pt x="530225" y="12"/>
                  </a:lnTo>
                  <a:close/>
                </a:path>
                <a:path w="1118870" h="361950">
                  <a:moveTo>
                    <a:pt x="583692" y="25"/>
                  </a:moveTo>
                  <a:lnTo>
                    <a:pt x="562292" y="25"/>
                  </a:lnTo>
                  <a:lnTo>
                    <a:pt x="562292" y="260223"/>
                  </a:lnTo>
                  <a:lnTo>
                    <a:pt x="583692" y="260223"/>
                  </a:lnTo>
                  <a:lnTo>
                    <a:pt x="583692" y="25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85" y="0"/>
                  </a:lnTo>
                  <a:lnTo>
                    <a:pt x="594385" y="313690"/>
                  </a:lnTo>
                  <a:lnTo>
                    <a:pt x="605066" y="313690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59" y="0"/>
                  </a:lnTo>
                  <a:lnTo>
                    <a:pt x="615759" y="313690"/>
                  </a:lnTo>
                  <a:lnTo>
                    <a:pt x="626440" y="313690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13" y="25"/>
                  </a:moveTo>
                  <a:lnTo>
                    <a:pt x="637146" y="25"/>
                  </a:lnTo>
                  <a:lnTo>
                    <a:pt x="637146" y="260223"/>
                  </a:lnTo>
                  <a:lnTo>
                    <a:pt x="669213" y="260223"/>
                  </a:lnTo>
                  <a:lnTo>
                    <a:pt x="669213" y="25"/>
                  </a:lnTo>
                  <a:close/>
                </a:path>
                <a:path w="1118870" h="361950">
                  <a:moveTo>
                    <a:pt x="701306" y="12"/>
                  </a:moveTo>
                  <a:lnTo>
                    <a:pt x="690613" y="12"/>
                  </a:lnTo>
                  <a:lnTo>
                    <a:pt x="690613" y="260223"/>
                  </a:lnTo>
                  <a:lnTo>
                    <a:pt x="701306" y="260223"/>
                  </a:lnTo>
                  <a:lnTo>
                    <a:pt x="701306" y="12"/>
                  </a:lnTo>
                  <a:close/>
                </a:path>
                <a:path w="1118870" h="361950">
                  <a:moveTo>
                    <a:pt x="744067" y="25"/>
                  </a:moveTo>
                  <a:lnTo>
                    <a:pt x="712000" y="25"/>
                  </a:lnTo>
                  <a:lnTo>
                    <a:pt x="712000" y="260223"/>
                  </a:lnTo>
                  <a:lnTo>
                    <a:pt x="744067" y="260223"/>
                  </a:lnTo>
                  <a:lnTo>
                    <a:pt x="744067" y="25"/>
                  </a:lnTo>
                  <a:close/>
                </a:path>
                <a:path w="1118870" h="361950">
                  <a:moveTo>
                    <a:pt x="776135" y="12"/>
                  </a:moveTo>
                  <a:lnTo>
                    <a:pt x="765454" y="12"/>
                  </a:lnTo>
                  <a:lnTo>
                    <a:pt x="765454" y="260223"/>
                  </a:lnTo>
                  <a:lnTo>
                    <a:pt x="776135" y="260223"/>
                  </a:lnTo>
                  <a:lnTo>
                    <a:pt x="776135" y="12"/>
                  </a:lnTo>
                  <a:close/>
                </a:path>
                <a:path w="1118870" h="361950">
                  <a:moveTo>
                    <a:pt x="809028" y="25"/>
                  </a:moveTo>
                  <a:lnTo>
                    <a:pt x="786841" y="25"/>
                  </a:lnTo>
                  <a:lnTo>
                    <a:pt x="786841" y="260223"/>
                  </a:lnTo>
                  <a:lnTo>
                    <a:pt x="809028" y="260223"/>
                  </a:lnTo>
                  <a:lnTo>
                    <a:pt x="809028" y="25"/>
                  </a:lnTo>
                  <a:close/>
                </a:path>
                <a:path w="1118870" h="361950">
                  <a:moveTo>
                    <a:pt x="851801" y="25"/>
                  </a:moveTo>
                  <a:lnTo>
                    <a:pt x="829589" y="25"/>
                  </a:lnTo>
                  <a:lnTo>
                    <a:pt x="829589" y="260223"/>
                  </a:lnTo>
                  <a:lnTo>
                    <a:pt x="851801" y="260223"/>
                  </a:lnTo>
                  <a:lnTo>
                    <a:pt x="851801" y="25"/>
                  </a:lnTo>
                  <a:close/>
                </a:path>
                <a:path w="1118870" h="361950">
                  <a:moveTo>
                    <a:pt x="872363" y="12"/>
                  </a:moveTo>
                  <a:lnTo>
                    <a:pt x="861682" y="12"/>
                  </a:lnTo>
                  <a:lnTo>
                    <a:pt x="861682" y="260223"/>
                  </a:lnTo>
                  <a:lnTo>
                    <a:pt x="872363" y="260223"/>
                  </a:lnTo>
                  <a:lnTo>
                    <a:pt x="872363" y="12"/>
                  </a:lnTo>
                  <a:close/>
                </a:path>
                <a:path w="1118870" h="361950">
                  <a:moveTo>
                    <a:pt x="915136" y="25"/>
                  </a:moveTo>
                  <a:lnTo>
                    <a:pt x="883069" y="25"/>
                  </a:lnTo>
                  <a:lnTo>
                    <a:pt x="883069" y="260223"/>
                  </a:lnTo>
                  <a:lnTo>
                    <a:pt x="915136" y="260223"/>
                  </a:lnTo>
                  <a:lnTo>
                    <a:pt x="915136" y="25"/>
                  </a:lnTo>
                  <a:close/>
                </a:path>
                <a:path w="1118870" h="361950">
                  <a:moveTo>
                    <a:pt x="946416" y="12"/>
                  </a:moveTo>
                  <a:lnTo>
                    <a:pt x="936523" y="12"/>
                  </a:lnTo>
                  <a:lnTo>
                    <a:pt x="936523" y="260223"/>
                  </a:lnTo>
                  <a:lnTo>
                    <a:pt x="946416" y="260223"/>
                  </a:lnTo>
                  <a:lnTo>
                    <a:pt x="946416" y="12"/>
                  </a:lnTo>
                  <a:close/>
                </a:path>
                <a:path w="1118870" h="361950">
                  <a:moveTo>
                    <a:pt x="978484" y="12"/>
                  </a:moveTo>
                  <a:lnTo>
                    <a:pt x="968603" y="12"/>
                  </a:lnTo>
                  <a:lnTo>
                    <a:pt x="968603" y="260223"/>
                  </a:lnTo>
                  <a:lnTo>
                    <a:pt x="978484" y="260223"/>
                  </a:lnTo>
                  <a:lnTo>
                    <a:pt x="978484" y="12"/>
                  </a:lnTo>
                  <a:close/>
                </a:path>
                <a:path w="1118870" h="361950">
                  <a:moveTo>
                    <a:pt x="1033576" y="25"/>
                  </a:moveTo>
                  <a:lnTo>
                    <a:pt x="1011364" y="25"/>
                  </a:lnTo>
                  <a:lnTo>
                    <a:pt x="1011364" y="260223"/>
                  </a:lnTo>
                  <a:lnTo>
                    <a:pt x="1033576" y="260223"/>
                  </a:lnTo>
                  <a:lnTo>
                    <a:pt x="1033576" y="25"/>
                  </a:lnTo>
                  <a:close/>
                </a:path>
                <a:path w="1118870" h="361950">
                  <a:moveTo>
                    <a:pt x="1065644" y="25"/>
                  </a:moveTo>
                  <a:lnTo>
                    <a:pt x="1043432" y="25"/>
                  </a:lnTo>
                  <a:lnTo>
                    <a:pt x="1043432" y="260223"/>
                  </a:lnTo>
                  <a:lnTo>
                    <a:pt x="1065644" y="260223"/>
                  </a:lnTo>
                  <a:lnTo>
                    <a:pt x="1065644" y="25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18" y="0"/>
                  </a:lnTo>
                  <a:lnTo>
                    <a:pt x="1086218" y="313690"/>
                  </a:lnTo>
                  <a:lnTo>
                    <a:pt x="1096911" y="313690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592" y="0"/>
                  </a:lnTo>
                  <a:lnTo>
                    <a:pt x="1107592" y="313690"/>
                  </a:lnTo>
                  <a:lnTo>
                    <a:pt x="1118285" y="313690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243206" y="2984410"/>
              <a:ext cx="202987" cy="82892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6509867" y="2984410"/>
              <a:ext cx="427990" cy="83185"/>
            </a:xfrm>
            <a:custGeom>
              <a:avLst/>
              <a:gdLst/>
              <a:ahLst/>
              <a:cxnLst/>
              <a:rect l="l" t="t" r="r" b="b"/>
              <a:pathLst>
                <a:path w="427990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16" y="6921"/>
                  </a:lnTo>
                  <a:lnTo>
                    <a:pt x="42697" y="5791"/>
                  </a:lnTo>
                  <a:lnTo>
                    <a:pt x="42697" y="41478"/>
                  </a:lnTo>
                  <a:lnTo>
                    <a:pt x="42405" y="50622"/>
                  </a:lnTo>
                  <a:lnTo>
                    <a:pt x="31051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93" y="8255"/>
                  </a:lnTo>
                  <a:lnTo>
                    <a:pt x="31013" y="8255"/>
                  </a:lnTo>
                  <a:lnTo>
                    <a:pt x="42697" y="41478"/>
                  </a:lnTo>
                  <a:lnTo>
                    <a:pt x="42697" y="5791"/>
                  </a:lnTo>
                  <a:lnTo>
                    <a:pt x="41211" y="4406"/>
                  </a:lnTo>
                  <a:lnTo>
                    <a:pt x="34645" y="901"/>
                  </a:lnTo>
                  <a:lnTo>
                    <a:pt x="30835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509" y="80098"/>
                  </a:lnTo>
                  <a:lnTo>
                    <a:pt x="18656" y="82892"/>
                  </a:lnTo>
                  <a:lnTo>
                    <a:pt x="32423" y="82892"/>
                  </a:lnTo>
                  <a:lnTo>
                    <a:pt x="37325" y="81305"/>
                  </a:lnTo>
                  <a:lnTo>
                    <a:pt x="45123" y="74930"/>
                  </a:lnTo>
                  <a:lnTo>
                    <a:pt x="45262" y="74701"/>
                  </a:lnTo>
                  <a:lnTo>
                    <a:pt x="48044" y="70383"/>
                  </a:lnTo>
                  <a:lnTo>
                    <a:pt x="51968" y="58686"/>
                  </a:lnTo>
                  <a:lnTo>
                    <a:pt x="52933" y="51003"/>
                  </a:lnTo>
                  <a:close/>
                </a:path>
                <a:path w="427990" h="83185">
                  <a:moveTo>
                    <a:pt x="127990" y="51003"/>
                  </a:moveTo>
                  <a:lnTo>
                    <a:pt x="119849" y="8255"/>
                  </a:lnTo>
                  <a:lnTo>
                    <a:pt x="117741" y="5765"/>
                  </a:lnTo>
                  <a:lnTo>
                    <a:pt x="117741" y="41478"/>
                  </a:lnTo>
                  <a:lnTo>
                    <a:pt x="117449" y="50622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39"/>
                  </a:lnTo>
                  <a:lnTo>
                    <a:pt x="96837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65"/>
                  </a:lnTo>
                  <a:lnTo>
                    <a:pt x="116281" y="4406"/>
                  </a:lnTo>
                  <a:lnTo>
                    <a:pt x="109702" y="901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53" y="80098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82" y="81305"/>
                  </a:lnTo>
                  <a:lnTo>
                    <a:pt x="120167" y="74930"/>
                  </a:lnTo>
                  <a:lnTo>
                    <a:pt x="120307" y="74701"/>
                  </a:lnTo>
                  <a:lnTo>
                    <a:pt x="123113" y="70383"/>
                  </a:lnTo>
                  <a:lnTo>
                    <a:pt x="127012" y="58686"/>
                  </a:lnTo>
                  <a:lnTo>
                    <a:pt x="127990" y="51003"/>
                  </a:lnTo>
                  <a:close/>
                </a:path>
                <a:path w="427990" h="83185">
                  <a:moveTo>
                    <a:pt x="187655" y="12"/>
                  </a:moveTo>
                  <a:lnTo>
                    <a:pt x="181229" y="12"/>
                  </a:lnTo>
                  <a:lnTo>
                    <a:pt x="179489" y="3505"/>
                  </a:lnTo>
                  <a:lnTo>
                    <a:pt x="176542" y="7137"/>
                  </a:lnTo>
                  <a:lnTo>
                    <a:pt x="168198" y="14592"/>
                  </a:lnTo>
                  <a:lnTo>
                    <a:pt x="163334" y="17767"/>
                  </a:lnTo>
                  <a:lnTo>
                    <a:pt x="157759" y="20396"/>
                  </a:lnTo>
                  <a:lnTo>
                    <a:pt x="157759" y="30010"/>
                  </a:lnTo>
                  <a:lnTo>
                    <a:pt x="177685" y="18008"/>
                  </a:lnTo>
                  <a:lnTo>
                    <a:pt x="177685" y="81521"/>
                  </a:lnTo>
                  <a:lnTo>
                    <a:pt x="187655" y="81521"/>
                  </a:lnTo>
                  <a:lnTo>
                    <a:pt x="187655" y="12"/>
                  </a:lnTo>
                  <a:close/>
                </a:path>
                <a:path w="427990" h="83185">
                  <a:moveTo>
                    <a:pt x="278053" y="52946"/>
                  </a:moveTo>
                  <a:lnTo>
                    <a:pt x="267081" y="52946"/>
                  </a:lnTo>
                  <a:lnTo>
                    <a:pt x="267081" y="16344"/>
                  </a:lnTo>
                  <a:lnTo>
                    <a:pt x="267081" y="330"/>
                  </a:lnTo>
                  <a:lnTo>
                    <a:pt x="258953" y="330"/>
                  </a:lnTo>
                  <a:lnTo>
                    <a:pt x="257111" y="2946"/>
                  </a:lnTo>
                  <a:lnTo>
                    <a:pt x="257111" y="16344"/>
                  </a:lnTo>
                  <a:lnTo>
                    <a:pt x="257111" y="52946"/>
                  </a:lnTo>
                  <a:lnTo>
                    <a:pt x="231698" y="52946"/>
                  </a:lnTo>
                  <a:lnTo>
                    <a:pt x="257111" y="16344"/>
                  </a:lnTo>
                  <a:lnTo>
                    <a:pt x="257111" y="2946"/>
                  </a:lnTo>
                  <a:lnTo>
                    <a:pt x="221907" y="52946"/>
                  </a:lnTo>
                  <a:lnTo>
                    <a:pt x="221907" y="62090"/>
                  </a:lnTo>
                  <a:lnTo>
                    <a:pt x="257111" y="62090"/>
                  </a:lnTo>
                  <a:lnTo>
                    <a:pt x="257111" y="81521"/>
                  </a:lnTo>
                  <a:lnTo>
                    <a:pt x="267081" y="81521"/>
                  </a:lnTo>
                  <a:lnTo>
                    <a:pt x="267081" y="62090"/>
                  </a:lnTo>
                  <a:lnTo>
                    <a:pt x="278053" y="62090"/>
                  </a:lnTo>
                  <a:lnTo>
                    <a:pt x="278053" y="52946"/>
                  </a:lnTo>
                  <a:close/>
                </a:path>
                <a:path w="427990" h="83185">
                  <a:moveTo>
                    <a:pt x="353606" y="53289"/>
                  </a:moveTo>
                  <a:lnTo>
                    <a:pt x="352298" y="48971"/>
                  </a:lnTo>
                  <a:lnTo>
                    <a:pt x="347129" y="41808"/>
                  </a:lnTo>
                  <a:lnTo>
                    <a:pt x="343420" y="39192"/>
                  </a:lnTo>
                  <a:lnTo>
                    <a:pt x="343420" y="63144"/>
                  </a:lnTo>
                  <a:lnTo>
                    <a:pt x="341884" y="67043"/>
                  </a:lnTo>
                  <a:lnTo>
                    <a:pt x="335673" y="73177"/>
                  </a:lnTo>
                  <a:lnTo>
                    <a:pt x="331736" y="74714"/>
                  </a:lnTo>
                  <a:lnTo>
                    <a:pt x="323913" y="74714"/>
                  </a:lnTo>
                  <a:lnTo>
                    <a:pt x="310362" y="60947"/>
                  </a:lnTo>
                  <a:lnTo>
                    <a:pt x="310413" y="53289"/>
                  </a:lnTo>
                  <a:lnTo>
                    <a:pt x="311899" y="49568"/>
                  </a:lnTo>
                  <a:lnTo>
                    <a:pt x="314960" y="46469"/>
                  </a:lnTo>
                  <a:lnTo>
                    <a:pt x="318071" y="43357"/>
                  </a:lnTo>
                  <a:lnTo>
                    <a:pt x="321957" y="41808"/>
                  </a:lnTo>
                  <a:lnTo>
                    <a:pt x="331444" y="41808"/>
                  </a:lnTo>
                  <a:lnTo>
                    <a:pt x="335432" y="43383"/>
                  </a:lnTo>
                  <a:lnTo>
                    <a:pt x="341807" y="49657"/>
                  </a:lnTo>
                  <a:lnTo>
                    <a:pt x="343331" y="53441"/>
                  </a:lnTo>
                  <a:lnTo>
                    <a:pt x="343420" y="63144"/>
                  </a:lnTo>
                  <a:lnTo>
                    <a:pt x="343420" y="39192"/>
                  </a:lnTo>
                  <a:lnTo>
                    <a:pt x="338328" y="37490"/>
                  </a:lnTo>
                  <a:lnTo>
                    <a:pt x="342353" y="35979"/>
                  </a:lnTo>
                  <a:lnTo>
                    <a:pt x="345338" y="33832"/>
                  </a:lnTo>
                  <a:lnTo>
                    <a:pt x="345452" y="33667"/>
                  </a:lnTo>
                  <a:lnTo>
                    <a:pt x="349300" y="28219"/>
                  </a:lnTo>
                  <a:lnTo>
                    <a:pt x="350291" y="24993"/>
                  </a:lnTo>
                  <a:lnTo>
                    <a:pt x="350164" y="15024"/>
                  </a:lnTo>
                  <a:lnTo>
                    <a:pt x="348132" y="10299"/>
                  </a:lnTo>
                  <a:lnTo>
                    <a:pt x="345909" y="8204"/>
                  </a:lnTo>
                  <a:lnTo>
                    <a:pt x="339953" y="2527"/>
                  </a:lnTo>
                  <a:lnTo>
                    <a:pt x="339953" y="24853"/>
                  </a:lnTo>
                  <a:lnTo>
                    <a:pt x="338810" y="27647"/>
                  </a:lnTo>
                  <a:lnTo>
                    <a:pt x="333895" y="32473"/>
                  </a:lnTo>
                  <a:lnTo>
                    <a:pt x="330771" y="33667"/>
                  </a:lnTo>
                  <a:lnTo>
                    <a:pt x="322973" y="33667"/>
                  </a:lnTo>
                  <a:lnTo>
                    <a:pt x="319760" y="32461"/>
                  </a:lnTo>
                  <a:lnTo>
                    <a:pt x="314807" y="27597"/>
                  </a:lnTo>
                  <a:lnTo>
                    <a:pt x="313651" y="24663"/>
                  </a:lnTo>
                  <a:lnTo>
                    <a:pt x="313575" y="17208"/>
                  </a:lnTo>
                  <a:lnTo>
                    <a:pt x="314833" y="14287"/>
                  </a:lnTo>
                  <a:lnTo>
                    <a:pt x="336232" y="11963"/>
                  </a:lnTo>
                  <a:lnTo>
                    <a:pt x="338772" y="14439"/>
                  </a:lnTo>
                  <a:lnTo>
                    <a:pt x="339915" y="17208"/>
                  </a:lnTo>
                  <a:lnTo>
                    <a:pt x="339953" y="24853"/>
                  </a:lnTo>
                  <a:lnTo>
                    <a:pt x="339953" y="2527"/>
                  </a:lnTo>
                  <a:lnTo>
                    <a:pt x="339483" y="2070"/>
                  </a:lnTo>
                  <a:lnTo>
                    <a:pt x="333794" y="12"/>
                  </a:lnTo>
                  <a:lnTo>
                    <a:pt x="319659" y="12"/>
                  </a:lnTo>
                  <a:lnTo>
                    <a:pt x="314007" y="2019"/>
                  </a:lnTo>
                  <a:lnTo>
                    <a:pt x="305511" y="10071"/>
                  </a:lnTo>
                  <a:lnTo>
                    <a:pt x="303390" y="15024"/>
                  </a:lnTo>
                  <a:lnTo>
                    <a:pt x="303428" y="24993"/>
                  </a:lnTo>
                  <a:lnTo>
                    <a:pt x="304380" y="28219"/>
                  </a:lnTo>
                  <a:lnTo>
                    <a:pt x="308381" y="33832"/>
                  </a:lnTo>
                  <a:lnTo>
                    <a:pt x="311429" y="35979"/>
                  </a:lnTo>
                  <a:lnTo>
                    <a:pt x="315569" y="37490"/>
                  </a:lnTo>
                  <a:lnTo>
                    <a:pt x="310616" y="38785"/>
                  </a:lnTo>
                  <a:lnTo>
                    <a:pt x="306806" y="41224"/>
                  </a:lnTo>
                  <a:lnTo>
                    <a:pt x="301447" y="48348"/>
                  </a:lnTo>
                  <a:lnTo>
                    <a:pt x="300126" y="52755"/>
                  </a:lnTo>
                  <a:lnTo>
                    <a:pt x="300164" y="65252"/>
                  </a:lnTo>
                  <a:lnTo>
                    <a:pt x="302577" y="71056"/>
                  </a:lnTo>
                  <a:lnTo>
                    <a:pt x="312394" y="80543"/>
                  </a:lnTo>
                  <a:lnTo>
                    <a:pt x="318858" y="82892"/>
                  </a:lnTo>
                  <a:lnTo>
                    <a:pt x="334873" y="82892"/>
                  </a:lnTo>
                  <a:lnTo>
                    <a:pt x="341337" y="80543"/>
                  </a:lnTo>
                  <a:lnTo>
                    <a:pt x="347383" y="74714"/>
                  </a:lnTo>
                  <a:lnTo>
                    <a:pt x="351155" y="71056"/>
                  </a:lnTo>
                  <a:lnTo>
                    <a:pt x="353606" y="65252"/>
                  </a:lnTo>
                  <a:lnTo>
                    <a:pt x="353606" y="53289"/>
                  </a:lnTo>
                  <a:close/>
                </a:path>
                <a:path w="427990" h="83185">
                  <a:moveTo>
                    <a:pt x="427659" y="71932"/>
                  </a:moveTo>
                  <a:lnTo>
                    <a:pt x="387845" y="71932"/>
                  </a:lnTo>
                  <a:lnTo>
                    <a:pt x="388962" y="70129"/>
                  </a:lnTo>
                  <a:lnTo>
                    <a:pt x="390359" y="68338"/>
                  </a:lnTo>
                  <a:lnTo>
                    <a:pt x="393763" y="64770"/>
                  </a:lnTo>
                  <a:lnTo>
                    <a:pt x="397611" y="61341"/>
                  </a:lnTo>
                  <a:lnTo>
                    <a:pt x="410730" y="50266"/>
                  </a:lnTo>
                  <a:lnTo>
                    <a:pt x="415848" y="45504"/>
                  </a:lnTo>
                  <a:lnTo>
                    <a:pt x="422021" y="38569"/>
                  </a:lnTo>
                  <a:lnTo>
                    <a:pt x="424218" y="35255"/>
                  </a:lnTo>
                  <a:lnTo>
                    <a:pt x="426885" y="28981"/>
                  </a:lnTo>
                  <a:lnTo>
                    <a:pt x="427545" y="25793"/>
                  </a:lnTo>
                  <a:lnTo>
                    <a:pt x="427545" y="16154"/>
                  </a:lnTo>
                  <a:lnTo>
                    <a:pt x="425284" y="10820"/>
                  </a:lnTo>
                  <a:lnTo>
                    <a:pt x="416204" y="2171"/>
                  </a:lnTo>
                  <a:lnTo>
                    <a:pt x="410032" y="12"/>
                  </a:lnTo>
                  <a:lnTo>
                    <a:pt x="394538" y="12"/>
                  </a:lnTo>
                  <a:lnTo>
                    <a:pt x="388378" y="2019"/>
                  </a:lnTo>
                  <a:lnTo>
                    <a:pt x="379234" y="10033"/>
                  </a:lnTo>
                  <a:lnTo>
                    <a:pt x="376593" y="15836"/>
                  </a:lnTo>
                  <a:lnTo>
                    <a:pt x="375907" y="23495"/>
                  </a:lnTo>
                  <a:lnTo>
                    <a:pt x="386130" y="24549"/>
                  </a:lnTo>
                  <a:lnTo>
                    <a:pt x="386168" y="19443"/>
                  </a:lnTo>
                  <a:lnTo>
                    <a:pt x="387642" y="15468"/>
                  </a:lnTo>
                  <a:lnTo>
                    <a:pt x="393395" y="9715"/>
                  </a:lnTo>
                  <a:lnTo>
                    <a:pt x="397230" y="8255"/>
                  </a:lnTo>
                  <a:lnTo>
                    <a:pt x="406565" y="8255"/>
                  </a:lnTo>
                  <a:lnTo>
                    <a:pt x="410235" y="9639"/>
                  </a:lnTo>
                  <a:lnTo>
                    <a:pt x="415886" y="15049"/>
                  </a:lnTo>
                  <a:lnTo>
                    <a:pt x="417296" y="18376"/>
                  </a:lnTo>
                  <a:lnTo>
                    <a:pt x="417296" y="26098"/>
                  </a:lnTo>
                  <a:lnTo>
                    <a:pt x="415759" y="30099"/>
                  </a:lnTo>
                  <a:lnTo>
                    <a:pt x="409549" y="38544"/>
                  </a:lnTo>
                  <a:lnTo>
                    <a:pt x="403593" y="44272"/>
                  </a:lnTo>
                  <a:lnTo>
                    <a:pt x="389077" y="56159"/>
                  </a:lnTo>
                  <a:lnTo>
                    <a:pt x="384733" y="60248"/>
                  </a:lnTo>
                  <a:lnTo>
                    <a:pt x="378714" y="67348"/>
                  </a:lnTo>
                  <a:lnTo>
                    <a:pt x="376542" y="70942"/>
                  </a:lnTo>
                  <a:lnTo>
                    <a:pt x="374332" y="76809"/>
                  </a:lnTo>
                  <a:lnTo>
                    <a:pt x="373951" y="79108"/>
                  </a:lnTo>
                  <a:lnTo>
                    <a:pt x="374002" y="81508"/>
                  </a:lnTo>
                  <a:lnTo>
                    <a:pt x="427659" y="81508"/>
                  </a:lnTo>
                  <a:lnTo>
                    <a:pt x="427659" y="719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6525856" y="238138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535376" y="2385325"/>
              <a:ext cx="143802" cy="124828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5828563" y="238138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838078" y="2385325"/>
              <a:ext cx="143802" cy="124828"/>
            </a:xfrm>
            <a:prstGeom prst="rect">
              <a:avLst/>
            </a:prstGeom>
          </p:spPr>
        </p:pic>
      </p:grpSp>
      <p:sp>
        <p:nvSpPr>
          <p:cNvPr id="80" name="object 80"/>
          <p:cNvSpPr txBox="1"/>
          <p:nvPr/>
        </p:nvSpPr>
        <p:spPr>
          <a:xfrm>
            <a:off x="5828563" y="2381389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197665" y="5151181"/>
            <a:ext cx="1738630" cy="1946275"/>
          </a:xfrm>
          <a:custGeom>
            <a:avLst/>
            <a:gdLst/>
            <a:ahLst/>
            <a:cxnLst/>
            <a:rect l="l" t="t" r="r" b="b"/>
            <a:pathLst>
              <a:path w="1738630" h="19462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4202"/>
                </a:lnTo>
                <a:lnTo>
                  <a:pt x="1124" y="1915825"/>
                </a:lnTo>
                <a:lnTo>
                  <a:pt x="8999" y="1937199"/>
                </a:lnTo>
                <a:lnTo>
                  <a:pt x="30373" y="1945073"/>
                </a:lnTo>
                <a:lnTo>
                  <a:pt x="71996" y="1946198"/>
                </a:lnTo>
                <a:lnTo>
                  <a:pt x="1666595" y="1946198"/>
                </a:lnTo>
                <a:lnTo>
                  <a:pt x="1708218" y="1945073"/>
                </a:lnTo>
                <a:lnTo>
                  <a:pt x="1729592" y="1937199"/>
                </a:lnTo>
                <a:lnTo>
                  <a:pt x="1737466" y="1915825"/>
                </a:lnTo>
                <a:lnTo>
                  <a:pt x="1738591" y="187420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2" name="object 82"/>
          <p:cNvGraphicFramePr>
            <a:graphicFrameLocks noGrp="1"/>
          </p:cNvGraphicFramePr>
          <p:nvPr/>
        </p:nvGraphicFramePr>
        <p:xfrm>
          <a:off x="298324" y="6351239"/>
          <a:ext cx="1519555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69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762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6472RH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6005044000447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3" name="object 83"/>
          <p:cNvSpPr txBox="1"/>
          <p:nvPr/>
        </p:nvSpPr>
        <p:spPr>
          <a:xfrm>
            <a:off x="264585" y="5243728"/>
            <a:ext cx="160147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S</a:t>
            </a:r>
            <a:r>
              <a:rPr sz="1000" b="1" spc="-90" dirty="0">
                <a:latin typeface="Trebuchet MS"/>
                <a:cs typeface="Trebuchet MS"/>
              </a:rPr>
              <a:t>P</a:t>
            </a:r>
            <a:r>
              <a:rPr sz="1000" b="1" spc="-40" dirty="0">
                <a:latin typeface="Trebuchet MS"/>
                <a:cs typeface="Trebuchet MS"/>
              </a:rPr>
              <a:t>A</a:t>
            </a:r>
            <a:r>
              <a:rPr sz="1000" b="1" spc="-90" dirty="0">
                <a:latin typeface="Trebuchet MS"/>
                <a:cs typeface="Trebuchet MS"/>
              </a:rPr>
              <a:t>GHETT</a:t>
            </a:r>
            <a:r>
              <a:rPr sz="1000" b="1" spc="-30" dirty="0">
                <a:latin typeface="Trebuchet MS"/>
                <a:cs typeface="Trebuchet MS"/>
              </a:rPr>
              <a:t>I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I</a:t>
            </a:r>
            <a:r>
              <a:rPr sz="1000" b="1" spc="10" dirty="0">
                <a:latin typeface="Trebuchet MS"/>
                <a:cs typeface="Trebuchet MS"/>
              </a:rPr>
              <a:t>N</a:t>
            </a:r>
            <a:r>
              <a:rPr sz="1000" b="1" spc="-140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T</a:t>
            </a:r>
            <a:r>
              <a:rPr sz="1000" b="1" spc="5" dirty="0">
                <a:latin typeface="Trebuchet MS"/>
                <a:cs typeface="Trebuchet MS"/>
              </a:rPr>
              <a:t>OM</a:t>
            </a:r>
            <a:r>
              <a:rPr sz="1000" b="1" spc="-55" dirty="0">
                <a:latin typeface="Trebuchet MS"/>
                <a:cs typeface="Trebuchet MS"/>
              </a:rPr>
              <a:t>A</a:t>
            </a:r>
            <a:r>
              <a:rPr sz="1000" b="1" spc="-16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</a:t>
            </a:r>
            <a:r>
              <a:rPr sz="1000" b="1" spc="-30" dirty="0">
                <a:latin typeface="Trebuchet MS"/>
                <a:cs typeface="Trebuchet MS"/>
              </a:rPr>
              <a:t>A</a:t>
            </a:r>
            <a:r>
              <a:rPr sz="1000" b="1" spc="-80" dirty="0">
                <a:latin typeface="Trebuchet MS"/>
                <a:cs typeface="Trebuchet MS"/>
              </a:rPr>
              <a:t>UCE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84" name="object 84"/>
          <p:cNvGrpSpPr/>
          <p:nvPr/>
        </p:nvGrpSpPr>
        <p:grpSpPr>
          <a:xfrm>
            <a:off x="353072" y="5477764"/>
            <a:ext cx="661035" cy="135255"/>
            <a:chOff x="353072" y="5477764"/>
            <a:chExt cx="661035" cy="135255"/>
          </a:xfrm>
        </p:grpSpPr>
        <p:sp>
          <p:nvSpPr>
            <p:cNvPr id="85" name="object 85"/>
            <p:cNvSpPr/>
            <p:nvPr/>
          </p:nvSpPr>
          <p:spPr>
            <a:xfrm>
              <a:off x="353072" y="547776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62591" y="5481709"/>
              <a:ext cx="143802" cy="124828"/>
            </a:xfrm>
            <a:prstGeom prst="rect">
              <a:avLst/>
            </a:prstGeom>
          </p:spPr>
        </p:pic>
      </p:grpSp>
      <p:sp>
        <p:nvSpPr>
          <p:cNvPr id="87" name="object 87"/>
          <p:cNvSpPr txBox="1"/>
          <p:nvPr/>
        </p:nvSpPr>
        <p:spPr>
          <a:xfrm>
            <a:off x="353072" y="5491998"/>
            <a:ext cx="61785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88" name="object 88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844372" y="4296232"/>
            <a:ext cx="445185" cy="767689"/>
          </a:xfrm>
          <a:prstGeom prst="rect">
            <a:avLst/>
          </a:prstGeom>
        </p:spPr>
      </p:pic>
      <p:grpSp>
        <p:nvGrpSpPr>
          <p:cNvPr id="89" name="object 89"/>
          <p:cNvGrpSpPr/>
          <p:nvPr/>
        </p:nvGrpSpPr>
        <p:grpSpPr>
          <a:xfrm>
            <a:off x="461765" y="5477472"/>
            <a:ext cx="1296035" cy="744220"/>
            <a:chOff x="461765" y="5477472"/>
            <a:chExt cx="1296035" cy="744220"/>
          </a:xfrm>
        </p:grpSpPr>
        <p:sp>
          <p:nvSpPr>
            <p:cNvPr id="90" name="object 90"/>
            <p:cNvSpPr/>
            <p:nvPr/>
          </p:nvSpPr>
          <p:spPr>
            <a:xfrm>
              <a:off x="461765" y="5860204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20062" y="6131094"/>
              <a:ext cx="71272" cy="89103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476821" y="5860199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94"/>
                  </a:moveTo>
                  <a:lnTo>
                    <a:pt x="51142" y="319582"/>
                  </a:lnTo>
                  <a:lnTo>
                    <a:pt x="47840" y="316141"/>
                  </a:lnTo>
                  <a:lnTo>
                    <a:pt x="43230" y="311315"/>
                  </a:lnTo>
                  <a:lnTo>
                    <a:pt x="43230" y="328460"/>
                  </a:lnTo>
                  <a:lnTo>
                    <a:pt x="43180" y="340423"/>
                  </a:lnTo>
                  <a:lnTo>
                    <a:pt x="41783" y="344703"/>
                  </a:lnTo>
                  <a:lnTo>
                    <a:pt x="35725" y="351485"/>
                  </a:lnTo>
                  <a:lnTo>
                    <a:pt x="32105" y="353187"/>
                  </a:lnTo>
                  <a:lnTo>
                    <a:pt x="25019" y="353187"/>
                  </a:lnTo>
                  <a:lnTo>
                    <a:pt x="11341" y="337134"/>
                  </a:lnTo>
                  <a:lnTo>
                    <a:pt x="11341" y="328460"/>
                  </a:lnTo>
                  <a:lnTo>
                    <a:pt x="12915" y="324231"/>
                  </a:lnTo>
                  <a:lnTo>
                    <a:pt x="18834" y="318135"/>
                  </a:lnTo>
                  <a:lnTo>
                    <a:pt x="19189" y="317766"/>
                  </a:lnTo>
                  <a:lnTo>
                    <a:pt x="23012" y="316141"/>
                  </a:lnTo>
                  <a:lnTo>
                    <a:pt x="27508" y="316141"/>
                  </a:lnTo>
                  <a:lnTo>
                    <a:pt x="32054" y="316153"/>
                  </a:lnTo>
                  <a:lnTo>
                    <a:pt x="35826" y="317766"/>
                  </a:lnTo>
                  <a:lnTo>
                    <a:pt x="38811" y="321017"/>
                  </a:lnTo>
                  <a:lnTo>
                    <a:pt x="41795" y="324231"/>
                  </a:lnTo>
                  <a:lnTo>
                    <a:pt x="43230" y="328460"/>
                  </a:lnTo>
                  <a:lnTo>
                    <a:pt x="43230" y="311315"/>
                  </a:lnTo>
                  <a:lnTo>
                    <a:pt x="41795" y="309803"/>
                  </a:lnTo>
                  <a:lnTo>
                    <a:pt x="36156" y="307340"/>
                  </a:lnTo>
                  <a:lnTo>
                    <a:pt x="25704" y="307340"/>
                  </a:lnTo>
                  <a:lnTo>
                    <a:pt x="22072" y="308229"/>
                  </a:lnTo>
                  <a:lnTo>
                    <a:pt x="15125" y="311772"/>
                  </a:lnTo>
                  <a:lnTo>
                    <a:pt x="12192" y="314490"/>
                  </a:lnTo>
                  <a:lnTo>
                    <a:pt x="9791" y="318135"/>
                  </a:lnTo>
                  <a:lnTo>
                    <a:pt x="9906" y="309803"/>
                  </a:lnTo>
                  <a:lnTo>
                    <a:pt x="25222" y="286689"/>
                  </a:lnTo>
                  <a:lnTo>
                    <a:pt x="32346" y="286689"/>
                  </a:lnTo>
                  <a:lnTo>
                    <a:pt x="42138" y="299478"/>
                  </a:lnTo>
                  <a:lnTo>
                    <a:pt x="52044" y="298704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61"/>
                  </a:lnTo>
                  <a:lnTo>
                    <a:pt x="0" y="324231"/>
                  </a:lnTo>
                  <a:lnTo>
                    <a:pt x="381" y="331800"/>
                  </a:lnTo>
                  <a:lnTo>
                    <a:pt x="19761" y="361378"/>
                  </a:lnTo>
                  <a:lnTo>
                    <a:pt x="32943" y="361378"/>
                  </a:lnTo>
                  <a:lnTo>
                    <a:pt x="53479" y="338734"/>
                  </a:lnTo>
                  <a:lnTo>
                    <a:pt x="53479" y="325894"/>
                  </a:lnTo>
                  <a:close/>
                </a:path>
                <a:path w="1118870" h="361950">
                  <a:moveTo>
                    <a:pt x="113258" y="0"/>
                  </a:moveTo>
                  <a:lnTo>
                    <a:pt x="102565" y="0"/>
                  </a:lnTo>
                  <a:lnTo>
                    <a:pt x="102565" y="313664"/>
                  </a:lnTo>
                  <a:lnTo>
                    <a:pt x="113258" y="313664"/>
                  </a:lnTo>
                  <a:lnTo>
                    <a:pt x="113258" y="0"/>
                  </a:lnTo>
                  <a:close/>
                </a:path>
                <a:path w="1118870" h="361950">
                  <a:moveTo>
                    <a:pt x="134607" y="0"/>
                  </a:moveTo>
                  <a:lnTo>
                    <a:pt x="123926" y="0"/>
                  </a:lnTo>
                  <a:lnTo>
                    <a:pt x="123926" y="313664"/>
                  </a:lnTo>
                  <a:lnTo>
                    <a:pt x="134607" y="313664"/>
                  </a:lnTo>
                  <a:lnTo>
                    <a:pt x="134607" y="0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58" y="329488"/>
                  </a:moveTo>
                  <a:lnTo>
                    <a:pt x="194818" y="286740"/>
                  </a:lnTo>
                  <a:lnTo>
                    <a:pt x="192722" y="284264"/>
                  </a:lnTo>
                  <a:lnTo>
                    <a:pt x="192722" y="319963"/>
                  </a:lnTo>
                  <a:lnTo>
                    <a:pt x="192430" y="329107"/>
                  </a:lnTo>
                  <a:lnTo>
                    <a:pt x="181076" y="353187"/>
                  </a:lnTo>
                  <a:lnTo>
                    <a:pt x="171919" y="353187"/>
                  </a:lnTo>
                  <a:lnTo>
                    <a:pt x="160274" y="319963"/>
                  </a:lnTo>
                  <a:lnTo>
                    <a:pt x="160553" y="311924"/>
                  </a:lnTo>
                  <a:lnTo>
                    <a:pt x="171805" y="286740"/>
                  </a:lnTo>
                  <a:lnTo>
                    <a:pt x="181038" y="286740"/>
                  </a:lnTo>
                  <a:lnTo>
                    <a:pt x="192722" y="319963"/>
                  </a:lnTo>
                  <a:lnTo>
                    <a:pt x="192722" y="284264"/>
                  </a:lnTo>
                  <a:lnTo>
                    <a:pt x="191236" y="282879"/>
                  </a:lnTo>
                  <a:lnTo>
                    <a:pt x="187960" y="281152"/>
                  </a:lnTo>
                  <a:lnTo>
                    <a:pt x="184670" y="279374"/>
                  </a:lnTo>
                  <a:lnTo>
                    <a:pt x="180848" y="278498"/>
                  </a:lnTo>
                  <a:lnTo>
                    <a:pt x="170586" y="278498"/>
                  </a:lnTo>
                  <a:lnTo>
                    <a:pt x="150025" y="310362"/>
                  </a:lnTo>
                  <a:lnTo>
                    <a:pt x="150025" y="319963"/>
                  </a:lnTo>
                  <a:lnTo>
                    <a:pt x="162521" y="358571"/>
                  </a:lnTo>
                  <a:lnTo>
                    <a:pt x="168668" y="361378"/>
                  </a:lnTo>
                  <a:lnTo>
                    <a:pt x="182435" y="361378"/>
                  </a:lnTo>
                  <a:lnTo>
                    <a:pt x="187350" y="359791"/>
                  </a:lnTo>
                  <a:lnTo>
                    <a:pt x="195135" y="353402"/>
                  </a:lnTo>
                  <a:lnTo>
                    <a:pt x="195275" y="353187"/>
                  </a:lnTo>
                  <a:lnTo>
                    <a:pt x="198069" y="348881"/>
                  </a:lnTo>
                  <a:lnTo>
                    <a:pt x="201980" y="337185"/>
                  </a:lnTo>
                  <a:lnTo>
                    <a:pt x="202958" y="329488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80" y="0"/>
                  </a:lnTo>
                  <a:lnTo>
                    <a:pt x="198780" y="260197"/>
                  </a:lnTo>
                  <a:lnTo>
                    <a:pt x="209473" y="260197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60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60" y="260197"/>
                  </a:lnTo>
                  <a:lnTo>
                    <a:pt x="230860" y="0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69875" y="286740"/>
                  </a:lnTo>
                  <a:lnTo>
                    <a:pt x="267766" y="284264"/>
                  </a:lnTo>
                  <a:lnTo>
                    <a:pt x="267766" y="319963"/>
                  </a:lnTo>
                  <a:lnTo>
                    <a:pt x="267474" y="329107"/>
                  </a:lnTo>
                  <a:lnTo>
                    <a:pt x="256120" y="353187"/>
                  </a:lnTo>
                  <a:lnTo>
                    <a:pt x="246976" y="353187"/>
                  </a:lnTo>
                  <a:lnTo>
                    <a:pt x="235331" y="319963"/>
                  </a:lnTo>
                  <a:lnTo>
                    <a:pt x="235610" y="311924"/>
                  </a:lnTo>
                  <a:lnTo>
                    <a:pt x="246862" y="286740"/>
                  </a:lnTo>
                  <a:lnTo>
                    <a:pt x="256082" y="286740"/>
                  </a:lnTo>
                  <a:lnTo>
                    <a:pt x="267766" y="319963"/>
                  </a:lnTo>
                  <a:lnTo>
                    <a:pt x="267766" y="284264"/>
                  </a:lnTo>
                  <a:lnTo>
                    <a:pt x="266293" y="282879"/>
                  </a:lnTo>
                  <a:lnTo>
                    <a:pt x="263004" y="281152"/>
                  </a:lnTo>
                  <a:lnTo>
                    <a:pt x="259727" y="279374"/>
                  </a:lnTo>
                  <a:lnTo>
                    <a:pt x="255905" y="278498"/>
                  </a:lnTo>
                  <a:lnTo>
                    <a:pt x="245643" y="278498"/>
                  </a:lnTo>
                  <a:lnTo>
                    <a:pt x="225082" y="310362"/>
                  </a:lnTo>
                  <a:lnTo>
                    <a:pt x="225082" y="319963"/>
                  </a:lnTo>
                  <a:lnTo>
                    <a:pt x="237578" y="358571"/>
                  </a:lnTo>
                  <a:lnTo>
                    <a:pt x="243725" y="361378"/>
                  </a:lnTo>
                  <a:lnTo>
                    <a:pt x="257492" y="361378"/>
                  </a:lnTo>
                  <a:lnTo>
                    <a:pt x="262394" y="359791"/>
                  </a:lnTo>
                  <a:lnTo>
                    <a:pt x="270192" y="353402"/>
                  </a:lnTo>
                  <a:lnTo>
                    <a:pt x="270332" y="353187"/>
                  </a:lnTo>
                  <a:lnTo>
                    <a:pt x="273126" y="348881"/>
                  </a:lnTo>
                  <a:lnTo>
                    <a:pt x="277037" y="337185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302" y="260210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75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75" y="260210"/>
                  </a:lnTo>
                  <a:lnTo>
                    <a:pt x="327075" y="12"/>
                  </a:lnTo>
                  <a:close/>
                </a:path>
                <a:path w="1118870" h="361950">
                  <a:moveTo>
                    <a:pt x="353961" y="324764"/>
                  </a:moveTo>
                  <a:lnTo>
                    <a:pt x="351523" y="318452"/>
                  </a:lnTo>
                  <a:lnTo>
                    <a:pt x="341782" y="308635"/>
                  </a:lnTo>
                  <a:lnTo>
                    <a:pt x="335800" y="306171"/>
                  </a:lnTo>
                  <a:lnTo>
                    <a:pt x="323367" y="306184"/>
                  </a:lnTo>
                  <a:lnTo>
                    <a:pt x="318249" y="307873"/>
                  </a:lnTo>
                  <a:lnTo>
                    <a:pt x="313372" y="311264"/>
                  </a:lnTo>
                  <a:lnTo>
                    <a:pt x="317754" y="289458"/>
                  </a:lnTo>
                  <a:lnTo>
                    <a:pt x="350151" y="289458"/>
                  </a:lnTo>
                  <a:lnTo>
                    <a:pt x="350151" y="279933"/>
                  </a:lnTo>
                  <a:lnTo>
                    <a:pt x="309778" y="279933"/>
                  </a:lnTo>
                  <a:lnTo>
                    <a:pt x="301917" y="321627"/>
                  </a:lnTo>
                  <a:lnTo>
                    <a:pt x="311264" y="322846"/>
                  </a:lnTo>
                  <a:lnTo>
                    <a:pt x="312750" y="320522"/>
                  </a:lnTo>
                  <a:lnTo>
                    <a:pt x="314782" y="318630"/>
                  </a:lnTo>
                  <a:lnTo>
                    <a:pt x="319951" y="315722"/>
                  </a:lnTo>
                  <a:lnTo>
                    <a:pt x="322846" y="314985"/>
                  </a:lnTo>
                  <a:lnTo>
                    <a:pt x="331216" y="314985"/>
                  </a:lnTo>
                  <a:lnTo>
                    <a:pt x="335394" y="316623"/>
                  </a:lnTo>
                  <a:lnTo>
                    <a:pt x="341782" y="323189"/>
                  </a:lnTo>
                  <a:lnTo>
                    <a:pt x="343382" y="327685"/>
                  </a:lnTo>
                  <a:lnTo>
                    <a:pt x="343382" y="339344"/>
                  </a:lnTo>
                  <a:lnTo>
                    <a:pt x="341731" y="344144"/>
                  </a:lnTo>
                  <a:lnTo>
                    <a:pt x="335076" y="351383"/>
                  </a:lnTo>
                  <a:lnTo>
                    <a:pt x="331025" y="353187"/>
                  </a:lnTo>
                  <a:lnTo>
                    <a:pt x="322237" y="353187"/>
                  </a:lnTo>
                  <a:lnTo>
                    <a:pt x="318820" y="351917"/>
                  </a:lnTo>
                  <a:lnTo>
                    <a:pt x="313169" y="346786"/>
                  </a:lnTo>
                  <a:lnTo>
                    <a:pt x="311378" y="342938"/>
                  </a:lnTo>
                  <a:lnTo>
                    <a:pt x="310603" y="337858"/>
                  </a:lnTo>
                  <a:lnTo>
                    <a:pt x="300139" y="338734"/>
                  </a:lnTo>
                  <a:lnTo>
                    <a:pt x="300812" y="345567"/>
                  </a:lnTo>
                  <a:lnTo>
                    <a:pt x="303466" y="351053"/>
                  </a:lnTo>
                  <a:lnTo>
                    <a:pt x="312801" y="359308"/>
                  </a:lnTo>
                  <a:lnTo>
                    <a:pt x="318833" y="361378"/>
                  </a:lnTo>
                  <a:lnTo>
                    <a:pt x="335229" y="361378"/>
                  </a:lnTo>
                  <a:lnTo>
                    <a:pt x="342328" y="358101"/>
                  </a:lnTo>
                  <a:lnTo>
                    <a:pt x="351815" y="346176"/>
                  </a:lnTo>
                  <a:lnTo>
                    <a:pt x="353961" y="339826"/>
                  </a:lnTo>
                  <a:lnTo>
                    <a:pt x="353961" y="324764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48462" y="0"/>
                  </a:lnTo>
                  <a:lnTo>
                    <a:pt x="348462" y="260197"/>
                  </a:lnTo>
                  <a:lnTo>
                    <a:pt x="359156" y="260197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80542" y="0"/>
                  </a:moveTo>
                  <a:lnTo>
                    <a:pt x="369849" y="0"/>
                  </a:lnTo>
                  <a:lnTo>
                    <a:pt x="369849" y="260197"/>
                  </a:lnTo>
                  <a:lnTo>
                    <a:pt x="380542" y="260197"/>
                  </a:lnTo>
                  <a:lnTo>
                    <a:pt x="380542" y="0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83" y="0"/>
                  </a:moveTo>
                  <a:lnTo>
                    <a:pt x="444690" y="0"/>
                  </a:lnTo>
                  <a:lnTo>
                    <a:pt x="444690" y="260197"/>
                  </a:lnTo>
                  <a:lnTo>
                    <a:pt x="455383" y="260197"/>
                  </a:lnTo>
                  <a:lnTo>
                    <a:pt x="455383" y="0"/>
                  </a:lnTo>
                  <a:close/>
                </a:path>
                <a:path w="1118870" h="361950">
                  <a:moveTo>
                    <a:pt x="508838" y="12"/>
                  </a:moveTo>
                  <a:lnTo>
                    <a:pt x="487451" y="12"/>
                  </a:lnTo>
                  <a:lnTo>
                    <a:pt x="487451" y="260210"/>
                  </a:lnTo>
                  <a:lnTo>
                    <a:pt x="508838" y="260210"/>
                  </a:lnTo>
                  <a:lnTo>
                    <a:pt x="508838" y="12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31" y="0"/>
                  </a:lnTo>
                  <a:lnTo>
                    <a:pt x="519531" y="260197"/>
                  </a:lnTo>
                  <a:lnTo>
                    <a:pt x="530225" y="260197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679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79" y="260210"/>
                  </a:lnTo>
                  <a:lnTo>
                    <a:pt x="583679" y="12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85" y="0"/>
                  </a:lnTo>
                  <a:lnTo>
                    <a:pt x="594385" y="313664"/>
                  </a:lnTo>
                  <a:lnTo>
                    <a:pt x="605078" y="313664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52" y="0"/>
                  </a:moveTo>
                  <a:lnTo>
                    <a:pt x="615759" y="0"/>
                  </a:lnTo>
                  <a:lnTo>
                    <a:pt x="615759" y="313664"/>
                  </a:lnTo>
                  <a:lnTo>
                    <a:pt x="626452" y="313664"/>
                  </a:lnTo>
                  <a:lnTo>
                    <a:pt x="626452" y="0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13" y="0"/>
                  </a:lnTo>
                  <a:lnTo>
                    <a:pt x="690613" y="260197"/>
                  </a:lnTo>
                  <a:lnTo>
                    <a:pt x="701306" y="260197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22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22" y="260197"/>
                  </a:lnTo>
                  <a:lnTo>
                    <a:pt x="776122" y="0"/>
                  </a:lnTo>
                  <a:close/>
                </a:path>
                <a:path w="1118870" h="361950">
                  <a:moveTo>
                    <a:pt x="818908" y="12"/>
                  </a:moveTo>
                  <a:lnTo>
                    <a:pt x="786841" y="12"/>
                  </a:lnTo>
                  <a:lnTo>
                    <a:pt x="786841" y="260210"/>
                  </a:lnTo>
                  <a:lnTo>
                    <a:pt x="818908" y="260210"/>
                  </a:lnTo>
                  <a:lnTo>
                    <a:pt x="818908" y="12"/>
                  </a:lnTo>
                  <a:close/>
                </a:path>
                <a:path w="1118870" h="361950">
                  <a:moveTo>
                    <a:pt x="850976" y="0"/>
                  </a:moveTo>
                  <a:lnTo>
                    <a:pt x="840295" y="0"/>
                  </a:lnTo>
                  <a:lnTo>
                    <a:pt x="840295" y="260197"/>
                  </a:lnTo>
                  <a:lnTo>
                    <a:pt x="850976" y="260197"/>
                  </a:lnTo>
                  <a:lnTo>
                    <a:pt x="850976" y="0"/>
                  </a:lnTo>
                  <a:close/>
                </a:path>
                <a:path w="1118870" h="361950">
                  <a:moveTo>
                    <a:pt x="872363" y="0"/>
                  </a:moveTo>
                  <a:lnTo>
                    <a:pt x="861695" y="0"/>
                  </a:lnTo>
                  <a:lnTo>
                    <a:pt x="861695" y="260197"/>
                  </a:lnTo>
                  <a:lnTo>
                    <a:pt x="872363" y="260197"/>
                  </a:lnTo>
                  <a:lnTo>
                    <a:pt x="872363" y="0"/>
                  </a:lnTo>
                  <a:close/>
                </a:path>
                <a:path w="1118870" h="361950">
                  <a:moveTo>
                    <a:pt x="915123" y="12"/>
                  </a:moveTo>
                  <a:lnTo>
                    <a:pt x="883056" y="12"/>
                  </a:lnTo>
                  <a:lnTo>
                    <a:pt x="883056" y="260210"/>
                  </a:lnTo>
                  <a:lnTo>
                    <a:pt x="915123" y="260210"/>
                  </a:lnTo>
                  <a:lnTo>
                    <a:pt x="915123" y="12"/>
                  </a:lnTo>
                  <a:close/>
                </a:path>
                <a:path w="1118870" h="361950">
                  <a:moveTo>
                    <a:pt x="947216" y="0"/>
                  </a:moveTo>
                  <a:lnTo>
                    <a:pt x="936523" y="0"/>
                  </a:lnTo>
                  <a:lnTo>
                    <a:pt x="936523" y="260197"/>
                  </a:lnTo>
                  <a:lnTo>
                    <a:pt x="947216" y="260197"/>
                  </a:lnTo>
                  <a:lnTo>
                    <a:pt x="947216" y="0"/>
                  </a:lnTo>
                  <a:close/>
                </a:path>
                <a:path w="1118870" h="361950">
                  <a:moveTo>
                    <a:pt x="1000683" y="0"/>
                  </a:moveTo>
                  <a:lnTo>
                    <a:pt x="989990" y="0"/>
                  </a:lnTo>
                  <a:lnTo>
                    <a:pt x="989990" y="260197"/>
                  </a:lnTo>
                  <a:lnTo>
                    <a:pt x="1000683" y="260197"/>
                  </a:lnTo>
                  <a:lnTo>
                    <a:pt x="1000683" y="0"/>
                  </a:lnTo>
                  <a:close/>
                </a:path>
                <a:path w="1118870" h="361950">
                  <a:moveTo>
                    <a:pt x="1043432" y="12"/>
                  </a:moveTo>
                  <a:lnTo>
                    <a:pt x="1011351" y="12"/>
                  </a:lnTo>
                  <a:lnTo>
                    <a:pt x="1011351" y="260210"/>
                  </a:lnTo>
                  <a:lnTo>
                    <a:pt x="1043432" y="260210"/>
                  </a:lnTo>
                  <a:lnTo>
                    <a:pt x="1043432" y="12"/>
                  </a:lnTo>
                  <a:close/>
                </a:path>
                <a:path w="1118870" h="361950">
                  <a:moveTo>
                    <a:pt x="1075524" y="0"/>
                  </a:moveTo>
                  <a:lnTo>
                    <a:pt x="1064844" y="0"/>
                  </a:lnTo>
                  <a:lnTo>
                    <a:pt x="1064844" y="260197"/>
                  </a:lnTo>
                  <a:lnTo>
                    <a:pt x="1075524" y="260197"/>
                  </a:lnTo>
                  <a:lnTo>
                    <a:pt x="1075524" y="0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18" y="0"/>
                  </a:lnTo>
                  <a:lnTo>
                    <a:pt x="1086218" y="313664"/>
                  </a:lnTo>
                  <a:lnTo>
                    <a:pt x="1096911" y="313664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592" y="0"/>
                  </a:lnTo>
                  <a:lnTo>
                    <a:pt x="1107592" y="313664"/>
                  </a:lnTo>
                  <a:lnTo>
                    <a:pt x="1118285" y="313664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" name="object 9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852026" y="6138695"/>
              <a:ext cx="202987" cy="82880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1118679" y="6138697"/>
              <a:ext cx="128270" cy="83185"/>
            </a:xfrm>
            <a:custGeom>
              <a:avLst/>
              <a:gdLst/>
              <a:ahLst/>
              <a:cxnLst/>
              <a:rect l="l" t="t" r="r" b="b"/>
              <a:pathLst>
                <a:path w="128269" h="83185">
                  <a:moveTo>
                    <a:pt x="52933" y="50990"/>
                  </a:moveTo>
                  <a:lnTo>
                    <a:pt x="44792" y="8242"/>
                  </a:lnTo>
                  <a:lnTo>
                    <a:pt x="42697" y="5765"/>
                  </a:lnTo>
                  <a:lnTo>
                    <a:pt x="42697" y="41465"/>
                  </a:lnTo>
                  <a:lnTo>
                    <a:pt x="42405" y="50609"/>
                  </a:lnTo>
                  <a:lnTo>
                    <a:pt x="31038" y="74688"/>
                  </a:lnTo>
                  <a:lnTo>
                    <a:pt x="21894" y="74688"/>
                  </a:lnTo>
                  <a:lnTo>
                    <a:pt x="10248" y="41465"/>
                  </a:lnTo>
                  <a:lnTo>
                    <a:pt x="10528" y="33426"/>
                  </a:lnTo>
                  <a:lnTo>
                    <a:pt x="21780" y="8242"/>
                  </a:lnTo>
                  <a:lnTo>
                    <a:pt x="31013" y="8242"/>
                  </a:lnTo>
                  <a:lnTo>
                    <a:pt x="42697" y="41465"/>
                  </a:lnTo>
                  <a:lnTo>
                    <a:pt x="42697" y="5765"/>
                  </a:lnTo>
                  <a:lnTo>
                    <a:pt x="41211" y="4381"/>
                  </a:lnTo>
                  <a:lnTo>
                    <a:pt x="37934" y="2654"/>
                  </a:lnTo>
                  <a:lnTo>
                    <a:pt x="34645" y="876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64"/>
                  </a:lnTo>
                  <a:lnTo>
                    <a:pt x="0" y="41465"/>
                  </a:lnTo>
                  <a:lnTo>
                    <a:pt x="12496" y="80073"/>
                  </a:lnTo>
                  <a:lnTo>
                    <a:pt x="18643" y="82880"/>
                  </a:lnTo>
                  <a:lnTo>
                    <a:pt x="32410" y="82880"/>
                  </a:lnTo>
                  <a:lnTo>
                    <a:pt x="37312" y="81292"/>
                  </a:lnTo>
                  <a:lnTo>
                    <a:pt x="45110" y="74904"/>
                  </a:lnTo>
                  <a:lnTo>
                    <a:pt x="45250" y="74688"/>
                  </a:lnTo>
                  <a:lnTo>
                    <a:pt x="48044" y="70383"/>
                  </a:lnTo>
                  <a:lnTo>
                    <a:pt x="51955" y="58686"/>
                  </a:lnTo>
                  <a:lnTo>
                    <a:pt x="52933" y="50990"/>
                  </a:lnTo>
                  <a:close/>
                </a:path>
                <a:path w="128269" h="83185">
                  <a:moveTo>
                    <a:pt x="127990" y="50990"/>
                  </a:moveTo>
                  <a:lnTo>
                    <a:pt x="119849" y="8242"/>
                  </a:lnTo>
                  <a:lnTo>
                    <a:pt x="117741" y="5765"/>
                  </a:lnTo>
                  <a:lnTo>
                    <a:pt x="117741" y="41465"/>
                  </a:lnTo>
                  <a:lnTo>
                    <a:pt x="117449" y="50609"/>
                  </a:lnTo>
                  <a:lnTo>
                    <a:pt x="106095" y="74688"/>
                  </a:lnTo>
                  <a:lnTo>
                    <a:pt x="96951" y="74688"/>
                  </a:lnTo>
                  <a:lnTo>
                    <a:pt x="85305" y="41465"/>
                  </a:lnTo>
                  <a:lnTo>
                    <a:pt x="85585" y="33426"/>
                  </a:lnTo>
                  <a:lnTo>
                    <a:pt x="96837" y="8242"/>
                  </a:lnTo>
                  <a:lnTo>
                    <a:pt x="106057" y="8242"/>
                  </a:lnTo>
                  <a:lnTo>
                    <a:pt x="117741" y="41465"/>
                  </a:lnTo>
                  <a:lnTo>
                    <a:pt x="117741" y="5765"/>
                  </a:lnTo>
                  <a:lnTo>
                    <a:pt x="116268" y="4381"/>
                  </a:lnTo>
                  <a:lnTo>
                    <a:pt x="112979" y="2654"/>
                  </a:lnTo>
                  <a:lnTo>
                    <a:pt x="109702" y="876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64"/>
                  </a:lnTo>
                  <a:lnTo>
                    <a:pt x="75057" y="41465"/>
                  </a:lnTo>
                  <a:lnTo>
                    <a:pt x="87553" y="80073"/>
                  </a:lnTo>
                  <a:lnTo>
                    <a:pt x="93700" y="82880"/>
                  </a:lnTo>
                  <a:lnTo>
                    <a:pt x="107467" y="82880"/>
                  </a:lnTo>
                  <a:lnTo>
                    <a:pt x="112369" y="81292"/>
                  </a:lnTo>
                  <a:lnTo>
                    <a:pt x="120167" y="74904"/>
                  </a:lnTo>
                  <a:lnTo>
                    <a:pt x="120307" y="74688"/>
                  </a:lnTo>
                  <a:lnTo>
                    <a:pt x="123101" y="70383"/>
                  </a:lnTo>
                  <a:lnTo>
                    <a:pt x="127012" y="58686"/>
                  </a:lnTo>
                  <a:lnTo>
                    <a:pt x="127990" y="509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268801" y="6138695"/>
              <a:ext cx="127934" cy="82880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1418958" y="6138697"/>
              <a:ext cx="128270" cy="83185"/>
            </a:xfrm>
            <a:custGeom>
              <a:avLst/>
              <a:gdLst/>
              <a:ahLst/>
              <a:cxnLst/>
              <a:rect l="l" t="t" r="r" b="b"/>
              <a:pathLst>
                <a:path w="128269" h="83185">
                  <a:moveTo>
                    <a:pt x="53162" y="52298"/>
                  </a:moveTo>
                  <a:lnTo>
                    <a:pt x="51828" y="47942"/>
                  </a:lnTo>
                  <a:lnTo>
                    <a:pt x="46520" y="40957"/>
                  </a:lnTo>
                  <a:lnTo>
                    <a:pt x="42786" y="38658"/>
                  </a:lnTo>
                  <a:lnTo>
                    <a:pt x="37985" y="37541"/>
                  </a:lnTo>
                  <a:lnTo>
                    <a:pt x="41681" y="35852"/>
                  </a:lnTo>
                  <a:lnTo>
                    <a:pt x="44462" y="33566"/>
                  </a:lnTo>
                  <a:lnTo>
                    <a:pt x="48234" y="27800"/>
                  </a:lnTo>
                  <a:lnTo>
                    <a:pt x="49174" y="24612"/>
                  </a:lnTo>
                  <a:lnTo>
                    <a:pt x="49174" y="17411"/>
                  </a:lnTo>
                  <a:lnTo>
                    <a:pt x="29845" y="12"/>
                  </a:lnTo>
                  <a:lnTo>
                    <a:pt x="18999" y="12"/>
                  </a:lnTo>
                  <a:lnTo>
                    <a:pt x="13627" y="1854"/>
                  </a:lnTo>
                  <a:lnTo>
                    <a:pt x="4991" y="9194"/>
                  </a:lnTo>
                  <a:lnTo>
                    <a:pt x="2209" y="14363"/>
                  </a:lnTo>
                  <a:lnTo>
                    <a:pt x="1003" y="21043"/>
                  </a:lnTo>
                  <a:lnTo>
                    <a:pt x="10960" y="22821"/>
                  </a:lnTo>
                  <a:lnTo>
                    <a:pt x="11696" y="17945"/>
                  </a:lnTo>
                  <a:lnTo>
                    <a:pt x="13360" y="14287"/>
                  </a:lnTo>
                  <a:lnTo>
                    <a:pt x="18529" y="9423"/>
                  </a:lnTo>
                  <a:lnTo>
                    <a:pt x="21755" y="8204"/>
                  </a:lnTo>
                  <a:lnTo>
                    <a:pt x="29552" y="8204"/>
                  </a:lnTo>
                  <a:lnTo>
                    <a:pt x="32740" y="9398"/>
                  </a:lnTo>
                  <a:lnTo>
                    <a:pt x="37693" y="14198"/>
                  </a:lnTo>
                  <a:lnTo>
                    <a:pt x="38925" y="17221"/>
                  </a:lnTo>
                  <a:lnTo>
                    <a:pt x="38925" y="25488"/>
                  </a:lnTo>
                  <a:lnTo>
                    <a:pt x="37223" y="28905"/>
                  </a:lnTo>
                  <a:lnTo>
                    <a:pt x="30429" y="33337"/>
                  </a:lnTo>
                  <a:lnTo>
                    <a:pt x="26619" y="34442"/>
                  </a:lnTo>
                  <a:lnTo>
                    <a:pt x="20764" y="34340"/>
                  </a:lnTo>
                  <a:lnTo>
                    <a:pt x="19659" y="43078"/>
                  </a:lnTo>
                  <a:lnTo>
                    <a:pt x="22466" y="42341"/>
                  </a:lnTo>
                  <a:lnTo>
                    <a:pt x="24815" y="41973"/>
                  </a:lnTo>
                  <a:lnTo>
                    <a:pt x="31305" y="41973"/>
                  </a:lnTo>
                  <a:lnTo>
                    <a:pt x="35102" y="43472"/>
                  </a:lnTo>
                  <a:lnTo>
                    <a:pt x="41084" y="49415"/>
                  </a:lnTo>
                  <a:lnTo>
                    <a:pt x="42583" y="53174"/>
                  </a:lnTo>
                  <a:lnTo>
                    <a:pt x="42583" y="62560"/>
                  </a:lnTo>
                  <a:lnTo>
                    <a:pt x="40957" y="66586"/>
                  </a:lnTo>
                  <a:lnTo>
                    <a:pt x="34493" y="73075"/>
                  </a:lnTo>
                  <a:lnTo>
                    <a:pt x="30543" y="74701"/>
                  </a:lnTo>
                  <a:lnTo>
                    <a:pt x="21907" y="74701"/>
                  </a:lnTo>
                  <a:lnTo>
                    <a:pt x="18554" y="73469"/>
                  </a:lnTo>
                  <a:lnTo>
                    <a:pt x="13055" y="68478"/>
                  </a:lnTo>
                  <a:lnTo>
                    <a:pt x="11112" y="64401"/>
                  </a:lnTo>
                  <a:lnTo>
                    <a:pt x="9969" y="58750"/>
                  </a:lnTo>
                  <a:lnTo>
                    <a:pt x="0" y="60083"/>
                  </a:lnTo>
                  <a:lnTo>
                    <a:pt x="660" y="66840"/>
                  </a:lnTo>
                  <a:lnTo>
                    <a:pt x="3340" y="72339"/>
                  </a:lnTo>
                  <a:lnTo>
                    <a:pt x="12750" y="80822"/>
                  </a:lnTo>
                  <a:lnTo>
                    <a:pt x="18681" y="82956"/>
                  </a:lnTo>
                  <a:lnTo>
                    <a:pt x="33705" y="82943"/>
                  </a:lnTo>
                  <a:lnTo>
                    <a:pt x="40246" y="80492"/>
                  </a:lnTo>
                  <a:lnTo>
                    <a:pt x="50571" y="70637"/>
                  </a:lnTo>
                  <a:lnTo>
                    <a:pt x="53162" y="64617"/>
                  </a:lnTo>
                  <a:lnTo>
                    <a:pt x="53162" y="52298"/>
                  </a:lnTo>
                  <a:close/>
                </a:path>
                <a:path w="128269" h="83185">
                  <a:moveTo>
                    <a:pt x="127939" y="50990"/>
                  </a:moveTo>
                  <a:lnTo>
                    <a:pt x="119786" y="8242"/>
                  </a:lnTo>
                  <a:lnTo>
                    <a:pt x="118935" y="6908"/>
                  </a:lnTo>
                  <a:lnTo>
                    <a:pt x="117690" y="5753"/>
                  </a:lnTo>
                  <a:lnTo>
                    <a:pt x="117690" y="41465"/>
                  </a:lnTo>
                  <a:lnTo>
                    <a:pt x="117398" y="50609"/>
                  </a:lnTo>
                  <a:lnTo>
                    <a:pt x="106045" y="74688"/>
                  </a:lnTo>
                  <a:lnTo>
                    <a:pt x="96901" y="74688"/>
                  </a:lnTo>
                  <a:lnTo>
                    <a:pt x="85255" y="41465"/>
                  </a:lnTo>
                  <a:lnTo>
                    <a:pt x="85534" y="33426"/>
                  </a:lnTo>
                  <a:lnTo>
                    <a:pt x="96786" y="8242"/>
                  </a:lnTo>
                  <a:lnTo>
                    <a:pt x="106006" y="8242"/>
                  </a:lnTo>
                  <a:lnTo>
                    <a:pt x="117690" y="41465"/>
                  </a:lnTo>
                  <a:lnTo>
                    <a:pt x="117690" y="5753"/>
                  </a:lnTo>
                  <a:lnTo>
                    <a:pt x="116217" y="4381"/>
                  </a:lnTo>
                  <a:lnTo>
                    <a:pt x="112928" y="2654"/>
                  </a:lnTo>
                  <a:lnTo>
                    <a:pt x="109651" y="876"/>
                  </a:lnTo>
                  <a:lnTo>
                    <a:pt x="105829" y="0"/>
                  </a:lnTo>
                  <a:lnTo>
                    <a:pt x="95567" y="0"/>
                  </a:lnTo>
                  <a:lnTo>
                    <a:pt x="75006" y="31864"/>
                  </a:lnTo>
                  <a:lnTo>
                    <a:pt x="75006" y="41465"/>
                  </a:lnTo>
                  <a:lnTo>
                    <a:pt x="87503" y="80073"/>
                  </a:lnTo>
                  <a:lnTo>
                    <a:pt x="93649" y="82880"/>
                  </a:lnTo>
                  <a:lnTo>
                    <a:pt x="107416" y="82880"/>
                  </a:lnTo>
                  <a:lnTo>
                    <a:pt x="112318" y="81292"/>
                  </a:lnTo>
                  <a:lnTo>
                    <a:pt x="120116" y="74904"/>
                  </a:lnTo>
                  <a:lnTo>
                    <a:pt x="120256" y="74688"/>
                  </a:lnTo>
                  <a:lnTo>
                    <a:pt x="123050" y="70383"/>
                  </a:lnTo>
                  <a:lnTo>
                    <a:pt x="126961" y="58686"/>
                  </a:lnTo>
                  <a:lnTo>
                    <a:pt x="127939" y="509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096721" y="547747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106234" y="5481410"/>
              <a:ext cx="143802" cy="124828"/>
            </a:xfrm>
            <a:prstGeom prst="rect">
              <a:avLst/>
            </a:prstGeom>
          </p:spPr>
        </p:pic>
      </p:grpSp>
      <p:sp>
        <p:nvSpPr>
          <p:cNvPr id="99" name="object 99"/>
          <p:cNvSpPr txBox="1"/>
          <p:nvPr/>
        </p:nvSpPr>
        <p:spPr>
          <a:xfrm>
            <a:off x="1096721" y="5477472"/>
            <a:ext cx="661035" cy="135255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175"/>
              </a:spcBef>
            </a:pPr>
            <a:r>
              <a:rPr sz="550" b="1" spc="-55" dirty="0">
                <a:latin typeface="Trebuchet MS"/>
                <a:cs typeface="Trebuchet MS"/>
              </a:rPr>
              <a:t>LON</a:t>
            </a:r>
            <a:r>
              <a:rPr sz="550" b="1" spc="-40" dirty="0">
                <a:latin typeface="Trebuchet MS"/>
                <a:cs typeface="Trebuchet MS"/>
              </a:rPr>
              <a:t>G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5" dirty="0">
                <a:latin typeface="Trebuchet MS"/>
                <a:cs typeface="Trebuchet MS"/>
              </a:rPr>
              <a:t>S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50" dirty="0">
                <a:latin typeface="Trebuchet MS"/>
                <a:cs typeface="Trebuchet MS"/>
              </a:rPr>
              <a:t>A</a:t>
            </a:r>
            <a:r>
              <a:rPr sz="550" b="1" spc="-65" dirty="0">
                <a:latin typeface="Trebuchet MS"/>
                <a:cs typeface="Trebuchet MS"/>
              </a:rPr>
              <a:t>GHETTI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00" name="object 100"/>
          <p:cNvGrpSpPr/>
          <p:nvPr/>
        </p:nvGrpSpPr>
        <p:grpSpPr>
          <a:xfrm>
            <a:off x="353072" y="5640197"/>
            <a:ext cx="661035" cy="135255"/>
            <a:chOff x="353072" y="5640197"/>
            <a:chExt cx="661035" cy="135255"/>
          </a:xfrm>
        </p:grpSpPr>
        <p:sp>
          <p:nvSpPr>
            <p:cNvPr id="101" name="object 101"/>
            <p:cNvSpPr/>
            <p:nvPr/>
          </p:nvSpPr>
          <p:spPr>
            <a:xfrm>
              <a:off x="353072" y="564019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62591" y="5644136"/>
              <a:ext cx="143802" cy="124828"/>
            </a:xfrm>
            <a:prstGeom prst="rect">
              <a:avLst/>
            </a:prstGeom>
          </p:spPr>
        </p:pic>
      </p:grpSp>
      <p:sp>
        <p:nvSpPr>
          <p:cNvPr id="103" name="object 103"/>
          <p:cNvSpPr txBox="1"/>
          <p:nvPr/>
        </p:nvSpPr>
        <p:spPr>
          <a:xfrm>
            <a:off x="353072" y="5652625"/>
            <a:ext cx="66167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90"/>
              </a:spcBef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AB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4018902" y="2366645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5640702" y="5144831"/>
            <a:ext cx="1738630" cy="1952625"/>
          </a:xfrm>
          <a:custGeom>
            <a:avLst/>
            <a:gdLst/>
            <a:ahLst/>
            <a:cxnLst/>
            <a:rect l="l" t="t" r="r" b="b"/>
            <a:pathLst>
              <a:path w="1738629" h="19526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0552"/>
                </a:lnTo>
                <a:lnTo>
                  <a:pt x="1124" y="1922175"/>
                </a:lnTo>
                <a:lnTo>
                  <a:pt x="8999" y="1943549"/>
                </a:lnTo>
                <a:lnTo>
                  <a:pt x="30373" y="1951423"/>
                </a:lnTo>
                <a:lnTo>
                  <a:pt x="71996" y="1952548"/>
                </a:lnTo>
                <a:lnTo>
                  <a:pt x="1666595" y="1952548"/>
                </a:lnTo>
                <a:lnTo>
                  <a:pt x="1708218" y="1951423"/>
                </a:lnTo>
                <a:lnTo>
                  <a:pt x="1729592" y="1943549"/>
                </a:lnTo>
                <a:lnTo>
                  <a:pt x="1737466" y="1922175"/>
                </a:lnTo>
                <a:lnTo>
                  <a:pt x="1738591" y="188055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6" name="object 106"/>
          <p:cNvGraphicFramePr>
            <a:graphicFrameLocks noGrp="1"/>
          </p:cNvGraphicFramePr>
          <p:nvPr/>
        </p:nvGraphicFramePr>
        <p:xfrm>
          <a:off x="5744243" y="636205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94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94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4445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6894RH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16001010001163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7" name="object 107"/>
          <p:cNvSpPr txBox="1"/>
          <p:nvPr/>
        </p:nvSpPr>
        <p:spPr>
          <a:xfrm>
            <a:off x="5780832" y="5229142"/>
            <a:ext cx="145859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0" dirty="0">
                <a:latin typeface="Trebuchet MS"/>
                <a:cs typeface="Trebuchet MS"/>
              </a:rPr>
              <a:t>VEGE</a:t>
            </a:r>
            <a:r>
              <a:rPr sz="1000" b="1" spc="-105" dirty="0">
                <a:latin typeface="Trebuchet MS"/>
                <a:cs typeface="Trebuchet MS"/>
              </a:rPr>
              <a:t>T</a:t>
            </a:r>
            <a:r>
              <a:rPr sz="1000" b="1" spc="-35" dirty="0">
                <a:latin typeface="Trebuchet MS"/>
                <a:cs typeface="Trebuchet MS"/>
              </a:rPr>
              <a:t>ABLE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BEAN</a:t>
            </a:r>
            <a:r>
              <a:rPr sz="1000" b="1" spc="-45" dirty="0">
                <a:latin typeface="Trebuchet MS"/>
                <a:cs typeface="Trebuchet MS"/>
              </a:rPr>
              <a:t> STEW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08" name="object 108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6288430" y="4289907"/>
            <a:ext cx="441718" cy="759663"/>
          </a:xfrm>
          <a:prstGeom prst="rect">
            <a:avLst/>
          </a:prstGeom>
        </p:spPr>
      </p:pic>
      <p:grpSp>
        <p:nvGrpSpPr>
          <p:cNvPr id="109" name="object 109"/>
          <p:cNvGrpSpPr/>
          <p:nvPr/>
        </p:nvGrpSpPr>
        <p:grpSpPr>
          <a:xfrm>
            <a:off x="5831052" y="5607139"/>
            <a:ext cx="1358265" cy="135255"/>
            <a:chOff x="5831052" y="5607139"/>
            <a:chExt cx="1358265" cy="135255"/>
          </a:xfrm>
        </p:grpSpPr>
        <p:sp>
          <p:nvSpPr>
            <p:cNvPr id="110" name="object 110"/>
            <p:cNvSpPr/>
            <p:nvPr/>
          </p:nvSpPr>
          <p:spPr>
            <a:xfrm>
              <a:off x="6528346" y="560713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537863" y="5611085"/>
              <a:ext cx="143802" cy="124827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5831052" y="560713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840566" y="5611085"/>
              <a:ext cx="143802" cy="124827"/>
            </a:xfrm>
            <a:prstGeom prst="rect">
              <a:avLst/>
            </a:prstGeom>
          </p:spPr>
        </p:pic>
      </p:grpSp>
      <p:sp>
        <p:nvSpPr>
          <p:cNvPr id="114" name="object 114"/>
          <p:cNvSpPr txBox="1"/>
          <p:nvPr/>
        </p:nvSpPr>
        <p:spPr>
          <a:xfrm>
            <a:off x="5831052" y="5607139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176066" y="8365092"/>
            <a:ext cx="1738630" cy="1952625"/>
          </a:xfrm>
          <a:custGeom>
            <a:avLst/>
            <a:gdLst/>
            <a:ahLst/>
            <a:cxnLst/>
            <a:rect l="l" t="t" r="r" b="b"/>
            <a:pathLst>
              <a:path w="1738630" h="19526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0552"/>
                </a:lnTo>
                <a:lnTo>
                  <a:pt x="1124" y="1922175"/>
                </a:lnTo>
                <a:lnTo>
                  <a:pt x="8999" y="1943549"/>
                </a:lnTo>
                <a:lnTo>
                  <a:pt x="30373" y="1951423"/>
                </a:lnTo>
                <a:lnTo>
                  <a:pt x="71996" y="1952548"/>
                </a:lnTo>
                <a:lnTo>
                  <a:pt x="1666595" y="1952548"/>
                </a:lnTo>
                <a:lnTo>
                  <a:pt x="1708218" y="1951423"/>
                </a:lnTo>
                <a:lnTo>
                  <a:pt x="1729592" y="1943549"/>
                </a:lnTo>
                <a:lnTo>
                  <a:pt x="1737466" y="1922175"/>
                </a:lnTo>
                <a:lnTo>
                  <a:pt x="1738591" y="188055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6" name="object 116"/>
          <p:cNvGraphicFramePr>
            <a:graphicFrameLocks noGrp="1"/>
          </p:cNvGraphicFramePr>
          <p:nvPr/>
        </p:nvGraphicFramePr>
        <p:xfrm>
          <a:off x="279605" y="958231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94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94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4445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6890RH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16001010001156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17" name="object 117"/>
          <p:cNvSpPr txBox="1"/>
          <p:nvPr/>
        </p:nvSpPr>
        <p:spPr>
          <a:xfrm>
            <a:off x="488093" y="8449404"/>
            <a:ext cx="111506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0190" marR="5080" indent="-238125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CHICKPEA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LENTIL  </a:t>
            </a:r>
            <a:r>
              <a:rPr sz="1000" b="1" spc="-20" dirty="0">
                <a:latin typeface="Trebuchet MS"/>
                <a:cs typeface="Trebuchet MS"/>
              </a:rPr>
              <a:t>CASSEROLE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18" name="object 118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823810" y="7510170"/>
            <a:ext cx="441706" cy="759663"/>
          </a:xfrm>
          <a:prstGeom prst="rect">
            <a:avLst/>
          </a:prstGeom>
        </p:spPr>
      </p:pic>
      <p:grpSp>
        <p:nvGrpSpPr>
          <p:cNvPr id="119" name="object 119"/>
          <p:cNvGrpSpPr/>
          <p:nvPr/>
        </p:nvGrpSpPr>
        <p:grpSpPr>
          <a:xfrm>
            <a:off x="366420" y="8827402"/>
            <a:ext cx="1358265" cy="135255"/>
            <a:chOff x="366420" y="8827402"/>
            <a:chExt cx="1358265" cy="135255"/>
          </a:xfrm>
        </p:grpSpPr>
        <p:sp>
          <p:nvSpPr>
            <p:cNvPr id="120" name="object 120"/>
            <p:cNvSpPr/>
            <p:nvPr/>
          </p:nvSpPr>
          <p:spPr>
            <a:xfrm>
              <a:off x="1063713" y="882740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73227" y="8831346"/>
              <a:ext cx="143802" cy="124827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366420" y="882740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3" name="object 12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375928" y="8831346"/>
              <a:ext cx="143802" cy="124827"/>
            </a:xfrm>
            <a:prstGeom prst="rect">
              <a:avLst/>
            </a:prstGeom>
          </p:spPr>
        </p:pic>
      </p:grpSp>
      <p:sp>
        <p:nvSpPr>
          <p:cNvPr id="124" name="object 124"/>
          <p:cNvSpPr txBox="1"/>
          <p:nvPr/>
        </p:nvSpPr>
        <p:spPr>
          <a:xfrm>
            <a:off x="366420" y="8827402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25" name="object 125"/>
          <p:cNvGrpSpPr/>
          <p:nvPr/>
        </p:nvGrpSpPr>
        <p:grpSpPr>
          <a:xfrm>
            <a:off x="5847550" y="5882398"/>
            <a:ext cx="1343025" cy="351155"/>
            <a:chOff x="5847550" y="5882398"/>
            <a:chExt cx="1343025" cy="351155"/>
          </a:xfrm>
        </p:grpSpPr>
        <p:sp>
          <p:nvSpPr>
            <p:cNvPr id="126" name="object 126"/>
            <p:cNvSpPr/>
            <p:nvPr/>
          </p:nvSpPr>
          <p:spPr>
            <a:xfrm>
              <a:off x="5847550" y="5882398"/>
              <a:ext cx="1343025" cy="351155"/>
            </a:xfrm>
            <a:custGeom>
              <a:avLst/>
              <a:gdLst/>
              <a:ahLst/>
              <a:cxnLst/>
              <a:rect l="l" t="t" r="r" b="b"/>
              <a:pathLst>
                <a:path w="1343025" h="351154">
                  <a:moveTo>
                    <a:pt x="1342440" y="0"/>
                  </a:moveTo>
                  <a:lnTo>
                    <a:pt x="0" y="0"/>
                  </a:lnTo>
                  <a:lnTo>
                    <a:pt x="0" y="350799"/>
                  </a:lnTo>
                  <a:lnTo>
                    <a:pt x="1342440" y="350799"/>
                  </a:lnTo>
                  <a:lnTo>
                    <a:pt x="13424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847632" y="5882398"/>
              <a:ext cx="1342390" cy="351155"/>
            </a:xfrm>
            <a:custGeom>
              <a:avLst/>
              <a:gdLst/>
              <a:ahLst/>
              <a:cxnLst/>
              <a:rect l="l" t="t" r="r" b="b"/>
              <a:pathLst>
                <a:path w="1342390" h="351154">
                  <a:moveTo>
                    <a:pt x="1259224" y="0"/>
                  </a:moveTo>
                  <a:lnTo>
                    <a:pt x="1247336" y="0"/>
                  </a:lnTo>
                  <a:lnTo>
                    <a:pt x="1247336" y="316102"/>
                  </a:lnTo>
                  <a:lnTo>
                    <a:pt x="1259224" y="316102"/>
                  </a:lnTo>
                  <a:lnTo>
                    <a:pt x="1259224" y="0"/>
                  </a:lnTo>
                  <a:close/>
                </a:path>
                <a:path w="1342390" h="351154">
                  <a:moveTo>
                    <a:pt x="1235462" y="0"/>
                  </a:moveTo>
                  <a:lnTo>
                    <a:pt x="1223587" y="0"/>
                  </a:lnTo>
                  <a:lnTo>
                    <a:pt x="1223587" y="316102"/>
                  </a:lnTo>
                  <a:lnTo>
                    <a:pt x="1235462" y="316102"/>
                  </a:lnTo>
                  <a:lnTo>
                    <a:pt x="1235462" y="0"/>
                  </a:lnTo>
                  <a:close/>
                </a:path>
                <a:path w="1342390" h="351154">
                  <a:moveTo>
                    <a:pt x="1176051" y="0"/>
                  </a:moveTo>
                  <a:lnTo>
                    <a:pt x="1164177" y="0"/>
                  </a:lnTo>
                  <a:lnTo>
                    <a:pt x="1164177" y="239902"/>
                  </a:lnTo>
                  <a:lnTo>
                    <a:pt x="1176051" y="239902"/>
                  </a:lnTo>
                  <a:lnTo>
                    <a:pt x="1176051" y="0"/>
                  </a:lnTo>
                  <a:close/>
                </a:path>
                <a:path w="1342390" h="351154">
                  <a:moveTo>
                    <a:pt x="1152302" y="0"/>
                  </a:moveTo>
                  <a:lnTo>
                    <a:pt x="1140415" y="0"/>
                  </a:lnTo>
                  <a:lnTo>
                    <a:pt x="1140415" y="239902"/>
                  </a:lnTo>
                  <a:lnTo>
                    <a:pt x="1152302" y="239902"/>
                  </a:lnTo>
                  <a:lnTo>
                    <a:pt x="1152302" y="0"/>
                  </a:lnTo>
                  <a:close/>
                </a:path>
                <a:path w="1342390" h="351154">
                  <a:moveTo>
                    <a:pt x="1092904" y="0"/>
                  </a:moveTo>
                  <a:lnTo>
                    <a:pt x="1081017" y="0"/>
                  </a:lnTo>
                  <a:lnTo>
                    <a:pt x="1081017" y="239902"/>
                  </a:lnTo>
                  <a:lnTo>
                    <a:pt x="1092904" y="239902"/>
                  </a:lnTo>
                  <a:lnTo>
                    <a:pt x="1092904" y="0"/>
                  </a:lnTo>
                  <a:close/>
                </a:path>
                <a:path w="1342390" h="351154">
                  <a:moveTo>
                    <a:pt x="1069143" y="0"/>
                  </a:moveTo>
                  <a:lnTo>
                    <a:pt x="1057256" y="0"/>
                  </a:lnTo>
                  <a:lnTo>
                    <a:pt x="1057256" y="239902"/>
                  </a:lnTo>
                  <a:lnTo>
                    <a:pt x="1069143" y="239902"/>
                  </a:lnTo>
                  <a:lnTo>
                    <a:pt x="1069143" y="0"/>
                  </a:lnTo>
                  <a:close/>
                </a:path>
                <a:path w="1342390" h="351154">
                  <a:moveTo>
                    <a:pt x="1046283" y="0"/>
                  </a:moveTo>
                  <a:lnTo>
                    <a:pt x="1021619" y="0"/>
                  </a:lnTo>
                  <a:lnTo>
                    <a:pt x="1021619" y="239902"/>
                  </a:lnTo>
                  <a:lnTo>
                    <a:pt x="1046283" y="239902"/>
                  </a:lnTo>
                  <a:lnTo>
                    <a:pt x="1046283" y="0"/>
                  </a:lnTo>
                  <a:close/>
                </a:path>
                <a:path w="1342390" h="351154">
                  <a:moveTo>
                    <a:pt x="998747" y="0"/>
                  </a:moveTo>
                  <a:lnTo>
                    <a:pt x="974096" y="0"/>
                  </a:lnTo>
                  <a:lnTo>
                    <a:pt x="974096" y="239902"/>
                  </a:lnTo>
                  <a:lnTo>
                    <a:pt x="998747" y="239902"/>
                  </a:lnTo>
                  <a:lnTo>
                    <a:pt x="998747" y="0"/>
                  </a:lnTo>
                  <a:close/>
                </a:path>
                <a:path w="1342390" h="351154">
                  <a:moveTo>
                    <a:pt x="963110" y="0"/>
                  </a:moveTo>
                  <a:lnTo>
                    <a:pt x="938460" y="0"/>
                  </a:lnTo>
                  <a:lnTo>
                    <a:pt x="938460" y="239902"/>
                  </a:lnTo>
                  <a:lnTo>
                    <a:pt x="963110" y="239902"/>
                  </a:lnTo>
                  <a:lnTo>
                    <a:pt x="963110" y="0"/>
                  </a:lnTo>
                  <a:close/>
                </a:path>
                <a:path w="1342390" h="351154">
                  <a:moveTo>
                    <a:pt x="915600" y="0"/>
                  </a:moveTo>
                  <a:lnTo>
                    <a:pt x="890936" y="0"/>
                  </a:lnTo>
                  <a:lnTo>
                    <a:pt x="890936" y="239902"/>
                  </a:lnTo>
                  <a:lnTo>
                    <a:pt x="915600" y="239902"/>
                  </a:lnTo>
                  <a:lnTo>
                    <a:pt x="915600" y="0"/>
                  </a:lnTo>
                  <a:close/>
                </a:path>
                <a:path w="1342390" h="351154">
                  <a:moveTo>
                    <a:pt x="879062" y="0"/>
                  </a:moveTo>
                  <a:lnTo>
                    <a:pt x="867187" y="0"/>
                  </a:lnTo>
                  <a:lnTo>
                    <a:pt x="867187" y="239902"/>
                  </a:lnTo>
                  <a:lnTo>
                    <a:pt x="879062" y="239902"/>
                  </a:lnTo>
                  <a:lnTo>
                    <a:pt x="879062" y="0"/>
                  </a:lnTo>
                  <a:close/>
                </a:path>
                <a:path w="1342390" h="351154">
                  <a:moveTo>
                    <a:pt x="843413" y="0"/>
                  </a:moveTo>
                  <a:lnTo>
                    <a:pt x="807777" y="0"/>
                  </a:lnTo>
                  <a:lnTo>
                    <a:pt x="807777" y="239902"/>
                  </a:lnTo>
                  <a:lnTo>
                    <a:pt x="843413" y="239902"/>
                  </a:lnTo>
                  <a:lnTo>
                    <a:pt x="843413" y="0"/>
                  </a:lnTo>
                  <a:close/>
                </a:path>
                <a:path w="1342390" h="351154">
                  <a:moveTo>
                    <a:pt x="795890" y="0"/>
                  </a:moveTo>
                  <a:lnTo>
                    <a:pt x="784015" y="0"/>
                  </a:lnTo>
                  <a:lnTo>
                    <a:pt x="784015" y="239902"/>
                  </a:lnTo>
                  <a:lnTo>
                    <a:pt x="795890" y="239902"/>
                  </a:lnTo>
                  <a:lnTo>
                    <a:pt x="795890" y="0"/>
                  </a:lnTo>
                  <a:close/>
                </a:path>
                <a:path w="1342390" h="351154">
                  <a:moveTo>
                    <a:pt x="760253" y="0"/>
                  </a:moveTo>
                  <a:lnTo>
                    <a:pt x="724617" y="0"/>
                  </a:lnTo>
                  <a:lnTo>
                    <a:pt x="724617" y="239902"/>
                  </a:lnTo>
                  <a:lnTo>
                    <a:pt x="760253" y="239902"/>
                  </a:lnTo>
                  <a:lnTo>
                    <a:pt x="760253" y="0"/>
                  </a:lnTo>
                  <a:close/>
                </a:path>
                <a:path w="1342390" h="351154">
                  <a:moveTo>
                    <a:pt x="712743" y="0"/>
                  </a:moveTo>
                  <a:lnTo>
                    <a:pt x="700855" y="0"/>
                  </a:lnTo>
                  <a:lnTo>
                    <a:pt x="700855" y="316102"/>
                  </a:lnTo>
                  <a:lnTo>
                    <a:pt x="712743" y="316102"/>
                  </a:lnTo>
                  <a:lnTo>
                    <a:pt x="712743" y="0"/>
                  </a:lnTo>
                  <a:close/>
                </a:path>
                <a:path w="1342390" h="351154">
                  <a:moveTo>
                    <a:pt x="688981" y="0"/>
                  </a:moveTo>
                  <a:lnTo>
                    <a:pt x="677106" y="0"/>
                  </a:lnTo>
                  <a:lnTo>
                    <a:pt x="677106" y="316102"/>
                  </a:lnTo>
                  <a:lnTo>
                    <a:pt x="688981" y="316102"/>
                  </a:lnTo>
                  <a:lnTo>
                    <a:pt x="688981" y="0"/>
                  </a:lnTo>
                  <a:close/>
                </a:path>
                <a:path w="1342390" h="351154">
                  <a:moveTo>
                    <a:pt x="665219" y="0"/>
                  </a:moveTo>
                  <a:lnTo>
                    <a:pt x="653345" y="0"/>
                  </a:lnTo>
                  <a:lnTo>
                    <a:pt x="653345" y="239902"/>
                  </a:lnTo>
                  <a:lnTo>
                    <a:pt x="665219" y="239902"/>
                  </a:lnTo>
                  <a:lnTo>
                    <a:pt x="665219" y="0"/>
                  </a:lnTo>
                  <a:close/>
                </a:path>
                <a:path w="1342390" h="351154">
                  <a:moveTo>
                    <a:pt x="641445" y="0"/>
                  </a:moveTo>
                  <a:lnTo>
                    <a:pt x="617696" y="0"/>
                  </a:lnTo>
                  <a:lnTo>
                    <a:pt x="617696" y="239902"/>
                  </a:lnTo>
                  <a:lnTo>
                    <a:pt x="641445" y="239902"/>
                  </a:lnTo>
                  <a:lnTo>
                    <a:pt x="641445" y="0"/>
                  </a:lnTo>
                  <a:close/>
                </a:path>
                <a:path w="1342390" h="351154">
                  <a:moveTo>
                    <a:pt x="582060" y="0"/>
                  </a:moveTo>
                  <a:lnTo>
                    <a:pt x="571074" y="0"/>
                  </a:lnTo>
                  <a:lnTo>
                    <a:pt x="571074" y="239902"/>
                  </a:lnTo>
                  <a:lnTo>
                    <a:pt x="582060" y="239902"/>
                  </a:lnTo>
                  <a:lnTo>
                    <a:pt x="582060" y="0"/>
                  </a:lnTo>
                  <a:close/>
                </a:path>
                <a:path w="1342390" h="351154">
                  <a:moveTo>
                    <a:pt x="546423" y="0"/>
                  </a:moveTo>
                  <a:lnTo>
                    <a:pt x="523563" y="0"/>
                  </a:lnTo>
                  <a:lnTo>
                    <a:pt x="523563" y="239902"/>
                  </a:lnTo>
                  <a:lnTo>
                    <a:pt x="546423" y="239902"/>
                  </a:lnTo>
                  <a:lnTo>
                    <a:pt x="546423" y="0"/>
                  </a:lnTo>
                  <a:close/>
                </a:path>
                <a:path w="1342390" h="351154">
                  <a:moveTo>
                    <a:pt x="498900" y="0"/>
                  </a:moveTo>
                  <a:lnTo>
                    <a:pt x="463264" y="0"/>
                  </a:lnTo>
                  <a:lnTo>
                    <a:pt x="463264" y="239902"/>
                  </a:lnTo>
                  <a:lnTo>
                    <a:pt x="498900" y="239902"/>
                  </a:lnTo>
                  <a:lnTo>
                    <a:pt x="498900" y="0"/>
                  </a:lnTo>
                  <a:close/>
                </a:path>
                <a:path w="1342390" h="351154">
                  <a:moveTo>
                    <a:pt x="439489" y="0"/>
                  </a:moveTo>
                  <a:lnTo>
                    <a:pt x="427615" y="0"/>
                  </a:lnTo>
                  <a:lnTo>
                    <a:pt x="427615" y="239902"/>
                  </a:lnTo>
                  <a:lnTo>
                    <a:pt x="439489" y="239902"/>
                  </a:lnTo>
                  <a:lnTo>
                    <a:pt x="439489" y="0"/>
                  </a:lnTo>
                  <a:close/>
                </a:path>
                <a:path w="1342390" h="351154">
                  <a:moveTo>
                    <a:pt x="415728" y="0"/>
                  </a:moveTo>
                  <a:lnTo>
                    <a:pt x="391077" y="0"/>
                  </a:lnTo>
                  <a:lnTo>
                    <a:pt x="391077" y="239902"/>
                  </a:lnTo>
                  <a:lnTo>
                    <a:pt x="415728" y="239902"/>
                  </a:lnTo>
                  <a:lnTo>
                    <a:pt x="415728" y="0"/>
                  </a:lnTo>
                  <a:close/>
                </a:path>
                <a:path w="1342390" h="351154">
                  <a:moveTo>
                    <a:pt x="368217" y="0"/>
                  </a:moveTo>
                  <a:lnTo>
                    <a:pt x="343554" y="0"/>
                  </a:lnTo>
                  <a:lnTo>
                    <a:pt x="343554" y="239902"/>
                  </a:lnTo>
                  <a:lnTo>
                    <a:pt x="368217" y="239902"/>
                  </a:lnTo>
                  <a:lnTo>
                    <a:pt x="368217" y="0"/>
                  </a:lnTo>
                  <a:close/>
                </a:path>
                <a:path w="1342390" h="351154">
                  <a:moveTo>
                    <a:pt x="332581" y="0"/>
                  </a:moveTo>
                  <a:lnTo>
                    <a:pt x="296945" y="0"/>
                  </a:lnTo>
                  <a:lnTo>
                    <a:pt x="296945" y="239902"/>
                  </a:lnTo>
                  <a:lnTo>
                    <a:pt x="332581" y="239902"/>
                  </a:lnTo>
                  <a:lnTo>
                    <a:pt x="332581" y="0"/>
                  </a:lnTo>
                  <a:close/>
                </a:path>
                <a:path w="1342390" h="351154">
                  <a:moveTo>
                    <a:pt x="273170" y="0"/>
                  </a:moveTo>
                  <a:lnTo>
                    <a:pt x="261296" y="0"/>
                  </a:lnTo>
                  <a:lnTo>
                    <a:pt x="261296" y="239902"/>
                  </a:lnTo>
                  <a:lnTo>
                    <a:pt x="273170" y="239902"/>
                  </a:lnTo>
                  <a:lnTo>
                    <a:pt x="273170" y="0"/>
                  </a:lnTo>
                  <a:close/>
                </a:path>
                <a:path w="1342390" h="351154">
                  <a:moveTo>
                    <a:pt x="249409" y="0"/>
                  </a:moveTo>
                  <a:lnTo>
                    <a:pt x="237534" y="0"/>
                  </a:lnTo>
                  <a:lnTo>
                    <a:pt x="237534" y="239902"/>
                  </a:lnTo>
                  <a:lnTo>
                    <a:pt x="249409" y="239902"/>
                  </a:lnTo>
                  <a:lnTo>
                    <a:pt x="249409" y="0"/>
                  </a:lnTo>
                  <a:close/>
                </a:path>
                <a:path w="1342390" h="351154">
                  <a:moveTo>
                    <a:pt x="225660" y="0"/>
                  </a:moveTo>
                  <a:lnTo>
                    <a:pt x="201898" y="0"/>
                  </a:lnTo>
                  <a:lnTo>
                    <a:pt x="201898" y="239902"/>
                  </a:lnTo>
                  <a:lnTo>
                    <a:pt x="225660" y="239902"/>
                  </a:lnTo>
                  <a:lnTo>
                    <a:pt x="225660" y="0"/>
                  </a:lnTo>
                  <a:close/>
                </a:path>
                <a:path w="1342390" h="351154">
                  <a:moveTo>
                    <a:pt x="166262" y="0"/>
                  </a:moveTo>
                  <a:lnTo>
                    <a:pt x="154374" y="0"/>
                  </a:lnTo>
                  <a:lnTo>
                    <a:pt x="154374" y="316102"/>
                  </a:lnTo>
                  <a:lnTo>
                    <a:pt x="166262" y="316102"/>
                  </a:lnTo>
                  <a:lnTo>
                    <a:pt x="166262" y="0"/>
                  </a:lnTo>
                  <a:close/>
                </a:path>
                <a:path w="1342390" h="351154">
                  <a:moveTo>
                    <a:pt x="142500" y="0"/>
                  </a:moveTo>
                  <a:lnTo>
                    <a:pt x="130625" y="0"/>
                  </a:lnTo>
                  <a:lnTo>
                    <a:pt x="130625" y="316102"/>
                  </a:lnTo>
                  <a:lnTo>
                    <a:pt x="142500" y="316102"/>
                  </a:lnTo>
                  <a:lnTo>
                    <a:pt x="142500" y="0"/>
                  </a:lnTo>
                  <a:close/>
                </a:path>
                <a:path w="1342390" h="351154">
                  <a:moveTo>
                    <a:pt x="861841" y="255663"/>
                  </a:moveTo>
                  <a:lnTo>
                    <a:pt x="828556" y="283629"/>
                  </a:lnTo>
                  <a:lnTo>
                    <a:pt x="827778" y="310514"/>
                  </a:lnTo>
                  <a:lnTo>
                    <a:pt x="828554" y="321614"/>
                  </a:lnTo>
                  <a:lnTo>
                    <a:pt x="854081" y="350697"/>
                  </a:lnTo>
                  <a:lnTo>
                    <a:pt x="859821" y="350799"/>
                  </a:lnTo>
                  <a:lnTo>
                    <a:pt x="865752" y="350443"/>
                  </a:lnTo>
                  <a:lnTo>
                    <a:pt x="884253" y="338874"/>
                  </a:lnTo>
                  <a:lnTo>
                    <a:pt x="860164" y="338874"/>
                  </a:lnTo>
                  <a:lnTo>
                    <a:pt x="852798" y="338670"/>
                  </a:lnTo>
                  <a:lnTo>
                    <a:pt x="840781" y="309435"/>
                  </a:lnTo>
                  <a:lnTo>
                    <a:pt x="841321" y="283502"/>
                  </a:lnTo>
                  <a:lnTo>
                    <a:pt x="853281" y="267652"/>
                  </a:lnTo>
                  <a:lnTo>
                    <a:pt x="884465" y="267652"/>
                  </a:lnTo>
                  <a:lnTo>
                    <a:pt x="884345" y="267347"/>
                  </a:lnTo>
                  <a:lnTo>
                    <a:pt x="866171" y="255917"/>
                  </a:lnTo>
                  <a:lnTo>
                    <a:pt x="861841" y="255663"/>
                  </a:lnTo>
                  <a:close/>
                </a:path>
                <a:path w="1342390" h="351154">
                  <a:moveTo>
                    <a:pt x="884465" y="267652"/>
                  </a:moveTo>
                  <a:lnTo>
                    <a:pt x="863568" y="267652"/>
                  </a:lnTo>
                  <a:lnTo>
                    <a:pt x="866400" y="267944"/>
                  </a:lnTo>
                  <a:lnTo>
                    <a:pt x="867645" y="268185"/>
                  </a:lnTo>
                  <a:lnTo>
                    <a:pt x="876192" y="301205"/>
                  </a:lnTo>
                  <a:lnTo>
                    <a:pt x="875823" y="316420"/>
                  </a:lnTo>
                  <a:lnTo>
                    <a:pt x="860164" y="338874"/>
                  </a:lnTo>
                  <a:lnTo>
                    <a:pt x="884253" y="338874"/>
                  </a:lnTo>
                  <a:lnTo>
                    <a:pt x="889120" y="293852"/>
                  </a:lnTo>
                  <a:lnTo>
                    <a:pt x="888536" y="285572"/>
                  </a:lnTo>
                  <a:lnTo>
                    <a:pt x="887304" y="277380"/>
                  </a:lnTo>
                  <a:lnTo>
                    <a:pt x="886377" y="273418"/>
                  </a:lnTo>
                  <a:lnTo>
                    <a:pt x="885201" y="269519"/>
                  </a:lnTo>
                  <a:lnTo>
                    <a:pt x="884465" y="267652"/>
                  </a:lnTo>
                  <a:close/>
                </a:path>
                <a:path w="1342390" h="351154">
                  <a:moveTo>
                    <a:pt x="782631" y="255663"/>
                  </a:moveTo>
                  <a:lnTo>
                    <a:pt x="749358" y="283629"/>
                  </a:lnTo>
                  <a:lnTo>
                    <a:pt x="748581" y="310514"/>
                  </a:lnTo>
                  <a:lnTo>
                    <a:pt x="749357" y="321614"/>
                  </a:lnTo>
                  <a:lnTo>
                    <a:pt x="774884" y="350697"/>
                  </a:lnTo>
                  <a:lnTo>
                    <a:pt x="780611" y="350799"/>
                  </a:lnTo>
                  <a:lnTo>
                    <a:pt x="786542" y="350443"/>
                  </a:lnTo>
                  <a:lnTo>
                    <a:pt x="805054" y="338874"/>
                  </a:lnTo>
                  <a:lnTo>
                    <a:pt x="780967" y="338874"/>
                  </a:lnTo>
                  <a:lnTo>
                    <a:pt x="773601" y="338670"/>
                  </a:lnTo>
                  <a:lnTo>
                    <a:pt x="761583" y="309435"/>
                  </a:lnTo>
                  <a:lnTo>
                    <a:pt x="762123" y="283502"/>
                  </a:lnTo>
                  <a:lnTo>
                    <a:pt x="774084" y="267652"/>
                  </a:lnTo>
                  <a:lnTo>
                    <a:pt x="805257" y="267652"/>
                  </a:lnTo>
                  <a:lnTo>
                    <a:pt x="805135" y="267347"/>
                  </a:lnTo>
                  <a:lnTo>
                    <a:pt x="786961" y="255917"/>
                  </a:lnTo>
                  <a:lnTo>
                    <a:pt x="782631" y="255663"/>
                  </a:lnTo>
                  <a:close/>
                </a:path>
                <a:path w="1342390" h="351154">
                  <a:moveTo>
                    <a:pt x="805257" y="267652"/>
                  </a:moveTo>
                  <a:lnTo>
                    <a:pt x="784371" y="267652"/>
                  </a:lnTo>
                  <a:lnTo>
                    <a:pt x="787190" y="267944"/>
                  </a:lnTo>
                  <a:lnTo>
                    <a:pt x="788447" y="268185"/>
                  </a:lnTo>
                  <a:lnTo>
                    <a:pt x="796994" y="301205"/>
                  </a:lnTo>
                  <a:lnTo>
                    <a:pt x="796626" y="316420"/>
                  </a:lnTo>
                  <a:lnTo>
                    <a:pt x="780967" y="338874"/>
                  </a:lnTo>
                  <a:lnTo>
                    <a:pt x="805054" y="338874"/>
                  </a:lnTo>
                  <a:lnTo>
                    <a:pt x="809923" y="293852"/>
                  </a:lnTo>
                  <a:lnTo>
                    <a:pt x="809326" y="285572"/>
                  </a:lnTo>
                  <a:lnTo>
                    <a:pt x="808094" y="277380"/>
                  </a:lnTo>
                  <a:lnTo>
                    <a:pt x="807180" y="273418"/>
                  </a:lnTo>
                  <a:lnTo>
                    <a:pt x="806024" y="269570"/>
                  </a:lnTo>
                  <a:lnTo>
                    <a:pt x="805257" y="267652"/>
                  </a:lnTo>
                  <a:close/>
                </a:path>
                <a:path w="1342390" h="351154">
                  <a:moveTo>
                    <a:pt x="632275" y="255663"/>
                  </a:moveTo>
                  <a:lnTo>
                    <a:pt x="599003" y="283629"/>
                  </a:lnTo>
                  <a:lnTo>
                    <a:pt x="598225" y="310514"/>
                  </a:lnTo>
                  <a:lnTo>
                    <a:pt x="598989" y="321614"/>
                  </a:lnTo>
                  <a:lnTo>
                    <a:pt x="624528" y="350697"/>
                  </a:lnTo>
                  <a:lnTo>
                    <a:pt x="630256" y="350799"/>
                  </a:lnTo>
                  <a:lnTo>
                    <a:pt x="636200" y="350443"/>
                  </a:lnTo>
                  <a:lnTo>
                    <a:pt x="654699" y="338874"/>
                  </a:lnTo>
                  <a:lnTo>
                    <a:pt x="630612" y="338874"/>
                  </a:lnTo>
                  <a:lnTo>
                    <a:pt x="623233" y="338670"/>
                  </a:lnTo>
                  <a:lnTo>
                    <a:pt x="611215" y="309435"/>
                  </a:lnTo>
                  <a:lnTo>
                    <a:pt x="611756" y="283502"/>
                  </a:lnTo>
                  <a:lnTo>
                    <a:pt x="623741" y="267652"/>
                  </a:lnTo>
                  <a:lnTo>
                    <a:pt x="654900" y="267652"/>
                  </a:lnTo>
                  <a:lnTo>
                    <a:pt x="654780" y="267347"/>
                  </a:lnTo>
                  <a:lnTo>
                    <a:pt x="636606" y="255917"/>
                  </a:lnTo>
                  <a:lnTo>
                    <a:pt x="632275" y="255663"/>
                  </a:lnTo>
                  <a:close/>
                </a:path>
                <a:path w="1342390" h="351154">
                  <a:moveTo>
                    <a:pt x="654900" y="267652"/>
                  </a:moveTo>
                  <a:lnTo>
                    <a:pt x="634015" y="267652"/>
                  </a:lnTo>
                  <a:lnTo>
                    <a:pt x="636835" y="267944"/>
                  </a:lnTo>
                  <a:lnTo>
                    <a:pt x="638079" y="268185"/>
                  </a:lnTo>
                  <a:lnTo>
                    <a:pt x="646626" y="301205"/>
                  </a:lnTo>
                  <a:lnTo>
                    <a:pt x="646271" y="316420"/>
                  </a:lnTo>
                  <a:lnTo>
                    <a:pt x="630612" y="338874"/>
                  </a:lnTo>
                  <a:lnTo>
                    <a:pt x="654699" y="338874"/>
                  </a:lnTo>
                  <a:lnTo>
                    <a:pt x="659568" y="293852"/>
                  </a:lnTo>
                  <a:lnTo>
                    <a:pt x="658971" y="285572"/>
                  </a:lnTo>
                  <a:lnTo>
                    <a:pt x="657739" y="277380"/>
                  </a:lnTo>
                  <a:lnTo>
                    <a:pt x="656812" y="273418"/>
                  </a:lnTo>
                  <a:lnTo>
                    <a:pt x="655636" y="269519"/>
                  </a:lnTo>
                  <a:lnTo>
                    <a:pt x="654900" y="267652"/>
                  </a:lnTo>
                  <a:close/>
                </a:path>
                <a:path w="1342390" h="351154">
                  <a:moveTo>
                    <a:pt x="473881" y="255663"/>
                  </a:moveTo>
                  <a:lnTo>
                    <a:pt x="440608" y="283629"/>
                  </a:lnTo>
                  <a:lnTo>
                    <a:pt x="439819" y="310514"/>
                  </a:lnTo>
                  <a:lnTo>
                    <a:pt x="440594" y="321614"/>
                  </a:lnTo>
                  <a:lnTo>
                    <a:pt x="466121" y="350697"/>
                  </a:lnTo>
                  <a:lnTo>
                    <a:pt x="471849" y="350799"/>
                  </a:lnTo>
                  <a:lnTo>
                    <a:pt x="477780" y="350443"/>
                  </a:lnTo>
                  <a:lnTo>
                    <a:pt x="496304" y="338874"/>
                  </a:lnTo>
                  <a:lnTo>
                    <a:pt x="472205" y="338874"/>
                  </a:lnTo>
                  <a:lnTo>
                    <a:pt x="464839" y="338670"/>
                  </a:lnTo>
                  <a:lnTo>
                    <a:pt x="452821" y="309435"/>
                  </a:lnTo>
                  <a:lnTo>
                    <a:pt x="453361" y="283502"/>
                  </a:lnTo>
                  <a:lnTo>
                    <a:pt x="465321" y="267652"/>
                  </a:lnTo>
                  <a:lnTo>
                    <a:pt x="496504" y="267652"/>
                  </a:lnTo>
                  <a:lnTo>
                    <a:pt x="496385" y="267347"/>
                  </a:lnTo>
                  <a:lnTo>
                    <a:pt x="478212" y="255917"/>
                  </a:lnTo>
                  <a:lnTo>
                    <a:pt x="473881" y="255663"/>
                  </a:lnTo>
                  <a:close/>
                </a:path>
                <a:path w="1342390" h="351154">
                  <a:moveTo>
                    <a:pt x="496504" y="267652"/>
                  </a:moveTo>
                  <a:lnTo>
                    <a:pt x="475608" y="267652"/>
                  </a:lnTo>
                  <a:lnTo>
                    <a:pt x="478440" y="267944"/>
                  </a:lnTo>
                  <a:lnTo>
                    <a:pt x="479685" y="268185"/>
                  </a:lnTo>
                  <a:lnTo>
                    <a:pt x="488232" y="301205"/>
                  </a:lnTo>
                  <a:lnTo>
                    <a:pt x="487864" y="316420"/>
                  </a:lnTo>
                  <a:lnTo>
                    <a:pt x="472205" y="338874"/>
                  </a:lnTo>
                  <a:lnTo>
                    <a:pt x="496304" y="338874"/>
                  </a:lnTo>
                  <a:lnTo>
                    <a:pt x="501161" y="293852"/>
                  </a:lnTo>
                  <a:lnTo>
                    <a:pt x="500564" y="285572"/>
                  </a:lnTo>
                  <a:lnTo>
                    <a:pt x="499332" y="277380"/>
                  </a:lnTo>
                  <a:lnTo>
                    <a:pt x="498417" y="273418"/>
                  </a:lnTo>
                  <a:lnTo>
                    <a:pt x="497249" y="269570"/>
                  </a:lnTo>
                  <a:lnTo>
                    <a:pt x="496504" y="267652"/>
                  </a:lnTo>
                  <a:close/>
                </a:path>
                <a:path w="1342390" h="351154">
                  <a:moveTo>
                    <a:pt x="315474" y="255663"/>
                  </a:moveTo>
                  <a:lnTo>
                    <a:pt x="282201" y="283629"/>
                  </a:lnTo>
                  <a:lnTo>
                    <a:pt x="281412" y="310514"/>
                  </a:lnTo>
                  <a:lnTo>
                    <a:pt x="282187" y="321614"/>
                  </a:lnTo>
                  <a:lnTo>
                    <a:pt x="307727" y="350697"/>
                  </a:lnTo>
                  <a:lnTo>
                    <a:pt x="313455" y="350799"/>
                  </a:lnTo>
                  <a:lnTo>
                    <a:pt x="319386" y="350443"/>
                  </a:lnTo>
                  <a:lnTo>
                    <a:pt x="337897" y="338874"/>
                  </a:lnTo>
                  <a:lnTo>
                    <a:pt x="313810" y="338874"/>
                  </a:lnTo>
                  <a:lnTo>
                    <a:pt x="306444" y="338670"/>
                  </a:lnTo>
                  <a:lnTo>
                    <a:pt x="294426" y="309435"/>
                  </a:lnTo>
                  <a:lnTo>
                    <a:pt x="294954" y="283502"/>
                  </a:lnTo>
                  <a:lnTo>
                    <a:pt x="306927" y="267652"/>
                  </a:lnTo>
                  <a:lnTo>
                    <a:pt x="338099" y="267652"/>
                  </a:lnTo>
                  <a:lnTo>
                    <a:pt x="337978" y="267347"/>
                  </a:lnTo>
                  <a:lnTo>
                    <a:pt x="319805" y="255917"/>
                  </a:lnTo>
                  <a:lnTo>
                    <a:pt x="315474" y="255663"/>
                  </a:lnTo>
                  <a:close/>
                </a:path>
                <a:path w="1342390" h="351154">
                  <a:moveTo>
                    <a:pt x="338099" y="267652"/>
                  </a:moveTo>
                  <a:lnTo>
                    <a:pt x="317214" y="267652"/>
                  </a:lnTo>
                  <a:lnTo>
                    <a:pt x="320046" y="267944"/>
                  </a:lnTo>
                  <a:lnTo>
                    <a:pt x="321278" y="268185"/>
                  </a:lnTo>
                  <a:lnTo>
                    <a:pt x="329838" y="301205"/>
                  </a:lnTo>
                  <a:lnTo>
                    <a:pt x="329469" y="316420"/>
                  </a:lnTo>
                  <a:lnTo>
                    <a:pt x="313810" y="338874"/>
                  </a:lnTo>
                  <a:lnTo>
                    <a:pt x="337897" y="338874"/>
                  </a:lnTo>
                  <a:lnTo>
                    <a:pt x="342766" y="293852"/>
                  </a:lnTo>
                  <a:lnTo>
                    <a:pt x="342169" y="285572"/>
                  </a:lnTo>
                  <a:lnTo>
                    <a:pt x="340937" y="277380"/>
                  </a:lnTo>
                  <a:lnTo>
                    <a:pt x="340010" y="273418"/>
                  </a:lnTo>
                  <a:lnTo>
                    <a:pt x="338835" y="269519"/>
                  </a:lnTo>
                  <a:lnTo>
                    <a:pt x="338099" y="267652"/>
                  </a:lnTo>
                  <a:close/>
                </a:path>
                <a:path w="1342390" h="351154">
                  <a:moveTo>
                    <a:pt x="236277" y="255663"/>
                  </a:moveTo>
                  <a:lnTo>
                    <a:pt x="203004" y="283629"/>
                  </a:lnTo>
                  <a:lnTo>
                    <a:pt x="202215" y="310514"/>
                  </a:lnTo>
                  <a:lnTo>
                    <a:pt x="202990" y="321614"/>
                  </a:lnTo>
                  <a:lnTo>
                    <a:pt x="228530" y="350697"/>
                  </a:lnTo>
                  <a:lnTo>
                    <a:pt x="234257" y="350799"/>
                  </a:lnTo>
                  <a:lnTo>
                    <a:pt x="240188" y="350443"/>
                  </a:lnTo>
                  <a:lnTo>
                    <a:pt x="258698" y="338874"/>
                  </a:lnTo>
                  <a:lnTo>
                    <a:pt x="234613" y="338874"/>
                  </a:lnTo>
                  <a:lnTo>
                    <a:pt x="227234" y="338670"/>
                  </a:lnTo>
                  <a:lnTo>
                    <a:pt x="215229" y="309435"/>
                  </a:lnTo>
                  <a:lnTo>
                    <a:pt x="215757" y="283502"/>
                  </a:lnTo>
                  <a:lnTo>
                    <a:pt x="227730" y="267652"/>
                  </a:lnTo>
                  <a:lnTo>
                    <a:pt x="258901" y="267652"/>
                  </a:lnTo>
                  <a:lnTo>
                    <a:pt x="258781" y="267347"/>
                  </a:lnTo>
                  <a:lnTo>
                    <a:pt x="240607" y="255917"/>
                  </a:lnTo>
                  <a:lnTo>
                    <a:pt x="236277" y="255663"/>
                  </a:lnTo>
                  <a:close/>
                </a:path>
                <a:path w="1342390" h="351154">
                  <a:moveTo>
                    <a:pt x="258901" y="267652"/>
                  </a:moveTo>
                  <a:lnTo>
                    <a:pt x="238004" y="267652"/>
                  </a:lnTo>
                  <a:lnTo>
                    <a:pt x="240849" y="267944"/>
                  </a:lnTo>
                  <a:lnTo>
                    <a:pt x="242081" y="268185"/>
                  </a:lnTo>
                  <a:lnTo>
                    <a:pt x="250640" y="301205"/>
                  </a:lnTo>
                  <a:lnTo>
                    <a:pt x="250259" y="316420"/>
                  </a:lnTo>
                  <a:lnTo>
                    <a:pt x="234613" y="338874"/>
                  </a:lnTo>
                  <a:lnTo>
                    <a:pt x="258698" y="338874"/>
                  </a:lnTo>
                  <a:lnTo>
                    <a:pt x="263569" y="293852"/>
                  </a:lnTo>
                  <a:lnTo>
                    <a:pt x="262972" y="285572"/>
                  </a:lnTo>
                  <a:lnTo>
                    <a:pt x="261740" y="277380"/>
                  </a:lnTo>
                  <a:lnTo>
                    <a:pt x="260813" y="273418"/>
                  </a:lnTo>
                  <a:lnTo>
                    <a:pt x="259657" y="269570"/>
                  </a:lnTo>
                  <a:lnTo>
                    <a:pt x="258901" y="267652"/>
                  </a:lnTo>
                  <a:close/>
                </a:path>
                <a:path w="1342390" h="351154">
                  <a:moveTo>
                    <a:pt x="1196765" y="256476"/>
                  </a:moveTo>
                  <a:lnTo>
                    <a:pt x="1180395" y="256476"/>
                  </a:lnTo>
                  <a:lnTo>
                    <a:pt x="1156341" y="284238"/>
                  </a:lnTo>
                  <a:lnTo>
                    <a:pt x="1144342" y="321449"/>
                  </a:lnTo>
                  <a:lnTo>
                    <a:pt x="1144517" y="323862"/>
                  </a:lnTo>
                  <a:lnTo>
                    <a:pt x="1173499" y="349986"/>
                  </a:lnTo>
                  <a:lnTo>
                    <a:pt x="1176966" y="349986"/>
                  </a:lnTo>
                  <a:lnTo>
                    <a:pt x="1200618" y="338074"/>
                  </a:lnTo>
                  <a:lnTo>
                    <a:pt x="1176191" y="338074"/>
                  </a:lnTo>
                  <a:lnTo>
                    <a:pt x="1172241" y="337896"/>
                  </a:lnTo>
                  <a:lnTo>
                    <a:pt x="1157319" y="318465"/>
                  </a:lnTo>
                  <a:lnTo>
                    <a:pt x="1157497" y="316611"/>
                  </a:lnTo>
                  <a:lnTo>
                    <a:pt x="1173981" y="301434"/>
                  </a:lnTo>
                  <a:lnTo>
                    <a:pt x="1200504" y="301434"/>
                  </a:lnTo>
                  <a:lnTo>
                    <a:pt x="1200067" y="300774"/>
                  </a:lnTo>
                  <a:lnTo>
                    <a:pt x="1189174" y="291884"/>
                  </a:lnTo>
                  <a:lnTo>
                    <a:pt x="1166183" y="291884"/>
                  </a:lnTo>
                  <a:lnTo>
                    <a:pt x="1166056" y="291630"/>
                  </a:lnTo>
                  <a:lnTo>
                    <a:pt x="1183836" y="269671"/>
                  </a:lnTo>
                  <a:lnTo>
                    <a:pt x="1196765" y="256476"/>
                  </a:lnTo>
                  <a:close/>
                </a:path>
                <a:path w="1342390" h="351154">
                  <a:moveTo>
                    <a:pt x="1200504" y="301434"/>
                  </a:moveTo>
                  <a:lnTo>
                    <a:pt x="1175924" y="301434"/>
                  </a:lnTo>
                  <a:lnTo>
                    <a:pt x="1177900" y="301612"/>
                  </a:lnTo>
                  <a:lnTo>
                    <a:pt x="1179747" y="301955"/>
                  </a:lnTo>
                  <a:lnTo>
                    <a:pt x="1192999" y="321449"/>
                  </a:lnTo>
                  <a:lnTo>
                    <a:pt x="1192904" y="322592"/>
                  </a:lnTo>
                  <a:lnTo>
                    <a:pt x="1176191" y="338074"/>
                  </a:lnTo>
                  <a:lnTo>
                    <a:pt x="1200618" y="338074"/>
                  </a:lnTo>
                  <a:lnTo>
                    <a:pt x="1206037" y="322592"/>
                  </a:lnTo>
                  <a:lnTo>
                    <a:pt x="1206009" y="316611"/>
                  </a:lnTo>
                  <a:lnTo>
                    <a:pt x="1201579" y="303060"/>
                  </a:lnTo>
                  <a:lnTo>
                    <a:pt x="1200504" y="301434"/>
                  </a:lnTo>
                  <a:close/>
                </a:path>
                <a:path w="1342390" h="351154">
                  <a:moveTo>
                    <a:pt x="1179417" y="289521"/>
                  </a:moveTo>
                  <a:lnTo>
                    <a:pt x="1176305" y="289521"/>
                  </a:lnTo>
                  <a:lnTo>
                    <a:pt x="1173295" y="289801"/>
                  </a:lnTo>
                  <a:lnTo>
                    <a:pt x="1166183" y="291884"/>
                  </a:lnTo>
                  <a:lnTo>
                    <a:pt x="1189174" y="291884"/>
                  </a:lnTo>
                  <a:lnTo>
                    <a:pt x="1179417" y="289521"/>
                  </a:lnTo>
                  <a:close/>
                </a:path>
                <a:path w="1342390" h="351154">
                  <a:moveTo>
                    <a:pt x="1117568" y="256476"/>
                  </a:moveTo>
                  <a:lnTo>
                    <a:pt x="1101198" y="256476"/>
                  </a:lnTo>
                  <a:lnTo>
                    <a:pt x="1077144" y="284238"/>
                  </a:lnTo>
                  <a:lnTo>
                    <a:pt x="1065136" y="321449"/>
                  </a:lnTo>
                  <a:lnTo>
                    <a:pt x="1065320" y="323862"/>
                  </a:lnTo>
                  <a:lnTo>
                    <a:pt x="1094301" y="349986"/>
                  </a:lnTo>
                  <a:lnTo>
                    <a:pt x="1097769" y="349986"/>
                  </a:lnTo>
                  <a:lnTo>
                    <a:pt x="1121415" y="338074"/>
                  </a:lnTo>
                  <a:lnTo>
                    <a:pt x="1096981" y="338074"/>
                  </a:lnTo>
                  <a:lnTo>
                    <a:pt x="1093044" y="337896"/>
                  </a:lnTo>
                  <a:lnTo>
                    <a:pt x="1078122" y="318465"/>
                  </a:lnTo>
                  <a:lnTo>
                    <a:pt x="1078299" y="316611"/>
                  </a:lnTo>
                  <a:lnTo>
                    <a:pt x="1094784" y="301434"/>
                  </a:lnTo>
                  <a:lnTo>
                    <a:pt x="1121297" y="301434"/>
                  </a:lnTo>
                  <a:lnTo>
                    <a:pt x="1120755" y="300647"/>
                  </a:lnTo>
                  <a:lnTo>
                    <a:pt x="1109977" y="291884"/>
                  </a:lnTo>
                  <a:lnTo>
                    <a:pt x="1086986" y="291884"/>
                  </a:lnTo>
                  <a:lnTo>
                    <a:pt x="1086859" y="291630"/>
                  </a:lnTo>
                  <a:lnTo>
                    <a:pt x="1104639" y="269671"/>
                  </a:lnTo>
                  <a:lnTo>
                    <a:pt x="1117568" y="256476"/>
                  </a:lnTo>
                  <a:close/>
                </a:path>
                <a:path w="1342390" h="351154">
                  <a:moveTo>
                    <a:pt x="1121297" y="301434"/>
                  </a:moveTo>
                  <a:lnTo>
                    <a:pt x="1096714" y="301434"/>
                  </a:lnTo>
                  <a:lnTo>
                    <a:pt x="1098702" y="301612"/>
                  </a:lnTo>
                  <a:lnTo>
                    <a:pt x="1100538" y="301955"/>
                  </a:lnTo>
                  <a:lnTo>
                    <a:pt x="1113802" y="321449"/>
                  </a:lnTo>
                  <a:lnTo>
                    <a:pt x="1113707" y="322592"/>
                  </a:lnTo>
                  <a:lnTo>
                    <a:pt x="1096981" y="338074"/>
                  </a:lnTo>
                  <a:lnTo>
                    <a:pt x="1121415" y="338074"/>
                  </a:lnTo>
                  <a:lnTo>
                    <a:pt x="1126840" y="322592"/>
                  </a:lnTo>
                  <a:lnTo>
                    <a:pt x="1126811" y="316611"/>
                  </a:lnTo>
                  <a:lnTo>
                    <a:pt x="1122381" y="303060"/>
                  </a:lnTo>
                  <a:lnTo>
                    <a:pt x="1121297" y="301434"/>
                  </a:lnTo>
                  <a:close/>
                </a:path>
                <a:path w="1342390" h="351154">
                  <a:moveTo>
                    <a:pt x="1100220" y="289521"/>
                  </a:moveTo>
                  <a:lnTo>
                    <a:pt x="1097108" y="289521"/>
                  </a:lnTo>
                  <a:lnTo>
                    <a:pt x="1094098" y="289801"/>
                  </a:lnTo>
                  <a:lnTo>
                    <a:pt x="1086986" y="291884"/>
                  </a:lnTo>
                  <a:lnTo>
                    <a:pt x="1109977" y="291884"/>
                  </a:lnTo>
                  <a:lnTo>
                    <a:pt x="1100220" y="289521"/>
                  </a:lnTo>
                  <a:close/>
                </a:path>
                <a:path w="1342390" h="351154">
                  <a:moveTo>
                    <a:pt x="52444" y="256476"/>
                  </a:moveTo>
                  <a:lnTo>
                    <a:pt x="36061" y="256476"/>
                  </a:lnTo>
                  <a:lnTo>
                    <a:pt x="12007" y="284238"/>
                  </a:lnTo>
                  <a:lnTo>
                    <a:pt x="0" y="321449"/>
                  </a:lnTo>
                  <a:lnTo>
                    <a:pt x="184" y="323862"/>
                  </a:lnTo>
                  <a:lnTo>
                    <a:pt x="29165" y="349986"/>
                  </a:lnTo>
                  <a:lnTo>
                    <a:pt x="32645" y="349986"/>
                  </a:lnTo>
                  <a:lnTo>
                    <a:pt x="56285" y="338074"/>
                  </a:lnTo>
                  <a:lnTo>
                    <a:pt x="31858" y="338074"/>
                  </a:lnTo>
                  <a:lnTo>
                    <a:pt x="27908" y="337896"/>
                  </a:lnTo>
                  <a:lnTo>
                    <a:pt x="12985" y="318465"/>
                  </a:lnTo>
                  <a:lnTo>
                    <a:pt x="13150" y="316611"/>
                  </a:lnTo>
                  <a:lnTo>
                    <a:pt x="29648" y="301434"/>
                  </a:lnTo>
                  <a:lnTo>
                    <a:pt x="56170" y="301434"/>
                  </a:lnTo>
                  <a:lnTo>
                    <a:pt x="55734" y="300774"/>
                  </a:lnTo>
                  <a:lnTo>
                    <a:pt x="44851" y="291884"/>
                  </a:lnTo>
                  <a:lnTo>
                    <a:pt x="21837" y="291884"/>
                  </a:lnTo>
                  <a:lnTo>
                    <a:pt x="21736" y="291630"/>
                  </a:lnTo>
                  <a:lnTo>
                    <a:pt x="39516" y="269671"/>
                  </a:lnTo>
                  <a:lnTo>
                    <a:pt x="52444" y="256476"/>
                  </a:lnTo>
                  <a:close/>
                </a:path>
                <a:path w="1342390" h="351154">
                  <a:moveTo>
                    <a:pt x="56170" y="301434"/>
                  </a:moveTo>
                  <a:lnTo>
                    <a:pt x="31591" y="301434"/>
                  </a:lnTo>
                  <a:lnTo>
                    <a:pt x="33566" y="301612"/>
                  </a:lnTo>
                  <a:lnTo>
                    <a:pt x="35413" y="301955"/>
                  </a:lnTo>
                  <a:lnTo>
                    <a:pt x="48671" y="321449"/>
                  </a:lnTo>
                  <a:lnTo>
                    <a:pt x="48583" y="322592"/>
                  </a:lnTo>
                  <a:lnTo>
                    <a:pt x="31858" y="338074"/>
                  </a:lnTo>
                  <a:lnTo>
                    <a:pt x="56285" y="338074"/>
                  </a:lnTo>
                  <a:lnTo>
                    <a:pt x="61815" y="320370"/>
                  </a:lnTo>
                  <a:lnTo>
                    <a:pt x="61703" y="316814"/>
                  </a:lnTo>
                  <a:lnTo>
                    <a:pt x="57245" y="303060"/>
                  </a:lnTo>
                  <a:lnTo>
                    <a:pt x="56170" y="301434"/>
                  </a:lnTo>
                  <a:close/>
                </a:path>
                <a:path w="1342390" h="351154">
                  <a:moveTo>
                    <a:pt x="35096" y="289521"/>
                  </a:moveTo>
                  <a:lnTo>
                    <a:pt x="31985" y="289521"/>
                  </a:lnTo>
                  <a:lnTo>
                    <a:pt x="28962" y="289801"/>
                  </a:lnTo>
                  <a:lnTo>
                    <a:pt x="21837" y="291884"/>
                  </a:lnTo>
                  <a:lnTo>
                    <a:pt x="44851" y="291884"/>
                  </a:lnTo>
                  <a:lnTo>
                    <a:pt x="35096" y="289521"/>
                  </a:lnTo>
                  <a:close/>
                </a:path>
                <a:path w="1342390" h="351154">
                  <a:moveTo>
                    <a:pt x="1038688" y="271741"/>
                  </a:moveTo>
                  <a:lnTo>
                    <a:pt x="1025620" y="271741"/>
                  </a:lnTo>
                  <a:lnTo>
                    <a:pt x="1025620" y="349440"/>
                  </a:lnTo>
                  <a:lnTo>
                    <a:pt x="1038688" y="349440"/>
                  </a:lnTo>
                  <a:lnTo>
                    <a:pt x="1038688" y="271741"/>
                  </a:lnTo>
                  <a:close/>
                </a:path>
                <a:path w="1342390" h="351154">
                  <a:moveTo>
                    <a:pt x="1038688" y="257022"/>
                  </a:moveTo>
                  <a:lnTo>
                    <a:pt x="1024591" y="257022"/>
                  </a:lnTo>
                  <a:lnTo>
                    <a:pt x="1002138" y="275818"/>
                  </a:lnTo>
                  <a:lnTo>
                    <a:pt x="1002138" y="292061"/>
                  </a:lnTo>
                  <a:lnTo>
                    <a:pt x="1025620" y="271741"/>
                  </a:lnTo>
                  <a:lnTo>
                    <a:pt x="1038688" y="271741"/>
                  </a:lnTo>
                  <a:lnTo>
                    <a:pt x="1038688" y="257022"/>
                  </a:lnTo>
                  <a:close/>
                </a:path>
                <a:path w="1342390" h="351154">
                  <a:moveTo>
                    <a:pt x="959491" y="271741"/>
                  </a:moveTo>
                  <a:lnTo>
                    <a:pt x="946410" y="271741"/>
                  </a:lnTo>
                  <a:lnTo>
                    <a:pt x="946410" y="349440"/>
                  </a:lnTo>
                  <a:lnTo>
                    <a:pt x="959491" y="349440"/>
                  </a:lnTo>
                  <a:lnTo>
                    <a:pt x="959491" y="271741"/>
                  </a:lnTo>
                  <a:close/>
                </a:path>
                <a:path w="1342390" h="351154">
                  <a:moveTo>
                    <a:pt x="959491" y="257022"/>
                  </a:moveTo>
                  <a:lnTo>
                    <a:pt x="945394" y="257022"/>
                  </a:lnTo>
                  <a:lnTo>
                    <a:pt x="922940" y="275818"/>
                  </a:lnTo>
                  <a:lnTo>
                    <a:pt x="922940" y="292061"/>
                  </a:lnTo>
                  <a:lnTo>
                    <a:pt x="946410" y="271741"/>
                  </a:lnTo>
                  <a:lnTo>
                    <a:pt x="959491" y="271741"/>
                  </a:lnTo>
                  <a:lnTo>
                    <a:pt x="959491" y="257022"/>
                  </a:lnTo>
                  <a:close/>
                </a:path>
                <a:path w="1342390" h="351154">
                  <a:moveTo>
                    <a:pt x="571531" y="271741"/>
                  </a:moveTo>
                  <a:lnTo>
                    <a:pt x="558463" y="271741"/>
                  </a:lnTo>
                  <a:lnTo>
                    <a:pt x="558463" y="349440"/>
                  </a:lnTo>
                  <a:lnTo>
                    <a:pt x="571531" y="349440"/>
                  </a:lnTo>
                  <a:lnTo>
                    <a:pt x="571531" y="271741"/>
                  </a:lnTo>
                  <a:close/>
                </a:path>
                <a:path w="1342390" h="351154">
                  <a:moveTo>
                    <a:pt x="571531" y="257022"/>
                  </a:moveTo>
                  <a:lnTo>
                    <a:pt x="557447" y="257022"/>
                  </a:lnTo>
                  <a:lnTo>
                    <a:pt x="534968" y="275818"/>
                  </a:lnTo>
                  <a:lnTo>
                    <a:pt x="534968" y="292061"/>
                  </a:lnTo>
                  <a:lnTo>
                    <a:pt x="558463" y="271741"/>
                  </a:lnTo>
                  <a:lnTo>
                    <a:pt x="571531" y="271741"/>
                  </a:lnTo>
                  <a:lnTo>
                    <a:pt x="571531" y="257022"/>
                  </a:lnTo>
                  <a:close/>
                </a:path>
                <a:path w="1342390" h="351154">
                  <a:moveTo>
                    <a:pt x="413124" y="271741"/>
                  </a:moveTo>
                  <a:lnTo>
                    <a:pt x="400056" y="271741"/>
                  </a:lnTo>
                  <a:lnTo>
                    <a:pt x="400056" y="349440"/>
                  </a:lnTo>
                  <a:lnTo>
                    <a:pt x="413124" y="349440"/>
                  </a:lnTo>
                  <a:lnTo>
                    <a:pt x="413124" y="271741"/>
                  </a:lnTo>
                  <a:close/>
                </a:path>
                <a:path w="1342390" h="351154">
                  <a:moveTo>
                    <a:pt x="413124" y="257022"/>
                  </a:moveTo>
                  <a:lnTo>
                    <a:pt x="399040" y="257022"/>
                  </a:lnTo>
                  <a:lnTo>
                    <a:pt x="376574" y="275818"/>
                  </a:lnTo>
                  <a:lnTo>
                    <a:pt x="376574" y="292061"/>
                  </a:lnTo>
                  <a:lnTo>
                    <a:pt x="400056" y="271741"/>
                  </a:lnTo>
                  <a:lnTo>
                    <a:pt x="413124" y="271741"/>
                  </a:lnTo>
                  <a:lnTo>
                    <a:pt x="413124" y="257022"/>
                  </a:lnTo>
                  <a:close/>
                </a:path>
                <a:path w="1342390" h="351154">
                  <a:moveTo>
                    <a:pt x="1284979" y="264350"/>
                  </a:moveTo>
                  <a:lnTo>
                    <a:pt x="1284979" y="278815"/>
                  </a:lnTo>
                  <a:lnTo>
                    <a:pt x="1324730" y="303199"/>
                  </a:lnTo>
                  <a:lnTo>
                    <a:pt x="1284979" y="327571"/>
                  </a:lnTo>
                  <a:lnTo>
                    <a:pt x="1284979" y="342290"/>
                  </a:lnTo>
                  <a:lnTo>
                    <a:pt x="1342358" y="304977"/>
                  </a:lnTo>
                  <a:lnTo>
                    <a:pt x="1342358" y="301790"/>
                  </a:lnTo>
                  <a:lnTo>
                    <a:pt x="1284979" y="2643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377088" y="9110281"/>
            <a:ext cx="1343025" cy="358140"/>
            <a:chOff x="377088" y="9110281"/>
            <a:chExt cx="1343025" cy="358140"/>
          </a:xfrm>
        </p:grpSpPr>
        <p:sp>
          <p:nvSpPr>
            <p:cNvPr id="129" name="object 129"/>
            <p:cNvSpPr/>
            <p:nvPr/>
          </p:nvSpPr>
          <p:spPr>
            <a:xfrm>
              <a:off x="377088" y="9110281"/>
              <a:ext cx="1343025" cy="358140"/>
            </a:xfrm>
            <a:custGeom>
              <a:avLst/>
              <a:gdLst/>
              <a:ahLst/>
              <a:cxnLst/>
              <a:rect l="l" t="t" r="r" b="b"/>
              <a:pathLst>
                <a:path w="1343025" h="358140">
                  <a:moveTo>
                    <a:pt x="1342440" y="0"/>
                  </a:moveTo>
                  <a:lnTo>
                    <a:pt x="0" y="0"/>
                  </a:lnTo>
                  <a:lnTo>
                    <a:pt x="0" y="358000"/>
                  </a:lnTo>
                  <a:lnTo>
                    <a:pt x="1342440" y="358000"/>
                  </a:lnTo>
                  <a:lnTo>
                    <a:pt x="13424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77170" y="9110281"/>
              <a:ext cx="1342390" cy="358140"/>
            </a:xfrm>
            <a:custGeom>
              <a:avLst/>
              <a:gdLst/>
              <a:ahLst/>
              <a:cxnLst/>
              <a:rect l="l" t="t" r="r" b="b"/>
              <a:pathLst>
                <a:path w="1342389" h="358140">
                  <a:moveTo>
                    <a:pt x="1259211" y="0"/>
                  </a:moveTo>
                  <a:lnTo>
                    <a:pt x="1247337" y="0"/>
                  </a:lnTo>
                  <a:lnTo>
                    <a:pt x="1247337" y="323303"/>
                  </a:lnTo>
                  <a:lnTo>
                    <a:pt x="1259211" y="323303"/>
                  </a:lnTo>
                  <a:lnTo>
                    <a:pt x="1259211" y="0"/>
                  </a:lnTo>
                  <a:close/>
                </a:path>
                <a:path w="1342389" h="358140">
                  <a:moveTo>
                    <a:pt x="1235450" y="0"/>
                  </a:moveTo>
                  <a:lnTo>
                    <a:pt x="1223575" y="0"/>
                  </a:lnTo>
                  <a:lnTo>
                    <a:pt x="1223575" y="323303"/>
                  </a:lnTo>
                  <a:lnTo>
                    <a:pt x="1235450" y="323303"/>
                  </a:lnTo>
                  <a:lnTo>
                    <a:pt x="1235450" y="0"/>
                  </a:lnTo>
                  <a:close/>
                </a:path>
                <a:path w="1342389" h="358140">
                  <a:moveTo>
                    <a:pt x="1199813" y="0"/>
                  </a:moveTo>
                  <a:lnTo>
                    <a:pt x="1187939" y="0"/>
                  </a:lnTo>
                  <a:lnTo>
                    <a:pt x="1187939" y="247103"/>
                  </a:lnTo>
                  <a:lnTo>
                    <a:pt x="1199813" y="247103"/>
                  </a:lnTo>
                  <a:lnTo>
                    <a:pt x="1199813" y="0"/>
                  </a:lnTo>
                  <a:close/>
                </a:path>
                <a:path w="1342389" h="358140">
                  <a:moveTo>
                    <a:pt x="1176052" y="0"/>
                  </a:moveTo>
                  <a:lnTo>
                    <a:pt x="1140415" y="0"/>
                  </a:lnTo>
                  <a:lnTo>
                    <a:pt x="1140415" y="247103"/>
                  </a:lnTo>
                  <a:lnTo>
                    <a:pt x="1176052" y="247103"/>
                  </a:lnTo>
                  <a:lnTo>
                    <a:pt x="1176052" y="0"/>
                  </a:lnTo>
                  <a:close/>
                </a:path>
                <a:path w="1342389" h="358140">
                  <a:moveTo>
                    <a:pt x="1128541" y="0"/>
                  </a:moveTo>
                  <a:lnTo>
                    <a:pt x="1092905" y="0"/>
                  </a:lnTo>
                  <a:lnTo>
                    <a:pt x="1092905" y="247103"/>
                  </a:lnTo>
                  <a:lnTo>
                    <a:pt x="1128541" y="247103"/>
                  </a:lnTo>
                  <a:lnTo>
                    <a:pt x="1128541" y="0"/>
                  </a:lnTo>
                  <a:close/>
                </a:path>
                <a:path w="1342389" h="358140">
                  <a:moveTo>
                    <a:pt x="1069130" y="0"/>
                  </a:moveTo>
                  <a:lnTo>
                    <a:pt x="1057256" y="0"/>
                  </a:lnTo>
                  <a:lnTo>
                    <a:pt x="1057256" y="247103"/>
                  </a:lnTo>
                  <a:lnTo>
                    <a:pt x="1069130" y="247103"/>
                  </a:lnTo>
                  <a:lnTo>
                    <a:pt x="1069130" y="0"/>
                  </a:lnTo>
                  <a:close/>
                </a:path>
                <a:path w="1342389" h="358140">
                  <a:moveTo>
                    <a:pt x="1046270" y="0"/>
                  </a:moveTo>
                  <a:lnTo>
                    <a:pt x="1021607" y="0"/>
                  </a:lnTo>
                  <a:lnTo>
                    <a:pt x="1021607" y="247103"/>
                  </a:lnTo>
                  <a:lnTo>
                    <a:pt x="1046270" y="247103"/>
                  </a:lnTo>
                  <a:lnTo>
                    <a:pt x="1046270" y="0"/>
                  </a:lnTo>
                  <a:close/>
                </a:path>
                <a:path w="1342389" h="358140">
                  <a:moveTo>
                    <a:pt x="998747" y="0"/>
                  </a:moveTo>
                  <a:lnTo>
                    <a:pt x="974096" y="0"/>
                  </a:lnTo>
                  <a:lnTo>
                    <a:pt x="974096" y="247103"/>
                  </a:lnTo>
                  <a:lnTo>
                    <a:pt x="998747" y="247103"/>
                  </a:lnTo>
                  <a:lnTo>
                    <a:pt x="998747" y="0"/>
                  </a:lnTo>
                  <a:close/>
                </a:path>
                <a:path w="1342389" h="358140">
                  <a:moveTo>
                    <a:pt x="963111" y="0"/>
                  </a:moveTo>
                  <a:lnTo>
                    <a:pt x="938460" y="0"/>
                  </a:lnTo>
                  <a:lnTo>
                    <a:pt x="938460" y="247103"/>
                  </a:lnTo>
                  <a:lnTo>
                    <a:pt x="963111" y="247103"/>
                  </a:lnTo>
                  <a:lnTo>
                    <a:pt x="963111" y="0"/>
                  </a:lnTo>
                  <a:close/>
                </a:path>
                <a:path w="1342389" h="358140">
                  <a:moveTo>
                    <a:pt x="915600" y="0"/>
                  </a:moveTo>
                  <a:lnTo>
                    <a:pt x="890937" y="0"/>
                  </a:lnTo>
                  <a:lnTo>
                    <a:pt x="890937" y="247103"/>
                  </a:lnTo>
                  <a:lnTo>
                    <a:pt x="915600" y="247103"/>
                  </a:lnTo>
                  <a:lnTo>
                    <a:pt x="915600" y="0"/>
                  </a:lnTo>
                  <a:close/>
                </a:path>
                <a:path w="1342389" h="358140">
                  <a:moveTo>
                    <a:pt x="879049" y="0"/>
                  </a:moveTo>
                  <a:lnTo>
                    <a:pt x="867175" y="0"/>
                  </a:lnTo>
                  <a:lnTo>
                    <a:pt x="867175" y="247103"/>
                  </a:lnTo>
                  <a:lnTo>
                    <a:pt x="879049" y="247103"/>
                  </a:lnTo>
                  <a:lnTo>
                    <a:pt x="879049" y="0"/>
                  </a:lnTo>
                  <a:close/>
                </a:path>
                <a:path w="1342389" h="358140">
                  <a:moveTo>
                    <a:pt x="843413" y="0"/>
                  </a:moveTo>
                  <a:lnTo>
                    <a:pt x="807777" y="0"/>
                  </a:lnTo>
                  <a:lnTo>
                    <a:pt x="807777" y="247103"/>
                  </a:lnTo>
                  <a:lnTo>
                    <a:pt x="843413" y="247103"/>
                  </a:lnTo>
                  <a:lnTo>
                    <a:pt x="843413" y="0"/>
                  </a:lnTo>
                  <a:close/>
                </a:path>
                <a:path w="1342389" h="358140">
                  <a:moveTo>
                    <a:pt x="795890" y="0"/>
                  </a:moveTo>
                  <a:lnTo>
                    <a:pt x="784015" y="0"/>
                  </a:lnTo>
                  <a:lnTo>
                    <a:pt x="784015" y="247103"/>
                  </a:lnTo>
                  <a:lnTo>
                    <a:pt x="795890" y="247103"/>
                  </a:lnTo>
                  <a:lnTo>
                    <a:pt x="795890" y="0"/>
                  </a:lnTo>
                  <a:close/>
                </a:path>
                <a:path w="1342389" h="358140">
                  <a:moveTo>
                    <a:pt x="760254" y="0"/>
                  </a:moveTo>
                  <a:lnTo>
                    <a:pt x="724617" y="0"/>
                  </a:lnTo>
                  <a:lnTo>
                    <a:pt x="724617" y="247103"/>
                  </a:lnTo>
                  <a:lnTo>
                    <a:pt x="760254" y="247103"/>
                  </a:lnTo>
                  <a:lnTo>
                    <a:pt x="760254" y="0"/>
                  </a:lnTo>
                  <a:close/>
                </a:path>
                <a:path w="1342389" h="358140">
                  <a:moveTo>
                    <a:pt x="712730" y="0"/>
                  </a:moveTo>
                  <a:lnTo>
                    <a:pt x="700843" y="0"/>
                  </a:lnTo>
                  <a:lnTo>
                    <a:pt x="700843" y="323303"/>
                  </a:lnTo>
                  <a:lnTo>
                    <a:pt x="712730" y="323303"/>
                  </a:lnTo>
                  <a:lnTo>
                    <a:pt x="712730" y="0"/>
                  </a:lnTo>
                  <a:close/>
                </a:path>
                <a:path w="1342389" h="358140">
                  <a:moveTo>
                    <a:pt x="688969" y="0"/>
                  </a:moveTo>
                  <a:lnTo>
                    <a:pt x="677094" y="0"/>
                  </a:lnTo>
                  <a:lnTo>
                    <a:pt x="677094" y="323303"/>
                  </a:lnTo>
                  <a:lnTo>
                    <a:pt x="688969" y="323303"/>
                  </a:lnTo>
                  <a:lnTo>
                    <a:pt x="688969" y="0"/>
                  </a:lnTo>
                  <a:close/>
                </a:path>
                <a:path w="1342389" h="358140">
                  <a:moveTo>
                    <a:pt x="665207" y="0"/>
                  </a:moveTo>
                  <a:lnTo>
                    <a:pt x="653332" y="0"/>
                  </a:lnTo>
                  <a:lnTo>
                    <a:pt x="653332" y="247103"/>
                  </a:lnTo>
                  <a:lnTo>
                    <a:pt x="665207" y="247103"/>
                  </a:lnTo>
                  <a:lnTo>
                    <a:pt x="665207" y="0"/>
                  </a:lnTo>
                  <a:close/>
                </a:path>
                <a:path w="1342389" h="358140">
                  <a:moveTo>
                    <a:pt x="641458" y="0"/>
                  </a:moveTo>
                  <a:lnTo>
                    <a:pt x="617696" y="0"/>
                  </a:lnTo>
                  <a:lnTo>
                    <a:pt x="617696" y="247103"/>
                  </a:lnTo>
                  <a:lnTo>
                    <a:pt x="641458" y="247103"/>
                  </a:lnTo>
                  <a:lnTo>
                    <a:pt x="641458" y="0"/>
                  </a:lnTo>
                  <a:close/>
                </a:path>
                <a:path w="1342389" h="358140">
                  <a:moveTo>
                    <a:pt x="582060" y="0"/>
                  </a:moveTo>
                  <a:lnTo>
                    <a:pt x="571074" y="0"/>
                  </a:lnTo>
                  <a:lnTo>
                    <a:pt x="571074" y="247103"/>
                  </a:lnTo>
                  <a:lnTo>
                    <a:pt x="582060" y="247103"/>
                  </a:lnTo>
                  <a:lnTo>
                    <a:pt x="582060" y="0"/>
                  </a:lnTo>
                  <a:close/>
                </a:path>
                <a:path w="1342389" h="358140">
                  <a:moveTo>
                    <a:pt x="546424" y="0"/>
                  </a:moveTo>
                  <a:lnTo>
                    <a:pt x="523564" y="0"/>
                  </a:lnTo>
                  <a:lnTo>
                    <a:pt x="523564" y="247103"/>
                  </a:lnTo>
                  <a:lnTo>
                    <a:pt x="546424" y="247103"/>
                  </a:lnTo>
                  <a:lnTo>
                    <a:pt x="546424" y="0"/>
                  </a:lnTo>
                  <a:close/>
                </a:path>
                <a:path w="1342389" h="358140">
                  <a:moveTo>
                    <a:pt x="498888" y="0"/>
                  </a:moveTo>
                  <a:lnTo>
                    <a:pt x="463251" y="0"/>
                  </a:lnTo>
                  <a:lnTo>
                    <a:pt x="463251" y="247103"/>
                  </a:lnTo>
                  <a:lnTo>
                    <a:pt x="498888" y="247103"/>
                  </a:lnTo>
                  <a:lnTo>
                    <a:pt x="498888" y="0"/>
                  </a:lnTo>
                  <a:close/>
                </a:path>
                <a:path w="1342389" h="358140">
                  <a:moveTo>
                    <a:pt x="439490" y="0"/>
                  </a:moveTo>
                  <a:lnTo>
                    <a:pt x="427615" y="0"/>
                  </a:lnTo>
                  <a:lnTo>
                    <a:pt x="427615" y="247103"/>
                  </a:lnTo>
                  <a:lnTo>
                    <a:pt x="439490" y="247103"/>
                  </a:lnTo>
                  <a:lnTo>
                    <a:pt x="439490" y="0"/>
                  </a:lnTo>
                  <a:close/>
                </a:path>
                <a:path w="1342389" h="358140">
                  <a:moveTo>
                    <a:pt x="415741" y="0"/>
                  </a:moveTo>
                  <a:lnTo>
                    <a:pt x="391077" y="0"/>
                  </a:lnTo>
                  <a:lnTo>
                    <a:pt x="391077" y="247103"/>
                  </a:lnTo>
                  <a:lnTo>
                    <a:pt x="415741" y="247103"/>
                  </a:lnTo>
                  <a:lnTo>
                    <a:pt x="415741" y="0"/>
                  </a:lnTo>
                  <a:close/>
                </a:path>
                <a:path w="1342389" h="358140">
                  <a:moveTo>
                    <a:pt x="368205" y="0"/>
                  </a:moveTo>
                  <a:lnTo>
                    <a:pt x="343554" y="0"/>
                  </a:lnTo>
                  <a:lnTo>
                    <a:pt x="343554" y="247103"/>
                  </a:lnTo>
                  <a:lnTo>
                    <a:pt x="368205" y="247103"/>
                  </a:lnTo>
                  <a:lnTo>
                    <a:pt x="368205" y="0"/>
                  </a:lnTo>
                  <a:close/>
                </a:path>
                <a:path w="1342389" h="358140">
                  <a:moveTo>
                    <a:pt x="332568" y="0"/>
                  </a:moveTo>
                  <a:lnTo>
                    <a:pt x="296932" y="0"/>
                  </a:lnTo>
                  <a:lnTo>
                    <a:pt x="296932" y="247103"/>
                  </a:lnTo>
                  <a:lnTo>
                    <a:pt x="332568" y="247103"/>
                  </a:lnTo>
                  <a:lnTo>
                    <a:pt x="332568" y="0"/>
                  </a:lnTo>
                  <a:close/>
                </a:path>
                <a:path w="1342389" h="358140">
                  <a:moveTo>
                    <a:pt x="273171" y="0"/>
                  </a:moveTo>
                  <a:lnTo>
                    <a:pt x="261296" y="0"/>
                  </a:lnTo>
                  <a:lnTo>
                    <a:pt x="261296" y="247103"/>
                  </a:lnTo>
                  <a:lnTo>
                    <a:pt x="273171" y="247103"/>
                  </a:lnTo>
                  <a:lnTo>
                    <a:pt x="273171" y="0"/>
                  </a:lnTo>
                  <a:close/>
                </a:path>
                <a:path w="1342389" h="358140">
                  <a:moveTo>
                    <a:pt x="249409" y="0"/>
                  </a:moveTo>
                  <a:lnTo>
                    <a:pt x="237534" y="0"/>
                  </a:lnTo>
                  <a:lnTo>
                    <a:pt x="237534" y="247103"/>
                  </a:lnTo>
                  <a:lnTo>
                    <a:pt x="249409" y="247103"/>
                  </a:lnTo>
                  <a:lnTo>
                    <a:pt x="249409" y="0"/>
                  </a:lnTo>
                  <a:close/>
                </a:path>
                <a:path w="1342389" h="358140">
                  <a:moveTo>
                    <a:pt x="225660" y="0"/>
                  </a:moveTo>
                  <a:lnTo>
                    <a:pt x="201898" y="0"/>
                  </a:lnTo>
                  <a:lnTo>
                    <a:pt x="201898" y="247103"/>
                  </a:lnTo>
                  <a:lnTo>
                    <a:pt x="225660" y="247103"/>
                  </a:lnTo>
                  <a:lnTo>
                    <a:pt x="225660" y="0"/>
                  </a:lnTo>
                  <a:close/>
                </a:path>
                <a:path w="1342389" h="358140">
                  <a:moveTo>
                    <a:pt x="166262" y="0"/>
                  </a:moveTo>
                  <a:lnTo>
                    <a:pt x="154375" y="0"/>
                  </a:lnTo>
                  <a:lnTo>
                    <a:pt x="154375" y="323303"/>
                  </a:lnTo>
                  <a:lnTo>
                    <a:pt x="166262" y="323303"/>
                  </a:lnTo>
                  <a:lnTo>
                    <a:pt x="166262" y="0"/>
                  </a:lnTo>
                  <a:close/>
                </a:path>
                <a:path w="1342389" h="358140">
                  <a:moveTo>
                    <a:pt x="142488" y="0"/>
                  </a:moveTo>
                  <a:lnTo>
                    <a:pt x="130613" y="0"/>
                  </a:lnTo>
                  <a:lnTo>
                    <a:pt x="130613" y="323303"/>
                  </a:lnTo>
                  <a:lnTo>
                    <a:pt x="142488" y="323303"/>
                  </a:lnTo>
                  <a:lnTo>
                    <a:pt x="142488" y="0"/>
                  </a:lnTo>
                  <a:close/>
                </a:path>
                <a:path w="1342389" h="358140">
                  <a:moveTo>
                    <a:pt x="861739" y="262864"/>
                  </a:moveTo>
                  <a:lnTo>
                    <a:pt x="828466" y="290842"/>
                  </a:lnTo>
                  <a:lnTo>
                    <a:pt x="827677" y="317728"/>
                  </a:lnTo>
                  <a:lnTo>
                    <a:pt x="828440" y="328815"/>
                  </a:lnTo>
                  <a:lnTo>
                    <a:pt x="853992" y="357885"/>
                  </a:lnTo>
                  <a:lnTo>
                    <a:pt x="859720" y="358000"/>
                  </a:lnTo>
                  <a:lnTo>
                    <a:pt x="865651" y="357631"/>
                  </a:lnTo>
                  <a:lnTo>
                    <a:pt x="884166" y="346074"/>
                  </a:lnTo>
                  <a:lnTo>
                    <a:pt x="860076" y="346074"/>
                  </a:lnTo>
                  <a:lnTo>
                    <a:pt x="852697" y="345859"/>
                  </a:lnTo>
                  <a:lnTo>
                    <a:pt x="840680" y="316636"/>
                  </a:lnTo>
                  <a:lnTo>
                    <a:pt x="841164" y="292773"/>
                  </a:lnTo>
                  <a:lnTo>
                    <a:pt x="853192" y="274853"/>
                  </a:lnTo>
                  <a:lnTo>
                    <a:pt x="884362" y="274853"/>
                  </a:lnTo>
                  <a:lnTo>
                    <a:pt x="884244" y="274548"/>
                  </a:lnTo>
                  <a:lnTo>
                    <a:pt x="866057" y="263118"/>
                  </a:lnTo>
                  <a:lnTo>
                    <a:pt x="861739" y="262864"/>
                  </a:lnTo>
                  <a:close/>
                </a:path>
                <a:path w="1342389" h="358140">
                  <a:moveTo>
                    <a:pt x="884362" y="274853"/>
                  </a:moveTo>
                  <a:lnTo>
                    <a:pt x="863479" y="274853"/>
                  </a:lnTo>
                  <a:lnTo>
                    <a:pt x="866299" y="275132"/>
                  </a:lnTo>
                  <a:lnTo>
                    <a:pt x="867543" y="275386"/>
                  </a:lnTo>
                  <a:lnTo>
                    <a:pt x="876090" y="308406"/>
                  </a:lnTo>
                  <a:lnTo>
                    <a:pt x="875735" y="323608"/>
                  </a:lnTo>
                  <a:lnTo>
                    <a:pt x="860076" y="346074"/>
                  </a:lnTo>
                  <a:lnTo>
                    <a:pt x="884166" y="346074"/>
                  </a:lnTo>
                  <a:lnTo>
                    <a:pt x="889019" y="301053"/>
                  </a:lnTo>
                  <a:lnTo>
                    <a:pt x="888422" y="292773"/>
                  </a:lnTo>
                  <a:lnTo>
                    <a:pt x="887190" y="284581"/>
                  </a:lnTo>
                  <a:lnTo>
                    <a:pt x="886276" y="280606"/>
                  </a:lnTo>
                  <a:lnTo>
                    <a:pt x="885078" y="276707"/>
                  </a:lnTo>
                  <a:lnTo>
                    <a:pt x="884362" y="274853"/>
                  </a:lnTo>
                  <a:close/>
                </a:path>
                <a:path w="1342389" h="358140">
                  <a:moveTo>
                    <a:pt x="782542" y="262864"/>
                  </a:moveTo>
                  <a:lnTo>
                    <a:pt x="749268" y="290842"/>
                  </a:lnTo>
                  <a:lnTo>
                    <a:pt x="748480" y="317728"/>
                  </a:lnTo>
                  <a:lnTo>
                    <a:pt x="749243" y="328815"/>
                  </a:lnTo>
                  <a:lnTo>
                    <a:pt x="774795" y="357885"/>
                  </a:lnTo>
                  <a:lnTo>
                    <a:pt x="780523" y="358000"/>
                  </a:lnTo>
                  <a:lnTo>
                    <a:pt x="786454" y="357631"/>
                  </a:lnTo>
                  <a:lnTo>
                    <a:pt x="804969" y="346074"/>
                  </a:lnTo>
                  <a:lnTo>
                    <a:pt x="780866" y="346074"/>
                  </a:lnTo>
                  <a:lnTo>
                    <a:pt x="773500" y="345859"/>
                  </a:lnTo>
                  <a:lnTo>
                    <a:pt x="761482" y="316636"/>
                  </a:lnTo>
                  <a:lnTo>
                    <a:pt x="761967" y="292773"/>
                  </a:lnTo>
                  <a:lnTo>
                    <a:pt x="773995" y="274853"/>
                  </a:lnTo>
                  <a:lnTo>
                    <a:pt x="805153" y="274853"/>
                  </a:lnTo>
                  <a:lnTo>
                    <a:pt x="805034" y="274548"/>
                  </a:lnTo>
                  <a:lnTo>
                    <a:pt x="786860" y="263118"/>
                  </a:lnTo>
                  <a:lnTo>
                    <a:pt x="782542" y="262864"/>
                  </a:lnTo>
                  <a:close/>
                </a:path>
                <a:path w="1342389" h="358140">
                  <a:moveTo>
                    <a:pt x="805153" y="274853"/>
                  </a:moveTo>
                  <a:lnTo>
                    <a:pt x="784282" y="274853"/>
                  </a:lnTo>
                  <a:lnTo>
                    <a:pt x="787101" y="275132"/>
                  </a:lnTo>
                  <a:lnTo>
                    <a:pt x="788333" y="275386"/>
                  </a:lnTo>
                  <a:lnTo>
                    <a:pt x="796893" y="308406"/>
                  </a:lnTo>
                  <a:lnTo>
                    <a:pt x="796525" y="323608"/>
                  </a:lnTo>
                  <a:lnTo>
                    <a:pt x="780866" y="346074"/>
                  </a:lnTo>
                  <a:lnTo>
                    <a:pt x="804969" y="346074"/>
                  </a:lnTo>
                  <a:lnTo>
                    <a:pt x="809822" y="301053"/>
                  </a:lnTo>
                  <a:lnTo>
                    <a:pt x="809225" y="292773"/>
                  </a:lnTo>
                  <a:lnTo>
                    <a:pt x="807993" y="284581"/>
                  </a:lnTo>
                  <a:lnTo>
                    <a:pt x="807066" y="280606"/>
                  </a:lnTo>
                  <a:lnTo>
                    <a:pt x="805880" y="276707"/>
                  </a:lnTo>
                  <a:lnTo>
                    <a:pt x="805153" y="274853"/>
                  </a:lnTo>
                  <a:close/>
                </a:path>
                <a:path w="1342389" h="358140">
                  <a:moveTo>
                    <a:pt x="632276" y="262864"/>
                  </a:moveTo>
                  <a:lnTo>
                    <a:pt x="599002" y="290842"/>
                  </a:lnTo>
                  <a:lnTo>
                    <a:pt x="598214" y="317728"/>
                  </a:lnTo>
                  <a:lnTo>
                    <a:pt x="598989" y="328815"/>
                  </a:lnTo>
                  <a:lnTo>
                    <a:pt x="624516" y="357885"/>
                  </a:lnTo>
                  <a:lnTo>
                    <a:pt x="630256" y="358000"/>
                  </a:lnTo>
                  <a:lnTo>
                    <a:pt x="636187" y="357631"/>
                  </a:lnTo>
                  <a:lnTo>
                    <a:pt x="654703" y="346074"/>
                  </a:lnTo>
                  <a:lnTo>
                    <a:pt x="630599" y="346074"/>
                  </a:lnTo>
                  <a:lnTo>
                    <a:pt x="623233" y="345859"/>
                  </a:lnTo>
                  <a:lnTo>
                    <a:pt x="611216" y="316636"/>
                  </a:lnTo>
                  <a:lnTo>
                    <a:pt x="611701" y="292773"/>
                  </a:lnTo>
                  <a:lnTo>
                    <a:pt x="623729" y="274853"/>
                  </a:lnTo>
                  <a:lnTo>
                    <a:pt x="654900" y="274853"/>
                  </a:lnTo>
                  <a:lnTo>
                    <a:pt x="654780" y="274548"/>
                  </a:lnTo>
                  <a:lnTo>
                    <a:pt x="636606" y="263118"/>
                  </a:lnTo>
                  <a:lnTo>
                    <a:pt x="632276" y="262864"/>
                  </a:lnTo>
                  <a:close/>
                </a:path>
                <a:path w="1342389" h="358140">
                  <a:moveTo>
                    <a:pt x="654900" y="274853"/>
                  </a:moveTo>
                  <a:lnTo>
                    <a:pt x="634003" y="274853"/>
                  </a:lnTo>
                  <a:lnTo>
                    <a:pt x="636835" y="275132"/>
                  </a:lnTo>
                  <a:lnTo>
                    <a:pt x="638080" y="275386"/>
                  </a:lnTo>
                  <a:lnTo>
                    <a:pt x="646627" y="308406"/>
                  </a:lnTo>
                  <a:lnTo>
                    <a:pt x="646258" y="323608"/>
                  </a:lnTo>
                  <a:lnTo>
                    <a:pt x="630599" y="346074"/>
                  </a:lnTo>
                  <a:lnTo>
                    <a:pt x="654703" y="346074"/>
                  </a:lnTo>
                  <a:lnTo>
                    <a:pt x="659568" y="301053"/>
                  </a:lnTo>
                  <a:lnTo>
                    <a:pt x="658971" y="292773"/>
                  </a:lnTo>
                  <a:lnTo>
                    <a:pt x="657739" y="284581"/>
                  </a:lnTo>
                  <a:lnTo>
                    <a:pt x="656812" y="280606"/>
                  </a:lnTo>
                  <a:lnTo>
                    <a:pt x="655627" y="276707"/>
                  </a:lnTo>
                  <a:lnTo>
                    <a:pt x="654900" y="274853"/>
                  </a:lnTo>
                  <a:close/>
                </a:path>
                <a:path w="1342389" h="358140">
                  <a:moveTo>
                    <a:pt x="473869" y="262864"/>
                  </a:moveTo>
                  <a:lnTo>
                    <a:pt x="440595" y="290842"/>
                  </a:lnTo>
                  <a:lnTo>
                    <a:pt x="439820" y="317728"/>
                  </a:lnTo>
                  <a:lnTo>
                    <a:pt x="440595" y="328815"/>
                  </a:lnTo>
                  <a:lnTo>
                    <a:pt x="466122" y="357885"/>
                  </a:lnTo>
                  <a:lnTo>
                    <a:pt x="471862" y="358000"/>
                  </a:lnTo>
                  <a:lnTo>
                    <a:pt x="477793" y="357631"/>
                  </a:lnTo>
                  <a:lnTo>
                    <a:pt x="496296" y="346074"/>
                  </a:lnTo>
                  <a:lnTo>
                    <a:pt x="472205" y="346074"/>
                  </a:lnTo>
                  <a:lnTo>
                    <a:pt x="464826" y="345859"/>
                  </a:lnTo>
                  <a:lnTo>
                    <a:pt x="452822" y="316636"/>
                  </a:lnTo>
                  <a:lnTo>
                    <a:pt x="453306" y="292773"/>
                  </a:lnTo>
                  <a:lnTo>
                    <a:pt x="465334" y="274853"/>
                  </a:lnTo>
                  <a:lnTo>
                    <a:pt x="496494" y="274853"/>
                  </a:lnTo>
                  <a:lnTo>
                    <a:pt x="496373" y="274548"/>
                  </a:lnTo>
                  <a:lnTo>
                    <a:pt x="478199" y="263118"/>
                  </a:lnTo>
                  <a:lnTo>
                    <a:pt x="473869" y="262864"/>
                  </a:lnTo>
                  <a:close/>
                </a:path>
                <a:path w="1342389" h="358140">
                  <a:moveTo>
                    <a:pt x="496494" y="274853"/>
                  </a:moveTo>
                  <a:lnTo>
                    <a:pt x="475609" y="274853"/>
                  </a:lnTo>
                  <a:lnTo>
                    <a:pt x="478428" y="275132"/>
                  </a:lnTo>
                  <a:lnTo>
                    <a:pt x="479685" y="275386"/>
                  </a:lnTo>
                  <a:lnTo>
                    <a:pt x="488232" y="308406"/>
                  </a:lnTo>
                  <a:lnTo>
                    <a:pt x="487864" y="323608"/>
                  </a:lnTo>
                  <a:lnTo>
                    <a:pt x="472205" y="346074"/>
                  </a:lnTo>
                  <a:lnTo>
                    <a:pt x="496296" y="346074"/>
                  </a:lnTo>
                  <a:lnTo>
                    <a:pt x="501174" y="301053"/>
                  </a:lnTo>
                  <a:lnTo>
                    <a:pt x="500577" y="292773"/>
                  </a:lnTo>
                  <a:lnTo>
                    <a:pt x="499332" y="284581"/>
                  </a:lnTo>
                  <a:lnTo>
                    <a:pt x="498418" y="280606"/>
                  </a:lnTo>
                  <a:lnTo>
                    <a:pt x="497232" y="276707"/>
                  </a:lnTo>
                  <a:lnTo>
                    <a:pt x="496494" y="274853"/>
                  </a:lnTo>
                  <a:close/>
                </a:path>
                <a:path w="1342389" h="358140">
                  <a:moveTo>
                    <a:pt x="315474" y="262864"/>
                  </a:moveTo>
                  <a:lnTo>
                    <a:pt x="282201" y="290842"/>
                  </a:lnTo>
                  <a:lnTo>
                    <a:pt x="281423" y="317728"/>
                  </a:lnTo>
                  <a:lnTo>
                    <a:pt x="282175" y="328815"/>
                  </a:lnTo>
                  <a:lnTo>
                    <a:pt x="307727" y="357885"/>
                  </a:lnTo>
                  <a:lnTo>
                    <a:pt x="313455" y="358000"/>
                  </a:lnTo>
                  <a:lnTo>
                    <a:pt x="319386" y="357631"/>
                  </a:lnTo>
                  <a:lnTo>
                    <a:pt x="337901" y="346074"/>
                  </a:lnTo>
                  <a:lnTo>
                    <a:pt x="313811" y="346074"/>
                  </a:lnTo>
                  <a:lnTo>
                    <a:pt x="306432" y="345859"/>
                  </a:lnTo>
                  <a:lnTo>
                    <a:pt x="294427" y="316636"/>
                  </a:lnTo>
                  <a:lnTo>
                    <a:pt x="294912" y="292773"/>
                  </a:lnTo>
                  <a:lnTo>
                    <a:pt x="306927" y="274853"/>
                  </a:lnTo>
                  <a:lnTo>
                    <a:pt x="338098" y="274853"/>
                  </a:lnTo>
                  <a:lnTo>
                    <a:pt x="337979" y="274548"/>
                  </a:lnTo>
                  <a:lnTo>
                    <a:pt x="319792" y="263118"/>
                  </a:lnTo>
                  <a:lnTo>
                    <a:pt x="315474" y="262864"/>
                  </a:lnTo>
                  <a:close/>
                </a:path>
                <a:path w="1342389" h="358140">
                  <a:moveTo>
                    <a:pt x="338098" y="274853"/>
                  </a:moveTo>
                  <a:lnTo>
                    <a:pt x="317214" y="274853"/>
                  </a:lnTo>
                  <a:lnTo>
                    <a:pt x="320034" y="275132"/>
                  </a:lnTo>
                  <a:lnTo>
                    <a:pt x="321278" y="275386"/>
                  </a:lnTo>
                  <a:lnTo>
                    <a:pt x="329825" y="308406"/>
                  </a:lnTo>
                  <a:lnTo>
                    <a:pt x="329470" y="323608"/>
                  </a:lnTo>
                  <a:lnTo>
                    <a:pt x="313811" y="346074"/>
                  </a:lnTo>
                  <a:lnTo>
                    <a:pt x="337901" y="346074"/>
                  </a:lnTo>
                  <a:lnTo>
                    <a:pt x="342754" y="301053"/>
                  </a:lnTo>
                  <a:lnTo>
                    <a:pt x="342170" y="292773"/>
                  </a:lnTo>
                  <a:lnTo>
                    <a:pt x="340925" y="284581"/>
                  </a:lnTo>
                  <a:lnTo>
                    <a:pt x="340011" y="280606"/>
                  </a:lnTo>
                  <a:lnTo>
                    <a:pt x="338825" y="276707"/>
                  </a:lnTo>
                  <a:lnTo>
                    <a:pt x="338098" y="274853"/>
                  </a:lnTo>
                  <a:close/>
                </a:path>
                <a:path w="1342389" h="358140">
                  <a:moveTo>
                    <a:pt x="236277" y="262864"/>
                  </a:moveTo>
                  <a:lnTo>
                    <a:pt x="203003" y="290842"/>
                  </a:lnTo>
                  <a:lnTo>
                    <a:pt x="202215" y="317728"/>
                  </a:lnTo>
                  <a:lnTo>
                    <a:pt x="202978" y="328815"/>
                  </a:lnTo>
                  <a:lnTo>
                    <a:pt x="228530" y="357885"/>
                  </a:lnTo>
                  <a:lnTo>
                    <a:pt x="234258" y="358000"/>
                  </a:lnTo>
                  <a:lnTo>
                    <a:pt x="240189" y="357631"/>
                  </a:lnTo>
                  <a:lnTo>
                    <a:pt x="258704" y="346074"/>
                  </a:lnTo>
                  <a:lnTo>
                    <a:pt x="234613" y="346074"/>
                  </a:lnTo>
                  <a:lnTo>
                    <a:pt x="227235" y="345859"/>
                  </a:lnTo>
                  <a:lnTo>
                    <a:pt x="215217" y="316636"/>
                  </a:lnTo>
                  <a:lnTo>
                    <a:pt x="215702" y="292773"/>
                  </a:lnTo>
                  <a:lnTo>
                    <a:pt x="227730" y="274853"/>
                  </a:lnTo>
                  <a:lnTo>
                    <a:pt x="258899" y="274853"/>
                  </a:lnTo>
                  <a:lnTo>
                    <a:pt x="258781" y="274548"/>
                  </a:lnTo>
                  <a:lnTo>
                    <a:pt x="240595" y="263118"/>
                  </a:lnTo>
                  <a:lnTo>
                    <a:pt x="236277" y="262864"/>
                  </a:lnTo>
                  <a:close/>
                </a:path>
                <a:path w="1342389" h="358140">
                  <a:moveTo>
                    <a:pt x="258899" y="274853"/>
                  </a:moveTo>
                  <a:lnTo>
                    <a:pt x="238017" y="274853"/>
                  </a:lnTo>
                  <a:lnTo>
                    <a:pt x="240836" y="275132"/>
                  </a:lnTo>
                  <a:lnTo>
                    <a:pt x="242068" y="275386"/>
                  </a:lnTo>
                  <a:lnTo>
                    <a:pt x="250628" y="308406"/>
                  </a:lnTo>
                  <a:lnTo>
                    <a:pt x="250272" y="323608"/>
                  </a:lnTo>
                  <a:lnTo>
                    <a:pt x="234613" y="346074"/>
                  </a:lnTo>
                  <a:lnTo>
                    <a:pt x="258704" y="346074"/>
                  </a:lnTo>
                  <a:lnTo>
                    <a:pt x="263557" y="301053"/>
                  </a:lnTo>
                  <a:lnTo>
                    <a:pt x="262960" y="292773"/>
                  </a:lnTo>
                  <a:lnTo>
                    <a:pt x="261728" y="284581"/>
                  </a:lnTo>
                  <a:lnTo>
                    <a:pt x="260801" y="280606"/>
                  </a:lnTo>
                  <a:lnTo>
                    <a:pt x="259616" y="276707"/>
                  </a:lnTo>
                  <a:lnTo>
                    <a:pt x="258899" y="274853"/>
                  </a:lnTo>
                  <a:close/>
                </a:path>
                <a:path w="1342389" h="358140">
                  <a:moveTo>
                    <a:pt x="1198420" y="321767"/>
                  </a:moveTo>
                  <a:lnTo>
                    <a:pt x="1184078" y="321767"/>
                  </a:lnTo>
                  <a:lnTo>
                    <a:pt x="1177131" y="331355"/>
                  </a:lnTo>
                  <a:lnTo>
                    <a:pt x="1169384" y="340410"/>
                  </a:lnTo>
                  <a:lnTo>
                    <a:pt x="1152595" y="357441"/>
                  </a:lnTo>
                  <a:lnTo>
                    <a:pt x="1169994" y="357441"/>
                  </a:lnTo>
                  <a:lnTo>
                    <a:pt x="1189920" y="334708"/>
                  </a:lnTo>
                  <a:lnTo>
                    <a:pt x="1195406" y="326948"/>
                  </a:lnTo>
                  <a:lnTo>
                    <a:pt x="1198420" y="321767"/>
                  </a:lnTo>
                  <a:close/>
                </a:path>
                <a:path w="1342389" h="358140">
                  <a:moveTo>
                    <a:pt x="1173715" y="263423"/>
                  </a:moveTo>
                  <a:lnTo>
                    <a:pt x="1144137" y="290715"/>
                  </a:lnTo>
                  <a:lnTo>
                    <a:pt x="1144044" y="295960"/>
                  </a:lnTo>
                  <a:lnTo>
                    <a:pt x="1144166" y="297853"/>
                  </a:lnTo>
                  <a:lnTo>
                    <a:pt x="1172902" y="324053"/>
                  </a:lnTo>
                  <a:lnTo>
                    <a:pt x="1174337" y="324015"/>
                  </a:lnTo>
                  <a:lnTo>
                    <a:pt x="1183697" y="321640"/>
                  </a:lnTo>
                  <a:lnTo>
                    <a:pt x="1198494" y="321640"/>
                  </a:lnTo>
                  <a:lnTo>
                    <a:pt x="1200067" y="318935"/>
                  </a:lnTo>
                  <a:lnTo>
                    <a:pt x="1201998" y="314845"/>
                  </a:lnTo>
                  <a:lnTo>
                    <a:pt x="1203070" y="312115"/>
                  </a:lnTo>
                  <a:lnTo>
                    <a:pt x="1174451" y="312115"/>
                  </a:lnTo>
                  <a:lnTo>
                    <a:pt x="1172424" y="311924"/>
                  </a:lnTo>
                  <a:lnTo>
                    <a:pt x="1157141" y="295960"/>
                  </a:lnTo>
                  <a:lnTo>
                    <a:pt x="1157253" y="290715"/>
                  </a:lnTo>
                  <a:lnTo>
                    <a:pt x="1175442" y="275323"/>
                  </a:lnTo>
                  <a:lnTo>
                    <a:pt x="1200513" y="275323"/>
                  </a:lnTo>
                  <a:lnTo>
                    <a:pt x="1200067" y="274675"/>
                  </a:lnTo>
                  <a:lnTo>
                    <a:pt x="1177258" y="263436"/>
                  </a:lnTo>
                  <a:lnTo>
                    <a:pt x="1173715" y="263423"/>
                  </a:lnTo>
                  <a:close/>
                </a:path>
                <a:path w="1342389" h="358140">
                  <a:moveTo>
                    <a:pt x="1198494" y="321640"/>
                  </a:moveTo>
                  <a:lnTo>
                    <a:pt x="1183697" y="321640"/>
                  </a:lnTo>
                  <a:lnTo>
                    <a:pt x="1183951" y="321906"/>
                  </a:lnTo>
                  <a:lnTo>
                    <a:pt x="1184078" y="321767"/>
                  </a:lnTo>
                  <a:lnTo>
                    <a:pt x="1198420" y="321767"/>
                  </a:lnTo>
                  <a:close/>
                </a:path>
                <a:path w="1342389" h="358140">
                  <a:moveTo>
                    <a:pt x="1200513" y="275323"/>
                  </a:moveTo>
                  <a:lnTo>
                    <a:pt x="1175442" y="275323"/>
                  </a:lnTo>
                  <a:lnTo>
                    <a:pt x="1177423" y="275412"/>
                  </a:lnTo>
                  <a:lnTo>
                    <a:pt x="1179316" y="275666"/>
                  </a:lnTo>
                  <a:lnTo>
                    <a:pt x="1193082" y="295960"/>
                  </a:lnTo>
                  <a:lnTo>
                    <a:pt x="1193019" y="296646"/>
                  </a:lnTo>
                  <a:lnTo>
                    <a:pt x="1176433" y="312115"/>
                  </a:lnTo>
                  <a:lnTo>
                    <a:pt x="1203070" y="312115"/>
                  </a:lnTo>
                  <a:lnTo>
                    <a:pt x="1203623" y="310705"/>
                  </a:lnTo>
                  <a:lnTo>
                    <a:pt x="1204893" y="306539"/>
                  </a:lnTo>
                  <a:lnTo>
                    <a:pt x="1205770" y="302336"/>
                  </a:lnTo>
                  <a:lnTo>
                    <a:pt x="1206199" y="298488"/>
                  </a:lnTo>
                  <a:lnTo>
                    <a:pt x="1206083" y="291820"/>
                  </a:lnTo>
                  <a:lnTo>
                    <a:pt x="1200906" y="275894"/>
                  </a:lnTo>
                  <a:lnTo>
                    <a:pt x="1200513" y="275323"/>
                  </a:lnTo>
                  <a:close/>
                </a:path>
                <a:path w="1342389" h="358140">
                  <a:moveTo>
                    <a:pt x="1116324" y="305358"/>
                  </a:moveTo>
                  <a:lnTo>
                    <a:pt x="1087190" y="305358"/>
                  </a:lnTo>
                  <a:lnTo>
                    <a:pt x="1090619" y="305447"/>
                  </a:lnTo>
                  <a:lnTo>
                    <a:pt x="1092460" y="305638"/>
                  </a:lnTo>
                  <a:lnTo>
                    <a:pt x="1108754" y="321449"/>
                  </a:lnTo>
                  <a:lnTo>
                    <a:pt x="1108754" y="324548"/>
                  </a:lnTo>
                  <a:lnTo>
                    <a:pt x="1069956" y="345274"/>
                  </a:lnTo>
                  <a:lnTo>
                    <a:pt x="1069956" y="357200"/>
                  </a:lnTo>
                  <a:lnTo>
                    <a:pt x="1108043" y="348805"/>
                  </a:lnTo>
                  <a:lnTo>
                    <a:pt x="1121814" y="324548"/>
                  </a:lnTo>
                  <a:lnTo>
                    <a:pt x="1121713" y="320027"/>
                  </a:lnTo>
                  <a:lnTo>
                    <a:pt x="1117352" y="306755"/>
                  </a:lnTo>
                  <a:lnTo>
                    <a:pt x="1116324" y="305358"/>
                  </a:lnTo>
                  <a:close/>
                </a:path>
                <a:path w="1342389" h="358140">
                  <a:moveTo>
                    <a:pt x="1119333" y="263664"/>
                  </a:moveTo>
                  <a:lnTo>
                    <a:pt x="1072750" y="263664"/>
                  </a:lnTo>
                  <a:lnTo>
                    <a:pt x="1069956" y="306552"/>
                  </a:lnTo>
                  <a:lnTo>
                    <a:pt x="1087190" y="305358"/>
                  </a:lnTo>
                  <a:lnTo>
                    <a:pt x="1116324" y="305358"/>
                  </a:lnTo>
                  <a:lnTo>
                    <a:pt x="1082770" y="293496"/>
                  </a:lnTo>
                  <a:lnTo>
                    <a:pt x="1084307" y="275589"/>
                  </a:lnTo>
                  <a:lnTo>
                    <a:pt x="1119333" y="275589"/>
                  </a:lnTo>
                  <a:lnTo>
                    <a:pt x="1119333" y="263664"/>
                  </a:lnTo>
                  <a:close/>
                </a:path>
                <a:path w="1342389" h="358140">
                  <a:moveTo>
                    <a:pt x="52432" y="263677"/>
                  </a:moveTo>
                  <a:lnTo>
                    <a:pt x="36074" y="263677"/>
                  </a:lnTo>
                  <a:lnTo>
                    <a:pt x="12008" y="291439"/>
                  </a:lnTo>
                  <a:lnTo>
                    <a:pt x="0" y="328637"/>
                  </a:lnTo>
                  <a:lnTo>
                    <a:pt x="184" y="331063"/>
                  </a:lnTo>
                  <a:lnTo>
                    <a:pt x="29153" y="357187"/>
                  </a:lnTo>
                  <a:lnTo>
                    <a:pt x="32645" y="357187"/>
                  </a:lnTo>
                  <a:lnTo>
                    <a:pt x="56280" y="345274"/>
                  </a:lnTo>
                  <a:lnTo>
                    <a:pt x="31845" y="345274"/>
                  </a:lnTo>
                  <a:lnTo>
                    <a:pt x="27895" y="345084"/>
                  </a:lnTo>
                  <a:lnTo>
                    <a:pt x="12986" y="325678"/>
                  </a:lnTo>
                  <a:lnTo>
                    <a:pt x="13151" y="323811"/>
                  </a:lnTo>
                  <a:lnTo>
                    <a:pt x="29661" y="308635"/>
                  </a:lnTo>
                  <a:lnTo>
                    <a:pt x="56167" y="308635"/>
                  </a:lnTo>
                  <a:lnTo>
                    <a:pt x="55630" y="307860"/>
                  </a:lnTo>
                  <a:lnTo>
                    <a:pt x="44896" y="299097"/>
                  </a:lnTo>
                  <a:lnTo>
                    <a:pt x="21850" y="299097"/>
                  </a:lnTo>
                  <a:lnTo>
                    <a:pt x="21723" y="298843"/>
                  </a:lnTo>
                  <a:lnTo>
                    <a:pt x="39503" y="276872"/>
                  </a:lnTo>
                  <a:lnTo>
                    <a:pt x="52432" y="263677"/>
                  </a:lnTo>
                  <a:close/>
                </a:path>
                <a:path w="1342389" h="358140">
                  <a:moveTo>
                    <a:pt x="56167" y="308635"/>
                  </a:moveTo>
                  <a:lnTo>
                    <a:pt x="31591" y="308635"/>
                  </a:lnTo>
                  <a:lnTo>
                    <a:pt x="33551" y="308813"/>
                  </a:lnTo>
                  <a:lnTo>
                    <a:pt x="35358" y="309156"/>
                  </a:lnTo>
                  <a:lnTo>
                    <a:pt x="48667" y="328637"/>
                  </a:lnTo>
                  <a:lnTo>
                    <a:pt x="48571" y="329806"/>
                  </a:lnTo>
                  <a:lnTo>
                    <a:pt x="31845" y="345274"/>
                  </a:lnTo>
                  <a:lnTo>
                    <a:pt x="56280" y="345274"/>
                  </a:lnTo>
                  <a:lnTo>
                    <a:pt x="61703" y="329806"/>
                  </a:lnTo>
                  <a:lnTo>
                    <a:pt x="61664" y="323811"/>
                  </a:lnTo>
                  <a:lnTo>
                    <a:pt x="57262" y="310273"/>
                  </a:lnTo>
                  <a:lnTo>
                    <a:pt x="56167" y="308635"/>
                  </a:lnTo>
                  <a:close/>
                </a:path>
                <a:path w="1342389" h="358140">
                  <a:moveTo>
                    <a:pt x="31972" y="296710"/>
                  </a:moveTo>
                  <a:lnTo>
                    <a:pt x="21850" y="299097"/>
                  </a:lnTo>
                  <a:lnTo>
                    <a:pt x="44896" y="299097"/>
                  </a:lnTo>
                  <a:lnTo>
                    <a:pt x="31972" y="296710"/>
                  </a:lnTo>
                  <a:close/>
                </a:path>
                <a:path w="1342389" h="358140">
                  <a:moveTo>
                    <a:pt x="1038600" y="278955"/>
                  </a:moveTo>
                  <a:lnTo>
                    <a:pt x="1025519" y="278955"/>
                  </a:lnTo>
                  <a:lnTo>
                    <a:pt x="1025519" y="356628"/>
                  </a:lnTo>
                  <a:lnTo>
                    <a:pt x="1038600" y="356628"/>
                  </a:lnTo>
                  <a:lnTo>
                    <a:pt x="1038600" y="278955"/>
                  </a:lnTo>
                  <a:close/>
                </a:path>
                <a:path w="1342389" h="358140">
                  <a:moveTo>
                    <a:pt x="1038600" y="264236"/>
                  </a:moveTo>
                  <a:lnTo>
                    <a:pt x="1024503" y="264236"/>
                  </a:lnTo>
                  <a:lnTo>
                    <a:pt x="1002024" y="283006"/>
                  </a:lnTo>
                  <a:lnTo>
                    <a:pt x="1002024" y="299262"/>
                  </a:lnTo>
                  <a:lnTo>
                    <a:pt x="1025519" y="278955"/>
                  </a:lnTo>
                  <a:lnTo>
                    <a:pt x="1038600" y="278955"/>
                  </a:lnTo>
                  <a:lnTo>
                    <a:pt x="1038600" y="264236"/>
                  </a:lnTo>
                  <a:close/>
                </a:path>
                <a:path w="1342389" h="358140">
                  <a:moveTo>
                    <a:pt x="959402" y="278955"/>
                  </a:moveTo>
                  <a:lnTo>
                    <a:pt x="946321" y="278955"/>
                  </a:lnTo>
                  <a:lnTo>
                    <a:pt x="946321" y="356628"/>
                  </a:lnTo>
                  <a:lnTo>
                    <a:pt x="959402" y="356628"/>
                  </a:lnTo>
                  <a:lnTo>
                    <a:pt x="959402" y="278955"/>
                  </a:lnTo>
                  <a:close/>
                </a:path>
                <a:path w="1342389" h="358140">
                  <a:moveTo>
                    <a:pt x="959402" y="264236"/>
                  </a:moveTo>
                  <a:lnTo>
                    <a:pt x="945305" y="264236"/>
                  </a:lnTo>
                  <a:lnTo>
                    <a:pt x="922826" y="283006"/>
                  </a:lnTo>
                  <a:lnTo>
                    <a:pt x="922826" y="299262"/>
                  </a:lnTo>
                  <a:lnTo>
                    <a:pt x="946321" y="278955"/>
                  </a:lnTo>
                  <a:lnTo>
                    <a:pt x="959402" y="278955"/>
                  </a:lnTo>
                  <a:lnTo>
                    <a:pt x="959402" y="264236"/>
                  </a:lnTo>
                  <a:close/>
                </a:path>
                <a:path w="1342389" h="358140">
                  <a:moveTo>
                    <a:pt x="571532" y="278955"/>
                  </a:moveTo>
                  <a:lnTo>
                    <a:pt x="558451" y="278955"/>
                  </a:lnTo>
                  <a:lnTo>
                    <a:pt x="558451" y="356628"/>
                  </a:lnTo>
                  <a:lnTo>
                    <a:pt x="571532" y="356628"/>
                  </a:lnTo>
                  <a:lnTo>
                    <a:pt x="571532" y="278955"/>
                  </a:lnTo>
                  <a:close/>
                </a:path>
                <a:path w="1342389" h="358140">
                  <a:moveTo>
                    <a:pt x="571532" y="264236"/>
                  </a:moveTo>
                  <a:lnTo>
                    <a:pt x="557435" y="264236"/>
                  </a:lnTo>
                  <a:lnTo>
                    <a:pt x="534981" y="283006"/>
                  </a:lnTo>
                  <a:lnTo>
                    <a:pt x="534981" y="299262"/>
                  </a:lnTo>
                  <a:lnTo>
                    <a:pt x="558451" y="278955"/>
                  </a:lnTo>
                  <a:lnTo>
                    <a:pt x="571532" y="278955"/>
                  </a:lnTo>
                  <a:lnTo>
                    <a:pt x="571532" y="264236"/>
                  </a:lnTo>
                  <a:close/>
                </a:path>
                <a:path w="1342389" h="358140">
                  <a:moveTo>
                    <a:pt x="413137" y="278955"/>
                  </a:moveTo>
                  <a:lnTo>
                    <a:pt x="400056" y="278955"/>
                  </a:lnTo>
                  <a:lnTo>
                    <a:pt x="400056" y="356628"/>
                  </a:lnTo>
                  <a:lnTo>
                    <a:pt x="413137" y="356628"/>
                  </a:lnTo>
                  <a:lnTo>
                    <a:pt x="413137" y="278955"/>
                  </a:lnTo>
                  <a:close/>
                </a:path>
                <a:path w="1342389" h="358140">
                  <a:moveTo>
                    <a:pt x="413137" y="264236"/>
                  </a:moveTo>
                  <a:lnTo>
                    <a:pt x="399040" y="264236"/>
                  </a:lnTo>
                  <a:lnTo>
                    <a:pt x="376574" y="283006"/>
                  </a:lnTo>
                  <a:lnTo>
                    <a:pt x="376574" y="299262"/>
                  </a:lnTo>
                  <a:lnTo>
                    <a:pt x="400056" y="278955"/>
                  </a:lnTo>
                  <a:lnTo>
                    <a:pt x="413137" y="278955"/>
                  </a:lnTo>
                  <a:lnTo>
                    <a:pt x="413137" y="264236"/>
                  </a:lnTo>
                  <a:close/>
                </a:path>
                <a:path w="1342389" h="358140">
                  <a:moveTo>
                    <a:pt x="1284992" y="271551"/>
                  </a:moveTo>
                  <a:lnTo>
                    <a:pt x="1284992" y="286029"/>
                  </a:lnTo>
                  <a:lnTo>
                    <a:pt x="1324718" y="310400"/>
                  </a:lnTo>
                  <a:lnTo>
                    <a:pt x="1284992" y="334759"/>
                  </a:lnTo>
                  <a:lnTo>
                    <a:pt x="1284992" y="349491"/>
                  </a:lnTo>
                  <a:lnTo>
                    <a:pt x="1342358" y="312165"/>
                  </a:lnTo>
                  <a:lnTo>
                    <a:pt x="1342358" y="308990"/>
                  </a:lnTo>
                  <a:lnTo>
                    <a:pt x="1284992" y="2715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6930877" y="4273942"/>
            <a:ext cx="449580" cy="449580"/>
            <a:chOff x="6930877" y="4273942"/>
            <a:chExt cx="449580" cy="449580"/>
          </a:xfrm>
        </p:grpSpPr>
        <p:sp>
          <p:nvSpPr>
            <p:cNvPr id="132" name="object 132"/>
            <p:cNvSpPr/>
            <p:nvPr/>
          </p:nvSpPr>
          <p:spPr>
            <a:xfrm>
              <a:off x="6930877" y="4273942"/>
              <a:ext cx="449580" cy="449580"/>
            </a:xfrm>
            <a:custGeom>
              <a:avLst/>
              <a:gdLst/>
              <a:ahLst/>
              <a:cxnLst/>
              <a:rect l="l" t="t" r="r" b="b"/>
              <a:pathLst>
                <a:path w="449579" h="449579">
                  <a:moveTo>
                    <a:pt x="224561" y="0"/>
                  </a:moveTo>
                  <a:lnTo>
                    <a:pt x="179302" y="4563"/>
                  </a:lnTo>
                  <a:lnTo>
                    <a:pt x="137149" y="17650"/>
                  </a:lnTo>
                  <a:lnTo>
                    <a:pt x="99004" y="38357"/>
                  </a:lnTo>
                  <a:lnTo>
                    <a:pt x="65770" y="65781"/>
                  </a:lnTo>
                  <a:lnTo>
                    <a:pt x="38349" y="99018"/>
                  </a:lnTo>
                  <a:lnTo>
                    <a:pt x="17646" y="137165"/>
                  </a:lnTo>
                  <a:lnTo>
                    <a:pt x="4562" y="179318"/>
                  </a:lnTo>
                  <a:lnTo>
                    <a:pt x="0" y="224574"/>
                  </a:lnTo>
                  <a:lnTo>
                    <a:pt x="4562" y="269831"/>
                  </a:lnTo>
                  <a:lnTo>
                    <a:pt x="17646" y="311982"/>
                  </a:lnTo>
                  <a:lnTo>
                    <a:pt x="38349" y="350123"/>
                  </a:lnTo>
                  <a:lnTo>
                    <a:pt x="65770" y="383352"/>
                  </a:lnTo>
                  <a:lnTo>
                    <a:pt x="99004" y="410768"/>
                  </a:lnTo>
                  <a:lnTo>
                    <a:pt x="137149" y="431467"/>
                  </a:lnTo>
                  <a:lnTo>
                    <a:pt x="179302" y="444549"/>
                  </a:lnTo>
                  <a:lnTo>
                    <a:pt x="224561" y="449110"/>
                  </a:lnTo>
                  <a:lnTo>
                    <a:pt x="269820" y="444549"/>
                  </a:lnTo>
                  <a:lnTo>
                    <a:pt x="311973" y="431467"/>
                  </a:lnTo>
                  <a:lnTo>
                    <a:pt x="350118" y="410768"/>
                  </a:lnTo>
                  <a:lnTo>
                    <a:pt x="383352" y="383352"/>
                  </a:lnTo>
                  <a:lnTo>
                    <a:pt x="410772" y="350123"/>
                  </a:lnTo>
                  <a:lnTo>
                    <a:pt x="431476" y="311982"/>
                  </a:lnTo>
                  <a:lnTo>
                    <a:pt x="444560" y="269831"/>
                  </a:lnTo>
                  <a:lnTo>
                    <a:pt x="449122" y="224574"/>
                  </a:lnTo>
                  <a:lnTo>
                    <a:pt x="444560" y="179318"/>
                  </a:lnTo>
                  <a:lnTo>
                    <a:pt x="431476" y="137165"/>
                  </a:lnTo>
                  <a:lnTo>
                    <a:pt x="410772" y="99018"/>
                  </a:lnTo>
                  <a:lnTo>
                    <a:pt x="383352" y="65781"/>
                  </a:lnTo>
                  <a:lnTo>
                    <a:pt x="350118" y="38357"/>
                  </a:lnTo>
                  <a:lnTo>
                    <a:pt x="311973" y="17650"/>
                  </a:lnTo>
                  <a:lnTo>
                    <a:pt x="269820" y="4563"/>
                  </a:lnTo>
                  <a:lnTo>
                    <a:pt x="224561" y="0"/>
                  </a:lnTo>
                  <a:close/>
                </a:path>
              </a:pathLst>
            </a:custGeom>
            <a:solidFill>
              <a:srgbClr val="0095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996496" y="4442174"/>
              <a:ext cx="318135" cy="113030"/>
            </a:xfrm>
            <a:custGeom>
              <a:avLst/>
              <a:gdLst/>
              <a:ahLst/>
              <a:cxnLst/>
              <a:rect l="l" t="t" r="r" b="b"/>
              <a:pathLst>
                <a:path w="318134" h="113029">
                  <a:moveTo>
                    <a:pt x="31000" y="0"/>
                  </a:moveTo>
                  <a:lnTo>
                    <a:pt x="0" y="0"/>
                  </a:lnTo>
                  <a:lnTo>
                    <a:pt x="0" y="112687"/>
                  </a:lnTo>
                  <a:lnTo>
                    <a:pt x="23253" y="112687"/>
                  </a:lnTo>
                  <a:lnTo>
                    <a:pt x="23253" y="31153"/>
                  </a:lnTo>
                  <a:lnTo>
                    <a:pt x="44063" y="31153"/>
                  </a:lnTo>
                  <a:lnTo>
                    <a:pt x="31000" y="0"/>
                  </a:lnTo>
                  <a:close/>
                </a:path>
                <a:path w="318134" h="113029">
                  <a:moveTo>
                    <a:pt x="44063" y="31153"/>
                  </a:moveTo>
                  <a:lnTo>
                    <a:pt x="23571" y="31153"/>
                  </a:lnTo>
                  <a:lnTo>
                    <a:pt x="56019" y="112687"/>
                  </a:lnTo>
                  <a:lnTo>
                    <a:pt x="87337" y="112687"/>
                  </a:lnTo>
                  <a:lnTo>
                    <a:pt x="87337" y="78143"/>
                  </a:lnTo>
                  <a:lnTo>
                    <a:pt x="63766" y="78143"/>
                  </a:lnTo>
                  <a:lnTo>
                    <a:pt x="44063" y="31153"/>
                  </a:lnTo>
                  <a:close/>
                </a:path>
                <a:path w="318134" h="113029">
                  <a:moveTo>
                    <a:pt x="87337" y="0"/>
                  </a:moveTo>
                  <a:lnTo>
                    <a:pt x="64096" y="0"/>
                  </a:lnTo>
                  <a:lnTo>
                    <a:pt x="64096" y="78143"/>
                  </a:lnTo>
                  <a:lnTo>
                    <a:pt x="87337" y="78143"/>
                  </a:lnTo>
                  <a:lnTo>
                    <a:pt x="87337" y="0"/>
                  </a:lnTo>
                  <a:close/>
                </a:path>
                <a:path w="318134" h="113029">
                  <a:moveTo>
                    <a:pt x="173228" y="0"/>
                  </a:moveTo>
                  <a:lnTo>
                    <a:pt x="108165" y="0"/>
                  </a:lnTo>
                  <a:lnTo>
                    <a:pt x="108165" y="112687"/>
                  </a:lnTo>
                  <a:lnTo>
                    <a:pt x="175171" y="112687"/>
                  </a:lnTo>
                  <a:lnTo>
                    <a:pt x="175171" y="92989"/>
                  </a:lnTo>
                  <a:lnTo>
                    <a:pt x="133680" y="92989"/>
                  </a:lnTo>
                  <a:lnTo>
                    <a:pt x="133680" y="64579"/>
                  </a:lnTo>
                  <a:lnTo>
                    <a:pt x="171297" y="64579"/>
                  </a:lnTo>
                  <a:lnTo>
                    <a:pt x="171297" y="44881"/>
                  </a:lnTo>
                  <a:lnTo>
                    <a:pt x="133680" y="44881"/>
                  </a:lnTo>
                  <a:lnTo>
                    <a:pt x="133680" y="19697"/>
                  </a:lnTo>
                  <a:lnTo>
                    <a:pt x="173228" y="19697"/>
                  </a:lnTo>
                  <a:lnTo>
                    <a:pt x="173228" y="0"/>
                  </a:lnTo>
                  <a:close/>
                </a:path>
                <a:path w="318134" h="113029">
                  <a:moveTo>
                    <a:pt x="207784" y="0"/>
                  </a:moveTo>
                  <a:lnTo>
                    <a:pt x="182270" y="0"/>
                  </a:lnTo>
                  <a:lnTo>
                    <a:pt x="204876" y="112687"/>
                  </a:lnTo>
                  <a:lnTo>
                    <a:pt x="235877" y="112687"/>
                  </a:lnTo>
                  <a:lnTo>
                    <a:pt x="241112" y="80073"/>
                  </a:lnTo>
                  <a:lnTo>
                    <a:pt x="221348" y="80073"/>
                  </a:lnTo>
                  <a:lnTo>
                    <a:pt x="207784" y="0"/>
                  </a:lnTo>
                  <a:close/>
                </a:path>
                <a:path w="318134" h="113029">
                  <a:moveTo>
                    <a:pt x="270378" y="25184"/>
                  </a:moveTo>
                  <a:lnTo>
                    <a:pt x="250240" y="25184"/>
                  </a:lnTo>
                  <a:lnTo>
                    <a:pt x="264769" y="112687"/>
                  </a:lnTo>
                  <a:lnTo>
                    <a:pt x="295770" y="112687"/>
                  </a:lnTo>
                  <a:lnTo>
                    <a:pt x="302173" y="80073"/>
                  </a:lnTo>
                  <a:lnTo>
                    <a:pt x="279781" y="80073"/>
                  </a:lnTo>
                  <a:lnTo>
                    <a:pt x="270378" y="25184"/>
                  </a:lnTo>
                  <a:close/>
                </a:path>
                <a:path w="318134" h="113029">
                  <a:moveTo>
                    <a:pt x="266065" y="0"/>
                  </a:moveTo>
                  <a:lnTo>
                    <a:pt x="235064" y="0"/>
                  </a:lnTo>
                  <a:lnTo>
                    <a:pt x="221665" y="80073"/>
                  </a:lnTo>
                  <a:lnTo>
                    <a:pt x="241112" y="80073"/>
                  </a:lnTo>
                  <a:lnTo>
                    <a:pt x="249923" y="25184"/>
                  </a:lnTo>
                  <a:lnTo>
                    <a:pt x="270378" y="25184"/>
                  </a:lnTo>
                  <a:lnTo>
                    <a:pt x="266065" y="0"/>
                  </a:lnTo>
                  <a:close/>
                </a:path>
                <a:path w="318134" h="113029">
                  <a:moveTo>
                    <a:pt x="317893" y="0"/>
                  </a:moveTo>
                  <a:lnTo>
                    <a:pt x="294640" y="0"/>
                  </a:lnTo>
                  <a:lnTo>
                    <a:pt x="280111" y="80073"/>
                  </a:lnTo>
                  <a:lnTo>
                    <a:pt x="302173" y="80073"/>
                  </a:lnTo>
                  <a:lnTo>
                    <a:pt x="317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1471063" y="7501826"/>
            <a:ext cx="449580" cy="449580"/>
            <a:chOff x="1471063" y="7501826"/>
            <a:chExt cx="449580" cy="449580"/>
          </a:xfrm>
        </p:grpSpPr>
        <p:sp>
          <p:nvSpPr>
            <p:cNvPr id="135" name="object 135"/>
            <p:cNvSpPr/>
            <p:nvPr/>
          </p:nvSpPr>
          <p:spPr>
            <a:xfrm>
              <a:off x="1471063" y="7501826"/>
              <a:ext cx="449580" cy="449580"/>
            </a:xfrm>
            <a:custGeom>
              <a:avLst/>
              <a:gdLst/>
              <a:ahLst/>
              <a:cxnLst/>
              <a:rect l="l" t="t" r="r" b="b"/>
              <a:pathLst>
                <a:path w="449580" h="449579">
                  <a:moveTo>
                    <a:pt x="224561" y="0"/>
                  </a:moveTo>
                  <a:lnTo>
                    <a:pt x="179306" y="4563"/>
                  </a:lnTo>
                  <a:lnTo>
                    <a:pt x="137154" y="17650"/>
                  </a:lnTo>
                  <a:lnTo>
                    <a:pt x="99009" y="38357"/>
                  </a:lnTo>
                  <a:lnTo>
                    <a:pt x="65774" y="65781"/>
                  </a:lnTo>
                  <a:lnTo>
                    <a:pt x="38353" y="99018"/>
                  </a:lnTo>
                  <a:lnTo>
                    <a:pt x="17648" y="137165"/>
                  </a:lnTo>
                  <a:lnTo>
                    <a:pt x="4562" y="179318"/>
                  </a:lnTo>
                  <a:lnTo>
                    <a:pt x="0" y="224574"/>
                  </a:lnTo>
                  <a:lnTo>
                    <a:pt x="4562" y="269831"/>
                  </a:lnTo>
                  <a:lnTo>
                    <a:pt x="17648" y="311982"/>
                  </a:lnTo>
                  <a:lnTo>
                    <a:pt x="38353" y="350123"/>
                  </a:lnTo>
                  <a:lnTo>
                    <a:pt x="65774" y="383352"/>
                  </a:lnTo>
                  <a:lnTo>
                    <a:pt x="99009" y="410768"/>
                  </a:lnTo>
                  <a:lnTo>
                    <a:pt x="137154" y="431467"/>
                  </a:lnTo>
                  <a:lnTo>
                    <a:pt x="179306" y="444549"/>
                  </a:lnTo>
                  <a:lnTo>
                    <a:pt x="224561" y="449110"/>
                  </a:lnTo>
                  <a:lnTo>
                    <a:pt x="269816" y="444549"/>
                  </a:lnTo>
                  <a:lnTo>
                    <a:pt x="311968" y="431467"/>
                  </a:lnTo>
                  <a:lnTo>
                    <a:pt x="350113" y="410768"/>
                  </a:lnTo>
                  <a:lnTo>
                    <a:pt x="383347" y="383352"/>
                  </a:lnTo>
                  <a:lnTo>
                    <a:pt x="410769" y="350123"/>
                  </a:lnTo>
                  <a:lnTo>
                    <a:pt x="431474" y="311982"/>
                  </a:lnTo>
                  <a:lnTo>
                    <a:pt x="444560" y="269831"/>
                  </a:lnTo>
                  <a:lnTo>
                    <a:pt x="449122" y="224574"/>
                  </a:lnTo>
                  <a:lnTo>
                    <a:pt x="444560" y="179318"/>
                  </a:lnTo>
                  <a:lnTo>
                    <a:pt x="431474" y="137165"/>
                  </a:lnTo>
                  <a:lnTo>
                    <a:pt x="410769" y="99018"/>
                  </a:lnTo>
                  <a:lnTo>
                    <a:pt x="383347" y="65781"/>
                  </a:lnTo>
                  <a:lnTo>
                    <a:pt x="350113" y="38357"/>
                  </a:lnTo>
                  <a:lnTo>
                    <a:pt x="311968" y="17650"/>
                  </a:lnTo>
                  <a:lnTo>
                    <a:pt x="269816" y="4563"/>
                  </a:lnTo>
                  <a:lnTo>
                    <a:pt x="224561" y="0"/>
                  </a:lnTo>
                  <a:close/>
                </a:path>
              </a:pathLst>
            </a:custGeom>
            <a:solidFill>
              <a:srgbClr val="0095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536680" y="7670058"/>
              <a:ext cx="318135" cy="113030"/>
            </a:xfrm>
            <a:custGeom>
              <a:avLst/>
              <a:gdLst/>
              <a:ahLst/>
              <a:cxnLst/>
              <a:rect l="l" t="t" r="r" b="b"/>
              <a:pathLst>
                <a:path w="318135" h="113029">
                  <a:moveTo>
                    <a:pt x="31000" y="0"/>
                  </a:moveTo>
                  <a:lnTo>
                    <a:pt x="0" y="0"/>
                  </a:lnTo>
                  <a:lnTo>
                    <a:pt x="0" y="112687"/>
                  </a:lnTo>
                  <a:lnTo>
                    <a:pt x="23253" y="112687"/>
                  </a:lnTo>
                  <a:lnTo>
                    <a:pt x="23253" y="31153"/>
                  </a:lnTo>
                  <a:lnTo>
                    <a:pt x="44063" y="31153"/>
                  </a:lnTo>
                  <a:lnTo>
                    <a:pt x="31000" y="0"/>
                  </a:lnTo>
                  <a:close/>
                </a:path>
                <a:path w="318135" h="113029">
                  <a:moveTo>
                    <a:pt x="44063" y="31153"/>
                  </a:moveTo>
                  <a:lnTo>
                    <a:pt x="23571" y="31153"/>
                  </a:lnTo>
                  <a:lnTo>
                    <a:pt x="56019" y="112687"/>
                  </a:lnTo>
                  <a:lnTo>
                    <a:pt x="87337" y="112687"/>
                  </a:lnTo>
                  <a:lnTo>
                    <a:pt x="87337" y="78143"/>
                  </a:lnTo>
                  <a:lnTo>
                    <a:pt x="63766" y="78143"/>
                  </a:lnTo>
                  <a:lnTo>
                    <a:pt x="44063" y="31153"/>
                  </a:lnTo>
                  <a:close/>
                </a:path>
                <a:path w="318135" h="113029">
                  <a:moveTo>
                    <a:pt x="87337" y="0"/>
                  </a:moveTo>
                  <a:lnTo>
                    <a:pt x="64096" y="0"/>
                  </a:lnTo>
                  <a:lnTo>
                    <a:pt x="64096" y="78143"/>
                  </a:lnTo>
                  <a:lnTo>
                    <a:pt x="87337" y="78143"/>
                  </a:lnTo>
                  <a:lnTo>
                    <a:pt x="87337" y="0"/>
                  </a:lnTo>
                  <a:close/>
                </a:path>
                <a:path w="318135" h="113029">
                  <a:moveTo>
                    <a:pt x="173228" y="0"/>
                  </a:moveTo>
                  <a:lnTo>
                    <a:pt x="108165" y="0"/>
                  </a:lnTo>
                  <a:lnTo>
                    <a:pt x="108165" y="112687"/>
                  </a:lnTo>
                  <a:lnTo>
                    <a:pt x="175171" y="112687"/>
                  </a:lnTo>
                  <a:lnTo>
                    <a:pt x="175171" y="92989"/>
                  </a:lnTo>
                  <a:lnTo>
                    <a:pt x="133680" y="92989"/>
                  </a:lnTo>
                  <a:lnTo>
                    <a:pt x="133680" y="64579"/>
                  </a:lnTo>
                  <a:lnTo>
                    <a:pt x="171297" y="64579"/>
                  </a:lnTo>
                  <a:lnTo>
                    <a:pt x="171297" y="44881"/>
                  </a:lnTo>
                  <a:lnTo>
                    <a:pt x="133680" y="44881"/>
                  </a:lnTo>
                  <a:lnTo>
                    <a:pt x="133680" y="19697"/>
                  </a:lnTo>
                  <a:lnTo>
                    <a:pt x="173228" y="19697"/>
                  </a:lnTo>
                  <a:lnTo>
                    <a:pt x="173228" y="0"/>
                  </a:lnTo>
                  <a:close/>
                </a:path>
                <a:path w="318135" h="113029">
                  <a:moveTo>
                    <a:pt x="207784" y="0"/>
                  </a:moveTo>
                  <a:lnTo>
                    <a:pt x="182270" y="0"/>
                  </a:lnTo>
                  <a:lnTo>
                    <a:pt x="204876" y="112687"/>
                  </a:lnTo>
                  <a:lnTo>
                    <a:pt x="235877" y="112687"/>
                  </a:lnTo>
                  <a:lnTo>
                    <a:pt x="241112" y="80073"/>
                  </a:lnTo>
                  <a:lnTo>
                    <a:pt x="221348" y="80073"/>
                  </a:lnTo>
                  <a:lnTo>
                    <a:pt x="207784" y="0"/>
                  </a:lnTo>
                  <a:close/>
                </a:path>
                <a:path w="318135" h="113029">
                  <a:moveTo>
                    <a:pt x="270378" y="25184"/>
                  </a:moveTo>
                  <a:lnTo>
                    <a:pt x="250240" y="25184"/>
                  </a:lnTo>
                  <a:lnTo>
                    <a:pt x="264769" y="112687"/>
                  </a:lnTo>
                  <a:lnTo>
                    <a:pt x="295770" y="112687"/>
                  </a:lnTo>
                  <a:lnTo>
                    <a:pt x="302173" y="80073"/>
                  </a:lnTo>
                  <a:lnTo>
                    <a:pt x="279781" y="80073"/>
                  </a:lnTo>
                  <a:lnTo>
                    <a:pt x="270378" y="25184"/>
                  </a:lnTo>
                  <a:close/>
                </a:path>
                <a:path w="318135" h="113029">
                  <a:moveTo>
                    <a:pt x="266065" y="0"/>
                  </a:moveTo>
                  <a:lnTo>
                    <a:pt x="235064" y="0"/>
                  </a:lnTo>
                  <a:lnTo>
                    <a:pt x="221665" y="80073"/>
                  </a:lnTo>
                  <a:lnTo>
                    <a:pt x="241112" y="80073"/>
                  </a:lnTo>
                  <a:lnTo>
                    <a:pt x="249923" y="25184"/>
                  </a:lnTo>
                  <a:lnTo>
                    <a:pt x="270378" y="25184"/>
                  </a:lnTo>
                  <a:lnTo>
                    <a:pt x="266065" y="0"/>
                  </a:lnTo>
                  <a:close/>
                </a:path>
                <a:path w="318135" h="113029">
                  <a:moveTo>
                    <a:pt x="317893" y="0"/>
                  </a:moveTo>
                  <a:lnTo>
                    <a:pt x="294640" y="0"/>
                  </a:lnTo>
                  <a:lnTo>
                    <a:pt x="280111" y="80073"/>
                  </a:lnTo>
                  <a:lnTo>
                    <a:pt x="302173" y="80073"/>
                  </a:lnTo>
                  <a:lnTo>
                    <a:pt x="317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7" name="object 137"/>
          <p:cNvSpPr/>
          <p:nvPr/>
        </p:nvSpPr>
        <p:spPr>
          <a:xfrm>
            <a:off x="1987917" y="8365092"/>
            <a:ext cx="1738630" cy="1952625"/>
          </a:xfrm>
          <a:custGeom>
            <a:avLst/>
            <a:gdLst/>
            <a:ahLst/>
            <a:cxnLst/>
            <a:rect l="l" t="t" r="r" b="b"/>
            <a:pathLst>
              <a:path w="1738629" h="19526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0552"/>
                </a:lnTo>
                <a:lnTo>
                  <a:pt x="1124" y="1922175"/>
                </a:lnTo>
                <a:lnTo>
                  <a:pt x="8999" y="1943549"/>
                </a:lnTo>
                <a:lnTo>
                  <a:pt x="30373" y="1951423"/>
                </a:lnTo>
                <a:lnTo>
                  <a:pt x="71996" y="1952548"/>
                </a:lnTo>
                <a:lnTo>
                  <a:pt x="1666595" y="1952548"/>
                </a:lnTo>
                <a:lnTo>
                  <a:pt x="1708218" y="1951423"/>
                </a:lnTo>
                <a:lnTo>
                  <a:pt x="1729592" y="1943549"/>
                </a:lnTo>
                <a:lnTo>
                  <a:pt x="1737466" y="1922175"/>
                </a:lnTo>
                <a:lnTo>
                  <a:pt x="1738591" y="188055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8" name="object 138"/>
          <p:cNvGraphicFramePr>
            <a:graphicFrameLocks noGrp="1"/>
          </p:cNvGraphicFramePr>
          <p:nvPr/>
        </p:nvGraphicFramePr>
        <p:xfrm>
          <a:off x="2091456" y="958231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94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94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4445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6893RH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16001010001170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9" name="object 139"/>
          <p:cNvSpPr txBox="1"/>
          <p:nvPr/>
        </p:nvSpPr>
        <p:spPr>
          <a:xfrm>
            <a:off x="2297507" y="8449404"/>
            <a:ext cx="114808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0" dirty="0">
                <a:latin typeface="Trebuchet MS"/>
                <a:cs typeface="Trebuchet MS"/>
              </a:rPr>
              <a:t>VEGE</a:t>
            </a:r>
            <a:r>
              <a:rPr sz="1000" b="1" spc="-105" dirty="0">
                <a:latin typeface="Trebuchet MS"/>
                <a:cs typeface="Trebuchet MS"/>
              </a:rPr>
              <a:t>T</a:t>
            </a:r>
            <a:r>
              <a:rPr sz="1000" b="1" spc="5" dirty="0">
                <a:latin typeface="Trebuchet MS"/>
                <a:cs typeface="Trebuchet MS"/>
              </a:rPr>
              <a:t>ARIAN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40" name="object 140"/>
          <p:cNvPicPr/>
          <p:nvPr/>
        </p:nvPicPr>
        <p:blipFill>
          <a:blip r:embed="rId35" cstate="print"/>
          <a:stretch>
            <a:fillRect/>
          </a:stretch>
        </p:blipFill>
        <p:spPr>
          <a:xfrm>
            <a:off x="2635656" y="7510170"/>
            <a:ext cx="441706" cy="759663"/>
          </a:xfrm>
          <a:prstGeom prst="rect">
            <a:avLst/>
          </a:prstGeom>
        </p:spPr>
      </p:pic>
      <p:grpSp>
        <p:nvGrpSpPr>
          <p:cNvPr id="141" name="object 141"/>
          <p:cNvGrpSpPr/>
          <p:nvPr/>
        </p:nvGrpSpPr>
        <p:grpSpPr>
          <a:xfrm>
            <a:off x="2178265" y="8827402"/>
            <a:ext cx="1358265" cy="135255"/>
            <a:chOff x="2178265" y="8827402"/>
            <a:chExt cx="1358265" cy="135255"/>
          </a:xfrm>
        </p:grpSpPr>
        <p:sp>
          <p:nvSpPr>
            <p:cNvPr id="142" name="object 142"/>
            <p:cNvSpPr/>
            <p:nvPr/>
          </p:nvSpPr>
          <p:spPr>
            <a:xfrm>
              <a:off x="2875559" y="882740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885076" y="8831346"/>
              <a:ext cx="143802" cy="124827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2178265" y="882740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187779" y="8831346"/>
              <a:ext cx="143802" cy="124827"/>
            </a:xfrm>
            <a:prstGeom prst="rect">
              <a:avLst/>
            </a:prstGeom>
          </p:spPr>
        </p:pic>
      </p:grpSp>
      <p:sp>
        <p:nvSpPr>
          <p:cNvPr id="146" name="object 146"/>
          <p:cNvSpPr txBox="1"/>
          <p:nvPr/>
        </p:nvSpPr>
        <p:spPr>
          <a:xfrm>
            <a:off x="2178265" y="8827402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47" name="object 147"/>
          <p:cNvGrpSpPr/>
          <p:nvPr/>
        </p:nvGrpSpPr>
        <p:grpSpPr>
          <a:xfrm>
            <a:off x="2186241" y="9064790"/>
            <a:ext cx="1343025" cy="362585"/>
            <a:chOff x="2186241" y="9064790"/>
            <a:chExt cx="1343025" cy="362585"/>
          </a:xfrm>
        </p:grpSpPr>
        <p:sp>
          <p:nvSpPr>
            <p:cNvPr id="148" name="object 148"/>
            <p:cNvSpPr/>
            <p:nvPr/>
          </p:nvSpPr>
          <p:spPr>
            <a:xfrm>
              <a:off x="2186241" y="9064790"/>
              <a:ext cx="1343025" cy="362585"/>
            </a:xfrm>
            <a:custGeom>
              <a:avLst/>
              <a:gdLst/>
              <a:ahLst/>
              <a:cxnLst/>
              <a:rect l="l" t="t" r="r" b="b"/>
              <a:pathLst>
                <a:path w="1343025" h="362584">
                  <a:moveTo>
                    <a:pt x="1342428" y="0"/>
                  </a:moveTo>
                  <a:lnTo>
                    <a:pt x="0" y="0"/>
                  </a:lnTo>
                  <a:lnTo>
                    <a:pt x="0" y="362496"/>
                  </a:lnTo>
                  <a:lnTo>
                    <a:pt x="1342428" y="362496"/>
                  </a:lnTo>
                  <a:lnTo>
                    <a:pt x="13424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2186319" y="9064790"/>
              <a:ext cx="1342390" cy="362585"/>
            </a:xfrm>
            <a:custGeom>
              <a:avLst/>
              <a:gdLst/>
              <a:ahLst/>
              <a:cxnLst/>
              <a:rect l="l" t="t" r="r" b="b"/>
              <a:pathLst>
                <a:path w="1342389" h="362584">
                  <a:moveTo>
                    <a:pt x="1259202" y="0"/>
                  </a:moveTo>
                  <a:lnTo>
                    <a:pt x="1247328" y="0"/>
                  </a:lnTo>
                  <a:lnTo>
                    <a:pt x="1247328" y="327799"/>
                  </a:lnTo>
                  <a:lnTo>
                    <a:pt x="1259202" y="327799"/>
                  </a:lnTo>
                  <a:lnTo>
                    <a:pt x="1259202" y="0"/>
                  </a:lnTo>
                  <a:close/>
                </a:path>
                <a:path w="1342389" h="362584">
                  <a:moveTo>
                    <a:pt x="1235453" y="0"/>
                  </a:moveTo>
                  <a:lnTo>
                    <a:pt x="1223566" y="0"/>
                  </a:lnTo>
                  <a:lnTo>
                    <a:pt x="1223566" y="327799"/>
                  </a:lnTo>
                  <a:lnTo>
                    <a:pt x="1235453" y="327799"/>
                  </a:lnTo>
                  <a:lnTo>
                    <a:pt x="1235453" y="0"/>
                  </a:lnTo>
                  <a:close/>
                </a:path>
                <a:path w="1342389" h="362584">
                  <a:moveTo>
                    <a:pt x="1211692" y="0"/>
                  </a:moveTo>
                  <a:lnTo>
                    <a:pt x="1199805" y="0"/>
                  </a:lnTo>
                  <a:lnTo>
                    <a:pt x="1199805" y="251599"/>
                  </a:lnTo>
                  <a:lnTo>
                    <a:pt x="1211692" y="251599"/>
                  </a:lnTo>
                  <a:lnTo>
                    <a:pt x="1211692" y="0"/>
                  </a:lnTo>
                  <a:close/>
                </a:path>
                <a:path w="1342389" h="362584">
                  <a:moveTo>
                    <a:pt x="1152294" y="0"/>
                  </a:moveTo>
                  <a:lnTo>
                    <a:pt x="1140419" y="0"/>
                  </a:lnTo>
                  <a:lnTo>
                    <a:pt x="1140419" y="251599"/>
                  </a:lnTo>
                  <a:lnTo>
                    <a:pt x="1152294" y="251599"/>
                  </a:lnTo>
                  <a:lnTo>
                    <a:pt x="1152294" y="0"/>
                  </a:lnTo>
                  <a:close/>
                </a:path>
                <a:path w="1342389" h="362584">
                  <a:moveTo>
                    <a:pt x="1115756" y="0"/>
                  </a:moveTo>
                  <a:lnTo>
                    <a:pt x="1104770" y="0"/>
                  </a:lnTo>
                  <a:lnTo>
                    <a:pt x="1104770" y="251599"/>
                  </a:lnTo>
                  <a:lnTo>
                    <a:pt x="1115756" y="251599"/>
                  </a:lnTo>
                  <a:lnTo>
                    <a:pt x="1115756" y="0"/>
                  </a:lnTo>
                  <a:close/>
                </a:path>
                <a:path w="1342389" h="362584">
                  <a:moveTo>
                    <a:pt x="1068233" y="0"/>
                  </a:moveTo>
                  <a:lnTo>
                    <a:pt x="1057247" y="0"/>
                  </a:lnTo>
                  <a:lnTo>
                    <a:pt x="1057247" y="251599"/>
                  </a:lnTo>
                  <a:lnTo>
                    <a:pt x="1068233" y="251599"/>
                  </a:lnTo>
                  <a:lnTo>
                    <a:pt x="1068233" y="0"/>
                  </a:lnTo>
                  <a:close/>
                </a:path>
                <a:path w="1342389" h="362584">
                  <a:moveTo>
                    <a:pt x="1046262" y="0"/>
                  </a:moveTo>
                  <a:lnTo>
                    <a:pt x="1021611" y="0"/>
                  </a:lnTo>
                  <a:lnTo>
                    <a:pt x="1021611" y="251599"/>
                  </a:lnTo>
                  <a:lnTo>
                    <a:pt x="1046262" y="251599"/>
                  </a:lnTo>
                  <a:lnTo>
                    <a:pt x="1046262" y="0"/>
                  </a:lnTo>
                  <a:close/>
                </a:path>
                <a:path w="1342389" h="362584">
                  <a:moveTo>
                    <a:pt x="998751" y="0"/>
                  </a:moveTo>
                  <a:lnTo>
                    <a:pt x="974087" y="0"/>
                  </a:lnTo>
                  <a:lnTo>
                    <a:pt x="974087" y="251599"/>
                  </a:lnTo>
                  <a:lnTo>
                    <a:pt x="998751" y="251599"/>
                  </a:lnTo>
                  <a:lnTo>
                    <a:pt x="998751" y="0"/>
                  </a:lnTo>
                  <a:close/>
                </a:path>
                <a:path w="1342389" h="362584">
                  <a:moveTo>
                    <a:pt x="963115" y="0"/>
                  </a:moveTo>
                  <a:lnTo>
                    <a:pt x="938451" y="0"/>
                  </a:lnTo>
                  <a:lnTo>
                    <a:pt x="938451" y="251599"/>
                  </a:lnTo>
                  <a:lnTo>
                    <a:pt x="963115" y="251599"/>
                  </a:lnTo>
                  <a:lnTo>
                    <a:pt x="963115" y="0"/>
                  </a:lnTo>
                  <a:close/>
                </a:path>
                <a:path w="1342389" h="362584">
                  <a:moveTo>
                    <a:pt x="915579" y="0"/>
                  </a:moveTo>
                  <a:lnTo>
                    <a:pt x="890928" y="0"/>
                  </a:lnTo>
                  <a:lnTo>
                    <a:pt x="890928" y="251599"/>
                  </a:lnTo>
                  <a:lnTo>
                    <a:pt x="915579" y="251599"/>
                  </a:lnTo>
                  <a:lnTo>
                    <a:pt x="915579" y="0"/>
                  </a:lnTo>
                  <a:close/>
                </a:path>
                <a:path w="1342389" h="362584">
                  <a:moveTo>
                    <a:pt x="879041" y="0"/>
                  </a:moveTo>
                  <a:lnTo>
                    <a:pt x="867166" y="0"/>
                  </a:lnTo>
                  <a:lnTo>
                    <a:pt x="867166" y="251599"/>
                  </a:lnTo>
                  <a:lnTo>
                    <a:pt x="879041" y="251599"/>
                  </a:lnTo>
                  <a:lnTo>
                    <a:pt x="879041" y="0"/>
                  </a:lnTo>
                  <a:close/>
                </a:path>
                <a:path w="1342389" h="362584">
                  <a:moveTo>
                    <a:pt x="843404" y="0"/>
                  </a:moveTo>
                  <a:lnTo>
                    <a:pt x="807768" y="0"/>
                  </a:lnTo>
                  <a:lnTo>
                    <a:pt x="807768" y="251599"/>
                  </a:lnTo>
                  <a:lnTo>
                    <a:pt x="843404" y="251599"/>
                  </a:lnTo>
                  <a:lnTo>
                    <a:pt x="843404" y="0"/>
                  </a:lnTo>
                  <a:close/>
                </a:path>
                <a:path w="1342389" h="362584">
                  <a:moveTo>
                    <a:pt x="795894" y="0"/>
                  </a:moveTo>
                  <a:lnTo>
                    <a:pt x="784007" y="0"/>
                  </a:lnTo>
                  <a:lnTo>
                    <a:pt x="784007" y="251599"/>
                  </a:lnTo>
                  <a:lnTo>
                    <a:pt x="795894" y="251599"/>
                  </a:lnTo>
                  <a:lnTo>
                    <a:pt x="795894" y="0"/>
                  </a:lnTo>
                  <a:close/>
                </a:path>
                <a:path w="1342389" h="362584">
                  <a:moveTo>
                    <a:pt x="760258" y="0"/>
                  </a:moveTo>
                  <a:lnTo>
                    <a:pt x="724621" y="0"/>
                  </a:lnTo>
                  <a:lnTo>
                    <a:pt x="724621" y="251599"/>
                  </a:lnTo>
                  <a:lnTo>
                    <a:pt x="760258" y="251599"/>
                  </a:lnTo>
                  <a:lnTo>
                    <a:pt x="760258" y="0"/>
                  </a:lnTo>
                  <a:close/>
                </a:path>
                <a:path w="1342389" h="362584">
                  <a:moveTo>
                    <a:pt x="712721" y="0"/>
                  </a:moveTo>
                  <a:lnTo>
                    <a:pt x="700847" y="0"/>
                  </a:lnTo>
                  <a:lnTo>
                    <a:pt x="700847" y="327799"/>
                  </a:lnTo>
                  <a:lnTo>
                    <a:pt x="712721" y="327799"/>
                  </a:lnTo>
                  <a:lnTo>
                    <a:pt x="712721" y="0"/>
                  </a:lnTo>
                  <a:close/>
                </a:path>
                <a:path w="1342389" h="362584">
                  <a:moveTo>
                    <a:pt x="688972" y="0"/>
                  </a:moveTo>
                  <a:lnTo>
                    <a:pt x="677085" y="0"/>
                  </a:lnTo>
                  <a:lnTo>
                    <a:pt x="677085" y="327799"/>
                  </a:lnTo>
                  <a:lnTo>
                    <a:pt x="688972" y="327799"/>
                  </a:lnTo>
                  <a:lnTo>
                    <a:pt x="688972" y="0"/>
                  </a:lnTo>
                  <a:close/>
                </a:path>
                <a:path w="1342389" h="362584">
                  <a:moveTo>
                    <a:pt x="665211" y="0"/>
                  </a:moveTo>
                  <a:lnTo>
                    <a:pt x="653324" y="0"/>
                  </a:lnTo>
                  <a:lnTo>
                    <a:pt x="653324" y="251599"/>
                  </a:lnTo>
                  <a:lnTo>
                    <a:pt x="665211" y="251599"/>
                  </a:lnTo>
                  <a:lnTo>
                    <a:pt x="665211" y="0"/>
                  </a:lnTo>
                  <a:close/>
                </a:path>
                <a:path w="1342389" h="362584">
                  <a:moveTo>
                    <a:pt x="641449" y="0"/>
                  </a:moveTo>
                  <a:lnTo>
                    <a:pt x="617687" y="0"/>
                  </a:lnTo>
                  <a:lnTo>
                    <a:pt x="617687" y="251599"/>
                  </a:lnTo>
                  <a:lnTo>
                    <a:pt x="641449" y="251599"/>
                  </a:lnTo>
                  <a:lnTo>
                    <a:pt x="641449" y="0"/>
                  </a:lnTo>
                  <a:close/>
                </a:path>
                <a:path w="1342389" h="362584">
                  <a:moveTo>
                    <a:pt x="582051" y="0"/>
                  </a:moveTo>
                  <a:lnTo>
                    <a:pt x="571078" y="0"/>
                  </a:lnTo>
                  <a:lnTo>
                    <a:pt x="571078" y="251599"/>
                  </a:lnTo>
                  <a:lnTo>
                    <a:pt x="582051" y="251599"/>
                  </a:lnTo>
                  <a:lnTo>
                    <a:pt x="582051" y="0"/>
                  </a:lnTo>
                  <a:close/>
                </a:path>
                <a:path w="1342389" h="362584">
                  <a:moveTo>
                    <a:pt x="546415" y="0"/>
                  </a:moveTo>
                  <a:lnTo>
                    <a:pt x="523555" y="0"/>
                  </a:lnTo>
                  <a:lnTo>
                    <a:pt x="523555" y="251599"/>
                  </a:lnTo>
                  <a:lnTo>
                    <a:pt x="546415" y="251599"/>
                  </a:lnTo>
                  <a:lnTo>
                    <a:pt x="546415" y="0"/>
                  </a:lnTo>
                  <a:close/>
                </a:path>
                <a:path w="1342389" h="362584">
                  <a:moveTo>
                    <a:pt x="498892" y="0"/>
                  </a:moveTo>
                  <a:lnTo>
                    <a:pt x="463243" y="0"/>
                  </a:lnTo>
                  <a:lnTo>
                    <a:pt x="463243" y="251599"/>
                  </a:lnTo>
                  <a:lnTo>
                    <a:pt x="498892" y="251599"/>
                  </a:lnTo>
                  <a:lnTo>
                    <a:pt x="498892" y="0"/>
                  </a:lnTo>
                  <a:close/>
                </a:path>
                <a:path w="1342389" h="362584">
                  <a:moveTo>
                    <a:pt x="439494" y="0"/>
                  </a:moveTo>
                  <a:lnTo>
                    <a:pt x="427606" y="0"/>
                  </a:lnTo>
                  <a:lnTo>
                    <a:pt x="427606" y="251599"/>
                  </a:lnTo>
                  <a:lnTo>
                    <a:pt x="439494" y="251599"/>
                  </a:lnTo>
                  <a:lnTo>
                    <a:pt x="439494" y="0"/>
                  </a:lnTo>
                  <a:close/>
                </a:path>
                <a:path w="1342389" h="362584">
                  <a:moveTo>
                    <a:pt x="415732" y="0"/>
                  </a:moveTo>
                  <a:lnTo>
                    <a:pt x="391081" y="0"/>
                  </a:lnTo>
                  <a:lnTo>
                    <a:pt x="391081" y="251599"/>
                  </a:lnTo>
                  <a:lnTo>
                    <a:pt x="415732" y="251599"/>
                  </a:lnTo>
                  <a:lnTo>
                    <a:pt x="415732" y="0"/>
                  </a:lnTo>
                  <a:close/>
                </a:path>
                <a:path w="1342389" h="362584">
                  <a:moveTo>
                    <a:pt x="368209" y="0"/>
                  </a:moveTo>
                  <a:lnTo>
                    <a:pt x="343545" y="0"/>
                  </a:lnTo>
                  <a:lnTo>
                    <a:pt x="343545" y="251599"/>
                  </a:lnTo>
                  <a:lnTo>
                    <a:pt x="368209" y="251599"/>
                  </a:lnTo>
                  <a:lnTo>
                    <a:pt x="368209" y="0"/>
                  </a:lnTo>
                  <a:close/>
                </a:path>
                <a:path w="1342389" h="362584">
                  <a:moveTo>
                    <a:pt x="332560" y="0"/>
                  </a:moveTo>
                  <a:lnTo>
                    <a:pt x="296923" y="0"/>
                  </a:lnTo>
                  <a:lnTo>
                    <a:pt x="296923" y="251599"/>
                  </a:lnTo>
                  <a:lnTo>
                    <a:pt x="332560" y="251599"/>
                  </a:lnTo>
                  <a:lnTo>
                    <a:pt x="332560" y="0"/>
                  </a:lnTo>
                  <a:close/>
                </a:path>
                <a:path w="1342389" h="362584">
                  <a:moveTo>
                    <a:pt x="273174" y="0"/>
                  </a:moveTo>
                  <a:lnTo>
                    <a:pt x="261287" y="0"/>
                  </a:lnTo>
                  <a:lnTo>
                    <a:pt x="261287" y="251599"/>
                  </a:lnTo>
                  <a:lnTo>
                    <a:pt x="273174" y="251599"/>
                  </a:lnTo>
                  <a:lnTo>
                    <a:pt x="273174" y="0"/>
                  </a:lnTo>
                  <a:close/>
                </a:path>
                <a:path w="1342389" h="362584">
                  <a:moveTo>
                    <a:pt x="249413" y="0"/>
                  </a:moveTo>
                  <a:lnTo>
                    <a:pt x="237526" y="0"/>
                  </a:lnTo>
                  <a:lnTo>
                    <a:pt x="237526" y="251599"/>
                  </a:lnTo>
                  <a:lnTo>
                    <a:pt x="249413" y="251599"/>
                  </a:lnTo>
                  <a:lnTo>
                    <a:pt x="249413" y="0"/>
                  </a:lnTo>
                  <a:close/>
                </a:path>
                <a:path w="1342389" h="362584">
                  <a:moveTo>
                    <a:pt x="225651" y="0"/>
                  </a:moveTo>
                  <a:lnTo>
                    <a:pt x="201889" y="0"/>
                  </a:lnTo>
                  <a:lnTo>
                    <a:pt x="201889" y="251599"/>
                  </a:lnTo>
                  <a:lnTo>
                    <a:pt x="225651" y="251599"/>
                  </a:lnTo>
                  <a:lnTo>
                    <a:pt x="225651" y="0"/>
                  </a:lnTo>
                  <a:close/>
                </a:path>
                <a:path w="1342389" h="362584">
                  <a:moveTo>
                    <a:pt x="166253" y="0"/>
                  </a:moveTo>
                  <a:lnTo>
                    <a:pt x="154379" y="0"/>
                  </a:lnTo>
                  <a:lnTo>
                    <a:pt x="154379" y="327799"/>
                  </a:lnTo>
                  <a:lnTo>
                    <a:pt x="166253" y="327799"/>
                  </a:lnTo>
                  <a:lnTo>
                    <a:pt x="166253" y="0"/>
                  </a:lnTo>
                  <a:close/>
                </a:path>
                <a:path w="1342389" h="362584">
                  <a:moveTo>
                    <a:pt x="142491" y="0"/>
                  </a:moveTo>
                  <a:lnTo>
                    <a:pt x="130604" y="0"/>
                  </a:lnTo>
                  <a:lnTo>
                    <a:pt x="130604" y="327799"/>
                  </a:lnTo>
                  <a:lnTo>
                    <a:pt x="142491" y="327799"/>
                  </a:lnTo>
                  <a:lnTo>
                    <a:pt x="142491" y="0"/>
                  </a:lnTo>
                  <a:close/>
                </a:path>
                <a:path w="1342389" h="362584">
                  <a:moveTo>
                    <a:pt x="862429" y="267360"/>
                  </a:moveTo>
                  <a:lnTo>
                    <a:pt x="829156" y="295338"/>
                  </a:lnTo>
                  <a:lnTo>
                    <a:pt x="828366" y="322211"/>
                  </a:lnTo>
                  <a:lnTo>
                    <a:pt x="829142" y="333311"/>
                  </a:lnTo>
                  <a:lnTo>
                    <a:pt x="854682" y="362394"/>
                  </a:lnTo>
                  <a:lnTo>
                    <a:pt x="860410" y="362496"/>
                  </a:lnTo>
                  <a:lnTo>
                    <a:pt x="866341" y="362140"/>
                  </a:lnTo>
                  <a:lnTo>
                    <a:pt x="884863" y="350570"/>
                  </a:lnTo>
                  <a:lnTo>
                    <a:pt x="860765" y="350570"/>
                  </a:lnTo>
                  <a:lnTo>
                    <a:pt x="853399" y="350367"/>
                  </a:lnTo>
                  <a:lnTo>
                    <a:pt x="841369" y="321144"/>
                  </a:lnTo>
                  <a:lnTo>
                    <a:pt x="841909" y="295211"/>
                  </a:lnTo>
                  <a:lnTo>
                    <a:pt x="853895" y="279336"/>
                  </a:lnTo>
                  <a:lnTo>
                    <a:pt x="885049" y="279336"/>
                  </a:lnTo>
                  <a:lnTo>
                    <a:pt x="884933" y="279044"/>
                  </a:lnTo>
                  <a:lnTo>
                    <a:pt x="866760" y="267614"/>
                  </a:lnTo>
                  <a:lnTo>
                    <a:pt x="862429" y="267360"/>
                  </a:lnTo>
                  <a:close/>
                </a:path>
                <a:path w="1342389" h="362584">
                  <a:moveTo>
                    <a:pt x="885049" y="279336"/>
                  </a:moveTo>
                  <a:lnTo>
                    <a:pt x="864169" y="279336"/>
                  </a:lnTo>
                  <a:lnTo>
                    <a:pt x="866988" y="279641"/>
                  </a:lnTo>
                  <a:lnTo>
                    <a:pt x="868233" y="279882"/>
                  </a:lnTo>
                  <a:lnTo>
                    <a:pt x="876793" y="312902"/>
                  </a:lnTo>
                  <a:lnTo>
                    <a:pt x="876412" y="328104"/>
                  </a:lnTo>
                  <a:lnTo>
                    <a:pt x="860765" y="350570"/>
                  </a:lnTo>
                  <a:lnTo>
                    <a:pt x="884863" y="350570"/>
                  </a:lnTo>
                  <a:lnTo>
                    <a:pt x="889721" y="305549"/>
                  </a:lnTo>
                  <a:lnTo>
                    <a:pt x="889124" y="297281"/>
                  </a:lnTo>
                  <a:lnTo>
                    <a:pt x="887893" y="289077"/>
                  </a:lnTo>
                  <a:lnTo>
                    <a:pt x="886965" y="285114"/>
                  </a:lnTo>
                  <a:lnTo>
                    <a:pt x="885790" y="281216"/>
                  </a:lnTo>
                  <a:lnTo>
                    <a:pt x="885049" y="279336"/>
                  </a:lnTo>
                  <a:close/>
                </a:path>
                <a:path w="1342389" h="362584">
                  <a:moveTo>
                    <a:pt x="783232" y="267360"/>
                  </a:moveTo>
                  <a:lnTo>
                    <a:pt x="749959" y="295338"/>
                  </a:lnTo>
                  <a:lnTo>
                    <a:pt x="749169" y="322211"/>
                  </a:lnTo>
                  <a:lnTo>
                    <a:pt x="749945" y="333311"/>
                  </a:lnTo>
                  <a:lnTo>
                    <a:pt x="775472" y="362394"/>
                  </a:lnTo>
                  <a:lnTo>
                    <a:pt x="781213" y="362496"/>
                  </a:lnTo>
                  <a:lnTo>
                    <a:pt x="787143" y="362140"/>
                  </a:lnTo>
                  <a:lnTo>
                    <a:pt x="805655" y="350570"/>
                  </a:lnTo>
                  <a:lnTo>
                    <a:pt x="781555" y="350570"/>
                  </a:lnTo>
                  <a:lnTo>
                    <a:pt x="774189" y="350367"/>
                  </a:lnTo>
                  <a:lnTo>
                    <a:pt x="762172" y="321144"/>
                  </a:lnTo>
                  <a:lnTo>
                    <a:pt x="762712" y="295211"/>
                  </a:lnTo>
                  <a:lnTo>
                    <a:pt x="774685" y="279336"/>
                  </a:lnTo>
                  <a:lnTo>
                    <a:pt x="805851" y="279336"/>
                  </a:lnTo>
                  <a:lnTo>
                    <a:pt x="805736" y="279044"/>
                  </a:lnTo>
                  <a:lnTo>
                    <a:pt x="787563" y="267614"/>
                  </a:lnTo>
                  <a:lnTo>
                    <a:pt x="783232" y="267360"/>
                  </a:lnTo>
                  <a:close/>
                </a:path>
                <a:path w="1342389" h="362584">
                  <a:moveTo>
                    <a:pt x="805851" y="279336"/>
                  </a:moveTo>
                  <a:lnTo>
                    <a:pt x="784972" y="279336"/>
                  </a:lnTo>
                  <a:lnTo>
                    <a:pt x="787791" y="279641"/>
                  </a:lnTo>
                  <a:lnTo>
                    <a:pt x="789036" y="279882"/>
                  </a:lnTo>
                  <a:lnTo>
                    <a:pt x="797583" y="312902"/>
                  </a:lnTo>
                  <a:lnTo>
                    <a:pt x="797215" y="328104"/>
                  </a:lnTo>
                  <a:lnTo>
                    <a:pt x="781555" y="350570"/>
                  </a:lnTo>
                  <a:lnTo>
                    <a:pt x="805655" y="350570"/>
                  </a:lnTo>
                  <a:lnTo>
                    <a:pt x="810524" y="305549"/>
                  </a:lnTo>
                  <a:lnTo>
                    <a:pt x="809927" y="297281"/>
                  </a:lnTo>
                  <a:lnTo>
                    <a:pt x="808695" y="289077"/>
                  </a:lnTo>
                  <a:lnTo>
                    <a:pt x="807768" y="285114"/>
                  </a:lnTo>
                  <a:lnTo>
                    <a:pt x="806593" y="281216"/>
                  </a:lnTo>
                  <a:lnTo>
                    <a:pt x="805851" y="279336"/>
                  </a:lnTo>
                  <a:close/>
                </a:path>
                <a:path w="1342389" h="362584">
                  <a:moveTo>
                    <a:pt x="632267" y="267360"/>
                  </a:moveTo>
                  <a:lnTo>
                    <a:pt x="598995" y="295338"/>
                  </a:lnTo>
                  <a:lnTo>
                    <a:pt x="598204" y="322211"/>
                  </a:lnTo>
                  <a:lnTo>
                    <a:pt x="598980" y="333311"/>
                  </a:lnTo>
                  <a:lnTo>
                    <a:pt x="624520" y="362394"/>
                  </a:lnTo>
                  <a:lnTo>
                    <a:pt x="630248" y="362496"/>
                  </a:lnTo>
                  <a:lnTo>
                    <a:pt x="636179" y="362140"/>
                  </a:lnTo>
                  <a:lnTo>
                    <a:pt x="654690" y="350570"/>
                  </a:lnTo>
                  <a:lnTo>
                    <a:pt x="630603" y="350570"/>
                  </a:lnTo>
                  <a:lnTo>
                    <a:pt x="623237" y="350367"/>
                  </a:lnTo>
                  <a:lnTo>
                    <a:pt x="611219" y="321144"/>
                  </a:lnTo>
                  <a:lnTo>
                    <a:pt x="611747" y="295211"/>
                  </a:lnTo>
                  <a:lnTo>
                    <a:pt x="623720" y="279336"/>
                  </a:lnTo>
                  <a:lnTo>
                    <a:pt x="654887" y="279336"/>
                  </a:lnTo>
                  <a:lnTo>
                    <a:pt x="654771" y="279044"/>
                  </a:lnTo>
                  <a:lnTo>
                    <a:pt x="636598" y="267614"/>
                  </a:lnTo>
                  <a:lnTo>
                    <a:pt x="632267" y="267360"/>
                  </a:lnTo>
                  <a:close/>
                </a:path>
                <a:path w="1342389" h="362584">
                  <a:moveTo>
                    <a:pt x="654887" y="279336"/>
                  </a:moveTo>
                  <a:lnTo>
                    <a:pt x="634007" y="279336"/>
                  </a:lnTo>
                  <a:lnTo>
                    <a:pt x="636839" y="279641"/>
                  </a:lnTo>
                  <a:lnTo>
                    <a:pt x="638084" y="279882"/>
                  </a:lnTo>
                  <a:lnTo>
                    <a:pt x="646631" y="312902"/>
                  </a:lnTo>
                  <a:lnTo>
                    <a:pt x="646262" y="328104"/>
                  </a:lnTo>
                  <a:lnTo>
                    <a:pt x="630603" y="350570"/>
                  </a:lnTo>
                  <a:lnTo>
                    <a:pt x="654690" y="350570"/>
                  </a:lnTo>
                  <a:lnTo>
                    <a:pt x="659559" y="305549"/>
                  </a:lnTo>
                  <a:lnTo>
                    <a:pt x="658962" y="297281"/>
                  </a:lnTo>
                  <a:lnTo>
                    <a:pt x="657730" y="289077"/>
                  </a:lnTo>
                  <a:lnTo>
                    <a:pt x="656816" y="285114"/>
                  </a:lnTo>
                  <a:lnTo>
                    <a:pt x="655628" y="281216"/>
                  </a:lnTo>
                  <a:lnTo>
                    <a:pt x="654887" y="279336"/>
                  </a:lnTo>
                  <a:close/>
                </a:path>
                <a:path w="1342389" h="362584">
                  <a:moveTo>
                    <a:pt x="473860" y="267360"/>
                  </a:moveTo>
                  <a:lnTo>
                    <a:pt x="440587" y="295338"/>
                  </a:lnTo>
                  <a:lnTo>
                    <a:pt x="439808" y="322211"/>
                  </a:lnTo>
                  <a:lnTo>
                    <a:pt x="440573" y="333311"/>
                  </a:lnTo>
                  <a:lnTo>
                    <a:pt x="466126" y="362394"/>
                  </a:lnTo>
                  <a:lnTo>
                    <a:pt x="471853" y="362496"/>
                  </a:lnTo>
                  <a:lnTo>
                    <a:pt x="477784" y="362140"/>
                  </a:lnTo>
                  <a:lnTo>
                    <a:pt x="496294" y="350570"/>
                  </a:lnTo>
                  <a:lnTo>
                    <a:pt x="472209" y="350570"/>
                  </a:lnTo>
                  <a:lnTo>
                    <a:pt x="464830" y="350367"/>
                  </a:lnTo>
                  <a:lnTo>
                    <a:pt x="452812" y="321144"/>
                  </a:lnTo>
                  <a:lnTo>
                    <a:pt x="453353" y="295211"/>
                  </a:lnTo>
                  <a:lnTo>
                    <a:pt x="465325" y="279336"/>
                  </a:lnTo>
                  <a:lnTo>
                    <a:pt x="496481" y="279336"/>
                  </a:lnTo>
                  <a:lnTo>
                    <a:pt x="496364" y="279044"/>
                  </a:lnTo>
                  <a:lnTo>
                    <a:pt x="478191" y="267614"/>
                  </a:lnTo>
                  <a:lnTo>
                    <a:pt x="473860" y="267360"/>
                  </a:lnTo>
                  <a:close/>
                </a:path>
                <a:path w="1342389" h="362584">
                  <a:moveTo>
                    <a:pt x="496481" y="279336"/>
                  </a:moveTo>
                  <a:lnTo>
                    <a:pt x="475600" y="279336"/>
                  </a:lnTo>
                  <a:lnTo>
                    <a:pt x="478419" y="279641"/>
                  </a:lnTo>
                  <a:lnTo>
                    <a:pt x="479676" y="279882"/>
                  </a:lnTo>
                  <a:lnTo>
                    <a:pt x="488236" y="312902"/>
                  </a:lnTo>
                  <a:lnTo>
                    <a:pt x="487855" y="328104"/>
                  </a:lnTo>
                  <a:lnTo>
                    <a:pt x="472209" y="350570"/>
                  </a:lnTo>
                  <a:lnTo>
                    <a:pt x="496294" y="350570"/>
                  </a:lnTo>
                  <a:lnTo>
                    <a:pt x="501165" y="305549"/>
                  </a:lnTo>
                  <a:lnTo>
                    <a:pt x="500568" y="297281"/>
                  </a:lnTo>
                  <a:lnTo>
                    <a:pt x="499323" y="289077"/>
                  </a:lnTo>
                  <a:lnTo>
                    <a:pt x="498409" y="285114"/>
                  </a:lnTo>
                  <a:lnTo>
                    <a:pt x="497233" y="281216"/>
                  </a:lnTo>
                  <a:lnTo>
                    <a:pt x="496481" y="279336"/>
                  </a:lnTo>
                  <a:close/>
                </a:path>
                <a:path w="1342389" h="362584">
                  <a:moveTo>
                    <a:pt x="315465" y="267360"/>
                  </a:moveTo>
                  <a:lnTo>
                    <a:pt x="282193" y="295338"/>
                  </a:lnTo>
                  <a:lnTo>
                    <a:pt x="281414" y="322211"/>
                  </a:lnTo>
                  <a:lnTo>
                    <a:pt x="282179" y="333311"/>
                  </a:lnTo>
                  <a:lnTo>
                    <a:pt x="307718" y="362394"/>
                  </a:lnTo>
                  <a:lnTo>
                    <a:pt x="313459" y="362496"/>
                  </a:lnTo>
                  <a:lnTo>
                    <a:pt x="319390" y="362140"/>
                  </a:lnTo>
                  <a:lnTo>
                    <a:pt x="337889" y="350570"/>
                  </a:lnTo>
                  <a:lnTo>
                    <a:pt x="313802" y="350570"/>
                  </a:lnTo>
                  <a:lnTo>
                    <a:pt x="306423" y="350367"/>
                  </a:lnTo>
                  <a:lnTo>
                    <a:pt x="294406" y="321144"/>
                  </a:lnTo>
                  <a:lnTo>
                    <a:pt x="294958" y="295211"/>
                  </a:lnTo>
                  <a:lnTo>
                    <a:pt x="306931" y="279336"/>
                  </a:lnTo>
                  <a:lnTo>
                    <a:pt x="338087" y="279336"/>
                  </a:lnTo>
                  <a:lnTo>
                    <a:pt x="337970" y="279044"/>
                  </a:lnTo>
                  <a:lnTo>
                    <a:pt x="319796" y="267614"/>
                  </a:lnTo>
                  <a:lnTo>
                    <a:pt x="315465" y="267360"/>
                  </a:lnTo>
                  <a:close/>
                </a:path>
                <a:path w="1342389" h="362584">
                  <a:moveTo>
                    <a:pt x="338087" y="279336"/>
                  </a:moveTo>
                  <a:lnTo>
                    <a:pt x="317205" y="279336"/>
                  </a:lnTo>
                  <a:lnTo>
                    <a:pt x="320025" y="279641"/>
                  </a:lnTo>
                  <a:lnTo>
                    <a:pt x="321269" y="279882"/>
                  </a:lnTo>
                  <a:lnTo>
                    <a:pt x="329816" y="312902"/>
                  </a:lnTo>
                  <a:lnTo>
                    <a:pt x="329461" y="328104"/>
                  </a:lnTo>
                  <a:lnTo>
                    <a:pt x="313802" y="350570"/>
                  </a:lnTo>
                  <a:lnTo>
                    <a:pt x="337889" y="350570"/>
                  </a:lnTo>
                  <a:lnTo>
                    <a:pt x="342758" y="305549"/>
                  </a:lnTo>
                  <a:lnTo>
                    <a:pt x="342161" y="297281"/>
                  </a:lnTo>
                  <a:lnTo>
                    <a:pt x="340929" y="289077"/>
                  </a:lnTo>
                  <a:lnTo>
                    <a:pt x="340002" y="285114"/>
                  </a:lnTo>
                  <a:lnTo>
                    <a:pt x="338839" y="281216"/>
                  </a:lnTo>
                  <a:lnTo>
                    <a:pt x="338087" y="279336"/>
                  </a:lnTo>
                  <a:close/>
                </a:path>
                <a:path w="1342389" h="362584">
                  <a:moveTo>
                    <a:pt x="236268" y="267360"/>
                  </a:moveTo>
                  <a:lnTo>
                    <a:pt x="202996" y="295338"/>
                  </a:lnTo>
                  <a:lnTo>
                    <a:pt x="202217" y="322211"/>
                  </a:lnTo>
                  <a:lnTo>
                    <a:pt x="202982" y="333311"/>
                  </a:lnTo>
                  <a:lnTo>
                    <a:pt x="228521" y="362394"/>
                  </a:lnTo>
                  <a:lnTo>
                    <a:pt x="234262" y="362496"/>
                  </a:lnTo>
                  <a:lnTo>
                    <a:pt x="240193" y="362140"/>
                  </a:lnTo>
                  <a:lnTo>
                    <a:pt x="258691" y="350570"/>
                  </a:lnTo>
                  <a:lnTo>
                    <a:pt x="234605" y="350570"/>
                  </a:lnTo>
                  <a:lnTo>
                    <a:pt x="227226" y="350367"/>
                  </a:lnTo>
                  <a:lnTo>
                    <a:pt x="215208" y="321144"/>
                  </a:lnTo>
                  <a:lnTo>
                    <a:pt x="215761" y="295211"/>
                  </a:lnTo>
                  <a:lnTo>
                    <a:pt x="227734" y="279336"/>
                  </a:lnTo>
                  <a:lnTo>
                    <a:pt x="258888" y="279336"/>
                  </a:lnTo>
                  <a:lnTo>
                    <a:pt x="258773" y="279044"/>
                  </a:lnTo>
                  <a:lnTo>
                    <a:pt x="240599" y="267614"/>
                  </a:lnTo>
                  <a:lnTo>
                    <a:pt x="236268" y="267360"/>
                  </a:lnTo>
                  <a:close/>
                </a:path>
                <a:path w="1342389" h="362584">
                  <a:moveTo>
                    <a:pt x="258888" y="279336"/>
                  </a:moveTo>
                  <a:lnTo>
                    <a:pt x="238008" y="279336"/>
                  </a:lnTo>
                  <a:lnTo>
                    <a:pt x="240828" y="279641"/>
                  </a:lnTo>
                  <a:lnTo>
                    <a:pt x="242072" y="279882"/>
                  </a:lnTo>
                  <a:lnTo>
                    <a:pt x="250619" y="312902"/>
                  </a:lnTo>
                  <a:lnTo>
                    <a:pt x="250264" y="328104"/>
                  </a:lnTo>
                  <a:lnTo>
                    <a:pt x="234605" y="350570"/>
                  </a:lnTo>
                  <a:lnTo>
                    <a:pt x="258691" y="350570"/>
                  </a:lnTo>
                  <a:lnTo>
                    <a:pt x="263561" y="305549"/>
                  </a:lnTo>
                  <a:lnTo>
                    <a:pt x="262964" y="297281"/>
                  </a:lnTo>
                  <a:lnTo>
                    <a:pt x="261719" y="289077"/>
                  </a:lnTo>
                  <a:lnTo>
                    <a:pt x="260805" y="285114"/>
                  </a:lnTo>
                  <a:lnTo>
                    <a:pt x="259629" y="281216"/>
                  </a:lnTo>
                  <a:lnTo>
                    <a:pt x="258888" y="279336"/>
                  </a:lnTo>
                  <a:close/>
                </a:path>
                <a:path w="1342389" h="362584">
                  <a:moveTo>
                    <a:pt x="1146058" y="343192"/>
                  </a:moveTo>
                  <a:lnTo>
                    <a:pt x="1146058" y="356247"/>
                  </a:lnTo>
                  <a:lnTo>
                    <a:pt x="1152586" y="358749"/>
                  </a:lnTo>
                  <a:lnTo>
                    <a:pt x="1171649" y="361683"/>
                  </a:lnTo>
                  <a:lnTo>
                    <a:pt x="1175078" y="361467"/>
                  </a:lnTo>
                  <a:lnTo>
                    <a:pt x="1199586" y="349783"/>
                  </a:lnTo>
                  <a:lnTo>
                    <a:pt x="1169680" y="349783"/>
                  </a:lnTo>
                  <a:lnTo>
                    <a:pt x="1166543" y="349694"/>
                  </a:lnTo>
                  <a:lnTo>
                    <a:pt x="1148801" y="344817"/>
                  </a:lnTo>
                  <a:lnTo>
                    <a:pt x="1146058" y="343192"/>
                  </a:lnTo>
                  <a:close/>
                </a:path>
                <a:path w="1342389" h="362584">
                  <a:moveTo>
                    <a:pt x="1201913" y="268173"/>
                  </a:moveTo>
                  <a:lnTo>
                    <a:pt x="1146058" y="268173"/>
                  </a:lnTo>
                  <a:lnTo>
                    <a:pt x="1146058" y="280111"/>
                  </a:lnTo>
                  <a:lnTo>
                    <a:pt x="1185276" y="280111"/>
                  </a:lnTo>
                  <a:lnTo>
                    <a:pt x="1161552" y="304342"/>
                  </a:lnTo>
                  <a:lnTo>
                    <a:pt x="1161552" y="314375"/>
                  </a:lnTo>
                  <a:lnTo>
                    <a:pt x="1174798" y="314502"/>
                  </a:lnTo>
                  <a:lnTo>
                    <a:pt x="1176792" y="314731"/>
                  </a:lnTo>
                  <a:lnTo>
                    <a:pt x="1192388" y="333781"/>
                  </a:lnTo>
                  <a:lnTo>
                    <a:pt x="1192223" y="334911"/>
                  </a:lnTo>
                  <a:lnTo>
                    <a:pt x="1169680" y="349783"/>
                  </a:lnTo>
                  <a:lnTo>
                    <a:pt x="1199586" y="349783"/>
                  </a:lnTo>
                  <a:lnTo>
                    <a:pt x="1205440" y="334911"/>
                  </a:lnTo>
                  <a:lnTo>
                    <a:pt x="1205372" y="328117"/>
                  </a:lnTo>
                  <a:lnTo>
                    <a:pt x="1178684" y="304342"/>
                  </a:lnTo>
                  <a:lnTo>
                    <a:pt x="1201913" y="281127"/>
                  </a:lnTo>
                  <a:lnTo>
                    <a:pt x="1201913" y="268173"/>
                  </a:lnTo>
                  <a:close/>
                </a:path>
                <a:path w="1342389" h="362584">
                  <a:moveTo>
                    <a:pt x="52423" y="268173"/>
                  </a:moveTo>
                  <a:lnTo>
                    <a:pt x="36065" y="268173"/>
                  </a:lnTo>
                  <a:lnTo>
                    <a:pt x="11999" y="295935"/>
                  </a:lnTo>
                  <a:lnTo>
                    <a:pt x="0" y="333146"/>
                  </a:lnTo>
                  <a:lnTo>
                    <a:pt x="175" y="335572"/>
                  </a:lnTo>
                  <a:lnTo>
                    <a:pt x="29144" y="361683"/>
                  </a:lnTo>
                  <a:lnTo>
                    <a:pt x="32636" y="361683"/>
                  </a:lnTo>
                  <a:lnTo>
                    <a:pt x="56280" y="349757"/>
                  </a:lnTo>
                  <a:lnTo>
                    <a:pt x="31836" y="349757"/>
                  </a:lnTo>
                  <a:lnTo>
                    <a:pt x="27887" y="349592"/>
                  </a:lnTo>
                  <a:lnTo>
                    <a:pt x="12977" y="330174"/>
                  </a:lnTo>
                  <a:lnTo>
                    <a:pt x="13155" y="328307"/>
                  </a:lnTo>
                  <a:lnTo>
                    <a:pt x="29652" y="313131"/>
                  </a:lnTo>
                  <a:lnTo>
                    <a:pt x="56162" y="313131"/>
                  </a:lnTo>
                  <a:lnTo>
                    <a:pt x="55632" y="312356"/>
                  </a:lnTo>
                  <a:lnTo>
                    <a:pt x="44830" y="303580"/>
                  </a:lnTo>
                  <a:lnTo>
                    <a:pt x="21841" y="303580"/>
                  </a:lnTo>
                  <a:lnTo>
                    <a:pt x="21714" y="303326"/>
                  </a:lnTo>
                  <a:lnTo>
                    <a:pt x="39494" y="281381"/>
                  </a:lnTo>
                  <a:lnTo>
                    <a:pt x="52423" y="268173"/>
                  </a:lnTo>
                  <a:close/>
                </a:path>
                <a:path w="1342389" h="362584">
                  <a:moveTo>
                    <a:pt x="56162" y="313131"/>
                  </a:moveTo>
                  <a:lnTo>
                    <a:pt x="31582" y="313131"/>
                  </a:lnTo>
                  <a:lnTo>
                    <a:pt x="33557" y="313308"/>
                  </a:lnTo>
                  <a:lnTo>
                    <a:pt x="35393" y="313651"/>
                  </a:lnTo>
                  <a:lnTo>
                    <a:pt x="48665" y="333146"/>
                  </a:lnTo>
                  <a:lnTo>
                    <a:pt x="48562" y="334302"/>
                  </a:lnTo>
                  <a:lnTo>
                    <a:pt x="31836" y="349757"/>
                  </a:lnTo>
                  <a:lnTo>
                    <a:pt x="56280" y="349757"/>
                  </a:lnTo>
                  <a:lnTo>
                    <a:pt x="61695" y="334302"/>
                  </a:lnTo>
                  <a:lnTo>
                    <a:pt x="61667" y="328307"/>
                  </a:lnTo>
                  <a:lnTo>
                    <a:pt x="57245" y="314769"/>
                  </a:lnTo>
                  <a:lnTo>
                    <a:pt x="56162" y="313131"/>
                  </a:lnTo>
                  <a:close/>
                </a:path>
                <a:path w="1342389" h="362584">
                  <a:moveTo>
                    <a:pt x="35075" y="301218"/>
                  </a:moveTo>
                  <a:lnTo>
                    <a:pt x="31963" y="301218"/>
                  </a:lnTo>
                  <a:lnTo>
                    <a:pt x="28966" y="301497"/>
                  </a:lnTo>
                  <a:lnTo>
                    <a:pt x="21841" y="303580"/>
                  </a:lnTo>
                  <a:lnTo>
                    <a:pt x="44830" y="303580"/>
                  </a:lnTo>
                  <a:lnTo>
                    <a:pt x="35075" y="301218"/>
                  </a:lnTo>
                  <a:close/>
                </a:path>
                <a:path w="1342389" h="362584">
                  <a:moveTo>
                    <a:pt x="1127008" y="268719"/>
                  </a:moveTo>
                  <a:lnTo>
                    <a:pt x="1066213" y="268719"/>
                  </a:lnTo>
                  <a:lnTo>
                    <a:pt x="1066213" y="280657"/>
                  </a:lnTo>
                  <a:lnTo>
                    <a:pt x="1111400" y="280657"/>
                  </a:lnTo>
                  <a:lnTo>
                    <a:pt x="1111298" y="281266"/>
                  </a:lnTo>
                  <a:lnTo>
                    <a:pt x="1094877" y="303288"/>
                  </a:lnTo>
                  <a:lnTo>
                    <a:pt x="1090826" y="309232"/>
                  </a:lnTo>
                  <a:lnTo>
                    <a:pt x="1079396" y="361137"/>
                  </a:lnTo>
                  <a:lnTo>
                    <a:pt x="1092490" y="361137"/>
                  </a:lnTo>
                  <a:lnTo>
                    <a:pt x="1092591" y="342328"/>
                  </a:lnTo>
                  <a:lnTo>
                    <a:pt x="1092896" y="338607"/>
                  </a:lnTo>
                  <a:lnTo>
                    <a:pt x="1121484" y="289471"/>
                  </a:lnTo>
                  <a:lnTo>
                    <a:pt x="1123744" y="286016"/>
                  </a:lnTo>
                  <a:lnTo>
                    <a:pt x="1126945" y="274040"/>
                  </a:lnTo>
                  <a:lnTo>
                    <a:pt x="1127008" y="268719"/>
                  </a:lnTo>
                  <a:close/>
                </a:path>
                <a:path w="1342389" h="362584">
                  <a:moveTo>
                    <a:pt x="1039277" y="283438"/>
                  </a:moveTo>
                  <a:lnTo>
                    <a:pt x="1026221" y="283438"/>
                  </a:lnTo>
                  <a:lnTo>
                    <a:pt x="1026221" y="361137"/>
                  </a:lnTo>
                  <a:lnTo>
                    <a:pt x="1039277" y="361137"/>
                  </a:lnTo>
                  <a:lnTo>
                    <a:pt x="1039277" y="283438"/>
                  </a:lnTo>
                  <a:close/>
                </a:path>
                <a:path w="1342389" h="362584">
                  <a:moveTo>
                    <a:pt x="1039277" y="268719"/>
                  </a:moveTo>
                  <a:lnTo>
                    <a:pt x="1025205" y="268719"/>
                  </a:lnTo>
                  <a:lnTo>
                    <a:pt x="1002726" y="287515"/>
                  </a:lnTo>
                  <a:lnTo>
                    <a:pt x="1002726" y="303758"/>
                  </a:lnTo>
                  <a:lnTo>
                    <a:pt x="1026221" y="283438"/>
                  </a:lnTo>
                  <a:lnTo>
                    <a:pt x="1039277" y="283438"/>
                  </a:lnTo>
                  <a:lnTo>
                    <a:pt x="1039277" y="268719"/>
                  </a:lnTo>
                  <a:close/>
                </a:path>
                <a:path w="1342389" h="362584">
                  <a:moveTo>
                    <a:pt x="960079" y="283438"/>
                  </a:moveTo>
                  <a:lnTo>
                    <a:pt x="947024" y="283438"/>
                  </a:lnTo>
                  <a:lnTo>
                    <a:pt x="947024" y="361137"/>
                  </a:lnTo>
                  <a:lnTo>
                    <a:pt x="960079" y="361137"/>
                  </a:lnTo>
                  <a:lnTo>
                    <a:pt x="960079" y="283438"/>
                  </a:lnTo>
                  <a:close/>
                </a:path>
                <a:path w="1342389" h="362584">
                  <a:moveTo>
                    <a:pt x="960079" y="268719"/>
                  </a:moveTo>
                  <a:lnTo>
                    <a:pt x="946008" y="268719"/>
                  </a:lnTo>
                  <a:lnTo>
                    <a:pt x="923529" y="287515"/>
                  </a:lnTo>
                  <a:lnTo>
                    <a:pt x="923529" y="303758"/>
                  </a:lnTo>
                  <a:lnTo>
                    <a:pt x="947024" y="283438"/>
                  </a:lnTo>
                  <a:lnTo>
                    <a:pt x="960079" y="283438"/>
                  </a:lnTo>
                  <a:lnTo>
                    <a:pt x="960079" y="268719"/>
                  </a:lnTo>
                  <a:close/>
                </a:path>
                <a:path w="1342389" h="362584">
                  <a:moveTo>
                    <a:pt x="571523" y="283438"/>
                  </a:moveTo>
                  <a:lnTo>
                    <a:pt x="558455" y="283438"/>
                  </a:lnTo>
                  <a:lnTo>
                    <a:pt x="558455" y="361137"/>
                  </a:lnTo>
                  <a:lnTo>
                    <a:pt x="571523" y="361137"/>
                  </a:lnTo>
                  <a:lnTo>
                    <a:pt x="571523" y="283438"/>
                  </a:lnTo>
                  <a:close/>
                </a:path>
                <a:path w="1342389" h="362584">
                  <a:moveTo>
                    <a:pt x="571523" y="268719"/>
                  </a:moveTo>
                  <a:lnTo>
                    <a:pt x="557439" y="268719"/>
                  </a:lnTo>
                  <a:lnTo>
                    <a:pt x="534972" y="287515"/>
                  </a:lnTo>
                  <a:lnTo>
                    <a:pt x="534972" y="303758"/>
                  </a:lnTo>
                  <a:lnTo>
                    <a:pt x="558455" y="283438"/>
                  </a:lnTo>
                  <a:lnTo>
                    <a:pt x="571523" y="283438"/>
                  </a:lnTo>
                  <a:lnTo>
                    <a:pt x="571523" y="268719"/>
                  </a:lnTo>
                  <a:close/>
                </a:path>
                <a:path w="1342389" h="362584">
                  <a:moveTo>
                    <a:pt x="413128" y="283438"/>
                  </a:moveTo>
                  <a:lnTo>
                    <a:pt x="400047" y="283438"/>
                  </a:lnTo>
                  <a:lnTo>
                    <a:pt x="400047" y="361137"/>
                  </a:lnTo>
                  <a:lnTo>
                    <a:pt x="413128" y="361137"/>
                  </a:lnTo>
                  <a:lnTo>
                    <a:pt x="413128" y="283438"/>
                  </a:lnTo>
                  <a:close/>
                </a:path>
                <a:path w="1342389" h="362584">
                  <a:moveTo>
                    <a:pt x="413128" y="268719"/>
                  </a:moveTo>
                  <a:lnTo>
                    <a:pt x="399031" y="268719"/>
                  </a:lnTo>
                  <a:lnTo>
                    <a:pt x="376565" y="287515"/>
                  </a:lnTo>
                  <a:lnTo>
                    <a:pt x="376565" y="303758"/>
                  </a:lnTo>
                  <a:lnTo>
                    <a:pt x="400047" y="283438"/>
                  </a:lnTo>
                  <a:lnTo>
                    <a:pt x="413128" y="283438"/>
                  </a:lnTo>
                  <a:lnTo>
                    <a:pt x="413128" y="268719"/>
                  </a:lnTo>
                  <a:close/>
                </a:path>
                <a:path w="1342389" h="362584">
                  <a:moveTo>
                    <a:pt x="1284983" y="276047"/>
                  </a:moveTo>
                  <a:lnTo>
                    <a:pt x="1284983" y="290525"/>
                  </a:lnTo>
                  <a:lnTo>
                    <a:pt x="1324722" y="314896"/>
                  </a:lnTo>
                  <a:lnTo>
                    <a:pt x="1284983" y="339267"/>
                  </a:lnTo>
                  <a:lnTo>
                    <a:pt x="1284983" y="353987"/>
                  </a:lnTo>
                  <a:lnTo>
                    <a:pt x="1342362" y="316674"/>
                  </a:lnTo>
                  <a:lnTo>
                    <a:pt x="1342362" y="313499"/>
                  </a:lnTo>
                  <a:lnTo>
                    <a:pt x="1284983" y="2760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0" name="object 150"/>
          <p:cNvGrpSpPr/>
          <p:nvPr/>
        </p:nvGrpSpPr>
        <p:grpSpPr>
          <a:xfrm>
            <a:off x="3297278" y="7487390"/>
            <a:ext cx="449580" cy="449580"/>
            <a:chOff x="3297278" y="7487390"/>
            <a:chExt cx="449580" cy="449580"/>
          </a:xfrm>
        </p:grpSpPr>
        <p:sp>
          <p:nvSpPr>
            <p:cNvPr id="151" name="object 151"/>
            <p:cNvSpPr/>
            <p:nvPr/>
          </p:nvSpPr>
          <p:spPr>
            <a:xfrm>
              <a:off x="3297278" y="7487390"/>
              <a:ext cx="449580" cy="449580"/>
            </a:xfrm>
            <a:custGeom>
              <a:avLst/>
              <a:gdLst/>
              <a:ahLst/>
              <a:cxnLst/>
              <a:rect l="l" t="t" r="r" b="b"/>
              <a:pathLst>
                <a:path w="449579" h="449579">
                  <a:moveTo>
                    <a:pt x="224561" y="0"/>
                  </a:moveTo>
                  <a:lnTo>
                    <a:pt x="179306" y="4563"/>
                  </a:lnTo>
                  <a:lnTo>
                    <a:pt x="137154" y="17650"/>
                  </a:lnTo>
                  <a:lnTo>
                    <a:pt x="99009" y="38357"/>
                  </a:lnTo>
                  <a:lnTo>
                    <a:pt x="65774" y="65781"/>
                  </a:lnTo>
                  <a:lnTo>
                    <a:pt x="38353" y="99018"/>
                  </a:lnTo>
                  <a:lnTo>
                    <a:pt x="17648" y="137165"/>
                  </a:lnTo>
                  <a:lnTo>
                    <a:pt x="4562" y="179318"/>
                  </a:lnTo>
                  <a:lnTo>
                    <a:pt x="0" y="224574"/>
                  </a:lnTo>
                  <a:lnTo>
                    <a:pt x="4562" y="269831"/>
                  </a:lnTo>
                  <a:lnTo>
                    <a:pt x="17648" y="311982"/>
                  </a:lnTo>
                  <a:lnTo>
                    <a:pt x="38353" y="350123"/>
                  </a:lnTo>
                  <a:lnTo>
                    <a:pt x="65774" y="383352"/>
                  </a:lnTo>
                  <a:lnTo>
                    <a:pt x="99009" y="410768"/>
                  </a:lnTo>
                  <a:lnTo>
                    <a:pt x="137154" y="431467"/>
                  </a:lnTo>
                  <a:lnTo>
                    <a:pt x="179306" y="444549"/>
                  </a:lnTo>
                  <a:lnTo>
                    <a:pt x="224561" y="449110"/>
                  </a:lnTo>
                  <a:lnTo>
                    <a:pt x="269816" y="444549"/>
                  </a:lnTo>
                  <a:lnTo>
                    <a:pt x="311968" y="431467"/>
                  </a:lnTo>
                  <a:lnTo>
                    <a:pt x="350113" y="410768"/>
                  </a:lnTo>
                  <a:lnTo>
                    <a:pt x="383347" y="383352"/>
                  </a:lnTo>
                  <a:lnTo>
                    <a:pt x="410769" y="350123"/>
                  </a:lnTo>
                  <a:lnTo>
                    <a:pt x="431474" y="311982"/>
                  </a:lnTo>
                  <a:lnTo>
                    <a:pt x="444560" y="269831"/>
                  </a:lnTo>
                  <a:lnTo>
                    <a:pt x="449122" y="224574"/>
                  </a:lnTo>
                  <a:lnTo>
                    <a:pt x="444560" y="179318"/>
                  </a:lnTo>
                  <a:lnTo>
                    <a:pt x="431474" y="137165"/>
                  </a:lnTo>
                  <a:lnTo>
                    <a:pt x="410769" y="99018"/>
                  </a:lnTo>
                  <a:lnTo>
                    <a:pt x="383347" y="65781"/>
                  </a:lnTo>
                  <a:lnTo>
                    <a:pt x="350113" y="38357"/>
                  </a:lnTo>
                  <a:lnTo>
                    <a:pt x="311968" y="17650"/>
                  </a:lnTo>
                  <a:lnTo>
                    <a:pt x="269816" y="4563"/>
                  </a:lnTo>
                  <a:lnTo>
                    <a:pt x="224561" y="0"/>
                  </a:lnTo>
                  <a:close/>
                </a:path>
              </a:pathLst>
            </a:custGeom>
            <a:solidFill>
              <a:srgbClr val="0095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362895" y="7655636"/>
              <a:ext cx="318135" cy="113030"/>
            </a:xfrm>
            <a:custGeom>
              <a:avLst/>
              <a:gdLst/>
              <a:ahLst/>
              <a:cxnLst/>
              <a:rect l="l" t="t" r="r" b="b"/>
              <a:pathLst>
                <a:path w="318135" h="113029">
                  <a:moveTo>
                    <a:pt x="31000" y="0"/>
                  </a:moveTo>
                  <a:lnTo>
                    <a:pt x="0" y="0"/>
                  </a:lnTo>
                  <a:lnTo>
                    <a:pt x="0" y="112687"/>
                  </a:lnTo>
                  <a:lnTo>
                    <a:pt x="23253" y="112687"/>
                  </a:lnTo>
                  <a:lnTo>
                    <a:pt x="23253" y="31153"/>
                  </a:lnTo>
                  <a:lnTo>
                    <a:pt x="44063" y="31153"/>
                  </a:lnTo>
                  <a:lnTo>
                    <a:pt x="31000" y="0"/>
                  </a:lnTo>
                  <a:close/>
                </a:path>
                <a:path w="318135" h="113029">
                  <a:moveTo>
                    <a:pt x="44063" y="31153"/>
                  </a:moveTo>
                  <a:lnTo>
                    <a:pt x="23571" y="31153"/>
                  </a:lnTo>
                  <a:lnTo>
                    <a:pt x="56019" y="112687"/>
                  </a:lnTo>
                  <a:lnTo>
                    <a:pt x="87337" y="112687"/>
                  </a:lnTo>
                  <a:lnTo>
                    <a:pt x="87337" y="78143"/>
                  </a:lnTo>
                  <a:lnTo>
                    <a:pt x="63766" y="78143"/>
                  </a:lnTo>
                  <a:lnTo>
                    <a:pt x="44063" y="31153"/>
                  </a:lnTo>
                  <a:close/>
                </a:path>
                <a:path w="318135" h="113029">
                  <a:moveTo>
                    <a:pt x="87337" y="0"/>
                  </a:moveTo>
                  <a:lnTo>
                    <a:pt x="64096" y="0"/>
                  </a:lnTo>
                  <a:lnTo>
                    <a:pt x="64096" y="78143"/>
                  </a:lnTo>
                  <a:lnTo>
                    <a:pt x="87337" y="78143"/>
                  </a:lnTo>
                  <a:lnTo>
                    <a:pt x="87337" y="0"/>
                  </a:lnTo>
                  <a:close/>
                </a:path>
                <a:path w="318135" h="113029">
                  <a:moveTo>
                    <a:pt x="173228" y="0"/>
                  </a:moveTo>
                  <a:lnTo>
                    <a:pt x="108165" y="0"/>
                  </a:lnTo>
                  <a:lnTo>
                    <a:pt x="108165" y="112687"/>
                  </a:lnTo>
                  <a:lnTo>
                    <a:pt x="175171" y="112687"/>
                  </a:lnTo>
                  <a:lnTo>
                    <a:pt x="175171" y="92989"/>
                  </a:lnTo>
                  <a:lnTo>
                    <a:pt x="133680" y="92989"/>
                  </a:lnTo>
                  <a:lnTo>
                    <a:pt x="133680" y="64579"/>
                  </a:lnTo>
                  <a:lnTo>
                    <a:pt x="171297" y="64579"/>
                  </a:lnTo>
                  <a:lnTo>
                    <a:pt x="171297" y="44881"/>
                  </a:lnTo>
                  <a:lnTo>
                    <a:pt x="133680" y="44881"/>
                  </a:lnTo>
                  <a:lnTo>
                    <a:pt x="133680" y="19697"/>
                  </a:lnTo>
                  <a:lnTo>
                    <a:pt x="173228" y="19697"/>
                  </a:lnTo>
                  <a:lnTo>
                    <a:pt x="173228" y="0"/>
                  </a:lnTo>
                  <a:close/>
                </a:path>
                <a:path w="318135" h="113029">
                  <a:moveTo>
                    <a:pt x="207784" y="0"/>
                  </a:moveTo>
                  <a:lnTo>
                    <a:pt x="182270" y="0"/>
                  </a:lnTo>
                  <a:lnTo>
                    <a:pt x="204876" y="112687"/>
                  </a:lnTo>
                  <a:lnTo>
                    <a:pt x="235877" y="112687"/>
                  </a:lnTo>
                  <a:lnTo>
                    <a:pt x="241112" y="80073"/>
                  </a:lnTo>
                  <a:lnTo>
                    <a:pt x="221348" y="80073"/>
                  </a:lnTo>
                  <a:lnTo>
                    <a:pt x="207784" y="0"/>
                  </a:lnTo>
                  <a:close/>
                </a:path>
                <a:path w="318135" h="113029">
                  <a:moveTo>
                    <a:pt x="270378" y="25184"/>
                  </a:moveTo>
                  <a:lnTo>
                    <a:pt x="250240" y="25184"/>
                  </a:lnTo>
                  <a:lnTo>
                    <a:pt x="264769" y="112687"/>
                  </a:lnTo>
                  <a:lnTo>
                    <a:pt x="295770" y="112687"/>
                  </a:lnTo>
                  <a:lnTo>
                    <a:pt x="302173" y="80073"/>
                  </a:lnTo>
                  <a:lnTo>
                    <a:pt x="279781" y="80073"/>
                  </a:lnTo>
                  <a:lnTo>
                    <a:pt x="270378" y="25184"/>
                  </a:lnTo>
                  <a:close/>
                </a:path>
                <a:path w="318135" h="113029">
                  <a:moveTo>
                    <a:pt x="266065" y="0"/>
                  </a:moveTo>
                  <a:lnTo>
                    <a:pt x="235064" y="0"/>
                  </a:lnTo>
                  <a:lnTo>
                    <a:pt x="221665" y="80073"/>
                  </a:lnTo>
                  <a:lnTo>
                    <a:pt x="241112" y="80073"/>
                  </a:lnTo>
                  <a:lnTo>
                    <a:pt x="249923" y="25184"/>
                  </a:lnTo>
                  <a:lnTo>
                    <a:pt x="270378" y="25184"/>
                  </a:lnTo>
                  <a:lnTo>
                    <a:pt x="266065" y="0"/>
                  </a:lnTo>
                  <a:close/>
                </a:path>
                <a:path w="318135" h="113029">
                  <a:moveTo>
                    <a:pt x="317893" y="0"/>
                  </a:moveTo>
                  <a:lnTo>
                    <a:pt x="294640" y="0"/>
                  </a:lnTo>
                  <a:lnTo>
                    <a:pt x="280111" y="80073"/>
                  </a:lnTo>
                  <a:lnTo>
                    <a:pt x="302173" y="80073"/>
                  </a:lnTo>
                  <a:lnTo>
                    <a:pt x="317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3" name="object 153"/>
          <p:cNvSpPr/>
          <p:nvPr/>
        </p:nvSpPr>
        <p:spPr>
          <a:xfrm>
            <a:off x="197665" y="1990882"/>
            <a:ext cx="1738630" cy="1943100"/>
          </a:xfrm>
          <a:custGeom>
            <a:avLst/>
            <a:gdLst/>
            <a:ahLst/>
            <a:cxnLst/>
            <a:rect l="l" t="t" r="r" b="b"/>
            <a:pathLst>
              <a:path w="1738630" h="19431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0760"/>
                </a:lnTo>
                <a:lnTo>
                  <a:pt x="1124" y="1912383"/>
                </a:lnTo>
                <a:lnTo>
                  <a:pt x="8999" y="1933757"/>
                </a:lnTo>
                <a:lnTo>
                  <a:pt x="30373" y="1941632"/>
                </a:lnTo>
                <a:lnTo>
                  <a:pt x="71996" y="1942757"/>
                </a:lnTo>
                <a:lnTo>
                  <a:pt x="1666595" y="1942757"/>
                </a:lnTo>
                <a:lnTo>
                  <a:pt x="1708218" y="1941632"/>
                </a:lnTo>
                <a:lnTo>
                  <a:pt x="1729592" y="1933757"/>
                </a:lnTo>
                <a:lnTo>
                  <a:pt x="1737466" y="1912383"/>
                </a:lnTo>
                <a:lnTo>
                  <a:pt x="1738591" y="187076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54" name="object 154"/>
          <p:cNvGraphicFramePr>
            <a:graphicFrameLocks noGrp="1"/>
          </p:cNvGraphicFramePr>
          <p:nvPr/>
        </p:nvGraphicFramePr>
        <p:xfrm>
          <a:off x="299312" y="318750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6374RH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6005044003233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55" name="object 155"/>
          <p:cNvSpPr txBox="1"/>
          <p:nvPr/>
        </p:nvSpPr>
        <p:spPr>
          <a:xfrm>
            <a:off x="302494" y="2059235"/>
            <a:ext cx="152908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PROCESSED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PEAS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BRINE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56" name="object 156"/>
          <p:cNvPicPr/>
          <p:nvPr/>
        </p:nvPicPr>
        <p:blipFill>
          <a:blip r:embed="rId37" cstate="print"/>
          <a:stretch>
            <a:fillRect/>
          </a:stretch>
        </p:blipFill>
        <p:spPr>
          <a:xfrm>
            <a:off x="845680" y="1145336"/>
            <a:ext cx="441540" cy="766076"/>
          </a:xfrm>
          <a:prstGeom prst="rect">
            <a:avLst/>
          </a:prstGeom>
        </p:spPr>
      </p:pic>
      <p:grpSp>
        <p:nvGrpSpPr>
          <p:cNvPr id="157" name="object 157"/>
          <p:cNvGrpSpPr/>
          <p:nvPr/>
        </p:nvGrpSpPr>
        <p:grpSpPr>
          <a:xfrm>
            <a:off x="379412" y="2369769"/>
            <a:ext cx="1358265" cy="692150"/>
            <a:chOff x="379412" y="2369769"/>
            <a:chExt cx="1358265" cy="692150"/>
          </a:xfrm>
        </p:grpSpPr>
        <p:sp>
          <p:nvSpPr>
            <p:cNvPr id="158" name="object 158"/>
            <p:cNvSpPr/>
            <p:nvPr/>
          </p:nvSpPr>
          <p:spPr>
            <a:xfrm>
              <a:off x="452175" y="2700119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63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63" y="359994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9" name="object 15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10479" y="2971008"/>
              <a:ext cx="71272" cy="89103"/>
            </a:xfrm>
            <a:prstGeom prst="rect">
              <a:avLst/>
            </a:prstGeom>
          </p:spPr>
        </p:pic>
        <p:sp>
          <p:nvSpPr>
            <p:cNvPr id="160" name="object 160"/>
            <p:cNvSpPr/>
            <p:nvPr/>
          </p:nvSpPr>
          <p:spPr>
            <a:xfrm>
              <a:off x="467233" y="2700121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92" y="338747"/>
                  </a:moveTo>
                  <a:lnTo>
                    <a:pt x="53479" y="325894"/>
                  </a:lnTo>
                  <a:lnTo>
                    <a:pt x="51155" y="319582"/>
                  </a:lnTo>
                  <a:lnTo>
                    <a:pt x="47840" y="316141"/>
                  </a:lnTo>
                  <a:lnTo>
                    <a:pt x="43230" y="311289"/>
                  </a:lnTo>
                  <a:lnTo>
                    <a:pt x="43230" y="328460"/>
                  </a:lnTo>
                  <a:lnTo>
                    <a:pt x="43192" y="340410"/>
                  </a:lnTo>
                  <a:lnTo>
                    <a:pt x="41795" y="344703"/>
                  </a:lnTo>
                  <a:lnTo>
                    <a:pt x="35737" y="351485"/>
                  </a:lnTo>
                  <a:lnTo>
                    <a:pt x="32131" y="353187"/>
                  </a:lnTo>
                  <a:lnTo>
                    <a:pt x="25019" y="353187"/>
                  </a:lnTo>
                  <a:lnTo>
                    <a:pt x="11366" y="337121"/>
                  </a:lnTo>
                  <a:lnTo>
                    <a:pt x="11366" y="328460"/>
                  </a:lnTo>
                  <a:lnTo>
                    <a:pt x="12915" y="324231"/>
                  </a:lnTo>
                  <a:lnTo>
                    <a:pt x="16065" y="321017"/>
                  </a:lnTo>
                  <a:lnTo>
                    <a:pt x="18834" y="318135"/>
                  </a:lnTo>
                  <a:lnTo>
                    <a:pt x="19189" y="317766"/>
                  </a:lnTo>
                  <a:lnTo>
                    <a:pt x="23025" y="316141"/>
                  </a:lnTo>
                  <a:lnTo>
                    <a:pt x="27533" y="316141"/>
                  </a:lnTo>
                  <a:lnTo>
                    <a:pt x="32067" y="316153"/>
                  </a:lnTo>
                  <a:lnTo>
                    <a:pt x="35839" y="317766"/>
                  </a:lnTo>
                  <a:lnTo>
                    <a:pt x="38811" y="321017"/>
                  </a:lnTo>
                  <a:lnTo>
                    <a:pt x="41821" y="324231"/>
                  </a:lnTo>
                  <a:lnTo>
                    <a:pt x="43230" y="328460"/>
                  </a:lnTo>
                  <a:lnTo>
                    <a:pt x="43230" y="311289"/>
                  </a:lnTo>
                  <a:lnTo>
                    <a:pt x="41821" y="309803"/>
                  </a:lnTo>
                  <a:lnTo>
                    <a:pt x="36156" y="307340"/>
                  </a:lnTo>
                  <a:lnTo>
                    <a:pt x="25717" y="307340"/>
                  </a:lnTo>
                  <a:lnTo>
                    <a:pt x="22085" y="308229"/>
                  </a:lnTo>
                  <a:lnTo>
                    <a:pt x="15151" y="311772"/>
                  </a:lnTo>
                  <a:lnTo>
                    <a:pt x="12204" y="314477"/>
                  </a:lnTo>
                  <a:lnTo>
                    <a:pt x="9817" y="318135"/>
                  </a:lnTo>
                  <a:lnTo>
                    <a:pt x="9906" y="309803"/>
                  </a:lnTo>
                  <a:lnTo>
                    <a:pt x="25247" y="286689"/>
                  </a:lnTo>
                  <a:lnTo>
                    <a:pt x="32359" y="286689"/>
                  </a:lnTo>
                  <a:lnTo>
                    <a:pt x="42151" y="299478"/>
                  </a:lnTo>
                  <a:lnTo>
                    <a:pt x="52044" y="298704"/>
                  </a:lnTo>
                  <a:lnTo>
                    <a:pt x="51244" y="292392"/>
                  </a:lnTo>
                  <a:lnTo>
                    <a:pt x="48780" y="287439"/>
                  </a:lnTo>
                  <a:lnTo>
                    <a:pt x="47917" y="286689"/>
                  </a:lnTo>
                  <a:lnTo>
                    <a:pt x="44691" y="283870"/>
                  </a:lnTo>
                  <a:lnTo>
                    <a:pt x="40640" y="280276"/>
                  </a:lnTo>
                  <a:lnTo>
                    <a:pt x="35407" y="278485"/>
                  </a:lnTo>
                  <a:lnTo>
                    <a:pt x="20459" y="278485"/>
                  </a:lnTo>
                  <a:lnTo>
                    <a:pt x="431" y="311048"/>
                  </a:lnTo>
                  <a:lnTo>
                    <a:pt x="0" y="324231"/>
                  </a:lnTo>
                  <a:lnTo>
                    <a:pt x="381" y="331787"/>
                  </a:lnTo>
                  <a:lnTo>
                    <a:pt x="19761" y="361378"/>
                  </a:lnTo>
                  <a:lnTo>
                    <a:pt x="32943" y="361378"/>
                  </a:lnTo>
                  <a:lnTo>
                    <a:pt x="37312" y="360222"/>
                  </a:lnTo>
                  <a:lnTo>
                    <a:pt x="44983" y="355574"/>
                  </a:lnTo>
                  <a:lnTo>
                    <a:pt x="47129" y="353187"/>
                  </a:lnTo>
                  <a:lnTo>
                    <a:pt x="48006" y="352221"/>
                  </a:lnTo>
                  <a:lnTo>
                    <a:pt x="52387" y="343484"/>
                  </a:lnTo>
                  <a:lnTo>
                    <a:pt x="53492" y="338747"/>
                  </a:lnTo>
                  <a:close/>
                </a:path>
                <a:path w="1118870" h="361950">
                  <a:moveTo>
                    <a:pt x="113245" y="12"/>
                  </a:moveTo>
                  <a:lnTo>
                    <a:pt x="102552" y="12"/>
                  </a:lnTo>
                  <a:lnTo>
                    <a:pt x="102552" y="313664"/>
                  </a:lnTo>
                  <a:lnTo>
                    <a:pt x="113245" y="313664"/>
                  </a:lnTo>
                  <a:lnTo>
                    <a:pt x="113245" y="12"/>
                  </a:lnTo>
                  <a:close/>
                </a:path>
                <a:path w="1118870" h="361950">
                  <a:moveTo>
                    <a:pt x="134632" y="12"/>
                  </a:moveTo>
                  <a:lnTo>
                    <a:pt x="123939" y="12"/>
                  </a:lnTo>
                  <a:lnTo>
                    <a:pt x="123939" y="313664"/>
                  </a:lnTo>
                  <a:lnTo>
                    <a:pt x="134632" y="313664"/>
                  </a:lnTo>
                  <a:lnTo>
                    <a:pt x="134632" y="12"/>
                  </a:lnTo>
                  <a:close/>
                </a:path>
                <a:path w="1118870" h="361950">
                  <a:moveTo>
                    <a:pt x="188099" y="0"/>
                  </a:moveTo>
                  <a:lnTo>
                    <a:pt x="166700" y="0"/>
                  </a:lnTo>
                  <a:lnTo>
                    <a:pt x="166700" y="260197"/>
                  </a:lnTo>
                  <a:lnTo>
                    <a:pt x="188099" y="260197"/>
                  </a:lnTo>
                  <a:lnTo>
                    <a:pt x="188099" y="0"/>
                  </a:lnTo>
                  <a:close/>
                </a:path>
                <a:path w="1118870" h="361950">
                  <a:moveTo>
                    <a:pt x="202958" y="329488"/>
                  </a:moveTo>
                  <a:lnTo>
                    <a:pt x="194818" y="286740"/>
                  </a:lnTo>
                  <a:lnTo>
                    <a:pt x="192722" y="284276"/>
                  </a:lnTo>
                  <a:lnTo>
                    <a:pt x="192722" y="319963"/>
                  </a:lnTo>
                  <a:lnTo>
                    <a:pt x="192430" y="329095"/>
                  </a:lnTo>
                  <a:lnTo>
                    <a:pt x="181076" y="353187"/>
                  </a:lnTo>
                  <a:lnTo>
                    <a:pt x="171919" y="353187"/>
                  </a:lnTo>
                  <a:lnTo>
                    <a:pt x="160274" y="319963"/>
                  </a:lnTo>
                  <a:lnTo>
                    <a:pt x="160553" y="311924"/>
                  </a:lnTo>
                  <a:lnTo>
                    <a:pt x="171805" y="286740"/>
                  </a:lnTo>
                  <a:lnTo>
                    <a:pt x="181038" y="286740"/>
                  </a:lnTo>
                  <a:lnTo>
                    <a:pt x="192722" y="319963"/>
                  </a:lnTo>
                  <a:lnTo>
                    <a:pt x="192722" y="284276"/>
                  </a:lnTo>
                  <a:lnTo>
                    <a:pt x="191249" y="282892"/>
                  </a:lnTo>
                  <a:lnTo>
                    <a:pt x="184670" y="279387"/>
                  </a:lnTo>
                  <a:lnTo>
                    <a:pt x="180848" y="278485"/>
                  </a:lnTo>
                  <a:lnTo>
                    <a:pt x="170586" y="278498"/>
                  </a:lnTo>
                  <a:lnTo>
                    <a:pt x="150025" y="310375"/>
                  </a:lnTo>
                  <a:lnTo>
                    <a:pt x="150025" y="319963"/>
                  </a:lnTo>
                  <a:lnTo>
                    <a:pt x="162534" y="358571"/>
                  </a:lnTo>
                  <a:lnTo>
                    <a:pt x="168668" y="361378"/>
                  </a:lnTo>
                  <a:lnTo>
                    <a:pt x="182435" y="361378"/>
                  </a:lnTo>
                  <a:lnTo>
                    <a:pt x="201980" y="337185"/>
                  </a:lnTo>
                  <a:lnTo>
                    <a:pt x="202958" y="329488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80" y="0"/>
                  </a:lnTo>
                  <a:lnTo>
                    <a:pt x="198780" y="260184"/>
                  </a:lnTo>
                  <a:lnTo>
                    <a:pt x="209473" y="260184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73" y="0"/>
                  </a:moveTo>
                  <a:lnTo>
                    <a:pt x="220179" y="0"/>
                  </a:lnTo>
                  <a:lnTo>
                    <a:pt x="220179" y="260184"/>
                  </a:lnTo>
                  <a:lnTo>
                    <a:pt x="230873" y="260184"/>
                  </a:lnTo>
                  <a:lnTo>
                    <a:pt x="230873" y="0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69862" y="286740"/>
                  </a:lnTo>
                  <a:lnTo>
                    <a:pt x="267779" y="284276"/>
                  </a:lnTo>
                  <a:lnTo>
                    <a:pt x="267779" y="319963"/>
                  </a:lnTo>
                  <a:lnTo>
                    <a:pt x="267487" y="329095"/>
                  </a:lnTo>
                  <a:lnTo>
                    <a:pt x="256133" y="353187"/>
                  </a:lnTo>
                  <a:lnTo>
                    <a:pt x="246964" y="353187"/>
                  </a:lnTo>
                  <a:lnTo>
                    <a:pt x="235331" y="319963"/>
                  </a:lnTo>
                  <a:lnTo>
                    <a:pt x="235610" y="311924"/>
                  </a:lnTo>
                  <a:lnTo>
                    <a:pt x="246862" y="286740"/>
                  </a:lnTo>
                  <a:lnTo>
                    <a:pt x="256095" y="286740"/>
                  </a:lnTo>
                  <a:lnTo>
                    <a:pt x="267779" y="319963"/>
                  </a:lnTo>
                  <a:lnTo>
                    <a:pt x="267779" y="284276"/>
                  </a:lnTo>
                  <a:lnTo>
                    <a:pt x="266306" y="282892"/>
                  </a:lnTo>
                  <a:lnTo>
                    <a:pt x="259727" y="279387"/>
                  </a:lnTo>
                  <a:lnTo>
                    <a:pt x="255905" y="278485"/>
                  </a:lnTo>
                  <a:lnTo>
                    <a:pt x="245643" y="278498"/>
                  </a:lnTo>
                  <a:lnTo>
                    <a:pt x="225082" y="310375"/>
                  </a:lnTo>
                  <a:lnTo>
                    <a:pt x="225082" y="319963"/>
                  </a:lnTo>
                  <a:lnTo>
                    <a:pt x="237578" y="358571"/>
                  </a:lnTo>
                  <a:lnTo>
                    <a:pt x="243725" y="361378"/>
                  </a:lnTo>
                  <a:lnTo>
                    <a:pt x="257492" y="361378"/>
                  </a:lnTo>
                  <a:lnTo>
                    <a:pt x="277037" y="337185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314" y="0"/>
                  </a:moveTo>
                  <a:lnTo>
                    <a:pt x="252234" y="0"/>
                  </a:lnTo>
                  <a:lnTo>
                    <a:pt x="252234" y="260197"/>
                  </a:lnTo>
                  <a:lnTo>
                    <a:pt x="284314" y="260197"/>
                  </a:lnTo>
                  <a:lnTo>
                    <a:pt x="284314" y="0"/>
                  </a:lnTo>
                  <a:close/>
                </a:path>
                <a:path w="1118870" h="361950">
                  <a:moveTo>
                    <a:pt x="327063" y="0"/>
                  </a:moveTo>
                  <a:lnTo>
                    <a:pt x="295008" y="0"/>
                  </a:lnTo>
                  <a:lnTo>
                    <a:pt x="295008" y="260197"/>
                  </a:lnTo>
                  <a:lnTo>
                    <a:pt x="327063" y="260197"/>
                  </a:lnTo>
                  <a:lnTo>
                    <a:pt x="327063" y="0"/>
                  </a:lnTo>
                  <a:close/>
                </a:path>
                <a:path w="1118870" h="361950">
                  <a:moveTo>
                    <a:pt x="353961" y="324751"/>
                  </a:moveTo>
                  <a:lnTo>
                    <a:pt x="351523" y="318439"/>
                  </a:lnTo>
                  <a:lnTo>
                    <a:pt x="341782" y="308622"/>
                  </a:lnTo>
                  <a:lnTo>
                    <a:pt x="335813" y="306171"/>
                  </a:lnTo>
                  <a:lnTo>
                    <a:pt x="323354" y="306171"/>
                  </a:lnTo>
                  <a:lnTo>
                    <a:pt x="318262" y="307860"/>
                  </a:lnTo>
                  <a:lnTo>
                    <a:pt x="313372" y="311264"/>
                  </a:lnTo>
                  <a:lnTo>
                    <a:pt x="317766" y="289445"/>
                  </a:lnTo>
                  <a:lnTo>
                    <a:pt x="350151" y="289445"/>
                  </a:lnTo>
                  <a:lnTo>
                    <a:pt x="350151" y="279920"/>
                  </a:lnTo>
                  <a:lnTo>
                    <a:pt x="309791" y="279920"/>
                  </a:lnTo>
                  <a:lnTo>
                    <a:pt x="301929" y="321614"/>
                  </a:lnTo>
                  <a:lnTo>
                    <a:pt x="311264" y="322846"/>
                  </a:lnTo>
                  <a:lnTo>
                    <a:pt x="312750" y="320509"/>
                  </a:lnTo>
                  <a:lnTo>
                    <a:pt x="314769" y="318643"/>
                  </a:lnTo>
                  <a:lnTo>
                    <a:pt x="319963" y="315722"/>
                  </a:lnTo>
                  <a:lnTo>
                    <a:pt x="322846" y="314972"/>
                  </a:lnTo>
                  <a:lnTo>
                    <a:pt x="331216" y="314972"/>
                  </a:lnTo>
                  <a:lnTo>
                    <a:pt x="335394" y="316611"/>
                  </a:lnTo>
                  <a:lnTo>
                    <a:pt x="341782" y="323176"/>
                  </a:lnTo>
                  <a:lnTo>
                    <a:pt x="343382" y="327672"/>
                  </a:lnTo>
                  <a:lnTo>
                    <a:pt x="343382" y="339344"/>
                  </a:lnTo>
                  <a:lnTo>
                    <a:pt x="341731" y="344144"/>
                  </a:lnTo>
                  <a:lnTo>
                    <a:pt x="335076" y="351370"/>
                  </a:lnTo>
                  <a:lnTo>
                    <a:pt x="331025" y="353187"/>
                  </a:lnTo>
                  <a:lnTo>
                    <a:pt x="322237" y="353187"/>
                  </a:lnTo>
                  <a:lnTo>
                    <a:pt x="318833" y="351904"/>
                  </a:lnTo>
                  <a:lnTo>
                    <a:pt x="313169" y="346786"/>
                  </a:lnTo>
                  <a:lnTo>
                    <a:pt x="311391" y="342938"/>
                  </a:lnTo>
                  <a:lnTo>
                    <a:pt x="310603" y="337845"/>
                  </a:lnTo>
                  <a:lnTo>
                    <a:pt x="300139" y="338721"/>
                  </a:lnTo>
                  <a:lnTo>
                    <a:pt x="300812" y="345554"/>
                  </a:lnTo>
                  <a:lnTo>
                    <a:pt x="303479" y="351053"/>
                  </a:lnTo>
                  <a:lnTo>
                    <a:pt x="312801" y="359308"/>
                  </a:lnTo>
                  <a:lnTo>
                    <a:pt x="318846" y="361365"/>
                  </a:lnTo>
                  <a:lnTo>
                    <a:pt x="335241" y="361365"/>
                  </a:lnTo>
                  <a:lnTo>
                    <a:pt x="342328" y="358089"/>
                  </a:lnTo>
                  <a:lnTo>
                    <a:pt x="351815" y="346163"/>
                  </a:lnTo>
                  <a:lnTo>
                    <a:pt x="353961" y="339813"/>
                  </a:lnTo>
                  <a:lnTo>
                    <a:pt x="353961" y="324751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49" y="0"/>
                  </a:lnTo>
                  <a:lnTo>
                    <a:pt x="348449" y="260184"/>
                  </a:lnTo>
                  <a:lnTo>
                    <a:pt x="359143" y="260184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17" y="0"/>
                  </a:moveTo>
                  <a:lnTo>
                    <a:pt x="369836" y="0"/>
                  </a:lnTo>
                  <a:lnTo>
                    <a:pt x="369836" y="260184"/>
                  </a:lnTo>
                  <a:lnTo>
                    <a:pt x="380517" y="260184"/>
                  </a:lnTo>
                  <a:lnTo>
                    <a:pt x="380517" y="0"/>
                  </a:lnTo>
                  <a:close/>
                </a:path>
                <a:path w="1118870" h="361950">
                  <a:moveTo>
                    <a:pt x="434009" y="0"/>
                  </a:moveTo>
                  <a:lnTo>
                    <a:pt x="401942" y="0"/>
                  </a:lnTo>
                  <a:lnTo>
                    <a:pt x="401942" y="260197"/>
                  </a:lnTo>
                  <a:lnTo>
                    <a:pt x="434009" y="260197"/>
                  </a:lnTo>
                  <a:lnTo>
                    <a:pt x="434009" y="0"/>
                  </a:lnTo>
                  <a:close/>
                </a:path>
                <a:path w="1118870" h="361950">
                  <a:moveTo>
                    <a:pt x="455396" y="0"/>
                  </a:moveTo>
                  <a:lnTo>
                    <a:pt x="444715" y="0"/>
                  </a:lnTo>
                  <a:lnTo>
                    <a:pt x="444715" y="260184"/>
                  </a:lnTo>
                  <a:lnTo>
                    <a:pt x="455396" y="260184"/>
                  </a:lnTo>
                  <a:lnTo>
                    <a:pt x="455396" y="0"/>
                  </a:lnTo>
                  <a:close/>
                </a:path>
                <a:path w="1118870" h="361950">
                  <a:moveTo>
                    <a:pt x="508838" y="0"/>
                  </a:moveTo>
                  <a:lnTo>
                    <a:pt x="487451" y="0"/>
                  </a:lnTo>
                  <a:lnTo>
                    <a:pt x="487451" y="260197"/>
                  </a:lnTo>
                  <a:lnTo>
                    <a:pt x="508838" y="260197"/>
                  </a:lnTo>
                  <a:lnTo>
                    <a:pt x="508838" y="0"/>
                  </a:lnTo>
                  <a:close/>
                </a:path>
                <a:path w="1118870" h="361950">
                  <a:moveTo>
                    <a:pt x="530212" y="0"/>
                  </a:moveTo>
                  <a:lnTo>
                    <a:pt x="519531" y="0"/>
                  </a:lnTo>
                  <a:lnTo>
                    <a:pt x="519531" y="260184"/>
                  </a:lnTo>
                  <a:lnTo>
                    <a:pt x="530212" y="260184"/>
                  </a:lnTo>
                  <a:lnTo>
                    <a:pt x="530212" y="0"/>
                  </a:lnTo>
                  <a:close/>
                </a:path>
                <a:path w="1118870" h="361950">
                  <a:moveTo>
                    <a:pt x="583679" y="0"/>
                  </a:moveTo>
                  <a:lnTo>
                    <a:pt x="562292" y="0"/>
                  </a:lnTo>
                  <a:lnTo>
                    <a:pt x="562292" y="260197"/>
                  </a:lnTo>
                  <a:lnTo>
                    <a:pt x="583679" y="260197"/>
                  </a:lnTo>
                  <a:lnTo>
                    <a:pt x="583679" y="0"/>
                  </a:lnTo>
                  <a:close/>
                </a:path>
                <a:path w="1118870" h="361950">
                  <a:moveTo>
                    <a:pt x="605078" y="12"/>
                  </a:moveTo>
                  <a:lnTo>
                    <a:pt x="594385" y="12"/>
                  </a:lnTo>
                  <a:lnTo>
                    <a:pt x="594385" y="313664"/>
                  </a:lnTo>
                  <a:lnTo>
                    <a:pt x="605078" y="313664"/>
                  </a:lnTo>
                  <a:lnTo>
                    <a:pt x="605078" y="12"/>
                  </a:lnTo>
                  <a:close/>
                </a:path>
                <a:path w="1118870" h="361950">
                  <a:moveTo>
                    <a:pt x="626452" y="12"/>
                  </a:moveTo>
                  <a:lnTo>
                    <a:pt x="615759" y="12"/>
                  </a:lnTo>
                  <a:lnTo>
                    <a:pt x="615759" y="313664"/>
                  </a:lnTo>
                  <a:lnTo>
                    <a:pt x="626452" y="313664"/>
                  </a:lnTo>
                  <a:lnTo>
                    <a:pt x="626452" y="12"/>
                  </a:lnTo>
                  <a:close/>
                </a:path>
                <a:path w="1118870" h="361950">
                  <a:moveTo>
                    <a:pt x="669226" y="0"/>
                  </a:moveTo>
                  <a:lnTo>
                    <a:pt x="637146" y="0"/>
                  </a:lnTo>
                  <a:lnTo>
                    <a:pt x="637146" y="260197"/>
                  </a:lnTo>
                  <a:lnTo>
                    <a:pt x="669226" y="260197"/>
                  </a:lnTo>
                  <a:lnTo>
                    <a:pt x="669226" y="0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00" y="0"/>
                  </a:lnTo>
                  <a:lnTo>
                    <a:pt x="690600" y="260184"/>
                  </a:lnTo>
                  <a:lnTo>
                    <a:pt x="701306" y="260184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54" y="0"/>
                  </a:moveTo>
                  <a:lnTo>
                    <a:pt x="712000" y="0"/>
                  </a:lnTo>
                  <a:lnTo>
                    <a:pt x="712000" y="260197"/>
                  </a:lnTo>
                  <a:lnTo>
                    <a:pt x="744054" y="260197"/>
                  </a:lnTo>
                  <a:lnTo>
                    <a:pt x="744054" y="0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54" y="0"/>
                  </a:lnTo>
                  <a:lnTo>
                    <a:pt x="765454" y="260184"/>
                  </a:lnTo>
                  <a:lnTo>
                    <a:pt x="776147" y="260184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818908" y="0"/>
                  </a:moveTo>
                  <a:lnTo>
                    <a:pt x="786841" y="0"/>
                  </a:lnTo>
                  <a:lnTo>
                    <a:pt x="786841" y="260197"/>
                  </a:lnTo>
                  <a:lnTo>
                    <a:pt x="818908" y="260197"/>
                  </a:lnTo>
                  <a:lnTo>
                    <a:pt x="818908" y="0"/>
                  </a:lnTo>
                  <a:close/>
                </a:path>
                <a:path w="1118870" h="361950">
                  <a:moveTo>
                    <a:pt x="850988" y="0"/>
                  </a:moveTo>
                  <a:lnTo>
                    <a:pt x="840295" y="0"/>
                  </a:lnTo>
                  <a:lnTo>
                    <a:pt x="840295" y="260184"/>
                  </a:lnTo>
                  <a:lnTo>
                    <a:pt x="850988" y="260184"/>
                  </a:lnTo>
                  <a:lnTo>
                    <a:pt x="850988" y="0"/>
                  </a:lnTo>
                  <a:close/>
                </a:path>
                <a:path w="1118870" h="361950">
                  <a:moveTo>
                    <a:pt x="872375" y="0"/>
                  </a:moveTo>
                  <a:lnTo>
                    <a:pt x="861682" y="0"/>
                  </a:lnTo>
                  <a:lnTo>
                    <a:pt x="861682" y="260184"/>
                  </a:lnTo>
                  <a:lnTo>
                    <a:pt x="872375" y="260184"/>
                  </a:lnTo>
                  <a:lnTo>
                    <a:pt x="872375" y="0"/>
                  </a:lnTo>
                  <a:close/>
                </a:path>
                <a:path w="1118870" h="361950">
                  <a:moveTo>
                    <a:pt x="915136" y="0"/>
                  </a:moveTo>
                  <a:lnTo>
                    <a:pt x="883069" y="0"/>
                  </a:lnTo>
                  <a:lnTo>
                    <a:pt x="883069" y="260197"/>
                  </a:lnTo>
                  <a:lnTo>
                    <a:pt x="915136" y="260197"/>
                  </a:lnTo>
                  <a:lnTo>
                    <a:pt x="915136" y="0"/>
                  </a:lnTo>
                  <a:close/>
                </a:path>
                <a:path w="1118870" h="361950">
                  <a:moveTo>
                    <a:pt x="958723" y="0"/>
                  </a:moveTo>
                  <a:lnTo>
                    <a:pt x="936510" y="0"/>
                  </a:lnTo>
                  <a:lnTo>
                    <a:pt x="936510" y="260197"/>
                  </a:lnTo>
                  <a:lnTo>
                    <a:pt x="958723" y="260197"/>
                  </a:lnTo>
                  <a:lnTo>
                    <a:pt x="958723" y="0"/>
                  </a:lnTo>
                  <a:close/>
                </a:path>
                <a:path w="1118870" h="361950">
                  <a:moveTo>
                    <a:pt x="990803" y="0"/>
                  </a:moveTo>
                  <a:lnTo>
                    <a:pt x="968603" y="0"/>
                  </a:lnTo>
                  <a:lnTo>
                    <a:pt x="968603" y="260197"/>
                  </a:lnTo>
                  <a:lnTo>
                    <a:pt x="990803" y="260197"/>
                  </a:lnTo>
                  <a:lnTo>
                    <a:pt x="990803" y="0"/>
                  </a:lnTo>
                  <a:close/>
                </a:path>
                <a:path w="1118870" h="361950">
                  <a:moveTo>
                    <a:pt x="1022057" y="0"/>
                  </a:moveTo>
                  <a:lnTo>
                    <a:pt x="1011364" y="0"/>
                  </a:lnTo>
                  <a:lnTo>
                    <a:pt x="1011364" y="260184"/>
                  </a:lnTo>
                  <a:lnTo>
                    <a:pt x="1022057" y="260184"/>
                  </a:lnTo>
                  <a:lnTo>
                    <a:pt x="1022057" y="0"/>
                  </a:lnTo>
                  <a:close/>
                </a:path>
                <a:path w="1118870" h="361950">
                  <a:moveTo>
                    <a:pt x="1075524" y="0"/>
                  </a:moveTo>
                  <a:lnTo>
                    <a:pt x="1064831" y="0"/>
                  </a:lnTo>
                  <a:lnTo>
                    <a:pt x="1064831" y="260184"/>
                  </a:lnTo>
                  <a:lnTo>
                    <a:pt x="1075524" y="260184"/>
                  </a:lnTo>
                  <a:lnTo>
                    <a:pt x="1075524" y="0"/>
                  </a:lnTo>
                  <a:close/>
                </a:path>
                <a:path w="1118870" h="361950">
                  <a:moveTo>
                    <a:pt x="1096911" y="12"/>
                  </a:moveTo>
                  <a:lnTo>
                    <a:pt x="1086218" y="12"/>
                  </a:lnTo>
                  <a:lnTo>
                    <a:pt x="1086218" y="313664"/>
                  </a:lnTo>
                  <a:lnTo>
                    <a:pt x="1096911" y="313664"/>
                  </a:lnTo>
                  <a:lnTo>
                    <a:pt x="1096911" y="12"/>
                  </a:lnTo>
                  <a:close/>
                </a:path>
                <a:path w="1118870" h="361950">
                  <a:moveTo>
                    <a:pt x="1118285" y="12"/>
                  </a:moveTo>
                  <a:lnTo>
                    <a:pt x="1107579" y="12"/>
                  </a:lnTo>
                  <a:lnTo>
                    <a:pt x="1107579" y="313664"/>
                  </a:lnTo>
                  <a:lnTo>
                    <a:pt x="1118285" y="313664"/>
                  </a:lnTo>
                  <a:lnTo>
                    <a:pt x="1118285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1" name="object 161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842430" y="2978597"/>
              <a:ext cx="202987" cy="82892"/>
            </a:xfrm>
            <a:prstGeom prst="rect">
              <a:avLst/>
            </a:prstGeom>
          </p:spPr>
        </p:pic>
        <p:sp>
          <p:nvSpPr>
            <p:cNvPr id="162" name="object 162"/>
            <p:cNvSpPr/>
            <p:nvPr/>
          </p:nvSpPr>
          <p:spPr>
            <a:xfrm>
              <a:off x="1109091" y="2978606"/>
              <a:ext cx="128270" cy="83185"/>
            </a:xfrm>
            <a:custGeom>
              <a:avLst/>
              <a:gdLst/>
              <a:ahLst/>
              <a:cxnLst/>
              <a:rect l="l" t="t" r="r" b="b"/>
              <a:pathLst>
                <a:path w="128269" h="83185">
                  <a:moveTo>
                    <a:pt x="52933" y="51003"/>
                  </a:moveTo>
                  <a:lnTo>
                    <a:pt x="46024" y="10198"/>
                  </a:lnTo>
                  <a:lnTo>
                    <a:pt x="44780" y="8255"/>
                  </a:lnTo>
                  <a:lnTo>
                    <a:pt x="43929" y="6934"/>
                  </a:lnTo>
                  <a:lnTo>
                    <a:pt x="42697" y="5791"/>
                  </a:lnTo>
                  <a:lnTo>
                    <a:pt x="42697" y="41478"/>
                  </a:lnTo>
                  <a:lnTo>
                    <a:pt x="42405" y="50609"/>
                  </a:lnTo>
                  <a:lnTo>
                    <a:pt x="31051" y="74701"/>
                  </a:lnTo>
                  <a:lnTo>
                    <a:pt x="21907" y="74701"/>
                  </a:lnTo>
                  <a:lnTo>
                    <a:pt x="10261" y="41478"/>
                  </a:lnTo>
                  <a:lnTo>
                    <a:pt x="10541" y="33439"/>
                  </a:lnTo>
                  <a:lnTo>
                    <a:pt x="21793" y="8255"/>
                  </a:lnTo>
                  <a:lnTo>
                    <a:pt x="31013" y="8255"/>
                  </a:lnTo>
                  <a:lnTo>
                    <a:pt x="42697" y="41478"/>
                  </a:lnTo>
                  <a:lnTo>
                    <a:pt x="42697" y="5791"/>
                  </a:lnTo>
                  <a:lnTo>
                    <a:pt x="41224" y="4406"/>
                  </a:lnTo>
                  <a:lnTo>
                    <a:pt x="34645" y="901"/>
                  </a:lnTo>
                  <a:lnTo>
                    <a:pt x="30835" y="0"/>
                  </a:lnTo>
                  <a:lnTo>
                    <a:pt x="20574" y="12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509" y="80086"/>
                  </a:lnTo>
                  <a:lnTo>
                    <a:pt x="18656" y="82892"/>
                  </a:lnTo>
                  <a:lnTo>
                    <a:pt x="32423" y="82892"/>
                  </a:lnTo>
                  <a:lnTo>
                    <a:pt x="37325" y="81305"/>
                  </a:lnTo>
                  <a:lnTo>
                    <a:pt x="45123" y="74930"/>
                  </a:lnTo>
                  <a:lnTo>
                    <a:pt x="45262" y="74701"/>
                  </a:lnTo>
                  <a:lnTo>
                    <a:pt x="48056" y="70396"/>
                  </a:lnTo>
                  <a:lnTo>
                    <a:pt x="51968" y="58699"/>
                  </a:lnTo>
                  <a:lnTo>
                    <a:pt x="52933" y="51003"/>
                  </a:lnTo>
                  <a:close/>
                </a:path>
                <a:path w="128269" h="83185">
                  <a:moveTo>
                    <a:pt x="127990" y="51003"/>
                  </a:moveTo>
                  <a:lnTo>
                    <a:pt x="119837" y="8255"/>
                  </a:lnTo>
                  <a:lnTo>
                    <a:pt x="117754" y="5803"/>
                  </a:lnTo>
                  <a:lnTo>
                    <a:pt x="117754" y="41478"/>
                  </a:lnTo>
                  <a:lnTo>
                    <a:pt x="117462" y="50609"/>
                  </a:lnTo>
                  <a:lnTo>
                    <a:pt x="106108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39"/>
                  </a:lnTo>
                  <a:lnTo>
                    <a:pt x="96837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803"/>
                  </a:lnTo>
                  <a:lnTo>
                    <a:pt x="116268" y="4406"/>
                  </a:lnTo>
                  <a:lnTo>
                    <a:pt x="109715" y="901"/>
                  </a:lnTo>
                  <a:lnTo>
                    <a:pt x="105892" y="0"/>
                  </a:lnTo>
                  <a:lnTo>
                    <a:pt x="95618" y="12"/>
                  </a:lnTo>
                  <a:lnTo>
                    <a:pt x="75057" y="31889"/>
                  </a:lnTo>
                  <a:lnTo>
                    <a:pt x="75057" y="41478"/>
                  </a:lnTo>
                  <a:lnTo>
                    <a:pt x="87553" y="80086"/>
                  </a:lnTo>
                  <a:lnTo>
                    <a:pt x="93713" y="82892"/>
                  </a:lnTo>
                  <a:lnTo>
                    <a:pt x="107480" y="82892"/>
                  </a:lnTo>
                  <a:lnTo>
                    <a:pt x="127025" y="58699"/>
                  </a:lnTo>
                  <a:lnTo>
                    <a:pt x="127990" y="51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3" name="object 163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259211" y="2978597"/>
              <a:ext cx="127942" cy="82892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1407972" y="2978606"/>
              <a:ext cx="130175" cy="83185"/>
            </a:xfrm>
            <a:custGeom>
              <a:avLst/>
              <a:gdLst/>
              <a:ahLst/>
              <a:cxnLst/>
              <a:rect l="l" t="t" r="r" b="b"/>
              <a:pathLst>
                <a:path w="130175" h="83185">
                  <a:moveTo>
                    <a:pt x="53733" y="71920"/>
                  </a:moveTo>
                  <a:lnTo>
                    <a:pt x="13919" y="71920"/>
                  </a:lnTo>
                  <a:lnTo>
                    <a:pt x="15036" y="70116"/>
                  </a:lnTo>
                  <a:lnTo>
                    <a:pt x="16421" y="68338"/>
                  </a:lnTo>
                  <a:lnTo>
                    <a:pt x="19824" y="64757"/>
                  </a:lnTo>
                  <a:lnTo>
                    <a:pt x="23660" y="61328"/>
                  </a:lnTo>
                  <a:lnTo>
                    <a:pt x="36804" y="50266"/>
                  </a:lnTo>
                  <a:lnTo>
                    <a:pt x="41922" y="45504"/>
                  </a:lnTo>
                  <a:lnTo>
                    <a:pt x="48082" y="38569"/>
                  </a:lnTo>
                  <a:lnTo>
                    <a:pt x="50292" y="35255"/>
                  </a:lnTo>
                  <a:lnTo>
                    <a:pt x="52946" y="28981"/>
                  </a:lnTo>
                  <a:lnTo>
                    <a:pt x="53619" y="25781"/>
                  </a:lnTo>
                  <a:lnTo>
                    <a:pt x="53619" y="16141"/>
                  </a:lnTo>
                  <a:lnTo>
                    <a:pt x="51358" y="10807"/>
                  </a:lnTo>
                  <a:lnTo>
                    <a:pt x="42265" y="2159"/>
                  </a:lnTo>
                  <a:lnTo>
                    <a:pt x="36106" y="0"/>
                  </a:lnTo>
                  <a:lnTo>
                    <a:pt x="20599" y="12"/>
                  </a:lnTo>
                  <a:lnTo>
                    <a:pt x="14452" y="2006"/>
                  </a:lnTo>
                  <a:lnTo>
                    <a:pt x="5308" y="10033"/>
                  </a:lnTo>
                  <a:lnTo>
                    <a:pt x="2667" y="15824"/>
                  </a:lnTo>
                  <a:lnTo>
                    <a:pt x="1955" y="23482"/>
                  </a:lnTo>
                  <a:lnTo>
                    <a:pt x="12192" y="24536"/>
                  </a:lnTo>
                  <a:lnTo>
                    <a:pt x="12230" y="19431"/>
                  </a:lnTo>
                  <a:lnTo>
                    <a:pt x="13703" y="15443"/>
                  </a:lnTo>
                  <a:lnTo>
                    <a:pt x="19456" y="9702"/>
                  </a:lnTo>
                  <a:lnTo>
                    <a:pt x="23304" y="8242"/>
                  </a:lnTo>
                  <a:lnTo>
                    <a:pt x="32639" y="8242"/>
                  </a:lnTo>
                  <a:lnTo>
                    <a:pt x="36309" y="9613"/>
                  </a:lnTo>
                  <a:lnTo>
                    <a:pt x="41960" y="15036"/>
                  </a:lnTo>
                  <a:lnTo>
                    <a:pt x="43383" y="18364"/>
                  </a:lnTo>
                  <a:lnTo>
                    <a:pt x="43383" y="26098"/>
                  </a:lnTo>
                  <a:lnTo>
                    <a:pt x="41833" y="30099"/>
                  </a:lnTo>
                  <a:lnTo>
                    <a:pt x="35623" y="38544"/>
                  </a:lnTo>
                  <a:lnTo>
                    <a:pt x="29654" y="44259"/>
                  </a:lnTo>
                  <a:lnTo>
                    <a:pt x="15151" y="56159"/>
                  </a:lnTo>
                  <a:lnTo>
                    <a:pt x="10807" y="60236"/>
                  </a:lnTo>
                  <a:lnTo>
                    <a:pt x="4787" y="67335"/>
                  </a:lnTo>
                  <a:lnTo>
                    <a:pt x="2603" y="70942"/>
                  </a:lnTo>
                  <a:lnTo>
                    <a:pt x="393" y="76809"/>
                  </a:lnTo>
                  <a:lnTo>
                    <a:pt x="0" y="79108"/>
                  </a:lnTo>
                  <a:lnTo>
                    <a:pt x="63" y="81495"/>
                  </a:lnTo>
                  <a:lnTo>
                    <a:pt x="53733" y="81495"/>
                  </a:lnTo>
                  <a:lnTo>
                    <a:pt x="53733" y="71920"/>
                  </a:lnTo>
                  <a:close/>
                </a:path>
                <a:path w="130175" h="83185">
                  <a:moveTo>
                    <a:pt x="129616" y="52298"/>
                  </a:moveTo>
                  <a:lnTo>
                    <a:pt x="128295" y="47929"/>
                  </a:lnTo>
                  <a:lnTo>
                    <a:pt x="122974" y="40944"/>
                  </a:lnTo>
                  <a:lnTo>
                    <a:pt x="119253" y="38658"/>
                  </a:lnTo>
                  <a:lnTo>
                    <a:pt x="114452" y="37541"/>
                  </a:lnTo>
                  <a:lnTo>
                    <a:pt x="118135" y="35839"/>
                  </a:lnTo>
                  <a:lnTo>
                    <a:pt x="120929" y="33553"/>
                  </a:lnTo>
                  <a:lnTo>
                    <a:pt x="124688" y="27787"/>
                  </a:lnTo>
                  <a:lnTo>
                    <a:pt x="125641" y="24612"/>
                  </a:lnTo>
                  <a:lnTo>
                    <a:pt x="125641" y="17411"/>
                  </a:lnTo>
                  <a:lnTo>
                    <a:pt x="106311" y="0"/>
                  </a:lnTo>
                  <a:lnTo>
                    <a:pt x="95453" y="12"/>
                  </a:lnTo>
                  <a:lnTo>
                    <a:pt x="90081" y="1854"/>
                  </a:lnTo>
                  <a:lnTo>
                    <a:pt x="81445" y="9182"/>
                  </a:lnTo>
                  <a:lnTo>
                    <a:pt x="78676" y="14351"/>
                  </a:lnTo>
                  <a:lnTo>
                    <a:pt x="77457" y="21031"/>
                  </a:lnTo>
                  <a:lnTo>
                    <a:pt x="87426" y="22809"/>
                  </a:lnTo>
                  <a:lnTo>
                    <a:pt x="88163" y="17945"/>
                  </a:lnTo>
                  <a:lnTo>
                    <a:pt x="89827" y="14287"/>
                  </a:lnTo>
                  <a:lnTo>
                    <a:pt x="94996" y="9410"/>
                  </a:lnTo>
                  <a:lnTo>
                    <a:pt x="98221" y="8204"/>
                  </a:lnTo>
                  <a:lnTo>
                    <a:pt x="106019" y="8204"/>
                  </a:lnTo>
                  <a:lnTo>
                    <a:pt x="109207" y="9385"/>
                  </a:lnTo>
                  <a:lnTo>
                    <a:pt x="114147" y="14185"/>
                  </a:lnTo>
                  <a:lnTo>
                    <a:pt x="115392" y="17233"/>
                  </a:lnTo>
                  <a:lnTo>
                    <a:pt x="115392" y="25476"/>
                  </a:lnTo>
                  <a:lnTo>
                    <a:pt x="113690" y="28892"/>
                  </a:lnTo>
                  <a:lnTo>
                    <a:pt x="106895" y="33337"/>
                  </a:lnTo>
                  <a:lnTo>
                    <a:pt x="103073" y="34442"/>
                  </a:lnTo>
                  <a:lnTo>
                    <a:pt x="98831" y="34442"/>
                  </a:lnTo>
                  <a:lnTo>
                    <a:pt x="97231" y="34315"/>
                  </a:lnTo>
                  <a:lnTo>
                    <a:pt x="96113" y="43065"/>
                  </a:lnTo>
                  <a:lnTo>
                    <a:pt x="98920" y="42341"/>
                  </a:lnTo>
                  <a:lnTo>
                    <a:pt x="101269" y="41960"/>
                  </a:lnTo>
                  <a:lnTo>
                    <a:pt x="107759" y="41960"/>
                  </a:lnTo>
                  <a:lnTo>
                    <a:pt x="111569" y="43459"/>
                  </a:lnTo>
                  <a:lnTo>
                    <a:pt x="117551" y="49403"/>
                  </a:lnTo>
                  <a:lnTo>
                    <a:pt x="119037" y="53174"/>
                  </a:lnTo>
                  <a:lnTo>
                    <a:pt x="119037" y="62547"/>
                  </a:lnTo>
                  <a:lnTo>
                    <a:pt x="117424" y="66573"/>
                  </a:lnTo>
                  <a:lnTo>
                    <a:pt x="110959" y="73075"/>
                  </a:lnTo>
                  <a:lnTo>
                    <a:pt x="107010" y="74688"/>
                  </a:lnTo>
                  <a:lnTo>
                    <a:pt x="98374" y="74688"/>
                  </a:lnTo>
                  <a:lnTo>
                    <a:pt x="95008" y="73469"/>
                  </a:lnTo>
                  <a:lnTo>
                    <a:pt x="89509" y="68465"/>
                  </a:lnTo>
                  <a:lnTo>
                    <a:pt x="87579" y="64401"/>
                  </a:lnTo>
                  <a:lnTo>
                    <a:pt x="86436" y="58750"/>
                  </a:lnTo>
                  <a:lnTo>
                    <a:pt x="76466" y="60071"/>
                  </a:lnTo>
                  <a:lnTo>
                    <a:pt x="77127" y="66827"/>
                  </a:lnTo>
                  <a:lnTo>
                    <a:pt x="79806" y="72339"/>
                  </a:lnTo>
                  <a:lnTo>
                    <a:pt x="89217" y="80822"/>
                  </a:lnTo>
                  <a:lnTo>
                    <a:pt x="95135" y="82943"/>
                  </a:lnTo>
                  <a:lnTo>
                    <a:pt x="110159" y="82943"/>
                  </a:lnTo>
                  <a:lnTo>
                    <a:pt x="116700" y="80492"/>
                  </a:lnTo>
                  <a:lnTo>
                    <a:pt x="127050" y="70624"/>
                  </a:lnTo>
                  <a:lnTo>
                    <a:pt x="129616" y="64617"/>
                  </a:lnTo>
                  <a:lnTo>
                    <a:pt x="129616" y="52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1076705" y="236976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6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086225" y="2373708"/>
              <a:ext cx="143802" cy="124828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379412" y="236976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8" name="object 168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388927" y="2373708"/>
              <a:ext cx="143802" cy="124828"/>
            </a:xfrm>
            <a:prstGeom prst="rect">
              <a:avLst/>
            </a:prstGeom>
          </p:spPr>
        </p:pic>
      </p:grpSp>
      <p:sp>
        <p:nvSpPr>
          <p:cNvPr id="169" name="object 169"/>
          <p:cNvSpPr txBox="1"/>
          <p:nvPr/>
        </p:nvSpPr>
        <p:spPr>
          <a:xfrm>
            <a:off x="379412" y="2369769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70" name="object 170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171" name="object 171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173" name="object 173"/>
          <p:cNvSpPr txBox="1"/>
          <p:nvPr/>
        </p:nvSpPr>
        <p:spPr>
          <a:xfrm>
            <a:off x="444500" y="163227"/>
            <a:ext cx="1023619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VEGE</a:t>
            </a:r>
            <a:r>
              <a:rPr sz="1500" b="1" spc="-31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ABLES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74" name="object 17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12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83092" y="5148003"/>
            <a:ext cx="1738630" cy="1959610"/>
          </a:xfrm>
          <a:custGeom>
            <a:avLst/>
            <a:gdLst/>
            <a:ahLst/>
            <a:cxnLst/>
            <a:rect l="l" t="t" r="r" b="b"/>
            <a:pathLst>
              <a:path w="1738630" h="195960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7550"/>
                </a:lnTo>
                <a:lnTo>
                  <a:pt x="1124" y="1929180"/>
                </a:lnTo>
                <a:lnTo>
                  <a:pt x="8999" y="1950558"/>
                </a:lnTo>
                <a:lnTo>
                  <a:pt x="30373" y="1958434"/>
                </a:lnTo>
                <a:lnTo>
                  <a:pt x="71996" y="1959559"/>
                </a:lnTo>
                <a:lnTo>
                  <a:pt x="1666595" y="1959559"/>
                </a:lnTo>
                <a:lnTo>
                  <a:pt x="1708218" y="1958434"/>
                </a:lnTo>
                <a:lnTo>
                  <a:pt x="1729592" y="1950558"/>
                </a:lnTo>
                <a:lnTo>
                  <a:pt x="1737466" y="1929180"/>
                </a:lnTo>
                <a:lnTo>
                  <a:pt x="1738591" y="188755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84739" y="637411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7680RH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16005118002268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371668" y="5251169"/>
            <a:ext cx="136144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CHAKALAKA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WITH </a:t>
            </a:r>
            <a:r>
              <a:rPr sz="1000" b="1" spc="-15" dirty="0">
                <a:latin typeface="Trebuchet MS"/>
                <a:cs typeface="Trebuchet MS"/>
              </a:rPr>
              <a:t>PEAS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35139" y="4291749"/>
            <a:ext cx="445967" cy="762558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392366" y="5632056"/>
            <a:ext cx="1358265" cy="681355"/>
            <a:chOff x="392366" y="5632056"/>
            <a:chExt cx="1358265" cy="681355"/>
          </a:xfrm>
        </p:grpSpPr>
        <p:sp>
          <p:nvSpPr>
            <p:cNvPr id="8" name="object 8"/>
            <p:cNvSpPr/>
            <p:nvPr/>
          </p:nvSpPr>
          <p:spPr>
            <a:xfrm>
              <a:off x="412292" y="5880938"/>
              <a:ext cx="1229995" cy="432434"/>
            </a:xfrm>
            <a:custGeom>
              <a:avLst/>
              <a:gdLst/>
              <a:ahLst/>
              <a:cxnLst/>
              <a:rect l="l" t="t" r="r" b="b"/>
              <a:pathLst>
                <a:path w="1229995" h="432435">
                  <a:moveTo>
                    <a:pt x="1229575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1229575" y="432003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089659" y="563205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99181" y="5635999"/>
              <a:ext cx="143802" cy="124828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92366" y="563205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01883" y="5635999"/>
              <a:ext cx="143802" cy="124828"/>
            </a:xfrm>
            <a:prstGeom prst="rect">
              <a:avLst/>
            </a:prstGeom>
          </p:spPr>
        </p:pic>
      </p:grpSp>
      <p:sp>
        <p:nvSpPr>
          <p:cNvPr id="13" name="object 13"/>
          <p:cNvSpPr txBox="1"/>
          <p:nvPr/>
        </p:nvSpPr>
        <p:spPr>
          <a:xfrm>
            <a:off x="392366" y="5632056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486206" y="5872150"/>
            <a:ext cx="1193800" cy="407670"/>
            <a:chOff x="486206" y="5872150"/>
            <a:chExt cx="1193800" cy="407670"/>
          </a:xfrm>
        </p:grpSpPr>
        <p:sp>
          <p:nvSpPr>
            <p:cNvPr id="15" name="object 15"/>
            <p:cNvSpPr/>
            <p:nvPr/>
          </p:nvSpPr>
          <p:spPr>
            <a:xfrm>
              <a:off x="486206" y="5872150"/>
              <a:ext cx="1193800" cy="407670"/>
            </a:xfrm>
            <a:custGeom>
              <a:avLst/>
              <a:gdLst/>
              <a:ahLst/>
              <a:cxnLst/>
              <a:rect l="l" t="t" r="r" b="b"/>
              <a:pathLst>
                <a:path w="1193800" h="407670">
                  <a:moveTo>
                    <a:pt x="1193304" y="0"/>
                  </a:moveTo>
                  <a:lnTo>
                    <a:pt x="0" y="0"/>
                  </a:lnTo>
                  <a:lnTo>
                    <a:pt x="0" y="407149"/>
                  </a:lnTo>
                  <a:lnTo>
                    <a:pt x="1193304" y="407149"/>
                  </a:lnTo>
                  <a:lnTo>
                    <a:pt x="11933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95528" y="5872149"/>
              <a:ext cx="1126490" cy="389255"/>
            </a:xfrm>
            <a:custGeom>
              <a:avLst/>
              <a:gdLst/>
              <a:ahLst/>
              <a:cxnLst/>
              <a:rect l="l" t="t" r="r" b="b"/>
              <a:pathLst>
                <a:path w="1126490" h="389254">
                  <a:moveTo>
                    <a:pt x="36588" y="364617"/>
                  </a:moveTo>
                  <a:lnTo>
                    <a:pt x="34988" y="360311"/>
                  </a:lnTo>
                  <a:lnTo>
                    <a:pt x="32753" y="357987"/>
                  </a:lnTo>
                  <a:lnTo>
                    <a:pt x="29591" y="354685"/>
                  </a:lnTo>
                  <a:lnTo>
                    <a:pt x="29591" y="366369"/>
                  </a:lnTo>
                  <a:lnTo>
                    <a:pt x="29552" y="374497"/>
                  </a:lnTo>
                  <a:lnTo>
                    <a:pt x="28600" y="377418"/>
                  </a:lnTo>
                  <a:lnTo>
                    <a:pt x="24460" y="382041"/>
                  </a:lnTo>
                  <a:lnTo>
                    <a:pt x="21996" y="383197"/>
                  </a:lnTo>
                  <a:lnTo>
                    <a:pt x="17157" y="383197"/>
                  </a:lnTo>
                  <a:lnTo>
                    <a:pt x="7823" y="372275"/>
                  </a:lnTo>
                  <a:lnTo>
                    <a:pt x="7823" y="366369"/>
                  </a:lnTo>
                  <a:lnTo>
                    <a:pt x="29591" y="366369"/>
                  </a:lnTo>
                  <a:lnTo>
                    <a:pt x="29591" y="354685"/>
                  </a:lnTo>
                  <a:lnTo>
                    <a:pt x="28613" y="353656"/>
                  </a:lnTo>
                  <a:lnTo>
                    <a:pt x="24752" y="351993"/>
                  </a:lnTo>
                  <a:lnTo>
                    <a:pt x="17614" y="351993"/>
                  </a:lnTo>
                  <a:lnTo>
                    <a:pt x="15138" y="352590"/>
                  </a:lnTo>
                  <a:lnTo>
                    <a:pt x="10401" y="355003"/>
                  </a:lnTo>
                  <a:lnTo>
                    <a:pt x="8394" y="356857"/>
                  </a:lnTo>
                  <a:lnTo>
                    <a:pt x="6769" y="359333"/>
                  </a:lnTo>
                  <a:lnTo>
                    <a:pt x="6819" y="353656"/>
                  </a:lnTo>
                  <a:lnTo>
                    <a:pt x="17297" y="337921"/>
                  </a:lnTo>
                  <a:lnTo>
                    <a:pt x="22161" y="337921"/>
                  </a:lnTo>
                  <a:lnTo>
                    <a:pt x="28829" y="346633"/>
                  </a:lnTo>
                  <a:lnTo>
                    <a:pt x="35598" y="346100"/>
                  </a:lnTo>
                  <a:lnTo>
                    <a:pt x="35052" y="341807"/>
                  </a:lnTo>
                  <a:lnTo>
                    <a:pt x="33375" y="338442"/>
                  </a:lnTo>
                  <a:lnTo>
                    <a:pt x="32778" y="337921"/>
                  </a:lnTo>
                  <a:lnTo>
                    <a:pt x="27813" y="333565"/>
                  </a:lnTo>
                  <a:lnTo>
                    <a:pt x="24231" y="332346"/>
                  </a:lnTo>
                  <a:lnTo>
                    <a:pt x="14033" y="332346"/>
                  </a:lnTo>
                  <a:lnTo>
                    <a:pt x="9385" y="334454"/>
                  </a:lnTo>
                  <a:lnTo>
                    <a:pt x="1981" y="343535"/>
                  </a:lnTo>
                  <a:lnTo>
                    <a:pt x="0" y="351294"/>
                  </a:lnTo>
                  <a:lnTo>
                    <a:pt x="0" y="371525"/>
                  </a:lnTo>
                  <a:lnTo>
                    <a:pt x="1790" y="378383"/>
                  </a:lnTo>
                  <a:lnTo>
                    <a:pt x="8940" y="386689"/>
                  </a:lnTo>
                  <a:lnTo>
                    <a:pt x="13563" y="388772"/>
                  </a:lnTo>
                  <a:lnTo>
                    <a:pt x="22567" y="388772"/>
                  </a:lnTo>
                  <a:lnTo>
                    <a:pt x="25539" y="387985"/>
                  </a:lnTo>
                  <a:lnTo>
                    <a:pt x="30772" y="384822"/>
                  </a:lnTo>
                  <a:lnTo>
                    <a:pt x="32232" y="383197"/>
                  </a:lnTo>
                  <a:lnTo>
                    <a:pt x="32829" y="382536"/>
                  </a:lnTo>
                  <a:lnTo>
                    <a:pt x="35839" y="376580"/>
                  </a:lnTo>
                  <a:lnTo>
                    <a:pt x="36588" y="373367"/>
                  </a:lnTo>
                  <a:lnTo>
                    <a:pt x="36588" y="364617"/>
                  </a:lnTo>
                  <a:close/>
                </a:path>
                <a:path w="1126490" h="389254">
                  <a:moveTo>
                    <a:pt x="74549" y="0"/>
                  </a:moveTo>
                  <a:lnTo>
                    <a:pt x="68097" y="0"/>
                  </a:lnTo>
                  <a:lnTo>
                    <a:pt x="68097" y="342811"/>
                  </a:lnTo>
                  <a:lnTo>
                    <a:pt x="74549" y="342811"/>
                  </a:lnTo>
                  <a:lnTo>
                    <a:pt x="74549" y="0"/>
                  </a:lnTo>
                  <a:close/>
                </a:path>
                <a:path w="1126490" h="389254">
                  <a:moveTo>
                    <a:pt x="100355" y="0"/>
                  </a:moveTo>
                  <a:lnTo>
                    <a:pt x="87452" y="0"/>
                  </a:lnTo>
                  <a:lnTo>
                    <a:pt x="87452" y="342811"/>
                  </a:lnTo>
                  <a:lnTo>
                    <a:pt x="100355" y="342811"/>
                  </a:lnTo>
                  <a:lnTo>
                    <a:pt x="100355" y="0"/>
                  </a:lnTo>
                  <a:close/>
                </a:path>
                <a:path w="1126490" h="389254">
                  <a:moveTo>
                    <a:pt x="152514" y="367055"/>
                  </a:moveTo>
                  <a:lnTo>
                    <a:pt x="146964" y="337959"/>
                  </a:lnTo>
                  <a:lnTo>
                    <a:pt x="146367" y="337032"/>
                  </a:lnTo>
                  <a:lnTo>
                    <a:pt x="145529" y="336270"/>
                  </a:lnTo>
                  <a:lnTo>
                    <a:pt x="145529" y="369646"/>
                  </a:lnTo>
                  <a:lnTo>
                    <a:pt x="144462" y="375653"/>
                  </a:lnTo>
                  <a:lnTo>
                    <a:pt x="140208" y="381685"/>
                  </a:lnTo>
                  <a:lnTo>
                    <a:pt x="137579" y="383184"/>
                  </a:lnTo>
                  <a:lnTo>
                    <a:pt x="131318" y="383184"/>
                  </a:lnTo>
                  <a:lnTo>
                    <a:pt x="128701" y="381685"/>
                  </a:lnTo>
                  <a:lnTo>
                    <a:pt x="124434" y="375653"/>
                  </a:lnTo>
                  <a:lnTo>
                    <a:pt x="123380" y="369646"/>
                  </a:lnTo>
                  <a:lnTo>
                    <a:pt x="123380" y="351472"/>
                  </a:lnTo>
                  <a:lnTo>
                    <a:pt x="124548" y="345287"/>
                  </a:lnTo>
                  <a:lnTo>
                    <a:pt x="126885" y="341909"/>
                  </a:lnTo>
                  <a:lnTo>
                    <a:pt x="128752" y="339267"/>
                  </a:lnTo>
                  <a:lnTo>
                    <a:pt x="131254" y="337959"/>
                  </a:lnTo>
                  <a:lnTo>
                    <a:pt x="137553" y="337959"/>
                  </a:lnTo>
                  <a:lnTo>
                    <a:pt x="140208" y="339445"/>
                  </a:lnTo>
                  <a:lnTo>
                    <a:pt x="144462" y="345440"/>
                  </a:lnTo>
                  <a:lnTo>
                    <a:pt x="145402" y="350735"/>
                  </a:lnTo>
                  <a:lnTo>
                    <a:pt x="145529" y="369646"/>
                  </a:lnTo>
                  <a:lnTo>
                    <a:pt x="145529" y="336270"/>
                  </a:lnTo>
                  <a:lnTo>
                    <a:pt x="144513" y="335330"/>
                  </a:lnTo>
                  <a:lnTo>
                    <a:pt x="140030" y="332930"/>
                  </a:lnTo>
                  <a:lnTo>
                    <a:pt x="137426" y="332333"/>
                  </a:lnTo>
                  <a:lnTo>
                    <a:pt x="130416" y="332333"/>
                  </a:lnTo>
                  <a:lnTo>
                    <a:pt x="116382" y="354037"/>
                  </a:lnTo>
                  <a:lnTo>
                    <a:pt x="116382" y="370941"/>
                  </a:lnTo>
                  <a:lnTo>
                    <a:pt x="118211" y="378434"/>
                  </a:lnTo>
                  <a:lnTo>
                    <a:pt x="124917" y="386854"/>
                  </a:lnTo>
                  <a:lnTo>
                    <a:pt x="129108" y="388772"/>
                  </a:lnTo>
                  <a:lnTo>
                    <a:pt x="138506" y="388772"/>
                  </a:lnTo>
                  <a:lnTo>
                    <a:pt x="151853" y="372287"/>
                  </a:lnTo>
                  <a:lnTo>
                    <a:pt x="152514" y="367055"/>
                  </a:lnTo>
                  <a:close/>
                </a:path>
                <a:path w="1126490" h="389254">
                  <a:moveTo>
                    <a:pt x="158381" y="0"/>
                  </a:moveTo>
                  <a:lnTo>
                    <a:pt x="145491" y="0"/>
                  </a:lnTo>
                  <a:lnTo>
                    <a:pt x="132588" y="0"/>
                  </a:lnTo>
                  <a:lnTo>
                    <a:pt x="132588" y="310654"/>
                  </a:lnTo>
                  <a:lnTo>
                    <a:pt x="145491" y="310654"/>
                  </a:lnTo>
                  <a:lnTo>
                    <a:pt x="158381" y="310654"/>
                  </a:lnTo>
                  <a:lnTo>
                    <a:pt x="158381" y="0"/>
                  </a:lnTo>
                  <a:close/>
                </a:path>
                <a:path w="1126490" h="389254">
                  <a:moveTo>
                    <a:pt x="177736" y="0"/>
                  </a:moveTo>
                  <a:lnTo>
                    <a:pt x="164833" y="0"/>
                  </a:lnTo>
                  <a:lnTo>
                    <a:pt x="164833" y="310654"/>
                  </a:lnTo>
                  <a:lnTo>
                    <a:pt x="177736" y="310654"/>
                  </a:lnTo>
                  <a:lnTo>
                    <a:pt x="177736" y="0"/>
                  </a:lnTo>
                  <a:close/>
                </a:path>
                <a:path w="1126490" h="389254">
                  <a:moveTo>
                    <a:pt x="197104" y="0"/>
                  </a:moveTo>
                  <a:lnTo>
                    <a:pt x="190652" y="0"/>
                  </a:lnTo>
                  <a:lnTo>
                    <a:pt x="190652" y="310654"/>
                  </a:lnTo>
                  <a:lnTo>
                    <a:pt x="197104" y="310654"/>
                  </a:lnTo>
                  <a:lnTo>
                    <a:pt x="197104" y="0"/>
                  </a:lnTo>
                  <a:close/>
                </a:path>
                <a:path w="1126490" h="389254">
                  <a:moveTo>
                    <a:pt x="229895" y="367055"/>
                  </a:moveTo>
                  <a:lnTo>
                    <a:pt x="222910" y="336270"/>
                  </a:lnTo>
                  <a:lnTo>
                    <a:pt x="222910" y="369646"/>
                  </a:lnTo>
                  <a:lnTo>
                    <a:pt x="221843" y="375653"/>
                  </a:lnTo>
                  <a:lnTo>
                    <a:pt x="217589" y="381685"/>
                  </a:lnTo>
                  <a:lnTo>
                    <a:pt x="214960" y="383184"/>
                  </a:lnTo>
                  <a:lnTo>
                    <a:pt x="208699" y="383184"/>
                  </a:lnTo>
                  <a:lnTo>
                    <a:pt x="206082" y="381685"/>
                  </a:lnTo>
                  <a:lnTo>
                    <a:pt x="201815" y="375653"/>
                  </a:lnTo>
                  <a:lnTo>
                    <a:pt x="200761" y="369646"/>
                  </a:lnTo>
                  <a:lnTo>
                    <a:pt x="200774" y="351472"/>
                  </a:lnTo>
                  <a:lnTo>
                    <a:pt x="201930" y="345287"/>
                  </a:lnTo>
                  <a:lnTo>
                    <a:pt x="204266" y="341909"/>
                  </a:lnTo>
                  <a:lnTo>
                    <a:pt x="206133" y="339267"/>
                  </a:lnTo>
                  <a:lnTo>
                    <a:pt x="208635" y="337959"/>
                  </a:lnTo>
                  <a:lnTo>
                    <a:pt x="214934" y="337959"/>
                  </a:lnTo>
                  <a:lnTo>
                    <a:pt x="217589" y="339445"/>
                  </a:lnTo>
                  <a:lnTo>
                    <a:pt x="221843" y="345440"/>
                  </a:lnTo>
                  <a:lnTo>
                    <a:pt x="222783" y="350735"/>
                  </a:lnTo>
                  <a:lnTo>
                    <a:pt x="222910" y="369646"/>
                  </a:lnTo>
                  <a:lnTo>
                    <a:pt x="222910" y="336270"/>
                  </a:lnTo>
                  <a:lnTo>
                    <a:pt x="221894" y="335330"/>
                  </a:lnTo>
                  <a:lnTo>
                    <a:pt x="217411" y="332930"/>
                  </a:lnTo>
                  <a:lnTo>
                    <a:pt x="214807" y="332333"/>
                  </a:lnTo>
                  <a:lnTo>
                    <a:pt x="207797" y="332333"/>
                  </a:lnTo>
                  <a:lnTo>
                    <a:pt x="193763" y="354037"/>
                  </a:lnTo>
                  <a:lnTo>
                    <a:pt x="193763" y="370941"/>
                  </a:lnTo>
                  <a:lnTo>
                    <a:pt x="195592" y="378434"/>
                  </a:lnTo>
                  <a:lnTo>
                    <a:pt x="202298" y="386854"/>
                  </a:lnTo>
                  <a:lnTo>
                    <a:pt x="206489" y="388772"/>
                  </a:lnTo>
                  <a:lnTo>
                    <a:pt x="215887" y="388772"/>
                  </a:lnTo>
                  <a:lnTo>
                    <a:pt x="229235" y="372287"/>
                  </a:lnTo>
                  <a:lnTo>
                    <a:pt x="229895" y="367055"/>
                  </a:lnTo>
                  <a:close/>
                </a:path>
                <a:path w="1126490" h="389254">
                  <a:moveTo>
                    <a:pt x="255143" y="0"/>
                  </a:moveTo>
                  <a:lnTo>
                    <a:pt x="242239" y="0"/>
                  </a:lnTo>
                  <a:lnTo>
                    <a:pt x="235800" y="0"/>
                  </a:lnTo>
                  <a:lnTo>
                    <a:pt x="222897" y="0"/>
                  </a:lnTo>
                  <a:lnTo>
                    <a:pt x="222897" y="310654"/>
                  </a:lnTo>
                  <a:lnTo>
                    <a:pt x="235788" y="310654"/>
                  </a:lnTo>
                  <a:lnTo>
                    <a:pt x="242239" y="310654"/>
                  </a:lnTo>
                  <a:lnTo>
                    <a:pt x="255143" y="310654"/>
                  </a:lnTo>
                  <a:lnTo>
                    <a:pt x="255143" y="0"/>
                  </a:lnTo>
                  <a:close/>
                </a:path>
                <a:path w="1126490" h="389254">
                  <a:moveTo>
                    <a:pt x="300291" y="0"/>
                  </a:moveTo>
                  <a:lnTo>
                    <a:pt x="287388" y="0"/>
                  </a:lnTo>
                  <a:lnTo>
                    <a:pt x="280949" y="0"/>
                  </a:lnTo>
                  <a:lnTo>
                    <a:pt x="268046" y="0"/>
                  </a:lnTo>
                  <a:lnTo>
                    <a:pt x="268046" y="310654"/>
                  </a:lnTo>
                  <a:lnTo>
                    <a:pt x="280936" y="310654"/>
                  </a:lnTo>
                  <a:lnTo>
                    <a:pt x="287388" y="310654"/>
                  </a:lnTo>
                  <a:lnTo>
                    <a:pt x="300291" y="310654"/>
                  </a:lnTo>
                  <a:lnTo>
                    <a:pt x="300291" y="0"/>
                  </a:lnTo>
                  <a:close/>
                </a:path>
                <a:path w="1126490" h="389254">
                  <a:moveTo>
                    <a:pt x="307911" y="363842"/>
                  </a:moveTo>
                  <a:lnTo>
                    <a:pt x="306247" y="359537"/>
                  </a:lnTo>
                  <a:lnTo>
                    <a:pt x="299593" y="352869"/>
                  </a:lnTo>
                  <a:lnTo>
                    <a:pt x="295516" y="351193"/>
                  </a:lnTo>
                  <a:lnTo>
                    <a:pt x="287020" y="351193"/>
                  </a:lnTo>
                  <a:lnTo>
                    <a:pt x="283527" y="352348"/>
                  </a:lnTo>
                  <a:lnTo>
                    <a:pt x="280200" y="354647"/>
                  </a:lnTo>
                  <a:lnTo>
                    <a:pt x="283184" y="339801"/>
                  </a:lnTo>
                  <a:lnTo>
                    <a:pt x="305295" y="339801"/>
                  </a:lnTo>
                  <a:lnTo>
                    <a:pt x="305295" y="333324"/>
                  </a:lnTo>
                  <a:lnTo>
                    <a:pt x="277749" y="333324"/>
                  </a:lnTo>
                  <a:lnTo>
                    <a:pt x="272376" y="361708"/>
                  </a:lnTo>
                  <a:lnTo>
                    <a:pt x="278765" y="362534"/>
                  </a:lnTo>
                  <a:lnTo>
                    <a:pt x="279768" y="360946"/>
                  </a:lnTo>
                  <a:lnTo>
                    <a:pt x="281165" y="359664"/>
                  </a:lnTo>
                  <a:lnTo>
                    <a:pt x="284683" y="357682"/>
                  </a:lnTo>
                  <a:lnTo>
                    <a:pt x="286664" y="357187"/>
                  </a:lnTo>
                  <a:lnTo>
                    <a:pt x="292379" y="357187"/>
                  </a:lnTo>
                  <a:lnTo>
                    <a:pt x="295236" y="358292"/>
                  </a:lnTo>
                  <a:lnTo>
                    <a:pt x="299593" y="362775"/>
                  </a:lnTo>
                  <a:lnTo>
                    <a:pt x="300685" y="365823"/>
                  </a:lnTo>
                  <a:lnTo>
                    <a:pt x="300685" y="373761"/>
                  </a:lnTo>
                  <a:lnTo>
                    <a:pt x="299554" y="377037"/>
                  </a:lnTo>
                  <a:lnTo>
                    <a:pt x="295021" y="381965"/>
                  </a:lnTo>
                  <a:lnTo>
                    <a:pt x="292252" y="383184"/>
                  </a:lnTo>
                  <a:lnTo>
                    <a:pt x="286245" y="383184"/>
                  </a:lnTo>
                  <a:lnTo>
                    <a:pt x="283921" y="382320"/>
                  </a:lnTo>
                  <a:lnTo>
                    <a:pt x="280073" y="378828"/>
                  </a:lnTo>
                  <a:lnTo>
                    <a:pt x="278841" y="376224"/>
                  </a:lnTo>
                  <a:lnTo>
                    <a:pt x="278307" y="372745"/>
                  </a:lnTo>
                  <a:lnTo>
                    <a:pt x="271170" y="373354"/>
                  </a:lnTo>
                  <a:lnTo>
                    <a:pt x="271627" y="378002"/>
                  </a:lnTo>
                  <a:lnTo>
                    <a:pt x="273443" y="381736"/>
                  </a:lnTo>
                  <a:lnTo>
                    <a:pt x="279819" y="387375"/>
                  </a:lnTo>
                  <a:lnTo>
                    <a:pt x="283933" y="388772"/>
                  </a:lnTo>
                  <a:lnTo>
                    <a:pt x="295122" y="388772"/>
                  </a:lnTo>
                  <a:lnTo>
                    <a:pt x="299974" y="386537"/>
                  </a:lnTo>
                  <a:lnTo>
                    <a:pt x="306438" y="378409"/>
                  </a:lnTo>
                  <a:lnTo>
                    <a:pt x="307911" y="374103"/>
                  </a:lnTo>
                  <a:lnTo>
                    <a:pt x="307911" y="363842"/>
                  </a:lnTo>
                  <a:close/>
                </a:path>
                <a:path w="1126490" h="389254">
                  <a:moveTo>
                    <a:pt x="332536" y="0"/>
                  </a:moveTo>
                  <a:lnTo>
                    <a:pt x="326085" y="0"/>
                  </a:lnTo>
                  <a:lnTo>
                    <a:pt x="326085" y="310654"/>
                  </a:lnTo>
                  <a:lnTo>
                    <a:pt x="332536" y="310654"/>
                  </a:lnTo>
                  <a:lnTo>
                    <a:pt x="332536" y="0"/>
                  </a:lnTo>
                  <a:close/>
                </a:path>
                <a:path w="1126490" h="389254">
                  <a:moveTo>
                    <a:pt x="364782" y="0"/>
                  </a:moveTo>
                  <a:lnTo>
                    <a:pt x="358343" y="0"/>
                  </a:lnTo>
                  <a:lnTo>
                    <a:pt x="345440" y="0"/>
                  </a:lnTo>
                  <a:lnTo>
                    <a:pt x="345440" y="310654"/>
                  </a:lnTo>
                  <a:lnTo>
                    <a:pt x="358343" y="310654"/>
                  </a:lnTo>
                  <a:lnTo>
                    <a:pt x="364782" y="310654"/>
                  </a:lnTo>
                  <a:lnTo>
                    <a:pt x="364782" y="0"/>
                  </a:lnTo>
                  <a:close/>
                </a:path>
                <a:path w="1126490" h="389254">
                  <a:moveTo>
                    <a:pt x="374281" y="332346"/>
                  </a:moveTo>
                  <a:lnTo>
                    <a:pt x="369900" y="332346"/>
                  </a:lnTo>
                  <a:lnTo>
                    <a:pt x="368719" y="334733"/>
                  </a:lnTo>
                  <a:lnTo>
                    <a:pt x="366699" y="337197"/>
                  </a:lnTo>
                  <a:lnTo>
                    <a:pt x="361010" y="342265"/>
                  </a:lnTo>
                  <a:lnTo>
                    <a:pt x="357682" y="344436"/>
                  </a:lnTo>
                  <a:lnTo>
                    <a:pt x="353872" y="346227"/>
                  </a:lnTo>
                  <a:lnTo>
                    <a:pt x="353872" y="352767"/>
                  </a:lnTo>
                  <a:lnTo>
                    <a:pt x="367474" y="344601"/>
                  </a:lnTo>
                  <a:lnTo>
                    <a:pt x="367474" y="387832"/>
                  </a:lnTo>
                  <a:lnTo>
                    <a:pt x="374281" y="387832"/>
                  </a:lnTo>
                  <a:lnTo>
                    <a:pt x="374281" y="332346"/>
                  </a:lnTo>
                  <a:close/>
                </a:path>
                <a:path w="1126490" h="389254">
                  <a:moveTo>
                    <a:pt x="409943" y="0"/>
                  </a:moveTo>
                  <a:lnTo>
                    <a:pt x="403491" y="0"/>
                  </a:lnTo>
                  <a:lnTo>
                    <a:pt x="390588" y="0"/>
                  </a:lnTo>
                  <a:lnTo>
                    <a:pt x="390588" y="310654"/>
                  </a:lnTo>
                  <a:lnTo>
                    <a:pt x="403491" y="310654"/>
                  </a:lnTo>
                  <a:lnTo>
                    <a:pt x="409943" y="310654"/>
                  </a:lnTo>
                  <a:lnTo>
                    <a:pt x="409943" y="0"/>
                  </a:lnTo>
                  <a:close/>
                </a:path>
                <a:path w="1126490" h="389254">
                  <a:moveTo>
                    <a:pt x="448627" y="0"/>
                  </a:moveTo>
                  <a:lnTo>
                    <a:pt x="435724" y="0"/>
                  </a:lnTo>
                  <a:lnTo>
                    <a:pt x="435724" y="310654"/>
                  </a:lnTo>
                  <a:lnTo>
                    <a:pt x="448627" y="310654"/>
                  </a:lnTo>
                  <a:lnTo>
                    <a:pt x="448627" y="0"/>
                  </a:lnTo>
                  <a:close/>
                </a:path>
                <a:path w="1126490" h="389254">
                  <a:moveTo>
                    <a:pt x="451662" y="332346"/>
                  </a:moveTo>
                  <a:lnTo>
                    <a:pt x="447281" y="332346"/>
                  </a:lnTo>
                  <a:lnTo>
                    <a:pt x="446100" y="334733"/>
                  </a:lnTo>
                  <a:lnTo>
                    <a:pt x="444080" y="337197"/>
                  </a:lnTo>
                  <a:lnTo>
                    <a:pt x="438391" y="342265"/>
                  </a:lnTo>
                  <a:lnTo>
                    <a:pt x="435063" y="344436"/>
                  </a:lnTo>
                  <a:lnTo>
                    <a:pt x="431253" y="346227"/>
                  </a:lnTo>
                  <a:lnTo>
                    <a:pt x="431253" y="352767"/>
                  </a:lnTo>
                  <a:lnTo>
                    <a:pt x="444855" y="344601"/>
                  </a:lnTo>
                  <a:lnTo>
                    <a:pt x="444855" y="387832"/>
                  </a:lnTo>
                  <a:lnTo>
                    <a:pt x="451662" y="387832"/>
                  </a:lnTo>
                  <a:lnTo>
                    <a:pt x="451662" y="332346"/>
                  </a:lnTo>
                  <a:close/>
                </a:path>
                <a:path w="1126490" h="389254">
                  <a:moveTo>
                    <a:pt x="455079" y="0"/>
                  </a:moveTo>
                  <a:lnTo>
                    <a:pt x="448640" y="0"/>
                  </a:lnTo>
                  <a:lnTo>
                    <a:pt x="448640" y="310654"/>
                  </a:lnTo>
                  <a:lnTo>
                    <a:pt x="455079" y="310654"/>
                  </a:lnTo>
                  <a:lnTo>
                    <a:pt x="455079" y="0"/>
                  </a:lnTo>
                  <a:close/>
                </a:path>
                <a:path w="1126490" h="389254">
                  <a:moveTo>
                    <a:pt x="493788" y="0"/>
                  </a:moveTo>
                  <a:lnTo>
                    <a:pt x="480885" y="0"/>
                  </a:lnTo>
                  <a:lnTo>
                    <a:pt x="480885" y="310654"/>
                  </a:lnTo>
                  <a:lnTo>
                    <a:pt x="493788" y="310654"/>
                  </a:lnTo>
                  <a:lnTo>
                    <a:pt x="493788" y="0"/>
                  </a:lnTo>
                  <a:close/>
                </a:path>
                <a:path w="1126490" h="389254">
                  <a:moveTo>
                    <a:pt x="526034" y="0"/>
                  </a:moveTo>
                  <a:lnTo>
                    <a:pt x="513156" y="0"/>
                  </a:lnTo>
                  <a:lnTo>
                    <a:pt x="500253" y="0"/>
                  </a:lnTo>
                  <a:lnTo>
                    <a:pt x="500253" y="310654"/>
                  </a:lnTo>
                  <a:lnTo>
                    <a:pt x="513143" y="310654"/>
                  </a:lnTo>
                  <a:lnTo>
                    <a:pt x="526034" y="310654"/>
                  </a:lnTo>
                  <a:lnTo>
                    <a:pt x="526034" y="0"/>
                  </a:lnTo>
                  <a:close/>
                </a:path>
                <a:path w="1126490" h="389254">
                  <a:moveTo>
                    <a:pt x="539864" y="376758"/>
                  </a:moveTo>
                  <a:lnTo>
                    <a:pt x="532917" y="359029"/>
                  </a:lnTo>
                  <a:lnTo>
                    <a:pt x="532917" y="375323"/>
                  </a:lnTo>
                  <a:lnTo>
                    <a:pt x="531863" y="377977"/>
                  </a:lnTo>
                  <a:lnTo>
                    <a:pt x="527621" y="382143"/>
                  </a:lnTo>
                  <a:lnTo>
                    <a:pt x="524941" y="383184"/>
                  </a:lnTo>
                  <a:lnTo>
                    <a:pt x="519595" y="383184"/>
                  </a:lnTo>
                  <a:lnTo>
                    <a:pt x="510349" y="373811"/>
                  </a:lnTo>
                  <a:lnTo>
                    <a:pt x="510387" y="368617"/>
                  </a:lnTo>
                  <a:lnTo>
                    <a:pt x="511403" y="366077"/>
                  </a:lnTo>
                  <a:lnTo>
                    <a:pt x="515607" y="361861"/>
                  </a:lnTo>
                  <a:lnTo>
                    <a:pt x="518261" y="360807"/>
                  </a:lnTo>
                  <a:lnTo>
                    <a:pt x="524738" y="360807"/>
                  </a:lnTo>
                  <a:lnTo>
                    <a:pt x="527469" y="361873"/>
                  </a:lnTo>
                  <a:lnTo>
                    <a:pt x="531825" y="366141"/>
                  </a:lnTo>
                  <a:lnTo>
                    <a:pt x="532828" y="368617"/>
                  </a:lnTo>
                  <a:lnTo>
                    <a:pt x="532917" y="375323"/>
                  </a:lnTo>
                  <a:lnTo>
                    <a:pt x="532917" y="359029"/>
                  </a:lnTo>
                  <a:lnTo>
                    <a:pt x="529437" y="357860"/>
                  </a:lnTo>
                  <a:lnTo>
                    <a:pt x="532180" y="356831"/>
                  </a:lnTo>
                  <a:lnTo>
                    <a:pt x="534238" y="355371"/>
                  </a:lnTo>
                  <a:lnTo>
                    <a:pt x="536943" y="351536"/>
                  </a:lnTo>
                  <a:lnTo>
                    <a:pt x="537603" y="349338"/>
                  </a:lnTo>
                  <a:lnTo>
                    <a:pt x="537514" y="342569"/>
                  </a:lnTo>
                  <a:lnTo>
                    <a:pt x="536130" y="339344"/>
                  </a:lnTo>
                  <a:lnTo>
                    <a:pt x="534631" y="337921"/>
                  </a:lnTo>
                  <a:lnTo>
                    <a:pt x="530517" y="334010"/>
                  </a:lnTo>
                  <a:lnTo>
                    <a:pt x="530517" y="344043"/>
                  </a:lnTo>
                  <a:lnTo>
                    <a:pt x="530517" y="349338"/>
                  </a:lnTo>
                  <a:lnTo>
                    <a:pt x="529767" y="351142"/>
                  </a:lnTo>
                  <a:lnTo>
                    <a:pt x="526415" y="354444"/>
                  </a:lnTo>
                  <a:lnTo>
                    <a:pt x="524268" y="355257"/>
                  </a:lnTo>
                  <a:lnTo>
                    <a:pt x="518960" y="355257"/>
                  </a:lnTo>
                  <a:lnTo>
                    <a:pt x="516763" y="354431"/>
                  </a:lnTo>
                  <a:lnTo>
                    <a:pt x="513384" y="351116"/>
                  </a:lnTo>
                  <a:lnTo>
                    <a:pt x="512610" y="349135"/>
                  </a:lnTo>
                  <a:lnTo>
                    <a:pt x="512546" y="344043"/>
                  </a:lnTo>
                  <a:lnTo>
                    <a:pt x="513397" y="342061"/>
                  </a:lnTo>
                  <a:lnTo>
                    <a:pt x="516826" y="338747"/>
                  </a:lnTo>
                  <a:lnTo>
                    <a:pt x="518985" y="337921"/>
                  </a:lnTo>
                  <a:lnTo>
                    <a:pt x="524154" y="337921"/>
                  </a:lnTo>
                  <a:lnTo>
                    <a:pt x="526300" y="338759"/>
                  </a:lnTo>
                  <a:lnTo>
                    <a:pt x="529742" y="342163"/>
                  </a:lnTo>
                  <a:lnTo>
                    <a:pt x="530517" y="344043"/>
                  </a:lnTo>
                  <a:lnTo>
                    <a:pt x="530517" y="334010"/>
                  </a:lnTo>
                  <a:lnTo>
                    <a:pt x="530237" y="333743"/>
                  </a:lnTo>
                  <a:lnTo>
                    <a:pt x="526338" y="332346"/>
                  </a:lnTo>
                  <a:lnTo>
                    <a:pt x="516686" y="332346"/>
                  </a:lnTo>
                  <a:lnTo>
                    <a:pt x="512826" y="333717"/>
                  </a:lnTo>
                  <a:lnTo>
                    <a:pt x="507034" y="339191"/>
                  </a:lnTo>
                  <a:lnTo>
                    <a:pt x="505587" y="342569"/>
                  </a:lnTo>
                  <a:lnTo>
                    <a:pt x="505612" y="349338"/>
                  </a:lnTo>
                  <a:lnTo>
                    <a:pt x="506272" y="351536"/>
                  </a:lnTo>
                  <a:lnTo>
                    <a:pt x="509003" y="355371"/>
                  </a:lnTo>
                  <a:lnTo>
                    <a:pt x="511086" y="356831"/>
                  </a:lnTo>
                  <a:lnTo>
                    <a:pt x="513905" y="357860"/>
                  </a:lnTo>
                  <a:lnTo>
                    <a:pt x="510527" y="358749"/>
                  </a:lnTo>
                  <a:lnTo>
                    <a:pt x="507923" y="360387"/>
                  </a:lnTo>
                  <a:lnTo>
                    <a:pt x="504278" y="365239"/>
                  </a:lnTo>
                  <a:lnTo>
                    <a:pt x="503364" y="368261"/>
                  </a:lnTo>
                  <a:lnTo>
                    <a:pt x="503402" y="376758"/>
                  </a:lnTo>
                  <a:lnTo>
                    <a:pt x="505040" y="380695"/>
                  </a:lnTo>
                  <a:lnTo>
                    <a:pt x="511746" y="387159"/>
                  </a:lnTo>
                  <a:lnTo>
                    <a:pt x="516153" y="388772"/>
                  </a:lnTo>
                  <a:lnTo>
                    <a:pt x="527088" y="388772"/>
                  </a:lnTo>
                  <a:lnTo>
                    <a:pt x="531495" y="387159"/>
                  </a:lnTo>
                  <a:lnTo>
                    <a:pt x="535635" y="383184"/>
                  </a:lnTo>
                  <a:lnTo>
                    <a:pt x="538200" y="380733"/>
                  </a:lnTo>
                  <a:lnTo>
                    <a:pt x="539864" y="376758"/>
                  </a:lnTo>
                  <a:close/>
                </a:path>
                <a:path w="1126490" h="389254">
                  <a:moveTo>
                    <a:pt x="571182" y="0"/>
                  </a:moveTo>
                  <a:lnTo>
                    <a:pt x="558292" y="0"/>
                  </a:lnTo>
                  <a:lnTo>
                    <a:pt x="545401" y="0"/>
                  </a:lnTo>
                  <a:lnTo>
                    <a:pt x="532498" y="0"/>
                  </a:lnTo>
                  <a:lnTo>
                    <a:pt x="532498" y="310654"/>
                  </a:lnTo>
                  <a:lnTo>
                    <a:pt x="545401" y="310654"/>
                  </a:lnTo>
                  <a:lnTo>
                    <a:pt x="558279" y="310654"/>
                  </a:lnTo>
                  <a:lnTo>
                    <a:pt x="571182" y="310654"/>
                  </a:lnTo>
                  <a:lnTo>
                    <a:pt x="571182" y="0"/>
                  </a:lnTo>
                  <a:close/>
                </a:path>
                <a:path w="1126490" h="389254">
                  <a:moveTo>
                    <a:pt x="590537" y="0"/>
                  </a:moveTo>
                  <a:lnTo>
                    <a:pt x="577634" y="0"/>
                  </a:lnTo>
                  <a:lnTo>
                    <a:pt x="577634" y="342811"/>
                  </a:lnTo>
                  <a:lnTo>
                    <a:pt x="590537" y="342811"/>
                  </a:lnTo>
                  <a:lnTo>
                    <a:pt x="590537" y="0"/>
                  </a:lnTo>
                  <a:close/>
                </a:path>
                <a:path w="1126490" h="389254">
                  <a:moveTo>
                    <a:pt x="616343" y="0"/>
                  </a:moveTo>
                  <a:lnTo>
                    <a:pt x="603440" y="0"/>
                  </a:lnTo>
                  <a:lnTo>
                    <a:pt x="603440" y="342811"/>
                  </a:lnTo>
                  <a:lnTo>
                    <a:pt x="616343" y="342811"/>
                  </a:lnTo>
                  <a:lnTo>
                    <a:pt x="616343" y="0"/>
                  </a:lnTo>
                  <a:close/>
                </a:path>
                <a:path w="1126490" h="389254">
                  <a:moveTo>
                    <a:pt x="661492" y="0"/>
                  </a:moveTo>
                  <a:lnTo>
                    <a:pt x="648601" y="0"/>
                  </a:lnTo>
                  <a:lnTo>
                    <a:pt x="635698" y="0"/>
                  </a:lnTo>
                  <a:lnTo>
                    <a:pt x="622795" y="0"/>
                  </a:lnTo>
                  <a:lnTo>
                    <a:pt x="622795" y="310654"/>
                  </a:lnTo>
                  <a:lnTo>
                    <a:pt x="635698" y="310654"/>
                  </a:lnTo>
                  <a:lnTo>
                    <a:pt x="648601" y="310654"/>
                  </a:lnTo>
                  <a:lnTo>
                    <a:pt x="661492" y="310654"/>
                  </a:lnTo>
                  <a:lnTo>
                    <a:pt x="661492" y="0"/>
                  </a:lnTo>
                  <a:close/>
                </a:path>
                <a:path w="1126490" h="389254">
                  <a:moveTo>
                    <a:pt x="675093" y="367055"/>
                  </a:moveTo>
                  <a:lnTo>
                    <a:pt x="669544" y="337959"/>
                  </a:lnTo>
                  <a:lnTo>
                    <a:pt x="668947" y="337032"/>
                  </a:lnTo>
                  <a:lnTo>
                    <a:pt x="668096" y="336257"/>
                  </a:lnTo>
                  <a:lnTo>
                    <a:pt x="668096" y="369646"/>
                  </a:lnTo>
                  <a:lnTo>
                    <a:pt x="667042" y="375653"/>
                  </a:lnTo>
                  <a:lnTo>
                    <a:pt x="662774" y="381685"/>
                  </a:lnTo>
                  <a:lnTo>
                    <a:pt x="660146" y="383184"/>
                  </a:lnTo>
                  <a:lnTo>
                    <a:pt x="653910" y="383184"/>
                  </a:lnTo>
                  <a:lnTo>
                    <a:pt x="651281" y="381685"/>
                  </a:lnTo>
                  <a:lnTo>
                    <a:pt x="647026" y="375653"/>
                  </a:lnTo>
                  <a:lnTo>
                    <a:pt x="645960" y="369646"/>
                  </a:lnTo>
                  <a:lnTo>
                    <a:pt x="645960" y="351472"/>
                  </a:lnTo>
                  <a:lnTo>
                    <a:pt x="647128" y="345287"/>
                  </a:lnTo>
                  <a:lnTo>
                    <a:pt x="649465" y="341909"/>
                  </a:lnTo>
                  <a:lnTo>
                    <a:pt x="651332" y="339267"/>
                  </a:lnTo>
                  <a:lnTo>
                    <a:pt x="653834" y="337959"/>
                  </a:lnTo>
                  <a:lnTo>
                    <a:pt x="660120" y="337959"/>
                  </a:lnTo>
                  <a:lnTo>
                    <a:pt x="662774" y="339445"/>
                  </a:lnTo>
                  <a:lnTo>
                    <a:pt x="667042" y="345440"/>
                  </a:lnTo>
                  <a:lnTo>
                    <a:pt x="667969" y="350735"/>
                  </a:lnTo>
                  <a:lnTo>
                    <a:pt x="668096" y="369646"/>
                  </a:lnTo>
                  <a:lnTo>
                    <a:pt x="668096" y="336257"/>
                  </a:lnTo>
                  <a:lnTo>
                    <a:pt x="667092" y="335330"/>
                  </a:lnTo>
                  <a:lnTo>
                    <a:pt x="662622" y="332930"/>
                  </a:lnTo>
                  <a:lnTo>
                    <a:pt x="659993" y="332333"/>
                  </a:lnTo>
                  <a:lnTo>
                    <a:pt x="653008" y="332333"/>
                  </a:lnTo>
                  <a:lnTo>
                    <a:pt x="638962" y="354037"/>
                  </a:lnTo>
                  <a:lnTo>
                    <a:pt x="638962" y="370941"/>
                  </a:lnTo>
                  <a:lnTo>
                    <a:pt x="640791" y="378434"/>
                  </a:lnTo>
                  <a:lnTo>
                    <a:pt x="647496" y="386854"/>
                  </a:lnTo>
                  <a:lnTo>
                    <a:pt x="651687" y="388772"/>
                  </a:lnTo>
                  <a:lnTo>
                    <a:pt x="661085" y="388772"/>
                  </a:lnTo>
                  <a:lnTo>
                    <a:pt x="674420" y="372287"/>
                  </a:lnTo>
                  <a:lnTo>
                    <a:pt x="675093" y="367055"/>
                  </a:lnTo>
                  <a:close/>
                </a:path>
                <a:path w="1126490" h="389254">
                  <a:moveTo>
                    <a:pt x="693737" y="0"/>
                  </a:moveTo>
                  <a:lnTo>
                    <a:pt x="680847" y="0"/>
                  </a:lnTo>
                  <a:lnTo>
                    <a:pt x="680847" y="310654"/>
                  </a:lnTo>
                  <a:lnTo>
                    <a:pt x="693737" y="310654"/>
                  </a:lnTo>
                  <a:lnTo>
                    <a:pt x="693737" y="0"/>
                  </a:lnTo>
                  <a:close/>
                </a:path>
                <a:path w="1126490" h="389254">
                  <a:moveTo>
                    <a:pt x="738886" y="0"/>
                  </a:moveTo>
                  <a:lnTo>
                    <a:pt x="725982" y="0"/>
                  </a:lnTo>
                  <a:lnTo>
                    <a:pt x="713105" y="0"/>
                  </a:lnTo>
                  <a:lnTo>
                    <a:pt x="700201" y="0"/>
                  </a:lnTo>
                  <a:lnTo>
                    <a:pt x="700201" y="310654"/>
                  </a:lnTo>
                  <a:lnTo>
                    <a:pt x="713079" y="310654"/>
                  </a:lnTo>
                  <a:lnTo>
                    <a:pt x="725982" y="310654"/>
                  </a:lnTo>
                  <a:lnTo>
                    <a:pt x="738886" y="310654"/>
                  </a:lnTo>
                  <a:lnTo>
                    <a:pt x="738886" y="0"/>
                  </a:lnTo>
                  <a:close/>
                </a:path>
                <a:path w="1126490" h="389254">
                  <a:moveTo>
                    <a:pt x="752487" y="367055"/>
                  </a:moveTo>
                  <a:lnTo>
                    <a:pt x="746937" y="337959"/>
                  </a:lnTo>
                  <a:lnTo>
                    <a:pt x="746340" y="337032"/>
                  </a:lnTo>
                  <a:lnTo>
                    <a:pt x="745490" y="336257"/>
                  </a:lnTo>
                  <a:lnTo>
                    <a:pt x="745490" y="369646"/>
                  </a:lnTo>
                  <a:lnTo>
                    <a:pt x="744435" y="375653"/>
                  </a:lnTo>
                  <a:lnTo>
                    <a:pt x="740168" y="381685"/>
                  </a:lnTo>
                  <a:lnTo>
                    <a:pt x="737539" y="383184"/>
                  </a:lnTo>
                  <a:lnTo>
                    <a:pt x="731304" y="383184"/>
                  </a:lnTo>
                  <a:lnTo>
                    <a:pt x="728675" y="381685"/>
                  </a:lnTo>
                  <a:lnTo>
                    <a:pt x="724420" y="375653"/>
                  </a:lnTo>
                  <a:lnTo>
                    <a:pt x="723353" y="369646"/>
                  </a:lnTo>
                  <a:lnTo>
                    <a:pt x="723366" y="351472"/>
                  </a:lnTo>
                  <a:lnTo>
                    <a:pt x="724522" y="345287"/>
                  </a:lnTo>
                  <a:lnTo>
                    <a:pt x="726859" y="341909"/>
                  </a:lnTo>
                  <a:lnTo>
                    <a:pt x="728726" y="339267"/>
                  </a:lnTo>
                  <a:lnTo>
                    <a:pt x="731227" y="337959"/>
                  </a:lnTo>
                  <a:lnTo>
                    <a:pt x="737514" y="337959"/>
                  </a:lnTo>
                  <a:lnTo>
                    <a:pt x="740168" y="339445"/>
                  </a:lnTo>
                  <a:lnTo>
                    <a:pt x="744435" y="345440"/>
                  </a:lnTo>
                  <a:lnTo>
                    <a:pt x="745363" y="350735"/>
                  </a:lnTo>
                  <a:lnTo>
                    <a:pt x="745490" y="369646"/>
                  </a:lnTo>
                  <a:lnTo>
                    <a:pt x="745490" y="336257"/>
                  </a:lnTo>
                  <a:lnTo>
                    <a:pt x="744486" y="335330"/>
                  </a:lnTo>
                  <a:lnTo>
                    <a:pt x="740016" y="332930"/>
                  </a:lnTo>
                  <a:lnTo>
                    <a:pt x="737387" y="332333"/>
                  </a:lnTo>
                  <a:lnTo>
                    <a:pt x="730402" y="332333"/>
                  </a:lnTo>
                  <a:lnTo>
                    <a:pt x="716356" y="354037"/>
                  </a:lnTo>
                  <a:lnTo>
                    <a:pt x="716356" y="370941"/>
                  </a:lnTo>
                  <a:lnTo>
                    <a:pt x="718185" y="378434"/>
                  </a:lnTo>
                  <a:lnTo>
                    <a:pt x="724890" y="386854"/>
                  </a:lnTo>
                  <a:lnTo>
                    <a:pt x="729081" y="388772"/>
                  </a:lnTo>
                  <a:lnTo>
                    <a:pt x="738479" y="388772"/>
                  </a:lnTo>
                  <a:lnTo>
                    <a:pt x="751814" y="372287"/>
                  </a:lnTo>
                  <a:lnTo>
                    <a:pt x="752487" y="367055"/>
                  </a:lnTo>
                  <a:close/>
                </a:path>
                <a:path w="1126490" h="389254">
                  <a:moveTo>
                    <a:pt x="771144" y="0"/>
                  </a:moveTo>
                  <a:lnTo>
                    <a:pt x="758240" y="0"/>
                  </a:lnTo>
                  <a:lnTo>
                    <a:pt x="758240" y="310654"/>
                  </a:lnTo>
                  <a:lnTo>
                    <a:pt x="771144" y="310654"/>
                  </a:lnTo>
                  <a:lnTo>
                    <a:pt x="771144" y="0"/>
                  </a:lnTo>
                  <a:close/>
                </a:path>
                <a:path w="1126490" h="389254">
                  <a:moveTo>
                    <a:pt x="803402" y="0"/>
                  </a:moveTo>
                  <a:lnTo>
                    <a:pt x="790498" y="0"/>
                  </a:lnTo>
                  <a:lnTo>
                    <a:pt x="784047" y="0"/>
                  </a:lnTo>
                  <a:lnTo>
                    <a:pt x="784047" y="310654"/>
                  </a:lnTo>
                  <a:lnTo>
                    <a:pt x="790498" y="310654"/>
                  </a:lnTo>
                  <a:lnTo>
                    <a:pt x="803402" y="310654"/>
                  </a:lnTo>
                  <a:lnTo>
                    <a:pt x="803402" y="0"/>
                  </a:lnTo>
                  <a:close/>
                </a:path>
                <a:path w="1126490" h="389254">
                  <a:moveTo>
                    <a:pt x="829500" y="381304"/>
                  </a:moveTo>
                  <a:lnTo>
                    <a:pt x="802322" y="381304"/>
                  </a:lnTo>
                  <a:lnTo>
                    <a:pt x="803084" y="380072"/>
                  </a:lnTo>
                  <a:lnTo>
                    <a:pt x="804037" y="378853"/>
                  </a:lnTo>
                  <a:lnTo>
                    <a:pt x="806361" y="376415"/>
                  </a:lnTo>
                  <a:lnTo>
                    <a:pt x="808977" y="374103"/>
                  </a:lnTo>
                  <a:lnTo>
                    <a:pt x="817943" y="366560"/>
                  </a:lnTo>
                  <a:lnTo>
                    <a:pt x="821436" y="363308"/>
                  </a:lnTo>
                  <a:lnTo>
                    <a:pt x="825639" y="358584"/>
                  </a:lnTo>
                  <a:lnTo>
                    <a:pt x="827151" y="356336"/>
                  </a:lnTo>
                  <a:lnTo>
                    <a:pt x="828967" y="352069"/>
                  </a:lnTo>
                  <a:lnTo>
                    <a:pt x="829424" y="349885"/>
                  </a:lnTo>
                  <a:lnTo>
                    <a:pt x="829424" y="343344"/>
                  </a:lnTo>
                  <a:lnTo>
                    <a:pt x="827874" y="339699"/>
                  </a:lnTo>
                  <a:lnTo>
                    <a:pt x="821677" y="333819"/>
                  </a:lnTo>
                  <a:lnTo>
                    <a:pt x="817473" y="332346"/>
                  </a:lnTo>
                  <a:lnTo>
                    <a:pt x="806881" y="332346"/>
                  </a:lnTo>
                  <a:lnTo>
                    <a:pt x="802690" y="333705"/>
                  </a:lnTo>
                  <a:lnTo>
                    <a:pt x="796429" y="339166"/>
                  </a:lnTo>
                  <a:lnTo>
                    <a:pt x="794639" y="343115"/>
                  </a:lnTo>
                  <a:lnTo>
                    <a:pt x="794169" y="348322"/>
                  </a:lnTo>
                  <a:lnTo>
                    <a:pt x="801154" y="349034"/>
                  </a:lnTo>
                  <a:lnTo>
                    <a:pt x="801179" y="345579"/>
                  </a:lnTo>
                  <a:lnTo>
                    <a:pt x="802182" y="342861"/>
                  </a:lnTo>
                  <a:lnTo>
                    <a:pt x="806094" y="338937"/>
                  </a:lnTo>
                  <a:lnTo>
                    <a:pt x="808723" y="337959"/>
                  </a:lnTo>
                  <a:lnTo>
                    <a:pt x="815098" y="337959"/>
                  </a:lnTo>
                  <a:lnTo>
                    <a:pt x="817600" y="338874"/>
                  </a:lnTo>
                  <a:lnTo>
                    <a:pt x="821461" y="342569"/>
                  </a:lnTo>
                  <a:lnTo>
                    <a:pt x="822426" y="344843"/>
                  </a:lnTo>
                  <a:lnTo>
                    <a:pt x="822426" y="350100"/>
                  </a:lnTo>
                  <a:lnTo>
                    <a:pt x="821372" y="352818"/>
                  </a:lnTo>
                  <a:lnTo>
                    <a:pt x="817130" y="358571"/>
                  </a:lnTo>
                  <a:lnTo>
                    <a:pt x="813066" y="362483"/>
                  </a:lnTo>
                  <a:lnTo>
                    <a:pt x="803173" y="370560"/>
                  </a:lnTo>
                  <a:lnTo>
                    <a:pt x="800201" y="373354"/>
                  </a:lnTo>
                  <a:lnTo>
                    <a:pt x="796086" y="378180"/>
                  </a:lnTo>
                  <a:lnTo>
                    <a:pt x="794600" y="380619"/>
                  </a:lnTo>
                  <a:lnTo>
                    <a:pt x="793089" y="384632"/>
                  </a:lnTo>
                  <a:lnTo>
                    <a:pt x="792822" y="386194"/>
                  </a:lnTo>
                  <a:lnTo>
                    <a:pt x="792873" y="387832"/>
                  </a:lnTo>
                  <a:lnTo>
                    <a:pt x="829500" y="387832"/>
                  </a:lnTo>
                  <a:lnTo>
                    <a:pt x="829500" y="381304"/>
                  </a:lnTo>
                  <a:close/>
                </a:path>
                <a:path w="1126490" h="389254">
                  <a:moveTo>
                    <a:pt x="835634" y="0"/>
                  </a:moveTo>
                  <a:lnTo>
                    <a:pt x="829183" y="0"/>
                  </a:lnTo>
                  <a:lnTo>
                    <a:pt x="816279" y="0"/>
                  </a:lnTo>
                  <a:lnTo>
                    <a:pt x="816279" y="310654"/>
                  </a:lnTo>
                  <a:lnTo>
                    <a:pt x="829183" y="310654"/>
                  </a:lnTo>
                  <a:lnTo>
                    <a:pt x="835634" y="310654"/>
                  </a:lnTo>
                  <a:lnTo>
                    <a:pt x="835634" y="0"/>
                  </a:lnTo>
                  <a:close/>
                </a:path>
                <a:path w="1126490" h="389254">
                  <a:moveTo>
                    <a:pt x="880795" y="0"/>
                  </a:moveTo>
                  <a:lnTo>
                    <a:pt x="867892" y="0"/>
                  </a:lnTo>
                  <a:lnTo>
                    <a:pt x="861441" y="0"/>
                  </a:lnTo>
                  <a:lnTo>
                    <a:pt x="861441" y="310654"/>
                  </a:lnTo>
                  <a:lnTo>
                    <a:pt x="867892" y="310654"/>
                  </a:lnTo>
                  <a:lnTo>
                    <a:pt x="880795" y="310654"/>
                  </a:lnTo>
                  <a:lnTo>
                    <a:pt x="880795" y="0"/>
                  </a:lnTo>
                  <a:close/>
                </a:path>
                <a:path w="1126490" h="389254">
                  <a:moveTo>
                    <a:pt x="906894" y="381304"/>
                  </a:moveTo>
                  <a:lnTo>
                    <a:pt x="879716" y="381304"/>
                  </a:lnTo>
                  <a:lnTo>
                    <a:pt x="880478" y="380072"/>
                  </a:lnTo>
                  <a:lnTo>
                    <a:pt x="881430" y="378853"/>
                  </a:lnTo>
                  <a:lnTo>
                    <a:pt x="883754" y="376415"/>
                  </a:lnTo>
                  <a:lnTo>
                    <a:pt x="886371" y="374103"/>
                  </a:lnTo>
                  <a:lnTo>
                    <a:pt x="895337" y="366560"/>
                  </a:lnTo>
                  <a:lnTo>
                    <a:pt x="898829" y="363308"/>
                  </a:lnTo>
                  <a:lnTo>
                    <a:pt x="903033" y="358584"/>
                  </a:lnTo>
                  <a:lnTo>
                    <a:pt x="904544" y="356336"/>
                  </a:lnTo>
                  <a:lnTo>
                    <a:pt x="906360" y="352069"/>
                  </a:lnTo>
                  <a:lnTo>
                    <a:pt x="906818" y="349885"/>
                  </a:lnTo>
                  <a:lnTo>
                    <a:pt x="906818" y="343344"/>
                  </a:lnTo>
                  <a:lnTo>
                    <a:pt x="905268" y="339699"/>
                  </a:lnTo>
                  <a:lnTo>
                    <a:pt x="899071" y="333819"/>
                  </a:lnTo>
                  <a:lnTo>
                    <a:pt x="894867" y="332346"/>
                  </a:lnTo>
                  <a:lnTo>
                    <a:pt x="884275" y="332346"/>
                  </a:lnTo>
                  <a:lnTo>
                    <a:pt x="880084" y="333705"/>
                  </a:lnTo>
                  <a:lnTo>
                    <a:pt x="873823" y="339166"/>
                  </a:lnTo>
                  <a:lnTo>
                    <a:pt x="872032" y="343115"/>
                  </a:lnTo>
                  <a:lnTo>
                    <a:pt x="871562" y="348322"/>
                  </a:lnTo>
                  <a:lnTo>
                    <a:pt x="878547" y="349034"/>
                  </a:lnTo>
                  <a:lnTo>
                    <a:pt x="878573" y="345579"/>
                  </a:lnTo>
                  <a:lnTo>
                    <a:pt x="879576" y="342861"/>
                  </a:lnTo>
                  <a:lnTo>
                    <a:pt x="883488" y="338937"/>
                  </a:lnTo>
                  <a:lnTo>
                    <a:pt x="886117" y="337959"/>
                  </a:lnTo>
                  <a:lnTo>
                    <a:pt x="892492" y="337959"/>
                  </a:lnTo>
                  <a:lnTo>
                    <a:pt x="894994" y="338874"/>
                  </a:lnTo>
                  <a:lnTo>
                    <a:pt x="898855" y="342569"/>
                  </a:lnTo>
                  <a:lnTo>
                    <a:pt x="899820" y="344843"/>
                  </a:lnTo>
                  <a:lnTo>
                    <a:pt x="899820" y="350100"/>
                  </a:lnTo>
                  <a:lnTo>
                    <a:pt x="898766" y="352818"/>
                  </a:lnTo>
                  <a:lnTo>
                    <a:pt x="894524" y="358571"/>
                  </a:lnTo>
                  <a:lnTo>
                    <a:pt x="890460" y="362483"/>
                  </a:lnTo>
                  <a:lnTo>
                    <a:pt x="880567" y="370560"/>
                  </a:lnTo>
                  <a:lnTo>
                    <a:pt x="877595" y="373354"/>
                  </a:lnTo>
                  <a:lnTo>
                    <a:pt x="873480" y="378180"/>
                  </a:lnTo>
                  <a:lnTo>
                    <a:pt x="871994" y="380619"/>
                  </a:lnTo>
                  <a:lnTo>
                    <a:pt x="870483" y="384632"/>
                  </a:lnTo>
                  <a:lnTo>
                    <a:pt x="870216" y="386194"/>
                  </a:lnTo>
                  <a:lnTo>
                    <a:pt x="870267" y="387832"/>
                  </a:lnTo>
                  <a:lnTo>
                    <a:pt x="906894" y="387832"/>
                  </a:lnTo>
                  <a:lnTo>
                    <a:pt x="906894" y="381304"/>
                  </a:lnTo>
                  <a:close/>
                </a:path>
                <a:path w="1126490" h="389254">
                  <a:moveTo>
                    <a:pt x="913041" y="0"/>
                  </a:moveTo>
                  <a:lnTo>
                    <a:pt x="906602" y="0"/>
                  </a:lnTo>
                  <a:lnTo>
                    <a:pt x="893699" y="0"/>
                  </a:lnTo>
                  <a:lnTo>
                    <a:pt x="893699" y="310654"/>
                  </a:lnTo>
                  <a:lnTo>
                    <a:pt x="906602" y="310654"/>
                  </a:lnTo>
                  <a:lnTo>
                    <a:pt x="913041" y="310654"/>
                  </a:lnTo>
                  <a:lnTo>
                    <a:pt x="913041" y="0"/>
                  </a:lnTo>
                  <a:close/>
                </a:path>
                <a:path w="1126490" h="389254">
                  <a:moveTo>
                    <a:pt x="951738" y="0"/>
                  </a:moveTo>
                  <a:lnTo>
                    <a:pt x="938847" y="0"/>
                  </a:lnTo>
                  <a:lnTo>
                    <a:pt x="938847" y="310654"/>
                  </a:lnTo>
                  <a:lnTo>
                    <a:pt x="951738" y="310654"/>
                  </a:lnTo>
                  <a:lnTo>
                    <a:pt x="951738" y="0"/>
                  </a:lnTo>
                  <a:close/>
                </a:path>
                <a:path w="1126490" h="389254">
                  <a:moveTo>
                    <a:pt x="971105" y="0"/>
                  </a:moveTo>
                  <a:lnTo>
                    <a:pt x="958202" y="0"/>
                  </a:lnTo>
                  <a:lnTo>
                    <a:pt x="958202" y="310654"/>
                  </a:lnTo>
                  <a:lnTo>
                    <a:pt x="971105" y="310654"/>
                  </a:lnTo>
                  <a:lnTo>
                    <a:pt x="971105" y="0"/>
                  </a:lnTo>
                  <a:close/>
                </a:path>
                <a:path w="1126490" h="389254">
                  <a:moveTo>
                    <a:pt x="991260" y="364617"/>
                  </a:moveTo>
                  <a:lnTo>
                    <a:pt x="989672" y="360311"/>
                  </a:lnTo>
                  <a:lnTo>
                    <a:pt x="987450" y="357987"/>
                  </a:lnTo>
                  <a:lnTo>
                    <a:pt x="984275" y="354685"/>
                  </a:lnTo>
                  <a:lnTo>
                    <a:pt x="984275" y="366369"/>
                  </a:lnTo>
                  <a:lnTo>
                    <a:pt x="984237" y="374497"/>
                  </a:lnTo>
                  <a:lnTo>
                    <a:pt x="983272" y="377418"/>
                  </a:lnTo>
                  <a:lnTo>
                    <a:pt x="979144" y="382041"/>
                  </a:lnTo>
                  <a:lnTo>
                    <a:pt x="976668" y="383197"/>
                  </a:lnTo>
                  <a:lnTo>
                    <a:pt x="971829" y="383197"/>
                  </a:lnTo>
                  <a:lnTo>
                    <a:pt x="962494" y="372275"/>
                  </a:lnTo>
                  <a:lnTo>
                    <a:pt x="962494" y="366369"/>
                  </a:lnTo>
                  <a:lnTo>
                    <a:pt x="963574" y="363474"/>
                  </a:lnTo>
                  <a:lnTo>
                    <a:pt x="967613" y="359333"/>
                  </a:lnTo>
                  <a:lnTo>
                    <a:pt x="967854" y="359079"/>
                  </a:lnTo>
                  <a:lnTo>
                    <a:pt x="970457" y="357987"/>
                  </a:lnTo>
                  <a:lnTo>
                    <a:pt x="976630" y="357987"/>
                  </a:lnTo>
                  <a:lnTo>
                    <a:pt x="979195" y="359079"/>
                  </a:lnTo>
                  <a:lnTo>
                    <a:pt x="983284" y="363474"/>
                  </a:lnTo>
                  <a:lnTo>
                    <a:pt x="984275" y="366369"/>
                  </a:lnTo>
                  <a:lnTo>
                    <a:pt x="984275" y="354685"/>
                  </a:lnTo>
                  <a:lnTo>
                    <a:pt x="983297" y="353656"/>
                  </a:lnTo>
                  <a:lnTo>
                    <a:pt x="979436" y="351993"/>
                  </a:lnTo>
                  <a:lnTo>
                    <a:pt x="972299" y="351993"/>
                  </a:lnTo>
                  <a:lnTo>
                    <a:pt x="969822" y="352590"/>
                  </a:lnTo>
                  <a:lnTo>
                    <a:pt x="965085" y="355003"/>
                  </a:lnTo>
                  <a:lnTo>
                    <a:pt x="963079" y="356857"/>
                  </a:lnTo>
                  <a:lnTo>
                    <a:pt x="961440" y="359333"/>
                  </a:lnTo>
                  <a:lnTo>
                    <a:pt x="961517" y="353656"/>
                  </a:lnTo>
                  <a:lnTo>
                    <a:pt x="971969" y="337921"/>
                  </a:lnTo>
                  <a:lnTo>
                    <a:pt x="976833" y="337921"/>
                  </a:lnTo>
                  <a:lnTo>
                    <a:pt x="979106" y="338899"/>
                  </a:lnTo>
                  <a:lnTo>
                    <a:pt x="982052" y="342036"/>
                  </a:lnTo>
                  <a:lnTo>
                    <a:pt x="982903" y="343966"/>
                  </a:lnTo>
                  <a:lnTo>
                    <a:pt x="983513" y="346633"/>
                  </a:lnTo>
                  <a:lnTo>
                    <a:pt x="990282" y="346100"/>
                  </a:lnTo>
                  <a:lnTo>
                    <a:pt x="989723" y="341807"/>
                  </a:lnTo>
                  <a:lnTo>
                    <a:pt x="988060" y="338442"/>
                  </a:lnTo>
                  <a:lnTo>
                    <a:pt x="987463" y="337921"/>
                  </a:lnTo>
                  <a:lnTo>
                    <a:pt x="982484" y="333565"/>
                  </a:lnTo>
                  <a:lnTo>
                    <a:pt x="978916" y="332346"/>
                  </a:lnTo>
                  <a:lnTo>
                    <a:pt x="968705" y="332346"/>
                  </a:lnTo>
                  <a:lnTo>
                    <a:pt x="964057" y="334454"/>
                  </a:lnTo>
                  <a:lnTo>
                    <a:pt x="956652" y="343535"/>
                  </a:lnTo>
                  <a:lnTo>
                    <a:pt x="954684" y="351294"/>
                  </a:lnTo>
                  <a:lnTo>
                    <a:pt x="954684" y="371525"/>
                  </a:lnTo>
                  <a:lnTo>
                    <a:pt x="956462" y="378383"/>
                  </a:lnTo>
                  <a:lnTo>
                    <a:pt x="963625" y="386689"/>
                  </a:lnTo>
                  <a:lnTo>
                    <a:pt x="968248" y="388772"/>
                  </a:lnTo>
                  <a:lnTo>
                    <a:pt x="977239" y="388772"/>
                  </a:lnTo>
                  <a:lnTo>
                    <a:pt x="980224" y="387985"/>
                  </a:lnTo>
                  <a:lnTo>
                    <a:pt x="985456" y="384822"/>
                  </a:lnTo>
                  <a:lnTo>
                    <a:pt x="986917" y="383197"/>
                  </a:lnTo>
                  <a:lnTo>
                    <a:pt x="987513" y="382536"/>
                  </a:lnTo>
                  <a:lnTo>
                    <a:pt x="990511" y="376580"/>
                  </a:lnTo>
                  <a:lnTo>
                    <a:pt x="991260" y="373367"/>
                  </a:lnTo>
                  <a:lnTo>
                    <a:pt x="991260" y="364617"/>
                  </a:lnTo>
                  <a:close/>
                </a:path>
                <a:path w="1126490" h="389254">
                  <a:moveTo>
                    <a:pt x="1035596" y="0"/>
                  </a:moveTo>
                  <a:lnTo>
                    <a:pt x="1029144" y="0"/>
                  </a:lnTo>
                  <a:lnTo>
                    <a:pt x="1016241" y="0"/>
                  </a:lnTo>
                  <a:lnTo>
                    <a:pt x="1016241" y="310654"/>
                  </a:lnTo>
                  <a:lnTo>
                    <a:pt x="1029144" y="310654"/>
                  </a:lnTo>
                  <a:lnTo>
                    <a:pt x="1035596" y="310654"/>
                  </a:lnTo>
                  <a:lnTo>
                    <a:pt x="1035596" y="0"/>
                  </a:lnTo>
                  <a:close/>
                </a:path>
                <a:path w="1126490" h="389254">
                  <a:moveTo>
                    <a:pt x="1057998" y="332346"/>
                  </a:moveTo>
                  <a:lnTo>
                    <a:pt x="1053617" y="332346"/>
                  </a:lnTo>
                  <a:lnTo>
                    <a:pt x="1052436" y="334733"/>
                  </a:lnTo>
                  <a:lnTo>
                    <a:pt x="1050417" y="337197"/>
                  </a:lnTo>
                  <a:lnTo>
                    <a:pt x="1044714" y="342265"/>
                  </a:lnTo>
                  <a:lnTo>
                    <a:pt x="1041387" y="344436"/>
                  </a:lnTo>
                  <a:lnTo>
                    <a:pt x="1037602" y="346227"/>
                  </a:lnTo>
                  <a:lnTo>
                    <a:pt x="1037602" y="352767"/>
                  </a:lnTo>
                  <a:lnTo>
                    <a:pt x="1051204" y="344601"/>
                  </a:lnTo>
                  <a:lnTo>
                    <a:pt x="1051204" y="387832"/>
                  </a:lnTo>
                  <a:lnTo>
                    <a:pt x="1057998" y="387832"/>
                  </a:lnTo>
                  <a:lnTo>
                    <a:pt x="1057998" y="332346"/>
                  </a:lnTo>
                  <a:close/>
                </a:path>
                <a:path w="1126490" h="389254">
                  <a:moveTo>
                    <a:pt x="1080744" y="0"/>
                  </a:moveTo>
                  <a:lnTo>
                    <a:pt x="1074305" y="0"/>
                  </a:lnTo>
                  <a:lnTo>
                    <a:pt x="1061402" y="0"/>
                  </a:lnTo>
                  <a:lnTo>
                    <a:pt x="1061402" y="310654"/>
                  </a:lnTo>
                  <a:lnTo>
                    <a:pt x="1074293" y="310654"/>
                  </a:lnTo>
                  <a:lnTo>
                    <a:pt x="1080744" y="310654"/>
                  </a:lnTo>
                  <a:lnTo>
                    <a:pt x="1080744" y="0"/>
                  </a:lnTo>
                  <a:close/>
                </a:path>
                <a:path w="1126490" h="389254">
                  <a:moveTo>
                    <a:pt x="1106551" y="0"/>
                  </a:moveTo>
                  <a:lnTo>
                    <a:pt x="1093647" y="0"/>
                  </a:lnTo>
                  <a:lnTo>
                    <a:pt x="1093647" y="342811"/>
                  </a:lnTo>
                  <a:lnTo>
                    <a:pt x="1106551" y="342811"/>
                  </a:lnTo>
                  <a:lnTo>
                    <a:pt x="1106551" y="0"/>
                  </a:lnTo>
                  <a:close/>
                </a:path>
                <a:path w="1126490" h="389254">
                  <a:moveTo>
                    <a:pt x="1125880" y="0"/>
                  </a:moveTo>
                  <a:lnTo>
                    <a:pt x="1119441" y="0"/>
                  </a:lnTo>
                  <a:lnTo>
                    <a:pt x="1119441" y="342811"/>
                  </a:lnTo>
                  <a:lnTo>
                    <a:pt x="1125880" y="342811"/>
                  </a:lnTo>
                  <a:lnTo>
                    <a:pt x="1125880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3828317" y="1971003"/>
            <a:ext cx="1738630" cy="1912620"/>
          </a:xfrm>
          <a:custGeom>
            <a:avLst/>
            <a:gdLst/>
            <a:ahLst/>
            <a:cxnLst/>
            <a:rect l="l" t="t" r="r" b="b"/>
            <a:pathLst>
              <a:path w="1738629" h="191262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0433"/>
                </a:lnTo>
                <a:lnTo>
                  <a:pt x="1124" y="1882063"/>
                </a:lnTo>
                <a:lnTo>
                  <a:pt x="8999" y="1903441"/>
                </a:lnTo>
                <a:lnTo>
                  <a:pt x="30373" y="1911317"/>
                </a:lnTo>
                <a:lnTo>
                  <a:pt x="71996" y="1912442"/>
                </a:lnTo>
                <a:lnTo>
                  <a:pt x="1666595" y="1912442"/>
                </a:lnTo>
                <a:lnTo>
                  <a:pt x="1708218" y="1911317"/>
                </a:lnTo>
                <a:lnTo>
                  <a:pt x="1729592" y="1903441"/>
                </a:lnTo>
                <a:lnTo>
                  <a:pt x="1737466" y="1882063"/>
                </a:lnTo>
                <a:lnTo>
                  <a:pt x="1738591" y="1840433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3929964" y="315831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7679RH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16005118002251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9" name="object 19"/>
          <p:cNvSpPr txBox="1"/>
          <p:nvPr/>
        </p:nvSpPr>
        <p:spPr>
          <a:xfrm>
            <a:off x="4006286" y="2064005"/>
            <a:ext cx="138303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67359" marR="5080" indent="-455295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CHAKALAKA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EXTRA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</a:t>
            </a:r>
            <a:r>
              <a:rPr sz="1000" b="1" spc="-60" dirty="0">
                <a:latin typeface="Trebuchet MS"/>
                <a:cs typeface="Trebuchet MS"/>
              </a:rPr>
              <a:t>O</a:t>
            </a:r>
            <a:r>
              <a:rPr sz="1000" b="1" spc="-75" dirty="0">
                <a:latin typeface="Trebuchet MS"/>
                <a:cs typeface="Trebuchet MS"/>
              </a:rPr>
              <a:t>T 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SPICY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0" name="object 2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488459" y="1063244"/>
            <a:ext cx="445967" cy="762533"/>
          </a:xfrm>
          <a:prstGeom prst="rect">
            <a:avLst/>
          </a:prstGeom>
        </p:spPr>
      </p:pic>
      <p:grpSp>
        <p:nvGrpSpPr>
          <p:cNvPr id="21" name="object 21"/>
          <p:cNvGrpSpPr/>
          <p:nvPr/>
        </p:nvGrpSpPr>
        <p:grpSpPr>
          <a:xfrm>
            <a:off x="3987596" y="2416251"/>
            <a:ext cx="1358265" cy="135255"/>
            <a:chOff x="3987596" y="2416251"/>
            <a:chExt cx="1358265" cy="135255"/>
          </a:xfrm>
        </p:grpSpPr>
        <p:sp>
          <p:nvSpPr>
            <p:cNvPr id="22" name="object 22"/>
            <p:cNvSpPr/>
            <p:nvPr/>
          </p:nvSpPr>
          <p:spPr>
            <a:xfrm>
              <a:off x="4684890" y="241625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94403" y="2420198"/>
              <a:ext cx="143802" cy="124828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987596" y="241626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97105" y="2420198"/>
              <a:ext cx="143802" cy="124828"/>
            </a:xfrm>
            <a:prstGeom prst="rect">
              <a:avLst/>
            </a:prstGeom>
          </p:spPr>
        </p:pic>
      </p:grpSp>
      <p:sp>
        <p:nvSpPr>
          <p:cNvPr id="26" name="object 26"/>
          <p:cNvSpPr txBox="1"/>
          <p:nvPr/>
        </p:nvSpPr>
        <p:spPr>
          <a:xfrm>
            <a:off x="3987596" y="2416251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4095534" y="2656344"/>
            <a:ext cx="1201420" cy="407670"/>
            <a:chOff x="4095534" y="2656344"/>
            <a:chExt cx="1201420" cy="407670"/>
          </a:xfrm>
        </p:grpSpPr>
        <p:sp>
          <p:nvSpPr>
            <p:cNvPr id="28" name="object 28"/>
            <p:cNvSpPr/>
            <p:nvPr/>
          </p:nvSpPr>
          <p:spPr>
            <a:xfrm>
              <a:off x="4095534" y="2656344"/>
              <a:ext cx="1201420" cy="407670"/>
            </a:xfrm>
            <a:custGeom>
              <a:avLst/>
              <a:gdLst/>
              <a:ahLst/>
              <a:cxnLst/>
              <a:rect l="l" t="t" r="r" b="b"/>
              <a:pathLst>
                <a:path w="1201420" h="407669">
                  <a:moveTo>
                    <a:pt x="1201331" y="0"/>
                  </a:moveTo>
                  <a:lnTo>
                    <a:pt x="0" y="0"/>
                  </a:lnTo>
                  <a:lnTo>
                    <a:pt x="0" y="407136"/>
                  </a:lnTo>
                  <a:lnTo>
                    <a:pt x="1201331" y="407136"/>
                  </a:lnTo>
                  <a:lnTo>
                    <a:pt x="12013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104830" y="2656357"/>
              <a:ext cx="1126490" cy="389255"/>
            </a:xfrm>
            <a:custGeom>
              <a:avLst/>
              <a:gdLst/>
              <a:ahLst/>
              <a:cxnLst/>
              <a:rect l="l" t="t" r="r" b="b"/>
              <a:pathLst>
                <a:path w="1126489" h="389255">
                  <a:moveTo>
                    <a:pt x="36588" y="364591"/>
                  </a:moveTo>
                  <a:lnTo>
                    <a:pt x="34988" y="360286"/>
                  </a:lnTo>
                  <a:lnTo>
                    <a:pt x="32766" y="357962"/>
                  </a:lnTo>
                  <a:lnTo>
                    <a:pt x="29591" y="354660"/>
                  </a:lnTo>
                  <a:lnTo>
                    <a:pt x="29591" y="366344"/>
                  </a:lnTo>
                  <a:lnTo>
                    <a:pt x="29552" y="374472"/>
                  </a:lnTo>
                  <a:lnTo>
                    <a:pt x="28600" y="377393"/>
                  </a:lnTo>
                  <a:lnTo>
                    <a:pt x="24460" y="382016"/>
                  </a:lnTo>
                  <a:lnTo>
                    <a:pt x="21996" y="383171"/>
                  </a:lnTo>
                  <a:lnTo>
                    <a:pt x="17157" y="383171"/>
                  </a:lnTo>
                  <a:lnTo>
                    <a:pt x="7823" y="372249"/>
                  </a:lnTo>
                  <a:lnTo>
                    <a:pt x="7823" y="366344"/>
                  </a:lnTo>
                  <a:lnTo>
                    <a:pt x="8890" y="363448"/>
                  </a:lnTo>
                  <a:lnTo>
                    <a:pt x="12928" y="359308"/>
                  </a:lnTo>
                  <a:lnTo>
                    <a:pt x="13169" y="359054"/>
                  </a:lnTo>
                  <a:lnTo>
                    <a:pt x="15786" y="357962"/>
                  </a:lnTo>
                  <a:lnTo>
                    <a:pt x="21958" y="357962"/>
                  </a:lnTo>
                  <a:lnTo>
                    <a:pt x="24523" y="359054"/>
                  </a:lnTo>
                  <a:lnTo>
                    <a:pt x="28613" y="363448"/>
                  </a:lnTo>
                  <a:lnTo>
                    <a:pt x="29591" y="366344"/>
                  </a:lnTo>
                  <a:lnTo>
                    <a:pt x="29591" y="354660"/>
                  </a:lnTo>
                  <a:lnTo>
                    <a:pt x="28613" y="353631"/>
                  </a:lnTo>
                  <a:lnTo>
                    <a:pt x="24752" y="351967"/>
                  </a:lnTo>
                  <a:lnTo>
                    <a:pt x="17614" y="351967"/>
                  </a:lnTo>
                  <a:lnTo>
                    <a:pt x="15138" y="352564"/>
                  </a:lnTo>
                  <a:lnTo>
                    <a:pt x="10401" y="354977"/>
                  </a:lnTo>
                  <a:lnTo>
                    <a:pt x="8394" y="356831"/>
                  </a:lnTo>
                  <a:lnTo>
                    <a:pt x="6769" y="359308"/>
                  </a:lnTo>
                  <a:lnTo>
                    <a:pt x="6832" y="353631"/>
                  </a:lnTo>
                  <a:lnTo>
                    <a:pt x="17297" y="337896"/>
                  </a:lnTo>
                  <a:lnTo>
                    <a:pt x="22161" y="337896"/>
                  </a:lnTo>
                  <a:lnTo>
                    <a:pt x="28829" y="346608"/>
                  </a:lnTo>
                  <a:lnTo>
                    <a:pt x="35598" y="346075"/>
                  </a:lnTo>
                  <a:lnTo>
                    <a:pt x="35052" y="341782"/>
                  </a:lnTo>
                  <a:lnTo>
                    <a:pt x="33375" y="338416"/>
                  </a:lnTo>
                  <a:lnTo>
                    <a:pt x="32778" y="337896"/>
                  </a:lnTo>
                  <a:lnTo>
                    <a:pt x="27813" y="333540"/>
                  </a:lnTo>
                  <a:lnTo>
                    <a:pt x="24231" y="332320"/>
                  </a:lnTo>
                  <a:lnTo>
                    <a:pt x="14033" y="332320"/>
                  </a:lnTo>
                  <a:lnTo>
                    <a:pt x="9385" y="334429"/>
                  </a:lnTo>
                  <a:lnTo>
                    <a:pt x="1981" y="343509"/>
                  </a:lnTo>
                  <a:lnTo>
                    <a:pt x="0" y="351269"/>
                  </a:lnTo>
                  <a:lnTo>
                    <a:pt x="0" y="371500"/>
                  </a:lnTo>
                  <a:lnTo>
                    <a:pt x="1790" y="378358"/>
                  </a:lnTo>
                  <a:lnTo>
                    <a:pt x="8940" y="386664"/>
                  </a:lnTo>
                  <a:lnTo>
                    <a:pt x="13563" y="388747"/>
                  </a:lnTo>
                  <a:lnTo>
                    <a:pt x="22567" y="388747"/>
                  </a:lnTo>
                  <a:lnTo>
                    <a:pt x="25539" y="387959"/>
                  </a:lnTo>
                  <a:lnTo>
                    <a:pt x="30772" y="384797"/>
                  </a:lnTo>
                  <a:lnTo>
                    <a:pt x="32232" y="383171"/>
                  </a:lnTo>
                  <a:lnTo>
                    <a:pt x="32829" y="382511"/>
                  </a:lnTo>
                  <a:lnTo>
                    <a:pt x="35839" y="376555"/>
                  </a:lnTo>
                  <a:lnTo>
                    <a:pt x="36588" y="373341"/>
                  </a:lnTo>
                  <a:lnTo>
                    <a:pt x="36588" y="364591"/>
                  </a:lnTo>
                  <a:close/>
                </a:path>
                <a:path w="1126489" h="389255">
                  <a:moveTo>
                    <a:pt x="74549" y="0"/>
                  </a:moveTo>
                  <a:lnTo>
                    <a:pt x="68097" y="0"/>
                  </a:lnTo>
                  <a:lnTo>
                    <a:pt x="68097" y="342785"/>
                  </a:lnTo>
                  <a:lnTo>
                    <a:pt x="74549" y="342785"/>
                  </a:lnTo>
                  <a:lnTo>
                    <a:pt x="74549" y="0"/>
                  </a:lnTo>
                  <a:close/>
                </a:path>
                <a:path w="1126489" h="389255">
                  <a:moveTo>
                    <a:pt x="100342" y="0"/>
                  </a:moveTo>
                  <a:lnTo>
                    <a:pt x="87439" y="0"/>
                  </a:lnTo>
                  <a:lnTo>
                    <a:pt x="87439" y="342785"/>
                  </a:lnTo>
                  <a:lnTo>
                    <a:pt x="100342" y="342785"/>
                  </a:lnTo>
                  <a:lnTo>
                    <a:pt x="100342" y="0"/>
                  </a:lnTo>
                  <a:close/>
                </a:path>
                <a:path w="1126489" h="389255">
                  <a:moveTo>
                    <a:pt x="152514" y="367030"/>
                  </a:moveTo>
                  <a:lnTo>
                    <a:pt x="145529" y="336245"/>
                  </a:lnTo>
                  <a:lnTo>
                    <a:pt x="145529" y="369620"/>
                  </a:lnTo>
                  <a:lnTo>
                    <a:pt x="144462" y="375627"/>
                  </a:lnTo>
                  <a:lnTo>
                    <a:pt x="140208" y="381660"/>
                  </a:lnTo>
                  <a:lnTo>
                    <a:pt x="137579" y="383159"/>
                  </a:lnTo>
                  <a:lnTo>
                    <a:pt x="131318" y="383159"/>
                  </a:lnTo>
                  <a:lnTo>
                    <a:pt x="128701" y="381660"/>
                  </a:lnTo>
                  <a:lnTo>
                    <a:pt x="124434" y="375627"/>
                  </a:lnTo>
                  <a:lnTo>
                    <a:pt x="123380" y="369620"/>
                  </a:lnTo>
                  <a:lnTo>
                    <a:pt x="123393" y="351447"/>
                  </a:lnTo>
                  <a:lnTo>
                    <a:pt x="124548" y="345262"/>
                  </a:lnTo>
                  <a:lnTo>
                    <a:pt x="126885" y="341884"/>
                  </a:lnTo>
                  <a:lnTo>
                    <a:pt x="128752" y="339242"/>
                  </a:lnTo>
                  <a:lnTo>
                    <a:pt x="131254" y="337934"/>
                  </a:lnTo>
                  <a:lnTo>
                    <a:pt x="137553" y="337934"/>
                  </a:lnTo>
                  <a:lnTo>
                    <a:pt x="140208" y="339420"/>
                  </a:lnTo>
                  <a:lnTo>
                    <a:pt x="144462" y="345414"/>
                  </a:lnTo>
                  <a:lnTo>
                    <a:pt x="145402" y="350723"/>
                  </a:lnTo>
                  <a:lnTo>
                    <a:pt x="145529" y="369620"/>
                  </a:lnTo>
                  <a:lnTo>
                    <a:pt x="145529" y="336245"/>
                  </a:lnTo>
                  <a:lnTo>
                    <a:pt x="144513" y="335305"/>
                  </a:lnTo>
                  <a:lnTo>
                    <a:pt x="140030" y="332905"/>
                  </a:lnTo>
                  <a:lnTo>
                    <a:pt x="137426" y="332308"/>
                  </a:lnTo>
                  <a:lnTo>
                    <a:pt x="130416" y="332308"/>
                  </a:lnTo>
                  <a:lnTo>
                    <a:pt x="116382" y="354012"/>
                  </a:lnTo>
                  <a:lnTo>
                    <a:pt x="116382" y="370916"/>
                  </a:lnTo>
                  <a:lnTo>
                    <a:pt x="118211" y="378409"/>
                  </a:lnTo>
                  <a:lnTo>
                    <a:pt x="124917" y="386829"/>
                  </a:lnTo>
                  <a:lnTo>
                    <a:pt x="129108" y="388747"/>
                  </a:lnTo>
                  <a:lnTo>
                    <a:pt x="138506" y="388747"/>
                  </a:lnTo>
                  <a:lnTo>
                    <a:pt x="151853" y="372262"/>
                  </a:lnTo>
                  <a:lnTo>
                    <a:pt x="152514" y="367030"/>
                  </a:lnTo>
                  <a:close/>
                </a:path>
                <a:path w="1126489" h="389255">
                  <a:moveTo>
                    <a:pt x="158381" y="0"/>
                  </a:moveTo>
                  <a:lnTo>
                    <a:pt x="145503" y="0"/>
                  </a:lnTo>
                  <a:lnTo>
                    <a:pt x="132600" y="0"/>
                  </a:lnTo>
                  <a:lnTo>
                    <a:pt x="132600" y="310629"/>
                  </a:lnTo>
                  <a:lnTo>
                    <a:pt x="145491" y="310629"/>
                  </a:lnTo>
                  <a:lnTo>
                    <a:pt x="158381" y="310629"/>
                  </a:lnTo>
                  <a:lnTo>
                    <a:pt x="158381" y="0"/>
                  </a:lnTo>
                  <a:close/>
                </a:path>
                <a:path w="1126489" h="389255">
                  <a:moveTo>
                    <a:pt x="177749" y="0"/>
                  </a:moveTo>
                  <a:lnTo>
                    <a:pt x="164846" y="0"/>
                  </a:lnTo>
                  <a:lnTo>
                    <a:pt x="164846" y="310629"/>
                  </a:lnTo>
                  <a:lnTo>
                    <a:pt x="177749" y="310629"/>
                  </a:lnTo>
                  <a:lnTo>
                    <a:pt x="177749" y="0"/>
                  </a:lnTo>
                  <a:close/>
                </a:path>
                <a:path w="1126489" h="389255">
                  <a:moveTo>
                    <a:pt x="197091" y="0"/>
                  </a:moveTo>
                  <a:lnTo>
                    <a:pt x="190639" y="0"/>
                  </a:lnTo>
                  <a:lnTo>
                    <a:pt x="190639" y="310629"/>
                  </a:lnTo>
                  <a:lnTo>
                    <a:pt x="197091" y="310629"/>
                  </a:lnTo>
                  <a:lnTo>
                    <a:pt x="197091" y="0"/>
                  </a:lnTo>
                  <a:close/>
                </a:path>
                <a:path w="1126489" h="389255">
                  <a:moveTo>
                    <a:pt x="229908" y="367030"/>
                  </a:moveTo>
                  <a:lnTo>
                    <a:pt x="224358" y="337934"/>
                  </a:lnTo>
                  <a:lnTo>
                    <a:pt x="223761" y="337007"/>
                  </a:lnTo>
                  <a:lnTo>
                    <a:pt x="222923" y="336245"/>
                  </a:lnTo>
                  <a:lnTo>
                    <a:pt x="222923" y="369620"/>
                  </a:lnTo>
                  <a:lnTo>
                    <a:pt x="221869" y="375627"/>
                  </a:lnTo>
                  <a:lnTo>
                    <a:pt x="217601" y="381660"/>
                  </a:lnTo>
                  <a:lnTo>
                    <a:pt x="214972" y="383159"/>
                  </a:lnTo>
                  <a:lnTo>
                    <a:pt x="208711" y="383159"/>
                  </a:lnTo>
                  <a:lnTo>
                    <a:pt x="206095" y="381660"/>
                  </a:lnTo>
                  <a:lnTo>
                    <a:pt x="201815" y="375627"/>
                  </a:lnTo>
                  <a:lnTo>
                    <a:pt x="200774" y="369620"/>
                  </a:lnTo>
                  <a:lnTo>
                    <a:pt x="200774" y="351447"/>
                  </a:lnTo>
                  <a:lnTo>
                    <a:pt x="201942" y="345262"/>
                  </a:lnTo>
                  <a:lnTo>
                    <a:pt x="204279" y="341884"/>
                  </a:lnTo>
                  <a:lnTo>
                    <a:pt x="206146" y="339242"/>
                  </a:lnTo>
                  <a:lnTo>
                    <a:pt x="208648" y="337934"/>
                  </a:lnTo>
                  <a:lnTo>
                    <a:pt x="214960" y="337934"/>
                  </a:lnTo>
                  <a:lnTo>
                    <a:pt x="217601" y="339420"/>
                  </a:lnTo>
                  <a:lnTo>
                    <a:pt x="221869" y="345414"/>
                  </a:lnTo>
                  <a:lnTo>
                    <a:pt x="222796" y="350723"/>
                  </a:lnTo>
                  <a:lnTo>
                    <a:pt x="222923" y="369620"/>
                  </a:lnTo>
                  <a:lnTo>
                    <a:pt x="222923" y="336245"/>
                  </a:lnTo>
                  <a:lnTo>
                    <a:pt x="221907" y="335305"/>
                  </a:lnTo>
                  <a:lnTo>
                    <a:pt x="217424" y="332905"/>
                  </a:lnTo>
                  <a:lnTo>
                    <a:pt x="214820" y="332308"/>
                  </a:lnTo>
                  <a:lnTo>
                    <a:pt x="207810" y="332308"/>
                  </a:lnTo>
                  <a:lnTo>
                    <a:pt x="193776" y="354012"/>
                  </a:lnTo>
                  <a:lnTo>
                    <a:pt x="193776" y="370916"/>
                  </a:lnTo>
                  <a:lnTo>
                    <a:pt x="195605" y="378409"/>
                  </a:lnTo>
                  <a:lnTo>
                    <a:pt x="202311" y="386829"/>
                  </a:lnTo>
                  <a:lnTo>
                    <a:pt x="206514" y="388747"/>
                  </a:lnTo>
                  <a:lnTo>
                    <a:pt x="215900" y="388747"/>
                  </a:lnTo>
                  <a:lnTo>
                    <a:pt x="219265" y="387654"/>
                  </a:lnTo>
                  <a:lnTo>
                    <a:pt x="224574" y="383311"/>
                  </a:lnTo>
                  <a:lnTo>
                    <a:pt x="224663" y="383159"/>
                  </a:lnTo>
                  <a:lnTo>
                    <a:pt x="226568" y="380238"/>
                  </a:lnTo>
                  <a:lnTo>
                    <a:pt x="228104" y="375627"/>
                  </a:lnTo>
                  <a:lnTo>
                    <a:pt x="229260" y="372262"/>
                  </a:lnTo>
                  <a:lnTo>
                    <a:pt x="229908" y="367030"/>
                  </a:lnTo>
                  <a:close/>
                </a:path>
                <a:path w="1126489" h="389255">
                  <a:moveTo>
                    <a:pt x="255143" y="0"/>
                  </a:moveTo>
                  <a:lnTo>
                    <a:pt x="242239" y="0"/>
                  </a:lnTo>
                  <a:lnTo>
                    <a:pt x="235800" y="0"/>
                  </a:lnTo>
                  <a:lnTo>
                    <a:pt x="222897" y="0"/>
                  </a:lnTo>
                  <a:lnTo>
                    <a:pt x="222897" y="310629"/>
                  </a:lnTo>
                  <a:lnTo>
                    <a:pt x="235800" y="310629"/>
                  </a:lnTo>
                  <a:lnTo>
                    <a:pt x="242239" y="310629"/>
                  </a:lnTo>
                  <a:lnTo>
                    <a:pt x="255143" y="310629"/>
                  </a:lnTo>
                  <a:lnTo>
                    <a:pt x="255143" y="0"/>
                  </a:lnTo>
                  <a:close/>
                </a:path>
                <a:path w="1126489" h="389255">
                  <a:moveTo>
                    <a:pt x="287388" y="0"/>
                  </a:moveTo>
                  <a:lnTo>
                    <a:pt x="280949" y="0"/>
                  </a:lnTo>
                  <a:lnTo>
                    <a:pt x="268046" y="0"/>
                  </a:lnTo>
                  <a:lnTo>
                    <a:pt x="268046" y="310629"/>
                  </a:lnTo>
                  <a:lnTo>
                    <a:pt x="280949" y="310629"/>
                  </a:lnTo>
                  <a:lnTo>
                    <a:pt x="287388" y="310629"/>
                  </a:lnTo>
                  <a:lnTo>
                    <a:pt x="287388" y="0"/>
                  </a:lnTo>
                  <a:close/>
                </a:path>
                <a:path w="1126489" h="389255">
                  <a:moveTo>
                    <a:pt x="300304" y="0"/>
                  </a:moveTo>
                  <a:lnTo>
                    <a:pt x="287401" y="0"/>
                  </a:lnTo>
                  <a:lnTo>
                    <a:pt x="287401" y="310629"/>
                  </a:lnTo>
                  <a:lnTo>
                    <a:pt x="300304" y="310629"/>
                  </a:lnTo>
                  <a:lnTo>
                    <a:pt x="300304" y="0"/>
                  </a:lnTo>
                  <a:close/>
                </a:path>
                <a:path w="1126489" h="389255">
                  <a:moveTo>
                    <a:pt x="307911" y="363816"/>
                  </a:moveTo>
                  <a:lnTo>
                    <a:pt x="306247" y="359511"/>
                  </a:lnTo>
                  <a:lnTo>
                    <a:pt x="299593" y="352844"/>
                  </a:lnTo>
                  <a:lnTo>
                    <a:pt x="295516" y="351167"/>
                  </a:lnTo>
                  <a:lnTo>
                    <a:pt x="287020" y="351167"/>
                  </a:lnTo>
                  <a:lnTo>
                    <a:pt x="283527" y="352323"/>
                  </a:lnTo>
                  <a:lnTo>
                    <a:pt x="280200" y="354622"/>
                  </a:lnTo>
                  <a:lnTo>
                    <a:pt x="283184" y="339775"/>
                  </a:lnTo>
                  <a:lnTo>
                    <a:pt x="305295" y="339775"/>
                  </a:lnTo>
                  <a:lnTo>
                    <a:pt x="305295" y="333298"/>
                  </a:lnTo>
                  <a:lnTo>
                    <a:pt x="277749" y="333298"/>
                  </a:lnTo>
                  <a:lnTo>
                    <a:pt x="272376" y="361683"/>
                  </a:lnTo>
                  <a:lnTo>
                    <a:pt x="278765" y="362508"/>
                  </a:lnTo>
                  <a:lnTo>
                    <a:pt x="279768" y="360921"/>
                  </a:lnTo>
                  <a:lnTo>
                    <a:pt x="281165" y="359638"/>
                  </a:lnTo>
                  <a:lnTo>
                    <a:pt x="284683" y="357657"/>
                  </a:lnTo>
                  <a:lnTo>
                    <a:pt x="286664" y="357162"/>
                  </a:lnTo>
                  <a:lnTo>
                    <a:pt x="292379" y="357162"/>
                  </a:lnTo>
                  <a:lnTo>
                    <a:pt x="295236" y="358267"/>
                  </a:lnTo>
                  <a:lnTo>
                    <a:pt x="299593" y="362750"/>
                  </a:lnTo>
                  <a:lnTo>
                    <a:pt x="300685" y="365798"/>
                  </a:lnTo>
                  <a:lnTo>
                    <a:pt x="300685" y="373735"/>
                  </a:lnTo>
                  <a:lnTo>
                    <a:pt x="299554" y="377012"/>
                  </a:lnTo>
                  <a:lnTo>
                    <a:pt x="295021" y="381939"/>
                  </a:lnTo>
                  <a:lnTo>
                    <a:pt x="292252" y="383159"/>
                  </a:lnTo>
                  <a:lnTo>
                    <a:pt x="286245" y="383159"/>
                  </a:lnTo>
                  <a:lnTo>
                    <a:pt x="283921" y="382295"/>
                  </a:lnTo>
                  <a:lnTo>
                    <a:pt x="280073" y="378802"/>
                  </a:lnTo>
                  <a:lnTo>
                    <a:pt x="278841" y="376199"/>
                  </a:lnTo>
                  <a:lnTo>
                    <a:pt x="278307" y="372719"/>
                  </a:lnTo>
                  <a:lnTo>
                    <a:pt x="271170" y="373329"/>
                  </a:lnTo>
                  <a:lnTo>
                    <a:pt x="271627" y="377977"/>
                  </a:lnTo>
                  <a:lnTo>
                    <a:pt x="273443" y="381711"/>
                  </a:lnTo>
                  <a:lnTo>
                    <a:pt x="279819" y="387350"/>
                  </a:lnTo>
                  <a:lnTo>
                    <a:pt x="283933" y="388747"/>
                  </a:lnTo>
                  <a:lnTo>
                    <a:pt x="295122" y="388747"/>
                  </a:lnTo>
                  <a:lnTo>
                    <a:pt x="299974" y="386511"/>
                  </a:lnTo>
                  <a:lnTo>
                    <a:pt x="306438" y="378383"/>
                  </a:lnTo>
                  <a:lnTo>
                    <a:pt x="307911" y="374078"/>
                  </a:lnTo>
                  <a:lnTo>
                    <a:pt x="307911" y="363816"/>
                  </a:lnTo>
                  <a:close/>
                </a:path>
                <a:path w="1126489" h="389255">
                  <a:moveTo>
                    <a:pt x="332562" y="0"/>
                  </a:moveTo>
                  <a:lnTo>
                    <a:pt x="326097" y="0"/>
                  </a:lnTo>
                  <a:lnTo>
                    <a:pt x="326097" y="310629"/>
                  </a:lnTo>
                  <a:lnTo>
                    <a:pt x="332562" y="310629"/>
                  </a:lnTo>
                  <a:lnTo>
                    <a:pt x="332562" y="0"/>
                  </a:lnTo>
                  <a:close/>
                </a:path>
                <a:path w="1126489" h="389255">
                  <a:moveTo>
                    <a:pt x="364782" y="0"/>
                  </a:moveTo>
                  <a:lnTo>
                    <a:pt x="358343" y="0"/>
                  </a:lnTo>
                  <a:lnTo>
                    <a:pt x="345440" y="0"/>
                  </a:lnTo>
                  <a:lnTo>
                    <a:pt x="345440" y="310629"/>
                  </a:lnTo>
                  <a:lnTo>
                    <a:pt x="358343" y="310629"/>
                  </a:lnTo>
                  <a:lnTo>
                    <a:pt x="364782" y="310629"/>
                  </a:lnTo>
                  <a:lnTo>
                    <a:pt x="364782" y="0"/>
                  </a:lnTo>
                  <a:close/>
                </a:path>
                <a:path w="1126489" h="389255">
                  <a:moveTo>
                    <a:pt x="374281" y="332320"/>
                  </a:moveTo>
                  <a:lnTo>
                    <a:pt x="369900" y="332320"/>
                  </a:lnTo>
                  <a:lnTo>
                    <a:pt x="368719" y="334708"/>
                  </a:lnTo>
                  <a:lnTo>
                    <a:pt x="366699" y="337172"/>
                  </a:lnTo>
                  <a:lnTo>
                    <a:pt x="361010" y="342239"/>
                  </a:lnTo>
                  <a:lnTo>
                    <a:pt x="357682" y="344411"/>
                  </a:lnTo>
                  <a:lnTo>
                    <a:pt x="353872" y="346202"/>
                  </a:lnTo>
                  <a:lnTo>
                    <a:pt x="353872" y="352742"/>
                  </a:lnTo>
                  <a:lnTo>
                    <a:pt x="367474" y="344576"/>
                  </a:lnTo>
                  <a:lnTo>
                    <a:pt x="367474" y="387807"/>
                  </a:lnTo>
                  <a:lnTo>
                    <a:pt x="374281" y="387807"/>
                  </a:lnTo>
                  <a:lnTo>
                    <a:pt x="374281" y="332320"/>
                  </a:lnTo>
                  <a:close/>
                </a:path>
                <a:path w="1126489" h="389255">
                  <a:moveTo>
                    <a:pt x="409956" y="0"/>
                  </a:moveTo>
                  <a:lnTo>
                    <a:pt x="403504" y="0"/>
                  </a:lnTo>
                  <a:lnTo>
                    <a:pt x="390601" y="0"/>
                  </a:lnTo>
                  <a:lnTo>
                    <a:pt x="390601" y="310629"/>
                  </a:lnTo>
                  <a:lnTo>
                    <a:pt x="403504" y="310629"/>
                  </a:lnTo>
                  <a:lnTo>
                    <a:pt x="409956" y="310629"/>
                  </a:lnTo>
                  <a:lnTo>
                    <a:pt x="409956" y="0"/>
                  </a:lnTo>
                  <a:close/>
                </a:path>
                <a:path w="1126489" h="389255">
                  <a:moveTo>
                    <a:pt x="451675" y="332320"/>
                  </a:moveTo>
                  <a:lnTo>
                    <a:pt x="447294" y="332320"/>
                  </a:lnTo>
                  <a:lnTo>
                    <a:pt x="446112" y="334708"/>
                  </a:lnTo>
                  <a:lnTo>
                    <a:pt x="444093" y="337172"/>
                  </a:lnTo>
                  <a:lnTo>
                    <a:pt x="438404" y="342239"/>
                  </a:lnTo>
                  <a:lnTo>
                    <a:pt x="435076" y="344411"/>
                  </a:lnTo>
                  <a:lnTo>
                    <a:pt x="431266" y="346202"/>
                  </a:lnTo>
                  <a:lnTo>
                    <a:pt x="431266" y="352742"/>
                  </a:lnTo>
                  <a:lnTo>
                    <a:pt x="444868" y="344576"/>
                  </a:lnTo>
                  <a:lnTo>
                    <a:pt x="444868" y="387807"/>
                  </a:lnTo>
                  <a:lnTo>
                    <a:pt x="451675" y="387807"/>
                  </a:lnTo>
                  <a:lnTo>
                    <a:pt x="451675" y="332320"/>
                  </a:lnTo>
                  <a:close/>
                </a:path>
                <a:path w="1126489" h="389255">
                  <a:moveTo>
                    <a:pt x="455091" y="0"/>
                  </a:moveTo>
                  <a:lnTo>
                    <a:pt x="448652" y="0"/>
                  </a:lnTo>
                  <a:lnTo>
                    <a:pt x="435749" y="0"/>
                  </a:lnTo>
                  <a:lnTo>
                    <a:pt x="435749" y="310629"/>
                  </a:lnTo>
                  <a:lnTo>
                    <a:pt x="448640" y="310629"/>
                  </a:lnTo>
                  <a:lnTo>
                    <a:pt x="455091" y="310629"/>
                  </a:lnTo>
                  <a:lnTo>
                    <a:pt x="455091" y="0"/>
                  </a:lnTo>
                  <a:close/>
                </a:path>
                <a:path w="1126489" h="389255">
                  <a:moveTo>
                    <a:pt x="493801" y="0"/>
                  </a:moveTo>
                  <a:lnTo>
                    <a:pt x="480898" y="0"/>
                  </a:lnTo>
                  <a:lnTo>
                    <a:pt x="480898" y="310629"/>
                  </a:lnTo>
                  <a:lnTo>
                    <a:pt x="493801" y="310629"/>
                  </a:lnTo>
                  <a:lnTo>
                    <a:pt x="493801" y="0"/>
                  </a:lnTo>
                  <a:close/>
                </a:path>
                <a:path w="1126489" h="389255">
                  <a:moveTo>
                    <a:pt x="526046" y="0"/>
                  </a:moveTo>
                  <a:lnTo>
                    <a:pt x="513143" y="0"/>
                  </a:lnTo>
                  <a:lnTo>
                    <a:pt x="500240" y="0"/>
                  </a:lnTo>
                  <a:lnTo>
                    <a:pt x="500240" y="310629"/>
                  </a:lnTo>
                  <a:lnTo>
                    <a:pt x="513143" y="310629"/>
                  </a:lnTo>
                  <a:lnTo>
                    <a:pt x="526046" y="310629"/>
                  </a:lnTo>
                  <a:lnTo>
                    <a:pt x="526046" y="0"/>
                  </a:lnTo>
                  <a:close/>
                </a:path>
                <a:path w="1126489" h="389255">
                  <a:moveTo>
                    <a:pt x="539864" y="376732"/>
                  </a:moveTo>
                  <a:lnTo>
                    <a:pt x="532917" y="359003"/>
                  </a:lnTo>
                  <a:lnTo>
                    <a:pt x="532917" y="375297"/>
                  </a:lnTo>
                  <a:lnTo>
                    <a:pt x="531863" y="377952"/>
                  </a:lnTo>
                  <a:lnTo>
                    <a:pt x="527621" y="382117"/>
                  </a:lnTo>
                  <a:lnTo>
                    <a:pt x="524941" y="383159"/>
                  </a:lnTo>
                  <a:lnTo>
                    <a:pt x="519595" y="383159"/>
                  </a:lnTo>
                  <a:lnTo>
                    <a:pt x="510349" y="373786"/>
                  </a:lnTo>
                  <a:lnTo>
                    <a:pt x="510387" y="368592"/>
                  </a:lnTo>
                  <a:lnTo>
                    <a:pt x="511403" y="366052"/>
                  </a:lnTo>
                  <a:lnTo>
                    <a:pt x="515607" y="361835"/>
                  </a:lnTo>
                  <a:lnTo>
                    <a:pt x="518261" y="360781"/>
                  </a:lnTo>
                  <a:lnTo>
                    <a:pt x="524738" y="360781"/>
                  </a:lnTo>
                  <a:lnTo>
                    <a:pt x="527469" y="361848"/>
                  </a:lnTo>
                  <a:lnTo>
                    <a:pt x="531825" y="366115"/>
                  </a:lnTo>
                  <a:lnTo>
                    <a:pt x="532828" y="368592"/>
                  </a:lnTo>
                  <a:lnTo>
                    <a:pt x="532917" y="375297"/>
                  </a:lnTo>
                  <a:lnTo>
                    <a:pt x="532917" y="359003"/>
                  </a:lnTo>
                  <a:lnTo>
                    <a:pt x="529437" y="357835"/>
                  </a:lnTo>
                  <a:lnTo>
                    <a:pt x="532180" y="356806"/>
                  </a:lnTo>
                  <a:lnTo>
                    <a:pt x="534238" y="355346"/>
                  </a:lnTo>
                  <a:lnTo>
                    <a:pt x="536943" y="351510"/>
                  </a:lnTo>
                  <a:lnTo>
                    <a:pt x="537603" y="349313"/>
                  </a:lnTo>
                  <a:lnTo>
                    <a:pt x="537527" y="342544"/>
                  </a:lnTo>
                  <a:lnTo>
                    <a:pt x="536130" y="339318"/>
                  </a:lnTo>
                  <a:lnTo>
                    <a:pt x="534631" y="337896"/>
                  </a:lnTo>
                  <a:lnTo>
                    <a:pt x="530517" y="333984"/>
                  </a:lnTo>
                  <a:lnTo>
                    <a:pt x="530517" y="344017"/>
                  </a:lnTo>
                  <a:lnTo>
                    <a:pt x="530517" y="349313"/>
                  </a:lnTo>
                  <a:lnTo>
                    <a:pt x="529767" y="351116"/>
                  </a:lnTo>
                  <a:lnTo>
                    <a:pt x="526415" y="354418"/>
                  </a:lnTo>
                  <a:lnTo>
                    <a:pt x="524268" y="355231"/>
                  </a:lnTo>
                  <a:lnTo>
                    <a:pt x="518960" y="355231"/>
                  </a:lnTo>
                  <a:lnTo>
                    <a:pt x="516763" y="354406"/>
                  </a:lnTo>
                  <a:lnTo>
                    <a:pt x="513384" y="351091"/>
                  </a:lnTo>
                  <a:lnTo>
                    <a:pt x="512610" y="349110"/>
                  </a:lnTo>
                  <a:lnTo>
                    <a:pt x="512546" y="344017"/>
                  </a:lnTo>
                  <a:lnTo>
                    <a:pt x="513397" y="342036"/>
                  </a:lnTo>
                  <a:lnTo>
                    <a:pt x="516826" y="338721"/>
                  </a:lnTo>
                  <a:lnTo>
                    <a:pt x="518985" y="337896"/>
                  </a:lnTo>
                  <a:lnTo>
                    <a:pt x="524154" y="337896"/>
                  </a:lnTo>
                  <a:lnTo>
                    <a:pt x="526300" y="338734"/>
                  </a:lnTo>
                  <a:lnTo>
                    <a:pt x="529742" y="342138"/>
                  </a:lnTo>
                  <a:lnTo>
                    <a:pt x="530517" y="344017"/>
                  </a:lnTo>
                  <a:lnTo>
                    <a:pt x="530517" y="333984"/>
                  </a:lnTo>
                  <a:lnTo>
                    <a:pt x="530237" y="333717"/>
                  </a:lnTo>
                  <a:lnTo>
                    <a:pt x="526338" y="332320"/>
                  </a:lnTo>
                  <a:lnTo>
                    <a:pt x="516686" y="332320"/>
                  </a:lnTo>
                  <a:lnTo>
                    <a:pt x="512826" y="333692"/>
                  </a:lnTo>
                  <a:lnTo>
                    <a:pt x="507034" y="339166"/>
                  </a:lnTo>
                  <a:lnTo>
                    <a:pt x="505587" y="342544"/>
                  </a:lnTo>
                  <a:lnTo>
                    <a:pt x="505612" y="349313"/>
                  </a:lnTo>
                  <a:lnTo>
                    <a:pt x="506272" y="351510"/>
                  </a:lnTo>
                  <a:lnTo>
                    <a:pt x="509016" y="355346"/>
                  </a:lnTo>
                  <a:lnTo>
                    <a:pt x="511086" y="356806"/>
                  </a:lnTo>
                  <a:lnTo>
                    <a:pt x="513905" y="357835"/>
                  </a:lnTo>
                  <a:lnTo>
                    <a:pt x="510527" y="358724"/>
                  </a:lnTo>
                  <a:lnTo>
                    <a:pt x="507923" y="360362"/>
                  </a:lnTo>
                  <a:lnTo>
                    <a:pt x="504278" y="365213"/>
                  </a:lnTo>
                  <a:lnTo>
                    <a:pt x="503364" y="368236"/>
                  </a:lnTo>
                  <a:lnTo>
                    <a:pt x="503402" y="376732"/>
                  </a:lnTo>
                  <a:lnTo>
                    <a:pt x="505040" y="380669"/>
                  </a:lnTo>
                  <a:lnTo>
                    <a:pt x="511746" y="387134"/>
                  </a:lnTo>
                  <a:lnTo>
                    <a:pt x="516153" y="388747"/>
                  </a:lnTo>
                  <a:lnTo>
                    <a:pt x="527088" y="388747"/>
                  </a:lnTo>
                  <a:lnTo>
                    <a:pt x="531495" y="387134"/>
                  </a:lnTo>
                  <a:lnTo>
                    <a:pt x="535647" y="383159"/>
                  </a:lnTo>
                  <a:lnTo>
                    <a:pt x="538200" y="380707"/>
                  </a:lnTo>
                  <a:lnTo>
                    <a:pt x="539864" y="376732"/>
                  </a:lnTo>
                  <a:close/>
                </a:path>
                <a:path w="1126489" h="389255">
                  <a:moveTo>
                    <a:pt x="558292" y="0"/>
                  </a:moveTo>
                  <a:lnTo>
                    <a:pt x="545388" y="0"/>
                  </a:lnTo>
                  <a:lnTo>
                    <a:pt x="532485" y="0"/>
                  </a:lnTo>
                  <a:lnTo>
                    <a:pt x="532485" y="310629"/>
                  </a:lnTo>
                  <a:lnTo>
                    <a:pt x="545388" y="310629"/>
                  </a:lnTo>
                  <a:lnTo>
                    <a:pt x="558292" y="310629"/>
                  </a:lnTo>
                  <a:lnTo>
                    <a:pt x="558292" y="0"/>
                  </a:lnTo>
                  <a:close/>
                </a:path>
                <a:path w="1126489" h="389255">
                  <a:moveTo>
                    <a:pt x="571220" y="0"/>
                  </a:moveTo>
                  <a:lnTo>
                    <a:pt x="558317" y="0"/>
                  </a:lnTo>
                  <a:lnTo>
                    <a:pt x="558317" y="310629"/>
                  </a:lnTo>
                  <a:lnTo>
                    <a:pt x="571220" y="310629"/>
                  </a:lnTo>
                  <a:lnTo>
                    <a:pt x="571220" y="0"/>
                  </a:lnTo>
                  <a:close/>
                </a:path>
                <a:path w="1126489" h="389255">
                  <a:moveTo>
                    <a:pt x="590550" y="0"/>
                  </a:moveTo>
                  <a:lnTo>
                    <a:pt x="577646" y="0"/>
                  </a:lnTo>
                  <a:lnTo>
                    <a:pt x="577646" y="342785"/>
                  </a:lnTo>
                  <a:lnTo>
                    <a:pt x="590550" y="342785"/>
                  </a:lnTo>
                  <a:lnTo>
                    <a:pt x="590550" y="0"/>
                  </a:lnTo>
                  <a:close/>
                </a:path>
                <a:path w="1126489" h="389255">
                  <a:moveTo>
                    <a:pt x="616343" y="0"/>
                  </a:moveTo>
                  <a:lnTo>
                    <a:pt x="603440" y="0"/>
                  </a:lnTo>
                  <a:lnTo>
                    <a:pt x="603440" y="342785"/>
                  </a:lnTo>
                  <a:lnTo>
                    <a:pt x="616343" y="342785"/>
                  </a:lnTo>
                  <a:lnTo>
                    <a:pt x="616343" y="0"/>
                  </a:lnTo>
                  <a:close/>
                </a:path>
                <a:path w="1126489" h="389255">
                  <a:moveTo>
                    <a:pt x="635685" y="0"/>
                  </a:moveTo>
                  <a:lnTo>
                    <a:pt x="622795" y="0"/>
                  </a:lnTo>
                  <a:lnTo>
                    <a:pt x="622795" y="310629"/>
                  </a:lnTo>
                  <a:lnTo>
                    <a:pt x="635685" y="310629"/>
                  </a:lnTo>
                  <a:lnTo>
                    <a:pt x="635685" y="0"/>
                  </a:lnTo>
                  <a:close/>
                </a:path>
                <a:path w="1126489" h="389255">
                  <a:moveTo>
                    <a:pt x="661492" y="0"/>
                  </a:moveTo>
                  <a:lnTo>
                    <a:pt x="648601" y="0"/>
                  </a:lnTo>
                  <a:lnTo>
                    <a:pt x="635698" y="0"/>
                  </a:lnTo>
                  <a:lnTo>
                    <a:pt x="635698" y="310629"/>
                  </a:lnTo>
                  <a:lnTo>
                    <a:pt x="648589" y="310629"/>
                  </a:lnTo>
                  <a:lnTo>
                    <a:pt x="661492" y="310629"/>
                  </a:lnTo>
                  <a:lnTo>
                    <a:pt x="661492" y="0"/>
                  </a:lnTo>
                  <a:close/>
                </a:path>
                <a:path w="1126489" h="389255">
                  <a:moveTo>
                    <a:pt x="675106" y="367030"/>
                  </a:moveTo>
                  <a:lnTo>
                    <a:pt x="669556" y="337934"/>
                  </a:lnTo>
                  <a:lnTo>
                    <a:pt x="668959" y="337007"/>
                  </a:lnTo>
                  <a:lnTo>
                    <a:pt x="668096" y="336219"/>
                  </a:lnTo>
                  <a:lnTo>
                    <a:pt x="668096" y="369620"/>
                  </a:lnTo>
                  <a:lnTo>
                    <a:pt x="667054" y="375627"/>
                  </a:lnTo>
                  <a:lnTo>
                    <a:pt x="662787" y="381660"/>
                  </a:lnTo>
                  <a:lnTo>
                    <a:pt x="660158" y="383159"/>
                  </a:lnTo>
                  <a:lnTo>
                    <a:pt x="653923" y="383159"/>
                  </a:lnTo>
                  <a:lnTo>
                    <a:pt x="651294" y="381660"/>
                  </a:lnTo>
                  <a:lnTo>
                    <a:pt x="647026" y="375627"/>
                  </a:lnTo>
                  <a:lnTo>
                    <a:pt x="645972" y="369620"/>
                  </a:lnTo>
                  <a:lnTo>
                    <a:pt x="645972" y="351447"/>
                  </a:lnTo>
                  <a:lnTo>
                    <a:pt x="647141" y="345262"/>
                  </a:lnTo>
                  <a:lnTo>
                    <a:pt x="649478" y="341884"/>
                  </a:lnTo>
                  <a:lnTo>
                    <a:pt x="651344" y="339242"/>
                  </a:lnTo>
                  <a:lnTo>
                    <a:pt x="653846" y="337934"/>
                  </a:lnTo>
                  <a:lnTo>
                    <a:pt x="660120" y="337934"/>
                  </a:lnTo>
                  <a:lnTo>
                    <a:pt x="662787" y="339420"/>
                  </a:lnTo>
                  <a:lnTo>
                    <a:pt x="667054" y="345414"/>
                  </a:lnTo>
                  <a:lnTo>
                    <a:pt x="667981" y="350723"/>
                  </a:lnTo>
                  <a:lnTo>
                    <a:pt x="668096" y="369620"/>
                  </a:lnTo>
                  <a:lnTo>
                    <a:pt x="668096" y="336219"/>
                  </a:lnTo>
                  <a:lnTo>
                    <a:pt x="667105" y="335305"/>
                  </a:lnTo>
                  <a:lnTo>
                    <a:pt x="662635" y="332905"/>
                  </a:lnTo>
                  <a:lnTo>
                    <a:pt x="660006" y="332308"/>
                  </a:lnTo>
                  <a:lnTo>
                    <a:pt x="653021" y="332308"/>
                  </a:lnTo>
                  <a:lnTo>
                    <a:pt x="638975" y="354012"/>
                  </a:lnTo>
                  <a:lnTo>
                    <a:pt x="638975" y="370916"/>
                  </a:lnTo>
                  <a:lnTo>
                    <a:pt x="640803" y="378409"/>
                  </a:lnTo>
                  <a:lnTo>
                    <a:pt x="647509" y="386829"/>
                  </a:lnTo>
                  <a:lnTo>
                    <a:pt x="651700" y="388747"/>
                  </a:lnTo>
                  <a:lnTo>
                    <a:pt x="661098" y="388747"/>
                  </a:lnTo>
                  <a:lnTo>
                    <a:pt x="674433" y="372262"/>
                  </a:lnTo>
                  <a:lnTo>
                    <a:pt x="675106" y="367030"/>
                  </a:lnTo>
                  <a:close/>
                </a:path>
                <a:path w="1126489" h="389255">
                  <a:moveTo>
                    <a:pt x="693762" y="0"/>
                  </a:moveTo>
                  <a:lnTo>
                    <a:pt x="680859" y="0"/>
                  </a:lnTo>
                  <a:lnTo>
                    <a:pt x="680859" y="310629"/>
                  </a:lnTo>
                  <a:lnTo>
                    <a:pt x="693762" y="310629"/>
                  </a:lnTo>
                  <a:lnTo>
                    <a:pt x="693762" y="0"/>
                  </a:lnTo>
                  <a:close/>
                </a:path>
                <a:path w="1126489" h="389255">
                  <a:moveTo>
                    <a:pt x="713092" y="0"/>
                  </a:moveTo>
                  <a:lnTo>
                    <a:pt x="700189" y="0"/>
                  </a:lnTo>
                  <a:lnTo>
                    <a:pt x="700189" y="310629"/>
                  </a:lnTo>
                  <a:lnTo>
                    <a:pt x="713092" y="310629"/>
                  </a:lnTo>
                  <a:lnTo>
                    <a:pt x="713092" y="0"/>
                  </a:lnTo>
                  <a:close/>
                </a:path>
                <a:path w="1126489" h="389255">
                  <a:moveTo>
                    <a:pt x="738886" y="0"/>
                  </a:moveTo>
                  <a:lnTo>
                    <a:pt x="726008" y="0"/>
                  </a:lnTo>
                  <a:lnTo>
                    <a:pt x="713105" y="0"/>
                  </a:lnTo>
                  <a:lnTo>
                    <a:pt x="713105" y="310629"/>
                  </a:lnTo>
                  <a:lnTo>
                    <a:pt x="725995" y="310629"/>
                  </a:lnTo>
                  <a:lnTo>
                    <a:pt x="738886" y="310629"/>
                  </a:lnTo>
                  <a:lnTo>
                    <a:pt x="738886" y="0"/>
                  </a:lnTo>
                  <a:close/>
                </a:path>
                <a:path w="1126489" h="389255">
                  <a:moveTo>
                    <a:pt x="752500" y="367030"/>
                  </a:moveTo>
                  <a:lnTo>
                    <a:pt x="746950" y="337934"/>
                  </a:lnTo>
                  <a:lnTo>
                    <a:pt x="746353" y="337007"/>
                  </a:lnTo>
                  <a:lnTo>
                    <a:pt x="745490" y="336219"/>
                  </a:lnTo>
                  <a:lnTo>
                    <a:pt x="745490" y="369620"/>
                  </a:lnTo>
                  <a:lnTo>
                    <a:pt x="744448" y="375627"/>
                  </a:lnTo>
                  <a:lnTo>
                    <a:pt x="740181" y="381660"/>
                  </a:lnTo>
                  <a:lnTo>
                    <a:pt x="737552" y="383159"/>
                  </a:lnTo>
                  <a:lnTo>
                    <a:pt x="731316" y="383159"/>
                  </a:lnTo>
                  <a:lnTo>
                    <a:pt x="728687" y="381660"/>
                  </a:lnTo>
                  <a:lnTo>
                    <a:pt x="724420" y="375627"/>
                  </a:lnTo>
                  <a:lnTo>
                    <a:pt x="723366" y="369620"/>
                  </a:lnTo>
                  <a:lnTo>
                    <a:pt x="723366" y="351447"/>
                  </a:lnTo>
                  <a:lnTo>
                    <a:pt x="724535" y="345262"/>
                  </a:lnTo>
                  <a:lnTo>
                    <a:pt x="726871" y="341884"/>
                  </a:lnTo>
                  <a:lnTo>
                    <a:pt x="728738" y="339242"/>
                  </a:lnTo>
                  <a:lnTo>
                    <a:pt x="731240" y="337934"/>
                  </a:lnTo>
                  <a:lnTo>
                    <a:pt x="737527" y="337934"/>
                  </a:lnTo>
                  <a:lnTo>
                    <a:pt x="740181" y="339420"/>
                  </a:lnTo>
                  <a:lnTo>
                    <a:pt x="744448" y="345414"/>
                  </a:lnTo>
                  <a:lnTo>
                    <a:pt x="745375" y="350723"/>
                  </a:lnTo>
                  <a:lnTo>
                    <a:pt x="745490" y="369620"/>
                  </a:lnTo>
                  <a:lnTo>
                    <a:pt x="745490" y="336219"/>
                  </a:lnTo>
                  <a:lnTo>
                    <a:pt x="744499" y="335305"/>
                  </a:lnTo>
                  <a:lnTo>
                    <a:pt x="740029" y="332905"/>
                  </a:lnTo>
                  <a:lnTo>
                    <a:pt x="737400" y="332308"/>
                  </a:lnTo>
                  <a:lnTo>
                    <a:pt x="730415" y="332308"/>
                  </a:lnTo>
                  <a:lnTo>
                    <a:pt x="716368" y="354012"/>
                  </a:lnTo>
                  <a:lnTo>
                    <a:pt x="716368" y="370916"/>
                  </a:lnTo>
                  <a:lnTo>
                    <a:pt x="718197" y="378409"/>
                  </a:lnTo>
                  <a:lnTo>
                    <a:pt x="724903" y="386829"/>
                  </a:lnTo>
                  <a:lnTo>
                    <a:pt x="729094" y="388747"/>
                  </a:lnTo>
                  <a:lnTo>
                    <a:pt x="738492" y="388747"/>
                  </a:lnTo>
                  <a:lnTo>
                    <a:pt x="741845" y="387654"/>
                  </a:lnTo>
                  <a:lnTo>
                    <a:pt x="747166" y="383311"/>
                  </a:lnTo>
                  <a:lnTo>
                    <a:pt x="747255" y="383159"/>
                  </a:lnTo>
                  <a:lnTo>
                    <a:pt x="749160" y="380238"/>
                  </a:lnTo>
                  <a:lnTo>
                    <a:pt x="751827" y="372262"/>
                  </a:lnTo>
                  <a:lnTo>
                    <a:pt x="752500" y="367030"/>
                  </a:lnTo>
                  <a:close/>
                </a:path>
                <a:path w="1126489" h="389255">
                  <a:moveTo>
                    <a:pt x="771118" y="0"/>
                  </a:moveTo>
                  <a:lnTo>
                    <a:pt x="758240" y="0"/>
                  </a:lnTo>
                  <a:lnTo>
                    <a:pt x="758240" y="310629"/>
                  </a:lnTo>
                  <a:lnTo>
                    <a:pt x="771118" y="310629"/>
                  </a:lnTo>
                  <a:lnTo>
                    <a:pt x="771118" y="0"/>
                  </a:lnTo>
                  <a:close/>
                </a:path>
                <a:path w="1126489" h="389255">
                  <a:moveTo>
                    <a:pt x="803402" y="0"/>
                  </a:moveTo>
                  <a:lnTo>
                    <a:pt x="790511" y="0"/>
                  </a:lnTo>
                  <a:lnTo>
                    <a:pt x="784047" y="0"/>
                  </a:lnTo>
                  <a:lnTo>
                    <a:pt x="784047" y="310629"/>
                  </a:lnTo>
                  <a:lnTo>
                    <a:pt x="790498" y="310629"/>
                  </a:lnTo>
                  <a:lnTo>
                    <a:pt x="803402" y="310629"/>
                  </a:lnTo>
                  <a:lnTo>
                    <a:pt x="803402" y="0"/>
                  </a:lnTo>
                  <a:close/>
                </a:path>
                <a:path w="1126489" h="389255">
                  <a:moveTo>
                    <a:pt x="829513" y="381279"/>
                  </a:moveTo>
                  <a:lnTo>
                    <a:pt x="802335" y="381279"/>
                  </a:lnTo>
                  <a:lnTo>
                    <a:pt x="803097" y="380047"/>
                  </a:lnTo>
                  <a:lnTo>
                    <a:pt x="804049" y="378828"/>
                  </a:lnTo>
                  <a:lnTo>
                    <a:pt x="806373" y="376389"/>
                  </a:lnTo>
                  <a:lnTo>
                    <a:pt x="808990" y="374078"/>
                  </a:lnTo>
                  <a:lnTo>
                    <a:pt x="817956" y="366534"/>
                  </a:lnTo>
                  <a:lnTo>
                    <a:pt x="821448" y="363283"/>
                  </a:lnTo>
                  <a:lnTo>
                    <a:pt x="825652" y="358559"/>
                  </a:lnTo>
                  <a:lnTo>
                    <a:pt x="827163" y="356311"/>
                  </a:lnTo>
                  <a:lnTo>
                    <a:pt x="828979" y="352044"/>
                  </a:lnTo>
                  <a:lnTo>
                    <a:pt x="829437" y="349859"/>
                  </a:lnTo>
                  <a:lnTo>
                    <a:pt x="829437" y="343319"/>
                  </a:lnTo>
                  <a:lnTo>
                    <a:pt x="827887" y="339674"/>
                  </a:lnTo>
                  <a:lnTo>
                    <a:pt x="821690" y="333794"/>
                  </a:lnTo>
                  <a:lnTo>
                    <a:pt x="817486" y="332320"/>
                  </a:lnTo>
                  <a:lnTo>
                    <a:pt x="806894" y="332320"/>
                  </a:lnTo>
                  <a:lnTo>
                    <a:pt x="802703" y="333679"/>
                  </a:lnTo>
                  <a:lnTo>
                    <a:pt x="796442" y="339140"/>
                  </a:lnTo>
                  <a:lnTo>
                    <a:pt x="794651" y="343090"/>
                  </a:lnTo>
                  <a:lnTo>
                    <a:pt x="794181" y="348297"/>
                  </a:lnTo>
                  <a:lnTo>
                    <a:pt x="801166" y="349008"/>
                  </a:lnTo>
                  <a:lnTo>
                    <a:pt x="801192" y="345554"/>
                  </a:lnTo>
                  <a:lnTo>
                    <a:pt x="802195" y="342836"/>
                  </a:lnTo>
                  <a:lnTo>
                    <a:pt x="806107" y="338912"/>
                  </a:lnTo>
                  <a:lnTo>
                    <a:pt x="808736" y="337934"/>
                  </a:lnTo>
                  <a:lnTo>
                    <a:pt x="815111" y="337934"/>
                  </a:lnTo>
                  <a:lnTo>
                    <a:pt x="817613" y="338848"/>
                  </a:lnTo>
                  <a:lnTo>
                    <a:pt x="821474" y="342544"/>
                  </a:lnTo>
                  <a:lnTo>
                    <a:pt x="822439" y="344817"/>
                  </a:lnTo>
                  <a:lnTo>
                    <a:pt x="822439" y="350075"/>
                  </a:lnTo>
                  <a:lnTo>
                    <a:pt x="821385" y="352793"/>
                  </a:lnTo>
                  <a:lnTo>
                    <a:pt x="817143" y="358546"/>
                  </a:lnTo>
                  <a:lnTo>
                    <a:pt x="813079" y="362458"/>
                  </a:lnTo>
                  <a:lnTo>
                    <a:pt x="803186" y="370535"/>
                  </a:lnTo>
                  <a:lnTo>
                    <a:pt x="800214" y="373329"/>
                  </a:lnTo>
                  <a:lnTo>
                    <a:pt x="796099" y="378155"/>
                  </a:lnTo>
                  <a:lnTo>
                    <a:pt x="794613" y="380593"/>
                  </a:lnTo>
                  <a:lnTo>
                    <a:pt x="793102" y="384606"/>
                  </a:lnTo>
                  <a:lnTo>
                    <a:pt x="792835" y="386168"/>
                  </a:lnTo>
                  <a:lnTo>
                    <a:pt x="792886" y="387807"/>
                  </a:lnTo>
                  <a:lnTo>
                    <a:pt x="829513" y="387807"/>
                  </a:lnTo>
                  <a:lnTo>
                    <a:pt x="829513" y="381279"/>
                  </a:lnTo>
                  <a:close/>
                </a:path>
                <a:path w="1126489" h="389255">
                  <a:moveTo>
                    <a:pt x="835660" y="0"/>
                  </a:moveTo>
                  <a:lnTo>
                    <a:pt x="829208" y="0"/>
                  </a:lnTo>
                  <a:lnTo>
                    <a:pt x="816305" y="0"/>
                  </a:lnTo>
                  <a:lnTo>
                    <a:pt x="816305" y="310629"/>
                  </a:lnTo>
                  <a:lnTo>
                    <a:pt x="829208" y="310629"/>
                  </a:lnTo>
                  <a:lnTo>
                    <a:pt x="835660" y="310629"/>
                  </a:lnTo>
                  <a:lnTo>
                    <a:pt x="835660" y="0"/>
                  </a:lnTo>
                  <a:close/>
                </a:path>
                <a:path w="1126489" h="389255">
                  <a:moveTo>
                    <a:pt x="880808" y="0"/>
                  </a:moveTo>
                  <a:lnTo>
                    <a:pt x="867905" y="0"/>
                  </a:lnTo>
                  <a:lnTo>
                    <a:pt x="861453" y="0"/>
                  </a:lnTo>
                  <a:lnTo>
                    <a:pt x="861453" y="310629"/>
                  </a:lnTo>
                  <a:lnTo>
                    <a:pt x="867905" y="310629"/>
                  </a:lnTo>
                  <a:lnTo>
                    <a:pt x="880808" y="310629"/>
                  </a:lnTo>
                  <a:lnTo>
                    <a:pt x="880808" y="0"/>
                  </a:lnTo>
                  <a:close/>
                </a:path>
                <a:path w="1126489" h="389255">
                  <a:moveTo>
                    <a:pt x="906894" y="381279"/>
                  </a:moveTo>
                  <a:lnTo>
                    <a:pt x="879716" y="381279"/>
                  </a:lnTo>
                  <a:lnTo>
                    <a:pt x="880478" y="380047"/>
                  </a:lnTo>
                  <a:lnTo>
                    <a:pt x="881430" y="378828"/>
                  </a:lnTo>
                  <a:lnTo>
                    <a:pt x="883754" y="376389"/>
                  </a:lnTo>
                  <a:lnTo>
                    <a:pt x="886371" y="374078"/>
                  </a:lnTo>
                  <a:lnTo>
                    <a:pt x="895337" y="366534"/>
                  </a:lnTo>
                  <a:lnTo>
                    <a:pt x="898829" y="363283"/>
                  </a:lnTo>
                  <a:lnTo>
                    <a:pt x="903033" y="358559"/>
                  </a:lnTo>
                  <a:lnTo>
                    <a:pt x="904544" y="356311"/>
                  </a:lnTo>
                  <a:lnTo>
                    <a:pt x="906360" y="352044"/>
                  </a:lnTo>
                  <a:lnTo>
                    <a:pt x="906818" y="349859"/>
                  </a:lnTo>
                  <a:lnTo>
                    <a:pt x="906818" y="343319"/>
                  </a:lnTo>
                  <a:lnTo>
                    <a:pt x="905268" y="339674"/>
                  </a:lnTo>
                  <a:lnTo>
                    <a:pt x="899071" y="333794"/>
                  </a:lnTo>
                  <a:lnTo>
                    <a:pt x="894867" y="332320"/>
                  </a:lnTo>
                  <a:lnTo>
                    <a:pt x="884275" y="332320"/>
                  </a:lnTo>
                  <a:lnTo>
                    <a:pt x="880084" y="333679"/>
                  </a:lnTo>
                  <a:lnTo>
                    <a:pt x="873823" y="339140"/>
                  </a:lnTo>
                  <a:lnTo>
                    <a:pt x="872032" y="343090"/>
                  </a:lnTo>
                  <a:lnTo>
                    <a:pt x="871562" y="348297"/>
                  </a:lnTo>
                  <a:lnTo>
                    <a:pt x="878547" y="349008"/>
                  </a:lnTo>
                  <a:lnTo>
                    <a:pt x="878573" y="345554"/>
                  </a:lnTo>
                  <a:lnTo>
                    <a:pt x="879576" y="342836"/>
                  </a:lnTo>
                  <a:lnTo>
                    <a:pt x="883488" y="338912"/>
                  </a:lnTo>
                  <a:lnTo>
                    <a:pt x="886117" y="337934"/>
                  </a:lnTo>
                  <a:lnTo>
                    <a:pt x="892492" y="337934"/>
                  </a:lnTo>
                  <a:lnTo>
                    <a:pt x="894994" y="338848"/>
                  </a:lnTo>
                  <a:lnTo>
                    <a:pt x="898855" y="342544"/>
                  </a:lnTo>
                  <a:lnTo>
                    <a:pt x="899820" y="344817"/>
                  </a:lnTo>
                  <a:lnTo>
                    <a:pt x="899820" y="350075"/>
                  </a:lnTo>
                  <a:lnTo>
                    <a:pt x="898766" y="352793"/>
                  </a:lnTo>
                  <a:lnTo>
                    <a:pt x="894524" y="358546"/>
                  </a:lnTo>
                  <a:lnTo>
                    <a:pt x="890460" y="362458"/>
                  </a:lnTo>
                  <a:lnTo>
                    <a:pt x="880567" y="370535"/>
                  </a:lnTo>
                  <a:lnTo>
                    <a:pt x="877595" y="373329"/>
                  </a:lnTo>
                  <a:lnTo>
                    <a:pt x="873480" y="378155"/>
                  </a:lnTo>
                  <a:lnTo>
                    <a:pt x="871994" y="380593"/>
                  </a:lnTo>
                  <a:lnTo>
                    <a:pt x="870483" y="384606"/>
                  </a:lnTo>
                  <a:lnTo>
                    <a:pt x="870216" y="386168"/>
                  </a:lnTo>
                  <a:lnTo>
                    <a:pt x="870267" y="387807"/>
                  </a:lnTo>
                  <a:lnTo>
                    <a:pt x="906894" y="387807"/>
                  </a:lnTo>
                  <a:lnTo>
                    <a:pt x="906894" y="381279"/>
                  </a:lnTo>
                  <a:close/>
                </a:path>
                <a:path w="1126489" h="389255">
                  <a:moveTo>
                    <a:pt x="913041" y="0"/>
                  </a:moveTo>
                  <a:lnTo>
                    <a:pt x="906602" y="0"/>
                  </a:lnTo>
                  <a:lnTo>
                    <a:pt x="893699" y="0"/>
                  </a:lnTo>
                  <a:lnTo>
                    <a:pt x="893699" y="310629"/>
                  </a:lnTo>
                  <a:lnTo>
                    <a:pt x="906589" y="310629"/>
                  </a:lnTo>
                  <a:lnTo>
                    <a:pt x="913041" y="310629"/>
                  </a:lnTo>
                  <a:lnTo>
                    <a:pt x="913041" y="0"/>
                  </a:lnTo>
                  <a:close/>
                </a:path>
                <a:path w="1126489" h="389255">
                  <a:moveTo>
                    <a:pt x="951750" y="0"/>
                  </a:moveTo>
                  <a:lnTo>
                    <a:pt x="938847" y="0"/>
                  </a:lnTo>
                  <a:lnTo>
                    <a:pt x="938847" y="310629"/>
                  </a:lnTo>
                  <a:lnTo>
                    <a:pt x="951750" y="310629"/>
                  </a:lnTo>
                  <a:lnTo>
                    <a:pt x="951750" y="0"/>
                  </a:lnTo>
                  <a:close/>
                </a:path>
                <a:path w="1126489" h="389255">
                  <a:moveTo>
                    <a:pt x="991730" y="363816"/>
                  </a:moveTo>
                  <a:lnTo>
                    <a:pt x="990066" y="359511"/>
                  </a:lnTo>
                  <a:lnTo>
                    <a:pt x="983411" y="352844"/>
                  </a:lnTo>
                  <a:lnTo>
                    <a:pt x="979322" y="351167"/>
                  </a:lnTo>
                  <a:lnTo>
                    <a:pt x="970838" y="351167"/>
                  </a:lnTo>
                  <a:lnTo>
                    <a:pt x="967346" y="352323"/>
                  </a:lnTo>
                  <a:lnTo>
                    <a:pt x="964018" y="354622"/>
                  </a:lnTo>
                  <a:lnTo>
                    <a:pt x="967003" y="339775"/>
                  </a:lnTo>
                  <a:lnTo>
                    <a:pt x="989126" y="339775"/>
                  </a:lnTo>
                  <a:lnTo>
                    <a:pt x="989126" y="333298"/>
                  </a:lnTo>
                  <a:lnTo>
                    <a:pt x="961567" y="333298"/>
                  </a:lnTo>
                  <a:lnTo>
                    <a:pt x="956208" y="361683"/>
                  </a:lnTo>
                  <a:lnTo>
                    <a:pt x="962596" y="362508"/>
                  </a:lnTo>
                  <a:lnTo>
                    <a:pt x="963599" y="360921"/>
                  </a:lnTo>
                  <a:lnTo>
                    <a:pt x="964971" y="359638"/>
                  </a:lnTo>
                  <a:lnTo>
                    <a:pt x="968502" y="357657"/>
                  </a:lnTo>
                  <a:lnTo>
                    <a:pt x="970483" y="357162"/>
                  </a:lnTo>
                  <a:lnTo>
                    <a:pt x="976210" y="357162"/>
                  </a:lnTo>
                  <a:lnTo>
                    <a:pt x="979068" y="358267"/>
                  </a:lnTo>
                  <a:lnTo>
                    <a:pt x="983411" y="362750"/>
                  </a:lnTo>
                  <a:lnTo>
                    <a:pt x="984504" y="365798"/>
                  </a:lnTo>
                  <a:lnTo>
                    <a:pt x="984504" y="373735"/>
                  </a:lnTo>
                  <a:lnTo>
                    <a:pt x="983361" y="377012"/>
                  </a:lnTo>
                  <a:lnTo>
                    <a:pt x="978839" y="381939"/>
                  </a:lnTo>
                  <a:lnTo>
                    <a:pt x="976058" y="383159"/>
                  </a:lnTo>
                  <a:lnTo>
                    <a:pt x="970064" y="383159"/>
                  </a:lnTo>
                  <a:lnTo>
                    <a:pt x="967740" y="382295"/>
                  </a:lnTo>
                  <a:lnTo>
                    <a:pt x="963891" y="378802"/>
                  </a:lnTo>
                  <a:lnTo>
                    <a:pt x="962660" y="376199"/>
                  </a:lnTo>
                  <a:lnTo>
                    <a:pt x="962126" y="372719"/>
                  </a:lnTo>
                  <a:lnTo>
                    <a:pt x="954989" y="373329"/>
                  </a:lnTo>
                  <a:lnTo>
                    <a:pt x="955446" y="377977"/>
                  </a:lnTo>
                  <a:lnTo>
                    <a:pt x="957262" y="381711"/>
                  </a:lnTo>
                  <a:lnTo>
                    <a:pt x="963637" y="387350"/>
                  </a:lnTo>
                  <a:lnTo>
                    <a:pt x="967752" y="388747"/>
                  </a:lnTo>
                  <a:lnTo>
                    <a:pt x="978941" y="388747"/>
                  </a:lnTo>
                  <a:lnTo>
                    <a:pt x="983792" y="386511"/>
                  </a:lnTo>
                  <a:lnTo>
                    <a:pt x="990257" y="378383"/>
                  </a:lnTo>
                  <a:lnTo>
                    <a:pt x="991730" y="374078"/>
                  </a:lnTo>
                  <a:lnTo>
                    <a:pt x="991730" y="363816"/>
                  </a:lnTo>
                  <a:close/>
                </a:path>
                <a:path w="1126489" h="389255">
                  <a:moveTo>
                    <a:pt x="1003350" y="0"/>
                  </a:moveTo>
                  <a:lnTo>
                    <a:pt x="996899" y="0"/>
                  </a:lnTo>
                  <a:lnTo>
                    <a:pt x="983996" y="0"/>
                  </a:lnTo>
                  <a:lnTo>
                    <a:pt x="971092" y="0"/>
                  </a:lnTo>
                  <a:lnTo>
                    <a:pt x="971092" y="310629"/>
                  </a:lnTo>
                  <a:lnTo>
                    <a:pt x="983996" y="310629"/>
                  </a:lnTo>
                  <a:lnTo>
                    <a:pt x="996899" y="310629"/>
                  </a:lnTo>
                  <a:lnTo>
                    <a:pt x="1003350" y="310629"/>
                  </a:lnTo>
                  <a:lnTo>
                    <a:pt x="1003350" y="0"/>
                  </a:lnTo>
                  <a:close/>
                </a:path>
                <a:path w="1126489" h="389255">
                  <a:moveTo>
                    <a:pt x="1029144" y="0"/>
                  </a:moveTo>
                  <a:lnTo>
                    <a:pt x="1016241" y="0"/>
                  </a:lnTo>
                  <a:lnTo>
                    <a:pt x="1016241" y="310629"/>
                  </a:lnTo>
                  <a:lnTo>
                    <a:pt x="1029144" y="310629"/>
                  </a:lnTo>
                  <a:lnTo>
                    <a:pt x="1029144" y="0"/>
                  </a:lnTo>
                  <a:close/>
                </a:path>
                <a:path w="1126489" h="389255">
                  <a:moveTo>
                    <a:pt x="1068463" y="368350"/>
                  </a:moveTo>
                  <a:lnTo>
                    <a:pt x="1060983" y="368350"/>
                  </a:lnTo>
                  <a:lnTo>
                    <a:pt x="1060983" y="343433"/>
                  </a:lnTo>
                  <a:lnTo>
                    <a:pt x="1060983" y="332536"/>
                  </a:lnTo>
                  <a:lnTo>
                    <a:pt x="1055433" y="332536"/>
                  </a:lnTo>
                  <a:lnTo>
                    <a:pt x="1054176" y="334327"/>
                  </a:lnTo>
                  <a:lnTo>
                    <a:pt x="1054176" y="343433"/>
                  </a:lnTo>
                  <a:lnTo>
                    <a:pt x="1054176" y="368350"/>
                  </a:lnTo>
                  <a:lnTo>
                    <a:pt x="1036840" y="368350"/>
                  </a:lnTo>
                  <a:lnTo>
                    <a:pt x="1054176" y="343433"/>
                  </a:lnTo>
                  <a:lnTo>
                    <a:pt x="1054176" y="334327"/>
                  </a:lnTo>
                  <a:lnTo>
                    <a:pt x="1030135" y="368350"/>
                  </a:lnTo>
                  <a:lnTo>
                    <a:pt x="1030135" y="374561"/>
                  </a:lnTo>
                  <a:lnTo>
                    <a:pt x="1054176" y="374561"/>
                  </a:lnTo>
                  <a:lnTo>
                    <a:pt x="1054176" y="387794"/>
                  </a:lnTo>
                  <a:lnTo>
                    <a:pt x="1060983" y="387794"/>
                  </a:lnTo>
                  <a:lnTo>
                    <a:pt x="1060983" y="374561"/>
                  </a:lnTo>
                  <a:lnTo>
                    <a:pt x="1068463" y="374561"/>
                  </a:lnTo>
                  <a:lnTo>
                    <a:pt x="1068463" y="368350"/>
                  </a:lnTo>
                  <a:close/>
                </a:path>
                <a:path w="1126489" h="389255">
                  <a:moveTo>
                    <a:pt x="1074293" y="0"/>
                  </a:moveTo>
                  <a:lnTo>
                    <a:pt x="1061402" y="0"/>
                  </a:lnTo>
                  <a:lnTo>
                    <a:pt x="1048499" y="0"/>
                  </a:lnTo>
                  <a:lnTo>
                    <a:pt x="1035596" y="0"/>
                  </a:lnTo>
                  <a:lnTo>
                    <a:pt x="1035596" y="310629"/>
                  </a:lnTo>
                  <a:lnTo>
                    <a:pt x="1048499" y="310629"/>
                  </a:lnTo>
                  <a:lnTo>
                    <a:pt x="1061389" y="310629"/>
                  </a:lnTo>
                  <a:lnTo>
                    <a:pt x="1074293" y="310629"/>
                  </a:lnTo>
                  <a:lnTo>
                    <a:pt x="1074293" y="0"/>
                  </a:lnTo>
                  <a:close/>
                </a:path>
                <a:path w="1126489" h="389255">
                  <a:moveTo>
                    <a:pt x="1106551" y="0"/>
                  </a:moveTo>
                  <a:lnTo>
                    <a:pt x="1093647" y="0"/>
                  </a:lnTo>
                  <a:lnTo>
                    <a:pt x="1093647" y="342785"/>
                  </a:lnTo>
                  <a:lnTo>
                    <a:pt x="1106551" y="342785"/>
                  </a:lnTo>
                  <a:lnTo>
                    <a:pt x="1106551" y="0"/>
                  </a:lnTo>
                  <a:close/>
                </a:path>
                <a:path w="1126489" h="389255">
                  <a:moveTo>
                    <a:pt x="1125893" y="0"/>
                  </a:moveTo>
                  <a:lnTo>
                    <a:pt x="1119441" y="0"/>
                  </a:lnTo>
                  <a:lnTo>
                    <a:pt x="1119441" y="342785"/>
                  </a:lnTo>
                  <a:lnTo>
                    <a:pt x="1125893" y="342785"/>
                  </a:lnTo>
                  <a:lnTo>
                    <a:pt x="1125893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/>
          <p:nvPr/>
        </p:nvSpPr>
        <p:spPr>
          <a:xfrm>
            <a:off x="2002776" y="1980002"/>
            <a:ext cx="1738630" cy="1910714"/>
          </a:xfrm>
          <a:custGeom>
            <a:avLst/>
            <a:gdLst/>
            <a:ahLst/>
            <a:cxnLst/>
            <a:rect l="l" t="t" r="r" b="b"/>
            <a:pathLst>
              <a:path w="1738629" h="191071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8718"/>
                </a:lnTo>
                <a:lnTo>
                  <a:pt x="1124" y="1880341"/>
                </a:lnTo>
                <a:lnTo>
                  <a:pt x="8999" y="1901715"/>
                </a:lnTo>
                <a:lnTo>
                  <a:pt x="30373" y="1909590"/>
                </a:lnTo>
                <a:lnTo>
                  <a:pt x="71996" y="1910714"/>
                </a:lnTo>
                <a:lnTo>
                  <a:pt x="1666595" y="1910714"/>
                </a:lnTo>
                <a:lnTo>
                  <a:pt x="1708218" y="1909590"/>
                </a:lnTo>
                <a:lnTo>
                  <a:pt x="1729592" y="1901715"/>
                </a:lnTo>
                <a:lnTo>
                  <a:pt x="1737466" y="1880341"/>
                </a:lnTo>
                <a:lnTo>
                  <a:pt x="1738591" y="183871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1" name="object 31"/>
          <p:cNvGraphicFramePr>
            <a:graphicFrameLocks noGrp="1"/>
          </p:cNvGraphicFramePr>
          <p:nvPr/>
        </p:nvGraphicFramePr>
        <p:xfrm>
          <a:off x="2104421" y="314457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7572RH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16005044005302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2" name="object 32"/>
          <p:cNvSpPr txBox="1"/>
          <p:nvPr/>
        </p:nvSpPr>
        <p:spPr>
          <a:xfrm>
            <a:off x="2139596" y="2072833"/>
            <a:ext cx="146558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CHAKALAKA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</a:t>
            </a:r>
            <a:r>
              <a:rPr sz="1000" b="1" spc="-60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SPICY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33" name="object 3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607557" y="1059764"/>
            <a:ext cx="446209" cy="763612"/>
          </a:xfrm>
          <a:prstGeom prst="rect">
            <a:avLst/>
          </a:prstGeom>
        </p:spPr>
      </p:pic>
      <p:grpSp>
        <p:nvGrpSpPr>
          <p:cNvPr id="34" name="object 34"/>
          <p:cNvGrpSpPr/>
          <p:nvPr/>
        </p:nvGrpSpPr>
        <p:grpSpPr>
          <a:xfrm>
            <a:off x="2194826" y="2379980"/>
            <a:ext cx="1358265" cy="631190"/>
            <a:chOff x="2194826" y="2379980"/>
            <a:chExt cx="1358265" cy="631190"/>
          </a:xfrm>
        </p:grpSpPr>
        <p:sp>
          <p:nvSpPr>
            <p:cNvPr id="35" name="object 35"/>
            <p:cNvSpPr/>
            <p:nvPr/>
          </p:nvSpPr>
          <p:spPr>
            <a:xfrm>
              <a:off x="2291129" y="2649569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49433" y="2920459"/>
              <a:ext cx="71272" cy="89115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2306193" y="2649562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505" y="338734"/>
                  </a:moveTo>
                  <a:lnTo>
                    <a:pt x="53492" y="325907"/>
                  </a:lnTo>
                  <a:lnTo>
                    <a:pt x="51155" y="319595"/>
                  </a:lnTo>
                  <a:lnTo>
                    <a:pt x="47853" y="316166"/>
                  </a:lnTo>
                  <a:lnTo>
                    <a:pt x="43230" y="311315"/>
                  </a:lnTo>
                  <a:lnTo>
                    <a:pt x="43230" y="328472"/>
                  </a:lnTo>
                  <a:lnTo>
                    <a:pt x="43192" y="340423"/>
                  </a:lnTo>
                  <a:lnTo>
                    <a:pt x="41795" y="344716"/>
                  </a:lnTo>
                  <a:lnTo>
                    <a:pt x="35737" y="351485"/>
                  </a:lnTo>
                  <a:lnTo>
                    <a:pt x="32131" y="353199"/>
                  </a:lnTo>
                  <a:lnTo>
                    <a:pt x="25031" y="353199"/>
                  </a:lnTo>
                  <a:lnTo>
                    <a:pt x="11353" y="337146"/>
                  </a:lnTo>
                  <a:lnTo>
                    <a:pt x="11353" y="328472"/>
                  </a:lnTo>
                  <a:lnTo>
                    <a:pt x="38823" y="321030"/>
                  </a:lnTo>
                  <a:lnTo>
                    <a:pt x="41808" y="324243"/>
                  </a:lnTo>
                  <a:lnTo>
                    <a:pt x="43230" y="328472"/>
                  </a:lnTo>
                  <a:lnTo>
                    <a:pt x="43230" y="311315"/>
                  </a:lnTo>
                  <a:lnTo>
                    <a:pt x="41808" y="309816"/>
                  </a:lnTo>
                  <a:lnTo>
                    <a:pt x="36169" y="307352"/>
                  </a:lnTo>
                  <a:lnTo>
                    <a:pt x="25717" y="307352"/>
                  </a:lnTo>
                  <a:lnTo>
                    <a:pt x="22085" y="308241"/>
                  </a:lnTo>
                  <a:lnTo>
                    <a:pt x="18592" y="310032"/>
                  </a:lnTo>
                  <a:lnTo>
                    <a:pt x="15138" y="311772"/>
                  </a:lnTo>
                  <a:lnTo>
                    <a:pt x="12204" y="314490"/>
                  </a:lnTo>
                  <a:lnTo>
                    <a:pt x="9804" y="318135"/>
                  </a:lnTo>
                  <a:lnTo>
                    <a:pt x="9906" y="309816"/>
                  </a:lnTo>
                  <a:lnTo>
                    <a:pt x="25234" y="286702"/>
                  </a:lnTo>
                  <a:lnTo>
                    <a:pt x="32359" y="286702"/>
                  </a:lnTo>
                  <a:lnTo>
                    <a:pt x="42151" y="299491"/>
                  </a:lnTo>
                  <a:lnTo>
                    <a:pt x="52057" y="298716"/>
                  </a:lnTo>
                  <a:lnTo>
                    <a:pt x="51244" y="292404"/>
                  </a:lnTo>
                  <a:lnTo>
                    <a:pt x="48793" y="287451"/>
                  </a:lnTo>
                  <a:lnTo>
                    <a:pt x="47929" y="286702"/>
                  </a:lnTo>
                  <a:lnTo>
                    <a:pt x="44691" y="283883"/>
                  </a:lnTo>
                  <a:lnTo>
                    <a:pt x="40640" y="280301"/>
                  </a:lnTo>
                  <a:lnTo>
                    <a:pt x="35407" y="278498"/>
                  </a:lnTo>
                  <a:lnTo>
                    <a:pt x="20459" y="278498"/>
                  </a:lnTo>
                  <a:lnTo>
                    <a:pt x="431" y="311073"/>
                  </a:lnTo>
                  <a:lnTo>
                    <a:pt x="0" y="324243"/>
                  </a:lnTo>
                  <a:lnTo>
                    <a:pt x="381" y="331812"/>
                  </a:lnTo>
                  <a:lnTo>
                    <a:pt x="19773" y="361403"/>
                  </a:lnTo>
                  <a:lnTo>
                    <a:pt x="32956" y="361403"/>
                  </a:lnTo>
                  <a:lnTo>
                    <a:pt x="37312" y="360235"/>
                  </a:lnTo>
                  <a:lnTo>
                    <a:pt x="44983" y="355587"/>
                  </a:lnTo>
                  <a:lnTo>
                    <a:pt x="47129" y="353199"/>
                  </a:lnTo>
                  <a:lnTo>
                    <a:pt x="47993" y="352247"/>
                  </a:lnTo>
                  <a:lnTo>
                    <a:pt x="52387" y="343496"/>
                  </a:lnTo>
                  <a:lnTo>
                    <a:pt x="53505" y="338734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39" y="0"/>
                  </a:lnTo>
                  <a:lnTo>
                    <a:pt x="102539" y="313690"/>
                  </a:lnTo>
                  <a:lnTo>
                    <a:pt x="113233" y="313690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32" y="0"/>
                  </a:moveTo>
                  <a:lnTo>
                    <a:pt x="123952" y="0"/>
                  </a:lnTo>
                  <a:lnTo>
                    <a:pt x="123952" y="313690"/>
                  </a:lnTo>
                  <a:lnTo>
                    <a:pt x="134632" y="313690"/>
                  </a:lnTo>
                  <a:lnTo>
                    <a:pt x="134632" y="0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87" y="12"/>
                  </a:lnTo>
                  <a:lnTo>
                    <a:pt x="166687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71" y="329501"/>
                  </a:moveTo>
                  <a:lnTo>
                    <a:pt x="194818" y="286753"/>
                  </a:lnTo>
                  <a:lnTo>
                    <a:pt x="193954" y="285419"/>
                  </a:lnTo>
                  <a:lnTo>
                    <a:pt x="192722" y="284276"/>
                  </a:lnTo>
                  <a:lnTo>
                    <a:pt x="192722" y="319976"/>
                  </a:lnTo>
                  <a:lnTo>
                    <a:pt x="192430" y="329120"/>
                  </a:lnTo>
                  <a:lnTo>
                    <a:pt x="181076" y="353199"/>
                  </a:lnTo>
                  <a:lnTo>
                    <a:pt x="171932" y="353199"/>
                  </a:lnTo>
                  <a:lnTo>
                    <a:pt x="160286" y="319976"/>
                  </a:lnTo>
                  <a:lnTo>
                    <a:pt x="160566" y="311924"/>
                  </a:lnTo>
                  <a:lnTo>
                    <a:pt x="171818" y="286753"/>
                  </a:lnTo>
                  <a:lnTo>
                    <a:pt x="181038" y="286753"/>
                  </a:lnTo>
                  <a:lnTo>
                    <a:pt x="192722" y="319976"/>
                  </a:lnTo>
                  <a:lnTo>
                    <a:pt x="192722" y="284276"/>
                  </a:lnTo>
                  <a:lnTo>
                    <a:pt x="191249" y="282905"/>
                  </a:lnTo>
                  <a:lnTo>
                    <a:pt x="187960" y="281165"/>
                  </a:lnTo>
                  <a:lnTo>
                    <a:pt x="184670" y="279387"/>
                  </a:lnTo>
                  <a:lnTo>
                    <a:pt x="180860" y="278498"/>
                  </a:lnTo>
                  <a:lnTo>
                    <a:pt x="170599" y="278498"/>
                  </a:lnTo>
                  <a:lnTo>
                    <a:pt x="150037" y="310375"/>
                  </a:lnTo>
                  <a:lnTo>
                    <a:pt x="150037" y="319976"/>
                  </a:lnTo>
                  <a:lnTo>
                    <a:pt x="162534" y="358584"/>
                  </a:lnTo>
                  <a:lnTo>
                    <a:pt x="168681" y="361391"/>
                  </a:lnTo>
                  <a:lnTo>
                    <a:pt x="182448" y="361391"/>
                  </a:lnTo>
                  <a:lnTo>
                    <a:pt x="187363" y="359803"/>
                  </a:lnTo>
                  <a:lnTo>
                    <a:pt x="195148" y="353415"/>
                  </a:lnTo>
                  <a:lnTo>
                    <a:pt x="195287" y="353199"/>
                  </a:lnTo>
                  <a:lnTo>
                    <a:pt x="198081" y="348894"/>
                  </a:lnTo>
                  <a:lnTo>
                    <a:pt x="201993" y="337197"/>
                  </a:lnTo>
                  <a:lnTo>
                    <a:pt x="202971" y="329501"/>
                  </a:lnTo>
                  <a:close/>
                </a:path>
                <a:path w="1118870" h="361950">
                  <a:moveTo>
                    <a:pt x="209461" y="12"/>
                  </a:moveTo>
                  <a:lnTo>
                    <a:pt x="198780" y="12"/>
                  </a:lnTo>
                  <a:lnTo>
                    <a:pt x="198780" y="260223"/>
                  </a:lnTo>
                  <a:lnTo>
                    <a:pt x="209461" y="260223"/>
                  </a:lnTo>
                  <a:lnTo>
                    <a:pt x="209461" y="12"/>
                  </a:lnTo>
                  <a:close/>
                </a:path>
                <a:path w="1118870" h="361950">
                  <a:moveTo>
                    <a:pt x="230847" y="12"/>
                  </a:moveTo>
                  <a:lnTo>
                    <a:pt x="220167" y="12"/>
                  </a:lnTo>
                  <a:lnTo>
                    <a:pt x="220167" y="260223"/>
                  </a:lnTo>
                  <a:lnTo>
                    <a:pt x="230847" y="260223"/>
                  </a:lnTo>
                  <a:lnTo>
                    <a:pt x="230847" y="12"/>
                  </a:lnTo>
                  <a:close/>
                </a:path>
                <a:path w="1118870" h="361950">
                  <a:moveTo>
                    <a:pt x="278015" y="329501"/>
                  </a:moveTo>
                  <a:lnTo>
                    <a:pt x="269875" y="286753"/>
                  </a:lnTo>
                  <a:lnTo>
                    <a:pt x="267779" y="284289"/>
                  </a:lnTo>
                  <a:lnTo>
                    <a:pt x="267779" y="319976"/>
                  </a:lnTo>
                  <a:lnTo>
                    <a:pt x="267487" y="329120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31" y="319976"/>
                  </a:lnTo>
                  <a:lnTo>
                    <a:pt x="235610" y="311924"/>
                  </a:lnTo>
                  <a:lnTo>
                    <a:pt x="246862" y="286753"/>
                  </a:lnTo>
                  <a:lnTo>
                    <a:pt x="256095" y="286753"/>
                  </a:lnTo>
                  <a:lnTo>
                    <a:pt x="267779" y="319976"/>
                  </a:lnTo>
                  <a:lnTo>
                    <a:pt x="267779" y="284289"/>
                  </a:lnTo>
                  <a:lnTo>
                    <a:pt x="266293" y="282905"/>
                  </a:lnTo>
                  <a:lnTo>
                    <a:pt x="259727" y="279387"/>
                  </a:lnTo>
                  <a:lnTo>
                    <a:pt x="255905" y="278498"/>
                  </a:lnTo>
                  <a:lnTo>
                    <a:pt x="245643" y="278498"/>
                  </a:lnTo>
                  <a:lnTo>
                    <a:pt x="225082" y="310375"/>
                  </a:lnTo>
                  <a:lnTo>
                    <a:pt x="225082" y="319976"/>
                  </a:lnTo>
                  <a:lnTo>
                    <a:pt x="237578" y="358584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62407" y="359803"/>
                  </a:lnTo>
                  <a:lnTo>
                    <a:pt x="270192" y="353415"/>
                  </a:lnTo>
                  <a:lnTo>
                    <a:pt x="270332" y="353199"/>
                  </a:lnTo>
                  <a:lnTo>
                    <a:pt x="273126" y="348894"/>
                  </a:lnTo>
                  <a:lnTo>
                    <a:pt x="277037" y="337197"/>
                  </a:lnTo>
                  <a:lnTo>
                    <a:pt x="278015" y="329501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302" y="260210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63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63" y="260210"/>
                  </a:lnTo>
                  <a:lnTo>
                    <a:pt x="327063" y="12"/>
                  </a:lnTo>
                  <a:close/>
                </a:path>
                <a:path w="1118870" h="361950">
                  <a:moveTo>
                    <a:pt x="353974" y="324777"/>
                  </a:moveTo>
                  <a:lnTo>
                    <a:pt x="351536" y="318465"/>
                  </a:lnTo>
                  <a:lnTo>
                    <a:pt x="341795" y="308660"/>
                  </a:lnTo>
                  <a:lnTo>
                    <a:pt x="335813" y="306197"/>
                  </a:lnTo>
                  <a:lnTo>
                    <a:pt x="323367" y="306197"/>
                  </a:lnTo>
                  <a:lnTo>
                    <a:pt x="318262" y="307886"/>
                  </a:lnTo>
                  <a:lnTo>
                    <a:pt x="313385" y="311289"/>
                  </a:lnTo>
                  <a:lnTo>
                    <a:pt x="317754" y="289483"/>
                  </a:lnTo>
                  <a:lnTo>
                    <a:pt x="350151" y="289483"/>
                  </a:lnTo>
                  <a:lnTo>
                    <a:pt x="350151" y="279958"/>
                  </a:lnTo>
                  <a:lnTo>
                    <a:pt x="309791" y="279958"/>
                  </a:lnTo>
                  <a:lnTo>
                    <a:pt x="301929" y="321640"/>
                  </a:lnTo>
                  <a:lnTo>
                    <a:pt x="311289" y="322872"/>
                  </a:lnTo>
                  <a:lnTo>
                    <a:pt x="312762" y="320522"/>
                  </a:lnTo>
                  <a:lnTo>
                    <a:pt x="314782" y="318655"/>
                  </a:lnTo>
                  <a:lnTo>
                    <a:pt x="319951" y="315747"/>
                  </a:lnTo>
                  <a:lnTo>
                    <a:pt x="322859" y="314998"/>
                  </a:lnTo>
                  <a:lnTo>
                    <a:pt x="331228" y="315010"/>
                  </a:lnTo>
                  <a:lnTo>
                    <a:pt x="335407" y="316649"/>
                  </a:lnTo>
                  <a:lnTo>
                    <a:pt x="341795" y="323202"/>
                  </a:lnTo>
                  <a:lnTo>
                    <a:pt x="343395" y="327698"/>
                  </a:lnTo>
                  <a:lnTo>
                    <a:pt x="343395" y="339369"/>
                  </a:lnTo>
                  <a:lnTo>
                    <a:pt x="341731" y="344170"/>
                  </a:lnTo>
                  <a:lnTo>
                    <a:pt x="335089" y="351409"/>
                  </a:lnTo>
                  <a:lnTo>
                    <a:pt x="331025" y="353212"/>
                  </a:lnTo>
                  <a:lnTo>
                    <a:pt x="322237" y="353212"/>
                  </a:lnTo>
                  <a:lnTo>
                    <a:pt x="318833" y="351942"/>
                  </a:lnTo>
                  <a:lnTo>
                    <a:pt x="313182" y="346811"/>
                  </a:lnTo>
                  <a:lnTo>
                    <a:pt x="311391" y="342963"/>
                  </a:lnTo>
                  <a:lnTo>
                    <a:pt x="310616" y="337870"/>
                  </a:lnTo>
                  <a:lnTo>
                    <a:pt x="300151" y="338759"/>
                  </a:lnTo>
                  <a:lnTo>
                    <a:pt x="300812" y="345592"/>
                  </a:lnTo>
                  <a:lnTo>
                    <a:pt x="303479" y="351066"/>
                  </a:lnTo>
                  <a:lnTo>
                    <a:pt x="312813" y="359346"/>
                  </a:lnTo>
                  <a:lnTo>
                    <a:pt x="318846" y="361391"/>
                  </a:lnTo>
                  <a:lnTo>
                    <a:pt x="335241" y="361391"/>
                  </a:lnTo>
                  <a:lnTo>
                    <a:pt x="342341" y="358101"/>
                  </a:lnTo>
                  <a:lnTo>
                    <a:pt x="351828" y="346189"/>
                  </a:lnTo>
                  <a:lnTo>
                    <a:pt x="353974" y="339852"/>
                  </a:lnTo>
                  <a:lnTo>
                    <a:pt x="353974" y="324777"/>
                  </a:lnTo>
                  <a:close/>
                </a:path>
                <a:path w="1118870" h="361950">
                  <a:moveTo>
                    <a:pt x="359168" y="12"/>
                  </a:moveTo>
                  <a:lnTo>
                    <a:pt x="348475" y="12"/>
                  </a:lnTo>
                  <a:lnTo>
                    <a:pt x="348475" y="260223"/>
                  </a:lnTo>
                  <a:lnTo>
                    <a:pt x="359168" y="260223"/>
                  </a:lnTo>
                  <a:lnTo>
                    <a:pt x="359168" y="12"/>
                  </a:lnTo>
                  <a:close/>
                </a:path>
                <a:path w="1118870" h="361950">
                  <a:moveTo>
                    <a:pt x="380542" y="12"/>
                  </a:moveTo>
                  <a:lnTo>
                    <a:pt x="369849" y="12"/>
                  </a:lnTo>
                  <a:lnTo>
                    <a:pt x="369849" y="260223"/>
                  </a:lnTo>
                  <a:lnTo>
                    <a:pt x="380542" y="260223"/>
                  </a:lnTo>
                  <a:lnTo>
                    <a:pt x="380542" y="12"/>
                  </a:lnTo>
                  <a:close/>
                </a:path>
                <a:path w="1118870" h="361950">
                  <a:moveTo>
                    <a:pt x="433984" y="12"/>
                  </a:moveTo>
                  <a:lnTo>
                    <a:pt x="401916" y="12"/>
                  </a:lnTo>
                  <a:lnTo>
                    <a:pt x="401916" y="260210"/>
                  </a:lnTo>
                  <a:lnTo>
                    <a:pt x="433984" y="260210"/>
                  </a:lnTo>
                  <a:lnTo>
                    <a:pt x="433984" y="12"/>
                  </a:lnTo>
                  <a:close/>
                </a:path>
                <a:path w="1118870" h="361950">
                  <a:moveTo>
                    <a:pt x="455396" y="12"/>
                  </a:moveTo>
                  <a:lnTo>
                    <a:pt x="444703" y="12"/>
                  </a:lnTo>
                  <a:lnTo>
                    <a:pt x="444703" y="260223"/>
                  </a:lnTo>
                  <a:lnTo>
                    <a:pt x="455396" y="260223"/>
                  </a:lnTo>
                  <a:lnTo>
                    <a:pt x="455396" y="12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64" y="12"/>
                  </a:lnTo>
                  <a:lnTo>
                    <a:pt x="487464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237" y="12"/>
                  </a:moveTo>
                  <a:lnTo>
                    <a:pt x="519544" y="12"/>
                  </a:lnTo>
                  <a:lnTo>
                    <a:pt x="519544" y="260223"/>
                  </a:lnTo>
                  <a:lnTo>
                    <a:pt x="530237" y="260223"/>
                  </a:lnTo>
                  <a:lnTo>
                    <a:pt x="530237" y="12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305" y="12"/>
                  </a:lnTo>
                  <a:lnTo>
                    <a:pt x="562305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98" y="0"/>
                  </a:lnTo>
                  <a:lnTo>
                    <a:pt x="594398" y="313690"/>
                  </a:lnTo>
                  <a:lnTo>
                    <a:pt x="605078" y="313690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59" y="0"/>
                  </a:lnTo>
                  <a:lnTo>
                    <a:pt x="615759" y="313690"/>
                  </a:lnTo>
                  <a:lnTo>
                    <a:pt x="626440" y="313690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33" y="12"/>
                  </a:lnTo>
                  <a:lnTo>
                    <a:pt x="637133" y="260210"/>
                  </a:lnTo>
                  <a:lnTo>
                    <a:pt x="669213" y="260210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701306" y="12"/>
                  </a:moveTo>
                  <a:lnTo>
                    <a:pt x="690613" y="12"/>
                  </a:lnTo>
                  <a:lnTo>
                    <a:pt x="690613" y="260223"/>
                  </a:lnTo>
                  <a:lnTo>
                    <a:pt x="701306" y="260223"/>
                  </a:lnTo>
                  <a:lnTo>
                    <a:pt x="701306" y="12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1987" y="12"/>
                  </a:lnTo>
                  <a:lnTo>
                    <a:pt x="711987" y="260210"/>
                  </a:lnTo>
                  <a:lnTo>
                    <a:pt x="744054" y="260210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76160" y="12"/>
                  </a:moveTo>
                  <a:lnTo>
                    <a:pt x="765467" y="12"/>
                  </a:lnTo>
                  <a:lnTo>
                    <a:pt x="765467" y="260223"/>
                  </a:lnTo>
                  <a:lnTo>
                    <a:pt x="776160" y="260223"/>
                  </a:lnTo>
                  <a:lnTo>
                    <a:pt x="776160" y="12"/>
                  </a:lnTo>
                  <a:close/>
                </a:path>
                <a:path w="1118870" h="361950">
                  <a:moveTo>
                    <a:pt x="797521" y="12"/>
                  </a:moveTo>
                  <a:lnTo>
                    <a:pt x="786828" y="12"/>
                  </a:lnTo>
                  <a:lnTo>
                    <a:pt x="786828" y="260223"/>
                  </a:lnTo>
                  <a:lnTo>
                    <a:pt x="797521" y="260223"/>
                  </a:lnTo>
                  <a:lnTo>
                    <a:pt x="797521" y="12"/>
                  </a:lnTo>
                  <a:close/>
                </a:path>
                <a:path w="1118870" h="361950">
                  <a:moveTo>
                    <a:pt x="850976" y="12"/>
                  </a:moveTo>
                  <a:lnTo>
                    <a:pt x="818896" y="12"/>
                  </a:lnTo>
                  <a:lnTo>
                    <a:pt x="818896" y="260210"/>
                  </a:lnTo>
                  <a:lnTo>
                    <a:pt x="850976" y="260210"/>
                  </a:lnTo>
                  <a:lnTo>
                    <a:pt x="850976" y="12"/>
                  </a:lnTo>
                  <a:close/>
                </a:path>
                <a:path w="1118870" h="361950">
                  <a:moveTo>
                    <a:pt x="872375" y="12"/>
                  </a:moveTo>
                  <a:lnTo>
                    <a:pt x="861682" y="12"/>
                  </a:lnTo>
                  <a:lnTo>
                    <a:pt x="861682" y="260223"/>
                  </a:lnTo>
                  <a:lnTo>
                    <a:pt x="872375" y="260223"/>
                  </a:lnTo>
                  <a:lnTo>
                    <a:pt x="872375" y="12"/>
                  </a:lnTo>
                  <a:close/>
                </a:path>
                <a:path w="1118870" h="361950">
                  <a:moveTo>
                    <a:pt x="925842" y="12"/>
                  </a:moveTo>
                  <a:lnTo>
                    <a:pt x="915149" y="12"/>
                  </a:lnTo>
                  <a:lnTo>
                    <a:pt x="915149" y="260223"/>
                  </a:lnTo>
                  <a:lnTo>
                    <a:pt x="925842" y="260223"/>
                  </a:lnTo>
                  <a:lnTo>
                    <a:pt x="925842" y="12"/>
                  </a:lnTo>
                  <a:close/>
                </a:path>
                <a:path w="1118870" h="361950">
                  <a:moveTo>
                    <a:pt x="968603" y="12"/>
                  </a:moveTo>
                  <a:lnTo>
                    <a:pt x="936523" y="12"/>
                  </a:lnTo>
                  <a:lnTo>
                    <a:pt x="936523" y="260210"/>
                  </a:lnTo>
                  <a:lnTo>
                    <a:pt x="968603" y="260210"/>
                  </a:lnTo>
                  <a:lnTo>
                    <a:pt x="968603" y="12"/>
                  </a:lnTo>
                  <a:close/>
                </a:path>
                <a:path w="1118870" h="361950">
                  <a:moveTo>
                    <a:pt x="1000696" y="12"/>
                  </a:moveTo>
                  <a:lnTo>
                    <a:pt x="990003" y="12"/>
                  </a:lnTo>
                  <a:lnTo>
                    <a:pt x="990003" y="260223"/>
                  </a:lnTo>
                  <a:lnTo>
                    <a:pt x="1000696" y="260223"/>
                  </a:lnTo>
                  <a:lnTo>
                    <a:pt x="1000696" y="12"/>
                  </a:lnTo>
                  <a:close/>
                </a:path>
                <a:path w="1118870" h="361950">
                  <a:moveTo>
                    <a:pt x="1022057" y="12"/>
                  </a:moveTo>
                  <a:lnTo>
                    <a:pt x="1011377" y="12"/>
                  </a:lnTo>
                  <a:lnTo>
                    <a:pt x="1011377" y="260223"/>
                  </a:lnTo>
                  <a:lnTo>
                    <a:pt x="1022057" y="260223"/>
                  </a:lnTo>
                  <a:lnTo>
                    <a:pt x="1022057" y="12"/>
                  </a:lnTo>
                  <a:close/>
                </a:path>
                <a:path w="1118870" h="361950">
                  <a:moveTo>
                    <a:pt x="1075537" y="12"/>
                  </a:moveTo>
                  <a:lnTo>
                    <a:pt x="1043457" y="12"/>
                  </a:lnTo>
                  <a:lnTo>
                    <a:pt x="1043457" y="260210"/>
                  </a:lnTo>
                  <a:lnTo>
                    <a:pt x="1075537" y="260210"/>
                  </a:lnTo>
                  <a:lnTo>
                    <a:pt x="1075537" y="12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18" y="0"/>
                  </a:lnTo>
                  <a:lnTo>
                    <a:pt x="1086218" y="313690"/>
                  </a:lnTo>
                  <a:lnTo>
                    <a:pt x="1096911" y="313690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92" y="0"/>
                  </a:lnTo>
                  <a:lnTo>
                    <a:pt x="1107592" y="313690"/>
                  </a:lnTo>
                  <a:lnTo>
                    <a:pt x="1118273" y="313690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681396" y="2928060"/>
              <a:ext cx="202999" cy="82892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2948063" y="2928060"/>
              <a:ext cx="429259" cy="83185"/>
            </a:xfrm>
            <a:custGeom>
              <a:avLst/>
              <a:gdLst/>
              <a:ahLst/>
              <a:cxnLst/>
              <a:rect l="l" t="t" r="r" b="b"/>
              <a:pathLst>
                <a:path w="429260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16" y="6921"/>
                  </a:lnTo>
                  <a:lnTo>
                    <a:pt x="42684" y="5778"/>
                  </a:lnTo>
                  <a:lnTo>
                    <a:pt x="42684" y="41478"/>
                  </a:lnTo>
                  <a:lnTo>
                    <a:pt x="42392" y="50622"/>
                  </a:lnTo>
                  <a:lnTo>
                    <a:pt x="31038" y="74701"/>
                  </a:lnTo>
                  <a:lnTo>
                    <a:pt x="21882" y="74701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78"/>
                  </a:lnTo>
                  <a:lnTo>
                    <a:pt x="41211" y="4406"/>
                  </a:lnTo>
                  <a:lnTo>
                    <a:pt x="37922" y="2667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9260" h="83185">
                  <a:moveTo>
                    <a:pt x="127977" y="51003"/>
                  </a:moveTo>
                  <a:lnTo>
                    <a:pt x="119837" y="8255"/>
                  </a:lnTo>
                  <a:lnTo>
                    <a:pt x="117729" y="5778"/>
                  </a:lnTo>
                  <a:lnTo>
                    <a:pt x="117729" y="41478"/>
                  </a:lnTo>
                  <a:lnTo>
                    <a:pt x="117436" y="50622"/>
                  </a:lnTo>
                  <a:lnTo>
                    <a:pt x="106083" y="74701"/>
                  </a:lnTo>
                  <a:lnTo>
                    <a:pt x="96939" y="74701"/>
                  </a:lnTo>
                  <a:lnTo>
                    <a:pt x="85293" y="41478"/>
                  </a:lnTo>
                  <a:lnTo>
                    <a:pt x="85572" y="33426"/>
                  </a:lnTo>
                  <a:lnTo>
                    <a:pt x="96824" y="8255"/>
                  </a:lnTo>
                  <a:lnTo>
                    <a:pt x="106057" y="8255"/>
                  </a:lnTo>
                  <a:lnTo>
                    <a:pt x="117729" y="41478"/>
                  </a:lnTo>
                  <a:lnTo>
                    <a:pt x="117729" y="5778"/>
                  </a:lnTo>
                  <a:lnTo>
                    <a:pt x="116255" y="4406"/>
                  </a:lnTo>
                  <a:lnTo>
                    <a:pt x="109689" y="889"/>
                  </a:lnTo>
                  <a:lnTo>
                    <a:pt x="105867" y="0"/>
                  </a:lnTo>
                  <a:lnTo>
                    <a:pt x="95605" y="0"/>
                  </a:lnTo>
                  <a:lnTo>
                    <a:pt x="75044" y="31877"/>
                  </a:lnTo>
                  <a:lnTo>
                    <a:pt x="75044" y="41478"/>
                  </a:lnTo>
                  <a:lnTo>
                    <a:pt x="87541" y="80086"/>
                  </a:lnTo>
                  <a:lnTo>
                    <a:pt x="93687" y="82892"/>
                  </a:lnTo>
                  <a:lnTo>
                    <a:pt x="107454" y="82892"/>
                  </a:lnTo>
                  <a:lnTo>
                    <a:pt x="112356" y="81305"/>
                  </a:lnTo>
                  <a:lnTo>
                    <a:pt x="120154" y="74917"/>
                  </a:lnTo>
                  <a:lnTo>
                    <a:pt x="120294" y="74701"/>
                  </a:lnTo>
                  <a:lnTo>
                    <a:pt x="123088" y="70396"/>
                  </a:lnTo>
                  <a:lnTo>
                    <a:pt x="127000" y="58699"/>
                  </a:lnTo>
                  <a:lnTo>
                    <a:pt x="127977" y="51003"/>
                  </a:lnTo>
                  <a:close/>
                </a:path>
                <a:path w="429260" h="83185">
                  <a:moveTo>
                    <a:pt x="203936" y="46278"/>
                  </a:moveTo>
                  <a:lnTo>
                    <a:pt x="201498" y="39966"/>
                  </a:lnTo>
                  <a:lnTo>
                    <a:pt x="191744" y="30162"/>
                  </a:lnTo>
                  <a:lnTo>
                    <a:pt x="185775" y="27698"/>
                  </a:lnTo>
                  <a:lnTo>
                    <a:pt x="173329" y="27698"/>
                  </a:lnTo>
                  <a:lnTo>
                    <a:pt x="168224" y="29387"/>
                  </a:lnTo>
                  <a:lnTo>
                    <a:pt x="163347" y="32791"/>
                  </a:lnTo>
                  <a:lnTo>
                    <a:pt x="167716" y="10985"/>
                  </a:lnTo>
                  <a:lnTo>
                    <a:pt x="200113" y="10985"/>
                  </a:lnTo>
                  <a:lnTo>
                    <a:pt x="200113" y="1460"/>
                  </a:lnTo>
                  <a:lnTo>
                    <a:pt x="159740" y="1460"/>
                  </a:lnTo>
                  <a:lnTo>
                    <a:pt x="151892" y="43141"/>
                  </a:lnTo>
                  <a:lnTo>
                    <a:pt x="161239" y="44373"/>
                  </a:lnTo>
                  <a:lnTo>
                    <a:pt x="162712" y="42024"/>
                  </a:lnTo>
                  <a:lnTo>
                    <a:pt x="164744" y="40157"/>
                  </a:lnTo>
                  <a:lnTo>
                    <a:pt x="169913" y="37249"/>
                  </a:lnTo>
                  <a:lnTo>
                    <a:pt x="172821" y="36499"/>
                  </a:lnTo>
                  <a:lnTo>
                    <a:pt x="181190" y="36512"/>
                  </a:lnTo>
                  <a:lnTo>
                    <a:pt x="185356" y="38150"/>
                  </a:lnTo>
                  <a:lnTo>
                    <a:pt x="191744" y="44704"/>
                  </a:lnTo>
                  <a:lnTo>
                    <a:pt x="193357" y="49199"/>
                  </a:lnTo>
                  <a:lnTo>
                    <a:pt x="193357" y="60871"/>
                  </a:lnTo>
                  <a:lnTo>
                    <a:pt x="191693" y="65671"/>
                  </a:lnTo>
                  <a:lnTo>
                    <a:pt x="185051" y="72910"/>
                  </a:lnTo>
                  <a:lnTo>
                    <a:pt x="180987" y="74714"/>
                  </a:lnTo>
                  <a:lnTo>
                    <a:pt x="172199" y="74714"/>
                  </a:lnTo>
                  <a:lnTo>
                    <a:pt x="168795" y="73444"/>
                  </a:lnTo>
                  <a:lnTo>
                    <a:pt x="163144" y="68313"/>
                  </a:lnTo>
                  <a:lnTo>
                    <a:pt x="161353" y="64465"/>
                  </a:lnTo>
                  <a:lnTo>
                    <a:pt x="160578" y="59372"/>
                  </a:lnTo>
                  <a:lnTo>
                    <a:pt x="150114" y="60261"/>
                  </a:lnTo>
                  <a:lnTo>
                    <a:pt x="150774" y="67094"/>
                  </a:lnTo>
                  <a:lnTo>
                    <a:pt x="153441" y="72567"/>
                  </a:lnTo>
                  <a:lnTo>
                    <a:pt x="162775" y="80848"/>
                  </a:lnTo>
                  <a:lnTo>
                    <a:pt x="168808" y="82892"/>
                  </a:lnTo>
                  <a:lnTo>
                    <a:pt x="185204" y="82892"/>
                  </a:lnTo>
                  <a:lnTo>
                    <a:pt x="192303" y="79603"/>
                  </a:lnTo>
                  <a:lnTo>
                    <a:pt x="201790" y="67691"/>
                  </a:lnTo>
                  <a:lnTo>
                    <a:pt x="203936" y="61353"/>
                  </a:lnTo>
                  <a:lnTo>
                    <a:pt x="203936" y="46278"/>
                  </a:lnTo>
                  <a:close/>
                </a:path>
                <a:path w="429260" h="83185">
                  <a:moveTo>
                    <a:pt x="278384" y="52298"/>
                  </a:moveTo>
                  <a:lnTo>
                    <a:pt x="277050" y="47942"/>
                  </a:lnTo>
                  <a:lnTo>
                    <a:pt x="271729" y="40970"/>
                  </a:lnTo>
                  <a:lnTo>
                    <a:pt x="268008" y="38671"/>
                  </a:lnTo>
                  <a:lnTo>
                    <a:pt x="263207" y="37566"/>
                  </a:lnTo>
                  <a:lnTo>
                    <a:pt x="266903" y="35852"/>
                  </a:lnTo>
                  <a:lnTo>
                    <a:pt x="269684" y="33566"/>
                  </a:lnTo>
                  <a:lnTo>
                    <a:pt x="273443" y="27800"/>
                  </a:lnTo>
                  <a:lnTo>
                    <a:pt x="274396" y="24612"/>
                  </a:lnTo>
                  <a:lnTo>
                    <a:pt x="274396" y="17424"/>
                  </a:lnTo>
                  <a:lnTo>
                    <a:pt x="255066" y="25"/>
                  </a:lnTo>
                  <a:lnTo>
                    <a:pt x="244221" y="25"/>
                  </a:lnTo>
                  <a:lnTo>
                    <a:pt x="238848" y="1854"/>
                  </a:lnTo>
                  <a:lnTo>
                    <a:pt x="230212" y="9207"/>
                  </a:lnTo>
                  <a:lnTo>
                    <a:pt x="227444" y="14363"/>
                  </a:lnTo>
                  <a:lnTo>
                    <a:pt x="226225" y="21043"/>
                  </a:lnTo>
                  <a:lnTo>
                    <a:pt x="236181" y="22821"/>
                  </a:lnTo>
                  <a:lnTo>
                    <a:pt x="236918" y="17957"/>
                  </a:lnTo>
                  <a:lnTo>
                    <a:pt x="238582" y="14312"/>
                  </a:lnTo>
                  <a:lnTo>
                    <a:pt x="243751" y="9423"/>
                  </a:lnTo>
                  <a:lnTo>
                    <a:pt x="246976" y="8204"/>
                  </a:lnTo>
                  <a:lnTo>
                    <a:pt x="254774" y="8204"/>
                  </a:lnTo>
                  <a:lnTo>
                    <a:pt x="257962" y="9398"/>
                  </a:lnTo>
                  <a:lnTo>
                    <a:pt x="262915" y="14198"/>
                  </a:lnTo>
                  <a:lnTo>
                    <a:pt x="264147" y="17233"/>
                  </a:lnTo>
                  <a:lnTo>
                    <a:pt x="264147" y="25501"/>
                  </a:lnTo>
                  <a:lnTo>
                    <a:pt x="262445" y="28905"/>
                  </a:lnTo>
                  <a:lnTo>
                    <a:pt x="255651" y="33350"/>
                  </a:lnTo>
                  <a:lnTo>
                    <a:pt x="251841" y="34455"/>
                  </a:lnTo>
                  <a:lnTo>
                    <a:pt x="245986" y="34353"/>
                  </a:lnTo>
                  <a:lnTo>
                    <a:pt x="244881" y="43091"/>
                  </a:lnTo>
                  <a:lnTo>
                    <a:pt x="247688" y="42354"/>
                  </a:lnTo>
                  <a:lnTo>
                    <a:pt x="250024" y="41973"/>
                  </a:lnTo>
                  <a:lnTo>
                    <a:pt x="256527" y="41973"/>
                  </a:lnTo>
                  <a:lnTo>
                    <a:pt x="260324" y="43472"/>
                  </a:lnTo>
                  <a:lnTo>
                    <a:pt x="266306" y="49415"/>
                  </a:lnTo>
                  <a:lnTo>
                    <a:pt x="267804" y="53187"/>
                  </a:lnTo>
                  <a:lnTo>
                    <a:pt x="267804" y="62560"/>
                  </a:lnTo>
                  <a:lnTo>
                    <a:pt x="266179" y="66586"/>
                  </a:lnTo>
                  <a:lnTo>
                    <a:pt x="259715" y="73075"/>
                  </a:lnTo>
                  <a:lnTo>
                    <a:pt x="255765" y="74701"/>
                  </a:lnTo>
                  <a:lnTo>
                    <a:pt x="247129" y="74701"/>
                  </a:lnTo>
                  <a:lnTo>
                    <a:pt x="243763" y="73469"/>
                  </a:lnTo>
                  <a:lnTo>
                    <a:pt x="238264" y="68478"/>
                  </a:lnTo>
                  <a:lnTo>
                    <a:pt x="236334" y="64401"/>
                  </a:lnTo>
                  <a:lnTo>
                    <a:pt x="235191" y="58775"/>
                  </a:lnTo>
                  <a:lnTo>
                    <a:pt x="225221" y="60083"/>
                  </a:lnTo>
                  <a:lnTo>
                    <a:pt x="225882" y="66840"/>
                  </a:lnTo>
                  <a:lnTo>
                    <a:pt x="228561" y="72339"/>
                  </a:lnTo>
                  <a:lnTo>
                    <a:pt x="237972" y="80835"/>
                  </a:lnTo>
                  <a:lnTo>
                    <a:pt x="243903" y="82956"/>
                  </a:lnTo>
                  <a:lnTo>
                    <a:pt x="258927" y="82943"/>
                  </a:lnTo>
                  <a:lnTo>
                    <a:pt x="265455" y="80492"/>
                  </a:lnTo>
                  <a:lnTo>
                    <a:pt x="275793" y="70650"/>
                  </a:lnTo>
                  <a:lnTo>
                    <a:pt x="278384" y="64617"/>
                  </a:lnTo>
                  <a:lnTo>
                    <a:pt x="278384" y="52298"/>
                  </a:lnTo>
                  <a:close/>
                </a:path>
                <a:path w="429260" h="83185">
                  <a:moveTo>
                    <a:pt x="353148" y="51003"/>
                  </a:moveTo>
                  <a:lnTo>
                    <a:pt x="344995" y="8255"/>
                  </a:lnTo>
                  <a:lnTo>
                    <a:pt x="344131" y="6921"/>
                  </a:lnTo>
                  <a:lnTo>
                    <a:pt x="342900" y="5778"/>
                  </a:lnTo>
                  <a:lnTo>
                    <a:pt x="342900" y="41478"/>
                  </a:lnTo>
                  <a:lnTo>
                    <a:pt x="342607" y="50622"/>
                  </a:lnTo>
                  <a:lnTo>
                    <a:pt x="331254" y="74701"/>
                  </a:lnTo>
                  <a:lnTo>
                    <a:pt x="322097" y="74701"/>
                  </a:lnTo>
                  <a:lnTo>
                    <a:pt x="310464" y="41478"/>
                  </a:lnTo>
                  <a:lnTo>
                    <a:pt x="310743" y="33426"/>
                  </a:lnTo>
                  <a:lnTo>
                    <a:pt x="321995" y="8255"/>
                  </a:lnTo>
                  <a:lnTo>
                    <a:pt x="331216" y="8255"/>
                  </a:lnTo>
                  <a:lnTo>
                    <a:pt x="342900" y="41478"/>
                  </a:lnTo>
                  <a:lnTo>
                    <a:pt x="342900" y="5778"/>
                  </a:lnTo>
                  <a:lnTo>
                    <a:pt x="341426" y="4406"/>
                  </a:lnTo>
                  <a:lnTo>
                    <a:pt x="338137" y="2667"/>
                  </a:lnTo>
                  <a:lnTo>
                    <a:pt x="334860" y="889"/>
                  </a:lnTo>
                  <a:lnTo>
                    <a:pt x="331038" y="0"/>
                  </a:lnTo>
                  <a:lnTo>
                    <a:pt x="320776" y="0"/>
                  </a:lnTo>
                  <a:lnTo>
                    <a:pt x="300215" y="31877"/>
                  </a:lnTo>
                  <a:lnTo>
                    <a:pt x="300215" y="41478"/>
                  </a:lnTo>
                  <a:lnTo>
                    <a:pt x="312712" y="80086"/>
                  </a:lnTo>
                  <a:lnTo>
                    <a:pt x="318858" y="82892"/>
                  </a:lnTo>
                  <a:lnTo>
                    <a:pt x="332625" y="82892"/>
                  </a:lnTo>
                  <a:lnTo>
                    <a:pt x="337540" y="81305"/>
                  </a:lnTo>
                  <a:lnTo>
                    <a:pt x="345325" y="74917"/>
                  </a:lnTo>
                  <a:lnTo>
                    <a:pt x="345465" y="74701"/>
                  </a:lnTo>
                  <a:lnTo>
                    <a:pt x="348259" y="70396"/>
                  </a:lnTo>
                  <a:lnTo>
                    <a:pt x="352171" y="58699"/>
                  </a:lnTo>
                  <a:lnTo>
                    <a:pt x="353148" y="51003"/>
                  </a:lnTo>
                  <a:close/>
                </a:path>
                <a:path w="429260" h="83185">
                  <a:moveTo>
                    <a:pt x="429094" y="46278"/>
                  </a:moveTo>
                  <a:lnTo>
                    <a:pt x="426656" y="39966"/>
                  </a:lnTo>
                  <a:lnTo>
                    <a:pt x="416915" y="30162"/>
                  </a:lnTo>
                  <a:lnTo>
                    <a:pt x="410933" y="27698"/>
                  </a:lnTo>
                  <a:lnTo>
                    <a:pt x="398487" y="27698"/>
                  </a:lnTo>
                  <a:lnTo>
                    <a:pt x="393382" y="29387"/>
                  </a:lnTo>
                  <a:lnTo>
                    <a:pt x="388505" y="32791"/>
                  </a:lnTo>
                  <a:lnTo>
                    <a:pt x="392887" y="10985"/>
                  </a:lnTo>
                  <a:lnTo>
                    <a:pt x="425272" y="10985"/>
                  </a:lnTo>
                  <a:lnTo>
                    <a:pt x="425272" y="1460"/>
                  </a:lnTo>
                  <a:lnTo>
                    <a:pt x="384911" y="1460"/>
                  </a:lnTo>
                  <a:lnTo>
                    <a:pt x="377050" y="43141"/>
                  </a:lnTo>
                  <a:lnTo>
                    <a:pt x="386397" y="44373"/>
                  </a:lnTo>
                  <a:lnTo>
                    <a:pt x="387883" y="42024"/>
                  </a:lnTo>
                  <a:lnTo>
                    <a:pt x="389902" y="40157"/>
                  </a:lnTo>
                  <a:lnTo>
                    <a:pt x="395084" y="37249"/>
                  </a:lnTo>
                  <a:lnTo>
                    <a:pt x="397979" y="36499"/>
                  </a:lnTo>
                  <a:lnTo>
                    <a:pt x="406349" y="36512"/>
                  </a:lnTo>
                  <a:lnTo>
                    <a:pt x="410527" y="38150"/>
                  </a:lnTo>
                  <a:lnTo>
                    <a:pt x="416915" y="44704"/>
                  </a:lnTo>
                  <a:lnTo>
                    <a:pt x="418515" y="49199"/>
                  </a:lnTo>
                  <a:lnTo>
                    <a:pt x="418515" y="60871"/>
                  </a:lnTo>
                  <a:lnTo>
                    <a:pt x="416852" y="65671"/>
                  </a:lnTo>
                  <a:lnTo>
                    <a:pt x="410210" y="72910"/>
                  </a:lnTo>
                  <a:lnTo>
                    <a:pt x="406158" y="74714"/>
                  </a:lnTo>
                  <a:lnTo>
                    <a:pt x="397370" y="74714"/>
                  </a:lnTo>
                  <a:lnTo>
                    <a:pt x="393954" y="73444"/>
                  </a:lnTo>
                  <a:lnTo>
                    <a:pt x="388302" y="68313"/>
                  </a:lnTo>
                  <a:lnTo>
                    <a:pt x="386511" y="64465"/>
                  </a:lnTo>
                  <a:lnTo>
                    <a:pt x="385737" y="59372"/>
                  </a:lnTo>
                  <a:lnTo>
                    <a:pt x="375272" y="60261"/>
                  </a:lnTo>
                  <a:lnTo>
                    <a:pt x="375945" y="67094"/>
                  </a:lnTo>
                  <a:lnTo>
                    <a:pt x="378599" y="72567"/>
                  </a:lnTo>
                  <a:lnTo>
                    <a:pt x="387934" y="80848"/>
                  </a:lnTo>
                  <a:lnTo>
                    <a:pt x="393966" y="82892"/>
                  </a:lnTo>
                  <a:lnTo>
                    <a:pt x="410362" y="82892"/>
                  </a:lnTo>
                  <a:lnTo>
                    <a:pt x="417461" y="79603"/>
                  </a:lnTo>
                  <a:lnTo>
                    <a:pt x="426948" y="67691"/>
                  </a:lnTo>
                  <a:lnTo>
                    <a:pt x="429094" y="61353"/>
                  </a:lnTo>
                  <a:lnTo>
                    <a:pt x="429094" y="462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892132" y="237998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01645" y="2383922"/>
              <a:ext cx="143802" cy="124828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2194826" y="237998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04346" y="2383922"/>
              <a:ext cx="143802" cy="124828"/>
            </a:xfrm>
            <a:prstGeom prst="rect">
              <a:avLst/>
            </a:prstGeom>
          </p:spPr>
        </p:pic>
      </p:grpSp>
      <p:sp>
        <p:nvSpPr>
          <p:cNvPr id="44" name="object 44"/>
          <p:cNvSpPr txBox="1"/>
          <p:nvPr/>
        </p:nvSpPr>
        <p:spPr>
          <a:xfrm>
            <a:off x="2194826" y="2379980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2002774" y="5148003"/>
            <a:ext cx="1738630" cy="1959610"/>
          </a:xfrm>
          <a:custGeom>
            <a:avLst/>
            <a:gdLst/>
            <a:ahLst/>
            <a:cxnLst/>
            <a:rect l="l" t="t" r="r" b="b"/>
            <a:pathLst>
              <a:path w="1738629" h="195960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7550"/>
                </a:lnTo>
                <a:lnTo>
                  <a:pt x="1124" y="1929180"/>
                </a:lnTo>
                <a:lnTo>
                  <a:pt x="8999" y="1950558"/>
                </a:lnTo>
                <a:lnTo>
                  <a:pt x="30373" y="1958434"/>
                </a:lnTo>
                <a:lnTo>
                  <a:pt x="71996" y="1959559"/>
                </a:lnTo>
                <a:lnTo>
                  <a:pt x="1666595" y="1959559"/>
                </a:lnTo>
                <a:lnTo>
                  <a:pt x="1708218" y="1958434"/>
                </a:lnTo>
                <a:lnTo>
                  <a:pt x="1729592" y="1950558"/>
                </a:lnTo>
                <a:lnTo>
                  <a:pt x="1737466" y="1929180"/>
                </a:lnTo>
                <a:lnTo>
                  <a:pt x="1738591" y="188755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6" name="object 46"/>
          <p:cNvGraphicFramePr>
            <a:graphicFrameLocks noGrp="1"/>
          </p:cNvGraphicFramePr>
          <p:nvPr/>
        </p:nvGraphicFramePr>
        <p:xfrm>
          <a:off x="2104421" y="636141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7676RH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16005044007061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7" name="object 47"/>
          <p:cNvSpPr txBox="1"/>
          <p:nvPr/>
        </p:nvSpPr>
        <p:spPr>
          <a:xfrm>
            <a:off x="2147854" y="5235431"/>
            <a:ext cx="144843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CHAKALAKA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WITH </a:t>
            </a:r>
            <a:r>
              <a:rPr sz="1000" b="1" spc="-10" dirty="0">
                <a:latin typeface="Trebuchet MS"/>
                <a:cs typeface="Trebuchet MS"/>
              </a:rPr>
              <a:t>BEANS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48" name="object 48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599962" y="4288371"/>
            <a:ext cx="447556" cy="765937"/>
          </a:xfrm>
          <a:prstGeom prst="rect">
            <a:avLst/>
          </a:prstGeom>
        </p:spPr>
      </p:pic>
      <p:grpSp>
        <p:nvGrpSpPr>
          <p:cNvPr id="49" name="object 49"/>
          <p:cNvGrpSpPr/>
          <p:nvPr/>
        </p:nvGrpSpPr>
        <p:grpSpPr>
          <a:xfrm>
            <a:off x="2169845" y="5807113"/>
            <a:ext cx="1306195" cy="435609"/>
            <a:chOff x="2169845" y="5807113"/>
            <a:chExt cx="1306195" cy="435609"/>
          </a:xfrm>
        </p:grpSpPr>
        <p:sp>
          <p:nvSpPr>
            <p:cNvPr id="50" name="object 50"/>
            <p:cNvSpPr/>
            <p:nvPr/>
          </p:nvSpPr>
          <p:spPr>
            <a:xfrm>
              <a:off x="2169845" y="5807113"/>
              <a:ext cx="1306195" cy="435609"/>
            </a:xfrm>
            <a:custGeom>
              <a:avLst/>
              <a:gdLst/>
              <a:ahLst/>
              <a:cxnLst/>
              <a:rect l="l" t="t" r="r" b="b"/>
              <a:pathLst>
                <a:path w="1306195" h="435610">
                  <a:moveTo>
                    <a:pt x="1305712" y="0"/>
                  </a:moveTo>
                  <a:lnTo>
                    <a:pt x="76136" y="0"/>
                  </a:lnTo>
                  <a:lnTo>
                    <a:pt x="76136" y="3594"/>
                  </a:lnTo>
                  <a:lnTo>
                    <a:pt x="0" y="3594"/>
                  </a:lnTo>
                  <a:lnTo>
                    <a:pt x="0" y="435597"/>
                  </a:lnTo>
                  <a:lnTo>
                    <a:pt x="1229575" y="435597"/>
                  </a:lnTo>
                  <a:lnTo>
                    <a:pt x="1229575" y="432003"/>
                  </a:lnTo>
                  <a:lnTo>
                    <a:pt x="1305712" y="432003"/>
                  </a:lnTo>
                  <a:lnTo>
                    <a:pt x="1305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04282" y="6150017"/>
              <a:ext cx="71272" cy="89103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2363203" y="5867120"/>
              <a:ext cx="1016635" cy="325755"/>
            </a:xfrm>
            <a:custGeom>
              <a:avLst/>
              <a:gdLst/>
              <a:ahLst/>
              <a:cxnLst/>
              <a:rect l="l" t="t" r="r" b="b"/>
              <a:pathLst>
                <a:path w="1016635" h="325754">
                  <a:moveTo>
                    <a:pt x="11480" y="0"/>
                  </a:moveTo>
                  <a:lnTo>
                    <a:pt x="0" y="0"/>
                  </a:lnTo>
                  <a:lnTo>
                    <a:pt x="0" y="325666"/>
                  </a:lnTo>
                  <a:lnTo>
                    <a:pt x="11480" y="325666"/>
                  </a:lnTo>
                  <a:lnTo>
                    <a:pt x="11480" y="0"/>
                  </a:lnTo>
                  <a:close/>
                </a:path>
                <a:path w="1016635" h="325754">
                  <a:moveTo>
                    <a:pt x="32867" y="0"/>
                  </a:moveTo>
                  <a:lnTo>
                    <a:pt x="21374" y="0"/>
                  </a:lnTo>
                  <a:lnTo>
                    <a:pt x="21374" y="325666"/>
                  </a:lnTo>
                  <a:lnTo>
                    <a:pt x="32867" y="325666"/>
                  </a:lnTo>
                  <a:lnTo>
                    <a:pt x="32867" y="0"/>
                  </a:lnTo>
                  <a:close/>
                </a:path>
                <a:path w="1016635" h="325754">
                  <a:moveTo>
                    <a:pt x="86321" y="0"/>
                  </a:moveTo>
                  <a:lnTo>
                    <a:pt x="64147" y="0"/>
                  </a:lnTo>
                  <a:lnTo>
                    <a:pt x="64147" y="280530"/>
                  </a:lnTo>
                  <a:lnTo>
                    <a:pt x="86321" y="280530"/>
                  </a:lnTo>
                  <a:lnTo>
                    <a:pt x="86321" y="0"/>
                  </a:lnTo>
                  <a:close/>
                </a:path>
                <a:path w="1016635" h="325754">
                  <a:moveTo>
                    <a:pt x="107708" y="0"/>
                  </a:moveTo>
                  <a:lnTo>
                    <a:pt x="96227" y="0"/>
                  </a:lnTo>
                  <a:lnTo>
                    <a:pt x="96227" y="280517"/>
                  </a:lnTo>
                  <a:lnTo>
                    <a:pt x="107708" y="280517"/>
                  </a:lnTo>
                  <a:lnTo>
                    <a:pt x="107708" y="0"/>
                  </a:lnTo>
                  <a:close/>
                </a:path>
                <a:path w="1016635" h="325754">
                  <a:moveTo>
                    <a:pt x="129095" y="0"/>
                  </a:moveTo>
                  <a:lnTo>
                    <a:pt x="117602" y="0"/>
                  </a:lnTo>
                  <a:lnTo>
                    <a:pt x="117602" y="280517"/>
                  </a:lnTo>
                  <a:lnTo>
                    <a:pt x="129095" y="280517"/>
                  </a:lnTo>
                  <a:lnTo>
                    <a:pt x="129095" y="0"/>
                  </a:lnTo>
                  <a:close/>
                </a:path>
                <a:path w="1016635" h="325754">
                  <a:moveTo>
                    <a:pt x="182549" y="0"/>
                  </a:moveTo>
                  <a:lnTo>
                    <a:pt x="149682" y="0"/>
                  </a:lnTo>
                  <a:lnTo>
                    <a:pt x="149682" y="280530"/>
                  </a:lnTo>
                  <a:lnTo>
                    <a:pt x="182549" y="280530"/>
                  </a:lnTo>
                  <a:lnTo>
                    <a:pt x="182549" y="0"/>
                  </a:lnTo>
                  <a:close/>
                </a:path>
                <a:path w="1016635" h="325754">
                  <a:moveTo>
                    <a:pt x="225323" y="0"/>
                  </a:moveTo>
                  <a:lnTo>
                    <a:pt x="192455" y="0"/>
                  </a:lnTo>
                  <a:lnTo>
                    <a:pt x="192455" y="280530"/>
                  </a:lnTo>
                  <a:lnTo>
                    <a:pt x="225323" y="280530"/>
                  </a:lnTo>
                  <a:lnTo>
                    <a:pt x="225323" y="0"/>
                  </a:lnTo>
                  <a:close/>
                </a:path>
                <a:path w="1016635" h="325754">
                  <a:moveTo>
                    <a:pt x="257390" y="0"/>
                  </a:moveTo>
                  <a:lnTo>
                    <a:pt x="245897" y="0"/>
                  </a:lnTo>
                  <a:lnTo>
                    <a:pt x="245897" y="280517"/>
                  </a:lnTo>
                  <a:lnTo>
                    <a:pt x="257390" y="280517"/>
                  </a:lnTo>
                  <a:lnTo>
                    <a:pt x="257390" y="0"/>
                  </a:lnTo>
                  <a:close/>
                </a:path>
                <a:path w="1016635" h="325754">
                  <a:moveTo>
                    <a:pt x="278777" y="0"/>
                  </a:moveTo>
                  <a:lnTo>
                    <a:pt x="267296" y="0"/>
                  </a:lnTo>
                  <a:lnTo>
                    <a:pt x="267296" y="280517"/>
                  </a:lnTo>
                  <a:lnTo>
                    <a:pt x="278777" y="280517"/>
                  </a:lnTo>
                  <a:lnTo>
                    <a:pt x="278777" y="0"/>
                  </a:lnTo>
                  <a:close/>
                </a:path>
                <a:path w="1016635" h="325754">
                  <a:moveTo>
                    <a:pt x="332232" y="0"/>
                  </a:moveTo>
                  <a:lnTo>
                    <a:pt x="299377" y="0"/>
                  </a:lnTo>
                  <a:lnTo>
                    <a:pt x="299377" y="280530"/>
                  </a:lnTo>
                  <a:lnTo>
                    <a:pt x="332232" y="280530"/>
                  </a:lnTo>
                  <a:lnTo>
                    <a:pt x="332232" y="0"/>
                  </a:lnTo>
                  <a:close/>
                </a:path>
                <a:path w="1016635" h="325754">
                  <a:moveTo>
                    <a:pt x="353606" y="0"/>
                  </a:moveTo>
                  <a:lnTo>
                    <a:pt x="342125" y="0"/>
                  </a:lnTo>
                  <a:lnTo>
                    <a:pt x="342125" y="280517"/>
                  </a:lnTo>
                  <a:lnTo>
                    <a:pt x="353606" y="280517"/>
                  </a:lnTo>
                  <a:lnTo>
                    <a:pt x="353606" y="0"/>
                  </a:lnTo>
                  <a:close/>
                </a:path>
                <a:path w="1016635" h="325754">
                  <a:moveTo>
                    <a:pt x="407085" y="0"/>
                  </a:moveTo>
                  <a:lnTo>
                    <a:pt x="384911" y="0"/>
                  </a:lnTo>
                  <a:lnTo>
                    <a:pt x="384911" y="280530"/>
                  </a:lnTo>
                  <a:lnTo>
                    <a:pt x="407085" y="280530"/>
                  </a:lnTo>
                  <a:lnTo>
                    <a:pt x="407085" y="0"/>
                  </a:lnTo>
                  <a:close/>
                </a:path>
                <a:path w="1016635" h="325754">
                  <a:moveTo>
                    <a:pt x="428459" y="0"/>
                  </a:moveTo>
                  <a:lnTo>
                    <a:pt x="416966" y="0"/>
                  </a:lnTo>
                  <a:lnTo>
                    <a:pt x="416966" y="280517"/>
                  </a:lnTo>
                  <a:lnTo>
                    <a:pt x="428459" y="280517"/>
                  </a:lnTo>
                  <a:lnTo>
                    <a:pt x="428459" y="0"/>
                  </a:lnTo>
                  <a:close/>
                </a:path>
                <a:path w="1016635" h="325754">
                  <a:moveTo>
                    <a:pt x="481926" y="0"/>
                  </a:moveTo>
                  <a:lnTo>
                    <a:pt x="459752" y="0"/>
                  </a:lnTo>
                  <a:lnTo>
                    <a:pt x="459752" y="280530"/>
                  </a:lnTo>
                  <a:lnTo>
                    <a:pt x="481926" y="280530"/>
                  </a:lnTo>
                  <a:lnTo>
                    <a:pt x="481926" y="0"/>
                  </a:lnTo>
                  <a:close/>
                </a:path>
                <a:path w="1016635" h="325754">
                  <a:moveTo>
                    <a:pt x="503313" y="0"/>
                  </a:moveTo>
                  <a:lnTo>
                    <a:pt x="491832" y="0"/>
                  </a:lnTo>
                  <a:lnTo>
                    <a:pt x="491832" y="325666"/>
                  </a:lnTo>
                  <a:lnTo>
                    <a:pt x="503313" y="325666"/>
                  </a:lnTo>
                  <a:lnTo>
                    <a:pt x="503313" y="0"/>
                  </a:lnTo>
                  <a:close/>
                </a:path>
                <a:path w="1016635" h="325754">
                  <a:moveTo>
                    <a:pt x="524700" y="0"/>
                  </a:moveTo>
                  <a:lnTo>
                    <a:pt x="513207" y="0"/>
                  </a:lnTo>
                  <a:lnTo>
                    <a:pt x="513207" y="325666"/>
                  </a:lnTo>
                  <a:lnTo>
                    <a:pt x="524700" y="325666"/>
                  </a:lnTo>
                  <a:lnTo>
                    <a:pt x="524700" y="0"/>
                  </a:lnTo>
                  <a:close/>
                </a:path>
                <a:path w="1016635" h="325754">
                  <a:moveTo>
                    <a:pt x="567461" y="0"/>
                  </a:moveTo>
                  <a:lnTo>
                    <a:pt x="534593" y="0"/>
                  </a:lnTo>
                  <a:lnTo>
                    <a:pt x="534593" y="280530"/>
                  </a:lnTo>
                  <a:lnTo>
                    <a:pt x="567461" y="280530"/>
                  </a:lnTo>
                  <a:lnTo>
                    <a:pt x="567461" y="0"/>
                  </a:lnTo>
                  <a:close/>
                </a:path>
                <a:path w="1016635" h="325754">
                  <a:moveTo>
                    <a:pt x="599554" y="0"/>
                  </a:moveTo>
                  <a:lnTo>
                    <a:pt x="588060" y="0"/>
                  </a:lnTo>
                  <a:lnTo>
                    <a:pt x="588060" y="280517"/>
                  </a:lnTo>
                  <a:lnTo>
                    <a:pt x="599554" y="280517"/>
                  </a:lnTo>
                  <a:lnTo>
                    <a:pt x="599554" y="0"/>
                  </a:lnTo>
                  <a:close/>
                </a:path>
                <a:path w="1016635" h="325754">
                  <a:moveTo>
                    <a:pt x="642302" y="0"/>
                  </a:moveTo>
                  <a:lnTo>
                    <a:pt x="609434" y="0"/>
                  </a:lnTo>
                  <a:lnTo>
                    <a:pt x="609434" y="280530"/>
                  </a:lnTo>
                  <a:lnTo>
                    <a:pt x="642302" y="280530"/>
                  </a:lnTo>
                  <a:lnTo>
                    <a:pt x="642302" y="0"/>
                  </a:lnTo>
                  <a:close/>
                </a:path>
                <a:path w="1016635" h="325754">
                  <a:moveTo>
                    <a:pt x="674382" y="0"/>
                  </a:moveTo>
                  <a:lnTo>
                    <a:pt x="662901" y="0"/>
                  </a:lnTo>
                  <a:lnTo>
                    <a:pt x="662901" y="280517"/>
                  </a:lnTo>
                  <a:lnTo>
                    <a:pt x="674382" y="280517"/>
                  </a:lnTo>
                  <a:lnTo>
                    <a:pt x="674382" y="0"/>
                  </a:lnTo>
                  <a:close/>
                </a:path>
                <a:path w="1016635" h="325754">
                  <a:moveTo>
                    <a:pt x="694944" y="0"/>
                  </a:moveTo>
                  <a:lnTo>
                    <a:pt x="684288" y="0"/>
                  </a:lnTo>
                  <a:lnTo>
                    <a:pt x="684288" y="280517"/>
                  </a:lnTo>
                  <a:lnTo>
                    <a:pt x="694944" y="280517"/>
                  </a:lnTo>
                  <a:lnTo>
                    <a:pt x="694944" y="0"/>
                  </a:lnTo>
                  <a:close/>
                </a:path>
                <a:path w="1016635" h="325754">
                  <a:moveTo>
                    <a:pt x="737717" y="0"/>
                  </a:moveTo>
                  <a:lnTo>
                    <a:pt x="727049" y="0"/>
                  </a:lnTo>
                  <a:lnTo>
                    <a:pt x="727049" y="280517"/>
                  </a:lnTo>
                  <a:lnTo>
                    <a:pt x="737717" y="280517"/>
                  </a:lnTo>
                  <a:lnTo>
                    <a:pt x="737717" y="0"/>
                  </a:lnTo>
                  <a:close/>
                </a:path>
                <a:path w="1016635" h="325754">
                  <a:moveTo>
                    <a:pt x="791997" y="0"/>
                  </a:moveTo>
                  <a:lnTo>
                    <a:pt x="759129" y="0"/>
                  </a:lnTo>
                  <a:lnTo>
                    <a:pt x="759129" y="280530"/>
                  </a:lnTo>
                  <a:lnTo>
                    <a:pt x="791997" y="280530"/>
                  </a:lnTo>
                  <a:lnTo>
                    <a:pt x="791997" y="0"/>
                  </a:lnTo>
                  <a:close/>
                </a:path>
                <a:path w="1016635" h="325754">
                  <a:moveTo>
                    <a:pt x="824052" y="0"/>
                  </a:moveTo>
                  <a:lnTo>
                    <a:pt x="812571" y="0"/>
                  </a:lnTo>
                  <a:lnTo>
                    <a:pt x="812571" y="280517"/>
                  </a:lnTo>
                  <a:lnTo>
                    <a:pt x="824052" y="280517"/>
                  </a:lnTo>
                  <a:lnTo>
                    <a:pt x="824052" y="0"/>
                  </a:lnTo>
                  <a:close/>
                </a:path>
                <a:path w="1016635" h="325754">
                  <a:moveTo>
                    <a:pt x="845451" y="0"/>
                  </a:moveTo>
                  <a:lnTo>
                    <a:pt x="833970" y="0"/>
                  </a:lnTo>
                  <a:lnTo>
                    <a:pt x="833970" y="280517"/>
                  </a:lnTo>
                  <a:lnTo>
                    <a:pt x="845451" y="280517"/>
                  </a:lnTo>
                  <a:lnTo>
                    <a:pt x="845451" y="0"/>
                  </a:lnTo>
                  <a:close/>
                </a:path>
                <a:path w="1016635" h="325754">
                  <a:moveTo>
                    <a:pt x="866838" y="0"/>
                  </a:moveTo>
                  <a:lnTo>
                    <a:pt x="855357" y="0"/>
                  </a:lnTo>
                  <a:lnTo>
                    <a:pt x="855357" y="280517"/>
                  </a:lnTo>
                  <a:lnTo>
                    <a:pt x="866838" y="280517"/>
                  </a:lnTo>
                  <a:lnTo>
                    <a:pt x="866838" y="0"/>
                  </a:lnTo>
                  <a:close/>
                </a:path>
                <a:path w="1016635" h="325754">
                  <a:moveTo>
                    <a:pt x="920280" y="0"/>
                  </a:moveTo>
                  <a:lnTo>
                    <a:pt x="908786" y="0"/>
                  </a:lnTo>
                  <a:lnTo>
                    <a:pt x="908786" y="280517"/>
                  </a:lnTo>
                  <a:lnTo>
                    <a:pt x="920280" y="280517"/>
                  </a:lnTo>
                  <a:lnTo>
                    <a:pt x="920280" y="0"/>
                  </a:lnTo>
                  <a:close/>
                </a:path>
                <a:path w="1016635" h="325754">
                  <a:moveTo>
                    <a:pt x="963066" y="0"/>
                  </a:moveTo>
                  <a:lnTo>
                    <a:pt x="930186" y="0"/>
                  </a:lnTo>
                  <a:lnTo>
                    <a:pt x="930186" y="280530"/>
                  </a:lnTo>
                  <a:lnTo>
                    <a:pt x="963066" y="280530"/>
                  </a:lnTo>
                  <a:lnTo>
                    <a:pt x="963066" y="0"/>
                  </a:lnTo>
                  <a:close/>
                </a:path>
                <a:path w="1016635" h="325754">
                  <a:moveTo>
                    <a:pt x="995133" y="0"/>
                  </a:moveTo>
                  <a:lnTo>
                    <a:pt x="983653" y="0"/>
                  </a:lnTo>
                  <a:lnTo>
                    <a:pt x="983653" y="325666"/>
                  </a:lnTo>
                  <a:lnTo>
                    <a:pt x="995133" y="325666"/>
                  </a:lnTo>
                  <a:lnTo>
                    <a:pt x="995133" y="0"/>
                  </a:lnTo>
                  <a:close/>
                </a:path>
                <a:path w="1016635" h="325754">
                  <a:moveTo>
                    <a:pt x="1016533" y="0"/>
                  </a:moveTo>
                  <a:lnTo>
                    <a:pt x="1005039" y="0"/>
                  </a:lnTo>
                  <a:lnTo>
                    <a:pt x="1005039" y="325666"/>
                  </a:lnTo>
                  <a:lnTo>
                    <a:pt x="1016533" y="325666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2243970" y="6113019"/>
            <a:ext cx="107442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6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005044</a:t>
            </a:r>
            <a:r>
              <a:rPr sz="900" spc="60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007064</a:t>
            </a:r>
            <a:endParaRPr sz="900">
              <a:latin typeface="Arial MT"/>
              <a:cs typeface="Arial MT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2193124" y="5585142"/>
            <a:ext cx="1358265" cy="135255"/>
            <a:chOff x="2193124" y="5585142"/>
            <a:chExt cx="1358265" cy="135255"/>
          </a:xfrm>
        </p:grpSpPr>
        <p:sp>
          <p:nvSpPr>
            <p:cNvPr id="55" name="object 55"/>
            <p:cNvSpPr/>
            <p:nvPr/>
          </p:nvSpPr>
          <p:spPr>
            <a:xfrm>
              <a:off x="2890418" y="558514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899935" y="5589089"/>
              <a:ext cx="143802" cy="124827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2193124" y="558514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202638" y="5589089"/>
              <a:ext cx="143802" cy="124827"/>
            </a:xfrm>
            <a:prstGeom prst="rect">
              <a:avLst/>
            </a:prstGeom>
          </p:spPr>
        </p:pic>
      </p:grpSp>
      <p:sp>
        <p:nvSpPr>
          <p:cNvPr id="59" name="object 59"/>
          <p:cNvSpPr txBox="1"/>
          <p:nvPr/>
        </p:nvSpPr>
        <p:spPr>
          <a:xfrm>
            <a:off x="2193124" y="5585142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183793" y="1980002"/>
            <a:ext cx="1738630" cy="1903730"/>
          </a:xfrm>
          <a:custGeom>
            <a:avLst/>
            <a:gdLst/>
            <a:ahLst/>
            <a:cxnLst/>
            <a:rect l="l" t="t" r="r" b="b"/>
            <a:pathLst>
              <a:path w="1738630" h="190372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1441"/>
                </a:lnTo>
                <a:lnTo>
                  <a:pt x="1124" y="1873064"/>
                </a:lnTo>
                <a:lnTo>
                  <a:pt x="8999" y="1894438"/>
                </a:lnTo>
                <a:lnTo>
                  <a:pt x="30373" y="1902312"/>
                </a:lnTo>
                <a:lnTo>
                  <a:pt x="71996" y="1903437"/>
                </a:lnTo>
                <a:lnTo>
                  <a:pt x="1666595" y="1903437"/>
                </a:lnTo>
                <a:lnTo>
                  <a:pt x="1708218" y="1902312"/>
                </a:lnTo>
                <a:lnTo>
                  <a:pt x="1729592" y="1894438"/>
                </a:lnTo>
                <a:lnTo>
                  <a:pt x="1737466" y="1873064"/>
                </a:lnTo>
                <a:lnTo>
                  <a:pt x="1738591" y="183144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1" name="object 61"/>
          <p:cNvGraphicFramePr>
            <a:graphicFrameLocks noGrp="1"/>
          </p:cNvGraphicFramePr>
          <p:nvPr/>
        </p:nvGraphicFramePr>
        <p:xfrm>
          <a:off x="285438" y="313730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7672RH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16005044005296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2" name="object 62"/>
          <p:cNvSpPr txBox="1"/>
          <p:nvPr/>
        </p:nvSpPr>
        <p:spPr>
          <a:xfrm>
            <a:off x="283289" y="2073863"/>
            <a:ext cx="152844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CHAKALAKA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MILD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SPICY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3" name="object 6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788009" y="1062888"/>
            <a:ext cx="448724" cy="767295"/>
          </a:xfrm>
          <a:prstGeom prst="rect">
            <a:avLst/>
          </a:prstGeom>
        </p:spPr>
      </p:pic>
      <p:grpSp>
        <p:nvGrpSpPr>
          <p:cNvPr id="64" name="object 64"/>
          <p:cNvGrpSpPr/>
          <p:nvPr/>
        </p:nvGrpSpPr>
        <p:grpSpPr>
          <a:xfrm>
            <a:off x="370966" y="2372703"/>
            <a:ext cx="1358265" cy="643890"/>
            <a:chOff x="370966" y="2372703"/>
            <a:chExt cx="1358265" cy="643890"/>
          </a:xfrm>
        </p:grpSpPr>
        <p:sp>
          <p:nvSpPr>
            <p:cNvPr id="65" name="object 65"/>
            <p:cNvSpPr/>
            <p:nvPr/>
          </p:nvSpPr>
          <p:spPr>
            <a:xfrm>
              <a:off x="424414" y="2655024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582712" y="2925913"/>
              <a:ext cx="71272" cy="89103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439470" y="2655010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20"/>
                  </a:moveTo>
                  <a:lnTo>
                    <a:pt x="51142" y="319608"/>
                  </a:lnTo>
                  <a:lnTo>
                    <a:pt x="47828" y="316153"/>
                  </a:lnTo>
                  <a:lnTo>
                    <a:pt x="43243" y="311340"/>
                  </a:lnTo>
                  <a:lnTo>
                    <a:pt x="43243" y="328485"/>
                  </a:lnTo>
                  <a:lnTo>
                    <a:pt x="43192" y="340423"/>
                  </a:lnTo>
                  <a:lnTo>
                    <a:pt x="41783" y="344716"/>
                  </a:lnTo>
                  <a:lnTo>
                    <a:pt x="38760" y="348119"/>
                  </a:lnTo>
                  <a:lnTo>
                    <a:pt x="35725" y="351497"/>
                  </a:lnTo>
                  <a:lnTo>
                    <a:pt x="32105" y="353199"/>
                  </a:lnTo>
                  <a:lnTo>
                    <a:pt x="25019" y="353199"/>
                  </a:lnTo>
                  <a:lnTo>
                    <a:pt x="11341" y="337146"/>
                  </a:lnTo>
                  <a:lnTo>
                    <a:pt x="11341" y="328485"/>
                  </a:lnTo>
                  <a:lnTo>
                    <a:pt x="12915" y="324256"/>
                  </a:lnTo>
                  <a:lnTo>
                    <a:pt x="16052" y="321043"/>
                  </a:lnTo>
                  <a:lnTo>
                    <a:pt x="18834" y="318147"/>
                  </a:lnTo>
                  <a:lnTo>
                    <a:pt x="19189" y="317779"/>
                  </a:lnTo>
                  <a:lnTo>
                    <a:pt x="23012" y="316153"/>
                  </a:lnTo>
                  <a:lnTo>
                    <a:pt x="27508" y="316153"/>
                  </a:lnTo>
                  <a:lnTo>
                    <a:pt x="32054" y="316166"/>
                  </a:lnTo>
                  <a:lnTo>
                    <a:pt x="35814" y="317779"/>
                  </a:lnTo>
                  <a:lnTo>
                    <a:pt x="41795" y="324256"/>
                  </a:lnTo>
                  <a:lnTo>
                    <a:pt x="43243" y="328485"/>
                  </a:lnTo>
                  <a:lnTo>
                    <a:pt x="43243" y="311340"/>
                  </a:lnTo>
                  <a:lnTo>
                    <a:pt x="41795" y="309816"/>
                  </a:lnTo>
                  <a:lnTo>
                    <a:pt x="36156" y="307365"/>
                  </a:lnTo>
                  <a:lnTo>
                    <a:pt x="25704" y="307365"/>
                  </a:lnTo>
                  <a:lnTo>
                    <a:pt x="22072" y="308241"/>
                  </a:lnTo>
                  <a:lnTo>
                    <a:pt x="15125" y="311785"/>
                  </a:lnTo>
                  <a:lnTo>
                    <a:pt x="12192" y="314490"/>
                  </a:lnTo>
                  <a:lnTo>
                    <a:pt x="9791" y="318147"/>
                  </a:lnTo>
                  <a:lnTo>
                    <a:pt x="9906" y="309816"/>
                  </a:lnTo>
                  <a:lnTo>
                    <a:pt x="10807" y="303771"/>
                  </a:lnTo>
                  <a:lnTo>
                    <a:pt x="14427" y="294982"/>
                  </a:lnTo>
                  <a:lnTo>
                    <a:pt x="16891" y="291642"/>
                  </a:lnTo>
                  <a:lnTo>
                    <a:pt x="20040" y="289369"/>
                  </a:lnTo>
                  <a:lnTo>
                    <a:pt x="22428" y="287591"/>
                  </a:lnTo>
                  <a:lnTo>
                    <a:pt x="25222" y="286715"/>
                  </a:lnTo>
                  <a:lnTo>
                    <a:pt x="32346" y="286715"/>
                  </a:lnTo>
                  <a:lnTo>
                    <a:pt x="42125" y="299504"/>
                  </a:lnTo>
                  <a:lnTo>
                    <a:pt x="52044" y="298716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61"/>
                  </a:lnTo>
                  <a:lnTo>
                    <a:pt x="0" y="324256"/>
                  </a:lnTo>
                  <a:lnTo>
                    <a:pt x="381" y="331800"/>
                  </a:lnTo>
                  <a:lnTo>
                    <a:pt x="19761" y="361403"/>
                  </a:lnTo>
                  <a:lnTo>
                    <a:pt x="32943" y="361403"/>
                  </a:lnTo>
                  <a:lnTo>
                    <a:pt x="53479" y="338747"/>
                  </a:lnTo>
                  <a:lnTo>
                    <a:pt x="53479" y="325920"/>
                  </a:lnTo>
                  <a:close/>
                </a:path>
                <a:path w="1118870" h="361950">
                  <a:moveTo>
                    <a:pt x="113220" y="12"/>
                  </a:moveTo>
                  <a:lnTo>
                    <a:pt x="102539" y="12"/>
                  </a:lnTo>
                  <a:lnTo>
                    <a:pt x="102539" y="313690"/>
                  </a:lnTo>
                  <a:lnTo>
                    <a:pt x="113220" y="313690"/>
                  </a:lnTo>
                  <a:lnTo>
                    <a:pt x="113220" y="12"/>
                  </a:lnTo>
                  <a:close/>
                </a:path>
                <a:path w="1118870" h="361950">
                  <a:moveTo>
                    <a:pt x="134632" y="12"/>
                  </a:moveTo>
                  <a:lnTo>
                    <a:pt x="123939" y="12"/>
                  </a:lnTo>
                  <a:lnTo>
                    <a:pt x="123939" y="313690"/>
                  </a:lnTo>
                  <a:lnTo>
                    <a:pt x="134632" y="313690"/>
                  </a:lnTo>
                  <a:lnTo>
                    <a:pt x="134632" y="12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58" y="329514"/>
                  </a:moveTo>
                  <a:lnTo>
                    <a:pt x="194818" y="286766"/>
                  </a:lnTo>
                  <a:lnTo>
                    <a:pt x="192722" y="284289"/>
                  </a:lnTo>
                  <a:lnTo>
                    <a:pt x="192722" y="319989"/>
                  </a:lnTo>
                  <a:lnTo>
                    <a:pt x="192430" y="329120"/>
                  </a:lnTo>
                  <a:lnTo>
                    <a:pt x="181063" y="353199"/>
                  </a:lnTo>
                  <a:lnTo>
                    <a:pt x="171919" y="353199"/>
                  </a:lnTo>
                  <a:lnTo>
                    <a:pt x="160274" y="319989"/>
                  </a:lnTo>
                  <a:lnTo>
                    <a:pt x="160553" y="311937"/>
                  </a:lnTo>
                  <a:lnTo>
                    <a:pt x="171805" y="286766"/>
                  </a:lnTo>
                  <a:lnTo>
                    <a:pt x="181025" y="286766"/>
                  </a:lnTo>
                  <a:lnTo>
                    <a:pt x="192722" y="319989"/>
                  </a:lnTo>
                  <a:lnTo>
                    <a:pt x="192722" y="284289"/>
                  </a:lnTo>
                  <a:lnTo>
                    <a:pt x="191236" y="282905"/>
                  </a:lnTo>
                  <a:lnTo>
                    <a:pt x="184670" y="279400"/>
                  </a:lnTo>
                  <a:lnTo>
                    <a:pt x="180848" y="278498"/>
                  </a:lnTo>
                  <a:lnTo>
                    <a:pt x="170586" y="278511"/>
                  </a:lnTo>
                  <a:lnTo>
                    <a:pt x="150025" y="310375"/>
                  </a:lnTo>
                  <a:lnTo>
                    <a:pt x="150025" y="319989"/>
                  </a:lnTo>
                  <a:lnTo>
                    <a:pt x="162521" y="358584"/>
                  </a:lnTo>
                  <a:lnTo>
                    <a:pt x="168668" y="361403"/>
                  </a:lnTo>
                  <a:lnTo>
                    <a:pt x="182435" y="361403"/>
                  </a:lnTo>
                  <a:lnTo>
                    <a:pt x="201980" y="337197"/>
                  </a:lnTo>
                  <a:lnTo>
                    <a:pt x="202958" y="329514"/>
                  </a:lnTo>
                  <a:close/>
                </a:path>
                <a:path w="1118870" h="361950">
                  <a:moveTo>
                    <a:pt x="209461" y="0"/>
                  </a:moveTo>
                  <a:lnTo>
                    <a:pt x="198767" y="0"/>
                  </a:lnTo>
                  <a:lnTo>
                    <a:pt x="198767" y="260210"/>
                  </a:lnTo>
                  <a:lnTo>
                    <a:pt x="209461" y="260210"/>
                  </a:lnTo>
                  <a:lnTo>
                    <a:pt x="209461" y="0"/>
                  </a:lnTo>
                  <a:close/>
                </a:path>
                <a:path w="1118870" h="361950">
                  <a:moveTo>
                    <a:pt x="230860" y="0"/>
                  </a:moveTo>
                  <a:lnTo>
                    <a:pt x="220179" y="0"/>
                  </a:lnTo>
                  <a:lnTo>
                    <a:pt x="220179" y="260210"/>
                  </a:lnTo>
                  <a:lnTo>
                    <a:pt x="230860" y="260210"/>
                  </a:lnTo>
                  <a:lnTo>
                    <a:pt x="230860" y="0"/>
                  </a:lnTo>
                  <a:close/>
                </a:path>
                <a:path w="1118870" h="361950">
                  <a:moveTo>
                    <a:pt x="278015" y="329514"/>
                  </a:moveTo>
                  <a:lnTo>
                    <a:pt x="269875" y="286766"/>
                  </a:lnTo>
                  <a:lnTo>
                    <a:pt x="267766" y="284289"/>
                  </a:lnTo>
                  <a:lnTo>
                    <a:pt x="267766" y="319989"/>
                  </a:lnTo>
                  <a:lnTo>
                    <a:pt x="267474" y="329120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31" y="319989"/>
                  </a:lnTo>
                  <a:lnTo>
                    <a:pt x="235610" y="311937"/>
                  </a:lnTo>
                  <a:lnTo>
                    <a:pt x="246862" y="286766"/>
                  </a:lnTo>
                  <a:lnTo>
                    <a:pt x="256082" y="286766"/>
                  </a:lnTo>
                  <a:lnTo>
                    <a:pt x="267766" y="319989"/>
                  </a:lnTo>
                  <a:lnTo>
                    <a:pt x="267766" y="284289"/>
                  </a:lnTo>
                  <a:lnTo>
                    <a:pt x="266293" y="282905"/>
                  </a:lnTo>
                  <a:lnTo>
                    <a:pt x="259727" y="279400"/>
                  </a:lnTo>
                  <a:lnTo>
                    <a:pt x="255905" y="278498"/>
                  </a:lnTo>
                  <a:lnTo>
                    <a:pt x="245643" y="278511"/>
                  </a:lnTo>
                  <a:lnTo>
                    <a:pt x="225082" y="310375"/>
                  </a:lnTo>
                  <a:lnTo>
                    <a:pt x="225082" y="319989"/>
                  </a:lnTo>
                  <a:lnTo>
                    <a:pt x="237578" y="358584"/>
                  </a:lnTo>
                  <a:lnTo>
                    <a:pt x="243725" y="361403"/>
                  </a:lnTo>
                  <a:lnTo>
                    <a:pt x="257492" y="361403"/>
                  </a:lnTo>
                  <a:lnTo>
                    <a:pt x="277037" y="337197"/>
                  </a:lnTo>
                  <a:lnTo>
                    <a:pt x="278015" y="329514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75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75" y="260210"/>
                  </a:lnTo>
                  <a:lnTo>
                    <a:pt x="327075" y="12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65"/>
                  </a:lnTo>
                  <a:lnTo>
                    <a:pt x="341782" y="308648"/>
                  </a:lnTo>
                  <a:lnTo>
                    <a:pt x="335800" y="306197"/>
                  </a:lnTo>
                  <a:lnTo>
                    <a:pt x="323354" y="306197"/>
                  </a:lnTo>
                  <a:lnTo>
                    <a:pt x="318249" y="307886"/>
                  </a:lnTo>
                  <a:lnTo>
                    <a:pt x="313372" y="311277"/>
                  </a:lnTo>
                  <a:lnTo>
                    <a:pt x="317754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78" y="279946"/>
                  </a:lnTo>
                  <a:lnTo>
                    <a:pt x="301917" y="321640"/>
                  </a:lnTo>
                  <a:lnTo>
                    <a:pt x="311264" y="322859"/>
                  </a:lnTo>
                  <a:lnTo>
                    <a:pt x="312750" y="320535"/>
                  </a:lnTo>
                  <a:lnTo>
                    <a:pt x="314769" y="318655"/>
                  </a:lnTo>
                  <a:lnTo>
                    <a:pt x="319951" y="315747"/>
                  </a:lnTo>
                  <a:lnTo>
                    <a:pt x="322846" y="314998"/>
                  </a:lnTo>
                  <a:lnTo>
                    <a:pt x="331216" y="314998"/>
                  </a:lnTo>
                  <a:lnTo>
                    <a:pt x="335394" y="316636"/>
                  </a:lnTo>
                  <a:lnTo>
                    <a:pt x="341782" y="323202"/>
                  </a:lnTo>
                  <a:lnTo>
                    <a:pt x="343382" y="327685"/>
                  </a:lnTo>
                  <a:lnTo>
                    <a:pt x="343382" y="339356"/>
                  </a:lnTo>
                  <a:lnTo>
                    <a:pt x="341731" y="344157"/>
                  </a:lnTo>
                  <a:lnTo>
                    <a:pt x="335076" y="351396"/>
                  </a:lnTo>
                  <a:lnTo>
                    <a:pt x="331025" y="353199"/>
                  </a:lnTo>
                  <a:lnTo>
                    <a:pt x="322237" y="353199"/>
                  </a:lnTo>
                  <a:lnTo>
                    <a:pt x="318820" y="351929"/>
                  </a:lnTo>
                  <a:lnTo>
                    <a:pt x="313169" y="346798"/>
                  </a:lnTo>
                  <a:lnTo>
                    <a:pt x="311378" y="342950"/>
                  </a:lnTo>
                  <a:lnTo>
                    <a:pt x="310603" y="337858"/>
                  </a:lnTo>
                  <a:lnTo>
                    <a:pt x="300139" y="338747"/>
                  </a:lnTo>
                  <a:lnTo>
                    <a:pt x="300799" y="345579"/>
                  </a:lnTo>
                  <a:lnTo>
                    <a:pt x="303466" y="351066"/>
                  </a:lnTo>
                  <a:lnTo>
                    <a:pt x="312801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28" y="358114"/>
                  </a:lnTo>
                  <a:lnTo>
                    <a:pt x="351815" y="346189"/>
                  </a:lnTo>
                  <a:lnTo>
                    <a:pt x="353961" y="339839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62" y="0"/>
                  </a:lnTo>
                  <a:lnTo>
                    <a:pt x="348462" y="260210"/>
                  </a:lnTo>
                  <a:lnTo>
                    <a:pt x="359143" y="260210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42" y="0"/>
                  </a:moveTo>
                  <a:lnTo>
                    <a:pt x="369849" y="0"/>
                  </a:lnTo>
                  <a:lnTo>
                    <a:pt x="369849" y="260210"/>
                  </a:lnTo>
                  <a:lnTo>
                    <a:pt x="380542" y="260210"/>
                  </a:lnTo>
                  <a:lnTo>
                    <a:pt x="380542" y="0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96" y="0"/>
                  </a:moveTo>
                  <a:lnTo>
                    <a:pt x="444703" y="0"/>
                  </a:lnTo>
                  <a:lnTo>
                    <a:pt x="444703" y="260210"/>
                  </a:lnTo>
                  <a:lnTo>
                    <a:pt x="455396" y="260210"/>
                  </a:lnTo>
                  <a:lnTo>
                    <a:pt x="455396" y="0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64" y="12"/>
                  </a:lnTo>
                  <a:lnTo>
                    <a:pt x="487464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31" y="0"/>
                  </a:lnTo>
                  <a:lnTo>
                    <a:pt x="519531" y="260210"/>
                  </a:lnTo>
                  <a:lnTo>
                    <a:pt x="530225" y="260210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305" y="12"/>
                  </a:lnTo>
                  <a:lnTo>
                    <a:pt x="562305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66" y="12"/>
                  </a:moveTo>
                  <a:lnTo>
                    <a:pt x="594372" y="12"/>
                  </a:lnTo>
                  <a:lnTo>
                    <a:pt x="594372" y="313690"/>
                  </a:lnTo>
                  <a:lnTo>
                    <a:pt x="605066" y="313690"/>
                  </a:lnTo>
                  <a:lnTo>
                    <a:pt x="605066" y="12"/>
                  </a:lnTo>
                  <a:close/>
                </a:path>
                <a:path w="1118870" h="361950">
                  <a:moveTo>
                    <a:pt x="626452" y="12"/>
                  </a:moveTo>
                  <a:lnTo>
                    <a:pt x="615759" y="12"/>
                  </a:lnTo>
                  <a:lnTo>
                    <a:pt x="615759" y="313690"/>
                  </a:lnTo>
                  <a:lnTo>
                    <a:pt x="626452" y="313690"/>
                  </a:lnTo>
                  <a:lnTo>
                    <a:pt x="626452" y="12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13" y="0"/>
                  </a:lnTo>
                  <a:lnTo>
                    <a:pt x="690613" y="260210"/>
                  </a:lnTo>
                  <a:lnTo>
                    <a:pt x="701306" y="260210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35" y="0"/>
                  </a:moveTo>
                  <a:lnTo>
                    <a:pt x="765441" y="0"/>
                  </a:lnTo>
                  <a:lnTo>
                    <a:pt x="765441" y="260210"/>
                  </a:lnTo>
                  <a:lnTo>
                    <a:pt x="776135" y="260210"/>
                  </a:lnTo>
                  <a:lnTo>
                    <a:pt x="776135" y="0"/>
                  </a:lnTo>
                  <a:close/>
                </a:path>
                <a:path w="1118870" h="361950">
                  <a:moveTo>
                    <a:pt x="797534" y="0"/>
                  </a:moveTo>
                  <a:lnTo>
                    <a:pt x="786841" y="0"/>
                  </a:lnTo>
                  <a:lnTo>
                    <a:pt x="786841" y="260210"/>
                  </a:lnTo>
                  <a:lnTo>
                    <a:pt x="797534" y="260210"/>
                  </a:lnTo>
                  <a:lnTo>
                    <a:pt x="797534" y="0"/>
                  </a:lnTo>
                  <a:close/>
                </a:path>
                <a:path w="1118870" h="361950">
                  <a:moveTo>
                    <a:pt x="850988" y="12"/>
                  </a:moveTo>
                  <a:lnTo>
                    <a:pt x="818908" y="12"/>
                  </a:lnTo>
                  <a:lnTo>
                    <a:pt x="818908" y="260210"/>
                  </a:lnTo>
                  <a:lnTo>
                    <a:pt x="850988" y="260210"/>
                  </a:lnTo>
                  <a:lnTo>
                    <a:pt x="850988" y="12"/>
                  </a:lnTo>
                  <a:close/>
                </a:path>
                <a:path w="1118870" h="361950">
                  <a:moveTo>
                    <a:pt x="883881" y="12"/>
                  </a:moveTo>
                  <a:lnTo>
                    <a:pt x="861669" y="12"/>
                  </a:lnTo>
                  <a:lnTo>
                    <a:pt x="861669" y="260210"/>
                  </a:lnTo>
                  <a:lnTo>
                    <a:pt x="883881" y="260210"/>
                  </a:lnTo>
                  <a:lnTo>
                    <a:pt x="883881" y="12"/>
                  </a:lnTo>
                  <a:close/>
                </a:path>
                <a:path w="1118870" h="361950">
                  <a:moveTo>
                    <a:pt x="915949" y="12"/>
                  </a:moveTo>
                  <a:lnTo>
                    <a:pt x="893749" y="12"/>
                  </a:lnTo>
                  <a:lnTo>
                    <a:pt x="893749" y="260210"/>
                  </a:lnTo>
                  <a:lnTo>
                    <a:pt x="915949" y="260210"/>
                  </a:lnTo>
                  <a:lnTo>
                    <a:pt x="915949" y="12"/>
                  </a:lnTo>
                  <a:close/>
                </a:path>
                <a:path w="1118870" h="361950">
                  <a:moveTo>
                    <a:pt x="968590" y="12"/>
                  </a:moveTo>
                  <a:lnTo>
                    <a:pt x="936510" y="12"/>
                  </a:lnTo>
                  <a:lnTo>
                    <a:pt x="936510" y="260210"/>
                  </a:lnTo>
                  <a:lnTo>
                    <a:pt x="968590" y="260210"/>
                  </a:lnTo>
                  <a:lnTo>
                    <a:pt x="968590" y="12"/>
                  </a:lnTo>
                  <a:close/>
                </a:path>
                <a:path w="1118870" h="361950">
                  <a:moveTo>
                    <a:pt x="989965" y="0"/>
                  </a:moveTo>
                  <a:lnTo>
                    <a:pt x="979297" y="0"/>
                  </a:lnTo>
                  <a:lnTo>
                    <a:pt x="979297" y="260210"/>
                  </a:lnTo>
                  <a:lnTo>
                    <a:pt x="989965" y="260210"/>
                  </a:lnTo>
                  <a:lnTo>
                    <a:pt x="989965" y="0"/>
                  </a:lnTo>
                  <a:close/>
                </a:path>
                <a:path w="1118870" h="361950">
                  <a:moveTo>
                    <a:pt x="1043444" y="12"/>
                  </a:moveTo>
                  <a:lnTo>
                    <a:pt x="1011364" y="12"/>
                  </a:lnTo>
                  <a:lnTo>
                    <a:pt x="1011364" y="260210"/>
                  </a:lnTo>
                  <a:lnTo>
                    <a:pt x="1043444" y="260210"/>
                  </a:lnTo>
                  <a:lnTo>
                    <a:pt x="1043444" y="12"/>
                  </a:lnTo>
                  <a:close/>
                </a:path>
                <a:path w="1118870" h="361950">
                  <a:moveTo>
                    <a:pt x="1064831" y="0"/>
                  </a:moveTo>
                  <a:lnTo>
                    <a:pt x="1054138" y="0"/>
                  </a:lnTo>
                  <a:lnTo>
                    <a:pt x="1054138" y="260210"/>
                  </a:lnTo>
                  <a:lnTo>
                    <a:pt x="1064831" y="260210"/>
                  </a:lnTo>
                  <a:lnTo>
                    <a:pt x="1064831" y="0"/>
                  </a:lnTo>
                  <a:close/>
                </a:path>
                <a:path w="1118870" h="361950">
                  <a:moveTo>
                    <a:pt x="1096911" y="12"/>
                  </a:moveTo>
                  <a:lnTo>
                    <a:pt x="1086218" y="12"/>
                  </a:lnTo>
                  <a:lnTo>
                    <a:pt x="1086218" y="313690"/>
                  </a:lnTo>
                  <a:lnTo>
                    <a:pt x="1096911" y="313690"/>
                  </a:lnTo>
                  <a:lnTo>
                    <a:pt x="1096911" y="12"/>
                  </a:lnTo>
                  <a:close/>
                </a:path>
                <a:path w="1118870" h="361950">
                  <a:moveTo>
                    <a:pt x="1118285" y="12"/>
                  </a:moveTo>
                  <a:lnTo>
                    <a:pt x="1107592" y="12"/>
                  </a:lnTo>
                  <a:lnTo>
                    <a:pt x="1107592" y="313690"/>
                  </a:lnTo>
                  <a:lnTo>
                    <a:pt x="1118285" y="313690"/>
                  </a:lnTo>
                  <a:lnTo>
                    <a:pt x="1118285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14675" y="2933503"/>
              <a:ext cx="202987" cy="82905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1081328" y="2933509"/>
              <a:ext cx="429259" cy="83185"/>
            </a:xfrm>
            <a:custGeom>
              <a:avLst/>
              <a:gdLst/>
              <a:ahLst/>
              <a:cxnLst/>
              <a:rect l="l" t="t" r="r" b="b"/>
              <a:pathLst>
                <a:path w="429259" h="83185">
                  <a:moveTo>
                    <a:pt x="52933" y="51015"/>
                  </a:moveTo>
                  <a:lnTo>
                    <a:pt x="44792" y="8267"/>
                  </a:lnTo>
                  <a:lnTo>
                    <a:pt x="42684" y="5778"/>
                  </a:lnTo>
                  <a:lnTo>
                    <a:pt x="42684" y="41490"/>
                  </a:lnTo>
                  <a:lnTo>
                    <a:pt x="42392" y="50622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90"/>
                  </a:lnTo>
                  <a:lnTo>
                    <a:pt x="10528" y="33439"/>
                  </a:lnTo>
                  <a:lnTo>
                    <a:pt x="21780" y="8267"/>
                  </a:lnTo>
                  <a:lnTo>
                    <a:pt x="31000" y="8267"/>
                  </a:lnTo>
                  <a:lnTo>
                    <a:pt x="42684" y="41490"/>
                  </a:lnTo>
                  <a:lnTo>
                    <a:pt x="42684" y="5778"/>
                  </a:lnTo>
                  <a:lnTo>
                    <a:pt x="41211" y="4406"/>
                  </a:lnTo>
                  <a:lnTo>
                    <a:pt x="34645" y="901"/>
                  </a:lnTo>
                  <a:lnTo>
                    <a:pt x="30822" y="0"/>
                  </a:lnTo>
                  <a:lnTo>
                    <a:pt x="20561" y="12"/>
                  </a:lnTo>
                  <a:lnTo>
                    <a:pt x="0" y="31877"/>
                  </a:lnTo>
                  <a:lnTo>
                    <a:pt x="0" y="41490"/>
                  </a:lnTo>
                  <a:lnTo>
                    <a:pt x="12496" y="80086"/>
                  </a:lnTo>
                  <a:lnTo>
                    <a:pt x="18643" y="82905"/>
                  </a:lnTo>
                  <a:lnTo>
                    <a:pt x="32410" y="82905"/>
                  </a:lnTo>
                  <a:lnTo>
                    <a:pt x="51955" y="58699"/>
                  </a:lnTo>
                  <a:lnTo>
                    <a:pt x="52933" y="51015"/>
                  </a:lnTo>
                  <a:close/>
                </a:path>
                <a:path w="429259" h="83185">
                  <a:moveTo>
                    <a:pt x="127990" y="51015"/>
                  </a:moveTo>
                  <a:lnTo>
                    <a:pt x="119849" y="8267"/>
                  </a:lnTo>
                  <a:lnTo>
                    <a:pt x="117741" y="5791"/>
                  </a:lnTo>
                  <a:lnTo>
                    <a:pt x="117741" y="41490"/>
                  </a:lnTo>
                  <a:lnTo>
                    <a:pt x="117449" y="50622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305" y="41490"/>
                  </a:lnTo>
                  <a:lnTo>
                    <a:pt x="85585" y="33439"/>
                  </a:lnTo>
                  <a:lnTo>
                    <a:pt x="96824" y="8267"/>
                  </a:lnTo>
                  <a:lnTo>
                    <a:pt x="106057" y="8267"/>
                  </a:lnTo>
                  <a:lnTo>
                    <a:pt x="117741" y="41490"/>
                  </a:lnTo>
                  <a:lnTo>
                    <a:pt x="117741" y="5791"/>
                  </a:lnTo>
                  <a:lnTo>
                    <a:pt x="116268" y="4406"/>
                  </a:lnTo>
                  <a:lnTo>
                    <a:pt x="109702" y="901"/>
                  </a:lnTo>
                  <a:lnTo>
                    <a:pt x="105879" y="0"/>
                  </a:lnTo>
                  <a:lnTo>
                    <a:pt x="95618" y="12"/>
                  </a:lnTo>
                  <a:lnTo>
                    <a:pt x="75057" y="31877"/>
                  </a:lnTo>
                  <a:lnTo>
                    <a:pt x="75057" y="41490"/>
                  </a:lnTo>
                  <a:lnTo>
                    <a:pt x="87541" y="80086"/>
                  </a:lnTo>
                  <a:lnTo>
                    <a:pt x="93700" y="82905"/>
                  </a:lnTo>
                  <a:lnTo>
                    <a:pt x="107467" y="82905"/>
                  </a:lnTo>
                  <a:lnTo>
                    <a:pt x="127012" y="58699"/>
                  </a:lnTo>
                  <a:lnTo>
                    <a:pt x="127990" y="51015"/>
                  </a:lnTo>
                  <a:close/>
                </a:path>
                <a:path w="429259" h="83185">
                  <a:moveTo>
                    <a:pt x="203936" y="46278"/>
                  </a:moveTo>
                  <a:lnTo>
                    <a:pt x="201498" y="39966"/>
                  </a:lnTo>
                  <a:lnTo>
                    <a:pt x="191757" y="30149"/>
                  </a:lnTo>
                  <a:lnTo>
                    <a:pt x="185775" y="27698"/>
                  </a:lnTo>
                  <a:lnTo>
                    <a:pt x="173329" y="27698"/>
                  </a:lnTo>
                  <a:lnTo>
                    <a:pt x="168224" y="29387"/>
                  </a:lnTo>
                  <a:lnTo>
                    <a:pt x="163347" y="32778"/>
                  </a:lnTo>
                  <a:lnTo>
                    <a:pt x="167716" y="10972"/>
                  </a:lnTo>
                  <a:lnTo>
                    <a:pt x="200113" y="10972"/>
                  </a:lnTo>
                  <a:lnTo>
                    <a:pt x="200113" y="1447"/>
                  </a:lnTo>
                  <a:lnTo>
                    <a:pt x="159753" y="1447"/>
                  </a:lnTo>
                  <a:lnTo>
                    <a:pt x="151892" y="43141"/>
                  </a:lnTo>
                  <a:lnTo>
                    <a:pt x="161251" y="44361"/>
                  </a:lnTo>
                  <a:lnTo>
                    <a:pt x="162725" y="42037"/>
                  </a:lnTo>
                  <a:lnTo>
                    <a:pt x="164744" y="40157"/>
                  </a:lnTo>
                  <a:lnTo>
                    <a:pt x="169926" y="37249"/>
                  </a:lnTo>
                  <a:lnTo>
                    <a:pt x="172821" y="36499"/>
                  </a:lnTo>
                  <a:lnTo>
                    <a:pt x="181190" y="36499"/>
                  </a:lnTo>
                  <a:lnTo>
                    <a:pt x="185369" y="38138"/>
                  </a:lnTo>
                  <a:lnTo>
                    <a:pt x="191757" y="44704"/>
                  </a:lnTo>
                  <a:lnTo>
                    <a:pt x="193357" y="49187"/>
                  </a:lnTo>
                  <a:lnTo>
                    <a:pt x="193357" y="60858"/>
                  </a:lnTo>
                  <a:lnTo>
                    <a:pt x="191693" y="65659"/>
                  </a:lnTo>
                  <a:lnTo>
                    <a:pt x="185051" y="72898"/>
                  </a:lnTo>
                  <a:lnTo>
                    <a:pt x="180987" y="74701"/>
                  </a:lnTo>
                  <a:lnTo>
                    <a:pt x="172212" y="74701"/>
                  </a:lnTo>
                  <a:lnTo>
                    <a:pt x="168795" y="73431"/>
                  </a:lnTo>
                  <a:lnTo>
                    <a:pt x="163144" y="68300"/>
                  </a:lnTo>
                  <a:lnTo>
                    <a:pt x="161353" y="64452"/>
                  </a:lnTo>
                  <a:lnTo>
                    <a:pt x="160578" y="59359"/>
                  </a:lnTo>
                  <a:lnTo>
                    <a:pt x="150114" y="60248"/>
                  </a:lnTo>
                  <a:lnTo>
                    <a:pt x="150774" y="67081"/>
                  </a:lnTo>
                  <a:lnTo>
                    <a:pt x="153441" y="72567"/>
                  </a:lnTo>
                  <a:lnTo>
                    <a:pt x="162775" y="80835"/>
                  </a:lnTo>
                  <a:lnTo>
                    <a:pt x="168808" y="82892"/>
                  </a:lnTo>
                  <a:lnTo>
                    <a:pt x="185204" y="82892"/>
                  </a:lnTo>
                  <a:lnTo>
                    <a:pt x="192303" y="79616"/>
                  </a:lnTo>
                  <a:lnTo>
                    <a:pt x="201790" y="67691"/>
                  </a:lnTo>
                  <a:lnTo>
                    <a:pt x="203936" y="61341"/>
                  </a:lnTo>
                  <a:lnTo>
                    <a:pt x="203936" y="46278"/>
                  </a:lnTo>
                  <a:close/>
                </a:path>
                <a:path w="429259" h="83185">
                  <a:moveTo>
                    <a:pt x="277558" y="71932"/>
                  </a:moveTo>
                  <a:lnTo>
                    <a:pt x="237744" y="71932"/>
                  </a:lnTo>
                  <a:lnTo>
                    <a:pt x="238848" y="70129"/>
                  </a:lnTo>
                  <a:lnTo>
                    <a:pt x="240245" y="68326"/>
                  </a:lnTo>
                  <a:lnTo>
                    <a:pt x="243649" y="64770"/>
                  </a:lnTo>
                  <a:lnTo>
                    <a:pt x="247484" y="61341"/>
                  </a:lnTo>
                  <a:lnTo>
                    <a:pt x="260629" y="50266"/>
                  </a:lnTo>
                  <a:lnTo>
                    <a:pt x="265747" y="45504"/>
                  </a:lnTo>
                  <a:lnTo>
                    <a:pt x="271907" y="38569"/>
                  </a:lnTo>
                  <a:lnTo>
                    <a:pt x="274116" y="35255"/>
                  </a:lnTo>
                  <a:lnTo>
                    <a:pt x="276771" y="28981"/>
                  </a:lnTo>
                  <a:lnTo>
                    <a:pt x="277444" y="25793"/>
                  </a:lnTo>
                  <a:lnTo>
                    <a:pt x="277444" y="16154"/>
                  </a:lnTo>
                  <a:lnTo>
                    <a:pt x="275183" y="10820"/>
                  </a:lnTo>
                  <a:lnTo>
                    <a:pt x="266090" y="2171"/>
                  </a:lnTo>
                  <a:lnTo>
                    <a:pt x="259930" y="0"/>
                  </a:lnTo>
                  <a:lnTo>
                    <a:pt x="244424" y="12"/>
                  </a:lnTo>
                  <a:lnTo>
                    <a:pt x="238277" y="2019"/>
                  </a:lnTo>
                  <a:lnTo>
                    <a:pt x="229120" y="10033"/>
                  </a:lnTo>
                  <a:lnTo>
                    <a:pt x="226479" y="15836"/>
                  </a:lnTo>
                  <a:lnTo>
                    <a:pt x="225780" y="23495"/>
                  </a:lnTo>
                  <a:lnTo>
                    <a:pt x="236029" y="24549"/>
                  </a:lnTo>
                  <a:lnTo>
                    <a:pt x="236067" y="19443"/>
                  </a:lnTo>
                  <a:lnTo>
                    <a:pt x="237528" y="15455"/>
                  </a:lnTo>
                  <a:lnTo>
                    <a:pt x="243281" y="9715"/>
                  </a:lnTo>
                  <a:lnTo>
                    <a:pt x="247116" y="8255"/>
                  </a:lnTo>
                  <a:lnTo>
                    <a:pt x="256463" y="8255"/>
                  </a:lnTo>
                  <a:lnTo>
                    <a:pt x="260134" y="9626"/>
                  </a:lnTo>
                  <a:lnTo>
                    <a:pt x="265772" y="15062"/>
                  </a:lnTo>
                  <a:lnTo>
                    <a:pt x="267208" y="18376"/>
                  </a:lnTo>
                  <a:lnTo>
                    <a:pt x="267208" y="26098"/>
                  </a:lnTo>
                  <a:lnTo>
                    <a:pt x="265658" y="30099"/>
                  </a:lnTo>
                  <a:lnTo>
                    <a:pt x="259448" y="38544"/>
                  </a:lnTo>
                  <a:lnTo>
                    <a:pt x="253479" y="44272"/>
                  </a:lnTo>
                  <a:lnTo>
                    <a:pt x="238975" y="56146"/>
                  </a:lnTo>
                  <a:lnTo>
                    <a:pt x="234632" y="60248"/>
                  </a:lnTo>
                  <a:lnTo>
                    <a:pt x="228612" y="67335"/>
                  </a:lnTo>
                  <a:lnTo>
                    <a:pt x="226428" y="70929"/>
                  </a:lnTo>
                  <a:lnTo>
                    <a:pt x="224218" y="76809"/>
                  </a:lnTo>
                  <a:lnTo>
                    <a:pt x="223824" y="79121"/>
                  </a:lnTo>
                  <a:lnTo>
                    <a:pt x="223901" y="81508"/>
                  </a:lnTo>
                  <a:lnTo>
                    <a:pt x="277558" y="81508"/>
                  </a:lnTo>
                  <a:lnTo>
                    <a:pt x="277558" y="71932"/>
                  </a:lnTo>
                  <a:close/>
                </a:path>
                <a:path w="429259" h="83185">
                  <a:moveTo>
                    <a:pt x="353593" y="29311"/>
                  </a:moveTo>
                  <a:lnTo>
                    <a:pt x="352463" y="21704"/>
                  </a:lnTo>
                  <a:lnTo>
                    <a:pt x="350177" y="16459"/>
                  </a:lnTo>
                  <a:lnTo>
                    <a:pt x="347929" y="11176"/>
                  </a:lnTo>
                  <a:lnTo>
                    <a:pt x="345541" y="8255"/>
                  </a:lnTo>
                  <a:lnTo>
                    <a:pt x="344601" y="7112"/>
                  </a:lnTo>
                  <a:lnTo>
                    <a:pt x="342531" y="5778"/>
                  </a:lnTo>
                  <a:lnTo>
                    <a:pt x="342531" y="21196"/>
                  </a:lnTo>
                  <a:lnTo>
                    <a:pt x="342442" y="32918"/>
                  </a:lnTo>
                  <a:lnTo>
                    <a:pt x="341045" y="37134"/>
                  </a:lnTo>
                  <a:lnTo>
                    <a:pt x="335089" y="43573"/>
                  </a:lnTo>
                  <a:lnTo>
                    <a:pt x="331317" y="45199"/>
                  </a:lnTo>
                  <a:lnTo>
                    <a:pt x="322122" y="45199"/>
                  </a:lnTo>
                  <a:lnTo>
                    <a:pt x="318262" y="43573"/>
                  </a:lnTo>
                  <a:lnTo>
                    <a:pt x="315125" y="40373"/>
                  </a:lnTo>
                  <a:lnTo>
                    <a:pt x="312026" y="37134"/>
                  </a:lnTo>
                  <a:lnTo>
                    <a:pt x="310476" y="32918"/>
                  </a:lnTo>
                  <a:lnTo>
                    <a:pt x="310578" y="21704"/>
                  </a:lnTo>
                  <a:lnTo>
                    <a:pt x="312102" y="17297"/>
                  </a:lnTo>
                  <a:lnTo>
                    <a:pt x="318668" y="10071"/>
                  </a:lnTo>
                  <a:lnTo>
                    <a:pt x="322554" y="8255"/>
                  </a:lnTo>
                  <a:lnTo>
                    <a:pt x="331254" y="8255"/>
                  </a:lnTo>
                  <a:lnTo>
                    <a:pt x="334911" y="9931"/>
                  </a:lnTo>
                  <a:lnTo>
                    <a:pt x="337947" y="13296"/>
                  </a:lnTo>
                  <a:lnTo>
                    <a:pt x="341007" y="16649"/>
                  </a:lnTo>
                  <a:lnTo>
                    <a:pt x="342531" y="21196"/>
                  </a:lnTo>
                  <a:lnTo>
                    <a:pt x="342531" y="5778"/>
                  </a:lnTo>
                  <a:lnTo>
                    <a:pt x="340207" y="4279"/>
                  </a:lnTo>
                  <a:lnTo>
                    <a:pt x="335851" y="1422"/>
                  </a:lnTo>
                  <a:lnTo>
                    <a:pt x="331038" y="12"/>
                  </a:lnTo>
                  <a:lnTo>
                    <a:pt x="318452" y="12"/>
                  </a:lnTo>
                  <a:lnTo>
                    <a:pt x="312356" y="2514"/>
                  </a:lnTo>
                  <a:lnTo>
                    <a:pt x="302653" y="12547"/>
                  </a:lnTo>
                  <a:lnTo>
                    <a:pt x="300228" y="19189"/>
                  </a:lnTo>
                  <a:lnTo>
                    <a:pt x="300228" y="35394"/>
                  </a:lnTo>
                  <a:lnTo>
                    <a:pt x="302552" y="41821"/>
                  </a:lnTo>
                  <a:lnTo>
                    <a:pt x="311861" y="51549"/>
                  </a:lnTo>
                  <a:lnTo>
                    <a:pt x="317550" y="54000"/>
                  </a:lnTo>
                  <a:lnTo>
                    <a:pt x="328282" y="54000"/>
                  </a:lnTo>
                  <a:lnTo>
                    <a:pt x="343649" y="43307"/>
                  </a:lnTo>
                  <a:lnTo>
                    <a:pt x="343674" y="49631"/>
                  </a:lnTo>
                  <a:lnTo>
                    <a:pt x="327825" y="74714"/>
                  </a:lnTo>
                  <a:lnTo>
                    <a:pt x="321183" y="74714"/>
                  </a:lnTo>
                  <a:lnTo>
                    <a:pt x="318249" y="73698"/>
                  </a:lnTo>
                  <a:lnTo>
                    <a:pt x="313664" y="69621"/>
                  </a:lnTo>
                  <a:lnTo>
                    <a:pt x="312102" y="66370"/>
                  </a:lnTo>
                  <a:lnTo>
                    <a:pt x="311289" y="61861"/>
                  </a:lnTo>
                  <a:lnTo>
                    <a:pt x="301726" y="62738"/>
                  </a:lnTo>
                  <a:lnTo>
                    <a:pt x="302539" y="69126"/>
                  </a:lnTo>
                  <a:lnTo>
                    <a:pt x="304939" y="74091"/>
                  </a:lnTo>
                  <a:lnTo>
                    <a:pt x="313004" y="81140"/>
                  </a:lnTo>
                  <a:lnTo>
                    <a:pt x="318173" y="82892"/>
                  </a:lnTo>
                  <a:lnTo>
                    <a:pt x="330517" y="82892"/>
                  </a:lnTo>
                  <a:lnTo>
                    <a:pt x="353593" y="49631"/>
                  </a:lnTo>
                  <a:lnTo>
                    <a:pt x="353593" y="43307"/>
                  </a:lnTo>
                  <a:lnTo>
                    <a:pt x="353593" y="29311"/>
                  </a:lnTo>
                  <a:close/>
                </a:path>
                <a:path w="429259" h="83185">
                  <a:moveTo>
                    <a:pt x="428663" y="29311"/>
                  </a:moveTo>
                  <a:lnTo>
                    <a:pt x="427520" y="21704"/>
                  </a:lnTo>
                  <a:lnTo>
                    <a:pt x="425234" y="16459"/>
                  </a:lnTo>
                  <a:lnTo>
                    <a:pt x="422973" y="11176"/>
                  </a:lnTo>
                  <a:lnTo>
                    <a:pt x="420585" y="8255"/>
                  </a:lnTo>
                  <a:lnTo>
                    <a:pt x="419658" y="7112"/>
                  </a:lnTo>
                  <a:lnTo>
                    <a:pt x="417588" y="5778"/>
                  </a:lnTo>
                  <a:lnTo>
                    <a:pt x="417588" y="21196"/>
                  </a:lnTo>
                  <a:lnTo>
                    <a:pt x="417487" y="32918"/>
                  </a:lnTo>
                  <a:lnTo>
                    <a:pt x="416090" y="37134"/>
                  </a:lnTo>
                  <a:lnTo>
                    <a:pt x="410159" y="43573"/>
                  </a:lnTo>
                  <a:lnTo>
                    <a:pt x="406374" y="45199"/>
                  </a:lnTo>
                  <a:lnTo>
                    <a:pt x="397179" y="45199"/>
                  </a:lnTo>
                  <a:lnTo>
                    <a:pt x="393319" y="43573"/>
                  </a:lnTo>
                  <a:lnTo>
                    <a:pt x="390182" y="40373"/>
                  </a:lnTo>
                  <a:lnTo>
                    <a:pt x="387083" y="37134"/>
                  </a:lnTo>
                  <a:lnTo>
                    <a:pt x="385533" y="32918"/>
                  </a:lnTo>
                  <a:lnTo>
                    <a:pt x="385622" y="21704"/>
                  </a:lnTo>
                  <a:lnTo>
                    <a:pt x="412991" y="13296"/>
                  </a:lnTo>
                  <a:lnTo>
                    <a:pt x="416052" y="16649"/>
                  </a:lnTo>
                  <a:lnTo>
                    <a:pt x="417588" y="21196"/>
                  </a:lnTo>
                  <a:lnTo>
                    <a:pt x="417588" y="5778"/>
                  </a:lnTo>
                  <a:lnTo>
                    <a:pt x="415264" y="4279"/>
                  </a:lnTo>
                  <a:lnTo>
                    <a:pt x="410908" y="1422"/>
                  </a:lnTo>
                  <a:lnTo>
                    <a:pt x="406095" y="12"/>
                  </a:lnTo>
                  <a:lnTo>
                    <a:pt x="393509" y="12"/>
                  </a:lnTo>
                  <a:lnTo>
                    <a:pt x="387413" y="2514"/>
                  </a:lnTo>
                  <a:lnTo>
                    <a:pt x="377710" y="12547"/>
                  </a:lnTo>
                  <a:lnTo>
                    <a:pt x="375285" y="19189"/>
                  </a:lnTo>
                  <a:lnTo>
                    <a:pt x="375285" y="35394"/>
                  </a:lnTo>
                  <a:lnTo>
                    <a:pt x="377609" y="41821"/>
                  </a:lnTo>
                  <a:lnTo>
                    <a:pt x="386918" y="51549"/>
                  </a:lnTo>
                  <a:lnTo>
                    <a:pt x="392607" y="54000"/>
                  </a:lnTo>
                  <a:lnTo>
                    <a:pt x="403352" y="54000"/>
                  </a:lnTo>
                  <a:lnTo>
                    <a:pt x="407073" y="53022"/>
                  </a:lnTo>
                  <a:lnTo>
                    <a:pt x="413969" y="49060"/>
                  </a:lnTo>
                  <a:lnTo>
                    <a:pt x="416712" y="46482"/>
                  </a:lnTo>
                  <a:lnTo>
                    <a:pt x="417512" y="45199"/>
                  </a:lnTo>
                  <a:lnTo>
                    <a:pt x="418693" y="43307"/>
                  </a:lnTo>
                  <a:lnTo>
                    <a:pt x="402882" y="74714"/>
                  </a:lnTo>
                  <a:lnTo>
                    <a:pt x="396240" y="74714"/>
                  </a:lnTo>
                  <a:lnTo>
                    <a:pt x="393293" y="73698"/>
                  </a:lnTo>
                  <a:lnTo>
                    <a:pt x="391020" y="71653"/>
                  </a:lnTo>
                  <a:lnTo>
                    <a:pt x="388721" y="69621"/>
                  </a:lnTo>
                  <a:lnTo>
                    <a:pt x="387172" y="66370"/>
                  </a:lnTo>
                  <a:lnTo>
                    <a:pt x="386359" y="61861"/>
                  </a:lnTo>
                  <a:lnTo>
                    <a:pt x="376783" y="62738"/>
                  </a:lnTo>
                  <a:lnTo>
                    <a:pt x="377596" y="69126"/>
                  </a:lnTo>
                  <a:lnTo>
                    <a:pt x="380009" y="74091"/>
                  </a:lnTo>
                  <a:lnTo>
                    <a:pt x="388061" y="81140"/>
                  </a:lnTo>
                  <a:lnTo>
                    <a:pt x="393242" y="82892"/>
                  </a:lnTo>
                  <a:lnTo>
                    <a:pt x="405574" y="82892"/>
                  </a:lnTo>
                  <a:lnTo>
                    <a:pt x="410781" y="81280"/>
                  </a:lnTo>
                  <a:lnTo>
                    <a:pt x="419684" y="74866"/>
                  </a:lnTo>
                  <a:lnTo>
                    <a:pt x="419785" y="74714"/>
                  </a:lnTo>
                  <a:lnTo>
                    <a:pt x="423037" y="70192"/>
                  </a:lnTo>
                  <a:lnTo>
                    <a:pt x="427545" y="57899"/>
                  </a:lnTo>
                  <a:lnTo>
                    <a:pt x="428663" y="49631"/>
                  </a:lnTo>
                  <a:lnTo>
                    <a:pt x="428663" y="43307"/>
                  </a:lnTo>
                  <a:lnTo>
                    <a:pt x="428663" y="293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068260" y="237270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077777" y="2376645"/>
              <a:ext cx="143802" cy="124828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370966" y="237270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80480" y="2376645"/>
              <a:ext cx="143802" cy="124828"/>
            </a:xfrm>
            <a:prstGeom prst="rect">
              <a:avLst/>
            </a:prstGeom>
          </p:spPr>
        </p:pic>
      </p:grpSp>
      <p:sp>
        <p:nvSpPr>
          <p:cNvPr id="74" name="object 74"/>
          <p:cNvSpPr txBox="1"/>
          <p:nvPr/>
        </p:nvSpPr>
        <p:spPr>
          <a:xfrm>
            <a:off x="370966" y="2372703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3824108" y="5148003"/>
            <a:ext cx="1738630" cy="1957705"/>
          </a:xfrm>
          <a:custGeom>
            <a:avLst/>
            <a:gdLst/>
            <a:ahLst/>
            <a:cxnLst/>
            <a:rect l="l" t="t" r="r" b="b"/>
            <a:pathLst>
              <a:path w="1738629" h="195770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5188"/>
                </a:lnTo>
                <a:lnTo>
                  <a:pt x="1124" y="1926810"/>
                </a:lnTo>
                <a:lnTo>
                  <a:pt x="8999" y="1948184"/>
                </a:lnTo>
                <a:lnTo>
                  <a:pt x="30373" y="1956059"/>
                </a:lnTo>
                <a:lnTo>
                  <a:pt x="71996" y="1957184"/>
                </a:lnTo>
                <a:lnTo>
                  <a:pt x="1666595" y="1957184"/>
                </a:lnTo>
                <a:lnTo>
                  <a:pt x="1708218" y="1956059"/>
                </a:lnTo>
                <a:lnTo>
                  <a:pt x="1729592" y="1948184"/>
                </a:lnTo>
                <a:lnTo>
                  <a:pt x="1737466" y="1926810"/>
                </a:lnTo>
                <a:lnTo>
                  <a:pt x="1738591" y="188518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6" name="object 76"/>
          <p:cNvGraphicFramePr>
            <a:graphicFrameLocks noGrp="1"/>
          </p:cNvGraphicFramePr>
          <p:nvPr/>
        </p:nvGraphicFramePr>
        <p:xfrm>
          <a:off x="3925755" y="635904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7678RH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16005044007078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7" name="object 77"/>
          <p:cNvSpPr txBox="1"/>
          <p:nvPr/>
        </p:nvSpPr>
        <p:spPr>
          <a:xfrm>
            <a:off x="3990588" y="5241471"/>
            <a:ext cx="139446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CHAKALAKA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WITH </a:t>
            </a:r>
            <a:r>
              <a:rPr sz="1000" b="1" spc="-20" dirty="0">
                <a:latin typeface="Trebuchet MS"/>
                <a:cs typeface="Trebuchet MS"/>
              </a:rPr>
              <a:t>CORN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78" name="object 78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4458258" y="4289374"/>
            <a:ext cx="445960" cy="762558"/>
          </a:xfrm>
          <a:prstGeom prst="rect">
            <a:avLst/>
          </a:prstGeom>
        </p:spPr>
      </p:pic>
      <p:grpSp>
        <p:nvGrpSpPr>
          <p:cNvPr id="79" name="object 79"/>
          <p:cNvGrpSpPr/>
          <p:nvPr/>
        </p:nvGrpSpPr>
        <p:grpSpPr>
          <a:xfrm>
            <a:off x="4067111" y="5806973"/>
            <a:ext cx="1229995" cy="432434"/>
            <a:chOff x="4067111" y="5806973"/>
            <a:chExt cx="1229995" cy="432434"/>
          </a:xfrm>
        </p:grpSpPr>
        <p:sp>
          <p:nvSpPr>
            <p:cNvPr id="80" name="object 80"/>
            <p:cNvSpPr/>
            <p:nvPr/>
          </p:nvSpPr>
          <p:spPr>
            <a:xfrm>
              <a:off x="4067111" y="5806973"/>
              <a:ext cx="1229995" cy="432434"/>
            </a:xfrm>
            <a:custGeom>
              <a:avLst/>
              <a:gdLst/>
              <a:ahLst/>
              <a:cxnLst/>
              <a:rect l="l" t="t" r="r" b="b"/>
              <a:pathLst>
                <a:path w="1229995" h="432435">
                  <a:moveTo>
                    <a:pt x="1229575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1229575" y="432003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25416" y="6149878"/>
              <a:ext cx="71272" cy="89103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4184345" y="5864745"/>
              <a:ext cx="1016635" cy="328295"/>
            </a:xfrm>
            <a:custGeom>
              <a:avLst/>
              <a:gdLst/>
              <a:ahLst/>
              <a:cxnLst/>
              <a:rect l="l" t="t" r="r" b="b"/>
              <a:pathLst>
                <a:path w="1016635" h="328295">
                  <a:moveTo>
                    <a:pt x="11480" y="0"/>
                  </a:moveTo>
                  <a:lnTo>
                    <a:pt x="0" y="0"/>
                  </a:lnTo>
                  <a:lnTo>
                    <a:pt x="0" y="327901"/>
                  </a:lnTo>
                  <a:lnTo>
                    <a:pt x="11480" y="327901"/>
                  </a:lnTo>
                  <a:lnTo>
                    <a:pt x="11480" y="0"/>
                  </a:lnTo>
                  <a:close/>
                </a:path>
                <a:path w="1016635" h="328295">
                  <a:moveTo>
                    <a:pt x="32854" y="0"/>
                  </a:moveTo>
                  <a:lnTo>
                    <a:pt x="21374" y="0"/>
                  </a:lnTo>
                  <a:lnTo>
                    <a:pt x="21374" y="327901"/>
                  </a:lnTo>
                  <a:lnTo>
                    <a:pt x="32854" y="327901"/>
                  </a:lnTo>
                  <a:lnTo>
                    <a:pt x="32854" y="0"/>
                  </a:lnTo>
                  <a:close/>
                </a:path>
                <a:path w="1016635" h="328295">
                  <a:moveTo>
                    <a:pt x="86309" y="0"/>
                  </a:moveTo>
                  <a:lnTo>
                    <a:pt x="64135" y="0"/>
                  </a:lnTo>
                  <a:lnTo>
                    <a:pt x="64135" y="282448"/>
                  </a:lnTo>
                  <a:lnTo>
                    <a:pt x="86309" y="282448"/>
                  </a:lnTo>
                  <a:lnTo>
                    <a:pt x="86309" y="0"/>
                  </a:lnTo>
                  <a:close/>
                </a:path>
                <a:path w="1016635" h="328295">
                  <a:moveTo>
                    <a:pt x="107708" y="0"/>
                  </a:moveTo>
                  <a:lnTo>
                    <a:pt x="96227" y="0"/>
                  </a:lnTo>
                  <a:lnTo>
                    <a:pt x="96227" y="282448"/>
                  </a:lnTo>
                  <a:lnTo>
                    <a:pt x="107708" y="282448"/>
                  </a:lnTo>
                  <a:lnTo>
                    <a:pt x="107708" y="0"/>
                  </a:lnTo>
                  <a:close/>
                </a:path>
                <a:path w="1016635" h="328295">
                  <a:moveTo>
                    <a:pt x="129082" y="0"/>
                  </a:moveTo>
                  <a:lnTo>
                    <a:pt x="117602" y="0"/>
                  </a:lnTo>
                  <a:lnTo>
                    <a:pt x="117602" y="282448"/>
                  </a:lnTo>
                  <a:lnTo>
                    <a:pt x="129082" y="282448"/>
                  </a:lnTo>
                  <a:lnTo>
                    <a:pt x="129082" y="0"/>
                  </a:lnTo>
                  <a:close/>
                </a:path>
                <a:path w="1016635" h="328295">
                  <a:moveTo>
                    <a:pt x="182537" y="0"/>
                  </a:moveTo>
                  <a:lnTo>
                    <a:pt x="149669" y="0"/>
                  </a:lnTo>
                  <a:lnTo>
                    <a:pt x="149669" y="282448"/>
                  </a:lnTo>
                  <a:lnTo>
                    <a:pt x="182537" y="282448"/>
                  </a:lnTo>
                  <a:lnTo>
                    <a:pt x="182537" y="0"/>
                  </a:lnTo>
                  <a:close/>
                </a:path>
                <a:path w="1016635" h="328295">
                  <a:moveTo>
                    <a:pt x="225310" y="0"/>
                  </a:moveTo>
                  <a:lnTo>
                    <a:pt x="192443" y="0"/>
                  </a:lnTo>
                  <a:lnTo>
                    <a:pt x="192443" y="282448"/>
                  </a:lnTo>
                  <a:lnTo>
                    <a:pt x="225310" y="282448"/>
                  </a:lnTo>
                  <a:lnTo>
                    <a:pt x="225310" y="0"/>
                  </a:lnTo>
                  <a:close/>
                </a:path>
                <a:path w="1016635" h="328295">
                  <a:moveTo>
                    <a:pt x="257390" y="0"/>
                  </a:moveTo>
                  <a:lnTo>
                    <a:pt x="245897" y="0"/>
                  </a:lnTo>
                  <a:lnTo>
                    <a:pt x="245897" y="282448"/>
                  </a:lnTo>
                  <a:lnTo>
                    <a:pt x="257390" y="282448"/>
                  </a:lnTo>
                  <a:lnTo>
                    <a:pt x="257390" y="0"/>
                  </a:lnTo>
                  <a:close/>
                </a:path>
                <a:path w="1016635" h="328295">
                  <a:moveTo>
                    <a:pt x="278765" y="0"/>
                  </a:moveTo>
                  <a:lnTo>
                    <a:pt x="267284" y="0"/>
                  </a:lnTo>
                  <a:lnTo>
                    <a:pt x="267284" y="282448"/>
                  </a:lnTo>
                  <a:lnTo>
                    <a:pt x="278765" y="282448"/>
                  </a:lnTo>
                  <a:lnTo>
                    <a:pt x="278765" y="0"/>
                  </a:lnTo>
                  <a:close/>
                </a:path>
                <a:path w="1016635" h="328295">
                  <a:moveTo>
                    <a:pt x="332232" y="0"/>
                  </a:moveTo>
                  <a:lnTo>
                    <a:pt x="299364" y="0"/>
                  </a:lnTo>
                  <a:lnTo>
                    <a:pt x="299364" y="282448"/>
                  </a:lnTo>
                  <a:lnTo>
                    <a:pt x="332232" y="282448"/>
                  </a:lnTo>
                  <a:lnTo>
                    <a:pt x="332232" y="0"/>
                  </a:lnTo>
                  <a:close/>
                </a:path>
                <a:path w="1016635" h="328295">
                  <a:moveTo>
                    <a:pt x="353618" y="0"/>
                  </a:moveTo>
                  <a:lnTo>
                    <a:pt x="342125" y="0"/>
                  </a:lnTo>
                  <a:lnTo>
                    <a:pt x="342125" y="282448"/>
                  </a:lnTo>
                  <a:lnTo>
                    <a:pt x="353618" y="282448"/>
                  </a:lnTo>
                  <a:lnTo>
                    <a:pt x="353618" y="0"/>
                  </a:lnTo>
                  <a:close/>
                </a:path>
                <a:path w="1016635" h="328295">
                  <a:moveTo>
                    <a:pt x="407073" y="0"/>
                  </a:moveTo>
                  <a:lnTo>
                    <a:pt x="384898" y="0"/>
                  </a:lnTo>
                  <a:lnTo>
                    <a:pt x="384898" y="282448"/>
                  </a:lnTo>
                  <a:lnTo>
                    <a:pt x="407073" y="282448"/>
                  </a:lnTo>
                  <a:lnTo>
                    <a:pt x="407073" y="0"/>
                  </a:lnTo>
                  <a:close/>
                </a:path>
                <a:path w="1016635" h="328295">
                  <a:moveTo>
                    <a:pt x="428459" y="0"/>
                  </a:moveTo>
                  <a:lnTo>
                    <a:pt x="416979" y="0"/>
                  </a:lnTo>
                  <a:lnTo>
                    <a:pt x="416979" y="282448"/>
                  </a:lnTo>
                  <a:lnTo>
                    <a:pt x="428459" y="282448"/>
                  </a:lnTo>
                  <a:lnTo>
                    <a:pt x="428459" y="0"/>
                  </a:lnTo>
                  <a:close/>
                </a:path>
                <a:path w="1016635" h="328295">
                  <a:moveTo>
                    <a:pt x="481901" y="0"/>
                  </a:moveTo>
                  <a:lnTo>
                    <a:pt x="459740" y="0"/>
                  </a:lnTo>
                  <a:lnTo>
                    <a:pt x="459740" y="282448"/>
                  </a:lnTo>
                  <a:lnTo>
                    <a:pt x="481901" y="282448"/>
                  </a:lnTo>
                  <a:lnTo>
                    <a:pt x="481901" y="0"/>
                  </a:lnTo>
                  <a:close/>
                </a:path>
                <a:path w="1016635" h="328295">
                  <a:moveTo>
                    <a:pt x="503313" y="0"/>
                  </a:moveTo>
                  <a:lnTo>
                    <a:pt x="491832" y="0"/>
                  </a:lnTo>
                  <a:lnTo>
                    <a:pt x="491832" y="327901"/>
                  </a:lnTo>
                  <a:lnTo>
                    <a:pt x="503313" y="327901"/>
                  </a:lnTo>
                  <a:lnTo>
                    <a:pt x="503313" y="0"/>
                  </a:lnTo>
                  <a:close/>
                </a:path>
                <a:path w="1016635" h="328295">
                  <a:moveTo>
                    <a:pt x="524700" y="0"/>
                  </a:moveTo>
                  <a:lnTo>
                    <a:pt x="513207" y="0"/>
                  </a:lnTo>
                  <a:lnTo>
                    <a:pt x="513207" y="327901"/>
                  </a:lnTo>
                  <a:lnTo>
                    <a:pt x="524700" y="327901"/>
                  </a:lnTo>
                  <a:lnTo>
                    <a:pt x="524700" y="0"/>
                  </a:lnTo>
                  <a:close/>
                </a:path>
                <a:path w="1016635" h="328295">
                  <a:moveTo>
                    <a:pt x="567448" y="0"/>
                  </a:moveTo>
                  <a:lnTo>
                    <a:pt x="534581" y="0"/>
                  </a:lnTo>
                  <a:lnTo>
                    <a:pt x="534581" y="282448"/>
                  </a:lnTo>
                  <a:lnTo>
                    <a:pt x="567448" y="282448"/>
                  </a:lnTo>
                  <a:lnTo>
                    <a:pt x="567448" y="0"/>
                  </a:lnTo>
                  <a:close/>
                </a:path>
                <a:path w="1016635" h="328295">
                  <a:moveTo>
                    <a:pt x="599528" y="0"/>
                  </a:moveTo>
                  <a:lnTo>
                    <a:pt x="588060" y="0"/>
                  </a:lnTo>
                  <a:lnTo>
                    <a:pt x="588060" y="282448"/>
                  </a:lnTo>
                  <a:lnTo>
                    <a:pt x="599528" y="282448"/>
                  </a:lnTo>
                  <a:lnTo>
                    <a:pt x="599528" y="0"/>
                  </a:lnTo>
                  <a:close/>
                </a:path>
                <a:path w="1016635" h="328295">
                  <a:moveTo>
                    <a:pt x="642289" y="0"/>
                  </a:moveTo>
                  <a:lnTo>
                    <a:pt x="609422" y="0"/>
                  </a:lnTo>
                  <a:lnTo>
                    <a:pt x="609422" y="282448"/>
                  </a:lnTo>
                  <a:lnTo>
                    <a:pt x="642289" y="282448"/>
                  </a:lnTo>
                  <a:lnTo>
                    <a:pt x="642289" y="0"/>
                  </a:lnTo>
                  <a:close/>
                </a:path>
                <a:path w="1016635" h="328295">
                  <a:moveTo>
                    <a:pt x="674382" y="0"/>
                  </a:moveTo>
                  <a:lnTo>
                    <a:pt x="662889" y="0"/>
                  </a:lnTo>
                  <a:lnTo>
                    <a:pt x="662889" y="282448"/>
                  </a:lnTo>
                  <a:lnTo>
                    <a:pt x="674382" y="282448"/>
                  </a:lnTo>
                  <a:lnTo>
                    <a:pt x="674382" y="0"/>
                  </a:lnTo>
                  <a:close/>
                </a:path>
                <a:path w="1016635" h="328295">
                  <a:moveTo>
                    <a:pt x="694931" y="0"/>
                  </a:moveTo>
                  <a:lnTo>
                    <a:pt x="684276" y="0"/>
                  </a:lnTo>
                  <a:lnTo>
                    <a:pt x="684276" y="282448"/>
                  </a:lnTo>
                  <a:lnTo>
                    <a:pt x="694931" y="282448"/>
                  </a:lnTo>
                  <a:lnTo>
                    <a:pt x="694931" y="0"/>
                  </a:lnTo>
                  <a:close/>
                </a:path>
                <a:path w="1016635" h="328295">
                  <a:moveTo>
                    <a:pt x="737717" y="0"/>
                  </a:moveTo>
                  <a:lnTo>
                    <a:pt x="727036" y="0"/>
                  </a:lnTo>
                  <a:lnTo>
                    <a:pt x="727036" y="282448"/>
                  </a:lnTo>
                  <a:lnTo>
                    <a:pt x="737717" y="282448"/>
                  </a:lnTo>
                  <a:lnTo>
                    <a:pt x="737717" y="0"/>
                  </a:lnTo>
                  <a:close/>
                </a:path>
                <a:path w="1016635" h="328295">
                  <a:moveTo>
                    <a:pt x="791984" y="0"/>
                  </a:moveTo>
                  <a:lnTo>
                    <a:pt x="759117" y="0"/>
                  </a:lnTo>
                  <a:lnTo>
                    <a:pt x="759117" y="282448"/>
                  </a:lnTo>
                  <a:lnTo>
                    <a:pt x="791984" y="282448"/>
                  </a:lnTo>
                  <a:lnTo>
                    <a:pt x="791984" y="0"/>
                  </a:lnTo>
                  <a:close/>
                </a:path>
                <a:path w="1016635" h="328295">
                  <a:moveTo>
                    <a:pt x="824052" y="0"/>
                  </a:moveTo>
                  <a:lnTo>
                    <a:pt x="812571" y="0"/>
                  </a:lnTo>
                  <a:lnTo>
                    <a:pt x="812571" y="282448"/>
                  </a:lnTo>
                  <a:lnTo>
                    <a:pt x="824052" y="282448"/>
                  </a:lnTo>
                  <a:lnTo>
                    <a:pt x="824052" y="0"/>
                  </a:lnTo>
                  <a:close/>
                </a:path>
                <a:path w="1016635" h="328295">
                  <a:moveTo>
                    <a:pt x="844626" y="0"/>
                  </a:moveTo>
                  <a:lnTo>
                    <a:pt x="833958" y="0"/>
                  </a:lnTo>
                  <a:lnTo>
                    <a:pt x="833958" y="282448"/>
                  </a:lnTo>
                  <a:lnTo>
                    <a:pt x="844626" y="282448"/>
                  </a:lnTo>
                  <a:lnTo>
                    <a:pt x="844626" y="0"/>
                  </a:lnTo>
                  <a:close/>
                </a:path>
                <a:path w="1016635" h="328295">
                  <a:moveTo>
                    <a:pt x="887387" y="0"/>
                  </a:moveTo>
                  <a:lnTo>
                    <a:pt x="876731" y="0"/>
                  </a:lnTo>
                  <a:lnTo>
                    <a:pt x="876731" y="282448"/>
                  </a:lnTo>
                  <a:lnTo>
                    <a:pt x="887387" y="282448"/>
                  </a:lnTo>
                  <a:lnTo>
                    <a:pt x="887387" y="0"/>
                  </a:lnTo>
                  <a:close/>
                </a:path>
                <a:path w="1016635" h="328295">
                  <a:moveTo>
                    <a:pt x="931799" y="0"/>
                  </a:moveTo>
                  <a:lnTo>
                    <a:pt x="908799" y="0"/>
                  </a:lnTo>
                  <a:lnTo>
                    <a:pt x="908799" y="282448"/>
                  </a:lnTo>
                  <a:lnTo>
                    <a:pt x="931799" y="282448"/>
                  </a:lnTo>
                  <a:lnTo>
                    <a:pt x="931799" y="0"/>
                  </a:lnTo>
                  <a:close/>
                </a:path>
                <a:path w="1016635" h="328295">
                  <a:moveTo>
                    <a:pt x="974572" y="0"/>
                  </a:moveTo>
                  <a:lnTo>
                    <a:pt x="951572" y="0"/>
                  </a:lnTo>
                  <a:lnTo>
                    <a:pt x="951572" y="282448"/>
                  </a:lnTo>
                  <a:lnTo>
                    <a:pt x="974572" y="282448"/>
                  </a:lnTo>
                  <a:lnTo>
                    <a:pt x="974572" y="0"/>
                  </a:lnTo>
                  <a:close/>
                </a:path>
                <a:path w="1016635" h="328295">
                  <a:moveTo>
                    <a:pt x="995133" y="0"/>
                  </a:moveTo>
                  <a:lnTo>
                    <a:pt x="983653" y="0"/>
                  </a:lnTo>
                  <a:lnTo>
                    <a:pt x="983653" y="327901"/>
                  </a:lnTo>
                  <a:lnTo>
                    <a:pt x="995133" y="327901"/>
                  </a:lnTo>
                  <a:lnTo>
                    <a:pt x="995133" y="0"/>
                  </a:lnTo>
                  <a:close/>
                </a:path>
                <a:path w="1016635" h="328295">
                  <a:moveTo>
                    <a:pt x="1016520" y="0"/>
                  </a:moveTo>
                  <a:lnTo>
                    <a:pt x="1005039" y="0"/>
                  </a:lnTo>
                  <a:lnTo>
                    <a:pt x="1005039" y="327901"/>
                  </a:lnTo>
                  <a:lnTo>
                    <a:pt x="1016520" y="327901"/>
                  </a:lnTo>
                  <a:lnTo>
                    <a:pt x="1016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" name="object 83"/>
          <p:cNvSpPr txBox="1"/>
          <p:nvPr/>
        </p:nvSpPr>
        <p:spPr>
          <a:xfrm>
            <a:off x="4065103" y="6112882"/>
            <a:ext cx="107442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6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005044</a:t>
            </a:r>
            <a:r>
              <a:rPr sz="900" spc="60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007071</a:t>
            </a:r>
            <a:endParaRPr sz="900">
              <a:latin typeface="Arial MT"/>
              <a:cs typeface="Arial MT"/>
            </a:endParaRPr>
          </a:p>
        </p:txBody>
      </p:sp>
      <p:grpSp>
        <p:nvGrpSpPr>
          <p:cNvPr id="84" name="object 84"/>
          <p:cNvGrpSpPr/>
          <p:nvPr/>
        </p:nvGrpSpPr>
        <p:grpSpPr>
          <a:xfrm>
            <a:off x="4011282" y="5586069"/>
            <a:ext cx="1358265" cy="135255"/>
            <a:chOff x="4011282" y="5586069"/>
            <a:chExt cx="1358265" cy="135255"/>
          </a:xfrm>
        </p:grpSpPr>
        <p:sp>
          <p:nvSpPr>
            <p:cNvPr id="85" name="object 85"/>
            <p:cNvSpPr/>
            <p:nvPr/>
          </p:nvSpPr>
          <p:spPr>
            <a:xfrm>
              <a:off x="4708575" y="558606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718094" y="5590011"/>
              <a:ext cx="143802" cy="124828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4011282" y="558606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020797" y="5590011"/>
              <a:ext cx="143802" cy="124828"/>
            </a:xfrm>
            <a:prstGeom prst="rect">
              <a:avLst/>
            </a:prstGeom>
          </p:spPr>
        </p:pic>
      </p:grpSp>
      <p:sp>
        <p:nvSpPr>
          <p:cNvPr id="89" name="object 89"/>
          <p:cNvSpPr txBox="1"/>
          <p:nvPr/>
        </p:nvSpPr>
        <p:spPr>
          <a:xfrm>
            <a:off x="4011282" y="5586069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91" name="object 9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13</a:t>
            </a:r>
          </a:p>
        </p:txBody>
      </p:sp>
      <p:sp>
        <p:nvSpPr>
          <p:cNvPr id="90" name="object 90"/>
          <p:cNvSpPr txBox="1"/>
          <p:nvPr/>
        </p:nvSpPr>
        <p:spPr>
          <a:xfrm>
            <a:off x="446888" y="163227"/>
            <a:ext cx="1023619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VEGE</a:t>
            </a:r>
            <a:r>
              <a:rPr sz="1500" b="1" spc="-31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ABLES</a:t>
            </a:r>
            <a:endParaRPr sz="15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170499" y="323919"/>
            <a:ext cx="2623820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-655" dirty="0"/>
              <a:t>T</a:t>
            </a:r>
            <a:r>
              <a:rPr sz="5000" spc="-505" dirty="0"/>
              <a:t>omatoes</a:t>
            </a:r>
            <a:endParaRPr sz="5000"/>
          </a:p>
        </p:txBody>
      </p:sp>
      <p:grpSp>
        <p:nvGrpSpPr>
          <p:cNvPr id="4" name="object 4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5" name="object 5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14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10692130"/>
          </a:xfrm>
          <a:custGeom>
            <a:avLst/>
            <a:gdLst/>
            <a:ahLst/>
            <a:cxnLst/>
            <a:rect l="l" t="t" r="r" b="b"/>
            <a:pathLst>
              <a:path w="7560309" h="10692130">
                <a:moveTo>
                  <a:pt x="7559992" y="0"/>
                </a:moveTo>
                <a:lnTo>
                  <a:pt x="0" y="0"/>
                </a:lnTo>
                <a:lnTo>
                  <a:pt x="0" y="10692003"/>
                </a:lnTo>
                <a:lnTo>
                  <a:pt x="7559992" y="10692003"/>
                </a:lnTo>
                <a:lnTo>
                  <a:pt x="7559992" y="0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779299" y="817164"/>
            <a:ext cx="4498340" cy="11785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0" b="1" spc="35" dirty="0">
                <a:solidFill>
                  <a:srgbClr val="FFFFFF"/>
                </a:solidFill>
                <a:latin typeface="Trebuchet MS"/>
                <a:cs typeface="Trebuchet MS"/>
              </a:rPr>
              <a:t>ONE</a:t>
            </a:r>
            <a:r>
              <a:rPr sz="900" b="1" spc="-4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b="1" spc="-20" dirty="0">
                <a:solidFill>
                  <a:srgbClr val="FFFFFF"/>
                </a:solidFill>
                <a:latin typeface="Trebuchet MS"/>
                <a:cs typeface="Trebuchet MS"/>
              </a:rPr>
              <a:t>GROUP.</a:t>
            </a:r>
            <a:r>
              <a:rPr sz="900" b="1" spc="-4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b="1" spc="85" dirty="0">
                <a:solidFill>
                  <a:srgbClr val="FFFFFF"/>
                </a:solidFill>
                <a:latin typeface="Trebuchet MS"/>
                <a:cs typeface="Trebuchet MS"/>
              </a:rPr>
              <a:t>MANY</a:t>
            </a:r>
            <a:r>
              <a:rPr sz="90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b="1" spc="5" dirty="0">
                <a:solidFill>
                  <a:srgbClr val="FFFFFF"/>
                </a:solidFill>
                <a:latin typeface="Trebuchet MS"/>
                <a:cs typeface="Trebuchet MS"/>
              </a:rPr>
              <a:t>TRUSTED</a:t>
            </a:r>
            <a:r>
              <a:rPr sz="900" b="1" spc="-4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b="1" spc="25" dirty="0">
                <a:solidFill>
                  <a:srgbClr val="FFFFFF"/>
                </a:solidFill>
                <a:latin typeface="Trebuchet MS"/>
                <a:cs typeface="Trebuchet MS"/>
              </a:rPr>
              <a:t>BRANDS.</a:t>
            </a:r>
            <a:endParaRPr sz="900">
              <a:latin typeface="Trebuchet MS"/>
              <a:cs typeface="Trebuchet MS"/>
            </a:endParaRPr>
          </a:p>
          <a:p>
            <a:pPr marL="12700" marR="5080">
              <a:lnSpc>
                <a:spcPct val="185200"/>
              </a:lnSpc>
            </a:pPr>
            <a:r>
              <a:rPr sz="900" spc="10" dirty="0">
                <a:solidFill>
                  <a:srgbClr val="FFFFFF"/>
                </a:solidFill>
                <a:latin typeface="Trebuchet MS"/>
                <a:cs typeface="Trebuchet MS"/>
              </a:rPr>
              <a:t>RFG </a:t>
            </a:r>
            <a:r>
              <a:rPr sz="900" spc="25" dirty="0">
                <a:solidFill>
                  <a:srgbClr val="FFFFFF"/>
                </a:solidFill>
                <a:latin typeface="Trebuchet MS"/>
                <a:cs typeface="Trebuchet MS"/>
              </a:rPr>
              <a:t>Foods </a:t>
            </a:r>
            <a:r>
              <a:rPr sz="900" spc="-15" dirty="0">
                <a:solidFill>
                  <a:srgbClr val="FFFFFF"/>
                </a:solidFill>
                <a:latin typeface="Trebuchet MS"/>
                <a:cs typeface="Trebuchet MS"/>
              </a:rPr>
              <a:t>is </a:t>
            </a:r>
            <a:r>
              <a:rPr sz="900" spc="40" dirty="0">
                <a:solidFill>
                  <a:srgbClr val="FFFFFF"/>
                </a:solidFill>
                <a:latin typeface="Trebuchet MS"/>
                <a:cs typeface="Trebuchet MS"/>
              </a:rPr>
              <a:t>an </a:t>
            </a:r>
            <a:r>
              <a:rPr sz="900" spc="15" dirty="0">
                <a:solidFill>
                  <a:srgbClr val="FFFFFF"/>
                </a:solidFill>
                <a:latin typeface="Trebuchet MS"/>
                <a:cs typeface="Trebuchet MS"/>
              </a:rPr>
              <a:t>internationally </a:t>
            </a: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recognised </a:t>
            </a:r>
            <a:r>
              <a:rPr sz="900" spc="50" dirty="0">
                <a:solidFill>
                  <a:srgbClr val="FFFFFF"/>
                </a:solidFill>
                <a:latin typeface="Trebuchet MS"/>
                <a:cs typeface="Trebuchet MS"/>
              </a:rPr>
              <a:t>food </a:t>
            </a: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producer </a:t>
            </a:r>
            <a:r>
              <a:rPr sz="900" spc="15" dirty="0">
                <a:solidFill>
                  <a:srgbClr val="FFFFFF"/>
                </a:solidFill>
                <a:latin typeface="Trebuchet MS"/>
                <a:cs typeface="Trebuchet MS"/>
              </a:rPr>
              <a:t>that </a:t>
            </a:r>
            <a:r>
              <a:rPr sz="900" spc="-15" dirty="0">
                <a:solidFill>
                  <a:srgbClr val="FFFFFF"/>
                </a:solidFill>
                <a:latin typeface="Trebuchet MS"/>
                <a:cs typeface="Trebuchet MS"/>
              </a:rPr>
              <a:t>is </a:t>
            </a:r>
            <a:r>
              <a:rPr sz="900" spc="45" dirty="0">
                <a:solidFill>
                  <a:srgbClr val="FFFFFF"/>
                </a:solidFill>
                <a:latin typeface="Trebuchet MS"/>
                <a:cs typeface="Trebuchet MS"/>
              </a:rPr>
              <a:t>home </a:t>
            </a:r>
            <a:r>
              <a:rPr sz="900" spc="30" dirty="0">
                <a:solidFill>
                  <a:srgbClr val="FFFFFF"/>
                </a:solidFill>
                <a:latin typeface="Trebuchet MS"/>
                <a:cs typeface="Trebuchet MS"/>
              </a:rPr>
              <a:t>to </a:t>
            </a: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market </a:t>
            </a:r>
            <a:r>
              <a:rPr sz="900" spc="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leading</a:t>
            </a:r>
            <a:r>
              <a:rPr sz="900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15" dirty="0">
                <a:solidFill>
                  <a:srgbClr val="FFFFFF"/>
                </a:solidFill>
                <a:latin typeface="Trebuchet MS"/>
                <a:cs typeface="Trebuchet MS"/>
              </a:rPr>
              <a:t>brands</a:t>
            </a:r>
            <a:r>
              <a:rPr sz="900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5" dirty="0">
                <a:solidFill>
                  <a:srgbClr val="FFFFFF"/>
                </a:solidFill>
                <a:latin typeface="Trebuchet MS"/>
                <a:cs typeface="Trebuchet MS"/>
              </a:rPr>
              <a:t>such</a:t>
            </a:r>
            <a:r>
              <a:rPr sz="900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dirty="0">
                <a:solidFill>
                  <a:srgbClr val="FFFFFF"/>
                </a:solidFill>
                <a:latin typeface="Trebuchet MS"/>
                <a:cs typeface="Trebuchet MS"/>
              </a:rPr>
              <a:t>as</a:t>
            </a:r>
            <a:r>
              <a:rPr sz="900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Rhodes</a:t>
            </a:r>
            <a:r>
              <a:rPr sz="900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Trebuchet MS"/>
                <a:cs typeface="Trebuchet MS"/>
              </a:rPr>
              <a:t>Quality,</a:t>
            </a:r>
            <a:r>
              <a:rPr sz="900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dirty="0">
                <a:solidFill>
                  <a:srgbClr val="FFFFFF"/>
                </a:solidFill>
                <a:latin typeface="Trebuchet MS"/>
                <a:cs typeface="Trebuchet MS"/>
              </a:rPr>
              <a:t>Squish,</a:t>
            </a:r>
            <a:r>
              <a:rPr sz="900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10" dirty="0">
                <a:solidFill>
                  <a:srgbClr val="FFFFFF"/>
                </a:solidFill>
                <a:latin typeface="Trebuchet MS"/>
                <a:cs typeface="Trebuchet MS"/>
              </a:rPr>
              <a:t>the</a:t>
            </a:r>
            <a:r>
              <a:rPr sz="900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-5" dirty="0">
                <a:solidFill>
                  <a:srgbClr val="FFFFFF"/>
                </a:solidFill>
                <a:latin typeface="Trebuchet MS"/>
                <a:cs typeface="Trebuchet MS"/>
              </a:rPr>
              <a:t>iconic</a:t>
            </a:r>
            <a:r>
              <a:rPr sz="900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5" dirty="0">
                <a:solidFill>
                  <a:srgbClr val="FFFFFF"/>
                </a:solidFill>
                <a:latin typeface="Trebuchet MS"/>
                <a:cs typeface="Trebuchet MS"/>
              </a:rPr>
              <a:t>Bull</a:t>
            </a:r>
            <a:r>
              <a:rPr sz="900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5" dirty="0">
                <a:solidFill>
                  <a:srgbClr val="FFFFFF"/>
                </a:solidFill>
                <a:latin typeface="Trebuchet MS"/>
                <a:cs typeface="Trebuchet MS"/>
              </a:rPr>
              <a:t>Brand,</a:t>
            </a:r>
            <a:r>
              <a:rPr sz="900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Hinds</a:t>
            </a:r>
            <a:r>
              <a:rPr sz="900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35" dirty="0">
                <a:solidFill>
                  <a:srgbClr val="FFFFFF"/>
                </a:solidFill>
                <a:latin typeface="Trebuchet MS"/>
                <a:cs typeface="Trebuchet MS"/>
              </a:rPr>
              <a:t>and</a:t>
            </a:r>
            <a:r>
              <a:rPr sz="900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Trebuchet MS"/>
                <a:cs typeface="Trebuchet MS"/>
              </a:rPr>
              <a:t>Pakco. </a:t>
            </a:r>
            <a:r>
              <a:rPr sz="900" spc="-2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60" dirty="0">
                <a:solidFill>
                  <a:srgbClr val="FFFFFF"/>
                </a:solidFill>
                <a:latin typeface="Trebuchet MS"/>
                <a:cs typeface="Trebuchet MS"/>
              </a:rPr>
              <a:t>Most </a:t>
            </a:r>
            <a:r>
              <a:rPr sz="900" spc="5" dirty="0">
                <a:solidFill>
                  <a:srgbClr val="FFFFFF"/>
                </a:solidFill>
                <a:latin typeface="Trebuchet MS"/>
                <a:cs typeface="Trebuchet MS"/>
              </a:rPr>
              <a:t>importantly, </a:t>
            </a: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the </a:t>
            </a:r>
            <a:r>
              <a:rPr sz="900" spc="40" dirty="0">
                <a:solidFill>
                  <a:srgbClr val="FFFFFF"/>
                </a:solidFill>
                <a:latin typeface="Trebuchet MS"/>
                <a:cs typeface="Trebuchet MS"/>
              </a:rPr>
              <a:t>Group </a:t>
            </a:r>
            <a:r>
              <a:rPr sz="900" spc="-15" dirty="0">
                <a:solidFill>
                  <a:srgbClr val="FFFFFF"/>
                </a:solidFill>
                <a:latin typeface="Trebuchet MS"/>
                <a:cs typeface="Trebuchet MS"/>
              </a:rPr>
              <a:t>is </a:t>
            </a:r>
            <a:r>
              <a:rPr sz="900" spc="5" dirty="0">
                <a:solidFill>
                  <a:srgbClr val="FFFFFF"/>
                </a:solidFill>
                <a:latin typeface="Trebuchet MS"/>
                <a:cs typeface="Trebuchet MS"/>
              </a:rPr>
              <a:t>consistently </a:t>
            </a:r>
            <a:r>
              <a:rPr sz="900" spc="45" dirty="0">
                <a:solidFill>
                  <a:srgbClr val="FFFFFF"/>
                </a:solidFill>
                <a:latin typeface="Trebuchet MS"/>
                <a:cs typeface="Trebuchet MS"/>
              </a:rPr>
              <a:t>looking </a:t>
            </a:r>
            <a:r>
              <a:rPr sz="900" spc="25" dirty="0">
                <a:solidFill>
                  <a:srgbClr val="FFFFFF"/>
                </a:solidFill>
                <a:latin typeface="Trebuchet MS"/>
                <a:cs typeface="Trebuchet MS"/>
              </a:rPr>
              <a:t>for </a:t>
            </a: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ways </a:t>
            </a:r>
            <a:r>
              <a:rPr sz="900" spc="30" dirty="0">
                <a:solidFill>
                  <a:srgbClr val="FFFFFF"/>
                </a:solidFill>
                <a:latin typeface="Trebuchet MS"/>
                <a:cs typeface="Trebuchet MS"/>
              </a:rPr>
              <a:t>to </a:t>
            </a:r>
            <a:r>
              <a:rPr sz="900" spc="5" dirty="0">
                <a:solidFill>
                  <a:srgbClr val="FFFFFF"/>
                </a:solidFill>
                <a:latin typeface="Trebuchet MS"/>
                <a:cs typeface="Trebuchet MS"/>
              </a:rPr>
              <a:t>deliver </a:t>
            </a:r>
            <a:r>
              <a:rPr sz="900" spc="15" dirty="0">
                <a:solidFill>
                  <a:srgbClr val="FFFFFF"/>
                </a:solidFill>
                <a:latin typeface="Trebuchet MS"/>
                <a:cs typeface="Trebuchet MS"/>
              </a:rPr>
              <a:t>quality </a:t>
            </a: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15" dirty="0">
                <a:solidFill>
                  <a:srgbClr val="FFFFFF"/>
                </a:solidFill>
                <a:latin typeface="Trebuchet MS"/>
                <a:cs typeface="Trebuchet MS"/>
              </a:rPr>
              <a:t>convenience</a:t>
            </a:r>
            <a:r>
              <a:rPr sz="900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15" dirty="0">
                <a:solidFill>
                  <a:srgbClr val="FFFFFF"/>
                </a:solidFill>
                <a:latin typeface="Trebuchet MS"/>
                <a:cs typeface="Trebuchet MS"/>
              </a:rPr>
              <a:t>meal</a:t>
            </a:r>
            <a:r>
              <a:rPr sz="900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solutions</a:t>
            </a:r>
            <a:r>
              <a:rPr sz="900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30" dirty="0">
                <a:solidFill>
                  <a:srgbClr val="FFFFFF"/>
                </a:solidFill>
                <a:latin typeface="Trebuchet MS"/>
                <a:cs typeface="Trebuchet MS"/>
              </a:rPr>
              <a:t>to</a:t>
            </a:r>
            <a:r>
              <a:rPr sz="900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Trebuchet MS"/>
                <a:cs typeface="Trebuchet MS"/>
              </a:rPr>
              <a:t>its</a:t>
            </a:r>
            <a:r>
              <a:rPr sz="900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dirty="0">
                <a:solidFill>
                  <a:srgbClr val="FFFFFF"/>
                </a:solidFill>
                <a:latin typeface="Trebuchet MS"/>
                <a:cs typeface="Trebuchet MS"/>
              </a:rPr>
              <a:t>customers.</a:t>
            </a:r>
            <a:endParaRPr sz="900">
              <a:latin typeface="Trebuchet MS"/>
              <a:cs typeface="Trebuchet MS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5840717" y="855243"/>
            <a:ext cx="961390" cy="961390"/>
            <a:chOff x="5840717" y="855243"/>
            <a:chExt cx="961390" cy="961390"/>
          </a:xfrm>
        </p:grpSpPr>
        <p:sp>
          <p:nvSpPr>
            <p:cNvPr id="5" name="object 5"/>
            <p:cNvSpPr/>
            <p:nvPr/>
          </p:nvSpPr>
          <p:spPr>
            <a:xfrm>
              <a:off x="5840717" y="855243"/>
              <a:ext cx="961390" cy="961390"/>
            </a:xfrm>
            <a:custGeom>
              <a:avLst/>
              <a:gdLst/>
              <a:ahLst/>
              <a:cxnLst/>
              <a:rect l="l" t="t" r="r" b="b"/>
              <a:pathLst>
                <a:path w="961390" h="961389">
                  <a:moveTo>
                    <a:pt x="960881" y="0"/>
                  </a:moveTo>
                  <a:lnTo>
                    <a:pt x="0" y="0"/>
                  </a:lnTo>
                  <a:lnTo>
                    <a:pt x="0" y="960869"/>
                  </a:lnTo>
                  <a:lnTo>
                    <a:pt x="960881" y="960869"/>
                  </a:lnTo>
                  <a:lnTo>
                    <a:pt x="960881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909627" y="1176692"/>
              <a:ext cx="823594" cy="318135"/>
            </a:xfrm>
            <a:custGeom>
              <a:avLst/>
              <a:gdLst/>
              <a:ahLst/>
              <a:cxnLst/>
              <a:rect l="l" t="t" r="r" b="b"/>
              <a:pathLst>
                <a:path w="823595" h="318134">
                  <a:moveTo>
                    <a:pt x="265544" y="315658"/>
                  </a:moveTo>
                  <a:lnTo>
                    <a:pt x="203454" y="208254"/>
                  </a:lnTo>
                  <a:lnTo>
                    <a:pt x="196062" y="195465"/>
                  </a:lnTo>
                  <a:lnTo>
                    <a:pt x="214350" y="187756"/>
                  </a:lnTo>
                  <a:lnTo>
                    <a:pt x="234632" y="173736"/>
                  </a:lnTo>
                  <a:lnTo>
                    <a:pt x="249288" y="152412"/>
                  </a:lnTo>
                  <a:lnTo>
                    <a:pt x="251091" y="149796"/>
                  </a:lnTo>
                  <a:lnTo>
                    <a:pt x="257873" y="112344"/>
                  </a:lnTo>
                  <a:lnTo>
                    <a:pt x="256120" y="92608"/>
                  </a:lnTo>
                  <a:lnTo>
                    <a:pt x="251206" y="74574"/>
                  </a:lnTo>
                  <a:lnTo>
                    <a:pt x="249504" y="71005"/>
                  </a:lnTo>
                  <a:lnTo>
                    <a:pt x="243662" y="58712"/>
                  </a:lnTo>
                  <a:lnTo>
                    <a:pt x="233997" y="45427"/>
                  </a:lnTo>
                  <a:lnTo>
                    <a:pt x="211353" y="28117"/>
                  </a:lnTo>
                  <a:lnTo>
                    <a:pt x="186194" y="19062"/>
                  </a:lnTo>
                  <a:lnTo>
                    <a:pt x="182854" y="18605"/>
                  </a:lnTo>
                  <a:lnTo>
                    <a:pt x="182854" y="111074"/>
                  </a:lnTo>
                  <a:lnTo>
                    <a:pt x="177292" y="134378"/>
                  </a:lnTo>
                  <a:lnTo>
                    <a:pt x="164249" y="146608"/>
                  </a:lnTo>
                  <a:lnTo>
                    <a:pt x="149212" y="151409"/>
                  </a:lnTo>
                  <a:lnTo>
                    <a:pt x="137668" y="152412"/>
                  </a:lnTo>
                  <a:lnTo>
                    <a:pt x="75438" y="152412"/>
                  </a:lnTo>
                  <a:lnTo>
                    <a:pt x="75438" y="71005"/>
                  </a:lnTo>
                  <a:lnTo>
                    <a:pt x="139369" y="71005"/>
                  </a:lnTo>
                  <a:lnTo>
                    <a:pt x="152806" y="72047"/>
                  </a:lnTo>
                  <a:lnTo>
                    <a:pt x="167017" y="76809"/>
                  </a:lnTo>
                  <a:lnTo>
                    <a:pt x="178269" y="88696"/>
                  </a:lnTo>
                  <a:lnTo>
                    <a:pt x="182854" y="111074"/>
                  </a:lnTo>
                  <a:lnTo>
                    <a:pt x="182854" y="18605"/>
                  </a:lnTo>
                  <a:lnTo>
                    <a:pt x="160324" y="15519"/>
                  </a:lnTo>
                  <a:lnTo>
                    <a:pt x="135534" y="14744"/>
                  </a:lnTo>
                  <a:lnTo>
                    <a:pt x="0" y="14744"/>
                  </a:lnTo>
                  <a:lnTo>
                    <a:pt x="0" y="315658"/>
                  </a:lnTo>
                  <a:lnTo>
                    <a:pt x="75438" y="315658"/>
                  </a:lnTo>
                  <a:lnTo>
                    <a:pt x="75438" y="208254"/>
                  </a:lnTo>
                  <a:lnTo>
                    <a:pt x="122758" y="208254"/>
                  </a:lnTo>
                  <a:lnTo>
                    <a:pt x="182422" y="315658"/>
                  </a:lnTo>
                  <a:lnTo>
                    <a:pt x="265544" y="315658"/>
                  </a:lnTo>
                  <a:close/>
                </a:path>
                <a:path w="823595" h="318134">
                  <a:moveTo>
                    <a:pt x="519887" y="14744"/>
                  </a:moveTo>
                  <a:lnTo>
                    <a:pt x="288874" y="14744"/>
                  </a:lnTo>
                  <a:lnTo>
                    <a:pt x="288874" y="73164"/>
                  </a:lnTo>
                  <a:lnTo>
                    <a:pt x="288874" y="135394"/>
                  </a:lnTo>
                  <a:lnTo>
                    <a:pt x="288874" y="193814"/>
                  </a:lnTo>
                  <a:lnTo>
                    <a:pt x="288874" y="315734"/>
                  </a:lnTo>
                  <a:lnTo>
                    <a:pt x="363893" y="315734"/>
                  </a:lnTo>
                  <a:lnTo>
                    <a:pt x="363893" y="193814"/>
                  </a:lnTo>
                  <a:lnTo>
                    <a:pt x="507530" y="193814"/>
                  </a:lnTo>
                  <a:lnTo>
                    <a:pt x="507530" y="135394"/>
                  </a:lnTo>
                  <a:lnTo>
                    <a:pt x="363893" y="135394"/>
                  </a:lnTo>
                  <a:lnTo>
                    <a:pt x="363893" y="73164"/>
                  </a:lnTo>
                  <a:lnTo>
                    <a:pt x="519887" y="73164"/>
                  </a:lnTo>
                  <a:lnTo>
                    <a:pt x="519887" y="14744"/>
                  </a:lnTo>
                  <a:close/>
                </a:path>
                <a:path w="823595" h="318134">
                  <a:moveTo>
                    <a:pt x="823048" y="144068"/>
                  </a:moveTo>
                  <a:lnTo>
                    <a:pt x="692200" y="144068"/>
                  </a:lnTo>
                  <a:lnTo>
                    <a:pt x="692200" y="201180"/>
                  </a:lnTo>
                  <a:lnTo>
                    <a:pt x="759548" y="201180"/>
                  </a:lnTo>
                  <a:lnTo>
                    <a:pt x="757605" y="213029"/>
                  </a:lnTo>
                  <a:lnTo>
                    <a:pt x="735253" y="245935"/>
                  </a:lnTo>
                  <a:lnTo>
                    <a:pt x="693915" y="257441"/>
                  </a:lnTo>
                  <a:lnTo>
                    <a:pt x="677214" y="255790"/>
                  </a:lnTo>
                  <a:lnTo>
                    <a:pt x="638924" y="235699"/>
                  </a:lnTo>
                  <a:lnTo>
                    <a:pt x="616750" y="183273"/>
                  </a:lnTo>
                  <a:lnTo>
                    <a:pt x="615061" y="158991"/>
                  </a:lnTo>
                  <a:lnTo>
                    <a:pt x="619340" y="122516"/>
                  </a:lnTo>
                  <a:lnTo>
                    <a:pt x="633056" y="91325"/>
                  </a:lnTo>
                  <a:lnTo>
                    <a:pt x="657491" y="69557"/>
                  </a:lnTo>
                  <a:lnTo>
                    <a:pt x="693915" y="61379"/>
                  </a:lnTo>
                  <a:lnTo>
                    <a:pt x="720953" y="65760"/>
                  </a:lnTo>
                  <a:lnTo>
                    <a:pt x="740524" y="76619"/>
                  </a:lnTo>
                  <a:lnTo>
                    <a:pt x="754265" y="90512"/>
                  </a:lnTo>
                  <a:lnTo>
                    <a:pt x="763816" y="104000"/>
                  </a:lnTo>
                  <a:lnTo>
                    <a:pt x="820928" y="69481"/>
                  </a:lnTo>
                  <a:lnTo>
                    <a:pt x="805484" y="50901"/>
                  </a:lnTo>
                  <a:lnTo>
                    <a:pt x="779259" y="27876"/>
                  </a:lnTo>
                  <a:lnTo>
                    <a:pt x="740714" y="8280"/>
                  </a:lnTo>
                  <a:lnTo>
                    <a:pt x="688365" y="0"/>
                  </a:lnTo>
                  <a:lnTo>
                    <a:pt x="640029" y="7467"/>
                  </a:lnTo>
                  <a:lnTo>
                    <a:pt x="599135" y="28854"/>
                  </a:lnTo>
                  <a:lnTo>
                    <a:pt x="567575" y="62611"/>
                  </a:lnTo>
                  <a:lnTo>
                    <a:pt x="547243" y="107213"/>
                  </a:lnTo>
                  <a:lnTo>
                    <a:pt x="540042" y="161112"/>
                  </a:lnTo>
                  <a:lnTo>
                    <a:pt x="546074" y="211467"/>
                  </a:lnTo>
                  <a:lnTo>
                    <a:pt x="563562" y="254635"/>
                  </a:lnTo>
                  <a:lnTo>
                    <a:pt x="591591" y="288290"/>
                  </a:lnTo>
                  <a:lnTo>
                    <a:pt x="629234" y="310172"/>
                  </a:lnTo>
                  <a:lnTo>
                    <a:pt x="675576" y="317969"/>
                  </a:lnTo>
                  <a:lnTo>
                    <a:pt x="709079" y="314134"/>
                  </a:lnTo>
                  <a:lnTo>
                    <a:pt x="734288" y="304812"/>
                  </a:lnTo>
                  <a:lnTo>
                    <a:pt x="752297" y="293331"/>
                  </a:lnTo>
                  <a:lnTo>
                    <a:pt x="764235" y="283019"/>
                  </a:lnTo>
                  <a:lnTo>
                    <a:pt x="764235" y="311150"/>
                  </a:lnTo>
                  <a:lnTo>
                    <a:pt x="823048" y="311150"/>
                  </a:lnTo>
                  <a:lnTo>
                    <a:pt x="823048" y="1440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547509" y="6326041"/>
            <a:ext cx="3017520" cy="3394075"/>
            <a:chOff x="547509" y="6326041"/>
            <a:chExt cx="3017520" cy="3394075"/>
          </a:xfrm>
        </p:grpSpPr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73928" y="6326041"/>
              <a:ext cx="1791538" cy="105909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18849" y="6721355"/>
              <a:ext cx="157543" cy="56494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10460" y="8391283"/>
              <a:ext cx="696771" cy="1216291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96629" y="7428446"/>
              <a:ext cx="696778" cy="121627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412671" y="8355711"/>
              <a:ext cx="894867" cy="1176813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96301" y="7477709"/>
              <a:ext cx="911237" cy="1162386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47509" y="8399488"/>
              <a:ext cx="964565" cy="1270000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849575" y="8496109"/>
              <a:ext cx="715264" cy="1223848"/>
            </a:xfrm>
            <a:prstGeom prst="rect">
              <a:avLst/>
            </a:prstGeom>
          </p:spPr>
        </p:pic>
      </p:grpSp>
      <p:grpSp>
        <p:nvGrpSpPr>
          <p:cNvPr id="16" name="object 16"/>
          <p:cNvGrpSpPr/>
          <p:nvPr/>
        </p:nvGrpSpPr>
        <p:grpSpPr>
          <a:xfrm>
            <a:off x="3895902" y="6254623"/>
            <a:ext cx="3190875" cy="3411854"/>
            <a:chOff x="3895902" y="6254623"/>
            <a:chExt cx="3190875" cy="3411854"/>
          </a:xfrm>
        </p:grpSpPr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159690" y="7237971"/>
              <a:ext cx="926638" cy="1644256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651573" y="6254623"/>
              <a:ext cx="1532470" cy="1095400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681853" y="7710868"/>
              <a:ext cx="571550" cy="90566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076926" y="7710767"/>
              <a:ext cx="551484" cy="873861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119990" y="8110436"/>
              <a:ext cx="590689" cy="936002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5470423" y="8154695"/>
              <a:ext cx="582472" cy="922959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815063" y="8536571"/>
              <a:ext cx="704126" cy="1115745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895902" y="7544955"/>
              <a:ext cx="1572933" cy="1872551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981397" y="8536610"/>
              <a:ext cx="712749" cy="1129423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749354" y="2015883"/>
            <a:ext cx="6080760" cy="4000500"/>
            <a:chOff x="749354" y="2015883"/>
            <a:chExt cx="6080760" cy="4000500"/>
          </a:xfrm>
        </p:grpSpPr>
        <p:sp>
          <p:nvSpPr>
            <p:cNvPr id="27" name="object 27"/>
            <p:cNvSpPr/>
            <p:nvPr/>
          </p:nvSpPr>
          <p:spPr>
            <a:xfrm>
              <a:off x="1780489" y="2501087"/>
              <a:ext cx="2047875" cy="3514725"/>
            </a:xfrm>
            <a:custGeom>
              <a:avLst/>
              <a:gdLst/>
              <a:ahLst/>
              <a:cxnLst/>
              <a:rect l="l" t="t" r="r" b="b"/>
              <a:pathLst>
                <a:path w="2047875" h="3514725">
                  <a:moveTo>
                    <a:pt x="2047875" y="0"/>
                  </a:moveTo>
                  <a:lnTo>
                    <a:pt x="0" y="0"/>
                  </a:lnTo>
                  <a:lnTo>
                    <a:pt x="0" y="3514725"/>
                  </a:lnTo>
                  <a:lnTo>
                    <a:pt x="2047875" y="3514725"/>
                  </a:lnTo>
                  <a:lnTo>
                    <a:pt x="2047875" y="0"/>
                  </a:lnTo>
                  <a:close/>
                </a:path>
              </a:pathLst>
            </a:custGeom>
            <a:solidFill>
              <a:srgbClr val="000000">
                <a:alpha val="2999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072582" y="2728468"/>
              <a:ext cx="1342993" cy="2841726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559048" y="2015896"/>
              <a:ext cx="1770303" cy="1172603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610991" y="2297214"/>
              <a:ext cx="621322" cy="840993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610991" y="2289162"/>
              <a:ext cx="467169" cy="849045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652860" y="2853601"/>
              <a:ext cx="588606" cy="284606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810226" y="2853601"/>
              <a:ext cx="437997" cy="284606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730231" y="2853601"/>
              <a:ext cx="1427213" cy="284606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636858" y="2853601"/>
              <a:ext cx="527456" cy="284606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843881" y="2969298"/>
              <a:ext cx="202425" cy="113029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639845" y="2398573"/>
              <a:ext cx="57518" cy="415137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144414" y="2853728"/>
              <a:ext cx="16471" cy="21589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619396" y="2853601"/>
              <a:ext cx="541477" cy="284606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723385" y="2853601"/>
              <a:ext cx="542315" cy="284606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316895" y="3116643"/>
              <a:ext cx="125577" cy="730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5278793" y="2409075"/>
              <a:ext cx="39865" cy="11812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212501" y="2015883"/>
              <a:ext cx="481672" cy="20434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5278793" y="2685364"/>
              <a:ext cx="39865" cy="118135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697363" y="2036318"/>
              <a:ext cx="1581429" cy="817283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4642230" y="2036318"/>
              <a:ext cx="636562" cy="384809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697363" y="2036318"/>
              <a:ext cx="548817" cy="260896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5241467" y="2791434"/>
              <a:ext cx="37325" cy="62166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697363" y="2055482"/>
              <a:ext cx="1551178" cy="798118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4910378" y="2159863"/>
              <a:ext cx="335394" cy="693737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697363" y="2058251"/>
              <a:ext cx="1548396" cy="795350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693833" y="2555608"/>
              <a:ext cx="91262" cy="297992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3878719" y="2088604"/>
              <a:ext cx="563752" cy="177444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442472" y="2853601"/>
              <a:ext cx="660019" cy="270344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3785095" y="2853601"/>
              <a:ext cx="1317396" cy="270344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3697363" y="2089061"/>
              <a:ext cx="1497215" cy="764540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802998" y="2370709"/>
              <a:ext cx="728001" cy="413397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4534084" y="2427173"/>
              <a:ext cx="583804" cy="353199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3691060" y="2085832"/>
              <a:ext cx="1506283" cy="1040891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252128" y="3364471"/>
              <a:ext cx="1148933" cy="2267991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749354" y="4188220"/>
              <a:ext cx="736416" cy="1598358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421098" y="3357740"/>
              <a:ext cx="952004" cy="1267546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2924697" y="4560506"/>
              <a:ext cx="799332" cy="1224788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2247328" y="4992230"/>
              <a:ext cx="825327" cy="785825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5180253" y="3360852"/>
              <a:ext cx="1609440" cy="1372514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4364177" y="3382810"/>
              <a:ext cx="799320" cy="1367688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3701046" y="4416031"/>
              <a:ext cx="2366277" cy="1377188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6141643" y="4804892"/>
              <a:ext cx="688086" cy="981684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8965" y="1981231"/>
            <a:ext cx="1738630" cy="1909445"/>
          </a:xfrm>
          <a:custGeom>
            <a:avLst/>
            <a:gdLst/>
            <a:ahLst/>
            <a:cxnLst/>
            <a:rect l="l" t="t" r="r" b="b"/>
            <a:pathLst>
              <a:path w="1738630" h="190944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6889"/>
                </a:lnTo>
                <a:lnTo>
                  <a:pt x="1124" y="1878512"/>
                </a:lnTo>
                <a:lnTo>
                  <a:pt x="8999" y="1899886"/>
                </a:lnTo>
                <a:lnTo>
                  <a:pt x="30373" y="1907761"/>
                </a:lnTo>
                <a:lnTo>
                  <a:pt x="71996" y="1908886"/>
                </a:lnTo>
                <a:lnTo>
                  <a:pt x="1666595" y="1908886"/>
                </a:lnTo>
                <a:lnTo>
                  <a:pt x="1708218" y="1907761"/>
                </a:lnTo>
                <a:lnTo>
                  <a:pt x="1729592" y="1899886"/>
                </a:lnTo>
                <a:lnTo>
                  <a:pt x="1737466" y="1878512"/>
                </a:lnTo>
                <a:lnTo>
                  <a:pt x="1738591" y="183688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75507" y="2047178"/>
            <a:ext cx="134556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90" dirty="0">
                <a:latin typeface="Trebuchet MS"/>
                <a:cs typeface="Trebuchet MS"/>
              </a:rPr>
              <a:t>P</a:t>
            </a:r>
            <a:r>
              <a:rPr sz="1000" b="1" spc="-35" dirty="0">
                <a:latin typeface="Trebuchet MS"/>
                <a:cs typeface="Trebuchet MS"/>
              </a:rPr>
              <a:t>ASTE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S</a:t>
            </a:r>
            <a:r>
              <a:rPr sz="1000" b="1" dirty="0">
                <a:latin typeface="Trebuchet MS"/>
                <a:cs typeface="Trebuchet MS"/>
              </a:rPr>
              <a:t>A</a:t>
            </a:r>
            <a:r>
              <a:rPr sz="1000" b="1" spc="-65" dirty="0">
                <a:latin typeface="Trebuchet MS"/>
                <a:cs typeface="Trebuchet MS"/>
              </a:rPr>
              <a:t>CHET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717956" y="2377427"/>
            <a:ext cx="661035" cy="135255"/>
            <a:chOff x="717956" y="2377427"/>
            <a:chExt cx="661035" cy="135255"/>
          </a:xfrm>
        </p:grpSpPr>
        <p:sp>
          <p:nvSpPr>
            <p:cNvPr id="5" name="object 5"/>
            <p:cNvSpPr/>
            <p:nvPr/>
          </p:nvSpPr>
          <p:spPr>
            <a:xfrm>
              <a:off x="717956" y="237742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27477" y="2381365"/>
              <a:ext cx="143802" cy="124828"/>
            </a:xfrm>
            <a:prstGeom prst="rect">
              <a:avLst/>
            </a:prstGeom>
          </p:spPr>
        </p:pic>
      </p:grpSp>
      <p:sp>
        <p:nvSpPr>
          <p:cNvPr id="7" name="object 7"/>
          <p:cNvSpPr txBox="1"/>
          <p:nvPr/>
        </p:nvSpPr>
        <p:spPr>
          <a:xfrm>
            <a:off x="717956" y="2391653"/>
            <a:ext cx="66103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8" name="object 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26363" y="1105205"/>
            <a:ext cx="438861" cy="733209"/>
          </a:xfrm>
          <a:prstGeom prst="rect">
            <a:avLst/>
          </a:prstGeom>
        </p:spPr>
      </p:pic>
      <p:sp>
        <p:nvSpPr>
          <p:cNvPr id="9" name="object 9"/>
          <p:cNvSpPr/>
          <p:nvPr/>
        </p:nvSpPr>
        <p:spPr>
          <a:xfrm>
            <a:off x="2001944" y="1981231"/>
            <a:ext cx="1738630" cy="1909445"/>
          </a:xfrm>
          <a:custGeom>
            <a:avLst/>
            <a:gdLst/>
            <a:ahLst/>
            <a:cxnLst/>
            <a:rect l="l" t="t" r="r" b="b"/>
            <a:pathLst>
              <a:path w="1738629" h="190944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6889"/>
                </a:lnTo>
                <a:lnTo>
                  <a:pt x="1124" y="1878512"/>
                </a:lnTo>
                <a:lnTo>
                  <a:pt x="8999" y="1899886"/>
                </a:lnTo>
                <a:lnTo>
                  <a:pt x="30373" y="1907761"/>
                </a:lnTo>
                <a:lnTo>
                  <a:pt x="71996" y="1908886"/>
                </a:lnTo>
                <a:lnTo>
                  <a:pt x="1666595" y="1908886"/>
                </a:lnTo>
                <a:lnTo>
                  <a:pt x="1708218" y="1907761"/>
                </a:lnTo>
                <a:lnTo>
                  <a:pt x="1729592" y="1899886"/>
                </a:lnTo>
                <a:lnTo>
                  <a:pt x="1737466" y="1878512"/>
                </a:lnTo>
                <a:lnTo>
                  <a:pt x="1738591" y="183688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103591" y="314323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6604RH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115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16005118000318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1" name="object 11"/>
          <p:cNvGrpSpPr/>
          <p:nvPr/>
        </p:nvGrpSpPr>
        <p:grpSpPr>
          <a:xfrm>
            <a:off x="297599" y="2592527"/>
            <a:ext cx="1522095" cy="1278890"/>
            <a:chOff x="297599" y="2592527"/>
            <a:chExt cx="1522095" cy="1278890"/>
          </a:xfrm>
        </p:grpSpPr>
        <p:sp>
          <p:nvSpPr>
            <p:cNvPr id="12" name="object 12"/>
            <p:cNvSpPr/>
            <p:nvPr/>
          </p:nvSpPr>
          <p:spPr>
            <a:xfrm>
              <a:off x="459613" y="2592527"/>
              <a:ext cx="1229995" cy="432434"/>
            </a:xfrm>
            <a:custGeom>
              <a:avLst/>
              <a:gdLst/>
              <a:ahLst/>
              <a:cxnLst/>
              <a:rect l="l" t="t" r="r" b="b"/>
              <a:pathLst>
                <a:path w="1229995" h="432435">
                  <a:moveTo>
                    <a:pt x="1229575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1229575" y="432003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17919" y="2935429"/>
              <a:ext cx="71272" cy="8910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76834" y="2660954"/>
              <a:ext cx="1016635" cy="317500"/>
            </a:xfrm>
            <a:custGeom>
              <a:avLst/>
              <a:gdLst/>
              <a:ahLst/>
              <a:cxnLst/>
              <a:rect l="l" t="t" r="r" b="b"/>
              <a:pathLst>
                <a:path w="1016635" h="317500">
                  <a:moveTo>
                    <a:pt x="11480" y="12"/>
                  </a:moveTo>
                  <a:lnTo>
                    <a:pt x="0" y="12"/>
                  </a:lnTo>
                  <a:lnTo>
                    <a:pt x="0" y="317246"/>
                  </a:lnTo>
                  <a:lnTo>
                    <a:pt x="11480" y="317246"/>
                  </a:lnTo>
                  <a:lnTo>
                    <a:pt x="11480" y="12"/>
                  </a:lnTo>
                  <a:close/>
                </a:path>
                <a:path w="1016635" h="317500">
                  <a:moveTo>
                    <a:pt x="32867" y="12"/>
                  </a:moveTo>
                  <a:lnTo>
                    <a:pt x="21374" y="12"/>
                  </a:lnTo>
                  <a:lnTo>
                    <a:pt x="21374" y="317246"/>
                  </a:lnTo>
                  <a:lnTo>
                    <a:pt x="32867" y="317246"/>
                  </a:lnTo>
                  <a:lnTo>
                    <a:pt x="32867" y="12"/>
                  </a:lnTo>
                  <a:close/>
                </a:path>
                <a:path w="1016635" h="317500">
                  <a:moveTo>
                    <a:pt x="86321" y="0"/>
                  </a:moveTo>
                  <a:lnTo>
                    <a:pt x="64147" y="0"/>
                  </a:lnTo>
                  <a:lnTo>
                    <a:pt x="64147" y="273278"/>
                  </a:lnTo>
                  <a:lnTo>
                    <a:pt x="86321" y="273278"/>
                  </a:lnTo>
                  <a:lnTo>
                    <a:pt x="86321" y="0"/>
                  </a:lnTo>
                  <a:close/>
                </a:path>
                <a:path w="1016635" h="317500">
                  <a:moveTo>
                    <a:pt x="107708" y="12"/>
                  </a:moveTo>
                  <a:lnTo>
                    <a:pt x="96227" y="12"/>
                  </a:lnTo>
                  <a:lnTo>
                    <a:pt x="96227" y="273265"/>
                  </a:lnTo>
                  <a:lnTo>
                    <a:pt x="107708" y="273265"/>
                  </a:lnTo>
                  <a:lnTo>
                    <a:pt x="107708" y="12"/>
                  </a:lnTo>
                  <a:close/>
                </a:path>
                <a:path w="1016635" h="317500">
                  <a:moveTo>
                    <a:pt x="129082" y="12"/>
                  </a:moveTo>
                  <a:lnTo>
                    <a:pt x="117602" y="12"/>
                  </a:lnTo>
                  <a:lnTo>
                    <a:pt x="117602" y="273265"/>
                  </a:lnTo>
                  <a:lnTo>
                    <a:pt x="129082" y="273265"/>
                  </a:lnTo>
                  <a:lnTo>
                    <a:pt x="129082" y="12"/>
                  </a:lnTo>
                  <a:close/>
                </a:path>
                <a:path w="1016635" h="317500">
                  <a:moveTo>
                    <a:pt x="182549" y="0"/>
                  </a:moveTo>
                  <a:lnTo>
                    <a:pt x="149682" y="0"/>
                  </a:lnTo>
                  <a:lnTo>
                    <a:pt x="149682" y="273278"/>
                  </a:lnTo>
                  <a:lnTo>
                    <a:pt x="182549" y="273278"/>
                  </a:lnTo>
                  <a:lnTo>
                    <a:pt x="182549" y="0"/>
                  </a:lnTo>
                  <a:close/>
                </a:path>
                <a:path w="1016635" h="317500">
                  <a:moveTo>
                    <a:pt x="225323" y="0"/>
                  </a:moveTo>
                  <a:lnTo>
                    <a:pt x="192455" y="0"/>
                  </a:lnTo>
                  <a:lnTo>
                    <a:pt x="192455" y="273278"/>
                  </a:lnTo>
                  <a:lnTo>
                    <a:pt x="225323" y="273278"/>
                  </a:lnTo>
                  <a:lnTo>
                    <a:pt x="225323" y="0"/>
                  </a:lnTo>
                  <a:close/>
                </a:path>
                <a:path w="1016635" h="317500">
                  <a:moveTo>
                    <a:pt x="257403" y="12"/>
                  </a:moveTo>
                  <a:lnTo>
                    <a:pt x="245910" y="12"/>
                  </a:lnTo>
                  <a:lnTo>
                    <a:pt x="245910" y="273265"/>
                  </a:lnTo>
                  <a:lnTo>
                    <a:pt x="257403" y="273265"/>
                  </a:lnTo>
                  <a:lnTo>
                    <a:pt x="257403" y="12"/>
                  </a:lnTo>
                  <a:close/>
                </a:path>
                <a:path w="1016635" h="317500">
                  <a:moveTo>
                    <a:pt x="278790" y="12"/>
                  </a:moveTo>
                  <a:lnTo>
                    <a:pt x="267296" y="12"/>
                  </a:lnTo>
                  <a:lnTo>
                    <a:pt x="267296" y="273265"/>
                  </a:lnTo>
                  <a:lnTo>
                    <a:pt x="278790" y="273265"/>
                  </a:lnTo>
                  <a:lnTo>
                    <a:pt x="278790" y="12"/>
                  </a:lnTo>
                  <a:close/>
                </a:path>
                <a:path w="1016635" h="317500">
                  <a:moveTo>
                    <a:pt x="332257" y="0"/>
                  </a:moveTo>
                  <a:lnTo>
                    <a:pt x="299389" y="0"/>
                  </a:lnTo>
                  <a:lnTo>
                    <a:pt x="299389" y="273278"/>
                  </a:lnTo>
                  <a:lnTo>
                    <a:pt x="332257" y="273278"/>
                  </a:lnTo>
                  <a:lnTo>
                    <a:pt x="332257" y="0"/>
                  </a:lnTo>
                  <a:close/>
                </a:path>
                <a:path w="1016635" h="317500">
                  <a:moveTo>
                    <a:pt x="353618" y="12"/>
                  </a:moveTo>
                  <a:lnTo>
                    <a:pt x="342138" y="12"/>
                  </a:lnTo>
                  <a:lnTo>
                    <a:pt x="342138" y="273265"/>
                  </a:lnTo>
                  <a:lnTo>
                    <a:pt x="353618" y="273265"/>
                  </a:lnTo>
                  <a:lnTo>
                    <a:pt x="353618" y="12"/>
                  </a:lnTo>
                  <a:close/>
                </a:path>
                <a:path w="1016635" h="317500">
                  <a:moveTo>
                    <a:pt x="407073" y="0"/>
                  </a:moveTo>
                  <a:lnTo>
                    <a:pt x="384911" y="0"/>
                  </a:lnTo>
                  <a:lnTo>
                    <a:pt x="384911" y="273278"/>
                  </a:lnTo>
                  <a:lnTo>
                    <a:pt x="407073" y="273278"/>
                  </a:lnTo>
                  <a:lnTo>
                    <a:pt x="407073" y="0"/>
                  </a:lnTo>
                  <a:close/>
                </a:path>
                <a:path w="1016635" h="317500">
                  <a:moveTo>
                    <a:pt x="428472" y="12"/>
                  </a:moveTo>
                  <a:lnTo>
                    <a:pt x="416979" y="12"/>
                  </a:lnTo>
                  <a:lnTo>
                    <a:pt x="416979" y="273265"/>
                  </a:lnTo>
                  <a:lnTo>
                    <a:pt x="428472" y="273265"/>
                  </a:lnTo>
                  <a:lnTo>
                    <a:pt x="428472" y="12"/>
                  </a:lnTo>
                  <a:close/>
                </a:path>
                <a:path w="1016635" h="317500">
                  <a:moveTo>
                    <a:pt x="481939" y="0"/>
                  </a:moveTo>
                  <a:lnTo>
                    <a:pt x="459765" y="0"/>
                  </a:lnTo>
                  <a:lnTo>
                    <a:pt x="459765" y="273278"/>
                  </a:lnTo>
                  <a:lnTo>
                    <a:pt x="481939" y="273278"/>
                  </a:lnTo>
                  <a:lnTo>
                    <a:pt x="481939" y="0"/>
                  </a:lnTo>
                  <a:close/>
                </a:path>
                <a:path w="1016635" h="317500">
                  <a:moveTo>
                    <a:pt x="503313" y="12"/>
                  </a:moveTo>
                  <a:lnTo>
                    <a:pt x="491832" y="12"/>
                  </a:lnTo>
                  <a:lnTo>
                    <a:pt x="491832" y="317246"/>
                  </a:lnTo>
                  <a:lnTo>
                    <a:pt x="503313" y="317246"/>
                  </a:lnTo>
                  <a:lnTo>
                    <a:pt x="503313" y="12"/>
                  </a:lnTo>
                  <a:close/>
                </a:path>
                <a:path w="1016635" h="317500">
                  <a:moveTo>
                    <a:pt x="524687" y="12"/>
                  </a:moveTo>
                  <a:lnTo>
                    <a:pt x="513207" y="12"/>
                  </a:lnTo>
                  <a:lnTo>
                    <a:pt x="513207" y="317246"/>
                  </a:lnTo>
                  <a:lnTo>
                    <a:pt x="524687" y="317246"/>
                  </a:lnTo>
                  <a:lnTo>
                    <a:pt x="524687" y="12"/>
                  </a:lnTo>
                  <a:close/>
                </a:path>
                <a:path w="1016635" h="317500">
                  <a:moveTo>
                    <a:pt x="567474" y="0"/>
                  </a:moveTo>
                  <a:lnTo>
                    <a:pt x="534606" y="0"/>
                  </a:lnTo>
                  <a:lnTo>
                    <a:pt x="534606" y="273278"/>
                  </a:lnTo>
                  <a:lnTo>
                    <a:pt x="567474" y="273278"/>
                  </a:lnTo>
                  <a:lnTo>
                    <a:pt x="567474" y="0"/>
                  </a:lnTo>
                  <a:close/>
                </a:path>
                <a:path w="1016635" h="317500">
                  <a:moveTo>
                    <a:pt x="599541" y="12"/>
                  </a:moveTo>
                  <a:lnTo>
                    <a:pt x="588060" y="12"/>
                  </a:lnTo>
                  <a:lnTo>
                    <a:pt x="588060" y="273265"/>
                  </a:lnTo>
                  <a:lnTo>
                    <a:pt x="599541" y="273265"/>
                  </a:lnTo>
                  <a:lnTo>
                    <a:pt x="599541" y="12"/>
                  </a:lnTo>
                  <a:close/>
                </a:path>
                <a:path w="1016635" h="317500">
                  <a:moveTo>
                    <a:pt x="642289" y="0"/>
                  </a:moveTo>
                  <a:lnTo>
                    <a:pt x="609434" y="0"/>
                  </a:lnTo>
                  <a:lnTo>
                    <a:pt x="609434" y="273278"/>
                  </a:lnTo>
                  <a:lnTo>
                    <a:pt x="642289" y="273278"/>
                  </a:lnTo>
                  <a:lnTo>
                    <a:pt x="642289" y="0"/>
                  </a:lnTo>
                  <a:close/>
                </a:path>
                <a:path w="1016635" h="317500">
                  <a:moveTo>
                    <a:pt x="674395" y="12"/>
                  </a:moveTo>
                  <a:lnTo>
                    <a:pt x="662901" y="12"/>
                  </a:lnTo>
                  <a:lnTo>
                    <a:pt x="662901" y="273265"/>
                  </a:lnTo>
                  <a:lnTo>
                    <a:pt x="674395" y="273265"/>
                  </a:lnTo>
                  <a:lnTo>
                    <a:pt x="674395" y="12"/>
                  </a:lnTo>
                  <a:close/>
                </a:path>
                <a:path w="1016635" h="317500">
                  <a:moveTo>
                    <a:pt x="695769" y="12"/>
                  </a:moveTo>
                  <a:lnTo>
                    <a:pt x="684288" y="12"/>
                  </a:lnTo>
                  <a:lnTo>
                    <a:pt x="684288" y="273265"/>
                  </a:lnTo>
                  <a:lnTo>
                    <a:pt x="695769" y="273265"/>
                  </a:lnTo>
                  <a:lnTo>
                    <a:pt x="695769" y="12"/>
                  </a:lnTo>
                  <a:close/>
                </a:path>
                <a:path w="1016635" h="317500">
                  <a:moveTo>
                    <a:pt x="749223" y="0"/>
                  </a:moveTo>
                  <a:lnTo>
                    <a:pt x="716368" y="0"/>
                  </a:lnTo>
                  <a:lnTo>
                    <a:pt x="716368" y="273278"/>
                  </a:lnTo>
                  <a:lnTo>
                    <a:pt x="749223" y="273278"/>
                  </a:lnTo>
                  <a:lnTo>
                    <a:pt x="749223" y="0"/>
                  </a:lnTo>
                  <a:close/>
                </a:path>
                <a:path w="1016635" h="317500">
                  <a:moveTo>
                    <a:pt x="770610" y="12"/>
                  </a:moveTo>
                  <a:lnTo>
                    <a:pt x="759129" y="12"/>
                  </a:lnTo>
                  <a:lnTo>
                    <a:pt x="759129" y="273265"/>
                  </a:lnTo>
                  <a:lnTo>
                    <a:pt x="770610" y="273265"/>
                  </a:lnTo>
                  <a:lnTo>
                    <a:pt x="770610" y="12"/>
                  </a:lnTo>
                  <a:close/>
                </a:path>
                <a:path w="1016635" h="317500">
                  <a:moveTo>
                    <a:pt x="824052" y="0"/>
                  </a:moveTo>
                  <a:lnTo>
                    <a:pt x="791197" y="0"/>
                  </a:lnTo>
                  <a:lnTo>
                    <a:pt x="791197" y="273278"/>
                  </a:lnTo>
                  <a:lnTo>
                    <a:pt x="824052" y="273278"/>
                  </a:lnTo>
                  <a:lnTo>
                    <a:pt x="824052" y="0"/>
                  </a:lnTo>
                  <a:close/>
                </a:path>
                <a:path w="1016635" h="317500">
                  <a:moveTo>
                    <a:pt x="845464" y="12"/>
                  </a:moveTo>
                  <a:lnTo>
                    <a:pt x="833970" y="12"/>
                  </a:lnTo>
                  <a:lnTo>
                    <a:pt x="833970" y="273265"/>
                  </a:lnTo>
                  <a:lnTo>
                    <a:pt x="845464" y="273265"/>
                  </a:lnTo>
                  <a:lnTo>
                    <a:pt x="845464" y="12"/>
                  </a:lnTo>
                  <a:close/>
                </a:path>
                <a:path w="1016635" h="317500">
                  <a:moveTo>
                    <a:pt x="898918" y="12"/>
                  </a:moveTo>
                  <a:lnTo>
                    <a:pt x="887425" y="12"/>
                  </a:lnTo>
                  <a:lnTo>
                    <a:pt x="887425" y="273265"/>
                  </a:lnTo>
                  <a:lnTo>
                    <a:pt x="898918" y="273265"/>
                  </a:lnTo>
                  <a:lnTo>
                    <a:pt x="898918" y="12"/>
                  </a:lnTo>
                  <a:close/>
                </a:path>
                <a:path w="1016635" h="317500">
                  <a:moveTo>
                    <a:pt x="920292" y="12"/>
                  </a:moveTo>
                  <a:lnTo>
                    <a:pt x="908812" y="12"/>
                  </a:lnTo>
                  <a:lnTo>
                    <a:pt x="908812" y="273265"/>
                  </a:lnTo>
                  <a:lnTo>
                    <a:pt x="920292" y="273265"/>
                  </a:lnTo>
                  <a:lnTo>
                    <a:pt x="920292" y="12"/>
                  </a:lnTo>
                  <a:close/>
                </a:path>
                <a:path w="1016635" h="317500">
                  <a:moveTo>
                    <a:pt x="963066" y="0"/>
                  </a:moveTo>
                  <a:lnTo>
                    <a:pt x="930198" y="0"/>
                  </a:lnTo>
                  <a:lnTo>
                    <a:pt x="930198" y="273278"/>
                  </a:lnTo>
                  <a:lnTo>
                    <a:pt x="963066" y="273278"/>
                  </a:lnTo>
                  <a:lnTo>
                    <a:pt x="963066" y="0"/>
                  </a:lnTo>
                  <a:close/>
                </a:path>
                <a:path w="1016635" h="317500">
                  <a:moveTo>
                    <a:pt x="995146" y="12"/>
                  </a:moveTo>
                  <a:lnTo>
                    <a:pt x="983653" y="12"/>
                  </a:lnTo>
                  <a:lnTo>
                    <a:pt x="983653" y="317246"/>
                  </a:lnTo>
                  <a:lnTo>
                    <a:pt x="995146" y="317246"/>
                  </a:lnTo>
                  <a:lnTo>
                    <a:pt x="995146" y="12"/>
                  </a:lnTo>
                  <a:close/>
                </a:path>
                <a:path w="1016635" h="317500">
                  <a:moveTo>
                    <a:pt x="1016520" y="12"/>
                  </a:moveTo>
                  <a:lnTo>
                    <a:pt x="1005039" y="12"/>
                  </a:lnTo>
                  <a:lnTo>
                    <a:pt x="1005039" y="317246"/>
                  </a:lnTo>
                  <a:lnTo>
                    <a:pt x="1016520" y="317246"/>
                  </a:lnTo>
                  <a:lnTo>
                    <a:pt x="1016520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060474" y="3096003"/>
              <a:ext cx="0" cy="772160"/>
            </a:xfrm>
            <a:custGeom>
              <a:avLst/>
              <a:gdLst/>
              <a:ahLst/>
              <a:cxnLst/>
              <a:rect l="l" t="t" r="r" b="b"/>
              <a:pathLst>
                <a:path h="772160">
                  <a:moveTo>
                    <a:pt x="0" y="0"/>
                  </a:moveTo>
                  <a:lnTo>
                    <a:pt x="0" y="771740"/>
                  </a:lnTo>
                </a:path>
              </a:pathLst>
            </a:custGeom>
            <a:ln w="6350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01872" y="3220415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99186" y="3390091"/>
              <a:ext cx="1518920" cy="0"/>
            </a:xfrm>
            <a:custGeom>
              <a:avLst/>
              <a:gdLst/>
              <a:ahLst/>
              <a:cxnLst/>
              <a:rect l="l" t="t" r="r" b="b"/>
              <a:pathLst>
                <a:path w="1518920">
                  <a:moveTo>
                    <a:pt x="0" y="0"/>
                  </a:moveTo>
                  <a:lnTo>
                    <a:pt x="1518551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301872" y="3555304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2057401" y="2054104"/>
            <a:ext cx="1628139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90" dirty="0">
                <a:latin typeface="Trebuchet MS"/>
                <a:cs typeface="Trebuchet MS"/>
              </a:rPr>
              <a:t>P</a:t>
            </a:r>
            <a:r>
              <a:rPr sz="1000" b="1" spc="-35" dirty="0">
                <a:latin typeface="Trebuchet MS"/>
                <a:cs typeface="Trebuchet MS"/>
              </a:rPr>
              <a:t>ASTE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2878734" y="2377427"/>
            <a:ext cx="661035" cy="135255"/>
            <a:chOff x="2878734" y="2377427"/>
            <a:chExt cx="661035" cy="135255"/>
          </a:xfrm>
        </p:grpSpPr>
        <p:sp>
          <p:nvSpPr>
            <p:cNvPr id="21" name="object 21"/>
            <p:cNvSpPr/>
            <p:nvPr/>
          </p:nvSpPr>
          <p:spPr>
            <a:xfrm>
              <a:off x="2878734" y="237742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888251" y="2381365"/>
              <a:ext cx="143802" cy="124828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2878734" y="2391653"/>
            <a:ext cx="66103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24" name="object 2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579314" y="1405648"/>
            <a:ext cx="591394" cy="448965"/>
          </a:xfrm>
          <a:prstGeom prst="rect">
            <a:avLst/>
          </a:prstGeom>
        </p:spPr>
      </p:pic>
      <p:grpSp>
        <p:nvGrpSpPr>
          <p:cNvPr id="25" name="object 25"/>
          <p:cNvGrpSpPr/>
          <p:nvPr/>
        </p:nvGrpSpPr>
        <p:grpSpPr>
          <a:xfrm>
            <a:off x="2169007" y="2377427"/>
            <a:ext cx="1317625" cy="650240"/>
            <a:chOff x="2169007" y="2377427"/>
            <a:chExt cx="1317625" cy="650240"/>
          </a:xfrm>
        </p:grpSpPr>
        <p:sp>
          <p:nvSpPr>
            <p:cNvPr id="26" name="object 26"/>
            <p:cNvSpPr/>
            <p:nvPr/>
          </p:nvSpPr>
          <p:spPr>
            <a:xfrm>
              <a:off x="2169007" y="2588945"/>
              <a:ext cx="1317625" cy="437515"/>
            </a:xfrm>
            <a:custGeom>
              <a:avLst/>
              <a:gdLst/>
              <a:ahLst/>
              <a:cxnLst/>
              <a:rect l="l" t="t" r="r" b="b"/>
              <a:pathLst>
                <a:path w="1317625" h="437514">
                  <a:moveTo>
                    <a:pt x="1317015" y="76898"/>
                  </a:moveTo>
                  <a:lnTo>
                    <a:pt x="1305699" y="76898"/>
                  </a:lnTo>
                  <a:lnTo>
                    <a:pt x="1305699" y="0"/>
                  </a:lnTo>
                  <a:lnTo>
                    <a:pt x="76136" y="0"/>
                  </a:lnTo>
                  <a:lnTo>
                    <a:pt x="76136" y="3581"/>
                  </a:lnTo>
                  <a:lnTo>
                    <a:pt x="0" y="3581"/>
                  </a:lnTo>
                  <a:lnTo>
                    <a:pt x="0" y="435584"/>
                  </a:lnTo>
                  <a:lnTo>
                    <a:pt x="87439" y="435584"/>
                  </a:lnTo>
                  <a:lnTo>
                    <a:pt x="87439" y="436892"/>
                  </a:lnTo>
                  <a:lnTo>
                    <a:pt x="1317015" y="436892"/>
                  </a:lnTo>
                  <a:lnTo>
                    <a:pt x="1317015" y="768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14758" y="2936725"/>
              <a:ext cx="71272" cy="89103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271522" y="2665831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67" y="325894"/>
                  </a:moveTo>
                  <a:lnTo>
                    <a:pt x="51142" y="319582"/>
                  </a:lnTo>
                  <a:lnTo>
                    <a:pt x="47828" y="316141"/>
                  </a:lnTo>
                  <a:lnTo>
                    <a:pt x="43230" y="311302"/>
                  </a:lnTo>
                  <a:lnTo>
                    <a:pt x="43230" y="328460"/>
                  </a:lnTo>
                  <a:lnTo>
                    <a:pt x="43192" y="340410"/>
                  </a:lnTo>
                  <a:lnTo>
                    <a:pt x="41770" y="344703"/>
                  </a:lnTo>
                  <a:lnTo>
                    <a:pt x="35725" y="351485"/>
                  </a:lnTo>
                  <a:lnTo>
                    <a:pt x="32105" y="353187"/>
                  </a:lnTo>
                  <a:lnTo>
                    <a:pt x="25019" y="353187"/>
                  </a:lnTo>
                  <a:lnTo>
                    <a:pt x="11341" y="337121"/>
                  </a:lnTo>
                  <a:lnTo>
                    <a:pt x="11341" y="328460"/>
                  </a:lnTo>
                  <a:lnTo>
                    <a:pt x="12915" y="324231"/>
                  </a:lnTo>
                  <a:lnTo>
                    <a:pt x="16052" y="321030"/>
                  </a:lnTo>
                  <a:lnTo>
                    <a:pt x="18821" y="318135"/>
                  </a:lnTo>
                  <a:lnTo>
                    <a:pt x="19177" y="317766"/>
                  </a:lnTo>
                  <a:lnTo>
                    <a:pt x="23012" y="316141"/>
                  </a:lnTo>
                  <a:lnTo>
                    <a:pt x="32054" y="316141"/>
                  </a:lnTo>
                  <a:lnTo>
                    <a:pt x="35826" y="317766"/>
                  </a:lnTo>
                  <a:lnTo>
                    <a:pt x="38811" y="321030"/>
                  </a:lnTo>
                  <a:lnTo>
                    <a:pt x="41795" y="324231"/>
                  </a:lnTo>
                  <a:lnTo>
                    <a:pt x="43230" y="328460"/>
                  </a:lnTo>
                  <a:lnTo>
                    <a:pt x="43230" y="311302"/>
                  </a:lnTo>
                  <a:lnTo>
                    <a:pt x="41795" y="309791"/>
                  </a:lnTo>
                  <a:lnTo>
                    <a:pt x="36156" y="307340"/>
                  </a:lnTo>
                  <a:lnTo>
                    <a:pt x="25704" y="307340"/>
                  </a:lnTo>
                  <a:lnTo>
                    <a:pt x="22072" y="308229"/>
                  </a:lnTo>
                  <a:lnTo>
                    <a:pt x="15138" y="311772"/>
                  </a:lnTo>
                  <a:lnTo>
                    <a:pt x="12179" y="314477"/>
                  </a:lnTo>
                  <a:lnTo>
                    <a:pt x="9804" y="318135"/>
                  </a:lnTo>
                  <a:lnTo>
                    <a:pt x="9906" y="309791"/>
                  </a:lnTo>
                  <a:lnTo>
                    <a:pt x="25222" y="286689"/>
                  </a:lnTo>
                  <a:lnTo>
                    <a:pt x="32334" y="286689"/>
                  </a:lnTo>
                  <a:lnTo>
                    <a:pt x="42138" y="299478"/>
                  </a:lnTo>
                  <a:lnTo>
                    <a:pt x="52044" y="298704"/>
                  </a:lnTo>
                  <a:lnTo>
                    <a:pt x="51231" y="292392"/>
                  </a:lnTo>
                  <a:lnTo>
                    <a:pt x="48768" y="287439"/>
                  </a:lnTo>
                  <a:lnTo>
                    <a:pt x="47904" y="286689"/>
                  </a:lnTo>
                  <a:lnTo>
                    <a:pt x="40614" y="280289"/>
                  </a:lnTo>
                  <a:lnTo>
                    <a:pt x="35382" y="278485"/>
                  </a:lnTo>
                  <a:lnTo>
                    <a:pt x="20447" y="278485"/>
                  </a:lnTo>
                  <a:lnTo>
                    <a:pt x="419" y="311048"/>
                  </a:lnTo>
                  <a:lnTo>
                    <a:pt x="0" y="324231"/>
                  </a:lnTo>
                  <a:lnTo>
                    <a:pt x="368" y="331787"/>
                  </a:lnTo>
                  <a:lnTo>
                    <a:pt x="19761" y="361378"/>
                  </a:lnTo>
                  <a:lnTo>
                    <a:pt x="32931" y="361378"/>
                  </a:lnTo>
                  <a:lnTo>
                    <a:pt x="37299" y="360222"/>
                  </a:lnTo>
                  <a:lnTo>
                    <a:pt x="44958" y="355574"/>
                  </a:lnTo>
                  <a:lnTo>
                    <a:pt x="47104" y="353187"/>
                  </a:lnTo>
                  <a:lnTo>
                    <a:pt x="47980" y="352221"/>
                  </a:lnTo>
                  <a:lnTo>
                    <a:pt x="52362" y="343471"/>
                  </a:lnTo>
                  <a:lnTo>
                    <a:pt x="53467" y="338734"/>
                  </a:lnTo>
                  <a:lnTo>
                    <a:pt x="53467" y="325894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39" y="0"/>
                  </a:lnTo>
                  <a:lnTo>
                    <a:pt x="102539" y="313664"/>
                  </a:lnTo>
                  <a:lnTo>
                    <a:pt x="113233" y="313664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07" y="0"/>
                  </a:moveTo>
                  <a:lnTo>
                    <a:pt x="123926" y="0"/>
                  </a:lnTo>
                  <a:lnTo>
                    <a:pt x="123926" y="313664"/>
                  </a:lnTo>
                  <a:lnTo>
                    <a:pt x="134607" y="313664"/>
                  </a:lnTo>
                  <a:lnTo>
                    <a:pt x="134607" y="0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87" y="12"/>
                  </a:lnTo>
                  <a:lnTo>
                    <a:pt x="166687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46" y="329488"/>
                  </a:moveTo>
                  <a:lnTo>
                    <a:pt x="194792" y="286740"/>
                  </a:lnTo>
                  <a:lnTo>
                    <a:pt x="192709" y="284276"/>
                  </a:lnTo>
                  <a:lnTo>
                    <a:pt x="192709" y="319963"/>
                  </a:lnTo>
                  <a:lnTo>
                    <a:pt x="192417" y="329095"/>
                  </a:lnTo>
                  <a:lnTo>
                    <a:pt x="181063" y="353187"/>
                  </a:lnTo>
                  <a:lnTo>
                    <a:pt x="171894" y="353187"/>
                  </a:lnTo>
                  <a:lnTo>
                    <a:pt x="160248" y="319963"/>
                  </a:lnTo>
                  <a:lnTo>
                    <a:pt x="160540" y="311924"/>
                  </a:lnTo>
                  <a:lnTo>
                    <a:pt x="171792" y="286740"/>
                  </a:lnTo>
                  <a:lnTo>
                    <a:pt x="181025" y="286740"/>
                  </a:lnTo>
                  <a:lnTo>
                    <a:pt x="192709" y="319963"/>
                  </a:lnTo>
                  <a:lnTo>
                    <a:pt x="192709" y="284276"/>
                  </a:lnTo>
                  <a:lnTo>
                    <a:pt x="191236" y="282892"/>
                  </a:lnTo>
                  <a:lnTo>
                    <a:pt x="187947" y="281152"/>
                  </a:lnTo>
                  <a:lnTo>
                    <a:pt x="184658" y="279374"/>
                  </a:lnTo>
                  <a:lnTo>
                    <a:pt x="180835" y="278485"/>
                  </a:lnTo>
                  <a:lnTo>
                    <a:pt x="170586" y="278498"/>
                  </a:lnTo>
                  <a:lnTo>
                    <a:pt x="165671" y="280085"/>
                  </a:lnTo>
                  <a:lnTo>
                    <a:pt x="150012" y="310375"/>
                  </a:lnTo>
                  <a:lnTo>
                    <a:pt x="150012" y="319963"/>
                  </a:lnTo>
                  <a:lnTo>
                    <a:pt x="162521" y="358584"/>
                  </a:lnTo>
                  <a:lnTo>
                    <a:pt x="168656" y="361378"/>
                  </a:lnTo>
                  <a:lnTo>
                    <a:pt x="182422" y="361378"/>
                  </a:lnTo>
                  <a:lnTo>
                    <a:pt x="201968" y="337185"/>
                  </a:lnTo>
                  <a:lnTo>
                    <a:pt x="202946" y="329488"/>
                  </a:lnTo>
                  <a:close/>
                </a:path>
                <a:path w="1118870" h="361950">
                  <a:moveTo>
                    <a:pt x="209461" y="0"/>
                  </a:moveTo>
                  <a:lnTo>
                    <a:pt x="198767" y="0"/>
                  </a:lnTo>
                  <a:lnTo>
                    <a:pt x="198767" y="260197"/>
                  </a:lnTo>
                  <a:lnTo>
                    <a:pt x="209461" y="260197"/>
                  </a:lnTo>
                  <a:lnTo>
                    <a:pt x="209461" y="0"/>
                  </a:lnTo>
                  <a:close/>
                </a:path>
                <a:path w="1118870" h="361950">
                  <a:moveTo>
                    <a:pt x="230835" y="0"/>
                  </a:moveTo>
                  <a:lnTo>
                    <a:pt x="220154" y="0"/>
                  </a:lnTo>
                  <a:lnTo>
                    <a:pt x="220154" y="260197"/>
                  </a:lnTo>
                  <a:lnTo>
                    <a:pt x="230835" y="260197"/>
                  </a:lnTo>
                  <a:lnTo>
                    <a:pt x="230835" y="0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69849" y="286740"/>
                  </a:lnTo>
                  <a:lnTo>
                    <a:pt x="268998" y="285419"/>
                  </a:lnTo>
                  <a:lnTo>
                    <a:pt x="267766" y="284276"/>
                  </a:lnTo>
                  <a:lnTo>
                    <a:pt x="267766" y="319963"/>
                  </a:lnTo>
                  <a:lnTo>
                    <a:pt x="267474" y="329095"/>
                  </a:lnTo>
                  <a:lnTo>
                    <a:pt x="256133" y="353187"/>
                  </a:lnTo>
                  <a:lnTo>
                    <a:pt x="246964" y="353187"/>
                  </a:lnTo>
                  <a:lnTo>
                    <a:pt x="235318" y="319963"/>
                  </a:lnTo>
                  <a:lnTo>
                    <a:pt x="235597" y="311924"/>
                  </a:lnTo>
                  <a:lnTo>
                    <a:pt x="246862" y="286740"/>
                  </a:lnTo>
                  <a:lnTo>
                    <a:pt x="256082" y="286740"/>
                  </a:lnTo>
                  <a:lnTo>
                    <a:pt x="267766" y="319963"/>
                  </a:lnTo>
                  <a:lnTo>
                    <a:pt x="267766" y="284276"/>
                  </a:lnTo>
                  <a:lnTo>
                    <a:pt x="266293" y="282892"/>
                  </a:lnTo>
                  <a:lnTo>
                    <a:pt x="263004" y="281152"/>
                  </a:lnTo>
                  <a:lnTo>
                    <a:pt x="259727" y="279374"/>
                  </a:lnTo>
                  <a:lnTo>
                    <a:pt x="255905" y="278485"/>
                  </a:lnTo>
                  <a:lnTo>
                    <a:pt x="245656" y="278498"/>
                  </a:lnTo>
                  <a:lnTo>
                    <a:pt x="240728" y="280085"/>
                  </a:lnTo>
                  <a:lnTo>
                    <a:pt x="225082" y="310375"/>
                  </a:lnTo>
                  <a:lnTo>
                    <a:pt x="225082" y="319963"/>
                  </a:lnTo>
                  <a:lnTo>
                    <a:pt x="237578" y="358584"/>
                  </a:lnTo>
                  <a:lnTo>
                    <a:pt x="243725" y="361378"/>
                  </a:lnTo>
                  <a:lnTo>
                    <a:pt x="257492" y="361378"/>
                  </a:lnTo>
                  <a:lnTo>
                    <a:pt x="262394" y="359791"/>
                  </a:lnTo>
                  <a:lnTo>
                    <a:pt x="270192" y="353415"/>
                  </a:lnTo>
                  <a:lnTo>
                    <a:pt x="270332" y="353187"/>
                  </a:lnTo>
                  <a:lnTo>
                    <a:pt x="273138" y="348881"/>
                  </a:lnTo>
                  <a:lnTo>
                    <a:pt x="277037" y="337185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302" y="260210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63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63" y="260210"/>
                  </a:lnTo>
                  <a:lnTo>
                    <a:pt x="327063" y="12"/>
                  </a:lnTo>
                  <a:close/>
                </a:path>
                <a:path w="1118870" h="361950">
                  <a:moveTo>
                    <a:pt x="353949" y="324764"/>
                  </a:moveTo>
                  <a:lnTo>
                    <a:pt x="351510" y="318452"/>
                  </a:lnTo>
                  <a:lnTo>
                    <a:pt x="341769" y="308635"/>
                  </a:lnTo>
                  <a:lnTo>
                    <a:pt x="335800" y="306184"/>
                  </a:lnTo>
                  <a:lnTo>
                    <a:pt x="323342" y="306184"/>
                  </a:lnTo>
                  <a:lnTo>
                    <a:pt x="318236" y="307873"/>
                  </a:lnTo>
                  <a:lnTo>
                    <a:pt x="313359" y="311264"/>
                  </a:lnTo>
                  <a:lnTo>
                    <a:pt x="317754" y="289458"/>
                  </a:lnTo>
                  <a:lnTo>
                    <a:pt x="350139" y="289458"/>
                  </a:lnTo>
                  <a:lnTo>
                    <a:pt x="350139" y="279933"/>
                  </a:lnTo>
                  <a:lnTo>
                    <a:pt x="309778" y="279933"/>
                  </a:lnTo>
                  <a:lnTo>
                    <a:pt x="301917" y="321627"/>
                  </a:lnTo>
                  <a:lnTo>
                    <a:pt x="311251" y="322846"/>
                  </a:lnTo>
                  <a:lnTo>
                    <a:pt x="312737" y="320522"/>
                  </a:lnTo>
                  <a:lnTo>
                    <a:pt x="314769" y="318630"/>
                  </a:lnTo>
                  <a:lnTo>
                    <a:pt x="319951" y="315722"/>
                  </a:lnTo>
                  <a:lnTo>
                    <a:pt x="322834" y="314985"/>
                  </a:lnTo>
                  <a:lnTo>
                    <a:pt x="331216" y="314985"/>
                  </a:lnTo>
                  <a:lnTo>
                    <a:pt x="335381" y="316623"/>
                  </a:lnTo>
                  <a:lnTo>
                    <a:pt x="341769" y="323189"/>
                  </a:lnTo>
                  <a:lnTo>
                    <a:pt x="343369" y="327672"/>
                  </a:lnTo>
                  <a:lnTo>
                    <a:pt x="343369" y="339344"/>
                  </a:lnTo>
                  <a:lnTo>
                    <a:pt x="341706" y="344144"/>
                  </a:lnTo>
                  <a:lnTo>
                    <a:pt x="335064" y="351383"/>
                  </a:lnTo>
                  <a:lnTo>
                    <a:pt x="331012" y="353187"/>
                  </a:lnTo>
                  <a:lnTo>
                    <a:pt x="322224" y="353187"/>
                  </a:lnTo>
                  <a:lnTo>
                    <a:pt x="318820" y="351917"/>
                  </a:lnTo>
                  <a:lnTo>
                    <a:pt x="313156" y="346786"/>
                  </a:lnTo>
                  <a:lnTo>
                    <a:pt x="311378" y="342950"/>
                  </a:lnTo>
                  <a:lnTo>
                    <a:pt x="310591" y="337845"/>
                  </a:lnTo>
                  <a:lnTo>
                    <a:pt x="300126" y="338734"/>
                  </a:lnTo>
                  <a:lnTo>
                    <a:pt x="300812" y="345567"/>
                  </a:lnTo>
                  <a:lnTo>
                    <a:pt x="303466" y="351053"/>
                  </a:lnTo>
                  <a:lnTo>
                    <a:pt x="312788" y="359321"/>
                  </a:lnTo>
                  <a:lnTo>
                    <a:pt x="318833" y="361378"/>
                  </a:lnTo>
                  <a:lnTo>
                    <a:pt x="335229" y="361378"/>
                  </a:lnTo>
                  <a:lnTo>
                    <a:pt x="342315" y="358101"/>
                  </a:lnTo>
                  <a:lnTo>
                    <a:pt x="351802" y="346176"/>
                  </a:lnTo>
                  <a:lnTo>
                    <a:pt x="353949" y="339826"/>
                  </a:lnTo>
                  <a:lnTo>
                    <a:pt x="353949" y="324764"/>
                  </a:lnTo>
                  <a:close/>
                </a:path>
                <a:path w="1118870" h="361950">
                  <a:moveTo>
                    <a:pt x="359130" y="0"/>
                  </a:moveTo>
                  <a:lnTo>
                    <a:pt x="348449" y="0"/>
                  </a:lnTo>
                  <a:lnTo>
                    <a:pt x="348449" y="260197"/>
                  </a:lnTo>
                  <a:lnTo>
                    <a:pt x="359130" y="260197"/>
                  </a:lnTo>
                  <a:lnTo>
                    <a:pt x="359130" y="0"/>
                  </a:lnTo>
                  <a:close/>
                </a:path>
                <a:path w="1118870" h="361950">
                  <a:moveTo>
                    <a:pt x="391223" y="12"/>
                  </a:moveTo>
                  <a:lnTo>
                    <a:pt x="369011" y="12"/>
                  </a:lnTo>
                  <a:lnTo>
                    <a:pt x="369011" y="260210"/>
                  </a:lnTo>
                  <a:lnTo>
                    <a:pt x="391223" y="260210"/>
                  </a:lnTo>
                  <a:lnTo>
                    <a:pt x="391223" y="12"/>
                  </a:lnTo>
                  <a:close/>
                </a:path>
                <a:path w="1118870" h="361950">
                  <a:moveTo>
                    <a:pt x="412724" y="278485"/>
                  </a:moveTo>
                  <a:lnTo>
                    <a:pt x="406298" y="278485"/>
                  </a:lnTo>
                  <a:lnTo>
                    <a:pt x="404571" y="281990"/>
                  </a:lnTo>
                  <a:lnTo>
                    <a:pt x="401612" y="285610"/>
                  </a:lnTo>
                  <a:lnTo>
                    <a:pt x="393268" y="293065"/>
                  </a:lnTo>
                  <a:lnTo>
                    <a:pt x="388404" y="296240"/>
                  </a:lnTo>
                  <a:lnTo>
                    <a:pt x="382828" y="298869"/>
                  </a:lnTo>
                  <a:lnTo>
                    <a:pt x="382828" y="308495"/>
                  </a:lnTo>
                  <a:lnTo>
                    <a:pt x="402755" y="296481"/>
                  </a:lnTo>
                  <a:lnTo>
                    <a:pt x="402755" y="359994"/>
                  </a:lnTo>
                  <a:lnTo>
                    <a:pt x="412724" y="359994"/>
                  </a:lnTo>
                  <a:lnTo>
                    <a:pt x="412724" y="278485"/>
                  </a:lnTo>
                  <a:close/>
                </a:path>
                <a:path w="1118870" h="361950">
                  <a:moveTo>
                    <a:pt x="433984" y="12"/>
                  </a:moveTo>
                  <a:lnTo>
                    <a:pt x="411784" y="12"/>
                  </a:lnTo>
                  <a:lnTo>
                    <a:pt x="411784" y="260210"/>
                  </a:lnTo>
                  <a:lnTo>
                    <a:pt x="433984" y="260210"/>
                  </a:lnTo>
                  <a:lnTo>
                    <a:pt x="433984" y="12"/>
                  </a:lnTo>
                  <a:close/>
                </a:path>
                <a:path w="1118870" h="361950">
                  <a:moveTo>
                    <a:pt x="476758" y="12"/>
                  </a:moveTo>
                  <a:lnTo>
                    <a:pt x="456196" y="12"/>
                  </a:lnTo>
                  <a:lnTo>
                    <a:pt x="456196" y="260210"/>
                  </a:lnTo>
                  <a:lnTo>
                    <a:pt x="476758" y="260210"/>
                  </a:lnTo>
                  <a:lnTo>
                    <a:pt x="476758" y="12"/>
                  </a:lnTo>
                  <a:close/>
                </a:path>
                <a:path w="1118870" h="361950">
                  <a:moveTo>
                    <a:pt x="487781" y="278485"/>
                  </a:moveTo>
                  <a:lnTo>
                    <a:pt x="481355" y="278485"/>
                  </a:lnTo>
                  <a:lnTo>
                    <a:pt x="479615" y="281990"/>
                  </a:lnTo>
                  <a:lnTo>
                    <a:pt x="476669" y="285610"/>
                  </a:lnTo>
                  <a:lnTo>
                    <a:pt x="468325" y="293065"/>
                  </a:lnTo>
                  <a:lnTo>
                    <a:pt x="463461" y="296240"/>
                  </a:lnTo>
                  <a:lnTo>
                    <a:pt x="457885" y="298869"/>
                  </a:lnTo>
                  <a:lnTo>
                    <a:pt x="457885" y="308495"/>
                  </a:lnTo>
                  <a:lnTo>
                    <a:pt x="477812" y="296481"/>
                  </a:lnTo>
                  <a:lnTo>
                    <a:pt x="477812" y="359994"/>
                  </a:lnTo>
                  <a:lnTo>
                    <a:pt x="487781" y="359994"/>
                  </a:lnTo>
                  <a:lnTo>
                    <a:pt x="487781" y="278485"/>
                  </a:lnTo>
                  <a:close/>
                </a:path>
                <a:path w="1118870" h="361950">
                  <a:moveTo>
                    <a:pt x="508838" y="0"/>
                  </a:moveTo>
                  <a:lnTo>
                    <a:pt x="498970" y="0"/>
                  </a:lnTo>
                  <a:lnTo>
                    <a:pt x="498970" y="260197"/>
                  </a:lnTo>
                  <a:lnTo>
                    <a:pt x="508838" y="260197"/>
                  </a:lnTo>
                  <a:lnTo>
                    <a:pt x="508838" y="0"/>
                  </a:lnTo>
                  <a:close/>
                </a:path>
                <a:path w="1118870" h="361950">
                  <a:moveTo>
                    <a:pt x="540905" y="12"/>
                  </a:moveTo>
                  <a:lnTo>
                    <a:pt x="518706" y="12"/>
                  </a:lnTo>
                  <a:lnTo>
                    <a:pt x="518706" y="260210"/>
                  </a:lnTo>
                  <a:lnTo>
                    <a:pt x="540905" y="260210"/>
                  </a:lnTo>
                  <a:lnTo>
                    <a:pt x="540905" y="12"/>
                  </a:lnTo>
                  <a:close/>
                </a:path>
                <a:path w="1118870" h="361950">
                  <a:moveTo>
                    <a:pt x="578662" y="331774"/>
                  </a:moveTo>
                  <a:lnTo>
                    <a:pt x="577367" y="327456"/>
                  </a:lnTo>
                  <a:lnTo>
                    <a:pt x="572223" y="320294"/>
                  </a:lnTo>
                  <a:lnTo>
                    <a:pt x="568490" y="317690"/>
                  </a:lnTo>
                  <a:lnTo>
                    <a:pt x="568490" y="341642"/>
                  </a:lnTo>
                  <a:lnTo>
                    <a:pt x="566928" y="345528"/>
                  </a:lnTo>
                  <a:lnTo>
                    <a:pt x="560730" y="351663"/>
                  </a:lnTo>
                  <a:lnTo>
                    <a:pt x="556806" y="353187"/>
                  </a:lnTo>
                  <a:lnTo>
                    <a:pt x="548970" y="353187"/>
                  </a:lnTo>
                  <a:lnTo>
                    <a:pt x="535432" y="339420"/>
                  </a:lnTo>
                  <a:lnTo>
                    <a:pt x="535495" y="331774"/>
                  </a:lnTo>
                  <a:lnTo>
                    <a:pt x="536956" y="328053"/>
                  </a:lnTo>
                  <a:lnTo>
                    <a:pt x="543115" y="321843"/>
                  </a:lnTo>
                  <a:lnTo>
                    <a:pt x="547014" y="320294"/>
                  </a:lnTo>
                  <a:lnTo>
                    <a:pt x="556501" y="320294"/>
                  </a:lnTo>
                  <a:lnTo>
                    <a:pt x="560501" y="321868"/>
                  </a:lnTo>
                  <a:lnTo>
                    <a:pt x="563676" y="325005"/>
                  </a:lnTo>
                  <a:lnTo>
                    <a:pt x="566889" y="328142"/>
                  </a:lnTo>
                  <a:lnTo>
                    <a:pt x="568413" y="331927"/>
                  </a:lnTo>
                  <a:lnTo>
                    <a:pt x="568490" y="341642"/>
                  </a:lnTo>
                  <a:lnTo>
                    <a:pt x="568490" y="317690"/>
                  </a:lnTo>
                  <a:lnTo>
                    <a:pt x="563384" y="315976"/>
                  </a:lnTo>
                  <a:lnTo>
                    <a:pt x="567423" y="314464"/>
                  </a:lnTo>
                  <a:lnTo>
                    <a:pt x="570407" y="312318"/>
                  </a:lnTo>
                  <a:lnTo>
                    <a:pt x="570522" y="312153"/>
                  </a:lnTo>
                  <a:lnTo>
                    <a:pt x="574357" y="306705"/>
                  </a:lnTo>
                  <a:lnTo>
                    <a:pt x="575360" y="303466"/>
                  </a:lnTo>
                  <a:lnTo>
                    <a:pt x="575246" y="293509"/>
                  </a:lnTo>
                  <a:lnTo>
                    <a:pt x="573201" y="288785"/>
                  </a:lnTo>
                  <a:lnTo>
                    <a:pt x="570992" y="286689"/>
                  </a:lnTo>
                  <a:lnTo>
                    <a:pt x="568871" y="284695"/>
                  </a:lnTo>
                  <a:lnTo>
                    <a:pt x="565035" y="281025"/>
                  </a:lnTo>
                  <a:lnTo>
                    <a:pt x="565035" y="303339"/>
                  </a:lnTo>
                  <a:lnTo>
                    <a:pt x="563867" y="306120"/>
                  </a:lnTo>
                  <a:lnTo>
                    <a:pt x="558965" y="310959"/>
                  </a:lnTo>
                  <a:lnTo>
                    <a:pt x="555815" y="312153"/>
                  </a:lnTo>
                  <a:lnTo>
                    <a:pt x="548030" y="312153"/>
                  </a:lnTo>
                  <a:lnTo>
                    <a:pt x="544817" y="310946"/>
                  </a:lnTo>
                  <a:lnTo>
                    <a:pt x="539877" y="306070"/>
                  </a:lnTo>
                  <a:lnTo>
                    <a:pt x="538734" y="303149"/>
                  </a:lnTo>
                  <a:lnTo>
                    <a:pt x="538645" y="295694"/>
                  </a:lnTo>
                  <a:lnTo>
                    <a:pt x="539902" y="292773"/>
                  </a:lnTo>
                  <a:lnTo>
                    <a:pt x="561276" y="290449"/>
                  </a:lnTo>
                  <a:lnTo>
                    <a:pt x="563829" y="292925"/>
                  </a:lnTo>
                  <a:lnTo>
                    <a:pt x="564997" y="295694"/>
                  </a:lnTo>
                  <a:lnTo>
                    <a:pt x="565035" y="303339"/>
                  </a:lnTo>
                  <a:lnTo>
                    <a:pt x="565035" y="281025"/>
                  </a:lnTo>
                  <a:lnTo>
                    <a:pt x="564553" y="280555"/>
                  </a:lnTo>
                  <a:lnTo>
                    <a:pt x="558850" y="278485"/>
                  </a:lnTo>
                  <a:lnTo>
                    <a:pt x="544703" y="278498"/>
                  </a:lnTo>
                  <a:lnTo>
                    <a:pt x="539051" y="280504"/>
                  </a:lnTo>
                  <a:lnTo>
                    <a:pt x="530567" y="288556"/>
                  </a:lnTo>
                  <a:lnTo>
                    <a:pt x="528447" y="293509"/>
                  </a:lnTo>
                  <a:lnTo>
                    <a:pt x="528485" y="303466"/>
                  </a:lnTo>
                  <a:lnTo>
                    <a:pt x="529437" y="306705"/>
                  </a:lnTo>
                  <a:lnTo>
                    <a:pt x="533463" y="312318"/>
                  </a:lnTo>
                  <a:lnTo>
                    <a:pt x="536498" y="314464"/>
                  </a:lnTo>
                  <a:lnTo>
                    <a:pt x="540626" y="315976"/>
                  </a:lnTo>
                  <a:lnTo>
                    <a:pt x="535686" y="317271"/>
                  </a:lnTo>
                  <a:lnTo>
                    <a:pt x="531876" y="319709"/>
                  </a:lnTo>
                  <a:lnTo>
                    <a:pt x="526516" y="326834"/>
                  </a:lnTo>
                  <a:lnTo>
                    <a:pt x="525183" y="331241"/>
                  </a:lnTo>
                  <a:lnTo>
                    <a:pt x="525233" y="343738"/>
                  </a:lnTo>
                  <a:lnTo>
                    <a:pt x="527646" y="349529"/>
                  </a:lnTo>
                  <a:lnTo>
                    <a:pt x="532536" y="354291"/>
                  </a:lnTo>
                  <a:lnTo>
                    <a:pt x="537451" y="359016"/>
                  </a:lnTo>
                  <a:lnTo>
                    <a:pt x="543928" y="361378"/>
                  </a:lnTo>
                  <a:lnTo>
                    <a:pt x="559943" y="361378"/>
                  </a:lnTo>
                  <a:lnTo>
                    <a:pt x="566394" y="359016"/>
                  </a:lnTo>
                  <a:lnTo>
                    <a:pt x="572452" y="353187"/>
                  </a:lnTo>
                  <a:lnTo>
                    <a:pt x="576224" y="349580"/>
                  </a:lnTo>
                  <a:lnTo>
                    <a:pt x="578662" y="343738"/>
                  </a:lnTo>
                  <a:lnTo>
                    <a:pt x="578662" y="331774"/>
                  </a:lnTo>
                  <a:close/>
                </a:path>
                <a:path w="1118870" h="361950">
                  <a:moveTo>
                    <a:pt x="583679" y="12"/>
                  </a:moveTo>
                  <a:lnTo>
                    <a:pt x="550760" y="12"/>
                  </a:lnTo>
                  <a:lnTo>
                    <a:pt x="550760" y="260210"/>
                  </a:lnTo>
                  <a:lnTo>
                    <a:pt x="583679" y="260210"/>
                  </a:lnTo>
                  <a:lnTo>
                    <a:pt x="583679" y="12"/>
                  </a:lnTo>
                  <a:close/>
                </a:path>
                <a:path w="1118870" h="361950">
                  <a:moveTo>
                    <a:pt x="605053" y="0"/>
                  </a:moveTo>
                  <a:lnTo>
                    <a:pt x="594372" y="0"/>
                  </a:lnTo>
                  <a:lnTo>
                    <a:pt x="594372" y="313664"/>
                  </a:lnTo>
                  <a:lnTo>
                    <a:pt x="605053" y="313664"/>
                  </a:lnTo>
                  <a:lnTo>
                    <a:pt x="605053" y="0"/>
                  </a:lnTo>
                  <a:close/>
                </a:path>
                <a:path w="1118870" h="361950">
                  <a:moveTo>
                    <a:pt x="626427" y="0"/>
                  </a:moveTo>
                  <a:lnTo>
                    <a:pt x="615734" y="0"/>
                  </a:lnTo>
                  <a:lnTo>
                    <a:pt x="615734" y="313664"/>
                  </a:lnTo>
                  <a:lnTo>
                    <a:pt x="626427" y="313664"/>
                  </a:lnTo>
                  <a:lnTo>
                    <a:pt x="626427" y="0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13" y="260210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694791" y="329488"/>
                  </a:moveTo>
                  <a:lnTo>
                    <a:pt x="686638" y="286740"/>
                  </a:lnTo>
                  <a:lnTo>
                    <a:pt x="684542" y="284276"/>
                  </a:lnTo>
                  <a:lnTo>
                    <a:pt x="684542" y="319963"/>
                  </a:lnTo>
                  <a:lnTo>
                    <a:pt x="684250" y="329095"/>
                  </a:lnTo>
                  <a:lnTo>
                    <a:pt x="672896" y="353187"/>
                  </a:lnTo>
                  <a:lnTo>
                    <a:pt x="663740" y="353187"/>
                  </a:lnTo>
                  <a:lnTo>
                    <a:pt x="652094" y="319963"/>
                  </a:lnTo>
                  <a:lnTo>
                    <a:pt x="652373" y="311924"/>
                  </a:lnTo>
                  <a:lnTo>
                    <a:pt x="663638" y="286740"/>
                  </a:lnTo>
                  <a:lnTo>
                    <a:pt x="672858" y="286740"/>
                  </a:lnTo>
                  <a:lnTo>
                    <a:pt x="684542" y="319963"/>
                  </a:lnTo>
                  <a:lnTo>
                    <a:pt x="684542" y="284276"/>
                  </a:lnTo>
                  <a:lnTo>
                    <a:pt x="683069" y="282892"/>
                  </a:lnTo>
                  <a:lnTo>
                    <a:pt x="679780" y="281152"/>
                  </a:lnTo>
                  <a:lnTo>
                    <a:pt x="676503" y="279374"/>
                  </a:lnTo>
                  <a:lnTo>
                    <a:pt x="672680" y="278485"/>
                  </a:lnTo>
                  <a:lnTo>
                    <a:pt x="662406" y="278498"/>
                  </a:lnTo>
                  <a:lnTo>
                    <a:pt x="657504" y="280085"/>
                  </a:lnTo>
                  <a:lnTo>
                    <a:pt x="641858" y="310375"/>
                  </a:lnTo>
                  <a:lnTo>
                    <a:pt x="641858" y="319963"/>
                  </a:lnTo>
                  <a:lnTo>
                    <a:pt x="654354" y="358584"/>
                  </a:lnTo>
                  <a:lnTo>
                    <a:pt x="660501" y="361378"/>
                  </a:lnTo>
                  <a:lnTo>
                    <a:pt x="674268" y="361378"/>
                  </a:lnTo>
                  <a:lnTo>
                    <a:pt x="693813" y="337185"/>
                  </a:lnTo>
                  <a:lnTo>
                    <a:pt x="694791" y="329488"/>
                  </a:lnTo>
                  <a:close/>
                </a:path>
                <a:path w="1118870" h="361950">
                  <a:moveTo>
                    <a:pt x="701281" y="0"/>
                  </a:moveTo>
                  <a:lnTo>
                    <a:pt x="690600" y="0"/>
                  </a:lnTo>
                  <a:lnTo>
                    <a:pt x="690600" y="260197"/>
                  </a:lnTo>
                  <a:lnTo>
                    <a:pt x="701281" y="260197"/>
                  </a:lnTo>
                  <a:lnTo>
                    <a:pt x="701281" y="0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1987" y="12"/>
                  </a:lnTo>
                  <a:lnTo>
                    <a:pt x="711987" y="260210"/>
                  </a:lnTo>
                  <a:lnTo>
                    <a:pt x="744054" y="260210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69835" y="329488"/>
                  </a:moveTo>
                  <a:lnTo>
                    <a:pt x="761682" y="286740"/>
                  </a:lnTo>
                  <a:lnTo>
                    <a:pt x="760831" y="285419"/>
                  </a:lnTo>
                  <a:lnTo>
                    <a:pt x="759612" y="284289"/>
                  </a:lnTo>
                  <a:lnTo>
                    <a:pt x="759612" y="319963"/>
                  </a:lnTo>
                  <a:lnTo>
                    <a:pt x="759307" y="329095"/>
                  </a:lnTo>
                  <a:lnTo>
                    <a:pt x="747953" y="353187"/>
                  </a:lnTo>
                  <a:lnTo>
                    <a:pt x="738797" y="353187"/>
                  </a:lnTo>
                  <a:lnTo>
                    <a:pt x="727151" y="319963"/>
                  </a:lnTo>
                  <a:lnTo>
                    <a:pt x="727430" y="311924"/>
                  </a:lnTo>
                  <a:lnTo>
                    <a:pt x="738682" y="286740"/>
                  </a:lnTo>
                  <a:lnTo>
                    <a:pt x="747915" y="286740"/>
                  </a:lnTo>
                  <a:lnTo>
                    <a:pt x="759612" y="319963"/>
                  </a:lnTo>
                  <a:lnTo>
                    <a:pt x="759612" y="284289"/>
                  </a:lnTo>
                  <a:lnTo>
                    <a:pt x="758113" y="282892"/>
                  </a:lnTo>
                  <a:lnTo>
                    <a:pt x="751547" y="279374"/>
                  </a:lnTo>
                  <a:lnTo>
                    <a:pt x="747725" y="278485"/>
                  </a:lnTo>
                  <a:lnTo>
                    <a:pt x="737463" y="278498"/>
                  </a:lnTo>
                  <a:lnTo>
                    <a:pt x="716902" y="310375"/>
                  </a:lnTo>
                  <a:lnTo>
                    <a:pt x="716902" y="319963"/>
                  </a:lnTo>
                  <a:lnTo>
                    <a:pt x="729411" y="358584"/>
                  </a:lnTo>
                  <a:lnTo>
                    <a:pt x="735545" y="361378"/>
                  </a:lnTo>
                  <a:lnTo>
                    <a:pt x="749312" y="361378"/>
                  </a:lnTo>
                  <a:lnTo>
                    <a:pt x="768858" y="337185"/>
                  </a:lnTo>
                  <a:lnTo>
                    <a:pt x="769835" y="329488"/>
                  </a:lnTo>
                  <a:close/>
                </a:path>
                <a:path w="1118870" h="361950">
                  <a:moveTo>
                    <a:pt x="776135" y="0"/>
                  </a:moveTo>
                  <a:lnTo>
                    <a:pt x="765441" y="0"/>
                  </a:lnTo>
                  <a:lnTo>
                    <a:pt x="765441" y="260197"/>
                  </a:lnTo>
                  <a:lnTo>
                    <a:pt x="776135" y="260197"/>
                  </a:lnTo>
                  <a:lnTo>
                    <a:pt x="776135" y="0"/>
                  </a:lnTo>
                  <a:close/>
                </a:path>
                <a:path w="1118870" h="361950">
                  <a:moveTo>
                    <a:pt x="818896" y="12"/>
                  </a:moveTo>
                  <a:lnTo>
                    <a:pt x="786841" y="12"/>
                  </a:lnTo>
                  <a:lnTo>
                    <a:pt x="786841" y="260210"/>
                  </a:lnTo>
                  <a:lnTo>
                    <a:pt x="818896" y="260210"/>
                  </a:lnTo>
                  <a:lnTo>
                    <a:pt x="818896" y="12"/>
                  </a:lnTo>
                  <a:close/>
                </a:path>
                <a:path w="1118870" h="361950">
                  <a:moveTo>
                    <a:pt x="844892" y="329488"/>
                  </a:moveTo>
                  <a:lnTo>
                    <a:pt x="836739" y="286740"/>
                  </a:lnTo>
                  <a:lnTo>
                    <a:pt x="834656" y="284276"/>
                  </a:lnTo>
                  <a:lnTo>
                    <a:pt x="834656" y="319963"/>
                  </a:lnTo>
                  <a:lnTo>
                    <a:pt x="834364" y="329095"/>
                  </a:lnTo>
                  <a:lnTo>
                    <a:pt x="823010" y="353187"/>
                  </a:lnTo>
                  <a:lnTo>
                    <a:pt x="813841" y="353187"/>
                  </a:lnTo>
                  <a:lnTo>
                    <a:pt x="802208" y="319963"/>
                  </a:lnTo>
                  <a:lnTo>
                    <a:pt x="802487" y="311924"/>
                  </a:lnTo>
                  <a:lnTo>
                    <a:pt x="813739" y="286740"/>
                  </a:lnTo>
                  <a:lnTo>
                    <a:pt x="822972" y="286740"/>
                  </a:lnTo>
                  <a:lnTo>
                    <a:pt x="834656" y="319963"/>
                  </a:lnTo>
                  <a:lnTo>
                    <a:pt x="834656" y="284276"/>
                  </a:lnTo>
                  <a:lnTo>
                    <a:pt x="833183" y="282892"/>
                  </a:lnTo>
                  <a:lnTo>
                    <a:pt x="826592" y="279374"/>
                  </a:lnTo>
                  <a:lnTo>
                    <a:pt x="822782" y="278485"/>
                  </a:lnTo>
                  <a:lnTo>
                    <a:pt x="812520" y="278498"/>
                  </a:lnTo>
                  <a:lnTo>
                    <a:pt x="791959" y="310375"/>
                  </a:lnTo>
                  <a:lnTo>
                    <a:pt x="791959" y="319963"/>
                  </a:lnTo>
                  <a:lnTo>
                    <a:pt x="804468" y="358584"/>
                  </a:lnTo>
                  <a:lnTo>
                    <a:pt x="810602" y="361378"/>
                  </a:lnTo>
                  <a:lnTo>
                    <a:pt x="824369" y="361378"/>
                  </a:lnTo>
                  <a:lnTo>
                    <a:pt x="843915" y="337185"/>
                  </a:lnTo>
                  <a:lnTo>
                    <a:pt x="844892" y="329488"/>
                  </a:lnTo>
                  <a:close/>
                </a:path>
                <a:path w="1118870" h="361950">
                  <a:moveTo>
                    <a:pt x="850976" y="0"/>
                  </a:moveTo>
                  <a:lnTo>
                    <a:pt x="840295" y="0"/>
                  </a:lnTo>
                  <a:lnTo>
                    <a:pt x="840295" y="260197"/>
                  </a:lnTo>
                  <a:lnTo>
                    <a:pt x="850976" y="260197"/>
                  </a:lnTo>
                  <a:lnTo>
                    <a:pt x="850976" y="0"/>
                  </a:lnTo>
                  <a:close/>
                </a:path>
                <a:path w="1118870" h="361950">
                  <a:moveTo>
                    <a:pt x="872363" y="0"/>
                  </a:moveTo>
                  <a:lnTo>
                    <a:pt x="861669" y="0"/>
                  </a:lnTo>
                  <a:lnTo>
                    <a:pt x="861669" y="260197"/>
                  </a:lnTo>
                  <a:lnTo>
                    <a:pt x="872363" y="260197"/>
                  </a:lnTo>
                  <a:lnTo>
                    <a:pt x="872363" y="0"/>
                  </a:lnTo>
                  <a:close/>
                </a:path>
                <a:path w="1118870" h="361950">
                  <a:moveTo>
                    <a:pt x="920254" y="330784"/>
                  </a:moveTo>
                  <a:lnTo>
                    <a:pt x="918908" y="326428"/>
                  </a:lnTo>
                  <a:lnTo>
                    <a:pt x="913587" y="319455"/>
                  </a:lnTo>
                  <a:lnTo>
                    <a:pt x="909866" y="317144"/>
                  </a:lnTo>
                  <a:lnTo>
                    <a:pt x="905065" y="316039"/>
                  </a:lnTo>
                  <a:lnTo>
                    <a:pt x="908761" y="314337"/>
                  </a:lnTo>
                  <a:lnTo>
                    <a:pt x="911542" y="312051"/>
                  </a:lnTo>
                  <a:lnTo>
                    <a:pt x="915301" y="306285"/>
                  </a:lnTo>
                  <a:lnTo>
                    <a:pt x="916254" y="303098"/>
                  </a:lnTo>
                  <a:lnTo>
                    <a:pt x="916254" y="295897"/>
                  </a:lnTo>
                  <a:lnTo>
                    <a:pt x="896937" y="278498"/>
                  </a:lnTo>
                  <a:lnTo>
                    <a:pt x="886079" y="278498"/>
                  </a:lnTo>
                  <a:lnTo>
                    <a:pt x="880706" y="280339"/>
                  </a:lnTo>
                  <a:lnTo>
                    <a:pt x="872083" y="287693"/>
                  </a:lnTo>
                  <a:lnTo>
                    <a:pt x="869289" y="292849"/>
                  </a:lnTo>
                  <a:lnTo>
                    <a:pt x="868083" y="299542"/>
                  </a:lnTo>
                  <a:lnTo>
                    <a:pt x="878039" y="301307"/>
                  </a:lnTo>
                  <a:lnTo>
                    <a:pt x="878776" y="296443"/>
                  </a:lnTo>
                  <a:lnTo>
                    <a:pt x="880440" y="292785"/>
                  </a:lnTo>
                  <a:lnTo>
                    <a:pt x="885609" y="287909"/>
                  </a:lnTo>
                  <a:lnTo>
                    <a:pt x="888834" y="286689"/>
                  </a:lnTo>
                  <a:lnTo>
                    <a:pt x="896632" y="286689"/>
                  </a:lnTo>
                  <a:lnTo>
                    <a:pt x="899820" y="287896"/>
                  </a:lnTo>
                  <a:lnTo>
                    <a:pt x="904773" y="292684"/>
                  </a:lnTo>
                  <a:lnTo>
                    <a:pt x="906018" y="295706"/>
                  </a:lnTo>
                  <a:lnTo>
                    <a:pt x="906018" y="303987"/>
                  </a:lnTo>
                  <a:lnTo>
                    <a:pt x="904303" y="307390"/>
                  </a:lnTo>
                  <a:lnTo>
                    <a:pt x="897521" y="311835"/>
                  </a:lnTo>
                  <a:lnTo>
                    <a:pt x="893699" y="312928"/>
                  </a:lnTo>
                  <a:lnTo>
                    <a:pt x="887844" y="312826"/>
                  </a:lnTo>
                  <a:lnTo>
                    <a:pt x="886739" y="321576"/>
                  </a:lnTo>
                  <a:lnTo>
                    <a:pt x="889558" y="320840"/>
                  </a:lnTo>
                  <a:lnTo>
                    <a:pt x="891882" y="320471"/>
                  </a:lnTo>
                  <a:lnTo>
                    <a:pt x="898385" y="320471"/>
                  </a:lnTo>
                  <a:lnTo>
                    <a:pt x="902182" y="321957"/>
                  </a:lnTo>
                  <a:lnTo>
                    <a:pt x="908164" y="327901"/>
                  </a:lnTo>
                  <a:lnTo>
                    <a:pt x="909675" y="331660"/>
                  </a:lnTo>
                  <a:lnTo>
                    <a:pt x="909675" y="341045"/>
                  </a:lnTo>
                  <a:lnTo>
                    <a:pt x="908050" y="345071"/>
                  </a:lnTo>
                  <a:lnTo>
                    <a:pt x="901573" y="351561"/>
                  </a:lnTo>
                  <a:lnTo>
                    <a:pt x="897623" y="353187"/>
                  </a:lnTo>
                  <a:lnTo>
                    <a:pt x="889000" y="353187"/>
                  </a:lnTo>
                  <a:lnTo>
                    <a:pt x="885621" y="351955"/>
                  </a:lnTo>
                  <a:lnTo>
                    <a:pt x="880122" y="346976"/>
                  </a:lnTo>
                  <a:lnTo>
                    <a:pt x="878192" y="342887"/>
                  </a:lnTo>
                  <a:lnTo>
                    <a:pt x="877049" y="337248"/>
                  </a:lnTo>
                  <a:lnTo>
                    <a:pt x="867079" y="338569"/>
                  </a:lnTo>
                  <a:lnTo>
                    <a:pt x="867740" y="345325"/>
                  </a:lnTo>
                  <a:lnTo>
                    <a:pt x="870419" y="350824"/>
                  </a:lnTo>
                  <a:lnTo>
                    <a:pt x="879830" y="359321"/>
                  </a:lnTo>
                  <a:lnTo>
                    <a:pt x="885761" y="361442"/>
                  </a:lnTo>
                  <a:lnTo>
                    <a:pt x="900785" y="361442"/>
                  </a:lnTo>
                  <a:lnTo>
                    <a:pt x="907313" y="358990"/>
                  </a:lnTo>
                  <a:lnTo>
                    <a:pt x="917651" y="349123"/>
                  </a:lnTo>
                  <a:lnTo>
                    <a:pt x="920254" y="343115"/>
                  </a:lnTo>
                  <a:lnTo>
                    <a:pt x="920254" y="330784"/>
                  </a:lnTo>
                  <a:close/>
                </a:path>
                <a:path w="1118870" h="361950">
                  <a:moveTo>
                    <a:pt x="925817" y="0"/>
                  </a:moveTo>
                  <a:lnTo>
                    <a:pt x="915123" y="0"/>
                  </a:lnTo>
                  <a:lnTo>
                    <a:pt x="915123" y="260197"/>
                  </a:lnTo>
                  <a:lnTo>
                    <a:pt x="925817" y="260197"/>
                  </a:lnTo>
                  <a:lnTo>
                    <a:pt x="925817" y="0"/>
                  </a:lnTo>
                  <a:close/>
                </a:path>
                <a:path w="1118870" h="361950">
                  <a:moveTo>
                    <a:pt x="958710" y="12"/>
                  </a:moveTo>
                  <a:lnTo>
                    <a:pt x="936498" y="12"/>
                  </a:lnTo>
                  <a:lnTo>
                    <a:pt x="936498" y="260210"/>
                  </a:lnTo>
                  <a:lnTo>
                    <a:pt x="958710" y="260210"/>
                  </a:lnTo>
                  <a:lnTo>
                    <a:pt x="958710" y="12"/>
                  </a:lnTo>
                  <a:close/>
                </a:path>
                <a:path w="1118870" h="361950">
                  <a:moveTo>
                    <a:pt x="979627" y="278485"/>
                  </a:moveTo>
                  <a:lnTo>
                    <a:pt x="973188" y="278485"/>
                  </a:lnTo>
                  <a:lnTo>
                    <a:pt x="971461" y="281990"/>
                  </a:lnTo>
                  <a:lnTo>
                    <a:pt x="968514" y="285610"/>
                  </a:lnTo>
                  <a:lnTo>
                    <a:pt x="960170" y="293065"/>
                  </a:lnTo>
                  <a:lnTo>
                    <a:pt x="955294" y="296240"/>
                  </a:lnTo>
                  <a:lnTo>
                    <a:pt x="949731" y="298869"/>
                  </a:lnTo>
                  <a:lnTo>
                    <a:pt x="949731" y="308495"/>
                  </a:lnTo>
                  <a:lnTo>
                    <a:pt x="969657" y="296481"/>
                  </a:lnTo>
                  <a:lnTo>
                    <a:pt x="969657" y="359994"/>
                  </a:lnTo>
                  <a:lnTo>
                    <a:pt x="979627" y="359994"/>
                  </a:lnTo>
                  <a:lnTo>
                    <a:pt x="979627" y="278485"/>
                  </a:lnTo>
                  <a:close/>
                </a:path>
                <a:path w="1118870" h="361950">
                  <a:moveTo>
                    <a:pt x="1001483" y="12"/>
                  </a:moveTo>
                  <a:lnTo>
                    <a:pt x="979284" y="12"/>
                  </a:lnTo>
                  <a:lnTo>
                    <a:pt x="979284" y="260210"/>
                  </a:lnTo>
                  <a:lnTo>
                    <a:pt x="1001483" y="260210"/>
                  </a:lnTo>
                  <a:lnTo>
                    <a:pt x="1001483" y="12"/>
                  </a:lnTo>
                  <a:close/>
                </a:path>
                <a:path w="1118870" h="361950">
                  <a:moveTo>
                    <a:pt x="1033564" y="12"/>
                  </a:moveTo>
                  <a:lnTo>
                    <a:pt x="1011351" y="12"/>
                  </a:lnTo>
                  <a:lnTo>
                    <a:pt x="1011351" y="260210"/>
                  </a:lnTo>
                  <a:lnTo>
                    <a:pt x="1033564" y="260210"/>
                  </a:lnTo>
                  <a:lnTo>
                    <a:pt x="1033564" y="12"/>
                  </a:lnTo>
                  <a:close/>
                </a:path>
                <a:path w="1118870" h="361950">
                  <a:moveTo>
                    <a:pt x="1054671" y="278485"/>
                  </a:moveTo>
                  <a:lnTo>
                    <a:pt x="1048245" y="278485"/>
                  </a:lnTo>
                  <a:lnTo>
                    <a:pt x="1046518" y="281990"/>
                  </a:lnTo>
                  <a:lnTo>
                    <a:pt x="1043559" y="285610"/>
                  </a:lnTo>
                  <a:lnTo>
                    <a:pt x="1035215" y="293065"/>
                  </a:lnTo>
                  <a:lnTo>
                    <a:pt x="1030351" y="296240"/>
                  </a:lnTo>
                  <a:lnTo>
                    <a:pt x="1024775" y="298869"/>
                  </a:lnTo>
                  <a:lnTo>
                    <a:pt x="1024775" y="308495"/>
                  </a:lnTo>
                  <a:lnTo>
                    <a:pt x="1044702" y="296481"/>
                  </a:lnTo>
                  <a:lnTo>
                    <a:pt x="1044702" y="359994"/>
                  </a:lnTo>
                  <a:lnTo>
                    <a:pt x="1054671" y="359994"/>
                  </a:lnTo>
                  <a:lnTo>
                    <a:pt x="1054671" y="278485"/>
                  </a:lnTo>
                  <a:close/>
                </a:path>
                <a:path w="1118870" h="361950">
                  <a:moveTo>
                    <a:pt x="1076337" y="12"/>
                  </a:moveTo>
                  <a:lnTo>
                    <a:pt x="1054125" y="12"/>
                  </a:lnTo>
                  <a:lnTo>
                    <a:pt x="1054125" y="260210"/>
                  </a:lnTo>
                  <a:lnTo>
                    <a:pt x="1076337" y="260210"/>
                  </a:lnTo>
                  <a:lnTo>
                    <a:pt x="1076337" y="12"/>
                  </a:lnTo>
                  <a:close/>
                </a:path>
                <a:path w="1118870" h="361950">
                  <a:moveTo>
                    <a:pt x="1096886" y="0"/>
                  </a:moveTo>
                  <a:lnTo>
                    <a:pt x="1086205" y="0"/>
                  </a:lnTo>
                  <a:lnTo>
                    <a:pt x="1086205" y="313664"/>
                  </a:lnTo>
                  <a:lnTo>
                    <a:pt x="1096886" y="313664"/>
                  </a:lnTo>
                  <a:lnTo>
                    <a:pt x="1096886" y="0"/>
                  </a:lnTo>
                  <a:close/>
                </a:path>
                <a:path w="1118870" h="361950">
                  <a:moveTo>
                    <a:pt x="1118260" y="0"/>
                  </a:moveTo>
                  <a:lnTo>
                    <a:pt x="1107579" y="0"/>
                  </a:lnTo>
                  <a:lnTo>
                    <a:pt x="1107579" y="313664"/>
                  </a:lnTo>
                  <a:lnTo>
                    <a:pt x="1118260" y="313664"/>
                  </a:lnTo>
                  <a:lnTo>
                    <a:pt x="1118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190419" y="237742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99933" y="2381365"/>
              <a:ext cx="143802" cy="124828"/>
            </a:xfrm>
            <a:prstGeom prst="rect">
              <a:avLst/>
            </a:prstGeom>
          </p:spPr>
        </p:pic>
      </p:grpSp>
      <p:sp>
        <p:nvSpPr>
          <p:cNvPr id="31" name="object 31"/>
          <p:cNvSpPr txBox="1"/>
          <p:nvPr/>
        </p:nvSpPr>
        <p:spPr>
          <a:xfrm>
            <a:off x="2190419" y="2377427"/>
            <a:ext cx="661035" cy="135255"/>
          </a:xfrm>
          <a:prstGeom prst="rect">
            <a:avLst/>
          </a:prstGeom>
        </p:spPr>
        <p:txBody>
          <a:bodyPr vert="horz" wrap="square" lIns="0" tIns="22225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175"/>
              </a:spcBef>
            </a:pPr>
            <a:r>
              <a:rPr sz="550" b="1" spc="-30" dirty="0">
                <a:latin typeface="Trebuchet MS"/>
                <a:cs typeface="Trebuchet MS"/>
              </a:rPr>
              <a:t>EAS</a:t>
            </a:r>
            <a:r>
              <a:rPr sz="550" b="1" spc="-100" dirty="0">
                <a:latin typeface="Trebuchet MS"/>
                <a:cs typeface="Trebuchet MS"/>
              </a:rPr>
              <a:t>Y</a:t>
            </a:r>
            <a:r>
              <a:rPr sz="550" b="1" spc="-45" dirty="0">
                <a:latin typeface="Trebuchet MS"/>
                <a:cs typeface="Trebuchet MS"/>
              </a:rPr>
              <a:t>-PEEL</a:t>
            </a:r>
            <a:r>
              <a:rPr sz="550" b="1" spc="-55" dirty="0">
                <a:latin typeface="Trebuchet MS"/>
                <a:cs typeface="Trebuchet MS"/>
              </a:rPr>
              <a:t> </a:t>
            </a:r>
            <a:r>
              <a:rPr sz="550" b="1" spc="-125" dirty="0">
                <a:latin typeface="Trebuchet MS"/>
                <a:cs typeface="Trebuchet MS"/>
              </a:rPr>
              <a:t>T</a:t>
            </a:r>
            <a:r>
              <a:rPr sz="550" b="1" spc="-25" dirty="0">
                <a:latin typeface="Trebuchet MS"/>
                <a:cs typeface="Trebuchet MS"/>
              </a:rPr>
              <a:t>AB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2002162" y="8383709"/>
            <a:ext cx="1738630" cy="1920239"/>
          </a:xfrm>
          <a:custGeom>
            <a:avLst/>
            <a:gdLst/>
            <a:ahLst/>
            <a:cxnLst/>
            <a:rect l="l" t="t" r="r" b="b"/>
            <a:pathLst>
              <a:path w="1738629" h="192024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8040"/>
                </a:lnTo>
                <a:lnTo>
                  <a:pt x="1124" y="1889663"/>
                </a:lnTo>
                <a:lnTo>
                  <a:pt x="8999" y="1911037"/>
                </a:lnTo>
                <a:lnTo>
                  <a:pt x="30373" y="1918911"/>
                </a:lnTo>
                <a:lnTo>
                  <a:pt x="71996" y="1920036"/>
                </a:lnTo>
                <a:lnTo>
                  <a:pt x="1666595" y="1920036"/>
                </a:lnTo>
                <a:lnTo>
                  <a:pt x="1708218" y="1918911"/>
                </a:lnTo>
                <a:lnTo>
                  <a:pt x="1729592" y="1911037"/>
                </a:lnTo>
                <a:lnTo>
                  <a:pt x="1737466" y="1889663"/>
                </a:lnTo>
                <a:lnTo>
                  <a:pt x="1738591" y="184804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3" name="object 33"/>
          <p:cNvGraphicFramePr>
            <a:graphicFrameLocks noGrp="1"/>
          </p:cNvGraphicFramePr>
          <p:nvPr/>
        </p:nvGraphicFramePr>
        <p:xfrm>
          <a:off x="2103809" y="955687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6617RH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16005118002145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4" name="object 34"/>
          <p:cNvSpPr txBox="1"/>
          <p:nvPr/>
        </p:nvSpPr>
        <p:spPr>
          <a:xfrm>
            <a:off x="2050512" y="8477913"/>
            <a:ext cx="164211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PUREE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2879661" y="8781999"/>
            <a:ext cx="661035" cy="135255"/>
            <a:chOff x="2879661" y="8781999"/>
            <a:chExt cx="661035" cy="135255"/>
          </a:xfrm>
        </p:grpSpPr>
        <p:sp>
          <p:nvSpPr>
            <p:cNvPr id="36" name="object 36"/>
            <p:cNvSpPr/>
            <p:nvPr/>
          </p:nvSpPr>
          <p:spPr>
            <a:xfrm>
              <a:off x="2879661" y="878199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889171" y="8785944"/>
              <a:ext cx="143802" cy="124828"/>
            </a:xfrm>
            <a:prstGeom prst="rect">
              <a:avLst/>
            </a:prstGeom>
          </p:spPr>
        </p:pic>
      </p:grpSp>
      <p:sp>
        <p:nvSpPr>
          <p:cNvPr id="38" name="object 38"/>
          <p:cNvSpPr txBox="1"/>
          <p:nvPr/>
        </p:nvSpPr>
        <p:spPr>
          <a:xfrm>
            <a:off x="3060556" y="8796233"/>
            <a:ext cx="44958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2256637" y="8989910"/>
            <a:ext cx="1229995" cy="445134"/>
            <a:chOff x="2256637" y="8989910"/>
            <a:chExt cx="1229995" cy="445134"/>
          </a:xfrm>
        </p:grpSpPr>
        <p:sp>
          <p:nvSpPr>
            <p:cNvPr id="40" name="object 40"/>
            <p:cNvSpPr/>
            <p:nvPr/>
          </p:nvSpPr>
          <p:spPr>
            <a:xfrm>
              <a:off x="2256637" y="8989910"/>
              <a:ext cx="1229995" cy="432434"/>
            </a:xfrm>
            <a:custGeom>
              <a:avLst/>
              <a:gdLst/>
              <a:ahLst/>
              <a:cxnLst/>
              <a:rect l="l" t="t" r="r" b="b"/>
              <a:pathLst>
                <a:path w="1229995" h="432434">
                  <a:moveTo>
                    <a:pt x="1229575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1229575" y="432003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14943" y="9345507"/>
              <a:ext cx="71272" cy="89103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2373858" y="9076385"/>
              <a:ext cx="1016635" cy="312420"/>
            </a:xfrm>
            <a:custGeom>
              <a:avLst/>
              <a:gdLst/>
              <a:ahLst/>
              <a:cxnLst/>
              <a:rect l="l" t="t" r="r" b="b"/>
              <a:pathLst>
                <a:path w="1016635" h="312420">
                  <a:moveTo>
                    <a:pt x="11480" y="12"/>
                  </a:moveTo>
                  <a:lnTo>
                    <a:pt x="0" y="12"/>
                  </a:lnTo>
                  <a:lnTo>
                    <a:pt x="0" y="311886"/>
                  </a:lnTo>
                  <a:lnTo>
                    <a:pt x="11480" y="311886"/>
                  </a:lnTo>
                  <a:lnTo>
                    <a:pt x="11480" y="12"/>
                  </a:lnTo>
                  <a:close/>
                </a:path>
                <a:path w="1016635" h="312420">
                  <a:moveTo>
                    <a:pt x="32867" y="12"/>
                  </a:moveTo>
                  <a:lnTo>
                    <a:pt x="21374" y="12"/>
                  </a:lnTo>
                  <a:lnTo>
                    <a:pt x="21374" y="311886"/>
                  </a:lnTo>
                  <a:lnTo>
                    <a:pt x="32867" y="311886"/>
                  </a:lnTo>
                  <a:lnTo>
                    <a:pt x="32867" y="12"/>
                  </a:lnTo>
                  <a:close/>
                </a:path>
                <a:path w="1016635" h="312420">
                  <a:moveTo>
                    <a:pt x="86321" y="12"/>
                  </a:moveTo>
                  <a:lnTo>
                    <a:pt x="64147" y="12"/>
                  </a:lnTo>
                  <a:lnTo>
                    <a:pt x="64147" y="268655"/>
                  </a:lnTo>
                  <a:lnTo>
                    <a:pt x="86321" y="268655"/>
                  </a:lnTo>
                  <a:lnTo>
                    <a:pt x="86321" y="12"/>
                  </a:lnTo>
                  <a:close/>
                </a:path>
                <a:path w="1016635" h="312420">
                  <a:moveTo>
                    <a:pt x="107708" y="0"/>
                  </a:moveTo>
                  <a:lnTo>
                    <a:pt x="96227" y="0"/>
                  </a:lnTo>
                  <a:lnTo>
                    <a:pt x="96227" y="268655"/>
                  </a:lnTo>
                  <a:lnTo>
                    <a:pt x="107708" y="268655"/>
                  </a:lnTo>
                  <a:lnTo>
                    <a:pt x="107708" y="0"/>
                  </a:lnTo>
                  <a:close/>
                </a:path>
                <a:path w="1016635" h="312420">
                  <a:moveTo>
                    <a:pt x="129095" y="0"/>
                  </a:moveTo>
                  <a:lnTo>
                    <a:pt x="117602" y="0"/>
                  </a:lnTo>
                  <a:lnTo>
                    <a:pt x="117602" y="268655"/>
                  </a:lnTo>
                  <a:lnTo>
                    <a:pt x="129095" y="268655"/>
                  </a:lnTo>
                  <a:lnTo>
                    <a:pt x="129095" y="0"/>
                  </a:lnTo>
                  <a:close/>
                </a:path>
                <a:path w="1016635" h="312420">
                  <a:moveTo>
                    <a:pt x="182549" y="12"/>
                  </a:moveTo>
                  <a:lnTo>
                    <a:pt x="149682" y="12"/>
                  </a:lnTo>
                  <a:lnTo>
                    <a:pt x="149682" y="268655"/>
                  </a:lnTo>
                  <a:lnTo>
                    <a:pt x="182549" y="268655"/>
                  </a:lnTo>
                  <a:lnTo>
                    <a:pt x="182549" y="12"/>
                  </a:lnTo>
                  <a:close/>
                </a:path>
                <a:path w="1016635" h="312420">
                  <a:moveTo>
                    <a:pt x="225323" y="12"/>
                  </a:moveTo>
                  <a:lnTo>
                    <a:pt x="192455" y="12"/>
                  </a:lnTo>
                  <a:lnTo>
                    <a:pt x="192455" y="268655"/>
                  </a:lnTo>
                  <a:lnTo>
                    <a:pt x="225323" y="268655"/>
                  </a:lnTo>
                  <a:lnTo>
                    <a:pt x="225323" y="12"/>
                  </a:lnTo>
                  <a:close/>
                </a:path>
                <a:path w="1016635" h="312420">
                  <a:moveTo>
                    <a:pt x="257390" y="0"/>
                  </a:moveTo>
                  <a:lnTo>
                    <a:pt x="245910" y="0"/>
                  </a:lnTo>
                  <a:lnTo>
                    <a:pt x="245910" y="268655"/>
                  </a:lnTo>
                  <a:lnTo>
                    <a:pt x="257390" y="268655"/>
                  </a:lnTo>
                  <a:lnTo>
                    <a:pt x="257390" y="0"/>
                  </a:lnTo>
                  <a:close/>
                </a:path>
                <a:path w="1016635" h="312420">
                  <a:moveTo>
                    <a:pt x="289471" y="12"/>
                  </a:moveTo>
                  <a:lnTo>
                    <a:pt x="266471" y="12"/>
                  </a:lnTo>
                  <a:lnTo>
                    <a:pt x="266471" y="268655"/>
                  </a:lnTo>
                  <a:lnTo>
                    <a:pt x="289471" y="268655"/>
                  </a:lnTo>
                  <a:lnTo>
                    <a:pt x="289471" y="12"/>
                  </a:lnTo>
                  <a:close/>
                </a:path>
                <a:path w="1016635" h="312420">
                  <a:moveTo>
                    <a:pt x="332244" y="12"/>
                  </a:moveTo>
                  <a:lnTo>
                    <a:pt x="309245" y="12"/>
                  </a:lnTo>
                  <a:lnTo>
                    <a:pt x="309245" y="268655"/>
                  </a:lnTo>
                  <a:lnTo>
                    <a:pt x="332244" y="268655"/>
                  </a:lnTo>
                  <a:lnTo>
                    <a:pt x="332244" y="12"/>
                  </a:lnTo>
                  <a:close/>
                </a:path>
                <a:path w="1016635" h="312420">
                  <a:moveTo>
                    <a:pt x="375005" y="12"/>
                  </a:moveTo>
                  <a:lnTo>
                    <a:pt x="353656" y="12"/>
                  </a:lnTo>
                  <a:lnTo>
                    <a:pt x="353656" y="268655"/>
                  </a:lnTo>
                  <a:lnTo>
                    <a:pt x="375005" y="268655"/>
                  </a:lnTo>
                  <a:lnTo>
                    <a:pt x="375005" y="12"/>
                  </a:lnTo>
                  <a:close/>
                </a:path>
                <a:path w="1016635" h="312420">
                  <a:moveTo>
                    <a:pt x="407098" y="0"/>
                  </a:moveTo>
                  <a:lnTo>
                    <a:pt x="396417" y="0"/>
                  </a:lnTo>
                  <a:lnTo>
                    <a:pt x="396417" y="268655"/>
                  </a:lnTo>
                  <a:lnTo>
                    <a:pt x="407098" y="268655"/>
                  </a:lnTo>
                  <a:lnTo>
                    <a:pt x="407098" y="0"/>
                  </a:lnTo>
                  <a:close/>
                </a:path>
                <a:path w="1016635" h="312420">
                  <a:moveTo>
                    <a:pt x="439153" y="12"/>
                  </a:moveTo>
                  <a:lnTo>
                    <a:pt x="416166" y="12"/>
                  </a:lnTo>
                  <a:lnTo>
                    <a:pt x="416166" y="268655"/>
                  </a:lnTo>
                  <a:lnTo>
                    <a:pt x="439153" y="268655"/>
                  </a:lnTo>
                  <a:lnTo>
                    <a:pt x="439153" y="12"/>
                  </a:lnTo>
                  <a:close/>
                </a:path>
                <a:path w="1016635" h="312420">
                  <a:moveTo>
                    <a:pt x="481914" y="12"/>
                  </a:moveTo>
                  <a:lnTo>
                    <a:pt x="448233" y="12"/>
                  </a:lnTo>
                  <a:lnTo>
                    <a:pt x="448233" y="268655"/>
                  </a:lnTo>
                  <a:lnTo>
                    <a:pt x="481914" y="268655"/>
                  </a:lnTo>
                  <a:lnTo>
                    <a:pt x="481914" y="12"/>
                  </a:lnTo>
                  <a:close/>
                </a:path>
                <a:path w="1016635" h="312420">
                  <a:moveTo>
                    <a:pt x="503313" y="12"/>
                  </a:moveTo>
                  <a:lnTo>
                    <a:pt x="491832" y="12"/>
                  </a:lnTo>
                  <a:lnTo>
                    <a:pt x="491832" y="311886"/>
                  </a:lnTo>
                  <a:lnTo>
                    <a:pt x="503313" y="311886"/>
                  </a:lnTo>
                  <a:lnTo>
                    <a:pt x="503313" y="12"/>
                  </a:lnTo>
                  <a:close/>
                </a:path>
                <a:path w="1016635" h="312420">
                  <a:moveTo>
                    <a:pt x="524700" y="12"/>
                  </a:moveTo>
                  <a:lnTo>
                    <a:pt x="513207" y="12"/>
                  </a:lnTo>
                  <a:lnTo>
                    <a:pt x="513207" y="311886"/>
                  </a:lnTo>
                  <a:lnTo>
                    <a:pt x="524700" y="311886"/>
                  </a:lnTo>
                  <a:lnTo>
                    <a:pt x="524700" y="12"/>
                  </a:lnTo>
                  <a:close/>
                </a:path>
                <a:path w="1016635" h="312420">
                  <a:moveTo>
                    <a:pt x="567474" y="12"/>
                  </a:moveTo>
                  <a:lnTo>
                    <a:pt x="534606" y="12"/>
                  </a:lnTo>
                  <a:lnTo>
                    <a:pt x="534606" y="268655"/>
                  </a:lnTo>
                  <a:lnTo>
                    <a:pt x="567474" y="268655"/>
                  </a:lnTo>
                  <a:lnTo>
                    <a:pt x="567474" y="12"/>
                  </a:lnTo>
                  <a:close/>
                </a:path>
                <a:path w="1016635" h="312420">
                  <a:moveTo>
                    <a:pt x="599541" y="0"/>
                  </a:moveTo>
                  <a:lnTo>
                    <a:pt x="588060" y="0"/>
                  </a:lnTo>
                  <a:lnTo>
                    <a:pt x="588060" y="268655"/>
                  </a:lnTo>
                  <a:lnTo>
                    <a:pt x="599541" y="268655"/>
                  </a:lnTo>
                  <a:lnTo>
                    <a:pt x="599541" y="0"/>
                  </a:lnTo>
                  <a:close/>
                </a:path>
                <a:path w="1016635" h="312420">
                  <a:moveTo>
                    <a:pt x="642302" y="12"/>
                  </a:moveTo>
                  <a:lnTo>
                    <a:pt x="609434" y="12"/>
                  </a:lnTo>
                  <a:lnTo>
                    <a:pt x="609434" y="268655"/>
                  </a:lnTo>
                  <a:lnTo>
                    <a:pt x="642302" y="268655"/>
                  </a:lnTo>
                  <a:lnTo>
                    <a:pt x="642302" y="12"/>
                  </a:lnTo>
                  <a:close/>
                </a:path>
                <a:path w="1016635" h="312420">
                  <a:moveTo>
                    <a:pt x="674382" y="0"/>
                  </a:moveTo>
                  <a:lnTo>
                    <a:pt x="662901" y="0"/>
                  </a:lnTo>
                  <a:lnTo>
                    <a:pt x="662901" y="268655"/>
                  </a:lnTo>
                  <a:lnTo>
                    <a:pt x="674382" y="268655"/>
                  </a:lnTo>
                  <a:lnTo>
                    <a:pt x="674382" y="0"/>
                  </a:lnTo>
                  <a:close/>
                </a:path>
                <a:path w="1016635" h="312420">
                  <a:moveTo>
                    <a:pt x="707275" y="12"/>
                  </a:moveTo>
                  <a:lnTo>
                    <a:pt x="684288" y="12"/>
                  </a:lnTo>
                  <a:lnTo>
                    <a:pt x="684288" y="268655"/>
                  </a:lnTo>
                  <a:lnTo>
                    <a:pt x="707275" y="268655"/>
                  </a:lnTo>
                  <a:lnTo>
                    <a:pt x="707275" y="12"/>
                  </a:lnTo>
                  <a:close/>
                </a:path>
                <a:path w="1016635" h="312420">
                  <a:moveTo>
                    <a:pt x="739368" y="12"/>
                  </a:moveTo>
                  <a:lnTo>
                    <a:pt x="716368" y="12"/>
                  </a:lnTo>
                  <a:lnTo>
                    <a:pt x="716368" y="268655"/>
                  </a:lnTo>
                  <a:lnTo>
                    <a:pt x="739368" y="268655"/>
                  </a:lnTo>
                  <a:lnTo>
                    <a:pt x="739368" y="12"/>
                  </a:lnTo>
                  <a:close/>
                </a:path>
                <a:path w="1016635" h="312420">
                  <a:moveTo>
                    <a:pt x="782129" y="12"/>
                  </a:moveTo>
                  <a:lnTo>
                    <a:pt x="759129" y="12"/>
                  </a:lnTo>
                  <a:lnTo>
                    <a:pt x="759129" y="268655"/>
                  </a:lnTo>
                  <a:lnTo>
                    <a:pt x="782129" y="268655"/>
                  </a:lnTo>
                  <a:lnTo>
                    <a:pt x="782129" y="12"/>
                  </a:lnTo>
                  <a:close/>
                </a:path>
                <a:path w="1016635" h="312420">
                  <a:moveTo>
                    <a:pt x="824890" y="12"/>
                  </a:moveTo>
                  <a:lnTo>
                    <a:pt x="801890" y="12"/>
                  </a:lnTo>
                  <a:lnTo>
                    <a:pt x="801890" y="268655"/>
                  </a:lnTo>
                  <a:lnTo>
                    <a:pt x="824890" y="268655"/>
                  </a:lnTo>
                  <a:lnTo>
                    <a:pt x="824890" y="12"/>
                  </a:lnTo>
                  <a:close/>
                </a:path>
                <a:path w="1016635" h="312420">
                  <a:moveTo>
                    <a:pt x="845464" y="0"/>
                  </a:moveTo>
                  <a:lnTo>
                    <a:pt x="833970" y="0"/>
                  </a:lnTo>
                  <a:lnTo>
                    <a:pt x="833970" y="268655"/>
                  </a:lnTo>
                  <a:lnTo>
                    <a:pt x="845464" y="268655"/>
                  </a:lnTo>
                  <a:lnTo>
                    <a:pt x="845464" y="0"/>
                  </a:lnTo>
                  <a:close/>
                </a:path>
                <a:path w="1016635" h="312420">
                  <a:moveTo>
                    <a:pt x="888225" y="12"/>
                  </a:moveTo>
                  <a:lnTo>
                    <a:pt x="855357" y="12"/>
                  </a:lnTo>
                  <a:lnTo>
                    <a:pt x="855357" y="268655"/>
                  </a:lnTo>
                  <a:lnTo>
                    <a:pt x="888225" y="268655"/>
                  </a:lnTo>
                  <a:lnTo>
                    <a:pt x="888225" y="12"/>
                  </a:lnTo>
                  <a:close/>
                </a:path>
                <a:path w="1016635" h="312420">
                  <a:moveTo>
                    <a:pt x="919467" y="0"/>
                  </a:moveTo>
                  <a:lnTo>
                    <a:pt x="908812" y="0"/>
                  </a:lnTo>
                  <a:lnTo>
                    <a:pt x="908812" y="268655"/>
                  </a:lnTo>
                  <a:lnTo>
                    <a:pt x="919467" y="268655"/>
                  </a:lnTo>
                  <a:lnTo>
                    <a:pt x="919467" y="0"/>
                  </a:lnTo>
                  <a:close/>
                </a:path>
                <a:path w="1016635" h="312420">
                  <a:moveTo>
                    <a:pt x="951547" y="0"/>
                  </a:moveTo>
                  <a:lnTo>
                    <a:pt x="940892" y="0"/>
                  </a:lnTo>
                  <a:lnTo>
                    <a:pt x="940892" y="268655"/>
                  </a:lnTo>
                  <a:lnTo>
                    <a:pt x="951547" y="268655"/>
                  </a:lnTo>
                  <a:lnTo>
                    <a:pt x="951547" y="0"/>
                  </a:lnTo>
                  <a:close/>
                </a:path>
                <a:path w="1016635" h="312420">
                  <a:moveTo>
                    <a:pt x="995133" y="12"/>
                  </a:moveTo>
                  <a:lnTo>
                    <a:pt x="983653" y="12"/>
                  </a:lnTo>
                  <a:lnTo>
                    <a:pt x="983653" y="311886"/>
                  </a:lnTo>
                  <a:lnTo>
                    <a:pt x="995133" y="311886"/>
                  </a:lnTo>
                  <a:lnTo>
                    <a:pt x="995133" y="12"/>
                  </a:lnTo>
                  <a:close/>
                </a:path>
                <a:path w="1016635" h="312420">
                  <a:moveTo>
                    <a:pt x="1016520" y="12"/>
                  </a:moveTo>
                  <a:lnTo>
                    <a:pt x="1005039" y="12"/>
                  </a:lnTo>
                  <a:lnTo>
                    <a:pt x="1005039" y="311886"/>
                  </a:lnTo>
                  <a:lnTo>
                    <a:pt x="1016520" y="311886"/>
                  </a:lnTo>
                  <a:lnTo>
                    <a:pt x="1016520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 txBox="1"/>
          <p:nvPr/>
        </p:nvSpPr>
        <p:spPr>
          <a:xfrm>
            <a:off x="2254633" y="9308510"/>
            <a:ext cx="107442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6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005118</a:t>
            </a:r>
            <a:r>
              <a:rPr sz="900" spc="60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002148</a:t>
            </a:r>
            <a:endParaRPr sz="900">
              <a:latin typeface="Arial MT"/>
              <a:cs typeface="Arial MT"/>
            </a:endParaRPr>
          </a:p>
        </p:txBody>
      </p:sp>
      <p:pic>
        <p:nvPicPr>
          <p:cNvPr id="44" name="object 4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594229" y="7712583"/>
            <a:ext cx="562118" cy="543432"/>
          </a:xfrm>
          <a:prstGeom prst="rect">
            <a:avLst/>
          </a:prstGeom>
        </p:spPr>
      </p:pic>
      <p:grpSp>
        <p:nvGrpSpPr>
          <p:cNvPr id="45" name="object 45"/>
          <p:cNvGrpSpPr/>
          <p:nvPr/>
        </p:nvGrpSpPr>
        <p:grpSpPr>
          <a:xfrm>
            <a:off x="2176068" y="8781999"/>
            <a:ext cx="661035" cy="135255"/>
            <a:chOff x="2176068" y="8781999"/>
            <a:chExt cx="661035" cy="135255"/>
          </a:xfrm>
        </p:grpSpPr>
        <p:sp>
          <p:nvSpPr>
            <p:cNvPr id="46" name="object 46"/>
            <p:cNvSpPr/>
            <p:nvPr/>
          </p:nvSpPr>
          <p:spPr>
            <a:xfrm>
              <a:off x="2176068" y="878199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185588" y="8785944"/>
              <a:ext cx="143802" cy="124828"/>
            </a:xfrm>
            <a:prstGeom prst="rect">
              <a:avLst/>
            </a:prstGeom>
          </p:spPr>
        </p:pic>
      </p:grpSp>
      <p:sp>
        <p:nvSpPr>
          <p:cNvPr id="48" name="object 48"/>
          <p:cNvSpPr txBox="1"/>
          <p:nvPr/>
        </p:nvSpPr>
        <p:spPr>
          <a:xfrm>
            <a:off x="2356973" y="8792633"/>
            <a:ext cx="43180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ts val="90"/>
              </a:spcBef>
            </a:pPr>
            <a:r>
              <a:rPr sz="550" b="1" spc="-30" dirty="0">
                <a:latin typeface="Trebuchet MS"/>
                <a:cs typeface="Trebuchet MS"/>
              </a:rPr>
              <a:t>EAS</a:t>
            </a:r>
            <a:r>
              <a:rPr sz="550" b="1" spc="-100" dirty="0">
                <a:latin typeface="Trebuchet MS"/>
                <a:cs typeface="Trebuchet MS"/>
              </a:rPr>
              <a:t>Y</a:t>
            </a:r>
            <a:r>
              <a:rPr sz="550" b="1" spc="-45" dirty="0">
                <a:latin typeface="Trebuchet MS"/>
                <a:cs typeface="Trebuchet MS"/>
              </a:rPr>
              <a:t>-PEEL</a:t>
            </a:r>
            <a:r>
              <a:rPr sz="550" b="1" spc="-55" dirty="0">
                <a:latin typeface="Trebuchet MS"/>
                <a:cs typeface="Trebuchet MS"/>
              </a:rPr>
              <a:t> </a:t>
            </a:r>
            <a:r>
              <a:rPr sz="550" b="1" spc="-125" dirty="0">
                <a:latin typeface="Trebuchet MS"/>
                <a:cs typeface="Trebuchet MS"/>
              </a:rPr>
              <a:t>T</a:t>
            </a:r>
            <a:r>
              <a:rPr sz="550" b="1" spc="-25" dirty="0">
                <a:latin typeface="Trebuchet MS"/>
                <a:cs typeface="Trebuchet MS"/>
              </a:rPr>
              <a:t>AB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437062" y="165310"/>
            <a:ext cx="890269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270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500" b="1" spc="-5" dirty="0">
                <a:solidFill>
                  <a:srgbClr val="FFFFFF"/>
                </a:solidFill>
                <a:latin typeface="Trebuchet MS"/>
                <a:cs typeface="Trebuchet MS"/>
              </a:rPr>
              <a:t>OM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500" b="1" spc="-270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500" b="1" spc="-70" dirty="0">
                <a:solidFill>
                  <a:srgbClr val="FFFFFF"/>
                </a:solidFill>
                <a:latin typeface="Trebuchet MS"/>
                <a:cs typeface="Trebuchet MS"/>
              </a:rPr>
              <a:t>OES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5636206" y="1970076"/>
            <a:ext cx="1738630" cy="1920239"/>
          </a:xfrm>
          <a:custGeom>
            <a:avLst/>
            <a:gdLst/>
            <a:ahLst/>
            <a:cxnLst/>
            <a:rect l="l" t="t" r="r" b="b"/>
            <a:pathLst>
              <a:path w="1738629" h="192023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8040"/>
                </a:lnTo>
                <a:lnTo>
                  <a:pt x="1124" y="1889663"/>
                </a:lnTo>
                <a:lnTo>
                  <a:pt x="8999" y="1911037"/>
                </a:lnTo>
                <a:lnTo>
                  <a:pt x="30373" y="1918911"/>
                </a:lnTo>
                <a:lnTo>
                  <a:pt x="71996" y="1920036"/>
                </a:lnTo>
                <a:lnTo>
                  <a:pt x="1666595" y="1920036"/>
                </a:lnTo>
                <a:lnTo>
                  <a:pt x="1708218" y="1918911"/>
                </a:lnTo>
                <a:lnTo>
                  <a:pt x="1729592" y="1911037"/>
                </a:lnTo>
                <a:lnTo>
                  <a:pt x="1737466" y="1889663"/>
                </a:lnTo>
                <a:lnTo>
                  <a:pt x="1738591" y="184804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2" name="object 52"/>
          <p:cNvGraphicFramePr>
            <a:graphicFrameLocks noGrp="1"/>
          </p:cNvGraphicFramePr>
          <p:nvPr/>
        </p:nvGraphicFramePr>
        <p:xfrm>
          <a:off x="5737854" y="314324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6572RH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20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6005044000485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3" name="object 53"/>
          <p:cNvSpPr txBox="1"/>
          <p:nvPr/>
        </p:nvSpPr>
        <p:spPr>
          <a:xfrm>
            <a:off x="5850736" y="2072966"/>
            <a:ext cx="129857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ONION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45" dirty="0">
                <a:latin typeface="Trebuchet MS"/>
                <a:cs typeface="Trebuchet MS"/>
              </a:rPr>
              <a:t>MIX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54" name="object 54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293319" y="1090701"/>
            <a:ext cx="447638" cy="765403"/>
          </a:xfrm>
          <a:prstGeom prst="rect">
            <a:avLst/>
          </a:prstGeom>
        </p:spPr>
      </p:pic>
      <p:grpSp>
        <p:nvGrpSpPr>
          <p:cNvPr id="55" name="object 55"/>
          <p:cNvGrpSpPr/>
          <p:nvPr/>
        </p:nvGrpSpPr>
        <p:grpSpPr>
          <a:xfrm>
            <a:off x="5816079" y="2418600"/>
            <a:ext cx="1358265" cy="600075"/>
            <a:chOff x="5816079" y="2418600"/>
            <a:chExt cx="1358265" cy="600075"/>
          </a:xfrm>
        </p:grpSpPr>
        <p:sp>
          <p:nvSpPr>
            <p:cNvPr id="56" name="object 56"/>
            <p:cNvSpPr/>
            <p:nvPr/>
          </p:nvSpPr>
          <p:spPr>
            <a:xfrm>
              <a:off x="5903300" y="2657092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061599" y="2927981"/>
              <a:ext cx="71272" cy="89103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5918352" y="2657081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505" y="338747"/>
                  </a:moveTo>
                  <a:lnTo>
                    <a:pt x="53492" y="325894"/>
                  </a:lnTo>
                  <a:lnTo>
                    <a:pt x="51155" y="319595"/>
                  </a:lnTo>
                  <a:lnTo>
                    <a:pt x="47840" y="316153"/>
                  </a:lnTo>
                  <a:lnTo>
                    <a:pt x="43230" y="311302"/>
                  </a:lnTo>
                  <a:lnTo>
                    <a:pt x="43230" y="328460"/>
                  </a:lnTo>
                  <a:lnTo>
                    <a:pt x="43192" y="340423"/>
                  </a:lnTo>
                  <a:lnTo>
                    <a:pt x="41795" y="344716"/>
                  </a:lnTo>
                  <a:lnTo>
                    <a:pt x="35737" y="351497"/>
                  </a:lnTo>
                  <a:lnTo>
                    <a:pt x="32131" y="353199"/>
                  </a:lnTo>
                  <a:lnTo>
                    <a:pt x="25031" y="353199"/>
                  </a:lnTo>
                  <a:lnTo>
                    <a:pt x="11366" y="337134"/>
                  </a:lnTo>
                  <a:lnTo>
                    <a:pt x="11366" y="328460"/>
                  </a:lnTo>
                  <a:lnTo>
                    <a:pt x="12928" y="324243"/>
                  </a:lnTo>
                  <a:lnTo>
                    <a:pt x="16078" y="321030"/>
                  </a:lnTo>
                  <a:lnTo>
                    <a:pt x="18846" y="318147"/>
                  </a:lnTo>
                  <a:lnTo>
                    <a:pt x="19202" y="317779"/>
                  </a:lnTo>
                  <a:lnTo>
                    <a:pt x="23025" y="316153"/>
                  </a:lnTo>
                  <a:lnTo>
                    <a:pt x="32067" y="316153"/>
                  </a:lnTo>
                  <a:lnTo>
                    <a:pt x="35839" y="317779"/>
                  </a:lnTo>
                  <a:lnTo>
                    <a:pt x="38823" y="321030"/>
                  </a:lnTo>
                  <a:lnTo>
                    <a:pt x="41821" y="324243"/>
                  </a:lnTo>
                  <a:lnTo>
                    <a:pt x="43230" y="328460"/>
                  </a:lnTo>
                  <a:lnTo>
                    <a:pt x="43230" y="311302"/>
                  </a:lnTo>
                  <a:lnTo>
                    <a:pt x="41821" y="309803"/>
                  </a:lnTo>
                  <a:lnTo>
                    <a:pt x="36169" y="307352"/>
                  </a:lnTo>
                  <a:lnTo>
                    <a:pt x="25717" y="307352"/>
                  </a:lnTo>
                  <a:lnTo>
                    <a:pt x="22085" y="308241"/>
                  </a:lnTo>
                  <a:lnTo>
                    <a:pt x="15151" y="311785"/>
                  </a:lnTo>
                  <a:lnTo>
                    <a:pt x="12204" y="314490"/>
                  </a:lnTo>
                  <a:lnTo>
                    <a:pt x="9817" y="318147"/>
                  </a:lnTo>
                  <a:lnTo>
                    <a:pt x="9906" y="309803"/>
                  </a:lnTo>
                  <a:lnTo>
                    <a:pt x="25247" y="286702"/>
                  </a:lnTo>
                  <a:lnTo>
                    <a:pt x="32372" y="286702"/>
                  </a:lnTo>
                  <a:lnTo>
                    <a:pt x="42151" y="299491"/>
                  </a:lnTo>
                  <a:lnTo>
                    <a:pt x="52057" y="298716"/>
                  </a:lnTo>
                  <a:lnTo>
                    <a:pt x="51244" y="292404"/>
                  </a:lnTo>
                  <a:lnTo>
                    <a:pt x="48793" y="287451"/>
                  </a:lnTo>
                  <a:lnTo>
                    <a:pt x="47929" y="286702"/>
                  </a:lnTo>
                  <a:lnTo>
                    <a:pt x="44691" y="283883"/>
                  </a:lnTo>
                  <a:lnTo>
                    <a:pt x="40640" y="280289"/>
                  </a:lnTo>
                  <a:lnTo>
                    <a:pt x="35407" y="278498"/>
                  </a:lnTo>
                  <a:lnTo>
                    <a:pt x="20459" y="278498"/>
                  </a:lnTo>
                  <a:lnTo>
                    <a:pt x="431" y="311061"/>
                  </a:lnTo>
                  <a:lnTo>
                    <a:pt x="0" y="324243"/>
                  </a:lnTo>
                  <a:lnTo>
                    <a:pt x="381" y="331800"/>
                  </a:lnTo>
                  <a:lnTo>
                    <a:pt x="19773" y="361391"/>
                  </a:lnTo>
                  <a:lnTo>
                    <a:pt x="32956" y="361391"/>
                  </a:lnTo>
                  <a:lnTo>
                    <a:pt x="37312" y="360222"/>
                  </a:lnTo>
                  <a:lnTo>
                    <a:pt x="41160" y="357911"/>
                  </a:lnTo>
                  <a:lnTo>
                    <a:pt x="44983" y="355574"/>
                  </a:lnTo>
                  <a:lnTo>
                    <a:pt x="47129" y="353199"/>
                  </a:lnTo>
                  <a:lnTo>
                    <a:pt x="48006" y="352234"/>
                  </a:lnTo>
                  <a:lnTo>
                    <a:pt x="52387" y="343484"/>
                  </a:lnTo>
                  <a:lnTo>
                    <a:pt x="53505" y="338747"/>
                  </a:lnTo>
                  <a:close/>
                </a:path>
                <a:path w="1118870" h="361950">
                  <a:moveTo>
                    <a:pt x="113245" y="12"/>
                  </a:moveTo>
                  <a:lnTo>
                    <a:pt x="102552" y="12"/>
                  </a:lnTo>
                  <a:lnTo>
                    <a:pt x="102552" y="313677"/>
                  </a:lnTo>
                  <a:lnTo>
                    <a:pt x="113245" y="313677"/>
                  </a:lnTo>
                  <a:lnTo>
                    <a:pt x="113245" y="12"/>
                  </a:lnTo>
                  <a:close/>
                </a:path>
                <a:path w="1118870" h="361950">
                  <a:moveTo>
                    <a:pt x="134632" y="12"/>
                  </a:moveTo>
                  <a:lnTo>
                    <a:pt x="123939" y="12"/>
                  </a:lnTo>
                  <a:lnTo>
                    <a:pt x="123939" y="313677"/>
                  </a:lnTo>
                  <a:lnTo>
                    <a:pt x="134632" y="313677"/>
                  </a:lnTo>
                  <a:lnTo>
                    <a:pt x="134632" y="12"/>
                  </a:lnTo>
                  <a:close/>
                </a:path>
                <a:path w="1118870" h="361950">
                  <a:moveTo>
                    <a:pt x="188099" y="12"/>
                  </a:moveTo>
                  <a:lnTo>
                    <a:pt x="166712" y="12"/>
                  </a:lnTo>
                  <a:lnTo>
                    <a:pt x="166712" y="260210"/>
                  </a:lnTo>
                  <a:lnTo>
                    <a:pt x="188099" y="260210"/>
                  </a:lnTo>
                  <a:lnTo>
                    <a:pt x="188099" y="12"/>
                  </a:lnTo>
                  <a:close/>
                </a:path>
                <a:path w="1118870" h="361950">
                  <a:moveTo>
                    <a:pt x="202971" y="329501"/>
                  </a:moveTo>
                  <a:lnTo>
                    <a:pt x="194818" y="286753"/>
                  </a:lnTo>
                  <a:lnTo>
                    <a:pt x="193967" y="285432"/>
                  </a:lnTo>
                  <a:lnTo>
                    <a:pt x="192722" y="284276"/>
                  </a:lnTo>
                  <a:lnTo>
                    <a:pt x="192722" y="319976"/>
                  </a:lnTo>
                  <a:lnTo>
                    <a:pt x="192430" y="329107"/>
                  </a:lnTo>
                  <a:lnTo>
                    <a:pt x="181076" y="353199"/>
                  </a:lnTo>
                  <a:lnTo>
                    <a:pt x="171932" y="353199"/>
                  </a:lnTo>
                  <a:lnTo>
                    <a:pt x="160286" y="319976"/>
                  </a:lnTo>
                  <a:lnTo>
                    <a:pt x="160566" y="311937"/>
                  </a:lnTo>
                  <a:lnTo>
                    <a:pt x="171818" y="286753"/>
                  </a:lnTo>
                  <a:lnTo>
                    <a:pt x="181038" y="286753"/>
                  </a:lnTo>
                  <a:lnTo>
                    <a:pt x="192722" y="319976"/>
                  </a:lnTo>
                  <a:lnTo>
                    <a:pt x="192722" y="284276"/>
                  </a:lnTo>
                  <a:lnTo>
                    <a:pt x="191249" y="282905"/>
                  </a:lnTo>
                  <a:lnTo>
                    <a:pt x="184683" y="279387"/>
                  </a:lnTo>
                  <a:lnTo>
                    <a:pt x="180860" y="278498"/>
                  </a:lnTo>
                  <a:lnTo>
                    <a:pt x="170599" y="278511"/>
                  </a:lnTo>
                  <a:lnTo>
                    <a:pt x="150037" y="310388"/>
                  </a:lnTo>
                  <a:lnTo>
                    <a:pt x="150037" y="319976"/>
                  </a:lnTo>
                  <a:lnTo>
                    <a:pt x="162534" y="358597"/>
                  </a:lnTo>
                  <a:lnTo>
                    <a:pt x="168681" y="361391"/>
                  </a:lnTo>
                  <a:lnTo>
                    <a:pt x="182448" y="361391"/>
                  </a:lnTo>
                  <a:lnTo>
                    <a:pt x="187350" y="359803"/>
                  </a:lnTo>
                  <a:lnTo>
                    <a:pt x="195148" y="353415"/>
                  </a:lnTo>
                  <a:lnTo>
                    <a:pt x="195287" y="353199"/>
                  </a:lnTo>
                  <a:lnTo>
                    <a:pt x="198081" y="348894"/>
                  </a:lnTo>
                  <a:lnTo>
                    <a:pt x="201993" y="337197"/>
                  </a:lnTo>
                  <a:lnTo>
                    <a:pt x="202971" y="329501"/>
                  </a:lnTo>
                  <a:close/>
                </a:path>
                <a:path w="1118870" h="361950">
                  <a:moveTo>
                    <a:pt x="209486" y="0"/>
                  </a:moveTo>
                  <a:lnTo>
                    <a:pt x="198793" y="0"/>
                  </a:lnTo>
                  <a:lnTo>
                    <a:pt x="198793" y="260197"/>
                  </a:lnTo>
                  <a:lnTo>
                    <a:pt x="209486" y="260197"/>
                  </a:lnTo>
                  <a:lnTo>
                    <a:pt x="209486" y="0"/>
                  </a:lnTo>
                  <a:close/>
                </a:path>
                <a:path w="1118870" h="361950">
                  <a:moveTo>
                    <a:pt x="230860" y="0"/>
                  </a:moveTo>
                  <a:lnTo>
                    <a:pt x="220179" y="0"/>
                  </a:lnTo>
                  <a:lnTo>
                    <a:pt x="220179" y="260197"/>
                  </a:lnTo>
                  <a:lnTo>
                    <a:pt x="230860" y="260197"/>
                  </a:lnTo>
                  <a:lnTo>
                    <a:pt x="230860" y="0"/>
                  </a:lnTo>
                  <a:close/>
                </a:path>
                <a:path w="1118870" h="361950">
                  <a:moveTo>
                    <a:pt x="278028" y="329501"/>
                  </a:moveTo>
                  <a:lnTo>
                    <a:pt x="269862" y="286753"/>
                  </a:lnTo>
                  <a:lnTo>
                    <a:pt x="269011" y="285432"/>
                  </a:lnTo>
                  <a:lnTo>
                    <a:pt x="267779" y="284289"/>
                  </a:lnTo>
                  <a:lnTo>
                    <a:pt x="267779" y="319976"/>
                  </a:lnTo>
                  <a:lnTo>
                    <a:pt x="267487" y="329107"/>
                  </a:lnTo>
                  <a:lnTo>
                    <a:pt x="256133" y="353199"/>
                  </a:lnTo>
                  <a:lnTo>
                    <a:pt x="246976" y="353199"/>
                  </a:lnTo>
                  <a:lnTo>
                    <a:pt x="235343" y="319976"/>
                  </a:lnTo>
                  <a:lnTo>
                    <a:pt x="235623" y="311937"/>
                  </a:lnTo>
                  <a:lnTo>
                    <a:pt x="246875" y="286753"/>
                  </a:lnTo>
                  <a:lnTo>
                    <a:pt x="256095" y="286753"/>
                  </a:lnTo>
                  <a:lnTo>
                    <a:pt x="267779" y="319976"/>
                  </a:lnTo>
                  <a:lnTo>
                    <a:pt x="267779" y="284289"/>
                  </a:lnTo>
                  <a:lnTo>
                    <a:pt x="266306" y="282905"/>
                  </a:lnTo>
                  <a:lnTo>
                    <a:pt x="263017" y="281165"/>
                  </a:lnTo>
                  <a:lnTo>
                    <a:pt x="259740" y="279387"/>
                  </a:lnTo>
                  <a:lnTo>
                    <a:pt x="255917" y="278498"/>
                  </a:lnTo>
                  <a:lnTo>
                    <a:pt x="245656" y="278511"/>
                  </a:lnTo>
                  <a:lnTo>
                    <a:pt x="240741" y="280098"/>
                  </a:lnTo>
                  <a:lnTo>
                    <a:pt x="225094" y="310388"/>
                  </a:lnTo>
                  <a:lnTo>
                    <a:pt x="225094" y="319976"/>
                  </a:lnTo>
                  <a:lnTo>
                    <a:pt x="237578" y="358597"/>
                  </a:lnTo>
                  <a:lnTo>
                    <a:pt x="243738" y="361391"/>
                  </a:lnTo>
                  <a:lnTo>
                    <a:pt x="257505" y="361391"/>
                  </a:lnTo>
                  <a:lnTo>
                    <a:pt x="262407" y="359803"/>
                  </a:lnTo>
                  <a:lnTo>
                    <a:pt x="270205" y="353415"/>
                  </a:lnTo>
                  <a:lnTo>
                    <a:pt x="270344" y="353199"/>
                  </a:lnTo>
                  <a:lnTo>
                    <a:pt x="273138" y="348894"/>
                  </a:lnTo>
                  <a:lnTo>
                    <a:pt x="277050" y="337197"/>
                  </a:lnTo>
                  <a:lnTo>
                    <a:pt x="278028" y="329501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63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63" y="260210"/>
                  </a:lnTo>
                  <a:lnTo>
                    <a:pt x="327063" y="12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65"/>
                  </a:lnTo>
                  <a:lnTo>
                    <a:pt x="341782" y="308648"/>
                  </a:lnTo>
                  <a:lnTo>
                    <a:pt x="335800" y="306184"/>
                  </a:lnTo>
                  <a:lnTo>
                    <a:pt x="323354" y="306184"/>
                  </a:lnTo>
                  <a:lnTo>
                    <a:pt x="318249" y="307886"/>
                  </a:lnTo>
                  <a:lnTo>
                    <a:pt x="313372" y="311277"/>
                  </a:lnTo>
                  <a:lnTo>
                    <a:pt x="317754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78" y="279946"/>
                  </a:lnTo>
                  <a:lnTo>
                    <a:pt x="301917" y="321640"/>
                  </a:lnTo>
                  <a:lnTo>
                    <a:pt x="311264" y="322859"/>
                  </a:lnTo>
                  <a:lnTo>
                    <a:pt x="312750" y="320522"/>
                  </a:lnTo>
                  <a:lnTo>
                    <a:pt x="314769" y="318643"/>
                  </a:lnTo>
                  <a:lnTo>
                    <a:pt x="319951" y="315734"/>
                  </a:lnTo>
                  <a:lnTo>
                    <a:pt x="322846" y="314998"/>
                  </a:lnTo>
                  <a:lnTo>
                    <a:pt x="331216" y="314998"/>
                  </a:lnTo>
                  <a:lnTo>
                    <a:pt x="335394" y="316636"/>
                  </a:lnTo>
                  <a:lnTo>
                    <a:pt x="341782" y="323202"/>
                  </a:lnTo>
                  <a:lnTo>
                    <a:pt x="343382" y="327698"/>
                  </a:lnTo>
                  <a:lnTo>
                    <a:pt x="343382" y="339356"/>
                  </a:lnTo>
                  <a:lnTo>
                    <a:pt x="341731" y="344157"/>
                  </a:lnTo>
                  <a:lnTo>
                    <a:pt x="335076" y="351396"/>
                  </a:lnTo>
                  <a:lnTo>
                    <a:pt x="331012" y="353199"/>
                  </a:lnTo>
                  <a:lnTo>
                    <a:pt x="322237" y="353199"/>
                  </a:lnTo>
                  <a:lnTo>
                    <a:pt x="318820" y="351929"/>
                  </a:lnTo>
                  <a:lnTo>
                    <a:pt x="313169" y="346798"/>
                  </a:lnTo>
                  <a:lnTo>
                    <a:pt x="311378" y="342950"/>
                  </a:lnTo>
                  <a:lnTo>
                    <a:pt x="310603" y="337858"/>
                  </a:lnTo>
                  <a:lnTo>
                    <a:pt x="300139" y="338747"/>
                  </a:lnTo>
                  <a:lnTo>
                    <a:pt x="300799" y="345579"/>
                  </a:lnTo>
                  <a:lnTo>
                    <a:pt x="303466" y="351053"/>
                  </a:lnTo>
                  <a:lnTo>
                    <a:pt x="312801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28" y="358101"/>
                  </a:lnTo>
                  <a:lnTo>
                    <a:pt x="351815" y="346189"/>
                  </a:lnTo>
                  <a:lnTo>
                    <a:pt x="353961" y="339839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62" y="0"/>
                  </a:lnTo>
                  <a:lnTo>
                    <a:pt x="348462" y="260197"/>
                  </a:lnTo>
                  <a:lnTo>
                    <a:pt x="359143" y="260197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49" y="0"/>
                  </a:lnTo>
                  <a:lnTo>
                    <a:pt x="369849" y="260197"/>
                  </a:lnTo>
                  <a:lnTo>
                    <a:pt x="380530" y="260197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83" y="0"/>
                  </a:moveTo>
                  <a:lnTo>
                    <a:pt x="444703" y="0"/>
                  </a:lnTo>
                  <a:lnTo>
                    <a:pt x="444703" y="260197"/>
                  </a:lnTo>
                  <a:lnTo>
                    <a:pt x="455383" y="260197"/>
                  </a:lnTo>
                  <a:lnTo>
                    <a:pt x="455383" y="0"/>
                  </a:lnTo>
                  <a:close/>
                </a:path>
                <a:path w="1118870" h="361950">
                  <a:moveTo>
                    <a:pt x="508863" y="12"/>
                  </a:moveTo>
                  <a:lnTo>
                    <a:pt x="487476" y="12"/>
                  </a:lnTo>
                  <a:lnTo>
                    <a:pt x="487476" y="260210"/>
                  </a:lnTo>
                  <a:lnTo>
                    <a:pt x="508863" y="260210"/>
                  </a:lnTo>
                  <a:lnTo>
                    <a:pt x="508863" y="12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44" y="0"/>
                  </a:lnTo>
                  <a:lnTo>
                    <a:pt x="519544" y="260197"/>
                  </a:lnTo>
                  <a:lnTo>
                    <a:pt x="530225" y="260197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704" y="12"/>
                  </a:moveTo>
                  <a:lnTo>
                    <a:pt x="562317" y="12"/>
                  </a:lnTo>
                  <a:lnTo>
                    <a:pt x="562317" y="260210"/>
                  </a:lnTo>
                  <a:lnTo>
                    <a:pt x="583704" y="260210"/>
                  </a:lnTo>
                  <a:lnTo>
                    <a:pt x="583704" y="12"/>
                  </a:lnTo>
                  <a:close/>
                </a:path>
                <a:path w="1118870" h="361950">
                  <a:moveTo>
                    <a:pt x="605091" y="12"/>
                  </a:moveTo>
                  <a:lnTo>
                    <a:pt x="594398" y="12"/>
                  </a:lnTo>
                  <a:lnTo>
                    <a:pt x="594398" y="313677"/>
                  </a:lnTo>
                  <a:lnTo>
                    <a:pt x="605091" y="313677"/>
                  </a:lnTo>
                  <a:lnTo>
                    <a:pt x="605091" y="12"/>
                  </a:lnTo>
                  <a:close/>
                </a:path>
                <a:path w="1118870" h="361950">
                  <a:moveTo>
                    <a:pt x="626465" y="12"/>
                  </a:moveTo>
                  <a:lnTo>
                    <a:pt x="615772" y="12"/>
                  </a:lnTo>
                  <a:lnTo>
                    <a:pt x="615772" y="313677"/>
                  </a:lnTo>
                  <a:lnTo>
                    <a:pt x="626465" y="313677"/>
                  </a:lnTo>
                  <a:lnTo>
                    <a:pt x="626465" y="12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26" y="0"/>
                  </a:lnTo>
                  <a:lnTo>
                    <a:pt x="690626" y="260197"/>
                  </a:lnTo>
                  <a:lnTo>
                    <a:pt x="701306" y="260197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35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35" y="260197"/>
                  </a:lnTo>
                  <a:lnTo>
                    <a:pt x="776135" y="0"/>
                  </a:lnTo>
                  <a:close/>
                </a:path>
                <a:path w="1118870" h="361950">
                  <a:moveTo>
                    <a:pt x="818908" y="12"/>
                  </a:moveTo>
                  <a:lnTo>
                    <a:pt x="786841" y="12"/>
                  </a:lnTo>
                  <a:lnTo>
                    <a:pt x="786841" y="260210"/>
                  </a:lnTo>
                  <a:lnTo>
                    <a:pt x="818908" y="260210"/>
                  </a:lnTo>
                  <a:lnTo>
                    <a:pt x="818908" y="12"/>
                  </a:lnTo>
                  <a:close/>
                </a:path>
                <a:path w="1118870" h="361950">
                  <a:moveTo>
                    <a:pt x="850976" y="0"/>
                  </a:moveTo>
                  <a:lnTo>
                    <a:pt x="840295" y="0"/>
                  </a:lnTo>
                  <a:lnTo>
                    <a:pt x="840295" y="260197"/>
                  </a:lnTo>
                  <a:lnTo>
                    <a:pt x="850976" y="260197"/>
                  </a:lnTo>
                  <a:lnTo>
                    <a:pt x="850976" y="0"/>
                  </a:lnTo>
                  <a:close/>
                </a:path>
                <a:path w="1118870" h="361950">
                  <a:moveTo>
                    <a:pt x="872363" y="0"/>
                  </a:moveTo>
                  <a:lnTo>
                    <a:pt x="861682" y="0"/>
                  </a:lnTo>
                  <a:lnTo>
                    <a:pt x="861682" y="260197"/>
                  </a:lnTo>
                  <a:lnTo>
                    <a:pt x="872363" y="260197"/>
                  </a:lnTo>
                  <a:lnTo>
                    <a:pt x="872363" y="0"/>
                  </a:lnTo>
                  <a:close/>
                </a:path>
                <a:path w="1118870" h="361950">
                  <a:moveTo>
                    <a:pt x="915149" y="12"/>
                  </a:moveTo>
                  <a:lnTo>
                    <a:pt x="883081" y="12"/>
                  </a:lnTo>
                  <a:lnTo>
                    <a:pt x="883081" y="260210"/>
                  </a:lnTo>
                  <a:lnTo>
                    <a:pt x="915149" y="260210"/>
                  </a:lnTo>
                  <a:lnTo>
                    <a:pt x="915149" y="12"/>
                  </a:lnTo>
                  <a:close/>
                </a:path>
                <a:path w="1118870" h="361950">
                  <a:moveTo>
                    <a:pt x="946404" y="0"/>
                  </a:moveTo>
                  <a:lnTo>
                    <a:pt x="936523" y="0"/>
                  </a:lnTo>
                  <a:lnTo>
                    <a:pt x="936523" y="260197"/>
                  </a:lnTo>
                  <a:lnTo>
                    <a:pt x="946404" y="260197"/>
                  </a:lnTo>
                  <a:lnTo>
                    <a:pt x="946404" y="0"/>
                  </a:lnTo>
                  <a:close/>
                </a:path>
                <a:path w="1118870" h="361950">
                  <a:moveTo>
                    <a:pt x="989164" y="0"/>
                  </a:moveTo>
                  <a:lnTo>
                    <a:pt x="979297" y="0"/>
                  </a:lnTo>
                  <a:lnTo>
                    <a:pt x="979297" y="260197"/>
                  </a:lnTo>
                  <a:lnTo>
                    <a:pt x="989164" y="260197"/>
                  </a:lnTo>
                  <a:lnTo>
                    <a:pt x="989164" y="0"/>
                  </a:lnTo>
                  <a:close/>
                </a:path>
                <a:path w="1118870" h="361950">
                  <a:moveTo>
                    <a:pt x="1021257" y="0"/>
                  </a:moveTo>
                  <a:lnTo>
                    <a:pt x="1011364" y="0"/>
                  </a:lnTo>
                  <a:lnTo>
                    <a:pt x="1011364" y="260197"/>
                  </a:lnTo>
                  <a:lnTo>
                    <a:pt x="1021257" y="260197"/>
                  </a:lnTo>
                  <a:lnTo>
                    <a:pt x="1021257" y="0"/>
                  </a:lnTo>
                  <a:close/>
                </a:path>
                <a:path w="1118870" h="361950">
                  <a:moveTo>
                    <a:pt x="1053325" y="0"/>
                  </a:moveTo>
                  <a:lnTo>
                    <a:pt x="1043444" y="0"/>
                  </a:lnTo>
                  <a:lnTo>
                    <a:pt x="1043444" y="260197"/>
                  </a:lnTo>
                  <a:lnTo>
                    <a:pt x="1053325" y="260197"/>
                  </a:lnTo>
                  <a:lnTo>
                    <a:pt x="1053325" y="0"/>
                  </a:lnTo>
                  <a:close/>
                </a:path>
                <a:path w="1118870" h="361950">
                  <a:moveTo>
                    <a:pt x="1096911" y="12"/>
                  </a:moveTo>
                  <a:lnTo>
                    <a:pt x="1086231" y="12"/>
                  </a:lnTo>
                  <a:lnTo>
                    <a:pt x="1086231" y="313677"/>
                  </a:lnTo>
                  <a:lnTo>
                    <a:pt x="1096911" y="313677"/>
                  </a:lnTo>
                  <a:lnTo>
                    <a:pt x="1096911" y="12"/>
                  </a:lnTo>
                  <a:close/>
                </a:path>
                <a:path w="1118870" h="361950">
                  <a:moveTo>
                    <a:pt x="1118298" y="12"/>
                  </a:moveTo>
                  <a:lnTo>
                    <a:pt x="1107605" y="12"/>
                  </a:lnTo>
                  <a:lnTo>
                    <a:pt x="1107605" y="313677"/>
                  </a:lnTo>
                  <a:lnTo>
                    <a:pt x="1118298" y="313677"/>
                  </a:lnTo>
                  <a:lnTo>
                    <a:pt x="1118298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293563" y="2935569"/>
              <a:ext cx="202986" cy="82892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6560223" y="2935579"/>
              <a:ext cx="128270" cy="83185"/>
            </a:xfrm>
            <a:custGeom>
              <a:avLst/>
              <a:gdLst/>
              <a:ahLst/>
              <a:cxnLst/>
              <a:rect l="l" t="t" r="r" b="b"/>
              <a:pathLst>
                <a:path w="128270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29" y="6934"/>
                  </a:lnTo>
                  <a:lnTo>
                    <a:pt x="42684" y="5778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78"/>
                  </a:lnTo>
                  <a:lnTo>
                    <a:pt x="41211" y="4406"/>
                  </a:lnTo>
                  <a:lnTo>
                    <a:pt x="37922" y="2667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12"/>
                  </a:lnTo>
                  <a:lnTo>
                    <a:pt x="15646" y="1600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496" y="80098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128270" h="83185">
                  <a:moveTo>
                    <a:pt x="127990" y="51003"/>
                  </a:moveTo>
                  <a:lnTo>
                    <a:pt x="119837" y="8255"/>
                  </a:lnTo>
                  <a:lnTo>
                    <a:pt x="118986" y="6934"/>
                  </a:lnTo>
                  <a:lnTo>
                    <a:pt x="117741" y="5778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95" y="74701"/>
                  </a:lnTo>
                  <a:lnTo>
                    <a:pt x="96939" y="74701"/>
                  </a:lnTo>
                  <a:lnTo>
                    <a:pt x="85293" y="41478"/>
                  </a:lnTo>
                  <a:lnTo>
                    <a:pt x="85572" y="33439"/>
                  </a:lnTo>
                  <a:lnTo>
                    <a:pt x="96824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78"/>
                  </a:lnTo>
                  <a:lnTo>
                    <a:pt x="116268" y="4406"/>
                  </a:lnTo>
                  <a:lnTo>
                    <a:pt x="112979" y="2667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18" y="12"/>
                  </a:lnTo>
                  <a:lnTo>
                    <a:pt x="90703" y="1600"/>
                  </a:lnTo>
                  <a:lnTo>
                    <a:pt x="75057" y="31889"/>
                  </a:lnTo>
                  <a:lnTo>
                    <a:pt x="75057" y="41478"/>
                  </a:lnTo>
                  <a:lnTo>
                    <a:pt x="87541" y="80098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82" y="81305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710338" y="2935569"/>
              <a:ext cx="127933" cy="82892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6861099" y="2935579"/>
              <a:ext cx="128270" cy="83185"/>
            </a:xfrm>
            <a:custGeom>
              <a:avLst/>
              <a:gdLst/>
              <a:ahLst/>
              <a:cxnLst/>
              <a:rect l="l" t="t" r="r" b="b"/>
              <a:pathLst>
                <a:path w="128270" h="83185">
                  <a:moveTo>
                    <a:pt x="52552" y="1384"/>
                  </a:moveTo>
                  <a:lnTo>
                    <a:pt x="0" y="1384"/>
                  </a:lnTo>
                  <a:lnTo>
                    <a:pt x="0" y="10960"/>
                  </a:lnTo>
                  <a:lnTo>
                    <a:pt x="39751" y="10960"/>
                  </a:lnTo>
                  <a:lnTo>
                    <a:pt x="36017" y="15532"/>
                  </a:lnTo>
                  <a:lnTo>
                    <a:pt x="17106" y="51638"/>
                  </a:lnTo>
                  <a:lnTo>
                    <a:pt x="11353" y="81508"/>
                  </a:lnTo>
                  <a:lnTo>
                    <a:pt x="21602" y="81508"/>
                  </a:lnTo>
                  <a:lnTo>
                    <a:pt x="22148" y="73418"/>
                  </a:lnTo>
                  <a:lnTo>
                    <a:pt x="23418" y="65976"/>
                  </a:lnTo>
                  <a:lnTo>
                    <a:pt x="40995" y="24574"/>
                  </a:lnTo>
                  <a:lnTo>
                    <a:pt x="52552" y="9131"/>
                  </a:lnTo>
                  <a:lnTo>
                    <a:pt x="52552" y="1384"/>
                  </a:lnTo>
                  <a:close/>
                </a:path>
                <a:path w="128270" h="83185">
                  <a:moveTo>
                    <a:pt x="127774" y="53289"/>
                  </a:moveTo>
                  <a:lnTo>
                    <a:pt x="126466" y="48971"/>
                  </a:lnTo>
                  <a:lnTo>
                    <a:pt x="121323" y="41808"/>
                  </a:lnTo>
                  <a:lnTo>
                    <a:pt x="117589" y="39204"/>
                  </a:lnTo>
                  <a:lnTo>
                    <a:pt x="117589" y="63144"/>
                  </a:lnTo>
                  <a:lnTo>
                    <a:pt x="116039" y="67043"/>
                  </a:lnTo>
                  <a:lnTo>
                    <a:pt x="109842" y="73177"/>
                  </a:lnTo>
                  <a:lnTo>
                    <a:pt x="105905" y="74701"/>
                  </a:lnTo>
                  <a:lnTo>
                    <a:pt x="98082" y="74701"/>
                  </a:lnTo>
                  <a:lnTo>
                    <a:pt x="84531" y="60934"/>
                  </a:lnTo>
                  <a:lnTo>
                    <a:pt x="84594" y="53289"/>
                  </a:lnTo>
                  <a:lnTo>
                    <a:pt x="86055" y="49568"/>
                  </a:lnTo>
                  <a:lnTo>
                    <a:pt x="89128" y="46456"/>
                  </a:lnTo>
                  <a:lnTo>
                    <a:pt x="92227" y="43357"/>
                  </a:lnTo>
                  <a:lnTo>
                    <a:pt x="96126" y="41808"/>
                  </a:lnTo>
                  <a:lnTo>
                    <a:pt x="105613" y="41808"/>
                  </a:lnTo>
                  <a:lnTo>
                    <a:pt x="109601" y="43383"/>
                  </a:lnTo>
                  <a:lnTo>
                    <a:pt x="115976" y="49657"/>
                  </a:lnTo>
                  <a:lnTo>
                    <a:pt x="117525" y="53441"/>
                  </a:lnTo>
                  <a:lnTo>
                    <a:pt x="117589" y="63144"/>
                  </a:lnTo>
                  <a:lnTo>
                    <a:pt x="117589" y="39204"/>
                  </a:lnTo>
                  <a:lnTo>
                    <a:pt x="112496" y="37490"/>
                  </a:lnTo>
                  <a:lnTo>
                    <a:pt x="116522" y="35979"/>
                  </a:lnTo>
                  <a:lnTo>
                    <a:pt x="119507" y="33832"/>
                  </a:lnTo>
                  <a:lnTo>
                    <a:pt x="119634" y="33667"/>
                  </a:lnTo>
                  <a:lnTo>
                    <a:pt x="123456" y="28257"/>
                  </a:lnTo>
                  <a:lnTo>
                    <a:pt x="124447" y="24980"/>
                  </a:lnTo>
                  <a:lnTo>
                    <a:pt x="124333" y="15024"/>
                  </a:lnTo>
                  <a:lnTo>
                    <a:pt x="122301" y="10299"/>
                  </a:lnTo>
                  <a:lnTo>
                    <a:pt x="120091" y="8204"/>
                  </a:lnTo>
                  <a:lnTo>
                    <a:pt x="114134" y="2540"/>
                  </a:lnTo>
                  <a:lnTo>
                    <a:pt x="114134" y="24853"/>
                  </a:lnTo>
                  <a:lnTo>
                    <a:pt x="112979" y="27635"/>
                  </a:lnTo>
                  <a:lnTo>
                    <a:pt x="108064" y="32473"/>
                  </a:lnTo>
                  <a:lnTo>
                    <a:pt x="104927" y="33667"/>
                  </a:lnTo>
                  <a:lnTo>
                    <a:pt x="97142" y="33667"/>
                  </a:lnTo>
                  <a:lnTo>
                    <a:pt x="93929" y="32448"/>
                  </a:lnTo>
                  <a:lnTo>
                    <a:pt x="88976" y="27584"/>
                  </a:lnTo>
                  <a:lnTo>
                    <a:pt x="87833" y="24663"/>
                  </a:lnTo>
                  <a:lnTo>
                    <a:pt x="87744" y="17208"/>
                  </a:lnTo>
                  <a:lnTo>
                    <a:pt x="89001" y="14287"/>
                  </a:lnTo>
                  <a:lnTo>
                    <a:pt x="110388" y="11963"/>
                  </a:lnTo>
                  <a:lnTo>
                    <a:pt x="112941" y="14439"/>
                  </a:lnTo>
                  <a:lnTo>
                    <a:pt x="114096" y="17208"/>
                  </a:lnTo>
                  <a:lnTo>
                    <a:pt x="114134" y="24853"/>
                  </a:lnTo>
                  <a:lnTo>
                    <a:pt x="114134" y="2540"/>
                  </a:lnTo>
                  <a:lnTo>
                    <a:pt x="113652" y="2070"/>
                  </a:lnTo>
                  <a:lnTo>
                    <a:pt x="107962" y="0"/>
                  </a:lnTo>
                  <a:lnTo>
                    <a:pt x="93814" y="12"/>
                  </a:lnTo>
                  <a:lnTo>
                    <a:pt x="88176" y="2019"/>
                  </a:lnTo>
                  <a:lnTo>
                    <a:pt x="79679" y="10071"/>
                  </a:lnTo>
                  <a:lnTo>
                    <a:pt x="77558" y="15024"/>
                  </a:lnTo>
                  <a:lnTo>
                    <a:pt x="77597" y="24980"/>
                  </a:lnTo>
                  <a:lnTo>
                    <a:pt x="78549" y="28206"/>
                  </a:lnTo>
                  <a:lnTo>
                    <a:pt x="82562" y="33832"/>
                  </a:lnTo>
                  <a:lnTo>
                    <a:pt x="85598" y="35979"/>
                  </a:lnTo>
                  <a:lnTo>
                    <a:pt x="89738" y="37490"/>
                  </a:lnTo>
                  <a:lnTo>
                    <a:pt x="84785" y="38785"/>
                  </a:lnTo>
                  <a:lnTo>
                    <a:pt x="80975" y="41224"/>
                  </a:lnTo>
                  <a:lnTo>
                    <a:pt x="75615" y="48348"/>
                  </a:lnTo>
                  <a:lnTo>
                    <a:pt x="74295" y="52755"/>
                  </a:lnTo>
                  <a:lnTo>
                    <a:pt x="74345" y="65252"/>
                  </a:lnTo>
                  <a:lnTo>
                    <a:pt x="76746" y="71031"/>
                  </a:lnTo>
                  <a:lnTo>
                    <a:pt x="86563" y="80530"/>
                  </a:lnTo>
                  <a:lnTo>
                    <a:pt x="93027" y="82892"/>
                  </a:lnTo>
                  <a:lnTo>
                    <a:pt x="109042" y="82892"/>
                  </a:lnTo>
                  <a:lnTo>
                    <a:pt x="115506" y="80530"/>
                  </a:lnTo>
                  <a:lnTo>
                    <a:pt x="121564" y="74701"/>
                  </a:lnTo>
                  <a:lnTo>
                    <a:pt x="125323" y="71081"/>
                  </a:lnTo>
                  <a:lnTo>
                    <a:pt x="127774" y="65252"/>
                  </a:lnTo>
                  <a:lnTo>
                    <a:pt x="127774" y="532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513385" y="241860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522899" y="2422545"/>
              <a:ext cx="143802" cy="124828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5816079" y="241860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25600" y="2422545"/>
              <a:ext cx="143802" cy="124828"/>
            </a:xfrm>
            <a:prstGeom prst="rect">
              <a:avLst/>
            </a:prstGeom>
          </p:spPr>
        </p:pic>
      </p:grpSp>
      <p:sp>
        <p:nvSpPr>
          <p:cNvPr id="67" name="object 67"/>
          <p:cNvSpPr txBox="1"/>
          <p:nvPr/>
        </p:nvSpPr>
        <p:spPr>
          <a:xfrm>
            <a:off x="5816079" y="2418600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178965" y="5268003"/>
            <a:ext cx="1738630" cy="1906270"/>
          </a:xfrm>
          <a:custGeom>
            <a:avLst/>
            <a:gdLst/>
            <a:ahLst/>
            <a:cxnLst/>
            <a:rect l="l" t="t" r="r" b="b"/>
            <a:pathLst>
              <a:path w="1738630" h="190627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752"/>
                </a:lnTo>
                <a:lnTo>
                  <a:pt x="1124" y="1875375"/>
                </a:lnTo>
                <a:lnTo>
                  <a:pt x="8999" y="1896749"/>
                </a:lnTo>
                <a:lnTo>
                  <a:pt x="30373" y="1904624"/>
                </a:lnTo>
                <a:lnTo>
                  <a:pt x="71996" y="1905749"/>
                </a:lnTo>
                <a:lnTo>
                  <a:pt x="1666595" y="1905749"/>
                </a:lnTo>
                <a:lnTo>
                  <a:pt x="1708218" y="1904624"/>
                </a:lnTo>
                <a:lnTo>
                  <a:pt x="1729592" y="1896749"/>
                </a:lnTo>
                <a:lnTo>
                  <a:pt x="1737466" y="1875375"/>
                </a:lnTo>
                <a:lnTo>
                  <a:pt x="1738591" y="183375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9" name="object 69"/>
          <p:cNvGraphicFramePr>
            <a:graphicFrameLocks noGrp="1"/>
          </p:cNvGraphicFramePr>
          <p:nvPr/>
        </p:nvGraphicFramePr>
        <p:xfrm>
          <a:off x="280612" y="642724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RN3000RH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16005044007283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0" name="object 70"/>
          <p:cNvSpPr txBox="1"/>
          <p:nvPr/>
        </p:nvSpPr>
        <p:spPr>
          <a:xfrm>
            <a:off x="399144" y="5324580"/>
            <a:ext cx="129857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ONION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45" dirty="0">
                <a:latin typeface="Trebuchet MS"/>
                <a:cs typeface="Trebuchet MS"/>
              </a:rPr>
              <a:t>MIX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717956" y="5690819"/>
            <a:ext cx="661035" cy="135255"/>
            <a:chOff x="717956" y="5690819"/>
            <a:chExt cx="661035" cy="135255"/>
          </a:xfrm>
        </p:grpSpPr>
        <p:sp>
          <p:nvSpPr>
            <p:cNvPr id="72" name="object 72"/>
            <p:cNvSpPr/>
            <p:nvPr/>
          </p:nvSpPr>
          <p:spPr>
            <a:xfrm>
              <a:off x="717956" y="569081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27477" y="5694755"/>
              <a:ext cx="143802" cy="124827"/>
            </a:xfrm>
            <a:prstGeom prst="rect">
              <a:avLst/>
            </a:prstGeom>
          </p:spPr>
        </p:pic>
      </p:grpSp>
      <p:sp>
        <p:nvSpPr>
          <p:cNvPr id="74" name="object 74"/>
          <p:cNvSpPr txBox="1"/>
          <p:nvPr/>
        </p:nvSpPr>
        <p:spPr>
          <a:xfrm>
            <a:off x="717956" y="5690819"/>
            <a:ext cx="66103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75" name="object 75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52373" y="4129290"/>
            <a:ext cx="751205" cy="1021041"/>
          </a:xfrm>
          <a:prstGeom prst="rect">
            <a:avLst/>
          </a:prstGeom>
        </p:spPr>
      </p:pic>
      <p:grpSp>
        <p:nvGrpSpPr>
          <p:cNvPr id="76" name="object 76"/>
          <p:cNvGrpSpPr/>
          <p:nvPr/>
        </p:nvGrpSpPr>
        <p:grpSpPr>
          <a:xfrm>
            <a:off x="413842" y="5927140"/>
            <a:ext cx="1229995" cy="367665"/>
            <a:chOff x="413842" y="5927140"/>
            <a:chExt cx="1229995" cy="367665"/>
          </a:xfrm>
        </p:grpSpPr>
        <p:sp>
          <p:nvSpPr>
            <p:cNvPr id="77" name="object 77"/>
            <p:cNvSpPr/>
            <p:nvPr/>
          </p:nvSpPr>
          <p:spPr>
            <a:xfrm>
              <a:off x="413842" y="5927153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72133" y="6198037"/>
              <a:ext cx="71285" cy="89115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531050" y="5927140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77"/>
                  </a:lnTo>
                  <a:lnTo>
                    <a:pt x="11480" y="313677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67" y="0"/>
                  </a:moveTo>
                  <a:lnTo>
                    <a:pt x="21386" y="0"/>
                  </a:lnTo>
                  <a:lnTo>
                    <a:pt x="21386" y="313677"/>
                  </a:lnTo>
                  <a:lnTo>
                    <a:pt x="32867" y="313677"/>
                  </a:lnTo>
                  <a:lnTo>
                    <a:pt x="32867" y="0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21" y="12"/>
                  </a:moveTo>
                  <a:lnTo>
                    <a:pt x="96227" y="12"/>
                  </a:lnTo>
                  <a:lnTo>
                    <a:pt x="96227" y="260223"/>
                  </a:lnTo>
                  <a:lnTo>
                    <a:pt x="107721" y="260223"/>
                  </a:lnTo>
                  <a:lnTo>
                    <a:pt x="107721" y="12"/>
                  </a:lnTo>
                  <a:close/>
                </a:path>
                <a:path w="1016635" h="313689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89">
                  <a:moveTo>
                    <a:pt x="182562" y="0"/>
                  </a:moveTo>
                  <a:lnTo>
                    <a:pt x="149694" y="0"/>
                  </a:lnTo>
                  <a:lnTo>
                    <a:pt x="149694" y="260210"/>
                  </a:lnTo>
                  <a:lnTo>
                    <a:pt x="182562" y="260210"/>
                  </a:lnTo>
                  <a:lnTo>
                    <a:pt x="182562" y="0"/>
                  </a:lnTo>
                  <a:close/>
                </a:path>
                <a:path w="1016635" h="313689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5" h="313689">
                  <a:moveTo>
                    <a:pt x="257403" y="12"/>
                  </a:moveTo>
                  <a:lnTo>
                    <a:pt x="245922" y="12"/>
                  </a:lnTo>
                  <a:lnTo>
                    <a:pt x="245922" y="260223"/>
                  </a:lnTo>
                  <a:lnTo>
                    <a:pt x="257403" y="260223"/>
                  </a:lnTo>
                  <a:lnTo>
                    <a:pt x="257403" y="12"/>
                  </a:lnTo>
                  <a:close/>
                </a:path>
                <a:path w="1016635" h="313689">
                  <a:moveTo>
                    <a:pt x="278777" y="12"/>
                  </a:moveTo>
                  <a:lnTo>
                    <a:pt x="267296" y="12"/>
                  </a:lnTo>
                  <a:lnTo>
                    <a:pt x="267296" y="260223"/>
                  </a:lnTo>
                  <a:lnTo>
                    <a:pt x="278777" y="260223"/>
                  </a:lnTo>
                  <a:lnTo>
                    <a:pt x="278777" y="12"/>
                  </a:lnTo>
                  <a:close/>
                </a:path>
                <a:path w="1016635" h="313689">
                  <a:moveTo>
                    <a:pt x="332244" y="0"/>
                  </a:moveTo>
                  <a:lnTo>
                    <a:pt x="299377" y="0"/>
                  </a:lnTo>
                  <a:lnTo>
                    <a:pt x="299377" y="260210"/>
                  </a:lnTo>
                  <a:lnTo>
                    <a:pt x="332244" y="260210"/>
                  </a:lnTo>
                  <a:lnTo>
                    <a:pt x="332244" y="0"/>
                  </a:lnTo>
                  <a:close/>
                </a:path>
                <a:path w="1016635" h="313689">
                  <a:moveTo>
                    <a:pt x="353631" y="12"/>
                  </a:moveTo>
                  <a:lnTo>
                    <a:pt x="342150" y="12"/>
                  </a:lnTo>
                  <a:lnTo>
                    <a:pt x="342150" y="260223"/>
                  </a:lnTo>
                  <a:lnTo>
                    <a:pt x="353631" y="260223"/>
                  </a:lnTo>
                  <a:lnTo>
                    <a:pt x="353631" y="12"/>
                  </a:lnTo>
                  <a:close/>
                </a:path>
                <a:path w="1016635" h="313689">
                  <a:moveTo>
                    <a:pt x="407098" y="0"/>
                  </a:moveTo>
                  <a:lnTo>
                    <a:pt x="384911" y="0"/>
                  </a:lnTo>
                  <a:lnTo>
                    <a:pt x="384911" y="260210"/>
                  </a:lnTo>
                  <a:lnTo>
                    <a:pt x="407098" y="260210"/>
                  </a:lnTo>
                  <a:lnTo>
                    <a:pt x="407098" y="0"/>
                  </a:lnTo>
                  <a:close/>
                </a:path>
                <a:path w="1016635" h="313689">
                  <a:moveTo>
                    <a:pt x="428485" y="12"/>
                  </a:moveTo>
                  <a:lnTo>
                    <a:pt x="416991" y="12"/>
                  </a:lnTo>
                  <a:lnTo>
                    <a:pt x="416991" y="260223"/>
                  </a:lnTo>
                  <a:lnTo>
                    <a:pt x="428485" y="260223"/>
                  </a:lnTo>
                  <a:lnTo>
                    <a:pt x="428485" y="12"/>
                  </a:lnTo>
                  <a:close/>
                </a:path>
                <a:path w="1016635" h="313689">
                  <a:moveTo>
                    <a:pt x="481926" y="0"/>
                  </a:moveTo>
                  <a:lnTo>
                    <a:pt x="459765" y="0"/>
                  </a:lnTo>
                  <a:lnTo>
                    <a:pt x="459765" y="260210"/>
                  </a:lnTo>
                  <a:lnTo>
                    <a:pt x="481926" y="260210"/>
                  </a:lnTo>
                  <a:lnTo>
                    <a:pt x="481926" y="0"/>
                  </a:lnTo>
                  <a:close/>
                </a:path>
                <a:path w="1016635" h="313689">
                  <a:moveTo>
                    <a:pt x="503326" y="0"/>
                  </a:moveTo>
                  <a:lnTo>
                    <a:pt x="491845" y="0"/>
                  </a:lnTo>
                  <a:lnTo>
                    <a:pt x="491845" y="313677"/>
                  </a:lnTo>
                  <a:lnTo>
                    <a:pt x="503326" y="313677"/>
                  </a:lnTo>
                  <a:lnTo>
                    <a:pt x="503326" y="0"/>
                  </a:lnTo>
                  <a:close/>
                </a:path>
                <a:path w="1016635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77"/>
                  </a:lnTo>
                  <a:lnTo>
                    <a:pt x="524700" y="313677"/>
                  </a:lnTo>
                  <a:lnTo>
                    <a:pt x="524700" y="0"/>
                  </a:lnTo>
                  <a:close/>
                </a:path>
                <a:path w="1016635" h="313689">
                  <a:moveTo>
                    <a:pt x="567461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61" y="260210"/>
                  </a:lnTo>
                  <a:lnTo>
                    <a:pt x="567461" y="0"/>
                  </a:lnTo>
                  <a:close/>
                </a:path>
                <a:path w="1016635" h="313689">
                  <a:moveTo>
                    <a:pt x="599567" y="12"/>
                  </a:moveTo>
                  <a:lnTo>
                    <a:pt x="588073" y="12"/>
                  </a:lnTo>
                  <a:lnTo>
                    <a:pt x="588073" y="260223"/>
                  </a:lnTo>
                  <a:lnTo>
                    <a:pt x="599567" y="260223"/>
                  </a:lnTo>
                  <a:lnTo>
                    <a:pt x="599567" y="12"/>
                  </a:lnTo>
                  <a:close/>
                </a:path>
                <a:path w="1016635" h="313689">
                  <a:moveTo>
                    <a:pt x="642302" y="0"/>
                  </a:moveTo>
                  <a:lnTo>
                    <a:pt x="609447" y="0"/>
                  </a:lnTo>
                  <a:lnTo>
                    <a:pt x="609447" y="260210"/>
                  </a:lnTo>
                  <a:lnTo>
                    <a:pt x="642302" y="260210"/>
                  </a:lnTo>
                  <a:lnTo>
                    <a:pt x="642302" y="0"/>
                  </a:lnTo>
                  <a:close/>
                </a:path>
                <a:path w="1016635" h="313689">
                  <a:moveTo>
                    <a:pt x="674395" y="12"/>
                  </a:moveTo>
                  <a:lnTo>
                    <a:pt x="662901" y="12"/>
                  </a:lnTo>
                  <a:lnTo>
                    <a:pt x="662901" y="260223"/>
                  </a:lnTo>
                  <a:lnTo>
                    <a:pt x="674395" y="260223"/>
                  </a:lnTo>
                  <a:lnTo>
                    <a:pt x="674395" y="12"/>
                  </a:lnTo>
                  <a:close/>
                </a:path>
                <a:path w="1016635" h="313689">
                  <a:moveTo>
                    <a:pt x="694956" y="12"/>
                  </a:moveTo>
                  <a:lnTo>
                    <a:pt x="684288" y="12"/>
                  </a:lnTo>
                  <a:lnTo>
                    <a:pt x="684288" y="260223"/>
                  </a:lnTo>
                  <a:lnTo>
                    <a:pt x="694956" y="260223"/>
                  </a:lnTo>
                  <a:lnTo>
                    <a:pt x="694956" y="12"/>
                  </a:lnTo>
                  <a:close/>
                </a:path>
                <a:path w="1016635" h="313689">
                  <a:moveTo>
                    <a:pt x="737704" y="12"/>
                  </a:moveTo>
                  <a:lnTo>
                    <a:pt x="727062" y="12"/>
                  </a:lnTo>
                  <a:lnTo>
                    <a:pt x="727062" y="260223"/>
                  </a:lnTo>
                  <a:lnTo>
                    <a:pt x="737704" y="260223"/>
                  </a:lnTo>
                  <a:lnTo>
                    <a:pt x="737704" y="12"/>
                  </a:lnTo>
                  <a:close/>
                </a:path>
                <a:path w="1016635" h="313689">
                  <a:moveTo>
                    <a:pt x="782142" y="0"/>
                  </a:moveTo>
                  <a:lnTo>
                    <a:pt x="759142" y="0"/>
                  </a:lnTo>
                  <a:lnTo>
                    <a:pt x="759142" y="260210"/>
                  </a:lnTo>
                  <a:lnTo>
                    <a:pt x="782142" y="260210"/>
                  </a:lnTo>
                  <a:lnTo>
                    <a:pt x="782142" y="0"/>
                  </a:lnTo>
                  <a:close/>
                </a:path>
                <a:path w="1016635" h="313689">
                  <a:moveTo>
                    <a:pt x="814197" y="0"/>
                  </a:moveTo>
                  <a:lnTo>
                    <a:pt x="791210" y="0"/>
                  </a:lnTo>
                  <a:lnTo>
                    <a:pt x="791210" y="260210"/>
                  </a:lnTo>
                  <a:lnTo>
                    <a:pt x="814197" y="260210"/>
                  </a:lnTo>
                  <a:lnTo>
                    <a:pt x="814197" y="0"/>
                  </a:lnTo>
                  <a:close/>
                </a:path>
                <a:path w="1016635" h="313689">
                  <a:moveTo>
                    <a:pt x="844638" y="12"/>
                  </a:moveTo>
                  <a:lnTo>
                    <a:pt x="833983" y="12"/>
                  </a:lnTo>
                  <a:lnTo>
                    <a:pt x="833983" y="260223"/>
                  </a:lnTo>
                  <a:lnTo>
                    <a:pt x="844638" y="260223"/>
                  </a:lnTo>
                  <a:lnTo>
                    <a:pt x="844638" y="12"/>
                  </a:lnTo>
                  <a:close/>
                </a:path>
                <a:path w="1016635" h="313689">
                  <a:moveTo>
                    <a:pt x="876731" y="12"/>
                  </a:moveTo>
                  <a:lnTo>
                    <a:pt x="866063" y="12"/>
                  </a:lnTo>
                  <a:lnTo>
                    <a:pt x="866063" y="260223"/>
                  </a:lnTo>
                  <a:lnTo>
                    <a:pt x="876731" y="260223"/>
                  </a:lnTo>
                  <a:lnTo>
                    <a:pt x="876731" y="12"/>
                  </a:lnTo>
                  <a:close/>
                </a:path>
                <a:path w="1016635" h="313689">
                  <a:moveTo>
                    <a:pt x="920305" y="12"/>
                  </a:moveTo>
                  <a:lnTo>
                    <a:pt x="908824" y="12"/>
                  </a:lnTo>
                  <a:lnTo>
                    <a:pt x="908824" y="260223"/>
                  </a:lnTo>
                  <a:lnTo>
                    <a:pt x="920305" y="260223"/>
                  </a:lnTo>
                  <a:lnTo>
                    <a:pt x="920305" y="12"/>
                  </a:lnTo>
                  <a:close/>
                </a:path>
                <a:path w="1016635" h="313689">
                  <a:moveTo>
                    <a:pt x="941692" y="12"/>
                  </a:moveTo>
                  <a:lnTo>
                    <a:pt x="930211" y="12"/>
                  </a:lnTo>
                  <a:lnTo>
                    <a:pt x="930211" y="260223"/>
                  </a:lnTo>
                  <a:lnTo>
                    <a:pt x="941692" y="260223"/>
                  </a:lnTo>
                  <a:lnTo>
                    <a:pt x="941692" y="12"/>
                  </a:lnTo>
                  <a:close/>
                </a:path>
                <a:path w="1016635" h="313689">
                  <a:moveTo>
                    <a:pt x="995159" y="0"/>
                  </a:moveTo>
                  <a:lnTo>
                    <a:pt x="983665" y="0"/>
                  </a:lnTo>
                  <a:lnTo>
                    <a:pt x="983665" y="313677"/>
                  </a:lnTo>
                  <a:lnTo>
                    <a:pt x="995159" y="313677"/>
                  </a:lnTo>
                  <a:lnTo>
                    <a:pt x="995159" y="0"/>
                  </a:lnTo>
                  <a:close/>
                </a:path>
                <a:path w="1016635" h="313689">
                  <a:moveTo>
                    <a:pt x="1016546" y="0"/>
                  </a:moveTo>
                  <a:lnTo>
                    <a:pt x="1005052" y="0"/>
                  </a:lnTo>
                  <a:lnTo>
                    <a:pt x="1005052" y="313677"/>
                  </a:lnTo>
                  <a:lnTo>
                    <a:pt x="1016546" y="313677"/>
                  </a:lnTo>
                  <a:lnTo>
                    <a:pt x="10165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" name="object 80"/>
          <p:cNvSpPr txBox="1"/>
          <p:nvPr/>
        </p:nvSpPr>
        <p:spPr>
          <a:xfrm>
            <a:off x="411891" y="6152496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007286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3822599" y="1980002"/>
            <a:ext cx="1738630" cy="1910714"/>
          </a:xfrm>
          <a:custGeom>
            <a:avLst/>
            <a:gdLst/>
            <a:ahLst/>
            <a:cxnLst/>
            <a:rect l="l" t="t" r="r" b="b"/>
            <a:pathLst>
              <a:path w="1738629" h="191071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8109"/>
                </a:lnTo>
                <a:lnTo>
                  <a:pt x="1124" y="1879739"/>
                </a:lnTo>
                <a:lnTo>
                  <a:pt x="8999" y="1901116"/>
                </a:lnTo>
                <a:lnTo>
                  <a:pt x="30373" y="1908992"/>
                </a:lnTo>
                <a:lnTo>
                  <a:pt x="71996" y="1910118"/>
                </a:lnTo>
                <a:lnTo>
                  <a:pt x="1666595" y="1910118"/>
                </a:lnTo>
                <a:lnTo>
                  <a:pt x="1708218" y="1908992"/>
                </a:lnTo>
                <a:lnTo>
                  <a:pt x="1729592" y="1901116"/>
                </a:lnTo>
                <a:lnTo>
                  <a:pt x="1737466" y="1879739"/>
                </a:lnTo>
                <a:lnTo>
                  <a:pt x="1738591" y="183810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2" name="object 82"/>
          <p:cNvGraphicFramePr>
            <a:graphicFrameLocks noGrp="1"/>
          </p:cNvGraphicFramePr>
          <p:nvPr/>
        </p:nvGraphicFramePr>
        <p:xfrm>
          <a:off x="3924246" y="314360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RN3001RH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16005044007306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3" name="object 83"/>
          <p:cNvSpPr txBox="1"/>
          <p:nvPr/>
        </p:nvSpPr>
        <p:spPr>
          <a:xfrm>
            <a:off x="4250925" y="2053643"/>
            <a:ext cx="88201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90" dirty="0">
                <a:latin typeface="Trebuchet MS"/>
                <a:cs typeface="Trebuchet MS"/>
              </a:rPr>
              <a:t>P</a:t>
            </a:r>
            <a:r>
              <a:rPr sz="1000" b="1" spc="-35" dirty="0">
                <a:latin typeface="Trebuchet MS"/>
                <a:cs typeface="Trebuchet MS"/>
              </a:rPr>
              <a:t>ASTE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84" name="object 84"/>
          <p:cNvGrpSpPr/>
          <p:nvPr/>
        </p:nvGrpSpPr>
        <p:grpSpPr>
          <a:xfrm>
            <a:off x="4361599" y="2368727"/>
            <a:ext cx="661035" cy="135255"/>
            <a:chOff x="4361599" y="2368727"/>
            <a:chExt cx="661035" cy="135255"/>
          </a:xfrm>
        </p:grpSpPr>
        <p:sp>
          <p:nvSpPr>
            <p:cNvPr id="85" name="object 85"/>
            <p:cNvSpPr/>
            <p:nvPr/>
          </p:nvSpPr>
          <p:spPr>
            <a:xfrm>
              <a:off x="4361599" y="236872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371111" y="2372673"/>
              <a:ext cx="143802" cy="124828"/>
            </a:xfrm>
            <a:prstGeom prst="rect">
              <a:avLst/>
            </a:prstGeom>
          </p:spPr>
        </p:pic>
      </p:grpSp>
      <p:sp>
        <p:nvSpPr>
          <p:cNvPr id="87" name="object 87"/>
          <p:cNvSpPr txBox="1"/>
          <p:nvPr/>
        </p:nvSpPr>
        <p:spPr>
          <a:xfrm>
            <a:off x="4361599" y="2368727"/>
            <a:ext cx="66103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88" name="object 88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4332363" y="845642"/>
            <a:ext cx="744893" cy="1012520"/>
          </a:xfrm>
          <a:prstGeom prst="rect">
            <a:avLst/>
          </a:prstGeom>
        </p:spPr>
      </p:pic>
      <p:grpSp>
        <p:nvGrpSpPr>
          <p:cNvPr id="89" name="object 89"/>
          <p:cNvGrpSpPr/>
          <p:nvPr/>
        </p:nvGrpSpPr>
        <p:grpSpPr>
          <a:xfrm>
            <a:off x="4060101" y="2656205"/>
            <a:ext cx="1229995" cy="367665"/>
            <a:chOff x="4060101" y="2656205"/>
            <a:chExt cx="1229995" cy="367665"/>
          </a:xfrm>
        </p:grpSpPr>
        <p:sp>
          <p:nvSpPr>
            <p:cNvPr id="90" name="object 90"/>
            <p:cNvSpPr/>
            <p:nvPr/>
          </p:nvSpPr>
          <p:spPr>
            <a:xfrm>
              <a:off x="4060101" y="2656205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218400" y="2927098"/>
              <a:ext cx="71285" cy="89115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4177322" y="2656204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67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67" y="313664"/>
                  </a:lnTo>
                  <a:lnTo>
                    <a:pt x="32867" y="0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21" y="12"/>
                  </a:moveTo>
                  <a:lnTo>
                    <a:pt x="96227" y="12"/>
                  </a:lnTo>
                  <a:lnTo>
                    <a:pt x="96227" y="260223"/>
                  </a:lnTo>
                  <a:lnTo>
                    <a:pt x="107721" y="260223"/>
                  </a:lnTo>
                  <a:lnTo>
                    <a:pt x="107721" y="12"/>
                  </a:lnTo>
                  <a:close/>
                </a:path>
                <a:path w="1016635" h="313689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89">
                  <a:moveTo>
                    <a:pt x="182549" y="0"/>
                  </a:moveTo>
                  <a:lnTo>
                    <a:pt x="149682" y="0"/>
                  </a:lnTo>
                  <a:lnTo>
                    <a:pt x="149682" y="260210"/>
                  </a:lnTo>
                  <a:lnTo>
                    <a:pt x="182549" y="260210"/>
                  </a:lnTo>
                  <a:lnTo>
                    <a:pt x="182549" y="0"/>
                  </a:lnTo>
                  <a:close/>
                </a:path>
                <a:path w="1016635" h="313689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5" h="313689">
                  <a:moveTo>
                    <a:pt x="257390" y="12"/>
                  </a:moveTo>
                  <a:lnTo>
                    <a:pt x="245910" y="12"/>
                  </a:lnTo>
                  <a:lnTo>
                    <a:pt x="245910" y="260223"/>
                  </a:lnTo>
                  <a:lnTo>
                    <a:pt x="257390" y="260223"/>
                  </a:lnTo>
                  <a:lnTo>
                    <a:pt x="257390" y="12"/>
                  </a:lnTo>
                  <a:close/>
                </a:path>
                <a:path w="1016635" h="313689">
                  <a:moveTo>
                    <a:pt x="278790" y="12"/>
                  </a:moveTo>
                  <a:lnTo>
                    <a:pt x="267296" y="12"/>
                  </a:lnTo>
                  <a:lnTo>
                    <a:pt x="267296" y="260223"/>
                  </a:lnTo>
                  <a:lnTo>
                    <a:pt x="278790" y="260223"/>
                  </a:lnTo>
                  <a:lnTo>
                    <a:pt x="278790" y="12"/>
                  </a:lnTo>
                  <a:close/>
                </a:path>
                <a:path w="1016635" h="313689">
                  <a:moveTo>
                    <a:pt x="332244" y="0"/>
                  </a:moveTo>
                  <a:lnTo>
                    <a:pt x="299377" y="0"/>
                  </a:lnTo>
                  <a:lnTo>
                    <a:pt x="299377" y="260210"/>
                  </a:lnTo>
                  <a:lnTo>
                    <a:pt x="332244" y="260210"/>
                  </a:lnTo>
                  <a:lnTo>
                    <a:pt x="332244" y="0"/>
                  </a:lnTo>
                  <a:close/>
                </a:path>
                <a:path w="1016635" h="313689">
                  <a:moveTo>
                    <a:pt x="353631" y="12"/>
                  </a:moveTo>
                  <a:lnTo>
                    <a:pt x="342150" y="12"/>
                  </a:lnTo>
                  <a:lnTo>
                    <a:pt x="342150" y="260223"/>
                  </a:lnTo>
                  <a:lnTo>
                    <a:pt x="353631" y="260223"/>
                  </a:lnTo>
                  <a:lnTo>
                    <a:pt x="353631" y="12"/>
                  </a:lnTo>
                  <a:close/>
                </a:path>
                <a:path w="1016635" h="313689">
                  <a:moveTo>
                    <a:pt x="407098" y="0"/>
                  </a:moveTo>
                  <a:lnTo>
                    <a:pt x="384911" y="0"/>
                  </a:lnTo>
                  <a:lnTo>
                    <a:pt x="384911" y="260210"/>
                  </a:lnTo>
                  <a:lnTo>
                    <a:pt x="407098" y="260210"/>
                  </a:lnTo>
                  <a:lnTo>
                    <a:pt x="407098" y="0"/>
                  </a:lnTo>
                  <a:close/>
                </a:path>
                <a:path w="1016635" h="313689">
                  <a:moveTo>
                    <a:pt x="428472" y="12"/>
                  </a:moveTo>
                  <a:lnTo>
                    <a:pt x="416991" y="12"/>
                  </a:lnTo>
                  <a:lnTo>
                    <a:pt x="416991" y="260223"/>
                  </a:lnTo>
                  <a:lnTo>
                    <a:pt x="428472" y="260223"/>
                  </a:lnTo>
                  <a:lnTo>
                    <a:pt x="428472" y="12"/>
                  </a:lnTo>
                  <a:close/>
                </a:path>
                <a:path w="1016635" h="313689">
                  <a:moveTo>
                    <a:pt x="481939" y="0"/>
                  </a:moveTo>
                  <a:lnTo>
                    <a:pt x="459765" y="0"/>
                  </a:lnTo>
                  <a:lnTo>
                    <a:pt x="459765" y="260210"/>
                  </a:lnTo>
                  <a:lnTo>
                    <a:pt x="481939" y="260210"/>
                  </a:lnTo>
                  <a:lnTo>
                    <a:pt x="481939" y="0"/>
                  </a:lnTo>
                  <a:close/>
                </a:path>
                <a:path w="1016635" h="313689">
                  <a:moveTo>
                    <a:pt x="503313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13" y="313664"/>
                  </a:lnTo>
                  <a:lnTo>
                    <a:pt x="503313" y="0"/>
                  </a:lnTo>
                  <a:close/>
                </a:path>
                <a:path w="1016635" h="313689">
                  <a:moveTo>
                    <a:pt x="524713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13" y="313664"/>
                  </a:lnTo>
                  <a:lnTo>
                    <a:pt x="524713" y="0"/>
                  </a:lnTo>
                  <a:close/>
                </a:path>
                <a:path w="1016635" h="313689">
                  <a:moveTo>
                    <a:pt x="567461" y="0"/>
                  </a:moveTo>
                  <a:lnTo>
                    <a:pt x="534593" y="0"/>
                  </a:lnTo>
                  <a:lnTo>
                    <a:pt x="534593" y="260210"/>
                  </a:lnTo>
                  <a:lnTo>
                    <a:pt x="567461" y="260210"/>
                  </a:lnTo>
                  <a:lnTo>
                    <a:pt x="567461" y="0"/>
                  </a:lnTo>
                  <a:close/>
                </a:path>
                <a:path w="1016635" h="313689">
                  <a:moveTo>
                    <a:pt x="599541" y="12"/>
                  </a:moveTo>
                  <a:lnTo>
                    <a:pt x="588060" y="12"/>
                  </a:lnTo>
                  <a:lnTo>
                    <a:pt x="588060" y="260223"/>
                  </a:lnTo>
                  <a:lnTo>
                    <a:pt x="599541" y="260223"/>
                  </a:lnTo>
                  <a:lnTo>
                    <a:pt x="599541" y="12"/>
                  </a:lnTo>
                  <a:close/>
                </a:path>
                <a:path w="1016635" h="313689">
                  <a:moveTo>
                    <a:pt x="642315" y="0"/>
                  </a:moveTo>
                  <a:lnTo>
                    <a:pt x="609447" y="0"/>
                  </a:lnTo>
                  <a:lnTo>
                    <a:pt x="609447" y="260210"/>
                  </a:lnTo>
                  <a:lnTo>
                    <a:pt x="642315" y="260210"/>
                  </a:lnTo>
                  <a:lnTo>
                    <a:pt x="642315" y="0"/>
                  </a:lnTo>
                  <a:close/>
                </a:path>
                <a:path w="1016635" h="313689">
                  <a:moveTo>
                    <a:pt x="674382" y="12"/>
                  </a:moveTo>
                  <a:lnTo>
                    <a:pt x="662901" y="12"/>
                  </a:lnTo>
                  <a:lnTo>
                    <a:pt x="662901" y="260223"/>
                  </a:lnTo>
                  <a:lnTo>
                    <a:pt x="674382" y="260223"/>
                  </a:lnTo>
                  <a:lnTo>
                    <a:pt x="674382" y="12"/>
                  </a:lnTo>
                  <a:close/>
                </a:path>
                <a:path w="1016635" h="313689">
                  <a:moveTo>
                    <a:pt x="694956" y="12"/>
                  </a:moveTo>
                  <a:lnTo>
                    <a:pt x="684276" y="12"/>
                  </a:lnTo>
                  <a:lnTo>
                    <a:pt x="684276" y="260223"/>
                  </a:lnTo>
                  <a:lnTo>
                    <a:pt x="694956" y="260223"/>
                  </a:lnTo>
                  <a:lnTo>
                    <a:pt x="694956" y="12"/>
                  </a:lnTo>
                  <a:close/>
                </a:path>
                <a:path w="1016635" h="313689">
                  <a:moveTo>
                    <a:pt x="737717" y="12"/>
                  </a:moveTo>
                  <a:lnTo>
                    <a:pt x="727062" y="12"/>
                  </a:lnTo>
                  <a:lnTo>
                    <a:pt x="727062" y="260223"/>
                  </a:lnTo>
                  <a:lnTo>
                    <a:pt x="737717" y="260223"/>
                  </a:lnTo>
                  <a:lnTo>
                    <a:pt x="737717" y="12"/>
                  </a:lnTo>
                  <a:close/>
                </a:path>
                <a:path w="1016635" h="313689">
                  <a:moveTo>
                    <a:pt x="770623" y="12"/>
                  </a:moveTo>
                  <a:lnTo>
                    <a:pt x="759129" y="12"/>
                  </a:lnTo>
                  <a:lnTo>
                    <a:pt x="759129" y="260223"/>
                  </a:lnTo>
                  <a:lnTo>
                    <a:pt x="770623" y="260223"/>
                  </a:lnTo>
                  <a:lnTo>
                    <a:pt x="770623" y="12"/>
                  </a:lnTo>
                  <a:close/>
                </a:path>
                <a:path w="1016635" h="313689">
                  <a:moveTo>
                    <a:pt x="824077" y="12"/>
                  </a:moveTo>
                  <a:lnTo>
                    <a:pt x="812609" y="12"/>
                  </a:lnTo>
                  <a:lnTo>
                    <a:pt x="812609" y="260223"/>
                  </a:lnTo>
                  <a:lnTo>
                    <a:pt x="824077" y="260223"/>
                  </a:lnTo>
                  <a:lnTo>
                    <a:pt x="824077" y="12"/>
                  </a:lnTo>
                  <a:close/>
                </a:path>
                <a:path w="1016635" h="313689">
                  <a:moveTo>
                    <a:pt x="866851" y="0"/>
                  </a:moveTo>
                  <a:lnTo>
                    <a:pt x="833983" y="0"/>
                  </a:lnTo>
                  <a:lnTo>
                    <a:pt x="833983" y="260210"/>
                  </a:lnTo>
                  <a:lnTo>
                    <a:pt x="866851" y="260210"/>
                  </a:lnTo>
                  <a:lnTo>
                    <a:pt x="866851" y="0"/>
                  </a:lnTo>
                  <a:close/>
                </a:path>
                <a:path w="1016635" h="313689">
                  <a:moveTo>
                    <a:pt x="898931" y="12"/>
                  </a:moveTo>
                  <a:lnTo>
                    <a:pt x="887437" y="12"/>
                  </a:lnTo>
                  <a:lnTo>
                    <a:pt x="887437" y="260223"/>
                  </a:lnTo>
                  <a:lnTo>
                    <a:pt x="898931" y="260223"/>
                  </a:lnTo>
                  <a:lnTo>
                    <a:pt x="898931" y="12"/>
                  </a:lnTo>
                  <a:close/>
                </a:path>
                <a:path w="1016635" h="313689">
                  <a:moveTo>
                    <a:pt x="941679" y="0"/>
                  </a:moveTo>
                  <a:lnTo>
                    <a:pt x="908812" y="0"/>
                  </a:lnTo>
                  <a:lnTo>
                    <a:pt x="908812" y="260210"/>
                  </a:lnTo>
                  <a:lnTo>
                    <a:pt x="941679" y="260210"/>
                  </a:lnTo>
                  <a:lnTo>
                    <a:pt x="941679" y="0"/>
                  </a:lnTo>
                  <a:close/>
                </a:path>
                <a:path w="1016635" h="313689">
                  <a:moveTo>
                    <a:pt x="963079" y="12"/>
                  </a:moveTo>
                  <a:lnTo>
                    <a:pt x="951598" y="12"/>
                  </a:lnTo>
                  <a:lnTo>
                    <a:pt x="951598" y="260223"/>
                  </a:lnTo>
                  <a:lnTo>
                    <a:pt x="963079" y="260223"/>
                  </a:lnTo>
                  <a:lnTo>
                    <a:pt x="963079" y="12"/>
                  </a:lnTo>
                  <a:close/>
                </a:path>
                <a:path w="1016635" h="313689">
                  <a:moveTo>
                    <a:pt x="995159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59" y="313664"/>
                  </a:lnTo>
                  <a:lnTo>
                    <a:pt x="995159" y="0"/>
                  </a:lnTo>
                  <a:close/>
                </a:path>
                <a:path w="1016635" h="313689">
                  <a:moveTo>
                    <a:pt x="1016533" y="0"/>
                  </a:moveTo>
                  <a:lnTo>
                    <a:pt x="1005052" y="0"/>
                  </a:lnTo>
                  <a:lnTo>
                    <a:pt x="1005052" y="313664"/>
                  </a:lnTo>
                  <a:lnTo>
                    <a:pt x="1016533" y="313664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 txBox="1"/>
          <p:nvPr/>
        </p:nvSpPr>
        <p:spPr>
          <a:xfrm>
            <a:off x="4058158" y="2881560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007309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5641403" y="8375313"/>
            <a:ext cx="1738630" cy="1928495"/>
          </a:xfrm>
          <a:custGeom>
            <a:avLst/>
            <a:gdLst/>
            <a:ahLst/>
            <a:cxnLst/>
            <a:rect l="l" t="t" r="r" b="b"/>
            <a:pathLst>
              <a:path w="1738629" h="192849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6435"/>
                </a:lnTo>
                <a:lnTo>
                  <a:pt x="1124" y="1898058"/>
                </a:lnTo>
                <a:lnTo>
                  <a:pt x="8999" y="1919431"/>
                </a:lnTo>
                <a:lnTo>
                  <a:pt x="30373" y="1927306"/>
                </a:lnTo>
                <a:lnTo>
                  <a:pt x="71996" y="1928431"/>
                </a:lnTo>
                <a:lnTo>
                  <a:pt x="1666595" y="1928431"/>
                </a:lnTo>
                <a:lnTo>
                  <a:pt x="1708218" y="1927306"/>
                </a:lnTo>
                <a:lnTo>
                  <a:pt x="1729592" y="1919431"/>
                </a:lnTo>
                <a:lnTo>
                  <a:pt x="1737466" y="1898058"/>
                </a:lnTo>
                <a:lnTo>
                  <a:pt x="1738591" y="18564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5" name="object 95"/>
          <p:cNvGraphicFramePr>
            <a:graphicFrameLocks noGrp="1"/>
          </p:cNvGraphicFramePr>
          <p:nvPr/>
        </p:nvGraphicFramePr>
        <p:xfrm>
          <a:off x="5743049" y="955724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RN3002RH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16005044007290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96" name="object 96"/>
          <p:cNvSpPr txBox="1"/>
          <p:nvPr/>
        </p:nvSpPr>
        <p:spPr>
          <a:xfrm>
            <a:off x="6057670" y="8486188"/>
            <a:ext cx="896619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97" name="object 97"/>
          <p:cNvGrpSpPr/>
          <p:nvPr/>
        </p:nvGrpSpPr>
        <p:grpSpPr>
          <a:xfrm>
            <a:off x="6180404" y="8820467"/>
            <a:ext cx="661035" cy="135255"/>
            <a:chOff x="6180404" y="8820467"/>
            <a:chExt cx="661035" cy="135255"/>
          </a:xfrm>
        </p:grpSpPr>
        <p:sp>
          <p:nvSpPr>
            <p:cNvPr id="98" name="object 98"/>
            <p:cNvSpPr/>
            <p:nvPr/>
          </p:nvSpPr>
          <p:spPr>
            <a:xfrm>
              <a:off x="6180404" y="882046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189913" y="8824408"/>
              <a:ext cx="143802" cy="124827"/>
            </a:xfrm>
            <a:prstGeom prst="rect">
              <a:avLst/>
            </a:prstGeom>
          </p:spPr>
        </p:pic>
      </p:grpSp>
      <p:sp>
        <p:nvSpPr>
          <p:cNvPr id="100" name="object 100"/>
          <p:cNvSpPr txBox="1"/>
          <p:nvPr/>
        </p:nvSpPr>
        <p:spPr>
          <a:xfrm>
            <a:off x="6180404" y="8820467"/>
            <a:ext cx="66103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101" name="object 101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6131712" y="7255014"/>
            <a:ext cx="744629" cy="1012520"/>
          </a:xfrm>
          <a:prstGeom prst="rect">
            <a:avLst/>
          </a:prstGeom>
        </p:spPr>
      </p:pic>
      <p:grpSp>
        <p:nvGrpSpPr>
          <p:cNvPr id="102" name="object 102"/>
          <p:cNvGrpSpPr/>
          <p:nvPr/>
        </p:nvGrpSpPr>
        <p:grpSpPr>
          <a:xfrm>
            <a:off x="5895911" y="9069844"/>
            <a:ext cx="1229995" cy="367665"/>
            <a:chOff x="5895911" y="9069844"/>
            <a:chExt cx="1229995" cy="367665"/>
          </a:xfrm>
        </p:grpSpPr>
        <p:sp>
          <p:nvSpPr>
            <p:cNvPr id="103" name="object 103"/>
            <p:cNvSpPr/>
            <p:nvPr/>
          </p:nvSpPr>
          <p:spPr>
            <a:xfrm>
              <a:off x="5895911" y="9069844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5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" name="object 10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054206" y="9340733"/>
              <a:ext cx="71285" cy="89115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6013132" y="9069844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4" h="313690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4" h="313690">
                  <a:moveTo>
                    <a:pt x="32867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67" y="313664"/>
                  </a:lnTo>
                  <a:lnTo>
                    <a:pt x="32867" y="0"/>
                  </a:lnTo>
                  <a:close/>
                </a:path>
                <a:path w="1016634" h="313690">
                  <a:moveTo>
                    <a:pt x="86321" y="0"/>
                  </a:moveTo>
                  <a:lnTo>
                    <a:pt x="64147" y="0"/>
                  </a:lnTo>
                  <a:lnTo>
                    <a:pt x="64147" y="260210"/>
                  </a:lnTo>
                  <a:lnTo>
                    <a:pt x="86321" y="260210"/>
                  </a:lnTo>
                  <a:lnTo>
                    <a:pt x="86321" y="0"/>
                  </a:lnTo>
                  <a:close/>
                </a:path>
                <a:path w="1016634" h="313690">
                  <a:moveTo>
                    <a:pt x="107708" y="0"/>
                  </a:moveTo>
                  <a:lnTo>
                    <a:pt x="96227" y="0"/>
                  </a:lnTo>
                  <a:lnTo>
                    <a:pt x="96227" y="260210"/>
                  </a:lnTo>
                  <a:lnTo>
                    <a:pt x="107708" y="260210"/>
                  </a:lnTo>
                  <a:lnTo>
                    <a:pt x="107708" y="0"/>
                  </a:lnTo>
                  <a:close/>
                </a:path>
                <a:path w="1016634" h="313690">
                  <a:moveTo>
                    <a:pt x="129095" y="0"/>
                  </a:moveTo>
                  <a:lnTo>
                    <a:pt x="117614" y="0"/>
                  </a:lnTo>
                  <a:lnTo>
                    <a:pt x="117614" y="260210"/>
                  </a:lnTo>
                  <a:lnTo>
                    <a:pt x="129095" y="260210"/>
                  </a:lnTo>
                  <a:lnTo>
                    <a:pt x="129095" y="0"/>
                  </a:lnTo>
                  <a:close/>
                </a:path>
                <a:path w="1016634" h="313690">
                  <a:moveTo>
                    <a:pt x="182549" y="0"/>
                  </a:moveTo>
                  <a:lnTo>
                    <a:pt x="149682" y="0"/>
                  </a:lnTo>
                  <a:lnTo>
                    <a:pt x="149682" y="260210"/>
                  </a:lnTo>
                  <a:lnTo>
                    <a:pt x="182549" y="260210"/>
                  </a:lnTo>
                  <a:lnTo>
                    <a:pt x="182549" y="0"/>
                  </a:lnTo>
                  <a:close/>
                </a:path>
                <a:path w="1016634" h="313690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4" h="313690">
                  <a:moveTo>
                    <a:pt x="257403" y="0"/>
                  </a:moveTo>
                  <a:lnTo>
                    <a:pt x="245910" y="0"/>
                  </a:lnTo>
                  <a:lnTo>
                    <a:pt x="245910" y="260210"/>
                  </a:lnTo>
                  <a:lnTo>
                    <a:pt x="257403" y="260210"/>
                  </a:lnTo>
                  <a:lnTo>
                    <a:pt x="257403" y="0"/>
                  </a:lnTo>
                  <a:close/>
                </a:path>
                <a:path w="1016634" h="313690">
                  <a:moveTo>
                    <a:pt x="278777" y="0"/>
                  </a:moveTo>
                  <a:lnTo>
                    <a:pt x="267296" y="0"/>
                  </a:lnTo>
                  <a:lnTo>
                    <a:pt x="267296" y="260210"/>
                  </a:lnTo>
                  <a:lnTo>
                    <a:pt x="278777" y="260210"/>
                  </a:lnTo>
                  <a:lnTo>
                    <a:pt x="278777" y="0"/>
                  </a:lnTo>
                  <a:close/>
                </a:path>
                <a:path w="1016634" h="313690">
                  <a:moveTo>
                    <a:pt x="332244" y="0"/>
                  </a:moveTo>
                  <a:lnTo>
                    <a:pt x="299377" y="0"/>
                  </a:lnTo>
                  <a:lnTo>
                    <a:pt x="299377" y="260210"/>
                  </a:lnTo>
                  <a:lnTo>
                    <a:pt x="332244" y="260210"/>
                  </a:lnTo>
                  <a:lnTo>
                    <a:pt x="332244" y="0"/>
                  </a:lnTo>
                  <a:close/>
                </a:path>
                <a:path w="1016634" h="313690">
                  <a:moveTo>
                    <a:pt x="353631" y="0"/>
                  </a:moveTo>
                  <a:lnTo>
                    <a:pt x="342138" y="0"/>
                  </a:lnTo>
                  <a:lnTo>
                    <a:pt x="342138" y="260210"/>
                  </a:lnTo>
                  <a:lnTo>
                    <a:pt x="353631" y="260210"/>
                  </a:lnTo>
                  <a:lnTo>
                    <a:pt x="353631" y="0"/>
                  </a:lnTo>
                  <a:close/>
                </a:path>
                <a:path w="1016634" h="313690">
                  <a:moveTo>
                    <a:pt x="407085" y="0"/>
                  </a:moveTo>
                  <a:lnTo>
                    <a:pt x="384898" y="0"/>
                  </a:lnTo>
                  <a:lnTo>
                    <a:pt x="384898" y="260210"/>
                  </a:lnTo>
                  <a:lnTo>
                    <a:pt x="407085" y="260210"/>
                  </a:lnTo>
                  <a:lnTo>
                    <a:pt x="407085" y="0"/>
                  </a:lnTo>
                  <a:close/>
                </a:path>
                <a:path w="1016634" h="313690">
                  <a:moveTo>
                    <a:pt x="428472" y="0"/>
                  </a:moveTo>
                  <a:lnTo>
                    <a:pt x="416991" y="0"/>
                  </a:lnTo>
                  <a:lnTo>
                    <a:pt x="416991" y="260210"/>
                  </a:lnTo>
                  <a:lnTo>
                    <a:pt x="428472" y="260210"/>
                  </a:lnTo>
                  <a:lnTo>
                    <a:pt x="428472" y="0"/>
                  </a:lnTo>
                  <a:close/>
                </a:path>
                <a:path w="1016634" h="313690">
                  <a:moveTo>
                    <a:pt x="481914" y="0"/>
                  </a:moveTo>
                  <a:lnTo>
                    <a:pt x="459752" y="0"/>
                  </a:lnTo>
                  <a:lnTo>
                    <a:pt x="459752" y="260210"/>
                  </a:lnTo>
                  <a:lnTo>
                    <a:pt x="481914" y="260210"/>
                  </a:lnTo>
                  <a:lnTo>
                    <a:pt x="481914" y="0"/>
                  </a:lnTo>
                  <a:close/>
                </a:path>
                <a:path w="1016634" h="313690">
                  <a:moveTo>
                    <a:pt x="503313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13" y="313664"/>
                  </a:lnTo>
                  <a:lnTo>
                    <a:pt x="503313" y="0"/>
                  </a:lnTo>
                  <a:close/>
                </a:path>
                <a:path w="1016634" h="313690">
                  <a:moveTo>
                    <a:pt x="524700" y="0"/>
                  </a:moveTo>
                  <a:lnTo>
                    <a:pt x="513207" y="0"/>
                  </a:lnTo>
                  <a:lnTo>
                    <a:pt x="513207" y="313664"/>
                  </a:lnTo>
                  <a:lnTo>
                    <a:pt x="524700" y="313664"/>
                  </a:lnTo>
                  <a:lnTo>
                    <a:pt x="524700" y="0"/>
                  </a:lnTo>
                  <a:close/>
                </a:path>
                <a:path w="1016634" h="313690">
                  <a:moveTo>
                    <a:pt x="567448" y="0"/>
                  </a:moveTo>
                  <a:lnTo>
                    <a:pt x="534581" y="0"/>
                  </a:lnTo>
                  <a:lnTo>
                    <a:pt x="534581" y="260210"/>
                  </a:lnTo>
                  <a:lnTo>
                    <a:pt x="567448" y="260210"/>
                  </a:lnTo>
                  <a:lnTo>
                    <a:pt x="567448" y="0"/>
                  </a:lnTo>
                  <a:close/>
                </a:path>
                <a:path w="1016634" h="313690">
                  <a:moveTo>
                    <a:pt x="599541" y="0"/>
                  </a:moveTo>
                  <a:lnTo>
                    <a:pt x="588060" y="0"/>
                  </a:lnTo>
                  <a:lnTo>
                    <a:pt x="588060" y="260210"/>
                  </a:lnTo>
                  <a:lnTo>
                    <a:pt x="599541" y="260210"/>
                  </a:lnTo>
                  <a:lnTo>
                    <a:pt x="599541" y="0"/>
                  </a:lnTo>
                  <a:close/>
                </a:path>
                <a:path w="1016634" h="313690">
                  <a:moveTo>
                    <a:pt x="642302" y="0"/>
                  </a:moveTo>
                  <a:lnTo>
                    <a:pt x="609434" y="0"/>
                  </a:lnTo>
                  <a:lnTo>
                    <a:pt x="609434" y="260210"/>
                  </a:lnTo>
                  <a:lnTo>
                    <a:pt x="642302" y="260210"/>
                  </a:lnTo>
                  <a:lnTo>
                    <a:pt x="642302" y="0"/>
                  </a:lnTo>
                  <a:close/>
                </a:path>
                <a:path w="1016634" h="313690">
                  <a:moveTo>
                    <a:pt x="674382" y="0"/>
                  </a:moveTo>
                  <a:lnTo>
                    <a:pt x="662901" y="0"/>
                  </a:lnTo>
                  <a:lnTo>
                    <a:pt x="662901" y="260210"/>
                  </a:lnTo>
                  <a:lnTo>
                    <a:pt x="674382" y="260210"/>
                  </a:lnTo>
                  <a:lnTo>
                    <a:pt x="674382" y="0"/>
                  </a:lnTo>
                  <a:close/>
                </a:path>
                <a:path w="1016634" h="313690">
                  <a:moveTo>
                    <a:pt x="694944" y="0"/>
                  </a:moveTo>
                  <a:lnTo>
                    <a:pt x="684276" y="0"/>
                  </a:lnTo>
                  <a:lnTo>
                    <a:pt x="684276" y="260210"/>
                  </a:lnTo>
                  <a:lnTo>
                    <a:pt x="694944" y="260210"/>
                  </a:lnTo>
                  <a:lnTo>
                    <a:pt x="694944" y="0"/>
                  </a:lnTo>
                  <a:close/>
                </a:path>
                <a:path w="1016634" h="313690">
                  <a:moveTo>
                    <a:pt x="737717" y="0"/>
                  </a:moveTo>
                  <a:lnTo>
                    <a:pt x="727062" y="0"/>
                  </a:lnTo>
                  <a:lnTo>
                    <a:pt x="727062" y="260210"/>
                  </a:lnTo>
                  <a:lnTo>
                    <a:pt x="737717" y="260210"/>
                  </a:lnTo>
                  <a:lnTo>
                    <a:pt x="737717" y="0"/>
                  </a:lnTo>
                  <a:close/>
                </a:path>
                <a:path w="1016634" h="313690">
                  <a:moveTo>
                    <a:pt x="782129" y="0"/>
                  </a:moveTo>
                  <a:lnTo>
                    <a:pt x="759129" y="0"/>
                  </a:lnTo>
                  <a:lnTo>
                    <a:pt x="759129" y="260210"/>
                  </a:lnTo>
                  <a:lnTo>
                    <a:pt x="782129" y="260210"/>
                  </a:lnTo>
                  <a:lnTo>
                    <a:pt x="782129" y="0"/>
                  </a:lnTo>
                  <a:close/>
                </a:path>
                <a:path w="1016634" h="313690">
                  <a:moveTo>
                    <a:pt x="814197" y="0"/>
                  </a:moveTo>
                  <a:lnTo>
                    <a:pt x="791197" y="0"/>
                  </a:lnTo>
                  <a:lnTo>
                    <a:pt x="791197" y="260210"/>
                  </a:lnTo>
                  <a:lnTo>
                    <a:pt x="814197" y="260210"/>
                  </a:lnTo>
                  <a:lnTo>
                    <a:pt x="814197" y="0"/>
                  </a:lnTo>
                  <a:close/>
                </a:path>
                <a:path w="1016634" h="313690">
                  <a:moveTo>
                    <a:pt x="866838" y="0"/>
                  </a:moveTo>
                  <a:lnTo>
                    <a:pt x="833970" y="0"/>
                  </a:lnTo>
                  <a:lnTo>
                    <a:pt x="833970" y="260210"/>
                  </a:lnTo>
                  <a:lnTo>
                    <a:pt x="866838" y="260210"/>
                  </a:lnTo>
                  <a:lnTo>
                    <a:pt x="866838" y="0"/>
                  </a:lnTo>
                  <a:close/>
                </a:path>
                <a:path w="1016634" h="313690">
                  <a:moveTo>
                    <a:pt x="888225" y="0"/>
                  </a:moveTo>
                  <a:lnTo>
                    <a:pt x="876731" y="0"/>
                  </a:lnTo>
                  <a:lnTo>
                    <a:pt x="876731" y="260210"/>
                  </a:lnTo>
                  <a:lnTo>
                    <a:pt x="888225" y="260210"/>
                  </a:lnTo>
                  <a:lnTo>
                    <a:pt x="888225" y="0"/>
                  </a:lnTo>
                  <a:close/>
                </a:path>
                <a:path w="1016634" h="313690">
                  <a:moveTo>
                    <a:pt x="920292" y="0"/>
                  </a:moveTo>
                  <a:lnTo>
                    <a:pt x="908812" y="0"/>
                  </a:lnTo>
                  <a:lnTo>
                    <a:pt x="908812" y="260210"/>
                  </a:lnTo>
                  <a:lnTo>
                    <a:pt x="920292" y="260210"/>
                  </a:lnTo>
                  <a:lnTo>
                    <a:pt x="920292" y="0"/>
                  </a:lnTo>
                  <a:close/>
                </a:path>
                <a:path w="1016634" h="313690">
                  <a:moveTo>
                    <a:pt x="973759" y="0"/>
                  </a:moveTo>
                  <a:lnTo>
                    <a:pt x="962279" y="0"/>
                  </a:lnTo>
                  <a:lnTo>
                    <a:pt x="962279" y="260210"/>
                  </a:lnTo>
                  <a:lnTo>
                    <a:pt x="973759" y="260210"/>
                  </a:lnTo>
                  <a:lnTo>
                    <a:pt x="973759" y="0"/>
                  </a:lnTo>
                  <a:close/>
                </a:path>
                <a:path w="1016634" h="313690">
                  <a:moveTo>
                    <a:pt x="995146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46" y="313664"/>
                  </a:lnTo>
                  <a:lnTo>
                    <a:pt x="995146" y="0"/>
                  </a:lnTo>
                  <a:close/>
                </a:path>
                <a:path w="1016634" h="313690">
                  <a:moveTo>
                    <a:pt x="1016520" y="0"/>
                  </a:moveTo>
                  <a:lnTo>
                    <a:pt x="1005039" y="0"/>
                  </a:lnTo>
                  <a:lnTo>
                    <a:pt x="1005039" y="313664"/>
                  </a:lnTo>
                  <a:lnTo>
                    <a:pt x="1016520" y="313664"/>
                  </a:lnTo>
                  <a:lnTo>
                    <a:pt x="1016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6" name="object 106"/>
          <p:cNvSpPr txBox="1"/>
          <p:nvPr/>
        </p:nvSpPr>
        <p:spPr>
          <a:xfrm>
            <a:off x="5893963" y="9295192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007293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178967" y="8389204"/>
            <a:ext cx="1738630" cy="1915160"/>
          </a:xfrm>
          <a:custGeom>
            <a:avLst/>
            <a:gdLst/>
            <a:ahLst/>
            <a:cxnLst/>
            <a:rect l="l" t="t" r="r" b="b"/>
            <a:pathLst>
              <a:path w="1738630" h="19151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541"/>
                </a:lnTo>
                <a:lnTo>
                  <a:pt x="1124" y="1884171"/>
                </a:lnTo>
                <a:lnTo>
                  <a:pt x="8999" y="1905549"/>
                </a:lnTo>
                <a:lnTo>
                  <a:pt x="30373" y="1913425"/>
                </a:lnTo>
                <a:lnTo>
                  <a:pt x="71996" y="1914550"/>
                </a:lnTo>
                <a:lnTo>
                  <a:pt x="1666595" y="1914550"/>
                </a:lnTo>
                <a:lnTo>
                  <a:pt x="1708218" y="1913425"/>
                </a:lnTo>
                <a:lnTo>
                  <a:pt x="1729592" y="1905549"/>
                </a:lnTo>
                <a:lnTo>
                  <a:pt x="1737466" y="1884171"/>
                </a:lnTo>
                <a:lnTo>
                  <a:pt x="1738591" y="184254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8" name="object 108"/>
          <p:cNvGraphicFramePr>
            <a:graphicFrameLocks noGrp="1"/>
          </p:cNvGraphicFramePr>
          <p:nvPr/>
        </p:nvGraphicFramePr>
        <p:xfrm>
          <a:off x="280612" y="9547311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7682RH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16005044005500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9" name="object 109"/>
          <p:cNvSpPr txBox="1"/>
          <p:nvPr/>
        </p:nvSpPr>
        <p:spPr>
          <a:xfrm>
            <a:off x="393305" y="8488099"/>
            <a:ext cx="131000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dirty="0">
                <a:latin typeface="Trebuchet MS"/>
                <a:cs typeface="Trebuchet MS"/>
              </a:rPr>
              <a:t>BRAAI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RELISH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10" name="object 110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791159" y="7507694"/>
            <a:ext cx="442707" cy="756983"/>
          </a:xfrm>
          <a:prstGeom prst="rect">
            <a:avLst/>
          </a:prstGeom>
        </p:spPr>
      </p:pic>
      <p:grpSp>
        <p:nvGrpSpPr>
          <p:cNvPr id="111" name="object 111"/>
          <p:cNvGrpSpPr/>
          <p:nvPr/>
        </p:nvGrpSpPr>
        <p:grpSpPr>
          <a:xfrm>
            <a:off x="396751" y="8757107"/>
            <a:ext cx="1229995" cy="690245"/>
            <a:chOff x="396751" y="8757107"/>
            <a:chExt cx="1229995" cy="690245"/>
          </a:xfrm>
        </p:grpSpPr>
        <p:sp>
          <p:nvSpPr>
            <p:cNvPr id="112" name="object 112"/>
            <p:cNvSpPr/>
            <p:nvPr/>
          </p:nvSpPr>
          <p:spPr>
            <a:xfrm>
              <a:off x="396751" y="9085313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555055" y="9356201"/>
              <a:ext cx="71272" cy="89103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411810" y="9085300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92" y="338747"/>
                  </a:moveTo>
                  <a:lnTo>
                    <a:pt x="53479" y="325907"/>
                  </a:lnTo>
                  <a:lnTo>
                    <a:pt x="51155" y="319595"/>
                  </a:lnTo>
                  <a:lnTo>
                    <a:pt x="47840" y="316153"/>
                  </a:lnTo>
                  <a:lnTo>
                    <a:pt x="43256" y="311327"/>
                  </a:lnTo>
                  <a:lnTo>
                    <a:pt x="43256" y="328472"/>
                  </a:lnTo>
                  <a:lnTo>
                    <a:pt x="43192" y="340423"/>
                  </a:lnTo>
                  <a:lnTo>
                    <a:pt x="41783" y="344716"/>
                  </a:lnTo>
                  <a:lnTo>
                    <a:pt x="35725" y="351497"/>
                  </a:lnTo>
                  <a:lnTo>
                    <a:pt x="32131" y="353199"/>
                  </a:lnTo>
                  <a:lnTo>
                    <a:pt x="25019" y="353199"/>
                  </a:lnTo>
                  <a:lnTo>
                    <a:pt x="11353" y="337146"/>
                  </a:lnTo>
                  <a:lnTo>
                    <a:pt x="11353" y="328472"/>
                  </a:lnTo>
                  <a:lnTo>
                    <a:pt x="12915" y="324243"/>
                  </a:lnTo>
                  <a:lnTo>
                    <a:pt x="16065" y="321030"/>
                  </a:lnTo>
                  <a:lnTo>
                    <a:pt x="18846" y="318147"/>
                  </a:lnTo>
                  <a:lnTo>
                    <a:pt x="19202" y="317779"/>
                  </a:lnTo>
                  <a:lnTo>
                    <a:pt x="23012" y="316153"/>
                  </a:lnTo>
                  <a:lnTo>
                    <a:pt x="32067" y="316153"/>
                  </a:lnTo>
                  <a:lnTo>
                    <a:pt x="35839" y="317779"/>
                  </a:lnTo>
                  <a:lnTo>
                    <a:pt x="38811" y="321030"/>
                  </a:lnTo>
                  <a:lnTo>
                    <a:pt x="41808" y="324243"/>
                  </a:lnTo>
                  <a:lnTo>
                    <a:pt x="43256" y="328472"/>
                  </a:lnTo>
                  <a:lnTo>
                    <a:pt x="43256" y="311327"/>
                  </a:lnTo>
                  <a:lnTo>
                    <a:pt x="41808" y="309803"/>
                  </a:lnTo>
                  <a:lnTo>
                    <a:pt x="36156" y="307352"/>
                  </a:lnTo>
                  <a:lnTo>
                    <a:pt x="25717" y="307352"/>
                  </a:lnTo>
                  <a:lnTo>
                    <a:pt x="22085" y="308241"/>
                  </a:lnTo>
                  <a:lnTo>
                    <a:pt x="15151" y="311785"/>
                  </a:lnTo>
                  <a:lnTo>
                    <a:pt x="12192" y="314490"/>
                  </a:lnTo>
                  <a:lnTo>
                    <a:pt x="9817" y="318147"/>
                  </a:lnTo>
                  <a:lnTo>
                    <a:pt x="9906" y="309803"/>
                  </a:lnTo>
                  <a:lnTo>
                    <a:pt x="10807" y="303771"/>
                  </a:lnTo>
                  <a:lnTo>
                    <a:pt x="14439" y="294995"/>
                  </a:lnTo>
                  <a:lnTo>
                    <a:pt x="16903" y="291642"/>
                  </a:lnTo>
                  <a:lnTo>
                    <a:pt x="20053" y="289356"/>
                  </a:lnTo>
                  <a:lnTo>
                    <a:pt x="22440" y="287591"/>
                  </a:lnTo>
                  <a:lnTo>
                    <a:pt x="25247" y="286702"/>
                  </a:lnTo>
                  <a:lnTo>
                    <a:pt x="32346" y="286702"/>
                  </a:lnTo>
                  <a:lnTo>
                    <a:pt x="42151" y="299491"/>
                  </a:lnTo>
                  <a:lnTo>
                    <a:pt x="52044" y="298716"/>
                  </a:lnTo>
                  <a:lnTo>
                    <a:pt x="51244" y="292404"/>
                  </a:lnTo>
                  <a:lnTo>
                    <a:pt x="48780" y="287451"/>
                  </a:lnTo>
                  <a:lnTo>
                    <a:pt x="47917" y="286702"/>
                  </a:lnTo>
                  <a:lnTo>
                    <a:pt x="44678" y="283883"/>
                  </a:lnTo>
                  <a:lnTo>
                    <a:pt x="40640" y="280289"/>
                  </a:lnTo>
                  <a:lnTo>
                    <a:pt x="35394" y="278498"/>
                  </a:lnTo>
                  <a:lnTo>
                    <a:pt x="20459" y="278498"/>
                  </a:lnTo>
                  <a:lnTo>
                    <a:pt x="431" y="311061"/>
                  </a:lnTo>
                  <a:lnTo>
                    <a:pt x="0" y="324243"/>
                  </a:lnTo>
                  <a:lnTo>
                    <a:pt x="381" y="331812"/>
                  </a:lnTo>
                  <a:lnTo>
                    <a:pt x="19761" y="361403"/>
                  </a:lnTo>
                  <a:lnTo>
                    <a:pt x="32943" y="361403"/>
                  </a:lnTo>
                  <a:lnTo>
                    <a:pt x="37299" y="360235"/>
                  </a:lnTo>
                  <a:lnTo>
                    <a:pt x="44970" y="355600"/>
                  </a:lnTo>
                  <a:lnTo>
                    <a:pt x="47117" y="353199"/>
                  </a:lnTo>
                  <a:lnTo>
                    <a:pt x="47993" y="352234"/>
                  </a:lnTo>
                  <a:lnTo>
                    <a:pt x="52374" y="343496"/>
                  </a:lnTo>
                  <a:lnTo>
                    <a:pt x="53492" y="338747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52" y="0"/>
                  </a:lnTo>
                  <a:lnTo>
                    <a:pt x="102552" y="313677"/>
                  </a:lnTo>
                  <a:lnTo>
                    <a:pt x="113245" y="313677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32" y="0"/>
                  </a:moveTo>
                  <a:lnTo>
                    <a:pt x="123939" y="0"/>
                  </a:lnTo>
                  <a:lnTo>
                    <a:pt x="123939" y="313677"/>
                  </a:lnTo>
                  <a:lnTo>
                    <a:pt x="134632" y="313677"/>
                  </a:lnTo>
                  <a:lnTo>
                    <a:pt x="134632" y="0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05" y="286753"/>
                  </a:lnTo>
                  <a:lnTo>
                    <a:pt x="192709" y="284276"/>
                  </a:lnTo>
                  <a:lnTo>
                    <a:pt x="192709" y="319976"/>
                  </a:lnTo>
                  <a:lnTo>
                    <a:pt x="192417" y="329107"/>
                  </a:lnTo>
                  <a:lnTo>
                    <a:pt x="181063" y="353199"/>
                  </a:lnTo>
                  <a:lnTo>
                    <a:pt x="171919" y="353199"/>
                  </a:lnTo>
                  <a:lnTo>
                    <a:pt x="160274" y="319976"/>
                  </a:lnTo>
                  <a:lnTo>
                    <a:pt x="160553" y="311937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09" y="319976"/>
                  </a:lnTo>
                  <a:lnTo>
                    <a:pt x="192709" y="284276"/>
                  </a:lnTo>
                  <a:lnTo>
                    <a:pt x="191249" y="282905"/>
                  </a:lnTo>
                  <a:lnTo>
                    <a:pt x="187947" y="281165"/>
                  </a:lnTo>
                  <a:lnTo>
                    <a:pt x="184670" y="279387"/>
                  </a:lnTo>
                  <a:lnTo>
                    <a:pt x="180848" y="278498"/>
                  </a:lnTo>
                  <a:lnTo>
                    <a:pt x="170586" y="278511"/>
                  </a:lnTo>
                  <a:lnTo>
                    <a:pt x="165671" y="280098"/>
                  </a:lnTo>
                  <a:lnTo>
                    <a:pt x="150025" y="310388"/>
                  </a:lnTo>
                  <a:lnTo>
                    <a:pt x="150025" y="319976"/>
                  </a:lnTo>
                  <a:lnTo>
                    <a:pt x="162521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201980" y="337210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80" y="0"/>
                  </a:lnTo>
                  <a:lnTo>
                    <a:pt x="198780" y="260210"/>
                  </a:lnTo>
                  <a:lnTo>
                    <a:pt x="209473" y="260210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54" y="0"/>
                  </a:lnTo>
                  <a:lnTo>
                    <a:pt x="220154" y="260210"/>
                  </a:lnTo>
                  <a:lnTo>
                    <a:pt x="230847" y="260210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03" y="329501"/>
                  </a:moveTo>
                  <a:lnTo>
                    <a:pt x="269862" y="286753"/>
                  </a:lnTo>
                  <a:lnTo>
                    <a:pt x="267779" y="284302"/>
                  </a:lnTo>
                  <a:lnTo>
                    <a:pt x="267779" y="319976"/>
                  </a:lnTo>
                  <a:lnTo>
                    <a:pt x="267487" y="329107"/>
                  </a:lnTo>
                  <a:lnTo>
                    <a:pt x="256133" y="353199"/>
                  </a:lnTo>
                  <a:lnTo>
                    <a:pt x="246976" y="353199"/>
                  </a:lnTo>
                  <a:lnTo>
                    <a:pt x="235331" y="319976"/>
                  </a:lnTo>
                  <a:lnTo>
                    <a:pt x="235610" y="311937"/>
                  </a:lnTo>
                  <a:lnTo>
                    <a:pt x="246849" y="286753"/>
                  </a:lnTo>
                  <a:lnTo>
                    <a:pt x="256095" y="286753"/>
                  </a:lnTo>
                  <a:lnTo>
                    <a:pt x="267779" y="319976"/>
                  </a:lnTo>
                  <a:lnTo>
                    <a:pt x="267779" y="284302"/>
                  </a:lnTo>
                  <a:lnTo>
                    <a:pt x="266293" y="282905"/>
                  </a:lnTo>
                  <a:lnTo>
                    <a:pt x="259727" y="279387"/>
                  </a:lnTo>
                  <a:lnTo>
                    <a:pt x="255905" y="278498"/>
                  </a:lnTo>
                  <a:lnTo>
                    <a:pt x="245630" y="278511"/>
                  </a:lnTo>
                  <a:lnTo>
                    <a:pt x="225069" y="310388"/>
                  </a:lnTo>
                  <a:lnTo>
                    <a:pt x="225069" y="319976"/>
                  </a:lnTo>
                  <a:lnTo>
                    <a:pt x="237578" y="358584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62407" y="359816"/>
                  </a:lnTo>
                  <a:lnTo>
                    <a:pt x="266268" y="356628"/>
                  </a:lnTo>
                  <a:lnTo>
                    <a:pt x="270192" y="353428"/>
                  </a:lnTo>
                  <a:lnTo>
                    <a:pt x="270344" y="353199"/>
                  </a:lnTo>
                  <a:lnTo>
                    <a:pt x="273126" y="348894"/>
                  </a:lnTo>
                  <a:lnTo>
                    <a:pt x="277037" y="337210"/>
                  </a:lnTo>
                  <a:lnTo>
                    <a:pt x="278003" y="329501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75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75" y="260210"/>
                  </a:lnTo>
                  <a:lnTo>
                    <a:pt x="327075" y="12"/>
                  </a:lnTo>
                  <a:close/>
                </a:path>
                <a:path w="1118870" h="361950">
                  <a:moveTo>
                    <a:pt x="353961" y="324764"/>
                  </a:moveTo>
                  <a:lnTo>
                    <a:pt x="351523" y="318465"/>
                  </a:lnTo>
                  <a:lnTo>
                    <a:pt x="341782" y="308648"/>
                  </a:lnTo>
                  <a:lnTo>
                    <a:pt x="335813" y="306197"/>
                  </a:lnTo>
                  <a:lnTo>
                    <a:pt x="323354" y="306197"/>
                  </a:lnTo>
                  <a:lnTo>
                    <a:pt x="318249" y="307886"/>
                  </a:lnTo>
                  <a:lnTo>
                    <a:pt x="313372" y="311277"/>
                  </a:lnTo>
                  <a:lnTo>
                    <a:pt x="317754" y="289471"/>
                  </a:lnTo>
                  <a:lnTo>
                    <a:pt x="350151" y="289471"/>
                  </a:lnTo>
                  <a:lnTo>
                    <a:pt x="350151" y="279946"/>
                  </a:lnTo>
                  <a:lnTo>
                    <a:pt x="309791" y="279946"/>
                  </a:lnTo>
                  <a:lnTo>
                    <a:pt x="301929" y="321640"/>
                  </a:lnTo>
                  <a:lnTo>
                    <a:pt x="311277" y="322859"/>
                  </a:lnTo>
                  <a:lnTo>
                    <a:pt x="312750" y="320522"/>
                  </a:lnTo>
                  <a:lnTo>
                    <a:pt x="314769" y="318655"/>
                  </a:lnTo>
                  <a:lnTo>
                    <a:pt x="319963" y="315734"/>
                  </a:lnTo>
                  <a:lnTo>
                    <a:pt x="322846" y="314998"/>
                  </a:lnTo>
                  <a:lnTo>
                    <a:pt x="331216" y="314998"/>
                  </a:lnTo>
                  <a:lnTo>
                    <a:pt x="335394" y="316636"/>
                  </a:lnTo>
                  <a:lnTo>
                    <a:pt x="341782" y="323202"/>
                  </a:lnTo>
                  <a:lnTo>
                    <a:pt x="343382" y="327685"/>
                  </a:lnTo>
                  <a:lnTo>
                    <a:pt x="343382" y="339356"/>
                  </a:lnTo>
                  <a:lnTo>
                    <a:pt x="341718" y="344157"/>
                  </a:lnTo>
                  <a:lnTo>
                    <a:pt x="335076" y="351396"/>
                  </a:lnTo>
                  <a:lnTo>
                    <a:pt x="331025" y="353199"/>
                  </a:lnTo>
                  <a:lnTo>
                    <a:pt x="322224" y="353199"/>
                  </a:lnTo>
                  <a:lnTo>
                    <a:pt x="318833" y="351929"/>
                  </a:lnTo>
                  <a:lnTo>
                    <a:pt x="313169" y="346798"/>
                  </a:lnTo>
                  <a:lnTo>
                    <a:pt x="311391" y="342963"/>
                  </a:lnTo>
                  <a:lnTo>
                    <a:pt x="310603" y="337858"/>
                  </a:lnTo>
                  <a:lnTo>
                    <a:pt x="300139" y="338747"/>
                  </a:lnTo>
                  <a:lnTo>
                    <a:pt x="300812" y="345579"/>
                  </a:lnTo>
                  <a:lnTo>
                    <a:pt x="303479" y="351066"/>
                  </a:lnTo>
                  <a:lnTo>
                    <a:pt x="312801" y="359333"/>
                  </a:lnTo>
                  <a:lnTo>
                    <a:pt x="318846" y="361378"/>
                  </a:lnTo>
                  <a:lnTo>
                    <a:pt x="335241" y="361378"/>
                  </a:lnTo>
                  <a:lnTo>
                    <a:pt x="342328" y="358101"/>
                  </a:lnTo>
                  <a:lnTo>
                    <a:pt x="351815" y="346189"/>
                  </a:lnTo>
                  <a:lnTo>
                    <a:pt x="353961" y="339839"/>
                  </a:lnTo>
                  <a:lnTo>
                    <a:pt x="353961" y="324764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62" y="0"/>
                  </a:lnTo>
                  <a:lnTo>
                    <a:pt x="348462" y="260210"/>
                  </a:lnTo>
                  <a:lnTo>
                    <a:pt x="359143" y="260210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42" y="0"/>
                  </a:moveTo>
                  <a:lnTo>
                    <a:pt x="369836" y="0"/>
                  </a:lnTo>
                  <a:lnTo>
                    <a:pt x="369836" y="260210"/>
                  </a:lnTo>
                  <a:lnTo>
                    <a:pt x="380542" y="260210"/>
                  </a:lnTo>
                  <a:lnTo>
                    <a:pt x="380542" y="0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71" y="0"/>
                  </a:moveTo>
                  <a:lnTo>
                    <a:pt x="444690" y="0"/>
                  </a:lnTo>
                  <a:lnTo>
                    <a:pt x="444690" y="260210"/>
                  </a:lnTo>
                  <a:lnTo>
                    <a:pt x="455371" y="260210"/>
                  </a:lnTo>
                  <a:lnTo>
                    <a:pt x="455371" y="0"/>
                  </a:lnTo>
                  <a:close/>
                </a:path>
                <a:path w="1118870" h="361950">
                  <a:moveTo>
                    <a:pt x="508838" y="12"/>
                  </a:moveTo>
                  <a:lnTo>
                    <a:pt x="487451" y="12"/>
                  </a:lnTo>
                  <a:lnTo>
                    <a:pt x="487451" y="260210"/>
                  </a:lnTo>
                  <a:lnTo>
                    <a:pt x="508838" y="260210"/>
                  </a:lnTo>
                  <a:lnTo>
                    <a:pt x="508838" y="12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31" y="0"/>
                  </a:lnTo>
                  <a:lnTo>
                    <a:pt x="519531" y="260210"/>
                  </a:lnTo>
                  <a:lnTo>
                    <a:pt x="530225" y="260210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85" y="0"/>
                  </a:lnTo>
                  <a:lnTo>
                    <a:pt x="594385" y="313677"/>
                  </a:lnTo>
                  <a:lnTo>
                    <a:pt x="605078" y="313677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59" y="0"/>
                  </a:lnTo>
                  <a:lnTo>
                    <a:pt x="615759" y="313677"/>
                  </a:lnTo>
                  <a:lnTo>
                    <a:pt x="626440" y="313677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13" y="260210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13" y="0"/>
                  </a:lnTo>
                  <a:lnTo>
                    <a:pt x="690613" y="260210"/>
                  </a:lnTo>
                  <a:lnTo>
                    <a:pt x="701306" y="260210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35" y="0"/>
                  </a:moveTo>
                  <a:lnTo>
                    <a:pt x="765454" y="0"/>
                  </a:lnTo>
                  <a:lnTo>
                    <a:pt x="765454" y="260210"/>
                  </a:lnTo>
                  <a:lnTo>
                    <a:pt x="776135" y="260210"/>
                  </a:lnTo>
                  <a:lnTo>
                    <a:pt x="776135" y="0"/>
                  </a:lnTo>
                  <a:close/>
                </a:path>
                <a:path w="1118870" h="361950">
                  <a:moveTo>
                    <a:pt x="797534" y="0"/>
                  </a:moveTo>
                  <a:lnTo>
                    <a:pt x="786841" y="0"/>
                  </a:lnTo>
                  <a:lnTo>
                    <a:pt x="786841" y="260210"/>
                  </a:lnTo>
                  <a:lnTo>
                    <a:pt x="797534" y="260210"/>
                  </a:lnTo>
                  <a:lnTo>
                    <a:pt x="797534" y="0"/>
                  </a:lnTo>
                  <a:close/>
                </a:path>
                <a:path w="1118870" h="361950">
                  <a:moveTo>
                    <a:pt x="850988" y="12"/>
                  </a:moveTo>
                  <a:lnTo>
                    <a:pt x="818908" y="12"/>
                  </a:lnTo>
                  <a:lnTo>
                    <a:pt x="818908" y="260210"/>
                  </a:lnTo>
                  <a:lnTo>
                    <a:pt x="850988" y="260210"/>
                  </a:lnTo>
                  <a:lnTo>
                    <a:pt x="850988" y="12"/>
                  </a:lnTo>
                  <a:close/>
                </a:path>
                <a:path w="1118870" h="361950">
                  <a:moveTo>
                    <a:pt x="872363" y="0"/>
                  </a:moveTo>
                  <a:lnTo>
                    <a:pt x="861682" y="0"/>
                  </a:lnTo>
                  <a:lnTo>
                    <a:pt x="861682" y="260210"/>
                  </a:lnTo>
                  <a:lnTo>
                    <a:pt x="872363" y="260210"/>
                  </a:lnTo>
                  <a:lnTo>
                    <a:pt x="872363" y="0"/>
                  </a:lnTo>
                  <a:close/>
                </a:path>
                <a:path w="1118870" h="361950">
                  <a:moveTo>
                    <a:pt x="925817" y="12"/>
                  </a:moveTo>
                  <a:lnTo>
                    <a:pt x="893762" y="12"/>
                  </a:lnTo>
                  <a:lnTo>
                    <a:pt x="893762" y="260210"/>
                  </a:lnTo>
                  <a:lnTo>
                    <a:pt x="925817" y="260210"/>
                  </a:lnTo>
                  <a:lnTo>
                    <a:pt x="925817" y="12"/>
                  </a:lnTo>
                  <a:close/>
                </a:path>
                <a:path w="1118870" h="361950">
                  <a:moveTo>
                    <a:pt x="968603" y="12"/>
                  </a:moveTo>
                  <a:lnTo>
                    <a:pt x="936523" y="12"/>
                  </a:lnTo>
                  <a:lnTo>
                    <a:pt x="936523" y="260210"/>
                  </a:lnTo>
                  <a:lnTo>
                    <a:pt x="968603" y="260210"/>
                  </a:lnTo>
                  <a:lnTo>
                    <a:pt x="968603" y="12"/>
                  </a:lnTo>
                  <a:close/>
                </a:path>
                <a:path w="1118870" h="361950">
                  <a:moveTo>
                    <a:pt x="1000683" y="0"/>
                  </a:moveTo>
                  <a:lnTo>
                    <a:pt x="989990" y="0"/>
                  </a:lnTo>
                  <a:lnTo>
                    <a:pt x="989990" y="260210"/>
                  </a:lnTo>
                  <a:lnTo>
                    <a:pt x="1000683" y="260210"/>
                  </a:lnTo>
                  <a:lnTo>
                    <a:pt x="1000683" y="0"/>
                  </a:lnTo>
                  <a:close/>
                </a:path>
                <a:path w="1118870" h="361950">
                  <a:moveTo>
                    <a:pt x="1022057" y="0"/>
                  </a:moveTo>
                  <a:lnTo>
                    <a:pt x="1011364" y="0"/>
                  </a:lnTo>
                  <a:lnTo>
                    <a:pt x="1011364" y="260210"/>
                  </a:lnTo>
                  <a:lnTo>
                    <a:pt x="1022057" y="260210"/>
                  </a:lnTo>
                  <a:lnTo>
                    <a:pt x="1022057" y="0"/>
                  </a:lnTo>
                  <a:close/>
                </a:path>
                <a:path w="1118870" h="361950">
                  <a:moveTo>
                    <a:pt x="1075524" y="0"/>
                  </a:moveTo>
                  <a:lnTo>
                    <a:pt x="1064831" y="0"/>
                  </a:lnTo>
                  <a:lnTo>
                    <a:pt x="1064831" y="260210"/>
                  </a:lnTo>
                  <a:lnTo>
                    <a:pt x="1075524" y="260210"/>
                  </a:lnTo>
                  <a:lnTo>
                    <a:pt x="1075524" y="0"/>
                  </a:lnTo>
                  <a:close/>
                </a:path>
                <a:path w="1118870" h="361950">
                  <a:moveTo>
                    <a:pt x="1096886" y="0"/>
                  </a:moveTo>
                  <a:lnTo>
                    <a:pt x="1086218" y="0"/>
                  </a:lnTo>
                  <a:lnTo>
                    <a:pt x="1086218" y="313677"/>
                  </a:lnTo>
                  <a:lnTo>
                    <a:pt x="1096886" y="313677"/>
                  </a:lnTo>
                  <a:lnTo>
                    <a:pt x="1096886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592" y="0"/>
                  </a:lnTo>
                  <a:lnTo>
                    <a:pt x="1107592" y="313677"/>
                  </a:lnTo>
                  <a:lnTo>
                    <a:pt x="1118285" y="313677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787006" y="9363790"/>
              <a:ext cx="202989" cy="82892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1053668" y="9363798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4">
                  <a:moveTo>
                    <a:pt x="52933" y="51003"/>
                  </a:moveTo>
                  <a:lnTo>
                    <a:pt x="44767" y="8255"/>
                  </a:lnTo>
                  <a:lnTo>
                    <a:pt x="43916" y="6934"/>
                  </a:lnTo>
                  <a:lnTo>
                    <a:pt x="42697" y="5791"/>
                  </a:lnTo>
                  <a:lnTo>
                    <a:pt x="42697" y="41478"/>
                  </a:lnTo>
                  <a:lnTo>
                    <a:pt x="42405" y="50609"/>
                  </a:lnTo>
                  <a:lnTo>
                    <a:pt x="31051" y="74701"/>
                  </a:lnTo>
                  <a:lnTo>
                    <a:pt x="21907" y="74701"/>
                  </a:lnTo>
                  <a:lnTo>
                    <a:pt x="10261" y="41478"/>
                  </a:lnTo>
                  <a:lnTo>
                    <a:pt x="10541" y="33439"/>
                  </a:lnTo>
                  <a:lnTo>
                    <a:pt x="21793" y="8255"/>
                  </a:lnTo>
                  <a:lnTo>
                    <a:pt x="31013" y="8255"/>
                  </a:lnTo>
                  <a:lnTo>
                    <a:pt x="42697" y="41478"/>
                  </a:lnTo>
                  <a:lnTo>
                    <a:pt x="42697" y="5791"/>
                  </a:lnTo>
                  <a:lnTo>
                    <a:pt x="41224" y="4406"/>
                  </a:lnTo>
                  <a:lnTo>
                    <a:pt x="37934" y="2667"/>
                  </a:lnTo>
                  <a:lnTo>
                    <a:pt x="34658" y="889"/>
                  </a:lnTo>
                  <a:lnTo>
                    <a:pt x="30835" y="0"/>
                  </a:lnTo>
                  <a:lnTo>
                    <a:pt x="20561" y="12"/>
                  </a:lnTo>
                  <a:lnTo>
                    <a:pt x="15659" y="1600"/>
                  </a:lnTo>
                  <a:lnTo>
                    <a:pt x="7861" y="7937"/>
                  </a:lnTo>
                  <a:lnTo>
                    <a:pt x="4940" y="12471"/>
                  </a:lnTo>
                  <a:lnTo>
                    <a:pt x="990" y="24168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509" y="80086"/>
                  </a:lnTo>
                  <a:lnTo>
                    <a:pt x="18656" y="82892"/>
                  </a:lnTo>
                  <a:lnTo>
                    <a:pt x="32423" y="82892"/>
                  </a:lnTo>
                  <a:lnTo>
                    <a:pt x="37325" y="81318"/>
                  </a:lnTo>
                  <a:lnTo>
                    <a:pt x="45123" y="74930"/>
                  </a:lnTo>
                  <a:lnTo>
                    <a:pt x="45262" y="74701"/>
                  </a:lnTo>
                  <a:lnTo>
                    <a:pt x="48044" y="70396"/>
                  </a:lnTo>
                  <a:lnTo>
                    <a:pt x="51968" y="58712"/>
                  </a:lnTo>
                  <a:lnTo>
                    <a:pt x="52933" y="51003"/>
                  </a:lnTo>
                  <a:close/>
                </a:path>
                <a:path w="428625" h="83184">
                  <a:moveTo>
                    <a:pt x="127990" y="51003"/>
                  </a:moveTo>
                  <a:lnTo>
                    <a:pt x="119837" y="8255"/>
                  </a:lnTo>
                  <a:lnTo>
                    <a:pt x="118986" y="6934"/>
                  </a:lnTo>
                  <a:lnTo>
                    <a:pt x="117754" y="5791"/>
                  </a:lnTo>
                  <a:lnTo>
                    <a:pt x="117754" y="41478"/>
                  </a:lnTo>
                  <a:lnTo>
                    <a:pt x="117449" y="50609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39"/>
                  </a:lnTo>
                  <a:lnTo>
                    <a:pt x="96837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91"/>
                  </a:lnTo>
                  <a:lnTo>
                    <a:pt x="116268" y="4406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18" y="12"/>
                  </a:lnTo>
                  <a:lnTo>
                    <a:pt x="75057" y="31889"/>
                  </a:lnTo>
                  <a:lnTo>
                    <a:pt x="75057" y="41478"/>
                  </a:lnTo>
                  <a:lnTo>
                    <a:pt x="87553" y="80086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82" y="81318"/>
                  </a:lnTo>
                  <a:lnTo>
                    <a:pt x="120167" y="74930"/>
                  </a:lnTo>
                  <a:lnTo>
                    <a:pt x="120307" y="74701"/>
                  </a:lnTo>
                  <a:lnTo>
                    <a:pt x="123113" y="70396"/>
                  </a:lnTo>
                  <a:lnTo>
                    <a:pt x="127012" y="58712"/>
                  </a:lnTo>
                  <a:lnTo>
                    <a:pt x="127990" y="51003"/>
                  </a:lnTo>
                  <a:close/>
                </a:path>
                <a:path w="428625" h="83184">
                  <a:moveTo>
                    <a:pt x="203936" y="46266"/>
                  </a:moveTo>
                  <a:lnTo>
                    <a:pt x="201498" y="39966"/>
                  </a:lnTo>
                  <a:lnTo>
                    <a:pt x="191757" y="30149"/>
                  </a:lnTo>
                  <a:lnTo>
                    <a:pt x="185775" y="27698"/>
                  </a:lnTo>
                  <a:lnTo>
                    <a:pt x="173329" y="27698"/>
                  </a:lnTo>
                  <a:lnTo>
                    <a:pt x="168224" y="29387"/>
                  </a:lnTo>
                  <a:lnTo>
                    <a:pt x="163347" y="32778"/>
                  </a:lnTo>
                  <a:lnTo>
                    <a:pt x="167716" y="10972"/>
                  </a:lnTo>
                  <a:lnTo>
                    <a:pt x="200113" y="10972"/>
                  </a:lnTo>
                  <a:lnTo>
                    <a:pt x="200113" y="1447"/>
                  </a:lnTo>
                  <a:lnTo>
                    <a:pt x="159753" y="1447"/>
                  </a:lnTo>
                  <a:lnTo>
                    <a:pt x="151892" y="43141"/>
                  </a:lnTo>
                  <a:lnTo>
                    <a:pt x="161239" y="44361"/>
                  </a:lnTo>
                  <a:lnTo>
                    <a:pt x="162725" y="42024"/>
                  </a:lnTo>
                  <a:lnTo>
                    <a:pt x="164731" y="40157"/>
                  </a:lnTo>
                  <a:lnTo>
                    <a:pt x="169926" y="37236"/>
                  </a:lnTo>
                  <a:lnTo>
                    <a:pt x="172821" y="36499"/>
                  </a:lnTo>
                  <a:lnTo>
                    <a:pt x="181190" y="36499"/>
                  </a:lnTo>
                  <a:lnTo>
                    <a:pt x="185356" y="38138"/>
                  </a:lnTo>
                  <a:lnTo>
                    <a:pt x="191757" y="44704"/>
                  </a:lnTo>
                  <a:lnTo>
                    <a:pt x="193357" y="49187"/>
                  </a:lnTo>
                  <a:lnTo>
                    <a:pt x="193357" y="60858"/>
                  </a:lnTo>
                  <a:lnTo>
                    <a:pt x="191681" y="65659"/>
                  </a:lnTo>
                  <a:lnTo>
                    <a:pt x="185051" y="72898"/>
                  </a:lnTo>
                  <a:lnTo>
                    <a:pt x="180987" y="74701"/>
                  </a:lnTo>
                  <a:lnTo>
                    <a:pt x="172199" y="74701"/>
                  </a:lnTo>
                  <a:lnTo>
                    <a:pt x="168795" y="73431"/>
                  </a:lnTo>
                  <a:lnTo>
                    <a:pt x="163131" y="68300"/>
                  </a:lnTo>
                  <a:lnTo>
                    <a:pt x="161353" y="64465"/>
                  </a:lnTo>
                  <a:lnTo>
                    <a:pt x="160578" y="59359"/>
                  </a:lnTo>
                  <a:lnTo>
                    <a:pt x="150114" y="60248"/>
                  </a:lnTo>
                  <a:lnTo>
                    <a:pt x="150774" y="67081"/>
                  </a:lnTo>
                  <a:lnTo>
                    <a:pt x="153441" y="72567"/>
                  </a:lnTo>
                  <a:lnTo>
                    <a:pt x="162775" y="80835"/>
                  </a:lnTo>
                  <a:lnTo>
                    <a:pt x="168808" y="82880"/>
                  </a:lnTo>
                  <a:lnTo>
                    <a:pt x="185204" y="82880"/>
                  </a:lnTo>
                  <a:lnTo>
                    <a:pt x="192303" y="79603"/>
                  </a:lnTo>
                  <a:lnTo>
                    <a:pt x="201790" y="67691"/>
                  </a:lnTo>
                  <a:lnTo>
                    <a:pt x="203936" y="61341"/>
                  </a:lnTo>
                  <a:lnTo>
                    <a:pt x="203936" y="46266"/>
                  </a:lnTo>
                  <a:close/>
                </a:path>
                <a:path w="428625" h="83184">
                  <a:moveTo>
                    <a:pt x="278980" y="46266"/>
                  </a:moveTo>
                  <a:lnTo>
                    <a:pt x="276567" y="39966"/>
                  </a:lnTo>
                  <a:lnTo>
                    <a:pt x="266801" y="30149"/>
                  </a:lnTo>
                  <a:lnTo>
                    <a:pt x="260845" y="27698"/>
                  </a:lnTo>
                  <a:lnTo>
                    <a:pt x="248399" y="27698"/>
                  </a:lnTo>
                  <a:lnTo>
                    <a:pt x="243281" y="29387"/>
                  </a:lnTo>
                  <a:lnTo>
                    <a:pt x="238417" y="32778"/>
                  </a:lnTo>
                  <a:lnTo>
                    <a:pt x="242785" y="10972"/>
                  </a:lnTo>
                  <a:lnTo>
                    <a:pt x="275170" y="10972"/>
                  </a:lnTo>
                  <a:lnTo>
                    <a:pt x="275170" y="1447"/>
                  </a:lnTo>
                  <a:lnTo>
                    <a:pt x="234810" y="1447"/>
                  </a:lnTo>
                  <a:lnTo>
                    <a:pt x="226949" y="43141"/>
                  </a:lnTo>
                  <a:lnTo>
                    <a:pt x="236308" y="44361"/>
                  </a:lnTo>
                  <a:lnTo>
                    <a:pt x="237782" y="42024"/>
                  </a:lnTo>
                  <a:lnTo>
                    <a:pt x="239801" y="40157"/>
                  </a:lnTo>
                  <a:lnTo>
                    <a:pt x="244983" y="37236"/>
                  </a:lnTo>
                  <a:lnTo>
                    <a:pt x="247878" y="36499"/>
                  </a:lnTo>
                  <a:lnTo>
                    <a:pt x="256247" y="36499"/>
                  </a:lnTo>
                  <a:lnTo>
                    <a:pt x="260413" y="38138"/>
                  </a:lnTo>
                  <a:lnTo>
                    <a:pt x="266801" y="44704"/>
                  </a:lnTo>
                  <a:lnTo>
                    <a:pt x="268427" y="49187"/>
                  </a:lnTo>
                  <a:lnTo>
                    <a:pt x="268427" y="60858"/>
                  </a:lnTo>
                  <a:lnTo>
                    <a:pt x="266750" y="65659"/>
                  </a:lnTo>
                  <a:lnTo>
                    <a:pt x="260108" y="72898"/>
                  </a:lnTo>
                  <a:lnTo>
                    <a:pt x="256057" y="74701"/>
                  </a:lnTo>
                  <a:lnTo>
                    <a:pt x="247269" y="74701"/>
                  </a:lnTo>
                  <a:lnTo>
                    <a:pt x="243852" y="73431"/>
                  </a:lnTo>
                  <a:lnTo>
                    <a:pt x="238201" y="68300"/>
                  </a:lnTo>
                  <a:lnTo>
                    <a:pt x="236423" y="64465"/>
                  </a:lnTo>
                  <a:lnTo>
                    <a:pt x="235648" y="59359"/>
                  </a:lnTo>
                  <a:lnTo>
                    <a:pt x="225183" y="60248"/>
                  </a:lnTo>
                  <a:lnTo>
                    <a:pt x="225844" y="67081"/>
                  </a:lnTo>
                  <a:lnTo>
                    <a:pt x="228498" y="72567"/>
                  </a:lnTo>
                  <a:lnTo>
                    <a:pt x="237845" y="80835"/>
                  </a:lnTo>
                  <a:lnTo>
                    <a:pt x="243878" y="82880"/>
                  </a:lnTo>
                  <a:lnTo>
                    <a:pt x="260261" y="82880"/>
                  </a:lnTo>
                  <a:lnTo>
                    <a:pt x="267360" y="79603"/>
                  </a:lnTo>
                  <a:lnTo>
                    <a:pt x="276847" y="67691"/>
                  </a:lnTo>
                  <a:lnTo>
                    <a:pt x="278980" y="61341"/>
                  </a:lnTo>
                  <a:lnTo>
                    <a:pt x="278980" y="46266"/>
                  </a:lnTo>
                  <a:close/>
                </a:path>
                <a:path w="428625" h="83184">
                  <a:moveTo>
                    <a:pt x="353148" y="51003"/>
                  </a:moveTo>
                  <a:lnTo>
                    <a:pt x="344995" y="8255"/>
                  </a:lnTo>
                  <a:lnTo>
                    <a:pt x="342912" y="5791"/>
                  </a:lnTo>
                  <a:lnTo>
                    <a:pt x="342912" y="41478"/>
                  </a:lnTo>
                  <a:lnTo>
                    <a:pt x="342620" y="50609"/>
                  </a:lnTo>
                  <a:lnTo>
                    <a:pt x="331266" y="74701"/>
                  </a:lnTo>
                  <a:lnTo>
                    <a:pt x="322122" y="74701"/>
                  </a:lnTo>
                  <a:lnTo>
                    <a:pt x="310476" y="41478"/>
                  </a:lnTo>
                  <a:lnTo>
                    <a:pt x="310756" y="33439"/>
                  </a:lnTo>
                  <a:lnTo>
                    <a:pt x="321995" y="8255"/>
                  </a:lnTo>
                  <a:lnTo>
                    <a:pt x="331228" y="8255"/>
                  </a:lnTo>
                  <a:lnTo>
                    <a:pt x="342912" y="41478"/>
                  </a:lnTo>
                  <a:lnTo>
                    <a:pt x="342912" y="5791"/>
                  </a:lnTo>
                  <a:lnTo>
                    <a:pt x="341439" y="4406"/>
                  </a:lnTo>
                  <a:lnTo>
                    <a:pt x="338150" y="2667"/>
                  </a:lnTo>
                  <a:lnTo>
                    <a:pt x="334873" y="889"/>
                  </a:lnTo>
                  <a:lnTo>
                    <a:pt x="331050" y="0"/>
                  </a:lnTo>
                  <a:lnTo>
                    <a:pt x="320776" y="12"/>
                  </a:lnTo>
                  <a:lnTo>
                    <a:pt x="315874" y="1600"/>
                  </a:lnTo>
                  <a:lnTo>
                    <a:pt x="300215" y="31889"/>
                  </a:lnTo>
                  <a:lnTo>
                    <a:pt x="300215" y="41478"/>
                  </a:lnTo>
                  <a:lnTo>
                    <a:pt x="312724" y="80086"/>
                  </a:lnTo>
                  <a:lnTo>
                    <a:pt x="318871" y="82892"/>
                  </a:lnTo>
                  <a:lnTo>
                    <a:pt x="332638" y="82892"/>
                  </a:lnTo>
                  <a:lnTo>
                    <a:pt x="337553" y="81318"/>
                  </a:lnTo>
                  <a:lnTo>
                    <a:pt x="341414" y="78130"/>
                  </a:lnTo>
                  <a:lnTo>
                    <a:pt x="345338" y="74930"/>
                  </a:lnTo>
                  <a:lnTo>
                    <a:pt x="345490" y="74701"/>
                  </a:lnTo>
                  <a:lnTo>
                    <a:pt x="348272" y="70396"/>
                  </a:lnTo>
                  <a:lnTo>
                    <a:pt x="352183" y="58712"/>
                  </a:lnTo>
                  <a:lnTo>
                    <a:pt x="353148" y="51003"/>
                  </a:lnTo>
                  <a:close/>
                </a:path>
                <a:path w="428625" h="83184">
                  <a:moveTo>
                    <a:pt x="428498" y="52298"/>
                  </a:moveTo>
                  <a:lnTo>
                    <a:pt x="427164" y="47942"/>
                  </a:lnTo>
                  <a:lnTo>
                    <a:pt x="421855" y="40970"/>
                  </a:lnTo>
                  <a:lnTo>
                    <a:pt x="418134" y="38658"/>
                  </a:lnTo>
                  <a:lnTo>
                    <a:pt x="413334" y="37553"/>
                  </a:lnTo>
                  <a:lnTo>
                    <a:pt x="417017" y="35852"/>
                  </a:lnTo>
                  <a:lnTo>
                    <a:pt x="419811" y="33566"/>
                  </a:lnTo>
                  <a:lnTo>
                    <a:pt x="423570" y="27800"/>
                  </a:lnTo>
                  <a:lnTo>
                    <a:pt x="424510" y="24612"/>
                  </a:lnTo>
                  <a:lnTo>
                    <a:pt x="424510" y="17411"/>
                  </a:lnTo>
                  <a:lnTo>
                    <a:pt x="405193" y="0"/>
                  </a:lnTo>
                  <a:lnTo>
                    <a:pt x="394335" y="12"/>
                  </a:lnTo>
                  <a:lnTo>
                    <a:pt x="388962" y="1854"/>
                  </a:lnTo>
                  <a:lnTo>
                    <a:pt x="380326" y="9207"/>
                  </a:lnTo>
                  <a:lnTo>
                    <a:pt x="377558" y="14363"/>
                  </a:lnTo>
                  <a:lnTo>
                    <a:pt x="376339" y="21056"/>
                  </a:lnTo>
                  <a:lnTo>
                    <a:pt x="386308" y="22821"/>
                  </a:lnTo>
                  <a:lnTo>
                    <a:pt x="387045" y="17957"/>
                  </a:lnTo>
                  <a:lnTo>
                    <a:pt x="388708" y="14287"/>
                  </a:lnTo>
                  <a:lnTo>
                    <a:pt x="393877" y="9423"/>
                  </a:lnTo>
                  <a:lnTo>
                    <a:pt x="397103" y="8204"/>
                  </a:lnTo>
                  <a:lnTo>
                    <a:pt x="404901" y="8204"/>
                  </a:lnTo>
                  <a:lnTo>
                    <a:pt x="408089" y="9410"/>
                  </a:lnTo>
                  <a:lnTo>
                    <a:pt x="413029" y="14198"/>
                  </a:lnTo>
                  <a:lnTo>
                    <a:pt x="414261" y="17233"/>
                  </a:lnTo>
                  <a:lnTo>
                    <a:pt x="414261" y="25501"/>
                  </a:lnTo>
                  <a:lnTo>
                    <a:pt x="412572" y="28905"/>
                  </a:lnTo>
                  <a:lnTo>
                    <a:pt x="405777" y="33337"/>
                  </a:lnTo>
                  <a:lnTo>
                    <a:pt x="401955" y="34442"/>
                  </a:lnTo>
                  <a:lnTo>
                    <a:pt x="396113" y="34340"/>
                  </a:lnTo>
                  <a:lnTo>
                    <a:pt x="394995" y="43091"/>
                  </a:lnTo>
                  <a:lnTo>
                    <a:pt x="397802" y="42354"/>
                  </a:lnTo>
                  <a:lnTo>
                    <a:pt x="400151" y="41986"/>
                  </a:lnTo>
                  <a:lnTo>
                    <a:pt x="406641" y="41986"/>
                  </a:lnTo>
                  <a:lnTo>
                    <a:pt x="410451" y="43472"/>
                  </a:lnTo>
                  <a:lnTo>
                    <a:pt x="416433" y="49415"/>
                  </a:lnTo>
                  <a:lnTo>
                    <a:pt x="417918" y="53174"/>
                  </a:lnTo>
                  <a:lnTo>
                    <a:pt x="417918" y="62560"/>
                  </a:lnTo>
                  <a:lnTo>
                    <a:pt x="416306" y="66586"/>
                  </a:lnTo>
                  <a:lnTo>
                    <a:pt x="409841" y="73075"/>
                  </a:lnTo>
                  <a:lnTo>
                    <a:pt x="405892" y="74701"/>
                  </a:lnTo>
                  <a:lnTo>
                    <a:pt x="397256" y="74701"/>
                  </a:lnTo>
                  <a:lnTo>
                    <a:pt x="393890" y="73469"/>
                  </a:lnTo>
                  <a:lnTo>
                    <a:pt x="388391" y="68491"/>
                  </a:lnTo>
                  <a:lnTo>
                    <a:pt x="386448" y="64401"/>
                  </a:lnTo>
                  <a:lnTo>
                    <a:pt x="385318" y="58762"/>
                  </a:lnTo>
                  <a:lnTo>
                    <a:pt x="375348" y="60083"/>
                  </a:lnTo>
                  <a:lnTo>
                    <a:pt x="376008" y="66840"/>
                  </a:lnTo>
                  <a:lnTo>
                    <a:pt x="378688" y="72339"/>
                  </a:lnTo>
                  <a:lnTo>
                    <a:pt x="388099" y="80835"/>
                  </a:lnTo>
                  <a:lnTo>
                    <a:pt x="394017" y="82956"/>
                  </a:lnTo>
                  <a:lnTo>
                    <a:pt x="409041" y="82956"/>
                  </a:lnTo>
                  <a:lnTo>
                    <a:pt x="415582" y="80505"/>
                  </a:lnTo>
                  <a:lnTo>
                    <a:pt x="425894" y="70637"/>
                  </a:lnTo>
                  <a:lnTo>
                    <a:pt x="428498" y="64630"/>
                  </a:lnTo>
                  <a:lnTo>
                    <a:pt x="428498" y="52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753668" y="875710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763177" y="8761044"/>
              <a:ext cx="143802" cy="124828"/>
            </a:xfrm>
            <a:prstGeom prst="rect">
              <a:avLst/>
            </a:prstGeom>
          </p:spPr>
        </p:pic>
      </p:grpSp>
      <p:sp>
        <p:nvSpPr>
          <p:cNvPr id="119" name="object 119"/>
          <p:cNvSpPr txBox="1"/>
          <p:nvPr/>
        </p:nvSpPr>
        <p:spPr>
          <a:xfrm>
            <a:off x="753668" y="8757107"/>
            <a:ext cx="661035" cy="135255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185"/>
              </a:spcBef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AB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3823300" y="5268003"/>
            <a:ext cx="1738630" cy="1906270"/>
          </a:xfrm>
          <a:custGeom>
            <a:avLst/>
            <a:gdLst/>
            <a:ahLst/>
            <a:cxnLst/>
            <a:rect l="l" t="t" r="r" b="b"/>
            <a:pathLst>
              <a:path w="1738629" h="190627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752"/>
                </a:lnTo>
                <a:lnTo>
                  <a:pt x="1124" y="1875375"/>
                </a:lnTo>
                <a:lnTo>
                  <a:pt x="8999" y="1896749"/>
                </a:lnTo>
                <a:lnTo>
                  <a:pt x="30373" y="1904624"/>
                </a:lnTo>
                <a:lnTo>
                  <a:pt x="71996" y="1905749"/>
                </a:lnTo>
                <a:lnTo>
                  <a:pt x="1666595" y="1905749"/>
                </a:lnTo>
                <a:lnTo>
                  <a:pt x="1708218" y="1904624"/>
                </a:lnTo>
                <a:lnTo>
                  <a:pt x="1729592" y="1896749"/>
                </a:lnTo>
                <a:lnTo>
                  <a:pt x="1737466" y="1875375"/>
                </a:lnTo>
                <a:lnTo>
                  <a:pt x="1738591" y="183375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21" name="object 121"/>
          <p:cNvGraphicFramePr>
            <a:graphicFrameLocks noGrp="1"/>
          </p:cNvGraphicFramePr>
          <p:nvPr/>
        </p:nvGraphicFramePr>
        <p:xfrm>
          <a:off x="3924946" y="642725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6676RH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16005044007047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22" name="object 122"/>
          <p:cNvSpPr txBox="1"/>
          <p:nvPr/>
        </p:nvSpPr>
        <p:spPr>
          <a:xfrm>
            <a:off x="3928291" y="5326730"/>
            <a:ext cx="151765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3380" marR="5080" indent="-361315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CHOPPED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PEELED  </a:t>
            </a: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HERBS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23" name="object 123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4468380" y="4387177"/>
            <a:ext cx="450415" cy="770166"/>
          </a:xfrm>
          <a:prstGeom prst="rect">
            <a:avLst/>
          </a:prstGeom>
        </p:spPr>
      </p:pic>
      <p:grpSp>
        <p:nvGrpSpPr>
          <p:cNvPr id="124" name="object 124"/>
          <p:cNvGrpSpPr/>
          <p:nvPr/>
        </p:nvGrpSpPr>
        <p:grpSpPr>
          <a:xfrm>
            <a:off x="4090644" y="5875363"/>
            <a:ext cx="1229995" cy="432434"/>
            <a:chOff x="4090644" y="5875363"/>
            <a:chExt cx="1229995" cy="432434"/>
          </a:xfrm>
        </p:grpSpPr>
        <p:sp>
          <p:nvSpPr>
            <p:cNvPr id="125" name="object 125"/>
            <p:cNvSpPr/>
            <p:nvPr/>
          </p:nvSpPr>
          <p:spPr>
            <a:xfrm>
              <a:off x="4090644" y="5875363"/>
              <a:ext cx="1229995" cy="432434"/>
            </a:xfrm>
            <a:custGeom>
              <a:avLst/>
              <a:gdLst/>
              <a:ahLst/>
              <a:cxnLst/>
              <a:rect l="l" t="t" r="r" b="b"/>
              <a:pathLst>
                <a:path w="1229995" h="432435">
                  <a:moveTo>
                    <a:pt x="1229575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1229575" y="432003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6" name="object 12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48942" y="6218260"/>
              <a:ext cx="71272" cy="89103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4207865" y="5948972"/>
              <a:ext cx="1016635" cy="312420"/>
            </a:xfrm>
            <a:custGeom>
              <a:avLst/>
              <a:gdLst/>
              <a:ahLst/>
              <a:cxnLst/>
              <a:rect l="l" t="t" r="r" b="b"/>
              <a:pathLst>
                <a:path w="1016635" h="312420">
                  <a:moveTo>
                    <a:pt x="11480" y="0"/>
                  </a:moveTo>
                  <a:lnTo>
                    <a:pt x="0" y="0"/>
                  </a:lnTo>
                  <a:lnTo>
                    <a:pt x="0" y="312051"/>
                  </a:lnTo>
                  <a:lnTo>
                    <a:pt x="11480" y="312051"/>
                  </a:lnTo>
                  <a:lnTo>
                    <a:pt x="11480" y="0"/>
                  </a:lnTo>
                  <a:close/>
                </a:path>
                <a:path w="1016635" h="312420">
                  <a:moveTo>
                    <a:pt x="32854" y="0"/>
                  </a:moveTo>
                  <a:lnTo>
                    <a:pt x="21374" y="0"/>
                  </a:lnTo>
                  <a:lnTo>
                    <a:pt x="21374" y="312051"/>
                  </a:lnTo>
                  <a:lnTo>
                    <a:pt x="32854" y="312051"/>
                  </a:lnTo>
                  <a:lnTo>
                    <a:pt x="32854" y="0"/>
                  </a:lnTo>
                  <a:close/>
                </a:path>
                <a:path w="1016635" h="312420">
                  <a:moveTo>
                    <a:pt x="86296" y="0"/>
                  </a:moveTo>
                  <a:lnTo>
                    <a:pt x="64135" y="0"/>
                  </a:lnTo>
                  <a:lnTo>
                    <a:pt x="64135" y="268808"/>
                  </a:lnTo>
                  <a:lnTo>
                    <a:pt x="86296" y="268808"/>
                  </a:lnTo>
                  <a:lnTo>
                    <a:pt x="86296" y="0"/>
                  </a:lnTo>
                  <a:close/>
                </a:path>
                <a:path w="1016635" h="312420">
                  <a:moveTo>
                    <a:pt x="107696" y="12"/>
                  </a:moveTo>
                  <a:lnTo>
                    <a:pt x="96227" y="12"/>
                  </a:lnTo>
                  <a:lnTo>
                    <a:pt x="96227" y="268808"/>
                  </a:lnTo>
                  <a:lnTo>
                    <a:pt x="107696" y="268808"/>
                  </a:lnTo>
                  <a:lnTo>
                    <a:pt x="107696" y="12"/>
                  </a:lnTo>
                  <a:close/>
                </a:path>
                <a:path w="1016635" h="312420">
                  <a:moveTo>
                    <a:pt x="129095" y="12"/>
                  </a:moveTo>
                  <a:lnTo>
                    <a:pt x="117602" y="12"/>
                  </a:lnTo>
                  <a:lnTo>
                    <a:pt x="117602" y="268808"/>
                  </a:lnTo>
                  <a:lnTo>
                    <a:pt x="129095" y="268808"/>
                  </a:lnTo>
                  <a:lnTo>
                    <a:pt x="129095" y="12"/>
                  </a:lnTo>
                  <a:close/>
                </a:path>
                <a:path w="1016635" h="312420">
                  <a:moveTo>
                    <a:pt x="182549" y="0"/>
                  </a:moveTo>
                  <a:lnTo>
                    <a:pt x="149682" y="0"/>
                  </a:lnTo>
                  <a:lnTo>
                    <a:pt x="149682" y="268808"/>
                  </a:lnTo>
                  <a:lnTo>
                    <a:pt x="182549" y="268808"/>
                  </a:lnTo>
                  <a:lnTo>
                    <a:pt x="182549" y="0"/>
                  </a:lnTo>
                  <a:close/>
                </a:path>
                <a:path w="1016635" h="312420">
                  <a:moveTo>
                    <a:pt x="225310" y="0"/>
                  </a:moveTo>
                  <a:lnTo>
                    <a:pt x="192443" y="0"/>
                  </a:lnTo>
                  <a:lnTo>
                    <a:pt x="192443" y="268808"/>
                  </a:lnTo>
                  <a:lnTo>
                    <a:pt x="225310" y="268808"/>
                  </a:lnTo>
                  <a:lnTo>
                    <a:pt x="225310" y="0"/>
                  </a:lnTo>
                  <a:close/>
                </a:path>
                <a:path w="1016635" h="312420">
                  <a:moveTo>
                    <a:pt x="257378" y="12"/>
                  </a:moveTo>
                  <a:lnTo>
                    <a:pt x="245897" y="12"/>
                  </a:lnTo>
                  <a:lnTo>
                    <a:pt x="245897" y="268808"/>
                  </a:lnTo>
                  <a:lnTo>
                    <a:pt x="257378" y="268808"/>
                  </a:lnTo>
                  <a:lnTo>
                    <a:pt x="257378" y="12"/>
                  </a:lnTo>
                  <a:close/>
                </a:path>
                <a:path w="1016635" h="312420">
                  <a:moveTo>
                    <a:pt x="278777" y="12"/>
                  </a:moveTo>
                  <a:lnTo>
                    <a:pt x="267284" y="12"/>
                  </a:lnTo>
                  <a:lnTo>
                    <a:pt x="267284" y="268808"/>
                  </a:lnTo>
                  <a:lnTo>
                    <a:pt x="278777" y="268808"/>
                  </a:lnTo>
                  <a:lnTo>
                    <a:pt x="278777" y="12"/>
                  </a:lnTo>
                  <a:close/>
                </a:path>
                <a:path w="1016635" h="312420">
                  <a:moveTo>
                    <a:pt x="332244" y="0"/>
                  </a:moveTo>
                  <a:lnTo>
                    <a:pt x="299377" y="0"/>
                  </a:lnTo>
                  <a:lnTo>
                    <a:pt x="299377" y="268808"/>
                  </a:lnTo>
                  <a:lnTo>
                    <a:pt x="332244" y="268808"/>
                  </a:lnTo>
                  <a:lnTo>
                    <a:pt x="332244" y="0"/>
                  </a:lnTo>
                  <a:close/>
                </a:path>
                <a:path w="1016635" h="312420">
                  <a:moveTo>
                    <a:pt x="353606" y="12"/>
                  </a:moveTo>
                  <a:lnTo>
                    <a:pt x="342125" y="12"/>
                  </a:lnTo>
                  <a:lnTo>
                    <a:pt x="342125" y="268808"/>
                  </a:lnTo>
                  <a:lnTo>
                    <a:pt x="353606" y="268808"/>
                  </a:lnTo>
                  <a:lnTo>
                    <a:pt x="353606" y="12"/>
                  </a:lnTo>
                  <a:close/>
                </a:path>
                <a:path w="1016635" h="312420">
                  <a:moveTo>
                    <a:pt x="407085" y="0"/>
                  </a:moveTo>
                  <a:lnTo>
                    <a:pt x="384911" y="0"/>
                  </a:lnTo>
                  <a:lnTo>
                    <a:pt x="384911" y="268808"/>
                  </a:lnTo>
                  <a:lnTo>
                    <a:pt x="407085" y="268808"/>
                  </a:lnTo>
                  <a:lnTo>
                    <a:pt x="407085" y="0"/>
                  </a:lnTo>
                  <a:close/>
                </a:path>
                <a:path w="1016635" h="312420">
                  <a:moveTo>
                    <a:pt x="428459" y="12"/>
                  </a:moveTo>
                  <a:lnTo>
                    <a:pt x="416979" y="12"/>
                  </a:lnTo>
                  <a:lnTo>
                    <a:pt x="416979" y="268808"/>
                  </a:lnTo>
                  <a:lnTo>
                    <a:pt x="428459" y="268808"/>
                  </a:lnTo>
                  <a:lnTo>
                    <a:pt x="428459" y="12"/>
                  </a:lnTo>
                  <a:close/>
                </a:path>
                <a:path w="1016635" h="312420">
                  <a:moveTo>
                    <a:pt x="481926" y="0"/>
                  </a:moveTo>
                  <a:lnTo>
                    <a:pt x="459752" y="0"/>
                  </a:lnTo>
                  <a:lnTo>
                    <a:pt x="459752" y="268808"/>
                  </a:lnTo>
                  <a:lnTo>
                    <a:pt x="481926" y="268808"/>
                  </a:lnTo>
                  <a:lnTo>
                    <a:pt x="481926" y="0"/>
                  </a:lnTo>
                  <a:close/>
                </a:path>
                <a:path w="1016635" h="312420">
                  <a:moveTo>
                    <a:pt x="503313" y="0"/>
                  </a:moveTo>
                  <a:lnTo>
                    <a:pt x="491832" y="0"/>
                  </a:lnTo>
                  <a:lnTo>
                    <a:pt x="491832" y="312051"/>
                  </a:lnTo>
                  <a:lnTo>
                    <a:pt x="503313" y="312051"/>
                  </a:lnTo>
                  <a:lnTo>
                    <a:pt x="503313" y="0"/>
                  </a:lnTo>
                  <a:close/>
                </a:path>
                <a:path w="1016635" h="312420">
                  <a:moveTo>
                    <a:pt x="524700" y="0"/>
                  </a:moveTo>
                  <a:lnTo>
                    <a:pt x="513207" y="0"/>
                  </a:lnTo>
                  <a:lnTo>
                    <a:pt x="513207" y="312051"/>
                  </a:lnTo>
                  <a:lnTo>
                    <a:pt x="524700" y="312051"/>
                  </a:lnTo>
                  <a:lnTo>
                    <a:pt x="524700" y="0"/>
                  </a:lnTo>
                  <a:close/>
                </a:path>
                <a:path w="1016635" h="312420">
                  <a:moveTo>
                    <a:pt x="567461" y="0"/>
                  </a:moveTo>
                  <a:lnTo>
                    <a:pt x="534593" y="0"/>
                  </a:lnTo>
                  <a:lnTo>
                    <a:pt x="534593" y="268808"/>
                  </a:lnTo>
                  <a:lnTo>
                    <a:pt x="567461" y="268808"/>
                  </a:lnTo>
                  <a:lnTo>
                    <a:pt x="567461" y="0"/>
                  </a:lnTo>
                  <a:close/>
                </a:path>
                <a:path w="1016635" h="312420">
                  <a:moveTo>
                    <a:pt x="599541" y="12"/>
                  </a:moveTo>
                  <a:lnTo>
                    <a:pt x="588060" y="12"/>
                  </a:lnTo>
                  <a:lnTo>
                    <a:pt x="588060" y="268808"/>
                  </a:lnTo>
                  <a:lnTo>
                    <a:pt x="599541" y="268808"/>
                  </a:lnTo>
                  <a:lnTo>
                    <a:pt x="599541" y="12"/>
                  </a:lnTo>
                  <a:close/>
                </a:path>
                <a:path w="1016635" h="312420">
                  <a:moveTo>
                    <a:pt x="642289" y="0"/>
                  </a:moveTo>
                  <a:lnTo>
                    <a:pt x="609422" y="0"/>
                  </a:lnTo>
                  <a:lnTo>
                    <a:pt x="609422" y="268808"/>
                  </a:lnTo>
                  <a:lnTo>
                    <a:pt x="642289" y="268808"/>
                  </a:lnTo>
                  <a:lnTo>
                    <a:pt x="642289" y="0"/>
                  </a:lnTo>
                  <a:close/>
                </a:path>
                <a:path w="1016635" h="312420">
                  <a:moveTo>
                    <a:pt x="674370" y="12"/>
                  </a:moveTo>
                  <a:lnTo>
                    <a:pt x="662889" y="12"/>
                  </a:lnTo>
                  <a:lnTo>
                    <a:pt x="662889" y="268808"/>
                  </a:lnTo>
                  <a:lnTo>
                    <a:pt x="674370" y="268808"/>
                  </a:lnTo>
                  <a:lnTo>
                    <a:pt x="674370" y="12"/>
                  </a:lnTo>
                  <a:close/>
                </a:path>
                <a:path w="1016635" h="312420">
                  <a:moveTo>
                    <a:pt x="694944" y="12"/>
                  </a:moveTo>
                  <a:lnTo>
                    <a:pt x="684276" y="12"/>
                  </a:lnTo>
                  <a:lnTo>
                    <a:pt x="684276" y="268808"/>
                  </a:lnTo>
                  <a:lnTo>
                    <a:pt x="694944" y="268808"/>
                  </a:lnTo>
                  <a:lnTo>
                    <a:pt x="694944" y="12"/>
                  </a:lnTo>
                  <a:close/>
                </a:path>
                <a:path w="1016635" h="312420">
                  <a:moveTo>
                    <a:pt x="737717" y="12"/>
                  </a:moveTo>
                  <a:lnTo>
                    <a:pt x="727049" y="12"/>
                  </a:lnTo>
                  <a:lnTo>
                    <a:pt x="727049" y="268808"/>
                  </a:lnTo>
                  <a:lnTo>
                    <a:pt x="737717" y="268808"/>
                  </a:lnTo>
                  <a:lnTo>
                    <a:pt x="737717" y="12"/>
                  </a:lnTo>
                  <a:close/>
                </a:path>
                <a:path w="1016635" h="312420">
                  <a:moveTo>
                    <a:pt x="791997" y="0"/>
                  </a:moveTo>
                  <a:lnTo>
                    <a:pt x="759129" y="0"/>
                  </a:lnTo>
                  <a:lnTo>
                    <a:pt x="759129" y="268808"/>
                  </a:lnTo>
                  <a:lnTo>
                    <a:pt x="791997" y="268808"/>
                  </a:lnTo>
                  <a:lnTo>
                    <a:pt x="791997" y="0"/>
                  </a:lnTo>
                  <a:close/>
                </a:path>
                <a:path w="1016635" h="312420">
                  <a:moveTo>
                    <a:pt x="824064" y="12"/>
                  </a:moveTo>
                  <a:lnTo>
                    <a:pt x="812584" y="12"/>
                  </a:lnTo>
                  <a:lnTo>
                    <a:pt x="812584" y="268808"/>
                  </a:lnTo>
                  <a:lnTo>
                    <a:pt x="824064" y="268808"/>
                  </a:lnTo>
                  <a:lnTo>
                    <a:pt x="824064" y="12"/>
                  </a:lnTo>
                  <a:close/>
                </a:path>
                <a:path w="1016635" h="312420">
                  <a:moveTo>
                    <a:pt x="845451" y="12"/>
                  </a:moveTo>
                  <a:lnTo>
                    <a:pt x="833970" y="12"/>
                  </a:lnTo>
                  <a:lnTo>
                    <a:pt x="833970" y="268808"/>
                  </a:lnTo>
                  <a:lnTo>
                    <a:pt x="845451" y="268808"/>
                  </a:lnTo>
                  <a:lnTo>
                    <a:pt x="845451" y="12"/>
                  </a:lnTo>
                  <a:close/>
                </a:path>
                <a:path w="1016635" h="312420">
                  <a:moveTo>
                    <a:pt x="888225" y="0"/>
                  </a:moveTo>
                  <a:lnTo>
                    <a:pt x="855357" y="0"/>
                  </a:lnTo>
                  <a:lnTo>
                    <a:pt x="855357" y="268808"/>
                  </a:lnTo>
                  <a:lnTo>
                    <a:pt x="888225" y="268808"/>
                  </a:lnTo>
                  <a:lnTo>
                    <a:pt x="888225" y="0"/>
                  </a:lnTo>
                  <a:close/>
                </a:path>
                <a:path w="1016635" h="312420">
                  <a:moveTo>
                    <a:pt x="941679" y="0"/>
                  </a:moveTo>
                  <a:lnTo>
                    <a:pt x="908812" y="0"/>
                  </a:lnTo>
                  <a:lnTo>
                    <a:pt x="908812" y="268808"/>
                  </a:lnTo>
                  <a:lnTo>
                    <a:pt x="941679" y="268808"/>
                  </a:lnTo>
                  <a:lnTo>
                    <a:pt x="941679" y="0"/>
                  </a:lnTo>
                  <a:close/>
                </a:path>
                <a:path w="1016635" h="312420">
                  <a:moveTo>
                    <a:pt x="973759" y="12"/>
                  </a:moveTo>
                  <a:lnTo>
                    <a:pt x="962279" y="12"/>
                  </a:lnTo>
                  <a:lnTo>
                    <a:pt x="962279" y="268808"/>
                  </a:lnTo>
                  <a:lnTo>
                    <a:pt x="973759" y="268808"/>
                  </a:lnTo>
                  <a:lnTo>
                    <a:pt x="973759" y="12"/>
                  </a:lnTo>
                  <a:close/>
                </a:path>
                <a:path w="1016635" h="312420">
                  <a:moveTo>
                    <a:pt x="995146" y="0"/>
                  </a:moveTo>
                  <a:lnTo>
                    <a:pt x="983653" y="0"/>
                  </a:lnTo>
                  <a:lnTo>
                    <a:pt x="983653" y="312051"/>
                  </a:lnTo>
                  <a:lnTo>
                    <a:pt x="995146" y="312051"/>
                  </a:lnTo>
                  <a:lnTo>
                    <a:pt x="995146" y="0"/>
                  </a:lnTo>
                  <a:close/>
                </a:path>
                <a:path w="1016635" h="312420">
                  <a:moveTo>
                    <a:pt x="1016520" y="0"/>
                  </a:moveTo>
                  <a:lnTo>
                    <a:pt x="1005039" y="0"/>
                  </a:lnTo>
                  <a:lnTo>
                    <a:pt x="1005039" y="312051"/>
                  </a:lnTo>
                  <a:lnTo>
                    <a:pt x="1016520" y="312051"/>
                  </a:lnTo>
                  <a:lnTo>
                    <a:pt x="1016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8" name="object 128"/>
          <p:cNvSpPr txBox="1"/>
          <p:nvPr/>
        </p:nvSpPr>
        <p:spPr>
          <a:xfrm>
            <a:off x="4088630" y="6181263"/>
            <a:ext cx="106172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5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005044</a:t>
            </a:r>
            <a:r>
              <a:rPr sz="900" spc="60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007040</a:t>
            </a:r>
            <a:endParaRPr sz="900">
              <a:latin typeface="Arial MT"/>
              <a:cs typeface="Arial MT"/>
            </a:endParaRPr>
          </a:p>
        </p:txBody>
      </p:sp>
      <p:grpSp>
        <p:nvGrpSpPr>
          <p:cNvPr id="129" name="object 129"/>
          <p:cNvGrpSpPr/>
          <p:nvPr/>
        </p:nvGrpSpPr>
        <p:grpSpPr>
          <a:xfrm>
            <a:off x="3999839" y="5690489"/>
            <a:ext cx="1358265" cy="135255"/>
            <a:chOff x="3999839" y="5690489"/>
            <a:chExt cx="1358265" cy="135255"/>
          </a:xfrm>
        </p:grpSpPr>
        <p:sp>
          <p:nvSpPr>
            <p:cNvPr id="130" name="object 130"/>
            <p:cNvSpPr/>
            <p:nvPr/>
          </p:nvSpPr>
          <p:spPr>
            <a:xfrm>
              <a:off x="4697133" y="569048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3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706650" y="5694423"/>
              <a:ext cx="143802" cy="124828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3999839" y="569048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3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009353" y="5694423"/>
              <a:ext cx="143802" cy="124828"/>
            </a:xfrm>
            <a:prstGeom prst="rect">
              <a:avLst/>
            </a:prstGeom>
          </p:spPr>
        </p:pic>
      </p:grpSp>
      <p:sp>
        <p:nvSpPr>
          <p:cNvPr id="134" name="object 134"/>
          <p:cNvSpPr txBox="1"/>
          <p:nvPr/>
        </p:nvSpPr>
        <p:spPr>
          <a:xfrm>
            <a:off x="3999839" y="5704711"/>
            <a:ext cx="133985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9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2012803" y="5268003"/>
            <a:ext cx="1738630" cy="1906270"/>
          </a:xfrm>
          <a:custGeom>
            <a:avLst/>
            <a:gdLst/>
            <a:ahLst/>
            <a:cxnLst/>
            <a:rect l="l" t="t" r="r" b="b"/>
            <a:pathLst>
              <a:path w="1738629" h="190627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752"/>
                </a:lnTo>
                <a:lnTo>
                  <a:pt x="1124" y="1875375"/>
                </a:lnTo>
                <a:lnTo>
                  <a:pt x="8999" y="1896749"/>
                </a:lnTo>
                <a:lnTo>
                  <a:pt x="30373" y="1904624"/>
                </a:lnTo>
                <a:lnTo>
                  <a:pt x="71996" y="1905749"/>
                </a:lnTo>
                <a:lnTo>
                  <a:pt x="1666595" y="1905749"/>
                </a:lnTo>
                <a:lnTo>
                  <a:pt x="1708218" y="1904624"/>
                </a:lnTo>
                <a:lnTo>
                  <a:pt x="1729592" y="1896749"/>
                </a:lnTo>
                <a:lnTo>
                  <a:pt x="1737466" y="1875375"/>
                </a:lnTo>
                <a:lnTo>
                  <a:pt x="1738591" y="183375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6" name="object 136"/>
          <p:cNvGraphicFramePr>
            <a:graphicFrameLocks noGrp="1"/>
          </p:cNvGraphicFramePr>
          <p:nvPr/>
        </p:nvGraphicFramePr>
        <p:xfrm>
          <a:off x="2114450" y="642725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6972RH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6005044001857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object 137"/>
          <p:cNvSpPr txBox="1"/>
          <p:nvPr/>
        </p:nvSpPr>
        <p:spPr>
          <a:xfrm>
            <a:off x="2117793" y="5326730"/>
            <a:ext cx="151765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CHOPPED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PEELED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38" name="object 138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2628455" y="4387774"/>
            <a:ext cx="446379" cy="763257"/>
          </a:xfrm>
          <a:prstGeom prst="rect">
            <a:avLst/>
          </a:prstGeom>
        </p:spPr>
      </p:pic>
      <p:grpSp>
        <p:nvGrpSpPr>
          <p:cNvPr id="139" name="object 139"/>
          <p:cNvGrpSpPr/>
          <p:nvPr/>
        </p:nvGrpSpPr>
        <p:grpSpPr>
          <a:xfrm>
            <a:off x="2173998" y="5636679"/>
            <a:ext cx="1358265" cy="673735"/>
            <a:chOff x="2173998" y="5636679"/>
            <a:chExt cx="1358265" cy="673735"/>
          </a:xfrm>
        </p:grpSpPr>
        <p:sp>
          <p:nvSpPr>
            <p:cNvPr id="140" name="object 140"/>
            <p:cNvSpPr/>
            <p:nvPr/>
          </p:nvSpPr>
          <p:spPr>
            <a:xfrm>
              <a:off x="2273781" y="5948977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75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75" y="360006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1" name="object 14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32084" y="6219872"/>
              <a:ext cx="71272" cy="89103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2288844" y="5948971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38734"/>
                  </a:moveTo>
                  <a:lnTo>
                    <a:pt x="53467" y="325894"/>
                  </a:lnTo>
                  <a:lnTo>
                    <a:pt x="51142" y="319582"/>
                  </a:lnTo>
                  <a:lnTo>
                    <a:pt x="47853" y="316153"/>
                  </a:lnTo>
                  <a:lnTo>
                    <a:pt x="43230" y="311315"/>
                  </a:lnTo>
                  <a:lnTo>
                    <a:pt x="43230" y="328460"/>
                  </a:lnTo>
                  <a:lnTo>
                    <a:pt x="43180" y="340423"/>
                  </a:lnTo>
                  <a:lnTo>
                    <a:pt x="41783" y="344703"/>
                  </a:lnTo>
                  <a:lnTo>
                    <a:pt x="35725" y="351497"/>
                  </a:lnTo>
                  <a:lnTo>
                    <a:pt x="32118" y="353187"/>
                  </a:lnTo>
                  <a:lnTo>
                    <a:pt x="25006" y="353187"/>
                  </a:lnTo>
                  <a:lnTo>
                    <a:pt x="11353" y="337134"/>
                  </a:lnTo>
                  <a:lnTo>
                    <a:pt x="11353" y="328460"/>
                  </a:lnTo>
                  <a:lnTo>
                    <a:pt x="12915" y="324231"/>
                  </a:lnTo>
                  <a:lnTo>
                    <a:pt x="16065" y="321017"/>
                  </a:lnTo>
                  <a:lnTo>
                    <a:pt x="18834" y="318135"/>
                  </a:lnTo>
                  <a:lnTo>
                    <a:pt x="19177" y="317779"/>
                  </a:lnTo>
                  <a:lnTo>
                    <a:pt x="23012" y="316153"/>
                  </a:lnTo>
                  <a:lnTo>
                    <a:pt x="32054" y="316153"/>
                  </a:lnTo>
                  <a:lnTo>
                    <a:pt x="35826" y="317779"/>
                  </a:lnTo>
                  <a:lnTo>
                    <a:pt x="41795" y="324231"/>
                  </a:lnTo>
                  <a:lnTo>
                    <a:pt x="43230" y="328460"/>
                  </a:lnTo>
                  <a:lnTo>
                    <a:pt x="43230" y="311315"/>
                  </a:lnTo>
                  <a:lnTo>
                    <a:pt x="41795" y="309803"/>
                  </a:lnTo>
                  <a:lnTo>
                    <a:pt x="36156" y="307340"/>
                  </a:lnTo>
                  <a:lnTo>
                    <a:pt x="25704" y="307340"/>
                  </a:lnTo>
                  <a:lnTo>
                    <a:pt x="22072" y="308229"/>
                  </a:lnTo>
                  <a:lnTo>
                    <a:pt x="15138" y="311772"/>
                  </a:lnTo>
                  <a:lnTo>
                    <a:pt x="12179" y="314490"/>
                  </a:lnTo>
                  <a:lnTo>
                    <a:pt x="9804" y="318135"/>
                  </a:lnTo>
                  <a:lnTo>
                    <a:pt x="9906" y="309803"/>
                  </a:lnTo>
                  <a:lnTo>
                    <a:pt x="25234" y="286689"/>
                  </a:lnTo>
                  <a:lnTo>
                    <a:pt x="32346" y="286689"/>
                  </a:lnTo>
                  <a:lnTo>
                    <a:pt x="42138" y="299478"/>
                  </a:lnTo>
                  <a:lnTo>
                    <a:pt x="52044" y="298704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61"/>
                  </a:lnTo>
                  <a:lnTo>
                    <a:pt x="0" y="324231"/>
                  </a:lnTo>
                  <a:lnTo>
                    <a:pt x="381" y="331800"/>
                  </a:lnTo>
                  <a:lnTo>
                    <a:pt x="19761" y="361391"/>
                  </a:lnTo>
                  <a:lnTo>
                    <a:pt x="32931" y="361391"/>
                  </a:lnTo>
                  <a:lnTo>
                    <a:pt x="52362" y="343484"/>
                  </a:lnTo>
                  <a:lnTo>
                    <a:pt x="53479" y="338734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52" y="0"/>
                  </a:lnTo>
                  <a:lnTo>
                    <a:pt x="102552" y="313677"/>
                  </a:lnTo>
                  <a:lnTo>
                    <a:pt x="113245" y="313677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39" y="0"/>
                  </a:lnTo>
                  <a:lnTo>
                    <a:pt x="123939" y="313677"/>
                  </a:lnTo>
                  <a:lnTo>
                    <a:pt x="134620" y="313677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87" y="12"/>
                  </a:lnTo>
                  <a:lnTo>
                    <a:pt x="166687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18" y="286753"/>
                  </a:lnTo>
                  <a:lnTo>
                    <a:pt x="192722" y="284276"/>
                  </a:lnTo>
                  <a:lnTo>
                    <a:pt x="192722" y="319976"/>
                  </a:lnTo>
                  <a:lnTo>
                    <a:pt x="192430" y="329107"/>
                  </a:lnTo>
                  <a:lnTo>
                    <a:pt x="181076" y="353199"/>
                  </a:lnTo>
                  <a:lnTo>
                    <a:pt x="171919" y="353199"/>
                  </a:lnTo>
                  <a:lnTo>
                    <a:pt x="160274" y="319976"/>
                  </a:lnTo>
                  <a:lnTo>
                    <a:pt x="160553" y="311937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22" y="319976"/>
                  </a:lnTo>
                  <a:lnTo>
                    <a:pt x="192722" y="284276"/>
                  </a:lnTo>
                  <a:lnTo>
                    <a:pt x="191236" y="282892"/>
                  </a:lnTo>
                  <a:lnTo>
                    <a:pt x="184670" y="279387"/>
                  </a:lnTo>
                  <a:lnTo>
                    <a:pt x="180848" y="278498"/>
                  </a:lnTo>
                  <a:lnTo>
                    <a:pt x="170586" y="278511"/>
                  </a:lnTo>
                  <a:lnTo>
                    <a:pt x="150025" y="310375"/>
                  </a:lnTo>
                  <a:lnTo>
                    <a:pt x="150025" y="319976"/>
                  </a:lnTo>
                  <a:lnTo>
                    <a:pt x="162521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187337" y="359803"/>
                  </a:lnTo>
                  <a:lnTo>
                    <a:pt x="195135" y="353415"/>
                  </a:lnTo>
                  <a:lnTo>
                    <a:pt x="195275" y="353199"/>
                  </a:lnTo>
                  <a:lnTo>
                    <a:pt x="198081" y="348894"/>
                  </a:lnTo>
                  <a:lnTo>
                    <a:pt x="201980" y="337197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61" y="0"/>
                  </a:moveTo>
                  <a:lnTo>
                    <a:pt x="198767" y="0"/>
                  </a:lnTo>
                  <a:lnTo>
                    <a:pt x="198767" y="260210"/>
                  </a:lnTo>
                  <a:lnTo>
                    <a:pt x="209461" y="260210"/>
                  </a:lnTo>
                  <a:lnTo>
                    <a:pt x="209461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210"/>
                  </a:lnTo>
                  <a:lnTo>
                    <a:pt x="230847" y="260210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501"/>
                  </a:moveTo>
                  <a:lnTo>
                    <a:pt x="269862" y="286753"/>
                  </a:lnTo>
                  <a:lnTo>
                    <a:pt x="268998" y="285419"/>
                  </a:lnTo>
                  <a:lnTo>
                    <a:pt x="267779" y="284276"/>
                  </a:lnTo>
                  <a:lnTo>
                    <a:pt x="267779" y="319976"/>
                  </a:lnTo>
                  <a:lnTo>
                    <a:pt x="267487" y="329107"/>
                  </a:lnTo>
                  <a:lnTo>
                    <a:pt x="256133" y="353199"/>
                  </a:lnTo>
                  <a:lnTo>
                    <a:pt x="246964" y="353199"/>
                  </a:lnTo>
                  <a:lnTo>
                    <a:pt x="235331" y="319976"/>
                  </a:lnTo>
                  <a:lnTo>
                    <a:pt x="235610" y="311937"/>
                  </a:lnTo>
                  <a:lnTo>
                    <a:pt x="246862" y="286753"/>
                  </a:lnTo>
                  <a:lnTo>
                    <a:pt x="256095" y="286753"/>
                  </a:lnTo>
                  <a:lnTo>
                    <a:pt x="267779" y="319976"/>
                  </a:lnTo>
                  <a:lnTo>
                    <a:pt x="267779" y="284276"/>
                  </a:lnTo>
                  <a:lnTo>
                    <a:pt x="266306" y="282892"/>
                  </a:lnTo>
                  <a:lnTo>
                    <a:pt x="263017" y="281165"/>
                  </a:lnTo>
                  <a:lnTo>
                    <a:pt x="259715" y="279387"/>
                  </a:lnTo>
                  <a:lnTo>
                    <a:pt x="255905" y="278498"/>
                  </a:lnTo>
                  <a:lnTo>
                    <a:pt x="245643" y="278511"/>
                  </a:lnTo>
                  <a:lnTo>
                    <a:pt x="240741" y="280085"/>
                  </a:lnTo>
                  <a:lnTo>
                    <a:pt x="225082" y="310375"/>
                  </a:lnTo>
                  <a:lnTo>
                    <a:pt x="225082" y="319976"/>
                  </a:lnTo>
                  <a:lnTo>
                    <a:pt x="237578" y="358584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62407" y="359803"/>
                  </a:lnTo>
                  <a:lnTo>
                    <a:pt x="270192" y="353415"/>
                  </a:lnTo>
                  <a:lnTo>
                    <a:pt x="270332" y="353199"/>
                  </a:lnTo>
                  <a:lnTo>
                    <a:pt x="273138" y="348894"/>
                  </a:lnTo>
                  <a:lnTo>
                    <a:pt x="277037" y="337197"/>
                  </a:lnTo>
                  <a:lnTo>
                    <a:pt x="278015" y="329501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302" y="260210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63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63" y="260210"/>
                  </a:lnTo>
                  <a:lnTo>
                    <a:pt x="327063" y="12"/>
                  </a:lnTo>
                  <a:close/>
                </a:path>
                <a:path w="1118870" h="361950">
                  <a:moveTo>
                    <a:pt x="353949" y="324777"/>
                  </a:moveTo>
                  <a:lnTo>
                    <a:pt x="351523" y="318465"/>
                  </a:lnTo>
                  <a:lnTo>
                    <a:pt x="341769" y="308648"/>
                  </a:lnTo>
                  <a:lnTo>
                    <a:pt x="335800" y="306184"/>
                  </a:lnTo>
                  <a:lnTo>
                    <a:pt x="323342" y="306197"/>
                  </a:lnTo>
                  <a:lnTo>
                    <a:pt x="318249" y="307886"/>
                  </a:lnTo>
                  <a:lnTo>
                    <a:pt x="313359" y="311277"/>
                  </a:lnTo>
                  <a:lnTo>
                    <a:pt x="317754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78" y="279946"/>
                  </a:lnTo>
                  <a:lnTo>
                    <a:pt x="301917" y="321640"/>
                  </a:lnTo>
                  <a:lnTo>
                    <a:pt x="311264" y="322859"/>
                  </a:lnTo>
                  <a:lnTo>
                    <a:pt x="312737" y="320522"/>
                  </a:lnTo>
                  <a:lnTo>
                    <a:pt x="314756" y="318643"/>
                  </a:lnTo>
                  <a:lnTo>
                    <a:pt x="319951" y="315734"/>
                  </a:lnTo>
                  <a:lnTo>
                    <a:pt x="322834" y="314985"/>
                  </a:lnTo>
                  <a:lnTo>
                    <a:pt x="331203" y="314998"/>
                  </a:lnTo>
                  <a:lnTo>
                    <a:pt x="335381" y="316636"/>
                  </a:lnTo>
                  <a:lnTo>
                    <a:pt x="341769" y="323202"/>
                  </a:lnTo>
                  <a:lnTo>
                    <a:pt x="343369" y="327685"/>
                  </a:lnTo>
                  <a:lnTo>
                    <a:pt x="343369" y="339356"/>
                  </a:lnTo>
                  <a:lnTo>
                    <a:pt x="341718" y="344157"/>
                  </a:lnTo>
                  <a:lnTo>
                    <a:pt x="335076" y="351383"/>
                  </a:lnTo>
                  <a:lnTo>
                    <a:pt x="331012" y="353199"/>
                  </a:lnTo>
                  <a:lnTo>
                    <a:pt x="322224" y="353199"/>
                  </a:lnTo>
                  <a:lnTo>
                    <a:pt x="318820" y="351929"/>
                  </a:lnTo>
                  <a:lnTo>
                    <a:pt x="313156" y="346798"/>
                  </a:lnTo>
                  <a:lnTo>
                    <a:pt x="311378" y="342950"/>
                  </a:lnTo>
                  <a:lnTo>
                    <a:pt x="310591" y="337858"/>
                  </a:lnTo>
                  <a:lnTo>
                    <a:pt x="300126" y="338747"/>
                  </a:lnTo>
                  <a:lnTo>
                    <a:pt x="300799" y="345579"/>
                  </a:lnTo>
                  <a:lnTo>
                    <a:pt x="303466" y="351053"/>
                  </a:lnTo>
                  <a:lnTo>
                    <a:pt x="312788" y="359321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15" y="358101"/>
                  </a:lnTo>
                  <a:lnTo>
                    <a:pt x="351802" y="346189"/>
                  </a:lnTo>
                  <a:lnTo>
                    <a:pt x="353949" y="339839"/>
                  </a:lnTo>
                  <a:lnTo>
                    <a:pt x="353949" y="324777"/>
                  </a:lnTo>
                  <a:close/>
                </a:path>
                <a:path w="1118870" h="361950">
                  <a:moveTo>
                    <a:pt x="359130" y="0"/>
                  </a:moveTo>
                  <a:lnTo>
                    <a:pt x="348449" y="0"/>
                  </a:lnTo>
                  <a:lnTo>
                    <a:pt x="348449" y="260210"/>
                  </a:lnTo>
                  <a:lnTo>
                    <a:pt x="359130" y="260210"/>
                  </a:lnTo>
                  <a:lnTo>
                    <a:pt x="359130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36" y="0"/>
                  </a:lnTo>
                  <a:lnTo>
                    <a:pt x="369836" y="260210"/>
                  </a:lnTo>
                  <a:lnTo>
                    <a:pt x="380530" y="260210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84" y="12"/>
                  </a:moveTo>
                  <a:lnTo>
                    <a:pt x="401916" y="12"/>
                  </a:lnTo>
                  <a:lnTo>
                    <a:pt x="401916" y="260210"/>
                  </a:lnTo>
                  <a:lnTo>
                    <a:pt x="433984" y="260210"/>
                  </a:lnTo>
                  <a:lnTo>
                    <a:pt x="433984" y="12"/>
                  </a:lnTo>
                  <a:close/>
                </a:path>
                <a:path w="1118870" h="361950">
                  <a:moveTo>
                    <a:pt x="455358" y="0"/>
                  </a:moveTo>
                  <a:lnTo>
                    <a:pt x="444677" y="0"/>
                  </a:lnTo>
                  <a:lnTo>
                    <a:pt x="444677" y="260210"/>
                  </a:lnTo>
                  <a:lnTo>
                    <a:pt x="455358" y="260210"/>
                  </a:lnTo>
                  <a:lnTo>
                    <a:pt x="455358" y="0"/>
                  </a:lnTo>
                  <a:close/>
                </a:path>
                <a:path w="1118870" h="361950">
                  <a:moveTo>
                    <a:pt x="508838" y="12"/>
                  </a:moveTo>
                  <a:lnTo>
                    <a:pt x="487451" y="12"/>
                  </a:lnTo>
                  <a:lnTo>
                    <a:pt x="487451" y="260210"/>
                  </a:lnTo>
                  <a:lnTo>
                    <a:pt x="508838" y="260210"/>
                  </a:lnTo>
                  <a:lnTo>
                    <a:pt x="508838" y="12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31" y="0"/>
                  </a:lnTo>
                  <a:lnTo>
                    <a:pt x="519531" y="260210"/>
                  </a:lnTo>
                  <a:lnTo>
                    <a:pt x="530225" y="260210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85" y="0"/>
                  </a:lnTo>
                  <a:lnTo>
                    <a:pt x="594385" y="313677"/>
                  </a:lnTo>
                  <a:lnTo>
                    <a:pt x="605066" y="313677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52" y="0"/>
                  </a:moveTo>
                  <a:lnTo>
                    <a:pt x="615759" y="0"/>
                  </a:lnTo>
                  <a:lnTo>
                    <a:pt x="615759" y="313677"/>
                  </a:lnTo>
                  <a:lnTo>
                    <a:pt x="626452" y="313677"/>
                  </a:lnTo>
                  <a:lnTo>
                    <a:pt x="626452" y="0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13" y="260210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13" y="0"/>
                  </a:lnTo>
                  <a:lnTo>
                    <a:pt x="690613" y="260210"/>
                  </a:lnTo>
                  <a:lnTo>
                    <a:pt x="701306" y="260210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09" y="0"/>
                  </a:moveTo>
                  <a:lnTo>
                    <a:pt x="765429" y="0"/>
                  </a:lnTo>
                  <a:lnTo>
                    <a:pt x="765429" y="260210"/>
                  </a:lnTo>
                  <a:lnTo>
                    <a:pt x="776109" y="260210"/>
                  </a:lnTo>
                  <a:lnTo>
                    <a:pt x="776109" y="0"/>
                  </a:lnTo>
                  <a:close/>
                </a:path>
                <a:path w="1118870" h="361950">
                  <a:moveTo>
                    <a:pt x="809040" y="12"/>
                  </a:moveTo>
                  <a:lnTo>
                    <a:pt x="786841" y="12"/>
                  </a:lnTo>
                  <a:lnTo>
                    <a:pt x="786841" y="260210"/>
                  </a:lnTo>
                  <a:lnTo>
                    <a:pt x="809040" y="260210"/>
                  </a:lnTo>
                  <a:lnTo>
                    <a:pt x="809040" y="12"/>
                  </a:lnTo>
                  <a:close/>
                </a:path>
                <a:path w="1118870" h="361950">
                  <a:moveTo>
                    <a:pt x="851814" y="12"/>
                  </a:moveTo>
                  <a:lnTo>
                    <a:pt x="829589" y="12"/>
                  </a:lnTo>
                  <a:lnTo>
                    <a:pt x="829589" y="260210"/>
                  </a:lnTo>
                  <a:lnTo>
                    <a:pt x="851814" y="260210"/>
                  </a:lnTo>
                  <a:lnTo>
                    <a:pt x="851814" y="12"/>
                  </a:lnTo>
                  <a:close/>
                </a:path>
                <a:path w="1118870" h="361950">
                  <a:moveTo>
                    <a:pt x="871550" y="0"/>
                  </a:moveTo>
                  <a:lnTo>
                    <a:pt x="861669" y="0"/>
                  </a:lnTo>
                  <a:lnTo>
                    <a:pt x="861669" y="260210"/>
                  </a:lnTo>
                  <a:lnTo>
                    <a:pt x="871550" y="260210"/>
                  </a:lnTo>
                  <a:lnTo>
                    <a:pt x="871550" y="0"/>
                  </a:lnTo>
                  <a:close/>
                </a:path>
                <a:path w="1118870" h="361950">
                  <a:moveTo>
                    <a:pt x="914323" y="0"/>
                  </a:moveTo>
                  <a:lnTo>
                    <a:pt x="904455" y="0"/>
                  </a:lnTo>
                  <a:lnTo>
                    <a:pt x="904455" y="260210"/>
                  </a:lnTo>
                  <a:lnTo>
                    <a:pt x="914323" y="260210"/>
                  </a:lnTo>
                  <a:lnTo>
                    <a:pt x="914323" y="0"/>
                  </a:lnTo>
                  <a:close/>
                </a:path>
                <a:path w="1118870" h="361950">
                  <a:moveTo>
                    <a:pt x="946404" y="0"/>
                  </a:moveTo>
                  <a:lnTo>
                    <a:pt x="936523" y="0"/>
                  </a:lnTo>
                  <a:lnTo>
                    <a:pt x="936523" y="260210"/>
                  </a:lnTo>
                  <a:lnTo>
                    <a:pt x="946404" y="260210"/>
                  </a:lnTo>
                  <a:lnTo>
                    <a:pt x="946404" y="0"/>
                  </a:lnTo>
                  <a:close/>
                </a:path>
                <a:path w="1118870" h="361950">
                  <a:moveTo>
                    <a:pt x="978484" y="0"/>
                  </a:moveTo>
                  <a:lnTo>
                    <a:pt x="968603" y="0"/>
                  </a:lnTo>
                  <a:lnTo>
                    <a:pt x="968603" y="260210"/>
                  </a:lnTo>
                  <a:lnTo>
                    <a:pt x="978484" y="260210"/>
                  </a:lnTo>
                  <a:lnTo>
                    <a:pt x="978484" y="0"/>
                  </a:lnTo>
                  <a:close/>
                </a:path>
                <a:path w="1118870" h="361950">
                  <a:moveTo>
                    <a:pt x="1043444" y="12"/>
                  </a:moveTo>
                  <a:lnTo>
                    <a:pt x="1011364" y="12"/>
                  </a:lnTo>
                  <a:lnTo>
                    <a:pt x="1011364" y="260210"/>
                  </a:lnTo>
                  <a:lnTo>
                    <a:pt x="1043444" y="260210"/>
                  </a:lnTo>
                  <a:lnTo>
                    <a:pt x="1043444" y="12"/>
                  </a:lnTo>
                  <a:close/>
                </a:path>
                <a:path w="1118870" h="361950">
                  <a:moveTo>
                    <a:pt x="1064818" y="0"/>
                  </a:moveTo>
                  <a:lnTo>
                    <a:pt x="1054138" y="0"/>
                  </a:lnTo>
                  <a:lnTo>
                    <a:pt x="1054138" y="260210"/>
                  </a:lnTo>
                  <a:lnTo>
                    <a:pt x="1064818" y="260210"/>
                  </a:lnTo>
                  <a:lnTo>
                    <a:pt x="1064818" y="0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18" y="0"/>
                  </a:lnTo>
                  <a:lnTo>
                    <a:pt x="1086218" y="313677"/>
                  </a:lnTo>
                  <a:lnTo>
                    <a:pt x="1096899" y="313677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92" y="0"/>
                  </a:lnTo>
                  <a:lnTo>
                    <a:pt x="1107592" y="313677"/>
                  </a:lnTo>
                  <a:lnTo>
                    <a:pt x="1118273" y="313677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664037" y="6227460"/>
              <a:ext cx="202999" cy="82892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2930702" y="6227470"/>
              <a:ext cx="429259" cy="83185"/>
            </a:xfrm>
            <a:custGeom>
              <a:avLst/>
              <a:gdLst/>
              <a:ahLst/>
              <a:cxnLst/>
              <a:rect l="l" t="t" r="r" b="b"/>
              <a:pathLst>
                <a:path w="429260" h="83185">
                  <a:moveTo>
                    <a:pt x="52933" y="51003"/>
                  </a:moveTo>
                  <a:lnTo>
                    <a:pt x="44792" y="8255"/>
                  </a:lnTo>
                  <a:lnTo>
                    <a:pt x="42684" y="5765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65"/>
                  </a:lnTo>
                  <a:lnTo>
                    <a:pt x="41211" y="4394"/>
                  </a:lnTo>
                  <a:lnTo>
                    <a:pt x="37922" y="2667"/>
                  </a:lnTo>
                  <a:lnTo>
                    <a:pt x="34632" y="889"/>
                  </a:lnTo>
                  <a:lnTo>
                    <a:pt x="30822" y="0"/>
                  </a:lnTo>
                  <a:lnTo>
                    <a:pt x="20561" y="12"/>
                  </a:lnTo>
                  <a:lnTo>
                    <a:pt x="15646" y="1587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9260" h="83185">
                  <a:moveTo>
                    <a:pt x="127990" y="51003"/>
                  </a:moveTo>
                  <a:lnTo>
                    <a:pt x="119837" y="8255"/>
                  </a:lnTo>
                  <a:lnTo>
                    <a:pt x="117741" y="5791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95" y="74701"/>
                  </a:lnTo>
                  <a:lnTo>
                    <a:pt x="96939" y="74701"/>
                  </a:lnTo>
                  <a:lnTo>
                    <a:pt x="85293" y="41478"/>
                  </a:lnTo>
                  <a:lnTo>
                    <a:pt x="85585" y="33439"/>
                  </a:lnTo>
                  <a:lnTo>
                    <a:pt x="96824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91"/>
                  </a:lnTo>
                  <a:lnTo>
                    <a:pt x="116255" y="4394"/>
                  </a:lnTo>
                  <a:lnTo>
                    <a:pt x="112979" y="2667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05" y="12"/>
                  </a:lnTo>
                  <a:lnTo>
                    <a:pt x="90703" y="1587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41" y="80086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69" y="81305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429260" h="83185">
                  <a:moveTo>
                    <a:pt x="187655" y="12"/>
                  </a:moveTo>
                  <a:lnTo>
                    <a:pt x="181229" y="12"/>
                  </a:lnTo>
                  <a:lnTo>
                    <a:pt x="179501" y="3505"/>
                  </a:lnTo>
                  <a:lnTo>
                    <a:pt x="176542" y="7124"/>
                  </a:lnTo>
                  <a:lnTo>
                    <a:pt x="168198" y="14592"/>
                  </a:lnTo>
                  <a:lnTo>
                    <a:pt x="163322" y="17767"/>
                  </a:lnTo>
                  <a:lnTo>
                    <a:pt x="157746" y="20396"/>
                  </a:lnTo>
                  <a:lnTo>
                    <a:pt x="157746" y="30010"/>
                  </a:lnTo>
                  <a:lnTo>
                    <a:pt x="177685" y="18008"/>
                  </a:lnTo>
                  <a:lnTo>
                    <a:pt x="177685" y="81508"/>
                  </a:lnTo>
                  <a:lnTo>
                    <a:pt x="187655" y="81508"/>
                  </a:lnTo>
                  <a:lnTo>
                    <a:pt x="187655" y="12"/>
                  </a:lnTo>
                  <a:close/>
                </a:path>
                <a:path w="429260" h="83185">
                  <a:moveTo>
                    <a:pt x="278384" y="1384"/>
                  </a:moveTo>
                  <a:lnTo>
                    <a:pt x="225831" y="1384"/>
                  </a:lnTo>
                  <a:lnTo>
                    <a:pt x="225831" y="10960"/>
                  </a:lnTo>
                  <a:lnTo>
                    <a:pt x="265595" y="10960"/>
                  </a:lnTo>
                  <a:lnTo>
                    <a:pt x="261848" y="15532"/>
                  </a:lnTo>
                  <a:lnTo>
                    <a:pt x="242938" y="51638"/>
                  </a:lnTo>
                  <a:lnTo>
                    <a:pt x="237185" y="81495"/>
                  </a:lnTo>
                  <a:lnTo>
                    <a:pt x="247421" y="81495"/>
                  </a:lnTo>
                  <a:lnTo>
                    <a:pt x="247980" y="73418"/>
                  </a:lnTo>
                  <a:lnTo>
                    <a:pt x="249262" y="65989"/>
                  </a:lnTo>
                  <a:lnTo>
                    <a:pt x="266814" y="24574"/>
                  </a:lnTo>
                  <a:lnTo>
                    <a:pt x="278384" y="9131"/>
                  </a:lnTo>
                  <a:lnTo>
                    <a:pt x="278384" y="1384"/>
                  </a:lnTo>
                  <a:close/>
                </a:path>
                <a:path w="429260" h="83185">
                  <a:moveTo>
                    <a:pt x="353593" y="53289"/>
                  </a:moveTo>
                  <a:lnTo>
                    <a:pt x="352298" y="48971"/>
                  </a:lnTo>
                  <a:lnTo>
                    <a:pt x="347141" y="41808"/>
                  </a:lnTo>
                  <a:lnTo>
                    <a:pt x="343408" y="39192"/>
                  </a:lnTo>
                  <a:lnTo>
                    <a:pt x="343408" y="63144"/>
                  </a:lnTo>
                  <a:lnTo>
                    <a:pt x="341858" y="67043"/>
                  </a:lnTo>
                  <a:lnTo>
                    <a:pt x="335661" y="73164"/>
                  </a:lnTo>
                  <a:lnTo>
                    <a:pt x="331736" y="74701"/>
                  </a:lnTo>
                  <a:lnTo>
                    <a:pt x="323900" y="74701"/>
                  </a:lnTo>
                  <a:lnTo>
                    <a:pt x="310362" y="60934"/>
                  </a:lnTo>
                  <a:lnTo>
                    <a:pt x="310426" y="53289"/>
                  </a:lnTo>
                  <a:lnTo>
                    <a:pt x="311899" y="49555"/>
                  </a:lnTo>
                  <a:lnTo>
                    <a:pt x="314947" y="46456"/>
                  </a:lnTo>
                  <a:lnTo>
                    <a:pt x="318046" y="43357"/>
                  </a:lnTo>
                  <a:lnTo>
                    <a:pt x="321957" y="41808"/>
                  </a:lnTo>
                  <a:lnTo>
                    <a:pt x="331444" y="41808"/>
                  </a:lnTo>
                  <a:lnTo>
                    <a:pt x="335419" y="43383"/>
                  </a:lnTo>
                  <a:lnTo>
                    <a:pt x="341795" y="49657"/>
                  </a:lnTo>
                  <a:lnTo>
                    <a:pt x="343344" y="53441"/>
                  </a:lnTo>
                  <a:lnTo>
                    <a:pt x="343408" y="63144"/>
                  </a:lnTo>
                  <a:lnTo>
                    <a:pt x="343408" y="39192"/>
                  </a:lnTo>
                  <a:lnTo>
                    <a:pt x="338315" y="37490"/>
                  </a:lnTo>
                  <a:lnTo>
                    <a:pt x="342341" y="35979"/>
                  </a:lnTo>
                  <a:lnTo>
                    <a:pt x="345338" y="33832"/>
                  </a:lnTo>
                  <a:lnTo>
                    <a:pt x="345452" y="33667"/>
                  </a:lnTo>
                  <a:lnTo>
                    <a:pt x="349275" y="28257"/>
                  </a:lnTo>
                  <a:lnTo>
                    <a:pt x="350278" y="24980"/>
                  </a:lnTo>
                  <a:lnTo>
                    <a:pt x="350164" y="15024"/>
                  </a:lnTo>
                  <a:lnTo>
                    <a:pt x="348119" y="10299"/>
                  </a:lnTo>
                  <a:lnTo>
                    <a:pt x="345909" y="8204"/>
                  </a:lnTo>
                  <a:lnTo>
                    <a:pt x="339966" y="2540"/>
                  </a:lnTo>
                  <a:lnTo>
                    <a:pt x="339966" y="24841"/>
                  </a:lnTo>
                  <a:lnTo>
                    <a:pt x="338797" y="27635"/>
                  </a:lnTo>
                  <a:lnTo>
                    <a:pt x="333883" y="32473"/>
                  </a:lnTo>
                  <a:lnTo>
                    <a:pt x="330746" y="33667"/>
                  </a:lnTo>
                  <a:lnTo>
                    <a:pt x="322961" y="33667"/>
                  </a:lnTo>
                  <a:lnTo>
                    <a:pt x="319747" y="32448"/>
                  </a:lnTo>
                  <a:lnTo>
                    <a:pt x="314807" y="27584"/>
                  </a:lnTo>
                  <a:lnTo>
                    <a:pt x="313664" y="24663"/>
                  </a:lnTo>
                  <a:lnTo>
                    <a:pt x="313575" y="17208"/>
                  </a:lnTo>
                  <a:lnTo>
                    <a:pt x="314807" y="14287"/>
                  </a:lnTo>
                  <a:lnTo>
                    <a:pt x="336207" y="11963"/>
                  </a:lnTo>
                  <a:lnTo>
                    <a:pt x="338759" y="14439"/>
                  </a:lnTo>
                  <a:lnTo>
                    <a:pt x="339928" y="17208"/>
                  </a:lnTo>
                  <a:lnTo>
                    <a:pt x="339966" y="24841"/>
                  </a:lnTo>
                  <a:lnTo>
                    <a:pt x="339966" y="2540"/>
                  </a:lnTo>
                  <a:lnTo>
                    <a:pt x="339483" y="2070"/>
                  </a:lnTo>
                  <a:lnTo>
                    <a:pt x="333781" y="0"/>
                  </a:lnTo>
                  <a:lnTo>
                    <a:pt x="319633" y="12"/>
                  </a:lnTo>
                  <a:lnTo>
                    <a:pt x="313982" y="2019"/>
                  </a:lnTo>
                  <a:lnTo>
                    <a:pt x="305498" y="10071"/>
                  </a:lnTo>
                  <a:lnTo>
                    <a:pt x="303364" y="15024"/>
                  </a:lnTo>
                  <a:lnTo>
                    <a:pt x="303403" y="24980"/>
                  </a:lnTo>
                  <a:lnTo>
                    <a:pt x="304368" y="28206"/>
                  </a:lnTo>
                  <a:lnTo>
                    <a:pt x="308394" y="33832"/>
                  </a:lnTo>
                  <a:lnTo>
                    <a:pt x="311429" y="35979"/>
                  </a:lnTo>
                  <a:lnTo>
                    <a:pt x="315569" y="37490"/>
                  </a:lnTo>
                  <a:lnTo>
                    <a:pt x="310603" y="38785"/>
                  </a:lnTo>
                  <a:lnTo>
                    <a:pt x="306806" y="41224"/>
                  </a:lnTo>
                  <a:lnTo>
                    <a:pt x="301447" y="48336"/>
                  </a:lnTo>
                  <a:lnTo>
                    <a:pt x="300101" y="52755"/>
                  </a:lnTo>
                  <a:lnTo>
                    <a:pt x="300151" y="65252"/>
                  </a:lnTo>
                  <a:lnTo>
                    <a:pt x="302577" y="71043"/>
                  </a:lnTo>
                  <a:lnTo>
                    <a:pt x="307467" y="75806"/>
                  </a:lnTo>
                  <a:lnTo>
                    <a:pt x="312394" y="80530"/>
                  </a:lnTo>
                  <a:lnTo>
                    <a:pt x="318846" y="82892"/>
                  </a:lnTo>
                  <a:lnTo>
                    <a:pt x="334873" y="82892"/>
                  </a:lnTo>
                  <a:lnTo>
                    <a:pt x="341325" y="80530"/>
                  </a:lnTo>
                  <a:lnTo>
                    <a:pt x="347395" y="74701"/>
                  </a:lnTo>
                  <a:lnTo>
                    <a:pt x="351155" y="71081"/>
                  </a:lnTo>
                  <a:lnTo>
                    <a:pt x="353593" y="65252"/>
                  </a:lnTo>
                  <a:lnTo>
                    <a:pt x="353593" y="53289"/>
                  </a:lnTo>
                  <a:close/>
                </a:path>
                <a:path w="429260" h="83185">
                  <a:moveTo>
                    <a:pt x="428650" y="29298"/>
                  </a:moveTo>
                  <a:lnTo>
                    <a:pt x="417576" y="5778"/>
                  </a:lnTo>
                  <a:lnTo>
                    <a:pt x="417576" y="21196"/>
                  </a:lnTo>
                  <a:lnTo>
                    <a:pt x="417487" y="32918"/>
                  </a:lnTo>
                  <a:lnTo>
                    <a:pt x="416077" y="37122"/>
                  </a:lnTo>
                  <a:lnTo>
                    <a:pt x="410146" y="43573"/>
                  </a:lnTo>
                  <a:lnTo>
                    <a:pt x="406361" y="45186"/>
                  </a:lnTo>
                  <a:lnTo>
                    <a:pt x="397154" y="45186"/>
                  </a:lnTo>
                  <a:lnTo>
                    <a:pt x="393306" y="43573"/>
                  </a:lnTo>
                  <a:lnTo>
                    <a:pt x="390169" y="40373"/>
                  </a:lnTo>
                  <a:lnTo>
                    <a:pt x="387070" y="37122"/>
                  </a:lnTo>
                  <a:lnTo>
                    <a:pt x="385521" y="32918"/>
                  </a:lnTo>
                  <a:lnTo>
                    <a:pt x="385635" y="21691"/>
                  </a:lnTo>
                  <a:lnTo>
                    <a:pt x="387172" y="17297"/>
                  </a:lnTo>
                  <a:lnTo>
                    <a:pt x="393725" y="10071"/>
                  </a:lnTo>
                  <a:lnTo>
                    <a:pt x="397586" y="8255"/>
                  </a:lnTo>
                  <a:lnTo>
                    <a:pt x="406298" y="8255"/>
                  </a:lnTo>
                  <a:lnTo>
                    <a:pt x="409956" y="9931"/>
                  </a:lnTo>
                  <a:lnTo>
                    <a:pt x="412978" y="13296"/>
                  </a:lnTo>
                  <a:lnTo>
                    <a:pt x="416039" y="16649"/>
                  </a:lnTo>
                  <a:lnTo>
                    <a:pt x="417576" y="21196"/>
                  </a:lnTo>
                  <a:lnTo>
                    <a:pt x="417576" y="5778"/>
                  </a:lnTo>
                  <a:lnTo>
                    <a:pt x="410895" y="1422"/>
                  </a:lnTo>
                  <a:lnTo>
                    <a:pt x="406082" y="0"/>
                  </a:lnTo>
                  <a:lnTo>
                    <a:pt x="393484" y="12"/>
                  </a:lnTo>
                  <a:lnTo>
                    <a:pt x="387400" y="2514"/>
                  </a:lnTo>
                  <a:lnTo>
                    <a:pt x="382524" y="7531"/>
                  </a:lnTo>
                  <a:lnTo>
                    <a:pt x="377685" y="12560"/>
                  </a:lnTo>
                  <a:lnTo>
                    <a:pt x="375272" y="19177"/>
                  </a:lnTo>
                  <a:lnTo>
                    <a:pt x="375272" y="35382"/>
                  </a:lnTo>
                  <a:lnTo>
                    <a:pt x="377609" y="41808"/>
                  </a:lnTo>
                  <a:lnTo>
                    <a:pt x="386905" y="51549"/>
                  </a:lnTo>
                  <a:lnTo>
                    <a:pt x="392582" y="53987"/>
                  </a:lnTo>
                  <a:lnTo>
                    <a:pt x="403326" y="53987"/>
                  </a:lnTo>
                  <a:lnTo>
                    <a:pt x="418680" y="43307"/>
                  </a:lnTo>
                  <a:lnTo>
                    <a:pt x="418719" y="49631"/>
                  </a:lnTo>
                  <a:lnTo>
                    <a:pt x="402869" y="74701"/>
                  </a:lnTo>
                  <a:lnTo>
                    <a:pt x="396227" y="74701"/>
                  </a:lnTo>
                  <a:lnTo>
                    <a:pt x="393280" y="73698"/>
                  </a:lnTo>
                  <a:lnTo>
                    <a:pt x="388721" y="69621"/>
                  </a:lnTo>
                  <a:lnTo>
                    <a:pt x="387172" y="66370"/>
                  </a:lnTo>
                  <a:lnTo>
                    <a:pt x="386346" y="61849"/>
                  </a:lnTo>
                  <a:lnTo>
                    <a:pt x="376770" y="62738"/>
                  </a:lnTo>
                  <a:lnTo>
                    <a:pt x="377583" y="69126"/>
                  </a:lnTo>
                  <a:lnTo>
                    <a:pt x="379996" y="74091"/>
                  </a:lnTo>
                  <a:lnTo>
                    <a:pt x="388048" y="81153"/>
                  </a:lnTo>
                  <a:lnTo>
                    <a:pt x="393230" y="82892"/>
                  </a:lnTo>
                  <a:lnTo>
                    <a:pt x="405561" y="82892"/>
                  </a:lnTo>
                  <a:lnTo>
                    <a:pt x="428650" y="49631"/>
                  </a:lnTo>
                  <a:lnTo>
                    <a:pt x="428650" y="43307"/>
                  </a:lnTo>
                  <a:lnTo>
                    <a:pt x="428650" y="29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2871292" y="563667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880805" y="5640618"/>
              <a:ext cx="143802" cy="124827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2173998" y="563667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183508" y="5640618"/>
              <a:ext cx="143802" cy="124827"/>
            </a:xfrm>
            <a:prstGeom prst="rect">
              <a:avLst/>
            </a:prstGeom>
          </p:spPr>
        </p:pic>
      </p:grpSp>
      <p:sp>
        <p:nvSpPr>
          <p:cNvPr id="149" name="object 149"/>
          <p:cNvSpPr txBox="1"/>
          <p:nvPr/>
        </p:nvSpPr>
        <p:spPr>
          <a:xfrm>
            <a:off x="2173998" y="5636679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293411" y="2864577"/>
            <a:ext cx="1569720" cy="1008380"/>
          </a:xfrm>
          <a:prstGeom prst="rect">
            <a:avLst/>
          </a:prstGeom>
        </p:spPr>
        <p:txBody>
          <a:bodyPr vert="horz" wrap="square" lIns="0" tIns="45719" rIns="0" bIns="0" rtlCol="0">
            <a:spAutoFit/>
          </a:bodyPr>
          <a:lstStyle/>
          <a:p>
            <a:pPr marL="176530">
              <a:lnSpc>
                <a:spcPct val="100000"/>
              </a:lnSpc>
              <a:spcBef>
                <a:spcPts val="359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620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005044</a:t>
            </a:r>
            <a:r>
              <a:rPr sz="900" spc="60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005534</a:t>
            </a:r>
            <a:endParaRPr sz="9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  <a:tabLst>
                <a:tab pos="831850" algn="l"/>
              </a:tabLst>
            </a:pPr>
            <a:r>
              <a:rPr sz="800" b="1" spc="-55" dirty="0">
                <a:latin typeface="Trebuchet MS"/>
                <a:cs typeface="Trebuchet MS"/>
              </a:rPr>
              <a:t>PRODUCT</a:t>
            </a:r>
            <a:r>
              <a:rPr sz="800" b="1" spc="-25" dirty="0">
                <a:latin typeface="Trebuchet MS"/>
                <a:cs typeface="Trebuchet MS"/>
              </a:rPr>
              <a:t> </a:t>
            </a:r>
            <a:r>
              <a:rPr sz="800" b="1" spc="-40" dirty="0">
                <a:latin typeface="Trebuchet MS"/>
                <a:cs typeface="Trebuchet MS"/>
              </a:rPr>
              <a:t>CODE	</a:t>
            </a:r>
            <a:r>
              <a:rPr sz="1200" spc="-67" baseline="3472" dirty="0">
                <a:latin typeface="Trebuchet MS"/>
                <a:cs typeface="Trebuchet MS"/>
              </a:rPr>
              <a:t>6615RH</a:t>
            </a:r>
            <a:endParaRPr sz="1200" baseline="3472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  <a:tabLst>
                <a:tab pos="831850" algn="l"/>
              </a:tabLst>
            </a:pPr>
            <a:r>
              <a:rPr sz="800" b="1" spc="-114" dirty="0">
                <a:latin typeface="Trebuchet MS"/>
                <a:cs typeface="Trebuchet MS"/>
              </a:rPr>
              <a:t>P</a:t>
            </a:r>
            <a:r>
              <a:rPr sz="800" b="1" spc="-40" dirty="0">
                <a:latin typeface="Trebuchet MS"/>
                <a:cs typeface="Trebuchet MS"/>
              </a:rPr>
              <a:t>ACK</a:t>
            </a:r>
            <a:r>
              <a:rPr sz="800" b="1" spc="-35" dirty="0">
                <a:latin typeface="Trebuchet MS"/>
                <a:cs typeface="Trebuchet MS"/>
              </a:rPr>
              <a:t> </a:t>
            </a:r>
            <a:r>
              <a:rPr sz="800" b="1" spc="-30" dirty="0">
                <a:latin typeface="Trebuchet MS"/>
                <a:cs typeface="Trebuchet MS"/>
              </a:rPr>
              <a:t>SIZE</a:t>
            </a:r>
            <a:r>
              <a:rPr sz="800" b="1" dirty="0">
                <a:latin typeface="Trebuchet MS"/>
                <a:cs typeface="Trebuchet MS"/>
              </a:rPr>
              <a:t>	</a:t>
            </a:r>
            <a:r>
              <a:rPr sz="1200" spc="-60" baseline="3472" dirty="0">
                <a:latin typeface="Trebuchet MS"/>
                <a:cs typeface="Trebuchet MS"/>
              </a:rPr>
              <a:t>6</a:t>
            </a:r>
            <a:r>
              <a:rPr sz="1200" spc="-75" baseline="3472" dirty="0">
                <a:latin typeface="Trebuchet MS"/>
                <a:cs typeface="Trebuchet MS"/>
              </a:rPr>
              <a:t> </a:t>
            </a:r>
            <a:r>
              <a:rPr sz="1200" spc="-89" baseline="3472" dirty="0">
                <a:latin typeface="Trebuchet MS"/>
                <a:cs typeface="Trebuchet MS"/>
              </a:rPr>
              <a:t>x</a:t>
            </a:r>
            <a:r>
              <a:rPr sz="1200" spc="-75" baseline="3472" dirty="0">
                <a:latin typeface="Trebuchet MS"/>
                <a:cs typeface="Trebuchet MS"/>
              </a:rPr>
              <a:t> </a:t>
            </a:r>
            <a:r>
              <a:rPr sz="1200" spc="-60" baseline="3472" dirty="0">
                <a:latin typeface="Trebuchet MS"/>
                <a:cs typeface="Trebuchet MS"/>
              </a:rPr>
              <a:t>30</a:t>
            </a:r>
            <a:r>
              <a:rPr sz="1200" spc="-75" baseline="3472" dirty="0">
                <a:latin typeface="Trebuchet MS"/>
                <a:cs typeface="Trebuchet MS"/>
              </a:rPr>
              <a:t> </a:t>
            </a:r>
            <a:r>
              <a:rPr sz="1200" spc="-89" baseline="3472" dirty="0">
                <a:latin typeface="Trebuchet MS"/>
                <a:cs typeface="Trebuchet MS"/>
              </a:rPr>
              <a:t>x</a:t>
            </a:r>
            <a:r>
              <a:rPr sz="1200" spc="-75" baseline="3472" dirty="0">
                <a:latin typeface="Trebuchet MS"/>
                <a:cs typeface="Trebuchet MS"/>
              </a:rPr>
              <a:t> </a:t>
            </a:r>
            <a:r>
              <a:rPr sz="1200" spc="-60" baseline="3472" dirty="0">
                <a:latin typeface="Trebuchet MS"/>
                <a:cs typeface="Trebuchet MS"/>
              </a:rPr>
              <a:t>50</a:t>
            </a:r>
            <a:r>
              <a:rPr sz="1200" spc="-75" baseline="3472" dirty="0">
                <a:latin typeface="Trebuchet MS"/>
                <a:cs typeface="Trebuchet MS"/>
              </a:rPr>
              <a:t> </a:t>
            </a:r>
            <a:r>
              <a:rPr sz="1200" spc="-30" baseline="3472" dirty="0">
                <a:latin typeface="Trebuchet MS"/>
                <a:cs typeface="Trebuchet MS"/>
              </a:rPr>
              <a:t>g</a:t>
            </a:r>
            <a:endParaRPr sz="1200" baseline="3472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  <a:tabLst>
                <a:tab pos="831850" algn="l"/>
              </a:tabLst>
            </a:pPr>
            <a:r>
              <a:rPr sz="800" b="1" spc="-60" dirty="0">
                <a:latin typeface="Trebuchet MS"/>
                <a:cs typeface="Trebuchet MS"/>
              </a:rPr>
              <a:t>CASES/PALLET	</a:t>
            </a:r>
            <a:r>
              <a:rPr sz="1200" spc="-60" baseline="3472" dirty="0">
                <a:latin typeface="Trebuchet MS"/>
                <a:cs typeface="Trebuchet MS"/>
              </a:rPr>
              <a:t>63</a:t>
            </a:r>
            <a:endParaRPr sz="1200" baseline="3472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b="1" spc="-55" dirty="0">
                <a:latin typeface="Trebuchet MS"/>
                <a:cs typeface="Trebuchet MS"/>
              </a:rPr>
              <a:t>6</a:t>
            </a:r>
            <a:r>
              <a:rPr sz="800" b="1" spc="-50" dirty="0">
                <a:latin typeface="Trebuchet MS"/>
                <a:cs typeface="Trebuchet MS"/>
              </a:rPr>
              <a:t> </a:t>
            </a:r>
            <a:r>
              <a:rPr sz="800" b="1" spc="-125" dirty="0">
                <a:latin typeface="Trebuchet MS"/>
                <a:cs typeface="Trebuchet MS"/>
              </a:rPr>
              <a:t>P</a:t>
            </a:r>
            <a:r>
              <a:rPr sz="800" b="1" spc="-50" dirty="0">
                <a:latin typeface="Trebuchet MS"/>
                <a:cs typeface="Trebuchet MS"/>
              </a:rPr>
              <a:t>AC</a:t>
            </a:r>
            <a:r>
              <a:rPr sz="800" b="1" spc="-40" dirty="0">
                <a:latin typeface="Trebuchet MS"/>
                <a:cs typeface="Trebuchet MS"/>
              </a:rPr>
              <a:t>K</a:t>
            </a:r>
            <a:r>
              <a:rPr sz="800" b="1" spc="-50" dirty="0">
                <a:latin typeface="Trebuchet MS"/>
                <a:cs typeface="Trebuchet MS"/>
              </a:rPr>
              <a:t> </a:t>
            </a:r>
            <a:r>
              <a:rPr sz="800" b="1" spc="-65" dirty="0">
                <a:latin typeface="Trebuchet MS"/>
                <a:cs typeface="Trebuchet MS"/>
              </a:rPr>
              <a:t>B</a:t>
            </a:r>
            <a:r>
              <a:rPr sz="800" b="1" spc="-50" dirty="0">
                <a:latin typeface="Trebuchet MS"/>
                <a:cs typeface="Trebuchet MS"/>
              </a:rPr>
              <a:t>ARCOD</a:t>
            </a:r>
            <a:r>
              <a:rPr sz="800" b="1" spc="-35" dirty="0">
                <a:latin typeface="Trebuchet MS"/>
                <a:cs typeface="Trebuchet MS"/>
              </a:rPr>
              <a:t>E</a:t>
            </a:r>
            <a:r>
              <a:rPr sz="800" b="1" dirty="0">
                <a:latin typeface="Trebuchet MS"/>
                <a:cs typeface="Trebuchet MS"/>
              </a:rPr>
              <a:t>  </a:t>
            </a:r>
            <a:r>
              <a:rPr sz="800" b="1" spc="50" dirty="0">
                <a:latin typeface="Trebuchet MS"/>
                <a:cs typeface="Trebuchet MS"/>
              </a:rPr>
              <a:t> </a:t>
            </a:r>
            <a:r>
              <a:rPr sz="1200" spc="-22" baseline="3472" dirty="0">
                <a:latin typeface="Trebuchet MS"/>
                <a:cs typeface="Trebuchet MS"/>
              </a:rPr>
              <a:t>16005044005531</a:t>
            </a:r>
            <a:endParaRPr sz="1200" baseline="3472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b="1" spc="-65" dirty="0">
                <a:latin typeface="Trebuchet MS"/>
                <a:cs typeface="Trebuchet MS"/>
              </a:rPr>
              <a:t>OUTER</a:t>
            </a:r>
            <a:r>
              <a:rPr sz="800" b="1" spc="-35" dirty="0">
                <a:latin typeface="Trebuchet MS"/>
                <a:cs typeface="Trebuchet MS"/>
              </a:rPr>
              <a:t> </a:t>
            </a:r>
            <a:r>
              <a:rPr sz="800" b="1" spc="-55" dirty="0">
                <a:latin typeface="Trebuchet MS"/>
                <a:cs typeface="Trebuchet MS"/>
              </a:rPr>
              <a:t>B</a:t>
            </a:r>
            <a:r>
              <a:rPr sz="800" b="1" spc="-40" dirty="0">
                <a:latin typeface="Trebuchet MS"/>
                <a:cs typeface="Trebuchet MS"/>
              </a:rPr>
              <a:t>ARCODE</a:t>
            </a:r>
            <a:r>
              <a:rPr sz="800" b="1" dirty="0">
                <a:latin typeface="Trebuchet MS"/>
                <a:cs typeface="Trebuchet MS"/>
              </a:rPr>
              <a:t>  </a:t>
            </a:r>
            <a:r>
              <a:rPr sz="800" b="1" spc="60" dirty="0">
                <a:latin typeface="Trebuchet MS"/>
                <a:cs typeface="Trebuchet MS"/>
              </a:rPr>
              <a:t> </a:t>
            </a:r>
            <a:r>
              <a:rPr sz="1200" spc="-60" baseline="3472" dirty="0">
                <a:latin typeface="Trebuchet MS"/>
                <a:cs typeface="Trebuchet MS"/>
              </a:rPr>
              <a:t>26005044005538</a:t>
            </a:r>
            <a:endParaRPr sz="1200" baseline="3472">
              <a:latin typeface="Trebuchet MS"/>
              <a:cs typeface="Trebuchet MS"/>
            </a:endParaRPr>
          </a:p>
        </p:txBody>
      </p:sp>
      <p:sp>
        <p:nvSpPr>
          <p:cNvPr id="151" name="object 151"/>
          <p:cNvSpPr/>
          <p:nvPr/>
        </p:nvSpPr>
        <p:spPr>
          <a:xfrm>
            <a:off x="302541" y="3720480"/>
            <a:ext cx="1516380" cy="0"/>
          </a:xfrm>
          <a:custGeom>
            <a:avLst/>
            <a:gdLst/>
            <a:ahLst/>
            <a:cxnLst/>
            <a:rect l="l" t="t" r="r" b="b"/>
            <a:pathLst>
              <a:path w="1516380">
                <a:moveTo>
                  <a:pt x="0" y="0"/>
                </a:moveTo>
                <a:lnTo>
                  <a:pt x="1515859" y="0"/>
                </a:lnTo>
              </a:path>
            </a:pathLst>
          </a:custGeom>
          <a:ln w="3175">
            <a:solidFill>
              <a:srgbClr val="1D313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824113" y="8383709"/>
            <a:ext cx="1738630" cy="1920239"/>
          </a:xfrm>
          <a:custGeom>
            <a:avLst/>
            <a:gdLst/>
            <a:ahLst/>
            <a:cxnLst/>
            <a:rect l="l" t="t" r="r" b="b"/>
            <a:pathLst>
              <a:path w="1738629" h="192024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8040"/>
                </a:lnTo>
                <a:lnTo>
                  <a:pt x="1124" y="1889663"/>
                </a:lnTo>
                <a:lnTo>
                  <a:pt x="8999" y="1911037"/>
                </a:lnTo>
                <a:lnTo>
                  <a:pt x="30373" y="1918911"/>
                </a:lnTo>
                <a:lnTo>
                  <a:pt x="71996" y="1920036"/>
                </a:lnTo>
                <a:lnTo>
                  <a:pt x="1666595" y="1920036"/>
                </a:lnTo>
                <a:lnTo>
                  <a:pt x="1708218" y="1918911"/>
                </a:lnTo>
                <a:lnTo>
                  <a:pt x="1729592" y="1911037"/>
                </a:lnTo>
                <a:lnTo>
                  <a:pt x="1737466" y="1889663"/>
                </a:lnTo>
                <a:lnTo>
                  <a:pt x="1738591" y="184804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53" name="object 153"/>
          <p:cNvGraphicFramePr>
            <a:graphicFrameLocks noGrp="1"/>
          </p:cNvGraphicFramePr>
          <p:nvPr/>
        </p:nvGraphicFramePr>
        <p:xfrm>
          <a:off x="3925760" y="955687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6573RH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6005044004759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54" name="object 154"/>
          <p:cNvSpPr txBox="1"/>
          <p:nvPr/>
        </p:nvSpPr>
        <p:spPr>
          <a:xfrm>
            <a:off x="4239680" y="8486599"/>
            <a:ext cx="896619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55" name="object 155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4463580" y="7495959"/>
            <a:ext cx="452314" cy="773404"/>
          </a:xfrm>
          <a:prstGeom prst="rect">
            <a:avLst/>
          </a:prstGeom>
        </p:spPr>
      </p:pic>
      <p:grpSp>
        <p:nvGrpSpPr>
          <p:cNvPr id="156" name="object 156"/>
          <p:cNvGrpSpPr/>
          <p:nvPr/>
        </p:nvGrpSpPr>
        <p:grpSpPr>
          <a:xfrm>
            <a:off x="4007078" y="8831542"/>
            <a:ext cx="1358265" cy="593725"/>
            <a:chOff x="4007078" y="8831542"/>
            <a:chExt cx="1358265" cy="593725"/>
          </a:xfrm>
        </p:grpSpPr>
        <p:sp>
          <p:nvSpPr>
            <p:cNvPr id="157" name="object 157"/>
            <p:cNvSpPr/>
            <p:nvPr/>
          </p:nvSpPr>
          <p:spPr>
            <a:xfrm>
              <a:off x="4071632" y="9063698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63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63" y="360006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29923" y="9334585"/>
              <a:ext cx="71272" cy="89115"/>
            </a:xfrm>
            <a:prstGeom prst="rect">
              <a:avLst/>
            </a:prstGeom>
          </p:spPr>
        </p:pic>
        <p:sp>
          <p:nvSpPr>
            <p:cNvPr id="159" name="object 159"/>
            <p:cNvSpPr/>
            <p:nvPr/>
          </p:nvSpPr>
          <p:spPr>
            <a:xfrm>
              <a:off x="4086695" y="9063698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67" y="325894"/>
                  </a:moveTo>
                  <a:lnTo>
                    <a:pt x="51130" y="319595"/>
                  </a:lnTo>
                  <a:lnTo>
                    <a:pt x="47828" y="316153"/>
                  </a:lnTo>
                  <a:lnTo>
                    <a:pt x="43230" y="311327"/>
                  </a:lnTo>
                  <a:lnTo>
                    <a:pt x="43230" y="328460"/>
                  </a:lnTo>
                  <a:lnTo>
                    <a:pt x="43192" y="340410"/>
                  </a:lnTo>
                  <a:lnTo>
                    <a:pt x="41770" y="344716"/>
                  </a:lnTo>
                  <a:lnTo>
                    <a:pt x="35712" y="351485"/>
                  </a:lnTo>
                  <a:lnTo>
                    <a:pt x="32105" y="353199"/>
                  </a:lnTo>
                  <a:lnTo>
                    <a:pt x="25006" y="353199"/>
                  </a:lnTo>
                  <a:lnTo>
                    <a:pt x="11328" y="337134"/>
                  </a:lnTo>
                  <a:lnTo>
                    <a:pt x="11328" y="328460"/>
                  </a:lnTo>
                  <a:lnTo>
                    <a:pt x="12903" y="324243"/>
                  </a:lnTo>
                  <a:lnTo>
                    <a:pt x="18834" y="318135"/>
                  </a:lnTo>
                  <a:lnTo>
                    <a:pt x="19177" y="317779"/>
                  </a:lnTo>
                  <a:lnTo>
                    <a:pt x="22999" y="316153"/>
                  </a:lnTo>
                  <a:lnTo>
                    <a:pt x="32042" y="316153"/>
                  </a:lnTo>
                  <a:lnTo>
                    <a:pt x="35814" y="317779"/>
                  </a:lnTo>
                  <a:lnTo>
                    <a:pt x="38798" y="321030"/>
                  </a:lnTo>
                  <a:lnTo>
                    <a:pt x="41783" y="324243"/>
                  </a:lnTo>
                  <a:lnTo>
                    <a:pt x="43230" y="328460"/>
                  </a:lnTo>
                  <a:lnTo>
                    <a:pt x="43230" y="311327"/>
                  </a:lnTo>
                  <a:lnTo>
                    <a:pt x="41783" y="309803"/>
                  </a:lnTo>
                  <a:lnTo>
                    <a:pt x="36144" y="307352"/>
                  </a:lnTo>
                  <a:lnTo>
                    <a:pt x="25692" y="307352"/>
                  </a:lnTo>
                  <a:lnTo>
                    <a:pt x="22059" y="308241"/>
                  </a:lnTo>
                  <a:lnTo>
                    <a:pt x="15113" y="311772"/>
                  </a:lnTo>
                  <a:lnTo>
                    <a:pt x="12179" y="314477"/>
                  </a:lnTo>
                  <a:lnTo>
                    <a:pt x="9779" y="318135"/>
                  </a:lnTo>
                  <a:lnTo>
                    <a:pt x="9893" y="309803"/>
                  </a:lnTo>
                  <a:lnTo>
                    <a:pt x="10795" y="303771"/>
                  </a:lnTo>
                  <a:lnTo>
                    <a:pt x="12623" y="299377"/>
                  </a:lnTo>
                  <a:lnTo>
                    <a:pt x="14414" y="294995"/>
                  </a:lnTo>
                  <a:lnTo>
                    <a:pt x="16903" y="291630"/>
                  </a:lnTo>
                  <a:lnTo>
                    <a:pt x="20040" y="289356"/>
                  </a:lnTo>
                  <a:lnTo>
                    <a:pt x="22428" y="287591"/>
                  </a:lnTo>
                  <a:lnTo>
                    <a:pt x="25209" y="286702"/>
                  </a:lnTo>
                  <a:lnTo>
                    <a:pt x="32334" y="286702"/>
                  </a:lnTo>
                  <a:lnTo>
                    <a:pt x="42125" y="299491"/>
                  </a:lnTo>
                  <a:lnTo>
                    <a:pt x="52031" y="298716"/>
                  </a:lnTo>
                  <a:lnTo>
                    <a:pt x="51231" y="292392"/>
                  </a:lnTo>
                  <a:lnTo>
                    <a:pt x="48768" y="287439"/>
                  </a:lnTo>
                  <a:lnTo>
                    <a:pt x="47917" y="286702"/>
                  </a:lnTo>
                  <a:lnTo>
                    <a:pt x="44665" y="283883"/>
                  </a:lnTo>
                  <a:lnTo>
                    <a:pt x="40627" y="280289"/>
                  </a:lnTo>
                  <a:lnTo>
                    <a:pt x="35394" y="278485"/>
                  </a:lnTo>
                  <a:lnTo>
                    <a:pt x="20434" y="278485"/>
                  </a:lnTo>
                  <a:lnTo>
                    <a:pt x="431" y="311048"/>
                  </a:lnTo>
                  <a:lnTo>
                    <a:pt x="0" y="324243"/>
                  </a:lnTo>
                  <a:lnTo>
                    <a:pt x="381" y="331800"/>
                  </a:lnTo>
                  <a:lnTo>
                    <a:pt x="19748" y="361391"/>
                  </a:lnTo>
                  <a:lnTo>
                    <a:pt x="32931" y="361391"/>
                  </a:lnTo>
                  <a:lnTo>
                    <a:pt x="53467" y="338734"/>
                  </a:lnTo>
                  <a:lnTo>
                    <a:pt x="53467" y="325894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52" y="0"/>
                  </a:lnTo>
                  <a:lnTo>
                    <a:pt x="102552" y="313664"/>
                  </a:lnTo>
                  <a:lnTo>
                    <a:pt x="113233" y="313664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26" y="0"/>
                  </a:lnTo>
                  <a:lnTo>
                    <a:pt x="123926" y="313664"/>
                  </a:lnTo>
                  <a:lnTo>
                    <a:pt x="134620" y="313664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87" y="0"/>
                  </a:moveTo>
                  <a:lnTo>
                    <a:pt x="166687" y="0"/>
                  </a:lnTo>
                  <a:lnTo>
                    <a:pt x="166687" y="260197"/>
                  </a:lnTo>
                  <a:lnTo>
                    <a:pt x="188087" y="260197"/>
                  </a:lnTo>
                  <a:lnTo>
                    <a:pt x="188087" y="0"/>
                  </a:lnTo>
                  <a:close/>
                </a:path>
                <a:path w="1118870" h="361950">
                  <a:moveTo>
                    <a:pt x="202958" y="329488"/>
                  </a:moveTo>
                  <a:lnTo>
                    <a:pt x="194805" y="286753"/>
                  </a:lnTo>
                  <a:lnTo>
                    <a:pt x="193941" y="285419"/>
                  </a:lnTo>
                  <a:lnTo>
                    <a:pt x="192709" y="284276"/>
                  </a:lnTo>
                  <a:lnTo>
                    <a:pt x="192709" y="319963"/>
                  </a:lnTo>
                  <a:lnTo>
                    <a:pt x="192417" y="329095"/>
                  </a:lnTo>
                  <a:lnTo>
                    <a:pt x="181063" y="353187"/>
                  </a:lnTo>
                  <a:lnTo>
                    <a:pt x="171919" y="353187"/>
                  </a:lnTo>
                  <a:lnTo>
                    <a:pt x="160274" y="319963"/>
                  </a:lnTo>
                  <a:lnTo>
                    <a:pt x="160553" y="311924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09" y="319963"/>
                  </a:lnTo>
                  <a:lnTo>
                    <a:pt x="192709" y="284276"/>
                  </a:lnTo>
                  <a:lnTo>
                    <a:pt x="191236" y="282892"/>
                  </a:lnTo>
                  <a:lnTo>
                    <a:pt x="184670" y="279387"/>
                  </a:lnTo>
                  <a:lnTo>
                    <a:pt x="180848" y="278485"/>
                  </a:lnTo>
                  <a:lnTo>
                    <a:pt x="170573" y="278498"/>
                  </a:lnTo>
                  <a:lnTo>
                    <a:pt x="150025" y="310375"/>
                  </a:lnTo>
                  <a:lnTo>
                    <a:pt x="150025" y="319963"/>
                  </a:lnTo>
                  <a:lnTo>
                    <a:pt x="162521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187350" y="359803"/>
                  </a:lnTo>
                  <a:lnTo>
                    <a:pt x="195135" y="353415"/>
                  </a:lnTo>
                  <a:lnTo>
                    <a:pt x="195275" y="353187"/>
                  </a:lnTo>
                  <a:lnTo>
                    <a:pt x="198069" y="348881"/>
                  </a:lnTo>
                  <a:lnTo>
                    <a:pt x="201980" y="337197"/>
                  </a:lnTo>
                  <a:lnTo>
                    <a:pt x="202958" y="329488"/>
                  </a:lnTo>
                  <a:close/>
                </a:path>
                <a:path w="1118870" h="361950">
                  <a:moveTo>
                    <a:pt x="209461" y="0"/>
                  </a:moveTo>
                  <a:lnTo>
                    <a:pt x="198780" y="0"/>
                  </a:lnTo>
                  <a:lnTo>
                    <a:pt x="198780" y="260197"/>
                  </a:lnTo>
                  <a:lnTo>
                    <a:pt x="209461" y="260197"/>
                  </a:lnTo>
                  <a:lnTo>
                    <a:pt x="209461" y="0"/>
                  </a:lnTo>
                  <a:close/>
                </a:path>
                <a:path w="1118870" h="361950">
                  <a:moveTo>
                    <a:pt x="230835" y="0"/>
                  </a:moveTo>
                  <a:lnTo>
                    <a:pt x="220154" y="0"/>
                  </a:lnTo>
                  <a:lnTo>
                    <a:pt x="220154" y="260197"/>
                  </a:lnTo>
                  <a:lnTo>
                    <a:pt x="230835" y="260197"/>
                  </a:lnTo>
                  <a:lnTo>
                    <a:pt x="230835" y="0"/>
                  </a:lnTo>
                  <a:close/>
                </a:path>
                <a:path w="1118870" h="361950">
                  <a:moveTo>
                    <a:pt x="278003" y="329488"/>
                  </a:moveTo>
                  <a:lnTo>
                    <a:pt x="269862" y="286753"/>
                  </a:lnTo>
                  <a:lnTo>
                    <a:pt x="267779" y="284289"/>
                  </a:lnTo>
                  <a:lnTo>
                    <a:pt x="267779" y="319963"/>
                  </a:lnTo>
                  <a:lnTo>
                    <a:pt x="267474" y="329095"/>
                  </a:lnTo>
                  <a:lnTo>
                    <a:pt x="256120" y="353187"/>
                  </a:lnTo>
                  <a:lnTo>
                    <a:pt x="246964" y="353187"/>
                  </a:lnTo>
                  <a:lnTo>
                    <a:pt x="235318" y="319963"/>
                  </a:lnTo>
                  <a:lnTo>
                    <a:pt x="235597" y="311924"/>
                  </a:lnTo>
                  <a:lnTo>
                    <a:pt x="246849" y="286753"/>
                  </a:lnTo>
                  <a:lnTo>
                    <a:pt x="256082" y="286753"/>
                  </a:lnTo>
                  <a:lnTo>
                    <a:pt x="267779" y="319963"/>
                  </a:lnTo>
                  <a:lnTo>
                    <a:pt x="267779" y="284289"/>
                  </a:lnTo>
                  <a:lnTo>
                    <a:pt x="266280" y="282892"/>
                  </a:lnTo>
                  <a:lnTo>
                    <a:pt x="259727" y="279387"/>
                  </a:lnTo>
                  <a:lnTo>
                    <a:pt x="255892" y="278485"/>
                  </a:lnTo>
                  <a:lnTo>
                    <a:pt x="245630" y="278498"/>
                  </a:lnTo>
                  <a:lnTo>
                    <a:pt x="225069" y="310375"/>
                  </a:lnTo>
                  <a:lnTo>
                    <a:pt x="225069" y="319963"/>
                  </a:lnTo>
                  <a:lnTo>
                    <a:pt x="237578" y="358584"/>
                  </a:lnTo>
                  <a:lnTo>
                    <a:pt x="243713" y="361391"/>
                  </a:lnTo>
                  <a:lnTo>
                    <a:pt x="257479" y="361391"/>
                  </a:lnTo>
                  <a:lnTo>
                    <a:pt x="277025" y="337197"/>
                  </a:lnTo>
                  <a:lnTo>
                    <a:pt x="278003" y="329488"/>
                  </a:lnTo>
                  <a:close/>
                </a:path>
                <a:path w="1118870" h="361950">
                  <a:moveTo>
                    <a:pt x="284276" y="0"/>
                  </a:moveTo>
                  <a:lnTo>
                    <a:pt x="252222" y="0"/>
                  </a:lnTo>
                  <a:lnTo>
                    <a:pt x="252222" y="260197"/>
                  </a:lnTo>
                  <a:lnTo>
                    <a:pt x="284276" y="260197"/>
                  </a:lnTo>
                  <a:lnTo>
                    <a:pt x="284276" y="0"/>
                  </a:lnTo>
                  <a:close/>
                </a:path>
                <a:path w="1118870" h="361950">
                  <a:moveTo>
                    <a:pt x="327063" y="0"/>
                  </a:moveTo>
                  <a:lnTo>
                    <a:pt x="295008" y="0"/>
                  </a:lnTo>
                  <a:lnTo>
                    <a:pt x="295008" y="260197"/>
                  </a:lnTo>
                  <a:lnTo>
                    <a:pt x="327063" y="260197"/>
                  </a:lnTo>
                  <a:lnTo>
                    <a:pt x="327063" y="0"/>
                  </a:lnTo>
                  <a:close/>
                </a:path>
                <a:path w="1118870" h="361950">
                  <a:moveTo>
                    <a:pt x="353961" y="324764"/>
                  </a:moveTo>
                  <a:lnTo>
                    <a:pt x="351523" y="318452"/>
                  </a:lnTo>
                  <a:lnTo>
                    <a:pt x="341769" y="308635"/>
                  </a:lnTo>
                  <a:lnTo>
                    <a:pt x="335800" y="306184"/>
                  </a:lnTo>
                  <a:lnTo>
                    <a:pt x="323354" y="306184"/>
                  </a:lnTo>
                  <a:lnTo>
                    <a:pt x="318249" y="307873"/>
                  </a:lnTo>
                  <a:lnTo>
                    <a:pt x="313372" y="311264"/>
                  </a:lnTo>
                  <a:lnTo>
                    <a:pt x="317741" y="289458"/>
                  </a:lnTo>
                  <a:lnTo>
                    <a:pt x="350151" y="289458"/>
                  </a:lnTo>
                  <a:lnTo>
                    <a:pt x="350151" y="279933"/>
                  </a:lnTo>
                  <a:lnTo>
                    <a:pt x="309765" y="279933"/>
                  </a:lnTo>
                  <a:lnTo>
                    <a:pt x="301904" y="321627"/>
                  </a:lnTo>
                  <a:lnTo>
                    <a:pt x="311264" y="322846"/>
                  </a:lnTo>
                  <a:lnTo>
                    <a:pt x="312750" y="320509"/>
                  </a:lnTo>
                  <a:lnTo>
                    <a:pt x="314769" y="318630"/>
                  </a:lnTo>
                  <a:lnTo>
                    <a:pt x="319938" y="315722"/>
                  </a:lnTo>
                  <a:lnTo>
                    <a:pt x="322846" y="314985"/>
                  </a:lnTo>
                  <a:lnTo>
                    <a:pt x="331216" y="314985"/>
                  </a:lnTo>
                  <a:lnTo>
                    <a:pt x="335394" y="316623"/>
                  </a:lnTo>
                  <a:lnTo>
                    <a:pt x="341769" y="323189"/>
                  </a:lnTo>
                  <a:lnTo>
                    <a:pt x="343382" y="327685"/>
                  </a:lnTo>
                  <a:lnTo>
                    <a:pt x="343382" y="339344"/>
                  </a:lnTo>
                  <a:lnTo>
                    <a:pt x="341718" y="344144"/>
                  </a:lnTo>
                  <a:lnTo>
                    <a:pt x="335076" y="351383"/>
                  </a:lnTo>
                  <a:lnTo>
                    <a:pt x="331012" y="353187"/>
                  </a:lnTo>
                  <a:lnTo>
                    <a:pt x="322224" y="353187"/>
                  </a:lnTo>
                  <a:lnTo>
                    <a:pt x="318820" y="351917"/>
                  </a:lnTo>
                  <a:lnTo>
                    <a:pt x="313169" y="346786"/>
                  </a:lnTo>
                  <a:lnTo>
                    <a:pt x="311378" y="342950"/>
                  </a:lnTo>
                  <a:lnTo>
                    <a:pt x="310603" y="337845"/>
                  </a:lnTo>
                  <a:lnTo>
                    <a:pt x="300139" y="338734"/>
                  </a:lnTo>
                  <a:lnTo>
                    <a:pt x="300799" y="345567"/>
                  </a:lnTo>
                  <a:lnTo>
                    <a:pt x="303453" y="351040"/>
                  </a:lnTo>
                  <a:lnTo>
                    <a:pt x="312801" y="359321"/>
                  </a:lnTo>
                  <a:lnTo>
                    <a:pt x="318833" y="361378"/>
                  </a:lnTo>
                  <a:lnTo>
                    <a:pt x="335229" y="361378"/>
                  </a:lnTo>
                  <a:lnTo>
                    <a:pt x="342328" y="358089"/>
                  </a:lnTo>
                  <a:lnTo>
                    <a:pt x="351815" y="346176"/>
                  </a:lnTo>
                  <a:lnTo>
                    <a:pt x="353961" y="339826"/>
                  </a:lnTo>
                  <a:lnTo>
                    <a:pt x="353961" y="324764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49" y="0"/>
                  </a:lnTo>
                  <a:lnTo>
                    <a:pt x="348449" y="260197"/>
                  </a:lnTo>
                  <a:lnTo>
                    <a:pt x="359143" y="260197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17" y="0"/>
                  </a:moveTo>
                  <a:lnTo>
                    <a:pt x="369836" y="0"/>
                  </a:lnTo>
                  <a:lnTo>
                    <a:pt x="369836" y="260197"/>
                  </a:lnTo>
                  <a:lnTo>
                    <a:pt x="380517" y="260197"/>
                  </a:lnTo>
                  <a:lnTo>
                    <a:pt x="380517" y="0"/>
                  </a:lnTo>
                  <a:close/>
                </a:path>
                <a:path w="1118870" h="361950">
                  <a:moveTo>
                    <a:pt x="433984" y="0"/>
                  </a:moveTo>
                  <a:lnTo>
                    <a:pt x="401929" y="0"/>
                  </a:lnTo>
                  <a:lnTo>
                    <a:pt x="401929" y="260197"/>
                  </a:lnTo>
                  <a:lnTo>
                    <a:pt x="433984" y="260197"/>
                  </a:lnTo>
                  <a:lnTo>
                    <a:pt x="433984" y="0"/>
                  </a:lnTo>
                  <a:close/>
                </a:path>
                <a:path w="1118870" h="361950">
                  <a:moveTo>
                    <a:pt x="455383" y="0"/>
                  </a:moveTo>
                  <a:lnTo>
                    <a:pt x="444677" y="0"/>
                  </a:lnTo>
                  <a:lnTo>
                    <a:pt x="444677" y="260197"/>
                  </a:lnTo>
                  <a:lnTo>
                    <a:pt x="455383" y="260197"/>
                  </a:lnTo>
                  <a:lnTo>
                    <a:pt x="455383" y="0"/>
                  </a:lnTo>
                  <a:close/>
                </a:path>
                <a:path w="1118870" h="361950">
                  <a:moveTo>
                    <a:pt x="508850" y="0"/>
                  </a:moveTo>
                  <a:lnTo>
                    <a:pt x="487451" y="0"/>
                  </a:lnTo>
                  <a:lnTo>
                    <a:pt x="487451" y="260197"/>
                  </a:lnTo>
                  <a:lnTo>
                    <a:pt x="508850" y="260197"/>
                  </a:lnTo>
                  <a:lnTo>
                    <a:pt x="508850" y="0"/>
                  </a:lnTo>
                  <a:close/>
                </a:path>
                <a:path w="1118870" h="361950">
                  <a:moveTo>
                    <a:pt x="530212" y="0"/>
                  </a:moveTo>
                  <a:lnTo>
                    <a:pt x="519531" y="0"/>
                  </a:lnTo>
                  <a:lnTo>
                    <a:pt x="519531" y="260197"/>
                  </a:lnTo>
                  <a:lnTo>
                    <a:pt x="530212" y="260197"/>
                  </a:lnTo>
                  <a:lnTo>
                    <a:pt x="530212" y="0"/>
                  </a:lnTo>
                  <a:close/>
                </a:path>
                <a:path w="1118870" h="361950">
                  <a:moveTo>
                    <a:pt x="583692" y="0"/>
                  </a:moveTo>
                  <a:lnTo>
                    <a:pt x="562305" y="0"/>
                  </a:lnTo>
                  <a:lnTo>
                    <a:pt x="562305" y="260197"/>
                  </a:lnTo>
                  <a:lnTo>
                    <a:pt x="583692" y="260197"/>
                  </a:lnTo>
                  <a:lnTo>
                    <a:pt x="583692" y="0"/>
                  </a:lnTo>
                  <a:close/>
                </a:path>
                <a:path w="1118870" h="361950">
                  <a:moveTo>
                    <a:pt x="605053" y="0"/>
                  </a:moveTo>
                  <a:lnTo>
                    <a:pt x="594372" y="0"/>
                  </a:lnTo>
                  <a:lnTo>
                    <a:pt x="594372" y="313664"/>
                  </a:lnTo>
                  <a:lnTo>
                    <a:pt x="605053" y="313664"/>
                  </a:lnTo>
                  <a:lnTo>
                    <a:pt x="605053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59" y="0"/>
                  </a:lnTo>
                  <a:lnTo>
                    <a:pt x="615759" y="313664"/>
                  </a:lnTo>
                  <a:lnTo>
                    <a:pt x="626440" y="313664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13" y="0"/>
                  </a:moveTo>
                  <a:lnTo>
                    <a:pt x="637133" y="0"/>
                  </a:lnTo>
                  <a:lnTo>
                    <a:pt x="637133" y="260197"/>
                  </a:lnTo>
                  <a:lnTo>
                    <a:pt x="669213" y="260197"/>
                  </a:lnTo>
                  <a:lnTo>
                    <a:pt x="669213" y="0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00" y="0"/>
                  </a:lnTo>
                  <a:lnTo>
                    <a:pt x="690600" y="260197"/>
                  </a:lnTo>
                  <a:lnTo>
                    <a:pt x="701294" y="260197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54" y="0"/>
                  </a:moveTo>
                  <a:lnTo>
                    <a:pt x="712000" y="0"/>
                  </a:lnTo>
                  <a:lnTo>
                    <a:pt x="712000" y="260197"/>
                  </a:lnTo>
                  <a:lnTo>
                    <a:pt x="744054" y="260197"/>
                  </a:lnTo>
                  <a:lnTo>
                    <a:pt x="744054" y="0"/>
                  </a:lnTo>
                  <a:close/>
                </a:path>
                <a:path w="1118870" h="361950">
                  <a:moveTo>
                    <a:pt x="776122" y="0"/>
                  </a:moveTo>
                  <a:lnTo>
                    <a:pt x="765429" y="0"/>
                  </a:lnTo>
                  <a:lnTo>
                    <a:pt x="765429" y="260197"/>
                  </a:lnTo>
                  <a:lnTo>
                    <a:pt x="776122" y="260197"/>
                  </a:lnTo>
                  <a:lnTo>
                    <a:pt x="776122" y="0"/>
                  </a:lnTo>
                  <a:close/>
                </a:path>
                <a:path w="1118870" h="361950">
                  <a:moveTo>
                    <a:pt x="797509" y="0"/>
                  </a:moveTo>
                  <a:lnTo>
                    <a:pt x="786828" y="0"/>
                  </a:lnTo>
                  <a:lnTo>
                    <a:pt x="786828" y="260197"/>
                  </a:lnTo>
                  <a:lnTo>
                    <a:pt x="797509" y="260197"/>
                  </a:lnTo>
                  <a:lnTo>
                    <a:pt x="797509" y="0"/>
                  </a:lnTo>
                  <a:close/>
                </a:path>
                <a:path w="1118870" h="361950">
                  <a:moveTo>
                    <a:pt x="840270" y="0"/>
                  </a:moveTo>
                  <a:lnTo>
                    <a:pt x="808215" y="0"/>
                  </a:lnTo>
                  <a:lnTo>
                    <a:pt x="808215" y="260197"/>
                  </a:lnTo>
                  <a:lnTo>
                    <a:pt x="840270" y="260197"/>
                  </a:lnTo>
                  <a:lnTo>
                    <a:pt x="840270" y="0"/>
                  </a:lnTo>
                  <a:close/>
                </a:path>
                <a:path w="1118870" h="361950">
                  <a:moveTo>
                    <a:pt x="871537" y="0"/>
                  </a:moveTo>
                  <a:lnTo>
                    <a:pt x="861656" y="0"/>
                  </a:lnTo>
                  <a:lnTo>
                    <a:pt x="861656" y="260197"/>
                  </a:lnTo>
                  <a:lnTo>
                    <a:pt x="871537" y="260197"/>
                  </a:lnTo>
                  <a:lnTo>
                    <a:pt x="871537" y="0"/>
                  </a:lnTo>
                  <a:close/>
                </a:path>
                <a:path w="1118870" h="361950">
                  <a:moveTo>
                    <a:pt x="914323" y="0"/>
                  </a:moveTo>
                  <a:lnTo>
                    <a:pt x="904443" y="0"/>
                  </a:lnTo>
                  <a:lnTo>
                    <a:pt x="904443" y="260197"/>
                  </a:lnTo>
                  <a:lnTo>
                    <a:pt x="914323" y="260197"/>
                  </a:lnTo>
                  <a:lnTo>
                    <a:pt x="914323" y="0"/>
                  </a:lnTo>
                  <a:close/>
                </a:path>
                <a:path w="1118870" h="361950">
                  <a:moveTo>
                    <a:pt x="947204" y="0"/>
                  </a:moveTo>
                  <a:lnTo>
                    <a:pt x="936510" y="0"/>
                  </a:lnTo>
                  <a:lnTo>
                    <a:pt x="936510" y="260197"/>
                  </a:lnTo>
                  <a:lnTo>
                    <a:pt x="947204" y="260197"/>
                  </a:lnTo>
                  <a:lnTo>
                    <a:pt x="947204" y="0"/>
                  </a:lnTo>
                  <a:close/>
                </a:path>
                <a:path w="1118870" h="361950">
                  <a:moveTo>
                    <a:pt x="968590" y="0"/>
                  </a:moveTo>
                  <a:lnTo>
                    <a:pt x="957910" y="0"/>
                  </a:lnTo>
                  <a:lnTo>
                    <a:pt x="957910" y="260197"/>
                  </a:lnTo>
                  <a:lnTo>
                    <a:pt x="968590" y="260197"/>
                  </a:lnTo>
                  <a:lnTo>
                    <a:pt x="968590" y="0"/>
                  </a:lnTo>
                  <a:close/>
                </a:path>
                <a:path w="1118870" h="361950">
                  <a:moveTo>
                    <a:pt x="1022057" y="0"/>
                  </a:moveTo>
                  <a:lnTo>
                    <a:pt x="1011351" y="0"/>
                  </a:lnTo>
                  <a:lnTo>
                    <a:pt x="1011351" y="260197"/>
                  </a:lnTo>
                  <a:lnTo>
                    <a:pt x="1022057" y="260197"/>
                  </a:lnTo>
                  <a:lnTo>
                    <a:pt x="1022057" y="0"/>
                  </a:lnTo>
                  <a:close/>
                </a:path>
                <a:path w="1118870" h="361950">
                  <a:moveTo>
                    <a:pt x="1043419" y="0"/>
                  </a:moveTo>
                  <a:lnTo>
                    <a:pt x="1032738" y="0"/>
                  </a:lnTo>
                  <a:lnTo>
                    <a:pt x="1032738" y="260197"/>
                  </a:lnTo>
                  <a:lnTo>
                    <a:pt x="1043419" y="260197"/>
                  </a:lnTo>
                  <a:lnTo>
                    <a:pt x="1043419" y="0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18" y="0"/>
                  </a:lnTo>
                  <a:lnTo>
                    <a:pt x="1086218" y="313664"/>
                  </a:lnTo>
                  <a:lnTo>
                    <a:pt x="1096899" y="313664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79" y="0"/>
                  </a:lnTo>
                  <a:lnTo>
                    <a:pt x="1107579" y="313664"/>
                  </a:lnTo>
                  <a:lnTo>
                    <a:pt x="1118273" y="313664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0" name="object 16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461887" y="9342172"/>
              <a:ext cx="202987" cy="82905"/>
            </a:xfrm>
            <a:prstGeom prst="rect">
              <a:avLst/>
            </a:prstGeom>
          </p:spPr>
        </p:pic>
        <p:sp>
          <p:nvSpPr>
            <p:cNvPr id="161" name="object 161"/>
            <p:cNvSpPr/>
            <p:nvPr/>
          </p:nvSpPr>
          <p:spPr>
            <a:xfrm>
              <a:off x="4728550" y="9342172"/>
              <a:ext cx="53340" cy="83185"/>
            </a:xfrm>
            <a:custGeom>
              <a:avLst/>
              <a:gdLst/>
              <a:ahLst/>
              <a:cxnLst/>
              <a:rect l="l" t="t" r="r" b="b"/>
              <a:pathLst>
                <a:path w="53339" h="83184">
                  <a:moveTo>
                    <a:pt x="30822" y="0"/>
                  </a:moveTo>
                  <a:lnTo>
                    <a:pt x="977" y="24180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509" y="80098"/>
                  </a:lnTo>
                  <a:lnTo>
                    <a:pt x="18643" y="82905"/>
                  </a:lnTo>
                  <a:lnTo>
                    <a:pt x="32410" y="82905"/>
                  </a:lnTo>
                  <a:lnTo>
                    <a:pt x="37325" y="81318"/>
                  </a:lnTo>
                  <a:lnTo>
                    <a:pt x="45110" y="74929"/>
                  </a:lnTo>
                  <a:lnTo>
                    <a:pt x="45258" y="74701"/>
                  </a:lnTo>
                  <a:lnTo>
                    <a:pt x="21882" y="74701"/>
                  </a:lnTo>
                  <a:lnTo>
                    <a:pt x="18012" y="72491"/>
                  </a:lnTo>
                  <a:lnTo>
                    <a:pt x="10236" y="41478"/>
                  </a:lnTo>
                  <a:lnTo>
                    <a:pt x="10518" y="33439"/>
                  </a:lnTo>
                  <a:lnTo>
                    <a:pt x="21780" y="8267"/>
                  </a:lnTo>
                  <a:lnTo>
                    <a:pt x="44781" y="8267"/>
                  </a:lnTo>
                  <a:lnTo>
                    <a:pt x="43916" y="6934"/>
                  </a:lnTo>
                  <a:lnTo>
                    <a:pt x="41211" y="4406"/>
                  </a:lnTo>
                  <a:lnTo>
                    <a:pt x="34645" y="901"/>
                  </a:lnTo>
                  <a:lnTo>
                    <a:pt x="30822" y="0"/>
                  </a:lnTo>
                  <a:close/>
                </a:path>
                <a:path w="53339" h="83184">
                  <a:moveTo>
                    <a:pt x="44781" y="8267"/>
                  </a:moveTo>
                  <a:lnTo>
                    <a:pt x="31013" y="8267"/>
                  </a:lnTo>
                  <a:lnTo>
                    <a:pt x="34874" y="10464"/>
                  </a:lnTo>
                  <a:lnTo>
                    <a:pt x="37998" y="14846"/>
                  </a:lnTo>
                  <a:lnTo>
                    <a:pt x="42697" y="41478"/>
                  </a:lnTo>
                  <a:lnTo>
                    <a:pt x="42404" y="50618"/>
                  </a:lnTo>
                  <a:lnTo>
                    <a:pt x="31051" y="74701"/>
                  </a:lnTo>
                  <a:lnTo>
                    <a:pt x="45258" y="74701"/>
                  </a:lnTo>
                  <a:lnTo>
                    <a:pt x="48056" y="70396"/>
                  </a:lnTo>
                  <a:lnTo>
                    <a:pt x="51955" y="58712"/>
                  </a:lnTo>
                  <a:lnTo>
                    <a:pt x="52933" y="51003"/>
                  </a:lnTo>
                  <a:lnTo>
                    <a:pt x="52822" y="32272"/>
                  </a:lnTo>
                  <a:lnTo>
                    <a:pt x="52323" y="27050"/>
                  </a:lnTo>
                  <a:lnTo>
                    <a:pt x="49885" y="17564"/>
                  </a:lnTo>
                  <a:lnTo>
                    <a:pt x="48209" y="13550"/>
                  </a:lnTo>
                  <a:lnTo>
                    <a:pt x="44781" y="82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2" name="object 16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803608" y="9342172"/>
              <a:ext cx="127929" cy="82905"/>
            </a:xfrm>
            <a:prstGeom prst="rect">
              <a:avLst/>
            </a:prstGeom>
          </p:spPr>
        </p:pic>
        <p:sp>
          <p:nvSpPr>
            <p:cNvPr id="163" name="object 163"/>
            <p:cNvSpPr/>
            <p:nvPr/>
          </p:nvSpPr>
          <p:spPr>
            <a:xfrm>
              <a:off x="4954384" y="9342183"/>
              <a:ext cx="203200" cy="83185"/>
            </a:xfrm>
            <a:custGeom>
              <a:avLst/>
              <a:gdLst/>
              <a:ahLst/>
              <a:cxnLst/>
              <a:rect l="l" t="t" r="r" b="b"/>
              <a:pathLst>
                <a:path w="203200" h="83184">
                  <a:moveTo>
                    <a:pt x="52552" y="1397"/>
                  </a:moveTo>
                  <a:lnTo>
                    <a:pt x="0" y="1397"/>
                  </a:lnTo>
                  <a:lnTo>
                    <a:pt x="0" y="10972"/>
                  </a:lnTo>
                  <a:lnTo>
                    <a:pt x="39763" y="10972"/>
                  </a:lnTo>
                  <a:lnTo>
                    <a:pt x="36017" y="15544"/>
                  </a:lnTo>
                  <a:lnTo>
                    <a:pt x="17106" y="51650"/>
                  </a:lnTo>
                  <a:lnTo>
                    <a:pt x="11353" y="81521"/>
                  </a:lnTo>
                  <a:lnTo>
                    <a:pt x="21590" y="81521"/>
                  </a:lnTo>
                  <a:lnTo>
                    <a:pt x="22136" y="73431"/>
                  </a:lnTo>
                  <a:lnTo>
                    <a:pt x="23418" y="66001"/>
                  </a:lnTo>
                  <a:lnTo>
                    <a:pt x="40982" y="24574"/>
                  </a:lnTo>
                  <a:lnTo>
                    <a:pt x="52552" y="9131"/>
                  </a:lnTo>
                  <a:lnTo>
                    <a:pt x="52552" y="1397"/>
                  </a:lnTo>
                  <a:close/>
                </a:path>
                <a:path w="203200" h="83184">
                  <a:moveTo>
                    <a:pt x="127533" y="47409"/>
                  </a:moveTo>
                  <a:lnTo>
                    <a:pt x="125209" y="41109"/>
                  </a:lnTo>
                  <a:lnTo>
                    <a:pt x="121894" y="37668"/>
                  </a:lnTo>
                  <a:lnTo>
                    <a:pt x="117297" y="32842"/>
                  </a:lnTo>
                  <a:lnTo>
                    <a:pt x="117297" y="49974"/>
                  </a:lnTo>
                  <a:lnTo>
                    <a:pt x="117246" y="61925"/>
                  </a:lnTo>
                  <a:lnTo>
                    <a:pt x="115836" y="66230"/>
                  </a:lnTo>
                  <a:lnTo>
                    <a:pt x="109791" y="72999"/>
                  </a:lnTo>
                  <a:lnTo>
                    <a:pt x="106184" y="74714"/>
                  </a:lnTo>
                  <a:lnTo>
                    <a:pt x="99072" y="74714"/>
                  </a:lnTo>
                  <a:lnTo>
                    <a:pt x="85420" y="58648"/>
                  </a:lnTo>
                  <a:lnTo>
                    <a:pt x="85420" y="49974"/>
                  </a:lnTo>
                  <a:lnTo>
                    <a:pt x="86982" y="45758"/>
                  </a:lnTo>
                  <a:lnTo>
                    <a:pt x="90131" y="42545"/>
                  </a:lnTo>
                  <a:lnTo>
                    <a:pt x="92900" y="39649"/>
                  </a:lnTo>
                  <a:lnTo>
                    <a:pt x="93243" y="39293"/>
                  </a:lnTo>
                  <a:lnTo>
                    <a:pt x="97078" y="37668"/>
                  </a:lnTo>
                  <a:lnTo>
                    <a:pt x="106121" y="37668"/>
                  </a:lnTo>
                  <a:lnTo>
                    <a:pt x="109893" y="39293"/>
                  </a:lnTo>
                  <a:lnTo>
                    <a:pt x="115849" y="45758"/>
                  </a:lnTo>
                  <a:lnTo>
                    <a:pt x="117297" y="49974"/>
                  </a:lnTo>
                  <a:lnTo>
                    <a:pt x="117297" y="32842"/>
                  </a:lnTo>
                  <a:lnTo>
                    <a:pt x="115849" y="31318"/>
                  </a:lnTo>
                  <a:lnTo>
                    <a:pt x="110223" y="28867"/>
                  </a:lnTo>
                  <a:lnTo>
                    <a:pt x="99771" y="28867"/>
                  </a:lnTo>
                  <a:lnTo>
                    <a:pt x="96139" y="29756"/>
                  </a:lnTo>
                  <a:lnTo>
                    <a:pt x="89204" y="33286"/>
                  </a:lnTo>
                  <a:lnTo>
                    <a:pt x="86245" y="35991"/>
                  </a:lnTo>
                  <a:lnTo>
                    <a:pt x="83870" y="39649"/>
                  </a:lnTo>
                  <a:lnTo>
                    <a:pt x="83959" y="31318"/>
                  </a:lnTo>
                  <a:lnTo>
                    <a:pt x="84874" y="25285"/>
                  </a:lnTo>
                  <a:lnTo>
                    <a:pt x="88506" y="16510"/>
                  </a:lnTo>
                  <a:lnTo>
                    <a:pt x="90957" y="13144"/>
                  </a:lnTo>
                  <a:lnTo>
                    <a:pt x="94107" y="10871"/>
                  </a:lnTo>
                  <a:lnTo>
                    <a:pt x="96507" y="9105"/>
                  </a:lnTo>
                  <a:lnTo>
                    <a:pt x="99301" y="8216"/>
                  </a:lnTo>
                  <a:lnTo>
                    <a:pt x="106400" y="8216"/>
                  </a:lnTo>
                  <a:lnTo>
                    <a:pt x="116205" y="21005"/>
                  </a:lnTo>
                  <a:lnTo>
                    <a:pt x="126111" y="20231"/>
                  </a:lnTo>
                  <a:lnTo>
                    <a:pt x="125298" y="13906"/>
                  </a:lnTo>
                  <a:lnTo>
                    <a:pt x="122834" y="8953"/>
                  </a:lnTo>
                  <a:lnTo>
                    <a:pt x="121983" y="8216"/>
                  </a:lnTo>
                  <a:lnTo>
                    <a:pt x="118745" y="5397"/>
                  </a:lnTo>
                  <a:lnTo>
                    <a:pt x="114693" y="1803"/>
                  </a:lnTo>
                  <a:lnTo>
                    <a:pt x="109461" y="0"/>
                  </a:lnTo>
                  <a:lnTo>
                    <a:pt x="94513" y="0"/>
                  </a:lnTo>
                  <a:lnTo>
                    <a:pt x="74485" y="32562"/>
                  </a:lnTo>
                  <a:lnTo>
                    <a:pt x="74053" y="45758"/>
                  </a:lnTo>
                  <a:lnTo>
                    <a:pt x="74434" y="53314"/>
                  </a:lnTo>
                  <a:lnTo>
                    <a:pt x="93827" y="82905"/>
                  </a:lnTo>
                  <a:lnTo>
                    <a:pt x="106997" y="82905"/>
                  </a:lnTo>
                  <a:lnTo>
                    <a:pt x="111366" y="81737"/>
                  </a:lnTo>
                  <a:lnTo>
                    <a:pt x="119024" y="77089"/>
                  </a:lnTo>
                  <a:lnTo>
                    <a:pt x="121170" y="74714"/>
                  </a:lnTo>
                  <a:lnTo>
                    <a:pt x="122059" y="73748"/>
                  </a:lnTo>
                  <a:lnTo>
                    <a:pt x="126428" y="64998"/>
                  </a:lnTo>
                  <a:lnTo>
                    <a:pt x="127533" y="60248"/>
                  </a:lnTo>
                  <a:lnTo>
                    <a:pt x="127533" y="47409"/>
                  </a:lnTo>
                  <a:close/>
                </a:path>
                <a:path w="203200" h="83184">
                  <a:moveTo>
                    <a:pt x="202590" y="47409"/>
                  </a:moveTo>
                  <a:lnTo>
                    <a:pt x="200266" y="41109"/>
                  </a:lnTo>
                  <a:lnTo>
                    <a:pt x="196951" y="37668"/>
                  </a:lnTo>
                  <a:lnTo>
                    <a:pt x="192341" y="32816"/>
                  </a:lnTo>
                  <a:lnTo>
                    <a:pt x="192341" y="49974"/>
                  </a:lnTo>
                  <a:lnTo>
                    <a:pt x="192303" y="61925"/>
                  </a:lnTo>
                  <a:lnTo>
                    <a:pt x="190906" y="66230"/>
                  </a:lnTo>
                  <a:lnTo>
                    <a:pt x="184848" y="72999"/>
                  </a:lnTo>
                  <a:lnTo>
                    <a:pt x="181241" y="74714"/>
                  </a:lnTo>
                  <a:lnTo>
                    <a:pt x="174129" y="74714"/>
                  </a:lnTo>
                  <a:lnTo>
                    <a:pt x="160464" y="58648"/>
                  </a:lnTo>
                  <a:lnTo>
                    <a:pt x="160464" y="49974"/>
                  </a:lnTo>
                  <a:lnTo>
                    <a:pt x="162039" y="45758"/>
                  </a:lnTo>
                  <a:lnTo>
                    <a:pt x="165176" y="42545"/>
                  </a:lnTo>
                  <a:lnTo>
                    <a:pt x="167957" y="39649"/>
                  </a:lnTo>
                  <a:lnTo>
                    <a:pt x="168300" y="39293"/>
                  </a:lnTo>
                  <a:lnTo>
                    <a:pt x="172135" y="37668"/>
                  </a:lnTo>
                  <a:lnTo>
                    <a:pt x="181178" y="37668"/>
                  </a:lnTo>
                  <a:lnTo>
                    <a:pt x="184950" y="39293"/>
                  </a:lnTo>
                  <a:lnTo>
                    <a:pt x="187934" y="42545"/>
                  </a:lnTo>
                  <a:lnTo>
                    <a:pt x="190919" y="45758"/>
                  </a:lnTo>
                  <a:lnTo>
                    <a:pt x="192341" y="49974"/>
                  </a:lnTo>
                  <a:lnTo>
                    <a:pt x="192341" y="32816"/>
                  </a:lnTo>
                  <a:lnTo>
                    <a:pt x="190919" y="31318"/>
                  </a:lnTo>
                  <a:lnTo>
                    <a:pt x="185267" y="28867"/>
                  </a:lnTo>
                  <a:lnTo>
                    <a:pt x="174828" y="28867"/>
                  </a:lnTo>
                  <a:lnTo>
                    <a:pt x="171196" y="29756"/>
                  </a:lnTo>
                  <a:lnTo>
                    <a:pt x="164249" y="33286"/>
                  </a:lnTo>
                  <a:lnTo>
                    <a:pt x="161302" y="35991"/>
                  </a:lnTo>
                  <a:lnTo>
                    <a:pt x="158915" y="39649"/>
                  </a:lnTo>
                  <a:lnTo>
                    <a:pt x="159016" y="31318"/>
                  </a:lnTo>
                  <a:lnTo>
                    <a:pt x="159943" y="25285"/>
                  </a:lnTo>
                  <a:lnTo>
                    <a:pt x="163537" y="16510"/>
                  </a:lnTo>
                  <a:lnTo>
                    <a:pt x="166014" y="13144"/>
                  </a:lnTo>
                  <a:lnTo>
                    <a:pt x="169164" y="10871"/>
                  </a:lnTo>
                  <a:lnTo>
                    <a:pt x="171564" y="9105"/>
                  </a:lnTo>
                  <a:lnTo>
                    <a:pt x="174345" y="8216"/>
                  </a:lnTo>
                  <a:lnTo>
                    <a:pt x="181457" y="8216"/>
                  </a:lnTo>
                  <a:lnTo>
                    <a:pt x="191262" y="21005"/>
                  </a:lnTo>
                  <a:lnTo>
                    <a:pt x="201168" y="20231"/>
                  </a:lnTo>
                  <a:lnTo>
                    <a:pt x="200355" y="13906"/>
                  </a:lnTo>
                  <a:lnTo>
                    <a:pt x="197891" y="8953"/>
                  </a:lnTo>
                  <a:lnTo>
                    <a:pt x="197040" y="8216"/>
                  </a:lnTo>
                  <a:lnTo>
                    <a:pt x="193802" y="5397"/>
                  </a:lnTo>
                  <a:lnTo>
                    <a:pt x="189750" y="1803"/>
                  </a:lnTo>
                  <a:lnTo>
                    <a:pt x="184518" y="0"/>
                  </a:lnTo>
                  <a:lnTo>
                    <a:pt x="169570" y="0"/>
                  </a:lnTo>
                  <a:lnTo>
                    <a:pt x="149542" y="32562"/>
                  </a:lnTo>
                  <a:lnTo>
                    <a:pt x="149110" y="45758"/>
                  </a:lnTo>
                  <a:lnTo>
                    <a:pt x="149491" y="53314"/>
                  </a:lnTo>
                  <a:lnTo>
                    <a:pt x="168884" y="82905"/>
                  </a:lnTo>
                  <a:lnTo>
                    <a:pt x="182054" y="82905"/>
                  </a:lnTo>
                  <a:lnTo>
                    <a:pt x="186423" y="81737"/>
                  </a:lnTo>
                  <a:lnTo>
                    <a:pt x="194094" y="77089"/>
                  </a:lnTo>
                  <a:lnTo>
                    <a:pt x="196227" y="74714"/>
                  </a:lnTo>
                  <a:lnTo>
                    <a:pt x="197104" y="73748"/>
                  </a:lnTo>
                  <a:lnTo>
                    <a:pt x="201485" y="64998"/>
                  </a:lnTo>
                  <a:lnTo>
                    <a:pt x="202590" y="60248"/>
                  </a:lnTo>
                  <a:lnTo>
                    <a:pt x="202590" y="474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4704372" y="883154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5" name="object 16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13885" y="8835479"/>
              <a:ext cx="143802" cy="124828"/>
            </a:xfrm>
            <a:prstGeom prst="rect">
              <a:avLst/>
            </a:prstGeom>
          </p:spPr>
        </p:pic>
        <p:sp>
          <p:nvSpPr>
            <p:cNvPr id="166" name="object 166"/>
            <p:cNvSpPr/>
            <p:nvPr/>
          </p:nvSpPr>
          <p:spPr>
            <a:xfrm>
              <a:off x="4007078" y="883154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7" name="object 16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16588" y="8835479"/>
              <a:ext cx="143802" cy="124828"/>
            </a:xfrm>
            <a:prstGeom prst="rect">
              <a:avLst/>
            </a:prstGeom>
          </p:spPr>
        </p:pic>
      </p:grpSp>
      <p:sp>
        <p:nvSpPr>
          <p:cNvPr id="168" name="object 168"/>
          <p:cNvSpPr txBox="1"/>
          <p:nvPr/>
        </p:nvSpPr>
        <p:spPr>
          <a:xfrm>
            <a:off x="4007078" y="8831542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69" name="object 169"/>
          <p:cNvSpPr/>
          <p:nvPr/>
        </p:nvSpPr>
        <p:spPr>
          <a:xfrm>
            <a:off x="5636454" y="5270252"/>
            <a:ext cx="1738630" cy="1903730"/>
          </a:xfrm>
          <a:custGeom>
            <a:avLst/>
            <a:gdLst/>
            <a:ahLst/>
            <a:cxnLst/>
            <a:rect l="l" t="t" r="r" b="b"/>
            <a:pathLst>
              <a:path w="1738629" h="190372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1505"/>
                </a:lnTo>
                <a:lnTo>
                  <a:pt x="1124" y="1873127"/>
                </a:lnTo>
                <a:lnTo>
                  <a:pt x="8999" y="1894501"/>
                </a:lnTo>
                <a:lnTo>
                  <a:pt x="30373" y="1902376"/>
                </a:lnTo>
                <a:lnTo>
                  <a:pt x="71996" y="1903501"/>
                </a:lnTo>
                <a:lnTo>
                  <a:pt x="1666595" y="1903501"/>
                </a:lnTo>
                <a:lnTo>
                  <a:pt x="1708218" y="1902376"/>
                </a:lnTo>
                <a:lnTo>
                  <a:pt x="1729592" y="1894501"/>
                </a:lnTo>
                <a:lnTo>
                  <a:pt x="1737466" y="1873127"/>
                </a:lnTo>
                <a:lnTo>
                  <a:pt x="1738591" y="183150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70" name="object 170"/>
          <p:cNvGraphicFramePr>
            <a:graphicFrameLocks noGrp="1"/>
          </p:cNvGraphicFramePr>
          <p:nvPr/>
        </p:nvGraphicFramePr>
        <p:xfrm>
          <a:off x="5738101" y="642725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6677RH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16005044007115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71" name="object 171"/>
          <p:cNvSpPr txBox="1"/>
          <p:nvPr/>
        </p:nvSpPr>
        <p:spPr>
          <a:xfrm>
            <a:off x="5747094" y="5318581"/>
            <a:ext cx="151765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67690" marR="5080" indent="-555625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CHOPPED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PEELED  </a:t>
            </a:r>
            <a:r>
              <a:rPr sz="1000" b="1" spc="-20" dirty="0">
                <a:latin typeface="Trebuchet MS"/>
                <a:cs typeface="Trebuchet MS"/>
              </a:rPr>
              <a:t>GARLIC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72" name="object 172"/>
          <p:cNvPicPr/>
          <p:nvPr/>
        </p:nvPicPr>
        <p:blipFill>
          <a:blip r:embed="rId36" cstate="print"/>
          <a:stretch>
            <a:fillRect/>
          </a:stretch>
        </p:blipFill>
        <p:spPr>
          <a:xfrm>
            <a:off x="6283883" y="4385614"/>
            <a:ext cx="442950" cy="768146"/>
          </a:xfrm>
          <a:prstGeom prst="rect">
            <a:avLst/>
          </a:prstGeom>
        </p:spPr>
      </p:pic>
      <p:grpSp>
        <p:nvGrpSpPr>
          <p:cNvPr id="173" name="object 173"/>
          <p:cNvGrpSpPr/>
          <p:nvPr/>
        </p:nvGrpSpPr>
        <p:grpSpPr>
          <a:xfrm>
            <a:off x="5896393" y="5875363"/>
            <a:ext cx="1229995" cy="457834"/>
            <a:chOff x="5896393" y="5875363"/>
            <a:chExt cx="1229995" cy="457834"/>
          </a:xfrm>
        </p:grpSpPr>
        <p:sp>
          <p:nvSpPr>
            <p:cNvPr id="174" name="object 174"/>
            <p:cNvSpPr/>
            <p:nvPr/>
          </p:nvSpPr>
          <p:spPr>
            <a:xfrm>
              <a:off x="5896393" y="5875363"/>
              <a:ext cx="1229995" cy="432434"/>
            </a:xfrm>
            <a:custGeom>
              <a:avLst/>
              <a:gdLst/>
              <a:ahLst/>
              <a:cxnLst/>
              <a:rect l="l" t="t" r="r" b="b"/>
              <a:pathLst>
                <a:path w="1229995" h="432435">
                  <a:moveTo>
                    <a:pt x="1229575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1229575" y="432003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5" name="object 17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54694" y="6243660"/>
              <a:ext cx="71272" cy="89103"/>
            </a:xfrm>
            <a:prstGeom prst="rect">
              <a:avLst/>
            </a:prstGeom>
          </p:spPr>
        </p:pic>
        <p:sp>
          <p:nvSpPr>
            <p:cNvPr id="176" name="object 176"/>
            <p:cNvSpPr/>
            <p:nvPr/>
          </p:nvSpPr>
          <p:spPr>
            <a:xfrm>
              <a:off x="6013602" y="5974372"/>
              <a:ext cx="1016635" cy="312420"/>
            </a:xfrm>
            <a:custGeom>
              <a:avLst/>
              <a:gdLst/>
              <a:ahLst/>
              <a:cxnLst/>
              <a:rect l="l" t="t" r="r" b="b"/>
              <a:pathLst>
                <a:path w="1016634" h="312420">
                  <a:moveTo>
                    <a:pt x="11493" y="0"/>
                  </a:moveTo>
                  <a:lnTo>
                    <a:pt x="0" y="0"/>
                  </a:lnTo>
                  <a:lnTo>
                    <a:pt x="0" y="312064"/>
                  </a:lnTo>
                  <a:lnTo>
                    <a:pt x="11493" y="312064"/>
                  </a:lnTo>
                  <a:lnTo>
                    <a:pt x="11493" y="0"/>
                  </a:lnTo>
                  <a:close/>
                </a:path>
                <a:path w="1016634" h="312420">
                  <a:moveTo>
                    <a:pt x="32867" y="0"/>
                  </a:moveTo>
                  <a:lnTo>
                    <a:pt x="21386" y="0"/>
                  </a:lnTo>
                  <a:lnTo>
                    <a:pt x="21386" y="312064"/>
                  </a:lnTo>
                  <a:lnTo>
                    <a:pt x="32867" y="312064"/>
                  </a:lnTo>
                  <a:lnTo>
                    <a:pt x="32867" y="0"/>
                  </a:lnTo>
                  <a:close/>
                </a:path>
                <a:path w="1016634" h="312420">
                  <a:moveTo>
                    <a:pt x="86334" y="0"/>
                  </a:moveTo>
                  <a:lnTo>
                    <a:pt x="64160" y="0"/>
                  </a:lnTo>
                  <a:lnTo>
                    <a:pt x="64160" y="268808"/>
                  </a:lnTo>
                  <a:lnTo>
                    <a:pt x="86334" y="268808"/>
                  </a:lnTo>
                  <a:lnTo>
                    <a:pt x="86334" y="0"/>
                  </a:lnTo>
                  <a:close/>
                </a:path>
                <a:path w="1016634" h="312420">
                  <a:moveTo>
                    <a:pt x="107721" y="0"/>
                  </a:moveTo>
                  <a:lnTo>
                    <a:pt x="96240" y="0"/>
                  </a:lnTo>
                  <a:lnTo>
                    <a:pt x="96240" y="268795"/>
                  </a:lnTo>
                  <a:lnTo>
                    <a:pt x="107721" y="268795"/>
                  </a:lnTo>
                  <a:lnTo>
                    <a:pt x="107721" y="0"/>
                  </a:lnTo>
                  <a:close/>
                </a:path>
                <a:path w="1016634" h="312420">
                  <a:moveTo>
                    <a:pt x="129108" y="0"/>
                  </a:moveTo>
                  <a:lnTo>
                    <a:pt x="117614" y="0"/>
                  </a:lnTo>
                  <a:lnTo>
                    <a:pt x="117614" y="268795"/>
                  </a:lnTo>
                  <a:lnTo>
                    <a:pt x="129108" y="268795"/>
                  </a:lnTo>
                  <a:lnTo>
                    <a:pt x="129108" y="0"/>
                  </a:lnTo>
                  <a:close/>
                </a:path>
                <a:path w="1016634" h="312420">
                  <a:moveTo>
                    <a:pt x="182562" y="0"/>
                  </a:moveTo>
                  <a:lnTo>
                    <a:pt x="149694" y="0"/>
                  </a:lnTo>
                  <a:lnTo>
                    <a:pt x="149694" y="268808"/>
                  </a:lnTo>
                  <a:lnTo>
                    <a:pt x="182562" y="268808"/>
                  </a:lnTo>
                  <a:lnTo>
                    <a:pt x="182562" y="0"/>
                  </a:lnTo>
                  <a:close/>
                </a:path>
                <a:path w="1016634" h="312420">
                  <a:moveTo>
                    <a:pt x="225336" y="0"/>
                  </a:moveTo>
                  <a:lnTo>
                    <a:pt x="192468" y="0"/>
                  </a:lnTo>
                  <a:lnTo>
                    <a:pt x="192468" y="268808"/>
                  </a:lnTo>
                  <a:lnTo>
                    <a:pt x="225336" y="268808"/>
                  </a:lnTo>
                  <a:lnTo>
                    <a:pt x="225336" y="0"/>
                  </a:lnTo>
                  <a:close/>
                </a:path>
                <a:path w="1016634" h="312420">
                  <a:moveTo>
                    <a:pt x="257403" y="0"/>
                  </a:moveTo>
                  <a:lnTo>
                    <a:pt x="245922" y="0"/>
                  </a:lnTo>
                  <a:lnTo>
                    <a:pt x="245922" y="268795"/>
                  </a:lnTo>
                  <a:lnTo>
                    <a:pt x="257403" y="268795"/>
                  </a:lnTo>
                  <a:lnTo>
                    <a:pt x="257403" y="0"/>
                  </a:lnTo>
                  <a:close/>
                </a:path>
                <a:path w="1016634" h="312420">
                  <a:moveTo>
                    <a:pt x="278790" y="0"/>
                  </a:moveTo>
                  <a:lnTo>
                    <a:pt x="267309" y="0"/>
                  </a:lnTo>
                  <a:lnTo>
                    <a:pt x="267309" y="268795"/>
                  </a:lnTo>
                  <a:lnTo>
                    <a:pt x="278790" y="268795"/>
                  </a:lnTo>
                  <a:lnTo>
                    <a:pt x="278790" y="0"/>
                  </a:lnTo>
                  <a:close/>
                </a:path>
                <a:path w="1016634" h="312420">
                  <a:moveTo>
                    <a:pt x="332257" y="0"/>
                  </a:moveTo>
                  <a:lnTo>
                    <a:pt x="299389" y="0"/>
                  </a:lnTo>
                  <a:lnTo>
                    <a:pt x="299389" y="268808"/>
                  </a:lnTo>
                  <a:lnTo>
                    <a:pt x="332257" y="268808"/>
                  </a:lnTo>
                  <a:lnTo>
                    <a:pt x="332257" y="0"/>
                  </a:lnTo>
                  <a:close/>
                </a:path>
                <a:path w="1016634" h="312420">
                  <a:moveTo>
                    <a:pt x="353631" y="0"/>
                  </a:moveTo>
                  <a:lnTo>
                    <a:pt x="342150" y="0"/>
                  </a:lnTo>
                  <a:lnTo>
                    <a:pt x="342150" y="268795"/>
                  </a:lnTo>
                  <a:lnTo>
                    <a:pt x="353631" y="268795"/>
                  </a:lnTo>
                  <a:lnTo>
                    <a:pt x="353631" y="0"/>
                  </a:lnTo>
                  <a:close/>
                </a:path>
                <a:path w="1016634" h="312420">
                  <a:moveTo>
                    <a:pt x="407098" y="0"/>
                  </a:moveTo>
                  <a:lnTo>
                    <a:pt x="384924" y="0"/>
                  </a:lnTo>
                  <a:lnTo>
                    <a:pt x="384924" y="268808"/>
                  </a:lnTo>
                  <a:lnTo>
                    <a:pt x="407098" y="268808"/>
                  </a:lnTo>
                  <a:lnTo>
                    <a:pt x="407098" y="0"/>
                  </a:lnTo>
                  <a:close/>
                </a:path>
                <a:path w="1016634" h="312420">
                  <a:moveTo>
                    <a:pt x="428485" y="0"/>
                  </a:moveTo>
                  <a:lnTo>
                    <a:pt x="416991" y="0"/>
                  </a:lnTo>
                  <a:lnTo>
                    <a:pt x="416991" y="268795"/>
                  </a:lnTo>
                  <a:lnTo>
                    <a:pt x="428485" y="268795"/>
                  </a:lnTo>
                  <a:lnTo>
                    <a:pt x="428485" y="0"/>
                  </a:lnTo>
                  <a:close/>
                </a:path>
                <a:path w="1016634" h="312420">
                  <a:moveTo>
                    <a:pt x="481939" y="0"/>
                  </a:moveTo>
                  <a:lnTo>
                    <a:pt x="459765" y="0"/>
                  </a:lnTo>
                  <a:lnTo>
                    <a:pt x="459765" y="268808"/>
                  </a:lnTo>
                  <a:lnTo>
                    <a:pt x="481939" y="268808"/>
                  </a:lnTo>
                  <a:lnTo>
                    <a:pt x="481939" y="0"/>
                  </a:lnTo>
                  <a:close/>
                </a:path>
                <a:path w="1016634" h="312420">
                  <a:moveTo>
                    <a:pt x="503326" y="0"/>
                  </a:moveTo>
                  <a:lnTo>
                    <a:pt x="491845" y="0"/>
                  </a:lnTo>
                  <a:lnTo>
                    <a:pt x="491845" y="312064"/>
                  </a:lnTo>
                  <a:lnTo>
                    <a:pt x="503326" y="312064"/>
                  </a:lnTo>
                  <a:lnTo>
                    <a:pt x="503326" y="0"/>
                  </a:lnTo>
                  <a:close/>
                </a:path>
                <a:path w="1016634" h="312420">
                  <a:moveTo>
                    <a:pt x="524700" y="0"/>
                  </a:moveTo>
                  <a:lnTo>
                    <a:pt x="513219" y="0"/>
                  </a:lnTo>
                  <a:lnTo>
                    <a:pt x="513219" y="312064"/>
                  </a:lnTo>
                  <a:lnTo>
                    <a:pt x="524700" y="312064"/>
                  </a:lnTo>
                  <a:lnTo>
                    <a:pt x="524700" y="0"/>
                  </a:lnTo>
                  <a:close/>
                </a:path>
                <a:path w="1016634" h="312420">
                  <a:moveTo>
                    <a:pt x="567461" y="0"/>
                  </a:moveTo>
                  <a:lnTo>
                    <a:pt x="534606" y="0"/>
                  </a:lnTo>
                  <a:lnTo>
                    <a:pt x="534606" y="268808"/>
                  </a:lnTo>
                  <a:lnTo>
                    <a:pt x="567461" y="268808"/>
                  </a:lnTo>
                  <a:lnTo>
                    <a:pt x="567461" y="0"/>
                  </a:lnTo>
                  <a:close/>
                </a:path>
                <a:path w="1016634" h="312420">
                  <a:moveTo>
                    <a:pt x="599567" y="0"/>
                  </a:moveTo>
                  <a:lnTo>
                    <a:pt x="588086" y="0"/>
                  </a:lnTo>
                  <a:lnTo>
                    <a:pt x="588086" y="268795"/>
                  </a:lnTo>
                  <a:lnTo>
                    <a:pt x="599567" y="268795"/>
                  </a:lnTo>
                  <a:lnTo>
                    <a:pt x="599567" y="0"/>
                  </a:lnTo>
                  <a:close/>
                </a:path>
                <a:path w="1016634" h="312420">
                  <a:moveTo>
                    <a:pt x="642302" y="0"/>
                  </a:moveTo>
                  <a:lnTo>
                    <a:pt x="609447" y="0"/>
                  </a:lnTo>
                  <a:lnTo>
                    <a:pt x="609447" y="268808"/>
                  </a:lnTo>
                  <a:lnTo>
                    <a:pt x="642302" y="268808"/>
                  </a:lnTo>
                  <a:lnTo>
                    <a:pt x="642302" y="0"/>
                  </a:lnTo>
                  <a:close/>
                </a:path>
                <a:path w="1016634" h="312420">
                  <a:moveTo>
                    <a:pt x="674395" y="0"/>
                  </a:moveTo>
                  <a:lnTo>
                    <a:pt x="662914" y="0"/>
                  </a:lnTo>
                  <a:lnTo>
                    <a:pt x="662914" y="268795"/>
                  </a:lnTo>
                  <a:lnTo>
                    <a:pt x="674395" y="268795"/>
                  </a:lnTo>
                  <a:lnTo>
                    <a:pt x="674395" y="0"/>
                  </a:lnTo>
                  <a:close/>
                </a:path>
                <a:path w="1016634" h="312420">
                  <a:moveTo>
                    <a:pt x="694969" y="0"/>
                  </a:moveTo>
                  <a:lnTo>
                    <a:pt x="684301" y="0"/>
                  </a:lnTo>
                  <a:lnTo>
                    <a:pt x="684301" y="268795"/>
                  </a:lnTo>
                  <a:lnTo>
                    <a:pt x="694969" y="268795"/>
                  </a:lnTo>
                  <a:lnTo>
                    <a:pt x="694969" y="0"/>
                  </a:lnTo>
                  <a:close/>
                </a:path>
                <a:path w="1016634" h="312420">
                  <a:moveTo>
                    <a:pt x="737743" y="0"/>
                  </a:moveTo>
                  <a:lnTo>
                    <a:pt x="727062" y="0"/>
                  </a:lnTo>
                  <a:lnTo>
                    <a:pt x="727062" y="268795"/>
                  </a:lnTo>
                  <a:lnTo>
                    <a:pt x="737743" y="268795"/>
                  </a:lnTo>
                  <a:lnTo>
                    <a:pt x="737743" y="0"/>
                  </a:lnTo>
                  <a:close/>
                </a:path>
                <a:path w="1016634" h="312420">
                  <a:moveTo>
                    <a:pt x="782142" y="0"/>
                  </a:moveTo>
                  <a:lnTo>
                    <a:pt x="759142" y="0"/>
                  </a:lnTo>
                  <a:lnTo>
                    <a:pt x="759142" y="268808"/>
                  </a:lnTo>
                  <a:lnTo>
                    <a:pt x="782142" y="268808"/>
                  </a:lnTo>
                  <a:lnTo>
                    <a:pt x="782142" y="0"/>
                  </a:lnTo>
                  <a:close/>
                </a:path>
                <a:path w="1016634" h="312420">
                  <a:moveTo>
                    <a:pt x="824903" y="0"/>
                  </a:moveTo>
                  <a:lnTo>
                    <a:pt x="801903" y="0"/>
                  </a:lnTo>
                  <a:lnTo>
                    <a:pt x="801903" y="268808"/>
                  </a:lnTo>
                  <a:lnTo>
                    <a:pt x="824903" y="268808"/>
                  </a:lnTo>
                  <a:lnTo>
                    <a:pt x="824903" y="0"/>
                  </a:lnTo>
                  <a:close/>
                </a:path>
                <a:path w="1016634" h="312420">
                  <a:moveTo>
                    <a:pt x="856983" y="0"/>
                  </a:moveTo>
                  <a:lnTo>
                    <a:pt x="833983" y="0"/>
                  </a:lnTo>
                  <a:lnTo>
                    <a:pt x="833983" y="268808"/>
                  </a:lnTo>
                  <a:lnTo>
                    <a:pt x="856983" y="268808"/>
                  </a:lnTo>
                  <a:lnTo>
                    <a:pt x="856983" y="0"/>
                  </a:lnTo>
                  <a:close/>
                </a:path>
                <a:path w="1016634" h="312420">
                  <a:moveTo>
                    <a:pt x="899744" y="0"/>
                  </a:moveTo>
                  <a:lnTo>
                    <a:pt x="876757" y="0"/>
                  </a:lnTo>
                  <a:lnTo>
                    <a:pt x="876757" y="268808"/>
                  </a:lnTo>
                  <a:lnTo>
                    <a:pt x="899744" y="268808"/>
                  </a:lnTo>
                  <a:lnTo>
                    <a:pt x="899744" y="0"/>
                  </a:lnTo>
                  <a:close/>
                </a:path>
                <a:path w="1016634" h="312420">
                  <a:moveTo>
                    <a:pt x="919492" y="0"/>
                  </a:moveTo>
                  <a:lnTo>
                    <a:pt x="908824" y="0"/>
                  </a:lnTo>
                  <a:lnTo>
                    <a:pt x="908824" y="268795"/>
                  </a:lnTo>
                  <a:lnTo>
                    <a:pt x="919492" y="268795"/>
                  </a:lnTo>
                  <a:lnTo>
                    <a:pt x="919492" y="0"/>
                  </a:lnTo>
                  <a:close/>
                </a:path>
                <a:path w="1016634" h="312420">
                  <a:moveTo>
                    <a:pt x="951560" y="0"/>
                  </a:moveTo>
                  <a:lnTo>
                    <a:pt x="940904" y="0"/>
                  </a:lnTo>
                  <a:lnTo>
                    <a:pt x="940904" y="268795"/>
                  </a:lnTo>
                  <a:lnTo>
                    <a:pt x="951560" y="268795"/>
                  </a:lnTo>
                  <a:lnTo>
                    <a:pt x="951560" y="0"/>
                  </a:lnTo>
                  <a:close/>
                </a:path>
                <a:path w="1016634" h="312420">
                  <a:moveTo>
                    <a:pt x="995159" y="0"/>
                  </a:moveTo>
                  <a:lnTo>
                    <a:pt x="983665" y="0"/>
                  </a:lnTo>
                  <a:lnTo>
                    <a:pt x="983665" y="312064"/>
                  </a:lnTo>
                  <a:lnTo>
                    <a:pt x="995159" y="312064"/>
                  </a:lnTo>
                  <a:lnTo>
                    <a:pt x="995159" y="0"/>
                  </a:lnTo>
                  <a:close/>
                </a:path>
                <a:path w="1016634" h="312420">
                  <a:moveTo>
                    <a:pt x="1016533" y="0"/>
                  </a:moveTo>
                  <a:lnTo>
                    <a:pt x="1005052" y="0"/>
                  </a:lnTo>
                  <a:lnTo>
                    <a:pt x="1005052" y="312064"/>
                  </a:lnTo>
                  <a:lnTo>
                    <a:pt x="1016533" y="312064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7" name="object 177"/>
          <p:cNvSpPr txBox="1"/>
          <p:nvPr/>
        </p:nvSpPr>
        <p:spPr>
          <a:xfrm>
            <a:off x="5894383" y="6206663"/>
            <a:ext cx="107442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6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005044</a:t>
            </a:r>
            <a:r>
              <a:rPr sz="900" spc="60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007118</a:t>
            </a:r>
            <a:endParaRPr sz="900">
              <a:latin typeface="Arial MT"/>
              <a:cs typeface="Arial MT"/>
            </a:endParaRPr>
          </a:p>
        </p:txBody>
      </p:sp>
      <p:grpSp>
        <p:nvGrpSpPr>
          <p:cNvPr id="178" name="object 178"/>
          <p:cNvGrpSpPr/>
          <p:nvPr/>
        </p:nvGrpSpPr>
        <p:grpSpPr>
          <a:xfrm>
            <a:off x="5824511" y="5690489"/>
            <a:ext cx="1358265" cy="135255"/>
            <a:chOff x="5824511" y="5690489"/>
            <a:chExt cx="1358265" cy="135255"/>
          </a:xfrm>
        </p:grpSpPr>
        <p:sp>
          <p:nvSpPr>
            <p:cNvPr id="179" name="object 179"/>
            <p:cNvSpPr/>
            <p:nvPr/>
          </p:nvSpPr>
          <p:spPr>
            <a:xfrm>
              <a:off x="6521818" y="569048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80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6531329" y="5694423"/>
              <a:ext cx="143802" cy="124828"/>
            </a:xfrm>
            <a:prstGeom prst="rect">
              <a:avLst/>
            </a:prstGeom>
          </p:spPr>
        </p:pic>
        <p:sp>
          <p:nvSpPr>
            <p:cNvPr id="181" name="object 181"/>
            <p:cNvSpPr/>
            <p:nvPr/>
          </p:nvSpPr>
          <p:spPr>
            <a:xfrm>
              <a:off x="5824511" y="569048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2" name="object 182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834031" y="5694423"/>
              <a:ext cx="143802" cy="124828"/>
            </a:xfrm>
            <a:prstGeom prst="rect">
              <a:avLst/>
            </a:prstGeom>
          </p:spPr>
        </p:pic>
      </p:grpSp>
      <p:sp>
        <p:nvSpPr>
          <p:cNvPr id="183" name="object 183"/>
          <p:cNvSpPr txBox="1"/>
          <p:nvPr/>
        </p:nvSpPr>
        <p:spPr>
          <a:xfrm>
            <a:off x="5824511" y="5704711"/>
            <a:ext cx="133985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9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84" name="object 18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15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4009" y="572554"/>
                </a:lnTo>
                <a:lnTo>
                  <a:pt x="6984009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5641403" y="1985086"/>
            <a:ext cx="1738630" cy="1924050"/>
          </a:xfrm>
          <a:custGeom>
            <a:avLst/>
            <a:gdLst/>
            <a:ahLst/>
            <a:cxnLst/>
            <a:rect l="l" t="t" r="r" b="b"/>
            <a:pathLst>
              <a:path w="1738629" h="192405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1621"/>
                </a:lnTo>
                <a:lnTo>
                  <a:pt x="1124" y="1893244"/>
                </a:lnTo>
                <a:lnTo>
                  <a:pt x="8999" y="1914618"/>
                </a:lnTo>
                <a:lnTo>
                  <a:pt x="30373" y="1922493"/>
                </a:lnTo>
                <a:lnTo>
                  <a:pt x="71996" y="1923618"/>
                </a:lnTo>
                <a:lnTo>
                  <a:pt x="1666595" y="1923618"/>
                </a:lnTo>
                <a:lnTo>
                  <a:pt x="1708218" y="1922493"/>
                </a:lnTo>
                <a:lnTo>
                  <a:pt x="1729592" y="1914618"/>
                </a:lnTo>
                <a:lnTo>
                  <a:pt x="1737466" y="1893244"/>
                </a:lnTo>
                <a:lnTo>
                  <a:pt x="1738591" y="185162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743050" y="315029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7694RH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16005044005333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5746953" y="2041243"/>
            <a:ext cx="151511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89915" marR="5080" indent="-57785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MEDITERRANEAN  </a:t>
            </a:r>
            <a:r>
              <a:rPr sz="1000" b="1" spc="-50" dirty="0">
                <a:latin typeface="Trebuchet MS"/>
                <a:cs typeface="Trebuchet MS"/>
              </a:rPr>
              <a:t>STYLE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87490" y="1122642"/>
            <a:ext cx="447776" cy="766699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5829465" y="2401163"/>
            <a:ext cx="1358265" cy="649605"/>
            <a:chOff x="5829465" y="2401163"/>
            <a:chExt cx="1358265" cy="649605"/>
          </a:xfrm>
        </p:grpSpPr>
        <p:sp>
          <p:nvSpPr>
            <p:cNvPr id="8" name="object 8"/>
            <p:cNvSpPr/>
            <p:nvPr/>
          </p:nvSpPr>
          <p:spPr>
            <a:xfrm>
              <a:off x="5862073" y="2689148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20377" y="2960045"/>
              <a:ext cx="71272" cy="891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877128" y="2689148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94"/>
                  </a:moveTo>
                  <a:lnTo>
                    <a:pt x="51155" y="319582"/>
                  </a:lnTo>
                  <a:lnTo>
                    <a:pt x="47853" y="316153"/>
                  </a:lnTo>
                  <a:lnTo>
                    <a:pt x="43243" y="311327"/>
                  </a:lnTo>
                  <a:lnTo>
                    <a:pt x="43243" y="328460"/>
                  </a:lnTo>
                  <a:lnTo>
                    <a:pt x="43192" y="340423"/>
                  </a:lnTo>
                  <a:lnTo>
                    <a:pt x="41783" y="344703"/>
                  </a:lnTo>
                  <a:lnTo>
                    <a:pt x="35737" y="351485"/>
                  </a:lnTo>
                  <a:lnTo>
                    <a:pt x="32118" y="353187"/>
                  </a:lnTo>
                  <a:lnTo>
                    <a:pt x="25031" y="353187"/>
                  </a:lnTo>
                  <a:lnTo>
                    <a:pt x="11353" y="337134"/>
                  </a:lnTo>
                  <a:lnTo>
                    <a:pt x="11353" y="328460"/>
                  </a:lnTo>
                  <a:lnTo>
                    <a:pt x="12928" y="324231"/>
                  </a:lnTo>
                  <a:lnTo>
                    <a:pt x="18846" y="318135"/>
                  </a:lnTo>
                  <a:lnTo>
                    <a:pt x="19202" y="317766"/>
                  </a:lnTo>
                  <a:lnTo>
                    <a:pt x="23025" y="316153"/>
                  </a:lnTo>
                  <a:lnTo>
                    <a:pt x="32067" y="316153"/>
                  </a:lnTo>
                  <a:lnTo>
                    <a:pt x="35826" y="317766"/>
                  </a:lnTo>
                  <a:lnTo>
                    <a:pt x="41795" y="324231"/>
                  </a:lnTo>
                  <a:lnTo>
                    <a:pt x="43243" y="328460"/>
                  </a:lnTo>
                  <a:lnTo>
                    <a:pt x="43243" y="311327"/>
                  </a:lnTo>
                  <a:lnTo>
                    <a:pt x="41795" y="309803"/>
                  </a:lnTo>
                  <a:lnTo>
                    <a:pt x="36169" y="307340"/>
                  </a:lnTo>
                  <a:lnTo>
                    <a:pt x="25717" y="307340"/>
                  </a:lnTo>
                  <a:lnTo>
                    <a:pt x="22085" y="308229"/>
                  </a:lnTo>
                  <a:lnTo>
                    <a:pt x="15138" y="311772"/>
                  </a:lnTo>
                  <a:lnTo>
                    <a:pt x="12192" y="314490"/>
                  </a:lnTo>
                  <a:lnTo>
                    <a:pt x="9804" y="318135"/>
                  </a:lnTo>
                  <a:lnTo>
                    <a:pt x="9906" y="309803"/>
                  </a:lnTo>
                  <a:lnTo>
                    <a:pt x="10820" y="303758"/>
                  </a:lnTo>
                  <a:lnTo>
                    <a:pt x="14439" y="294982"/>
                  </a:lnTo>
                  <a:lnTo>
                    <a:pt x="16891" y="291630"/>
                  </a:lnTo>
                  <a:lnTo>
                    <a:pt x="20053" y="289344"/>
                  </a:lnTo>
                  <a:lnTo>
                    <a:pt x="22440" y="287578"/>
                  </a:lnTo>
                  <a:lnTo>
                    <a:pt x="25234" y="286689"/>
                  </a:lnTo>
                  <a:lnTo>
                    <a:pt x="32346" y="286689"/>
                  </a:lnTo>
                  <a:lnTo>
                    <a:pt x="42138" y="299478"/>
                  </a:lnTo>
                  <a:lnTo>
                    <a:pt x="52057" y="298704"/>
                  </a:lnTo>
                  <a:lnTo>
                    <a:pt x="51244" y="292392"/>
                  </a:lnTo>
                  <a:lnTo>
                    <a:pt x="48780" y="287451"/>
                  </a:lnTo>
                  <a:lnTo>
                    <a:pt x="47904" y="286689"/>
                  </a:lnTo>
                  <a:lnTo>
                    <a:pt x="40627" y="280289"/>
                  </a:lnTo>
                  <a:lnTo>
                    <a:pt x="35394" y="278498"/>
                  </a:lnTo>
                  <a:lnTo>
                    <a:pt x="20459" y="278498"/>
                  </a:lnTo>
                  <a:lnTo>
                    <a:pt x="431" y="311061"/>
                  </a:lnTo>
                  <a:lnTo>
                    <a:pt x="0" y="324231"/>
                  </a:lnTo>
                  <a:lnTo>
                    <a:pt x="381" y="331800"/>
                  </a:lnTo>
                  <a:lnTo>
                    <a:pt x="19773" y="361391"/>
                  </a:lnTo>
                  <a:lnTo>
                    <a:pt x="32956" y="361391"/>
                  </a:lnTo>
                  <a:lnTo>
                    <a:pt x="37299" y="360222"/>
                  </a:lnTo>
                  <a:lnTo>
                    <a:pt x="44970" y="355574"/>
                  </a:lnTo>
                  <a:lnTo>
                    <a:pt x="47129" y="353187"/>
                  </a:lnTo>
                  <a:lnTo>
                    <a:pt x="47993" y="352234"/>
                  </a:lnTo>
                  <a:lnTo>
                    <a:pt x="52374" y="343484"/>
                  </a:lnTo>
                  <a:lnTo>
                    <a:pt x="53479" y="338734"/>
                  </a:lnTo>
                  <a:lnTo>
                    <a:pt x="53479" y="325894"/>
                  </a:lnTo>
                  <a:close/>
                </a:path>
                <a:path w="1118870" h="361950">
                  <a:moveTo>
                    <a:pt x="113220" y="0"/>
                  </a:moveTo>
                  <a:lnTo>
                    <a:pt x="102539" y="0"/>
                  </a:lnTo>
                  <a:lnTo>
                    <a:pt x="102539" y="313677"/>
                  </a:lnTo>
                  <a:lnTo>
                    <a:pt x="113220" y="313677"/>
                  </a:lnTo>
                  <a:lnTo>
                    <a:pt x="113220" y="0"/>
                  </a:lnTo>
                  <a:close/>
                </a:path>
                <a:path w="1118870" h="361950">
                  <a:moveTo>
                    <a:pt x="134607" y="0"/>
                  </a:moveTo>
                  <a:lnTo>
                    <a:pt x="123926" y="0"/>
                  </a:lnTo>
                  <a:lnTo>
                    <a:pt x="123926" y="313677"/>
                  </a:lnTo>
                  <a:lnTo>
                    <a:pt x="134607" y="313677"/>
                  </a:lnTo>
                  <a:lnTo>
                    <a:pt x="134607" y="0"/>
                  </a:lnTo>
                  <a:close/>
                </a:path>
                <a:path w="1118870" h="361950">
                  <a:moveTo>
                    <a:pt x="188087" y="0"/>
                  </a:moveTo>
                  <a:lnTo>
                    <a:pt x="166700" y="0"/>
                  </a:lnTo>
                  <a:lnTo>
                    <a:pt x="166700" y="260197"/>
                  </a:lnTo>
                  <a:lnTo>
                    <a:pt x="188087" y="260197"/>
                  </a:lnTo>
                  <a:lnTo>
                    <a:pt x="188087" y="0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18" y="286753"/>
                  </a:lnTo>
                  <a:lnTo>
                    <a:pt x="192722" y="284289"/>
                  </a:lnTo>
                  <a:lnTo>
                    <a:pt x="192722" y="319976"/>
                  </a:lnTo>
                  <a:lnTo>
                    <a:pt x="192430" y="329107"/>
                  </a:lnTo>
                  <a:lnTo>
                    <a:pt x="181063" y="353199"/>
                  </a:lnTo>
                  <a:lnTo>
                    <a:pt x="171919" y="353199"/>
                  </a:lnTo>
                  <a:lnTo>
                    <a:pt x="160274" y="319976"/>
                  </a:lnTo>
                  <a:lnTo>
                    <a:pt x="160553" y="311924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22" y="319976"/>
                  </a:lnTo>
                  <a:lnTo>
                    <a:pt x="192722" y="284289"/>
                  </a:lnTo>
                  <a:lnTo>
                    <a:pt x="191236" y="282905"/>
                  </a:lnTo>
                  <a:lnTo>
                    <a:pt x="184670" y="279387"/>
                  </a:lnTo>
                  <a:lnTo>
                    <a:pt x="180848" y="278498"/>
                  </a:lnTo>
                  <a:lnTo>
                    <a:pt x="170586" y="278498"/>
                  </a:lnTo>
                  <a:lnTo>
                    <a:pt x="150025" y="310375"/>
                  </a:lnTo>
                  <a:lnTo>
                    <a:pt x="150025" y="319976"/>
                  </a:lnTo>
                  <a:lnTo>
                    <a:pt x="162521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187337" y="359803"/>
                  </a:lnTo>
                  <a:lnTo>
                    <a:pt x="195135" y="353415"/>
                  </a:lnTo>
                  <a:lnTo>
                    <a:pt x="195275" y="353199"/>
                  </a:lnTo>
                  <a:lnTo>
                    <a:pt x="198069" y="348894"/>
                  </a:lnTo>
                  <a:lnTo>
                    <a:pt x="201980" y="337197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67" y="0"/>
                  </a:lnTo>
                  <a:lnTo>
                    <a:pt x="198767" y="260210"/>
                  </a:lnTo>
                  <a:lnTo>
                    <a:pt x="209473" y="260210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35" y="0"/>
                  </a:moveTo>
                  <a:lnTo>
                    <a:pt x="220154" y="0"/>
                  </a:lnTo>
                  <a:lnTo>
                    <a:pt x="220154" y="260210"/>
                  </a:lnTo>
                  <a:lnTo>
                    <a:pt x="230835" y="260210"/>
                  </a:lnTo>
                  <a:lnTo>
                    <a:pt x="230835" y="0"/>
                  </a:lnTo>
                  <a:close/>
                </a:path>
                <a:path w="1118870" h="361950">
                  <a:moveTo>
                    <a:pt x="278015" y="329501"/>
                  </a:moveTo>
                  <a:lnTo>
                    <a:pt x="269875" y="286753"/>
                  </a:lnTo>
                  <a:lnTo>
                    <a:pt x="267766" y="284276"/>
                  </a:lnTo>
                  <a:lnTo>
                    <a:pt x="267766" y="319976"/>
                  </a:lnTo>
                  <a:lnTo>
                    <a:pt x="267474" y="329107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31" y="319976"/>
                  </a:lnTo>
                  <a:lnTo>
                    <a:pt x="235610" y="311924"/>
                  </a:lnTo>
                  <a:lnTo>
                    <a:pt x="246862" y="286753"/>
                  </a:lnTo>
                  <a:lnTo>
                    <a:pt x="256082" y="286753"/>
                  </a:lnTo>
                  <a:lnTo>
                    <a:pt x="267766" y="319976"/>
                  </a:lnTo>
                  <a:lnTo>
                    <a:pt x="267766" y="284276"/>
                  </a:lnTo>
                  <a:lnTo>
                    <a:pt x="266306" y="282905"/>
                  </a:lnTo>
                  <a:lnTo>
                    <a:pt x="263004" y="281165"/>
                  </a:lnTo>
                  <a:lnTo>
                    <a:pt x="259727" y="279387"/>
                  </a:lnTo>
                  <a:lnTo>
                    <a:pt x="255905" y="278498"/>
                  </a:lnTo>
                  <a:lnTo>
                    <a:pt x="245630" y="278498"/>
                  </a:lnTo>
                  <a:lnTo>
                    <a:pt x="225082" y="310375"/>
                  </a:lnTo>
                  <a:lnTo>
                    <a:pt x="225082" y="319976"/>
                  </a:lnTo>
                  <a:lnTo>
                    <a:pt x="237578" y="358584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62394" y="359803"/>
                  </a:lnTo>
                  <a:lnTo>
                    <a:pt x="270192" y="353415"/>
                  </a:lnTo>
                  <a:lnTo>
                    <a:pt x="270332" y="353199"/>
                  </a:lnTo>
                  <a:lnTo>
                    <a:pt x="273126" y="348894"/>
                  </a:lnTo>
                  <a:lnTo>
                    <a:pt x="277037" y="337197"/>
                  </a:lnTo>
                  <a:lnTo>
                    <a:pt x="278015" y="329501"/>
                  </a:lnTo>
                  <a:close/>
                </a:path>
                <a:path w="1118870" h="361950">
                  <a:moveTo>
                    <a:pt x="284314" y="0"/>
                  </a:moveTo>
                  <a:lnTo>
                    <a:pt x="252234" y="0"/>
                  </a:lnTo>
                  <a:lnTo>
                    <a:pt x="252234" y="260197"/>
                  </a:lnTo>
                  <a:lnTo>
                    <a:pt x="284314" y="260197"/>
                  </a:lnTo>
                  <a:lnTo>
                    <a:pt x="284314" y="0"/>
                  </a:lnTo>
                  <a:close/>
                </a:path>
                <a:path w="1118870" h="361950">
                  <a:moveTo>
                    <a:pt x="327075" y="0"/>
                  </a:moveTo>
                  <a:lnTo>
                    <a:pt x="295008" y="0"/>
                  </a:lnTo>
                  <a:lnTo>
                    <a:pt x="295008" y="260197"/>
                  </a:lnTo>
                  <a:lnTo>
                    <a:pt x="327075" y="260197"/>
                  </a:lnTo>
                  <a:lnTo>
                    <a:pt x="327075" y="0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65"/>
                  </a:lnTo>
                  <a:lnTo>
                    <a:pt x="341782" y="308648"/>
                  </a:lnTo>
                  <a:lnTo>
                    <a:pt x="335800" y="306197"/>
                  </a:lnTo>
                  <a:lnTo>
                    <a:pt x="323354" y="306197"/>
                  </a:lnTo>
                  <a:lnTo>
                    <a:pt x="318249" y="307886"/>
                  </a:lnTo>
                  <a:lnTo>
                    <a:pt x="313372" y="311277"/>
                  </a:lnTo>
                  <a:lnTo>
                    <a:pt x="317754" y="289471"/>
                  </a:lnTo>
                  <a:lnTo>
                    <a:pt x="350151" y="289471"/>
                  </a:lnTo>
                  <a:lnTo>
                    <a:pt x="350151" y="279946"/>
                  </a:lnTo>
                  <a:lnTo>
                    <a:pt x="309778" y="279946"/>
                  </a:lnTo>
                  <a:lnTo>
                    <a:pt x="301917" y="321640"/>
                  </a:lnTo>
                  <a:lnTo>
                    <a:pt x="311264" y="322859"/>
                  </a:lnTo>
                  <a:lnTo>
                    <a:pt x="312750" y="320522"/>
                  </a:lnTo>
                  <a:lnTo>
                    <a:pt x="314769" y="318643"/>
                  </a:lnTo>
                  <a:lnTo>
                    <a:pt x="319963" y="315734"/>
                  </a:lnTo>
                  <a:lnTo>
                    <a:pt x="322846" y="314985"/>
                  </a:lnTo>
                  <a:lnTo>
                    <a:pt x="331216" y="314998"/>
                  </a:lnTo>
                  <a:lnTo>
                    <a:pt x="335394" y="316636"/>
                  </a:lnTo>
                  <a:lnTo>
                    <a:pt x="341782" y="323202"/>
                  </a:lnTo>
                  <a:lnTo>
                    <a:pt x="343382" y="327685"/>
                  </a:lnTo>
                  <a:lnTo>
                    <a:pt x="343382" y="339356"/>
                  </a:lnTo>
                  <a:lnTo>
                    <a:pt x="341731" y="344157"/>
                  </a:lnTo>
                  <a:lnTo>
                    <a:pt x="335076" y="351396"/>
                  </a:lnTo>
                  <a:lnTo>
                    <a:pt x="331025" y="353199"/>
                  </a:lnTo>
                  <a:lnTo>
                    <a:pt x="322237" y="353199"/>
                  </a:lnTo>
                  <a:lnTo>
                    <a:pt x="318820" y="351929"/>
                  </a:lnTo>
                  <a:lnTo>
                    <a:pt x="313169" y="346798"/>
                  </a:lnTo>
                  <a:lnTo>
                    <a:pt x="311378" y="342950"/>
                  </a:lnTo>
                  <a:lnTo>
                    <a:pt x="310603" y="337858"/>
                  </a:lnTo>
                  <a:lnTo>
                    <a:pt x="300139" y="338747"/>
                  </a:lnTo>
                  <a:lnTo>
                    <a:pt x="300799" y="345579"/>
                  </a:lnTo>
                  <a:lnTo>
                    <a:pt x="303466" y="351053"/>
                  </a:lnTo>
                  <a:lnTo>
                    <a:pt x="312801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28" y="358101"/>
                  </a:lnTo>
                  <a:lnTo>
                    <a:pt x="351815" y="346176"/>
                  </a:lnTo>
                  <a:lnTo>
                    <a:pt x="353961" y="339839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62" y="0"/>
                  </a:lnTo>
                  <a:lnTo>
                    <a:pt x="348462" y="260210"/>
                  </a:lnTo>
                  <a:lnTo>
                    <a:pt x="359143" y="260210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42" y="0"/>
                  </a:moveTo>
                  <a:lnTo>
                    <a:pt x="369862" y="0"/>
                  </a:lnTo>
                  <a:lnTo>
                    <a:pt x="369862" y="260210"/>
                  </a:lnTo>
                  <a:lnTo>
                    <a:pt x="380542" y="260210"/>
                  </a:lnTo>
                  <a:lnTo>
                    <a:pt x="380542" y="0"/>
                  </a:lnTo>
                  <a:close/>
                </a:path>
                <a:path w="1118870" h="361950">
                  <a:moveTo>
                    <a:pt x="433997" y="0"/>
                  </a:moveTo>
                  <a:lnTo>
                    <a:pt x="401929" y="0"/>
                  </a:lnTo>
                  <a:lnTo>
                    <a:pt x="401929" y="260197"/>
                  </a:lnTo>
                  <a:lnTo>
                    <a:pt x="433997" y="260197"/>
                  </a:lnTo>
                  <a:lnTo>
                    <a:pt x="433997" y="0"/>
                  </a:lnTo>
                  <a:close/>
                </a:path>
                <a:path w="1118870" h="361950">
                  <a:moveTo>
                    <a:pt x="455358" y="0"/>
                  </a:moveTo>
                  <a:lnTo>
                    <a:pt x="444677" y="0"/>
                  </a:lnTo>
                  <a:lnTo>
                    <a:pt x="444677" y="260210"/>
                  </a:lnTo>
                  <a:lnTo>
                    <a:pt x="455358" y="260210"/>
                  </a:lnTo>
                  <a:lnTo>
                    <a:pt x="455358" y="0"/>
                  </a:lnTo>
                  <a:close/>
                </a:path>
                <a:path w="1118870" h="361950">
                  <a:moveTo>
                    <a:pt x="508850" y="0"/>
                  </a:moveTo>
                  <a:lnTo>
                    <a:pt x="487464" y="0"/>
                  </a:lnTo>
                  <a:lnTo>
                    <a:pt x="487464" y="260197"/>
                  </a:lnTo>
                  <a:lnTo>
                    <a:pt x="508850" y="260197"/>
                  </a:lnTo>
                  <a:lnTo>
                    <a:pt x="508850" y="0"/>
                  </a:lnTo>
                  <a:close/>
                </a:path>
                <a:path w="1118870" h="361950">
                  <a:moveTo>
                    <a:pt x="530212" y="0"/>
                  </a:moveTo>
                  <a:lnTo>
                    <a:pt x="519531" y="0"/>
                  </a:lnTo>
                  <a:lnTo>
                    <a:pt x="519531" y="260210"/>
                  </a:lnTo>
                  <a:lnTo>
                    <a:pt x="530212" y="260210"/>
                  </a:lnTo>
                  <a:lnTo>
                    <a:pt x="530212" y="0"/>
                  </a:lnTo>
                  <a:close/>
                </a:path>
                <a:path w="1118870" h="361950">
                  <a:moveTo>
                    <a:pt x="583692" y="0"/>
                  </a:moveTo>
                  <a:lnTo>
                    <a:pt x="562292" y="0"/>
                  </a:lnTo>
                  <a:lnTo>
                    <a:pt x="562292" y="260197"/>
                  </a:lnTo>
                  <a:lnTo>
                    <a:pt x="583692" y="260197"/>
                  </a:lnTo>
                  <a:lnTo>
                    <a:pt x="583692" y="0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72" y="0"/>
                  </a:lnTo>
                  <a:lnTo>
                    <a:pt x="594372" y="313677"/>
                  </a:lnTo>
                  <a:lnTo>
                    <a:pt x="605066" y="313677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46" y="0"/>
                  </a:lnTo>
                  <a:lnTo>
                    <a:pt x="615746" y="313677"/>
                  </a:lnTo>
                  <a:lnTo>
                    <a:pt x="626440" y="313677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26" y="0"/>
                  </a:moveTo>
                  <a:lnTo>
                    <a:pt x="637159" y="0"/>
                  </a:lnTo>
                  <a:lnTo>
                    <a:pt x="637159" y="260197"/>
                  </a:lnTo>
                  <a:lnTo>
                    <a:pt x="669226" y="260197"/>
                  </a:lnTo>
                  <a:lnTo>
                    <a:pt x="669226" y="0"/>
                  </a:lnTo>
                  <a:close/>
                </a:path>
                <a:path w="1118870" h="361950">
                  <a:moveTo>
                    <a:pt x="701281" y="0"/>
                  </a:moveTo>
                  <a:lnTo>
                    <a:pt x="690600" y="0"/>
                  </a:lnTo>
                  <a:lnTo>
                    <a:pt x="690600" y="260210"/>
                  </a:lnTo>
                  <a:lnTo>
                    <a:pt x="701281" y="260210"/>
                  </a:lnTo>
                  <a:lnTo>
                    <a:pt x="701281" y="0"/>
                  </a:lnTo>
                  <a:close/>
                </a:path>
                <a:path w="1118870" h="361950">
                  <a:moveTo>
                    <a:pt x="744067" y="0"/>
                  </a:moveTo>
                  <a:lnTo>
                    <a:pt x="712000" y="0"/>
                  </a:lnTo>
                  <a:lnTo>
                    <a:pt x="712000" y="260197"/>
                  </a:lnTo>
                  <a:lnTo>
                    <a:pt x="744067" y="260197"/>
                  </a:lnTo>
                  <a:lnTo>
                    <a:pt x="744067" y="0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54" y="0"/>
                  </a:lnTo>
                  <a:lnTo>
                    <a:pt x="765454" y="260210"/>
                  </a:lnTo>
                  <a:lnTo>
                    <a:pt x="776147" y="260210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797534" y="0"/>
                  </a:moveTo>
                  <a:lnTo>
                    <a:pt x="786841" y="0"/>
                  </a:lnTo>
                  <a:lnTo>
                    <a:pt x="786841" y="260210"/>
                  </a:lnTo>
                  <a:lnTo>
                    <a:pt x="797534" y="260210"/>
                  </a:lnTo>
                  <a:lnTo>
                    <a:pt x="797534" y="0"/>
                  </a:lnTo>
                  <a:close/>
                </a:path>
                <a:path w="1118870" h="361950">
                  <a:moveTo>
                    <a:pt x="850988" y="0"/>
                  </a:moveTo>
                  <a:lnTo>
                    <a:pt x="818908" y="0"/>
                  </a:lnTo>
                  <a:lnTo>
                    <a:pt x="818908" y="260197"/>
                  </a:lnTo>
                  <a:lnTo>
                    <a:pt x="850988" y="260197"/>
                  </a:lnTo>
                  <a:lnTo>
                    <a:pt x="850988" y="0"/>
                  </a:lnTo>
                  <a:close/>
                </a:path>
                <a:path w="1118870" h="361950">
                  <a:moveTo>
                    <a:pt x="872375" y="0"/>
                  </a:moveTo>
                  <a:lnTo>
                    <a:pt x="861695" y="0"/>
                  </a:lnTo>
                  <a:lnTo>
                    <a:pt x="861695" y="260210"/>
                  </a:lnTo>
                  <a:lnTo>
                    <a:pt x="872375" y="260210"/>
                  </a:lnTo>
                  <a:lnTo>
                    <a:pt x="872375" y="0"/>
                  </a:lnTo>
                  <a:close/>
                </a:path>
                <a:path w="1118870" h="361950">
                  <a:moveTo>
                    <a:pt x="925804" y="0"/>
                  </a:moveTo>
                  <a:lnTo>
                    <a:pt x="915123" y="0"/>
                  </a:lnTo>
                  <a:lnTo>
                    <a:pt x="915123" y="260210"/>
                  </a:lnTo>
                  <a:lnTo>
                    <a:pt x="925804" y="260210"/>
                  </a:lnTo>
                  <a:lnTo>
                    <a:pt x="925804" y="0"/>
                  </a:lnTo>
                  <a:close/>
                </a:path>
                <a:path w="1118870" h="361950">
                  <a:moveTo>
                    <a:pt x="947204" y="0"/>
                  </a:moveTo>
                  <a:lnTo>
                    <a:pt x="936523" y="0"/>
                  </a:lnTo>
                  <a:lnTo>
                    <a:pt x="936523" y="260210"/>
                  </a:lnTo>
                  <a:lnTo>
                    <a:pt x="947204" y="260210"/>
                  </a:lnTo>
                  <a:lnTo>
                    <a:pt x="947204" y="0"/>
                  </a:lnTo>
                  <a:close/>
                </a:path>
                <a:path w="1118870" h="361950">
                  <a:moveTo>
                    <a:pt x="1000671" y="0"/>
                  </a:moveTo>
                  <a:lnTo>
                    <a:pt x="989990" y="0"/>
                  </a:lnTo>
                  <a:lnTo>
                    <a:pt x="989990" y="260210"/>
                  </a:lnTo>
                  <a:lnTo>
                    <a:pt x="1000671" y="260210"/>
                  </a:lnTo>
                  <a:lnTo>
                    <a:pt x="1000671" y="0"/>
                  </a:lnTo>
                  <a:close/>
                </a:path>
                <a:path w="1118870" h="361950">
                  <a:moveTo>
                    <a:pt x="1022032" y="0"/>
                  </a:moveTo>
                  <a:lnTo>
                    <a:pt x="1011351" y="0"/>
                  </a:lnTo>
                  <a:lnTo>
                    <a:pt x="1011351" y="260210"/>
                  </a:lnTo>
                  <a:lnTo>
                    <a:pt x="1022032" y="260210"/>
                  </a:lnTo>
                  <a:lnTo>
                    <a:pt x="1022032" y="0"/>
                  </a:lnTo>
                  <a:close/>
                </a:path>
                <a:path w="1118870" h="361950">
                  <a:moveTo>
                    <a:pt x="1043432" y="0"/>
                  </a:moveTo>
                  <a:lnTo>
                    <a:pt x="1032751" y="0"/>
                  </a:lnTo>
                  <a:lnTo>
                    <a:pt x="1032751" y="260210"/>
                  </a:lnTo>
                  <a:lnTo>
                    <a:pt x="1043432" y="260210"/>
                  </a:lnTo>
                  <a:lnTo>
                    <a:pt x="1043432" y="0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05" y="0"/>
                  </a:lnTo>
                  <a:lnTo>
                    <a:pt x="1086205" y="313677"/>
                  </a:lnTo>
                  <a:lnTo>
                    <a:pt x="1096899" y="313677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79" y="0"/>
                  </a:lnTo>
                  <a:lnTo>
                    <a:pt x="1107579" y="313677"/>
                  </a:lnTo>
                  <a:lnTo>
                    <a:pt x="1118273" y="313677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52326" y="2967639"/>
              <a:ext cx="202987" cy="82892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518986" y="2967646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29" y="6921"/>
                  </a:lnTo>
                  <a:lnTo>
                    <a:pt x="42697" y="5778"/>
                  </a:lnTo>
                  <a:lnTo>
                    <a:pt x="42697" y="41478"/>
                  </a:lnTo>
                  <a:lnTo>
                    <a:pt x="42405" y="50609"/>
                  </a:lnTo>
                  <a:lnTo>
                    <a:pt x="31051" y="74701"/>
                  </a:lnTo>
                  <a:lnTo>
                    <a:pt x="21907" y="74701"/>
                  </a:lnTo>
                  <a:lnTo>
                    <a:pt x="10261" y="41478"/>
                  </a:lnTo>
                  <a:lnTo>
                    <a:pt x="10541" y="33426"/>
                  </a:lnTo>
                  <a:lnTo>
                    <a:pt x="21780" y="8255"/>
                  </a:lnTo>
                  <a:lnTo>
                    <a:pt x="31013" y="8255"/>
                  </a:lnTo>
                  <a:lnTo>
                    <a:pt x="42697" y="41478"/>
                  </a:lnTo>
                  <a:lnTo>
                    <a:pt x="42697" y="5778"/>
                  </a:lnTo>
                  <a:lnTo>
                    <a:pt x="41224" y="4406"/>
                  </a:lnTo>
                  <a:lnTo>
                    <a:pt x="37934" y="2667"/>
                  </a:lnTo>
                  <a:lnTo>
                    <a:pt x="34658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509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25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56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7990" y="51003"/>
                  </a:moveTo>
                  <a:lnTo>
                    <a:pt x="119849" y="8255"/>
                  </a:lnTo>
                  <a:lnTo>
                    <a:pt x="117754" y="5791"/>
                  </a:lnTo>
                  <a:lnTo>
                    <a:pt x="117754" y="41478"/>
                  </a:lnTo>
                  <a:lnTo>
                    <a:pt x="117462" y="50609"/>
                  </a:lnTo>
                  <a:lnTo>
                    <a:pt x="106108" y="74701"/>
                  </a:lnTo>
                  <a:lnTo>
                    <a:pt x="96939" y="74701"/>
                  </a:lnTo>
                  <a:lnTo>
                    <a:pt x="85293" y="41478"/>
                  </a:lnTo>
                  <a:lnTo>
                    <a:pt x="85572" y="33426"/>
                  </a:lnTo>
                  <a:lnTo>
                    <a:pt x="96824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91"/>
                  </a:lnTo>
                  <a:lnTo>
                    <a:pt x="116268" y="4406"/>
                  </a:lnTo>
                  <a:lnTo>
                    <a:pt x="112991" y="2667"/>
                  </a:lnTo>
                  <a:lnTo>
                    <a:pt x="109715" y="889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66" y="80086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95" y="81305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5285" y="63906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428625" h="83185">
                  <a:moveTo>
                    <a:pt x="203936" y="46278"/>
                  </a:moveTo>
                  <a:lnTo>
                    <a:pt x="201510" y="39966"/>
                  </a:lnTo>
                  <a:lnTo>
                    <a:pt x="191757" y="30149"/>
                  </a:lnTo>
                  <a:lnTo>
                    <a:pt x="185788" y="27698"/>
                  </a:lnTo>
                  <a:lnTo>
                    <a:pt x="173329" y="27698"/>
                  </a:lnTo>
                  <a:lnTo>
                    <a:pt x="168236" y="29387"/>
                  </a:lnTo>
                  <a:lnTo>
                    <a:pt x="163360" y="32778"/>
                  </a:lnTo>
                  <a:lnTo>
                    <a:pt x="167741" y="10972"/>
                  </a:lnTo>
                  <a:lnTo>
                    <a:pt x="200113" y="10972"/>
                  </a:lnTo>
                  <a:lnTo>
                    <a:pt x="200113" y="1447"/>
                  </a:lnTo>
                  <a:lnTo>
                    <a:pt x="159766" y="1447"/>
                  </a:lnTo>
                  <a:lnTo>
                    <a:pt x="151904" y="43141"/>
                  </a:lnTo>
                  <a:lnTo>
                    <a:pt x="161264" y="44361"/>
                  </a:lnTo>
                  <a:lnTo>
                    <a:pt x="162725" y="42024"/>
                  </a:lnTo>
                  <a:lnTo>
                    <a:pt x="164744" y="40144"/>
                  </a:lnTo>
                  <a:lnTo>
                    <a:pt x="169926" y="37236"/>
                  </a:lnTo>
                  <a:lnTo>
                    <a:pt x="172834" y="36487"/>
                  </a:lnTo>
                  <a:lnTo>
                    <a:pt x="181190" y="36499"/>
                  </a:lnTo>
                  <a:lnTo>
                    <a:pt x="185369" y="38138"/>
                  </a:lnTo>
                  <a:lnTo>
                    <a:pt x="191757" y="44704"/>
                  </a:lnTo>
                  <a:lnTo>
                    <a:pt x="193357" y="49187"/>
                  </a:lnTo>
                  <a:lnTo>
                    <a:pt x="193357" y="60858"/>
                  </a:lnTo>
                  <a:lnTo>
                    <a:pt x="191693" y="65659"/>
                  </a:lnTo>
                  <a:lnTo>
                    <a:pt x="185064" y="72898"/>
                  </a:lnTo>
                  <a:lnTo>
                    <a:pt x="181000" y="74701"/>
                  </a:lnTo>
                  <a:lnTo>
                    <a:pt x="172212" y="74701"/>
                  </a:lnTo>
                  <a:lnTo>
                    <a:pt x="168808" y="73431"/>
                  </a:lnTo>
                  <a:lnTo>
                    <a:pt x="163144" y="68300"/>
                  </a:lnTo>
                  <a:lnTo>
                    <a:pt x="161366" y="64452"/>
                  </a:lnTo>
                  <a:lnTo>
                    <a:pt x="160578" y="59359"/>
                  </a:lnTo>
                  <a:lnTo>
                    <a:pt x="150126" y="60248"/>
                  </a:lnTo>
                  <a:lnTo>
                    <a:pt x="150787" y="67081"/>
                  </a:lnTo>
                  <a:lnTo>
                    <a:pt x="153454" y="72555"/>
                  </a:lnTo>
                  <a:lnTo>
                    <a:pt x="162788" y="80835"/>
                  </a:lnTo>
                  <a:lnTo>
                    <a:pt x="168821" y="82892"/>
                  </a:lnTo>
                  <a:lnTo>
                    <a:pt x="185216" y="82892"/>
                  </a:lnTo>
                  <a:lnTo>
                    <a:pt x="192303" y="79603"/>
                  </a:lnTo>
                  <a:lnTo>
                    <a:pt x="201790" y="67678"/>
                  </a:lnTo>
                  <a:lnTo>
                    <a:pt x="203936" y="61341"/>
                  </a:lnTo>
                  <a:lnTo>
                    <a:pt x="203936" y="46278"/>
                  </a:lnTo>
                  <a:close/>
                </a:path>
                <a:path w="428625" h="83185">
                  <a:moveTo>
                    <a:pt x="278384" y="52298"/>
                  </a:moveTo>
                  <a:lnTo>
                    <a:pt x="277063" y="47942"/>
                  </a:lnTo>
                  <a:lnTo>
                    <a:pt x="271741" y="40970"/>
                  </a:lnTo>
                  <a:lnTo>
                    <a:pt x="268020" y="38658"/>
                  </a:lnTo>
                  <a:lnTo>
                    <a:pt x="263220" y="37553"/>
                  </a:lnTo>
                  <a:lnTo>
                    <a:pt x="266903" y="35852"/>
                  </a:lnTo>
                  <a:lnTo>
                    <a:pt x="269697" y="33566"/>
                  </a:lnTo>
                  <a:lnTo>
                    <a:pt x="273456" y="27800"/>
                  </a:lnTo>
                  <a:lnTo>
                    <a:pt x="274396" y="24612"/>
                  </a:lnTo>
                  <a:lnTo>
                    <a:pt x="274396" y="17411"/>
                  </a:lnTo>
                  <a:lnTo>
                    <a:pt x="255079" y="12"/>
                  </a:lnTo>
                  <a:lnTo>
                    <a:pt x="244221" y="12"/>
                  </a:lnTo>
                  <a:lnTo>
                    <a:pt x="238848" y="1854"/>
                  </a:lnTo>
                  <a:lnTo>
                    <a:pt x="230212" y="9207"/>
                  </a:lnTo>
                  <a:lnTo>
                    <a:pt x="227444" y="14363"/>
                  </a:lnTo>
                  <a:lnTo>
                    <a:pt x="226225" y="21043"/>
                  </a:lnTo>
                  <a:lnTo>
                    <a:pt x="236194" y="22821"/>
                  </a:lnTo>
                  <a:lnTo>
                    <a:pt x="236931" y="17945"/>
                  </a:lnTo>
                  <a:lnTo>
                    <a:pt x="238594" y="14300"/>
                  </a:lnTo>
                  <a:lnTo>
                    <a:pt x="243763" y="9423"/>
                  </a:lnTo>
                  <a:lnTo>
                    <a:pt x="246989" y="8204"/>
                  </a:lnTo>
                  <a:lnTo>
                    <a:pt x="254787" y="8204"/>
                  </a:lnTo>
                  <a:lnTo>
                    <a:pt x="257975" y="9398"/>
                  </a:lnTo>
                  <a:lnTo>
                    <a:pt x="262915" y="14198"/>
                  </a:lnTo>
                  <a:lnTo>
                    <a:pt x="264172" y="17221"/>
                  </a:lnTo>
                  <a:lnTo>
                    <a:pt x="264160" y="25501"/>
                  </a:lnTo>
                  <a:lnTo>
                    <a:pt x="262458" y="28905"/>
                  </a:lnTo>
                  <a:lnTo>
                    <a:pt x="255663" y="33337"/>
                  </a:lnTo>
                  <a:lnTo>
                    <a:pt x="251853" y="34442"/>
                  </a:lnTo>
                  <a:lnTo>
                    <a:pt x="245999" y="34340"/>
                  </a:lnTo>
                  <a:lnTo>
                    <a:pt x="244881" y="43091"/>
                  </a:lnTo>
                  <a:lnTo>
                    <a:pt x="247713" y="42354"/>
                  </a:lnTo>
                  <a:lnTo>
                    <a:pt x="250037" y="41973"/>
                  </a:lnTo>
                  <a:lnTo>
                    <a:pt x="256527" y="41973"/>
                  </a:lnTo>
                  <a:lnTo>
                    <a:pt x="260337" y="43472"/>
                  </a:lnTo>
                  <a:lnTo>
                    <a:pt x="266319" y="49415"/>
                  </a:lnTo>
                  <a:lnTo>
                    <a:pt x="267830" y="53187"/>
                  </a:lnTo>
                  <a:lnTo>
                    <a:pt x="267830" y="62560"/>
                  </a:lnTo>
                  <a:lnTo>
                    <a:pt x="266192" y="66586"/>
                  </a:lnTo>
                  <a:lnTo>
                    <a:pt x="259727" y="73075"/>
                  </a:lnTo>
                  <a:lnTo>
                    <a:pt x="255778" y="74701"/>
                  </a:lnTo>
                  <a:lnTo>
                    <a:pt x="247142" y="74701"/>
                  </a:lnTo>
                  <a:lnTo>
                    <a:pt x="243776" y="73469"/>
                  </a:lnTo>
                  <a:lnTo>
                    <a:pt x="238277" y="68478"/>
                  </a:lnTo>
                  <a:lnTo>
                    <a:pt x="236334" y="64401"/>
                  </a:lnTo>
                  <a:lnTo>
                    <a:pt x="235204" y="58762"/>
                  </a:lnTo>
                  <a:lnTo>
                    <a:pt x="225234" y="60083"/>
                  </a:lnTo>
                  <a:lnTo>
                    <a:pt x="225894" y="66840"/>
                  </a:lnTo>
                  <a:lnTo>
                    <a:pt x="228574" y="72339"/>
                  </a:lnTo>
                  <a:lnTo>
                    <a:pt x="237985" y="80835"/>
                  </a:lnTo>
                  <a:lnTo>
                    <a:pt x="243916" y="82956"/>
                  </a:lnTo>
                  <a:lnTo>
                    <a:pt x="258927" y="82943"/>
                  </a:lnTo>
                  <a:lnTo>
                    <a:pt x="265468" y="80492"/>
                  </a:lnTo>
                  <a:lnTo>
                    <a:pt x="275818" y="70650"/>
                  </a:lnTo>
                  <a:lnTo>
                    <a:pt x="278384" y="64617"/>
                  </a:lnTo>
                  <a:lnTo>
                    <a:pt x="278384" y="52298"/>
                  </a:lnTo>
                  <a:close/>
                </a:path>
                <a:path w="428625" h="83185">
                  <a:moveTo>
                    <a:pt x="353441" y="52298"/>
                  </a:moveTo>
                  <a:lnTo>
                    <a:pt x="352120" y="47942"/>
                  </a:lnTo>
                  <a:lnTo>
                    <a:pt x="346786" y="40970"/>
                  </a:lnTo>
                  <a:lnTo>
                    <a:pt x="343065" y="38658"/>
                  </a:lnTo>
                  <a:lnTo>
                    <a:pt x="338264" y="37553"/>
                  </a:lnTo>
                  <a:lnTo>
                    <a:pt x="341960" y="35852"/>
                  </a:lnTo>
                  <a:lnTo>
                    <a:pt x="344754" y="33566"/>
                  </a:lnTo>
                  <a:lnTo>
                    <a:pt x="348513" y="27800"/>
                  </a:lnTo>
                  <a:lnTo>
                    <a:pt x="349465" y="24612"/>
                  </a:lnTo>
                  <a:lnTo>
                    <a:pt x="349465" y="17411"/>
                  </a:lnTo>
                  <a:lnTo>
                    <a:pt x="330136" y="12"/>
                  </a:lnTo>
                  <a:lnTo>
                    <a:pt x="319278" y="12"/>
                  </a:lnTo>
                  <a:lnTo>
                    <a:pt x="313905" y="1854"/>
                  </a:lnTo>
                  <a:lnTo>
                    <a:pt x="305282" y="9207"/>
                  </a:lnTo>
                  <a:lnTo>
                    <a:pt x="302501" y="14363"/>
                  </a:lnTo>
                  <a:lnTo>
                    <a:pt x="301294" y="21043"/>
                  </a:lnTo>
                  <a:lnTo>
                    <a:pt x="311238" y="22821"/>
                  </a:lnTo>
                  <a:lnTo>
                    <a:pt x="311988" y="17945"/>
                  </a:lnTo>
                  <a:lnTo>
                    <a:pt x="313651" y="14300"/>
                  </a:lnTo>
                  <a:lnTo>
                    <a:pt x="318820" y="9423"/>
                  </a:lnTo>
                  <a:lnTo>
                    <a:pt x="322046" y="8204"/>
                  </a:lnTo>
                  <a:lnTo>
                    <a:pt x="329831" y="8204"/>
                  </a:lnTo>
                  <a:lnTo>
                    <a:pt x="333019" y="9398"/>
                  </a:lnTo>
                  <a:lnTo>
                    <a:pt x="337985" y="14198"/>
                  </a:lnTo>
                  <a:lnTo>
                    <a:pt x="339204" y="17221"/>
                  </a:lnTo>
                  <a:lnTo>
                    <a:pt x="339204" y="25501"/>
                  </a:lnTo>
                  <a:lnTo>
                    <a:pt x="337515" y="28905"/>
                  </a:lnTo>
                  <a:lnTo>
                    <a:pt x="330720" y="33337"/>
                  </a:lnTo>
                  <a:lnTo>
                    <a:pt x="326910" y="34442"/>
                  </a:lnTo>
                  <a:lnTo>
                    <a:pt x="321056" y="34340"/>
                  </a:lnTo>
                  <a:lnTo>
                    <a:pt x="319951" y="43091"/>
                  </a:lnTo>
                  <a:lnTo>
                    <a:pt x="322745" y="42354"/>
                  </a:lnTo>
                  <a:lnTo>
                    <a:pt x="325081" y="41973"/>
                  </a:lnTo>
                  <a:lnTo>
                    <a:pt x="331597" y="41973"/>
                  </a:lnTo>
                  <a:lnTo>
                    <a:pt x="335394" y="43472"/>
                  </a:lnTo>
                  <a:lnTo>
                    <a:pt x="341363" y="49415"/>
                  </a:lnTo>
                  <a:lnTo>
                    <a:pt x="342861" y="53187"/>
                  </a:lnTo>
                  <a:lnTo>
                    <a:pt x="342861" y="62560"/>
                  </a:lnTo>
                  <a:lnTo>
                    <a:pt x="341249" y="66586"/>
                  </a:lnTo>
                  <a:lnTo>
                    <a:pt x="334784" y="73075"/>
                  </a:lnTo>
                  <a:lnTo>
                    <a:pt x="330822" y="74701"/>
                  </a:lnTo>
                  <a:lnTo>
                    <a:pt x="322199" y="74701"/>
                  </a:lnTo>
                  <a:lnTo>
                    <a:pt x="318833" y="73469"/>
                  </a:lnTo>
                  <a:lnTo>
                    <a:pt x="313321" y="68478"/>
                  </a:lnTo>
                  <a:lnTo>
                    <a:pt x="311404" y="64401"/>
                  </a:lnTo>
                  <a:lnTo>
                    <a:pt x="310248" y="58762"/>
                  </a:lnTo>
                  <a:lnTo>
                    <a:pt x="300291" y="60083"/>
                  </a:lnTo>
                  <a:lnTo>
                    <a:pt x="300951" y="66840"/>
                  </a:lnTo>
                  <a:lnTo>
                    <a:pt x="303631" y="72339"/>
                  </a:lnTo>
                  <a:lnTo>
                    <a:pt x="313042" y="80835"/>
                  </a:lnTo>
                  <a:lnTo>
                    <a:pt x="318973" y="82956"/>
                  </a:lnTo>
                  <a:lnTo>
                    <a:pt x="333984" y="82943"/>
                  </a:lnTo>
                  <a:lnTo>
                    <a:pt x="340525" y="80492"/>
                  </a:lnTo>
                  <a:lnTo>
                    <a:pt x="350850" y="70650"/>
                  </a:lnTo>
                  <a:lnTo>
                    <a:pt x="353441" y="64617"/>
                  </a:lnTo>
                  <a:lnTo>
                    <a:pt x="353441" y="52298"/>
                  </a:lnTo>
                  <a:close/>
                </a:path>
                <a:path w="428625" h="83185">
                  <a:moveTo>
                    <a:pt x="428434" y="47396"/>
                  </a:moveTo>
                  <a:lnTo>
                    <a:pt x="426097" y="41084"/>
                  </a:lnTo>
                  <a:lnTo>
                    <a:pt x="422821" y="37655"/>
                  </a:lnTo>
                  <a:lnTo>
                    <a:pt x="418198" y="32829"/>
                  </a:lnTo>
                  <a:lnTo>
                    <a:pt x="418198" y="49961"/>
                  </a:lnTo>
                  <a:lnTo>
                    <a:pt x="418147" y="61925"/>
                  </a:lnTo>
                  <a:lnTo>
                    <a:pt x="416725" y="66205"/>
                  </a:lnTo>
                  <a:lnTo>
                    <a:pt x="410679" y="72986"/>
                  </a:lnTo>
                  <a:lnTo>
                    <a:pt x="407060" y="74688"/>
                  </a:lnTo>
                  <a:lnTo>
                    <a:pt x="399973" y="74688"/>
                  </a:lnTo>
                  <a:lnTo>
                    <a:pt x="386295" y="58635"/>
                  </a:lnTo>
                  <a:lnTo>
                    <a:pt x="386295" y="49961"/>
                  </a:lnTo>
                  <a:lnTo>
                    <a:pt x="387858" y="45732"/>
                  </a:lnTo>
                  <a:lnTo>
                    <a:pt x="391007" y="42519"/>
                  </a:lnTo>
                  <a:lnTo>
                    <a:pt x="393788" y="39636"/>
                  </a:lnTo>
                  <a:lnTo>
                    <a:pt x="394144" y="39268"/>
                  </a:lnTo>
                  <a:lnTo>
                    <a:pt x="397967" y="37655"/>
                  </a:lnTo>
                  <a:lnTo>
                    <a:pt x="407009" y="37655"/>
                  </a:lnTo>
                  <a:lnTo>
                    <a:pt x="410768" y="39268"/>
                  </a:lnTo>
                  <a:lnTo>
                    <a:pt x="416750" y="45732"/>
                  </a:lnTo>
                  <a:lnTo>
                    <a:pt x="418198" y="49961"/>
                  </a:lnTo>
                  <a:lnTo>
                    <a:pt x="418198" y="32829"/>
                  </a:lnTo>
                  <a:lnTo>
                    <a:pt x="416750" y="31305"/>
                  </a:lnTo>
                  <a:lnTo>
                    <a:pt x="411111" y="28841"/>
                  </a:lnTo>
                  <a:lnTo>
                    <a:pt x="400659" y="28841"/>
                  </a:lnTo>
                  <a:lnTo>
                    <a:pt x="397027" y="29730"/>
                  </a:lnTo>
                  <a:lnTo>
                    <a:pt x="390080" y="33274"/>
                  </a:lnTo>
                  <a:lnTo>
                    <a:pt x="387146" y="35991"/>
                  </a:lnTo>
                  <a:lnTo>
                    <a:pt x="384746" y="39636"/>
                  </a:lnTo>
                  <a:lnTo>
                    <a:pt x="384860" y="31305"/>
                  </a:lnTo>
                  <a:lnTo>
                    <a:pt x="385762" y="25260"/>
                  </a:lnTo>
                  <a:lnTo>
                    <a:pt x="387591" y="20866"/>
                  </a:lnTo>
                  <a:lnTo>
                    <a:pt x="389382" y="16484"/>
                  </a:lnTo>
                  <a:lnTo>
                    <a:pt x="391845" y="13131"/>
                  </a:lnTo>
                  <a:lnTo>
                    <a:pt x="394995" y="10845"/>
                  </a:lnTo>
                  <a:lnTo>
                    <a:pt x="397383" y="9080"/>
                  </a:lnTo>
                  <a:lnTo>
                    <a:pt x="400177" y="8191"/>
                  </a:lnTo>
                  <a:lnTo>
                    <a:pt x="407301" y="8191"/>
                  </a:lnTo>
                  <a:lnTo>
                    <a:pt x="417080" y="20980"/>
                  </a:lnTo>
                  <a:lnTo>
                    <a:pt x="426999" y="20205"/>
                  </a:lnTo>
                  <a:lnTo>
                    <a:pt x="410362" y="0"/>
                  </a:lnTo>
                  <a:lnTo>
                    <a:pt x="395401" y="0"/>
                  </a:lnTo>
                  <a:lnTo>
                    <a:pt x="375386" y="32562"/>
                  </a:lnTo>
                  <a:lnTo>
                    <a:pt x="374954" y="45732"/>
                  </a:lnTo>
                  <a:lnTo>
                    <a:pt x="375335" y="53301"/>
                  </a:lnTo>
                  <a:lnTo>
                    <a:pt x="394716" y="82892"/>
                  </a:lnTo>
                  <a:lnTo>
                    <a:pt x="407898" y="82892"/>
                  </a:lnTo>
                  <a:lnTo>
                    <a:pt x="428434" y="60236"/>
                  </a:lnTo>
                  <a:lnTo>
                    <a:pt x="428434" y="473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526758" y="24011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536278" y="2405104"/>
              <a:ext cx="143802" cy="124828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5829465" y="24011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38981" y="2405104"/>
              <a:ext cx="143802" cy="12482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5829465" y="2401163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815944" y="1985042"/>
            <a:ext cx="1738630" cy="1924050"/>
          </a:xfrm>
          <a:custGeom>
            <a:avLst/>
            <a:gdLst/>
            <a:ahLst/>
            <a:cxnLst/>
            <a:rect l="l" t="t" r="r" b="b"/>
            <a:pathLst>
              <a:path w="1738629" h="192405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1660"/>
                </a:lnTo>
                <a:lnTo>
                  <a:pt x="1124" y="1893282"/>
                </a:lnTo>
                <a:lnTo>
                  <a:pt x="8999" y="1914656"/>
                </a:lnTo>
                <a:lnTo>
                  <a:pt x="30373" y="1922531"/>
                </a:lnTo>
                <a:lnTo>
                  <a:pt x="71996" y="1923656"/>
                </a:lnTo>
                <a:lnTo>
                  <a:pt x="1666595" y="1923656"/>
                </a:lnTo>
                <a:lnTo>
                  <a:pt x="1708218" y="1922531"/>
                </a:lnTo>
                <a:lnTo>
                  <a:pt x="1729592" y="1914656"/>
                </a:lnTo>
                <a:lnTo>
                  <a:pt x="1737466" y="1893282"/>
                </a:lnTo>
                <a:lnTo>
                  <a:pt x="1738591" y="185166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3917591" y="316219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7693RH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16005044005319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0" name="object 20"/>
          <p:cNvSpPr txBox="1"/>
          <p:nvPr/>
        </p:nvSpPr>
        <p:spPr>
          <a:xfrm>
            <a:off x="4026789" y="2044994"/>
            <a:ext cx="131699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0" dirty="0">
                <a:latin typeface="Trebuchet MS"/>
                <a:cs typeface="Trebuchet MS"/>
              </a:rPr>
              <a:t>INDIAN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STYLE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1" name="object 2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461154" y="1122502"/>
            <a:ext cx="450154" cy="769708"/>
          </a:xfrm>
          <a:prstGeom prst="rect">
            <a:avLst/>
          </a:prstGeom>
        </p:spPr>
      </p:pic>
      <p:grpSp>
        <p:nvGrpSpPr>
          <p:cNvPr id="22" name="object 22"/>
          <p:cNvGrpSpPr/>
          <p:nvPr/>
        </p:nvGrpSpPr>
        <p:grpSpPr>
          <a:xfrm>
            <a:off x="3992486" y="2413063"/>
            <a:ext cx="1358265" cy="649605"/>
            <a:chOff x="3992486" y="2413063"/>
            <a:chExt cx="1358265" cy="649605"/>
          </a:xfrm>
        </p:grpSpPr>
        <p:sp>
          <p:nvSpPr>
            <p:cNvPr id="23" name="object 23"/>
            <p:cNvSpPr/>
            <p:nvPr/>
          </p:nvSpPr>
          <p:spPr>
            <a:xfrm>
              <a:off x="4023688" y="2701056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181985" y="2971952"/>
              <a:ext cx="71272" cy="89103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4038739" y="2701061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92" y="325894"/>
                  </a:moveTo>
                  <a:lnTo>
                    <a:pt x="51155" y="319582"/>
                  </a:lnTo>
                  <a:lnTo>
                    <a:pt x="47853" y="316153"/>
                  </a:lnTo>
                  <a:lnTo>
                    <a:pt x="43243" y="311315"/>
                  </a:lnTo>
                  <a:lnTo>
                    <a:pt x="43243" y="328460"/>
                  </a:lnTo>
                  <a:lnTo>
                    <a:pt x="43192" y="340423"/>
                  </a:lnTo>
                  <a:lnTo>
                    <a:pt x="41808" y="344703"/>
                  </a:lnTo>
                  <a:lnTo>
                    <a:pt x="35737" y="351485"/>
                  </a:lnTo>
                  <a:lnTo>
                    <a:pt x="32118" y="353187"/>
                  </a:lnTo>
                  <a:lnTo>
                    <a:pt x="25031" y="353187"/>
                  </a:lnTo>
                  <a:lnTo>
                    <a:pt x="11353" y="337134"/>
                  </a:lnTo>
                  <a:lnTo>
                    <a:pt x="11353" y="328460"/>
                  </a:lnTo>
                  <a:lnTo>
                    <a:pt x="12928" y="324231"/>
                  </a:lnTo>
                  <a:lnTo>
                    <a:pt x="18846" y="318135"/>
                  </a:lnTo>
                  <a:lnTo>
                    <a:pt x="19202" y="317766"/>
                  </a:lnTo>
                  <a:lnTo>
                    <a:pt x="23025" y="316153"/>
                  </a:lnTo>
                  <a:lnTo>
                    <a:pt x="32067" y="316153"/>
                  </a:lnTo>
                  <a:lnTo>
                    <a:pt x="35826" y="317766"/>
                  </a:lnTo>
                  <a:lnTo>
                    <a:pt x="41808" y="324231"/>
                  </a:lnTo>
                  <a:lnTo>
                    <a:pt x="43243" y="328460"/>
                  </a:lnTo>
                  <a:lnTo>
                    <a:pt x="43243" y="311315"/>
                  </a:lnTo>
                  <a:lnTo>
                    <a:pt x="41808" y="309803"/>
                  </a:lnTo>
                  <a:lnTo>
                    <a:pt x="36169" y="307340"/>
                  </a:lnTo>
                  <a:lnTo>
                    <a:pt x="25717" y="307340"/>
                  </a:lnTo>
                  <a:lnTo>
                    <a:pt x="22085" y="308229"/>
                  </a:lnTo>
                  <a:lnTo>
                    <a:pt x="15138" y="311772"/>
                  </a:lnTo>
                  <a:lnTo>
                    <a:pt x="12204" y="314490"/>
                  </a:lnTo>
                  <a:lnTo>
                    <a:pt x="9804" y="318135"/>
                  </a:lnTo>
                  <a:lnTo>
                    <a:pt x="9906" y="309803"/>
                  </a:lnTo>
                  <a:lnTo>
                    <a:pt x="25234" y="286689"/>
                  </a:lnTo>
                  <a:lnTo>
                    <a:pt x="32359" y="286689"/>
                  </a:lnTo>
                  <a:lnTo>
                    <a:pt x="42151" y="299478"/>
                  </a:lnTo>
                  <a:lnTo>
                    <a:pt x="52057" y="298704"/>
                  </a:lnTo>
                  <a:lnTo>
                    <a:pt x="51244" y="292392"/>
                  </a:lnTo>
                  <a:lnTo>
                    <a:pt x="48793" y="287451"/>
                  </a:lnTo>
                  <a:lnTo>
                    <a:pt x="47917" y="286689"/>
                  </a:lnTo>
                  <a:lnTo>
                    <a:pt x="40627" y="280289"/>
                  </a:lnTo>
                  <a:lnTo>
                    <a:pt x="35407" y="278498"/>
                  </a:lnTo>
                  <a:lnTo>
                    <a:pt x="20459" y="278498"/>
                  </a:lnTo>
                  <a:lnTo>
                    <a:pt x="431" y="311048"/>
                  </a:lnTo>
                  <a:lnTo>
                    <a:pt x="0" y="324231"/>
                  </a:lnTo>
                  <a:lnTo>
                    <a:pt x="381" y="331787"/>
                  </a:lnTo>
                  <a:lnTo>
                    <a:pt x="19773" y="361391"/>
                  </a:lnTo>
                  <a:lnTo>
                    <a:pt x="32956" y="361391"/>
                  </a:lnTo>
                  <a:lnTo>
                    <a:pt x="37299" y="360222"/>
                  </a:lnTo>
                  <a:lnTo>
                    <a:pt x="44983" y="355574"/>
                  </a:lnTo>
                  <a:lnTo>
                    <a:pt x="47117" y="353187"/>
                  </a:lnTo>
                  <a:lnTo>
                    <a:pt x="47993" y="352221"/>
                  </a:lnTo>
                  <a:lnTo>
                    <a:pt x="52387" y="343484"/>
                  </a:lnTo>
                  <a:lnTo>
                    <a:pt x="53492" y="338734"/>
                  </a:lnTo>
                  <a:lnTo>
                    <a:pt x="53492" y="325894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65" y="0"/>
                  </a:lnTo>
                  <a:lnTo>
                    <a:pt x="102565" y="313664"/>
                  </a:lnTo>
                  <a:lnTo>
                    <a:pt x="113245" y="313664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32" y="0"/>
                  </a:moveTo>
                  <a:lnTo>
                    <a:pt x="123952" y="0"/>
                  </a:lnTo>
                  <a:lnTo>
                    <a:pt x="123952" y="313664"/>
                  </a:lnTo>
                  <a:lnTo>
                    <a:pt x="134632" y="313664"/>
                  </a:lnTo>
                  <a:lnTo>
                    <a:pt x="134632" y="0"/>
                  </a:lnTo>
                  <a:close/>
                </a:path>
                <a:path w="1118870" h="361950">
                  <a:moveTo>
                    <a:pt x="188087" y="0"/>
                  </a:moveTo>
                  <a:lnTo>
                    <a:pt x="166700" y="0"/>
                  </a:lnTo>
                  <a:lnTo>
                    <a:pt x="166700" y="260197"/>
                  </a:lnTo>
                  <a:lnTo>
                    <a:pt x="188087" y="260197"/>
                  </a:lnTo>
                  <a:lnTo>
                    <a:pt x="188087" y="0"/>
                  </a:lnTo>
                  <a:close/>
                </a:path>
                <a:path w="1118870" h="361950">
                  <a:moveTo>
                    <a:pt x="202971" y="329488"/>
                  </a:moveTo>
                  <a:lnTo>
                    <a:pt x="194830" y="286740"/>
                  </a:lnTo>
                  <a:lnTo>
                    <a:pt x="192735" y="284264"/>
                  </a:lnTo>
                  <a:lnTo>
                    <a:pt x="192735" y="319963"/>
                  </a:lnTo>
                  <a:lnTo>
                    <a:pt x="192430" y="329107"/>
                  </a:lnTo>
                  <a:lnTo>
                    <a:pt x="181089" y="353187"/>
                  </a:lnTo>
                  <a:lnTo>
                    <a:pt x="171932" y="353187"/>
                  </a:lnTo>
                  <a:lnTo>
                    <a:pt x="160286" y="319963"/>
                  </a:lnTo>
                  <a:lnTo>
                    <a:pt x="160566" y="311912"/>
                  </a:lnTo>
                  <a:lnTo>
                    <a:pt x="171818" y="286740"/>
                  </a:lnTo>
                  <a:lnTo>
                    <a:pt x="181051" y="286740"/>
                  </a:lnTo>
                  <a:lnTo>
                    <a:pt x="192735" y="319963"/>
                  </a:lnTo>
                  <a:lnTo>
                    <a:pt x="192735" y="284264"/>
                  </a:lnTo>
                  <a:lnTo>
                    <a:pt x="191249" y="282879"/>
                  </a:lnTo>
                  <a:lnTo>
                    <a:pt x="184683" y="279374"/>
                  </a:lnTo>
                  <a:lnTo>
                    <a:pt x="180860" y="278485"/>
                  </a:lnTo>
                  <a:lnTo>
                    <a:pt x="170599" y="278485"/>
                  </a:lnTo>
                  <a:lnTo>
                    <a:pt x="150037" y="310362"/>
                  </a:lnTo>
                  <a:lnTo>
                    <a:pt x="150037" y="319963"/>
                  </a:lnTo>
                  <a:lnTo>
                    <a:pt x="162534" y="358571"/>
                  </a:lnTo>
                  <a:lnTo>
                    <a:pt x="168681" y="361378"/>
                  </a:lnTo>
                  <a:lnTo>
                    <a:pt x="182448" y="361378"/>
                  </a:lnTo>
                  <a:lnTo>
                    <a:pt x="187350" y="359791"/>
                  </a:lnTo>
                  <a:lnTo>
                    <a:pt x="195148" y="353402"/>
                  </a:lnTo>
                  <a:lnTo>
                    <a:pt x="195287" y="353187"/>
                  </a:lnTo>
                  <a:lnTo>
                    <a:pt x="198081" y="348881"/>
                  </a:lnTo>
                  <a:lnTo>
                    <a:pt x="201993" y="337185"/>
                  </a:lnTo>
                  <a:lnTo>
                    <a:pt x="202971" y="329488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93" y="0"/>
                  </a:lnTo>
                  <a:lnTo>
                    <a:pt x="198793" y="260197"/>
                  </a:lnTo>
                  <a:lnTo>
                    <a:pt x="209473" y="260197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47" y="260197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28" y="329488"/>
                  </a:moveTo>
                  <a:lnTo>
                    <a:pt x="269875" y="286740"/>
                  </a:lnTo>
                  <a:lnTo>
                    <a:pt x="269011" y="285407"/>
                  </a:lnTo>
                  <a:lnTo>
                    <a:pt x="267779" y="284264"/>
                  </a:lnTo>
                  <a:lnTo>
                    <a:pt x="267779" y="319963"/>
                  </a:lnTo>
                  <a:lnTo>
                    <a:pt x="267487" y="329107"/>
                  </a:lnTo>
                  <a:lnTo>
                    <a:pt x="256133" y="353187"/>
                  </a:lnTo>
                  <a:lnTo>
                    <a:pt x="246989" y="353187"/>
                  </a:lnTo>
                  <a:lnTo>
                    <a:pt x="235343" y="319963"/>
                  </a:lnTo>
                  <a:lnTo>
                    <a:pt x="235623" y="311912"/>
                  </a:lnTo>
                  <a:lnTo>
                    <a:pt x="246875" y="286740"/>
                  </a:lnTo>
                  <a:lnTo>
                    <a:pt x="256095" y="286740"/>
                  </a:lnTo>
                  <a:lnTo>
                    <a:pt x="267779" y="319963"/>
                  </a:lnTo>
                  <a:lnTo>
                    <a:pt x="267779" y="284264"/>
                  </a:lnTo>
                  <a:lnTo>
                    <a:pt x="266306" y="282879"/>
                  </a:lnTo>
                  <a:lnTo>
                    <a:pt x="259740" y="279374"/>
                  </a:lnTo>
                  <a:lnTo>
                    <a:pt x="255917" y="278485"/>
                  </a:lnTo>
                  <a:lnTo>
                    <a:pt x="245656" y="278485"/>
                  </a:lnTo>
                  <a:lnTo>
                    <a:pt x="225094" y="310362"/>
                  </a:lnTo>
                  <a:lnTo>
                    <a:pt x="225094" y="319963"/>
                  </a:lnTo>
                  <a:lnTo>
                    <a:pt x="237591" y="358571"/>
                  </a:lnTo>
                  <a:lnTo>
                    <a:pt x="243738" y="361378"/>
                  </a:lnTo>
                  <a:lnTo>
                    <a:pt x="257505" y="361378"/>
                  </a:lnTo>
                  <a:lnTo>
                    <a:pt x="262407" y="359791"/>
                  </a:lnTo>
                  <a:lnTo>
                    <a:pt x="270205" y="353402"/>
                  </a:lnTo>
                  <a:lnTo>
                    <a:pt x="270344" y="353187"/>
                  </a:lnTo>
                  <a:lnTo>
                    <a:pt x="273138" y="348881"/>
                  </a:lnTo>
                  <a:lnTo>
                    <a:pt x="277050" y="337185"/>
                  </a:lnTo>
                  <a:lnTo>
                    <a:pt x="278028" y="329488"/>
                  </a:lnTo>
                  <a:close/>
                </a:path>
                <a:path w="1118870" h="361950">
                  <a:moveTo>
                    <a:pt x="284314" y="0"/>
                  </a:moveTo>
                  <a:lnTo>
                    <a:pt x="252234" y="0"/>
                  </a:lnTo>
                  <a:lnTo>
                    <a:pt x="252234" y="260197"/>
                  </a:lnTo>
                  <a:lnTo>
                    <a:pt x="284314" y="260197"/>
                  </a:lnTo>
                  <a:lnTo>
                    <a:pt x="284314" y="0"/>
                  </a:lnTo>
                  <a:close/>
                </a:path>
                <a:path w="1118870" h="361950">
                  <a:moveTo>
                    <a:pt x="327075" y="0"/>
                  </a:moveTo>
                  <a:lnTo>
                    <a:pt x="295008" y="0"/>
                  </a:lnTo>
                  <a:lnTo>
                    <a:pt x="295008" y="260197"/>
                  </a:lnTo>
                  <a:lnTo>
                    <a:pt x="327075" y="260197"/>
                  </a:lnTo>
                  <a:lnTo>
                    <a:pt x="327075" y="0"/>
                  </a:lnTo>
                  <a:close/>
                </a:path>
                <a:path w="1118870" h="361950">
                  <a:moveTo>
                    <a:pt x="353961" y="324764"/>
                  </a:moveTo>
                  <a:lnTo>
                    <a:pt x="351523" y="318452"/>
                  </a:lnTo>
                  <a:lnTo>
                    <a:pt x="341782" y="308622"/>
                  </a:lnTo>
                  <a:lnTo>
                    <a:pt x="335800" y="306171"/>
                  </a:lnTo>
                  <a:lnTo>
                    <a:pt x="323354" y="306184"/>
                  </a:lnTo>
                  <a:lnTo>
                    <a:pt x="318249" y="307873"/>
                  </a:lnTo>
                  <a:lnTo>
                    <a:pt x="313372" y="311264"/>
                  </a:lnTo>
                  <a:lnTo>
                    <a:pt x="317754" y="289458"/>
                  </a:lnTo>
                  <a:lnTo>
                    <a:pt x="350139" y="289458"/>
                  </a:lnTo>
                  <a:lnTo>
                    <a:pt x="350139" y="279933"/>
                  </a:lnTo>
                  <a:lnTo>
                    <a:pt x="309778" y="279933"/>
                  </a:lnTo>
                  <a:lnTo>
                    <a:pt x="301917" y="321627"/>
                  </a:lnTo>
                  <a:lnTo>
                    <a:pt x="311264" y="322846"/>
                  </a:lnTo>
                  <a:lnTo>
                    <a:pt x="312750" y="320509"/>
                  </a:lnTo>
                  <a:lnTo>
                    <a:pt x="314769" y="318630"/>
                  </a:lnTo>
                  <a:lnTo>
                    <a:pt x="319951" y="315722"/>
                  </a:lnTo>
                  <a:lnTo>
                    <a:pt x="322846" y="314972"/>
                  </a:lnTo>
                  <a:lnTo>
                    <a:pt x="331216" y="314985"/>
                  </a:lnTo>
                  <a:lnTo>
                    <a:pt x="335394" y="316623"/>
                  </a:lnTo>
                  <a:lnTo>
                    <a:pt x="341782" y="323189"/>
                  </a:lnTo>
                  <a:lnTo>
                    <a:pt x="343382" y="327672"/>
                  </a:lnTo>
                  <a:lnTo>
                    <a:pt x="343382" y="339344"/>
                  </a:lnTo>
                  <a:lnTo>
                    <a:pt x="341731" y="344144"/>
                  </a:lnTo>
                  <a:lnTo>
                    <a:pt x="335076" y="351370"/>
                  </a:lnTo>
                  <a:lnTo>
                    <a:pt x="331025" y="353187"/>
                  </a:lnTo>
                  <a:lnTo>
                    <a:pt x="322237" y="353187"/>
                  </a:lnTo>
                  <a:lnTo>
                    <a:pt x="318820" y="351917"/>
                  </a:lnTo>
                  <a:lnTo>
                    <a:pt x="313169" y="346786"/>
                  </a:lnTo>
                  <a:lnTo>
                    <a:pt x="311378" y="342938"/>
                  </a:lnTo>
                  <a:lnTo>
                    <a:pt x="310603" y="337845"/>
                  </a:lnTo>
                  <a:lnTo>
                    <a:pt x="300139" y="338734"/>
                  </a:lnTo>
                  <a:lnTo>
                    <a:pt x="300812" y="345567"/>
                  </a:lnTo>
                  <a:lnTo>
                    <a:pt x="303466" y="351040"/>
                  </a:lnTo>
                  <a:lnTo>
                    <a:pt x="312801" y="359308"/>
                  </a:lnTo>
                  <a:lnTo>
                    <a:pt x="318833" y="361378"/>
                  </a:lnTo>
                  <a:lnTo>
                    <a:pt x="335229" y="361378"/>
                  </a:lnTo>
                  <a:lnTo>
                    <a:pt x="342328" y="358089"/>
                  </a:lnTo>
                  <a:lnTo>
                    <a:pt x="351815" y="346163"/>
                  </a:lnTo>
                  <a:lnTo>
                    <a:pt x="353961" y="339813"/>
                  </a:lnTo>
                  <a:lnTo>
                    <a:pt x="353961" y="324764"/>
                  </a:lnTo>
                  <a:close/>
                </a:path>
                <a:path w="1118870" h="361950">
                  <a:moveTo>
                    <a:pt x="359168" y="0"/>
                  </a:moveTo>
                  <a:lnTo>
                    <a:pt x="348475" y="0"/>
                  </a:lnTo>
                  <a:lnTo>
                    <a:pt x="348475" y="260197"/>
                  </a:lnTo>
                  <a:lnTo>
                    <a:pt x="359168" y="260197"/>
                  </a:lnTo>
                  <a:lnTo>
                    <a:pt x="359168" y="0"/>
                  </a:lnTo>
                  <a:close/>
                </a:path>
                <a:path w="1118870" h="361950">
                  <a:moveTo>
                    <a:pt x="380555" y="0"/>
                  </a:moveTo>
                  <a:lnTo>
                    <a:pt x="369862" y="0"/>
                  </a:lnTo>
                  <a:lnTo>
                    <a:pt x="369862" y="260197"/>
                  </a:lnTo>
                  <a:lnTo>
                    <a:pt x="380555" y="260197"/>
                  </a:lnTo>
                  <a:lnTo>
                    <a:pt x="380555" y="0"/>
                  </a:lnTo>
                  <a:close/>
                </a:path>
                <a:path w="1118870" h="361950">
                  <a:moveTo>
                    <a:pt x="433997" y="0"/>
                  </a:moveTo>
                  <a:lnTo>
                    <a:pt x="401929" y="0"/>
                  </a:lnTo>
                  <a:lnTo>
                    <a:pt x="401929" y="260197"/>
                  </a:lnTo>
                  <a:lnTo>
                    <a:pt x="433997" y="260197"/>
                  </a:lnTo>
                  <a:lnTo>
                    <a:pt x="433997" y="0"/>
                  </a:lnTo>
                  <a:close/>
                </a:path>
                <a:path w="1118870" h="361950">
                  <a:moveTo>
                    <a:pt x="455383" y="0"/>
                  </a:moveTo>
                  <a:lnTo>
                    <a:pt x="444690" y="0"/>
                  </a:lnTo>
                  <a:lnTo>
                    <a:pt x="444690" y="260197"/>
                  </a:lnTo>
                  <a:lnTo>
                    <a:pt x="455383" y="260197"/>
                  </a:lnTo>
                  <a:lnTo>
                    <a:pt x="455383" y="0"/>
                  </a:lnTo>
                  <a:close/>
                </a:path>
                <a:path w="1118870" h="361950">
                  <a:moveTo>
                    <a:pt x="508850" y="0"/>
                  </a:moveTo>
                  <a:lnTo>
                    <a:pt x="487464" y="0"/>
                  </a:lnTo>
                  <a:lnTo>
                    <a:pt x="487464" y="260197"/>
                  </a:lnTo>
                  <a:lnTo>
                    <a:pt x="508850" y="260197"/>
                  </a:lnTo>
                  <a:lnTo>
                    <a:pt x="508850" y="0"/>
                  </a:lnTo>
                  <a:close/>
                </a:path>
                <a:path w="1118870" h="361950">
                  <a:moveTo>
                    <a:pt x="530237" y="0"/>
                  </a:moveTo>
                  <a:lnTo>
                    <a:pt x="519544" y="0"/>
                  </a:lnTo>
                  <a:lnTo>
                    <a:pt x="519544" y="260197"/>
                  </a:lnTo>
                  <a:lnTo>
                    <a:pt x="530237" y="260197"/>
                  </a:lnTo>
                  <a:lnTo>
                    <a:pt x="530237" y="0"/>
                  </a:lnTo>
                  <a:close/>
                </a:path>
                <a:path w="1118870" h="361950">
                  <a:moveTo>
                    <a:pt x="583692" y="0"/>
                  </a:moveTo>
                  <a:lnTo>
                    <a:pt x="562305" y="0"/>
                  </a:lnTo>
                  <a:lnTo>
                    <a:pt x="562305" y="260197"/>
                  </a:lnTo>
                  <a:lnTo>
                    <a:pt x="583692" y="260197"/>
                  </a:lnTo>
                  <a:lnTo>
                    <a:pt x="583692" y="0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98" y="0"/>
                  </a:lnTo>
                  <a:lnTo>
                    <a:pt x="594398" y="313664"/>
                  </a:lnTo>
                  <a:lnTo>
                    <a:pt x="605078" y="313664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52" y="0"/>
                  </a:moveTo>
                  <a:lnTo>
                    <a:pt x="615772" y="0"/>
                  </a:lnTo>
                  <a:lnTo>
                    <a:pt x="615772" y="313664"/>
                  </a:lnTo>
                  <a:lnTo>
                    <a:pt x="626452" y="313664"/>
                  </a:lnTo>
                  <a:lnTo>
                    <a:pt x="626452" y="0"/>
                  </a:lnTo>
                  <a:close/>
                </a:path>
                <a:path w="1118870" h="361950">
                  <a:moveTo>
                    <a:pt x="669226" y="0"/>
                  </a:moveTo>
                  <a:lnTo>
                    <a:pt x="637146" y="0"/>
                  </a:lnTo>
                  <a:lnTo>
                    <a:pt x="637146" y="260197"/>
                  </a:lnTo>
                  <a:lnTo>
                    <a:pt x="669226" y="260197"/>
                  </a:lnTo>
                  <a:lnTo>
                    <a:pt x="669226" y="0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26" y="0"/>
                  </a:lnTo>
                  <a:lnTo>
                    <a:pt x="690626" y="260197"/>
                  </a:lnTo>
                  <a:lnTo>
                    <a:pt x="701306" y="260197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67" y="0"/>
                  </a:moveTo>
                  <a:lnTo>
                    <a:pt x="712000" y="0"/>
                  </a:lnTo>
                  <a:lnTo>
                    <a:pt x="712000" y="260197"/>
                  </a:lnTo>
                  <a:lnTo>
                    <a:pt x="744067" y="260197"/>
                  </a:lnTo>
                  <a:lnTo>
                    <a:pt x="744067" y="0"/>
                  </a:lnTo>
                  <a:close/>
                </a:path>
                <a:path w="1118870" h="361950">
                  <a:moveTo>
                    <a:pt x="776160" y="0"/>
                  </a:moveTo>
                  <a:lnTo>
                    <a:pt x="765467" y="0"/>
                  </a:lnTo>
                  <a:lnTo>
                    <a:pt x="765467" y="260197"/>
                  </a:lnTo>
                  <a:lnTo>
                    <a:pt x="776160" y="260197"/>
                  </a:lnTo>
                  <a:lnTo>
                    <a:pt x="776160" y="0"/>
                  </a:lnTo>
                  <a:close/>
                </a:path>
                <a:path w="1118870" h="361950">
                  <a:moveTo>
                    <a:pt x="797521" y="0"/>
                  </a:moveTo>
                  <a:lnTo>
                    <a:pt x="786841" y="0"/>
                  </a:lnTo>
                  <a:lnTo>
                    <a:pt x="786841" y="260197"/>
                  </a:lnTo>
                  <a:lnTo>
                    <a:pt x="797521" y="260197"/>
                  </a:lnTo>
                  <a:lnTo>
                    <a:pt x="797521" y="0"/>
                  </a:lnTo>
                  <a:close/>
                </a:path>
                <a:path w="1118870" h="361950">
                  <a:moveTo>
                    <a:pt x="850988" y="0"/>
                  </a:moveTo>
                  <a:lnTo>
                    <a:pt x="818908" y="0"/>
                  </a:lnTo>
                  <a:lnTo>
                    <a:pt x="818908" y="260197"/>
                  </a:lnTo>
                  <a:lnTo>
                    <a:pt x="850988" y="260197"/>
                  </a:lnTo>
                  <a:lnTo>
                    <a:pt x="850988" y="0"/>
                  </a:lnTo>
                  <a:close/>
                </a:path>
                <a:path w="1118870" h="361950">
                  <a:moveTo>
                    <a:pt x="872375" y="0"/>
                  </a:moveTo>
                  <a:lnTo>
                    <a:pt x="861682" y="0"/>
                  </a:lnTo>
                  <a:lnTo>
                    <a:pt x="861682" y="260197"/>
                  </a:lnTo>
                  <a:lnTo>
                    <a:pt x="872375" y="260197"/>
                  </a:lnTo>
                  <a:lnTo>
                    <a:pt x="872375" y="0"/>
                  </a:lnTo>
                  <a:close/>
                </a:path>
                <a:path w="1118870" h="361950">
                  <a:moveTo>
                    <a:pt x="925842" y="0"/>
                  </a:moveTo>
                  <a:lnTo>
                    <a:pt x="915149" y="0"/>
                  </a:lnTo>
                  <a:lnTo>
                    <a:pt x="915149" y="260197"/>
                  </a:lnTo>
                  <a:lnTo>
                    <a:pt x="925842" y="260197"/>
                  </a:lnTo>
                  <a:lnTo>
                    <a:pt x="925842" y="0"/>
                  </a:lnTo>
                  <a:close/>
                </a:path>
                <a:path w="1118870" h="361950">
                  <a:moveTo>
                    <a:pt x="958735" y="0"/>
                  </a:moveTo>
                  <a:lnTo>
                    <a:pt x="936523" y="0"/>
                  </a:lnTo>
                  <a:lnTo>
                    <a:pt x="936523" y="260197"/>
                  </a:lnTo>
                  <a:lnTo>
                    <a:pt x="958735" y="260197"/>
                  </a:lnTo>
                  <a:lnTo>
                    <a:pt x="958735" y="0"/>
                  </a:lnTo>
                  <a:close/>
                </a:path>
                <a:path w="1118870" h="361950">
                  <a:moveTo>
                    <a:pt x="1001496" y="0"/>
                  </a:moveTo>
                  <a:lnTo>
                    <a:pt x="979297" y="0"/>
                  </a:lnTo>
                  <a:lnTo>
                    <a:pt x="979297" y="260197"/>
                  </a:lnTo>
                  <a:lnTo>
                    <a:pt x="1001496" y="260197"/>
                  </a:lnTo>
                  <a:lnTo>
                    <a:pt x="1001496" y="0"/>
                  </a:lnTo>
                  <a:close/>
                </a:path>
                <a:path w="1118870" h="361950">
                  <a:moveTo>
                    <a:pt x="1033576" y="0"/>
                  </a:moveTo>
                  <a:lnTo>
                    <a:pt x="1011364" y="0"/>
                  </a:lnTo>
                  <a:lnTo>
                    <a:pt x="1011364" y="260197"/>
                  </a:lnTo>
                  <a:lnTo>
                    <a:pt x="1033576" y="260197"/>
                  </a:lnTo>
                  <a:lnTo>
                    <a:pt x="1033576" y="0"/>
                  </a:lnTo>
                  <a:close/>
                </a:path>
                <a:path w="1118870" h="361950">
                  <a:moveTo>
                    <a:pt x="1065657" y="0"/>
                  </a:moveTo>
                  <a:lnTo>
                    <a:pt x="1043444" y="0"/>
                  </a:lnTo>
                  <a:lnTo>
                    <a:pt x="1043444" y="260197"/>
                  </a:lnTo>
                  <a:lnTo>
                    <a:pt x="1065657" y="260197"/>
                  </a:lnTo>
                  <a:lnTo>
                    <a:pt x="1065657" y="0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31" y="0"/>
                  </a:lnTo>
                  <a:lnTo>
                    <a:pt x="1086231" y="313664"/>
                  </a:lnTo>
                  <a:lnTo>
                    <a:pt x="1096911" y="313664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592" y="0"/>
                  </a:lnTo>
                  <a:lnTo>
                    <a:pt x="1107592" y="313664"/>
                  </a:lnTo>
                  <a:lnTo>
                    <a:pt x="1118285" y="313664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413949" y="2979547"/>
              <a:ext cx="202987" cy="82892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4680610" y="2979546"/>
              <a:ext cx="427990" cy="83185"/>
            </a:xfrm>
            <a:custGeom>
              <a:avLst/>
              <a:gdLst/>
              <a:ahLst/>
              <a:cxnLst/>
              <a:rect l="l" t="t" r="r" b="b"/>
              <a:pathLst>
                <a:path w="427989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29" y="6921"/>
                  </a:lnTo>
                  <a:lnTo>
                    <a:pt x="42697" y="5778"/>
                  </a:lnTo>
                  <a:lnTo>
                    <a:pt x="42697" y="41478"/>
                  </a:lnTo>
                  <a:lnTo>
                    <a:pt x="42392" y="50622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97" y="41478"/>
                  </a:lnTo>
                  <a:lnTo>
                    <a:pt x="42697" y="5778"/>
                  </a:lnTo>
                  <a:lnTo>
                    <a:pt x="41211" y="4394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7989" h="83185">
                  <a:moveTo>
                    <a:pt x="127990" y="51003"/>
                  </a:moveTo>
                  <a:lnTo>
                    <a:pt x="119849" y="8255"/>
                  </a:lnTo>
                  <a:lnTo>
                    <a:pt x="117741" y="5765"/>
                  </a:lnTo>
                  <a:lnTo>
                    <a:pt x="117741" y="41478"/>
                  </a:lnTo>
                  <a:lnTo>
                    <a:pt x="117449" y="50622"/>
                  </a:lnTo>
                  <a:lnTo>
                    <a:pt x="106095" y="74701"/>
                  </a:lnTo>
                  <a:lnTo>
                    <a:pt x="96939" y="74701"/>
                  </a:lnTo>
                  <a:lnTo>
                    <a:pt x="85305" y="41478"/>
                  </a:lnTo>
                  <a:lnTo>
                    <a:pt x="85585" y="33426"/>
                  </a:lnTo>
                  <a:lnTo>
                    <a:pt x="96837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65"/>
                  </a:lnTo>
                  <a:lnTo>
                    <a:pt x="116268" y="4394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53" y="80086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82" y="81305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427989" h="83185">
                  <a:moveTo>
                    <a:pt x="203923" y="46278"/>
                  </a:moveTo>
                  <a:lnTo>
                    <a:pt x="201485" y="39966"/>
                  </a:lnTo>
                  <a:lnTo>
                    <a:pt x="191744" y="30137"/>
                  </a:lnTo>
                  <a:lnTo>
                    <a:pt x="185762" y="27686"/>
                  </a:lnTo>
                  <a:lnTo>
                    <a:pt x="173316" y="27698"/>
                  </a:lnTo>
                  <a:lnTo>
                    <a:pt x="168211" y="29387"/>
                  </a:lnTo>
                  <a:lnTo>
                    <a:pt x="163334" y="32778"/>
                  </a:lnTo>
                  <a:lnTo>
                    <a:pt x="167716" y="10972"/>
                  </a:lnTo>
                  <a:lnTo>
                    <a:pt x="200101" y="10972"/>
                  </a:lnTo>
                  <a:lnTo>
                    <a:pt x="200101" y="1447"/>
                  </a:lnTo>
                  <a:lnTo>
                    <a:pt x="159740" y="1447"/>
                  </a:lnTo>
                  <a:lnTo>
                    <a:pt x="151879" y="43141"/>
                  </a:lnTo>
                  <a:lnTo>
                    <a:pt x="161239" y="44361"/>
                  </a:lnTo>
                  <a:lnTo>
                    <a:pt x="162712" y="42024"/>
                  </a:lnTo>
                  <a:lnTo>
                    <a:pt x="164731" y="40144"/>
                  </a:lnTo>
                  <a:lnTo>
                    <a:pt x="169913" y="37236"/>
                  </a:lnTo>
                  <a:lnTo>
                    <a:pt x="172808" y="36487"/>
                  </a:lnTo>
                  <a:lnTo>
                    <a:pt x="181178" y="36499"/>
                  </a:lnTo>
                  <a:lnTo>
                    <a:pt x="185356" y="38138"/>
                  </a:lnTo>
                  <a:lnTo>
                    <a:pt x="191744" y="44704"/>
                  </a:lnTo>
                  <a:lnTo>
                    <a:pt x="193344" y="49187"/>
                  </a:lnTo>
                  <a:lnTo>
                    <a:pt x="193344" y="60858"/>
                  </a:lnTo>
                  <a:lnTo>
                    <a:pt x="191681" y="65659"/>
                  </a:lnTo>
                  <a:lnTo>
                    <a:pt x="185039" y="72885"/>
                  </a:lnTo>
                  <a:lnTo>
                    <a:pt x="180975" y="74701"/>
                  </a:lnTo>
                  <a:lnTo>
                    <a:pt x="172199" y="74701"/>
                  </a:lnTo>
                  <a:lnTo>
                    <a:pt x="168783" y="73431"/>
                  </a:lnTo>
                  <a:lnTo>
                    <a:pt x="163131" y="68300"/>
                  </a:lnTo>
                  <a:lnTo>
                    <a:pt x="161340" y="64452"/>
                  </a:lnTo>
                  <a:lnTo>
                    <a:pt x="160566" y="59359"/>
                  </a:lnTo>
                  <a:lnTo>
                    <a:pt x="150101" y="60248"/>
                  </a:lnTo>
                  <a:lnTo>
                    <a:pt x="150761" y="67081"/>
                  </a:lnTo>
                  <a:lnTo>
                    <a:pt x="153428" y="72555"/>
                  </a:lnTo>
                  <a:lnTo>
                    <a:pt x="162763" y="80822"/>
                  </a:lnTo>
                  <a:lnTo>
                    <a:pt x="168795" y="82892"/>
                  </a:lnTo>
                  <a:lnTo>
                    <a:pt x="185191" y="82892"/>
                  </a:lnTo>
                  <a:lnTo>
                    <a:pt x="192290" y="79603"/>
                  </a:lnTo>
                  <a:lnTo>
                    <a:pt x="201777" y="67678"/>
                  </a:lnTo>
                  <a:lnTo>
                    <a:pt x="203923" y="61328"/>
                  </a:lnTo>
                  <a:lnTo>
                    <a:pt x="203923" y="46278"/>
                  </a:lnTo>
                  <a:close/>
                </a:path>
                <a:path w="427989" h="83185">
                  <a:moveTo>
                    <a:pt x="278384" y="52298"/>
                  </a:moveTo>
                  <a:lnTo>
                    <a:pt x="277050" y="47942"/>
                  </a:lnTo>
                  <a:lnTo>
                    <a:pt x="271729" y="40970"/>
                  </a:lnTo>
                  <a:lnTo>
                    <a:pt x="268008" y="38658"/>
                  </a:lnTo>
                  <a:lnTo>
                    <a:pt x="263207" y="37553"/>
                  </a:lnTo>
                  <a:lnTo>
                    <a:pt x="266890" y="35852"/>
                  </a:lnTo>
                  <a:lnTo>
                    <a:pt x="269684" y="33566"/>
                  </a:lnTo>
                  <a:lnTo>
                    <a:pt x="273443" y="27800"/>
                  </a:lnTo>
                  <a:lnTo>
                    <a:pt x="274396" y="24612"/>
                  </a:lnTo>
                  <a:lnTo>
                    <a:pt x="274396" y="17411"/>
                  </a:lnTo>
                  <a:lnTo>
                    <a:pt x="255066" y="12"/>
                  </a:lnTo>
                  <a:lnTo>
                    <a:pt x="244208" y="12"/>
                  </a:lnTo>
                  <a:lnTo>
                    <a:pt x="238836" y="1854"/>
                  </a:lnTo>
                  <a:lnTo>
                    <a:pt x="230200" y="9194"/>
                  </a:lnTo>
                  <a:lnTo>
                    <a:pt x="227431" y="14363"/>
                  </a:lnTo>
                  <a:lnTo>
                    <a:pt x="226212" y="21043"/>
                  </a:lnTo>
                  <a:lnTo>
                    <a:pt x="236181" y="22821"/>
                  </a:lnTo>
                  <a:lnTo>
                    <a:pt x="236918" y="17945"/>
                  </a:lnTo>
                  <a:lnTo>
                    <a:pt x="238582" y="14287"/>
                  </a:lnTo>
                  <a:lnTo>
                    <a:pt x="243751" y="9423"/>
                  </a:lnTo>
                  <a:lnTo>
                    <a:pt x="246976" y="8204"/>
                  </a:lnTo>
                  <a:lnTo>
                    <a:pt x="254774" y="8204"/>
                  </a:lnTo>
                  <a:lnTo>
                    <a:pt x="257962" y="9398"/>
                  </a:lnTo>
                  <a:lnTo>
                    <a:pt x="262902" y="14198"/>
                  </a:lnTo>
                  <a:lnTo>
                    <a:pt x="264147" y="17221"/>
                  </a:lnTo>
                  <a:lnTo>
                    <a:pt x="264147" y="25488"/>
                  </a:lnTo>
                  <a:lnTo>
                    <a:pt x="262445" y="28905"/>
                  </a:lnTo>
                  <a:lnTo>
                    <a:pt x="255651" y="33337"/>
                  </a:lnTo>
                  <a:lnTo>
                    <a:pt x="251841" y="34442"/>
                  </a:lnTo>
                  <a:lnTo>
                    <a:pt x="245986" y="34340"/>
                  </a:lnTo>
                  <a:lnTo>
                    <a:pt x="244881" y="43091"/>
                  </a:lnTo>
                  <a:lnTo>
                    <a:pt x="247688" y="42354"/>
                  </a:lnTo>
                  <a:lnTo>
                    <a:pt x="250024" y="41973"/>
                  </a:lnTo>
                  <a:lnTo>
                    <a:pt x="256514" y="41973"/>
                  </a:lnTo>
                  <a:lnTo>
                    <a:pt x="260324" y="43472"/>
                  </a:lnTo>
                  <a:lnTo>
                    <a:pt x="266306" y="49415"/>
                  </a:lnTo>
                  <a:lnTo>
                    <a:pt x="267804" y="53187"/>
                  </a:lnTo>
                  <a:lnTo>
                    <a:pt x="267804" y="62560"/>
                  </a:lnTo>
                  <a:lnTo>
                    <a:pt x="266179" y="66586"/>
                  </a:lnTo>
                  <a:lnTo>
                    <a:pt x="259715" y="73075"/>
                  </a:lnTo>
                  <a:lnTo>
                    <a:pt x="255765" y="74701"/>
                  </a:lnTo>
                  <a:lnTo>
                    <a:pt x="247129" y="74701"/>
                  </a:lnTo>
                  <a:lnTo>
                    <a:pt x="243763" y="73469"/>
                  </a:lnTo>
                  <a:lnTo>
                    <a:pt x="238264" y="68478"/>
                  </a:lnTo>
                  <a:lnTo>
                    <a:pt x="236334" y="64401"/>
                  </a:lnTo>
                  <a:lnTo>
                    <a:pt x="235191" y="58762"/>
                  </a:lnTo>
                  <a:lnTo>
                    <a:pt x="225221" y="60083"/>
                  </a:lnTo>
                  <a:lnTo>
                    <a:pt x="225882" y="66840"/>
                  </a:lnTo>
                  <a:lnTo>
                    <a:pt x="228561" y="72339"/>
                  </a:lnTo>
                  <a:lnTo>
                    <a:pt x="237972" y="80822"/>
                  </a:lnTo>
                  <a:lnTo>
                    <a:pt x="243903" y="82943"/>
                  </a:lnTo>
                  <a:lnTo>
                    <a:pt x="258914" y="82943"/>
                  </a:lnTo>
                  <a:lnTo>
                    <a:pt x="265455" y="80492"/>
                  </a:lnTo>
                  <a:lnTo>
                    <a:pt x="275793" y="70650"/>
                  </a:lnTo>
                  <a:lnTo>
                    <a:pt x="278384" y="64617"/>
                  </a:lnTo>
                  <a:lnTo>
                    <a:pt x="278384" y="52298"/>
                  </a:lnTo>
                  <a:close/>
                </a:path>
                <a:path w="427989" h="83185">
                  <a:moveTo>
                    <a:pt x="337756" y="12"/>
                  </a:moveTo>
                  <a:lnTo>
                    <a:pt x="331343" y="12"/>
                  </a:lnTo>
                  <a:lnTo>
                    <a:pt x="329603" y="3505"/>
                  </a:lnTo>
                  <a:lnTo>
                    <a:pt x="326644" y="7137"/>
                  </a:lnTo>
                  <a:lnTo>
                    <a:pt x="318300" y="14579"/>
                  </a:lnTo>
                  <a:lnTo>
                    <a:pt x="313423" y="17754"/>
                  </a:lnTo>
                  <a:lnTo>
                    <a:pt x="307860" y="20383"/>
                  </a:lnTo>
                  <a:lnTo>
                    <a:pt x="307860" y="30010"/>
                  </a:lnTo>
                  <a:lnTo>
                    <a:pt x="327787" y="18008"/>
                  </a:lnTo>
                  <a:lnTo>
                    <a:pt x="327787" y="81508"/>
                  </a:lnTo>
                  <a:lnTo>
                    <a:pt x="337756" y="81508"/>
                  </a:lnTo>
                  <a:lnTo>
                    <a:pt x="337756" y="12"/>
                  </a:lnTo>
                  <a:close/>
                </a:path>
                <a:path w="427989" h="83185">
                  <a:moveTo>
                    <a:pt x="427659" y="71932"/>
                  </a:moveTo>
                  <a:lnTo>
                    <a:pt x="387845" y="71932"/>
                  </a:lnTo>
                  <a:lnTo>
                    <a:pt x="388950" y="70116"/>
                  </a:lnTo>
                  <a:lnTo>
                    <a:pt x="390347" y="68326"/>
                  </a:lnTo>
                  <a:lnTo>
                    <a:pt x="393750" y="64757"/>
                  </a:lnTo>
                  <a:lnTo>
                    <a:pt x="397586" y="61341"/>
                  </a:lnTo>
                  <a:lnTo>
                    <a:pt x="410730" y="50266"/>
                  </a:lnTo>
                  <a:lnTo>
                    <a:pt x="415848" y="45504"/>
                  </a:lnTo>
                  <a:lnTo>
                    <a:pt x="422008" y="38557"/>
                  </a:lnTo>
                  <a:lnTo>
                    <a:pt x="424218" y="35255"/>
                  </a:lnTo>
                  <a:lnTo>
                    <a:pt x="426885" y="28981"/>
                  </a:lnTo>
                  <a:lnTo>
                    <a:pt x="427545" y="25793"/>
                  </a:lnTo>
                  <a:lnTo>
                    <a:pt x="427545" y="16154"/>
                  </a:lnTo>
                  <a:lnTo>
                    <a:pt x="425284" y="10807"/>
                  </a:lnTo>
                  <a:lnTo>
                    <a:pt x="416191" y="2159"/>
                  </a:lnTo>
                  <a:lnTo>
                    <a:pt x="410032" y="0"/>
                  </a:lnTo>
                  <a:lnTo>
                    <a:pt x="394525" y="0"/>
                  </a:lnTo>
                  <a:lnTo>
                    <a:pt x="388378" y="2019"/>
                  </a:lnTo>
                  <a:lnTo>
                    <a:pt x="379222" y="10020"/>
                  </a:lnTo>
                  <a:lnTo>
                    <a:pt x="376580" y="15836"/>
                  </a:lnTo>
                  <a:lnTo>
                    <a:pt x="375881" y="23482"/>
                  </a:lnTo>
                  <a:lnTo>
                    <a:pt x="386130" y="24536"/>
                  </a:lnTo>
                  <a:lnTo>
                    <a:pt x="386168" y="19443"/>
                  </a:lnTo>
                  <a:lnTo>
                    <a:pt x="387629" y="15455"/>
                  </a:lnTo>
                  <a:lnTo>
                    <a:pt x="393382" y="9690"/>
                  </a:lnTo>
                  <a:lnTo>
                    <a:pt x="397217" y="8255"/>
                  </a:lnTo>
                  <a:lnTo>
                    <a:pt x="406565" y="8255"/>
                  </a:lnTo>
                  <a:lnTo>
                    <a:pt x="410235" y="9626"/>
                  </a:lnTo>
                  <a:lnTo>
                    <a:pt x="415886" y="15049"/>
                  </a:lnTo>
                  <a:lnTo>
                    <a:pt x="417296" y="18376"/>
                  </a:lnTo>
                  <a:lnTo>
                    <a:pt x="417296" y="26085"/>
                  </a:lnTo>
                  <a:lnTo>
                    <a:pt x="415759" y="30086"/>
                  </a:lnTo>
                  <a:lnTo>
                    <a:pt x="409549" y="38544"/>
                  </a:lnTo>
                  <a:lnTo>
                    <a:pt x="403580" y="44259"/>
                  </a:lnTo>
                  <a:lnTo>
                    <a:pt x="389077" y="56146"/>
                  </a:lnTo>
                  <a:lnTo>
                    <a:pt x="384733" y="60248"/>
                  </a:lnTo>
                  <a:lnTo>
                    <a:pt x="378701" y="67335"/>
                  </a:lnTo>
                  <a:lnTo>
                    <a:pt x="376529" y="70929"/>
                  </a:lnTo>
                  <a:lnTo>
                    <a:pt x="374319" y="76809"/>
                  </a:lnTo>
                  <a:lnTo>
                    <a:pt x="373938" y="79108"/>
                  </a:lnTo>
                  <a:lnTo>
                    <a:pt x="374002" y="81508"/>
                  </a:lnTo>
                  <a:lnTo>
                    <a:pt x="427659" y="81508"/>
                  </a:lnTo>
                  <a:lnTo>
                    <a:pt x="427659" y="719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689779" y="24130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699295" y="2417005"/>
              <a:ext cx="143802" cy="124828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3992486" y="24130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001998" y="2417005"/>
              <a:ext cx="143802" cy="124828"/>
            </a:xfrm>
            <a:prstGeom prst="rect">
              <a:avLst/>
            </a:prstGeom>
          </p:spPr>
        </p:pic>
      </p:grpSp>
      <p:sp>
        <p:nvSpPr>
          <p:cNvPr id="32" name="object 32"/>
          <p:cNvSpPr txBox="1"/>
          <p:nvPr/>
        </p:nvSpPr>
        <p:spPr>
          <a:xfrm>
            <a:off x="3992486" y="2413063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2005462" y="1985042"/>
            <a:ext cx="1738630" cy="1924050"/>
          </a:xfrm>
          <a:custGeom>
            <a:avLst/>
            <a:gdLst/>
            <a:ahLst/>
            <a:cxnLst/>
            <a:rect l="l" t="t" r="r" b="b"/>
            <a:pathLst>
              <a:path w="1738629" h="192405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1660"/>
                </a:lnTo>
                <a:lnTo>
                  <a:pt x="1124" y="1893282"/>
                </a:lnTo>
                <a:lnTo>
                  <a:pt x="8999" y="1914656"/>
                </a:lnTo>
                <a:lnTo>
                  <a:pt x="30373" y="1922531"/>
                </a:lnTo>
                <a:lnTo>
                  <a:pt x="71996" y="1923656"/>
                </a:lnTo>
                <a:lnTo>
                  <a:pt x="1666595" y="1923656"/>
                </a:lnTo>
                <a:lnTo>
                  <a:pt x="1708218" y="1922531"/>
                </a:lnTo>
                <a:lnTo>
                  <a:pt x="1729592" y="1914656"/>
                </a:lnTo>
                <a:lnTo>
                  <a:pt x="1737466" y="1893282"/>
                </a:lnTo>
                <a:lnTo>
                  <a:pt x="1738591" y="185166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2107108" y="316219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7692RH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16005044005326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5" name="object 35"/>
          <p:cNvSpPr txBox="1"/>
          <p:nvPr/>
        </p:nvSpPr>
        <p:spPr>
          <a:xfrm>
            <a:off x="2157506" y="2044994"/>
            <a:ext cx="143510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MEXICAN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STYLE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36" name="object 3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650718" y="1125804"/>
            <a:ext cx="450060" cy="769543"/>
          </a:xfrm>
          <a:prstGeom prst="rect">
            <a:avLst/>
          </a:prstGeom>
        </p:spPr>
      </p:pic>
      <p:grpSp>
        <p:nvGrpSpPr>
          <p:cNvPr id="37" name="object 37"/>
          <p:cNvGrpSpPr/>
          <p:nvPr/>
        </p:nvGrpSpPr>
        <p:grpSpPr>
          <a:xfrm>
            <a:off x="2166556" y="2412733"/>
            <a:ext cx="1358265" cy="650240"/>
            <a:chOff x="2166556" y="2412733"/>
            <a:chExt cx="1358265" cy="650240"/>
          </a:xfrm>
        </p:grpSpPr>
        <p:sp>
          <p:nvSpPr>
            <p:cNvPr id="38" name="object 38"/>
            <p:cNvSpPr/>
            <p:nvPr/>
          </p:nvSpPr>
          <p:spPr>
            <a:xfrm>
              <a:off x="2221793" y="2701050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75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75" y="359994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80097" y="2971946"/>
              <a:ext cx="71272" cy="89103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2236851" y="2701061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92" y="325882"/>
                  </a:moveTo>
                  <a:lnTo>
                    <a:pt x="51155" y="319570"/>
                  </a:lnTo>
                  <a:lnTo>
                    <a:pt x="47853" y="316141"/>
                  </a:lnTo>
                  <a:lnTo>
                    <a:pt x="43230" y="311289"/>
                  </a:lnTo>
                  <a:lnTo>
                    <a:pt x="43230" y="328447"/>
                  </a:lnTo>
                  <a:lnTo>
                    <a:pt x="43192" y="340410"/>
                  </a:lnTo>
                  <a:lnTo>
                    <a:pt x="41795" y="344690"/>
                  </a:lnTo>
                  <a:lnTo>
                    <a:pt x="35737" y="351485"/>
                  </a:lnTo>
                  <a:lnTo>
                    <a:pt x="32118" y="353174"/>
                  </a:lnTo>
                  <a:lnTo>
                    <a:pt x="25031" y="353174"/>
                  </a:lnTo>
                  <a:lnTo>
                    <a:pt x="11353" y="337134"/>
                  </a:lnTo>
                  <a:lnTo>
                    <a:pt x="11353" y="328447"/>
                  </a:lnTo>
                  <a:lnTo>
                    <a:pt x="12928" y="324218"/>
                  </a:lnTo>
                  <a:lnTo>
                    <a:pt x="16065" y="321017"/>
                  </a:lnTo>
                  <a:lnTo>
                    <a:pt x="18846" y="318122"/>
                  </a:lnTo>
                  <a:lnTo>
                    <a:pt x="19202" y="317754"/>
                  </a:lnTo>
                  <a:lnTo>
                    <a:pt x="23025" y="316141"/>
                  </a:lnTo>
                  <a:lnTo>
                    <a:pt x="32067" y="316141"/>
                  </a:lnTo>
                  <a:lnTo>
                    <a:pt x="35826" y="317754"/>
                  </a:lnTo>
                  <a:lnTo>
                    <a:pt x="38823" y="321017"/>
                  </a:lnTo>
                  <a:lnTo>
                    <a:pt x="41808" y="324218"/>
                  </a:lnTo>
                  <a:lnTo>
                    <a:pt x="43230" y="328447"/>
                  </a:lnTo>
                  <a:lnTo>
                    <a:pt x="43230" y="311289"/>
                  </a:lnTo>
                  <a:lnTo>
                    <a:pt x="41808" y="309791"/>
                  </a:lnTo>
                  <a:lnTo>
                    <a:pt x="36169" y="307327"/>
                  </a:lnTo>
                  <a:lnTo>
                    <a:pt x="25717" y="307327"/>
                  </a:lnTo>
                  <a:lnTo>
                    <a:pt x="22085" y="308216"/>
                  </a:lnTo>
                  <a:lnTo>
                    <a:pt x="15138" y="311772"/>
                  </a:lnTo>
                  <a:lnTo>
                    <a:pt x="12204" y="314477"/>
                  </a:lnTo>
                  <a:lnTo>
                    <a:pt x="9804" y="318122"/>
                  </a:lnTo>
                  <a:lnTo>
                    <a:pt x="9906" y="309791"/>
                  </a:lnTo>
                  <a:lnTo>
                    <a:pt x="25234" y="286677"/>
                  </a:lnTo>
                  <a:lnTo>
                    <a:pt x="32359" y="286677"/>
                  </a:lnTo>
                  <a:lnTo>
                    <a:pt x="42151" y="299466"/>
                  </a:lnTo>
                  <a:lnTo>
                    <a:pt x="52057" y="298691"/>
                  </a:lnTo>
                  <a:lnTo>
                    <a:pt x="51244" y="292379"/>
                  </a:lnTo>
                  <a:lnTo>
                    <a:pt x="48793" y="287439"/>
                  </a:lnTo>
                  <a:lnTo>
                    <a:pt x="47917" y="286677"/>
                  </a:lnTo>
                  <a:lnTo>
                    <a:pt x="40627" y="280289"/>
                  </a:lnTo>
                  <a:lnTo>
                    <a:pt x="35407" y="278485"/>
                  </a:lnTo>
                  <a:lnTo>
                    <a:pt x="20459" y="278485"/>
                  </a:lnTo>
                  <a:lnTo>
                    <a:pt x="431" y="311035"/>
                  </a:lnTo>
                  <a:lnTo>
                    <a:pt x="0" y="324218"/>
                  </a:lnTo>
                  <a:lnTo>
                    <a:pt x="381" y="331787"/>
                  </a:lnTo>
                  <a:lnTo>
                    <a:pt x="19773" y="361365"/>
                  </a:lnTo>
                  <a:lnTo>
                    <a:pt x="32956" y="361365"/>
                  </a:lnTo>
                  <a:lnTo>
                    <a:pt x="37312" y="360210"/>
                  </a:lnTo>
                  <a:lnTo>
                    <a:pt x="44983" y="355561"/>
                  </a:lnTo>
                  <a:lnTo>
                    <a:pt x="47142" y="353174"/>
                  </a:lnTo>
                  <a:lnTo>
                    <a:pt x="47993" y="352234"/>
                  </a:lnTo>
                  <a:lnTo>
                    <a:pt x="52387" y="343484"/>
                  </a:lnTo>
                  <a:lnTo>
                    <a:pt x="53492" y="338734"/>
                  </a:lnTo>
                  <a:lnTo>
                    <a:pt x="53492" y="325882"/>
                  </a:lnTo>
                  <a:close/>
                </a:path>
                <a:path w="1118870" h="361950">
                  <a:moveTo>
                    <a:pt x="113258" y="0"/>
                  </a:moveTo>
                  <a:lnTo>
                    <a:pt x="102577" y="0"/>
                  </a:lnTo>
                  <a:lnTo>
                    <a:pt x="102577" y="313664"/>
                  </a:lnTo>
                  <a:lnTo>
                    <a:pt x="113258" y="313664"/>
                  </a:lnTo>
                  <a:lnTo>
                    <a:pt x="113258" y="0"/>
                  </a:lnTo>
                  <a:close/>
                </a:path>
                <a:path w="1118870" h="361950">
                  <a:moveTo>
                    <a:pt x="134632" y="0"/>
                  </a:moveTo>
                  <a:lnTo>
                    <a:pt x="123952" y="0"/>
                  </a:lnTo>
                  <a:lnTo>
                    <a:pt x="123952" y="313664"/>
                  </a:lnTo>
                  <a:lnTo>
                    <a:pt x="134632" y="313664"/>
                  </a:lnTo>
                  <a:lnTo>
                    <a:pt x="134632" y="0"/>
                  </a:lnTo>
                  <a:close/>
                </a:path>
                <a:path w="1118870" h="361950">
                  <a:moveTo>
                    <a:pt x="188087" y="0"/>
                  </a:moveTo>
                  <a:lnTo>
                    <a:pt x="166700" y="0"/>
                  </a:lnTo>
                  <a:lnTo>
                    <a:pt x="166700" y="260197"/>
                  </a:lnTo>
                  <a:lnTo>
                    <a:pt x="188087" y="260197"/>
                  </a:lnTo>
                  <a:lnTo>
                    <a:pt x="188087" y="0"/>
                  </a:lnTo>
                  <a:close/>
                </a:path>
                <a:path w="1118870" h="361950">
                  <a:moveTo>
                    <a:pt x="202971" y="329488"/>
                  </a:moveTo>
                  <a:lnTo>
                    <a:pt x="194818" y="286740"/>
                  </a:lnTo>
                  <a:lnTo>
                    <a:pt x="193967" y="285407"/>
                  </a:lnTo>
                  <a:lnTo>
                    <a:pt x="192722" y="284251"/>
                  </a:lnTo>
                  <a:lnTo>
                    <a:pt x="192722" y="319963"/>
                  </a:lnTo>
                  <a:lnTo>
                    <a:pt x="192430" y="329095"/>
                  </a:lnTo>
                  <a:lnTo>
                    <a:pt x="181076" y="353187"/>
                  </a:lnTo>
                  <a:lnTo>
                    <a:pt x="171932" y="353187"/>
                  </a:lnTo>
                  <a:lnTo>
                    <a:pt x="160286" y="319963"/>
                  </a:lnTo>
                  <a:lnTo>
                    <a:pt x="160566" y="311924"/>
                  </a:lnTo>
                  <a:lnTo>
                    <a:pt x="171818" y="286740"/>
                  </a:lnTo>
                  <a:lnTo>
                    <a:pt x="181051" y="286740"/>
                  </a:lnTo>
                  <a:lnTo>
                    <a:pt x="192722" y="319963"/>
                  </a:lnTo>
                  <a:lnTo>
                    <a:pt x="192722" y="284251"/>
                  </a:lnTo>
                  <a:lnTo>
                    <a:pt x="191249" y="282879"/>
                  </a:lnTo>
                  <a:lnTo>
                    <a:pt x="187960" y="281152"/>
                  </a:lnTo>
                  <a:lnTo>
                    <a:pt x="184683" y="279374"/>
                  </a:lnTo>
                  <a:lnTo>
                    <a:pt x="180860" y="278485"/>
                  </a:lnTo>
                  <a:lnTo>
                    <a:pt x="170599" y="278485"/>
                  </a:lnTo>
                  <a:lnTo>
                    <a:pt x="150037" y="310362"/>
                  </a:lnTo>
                  <a:lnTo>
                    <a:pt x="150037" y="319963"/>
                  </a:lnTo>
                  <a:lnTo>
                    <a:pt x="162534" y="358559"/>
                  </a:lnTo>
                  <a:lnTo>
                    <a:pt x="168681" y="361378"/>
                  </a:lnTo>
                  <a:lnTo>
                    <a:pt x="182448" y="361378"/>
                  </a:lnTo>
                  <a:lnTo>
                    <a:pt x="187350" y="359791"/>
                  </a:lnTo>
                  <a:lnTo>
                    <a:pt x="195148" y="353402"/>
                  </a:lnTo>
                  <a:lnTo>
                    <a:pt x="195287" y="353187"/>
                  </a:lnTo>
                  <a:lnTo>
                    <a:pt x="198081" y="348881"/>
                  </a:lnTo>
                  <a:lnTo>
                    <a:pt x="201993" y="337185"/>
                  </a:lnTo>
                  <a:lnTo>
                    <a:pt x="202971" y="329488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80" y="0"/>
                  </a:lnTo>
                  <a:lnTo>
                    <a:pt x="198780" y="260197"/>
                  </a:lnTo>
                  <a:lnTo>
                    <a:pt x="209473" y="260197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73" y="0"/>
                  </a:moveTo>
                  <a:lnTo>
                    <a:pt x="220179" y="0"/>
                  </a:lnTo>
                  <a:lnTo>
                    <a:pt x="220179" y="260197"/>
                  </a:lnTo>
                  <a:lnTo>
                    <a:pt x="230873" y="260197"/>
                  </a:lnTo>
                  <a:lnTo>
                    <a:pt x="230873" y="0"/>
                  </a:lnTo>
                  <a:close/>
                </a:path>
                <a:path w="1118870" h="361950">
                  <a:moveTo>
                    <a:pt x="278028" y="329488"/>
                  </a:moveTo>
                  <a:lnTo>
                    <a:pt x="269875" y="286740"/>
                  </a:lnTo>
                  <a:lnTo>
                    <a:pt x="269024" y="285407"/>
                  </a:lnTo>
                  <a:lnTo>
                    <a:pt x="267779" y="284251"/>
                  </a:lnTo>
                  <a:lnTo>
                    <a:pt x="267779" y="319963"/>
                  </a:lnTo>
                  <a:lnTo>
                    <a:pt x="267487" y="329095"/>
                  </a:lnTo>
                  <a:lnTo>
                    <a:pt x="256133" y="353187"/>
                  </a:lnTo>
                  <a:lnTo>
                    <a:pt x="246989" y="353187"/>
                  </a:lnTo>
                  <a:lnTo>
                    <a:pt x="235343" y="319963"/>
                  </a:lnTo>
                  <a:lnTo>
                    <a:pt x="235623" y="311924"/>
                  </a:lnTo>
                  <a:lnTo>
                    <a:pt x="246875" y="286740"/>
                  </a:lnTo>
                  <a:lnTo>
                    <a:pt x="256108" y="286740"/>
                  </a:lnTo>
                  <a:lnTo>
                    <a:pt x="267779" y="319963"/>
                  </a:lnTo>
                  <a:lnTo>
                    <a:pt x="267779" y="284251"/>
                  </a:lnTo>
                  <a:lnTo>
                    <a:pt x="266306" y="282879"/>
                  </a:lnTo>
                  <a:lnTo>
                    <a:pt x="263017" y="281152"/>
                  </a:lnTo>
                  <a:lnTo>
                    <a:pt x="259740" y="279374"/>
                  </a:lnTo>
                  <a:lnTo>
                    <a:pt x="255917" y="278485"/>
                  </a:lnTo>
                  <a:lnTo>
                    <a:pt x="245656" y="278485"/>
                  </a:lnTo>
                  <a:lnTo>
                    <a:pt x="225094" y="310362"/>
                  </a:lnTo>
                  <a:lnTo>
                    <a:pt x="225094" y="319963"/>
                  </a:lnTo>
                  <a:lnTo>
                    <a:pt x="237591" y="358559"/>
                  </a:lnTo>
                  <a:lnTo>
                    <a:pt x="243738" y="361378"/>
                  </a:lnTo>
                  <a:lnTo>
                    <a:pt x="257505" y="361378"/>
                  </a:lnTo>
                  <a:lnTo>
                    <a:pt x="262407" y="359791"/>
                  </a:lnTo>
                  <a:lnTo>
                    <a:pt x="270205" y="353402"/>
                  </a:lnTo>
                  <a:lnTo>
                    <a:pt x="270344" y="353187"/>
                  </a:lnTo>
                  <a:lnTo>
                    <a:pt x="273138" y="348881"/>
                  </a:lnTo>
                  <a:lnTo>
                    <a:pt x="277050" y="337185"/>
                  </a:lnTo>
                  <a:lnTo>
                    <a:pt x="278028" y="329488"/>
                  </a:lnTo>
                  <a:close/>
                </a:path>
                <a:path w="1118870" h="361950">
                  <a:moveTo>
                    <a:pt x="284314" y="0"/>
                  </a:moveTo>
                  <a:lnTo>
                    <a:pt x="252234" y="0"/>
                  </a:lnTo>
                  <a:lnTo>
                    <a:pt x="252234" y="260197"/>
                  </a:lnTo>
                  <a:lnTo>
                    <a:pt x="284314" y="260197"/>
                  </a:lnTo>
                  <a:lnTo>
                    <a:pt x="284314" y="0"/>
                  </a:lnTo>
                  <a:close/>
                </a:path>
                <a:path w="1118870" h="361950">
                  <a:moveTo>
                    <a:pt x="327063" y="0"/>
                  </a:moveTo>
                  <a:lnTo>
                    <a:pt x="294995" y="0"/>
                  </a:lnTo>
                  <a:lnTo>
                    <a:pt x="294995" y="260197"/>
                  </a:lnTo>
                  <a:lnTo>
                    <a:pt x="327063" y="260197"/>
                  </a:lnTo>
                  <a:lnTo>
                    <a:pt x="327063" y="0"/>
                  </a:lnTo>
                  <a:close/>
                </a:path>
                <a:path w="1118870" h="361950">
                  <a:moveTo>
                    <a:pt x="353961" y="324751"/>
                  </a:moveTo>
                  <a:lnTo>
                    <a:pt x="351523" y="318439"/>
                  </a:lnTo>
                  <a:lnTo>
                    <a:pt x="341782" y="308622"/>
                  </a:lnTo>
                  <a:lnTo>
                    <a:pt x="335800" y="306171"/>
                  </a:lnTo>
                  <a:lnTo>
                    <a:pt x="323354" y="306171"/>
                  </a:lnTo>
                  <a:lnTo>
                    <a:pt x="318249" y="307860"/>
                  </a:lnTo>
                  <a:lnTo>
                    <a:pt x="313372" y="311264"/>
                  </a:lnTo>
                  <a:lnTo>
                    <a:pt x="317754" y="289445"/>
                  </a:lnTo>
                  <a:lnTo>
                    <a:pt x="350139" y="289445"/>
                  </a:lnTo>
                  <a:lnTo>
                    <a:pt x="350139" y="279920"/>
                  </a:lnTo>
                  <a:lnTo>
                    <a:pt x="309778" y="279920"/>
                  </a:lnTo>
                  <a:lnTo>
                    <a:pt x="301904" y="321614"/>
                  </a:lnTo>
                  <a:lnTo>
                    <a:pt x="311264" y="322834"/>
                  </a:lnTo>
                  <a:lnTo>
                    <a:pt x="312737" y="320509"/>
                  </a:lnTo>
                  <a:lnTo>
                    <a:pt x="314769" y="318630"/>
                  </a:lnTo>
                  <a:lnTo>
                    <a:pt x="319938" y="315709"/>
                  </a:lnTo>
                  <a:lnTo>
                    <a:pt x="322846" y="314972"/>
                  </a:lnTo>
                  <a:lnTo>
                    <a:pt x="331216" y="314972"/>
                  </a:lnTo>
                  <a:lnTo>
                    <a:pt x="335394" y="316611"/>
                  </a:lnTo>
                  <a:lnTo>
                    <a:pt x="341782" y="323189"/>
                  </a:lnTo>
                  <a:lnTo>
                    <a:pt x="343382" y="327672"/>
                  </a:lnTo>
                  <a:lnTo>
                    <a:pt x="343382" y="339331"/>
                  </a:lnTo>
                  <a:lnTo>
                    <a:pt x="341718" y="344131"/>
                  </a:lnTo>
                  <a:lnTo>
                    <a:pt x="335076" y="351370"/>
                  </a:lnTo>
                  <a:lnTo>
                    <a:pt x="331012" y="353174"/>
                  </a:lnTo>
                  <a:lnTo>
                    <a:pt x="322237" y="353174"/>
                  </a:lnTo>
                  <a:lnTo>
                    <a:pt x="318820" y="351904"/>
                  </a:lnTo>
                  <a:lnTo>
                    <a:pt x="313169" y="346773"/>
                  </a:lnTo>
                  <a:lnTo>
                    <a:pt x="311378" y="342925"/>
                  </a:lnTo>
                  <a:lnTo>
                    <a:pt x="310603" y="337845"/>
                  </a:lnTo>
                  <a:lnTo>
                    <a:pt x="300139" y="338721"/>
                  </a:lnTo>
                  <a:lnTo>
                    <a:pt x="300799" y="345554"/>
                  </a:lnTo>
                  <a:lnTo>
                    <a:pt x="303466" y="351040"/>
                  </a:lnTo>
                  <a:lnTo>
                    <a:pt x="312801" y="359308"/>
                  </a:lnTo>
                  <a:lnTo>
                    <a:pt x="318833" y="361365"/>
                  </a:lnTo>
                  <a:lnTo>
                    <a:pt x="335229" y="361365"/>
                  </a:lnTo>
                  <a:lnTo>
                    <a:pt x="342328" y="358089"/>
                  </a:lnTo>
                  <a:lnTo>
                    <a:pt x="351815" y="346163"/>
                  </a:lnTo>
                  <a:lnTo>
                    <a:pt x="353961" y="339813"/>
                  </a:lnTo>
                  <a:lnTo>
                    <a:pt x="353961" y="324751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48462" y="0"/>
                  </a:lnTo>
                  <a:lnTo>
                    <a:pt x="348462" y="260197"/>
                  </a:lnTo>
                  <a:lnTo>
                    <a:pt x="359156" y="260197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80542" y="0"/>
                  </a:moveTo>
                  <a:lnTo>
                    <a:pt x="369849" y="0"/>
                  </a:lnTo>
                  <a:lnTo>
                    <a:pt x="369849" y="260197"/>
                  </a:lnTo>
                  <a:lnTo>
                    <a:pt x="380542" y="260197"/>
                  </a:lnTo>
                  <a:lnTo>
                    <a:pt x="380542" y="0"/>
                  </a:lnTo>
                  <a:close/>
                </a:path>
                <a:path w="1118870" h="361950">
                  <a:moveTo>
                    <a:pt x="433997" y="0"/>
                  </a:moveTo>
                  <a:lnTo>
                    <a:pt x="401929" y="0"/>
                  </a:lnTo>
                  <a:lnTo>
                    <a:pt x="401929" y="260197"/>
                  </a:lnTo>
                  <a:lnTo>
                    <a:pt x="433997" y="260197"/>
                  </a:lnTo>
                  <a:lnTo>
                    <a:pt x="433997" y="0"/>
                  </a:lnTo>
                  <a:close/>
                </a:path>
                <a:path w="1118870" h="361950">
                  <a:moveTo>
                    <a:pt x="455371" y="0"/>
                  </a:moveTo>
                  <a:lnTo>
                    <a:pt x="444690" y="0"/>
                  </a:lnTo>
                  <a:lnTo>
                    <a:pt x="444690" y="260197"/>
                  </a:lnTo>
                  <a:lnTo>
                    <a:pt x="455371" y="260197"/>
                  </a:lnTo>
                  <a:lnTo>
                    <a:pt x="455371" y="0"/>
                  </a:lnTo>
                  <a:close/>
                </a:path>
                <a:path w="1118870" h="361950">
                  <a:moveTo>
                    <a:pt x="508838" y="0"/>
                  </a:moveTo>
                  <a:lnTo>
                    <a:pt x="487451" y="0"/>
                  </a:lnTo>
                  <a:lnTo>
                    <a:pt x="487451" y="260197"/>
                  </a:lnTo>
                  <a:lnTo>
                    <a:pt x="508838" y="260197"/>
                  </a:lnTo>
                  <a:lnTo>
                    <a:pt x="508838" y="0"/>
                  </a:lnTo>
                  <a:close/>
                </a:path>
                <a:path w="1118870" h="361950">
                  <a:moveTo>
                    <a:pt x="530237" y="0"/>
                  </a:moveTo>
                  <a:lnTo>
                    <a:pt x="519557" y="0"/>
                  </a:lnTo>
                  <a:lnTo>
                    <a:pt x="519557" y="260197"/>
                  </a:lnTo>
                  <a:lnTo>
                    <a:pt x="530237" y="260197"/>
                  </a:lnTo>
                  <a:lnTo>
                    <a:pt x="530237" y="0"/>
                  </a:lnTo>
                  <a:close/>
                </a:path>
                <a:path w="1118870" h="361950">
                  <a:moveTo>
                    <a:pt x="583679" y="0"/>
                  </a:moveTo>
                  <a:lnTo>
                    <a:pt x="562292" y="0"/>
                  </a:lnTo>
                  <a:lnTo>
                    <a:pt x="562292" y="260197"/>
                  </a:lnTo>
                  <a:lnTo>
                    <a:pt x="583679" y="260197"/>
                  </a:lnTo>
                  <a:lnTo>
                    <a:pt x="583679" y="0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85" y="0"/>
                  </a:lnTo>
                  <a:lnTo>
                    <a:pt x="594385" y="313664"/>
                  </a:lnTo>
                  <a:lnTo>
                    <a:pt x="605078" y="313664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65" y="0"/>
                  </a:moveTo>
                  <a:lnTo>
                    <a:pt x="615772" y="0"/>
                  </a:lnTo>
                  <a:lnTo>
                    <a:pt x="615772" y="313664"/>
                  </a:lnTo>
                  <a:lnTo>
                    <a:pt x="626465" y="313664"/>
                  </a:lnTo>
                  <a:lnTo>
                    <a:pt x="626465" y="0"/>
                  </a:lnTo>
                  <a:close/>
                </a:path>
                <a:path w="1118870" h="361950">
                  <a:moveTo>
                    <a:pt x="669226" y="0"/>
                  </a:moveTo>
                  <a:lnTo>
                    <a:pt x="637146" y="0"/>
                  </a:lnTo>
                  <a:lnTo>
                    <a:pt x="637146" y="260197"/>
                  </a:lnTo>
                  <a:lnTo>
                    <a:pt x="669226" y="260197"/>
                  </a:lnTo>
                  <a:lnTo>
                    <a:pt x="669226" y="0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13" y="0"/>
                  </a:lnTo>
                  <a:lnTo>
                    <a:pt x="690613" y="260197"/>
                  </a:lnTo>
                  <a:lnTo>
                    <a:pt x="701306" y="260197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67" y="0"/>
                  </a:moveTo>
                  <a:lnTo>
                    <a:pt x="712000" y="0"/>
                  </a:lnTo>
                  <a:lnTo>
                    <a:pt x="712000" y="260197"/>
                  </a:lnTo>
                  <a:lnTo>
                    <a:pt x="744067" y="260197"/>
                  </a:lnTo>
                  <a:lnTo>
                    <a:pt x="744067" y="0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47" y="260197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797534" y="0"/>
                  </a:moveTo>
                  <a:lnTo>
                    <a:pt x="786841" y="0"/>
                  </a:lnTo>
                  <a:lnTo>
                    <a:pt x="786841" y="260197"/>
                  </a:lnTo>
                  <a:lnTo>
                    <a:pt x="797534" y="260197"/>
                  </a:lnTo>
                  <a:lnTo>
                    <a:pt x="797534" y="0"/>
                  </a:lnTo>
                  <a:close/>
                </a:path>
                <a:path w="1118870" h="361950">
                  <a:moveTo>
                    <a:pt x="850988" y="0"/>
                  </a:moveTo>
                  <a:lnTo>
                    <a:pt x="818908" y="0"/>
                  </a:lnTo>
                  <a:lnTo>
                    <a:pt x="818908" y="260197"/>
                  </a:lnTo>
                  <a:lnTo>
                    <a:pt x="850988" y="260197"/>
                  </a:lnTo>
                  <a:lnTo>
                    <a:pt x="850988" y="0"/>
                  </a:lnTo>
                  <a:close/>
                </a:path>
                <a:path w="1118870" h="361950">
                  <a:moveTo>
                    <a:pt x="872363" y="0"/>
                  </a:moveTo>
                  <a:lnTo>
                    <a:pt x="861682" y="0"/>
                  </a:lnTo>
                  <a:lnTo>
                    <a:pt x="861682" y="260197"/>
                  </a:lnTo>
                  <a:lnTo>
                    <a:pt x="872363" y="260197"/>
                  </a:lnTo>
                  <a:lnTo>
                    <a:pt x="872363" y="0"/>
                  </a:lnTo>
                  <a:close/>
                </a:path>
                <a:path w="1118870" h="361950">
                  <a:moveTo>
                    <a:pt x="925830" y="0"/>
                  </a:moveTo>
                  <a:lnTo>
                    <a:pt x="915136" y="0"/>
                  </a:lnTo>
                  <a:lnTo>
                    <a:pt x="915136" y="260197"/>
                  </a:lnTo>
                  <a:lnTo>
                    <a:pt x="925830" y="260197"/>
                  </a:lnTo>
                  <a:lnTo>
                    <a:pt x="925830" y="0"/>
                  </a:lnTo>
                  <a:close/>
                </a:path>
                <a:path w="1118870" h="361950">
                  <a:moveTo>
                    <a:pt x="958735" y="0"/>
                  </a:moveTo>
                  <a:lnTo>
                    <a:pt x="936523" y="0"/>
                  </a:lnTo>
                  <a:lnTo>
                    <a:pt x="936523" y="260197"/>
                  </a:lnTo>
                  <a:lnTo>
                    <a:pt x="958735" y="260197"/>
                  </a:lnTo>
                  <a:lnTo>
                    <a:pt x="958735" y="0"/>
                  </a:lnTo>
                  <a:close/>
                </a:path>
                <a:path w="1118870" h="361950">
                  <a:moveTo>
                    <a:pt x="990803" y="0"/>
                  </a:moveTo>
                  <a:lnTo>
                    <a:pt x="968603" y="0"/>
                  </a:lnTo>
                  <a:lnTo>
                    <a:pt x="968603" y="260197"/>
                  </a:lnTo>
                  <a:lnTo>
                    <a:pt x="990803" y="260197"/>
                  </a:lnTo>
                  <a:lnTo>
                    <a:pt x="990803" y="0"/>
                  </a:lnTo>
                  <a:close/>
                </a:path>
                <a:path w="1118870" h="361950">
                  <a:moveTo>
                    <a:pt x="1043444" y="0"/>
                  </a:moveTo>
                  <a:lnTo>
                    <a:pt x="1011364" y="0"/>
                  </a:lnTo>
                  <a:lnTo>
                    <a:pt x="1011364" y="260197"/>
                  </a:lnTo>
                  <a:lnTo>
                    <a:pt x="1043444" y="260197"/>
                  </a:lnTo>
                  <a:lnTo>
                    <a:pt x="1043444" y="0"/>
                  </a:lnTo>
                  <a:close/>
                </a:path>
                <a:path w="1118870" h="361950">
                  <a:moveTo>
                    <a:pt x="1064818" y="0"/>
                  </a:moveTo>
                  <a:lnTo>
                    <a:pt x="1054125" y="0"/>
                  </a:lnTo>
                  <a:lnTo>
                    <a:pt x="1054125" y="260197"/>
                  </a:lnTo>
                  <a:lnTo>
                    <a:pt x="1064818" y="260197"/>
                  </a:lnTo>
                  <a:lnTo>
                    <a:pt x="1064818" y="0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31" y="0"/>
                  </a:lnTo>
                  <a:lnTo>
                    <a:pt x="1086231" y="313664"/>
                  </a:lnTo>
                  <a:lnTo>
                    <a:pt x="1096911" y="313664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92" y="0"/>
                  </a:lnTo>
                  <a:lnTo>
                    <a:pt x="1107592" y="313664"/>
                  </a:lnTo>
                  <a:lnTo>
                    <a:pt x="1118273" y="313664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612056" y="2979540"/>
              <a:ext cx="202992" cy="82892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2878721" y="2979546"/>
              <a:ext cx="429259" cy="83185"/>
            </a:xfrm>
            <a:custGeom>
              <a:avLst/>
              <a:gdLst/>
              <a:ahLst/>
              <a:cxnLst/>
              <a:rect l="l" t="t" r="r" b="b"/>
              <a:pathLst>
                <a:path w="429260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29" y="6921"/>
                  </a:lnTo>
                  <a:lnTo>
                    <a:pt x="42697" y="5778"/>
                  </a:lnTo>
                  <a:lnTo>
                    <a:pt x="42697" y="41478"/>
                  </a:lnTo>
                  <a:lnTo>
                    <a:pt x="42392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55"/>
                  </a:lnTo>
                  <a:lnTo>
                    <a:pt x="31013" y="8255"/>
                  </a:lnTo>
                  <a:lnTo>
                    <a:pt x="42697" y="41478"/>
                  </a:lnTo>
                  <a:lnTo>
                    <a:pt x="42697" y="5778"/>
                  </a:lnTo>
                  <a:lnTo>
                    <a:pt x="41211" y="4394"/>
                  </a:lnTo>
                  <a:lnTo>
                    <a:pt x="37934" y="2667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73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25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44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9260" h="83185">
                  <a:moveTo>
                    <a:pt x="127977" y="51003"/>
                  </a:moveTo>
                  <a:lnTo>
                    <a:pt x="119824" y="8255"/>
                  </a:lnTo>
                  <a:lnTo>
                    <a:pt x="118960" y="6921"/>
                  </a:lnTo>
                  <a:lnTo>
                    <a:pt x="117729" y="5778"/>
                  </a:lnTo>
                  <a:lnTo>
                    <a:pt x="117729" y="41478"/>
                  </a:lnTo>
                  <a:lnTo>
                    <a:pt x="117436" y="50609"/>
                  </a:lnTo>
                  <a:lnTo>
                    <a:pt x="106083" y="74701"/>
                  </a:lnTo>
                  <a:lnTo>
                    <a:pt x="96939" y="74701"/>
                  </a:lnTo>
                  <a:lnTo>
                    <a:pt x="85293" y="41478"/>
                  </a:lnTo>
                  <a:lnTo>
                    <a:pt x="85572" y="33439"/>
                  </a:lnTo>
                  <a:lnTo>
                    <a:pt x="96824" y="8255"/>
                  </a:lnTo>
                  <a:lnTo>
                    <a:pt x="106045" y="8255"/>
                  </a:lnTo>
                  <a:lnTo>
                    <a:pt x="117729" y="41478"/>
                  </a:lnTo>
                  <a:lnTo>
                    <a:pt x="117729" y="5778"/>
                  </a:lnTo>
                  <a:lnTo>
                    <a:pt x="116255" y="4394"/>
                  </a:lnTo>
                  <a:lnTo>
                    <a:pt x="112966" y="2667"/>
                  </a:lnTo>
                  <a:lnTo>
                    <a:pt x="109689" y="889"/>
                  </a:lnTo>
                  <a:lnTo>
                    <a:pt x="105867" y="0"/>
                  </a:lnTo>
                  <a:lnTo>
                    <a:pt x="95605" y="0"/>
                  </a:lnTo>
                  <a:lnTo>
                    <a:pt x="75044" y="31877"/>
                  </a:lnTo>
                  <a:lnTo>
                    <a:pt x="75044" y="41478"/>
                  </a:lnTo>
                  <a:lnTo>
                    <a:pt x="87541" y="80073"/>
                  </a:lnTo>
                  <a:lnTo>
                    <a:pt x="93687" y="82892"/>
                  </a:lnTo>
                  <a:lnTo>
                    <a:pt x="107454" y="82892"/>
                  </a:lnTo>
                  <a:lnTo>
                    <a:pt x="112369" y="81305"/>
                  </a:lnTo>
                  <a:lnTo>
                    <a:pt x="120154" y="74917"/>
                  </a:lnTo>
                  <a:lnTo>
                    <a:pt x="120294" y="74701"/>
                  </a:lnTo>
                  <a:lnTo>
                    <a:pt x="123088" y="70396"/>
                  </a:lnTo>
                  <a:lnTo>
                    <a:pt x="127000" y="58699"/>
                  </a:lnTo>
                  <a:lnTo>
                    <a:pt x="127977" y="51003"/>
                  </a:lnTo>
                  <a:close/>
                </a:path>
                <a:path w="429260" h="83185">
                  <a:moveTo>
                    <a:pt x="203923" y="46266"/>
                  </a:moveTo>
                  <a:lnTo>
                    <a:pt x="201485" y="39954"/>
                  </a:lnTo>
                  <a:lnTo>
                    <a:pt x="191744" y="30137"/>
                  </a:lnTo>
                  <a:lnTo>
                    <a:pt x="185762" y="27686"/>
                  </a:lnTo>
                  <a:lnTo>
                    <a:pt x="173329" y="27686"/>
                  </a:lnTo>
                  <a:lnTo>
                    <a:pt x="168211" y="29375"/>
                  </a:lnTo>
                  <a:lnTo>
                    <a:pt x="163334" y="32778"/>
                  </a:lnTo>
                  <a:lnTo>
                    <a:pt x="167716" y="10960"/>
                  </a:lnTo>
                  <a:lnTo>
                    <a:pt x="200101" y="10960"/>
                  </a:lnTo>
                  <a:lnTo>
                    <a:pt x="200101" y="1435"/>
                  </a:lnTo>
                  <a:lnTo>
                    <a:pt x="159740" y="1435"/>
                  </a:lnTo>
                  <a:lnTo>
                    <a:pt x="151879" y="43129"/>
                  </a:lnTo>
                  <a:lnTo>
                    <a:pt x="161226" y="44348"/>
                  </a:lnTo>
                  <a:lnTo>
                    <a:pt x="162712" y="42024"/>
                  </a:lnTo>
                  <a:lnTo>
                    <a:pt x="164744" y="40144"/>
                  </a:lnTo>
                  <a:lnTo>
                    <a:pt x="169913" y="37223"/>
                  </a:lnTo>
                  <a:lnTo>
                    <a:pt x="172808" y="36487"/>
                  </a:lnTo>
                  <a:lnTo>
                    <a:pt x="181190" y="36487"/>
                  </a:lnTo>
                  <a:lnTo>
                    <a:pt x="185356" y="38125"/>
                  </a:lnTo>
                  <a:lnTo>
                    <a:pt x="191744" y="44704"/>
                  </a:lnTo>
                  <a:lnTo>
                    <a:pt x="193344" y="49187"/>
                  </a:lnTo>
                  <a:lnTo>
                    <a:pt x="193344" y="60845"/>
                  </a:lnTo>
                  <a:lnTo>
                    <a:pt x="191681" y="65646"/>
                  </a:lnTo>
                  <a:lnTo>
                    <a:pt x="185039" y="72885"/>
                  </a:lnTo>
                  <a:lnTo>
                    <a:pt x="180987" y="74688"/>
                  </a:lnTo>
                  <a:lnTo>
                    <a:pt x="172199" y="74688"/>
                  </a:lnTo>
                  <a:lnTo>
                    <a:pt x="168783" y="73418"/>
                  </a:lnTo>
                  <a:lnTo>
                    <a:pt x="163131" y="68287"/>
                  </a:lnTo>
                  <a:lnTo>
                    <a:pt x="161340" y="64439"/>
                  </a:lnTo>
                  <a:lnTo>
                    <a:pt x="160566" y="59359"/>
                  </a:lnTo>
                  <a:lnTo>
                    <a:pt x="150101" y="60236"/>
                  </a:lnTo>
                  <a:lnTo>
                    <a:pt x="150774" y="67068"/>
                  </a:lnTo>
                  <a:lnTo>
                    <a:pt x="153428" y="72555"/>
                  </a:lnTo>
                  <a:lnTo>
                    <a:pt x="162763" y="80822"/>
                  </a:lnTo>
                  <a:lnTo>
                    <a:pt x="168795" y="82880"/>
                  </a:lnTo>
                  <a:lnTo>
                    <a:pt x="185191" y="82880"/>
                  </a:lnTo>
                  <a:lnTo>
                    <a:pt x="192290" y="79603"/>
                  </a:lnTo>
                  <a:lnTo>
                    <a:pt x="201777" y="67678"/>
                  </a:lnTo>
                  <a:lnTo>
                    <a:pt x="203923" y="61328"/>
                  </a:lnTo>
                  <a:lnTo>
                    <a:pt x="203923" y="46266"/>
                  </a:lnTo>
                  <a:close/>
                </a:path>
                <a:path w="429260" h="83185">
                  <a:moveTo>
                    <a:pt x="278384" y="52298"/>
                  </a:moveTo>
                  <a:lnTo>
                    <a:pt x="277050" y="47942"/>
                  </a:lnTo>
                  <a:lnTo>
                    <a:pt x="271729" y="40957"/>
                  </a:lnTo>
                  <a:lnTo>
                    <a:pt x="268008" y="38658"/>
                  </a:lnTo>
                  <a:lnTo>
                    <a:pt x="263207" y="37541"/>
                  </a:lnTo>
                  <a:lnTo>
                    <a:pt x="266890" y="35852"/>
                  </a:lnTo>
                  <a:lnTo>
                    <a:pt x="269684" y="33566"/>
                  </a:lnTo>
                  <a:lnTo>
                    <a:pt x="273443" y="27800"/>
                  </a:lnTo>
                  <a:lnTo>
                    <a:pt x="274396" y="24612"/>
                  </a:lnTo>
                  <a:lnTo>
                    <a:pt x="274396" y="17411"/>
                  </a:lnTo>
                  <a:lnTo>
                    <a:pt x="255066" y="12"/>
                  </a:lnTo>
                  <a:lnTo>
                    <a:pt x="244208" y="12"/>
                  </a:lnTo>
                  <a:lnTo>
                    <a:pt x="238836" y="1854"/>
                  </a:lnTo>
                  <a:lnTo>
                    <a:pt x="230212" y="9194"/>
                  </a:lnTo>
                  <a:lnTo>
                    <a:pt x="227431" y="14363"/>
                  </a:lnTo>
                  <a:lnTo>
                    <a:pt x="226225" y="21043"/>
                  </a:lnTo>
                  <a:lnTo>
                    <a:pt x="236181" y="22821"/>
                  </a:lnTo>
                  <a:lnTo>
                    <a:pt x="236918" y="17945"/>
                  </a:lnTo>
                  <a:lnTo>
                    <a:pt x="238582" y="14287"/>
                  </a:lnTo>
                  <a:lnTo>
                    <a:pt x="243751" y="9423"/>
                  </a:lnTo>
                  <a:lnTo>
                    <a:pt x="246976" y="8204"/>
                  </a:lnTo>
                  <a:lnTo>
                    <a:pt x="254774" y="8204"/>
                  </a:lnTo>
                  <a:lnTo>
                    <a:pt x="257962" y="9398"/>
                  </a:lnTo>
                  <a:lnTo>
                    <a:pt x="262915" y="14198"/>
                  </a:lnTo>
                  <a:lnTo>
                    <a:pt x="264147" y="17221"/>
                  </a:lnTo>
                  <a:lnTo>
                    <a:pt x="264147" y="25501"/>
                  </a:lnTo>
                  <a:lnTo>
                    <a:pt x="262445" y="28905"/>
                  </a:lnTo>
                  <a:lnTo>
                    <a:pt x="255651" y="33337"/>
                  </a:lnTo>
                  <a:lnTo>
                    <a:pt x="251841" y="34442"/>
                  </a:lnTo>
                  <a:lnTo>
                    <a:pt x="245986" y="34340"/>
                  </a:lnTo>
                  <a:lnTo>
                    <a:pt x="244881" y="43078"/>
                  </a:lnTo>
                  <a:lnTo>
                    <a:pt x="247688" y="42354"/>
                  </a:lnTo>
                  <a:lnTo>
                    <a:pt x="250024" y="41973"/>
                  </a:lnTo>
                  <a:lnTo>
                    <a:pt x="256527" y="41973"/>
                  </a:lnTo>
                  <a:lnTo>
                    <a:pt x="260324" y="43472"/>
                  </a:lnTo>
                  <a:lnTo>
                    <a:pt x="266306" y="49415"/>
                  </a:lnTo>
                  <a:lnTo>
                    <a:pt x="267804" y="53174"/>
                  </a:lnTo>
                  <a:lnTo>
                    <a:pt x="267804" y="62560"/>
                  </a:lnTo>
                  <a:lnTo>
                    <a:pt x="266179" y="66586"/>
                  </a:lnTo>
                  <a:lnTo>
                    <a:pt x="259715" y="73075"/>
                  </a:lnTo>
                  <a:lnTo>
                    <a:pt x="255765" y="74701"/>
                  </a:lnTo>
                  <a:lnTo>
                    <a:pt x="247129" y="74701"/>
                  </a:lnTo>
                  <a:lnTo>
                    <a:pt x="243763" y="73469"/>
                  </a:lnTo>
                  <a:lnTo>
                    <a:pt x="238264" y="68478"/>
                  </a:lnTo>
                  <a:lnTo>
                    <a:pt x="236334" y="64401"/>
                  </a:lnTo>
                  <a:lnTo>
                    <a:pt x="235191" y="58750"/>
                  </a:lnTo>
                  <a:lnTo>
                    <a:pt x="225221" y="60083"/>
                  </a:lnTo>
                  <a:lnTo>
                    <a:pt x="225882" y="66840"/>
                  </a:lnTo>
                  <a:lnTo>
                    <a:pt x="228561" y="72339"/>
                  </a:lnTo>
                  <a:lnTo>
                    <a:pt x="237972" y="80822"/>
                  </a:lnTo>
                  <a:lnTo>
                    <a:pt x="243903" y="82956"/>
                  </a:lnTo>
                  <a:lnTo>
                    <a:pt x="258914" y="82943"/>
                  </a:lnTo>
                  <a:lnTo>
                    <a:pt x="265455" y="80492"/>
                  </a:lnTo>
                  <a:lnTo>
                    <a:pt x="275793" y="70637"/>
                  </a:lnTo>
                  <a:lnTo>
                    <a:pt x="278384" y="64617"/>
                  </a:lnTo>
                  <a:lnTo>
                    <a:pt x="278384" y="52298"/>
                  </a:lnTo>
                  <a:close/>
                </a:path>
                <a:path w="429260" h="83185">
                  <a:moveTo>
                    <a:pt x="352602" y="71920"/>
                  </a:moveTo>
                  <a:lnTo>
                    <a:pt x="312788" y="71920"/>
                  </a:lnTo>
                  <a:lnTo>
                    <a:pt x="313905" y="70116"/>
                  </a:lnTo>
                  <a:lnTo>
                    <a:pt x="315302" y="68313"/>
                  </a:lnTo>
                  <a:lnTo>
                    <a:pt x="318706" y="64744"/>
                  </a:lnTo>
                  <a:lnTo>
                    <a:pt x="322541" y="61328"/>
                  </a:lnTo>
                  <a:lnTo>
                    <a:pt x="335686" y="50253"/>
                  </a:lnTo>
                  <a:lnTo>
                    <a:pt x="340791" y="45491"/>
                  </a:lnTo>
                  <a:lnTo>
                    <a:pt x="346964" y="38544"/>
                  </a:lnTo>
                  <a:lnTo>
                    <a:pt x="349173" y="35242"/>
                  </a:lnTo>
                  <a:lnTo>
                    <a:pt x="351828" y="28968"/>
                  </a:lnTo>
                  <a:lnTo>
                    <a:pt x="352501" y="25781"/>
                  </a:lnTo>
                  <a:lnTo>
                    <a:pt x="352501" y="16141"/>
                  </a:lnTo>
                  <a:lnTo>
                    <a:pt x="350227" y="10795"/>
                  </a:lnTo>
                  <a:lnTo>
                    <a:pt x="341147" y="2146"/>
                  </a:lnTo>
                  <a:lnTo>
                    <a:pt x="334975" y="0"/>
                  </a:lnTo>
                  <a:lnTo>
                    <a:pt x="319481" y="0"/>
                  </a:lnTo>
                  <a:lnTo>
                    <a:pt x="313334" y="2006"/>
                  </a:lnTo>
                  <a:lnTo>
                    <a:pt x="304165" y="10020"/>
                  </a:lnTo>
                  <a:lnTo>
                    <a:pt x="301536" y="15824"/>
                  </a:lnTo>
                  <a:lnTo>
                    <a:pt x="300837" y="23469"/>
                  </a:lnTo>
                  <a:lnTo>
                    <a:pt x="311073" y="24523"/>
                  </a:lnTo>
                  <a:lnTo>
                    <a:pt x="311111" y="19431"/>
                  </a:lnTo>
                  <a:lnTo>
                    <a:pt x="312572" y="15443"/>
                  </a:lnTo>
                  <a:lnTo>
                    <a:pt x="318325" y="9690"/>
                  </a:lnTo>
                  <a:lnTo>
                    <a:pt x="322173" y="8242"/>
                  </a:lnTo>
                  <a:lnTo>
                    <a:pt x="331508" y="8242"/>
                  </a:lnTo>
                  <a:lnTo>
                    <a:pt x="335178" y="9613"/>
                  </a:lnTo>
                  <a:lnTo>
                    <a:pt x="340829" y="15036"/>
                  </a:lnTo>
                  <a:lnTo>
                    <a:pt x="342252" y="18364"/>
                  </a:lnTo>
                  <a:lnTo>
                    <a:pt x="342252" y="26073"/>
                  </a:lnTo>
                  <a:lnTo>
                    <a:pt x="340702" y="30086"/>
                  </a:lnTo>
                  <a:lnTo>
                    <a:pt x="334492" y="38531"/>
                  </a:lnTo>
                  <a:lnTo>
                    <a:pt x="328536" y="44246"/>
                  </a:lnTo>
                  <a:lnTo>
                    <a:pt x="314032" y="56146"/>
                  </a:lnTo>
                  <a:lnTo>
                    <a:pt x="309676" y="60236"/>
                  </a:lnTo>
                  <a:lnTo>
                    <a:pt x="303657" y="67322"/>
                  </a:lnTo>
                  <a:lnTo>
                    <a:pt x="301485" y="70929"/>
                  </a:lnTo>
                  <a:lnTo>
                    <a:pt x="299262" y="76796"/>
                  </a:lnTo>
                  <a:lnTo>
                    <a:pt x="298881" y="79095"/>
                  </a:lnTo>
                  <a:lnTo>
                    <a:pt x="298945" y="81495"/>
                  </a:lnTo>
                  <a:lnTo>
                    <a:pt x="352602" y="81495"/>
                  </a:lnTo>
                  <a:lnTo>
                    <a:pt x="352602" y="71920"/>
                  </a:lnTo>
                  <a:close/>
                </a:path>
                <a:path w="429260" h="83185">
                  <a:moveTo>
                    <a:pt x="428663" y="43307"/>
                  </a:moveTo>
                  <a:lnTo>
                    <a:pt x="428650" y="29286"/>
                  </a:lnTo>
                  <a:lnTo>
                    <a:pt x="427507" y="21691"/>
                  </a:lnTo>
                  <a:lnTo>
                    <a:pt x="425221" y="16446"/>
                  </a:lnTo>
                  <a:lnTo>
                    <a:pt x="422973" y="11176"/>
                  </a:lnTo>
                  <a:lnTo>
                    <a:pt x="420585" y="8255"/>
                  </a:lnTo>
                  <a:lnTo>
                    <a:pt x="419646" y="7112"/>
                  </a:lnTo>
                  <a:lnTo>
                    <a:pt x="417576" y="5778"/>
                  </a:lnTo>
                  <a:lnTo>
                    <a:pt x="417576" y="21196"/>
                  </a:lnTo>
                  <a:lnTo>
                    <a:pt x="417487" y="32918"/>
                  </a:lnTo>
                  <a:lnTo>
                    <a:pt x="416090" y="37122"/>
                  </a:lnTo>
                  <a:lnTo>
                    <a:pt x="410146" y="43573"/>
                  </a:lnTo>
                  <a:lnTo>
                    <a:pt x="406361" y="45186"/>
                  </a:lnTo>
                  <a:lnTo>
                    <a:pt x="397167" y="45186"/>
                  </a:lnTo>
                  <a:lnTo>
                    <a:pt x="393306" y="43573"/>
                  </a:lnTo>
                  <a:lnTo>
                    <a:pt x="390169" y="40360"/>
                  </a:lnTo>
                  <a:lnTo>
                    <a:pt x="387070" y="37122"/>
                  </a:lnTo>
                  <a:lnTo>
                    <a:pt x="385521" y="32918"/>
                  </a:lnTo>
                  <a:lnTo>
                    <a:pt x="385622" y="21691"/>
                  </a:lnTo>
                  <a:lnTo>
                    <a:pt x="387159" y="17297"/>
                  </a:lnTo>
                  <a:lnTo>
                    <a:pt x="393738" y="10058"/>
                  </a:lnTo>
                  <a:lnTo>
                    <a:pt x="397586" y="8255"/>
                  </a:lnTo>
                  <a:lnTo>
                    <a:pt x="406298" y="8255"/>
                  </a:lnTo>
                  <a:lnTo>
                    <a:pt x="409956" y="9931"/>
                  </a:lnTo>
                  <a:lnTo>
                    <a:pt x="412991" y="13296"/>
                  </a:lnTo>
                  <a:lnTo>
                    <a:pt x="416052" y="16649"/>
                  </a:lnTo>
                  <a:lnTo>
                    <a:pt x="417576" y="21196"/>
                  </a:lnTo>
                  <a:lnTo>
                    <a:pt x="417576" y="5778"/>
                  </a:lnTo>
                  <a:lnTo>
                    <a:pt x="410895" y="1422"/>
                  </a:lnTo>
                  <a:lnTo>
                    <a:pt x="406082" y="0"/>
                  </a:lnTo>
                  <a:lnTo>
                    <a:pt x="393496" y="0"/>
                  </a:lnTo>
                  <a:lnTo>
                    <a:pt x="387400" y="2514"/>
                  </a:lnTo>
                  <a:lnTo>
                    <a:pt x="377698" y="12560"/>
                  </a:lnTo>
                  <a:lnTo>
                    <a:pt x="375272" y="19177"/>
                  </a:lnTo>
                  <a:lnTo>
                    <a:pt x="375272" y="35382"/>
                  </a:lnTo>
                  <a:lnTo>
                    <a:pt x="377609" y="41808"/>
                  </a:lnTo>
                  <a:lnTo>
                    <a:pt x="386905" y="51549"/>
                  </a:lnTo>
                  <a:lnTo>
                    <a:pt x="392595" y="53987"/>
                  </a:lnTo>
                  <a:lnTo>
                    <a:pt x="403326" y="53987"/>
                  </a:lnTo>
                  <a:lnTo>
                    <a:pt x="418680" y="43307"/>
                  </a:lnTo>
                  <a:lnTo>
                    <a:pt x="418719" y="49631"/>
                  </a:lnTo>
                  <a:lnTo>
                    <a:pt x="402869" y="74701"/>
                  </a:lnTo>
                  <a:lnTo>
                    <a:pt x="396227" y="74701"/>
                  </a:lnTo>
                  <a:lnTo>
                    <a:pt x="393293" y="73685"/>
                  </a:lnTo>
                  <a:lnTo>
                    <a:pt x="388721" y="69621"/>
                  </a:lnTo>
                  <a:lnTo>
                    <a:pt x="387159" y="66357"/>
                  </a:lnTo>
                  <a:lnTo>
                    <a:pt x="386346" y="61849"/>
                  </a:lnTo>
                  <a:lnTo>
                    <a:pt x="376770" y="62738"/>
                  </a:lnTo>
                  <a:lnTo>
                    <a:pt x="377583" y="69126"/>
                  </a:lnTo>
                  <a:lnTo>
                    <a:pt x="379996" y="74091"/>
                  </a:lnTo>
                  <a:lnTo>
                    <a:pt x="388048" y="81140"/>
                  </a:lnTo>
                  <a:lnTo>
                    <a:pt x="393230" y="82892"/>
                  </a:lnTo>
                  <a:lnTo>
                    <a:pt x="405561" y="82892"/>
                  </a:lnTo>
                  <a:lnTo>
                    <a:pt x="410768" y="81292"/>
                  </a:lnTo>
                  <a:lnTo>
                    <a:pt x="419671" y="74866"/>
                  </a:lnTo>
                  <a:lnTo>
                    <a:pt x="419785" y="74701"/>
                  </a:lnTo>
                  <a:lnTo>
                    <a:pt x="423024" y="70192"/>
                  </a:lnTo>
                  <a:lnTo>
                    <a:pt x="427532" y="57899"/>
                  </a:lnTo>
                  <a:lnTo>
                    <a:pt x="428663" y="49631"/>
                  </a:lnTo>
                  <a:lnTo>
                    <a:pt x="428663" y="433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863850" y="241273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873368" y="2416674"/>
              <a:ext cx="143802" cy="124828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2166556" y="241273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176071" y="2416674"/>
              <a:ext cx="143802" cy="124828"/>
            </a:xfrm>
            <a:prstGeom prst="rect">
              <a:avLst/>
            </a:prstGeom>
          </p:spPr>
        </p:pic>
      </p:grpSp>
      <p:sp>
        <p:nvSpPr>
          <p:cNvPr id="47" name="object 47"/>
          <p:cNvSpPr txBox="1"/>
          <p:nvPr/>
        </p:nvSpPr>
        <p:spPr>
          <a:xfrm>
            <a:off x="2166556" y="2412733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186353" y="1972626"/>
            <a:ext cx="1738630" cy="1943100"/>
          </a:xfrm>
          <a:custGeom>
            <a:avLst/>
            <a:gdLst/>
            <a:ahLst/>
            <a:cxnLst/>
            <a:rect l="l" t="t" r="r" b="b"/>
            <a:pathLst>
              <a:path w="1738630" h="19431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0798"/>
                </a:lnTo>
                <a:lnTo>
                  <a:pt x="1124" y="1912421"/>
                </a:lnTo>
                <a:lnTo>
                  <a:pt x="8999" y="1933795"/>
                </a:lnTo>
                <a:lnTo>
                  <a:pt x="30373" y="1941670"/>
                </a:lnTo>
                <a:lnTo>
                  <a:pt x="71996" y="1942795"/>
                </a:lnTo>
                <a:lnTo>
                  <a:pt x="1666595" y="1942795"/>
                </a:lnTo>
                <a:lnTo>
                  <a:pt x="1708218" y="1941670"/>
                </a:lnTo>
                <a:lnTo>
                  <a:pt x="1729592" y="1933795"/>
                </a:lnTo>
                <a:lnTo>
                  <a:pt x="1737466" y="1912421"/>
                </a:lnTo>
                <a:lnTo>
                  <a:pt x="1738591" y="187079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9" name="object 49"/>
          <p:cNvGraphicFramePr>
            <a:graphicFrameLocks noGrp="1"/>
          </p:cNvGraphicFramePr>
          <p:nvPr/>
        </p:nvGraphicFramePr>
        <p:xfrm>
          <a:off x="288000" y="315358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6675RH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16005044007016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0" name="object 50"/>
          <p:cNvSpPr txBox="1"/>
          <p:nvPr/>
        </p:nvSpPr>
        <p:spPr>
          <a:xfrm>
            <a:off x="318518" y="2052891"/>
            <a:ext cx="146304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ONION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GR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20" dirty="0">
                <a:latin typeface="Trebuchet MS"/>
                <a:cs typeface="Trebuchet MS"/>
              </a:rPr>
              <a:t>VY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452196" y="2601518"/>
            <a:ext cx="1229995" cy="470534"/>
            <a:chOff x="452196" y="2601518"/>
            <a:chExt cx="1229995" cy="470534"/>
          </a:xfrm>
        </p:grpSpPr>
        <p:sp>
          <p:nvSpPr>
            <p:cNvPr id="52" name="object 52"/>
            <p:cNvSpPr/>
            <p:nvPr/>
          </p:nvSpPr>
          <p:spPr>
            <a:xfrm>
              <a:off x="452196" y="2601518"/>
              <a:ext cx="1229995" cy="432434"/>
            </a:xfrm>
            <a:custGeom>
              <a:avLst/>
              <a:gdLst/>
              <a:ahLst/>
              <a:cxnLst/>
              <a:rect l="l" t="t" r="r" b="b"/>
              <a:pathLst>
                <a:path w="1229995" h="432435">
                  <a:moveTo>
                    <a:pt x="1229575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1229575" y="432003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10502" y="2982517"/>
              <a:ext cx="71272" cy="89103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569417" y="2707982"/>
              <a:ext cx="1016635" cy="317500"/>
            </a:xfrm>
            <a:custGeom>
              <a:avLst/>
              <a:gdLst/>
              <a:ahLst/>
              <a:cxnLst/>
              <a:rect l="l" t="t" r="r" b="b"/>
              <a:pathLst>
                <a:path w="1016635" h="317500">
                  <a:moveTo>
                    <a:pt x="11480" y="0"/>
                  </a:moveTo>
                  <a:lnTo>
                    <a:pt x="0" y="0"/>
                  </a:lnTo>
                  <a:lnTo>
                    <a:pt x="0" y="317296"/>
                  </a:lnTo>
                  <a:lnTo>
                    <a:pt x="11480" y="317296"/>
                  </a:lnTo>
                  <a:lnTo>
                    <a:pt x="11480" y="0"/>
                  </a:lnTo>
                  <a:close/>
                </a:path>
                <a:path w="1016635" h="317500">
                  <a:moveTo>
                    <a:pt x="32867" y="0"/>
                  </a:moveTo>
                  <a:lnTo>
                    <a:pt x="21374" y="0"/>
                  </a:lnTo>
                  <a:lnTo>
                    <a:pt x="21374" y="317296"/>
                  </a:lnTo>
                  <a:lnTo>
                    <a:pt x="32867" y="317296"/>
                  </a:lnTo>
                  <a:lnTo>
                    <a:pt x="32867" y="0"/>
                  </a:lnTo>
                  <a:close/>
                </a:path>
                <a:path w="1016635" h="317500">
                  <a:moveTo>
                    <a:pt x="86321" y="0"/>
                  </a:moveTo>
                  <a:lnTo>
                    <a:pt x="64147" y="0"/>
                  </a:lnTo>
                  <a:lnTo>
                    <a:pt x="64147" y="273316"/>
                  </a:lnTo>
                  <a:lnTo>
                    <a:pt x="86321" y="273316"/>
                  </a:lnTo>
                  <a:lnTo>
                    <a:pt x="86321" y="0"/>
                  </a:lnTo>
                  <a:close/>
                </a:path>
                <a:path w="1016635" h="317500">
                  <a:moveTo>
                    <a:pt x="107708" y="0"/>
                  </a:moveTo>
                  <a:lnTo>
                    <a:pt x="96227" y="0"/>
                  </a:lnTo>
                  <a:lnTo>
                    <a:pt x="96227" y="273316"/>
                  </a:lnTo>
                  <a:lnTo>
                    <a:pt x="107708" y="273316"/>
                  </a:lnTo>
                  <a:lnTo>
                    <a:pt x="107708" y="0"/>
                  </a:lnTo>
                  <a:close/>
                </a:path>
                <a:path w="1016635" h="317500">
                  <a:moveTo>
                    <a:pt x="129095" y="0"/>
                  </a:moveTo>
                  <a:lnTo>
                    <a:pt x="117602" y="0"/>
                  </a:lnTo>
                  <a:lnTo>
                    <a:pt x="117602" y="273316"/>
                  </a:lnTo>
                  <a:lnTo>
                    <a:pt x="129095" y="273316"/>
                  </a:lnTo>
                  <a:lnTo>
                    <a:pt x="129095" y="0"/>
                  </a:lnTo>
                  <a:close/>
                </a:path>
                <a:path w="1016635" h="317500">
                  <a:moveTo>
                    <a:pt x="182549" y="0"/>
                  </a:moveTo>
                  <a:lnTo>
                    <a:pt x="149682" y="0"/>
                  </a:lnTo>
                  <a:lnTo>
                    <a:pt x="149682" y="273316"/>
                  </a:lnTo>
                  <a:lnTo>
                    <a:pt x="182549" y="273316"/>
                  </a:lnTo>
                  <a:lnTo>
                    <a:pt x="182549" y="0"/>
                  </a:lnTo>
                  <a:close/>
                </a:path>
                <a:path w="1016635" h="317500">
                  <a:moveTo>
                    <a:pt x="225323" y="0"/>
                  </a:moveTo>
                  <a:lnTo>
                    <a:pt x="192455" y="0"/>
                  </a:lnTo>
                  <a:lnTo>
                    <a:pt x="192455" y="273316"/>
                  </a:lnTo>
                  <a:lnTo>
                    <a:pt x="225323" y="273316"/>
                  </a:lnTo>
                  <a:lnTo>
                    <a:pt x="225323" y="0"/>
                  </a:lnTo>
                  <a:close/>
                </a:path>
                <a:path w="1016635" h="317500">
                  <a:moveTo>
                    <a:pt x="257378" y="0"/>
                  </a:moveTo>
                  <a:lnTo>
                    <a:pt x="245910" y="0"/>
                  </a:lnTo>
                  <a:lnTo>
                    <a:pt x="245910" y="273316"/>
                  </a:lnTo>
                  <a:lnTo>
                    <a:pt x="257378" y="273316"/>
                  </a:lnTo>
                  <a:lnTo>
                    <a:pt x="257378" y="0"/>
                  </a:lnTo>
                  <a:close/>
                </a:path>
                <a:path w="1016635" h="317500">
                  <a:moveTo>
                    <a:pt x="278790" y="0"/>
                  </a:moveTo>
                  <a:lnTo>
                    <a:pt x="267309" y="0"/>
                  </a:lnTo>
                  <a:lnTo>
                    <a:pt x="267309" y="273316"/>
                  </a:lnTo>
                  <a:lnTo>
                    <a:pt x="278790" y="273316"/>
                  </a:lnTo>
                  <a:lnTo>
                    <a:pt x="278790" y="0"/>
                  </a:lnTo>
                  <a:close/>
                </a:path>
                <a:path w="1016635" h="317500">
                  <a:moveTo>
                    <a:pt x="332244" y="0"/>
                  </a:moveTo>
                  <a:lnTo>
                    <a:pt x="299377" y="0"/>
                  </a:lnTo>
                  <a:lnTo>
                    <a:pt x="299377" y="273316"/>
                  </a:lnTo>
                  <a:lnTo>
                    <a:pt x="332244" y="273316"/>
                  </a:lnTo>
                  <a:lnTo>
                    <a:pt x="332244" y="0"/>
                  </a:lnTo>
                  <a:close/>
                </a:path>
                <a:path w="1016635" h="317500">
                  <a:moveTo>
                    <a:pt x="353631" y="0"/>
                  </a:moveTo>
                  <a:lnTo>
                    <a:pt x="342138" y="0"/>
                  </a:lnTo>
                  <a:lnTo>
                    <a:pt x="342138" y="273316"/>
                  </a:lnTo>
                  <a:lnTo>
                    <a:pt x="353631" y="273316"/>
                  </a:lnTo>
                  <a:lnTo>
                    <a:pt x="353631" y="0"/>
                  </a:lnTo>
                  <a:close/>
                </a:path>
                <a:path w="1016635" h="317500">
                  <a:moveTo>
                    <a:pt x="407085" y="0"/>
                  </a:moveTo>
                  <a:lnTo>
                    <a:pt x="384911" y="0"/>
                  </a:lnTo>
                  <a:lnTo>
                    <a:pt x="384911" y="273316"/>
                  </a:lnTo>
                  <a:lnTo>
                    <a:pt x="407085" y="273316"/>
                  </a:lnTo>
                  <a:lnTo>
                    <a:pt x="407085" y="0"/>
                  </a:lnTo>
                  <a:close/>
                </a:path>
                <a:path w="1016635" h="317500">
                  <a:moveTo>
                    <a:pt x="428472" y="0"/>
                  </a:moveTo>
                  <a:lnTo>
                    <a:pt x="416979" y="0"/>
                  </a:lnTo>
                  <a:lnTo>
                    <a:pt x="416979" y="273316"/>
                  </a:lnTo>
                  <a:lnTo>
                    <a:pt x="428472" y="273316"/>
                  </a:lnTo>
                  <a:lnTo>
                    <a:pt x="428472" y="0"/>
                  </a:lnTo>
                  <a:close/>
                </a:path>
                <a:path w="1016635" h="317500">
                  <a:moveTo>
                    <a:pt x="481926" y="0"/>
                  </a:moveTo>
                  <a:lnTo>
                    <a:pt x="459752" y="0"/>
                  </a:lnTo>
                  <a:lnTo>
                    <a:pt x="459752" y="273316"/>
                  </a:lnTo>
                  <a:lnTo>
                    <a:pt x="481926" y="273316"/>
                  </a:lnTo>
                  <a:lnTo>
                    <a:pt x="481926" y="0"/>
                  </a:lnTo>
                  <a:close/>
                </a:path>
                <a:path w="1016635" h="317500">
                  <a:moveTo>
                    <a:pt x="503313" y="0"/>
                  </a:moveTo>
                  <a:lnTo>
                    <a:pt x="491832" y="0"/>
                  </a:lnTo>
                  <a:lnTo>
                    <a:pt x="491832" y="317296"/>
                  </a:lnTo>
                  <a:lnTo>
                    <a:pt x="503313" y="317296"/>
                  </a:lnTo>
                  <a:lnTo>
                    <a:pt x="503313" y="0"/>
                  </a:lnTo>
                  <a:close/>
                </a:path>
                <a:path w="1016635" h="317500">
                  <a:moveTo>
                    <a:pt x="524700" y="0"/>
                  </a:moveTo>
                  <a:lnTo>
                    <a:pt x="513207" y="0"/>
                  </a:lnTo>
                  <a:lnTo>
                    <a:pt x="513207" y="317296"/>
                  </a:lnTo>
                  <a:lnTo>
                    <a:pt x="524700" y="317296"/>
                  </a:lnTo>
                  <a:lnTo>
                    <a:pt x="524700" y="0"/>
                  </a:lnTo>
                  <a:close/>
                </a:path>
                <a:path w="1016635" h="317500">
                  <a:moveTo>
                    <a:pt x="567461" y="0"/>
                  </a:moveTo>
                  <a:lnTo>
                    <a:pt x="534593" y="0"/>
                  </a:lnTo>
                  <a:lnTo>
                    <a:pt x="534593" y="273316"/>
                  </a:lnTo>
                  <a:lnTo>
                    <a:pt x="567461" y="273316"/>
                  </a:lnTo>
                  <a:lnTo>
                    <a:pt x="567461" y="0"/>
                  </a:lnTo>
                  <a:close/>
                </a:path>
                <a:path w="1016635" h="317500">
                  <a:moveTo>
                    <a:pt x="599541" y="0"/>
                  </a:moveTo>
                  <a:lnTo>
                    <a:pt x="588060" y="0"/>
                  </a:lnTo>
                  <a:lnTo>
                    <a:pt x="588060" y="273316"/>
                  </a:lnTo>
                  <a:lnTo>
                    <a:pt x="599541" y="273316"/>
                  </a:lnTo>
                  <a:lnTo>
                    <a:pt x="599541" y="0"/>
                  </a:lnTo>
                  <a:close/>
                </a:path>
                <a:path w="1016635" h="317500">
                  <a:moveTo>
                    <a:pt x="642289" y="0"/>
                  </a:moveTo>
                  <a:lnTo>
                    <a:pt x="609434" y="0"/>
                  </a:lnTo>
                  <a:lnTo>
                    <a:pt x="609434" y="273316"/>
                  </a:lnTo>
                  <a:lnTo>
                    <a:pt x="642289" y="273316"/>
                  </a:lnTo>
                  <a:lnTo>
                    <a:pt x="642289" y="0"/>
                  </a:lnTo>
                  <a:close/>
                </a:path>
                <a:path w="1016635" h="317500">
                  <a:moveTo>
                    <a:pt x="674395" y="0"/>
                  </a:moveTo>
                  <a:lnTo>
                    <a:pt x="662914" y="0"/>
                  </a:lnTo>
                  <a:lnTo>
                    <a:pt x="662914" y="273316"/>
                  </a:lnTo>
                  <a:lnTo>
                    <a:pt x="674395" y="273316"/>
                  </a:lnTo>
                  <a:lnTo>
                    <a:pt x="674395" y="0"/>
                  </a:lnTo>
                  <a:close/>
                </a:path>
                <a:path w="1016635" h="317500">
                  <a:moveTo>
                    <a:pt x="694944" y="0"/>
                  </a:moveTo>
                  <a:lnTo>
                    <a:pt x="684288" y="0"/>
                  </a:lnTo>
                  <a:lnTo>
                    <a:pt x="684288" y="273316"/>
                  </a:lnTo>
                  <a:lnTo>
                    <a:pt x="694944" y="273316"/>
                  </a:lnTo>
                  <a:lnTo>
                    <a:pt x="694944" y="0"/>
                  </a:lnTo>
                  <a:close/>
                </a:path>
                <a:path w="1016635" h="317500">
                  <a:moveTo>
                    <a:pt x="737717" y="0"/>
                  </a:moveTo>
                  <a:lnTo>
                    <a:pt x="727049" y="0"/>
                  </a:lnTo>
                  <a:lnTo>
                    <a:pt x="727049" y="273316"/>
                  </a:lnTo>
                  <a:lnTo>
                    <a:pt x="737717" y="273316"/>
                  </a:lnTo>
                  <a:lnTo>
                    <a:pt x="737717" y="0"/>
                  </a:lnTo>
                  <a:close/>
                </a:path>
                <a:path w="1016635" h="317500">
                  <a:moveTo>
                    <a:pt x="791997" y="0"/>
                  </a:moveTo>
                  <a:lnTo>
                    <a:pt x="759129" y="0"/>
                  </a:lnTo>
                  <a:lnTo>
                    <a:pt x="759129" y="273316"/>
                  </a:lnTo>
                  <a:lnTo>
                    <a:pt x="791997" y="273316"/>
                  </a:lnTo>
                  <a:lnTo>
                    <a:pt x="791997" y="0"/>
                  </a:lnTo>
                  <a:close/>
                </a:path>
                <a:path w="1016635" h="317500">
                  <a:moveTo>
                    <a:pt x="824064" y="0"/>
                  </a:moveTo>
                  <a:lnTo>
                    <a:pt x="812584" y="0"/>
                  </a:lnTo>
                  <a:lnTo>
                    <a:pt x="812584" y="273316"/>
                  </a:lnTo>
                  <a:lnTo>
                    <a:pt x="824064" y="273316"/>
                  </a:lnTo>
                  <a:lnTo>
                    <a:pt x="824064" y="0"/>
                  </a:lnTo>
                  <a:close/>
                </a:path>
                <a:path w="1016635" h="317500">
                  <a:moveTo>
                    <a:pt x="856970" y="0"/>
                  </a:moveTo>
                  <a:lnTo>
                    <a:pt x="833970" y="0"/>
                  </a:lnTo>
                  <a:lnTo>
                    <a:pt x="833970" y="273316"/>
                  </a:lnTo>
                  <a:lnTo>
                    <a:pt x="856970" y="273316"/>
                  </a:lnTo>
                  <a:lnTo>
                    <a:pt x="856970" y="0"/>
                  </a:lnTo>
                  <a:close/>
                </a:path>
                <a:path w="1016635" h="317500">
                  <a:moveTo>
                    <a:pt x="899731" y="0"/>
                  </a:moveTo>
                  <a:lnTo>
                    <a:pt x="876744" y="0"/>
                  </a:lnTo>
                  <a:lnTo>
                    <a:pt x="876744" y="273316"/>
                  </a:lnTo>
                  <a:lnTo>
                    <a:pt x="899731" y="273316"/>
                  </a:lnTo>
                  <a:lnTo>
                    <a:pt x="899731" y="0"/>
                  </a:lnTo>
                  <a:close/>
                </a:path>
                <a:path w="1016635" h="317500">
                  <a:moveTo>
                    <a:pt x="941679" y="0"/>
                  </a:moveTo>
                  <a:lnTo>
                    <a:pt x="908812" y="0"/>
                  </a:lnTo>
                  <a:lnTo>
                    <a:pt x="908812" y="273316"/>
                  </a:lnTo>
                  <a:lnTo>
                    <a:pt x="941679" y="273316"/>
                  </a:lnTo>
                  <a:lnTo>
                    <a:pt x="941679" y="0"/>
                  </a:lnTo>
                  <a:close/>
                </a:path>
                <a:path w="1016635" h="317500">
                  <a:moveTo>
                    <a:pt x="963079" y="0"/>
                  </a:moveTo>
                  <a:lnTo>
                    <a:pt x="951598" y="0"/>
                  </a:lnTo>
                  <a:lnTo>
                    <a:pt x="951598" y="273316"/>
                  </a:lnTo>
                  <a:lnTo>
                    <a:pt x="963079" y="273316"/>
                  </a:lnTo>
                  <a:lnTo>
                    <a:pt x="963079" y="0"/>
                  </a:lnTo>
                  <a:close/>
                </a:path>
                <a:path w="1016635" h="317500">
                  <a:moveTo>
                    <a:pt x="995146" y="0"/>
                  </a:moveTo>
                  <a:lnTo>
                    <a:pt x="983653" y="0"/>
                  </a:lnTo>
                  <a:lnTo>
                    <a:pt x="983653" y="317296"/>
                  </a:lnTo>
                  <a:lnTo>
                    <a:pt x="995146" y="317296"/>
                  </a:lnTo>
                  <a:lnTo>
                    <a:pt x="995146" y="0"/>
                  </a:lnTo>
                  <a:close/>
                </a:path>
                <a:path w="1016635" h="317500">
                  <a:moveTo>
                    <a:pt x="1016533" y="0"/>
                  </a:moveTo>
                  <a:lnTo>
                    <a:pt x="1005039" y="0"/>
                  </a:lnTo>
                  <a:lnTo>
                    <a:pt x="1005039" y="317296"/>
                  </a:lnTo>
                  <a:lnTo>
                    <a:pt x="1016533" y="317296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 txBox="1"/>
          <p:nvPr/>
        </p:nvSpPr>
        <p:spPr>
          <a:xfrm>
            <a:off x="450190" y="2945520"/>
            <a:ext cx="107442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6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005044</a:t>
            </a:r>
            <a:r>
              <a:rPr sz="900" spc="60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007019</a:t>
            </a:r>
            <a:endParaRPr sz="900">
              <a:latin typeface="Arial MT"/>
              <a:cs typeface="Arial MT"/>
            </a:endParaRPr>
          </a:p>
        </p:txBody>
      </p:sp>
      <p:pic>
        <p:nvPicPr>
          <p:cNvPr id="56" name="object 56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841286" y="1121702"/>
            <a:ext cx="451104" cy="771321"/>
          </a:xfrm>
          <a:prstGeom prst="rect">
            <a:avLst/>
          </a:prstGeom>
        </p:spPr>
      </p:pic>
      <p:grpSp>
        <p:nvGrpSpPr>
          <p:cNvPr id="57" name="object 57"/>
          <p:cNvGrpSpPr/>
          <p:nvPr/>
        </p:nvGrpSpPr>
        <p:grpSpPr>
          <a:xfrm>
            <a:off x="360476" y="2363381"/>
            <a:ext cx="1358265" cy="135255"/>
            <a:chOff x="360476" y="2363381"/>
            <a:chExt cx="1358265" cy="135255"/>
          </a:xfrm>
        </p:grpSpPr>
        <p:sp>
          <p:nvSpPr>
            <p:cNvPr id="58" name="object 58"/>
            <p:cNvSpPr/>
            <p:nvPr/>
          </p:nvSpPr>
          <p:spPr>
            <a:xfrm>
              <a:off x="1057782" y="236338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67295" y="2367315"/>
              <a:ext cx="143802" cy="124828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360476" y="236338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69998" y="2367315"/>
              <a:ext cx="143802" cy="124828"/>
            </a:xfrm>
            <a:prstGeom prst="rect">
              <a:avLst/>
            </a:prstGeom>
          </p:spPr>
        </p:pic>
      </p:grpSp>
      <p:sp>
        <p:nvSpPr>
          <p:cNvPr id="62" name="object 62"/>
          <p:cNvSpPr txBox="1"/>
          <p:nvPr/>
        </p:nvSpPr>
        <p:spPr>
          <a:xfrm>
            <a:off x="360476" y="2363381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185653" y="5261198"/>
            <a:ext cx="1738630" cy="1911985"/>
          </a:xfrm>
          <a:custGeom>
            <a:avLst/>
            <a:gdLst/>
            <a:ahLst/>
            <a:cxnLst/>
            <a:rect l="l" t="t" r="r" b="b"/>
            <a:pathLst>
              <a:path w="1738630" h="191198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9722"/>
                </a:lnTo>
                <a:lnTo>
                  <a:pt x="1124" y="1881344"/>
                </a:lnTo>
                <a:lnTo>
                  <a:pt x="8999" y="1902718"/>
                </a:lnTo>
                <a:lnTo>
                  <a:pt x="30373" y="1910593"/>
                </a:lnTo>
                <a:lnTo>
                  <a:pt x="71996" y="1911718"/>
                </a:lnTo>
                <a:lnTo>
                  <a:pt x="1666595" y="1911718"/>
                </a:lnTo>
                <a:lnTo>
                  <a:pt x="1708218" y="1910593"/>
                </a:lnTo>
                <a:lnTo>
                  <a:pt x="1729592" y="1902718"/>
                </a:lnTo>
                <a:lnTo>
                  <a:pt x="1737466" y="1881344"/>
                </a:lnTo>
                <a:lnTo>
                  <a:pt x="1738591" y="183972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4" name="object 64"/>
          <p:cNvGraphicFramePr>
            <a:graphicFrameLocks noGrp="1"/>
          </p:cNvGraphicFramePr>
          <p:nvPr/>
        </p:nvGraphicFramePr>
        <p:xfrm>
          <a:off x="287300" y="642640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7372RH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16005044005234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5" name="object 65"/>
          <p:cNvSpPr txBox="1"/>
          <p:nvPr/>
        </p:nvSpPr>
        <p:spPr>
          <a:xfrm>
            <a:off x="381254" y="5323742"/>
            <a:ext cx="134747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I</a:t>
            </a:r>
            <a:r>
              <a:rPr sz="1000" b="1" spc="-120" dirty="0">
                <a:latin typeface="Trebuchet MS"/>
                <a:cs typeface="Trebuchet MS"/>
              </a:rPr>
              <a:t>T</a:t>
            </a:r>
            <a:r>
              <a:rPr sz="1000" b="1" spc="-5" dirty="0">
                <a:latin typeface="Trebuchet MS"/>
                <a:cs typeface="Trebuchet MS"/>
              </a:rPr>
              <a:t>ALIAN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STYLE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6" name="object 66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833221" y="4376763"/>
            <a:ext cx="445420" cy="761606"/>
          </a:xfrm>
          <a:prstGeom prst="rect">
            <a:avLst/>
          </a:prstGeom>
        </p:spPr>
      </p:pic>
      <p:grpSp>
        <p:nvGrpSpPr>
          <p:cNvPr id="67" name="object 67"/>
          <p:cNvGrpSpPr/>
          <p:nvPr/>
        </p:nvGrpSpPr>
        <p:grpSpPr>
          <a:xfrm>
            <a:off x="404113" y="5893295"/>
            <a:ext cx="1229995" cy="432434"/>
            <a:chOff x="404113" y="5893295"/>
            <a:chExt cx="1229995" cy="432434"/>
          </a:xfrm>
        </p:grpSpPr>
        <p:sp>
          <p:nvSpPr>
            <p:cNvPr id="68" name="object 68"/>
            <p:cNvSpPr/>
            <p:nvPr/>
          </p:nvSpPr>
          <p:spPr>
            <a:xfrm>
              <a:off x="404113" y="5893295"/>
              <a:ext cx="1229995" cy="432434"/>
            </a:xfrm>
            <a:custGeom>
              <a:avLst/>
              <a:gdLst/>
              <a:ahLst/>
              <a:cxnLst/>
              <a:rect l="l" t="t" r="r" b="b"/>
              <a:pathLst>
                <a:path w="1229995" h="432435">
                  <a:moveTo>
                    <a:pt x="1229575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1229575" y="432003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21335" y="5964402"/>
              <a:ext cx="1016635" cy="314960"/>
            </a:xfrm>
            <a:custGeom>
              <a:avLst/>
              <a:gdLst/>
              <a:ahLst/>
              <a:cxnLst/>
              <a:rect l="l" t="t" r="r" b="b"/>
              <a:pathLst>
                <a:path w="1016635" h="314960">
                  <a:moveTo>
                    <a:pt x="11480" y="0"/>
                  </a:moveTo>
                  <a:lnTo>
                    <a:pt x="0" y="0"/>
                  </a:lnTo>
                  <a:lnTo>
                    <a:pt x="0" y="314566"/>
                  </a:lnTo>
                  <a:lnTo>
                    <a:pt x="11480" y="314566"/>
                  </a:lnTo>
                  <a:lnTo>
                    <a:pt x="11480" y="0"/>
                  </a:lnTo>
                  <a:close/>
                </a:path>
                <a:path w="1016635" h="314960">
                  <a:moveTo>
                    <a:pt x="32854" y="0"/>
                  </a:moveTo>
                  <a:lnTo>
                    <a:pt x="21374" y="0"/>
                  </a:lnTo>
                  <a:lnTo>
                    <a:pt x="21374" y="314566"/>
                  </a:lnTo>
                  <a:lnTo>
                    <a:pt x="32854" y="314566"/>
                  </a:lnTo>
                  <a:lnTo>
                    <a:pt x="32854" y="0"/>
                  </a:lnTo>
                  <a:close/>
                </a:path>
                <a:path w="1016635" h="314960">
                  <a:moveTo>
                    <a:pt x="86309" y="0"/>
                  </a:moveTo>
                  <a:lnTo>
                    <a:pt x="64135" y="0"/>
                  </a:lnTo>
                  <a:lnTo>
                    <a:pt x="64135" y="270954"/>
                  </a:lnTo>
                  <a:lnTo>
                    <a:pt x="86309" y="270954"/>
                  </a:lnTo>
                  <a:lnTo>
                    <a:pt x="86309" y="0"/>
                  </a:lnTo>
                  <a:close/>
                </a:path>
                <a:path w="1016635" h="314960">
                  <a:moveTo>
                    <a:pt x="107708" y="12"/>
                  </a:moveTo>
                  <a:lnTo>
                    <a:pt x="96227" y="12"/>
                  </a:lnTo>
                  <a:lnTo>
                    <a:pt x="96227" y="270967"/>
                  </a:lnTo>
                  <a:lnTo>
                    <a:pt x="107708" y="270967"/>
                  </a:lnTo>
                  <a:lnTo>
                    <a:pt x="107708" y="12"/>
                  </a:lnTo>
                  <a:close/>
                </a:path>
                <a:path w="1016635" h="314960">
                  <a:moveTo>
                    <a:pt x="129095" y="12"/>
                  </a:moveTo>
                  <a:lnTo>
                    <a:pt x="117602" y="12"/>
                  </a:lnTo>
                  <a:lnTo>
                    <a:pt x="117602" y="270967"/>
                  </a:lnTo>
                  <a:lnTo>
                    <a:pt x="129095" y="270967"/>
                  </a:lnTo>
                  <a:lnTo>
                    <a:pt x="129095" y="12"/>
                  </a:lnTo>
                  <a:close/>
                </a:path>
                <a:path w="1016635" h="314960">
                  <a:moveTo>
                    <a:pt x="182549" y="0"/>
                  </a:moveTo>
                  <a:lnTo>
                    <a:pt x="149682" y="0"/>
                  </a:lnTo>
                  <a:lnTo>
                    <a:pt x="149682" y="270954"/>
                  </a:lnTo>
                  <a:lnTo>
                    <a:pt x="182549" y="270954"/>
                  </a:lnTo>
                  <a:lnTo>
                    <a:pt x="182549" y="0"/>
                  </a:lnTo>
                  <a:close/>
                </a:path>
                <a:path w="1016635" h="314960">
                  <a:moveTo>
                    <a:pt x="225310" y="0"/>
                  </a:moveTo>
                  <a:lnTo>
                    <a:pt x="192443" y="0"/>
                  </a:lnTo>
                  <a:lnTo>
                    <a:pt x="192443" y="270954"/>
                  </a:lnTo>
                  <a:lnTo>
                    <a:pt x="225310" y="270954"/>
                  </a:lnTo>
                  <a:lnTo>
                    <a:pt x="225310" y="0"/>
                  </a:lnTo>
                  <a:close/>
                </a:path>
                <a:path w="1016635" h="314960">
                  <a:moveTo>
                    <a:pt x="257403" y="12"/>
                  </a:moveTo>
                  <a:lnTo>
                    <a:pt x="245910" y="12"/>
                  </a:lnTo>
                  <a:lnTo>
                    <a:pt x="245910" y="270967"/>
                  </a:lnTo>
                  <a:lnTo>
                    <a:pt x="257403" y="270967"/>
                  </a:lnTo>
                  <a:lnTo>
                    <a:pt x="257403" y="12"/>
                  </a:lnTo>
                  <a:close/>
                </a:path>
                <a:path w="1016635" h="314960">
                  <a:moveTo>
                    <a:pt x="278765" y="12"/>
                  </a:moveTo>
                  <a:lnTo>
                    <a:pt x="267284" y="12"/>
                  </a:lnTo>
                  <a:lnTo>
                    <a:pt x="267284" y="270967"/>
                  </a:lnTo>
                  <a:lnTo>
                    <a:pt x="278765" y="270967"/>
                  </a:lnTo>
                  <a:lnTo>
                    <a:pt x="278765" y="12"/>
                  </a:lnTo>
                  <a:close/>
                </a:path>
                <a:path w="1016635" h="314960">
                  <a:moveTo>
                    <a:pt x="332244" y="0"/>
                  </a:moveTo>
                  <a:lnTo>
                    <a:pt x="299377" y="0"/>
                  </a:lnTo>
                  <a:lnTo>
                    <a:pt x="299377" y="270954"/>
                  </a:lnTo>
                  <a:lnTo>
                    <a:pt x="332244" y="270954"/>
                  </a:lnTo>
                  <a:lnTo>
                    <a:pt x="332244" y="0"/>
                  </a:lnTo>
                  <a:close/>
                </a:path>
                <a:path w="1016635" h="314960">
                  <a:moveTo>
                    <a:pt x="353606" y="12"/>
                  </a:moveTo>
                  <a:lnTo>
                    <a:pt x="342138" y="12"/>
                  </a:lnTo>
                  <a:lnTo>
                    <a:pt x="342138" y="270967"/>
                  </a:lnTo>
                  <a:lnTo>
                    <a:pt x="353606" y="270967"/>
                  </a:lnTo>
                  <a:lnTo>
                    <a:pt x="353606" y="12"/>
                  </a:lnTo>
                  <a:close/>
                </a:path>
                <a:path w="1016635" h="314960">
                  <a:moveTo>
                    <a:pt x="407085" y="0"/>
                  </a:moveTo>
                  <a:lnTo>
                    <a:pt x="384911" y="0"/>
                  </a:lnTo>
                  <a:lnTo>
                    <a:pt x="384911" y="270954"/>
                  </a:lnTo>
                  <a:lnTo>
                    <a:pt x="407085" y="270954"/>
                  </a:lnTo>
                  <a:lnTo>
                    <a:pt x="407085" y="0"/>
                  </a:lnTo>
                  <a:close/>
                </a:path>
                <a:path w="1016635" h="314960">
                  <a:moveTo>
                    <a:pt x="428472" y="12"/>
                  </a:moveTo>
                  <a:lnTo>
                    <a:pt x="416979" y="12"/>
                  </a:lnTo>
                  <a:lnTo>
                    <a:pt x="416979" y="270967"/>
                  </a:lnTo>
                  <a:lnTo>
                    <a:pt x="428472" y="270967"/>
                  </a:lnTo>
                  <a:lnTo>
                    <a:pt x="428472" y="12"/>
                  </a:lnTo>
                  <a:close/>
                </a:path>
                <a:path w="1016635" h="314960">
                  <a:moveTo>
                    <a:pt x="481926" y="0"/>
                  </a:moveTo>
                  <a:lnTo>
                    <a:pt x="459752" y="0"/>
                  </a:lnTo>
                  <a:lnTo>
                    <a:pt x="459752" y="270954"/>
                  </a:lnTo>
                  <a:lnTo>
                    <a:pt x="481926" y="270954"/>
                  </a:lnTo>
                  <a:lnTo>
                    <a:pt x="481926" y="0"/>
                  </a:lnTo>
                  <a:close/>
                </a:path>
                <a:path w="1016635" h="314960">
                  <a:moveTo>
                    <a:pt x="503313" y="0"/>
                  </a:moveTo>
                  <a:lnTo>
                    <a:pt x="491832" y="0"/>
                  </a:lnTo>
                  <a:lnTo>
                    <a:pt x="491832" y="314566"/>
                  </a:lnTo>
                  <a:lnTo>
                    <a:pt x="503313" y="314566"/>
                  </a:lnTo>
                  <a:lnTo>
                    <a:pt x="503313" y="0"/>
                  </a:lnTo>
                  <a:close/>
                </a:path>
                <a:path w="1016635" h="314960">
                  <a:moveTo>
                    <a:pt x="524675" y="0"/>
                  </a:moveTo>
                  <a:lnTo>
                    <a:pt x="513207" y="0"/>
                  </a:lnTo>
                  <a:lnTo>
                    <a:pt x="513207" y="314566"/>
                  </a:lnTo>
                  <a:lnTo>
                    <a:pt x="524675" y="314566"/>
                  </a:lnTo>
                  <a:lnTo>
                    <a:pt x="524675" y="0"/>
                  </a:lnTo>
                  <a:close/>
                </a:path>
                <a:path w="1016635" h="314960">
                  <a:moveTo>
                    <a:pt x="567461" y="0"/>
                  </a:moveTo>
                  <a:lnTo>
                    <a:pt x="534593" y="0"/>
                  </a:lnTo>
                  <a:lnTo>
                    <a:pt x="534593" y="270954"/>
                  </a:lnTo>
                  <a:lnTo>
                    <a:pt x="567461" y="270954"/>
                  </a:lnTo>
                  <a:lnTo>
                    <a:pt x="567461" y="0"/>
                  </a:lnTo>
                  <a:close/>
                </a:path>
                <a:path w="1016635" h="314960">
                  <a:moveTo>
                    <a:pt x="599541" y="12"/>
                  </a:moveTo>
                  <a:lnTo>
                    <a:pt x="588060" y="12"/>
                  </a:lnTo>
                  <a:lnTo>
                    <a:pt x="588060" y="270967"/>
                  </a:lnTo>
                  <a:lnTo>
                    <a:pt x="599541" y="270967"/>
                  </a:lnTo>
                  <a:lnTo>
                    <a:pt x="599541" y="12"/>
                  </a:lnTo>
                  <a:close/>
                </a:path>
                <a:path w="1016635" h="314960">
                  <a:moveTo>
                    <a:pt x="642289" y="0"/>
                  </a:moveTo>
                  <a:lnTo>
                    <a:pt x="609422" y="0"/>
                  </a:lnTo>
                  <a:lnTo>
                    <a:pt x="609422" y="270954"/>
                  </a:lnTo>
                  <a:lnTo>
                    <a:pt x="642289" y="270954"/>
                  </a:lnTo>
                  <a:lnTo>
                    <a:pt x="642289" y="0"/>
                  </a:lnTo>
                  <a:close/>
                </a:path>
                <a:path w="1016635" h="314960">
                  <a:moveTo>
                    <a:pt x="674357" y="12"/>
                  </a:moveTo>
                  <a:lnTo>
                    <a:pt x="662889" y="12"/>
                  </a:lnTo>
                  <a:lnTo>
                    <a:pt x="662889" y="270967"/>
                  </a:lnTo>
                  <a:lnTo>
                    <a:pt x="674357" y="270967"/>
                  </a:lnTo>
                  <a:lnTo>
                    <a:pt x="674357" y="12"/>
                  </a:lnTo>
                  <a:close/>
                </a:path>
                <a:path w="1016635" h="314960">
                  <a:moveTo>
                    <a:pt x="695769" y="12"/>
                  </a:moveTo>
                  <a:lnTo>
                    <a:pt x="684276" y="12"/>
                  </a:lnTo>
                  <a:lnTo>
                    <a:pt x="684276" y="270967"/>
                  </a:lnTo>
                  <a:lnTo>
                    <a:pt x="695769" y="270967"/>
                  </a:lnTo>
                  <a:lnTo>
                    <a:pt x="695769" y="12"/>
                  </a:lnTo>
                  <a:close/>
                </a:path>
                <a:path w="1016635" h="314960">
                  <a:moveTo>
                    <a:pt x="749223" y="0"/>
                  </a:moveTo>
                  <a:lnTo>
                    <a:pt x="716356" y="0"/>
                  </a:lnTo>
                  <a:lnTo>
                    <a:pt x="716356" y="270954"/>
                  </a:lnTo>
                  <a:lnTo>
                    <a:pt x="749223" y="270954"/>
                  </a:lnTo>
                  <a:lnTo>
                    <a:pt x="749223" y="0"/>
                  </a:lnTo>
                  <a:close/>
                </a:path>
                <a:path w="1016635" h="314960">
                  <a:moveTo>
                    <a:pt x="782104" y="0"/>
                  </a:moveTo>
                  <a:lnTo>
                    <a:pt x="759117" y="0"/>
                  </a:lnTo>
                  <a:lnTo>
                    <a:pt x="759117" y="270954"/>
                  </a:lnTo>
                  <a:lnTo>
                    <a:pt x="782104" y="270954"/>
                  </a:lnTo>
                  <a:lnTo>
                    <a:pt x="782104" y="0"/>
                  </a:lnTo>
                  <a:close/>
                </a:path>
                <a:path w="1016635" h="314960">
                  <a:moveTo>
                    <a:pt x="814171" y="0"/>
                  </a:moveTo>
                  <a:lnTo>
                    <a:pt x="791184" y="0"/>
                  </a:lnTo>
                  <a:lnTo>
                    <a:pt x="791184" y="270954"/>
                  </a:lnTo>
                  <a:lnTo>
                    <a:pt x="814171" y="270954"/>
                  </a:lnTo>
                  <a:lnTo>
                    <a:pt x="814171" y="0"/>
                  </a:lnTo>
                  <a:close/>
                </a:path>
                <a:path w="1016635" h="314960">
                  <a:moveTo>
                    <a:pt x="845451" y="12"/>
                  </a:moveTo>
                  <a:lnTo>
                    <a:pt x="833970" y="12"/>
                  </a:lnTo>
                  <a:lnTo>
                    <a:pt x="833970" y="270967"/>
                  </a:lnTo>
                  <a:lnTo>
                    <a:pt x="845451" y="270967"/>
                  </a:lnTo>
                  <a:lnTo>
                    <a:pt x="845451" y="12"/>
                  </a:lnTo>
                  <a:close/>
                </a:path>
                <a:path w="1016635" h="314960">
                  <a:moveTo>
                    <a:pt x="898918" y="12"/>
                  </a:moveTo>
                  <a:lnTo>
                    <a:pt x="887425" y="12"/>
                  </a:lnTo>
                  <a:lnTo>
                    <a:pt x="887425" y="270967"/>
                  </a:lnTo>
                  <a:lnTo>
                    <a:pt x="898918" y="270967"/>
                  </a:lnTo>
                  <a:lnTo>
                    <a:pt x="898918" y="12"/>
                  </a:lnTo>
                  <a:close/>
                </a:path>
                <a:path w="1016635" h="314960">
                  <a:moveTo>
                    <a:pt x="919480" y="12"/>
                  </a:moveTo>
                  <a:lnTo>
                    <a:pt x="908812" y="12"/>
                  </a:lnTo>
                  <a:lnTo>
                    <a:pt x="908812" y="270967"/>
                  </a:lnTo>
                  <a:lnTo>
                    <a:pt x="919480" y="270967"/>
                  </a:lnTo>
                  <a:lnTo>
                    <a:pt x="919480" y="12"/>
                  </a:lnTo>
                  <a:close/>
                </a:path>
                <a:path w="1016635" h="314960">
                  <a:moveTo>
                    <a:pt x="962240" y="12"/>
                  </a:moveTo>
                  <a:lnTo>
                    <a:pt x="951585" y="12"/>
                  </a:lnTo>
                  <a:lnTo>
                    <a:pt x="951585" y="270967"/>
                  </a:lnTo>
                  <a:lnTo>
                    <a:pt x="962240" y="270967"/>
                  </a:lnTo>
                  <a:lnTo>
                    <a:pt x="962240" y="12"/>
                  </a:lnTo>
                  <a:close/>
                </a:path>
                <a:path w="1016635" h="314960">
                  <a:moveTo>
                    <a:pt x="995146" y="0"/>
                  </a:moveTo>
                  <a:lnTo>
                    <a:pt x="983653" y="0"/>
                  </a:lnTo>
                  <a:lnTo>
                    <a:pt x="983653" y="314566"/>
                  </a:lnTo>
                  <a:lnTo>
                    <a:pt x="995146" y="314566"/>
                  </a:lnTo>
                  <a:lnTo>
                    <a:pt x="995146" y="0"/>
                  </a:lnTo>
                  <a:close/>
                </a:path>
                <a:path w="1016635" h="314960">
                  <a:moveTo>
                    <a:pt x="1016520" y="0"/>
                  </a:moveTo>
                  <a:lnTo>
                    <a:pt x="1005039" y="0"/>
                  </a:lnTo>
                  <a:lnTo>
                    <a:pt x="1005039" y="314566"/>
                  </a:lnTo>
                  <a:lnTo>
                    <a:pt x="1016520" y="314566"/>
                  </a:lnTo>
                  <a:lnTo>
                    <a:pt x="1016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 txBox="1"/>
          <p:nvPr/>
        </p:nvSpPr>
        <p:spPr>
          <a:xfrm>
            <a:off x="402098" y="6199201"/>
            <a:ext cx="107442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6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005044</a:t>
            </a:r>
            <a:r>
              <a:rPr sz="900" spc="60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005237</a:t>
            </a:r>
            <a:endParaRPr sz="900">
              <a:latin typeface="Arial MT"/>
              <a:cs typeface="Arial MT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338747" y="5715381"/>
            <a:ext cx="1358265" cy="135255"/>
            <a:chOff x="338747" y="5715381"/>
            <a:chExt cx="1358265" cy="135255"/>
          </a:xfrm>
        </p:grpSpPr>
        <p:sp>
          <p:nvSpPr>
            <p:cNvPr id="72" name="object 72"/>
            <p:cNvSpPr/>
            <p:nvPr/>
          </p:nvSpPr>
          <p:spPr>
            <a:xfrm>
              <a:off x="1036040" y="571538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045557" y="5719315"/>
              <a:ext cx="143802" cy="124828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338747" y="571538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48260" y="5719315"/>
              <a:ext cx="143802" cy="124828"/>
            </a:xfrm>
            <a:prstGeom prst="rect">
              <a:avLst/>
            </a:prstGeom>
          </p:spPr>
        </p:pic>
      </p:grpSp>
      <p:sp>
        <p:nvSpPr>
          <p:cNvPr id="76" name="object 76"/>
          <p:cNvSpPr txBox="1"/>
          <p:nvPr/>
        </p:nvSpPr>
        <p:spPr>
          <a:xfrm>
            <a:off x="338747" y="5729603"/>
            <a:ext cx="133985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9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77" name="object 77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1557003" y="6236999"/>
            <a:ext cx="71272" cy="89103"/>
          </a:xfrm>
          <a:prstGeom prst="rect">
            <a:avLst/>
          </a:prstGeom>
        </p:spPr>
      </p:pic>
      <p:sp>
        <p:nvSpPr>
          <p:cNvPr id="78" name="object 78"/>
          <p:cNvSpPr/>
          <p:nvPr/>
        </p:nvSpPr>
        <p:spPr>
          <a:xfrm>
            <a:off x="3815943" y="5261198"/>
            <a:ext cx="1738630" cy="1911985"/>
          </a:xfrm>
          <a:custGeom>
            <a:avLst/>
            <a:gdLst/>
            <a:ahLst/>
            <a:cxnLst/>
            <a:rect l="l" t="t" r="r" b="b"/>
            <a:pathLst>
              <a:path w="1738629" h="191198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9722"/>
                </a:lnTo>
                <a:lnTo>
                  <a:pt x="1124" y="1881344"/>
                </a:lnTo>
                <a:lnTo>
                  <a:pt x="8999" y="1902718"/>
                </a:lnTo>
                <a:lnTo>
                  <a:pt x="30373" y="1910593"/>
                </a:lnTo>
                <a:lnTo>
                  <a:pt x="71996" y="1911718"/>
                </a:lnTo>
                <a:lnTo>
                  <a:pt x="1666595" y="1911718"/>
                </a:lnTo>
                <a:lnTo>
                  <a:pt x="1708218" y="1910593"/>
                </a:lnTo>
                <a:lnTo>
                  <a:pt x="1729592" y="1902718"/>
                </a:lnTo>
                <a:lnTo>
                  <a:pt x="1737466" y="1881344"/>
                </a:lnTo>
                <a:lnTo>
                  <a:pt x="1738591" y="183972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9" name="object 79"/>
          <p:cNvGraphicFramePr>
            <a:graphicFrameLocks noGrp="1"/>
          </p:cNvGraphicFramePr>
          <p:nvPr/>
        </p:nvGraphicFramePr>
        <p:xfrm>
          <a:off x="3917590" y="642640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7698RH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16001010001095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0" name="object 80"/>
          <p:cNvSpPr txBox="1"/>
          <p:nvPr/>
        </p:nvSpPr>
        <p:spPr>
          <a:xfrm>
            <a:off x="4063173" y="5323742"/>
            <a:ext cx="12446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4500" marR="5080" indent="-4318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BOEREWORS  </a:t>
            </a:r>
            <a:r>
              <a:rPr sz="1000" b="1" spc="-25" dirty="0">
                <a:latin typeface="Trebuchet MS"/>
                <a:cs typeface="Trebuchet MS"/>
              </a:rPr>
              <a:t>RELISH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81" name="object 81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4463516" y="4376763"/>
            <a:ext cx="445414" cy="761606"/>
          </a:xfrm>
          <a:prstGeom prst="rect">
            <a:avLst/>
          </a:prstGeom>
        </p:spPr>
      </p:pic>
      <p:grpSp>
        <p:nvGrpSpPr>
          <p:cNvPr id="82" name="object 82"/>
          <p:cNvGrpSpPr/>
          <p:nvPr/>
        </p:nvGrpSpPr>
        <p:grpSpPr>
          <a:xfrm>
            <a:off x="3969042" y="5715381"/>
            <a:ext cx="1358265" cy="135255"/>
            <a:chOff x="3969042" y="5715381"/>
            <a:chExt cx="1358265" cy="135255"/>
          </a:xfrm>
        </p:grpSpPr>
        <p:sp>
          <p:nvSpPr>
            <p:cNvPr id="83" name="object 83"/>
            <p:cNvSpPr/>
            <p:nvPr/>
          </p:nvSpPr>
          <p:spPr>
            <a:xfrm>
              <a:off x="4666335" y="571538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675849" y="5719315"/>
              <a:ext cx="143802" cy="124828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3969042" y="571538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978551" y="5719315"/>
              <a:ext cx="143802" cy="124828"/>
            </a:xfrm>
            <a:prstGeom prst="rect">
              <a:avLst/>
            </a:prstGeom>
          </p:spPr>
        </p:pic>
      </p:grpSp>
      <p:sp>
        <p:nvSpPr>
          <p:cNvPr id="87" name="object 87"/>
          <p:cNvSpPr txBox="1"/>
          <p:nvPr/>
        </p:nvSpPr>
        <p:spPr>
          <a:xfrm>
            <a:off x="3969042" y="5715381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2005462" y="5261198"/>
            <a:ext cx="1738630" cy="1911985"/>
          </a:xfrm>
          <a:custGeom>
            <a:avLst/>
            <a:gdLst/>
            <a:ahLst/>
            <a:cxnLst/>
            <a:rect l="l" t="t" r="r" b="b"/>
            <a:pathLst>
              <a:path w="1738629" h="191198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9722"/>
                </a:lnTo>
                <a:lnTo>
                  <a:pt x="1124" y="1881344"/>
                </a:lnTo>
                <a:lnTo>
                  <a:pt x="8999" y="1902718"/>
                </a:lnTo>
                <a:lnTo>
                  <a:pt x="30373" y="1910593"/>
                </a:lnTo>
                <a:lnTo>
                  <a:pt x="71996" y="1911718"/>
                </a:lnTo>
                <a:lnTo>
                  <a:pt x="1666595" y="1911718"/>
                </a:lnTo>
                <a:lnTo>
                  <a:pt x="1708218" y="1910593"/>
                </a:lnTo>
                <a:lnTo>
                  <a:pt x="1729592" y="1902718"/>
                </a:lnTo>
                <a:lnTo>
                  <a:pt x="1737466" y="1881344"/>
                </a:lnTo>
                <a:lnTo>
                  <a:pt x="1738591" y="183972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9" name="object 89"/>
          <p:cNvGraphicFramePr>
            <a:graphicFrameLocks noGrp="1"/>
          </p:cNvGraphicFramePr>
          <p:nvPr/>
        </p:nvGraphicFramePr>
        <p:xfrm>
          <a:off x="2107108" y="642640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7688RH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16001010001187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90" name="object 90"/>
          <p:cNvSpPr txBox="1"/>
          <p:nvPr/>
        </p:nvSpPr>
        <p:spPr>
          <a:xfrm>
            <a:off x="2059907" y="5323742"/>
            <a:ext cx="163004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CAPE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MAL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STYLE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91" name="object 91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2653029" y="4376763"/>
            <a:ext cx="445414" cy="761606"/>
          </a:xfrm>
          <a:prstGeom prst="rect">
            <a:avLst/>
          </a:prstGeom>
        </p:spPr>
      </p:pic>
      <p:grpSp>
        <p:nvGrpSpPr>
          <p:cNvPr id="92" name="object 92"/>
          <p:cNvGrpSpPr/>
          <p:nvPr/>
        </p:nvGrpSpPr>
        <p:grpSpPr>
          <a:xfrm>
            <a:off x="2158555" y="5715381"/>
            <a:ext cx="1358265" cy="135255"/>
            <a:chOff x="2158555" y="5715381"/>
            <a:chExt cx="1358265" cy="135255"/>
          </a:xfrm>
        </p:grpSpPr>
        <p:sp>
          <p:nvSpPr>
            <p:cNvPr id="93" name="object 93"/>
            <p:cNvSpPr/>
            <p:nvPr/>
          </p:nvSpPr>
          <p:spPr>
            <a:xfrm>
              <a:off x="2855848" y="571538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865367" y="5719315"/>
              <a:ext cx="143802" cy="124828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2158555" y="571538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168070" y="5719315"/>
              <a:ext cx="143802" cy="124828"/>
            </a:xfrm>
            <a:prstGeom prst="rect">
              <a:avLst/>
            </a:prstGeom>
          </p:spPr>
        </p:pic>
      </p:grpSp>
      <p:sp>
        <p:nvSpPr>
          <p:cNvPr id="97" name="object 97"/>
          <p:cNvSpPr txBox="1"/>
          <p:nvPr/>
        </p:nvSpPr>
        <p:spPr>
          <a:xfrm>
            <a:off x="2158555" y="5715381"/>
            <a:ext cx="135826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42240">
              <a:lnSpc>
                <a:spcPct val="100000"/>
              </a:lnSpc>
              <a:spcBef>
                <a:spcPts val="200"/>
              </a:spcBef>
              <a:tabLst>
                <a:tab pos="877569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98" name="object 98"/>
          <p:cNvGrpSpPr/>
          <p:nvPr/>
        </p:nvGrpSpPr>
        <p:grpSpPr>
          <a:xfrm>
            <a:off x="2200833" y="5965202"/>
            <a:ext cx="1336675" cy="356870"/>
            <a:chOff x="2200833" y="5965202"/>
            <a:chExt cx="1336675" cy="356870"/>
          </a:xfrm>
        </p:grpSpPr>
        <p:sp>
          <p:nvSpPr>
            <p:cNvPr id="99" name="object 99"/>
            <p:cNvSpPr/>
            <p:nvPr/>
          </p:nvSpPr>
          <p:spPr>
            <a:xfrm>
              <a:off x="2200833" y="5965202"/>
              <a:ext cx="1336675" cy="356870"/>
            </a:xfrm>
            <a:custGeom>
              <a:avLst/>
              <a:gdLst/>
              <a:ahLst/>
              <a:cxnLst/>
              <a:rect l="l" t="t" r="r" b="b"/>
              <a:pathLst>
                <a:path w="1336675" h="356870">
                  <a:moveTo>
                    <a:pt x="1336090" y="0"/>
                  </a:moveTo>
                  <a:lnTo>
                    <a:pt x="0" y="0"/>
                  </a:lnTo>
                  <a:lnTo>
                    <a:pt x="0" y="356438"/>
                  </a:lnTo>
                  <a:lnTo>
                    <a:pt x="1336090" y="356438"/>
                  </a:lnTo>
                  <a:lnTo>
                    <a:pt x="13360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2200833" y="5965202"/>
              <a:ext cx="1336675" cy="356870"/>
            </a:xfrm>
            <a:custGeom>
              <a:avLst/>
              <a:gdLst/>
              <a:ahLst/>
              <a:cxnLst/>
              <a:rect l="l" t="t" r="r" b="b"/>
              <a:pathLst>
                <a:path w="1336675" h="356870">
                  <a:moveTo>
                    <a:pt x="1252943" y="0"/>
                  </a:moveTo>
                  <a:lnTo>
                    <a:pt x="1241056" y="0"/>
                  </a:lnTo>
                  <a:lnTo>
                    <a:pt x="1241056" y="321703"/>
                  </a:lnTo>
                  <a:lnTo>
                    <a:pt x="1252943" y="321703"/>
                  </a:lnTo>
                  <a:lnTo>
                    <a:pt x="1252943" y="0"/>
                  </a:lnTo>
                  <a:close/>
                </a:path>
                <a:path w="1336675" h="356870">
                  <a:moveTo>
                    <a:pt x="1229182" y="0"/>
                  </a:moveTo>
                  <a:lnTo>
                    <a:pt x="1217307" y="0"/>
                  </a:lnTo>
                  <a:lnTo>
                    <a:pt x="1217307" y="321703"/>
                  </a:lnTo>
                  <a:lnTo>
                    <a:pt x="1229182" y="321703"/>
                  </a:lnTo>
                  <a:lnTo>
                    <a:pt x="1229182" y="0"/>
                  </a:lnTo>
                  <a:close/>
                </a:path>
                <a:path w="1336675" h="356870">
                  <a:moveTo>
                    <a:pt x="1205420" y="0"/>
                  </a:moveTo>
                  <a:lnTo>
                    <a:pt x="1193545" y="0"/>
                  </a:lnTo>
                  <a:lnTo>
                    <a:pt x="1193545" y="245503"/>
                  </a:lnTo>
                  <a:lnTo>
                    <a:pt x="1205420" y="245503"/>
                  </a:lnTo>
                  <a:lnTo>
                    <a:pt x="1205420" y="0"/>
                  </a:lnTo>
                  <a:close/>
                </a:path>
                <a:path w="1336675" h="356870">
                  <a:moveTo>
                    <a:pt x="1169784" y="0"/>
                  </a:moveTo>
                  <a:lnTo>
                    <a:pt x="1134148" y="0"/>
                  </a:lnTo>
                  <a:lnTo>
                    <a:pt x="1134148" y="245503"/>
                  </a:lnTo>
                  <a:lnTo>
                    <a:pt x="1169784" y="245503"/>
                  </a:lnTo>
                  <a:lnTo>
                    <a:pt x="1169784" y="0"/>
                  </a:lnTo>
                  <a:close/>
                </a:path>
                <a:path w="1336675" h="356870">
                  <a:moveTo>
                    <a:pt x="1097597" y="0"/>
                  </a:moveTo>
                  <a:lnTo>
                    <a:pt x="1086611" y="0"/>
                  </a:lnTo>
                  <a:lnTo>
                    <a:pt x="1086611" y="245503"/>
                  </a:lnTo>
                  <a:lnTo>
                    <a:pt x="1097597" y="245503"/>
                  </a:lnTo>
                  <a:lnTo>
                    <a:pt x="1097597" y="0"/>
                  </a:lnTo>
                  <a:close/>
                </a:path>
                <a:path w="1336675" h="356870">
                  <a:moveTo>
                    <a:pt x="1061961" y="0"/>
                  </a:moveTo>
                  <a:lnTo>
                    <a:pt x="1050975" y="0"/>
                  </a:lnTo>
                  <a:lnTo>
                    <a:pt x="1050975" y="245503"/>
                  </a:lnTo>
                  <a:lnTo>
                    <a:pt x="1061961" y="245503"/>
                  </a:lnTo>
                  <a:lnTo>
                    <a:pt x="1061961" y="0"/>
                  </a:lnTo>
                  <a:close/>
                </a:path>
                <a:path w="1336675" h="356870">
                  <a:moveTo>
                    <a:pt x="1040002" y="0"/>
                  </a:moveTo>
                  <a:lnTo>
                    <a:pt x="1015339" y="0"/>
                  </a:lnTo>
                  <a:lnTo>
                    <a:pt x="1015339" y="245503"/>
                  </a:lnTo>
                  <a:lnTo>
                    <a:pt x="1040002" y="245503"/>
                  </a:lnTo>
                  <a:lnTo>
                    <a:pt x="1040002" y="0"/>
                  </a:lnTo>
                  <a:close/>
                </a:path>
                <a:path w="1336675" h="356870">
                  <a:moveTo>
                    <a:pt x="992479" y="0"/>
                  </a:moveTo>
                  <a:lnTo>
                    <a:pt x="967828" y="0"/>
                  </a:lnTo>
                  <a:lnTo>
                    <a:pt x="967828" y="245503"/>
                  </a:lnTo>
                  <a:lnTo>
                    <a:pt x="992479" y="245503"/>
                  </a:lnTo>
                  <a:lnTo>
                    <a:pt x="992479" y="0"/>
                  </a:lnTo>
                  <a:close/>
                </a:path>
                <a:path w="1336675" h="356870">
                  <a:moveTo>
                    <a:pt x="956843" y="0"/>
                  </a:moveTo>
                  <a:lnTo>
                    <a:pt x="932192" y="0"/>
                  </a:lnTo>
                  <a:lnTo>
                    <a:pt x="932192" y="245503"/>
                  </a:lnTo>
                  <a:lnTo>
                    <a:pt x="956843" y="245503"/>
                  </a:lnTo>
                  <a:lnTo>
                    <a:pt x="956843" y="0"/>
                  </a:lnTo>
                  <a:close/>
                </a:path>
                <a:path w="1336675" h="356870">
                  <a:moveTo>
                    <a:pt x="909319" y="0"/>
                  </a:moveTo>
                  <a:lnTo>
                    <a:pt x="884656" y="0"/>
                  </a:lnTo>
                  <a:lnTo>
                    <a:pt x="884656" y="245503"/>
                  </a:lnTo>
                  <a:lnTo>
                    <a:pt x="909319" y="245503"/>
                  </a:lnTo>
                  <a:lnTo>
                    <a:pt x="909319" y="0"/>
                  </a:lnTo>
                  <a:close/>
                </a:path>
                <a:path w="1336675" h="356870">
                  <a:moveTo>
                    <a:pt x="872782" y="0"/>
                  </a:moveTo>
                  <a:lnTo>
                    <a:pt x="860894" y="0"/>
                  </a:lnTo>
                  <a:lnTo>
                    <a:pt x="860894" y="245503"/>
                  </a:lnTo>
                  <a:lnTo>
                    <a:pt x="872782" y="245503"/>
                  </a:lnTo>
                  <a:lnTo>
                    <a:pt x="872782" y="0"/>
                  </a:lnTo>
                  <a:close/>
                </a:path>
                <a:path w="1336675" h="356870">
                  <a:moveTo>
                    <a:pt x="837145" y="0"/>
                  </a:moveTo>
                  <a:lnTo>
                    <a:pt x="801509" y="0"/>
                  </a:lnTo>
                  <a:lnTo>
                    <a:pt x="801509" y="245503"/>
                  </a:lnTo>
                  <a:lnTo>
                    <a:pt x="837145" y="245503"/>
                  </a:lnTo>
                  <a:lnTo>
                    <a:pt x="837145" y="0"/>
                  </a:lnTo>
                  <a:close/>
                </a:path>
                <a:path w="1336675" h="356870">
                  <a:moveTo>
                    <a:pt x="789622" y="0"/>
                  </a:moveTo>
                  <a:lnTo>
                    <a:pt x="777747" y="0"/>
                  </a:lnTo>
                  <a:lnTo>
                    <a:pt x="777747" y="245503"/>
                  </a:lnTo>
                  <a:lnTo>
                    <a:pt x="789622" y="245503"/>
                  </a:lnTo>
                  <a:lnTo>
                    <a:pt x="789622" y="0"/>
                  </a:lnTo>
                  <a:close/>
                </a:path>
                <a:path w="1336675" h="356870">
                  <a:moveTo>
                    <a:pt x="753973" y="0"/>
                  </a:moveTo>
                  <a:lnTo>
                    <a:pt x="718337" y="0"/>
                  </a:lnTo>
                  <a:lnTo>
                    <a:pt x="718337" y="245503"/>
                  </a:lnTo>
                  <a:lnTo>
                    <a:pt x="753973" y="245503"/>
                  </a:lnTo>
                  <a:lnTo>
                    <a:pt x="753973" y="0"/>
                  </a:lnTo>
                  <a:close/>
                </a:path>
                <a:path w="1336675" h="356870">
                  <a:moveTo>
                    <a:pt x="706462" y="0"/>
                  </a:moveTo>
                  <a:lnTo>
                    <a:pt x="694575" y="0"/>
                  </a:lnTo>
                  <a:lnTo>
                    <a:pt x="694575" y="321703"/>
                  </a:lnTo>
                  <a:lnTo>
                    <a:pt x="706462" y="321703"/>
                  </a:lnTo>
                  <a:lnTo>
                    <a:pt x="706462" y="0"/>
                  </a:lnTo>
                  <a:close/>
                </a:path>
                <a:path w="1336675" h="356870">
                  <a:moveTo>
                    <a:pt x="682701" y="0"/>
                  </a:moveTo>
                  <a:lnTo>
                    <a:pt x="670826" y="0"/>
                  </a:lnTo>
                  <a:lnTo>
                    <a:pt x="670826" y="321703"/>
                  </a:lnTo>
                  <a:lnTo>
                    <a:pt x="682701" y="321703"/>
                  </a:lnTo>
                  <a:lnTo>
                    <a:pt x="682701" y="0"/>
                  </a:lnTo>
                  <a:close/>
                </a:path>
                <a:path w="1336675" h="356870">
                  <a:moveTo>
                    <a:pt x="658939" y="0"/>
                  </a:moveTo>
                  <a:lnTo>
                    <a:pt x="647064" y="0"/>
                  </a:lnTo>
                  <a:lnTo>
                    <a:pt x="647064" y="245503"/>
                  </a:lnTo>
                  <a:lnTo>
                    <a:pt x="658939" y="245503"/>
                  </a:lnTo>
                  <a:lnTo>
                    <a:pt x="658939" y="0"/>
                  </a:lnTo>
                  <a:close/>
                </a:path>
                <a:path w="1336675" h="356870">
                  <a:moveTo>
                    <a:pt x="635177" y="0"/>
                  </a:moveTo>
                  <a:lnTo>
                    <a:pt x="611428" y="0"/>
                  </a:lnTo>
                  <a:lnTo>
                    <a:pt x="611428" y="245503"/>
                  </a:lnTo>
                  <a:lnTo>
                    <a:pt x="635177" y="245503"/>
                  </a:lnTo>
                  <a:lnTo>
                    <a:pt x="635177" y="0"/>
                  </a:lnTo>
                  <a:close/>
                </a:path>
                <a:path w="1336675" h="356870">
                  <a:moveTo>
                    <a:pt x="575792" y="0"/>
                  </a:moveTo>
                  <a:lnTo>
                    <a:pt x="564807" y="0"/>
                  </a:lnTo>
                  <a:lnTo>
                    <a:pt x="564807" y="245503"/>
                  </a:lnTo>
                  <a:lnTo>
                    <a:pt x="575792" y="245503"/>
                  </a:lnTo>
                  <a:lnTo>
                    <a:pt x="575792" y="0"/>
                  </a:lnTo>
                  <a:close/>
                </a:path>
                <a:path w="1336675" h="356870">
                  <a:moveTo>
                    <a:pt x="540131" y="0"/>
                  </a:moveTo>
                  <a:lnTo>
                    <a:pt x="517270" y="0"/>
                  </a:lnTo>
                  <a:lnTo>
                    <a:pt x="517270" y="245503"/>
                  </a:lnTo>
                  <a:lnTo>
                    <a:pt x="540131" y="245503"/>
                  </a:lnTo>
                  <a:lnTo>
                    <a:pt x="540131" y="0"/>
                  </a:lnTo>
                  <a:close/>
                </a:path>
                <a:path w="1336675" h="356870">
                  <a:moveTo>
                    <a:pt x="492620" y="0"/>
                  </a:moveTo>
                  <a:lnTo>
                    <a:pt x="456984" y="0"/>
                  </a:lnTo>
                  <a:lnTo>
                    <a:pt x="456984" y="245503"/>
                  </a:lnTo>
                  <a:lnTo>
                    <a:pt x="492620" y="245503"/>
                  </a:lnTo>
                  <a:lnTo>
                    <a:pt x="492620" y="0"/>
                  </a:lnTo>
                  <a:close/>
                </a:path>
                <a:path w="1336675" h="356870">
                  <a:moveTo>
                    <a:pt x="433222" y="0"/>
                  </a:moveTo>
                  <a:lnTo>
                    <a:pt x="421347" y="0"/>
                  </a:lnTo>
                  <a:lnTo>
                    <a:pt x="421347" y="245503"/>
                  </a:lnTo>
                  <a:lnTo>
                    <a:pt x="433222" y="245503"/>
                  </a:lnTo>
                  <a:lnTo>
                    <a:pt x="433222" y="0"/>
                  </a:lnTo>
                  <a:close/>
                </a:path>
                <a:path w="1336675" h="356870">
                  <a:moveTo>
                    <a:pt x="409447" y="0"/>
                  </a:moveTo>
                  <a:lnTo>
                    <a:pt x="384797" y="0"/>
                  </a:lnTo>
                  <a:lnTo>
                    <a:pt x="384797" y="245503"/>
                  </a:lnTo>
                  <a:lnTo>
                    <a:pt x="409447" y="245503"/>
                  </a:lnTo>
                  <a:lnTo>
                    <a:pt x="409447" y="0"/>
                  </a:lnTo>
                  <a:close/>
                </a:path>
                <a:path w="1336675" h="356870">
                  <a:moveTo>
                    <a:pt x="361937" y="0"/>
                  </a:moveTo>
                  <a:lnTo>
                    <a:pt x="337273" y="0"/>
                  </a:lnTo>
                  <a:lnTo>
                    <a:pt x="337273" y="245503"/>
                  </a:lnTo>
                  <a:lnTo>
                    <a:pt x="361937" y="245503"/>
                  </a:lnTo>
                  <a:lnTo>
                    <a:pt x="361937" y="0"/>
                  </a:lnTo>
                  <a:close/>
                </a:path>
                <a:path w="1336675" h="356870">
                  <a:moveTo>
                    <a:pt x="326301" y="0"/>
                  </a:moveTo>
                  <a:lnTo>
                    <a:pt x="290664" y="0"/>
                  </a:lnTo>
                  <a:lnTo>
                    <a:pt x="290664" y="245503"/>
                  </a:lnTo>
                  <a:lnTo>
                    <a:pt x="326301" y="245503"/>
                  </a:lnTo>
                  <a:lnTo>
                    <a:pt x="326301" y="0"/>
                  </a:lnTo>
                  <a:close/>
                </a:path>
                <a:path w="1336675" h="356870">
                  <a:moveTo>
                    <a:pt x="266903" y="0"/>
                  </a:moveTo>
                  <a:lnTo>
                    <a:pt x="255028" y="0"/>
                  </a:lnTo>
                  <a:lnTo>
                    <a:pt x="255028" y="245503"/>
                  </a:lnTo>
                  <a:lnTo>
                    <a:pt x="266903" y="245503"/>
                  </a:lnTo>
                  <a:lnTo>
                    <a:pt x="266903" y="0"/>
                  </a:lnTo>
                  <a:close/>
                </a:path>
                <a:path w="1336675" h="356870">
                  <a:moveTo>
                    <a:pt x="243141" y="0"/>
                  </a:moveTo>
                  <a:lnTo>
                    <a:pt x="231266" y="0"/>
                  </a:lnTo>
                  <a:lnTo>
                    <a:pt x="231266" y="245503"/>
                  </a:lnTo>
                  <a:lnTo>
                    <a:pt x="243141" y="245503"/>
                  </a:lnTo>
                  <a:lnTo>
                    <a:pt x="243141" y="0"/>
                  </a:lnTo>
                  <a:close/>
                </a:path>
                <a:path w="1336675" h="356870">
                  <a:moveTo>
                    <a:pt x="219379" y="0"/>
                  </a:moveTo>
                  <a:lnTo>
                    <a:pt x="195630" y="0"/>
                  </a:lnTo>
                  <a:lnTo>
                    <a:pt x="195630" y="245503"/>
                  </a:lnTo>
                  <a:lnTo>
                    <a:pt x="219379" y="245503"/>
                  </a:lnTo>
                  <a:lnTo>
                    <a:pt x="219379" y="0"/>
                  </a:lnTo>
                  <a:close/>
                </a:path>
                <a:path w="1336675" h="356870">
                  <a:moveTo>
                    <a:pt x="159981" y="0"/>
                  </a:moveTo>
                  <a:lnTo>
                    <a:pt x="148094" y="0"/>
                  </a:lnTo>
                  <a:lnTo>
                    <a:pt x="148094" y="321703"/>
                  </a:lnTo>
                  <a:lnTo>
                    <a:pt x="159981" y="321703"/>
                  </a:lnTo>
                  <a:lnTo>
                    <a:pt x="159981" y="0"/>
                  </a:lnTo>
                  <a:close/>
                </a:path>
                <a:path w="1336675" h="356870">
                  <a:moveTo>
                    <a:pt x="136220" y="0"/>
                  </a:moveTo>
                  <a:lnTo>
                    <a:pt x="124332" y="0"/>
                  </a:lnTo>
                  <a:lnTo>
                    <a:pt x="124332" y="321703"/>
                  </a:lnTo>
                  <a:lnTo>
                    <a:pt x="136220" y="321703"/>
                  </a:lnTo>
                  <a:lnTo>
                    <a:pt x="136220" y="0"/>
                  </a:lnTo>
                  <a:close/>
                </a:path>
                <a:path w="1336675" h="356870">
                  <a:moveTo>
                    <a:pt x="1089850" y="261315"/>
                  </a:moveTo>
                  <a:lnTo>
                    <a:pt x="1062611" y="282905"/>
                  </a:lnTo>
                  <a:lnTo>
                    <a:pt x="1062714" y="284175"/>
                  </a:lnTo>
                  <a:lnTo>
                    <a:pt x="1078293" y="303733"/>
                  </a:lnTo>
                  <a:lnTo>
                    <a:pt x="1075169" y="305384"/>
                  </a:lnTo>
                  <a:lnTo>
                    <a:pt x="1059135" y="333451"/>
                  </a:lnTo>
                  <a:lnTo>
                    <a:pt x="1059346" y="335737"/>
                  </a:lnTo>
                  <a:lnTo>
                    <a:pt x="1088275" y="356438"/>
                  </a:lnTo>
                  <a:lnTo>
                    <a:pt x="1091399" y="356438"/>
                  </a:lnTo>
                  <a:lnTo>
                    <a:pt x="1117219" y="344627"/>
                  </a:lnTo>
                  <a:lnTo>
                    <a:pt x="1089024" y="344627"/>
                  </a:lnTo>
                  <a:lnTo>
                    <a:pt x="1087386" y="344500"/>
                  </a:lnTo>
                  <a:lnTo>
                    <a:pt x="1075397" y="339039"/>
                  </a:lnTo>
                  <a:lnTo>
                    <a:pt x="1074889" y="338531"/>
                  </a:lnTo>
                  <a:lnTo>
                    <a:pt x="1072184" y="331673"/>
                  </a:lnTo>
                  <a:lnTo>
                    <a:pt x="1072284" y="327228"/>
                  </a:lnTo>
                  <a:lnTo>
                    <a:pt x="1089850" y="310210"/>
                  </a:lnTo>
                  <a:lnTo>
                    <a:pt x="1111476" y="310210"/>
                  </a:lnTo>
                  <a:lnTo>
                    <a:pt x="1110894" y="309702"/>
                  </a:lnTo>
                  <a:lnTo>
                    <a:pt x="1109179" y="308432"/>
                  </a:lnTo>
                  <a:lnTo>
                    <a:pt x="1105420" y="305892"/>
                  </a:lnTo>
                  <a:lnTo>
                    <a:pt x="1101267" y="303733"/>
                  </a:lnTo>
                  <a:lnTo>
                    <a:pt x="1105750" y="300685"/>
                  </a:lnTo>
                  <a:lnTo>
                    <a:pt x="1108544" y="298526"/>
                  </a:lnTo>
                  <a:lnTo>
                    <a:pt x="1109754" y="297383"/>
                  </a:lnTo>
                  <a:lnTo>
                    <a:pt x="1089850" y="297383"/>
                  </a:lnTo>
                  <a:lnTo>
                    <a:pt x="1086408" y="295859"/>
                  </a:lnTo>
                  <a:lnTo>
                    <a:pt x="1075738" y="284175"/>
                  </a:lnTo>
                  <a:lnTo>
                    <a:pt x="1075829" y="280873"/>
                  </a:lnTo>
                  <a:lnTo>
                    <a:pt x="1089850" y="273253"/>
                  </a:lnTo>
                  <a:lnTo>
                    <a:pt x="1115182" y="273253"/>
                  </a:lnTo>
                  <a:lnTo>
                    <a:pt x="1114704" y="272364"/>
                  </a:lnTo>
                  <a:lnTo>
                    <a:pt x="1094727" y="261569"/>
                  </a:lnTo>
                  <a:lnTo>
                    <a:pt x="1089850" y="261315"/>
                  </a:lnTo>
                  <a:close/>
                </a:path>
                <a:path w="1336675" h="356870">
                  <a:moveTo>
                    <a:pt x="1111476" y="310210"/>
                  </a:moveTo>
                  <a:lnTo>
                    <a:pt x="1089850" y="310210"/>
                  </a:lnTo>
                  <a:lnTo>
                    <a:pt x="1098702" y="315417"/>
                  </a:lnTo>
                  <a:lnTo>
                    <a:pt x="1101470" y="317449"/>
                  </a:lnTo>
                  <a:lnTo>
                    <a:pt x="1107516" y="331673"/>
                  </a:lnTo>
                  <a:lnTo>
                    <a:pt x="1107389" y="332562"/>
                  </a:lnTo>
                  <a:lnTo>
                    <a:pt x="1104303" y="339039"/>
                  </a:lnTo>
                  <a:lnTo>
                    <a:pt x="1103769" y="339674"/>
                  </a:lnTo>
                  <a:lnTo>
                    <a:pt x="1090663" y="344627"/>
                  </a:lnTo>
                  <a:lnTo>
                    <a:pt x="1117219" y="344627"/>
                  </a:lnTo>
                  <a:lnTo>
                    <a:pt x="1120650" y="331673"/>
                  </a:lnTo>
                  <a:lnTo>
                    <a:pt x="1120541" y="327863"/>
                  </a:lnTo>
                  <a:lnTo>
                    <a:pt x="1112494" y="311099"/>
                  </a:lnTo>
                  <a:lnTo>
                    <a:pt x="1111476" y="310210"/>
                  </a:lnTo>
                  <a:close/>
                </a:path>
                <a:path w="1336675" h="356870">
                  <a:moveTo>
                    <a:pt x="1115182" y="273253"/>
                  </a:moveTo>
                  <a:lnTo>
                    <a:pt x="1089850" y="273253"/>
                  </a:lnTo>
                  <a:lnTo>
                    <a:pt x="1092238" y="273380"/>
                  </a:lnTo>
                  <a:lnTo>
                    <a:pt x="1094689" y="273634"/>
                  </a:lnTo>
                  <a:lnTo>
                    <a:pt x="1095895" y="273888"/>
                  </a:lnTo>
                  <a:lnTo>
                    <a:pt x="1098207" y="274650"/>
                  </a:lnTo>
                  <a:lnTo>
                    <a:pt x="1099286" y="275158"/>
                  </a:lnTo>
                  <a:lnTo>
                    <a:pt x="1100289" y="275793"/>
                  </a:lnTo>
                  <a:lnTo>
                    <a:pt x="1100759" y="276047"/>
                  </a:lnTo>
                  <a:lnTo>
                    <a:pt x="1103972" y="284175"/>
                  </a:lnTo>
                  <a:lnTo>
                    <a:pt x="1103845" y="284937"/>
                  </a:lnTo>
                  <a:lnTo>
                    <a:pt x="1089850" y="297383"/>
                  </a:lnTo>
                  <a:lnTo>
                    <a:pt x="1109754" y="297383"/>
                  </a:lnTo>
                  <a:lnTo>
                    <a:pt x="1117084" y="282905"/>
                  </a:lnTo>
                  <a:lnTo>
                    <a:pt x="1116977" y="279095"/>
                  </a:lnTo>
                  <a:lnTo>
                    <a:pt x="1116774" y="277825"/>
                  </a:lnTo>
                  <a:lnTo>
                    <a:pt x="1116418" y="276428"/>
                  </a:lnTo>
                  <a:lnTo>
                    <a:pt x="1116152" y="275539"/>
                  </a:lnTo>
                  <a:lnTo>
                    <a:pt x="1115733" y="274396"/>
                  </a:lnTo>
                  <a:lnTo>
                    <a:pt x="1115182" y="273253"/>
                  </a:lnTo>
                  <a:close/>
                </a:path>
                <a:path w="1336675" h="356870">
                  <a:moveTo>
                    <a:pt x="1172476" y="261277"/>
                  </a:moveTo>
                  <a:lnTo>
                    <a:pt x="1139203" y="289255"/>
                  </a:lnTo>
                  <a:lnTo>
                    <a:pt x="1138426" y="316141"/>
                  </a:lnTo>
                  <a:lnTo>
                    <a:pt x="1139190" y="327228"/>
                  </a:lnTo>
                  <a:lnTo>
                    <a:pt x="1164729" y="356298"/>
                  </a:lnTo>
                  <a:lnTo>
                    <a:pt x="1170470" y="356412"/>
                  </a:lnTo>
                  <a:lnTo>
                    <a:pt x="1176400" y="356044"/>
                  </a:lnTo>
                  <a:lnTo>
                    <a:pt x="1194903" y="344487"/>
                  </a:lnTo>
                  <a:lnTo>
                    <a:pt x="1170812" y="344487"/>
                  </a:lnTo>
                  <a:lnTo>
                    <a:pt x="1163434" y="344271"/>
                  </a:lnTo>
                  <a:lnTo>
                    <a:pt x="1151429" y="315048"/>
                  </a:lnTo>
                  <a:lnTo>
                    <a:pt x="1151914" y="291185"/>
                  </a:lnTo>
                  <a:lnTo>
                    <a:pt x="1163942" y="273265"/>
                  </a:lnTo>
                  <a:lnTo>
                    <a:pt x="1195102" y="273265"/>
                  </a:lnTo>
                  <a:lnTo>
                    <a:pt x="1194981" y="272961"/>
                  </a:lnTo>
                  <a:lnTo>
                    <a:pt x="1176807" y="261531"/>
                  </a:lnTo>
                  <a:lnTo>
                    <a:pt x="1172476" y="261277"/>
                  </a:lnTo>
                  <a:close/>
                </a:path>
                <a:path w="1336675" h="356870">
                  <a:moveTo>
                    <a:pt x="1195102" y="273265"/>
                  </a:moveTo>
                  <a:lnTo>
                    <a:pt x="1174216" y="273265"/>
                  </a:lnTo>
                  <a:lnTo>
                    <a:pt x="1177035" y="273545"/>
                  </a:lnTo>
                  <a:lnTo>
                    <a:pt x="1178280" y="273799"/>
                  </a:lnTo>
                  <a:lnTo>
                    <a:pt x="1186840" y="306819"/>
                  </a:lnTo>
                  <a:lnTo>
                    <a:pt x="1186472" y="322021"/>
                  </a:lnTo>
                  <a:lnTo>
                    <a:pt x="1170812" y="344487"/>
                  </a:lnTo>
                  <a:lnTo>
                    <a:pt x="1194903" y="344487"/>
                  </a:lnTo>
                  <a:lnTo>
                    <a:pt x="1199769" y="299466"/>
                  </a:lnTo>
                  <a:lnTo>
                    <a:pt x="1199184" y="291185"/>
                  </a:lnTo>
                  <a:lnTo>
                    <a:pt x="1197940" y="282994"/>
                  </a:lnTo>
                  <a:lnTo>
                    <a:pt x="1197013" y="279031"/>
                  </a:lnTo>
                  <a:lnTo>
                    <a:pt x="1195839" y="275120"/>
                  </a:lnTo>
                  <a:lnTo>
                    <a:pt x="1195102" y="273265"/>
                  </a:lnTo>
                  <a:close/>
                </a:path>
                <a:path w="1336675" h="356870">
                  <a:moveTo>
                    <a:pt x="855687" y="261277"/>
                  </a:moveTo>
                  <a:lnTo>
                    <a:pt x="822413" y="289255"/>
                  </a:lnTo>
                  <a:lnTo>
                    <a:pt x="821613" y="316141"/>
                  </a:lnTo>
                  <a:lnTo>
                    <a:pt x="822388" y="327228"/>
                  </a:lnTo>
                  <a:lnTo>
                    <a:pt x="847940" y="356298"/>
                  </a:lnTo>
                  <a:lnTo>
                    <a:pt x="853668" y="356412"/>
                  </a:lnTo>
                  <a:lnTo>
                    <a:pt x="859599" y="356044"/>
                  </a:lnTo>
                  <a:lnTo>
                    <a:pt x="878114" y="344487"/>
                  </a:lnTo>
                  <a:lnTo>
                    <a:pt x="854011" y="344487"/>
                  </a:lnTo>
                  <a:lnTo>
                    <a:pt x="846645" y="344271"/>
                  </a:lnTo>
                  <a:lnTo>
                    <a:pt x="834627" y="315048"/>
                  </a:lnTo>
                  <a:lnTo>
                    <a:pt x="835101" y="291185"/>
                  </a:lnTo>
                  <a:lnTo>
                    <a:pt x="847140" y="273265"/>
                  </a:lnTo>
                  <a:lnTo>
                    <a:pt x="878299" y="273265"/>
                  </a:lnTo>
                  <a:lnTo>
                    <a:pt x="878179" y="272961"/>
                  </a:lnTo>
                  <a:lnTo>
                    <a:pt x="860005" y="261531"/>
                  </a:lnTo>
                  <a:lnTo>
                    <a:pt x="855687" y="261277"/>
                  </a:lnTo>
                  <a:close/>
                </a:path>
                <a:path w="1336675" h="356870">
                  <a:moveTo>
                    <a:pt x="878299" y="273265"/>
                  </a:moveTo>
                  <a:lnTo>
                    <a:pt x="857427" y="273265"/>
                  </a:lnTo>
                  <a:lnTo>
                    <a:pt x="860247" y="273545"/>
                  </a:lnTo>
                  <a:lnTo>
                    <a:pt x="861479" y="273799"/>
                  </a:lnTo>
                  <a:lnTo>
                    <a:pt x="870038" y="306819"/>
                  </a:lnTo>
                  <a:lnTo>
                    <a:pt x="869670" y="322021"/>
                  </a:lnTo>
                  <a:lnTo>
                    <a:pt x="854011" y="344487"/>
                  </a:lnTo>
                  <a:lnTo>
                    <a:pt x="878114" y="344487"/>
                  </a:lnTo>
                  <a:lnTo>
                    <a:pt x="882967" y="299466"/>
                  </a:lnTo>
                  <a:lnTo>
                    <a:pt x="882370" y="291185"/>
                  </a:lnTo>
                  <a:lnTo>
                    <a:pt x="881138" y="282994"/>
                  </a:lnTo>
                  <a:lnTo>
                    <a:pt x="880211" y="279031"/>
                  </a:lnTo>
                  <a:lnTo>
                    <a:pt x="879026" y="275120"/>
                  </a:lnTo>
                  <a:lnTo>
                    <a:pt x="878299" y="273265"/>
                  </a:lnTo>
                  <a:close/>
                </a:path>
                <a:path w="1336675" h="356870">
                  <a:moveTo>
                    <a:pt x="776477" y="261277"/>
                  </a:moveTo>
                  <a:lnTo>
                    <a:pt x="743204" y="289255"/>
                  </a:lnTo>
                  <a:lnTo>
                    <a:pt x="742416" y="316141"/>
                  </a:lnTo>
                  <a:lnTo>
                    <a:pt x="743191" y="327228"/>
                  </a:lnTo>
                  <a:lnTo>
                    <a:pt x="768731" y="356298"/>
                  </a:lnTo>
                  <a:lnTo>
                    <a:pt x="774458" y="356412"/>
                  </a:lnTo>
                  <a:lnTo>
                    <a:pt x="780389" y="356044"/>
                  </a:lnTo>
                  <a:lnTo>
                    <a:pt x="798916" y="344487"/>
                  </a:lnTo>
                  <a:lnTo>
                    <a:pt x="774814" y="344487"/>
                  </a:lnTo>
                  <a:lnTo>
                    <a:pt x="767448" y="344271"/>
                  </a:lnTo>
                  <a:lnTo>
                    <a:pt x="755418" y="315048"/>
                  </a:lnTo>
                  <a:lnTo>
                    <a:pt x="755902" y="291185"/>
                  </a:lnTo>
                  <a:lnTo>
                    <a:pt x="767943" y="273265"/>
                  </a:lnTo>
                  <a:lnTo>
                    <a:pt x="799101" y="273265"/>
                  </a:lnTo>
                  <a:lnTo>
                    <a:pt x="798982" y="272961"/>
                  </a:lnTo>
                  <a:lnTo>
                    <a:pt x="780808" y="261531"/>
                  </a:lnTo>
                  <a:lnTo>
                    <a:pt x="776477" y="261277"/>
                  </a:lnTo>
                  <a:close/>
                </a:path>
                <a:path w="1336675" h="356870">
                  <a:moveTo>
                    <a:pt x="799101" y="273265"/>
                  </a:moveTo>
                  <a:lnTo>
                    <a:pt x="778217" y="273265"/>
                  </a:lnTo>
                  <a:lnTo>
                    <a:pt x="781037" y="273545"/>
                  </a:lnTo>
                  <a:lnTo>
                    <a:pt x="782281" y="273799"/>
                  </a:lnTo>
                  <a:lnTo>
                    <a:pt x="790841" y="306819"/>
                  </a:lnTo>
                  <a:lnTo>
                    <a:pt x="790460" y="322021"/>
                  </a:lnTo>
                  <a:lnTo>
                    <a:pt x="774814" y="344487"/>
                  </a:lnTo>
                  <a:lnTo>
                    <a:pt x="798916" y="344487"/>
                  </a:lnTo>
                  <a:lnTo>
                    <a:pt x="803770" y="299466"/>
                  </a:lnTo>
                  <a:lnTo>
                    <a:pt x="803173" y="291185"/>
                  </a:lnTo>
                  <a:lnTo>
                    <a:pt x="801941" y="282994"/>
                  </a:lnTo>
                  <a:lnTo>
                    <a:pt x="801014" y="279031"/>
                  </a:lnTo>
                  <a:lnTo>
                    <a:pt x="799828" y="275120"/>
                  </a:lnTo>
                  <a:lnTo>
                    <a:pt x="799101" y="273265"/>
                  </a:lnTo>
                  <a:close/>
                </a:path>
                <a:path w="1336675" h="356870">
                  <a:moveTo>
                    <a:pt x="625995" y="261277"/>
                  </a:moveTo>
                  <a:lnTo>
                    <a:pt x="592722" y="289255"/>
                  </a:lnTo>
                  <a:lnTo>
                    <a:pt x="591945" y="316141"/>
                  </a:lnTo>
                  <a:lnTo>
                    <a:pt x="592708" y="327228"/>
                  </a:lnTo>
                  <a:lnTo>
                    <a:pt x="618248" y="356298"/>
                  </a:lnTo>
                  <a:lnTo>
                    <a:pt x="623989" y="356412"/>
                  </a:lnTo>
                  <a:lnTo>
                    <a:pt x="629919" y="356044"/>
                  </a:lnTo>
                  <a:lnTo>
                    <a:pt x="648422" y="344487"/>
                  </a:lnTo>
                  <a:lnTo>
                    <a:pt x="624332" y="344487"/>
                  </a:lnTo>
                  <a:lnTo>
                    <a:pt x="616953" y="344271"/>
                  </a:lnTo>
                  <a:lnTo>
                    <a:pt x="604948" y="315048"/>
                  </a:lnTo>
                  <a:lnTo>
                    <a:pt x="605433" y="291185"/>
                  </a:lnTo>
                  <a:lnTo>
                    <a:pt x="617461" y="273265"/>
                  </a:lnTo>
                  <a:lnTo>
                    <a:pt x="648621" y="273265"/>
                  </a:lnTo>
                  <a:lnTo>
                    <a:pt x="648500" y="272961"/>
                  </a:lnTo>
                  <a:lnTo>
                    <a:pt x="630326" y="261531"/>
                  </a:lnTo>
                  <a:lnTo>
                    <a:pt x="625995" y="261277"/>
                  </a:lnTo>
                  <a:close/>
                </a:path>
                <a:path w="1336675" h="356870">
                  <a:moveTo>
                    <a:pt x="648621" y="273265"/>
                  </a:moveTo>
                  <a:lnTo>
                    <a:pt x="627735" y="273265"/>
                  </a:lnTo>
                  <a:lnTo>
                    <a:pt x="630554" y="273545"/>
                  </a:lnTo>
                  <a:lnTo>
                    <a:pt x="631799" y="273799"/>
                  </a:lnTo>
                  <a:lnTo>
                    <a:pt x="640359" y="306819"/>
                  </a:lnTo>
                  <a:lnTo>
                    <a:pt x="639991" y="322021"/>
                  </a:lnTo>
                  <a:lnTo>
                    <a:pt x="624332" y="344487"/>
                  </a:lnTo>
                  <a:lnTo>
                    <a:pt x="648422" y="344487"/>
                  </a:lnTo>
                  <a:lnTo>
                    <a:pt x="653288" y="299466"/>
                  </a:lnTo>
                  <a:lnTo>
                    <a:pt x="652703" y="291185"/>
                  </a:lnTo>
                  <a:lnTo>
                    <a:pt x="651459" y="282994"/>
                  </a:lnTo>
                  <a:lnTo>
                    <a:pt x="650544" y="279031"/>
                  </a:lnTo>
                  <a:lnTo>
                    <a:pt x="649358" y="275120"/>
                  </a:lnTo>
                  <a:lnTo>
                    <a:pt x="648621" y="273265"/>
                  </a:lnTo>
                  <a:close/>
                </a:path>
                <a:path w="1336675" h="356870">
                  <a:moveTo>
                    <a:pt x="467601" y="261277"/>
                  </a:moveTo>
                  <a:lnTo>
                    <a:pt x="434327" y="289255"/>
                  </a:lnTo>
                  <a:lnTo>
                    <a:pt x="433550" y="316141"/>
                  </a:lnTo>
                  <a:lnTo>
                    <a:pt x="434301" y="327228"/>
                  </a:lnTo>
                  <a:lnTo>
                    <a:pt x="459854" y="356298"/>
                  </a:lnTo>
                  <a:lnTo>
                    <a:pt x="465581" y="356412"/>
                  </a:lnTo>
                  <a:lnTo>
                    <a:pt x="471512" y="356044"/>
                  </a:lnTo>
                  <a:lnTo>
                    <a:pt x="490028" y="344487"/>
                  </a:lnTo>
                  <a:lnTo>
                    <a:pt x="465937" y="344487"/>
                  </a:lnTo>
                  <a:lnTo>
                    <a:pt x="458558" y="344271"/>
                  </a:lnTo>
                  <a:lnTo>
                    <a:pt x="446542" y="315048"/>
                  </a:lnTo>
                  <a:lnTo>
                    <a:pt x="447037" y="291185"/>
                  </a:lnTo>
                  <a:lnTo>
                    <a:pt x="459054" y="273265"/>
                  </a:lnTo>
                  <a:lnTo>
                    <a:pt x="490225" y="273265"/>
                  </a:lnTo>
                  <a:lnTo>
                    <a:pt x="490105" y="272961"/>
                  </a:lnTo>
                  <a:lnTo>
                    <a:pt x="471931" y="261531"/>
                  </a:lnTo>
                  <a:lnTo>
                    <a:pt x="467601" y="261277"/>
                  </a:lnTo>
                  <a:close/>
                </a:path>
                <a:path w="1336675" h="356870">
                  <a:moveTo>
                    <a:pt x="490225" y="273265"/>
                  </a:moveTo>
                  <a:lnTo>
                    <a:pt x="469341" y="273265"/>
                  </a:lnTo>
                  <a:lnTo>
                    <a:pt x="472160" y="273545"/>
                  </a:lnTo>
                  <a:lnTo>
                    <a:pt x="473405" y="273799"/>
                  </a:lnTo>
                  <a:lnTo>
                    <a:pt x="481952" y="306819"/>
                  </a:lnTo>
                  <a:lnTo>
                    <a:pt x="481596" y="322021"/>
                  </a:lnTo>
                  <a:lnTo>
                    <a:pt x="465937" y="344487"/>
                  </a:lnTo>
                  <a:lnTo>
                    <a:pt x="490028" y="344487"/>
                  </a:lnTo>
                  <a:lnTo>
                    <a:pt x="494880" y="299466"/>
                  </a:lnTo>
                  <a:lnTo>
                    <a:pt x="494296" y="291185"/>
                  </a:lnTo>
                  <a:lnTo>
                    <a:pt x="493052" y="282994"/>
                  </a:lnTo>
                  <a:lnTo>
                    <a:pt x="492137" y="279031"/>
                  </a:lnTo>
                  <a:lnTo>
                    <a:pt x="490952" y="275120"/>
                  </a:lnTo>
                  <a:lnTo>
                    <a:pt x="490225" y="273265"/>
                  </a:lnTo>
                  <a:close/>
                </a:path>
                <a:path w="1336675" h="356870">
                  <a:moveTo>
                    <a:pt x="309206" y="261277"/>
                  </a:moveTo>
                  <a:lnTo>
                    <a:pt x="275932" y="289255"/>
                  </a:lnTo>
                  <a:lnTo>
                    <a:pt x="275144" y="316141"/>
                  </a:lnTo>
                  <a:lnTo>
                    <a:pt x="275907" y="327228"/>
                  </a:lnTo>
                  <a:lnTo>
                    <a:pt x="301459" y="356298"/>
                  </a:lnTo>
                  <a:lnTo>
                    <a:pt x="307187" y="356412"/>
                  </a:lnTo>
                  <a:lnTo>
                    <a:pt x="313118" y="356044"/>
                  </a:lnTo>
                  <a:lnTo>
                    <a:pt x="331633" y="344487"/>
                  </a:lnTo>
                  <a:lnTo>
                    <a:pt x="307530" y="344487"/>
                  </a:lnTo>
                  <a:lnTo>
                    <a:pt x="300164" y="344271"/>
                  </a:lnTo>
                  <a:lnTo>
                    <a:pt x="288147" y="315048"/>
                  </a:lnTo>
                  <a:lnTo>
                    <a:pt x="288631" y="291185"/>
                  </a:lnTo>
                  <a:lnTo>
                    <a:pt x="300659" y="273265"/>
                  </a:lnTo>
                  <a:lnTo>
                    <a:pt x="331818" y="273265"/>
                  </a:lnTo>
                  <a:lnTo>
                    <a:pt x="331698" y="272961"/>
                  </a:lnTo>
                  <a:lnTo>
                    <a:pt x="313524" y="261531"/>
                  </a:lnTo>
                  <a:lnTo>
                    <a:pt x="309206" y="261277"/>
                  </a:lnTo>
                  <a:close/>
                </a:path>
                <a:path w="1336675" h="356870">
                  <a:moveTo>
                    <a:pt x="331818" y="273265"/>
                  </a:moveTo>
                  <a:lnTo>
                    <a:pt x="310946" y="273265"/>
                  </a:lnTo>
                  <a:lnTo>
                    <a:pt x="313766" y="273545"/>
                  </a:lnTo>
                  <a:lnTo>
                    <a:pt x="314998" y="273799"/>
                  </a:lnTo>
                  <a:lnTo>
                    <a:pt x="323557" y="306819"/>
                  </a:lnTo>
                  <a:lnTo>
                    <a:pt x="323189" y="322021"/>
                  </a:lnTo>
                  <a:lnTo>
                    <a:pt x="307530" y="344487"/>
                  </a:lnTo>
                  <a:lnTo>
                    <a:pt x="331633" y="344487"/>
                  </a:lnTo>
                  <a:lnTo>
                    <a:pt x="336486" y="299466"/>
                  </a:lnTo>
                  <a:lnTo>
                    <a:pt x="335889" y="291185"/>
                  </a:lnTo>
                  <a:lnTo>
                    <a:pt x="334657" y="282994"/>
                  </a:lnTo>
                  <a:lnTo>
                    <a:pt x="333730" y="279031"/>
                  </a:lnTo>
                  <a:lnTo>
                    <a:pt x="332545" y="275120"/>
                  </a:lnTo>
                  <a:lnTo>
                    <a:pt x="331818" y="273265"/>
                  </a:lnTo>
                  <a:close/>
                </a:path>
                <a:path w="1336675" h="356870">
                  <a:moveTo>
                    <a:pt x="229996" y="261277"/>
                  </a:moveTo>
                  <a:lnTo>
                    <a:pt x="196723" y="289255"/>
                  </a:lnTo>
                  <a:lnTo>
                    <a:pt x="195935" y="316141"/>
                  </a:lnTo>
                  <a:lnTo>
                    <a:pt x="196710" y="327228"/>
                  </a:lnTo>
                  <a:lnTo>
                    <a:pt x="222262" y="356298"/>
                  </a:lnTo>
                  <a:lnTo>
                    <a:pt x="227977" y="356412"/>
                  </a:lnTo>
                  <a:lnTo>
                    <a:pt x="233921" y="356044"/>
                  </a:lnTo>
                  <a:lnTo>
                    <a:pt x="252435" y="344487"/>
                  </a:lnTo>
                  <a:lnTo>
                    <a:pt x="228333" y="344487"/>
                  </a:lnTo>
                  <a:lnTo>
                    <a:pt x="220967" y="344271"/>
                  </a:lnTo>
                  <a:lnTo>
                    <a:pt x="208937" y="315048"/>
                  </a:lnTo>
                  <a:lnTo>
                    <a:pt x="209421" y="291185"/>
                  </a:lnTo>
                  <a:lnTo>
                    <a:pt x="221462" y="273265"/>
                  </a:lnTo>
                  <a:lnTo>
                    <a:pt x="252620" y="273265"/>
                  </a:lnTo>
                  <a:lnTo>
                    <a:pt x="252501" y="272961"/>
                  </a:lnTo>
                  <a:lnTo>
                    <a:pt x="234327" y="261531"/>
                  </a:lnTo>
                  <a:lnTo>
                    <a:pt x="229996" y="261277"/>
                  </a:lnTo>
                  <a:close/>
                </a:path>
                <a:path w="1336675" h="356870">
                  <a:moveTo>
                    <a:pt x="252620" y="273265"/>
                  </a:moveTo>
                  <a:lnTo>
                    <a:pt x="231736" y="273265"/>
                  </a:lnTo>
                  <a:lnTo>
                    <a:pt x="234556" y="273545"/>
                  </a:lnTo>
                  <a:lnTo>
                    <a:pt x="235800" y="273799"/>
                  </a:lnTo>
                  <a:lnTo>
                    <a:pt x="244360" y="306819"/>
                  </a:lnTo>
                  <a:lnTo>
                    <a:pt x="243979" y="322021"/>
                  </a:lnTo>
                  <a:lnTo>
                    <a:pt x="228333" y="344487"/>
                  </a:lnTo>
                  <a:lnTo>
                    <a:pt x="252435" y="344487"/>
                  </a:lnTo>
                  <a:lnTo>
                    <a:pt x="257289" y="299466"/>
                  </a:lnTo>
                  <a:lnTo>
                    <a:pt x="256692" y="291185"/>
                  </a:lnTo>
                  <a:lnTo>
                    <a:pt x="255460" y="282994"/>
                  </a:lnTo>
                  <a:lnTo>
                    <a:pt x="254533" y="279031"/>
                  </a:lnTo>
                  <a:lnTo>
                    <a:pt x="253347" y="275120"/>
                  </a:lnTo>
                  <a:lnTo>
                    <a:pt x="252620" y="273265"/>
                  </a:lnTo>
                  <a:close/>
                </a:path>
                <a:path w="1336675" h="356870">
                  <a:moveTo>
                    <a:pt x="46164" y="262089"/>
                  </a:moveTo>
                  <a:lnTo>
                    <a:pt x="29781" y="262089"/>
                  </a:lnTo>
                  <a:lnTo>
                    <a:pt x="5727" y="289852"/>
                  </a:lnTo>
                  <a:lnTo>
                    <a:pt x="2705" y="293801"/>
                  </a:lnTo>
                  <a:lnTo>
                    <a:pt x="139" y="297840"/>
                  </a:lnTo>
                  <a:lnTo>
                    <a:pt x="0" y="298107"/>
                  </a:lnTo>
                  <a:lnTo>
                    <a:pt x="0" y="345300"/>
                  </a:lnTo>
                  <a:lnTo>
                    <a:pt x="22885" y="355600"/>
                  </a:lnTo>
                  <a:lnTo>
                    <a:pt x="26365" y="355600"/>
                  </a:lnTo>
                  <a:lnTo>
                    <a:pt x="50008" y="343674"/>
                  </a:lnTo>
                  <a:lnTo>
                    <a:pt x="25577" y="343674"/>
                  </a:lnTo>
                  <a:lnTo>
                    <a:pt x="21628" y="343509"/>
                  </a:lnTo>
                  <a:lnTo>
                    <a:pt x="6705" y="324091"/>
                  </a:lnTo>
                  <a:lnTo>
                    <a:pt x="6883" y="322224"/>
                  </a:lnTo>
                  <a:lnTo>
                    <a:pt x="23380" y="307047"/>
                  </a:lnTo>
                  <a:lnTo>
                    <a:pt x="49887" y="307047"/>
                  </a:lnTo>
                  <a:lnTo>
                    <a:pt x="49453" y="306400"/>
                  </a:lnTo>
                  <a:lnTo>
                    <a:pt x="38628" y="297510"/>
                  </a:lnTo>
                  <a:lnTo>
                    <a:pt x="15570" y="297510"/>
                  </a:lnTo>
                  <a:lnTo>
                    <a:pt x="15443" y="297256"/>
                  </a:lnTo>
                  <a:lnTo>
                    <a:pt x="33235" y="275297"/>
                  </a:lnTo>
                  <a:lnTo>
                    <a:pt x="46164" y="262089"/>
                  </a:lnTo>
                  <a:close/>
                </a:path>
                <a:path w="1336675" h="356870">
                  <a:moveTo>
                    <a:pt x="49887" y="307047"/>
                  </a:moveTo>
                  <a:lnTo>
                    <a:pt x="25323" y="307047"/>
                  </a:lnTo>
                  <a:lnTo>
                    <a:pt x="27216" y="307213"/>
                  </a:lnTo>
                  <a:lnTo>
                    <a:pt x="29090" y="307568"/>
                  </a:lnTo>
                  <a:lnTo>
                    <a:pt x="42399" y="327050"/>
                  </a:lnTo>
                  <a:lnTo>
                    <a:pt x="42303" y="328218"/>
                  </a:lnTo>
                  <a:lnTo>
                    <a:pt x="25577" y="343674"/>
                  </a:lnTo>
                  <a:lnTo>
                    <a:pt x="50008" y="343674"/>
                  </a:lnTo>
                  <a:lnTo>
                    <a:pt x="55482" y="327050"/>
                  </a:lnTo>
                  <a:lnTo>
                    <a:pt x="55395" y="322224"/>
                  </a:lnTo>
                  <a:lnTo>
                    <a:pt x="50986" y="308686"/>
                  </a:lnTo>
                  <a:lnTo>
                    <a:pt x="49887" y="307047"/>
                  </a:lnTo>
                  <a:close/>
                </a:path>
                <a:path w="1336675" h="356870">
                  <a:moveTo>
                    <a:pt x="25692" y="295122"/>
                  </a:moveTo>
                  <a:lnTo>
                    <a:pt x="15570" y="297510"/>
                  </a:lnTo>
                  <a:lnTo>
                    <a:pt x="38628" y="297510"/>
                  </a:lnTo>
                  <a:lnTo>
                    <a:pt x="25692" y="295122"/>
                  </a:lnTo>
                  <a:close/>
                </a:path>
                <a:path w="1336675" h="356870">
                  <a:moveTo>
                    <a:pt x="1032535" y="277368"/>
                  </a:moveTo>
                  <a:lnTo>
                    <a:pt x="1019467" y="277368"/>
                  </a:lnTo>
                  <a:lnTo>
                    <a:pt x="1019467" y="355041"/>
                  </a:lnTo>
                  <a:lnTo>
                    <a:pt x="1032535" y="355041"/>
                  </a:lnTo>
                  <a:lnTo>
                    <a:pt x="1032535" y="277368"/>
                  </a:lnTo>
                  <a:close/>
                </a:path>
                <a:path w="1336675" h="356870">
                  <a:moveTo>
                    <a:pt x="1032535" y="262648"/>
                  </a:moveTo>
                  <a:lnTo>
                    <a:pt x="1018451" y="262648"/>
                  </a:lnTo>
                  <a:lnTo>
                    <a:pt x="995972" y="281419"/>
                  </a:lnTo>
                  <a:lnTo>
                    <a:pt x="995972" y="297675"/>
                  </a:lnTo>
                  <a:lnTo>
                    <a:pt x="1019467" y="277368"/>
                  </a:lnTo>
                  <a:lnTo>
                    <a:pt x="1032535" y="277368"/>
                  </a:lnTo>
                  <a:lnTo>
                    <a:pt x="1032535" y="262648"/>
                  </a:lnTo>
                  <a:close/>
                </a:path>
                <a:path w="1336675" h="356870">
                  <a:moveTo>
                    <a:pt x="953325" y="277368"/>
                  </a:moveTo>
                  <a:lnTo>
                    <a:pt x="940269" y="277368"/>
                  </a:lnTo>
                  <a:lnTo>
                    <a:pt x="940269" y="355041"/>
                  </a:lnTo>
                  <a:lnTo>
                    <a:pt x="953325" y="355041"/>
                  </a:lnTo>
                  <a:lnTo>
                    <a:pt x="953325" y="277368"/>
                  </a:lnTo>
                  <a:close/>
                </a:path>
                <a:path w="1336675" h="356870">
                  <a:moveTo>
                    <a:pt x="953325" y="262648"/>
                  </a:moveTo>
                  <a:lnTo>
                    <a:pt x="939253" y="262648"/>
                  </a:lnTo>
                  <a:lnTo>
                    <a:pt x="916774" y="281419"/>
                  </a:lnTo>
                  <a:lnTo>
                    <a:pt x="916774" y="297675"/>
                  </a:lnTo>
                  <a:lnTo>
                    <a:pt x="940269" y="277368"/>
                  </a:lnTo>
                  <a:lnTo>
                    <a:pt x="953325" y="277368"/>
                  </a:lnTo>
                  <a:lnTo>
                    <a:pt x="953325" y="262648"/>
                  </a:lnTo>
                  <a:close/>
                </a:path>
                <a:path w="1336675" h="356870">
                  <a:moveTo>
                    <a:pt x="565264" y="277368"/>
                  </a:moveTo>
                  <a:lnTo>
                    <a:pt x="552183" y="277368"/>
                  </a:lnTo>
                  <a:lnTo>
                    <a:pt x="552183" y="355041"/>
                  </a:lnTo>
                  <a:lnTo>
                    <a:pt x="565264" y="355041"/>
                  </a:lnTo>
                  <a:lnTo>
                    <a:pt x="565264" y="277368"/>
                  </a:lnTo>
                  <a:close/>
                </a:path>
                <a:path w="1336675" h="356870">
                  <a:moveTo>
                    <a:pt x="565264" y="262648"/>
                  </a:moveTo>
                  <a:lnTo>
                    <a:pt x="551167" y="262648"/>
                  </a:lnTo>
                  <a:lnTo>
                    <a:pt x="528701" y="281419"/>
                  </a:lnTo>
                  <a:lnTo>
                    <a:pt x="528701" y="297675"/>
                  </a:lnTo>
                  <a:lnTo>
                    <a:pt x="552183" y="277368"/>
                  </a:lnTo>
                  <a:lnTo>
                    <a:pt x="565264" y="277368"/>
                  </a:lnTo>
                  <a:lnTo>
                    <a:pt x="565264" y="262648"/>
                  </a:lnTo>
                  <a:close/>
                </a:path>
                <a:path w="1336675" h="356870">
                  <a:moveTo>
                    <a:pt x="406857" y="277368"/>
                  </a:moveTo>
                  <a:lnTo>
                    <a:pt x="393788" y="277368"/>
                  </a:lnTo>
                  <a:lnTo>
                    <a:pt x="393788" y="355041"/>
                  </a:lnTo>
                  <a:lnTo>
                    <a:pt x="406857" y="355041"/>
                  </a:lnTo>
                  <a:lnTo>
                    <a:pt x="406857" y="277368"/>
                  </a:lnTo>
                  <a:close/>
                </a:path>
                <a:path w="1336675" h="356870">
                  <a:moveTo>
                    <a:pt x="406857" y="262648"/>
                  </a:moveTo>
                  <a:lnTo>
                    <a:pt x="392772" y="262648"/>
                  </a:lnTo>
                  <a:lnTo>
                    <a:pt x="370293" y="281419"/>
                  </a:lnTo>
                  <a:lnTo>
                    <a:pt x="370293" y="297675"/>
                  </a:lnTo>
                  <a:lnTo>
                    <a:pt x="393788" y="277368"/>
                  </a:lnTo>
                  <a:lnTo>
                    <a:pt x="406857" y="277368"/>
                  </a:lnTo>
                  <a:lnTo>
                    <a:pt x="406857" y="262648"/>
                  </a:lnTo>
                  <a:close/>
                </a:path>
                <a:path w="1336675" h="356870">
                  <a:moveTo>
                    <a:pt x="1278712" y="269963"/>
                  </a:moveTo>
                  <a:lnTo>
                    <a:pt x="1278712" y="284441"/>
                  </a:lnTo>
                  <a:lnTo>
                    <a:pt x="1318450" y="308813"/>
                  </a:lnTo>
                  <a:lnTo>
                    <a:pt x="1278712" y="333171"/>
                  </a:lnTo>
                  <a:lnTo>
                    <a:pt x="1278712" y="347903"/>
                  </a:lnTo>
                  <a:lnTo>
                    <a:pt x="1336090" y="310578"/>
                  </a:lnTo>
                  <a:lnTo>
                    <a:pt x="1336090" y="307416"/>
                  </a:lnTo>
                  <a:lnTo>
                    <a:pt x="1278712" y="2699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4021328" y="5965190"/>
            <a:ext cx="1339850" cy="361950"/>
            <a:chOff x="4021328" y="5965190"/>
            <a:chExt cx="1339850" cy="361950"/>
          </a:xfrm>
        </p:grpSpPr>
        <p:sp>
          <p:nvSpPr>
            <p:cNvPr id="102" name="object 102"/>
            <p:cNvSpPr/>
            <p:nvPr/>
          </p:nvSpPr>
          <p:spPr>
            <a:xfrm>
              <a:off x="4021328" y="5965202"/>
              <a:ext cx="1339850" cy="361950"/>
            </a:xfrm>
            <a:custGeom>
              <a:avLst/>
              <a:gdLst/>
              <a:ahLst/>
              <a:cxnLst/>
              <a:rect l="l" t="t" r="r" b="b"/>
              <a:pathLst>
                <a:path w="1339850" h="361950">
                  <a:moveTo>
                    <a:pt x="1339481" y="0"/>
                  </a:moveTo>
                  <a:lnTo>
                    <a:pt x="0" y="0"/>
                  </a:lnTo>
                  <a:lnTo>
                    <a:pt x="0" y="361734"/>
                  </a:lnTo>
                  <a:lnTo>
                    <a:pt x="1339481" y="361734"/>
                  </a:lnTo>
                  <a:lnTo>
                    <a:pt x="13394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021406" y="5965190"/>
              <a:ext cx="1339850" cy="361950"/>
            </a:xfrm>
            <a:custGeom>
              <a:avLst/>
              <a:gdLst/>
              <a:ahLst/>
              <a:cxnLst/>
              <a:rect l="l" t="t" r="r" b="b"/>
              <a:pathLst>
                <a:path w="1339850" h="361950">
                  <a:moveTo>
                    <a:pt x="1259202" y="0"/>
                  </a:moveTo>
                  <a:lnTo>
                    <a:pt x="1247328" y="0"/>
                  </a:lnTo>
                  <a:lnTo>
                    <a:pt x="1247328" y="327012"/>
                  </a:lnTo>
                  <a:lnTo>
                    <a:pt x="1259202" y="327012"/>
                  </a:lnTo>
                  <a:lnTo>
                    <a:pt x="1259202" y="0"/>
                  </a:lnTo>
                  <a:close/>
                </a:path>
                <a:path w="1339850" h="361950">
                  <a:moveTo>
                    <a:pt x="1235453" y="0"/>
                  </a:moveTo>
                  <a:lnTo>
                    <a:pt x="1223566" y="0"/>
                  </a:lnTo>
                  <a:lnTo>
                    <a:pt x="1223566" y="327012"/>
                  </a:lnTo>
                  <a:lnTo>
                    <a:pt x="1235453" y="327012"/>
                  </a:lnTo>
                  <a:lnTo>
                    <a:pt x="1235453" y="0"/>
                  </a:lnTo>
                  <a:close/>
                </a:path>
                <a:path w="1339850" h="361950">
                  <a:moveTo>
                    <a:pt x="1187028" y="0"/>
                  </a:moveTo>
                  <a:lnTo>
                    <a:pt x="1176055" y="0"/>
                  </a:lnTo>
                  <a:lnTo>
                    <a:pt x="1176055" y="250812"/>
                  </a:lnTo>
                  <a:lnTo>
                    <a:pt x="1187028" y="250812"/>
                  </a:lnTo>
                  <a:lnTo>
                    <a:pt x="1187028" y="0"/>
                  </a:lnTo>
                  <a:close/>
                </a:path>
                <a:path w="1339850" h="361950">
                  <a:moveTo>
                    <a:pt x="1151392" y="0"/>
                  </a:moveTo>
                  <a:lnTo>
                    <a:pt x="1140419" y="0"/>
                  </a:lnTo>
                  <a:lnTo>
                    <a:pt x="1140419" y="250812"/>
                  </a:lnTo>
                  <a:lnTo>
                    <a:pt x="1151392" y="250812"/>
                  </a:lnTo>
                  <a:lnTo>
                    <a:pt x="1151392" y="0"/>
                  </a:lnTo>
                  <a:close/>
                </a:path>
                <a:path w="1339850" h="361950">
                  <a:moveTo>
                    <a:pt x="1116657" y="0"/>
                  </a:moveTo>
                  <a:lnTo>
                    <a:pt x="1104770" y="0"/>
                  </a:lnTo>
                  <a:lnTo>
                    <a:pt x="1104770" y="250812"/>
                  </a:lnTo>
                  <a:lnTo>
                    <a:pt x="1116657" y="250812"/>
                  </a:lnTo>
                  <a:lnTo>
                    <a:pt x="1116657" y="0"/>
                  </a:lnTo>
                  <a:close/>
                </a:path>
                <a:path w="1339850" h="361950">
                  <a:moveTo>
                    <a:pt x="1092883" y="0"/>
                  </a:moveTo>
                  <a:lnTo>
                    <a:pt x="1057247" y="0"/>
                  </a:lnTo>
                  <a:lnTo>
                    <a:pt x="1057247" y="250812"/>
                  </a:lnTo>
                  <a:lnTo>
                    <a:pt x="1092883" y="250812"/>
                  </a:lnTo>
                  <a:lnTo>
                    <a:pt x="1092883" y="0"/>
                  </a:lnTo>
                  <a:close/>
                </a:path>
                <a:path w="1339850" h="361950">
                  <a:moveTo>
                    <a:pt x="1045372" y="0"/>
                  </a:moveTo>
                  <a:lnTo>
                    <a:pt x="1033485" y="0"/>
                  </a:lnTo>
                  <a:lnTo>
                    <a:pt x="1033485" y="250812"/>
                  </a:lnTo>
                  <a:lnTo>
                    <a:pt x="1045372" y="250812"/>
                  </a:lnTo>
                  <a:lnTo>
                    <a:pt x="1045372" y="0"/>
                  </a:lnTo>
                  <a:close/>
                </a:path>
                <a:path w="1339850" h="361950">
                  <a:moveTo>
                    <a:pt x="1009736" y="0"/>
                  </a:moveTo>
                  <a:lnTo>
                    <a:pt x="974087" y="0"/>
                  </a:lnTo>
                  <a:lnTo>
                    <a:pt x="974087" y="250812"/>
                  </a:lnTo>
                  <a:lnTo>
                    <a:pt x="1009736" y="250812"/>
                  </a:lnTo>
                  <a:lnTo>
                    <a:pt x="1009736" y="0"/>
                  </a:lnTo>
                  <a:close/>
                </a:path>
                <a:path w="1339850" h="361950">
                  <a:moveTo>
                    <a:pt x="963114" y="0"/>
                  </a:moveTo>
                  <a:lnTo>
                    <a:pt x="938451" y="0"/>
                  </a:lnTo>
                  <a:lnTo>
                    <a:pt x="938451" y="250812"/>
                  </a:lnTo>
                  <a:lnTo>
                    <a:pt x="963114" y="250812"/>
                  </a:lnTo>
                  <a:lnTo>
                    <a:pt x="963114" y="0"/>
                  </a:lnTo>
                  <a:close/>
                </a:path>
                <a:path w="1339850" h="361950">
                  <a:moveTo>
                    <a:pt x="915578" y="0"/>
                  </a:moveTo>
                  <a:lnTo>
                    <a:pt x="890928" y="0"/>
                  </a:lnTo>
                  <a:lnTo>
                    <a:pt x="890928" y="250812"/>
                  </a:lnTo>
                  <a:lnTo>
                    <a:pt x="915578" y="250812"/>
                  </a:lnTo>
                  <a:lnTo>
                    <a:pt x="915578" y="0"/>
                  </a:lnTo>
                  <a:close/>
                </a:path>
                <a:path w="1339850" h="361950">
                  <a:moveTo>
                    <a:pt x="879040" y="0"/>
                  </a:moveTo>
                  <a:lnTo>
                    <a:pt x="867166" y="0"/>
                  </a:lnTo>
                  <a:lnTo>
                    <a:pt x="867166" y="250812"/>
                  </a:lnTo>
                  <a:lnTo>
                    <a:pt x="879040" y="250812"/>
                  </a:lnTo>
                  <a:lnTo>
                    <a:pt x="879040" y="0"/>
                  </a:lnTo>
                  <a:close/>
                </a:path>
                <a:path w="1339850" h="361950">
                  <a:moveTo>
                    <a:pt x="843404" y="0"/>
                  </a:moveTo>
                  <a:lnTo>
                    <a:pt x="807768" y="0"/>
                  </a:lnTo>
                  <a:lnTo>
                    <a:pt x="807768" y="250812"/>
                  </a:lnTo>
                  <a:lnTo>
                    <a:pt x="843404" y="250812"/>
                  </a:lnTo>
                  <a:lnTo>
                    <a:pt x="843404" y="0"/>
                  </a:lnTo>
                  <a:close/>
                </a:path>
                <a:path w="1339850" h="361950">
                  <a:moveTo>
                    <a:pt x="795893" y="0"/>
                  </a:moveTo>
                  <a:lnTo>
                    <a:pt x="784006" y="0"/>
                  </a:lnTo>
                  <a:lnTo>
                    <a:pt x="784006" y="250812"/>
                  </a:lnTo>
                  <a:lnTo>
                    <a:pt x="795893" y="250812"/>
                  </a:lnTo>
                  <a:lnTo>
                    <a:pt x="795893" y="0"/>
                  </a:lnTo>
                  <a:close/>
                </a:path>
                <a:path w="1339850" h="361950">
                  <a:moveTo>
                    <a:pt x="760245" y="0"/>
                  </a:moveTo>
                  <a:lnTo>
                    <a:pt x="724608" y="0"/>
                  </a:lnTo>
                  <a:lnTo>
                    <a:pt x="724608" y="250812"/>
                  </a:lnTo>
                  <a:lnTo>
                    <a:pt x="760245" y="250812"/>
                  </a:lnTo>
                  <a:lnTo>
                    <a:pt x="760245" y="0"/>
                  </a:lnTo>
                  <a:close/>
                </a:path>
                <a:path w="1339850" h="361950">
                  <a:moveTo>
                    <a:pt x="712721" y="0"/>
                  </a:moveTo>
                  <a:lnTo>
                    <a:pt x="700847" y="0"/>
                  </a:lnTo>
                  <a:lnTo>
                    <a:pt x="700847" y="327012"/>
                  </a:lnTo>
                  <a:lnTo>
                    <a:pt x="712721" y="327012"/>
                  </a:lnTo>
                  <a:lnTo>
                    <a:pt x="712721" y="0"/>
                  </a:lnTo>
                  <a:close/>
                </a:path>
                <a:path w="1339850" h="361950">
                  <a:moveTo>
                    <a:pt x="688972" y="0"/>
                  </a:moveTo>
                  <a:lnTo>
                    <a:pt x="677085" y="0"/>
                  </a:lnTo>
                  <a:lnTo>
                    <a:pt x="677085" y="327012"/>
                  </a:lnTo>
                  <a:lnTo>
                    <a:pt x="688972" y="327012"/>
                  </a:lnTo>
                  <a:lnTo>
                    <a:pt x="688972" y="0"/>
                  </a:lnTo>
                  <a:close/>
                </a:path>
                <a:path w="1339850" h="361950">
                  <a:moveTo>
                    <a:pt x="665210" y="0"/>
                  </a:moveTo>
                  <a:lnTo>
                    <a:pt x="653323" y="0"/>
                  </a:lnTo>
                  <a:lnTo>
                    <a:pt x="653323" y="250812"/>
                  </a:lnTo>
                  <a:lnTo>
                    <a:pt x="665210" y="250812"/>
                  </a:lnTo>
                  <a:lnTo>
                    <a:pt x="665210" y="0"/>
                  </a:lnTo>
                  <a:close/>
                </a:path>
                <a:path w="1339850" h="361950">
                  <a:moveTo>
                    <a:pt x="641449" y="0"/>
                  </a:moveTo>
                  <a:lnTo>
                    <a:pt x="617687" y="0"/>
                  </a:lnTo>
                  <a:lnTo>
                    <a:pt x="617687" y="250812"/>
                  </a:lnTo>
                  <a:lnTo>
                    <a:pt x="641449" y="250812"/>
                  </a:lnTo>
                  <a:lnTo>
                    <a:pt x="641449" y="0"/>
                  </a:lnTo>
                  <a:close/>
                </a:path>
                <a:path w="1339850" h="361950">
                  <a:moveTo>
                    <a:pt x="582051" y="0"/>
                  </a:moveTo>
                  <a:lnTo>
                    <a:pt x="571078" y="0"/>
                  </a:lnTo>
                  <a:lnTo>
                    <a:pt x="571078" y="250812"/>
                  </a:lnTo>
                  <a:lnTo>
                    <a:pt x="582051" y="250812"/>
                  </a:lnTo>
                  <a:lnTo>
                    <a:pt x="582051" y="0"/>
                  </a:lnTo>
                  <a:close/>
                </a:path>
                <a:path w="1339850" h="361950">
                  <a:moveTo>
                    <a:pt x="546415" y="0"/>
                  </a:moveTo>
                  <a:lnTo>
                    <a:pt x="523555" y="0"/>
                  </a:lnTo>
                  <a:lnTo>
                    <a:pt x="523555" y="250812"/>
                  </a:lnTo>
                  <a:lnTo>
                    <a:pt x="546415" y="250812"/>
                  </a:lnTo>
                  <a:lnTo>
                    <a:pt x="546415" y="0"/>
                  </a:lnTo>
                  <a:close/>
                </a:path>
                <a:path w="1339850" h="361950">
                  <a:moveTo>
                    <a:pt x="498879" y="0"/>
                  </a:moveTo>
                  <a:lnTo>
                    <a:pt x="463242" y="0"/>
                  </a:lnTo>
                  <a:lnTo>
                    <a:pt x="463242" y="250812"/>
                  </a:lnTo>
                  <a:lnTo>
                    <a:pt x="498879" y="250812"/>
                  </a:lnTo>
                  <a:lnTo>
                    <a:pt x="498879" y="0"/>
                  </a:lnTo>
                  <a:close/>
                </a:path>
                <a:path w="1339850" h="361950">
                  <a:moveTo>
                    <a:pt x="439493" y="0"/>
                  </a:moveTo>
                  <a:lnTo>
                    <a:pt x="427606" y="0"/>
                  </a:lnTo>
                  <a:lnTo>
                    <a:pt x="427606" y="250812"/>
                  </a:lnTo>
                  <a:lnTo>
                    <a:pt x="439493" y="250812"/>
                  </a:lnTo>
                  <a:lnTo>
                    <a:pt x="439493" y="0"/>
                  </a:lnTo>
                  <a:close/>
                </a:path>
                <a:path w="1339850" h="361950">
                  <a:moveTo>
                    <a:pt x="415732" y="0"/>
                  </a:moveTo>
                  <a:lnTo>
                    <a:pt x="391068" y="0"/>
                  </a:lnTo>
                  <a:lnTo>
                    <a:pt x="391068" y="250812"/>
                  </a:lnTo>
                  <a:lnTo>
                    <a:pt x="415732" y="250812"/>
                  </a:lnTo>
                  <a:lnTo>
                    <a:pt x="415732" y="0"/>
                  </a:lnTo>
                  <a:close/>
                </a:path>
                <a:path w="1339850" h="361950">
                  <a:moveTo>
                    <a:pt x="368208" y="0"/>
                  </a:moveTo>
                  <a:lnTo>
                    <a:pt x="343545" y="0"/>
                  </a:lnTo>
                  <a:lnTo>
                    <a:pt x="343545" y="250812"/>
                  </a:lnTo>
                  <a:lnTo>
                    <a:pt x="368208" y="250812"/>
                  </a:lnTo>
                  <a:lnTo>
                    <a:pt x="368208" y="0"/>
                  </a:lnTo>
                  <a:close/>
                </a:path>
                <a:path w="1339850" h="361950">
                  <a:moveTo>
                    <a:pt x="332559" y="0"/>
                  </a:moveTo>
                  <a:lnTo>
                    <a:pt x="296923" y="0"/>
                  </a:lnTo>
                  <a:lnTo>
                    <a:pt x="296923" y="250812"/>
                  </a:lnTo>
                  <a:lnTo>
                    <a:pt x="332559" y="250812"/>
                  </a:lnTo>
                  <a:lnTo>
                    <a:pt x="332559" y="0"/>
                  </a:lnTo>
                  <a:close/>
                </a:path>
                <a:path w="1339850" h="361950">
                  <a:moveTo>
                    <a:pt x="273161" y="0"/>
                  </a:moveTo>
                  <a:lnTo>
                    <a:pt x="261287" y="0"/>
                  </a:lnTo>
                  <a:lnTo>
                    <a:pt x="261287" y="250812"/>
                  </a:lnTo>
                  <a:lnTo>
                    <a:pt x="273161" y="250812"/>
                  </a:lnTo>
                  <a:lnTo>
                    <a:pt x="273161" y="0"/>
                  </a:lnTo>
                  <a:close/>
                </a:path>
                <a:path w="1339850" h="361950">
                  <a:moveTo>
                    <a:pt x="249412" y="0"/>
                  </a:moveTo>
                  <a:lnTo>
                    <a:pt x="237525" y="0"/>
                  </a:lnTo>
                  <a:lnTo>
                    <a:pt x="237525" y="250812"/>
                  </a:lnTo>
                  <a:lnTo>
                    <a:pt x="249412" y="250812"/>
                  </a:lnTo>
                  <a:lnTo>
                    <a:pt x="249412" y="0"/>
                  </a:lnTo>
                  <a:close/>
                </a:path>
                <a:path w="1339850" h="361950">
                  <a:moveTo>
                    <a:pt x="225651" y="0"/>
                  </a:moveTo>
                  <a:lnTo>
                    <a:pt x="201889" y="0"/>
                  </a:lnTo>
                  <a:lnTo>
                    <a:pt x="201889" y="250812"/>
                  </a:lnTo>
                  <a:lnTo>
                    <a:pt x="225651" y="250812"/>
                  </a:lnTo>
                  <a:lnTo>
                    <a:pt x="225651" y="0"/>
                  </a:lnTo>
                  <a:close/>
                </a:path>
                <a:path w="1339850" h="361950">
                  <a:moveTo>
                    <a:pt x="166240" y="0"/>
                  </a:moveTo>
                  <a:lnTo>
                    <a:pt x="154366" y="0"/>
                  </a:lnTo>
                  <a:lnTo>
                    <a:pt x="154366" y="327012"/>
                  </a:lnTo>
                  <a:lnTo>
                    <a:pt x="166240" y="327012"/>
                  </a:lnTo>
                  <a:lnTo>
                    <a:pt x="166240" y="0"/>
                  </a:lnTo>
                  <a:close/>
                </a:path>
                <a:path w="1339850" h="361950">
                  <a:moveTo>
                    <a:pt x="142491" y="0"/>
                  </a:moveTo>
                  <a:lnTo>
                    <a:pt x="130604" y="0"/>
                  </a:lnTo>
                  <a:lnTo>
                    <a:pt x="130604" y="327012"/>
                  </a:lnTo>
                  <a:lnTo>
                    <a:pt x="142491" y="327012"/>
                  </a:lnTo>
                  <a:lnTo>
                    <a:pt x="142491" y="0"/>
                  </a:lnTo>
                  <a:close/>
                </a:path>
                <a:path w="1339850" h="361950">
                  <a:moveTo>
                    <a:pt x="1175255" y="266623"/>
                  </a:moveTo>
                  <a:lnTo>
                    <a:pt x="1152408" y="275005"/>
                  </a:lnTo>
                  <a:lnTo>
                    <a:pt x="1151684" y="275767"/>
                  </a:lnTo>
                  <a:lnTo>
                    <a:pt x="1148016" y="288213"/>
                  </a:lnTo>
                  <a:lnTo>
                    <a:pt x="1148141" y="289610"/>
                  </a:lnTo>
                  <a:lnTo>
                    <a:pt x="1163698" y="309041"/>
                  </a:lnTo>
                  <a:lnTo>
                    <a:pt x="1160587" y="310692"/>
                  </a:lnTo>
                  <a:lnTo>
                    <a:pt x="1144534" y="338759"/>
                  </a:lnTo>
                  <a:lnTo>
                    <a:pt x="1144762" y="341045"/>
                  </a:lnTo>
                  <a:lnTo>
                    <a:pt x="1173680" y="361746"/>
                  </a:lnTo>
                  <a:lnTo>
                    <a:pt x="1176817" y="361746"/>
                  </a:lnTo>
                  <a:lnTo>
                    <a:pt x="1202624" y="349935"/>
                  </a:lnTo>
                  <a:lnTo>
                    <a:pt x="1174430" y="349935"/>
                  </a:lnTo>
                  <a:lnTo>
                    <a:pt x="1172779" y="349808"/>
                  </a:lnTo>
                  <a:lnTo>
                    <a:pt x="1157577" y="336981"/>
                  </a:lnTo>
                  <a:lnTo>
                    <a:pt x="1157691" y="332409"/>
                  </a:lnTo>
                  <a:lnTo>
                    <a:pt x="1175255" y="315518"/>
                  </a:lnTo>
                  <a:lnTo>
                    <a:pt x="1196881" y="315518"/>
                  </a:lnTo>
                  <a:lnTo>
                    <a:pt x="1196299" y="315010"/>
                  </a:lnTo>
                  <a:lnTo>
                    <a:pt x="1194585" y="313740"/>
                  </a:lnTo>
                  <a:lnTo>
                    <a:pt x="1190838" y="311200"/>
                  </a:lnTo>
                  <a:lnTo>
                    <a:pt x="1186672" y="309041"/>
                  </a:lnTo>
                  <a:lnTo>
                    <a:pt x="1191156" y="305993"/>
                  </a:lnTo>
                  <a:lnTo>
                    <a:pt x="1193950" y="303834"/>
                  </a:lnTo>
                  <a:lnTo>
                    <a:pt x="1195159" y="302691"/>
                  </a:lnTo>
                  <a:lnTo>
                    <a:pt x="1175255" y="302691"/>
                  </a:lnTo>
                  <a:lnTo>
                    <a:pt x="1171826" y="301167"/>
                  </a:lnTo>
                  <a:lnTo>
                    <a:pt x="1161120" y="289610"/>
                  </a:lnTo>
                  <a:lnTo>
                    <a:pt x="1161234" y="286181"/>
                  </a:lnTo>
                  <a:lnTo>
                    <a:pt x="1161387" y="285546"/>
                  </a:lnTo>
                  <a:lnTo>
                    <a:pt x="1161819" y="284403"/>
                  </a:lnTo>
                  <a:lnTo>
                    <a:pt x="1162377" y="283387"/>
                  </a:lnTo>
                  <a:lnTo>
                    <a:pt x="1162720" y="283006"/>
                  </a:lnTo>
                  <a:lnTo>
                    <a:pt x="1163076" y="282498"/>
                  </a:lnTo>
                  <a:lnTo>
                    <a:pt x="1163889" y="281736"/>
                  </a:lnTo>
                  <a:lnTo>
                    <a:pt x="1164333" y="281355"/>
                  </a:lnTo>
                  <a:lnTo>
                    <a:pt x="1164803" y="281101"/>
                  </a:lnTo>
                  <a:lnTo>
                    <a:pt x="1165819" y="280466"/>
                  </a:lnTo>
                  <a:lnTo>
                    <a:pt x="1175255" y="278561"/>
                  </a:lnTo>
                  <a:lnTo>
                    <a:pt x="1200585" y="278561"/>
                  </a:lnTo>
                  <a:lnTo>
                    <a:pt x="1200096" y="277672"/>
                  </a:lnTo>
                  <a:lnTo>
                    <a:pt x="1199499" y="276656"/>
                  </a:lnTo>
                  <a:lnTo>
                    <a:pt x="1198826" y="275767"/>
                  </a:lnTo>
                  <a:lnTo>
                    <a:pt x="1198102" y="275005"/>
                  </a:lnTo>
                  <a:lnTo>
                    <a:pt x="1197328" y="274116"/>
                  </a:lnTo>
                  <a:lnTo>
                    <a:pt x="1180145" y="266877"/>
                  </a:lnTo>
                  <a:lnTo>
                    <a:pt x="1175255" y="266623"/>
                  </a:lnTo>
                  <a:close/>
                </a:path>
                <a:path w="1339850" h="361950">
                  <a:moveTo>
                    <a:pt x="1196881" y="315518"/>
                  </a:moveTo>
                  <a:lnTo>
                    <a:pt x="1175255" y="315518"/>
                  </a:lnTo>
                  <a:lnTo>
                    <a:pt x="1184107" y="320725"/>
                  </a:lnTo>
                  <a:lnTo>
                    <a:pt x="1186876" y="322884"/>
                  </a:lnTo>
                  <a:lnTo>
                    <a:pt x="1192908" y="336981"/>
                  </a:lnTo>
                  <a:lnTo>
                    <a:pt x="1192781" y="337870"/>
                  </a:lnTo>
                  <a:lnTo>
                    <a:pt x="1189708" y="344347"/>
                  </a:lnTo>
                  <a:lnTo>
                    <a:pt x="1189174" y="344982"/>
                  </a:lnTo>
                  <a:lnTo>
                    <a:pt x="1176081" y="349935"/>
                  </a:lnTo>
                  <a:lnTo>
                    <a:pt x="1202624" y="349935"/>
                  </a:lnTo>
                  <a:lnTo>
                    <a:pt x="1206021" y="337870"/>
                  </a:lnTo>
                  <a:lnTo>
                    <a:pt x="1205956" y="333171"/>
                  </a:lnTo>
                  <a:lnTo>
                    <a:pt x="1197899" y="316407"/>
                  </a:lnTo>
                  <a:lnTo>
                    <a:pt x="1196881" y="315518"/>
                  </a:lnTo>
                  <a:close/>
                </a:path>
                <a:path w="1339850" h="361950">
                  <a:moveTo>
                    <a:pt x="1200585" y="278561"/>
                  </a:moveTo>
                  <a:lnTo>
                    <a:pt x="1175255" y="278561"/>
                  </a:lnTo>
                  <a:lnTo>
                    <a:pt x="1177655" y="278688"/>
                  </a:lnTo>
                  <a:lnTo>
                    <a:pt x="1180107" y="278942"/>
                  </a:lnTo>
                  <a:lnTo>
                    <a:pt x="1181313" y="279196"/>
                  </a:lnTo>
                  <a:lnTo>
                    <a:pt x="1183624" y="279958"/>
                  </a:lnTo>
                  <a:lnTo>
                    <a:pt x="1184691" y="280466"/>
                  </a:lnTo>
                  <a:lnTo>
                    <a:pt x="1185695" y="281101"/>
                  </a:lnTo>
                  <a:lnTo>
                    <a:pt x="1186164" y="281355"/>
                  </a:lnTo>
                  <a:lnTo>
                    <a:pt x="1186622" y="281736"/>
                  </a:lnTo>
                  <a:lnTo>
                    <a:pt x="1187422" y="282498"/>
                  </a:lnTo>
                  <a:lnTo>
                    <a:pt x="1187900" y="283133"/>
                  </a:lnTo>
                  <a:lnTo>
                    <a:pt x="1188120" y="283387"/>
                  </a:lnTo>
                  <a:lnTo>
                    <a:pt x="1189365" y="289610"/>
                  </a:lnTo>
                  <a:lnTo>
                    <a:pt x="1189251" y="290245"/>
                  </a:lnTo>
                  <a:lnTo>
                    <a:pt x="1175255" y="302691"/>
                  </a:lnTo>
                  <a:lnTo>
                    <a:pt x="1195159" y="302691"/>
                  </a:lnTo>
                  <a:lnTo>
                    <a:pt x="1202494" y="288213"/>
                  </a:lnTo>
                  <a:lnTo>
                    <a:pt x="1202382" y="284403"/>
                  </a:lnTo>
                  <a:lnTo>
                    <a:pt x="1202148" y="283006"/>
                  </a:lnTo>
                  <a:lnTo>
                    <a:pt x="1201557" y="280847"/>
                  </a:lnTo>
                  <a:lnTo>
                    <a:pt x="1201125" y="279704"/>
                  </a:lnTo>
                  <a:lnTo>
                    <a:pt x="1200585" y="278561"/>
                  </a:lnTo>
                  <a:close/>
                </a:path>
                <a:path w="1339850" h="361950">
                  <a:moveTo>
                    <a:pt x="1020290" y="266585"/>
                  </a:moveTo>
                  <a:lnTo>
                    <a:pt x="987016" y="294563"/>
                  </a:lnTo>
                  <a:lnTo>
                    <a:pt x="986228" y="321449"/>
                  </a:lnTo>
                  <a:lnTo>
                    <a:pt x="987003" y="332549"/>
                  </a:lnTo>
                  <a:lnTo>
                    <a:pt x="1012543" y="361619"/>
                  </a:lnTo>
                  <a:lnTo>
                    <a:pt x="1018270" y="361734"/>
                  </a:lnTo>
                  <a:lnTo>
                    <a:pt x="1024201" y="361365"/>
                  </a:lnTo>
                  <a:lnTo>
                    <a:pt x="1042717" y="349796"/>
                  </a:lnTo>
                  <a:lnTo>
                    <a:pt x="1018613" y="349796"/>
                  </a:lnTo>
                  <a:lnTo>
                    <a:pt x="1011247" y="349592"/>
                  </a:lnTo>
                  <a:lnTo>
                    <a:pt x="999230" y="320370"/>
                  </a:lnTo>
                  <a:lnTo>
                    <a:pt x="999715" y="296494"/>
                  </a:lnTo>
                  <a:lnTo>
                    <a:pt x="1011743" y="278574"/>
                  </a:lnTo>
                  <a:lnTo>
                    <a:pt x="1042909" y="278574"/>
                  </a:lnTo>
                  <a:lnTo>
                    <a:pt x="1042794" y="278282"/>
                  </a:lnTo>
                  <a:lnTo>
                    <a:pt x="1024620" y="266852"/>
                  </a:lnTo>
                  <a:lnTo>
                    <a:pt x="1020290" y="266585"/>
                  </a:lnTo>
                  <a:close/>
                </a:path>
                <a:path w="1339850" h="361950">
                  <a:moveTo>
                    <a:pt x="1042909" y="278574"/>
                  </a:moveTo>
                  <a:lnTo>
                    <a:pt x="1022017" y="278574"/>
                  </a:lnTo>
                  <a:lnTo>
                    <a:pt x="1024849" y="278866"/>
                  </a:lnTo>
                  <a:lnTo>
                    <a:pt x="1026094" y="279120"/>
                  </a:lnTo>
                  <a:lnTo>
                    <a:pt x="1034641" y="312140"/>
                  </a:lnTo>
                  <a:lnTo>
                    <a:pt x="1034272" y="327342"/>
                  </a:lnTo>
                  <a:lnTo>
                    <a:pt x="1018613" y="349796"/>
                  </a:lnTo>
                  <a:lnTo>
                    <a:pt x="1042717" y="349796"/>
                  </a:lnTo>
                  <a:lnTo>
                    <a:pt x="1047582" y="304787"/>
                  </a:lnTo>
                  <a:lnTo>
                    <a:pt x="1046985" y="296494"/>
                  </a:lnTo>
                  <a:lnTo>
                    <a:pt x="1045753" y="288315"/>
                  </a:lnTo>
                  <a:lnTo>
                    <a:pt x="1044826" y="284340"/>
                  </a:lnTo>
                  <a:lnTo>
                    <a:pt x="1043645" y="280441"/>
                  </a:lnTo>
                  <a:lnTo>
                    <a:pt x="1042909" y="278574"/>
                  </a:lnTo>
                  <a:close/>
                </a:path>
                <a:path w="1339850" h="361950">
                  <a:moveTo>
                    <a:pt x="861895" y="266585"/>
                  </a:moveTo>
                  <a:lnTo>
                    <a:pt x="828609" y="294563"/>
                  </a:lnTo>
                  <a:lnTo>
                    <a:pt x="827832" y="321449"/>
                  </a:lnTo>
                  <a:lnTo>
                    <a:pt x="828596" y="332549"/>
                  </a:lnTo>
                  <a:lnTo>
                    <a:pt x="854136" y="361619"/>
                  </a:lnTo>
                  <a:lnTo>
                    <a:pt x="859863" y="361734"/>
                  </a:lnTo>
                  <a:lnTo>
                    <a:pt x="865794" y="361365"/>
                  </a:lnTo>
                  <a:lnTo>
                    <a:pt x="884312" y="349796"/>
                  </a:lnTo>
                  <a:lnTo>
                    <a:pt x="860219" y="349796"/>
                  </a:lnTo>
                  <a:lnTo>
                    <a:pt x="852853" y="349592"/>
                  </a:lnTo>
                  <a:lnTo>
                    <a:pt x="840835" y="320370"/>
                  </a:lnTo>
                  <a:lnTo>
                    <a:pt x="841320" y="296494"/>
                  </a:lnTo>
                  <a:lnTo>
                    <a:pt x="853336" y="278574"/>
                  </a:lnTo>
                  <a:lnTo>
                    <a:pt x="884513" y="278574"/>
                  </a:lnTo>
                  <a:lnTo>
                    <a:pt x="884400" y="278282"/>
                  </a:lnTo>
                  <a:lnTo>
                    <a:pt x="866226" y="266852"/>
                  </a:lnTo>
                  <a:lnTo>
                    <a:pt x="861895" y="266585"/>
                  </a:lnTo>
                  <a:close/>
                </a:path>
                <a:path w="1339850" h="361950">
                  <a:moveTo>
                    <a:pt x="884513" y="278574"/>
                  </a:moveTo>
                  <a:lnTo>
                    <a:pt x="863623" y="278574"/>
                  </a:lnTo>
                  <a:lnTo>
                    <a:pt x="866455" y="278866"/>
                  </a:lnTo>
                  <a:lnTo>
                    <a:pt x="867699" y="279120"/>
                  </a:lnTo>
                  <a:lnTo>
                    <a:pt x="876246" y="312140"/>
                  </a:lnTo>
                  <a:lnTo>
                    <a:pt x="875878" y="327342"/>
                  </a:lnTo>
                  <a:lnTo>
                    <a:pt x="860219" y="349796"/>
                  </a:lnTo>
                  <a:lnTo>
                    <a:pt x="884312" y="349796"/>
                  </a:lnTo>
                  <a:lnTo>
                    <a:pt x="889175" y="304787"/>
                  </a:lnTo>
                  <a:lnTo>
                    <a:pt x="888578" y="296494"/>
                  </a:lnTo>
                  <a:lnTo>
                    <a:pt x="887346" y="288315"/>
                  </a:lnTo>
                  <a:lnTo>
                    <a:pt x="886432" y="284340"/>
                  </a:lnTo>
                  <a:lnTo>
                    <a:pt x="885239" y="280441"/>
                  </a:lnTo>
                  <a:lnTo>
                    <a:pt x="884513" y="278574"/>
                  </a:lnTo>
                  <a:close/>
                </a:path>
                <a:path w="1339850" h="361950">
                  <a:moveTo>
                    <a:pt x="782685" y="266585"/>
                  </a:moveTo>
                  <a:lnTo>
                    <a:pt x="749412" y="294563"/>
                  </a:lnTo>
                  <a:lnTo>
                    <a:pt x="748623" y="321449"/>
                  </a:lnTo>
                  <a:lnTo>
                    <a:pt x="749399" y="332549"/>
                  </a:lnTo>
                  <a:lnTo>
                    <a:pt x="774938" y="361619"/>
                  </a:lnTo>
                  <a:lnTo>
                    <a:pt x="780666" y="361734"/>
                  </a:lnTo>
                  <a:lnTo>
                    <a:pt x="786597" y="361365"/>
                  </a:lnTo>
                  <a:lnTo>
                    <a:pt x="805113" y="349796"/>
                  </a:lnTo>
                  <a:lnTo>
                    <a:pt x="781022" y="349796"/>
                  </a:lnTo>
                  <a:lnTo>
                    <a:pt x="773656" y="349592"/>
                  </a:lnTo>
                  <a:lnTo>
                    <a:pt x="761638" y="320370"/>
                  </a:lnTo>
                  <a:lnTo>
                    <a:pt x="762123" y="296494"/>
                  </a:lnTo>
                  <a:lnTo>
                    <a:pt x="774138" y="278574"/>
                  </a:lnTo>
                  <a:lnTo>
                    <a:pt x="805305" y="278574"/>
                  </a:lnTo>
                  <a:lnTo>
                    <a:pt x="805190" y="278282"/>
                  </a:lnTo>
                  <a:lnTo>
                    <a:pt x="787016" y="266852"/>
                  </a:lnTo>
                  <a:lnTo>
                    <a:pt x="782685" y="266585"/>
                  </a:lnTo>
                  <a:close/>
                </a:path>
                <a:path w="1339850" h="361950">
                  <a:moveTo>
                    <a:pt x="805305" y="278574"/>
                  </a:moveTo>
                  <a:lnTo>
                    <a:pt x="784425" y="278574"/>
                  </a:lnTo>
                  <a:lnTo>
                    <a:pt x="787245" y="278866"/>
                  </a:lnTo>
                  <a:lnTo>
                    <a:pt x="788502" y="279120"/>
                  </a:lnTo>
                  <a:lnTo>
                    <a:pt x="797049" y="312140"/>
                  </a:lnTo>
                  <a:lnTo>
                    <a:pt x="796681" y="327342"/>
                  </a:lnTo>
                  <a:lnTo>
                    <a:pt x="781022" y="349796"/>
                  </a:lnTo>
                  <a:lnTo>
                    <a:pt x="805113" y="349796"/>
                  </a:lnTo>
                  <a:lnTo>
                    <a:pt x="809978" y="304787"/>
                  </a:lnTo>
                  <a:lnTo>
                    <a:pt x="809381" y="296494"/>
                  </a:lnTo>
                  <a:lnTo>
                    <a:pt x="808149" y="288315"/>
                  </a:lnTo>
                  <a:lnTo>
                    <a:pt x="807235" y="284340"/>
                  </a:lnTo>
                  <a:lnTo>
                    <a:pt x="806041" y="280441"/>
                  </a:lnTo>
                  <a:lnTo>
                    <a:pt x="805305" y="278574"/>
                  </a:lnTo>
                  <a:close/>
                </a:path>
                <a:path w="1339850" h="361950">
                  <a:moveTo>
                    <a:pt x="632267" y="266585"/>
                  </a:moveTo>
                  <a:lnTo>
                    <a:pt x="598993" y="294563"/>
                  </a:lnTo>
                  <a:lnTo>
                    <a:pt x="598205" y="321449"/>
                  </a:lnTo>
                  <a:lnTo>
                    <a:pt x="598980" y="332549"/>
                  </a:lnTo>
                  <a:lnTo>
                    <a:pt x="624520" y="361619"/>
                  </a:lnTo>
                  <a:lnTo>
                    <a:pt x="630247" y="361734"/>
                  </a:lnTo>
                  <a:lnTo>
                    <a:pt x="636178" y="361365"/>
                  </a:lnTo>
                  <a:lnTo>
                    <a:pt x="654694" y="349796"/>
                  </a:lnTo>
                  <a:lnTo>
                    <a:pt x="630603" y="349796"/>
                  </a:lnTo>
                  <a:lnTo>
                    <a:pt x="623224" y="349592"/>
                  </a:lnTo>
                  <a:lnTo>
                    <a:pt x="611219" y="320370"/>
                  </a:lnTo>
                  <a:lnTo>
                    <a:pt x="611692" y="296494"/>
                  </a:lnTo>
                  <a:lnTo>
                    <a:pt x="623720" y="278574"/>
                  </a:lnTo>
                  <a:lnTo>
                    <a:pt x="654886" y="278574"/>
                  </a:lnTo>
                  <a:lnTo>
                    <a:pt x="654771" y="278282"/>
                  </a:lnTo>
                  <a:lnTo>
                    <a:pt x="636597" y="266852"/>
                  </a:lnTo>
                  <a:lnTo>
                    <a:pt x="632267" y="266585"/>
                  </a:lnTo>
                  <a:close/>
                </a:path>
                <a:path w="1339850" h="361950">
                  <a:moveTo>
                    <a:pt x="654886" y="278574"/>
                  </a:moveTo>
                  <a:lnTo>
                    <a:pt x="634007" y="278574"/>
                  </a:lnTo>
                  <a:lnTo>
                    <a:pt x="636826" y="278866"/>
                  </a:lnTo>
                  <a:lnTo>
                    <a:pt x="638083" y="279120"/>
                  </a:lnTo>
                  <a:lnTo>
                    <a:pt x="646630" y="312140"/>
                  </a:lnTo>
                  <a:lnTo>
                    <a:pt x="646262" y="327342"/>
                  </a:lnTo>
                  <a:lnTo>
                    <a:pt x="630603" y="349796"/>
                  </a:lnTo>
                  <a:lnTo>
                    <a:pt x="654694" y="349796"/>
                  </a:lnTo>
                  <a:lnTo>
                    <a:pt x="659559" y="304787"/>
                  </a:lnTo>
                  <a:lnTo>
                    <a:pt x="658962" y="296494"/>
                  </a:lnTo>
                  <a:lnTo>
                    <a:pt x="657730" y="288315"/>
                  </a:lnTo>
                  <a:lnTo>
                    <a:pt x="656816" y="284340"/>
                  </a:lnTo>
                  <a:lnTo>
                    <a:pt x="655622" y="280441"/>
                  </a:lnTo>
                  <a:lnTo>
                    <a:pt x="654886" y="278574"/>
                  </a:lnTo>
                  <a:close/>
                </a:path>
                <a:path w="1339850" h="361950">
                  <a:moveTo>
                    <a:pt x="473860" y="266585"/>
                  </a:moveTo>
                  <a:lnTo>
                    <a:pt x="440586" y="294563"/>
                  </a:lnTo>
                  <a:lnTo>
                    <a:pt x="439809" y="321449"/>
                  </a:lnTo>
                  <a:lnTo>
                    <a:pt x="440573" y="332549"/>
                  </a:lnTo>
                  <a:lnTo>
                    <a:pt x="466125" y="361619"/>
                  </a:lnTo>
                  <a:lnTo>
                    <a:pt x="471853" y="361734"/>
                  </a:lnTo>
                  <a:lnTo>
                    <a:pt x="477784" y="361365"/>
                  </a:lnTo>
                  <a:lnTo>
                    <a:pt x="496298" y="349796"/>
                  </a:lnTo>
                  <a:lnTo>
                    <a:pt x="472209" y="349796"/>
                  </a:lnTo>
                  <a:lnTo>
                    <a:pt x="464830" y="349592"/>
                  </a:lnTo>
                  <a:lnTo>
                    <a:pt x="452812" y="320370"/>
                  </a:lnTo>
                  <a:lnTo>
                    <a:pt x="453297" y="296494"/>
                  </a:lnTo>
                  <a:lnTo>
                    <a:pt x="465325" y="278574"/>
                  </a:lnTo>
                  <a:lnTo>
                    <a:pt x="496481" y="278574"/>
                  </a:lnTo>
                  <a:lnTo>
                    <a:pt x="496364" y="278282"/>
                  </a:lnTo>
                  <a:lnTo>
                    <a:pt x="478190" y="266852"/>
                  </a:lnTo>
                  <a:lnTo>
                    <a:pt x="473860" y="266585"/>
                  </a:lnTo>
                  <a:close/>
                </a:path>
                <a:path w="1339850" h="361950">
                  <a:moveTo>
                    <a:pt x="496481" y="278574"/>
                  </a:moveTo>
                  <a:lnTo>
                    <a:pt x="475599" y="278574"/>
                  </a:lnTo>
                  <a:lnTo>
                    <a:pt x="478419" y="278866"/>
                  </a:lnTo>
                  <a:lnTo>
                    <a:pt x="479663" y="279120"/>
                  </a:lnTo>
                  <a:lnTo>
                    <a:pt x="488236" y="312140"/>
                  </a:lnTo>
                  <a:lnTo>
                    <a:pt x="487855" y="327342"/>
                  </a:lnTo>
                  <a:lnTo>
                    <a:pt x="472209" y="349796"/>
                  </a:lnTo>
                  <a:lnTo>
                    <a:pt x="496298" y="349796"/>
                  </a:lnTo>
                  <a:lnTo>
                    <a:pt x="501152" y="304787"/>
                  </a:lnTo>
                  <a:lnTo>
                    <a:pt x="500568" y="296494"/>
                  </a:lnTo>
                  <a:lnTo>
                    <a:pt x="499336" y="288315"/>
                  </a:lnTo>
                  <a:lnTo>
                    <a:pt x="498409" y="284340"/>
                  </a:lnTo>
                  <a:lnTo>
                    <a:pt x="497253" y="280504"/>
                  </a:lnTo>
                  <a:lnTo>
                    <a:pt x="496481" y="278574"/>
                  </a:lnTo>
                  <a:close/>
                </a:path>
                <a:path w="1339850" h="361950">
                  <a:moveTo>
                    <a:pt x="315465" y="266585"/>
                  </a:moveTo>
                  <a:lnTo>
                    <a:pt x="282191" y="294563"/>
                  </a:lnTo>
                  <a:lnTo>
                    <a:pt x="281415" y="321449"/>
                  </a:lnTo>
                  <a:lnTo>
                    <a:pt x="282178" y="332549"/>
                  </a:lnTo>
                  <a:lnTo>
                    <a:pt x="307718" y="361619"/>
                  </a:lnTo>
                  <a:lnTo>
                    <a:pt x="313459" y="361734"/>
                  </a:lnTo>
                  <a:lnTo>
                    <a:pt x="319389" y="361365"/>
                  </a:lnTo>
                  <a:lnTo>
                    <a:pt x="337893" y="349796"/>
                  </a:lnTo>
                  <a:lnTo>
                    <a:pt x="313801" y="349796"/>
                  </a:lnTo>
                  <a:lnTo>
                    <a:pt x="306423" y="349592"/>
                  </a:lnTo>
                  <a:lnTo>
                    <a:pt x="294418" y="320370"/>
                  </a:lnTo>
                  <a:lnTo>
                    <a:pt x="294903" y="296494"/>
                  </a:lnTo>
                  <a:lnTo>
                    <a:pt x="306931" y="278574"/>
                  </a:lnTo>
                  <a:lnTo>
                    <a:pt x="338085" y="278574"/>
                  </a:lnTo>
                  <a:lnTo>
                    <a:pt x="337970" y="278282"/>
                  </a:lnTo>
                  <a:lnTo>
                    <a:pt x="319796" y="266852"/>
                  </a:lnTo>
                  <a:lnTo>
                    <a:pt x="315465" y="266585"/>
                  </a:lnTo>
                  <a:close/>
                </a:path>
                <a:path w="1339850" h="361950">
                  <a:moveTo>
                    <a:pt x="338085" y="278574"/>
                  </a:moveTo>
                  <a:lnTo>
                    <a:pt x="317205" y="278574"/>
                  </a:lnTo>
                  <a:lnTo>
                    <a:pt x="320024" y="278866"/>
                  </a:lnTo>
                  <a:lnTo>
                    <a:pt x="321269" y="279120"/>
                  </a:lnTo>
                  <a:lnTo>
                    <a:pt x="329816" y="312140"/>
                  </a:lnTo>
                  <a:lnTo>
                    <a:pt x="329461" y="327342"/>
                  </a:lnTo>
                  <a:lnTo>
                    <a:pt x="313801" y="349796"/>
                  </a:lnTo>
                  <a:lnTo>
                    <a:pt x="337893" y="349796"/>
                  </a:lnTo>
                  <a:lnTo>
                    <a:pt x="342757" y="304787"/>
                  </a:lnTo>
                  <a:lnTo>
                    <a:pt x="342173" y="296494"/>
                  </a:lnTo>
                  <a:lnTo>
                    <a:pt x="340929" y="288315"/>
                  </a:lnTo>
                  <a:lnTo>
                    <a:pt x="340002" y="284340"/>
                  </a:lnTo>
                  <a:lnTo>
                    <a:pt x="338821" y="280441"/>
                  </a:lnTo>
                  <a:lnTo>
                    <a:pt x="338085" y="278574"/>
                  </a:lnTo>
                  <a:close/>
                </a:path>
                <a:path w="1339850" h="361950">
                  <a:moveTo>
                    <a:pt x="236268" y="266585"/>
                  </a:moveTo>
                  <a:lnTo>
                    <a:pt x="202994" y="294563"/>
                  </a:lnTo>
                  <a:lnTo>
                    <a:pt x="202217" y="321449"/>
                  </a:lnTo>
                  <a:lnTo>
                    <a:pt x="202981" y="332549"/>
                  </a:lnTo>
                  <a:lnTo>
                    <a:pt x="228521" y="361619"/>
                  </a:lnTo>
                  <a:lnTo>
                    <a:pt x="234261" y="361734"/>
                  </a:lnTo>
                  <a:lnTo>
                    <a:pt x="240192" y="361365"/>
                  </a:lnTo>
                  <a:lnTo>
                    <a:pt x="258696" y="349796"/>
                  </a:lnTo>
                  <a:lnTo>
                    <a:pt x="234604" y="349796"/>
                  </a:lnTo>
                  <a:lnTo>
                    <a:pt x="227226" y="349592"/>
                  </a:lnTo>
                  <a:lnTo>
                    <a:pt x="215208" y="320370"/>
                  </a:lnTo>
                  <a:lnTo>
                    <a:pt x="215705" y="296494"/>
                  </a:lnTo>
                  <a:lnTo>
                    <a:pt x="227734" y="278574"/>
                  </a:lnTo>
                  <a:lnTo>
                    <a:pt x="258888" y="278574"/>
                  </a:lnTo>
                  <a:lnTo>
                    <a:pt x="258772" y="278282"/>
                  </a:lnTo>
                  <a:lnTo>
                    <a:pt x="240599" y="266852"/>
                  </a:lnTo>
                  <a:lnTo>
                    <a:pt x="236268" y="266585"/>
                  </a:lnTo>
                  <a:close/>
                </a:path>
                <a:path w="1339850" h="361950">
                  <a:moveTo>
                    <a:pt x="258888" y="278574"/>
                  </a:moveTo>
                  <a:lnTo>
                    <a:pt x="238008" y="278574"/>
                  </a:lnTo>
                  <a:lnTo>
                    <a:pt x="240827" y="278866"/>
                  </a:lnTo>
                  <a:lnTo>
                    <a:pt x="242072" y="279120"/>
                  </a:lnTo>
                  <a:lnTo>
                    <a:pt x="250619" y="312140"/>
                  </a:lnTo>
                  <a:lnTo>
                    <a:pt x="250263" y="327342"/>
                  </a:lnTo>
                  <a:lnTo>
                    <a:pt x="234604" y="349796"/>
                  </a:lnTo>
                  <a:lnTo>
                    <a:pt x="258696" y="349796"/>
                  </a:lnTo>
                  <a:lnTo>
                    <a:pt x="263548" y="304787"/>
                  </a:lnTo>
                  <a:lnTo>
                    <a:pt x="262963" y="296494"/>
                  </a:lnTo>
                  <a:lnTo>
                    <a:pt x="261719" y="288315"/>
                  </a:lnTo>
                  <a:lnTo>
                    <a:pt x="260804" y="284340"/>
                  </a:lnTo>
                  <a:lnTo>
                    <a:pt x="259624" y="280441"/>
                  </a:lnTo>
                  <a:lnTo>
                    <a:pt x="258888" y="278574"/>
                  </a:lnTo>
                  <a:close/>
                </a:path>
                <a:path w="1339850" h="361950">
                  <a:moveTo>
                    <a:pt x="1119359" y="325500"/>
                  </a:moveTo>
                  <a:lnTo>
                    <a:pt x="1105024" y="325500"/>
                  </a:lnTo>
                  <a:lnTo>
                    <a:pt x="1098077" y="335089"/>
                  </a:lnTo>
                  <a:lnTo>
                    <a:pt x="1090343" y="344144"/>
                  </a:lnTo>
                  <a:lnTo>
                    <a:pt x="1073554" y="361175"/>
                  </a:lnTo>
                  <a:lnTo>
                    <a:pt x="1090940" y="361175"/>
                  </a:lnTo>
                  <a:lnTo>
                    <a:pt x="1110866" y="338429"/>
                  </a:lnTo>
                  <a:lnTo>
                    <a:pt x="1116353" y="330669"/>
                  </a:lnTo>
                  <a:lnTo>
                    <a:pt x="1119359" y="325500"/>
                  </a:lnTo>
                  <a:close/>
                </a:path>
                <a:path w="1339850" h="361950">
                  <a:moveTo>
                    <a:pt x="1094661" y="267144"/>
                  </a:moveTo>
                  <a:lnTo>
                    <a:pt x="1065097" y="294436"/>
                  </a:lnTo>
                  <a:lnTo>
                    <a:pt x="1064990" y="299694"/>
                  </a:lnTo>
                  <a:lnTo>
                    <a:pt x="1065114" y="301586"/>
                  </a:lnTo>
                  <a:lnTo>
                    <a:pt x="1093861" y="327787"/>
                  </a:lnTo>
                  <a:lnTo>
                    <a:pt x="1095283" y="327748"/>
                  </a:lnTo>
                  <a:lnTo>
                    <a:pt x="1104656" y="325374"/>
                  </a:lnTo>
                  <a:lnTo>
                    <a:pt x="1119433" y="325374"/>
                  </a:lnTo>
                  <a:lnTo>
                    <a:pt x="1121013" y="322656"/>
                  </a:lnTo>
                  <a:lnTo>
                    <a:pt x="1122957" y="318566"/>
                  </a:lnTo>
                  <a:lnTo>
                    <a:pt x="1124024" y="315836"/>
                  </a:lnTo>
                  <a:lnTo>
                    <a:pt x="1095398" y="315836"/>
                  </a:lnTo>
                  <a:lnTo>
                    <a:pt x="1093383" y="315658"/>
                  </a:lnTo>
                  <a:lnTo>
                    <a:pt x="1078087" y="299694"/>
                  </a:lnTo>
                  <a:lnTo>
                    <a:pt x="1078201" y="294436"/>
                  </a:lnTo>
                  <a:lnTo>
                    <a:pt x="1096401" y="279044"/>
                  </a:lnTo>
                  <a:lnTo>
                    <a:pt x="1121455" y="279044"/>
                  </a:lnTo>
                  <a:lnTo>
                    <a:pt x="1121013" y="278409"/>
                  </a:lnTo>
                  <a:lnTo>
                    <a:pt x="1098204" y="267157"/>
                  </a:lnTo>
                  <a:lnTo>
                    <a:pt x="1094661" y="267144"/>
                  </a:lnTo>
                  <a:close/>
                </a:path>
                <a:path w="1339850" h="361950">
                  <a:moveTo>
                    <a:pt x="1119433" y="325374"/>
                  </a:moveTo>
                  <a:lnTo>
                    <a:pt x="1104656" y="325374"/>
                  </a:lnTo>
                  <a:lnTo>
                    <a:pt x="1104897" y="325640"/>
                  </a:lnTo>
                  <a:lnTo>
                    <a:pt x="1105024" y="325500"/>
                  </a:lnTo>
                  <a:lnTo>
                    <a:pt x="1119359" y="325500"/>
                  </a:lnTo>
                  <a:close/>
                </a:path>
                <a:path w="1339850" h="361950">
                  <a:moveTo>
                    <a:pt x="1121455" y="279044"/>
                  </a:moveTo>
                  <a:lnTo>
                    <a:pt x="1096401" y="279044"/>
                  </a:lnTo>
                  <a:lnTo>
                    <a:pt x="1098382" y="279133"/>
                  </a:lnTo>
                  <a:lnTo>
                    <a:pt x="1100262" y="279387"/>
                  </a:lnTo>
                  <a:lnTo>
                    <a:pt x="1114036" y="299694"/>
                  </a:lnTo>
                  <a:lnTo>
                    <a:pt x="1113978" y="300380"/>
                  </a:lnTo>
                  <a:lnTo>
                    <a:pt x="1097379" y="315836"/>
                  </a:lnTo>
                  <a:lnTo>
                    <a:pt x="1124024" y="315836"/>
                  </a:lnTo>
                  <a:lnTo>
                    <a:pt x="1124569" y="314439"/>
                  </a:lnTo>
                  <a:lnTo>
                    <a:pt x="1125839" y="310273"/>
                  </a:lnTo>
                  <a:lnTo>
                    <a:pt x="1126728" y="306070"/>
                  </a:lnTo>
                  <a:lnTo>
                    <a:pt x="1127147" y="302209"/>
                  </a:lnTo>
                  <a:lnTo>
                    <a:pt x="1127038" y="295554"/>
                  </a:lnTo>
                  <a:lnTo>
                    <a:pt x="1121852" y="279615"/>
                  </a:lnTo>
                  <a:lnTo>
                    <a:pt x="1121455" y="279044"/>
                  </a:lnTo>
                  <a:close/>
                </a:path>
                <a:path w="1339850" h="361950">
                  <a:moveTo>
                    <a:pt x="52423" y="267411"/>
                  </a:moveTo>
                  <a:lnTo>
                    <a:pt x="36065" y="267411"/>
                  </a:lnTo>
                  <a:lnTo>
                    <a:pt x="11999" y="295160"/>
                  </a:lnTo>
                  <a:lnTo>
                    <a:pt x="0" y="332371"/>
                  </a:lnTo>
                  <a:lnTo>
                    <a:pt x="175" y="334784"/>
                  </a:lnTo>
                  <a:lnTo>
                    <a:pt x="29144" y="360921"/>
                  </a:lnTo>
                  <a:lnTo>
                    <a:pt x="32636" y="360921"/>
                  </a:lnTo>
                  <a:lnTo>
                    <a:pt x="56280" y="348996"/>
                  </a:lnTo>
                  <a:lnTo>
                    <a:pt x="31849" y="348996"/>
                  </a:lnTo>
                  <a:lnTo>
                    <a:pt x="27886" y="348818"/>
                  </a:lnTo>
                  <a:lnTo>
                    <a:pt x="12977" y="329399"/>
                  </a:lnTo>
                  <a:lnTo>
                    <a:pt x="13154" y="327545"/>
                  </a:lnTo>
                  <a:lnTo>
                    <a:pt x="29652" y="312369"/>
                  </a:lnTo>
                  <a:lnTo>
                    <a:pt x="56164" y="312369"/>
                  </a:lnTo>
                  <a:lnTo>
                    <a:pt x="55622" y="311581"/>
                  </a:lnTo>
                  <a:lnTo>
                    <a:pt x="44859" y="302818"/>
                  </a:lnTo>
                  <a:lnTo>
                    <a:pt x="21841" y="302818"/>
                  </a:lnTo>
                  <a:lnTo>
                    <a:pt x="21714" y="302564"/>
                  </a:lnTo>
                  <a:lnTo>
                    <a:pt x="39507" y="280606"/>
                  </a:lnTo>
                  <a:lnTo>
                    <a:pt x="52423" y="267411"/>
                  </a:lnTo>
                  <a:close/>
                </a:path>
                <a:path w="1339850" h="361950">
                  <a:moveTo>
                    <a:pt x="56164" y="312369"/>
                  </a:moveTo>
                  <a:lnTo>
                    <a:pt x="31582" y="312369"/>
                  </a:lnTo>
                  <a:lnTo>
                    <a:pt x="33554" y="312534"/>
                  </a:lnTo>
                  <a:lnTo>
                    <a:pt x="35393" y="312889"/>
                  </a:lnTo>
                  <a:lnTo>
                    <a:pt x="48664" y="332371"/>
                  </a:lnTo>
                  <a:lnTo>
                    <a:pt x="48562" y="333527"/>
                  </a:lnTo>
                  <a:lnTo>
                    <a:pt x="31849" y="348996"/>
                  </a:lnTo>
                  <a:lnTo>
                    <a:pt x="56280" y="348996"/>
                  </a:lnTo>
                  <a:lnTo>
                    <a:pt x="61705" y="333527"/>
                  </a:lnTo>
                  <a:lnTo>
                    <a:pt x="61655" y="327545"/>
                  </a:lnTo>
                  <a:lnTo>
                    <a:pt x="57245" y="313994"/>
                  </a:lnTo>
                  <a:lnTo>
                    <a:pt x="56164" y="312369"/>
                  </a:lnTo>
                  <a:close/>
                </a:path>
                <a:path w="1339850" h="361950">
                  <a:moveTo>
                    <a:pt x="31963" y="300443"/>
                  </a:moveTo>
                  <a:lnTo>
                    <a:pt x="21841" y="302818"/>
                  </a:lnTo>
                  <a:lnTo>
                    <a:pt x="44859" y="302818"/>
                  </a:lnTo>
                  <a:lnTo>
                    <a:pt x="31963" y="300443"/>
                  </a:lnTo>
                  <a:close/>
                </a:path>
                <a:path w="1339850" h="361950">
                  <a:moveTo>
                    <a:pt x="959546" y="282676"/>
                  </a:moveTo>
                  <a:lnTo>
                    <a:pt x="946477" y="282676"/>
                  </a:lnTo>
                  <a:lnTo>
                    <a:pt x="946477" y="360362"/>
                  </a:lnTo>
                  <a:lnTo>
                    <a:pt x="959546" y="360362"/>
                  </a:lnTo>
                  <a:lnTo>
                    <a:pt x="959546" y="282676"/>
                  </a:lnTo>
                  <a:close/>
                </a:path>
                <a:path w="1339850" h="361950">
                  <a:moveTo>
                    <a:pt x="959546" y="267957"/>
                  </a:moveTo>
                  <a:lnTo>
                    <a:pt x="945449" y="267957"/>
                  </a:lnTo>
                  <a:lnTo>
                    <a:pt x="922982" y="286740"/>
                  </a:lnTo>
                  <a:lnTo>
                    <a:pt x="922982" y="302996"/>
                  </a:lnTo>
                  <a:lnTo>
                    <a:pt x="946477" y="282676"/>
                  </a:lnTo>
                  <a:lnTo>
                    <a:pt x="959546" y="282676"/>
                  </a:lnTo>
                  <a:lnTo>
                    <a:pt x="959546" y="267957"/>
                  </a:lnTo>
                  <a:close/>
                </a:path>
                <a:path w="1339850" h="361950">
                  <a:moveTo>
                    <a:pt x="571523" y="282676"/>
                  </a:moveTo>
                  <a:lnTo>
                    <a:pt x="558454" y="282676"/>
                  </a:lnTo>
                  <a:lnTo>
                    <a:pt x="558454" y="360362"/>
                  </a:lnTo>
                  <a:lnTo>
                    <a:pt x="571523" y="360362"/>
                  </a:lnTo>
                  <a:lnTo>
                    <a:pt x="571523" y="282676"/>
                  </a:lnTo>
                  <a:close/>
                </a:path>
                <a:path w="1339850" h="361950">
                  <a:moveTo>
                    <a:pt x="571523" y="267957"/>
                  </a:moveTo>
                  <a:lnTo>
                    <a:pt x="557438" y="267957"/>
                  </a:lnTo>
                  <a:lnTo>
                    <a:pt x="534972" y="286740"/>
                  </a:lnTo>
                  <a:lnTo>
                    <a:pt x="534972" y="302996"/>
                  </a:lnTo>
                  <a:lnTo>
                    <a:pt x="558454" y="282676"/>
                  </a:lnTo>
                  <a:lnTo>
                    <a:pt x="571523" y="282676"/>
                  </a:lnTo>
                  <a:lnTo>
                    <a:pt x="571523" y="267957"/>
                  </a:lnTo>
                  <a:close/>
                </a:path>
                <a:path w="1339850" h="361950">
                  <a:moveTo>
                    <a:pt x="413128" y="282676"/>
                  </a:moveTo>
                  <a:lnTo>
                    <a:pt x="400047" y="282676"/>
                  </a:lnTo>
                  <a:lnTo>
                    <a:pt x="400047" y="360362"/>
                  </a:lnTo>
                  <a:lnTo>
                    <a:pt x="413128" y="360362"/>
                  </a:lnTo>
                  <a:lnTo>
                    <a:pt x="413128" y="282676"/>
                  </a:lnTo>
                  <a:close/>
                </a:path>
                <a:path w="1339850" h="361950">
                  <a:moveTo>
                    <a:pt x="413128" y="267957"/>
                  </a:moveTo>
                  <a:lnTo>
                    <a:pt x="399031" y="267957"/>
                  </a:lnTo>
                  <a:lnTo>
                    <a:pt x="376565" y="286740"/>
                  </a:lnTo>
                  <a:lnTo>
                    <a:pt x="376565" y="302996"/>
                  </a:lnTo>
                  <a:lnTo>
                    <a:pt x="400047" y="282676"/>
                  </a:lnTo>
                  <a:lnTo>
                    <a:pt x="413128" y="282676"/>
                  </a:lnTo>
                  <a:lnTo>
                    <a:pt x="413128" y="267957"/>
                  </a:lnTo>
                  <a:close/>
                </a:path>
                <a:path w="1339850" h="361950">
                  <a:moveTo>
                    <a:pt x="1284983" y="275285"/>
                  </a:moveTo>
                  <a:lnTo>
                    <a:pt x="1284983" y="289750"/>
                  </a:lnTo>
                  <a:lnTo>
                    <a:pt x="1324721" y="314121"/>
                  </a:lnTo>
                  <a:lnTo>
                    <a:pt x="1284983" y="338493"/>
                  </a:lnTo>
                  <a:lnTo>
                    <a:pt x="1284983" y="353212"/>
                  </a:lnTo>
                  <a:lnTo>
                    <a:pt x="1339403" y="317817"/>
                  </a:lnTo>
                  <a:lnTo>
                    <a:pt x="1339403" y="310794"/>
                  </a:lnTo>
                  <a:lnTo>
                    <a:pt x="1284983" y="2752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3295636" y="4353715"/>
            <a:ext cx="449580" cy="449580"/>
            <a:chOff x="3295636" y="4353715"/>
            <a:chExt cx="449580" cy="449580"/>
          </a:xfrm>
        </p:grpSpPr>
        <p:sp>
          <p:nvSpPr>
            <p:cNvPr id="105" name="object 105"/>
            <p:cNvSpPr/>
            <p:nvPr/>
          </p:nvSpPr>
          <p:spPr>
            <a:xfrm>
              <a:off x="3295636" y="4353715"/>
              <a:ext cx="449580" cy="449580"/>
            </a:xfrm>
            <a:custGeom>
              <a:avLst/>
              <a:gdLst/>
              <a:ahLst/>
              <a:cxnLst/>
              <a:rect l="l" t="t" r="r" b="b"/>
              <a:pathLst>
                <a:path w="449579" h="449579">
                  <a:moveTo>
                    <a:pt x="224561" y="0"/>
                  </a:moveTo>
                  <a:lnTo>
                    <a:pt x="179306" y="4563"/>
                  </a:lnTo>
                  <a:lnTo>
                    <a:pt x="137154" y="17650"/>
                  </a:lnTo>
                  <a:lnTo>
                    <a:pt x="99009" y="38357"/>
                  </a:lnTo>
                  <a:lnTo>
                    <a:pt x="65774" y="65781"/>
                  </a:lnTo>
                  <a:lnTo>
                    <a:pt x="38353" y="99018"/>
                  </a:lnTo>
                  <a:lnTo>
                    <a:pt x="17648" y="137165"/>
                  </a:lnTo>
                  <a:lnTo>
                    <a:pt x="4562" y="179318"/>
                  </a:lnTo>
                  <a:lnTo>
                    <a:pt x="0" y="224574"/>
                  </a:lnTo>
                  <a:lnTo>
                    <a:pt x="4562" y="269831"/>
                  </a:lnTo>
                  <a:lnTo>
                    <a:pt x="17648" y="311982"/>
                  </a:lnTo>
                  <a:lnTo>
                    <a:pt x="38353" y="350123"/>
                  </a:lnTo>
                  <a:lnTo>
                    <a:pt x="65774" y="383352"/>
                  </a:lnTo>
                  <a:lnTo>
                    <a:pt x="99009" y="410768"/>
                  </a:lnTo>
                  <a:lnTo>
                    <a:pt x="137154" y="431467"/>
                  </a:lnTo>
                  <a:lnTo>
                    <a:pt x="179306" y="444549"/>
                  </a:lnTo>
                  <a:lnTo>
                    <a:pt x="224561" y="449110"/>
                  </a:lnTo>
                  <a:lnTo>
                    <a:pt x="269816" y="444549"/>
                  </a:lnTo>
                  <a:lnTo>
                    <a:pt x="311968" y="431467"/>
                  </a:lnTo>
                  <a:lnTo>
                    <a:pt x="350113" y="410768"/>
                  </a:lnTo>
                  <a:lnTo>
                    <a:pt x="383347" y="383352"/>
                  </a:lnTo>
                  <a:lnTo>
                    <a:pt x="410769" y="350123"/>
                  </a:lnTo>
                  <a:lnTo>
                    <a:pt x="431474" y="311982"/>
                  </a:lnTo>
                  <a:lnTo>
                    <a:pt x="444560" y="269831"/>
                  </a:lnTo>
                  <a:lnTo>
                    <a:pt x="449122" y="224574"/>
                  </a:lnTo>
                  <a:lnTo>
                    <a:pt x="444560" y="179318"/>
                  </a:lnTo>
                  <a:lnTo>
                    <a:pt x="431474" y="137165"/>
                  </a:lnTo>
                  <a:lnTo>
                    <a:pt x="410769" y="99018"/>
                  </a:lnTo>
                  <a:lnTo>
                    <a:pt x="383347" y="65781"/>
                  </a:lnTo>
                  <a:lnTo>
                    <a:pt x="350113" y="38357"/>
                  </a:lnTo>
                  <a:lnTo>
                    <a:pt x="311968" y="17650"/>
                  </a:lnTo>
                  <a:lnTo>
                    <a:pt x="269816" y="4563"/>
                  </a:lnTo>
                  <a:lnTo>
                    <a:pt x="224561" y="0"/>
                  </a:lnTo>
                  <a:close/>
                </a:path>
              </a:pathLst>
            </a:custGeom>
            <a:solidFill>
              <a:srgbClr val="0095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3361253" y="4521950"/>
              <a:ext cx="318135" cy="113030"/>
            </a:xfrm>
            <a:custGeom>
              <a:avLst/>
              <a:gdLst/>
              <a:ahLst/>
              <a:cxnLst/>
              <a:rect l="l" t="t" r="r" b="b"/>
              <a:pathLst>
                <a:path w="318135" h="113029">
                  <a:moveTo>
                    <a:pt x="31000" y="0"/>
                  </a:moveTo>
                  <a:lnTo>
                    <a:pt x="0" y="0"/>
                  </a:lnTo>
                  <a:lnTo>
                    <a:pt x="0" y="112687"/>
                  </a:lnTo>
                  <a:lnTo>
                    <a:pt x="23253" y="112687"/>
                  </a:lnTo>
                  <a:lnTo>
                    <a:pt x="23253" y="31153"/>
                  </a:lnTo>
                  <a:lnTo>
                    <a:pt x="44063" y="31153"/>
                  </a:lnTo>
                  <a:lnTo>
                    <a:pt x="31000" y="0"/>
                  </a:lnTo>
                  <a:close/>
                </a:path>
                <a:path w="318135" h="113029">
                  <a:moveTo>
                    <a:pt x="44063" y="31153"/>
                  </a:moveTo>
                  <a:lnTo>
                    <a:pt x="23571" y="31153"/>
                  </a:lnTo>
                  <a:lnTo>
                    <a:pt x="56019" y="112687"/>
                  </a:lnTo>
                  <a:lnTo>
                    <a:pt x="87337" y="112687"/>
                  </a:lnTo>
                  <a:lnTo>
                    <a:pt x="87337" y="78143"/>
                  </a:lnTo>
                  <a:lnTo>
                    <a:pt x="63766" y="78143"/>
                  </a:lnTo>
                  <a:lnTo>
                    <a:pt x="44063" y="31153"/>
                  </a:lnTo>
                  <a:close/>
                </a:path>
                <a:path w="318135" h="113029">
                  <a:moveTo>
                    <a:pt x="87337" y="0"/>
                  </a:moveTo>
                  <a:lnTo>
                    <a:pt x="64096" y="0"/>
                  </a:lnTo>
                  <a:lnTo>
                    <a:pt x="64096" y="78143"/>
                  </a:lnTo>
                  <a:lnTo>
                    <a:pt x="87337" y="78143"/>
                  </a:lnTo>
                  <a:lnTo>
                    <a:pt x="87337" y="0"/>
                  </a:lnTo>
                  <a:close/>
                </a:path>
                <a:path w="318135" h="113029">
                  <a:moveTo>
                    <a:pt x="173228" y="0"/>
                  </a:moveTo>
                  <a:lnTo>
                    <a:pt x="108165" y="0"/>
                  </a:lnTo>
                  <a:lnTo>
                    <a:pt x="108165" y="112687"/>
                  </a:lnTo>
                  <a:lnTo>
                    <a:pt x="175171" y="112687"/>
                  </a:lnTo>
                  <a:lnTo>
                    <a:pt x="175171" y="92989"/>
                  </a:lnTo>
                  <a:lnTo>
                    <a:pt x="133680" y="92989"/>
                  </a:lnTo>
                  <a:lnTo>
                    <a:pt x="133680" y="64579"/>
                  </a:lnTo>
                  <a:lnTo>
                    <a:pt x="171297" y="64579"/>
                  </a:lnTo>
                  <a:lnTo>
                    <a:pt x="171297" y="44881"/>
                  </a:lnTo>
                  <a:lnTo>
                    <a:pt x="133680" y="44881"/>
                  </a:lnTo>
                  <a:lnTo>
                    <a:pt x="133680" y="19697"/>
                  </a:lnTo>
                  <a:lnTo>
                    <a:pt x="173228" y="19697"/>
                  </a:lnTo>
                  <a:lnTo>
                    <a:pt x="173228" y="0"/>
                  </a:lnTo>
                  <a:close/>
                </a:path>
                <a:path w="318135" h="113029">
                  <a:moveTo>
                    <a:pt x="207784" y="0"/>
                  </a:moveTo>
                  <a:lnTo>
                    <a:pt x="182270" y="0"/>
                  </a:lnTo>
                  <a:lnTo>
                    <a:pt x="204876" y="112687"/>
                  </a:lnTo>
                  <a:lnTo>
                    <a:pt x="235877" y="112687"/>
                  </a:lnTo>
                  <a:lnTo>
                    <a:pt x="241112" y="80073"/>
                  </a:lnTo>
                  <a:lnTo>
                    <a:pt x="221348" y="80073"/>
                  </a:lnTo>
                  <a:lnTo>
                    <a:pt x="207784" y="0"/>
                  </a:lnTo>
                  <a:close/>
                </a:path>
                <a:path w="318135" h="113029">
                  <a:moveTo>
                    <a:pt x="270378" y="25184"/>
                  </a:moveTo>
                  <a:lnTo>
                    <a:pt x="250240" y="25184"/>
                  </a:lnTo>
                  <a:lnTo>
                    <a:pt x="264769" y="112687"/>
                  </a:lnTo>
                  <a:lnTo>
                    <a:pt x="295770" y="112687"/>
                  </a:lnTo>
                  <a:lnTo>
                    <a:pt x="302173" y="80073"/>
                  </a:lnTo>
                  <a:lnTo>
                    <a:pt x="279781" y="80073"/>
                  </a:lnTo>
                  <a:lnTo>
                    <a:pt x="270378" y="25184"/>
                  </a:lnTo>
                  <a:close/>
                </a:path>
                <a:path w="318135" h="113029">
                  <a:moveTo>
                    <a:pt x="266065" y="0"/>
                  </a:moveTo>
                  <a:lnTo>
                    <a:pt x="235064" y="0"/>
                  </a:lnTo>
                  <a:lnTo>
                    <a:pt x="221665" y="80073"/>
                  </a:lnTo>
                  <a:lnTo>
                    <a:pt x="241112" y="80073"/>
                  </a:lnTo>
                  <a:lnTo>
                    <a:pt x="249923" y="25184"/>
                  </a:lnTo>
                  <a:lnTo>
                    <a:pt x="270378" y="25184"/>
                  </a:lnTo>
                  <a:lnTo>
                    <a:pt x="266065" y="0"/>
                  </a:lnTo>
                  <a:close/>
                </a:path>
                <a:path w="318135" h="113029">
                  <a:moveTo>
                    <a:pt x="317893" y="0"/>
                  </a:moveTo>
                  <a:lnTo>
                    <a:pt x="294640" y="0"/>
                  </a:lnTo>
                  <a:lnTo>
                    <a:pt x="280111" y="80073"/>
                  </a:lnTo>
                  <a:lnTo>
                    <a:pt x="302173" y="80073"/>
                  </a:lnTo>
                  <a:lnTo>
                    <a:pt x="317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108" name="object 108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110" name="object 110"/>
          <p:cNvSpPr txBox="1"/>
          <p:nvPr/>
        </p:nvSpPr>
        <p:spPr>
          <a:xfrm>
            <a:off x="444500" y="165310"/>
            <a:ext cx="890269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270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500" b="1" spc="-5" dirty="0">
                <a:solidFill>
                  <a:srgbClr val="FFFFFF"/>
                </a:solidFill>
                <a:latin typeface="Trebuchet MS"/>
                <a:cs typeface="Trebuchet MS"/>
              </a:rPr>
              <a:t>OM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500" b="1" spc="-270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500" b="1" spc="-70" dirty="0">
                <a:solidFill>
                  <a:srgbClr val="FFFFFF"/>
                </a:solidFill>
                <a:latin typeface="Trebuchet MS"/>
                <a:cs typeface="Trebuchet MS"/>
              </a:rPr>
              <a:t>OES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11" name="object 11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16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44500" y="323919"/>
            <a:ext cx="4646295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-325" dirty="0"/>
              <a:t>Salads</a:t>
            </a:r>
            <a:r>
              <a:rPr sz="5000" spc="60" dirty="0"/>
              <a:t> </a:t>
            </a:r>
            <a:r>
              <a:rPr sz="5000" spc="-575" dirty="0"/>
              <a:t>&amp;</a:t>
            </a:r>
            <a:r>
              <a:rPr sz="5000" spc="60" dirty="0"/>
              <a:t> </a:t>
            </a:r>
            <a:r>
              <a:rPr sz="5000" spc="-280" dirty="0"/>
              <a:t>Pickles</a:t>
            </a:r>
            <a:endParaRPr sz="5000"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17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21565" y="5182703"/>
            <a:ext cx="1738630" cy="1927860"/>
          </a:xfrm>
          <a:custGeom>
            <a:avLst/>
            <a:gdLst/>
            <a:ahLst/>
            <a:cxnLst/>
            <a:rect l="l" t="t" r="r" b="b"/>
            <a:pathLst>
              <a:path w="1738629" h="19278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5825"/>
                </a:lnTo>
                <a:lnTo>
                  <a:pt x="1124" y="1897448"/>
                </a:lnTo>
                <a:lnTo>
                  <a:pt x="8999" y="1918822"/>
                </a:lnTo>
                <a:lnTo>
                  <a:pt x="30373" y="1926696"/>
                </a:lnTo>
                <a:lnTo>
                  <a:pt x="71996" y="1927821"/>
                </a:lnTo>
                <a:lnTo>
                  <a:pt x="1666595" y="1927821"/>
                </a:lnTo>
                <a:lnTo>
                  <a:pt x="1708218" y="1926696"/>
                </a:lnTo>
                <a:lnTo>
                  <a:pt x="1729592" y="1918822"/>
                </a:lnTo>
                <a:lnTo>
                  <a:pt x="1737466" y="1897448"/>
                </a:lnTo>
                <a:lnTo>
                  <a:pt x="1738591" y="185582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3923212" y="6364389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RN1014RH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780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6005118001189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3950146" y="5238295"/>
            <a:ext cx="147066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74980" marR="5080" indent="-462915">
              <a:lnSpc>
                <a:spcPct val="100000"/>
              </a:lnSpc>
              <a:spcBef>
                <a:spcPts val="100"/>
              </a:spcBef>
            </a:pPr>
            <a:r>
              <a:rPr sz="1000" b="1" spc="-45" dirty="0">
                <a:latin typeface="Trebuchet MS"/>
                <a:cs typeface="Trebuchet MS"/>
              </a:rPr>
              <a:t>SWEET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SOUR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GHERKINS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408447" y="4028071"/>
            <a:ext cx="564794" cy="1027633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4060596" y="5745607"/>
            <a:ext cx="1229995" cy="488950"/>
            <a:chOff x="4060596" y="5745607"/>
            <a:chExt cx="1229995" cy="488950"/>
          </a:xfrm>
        </p:grpSpPr>
        <p:sp>
          <p:nvSpPr>
            <p:cNvPr id="7" name="object 7"/>
            <p:cNvSpPr/>
            <p:nvPr/>
          </p:nvSpPr>
          <p:spPr>
            <a:xfrm>
              <a:off x="4060596" y="5745607"/>
              <a:ext cx="1229995" cy="488950"/>
            </a:xfrm>
            <a:custGeom>
              <a:avLst/>
              <a:gdLst/>
              <a:ahLst/>
              <a:cxnLst/>
              <a:rect l="l" t="t" r="r" b="b"/>
              <a:pathLst>
                <a:path w="1229995" h="488950">
                  <a:moveTo>
                    <a:pt x="1229575" y="0"/>
                  </a:moveTo>
                  <a:lnTo>
                    <a:pt x="0" y="0"/>
                  </a:lnTo>
                  <a:lnTo>
                    <a:pt x="0" y="488797"/>
                  </a:lnTo>
                  <a:lnTo>
                    <a:pt x="1229575" y="488797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18893" y="6138094"/>
              <a:ext cx="71285" cy="89115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177817" y="5867209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67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67" y="313664"/>
                  </a:lnTo>
                  <a:lnTo>
                    <a:pt x="32867" y="0"/>
                  </a:lnTo>
                  <a:close/>
                </a:path>
                <a:path w="1016635" h="313689">
                  <a:moveTo>
                    <a:pt x="86309" y="0"/>
                  </a:moveTo>
                  <a:lnTo>
                    <a:pt x="64147" y="0"/>
                  </a:lnTo>
                  <a:lnTo>
                    <a:pt x="64147" y="260210"/>
                  </a:lnTo>
                  <a:lnTo>
                    <a:pt x="86309" y="260210"/>
                  </a:lnTo>
                  <a:lnTo>
                    <a:pt x="86309" y="0"/>
                  </a:lnTo>
                  <a:close/>
                </a:path>
                <a:path w="1016635" h="313689">
                  <a:moveTo>
                    <a:pt x="107708" y="0"/>
                  </a:moveTo>
                  <a:lnTo>
                    <a:pt x="96227" y="0"/>
                  </a:lnTo>
                  <a:lnTo>
                    <a:pt x="96227" y="260210"/>
                  </a:lnTo>
                  <a:lnTo>
                    <a:pt x="107708" y="260210"/>
                  </a:lnTo>
                  <a:lnTo>
                    <a:pt x="107708" y="0"/>
                  </a:lnTo>
                  <a:close/>
                </a:path>
                <a:path w="1016635" h="313689">
                  <a:moveTo>
                    <a:pt x="129095" y="0"/>
                  </a:moveTo>
                  <a:lnTo>
                    <a:pt x="117614" y="0"/>
                  </a:lnTo>
                  <a:lnTo>
                    <a:pt x="117614" y="260210"/>
                  </a:lnTo>
                  <a:lnTo>
                    <a:pt x="129095" y="260210"/>
                  </a:lnTo>
                  <a:lnTo>
                    <a:pt x="129095" y="0"/>
                  </a:lnTo>
                  <a:close/>
                </a:path>
                <a:path w="1016635" h="313689">
                  <a:moveTo>
                    <a:pt x="182549" y="0"/>
                  </a:moveTo>
                  <a:lnTo>
                    <a:pt x="149682" y="0"/>
                  </a:lnTo>
                  <a:lnTo>
                    <a:pt x="149682" y="260210"/>
                  </a:lnTo>
                  <a:lnTo>
                    <a:pt x="182549" y="260210"/>
                  </a:lnTo>
                  <a:lnTo>
                    <a:pt x="182549" y="0"/>
                  </a:lnTo>
                  <a:close/>
                </a:path>
                <a:path w="1016635" h="313689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5" h="313689">
                  <a:moveTo>
                    <a:pt x="257390" y="0"/>
                  </a:moveTo>
                  <a:lnTo>
                    <a:pt x="245910" y="0"/>
                  </a:lnTo>
                  <a:lnTo>
                    <a:pt x="245910" y="260210"/>
                  </a:lnTo>
                  <a:lnTo>
                    <a:pt x="257390" y="260210"/>
                  </a:lnTo>
                  <a:lnTo>
                    <a:pt x="257390" y="0"/>
                  </a:lnTo>
                  <a:close/>
                </a:path>
                <a:path w="1016635" h="313689">
                  <a:moveTo>
                    <a:pt x="278790" y="0"/>
                  </a:moveTo>
                  <a:lnTo>
                    <a:pt x="267296" y="0"/>
                  </a:lnTo>
                  <a:lnTo>
                    <a:pt x="267296" y="260210"/>
                  </a:lnTo>
                  <a:lnTo>
                    <a:pt x="278790" y="260210"/>
                  </a:lnTo>
                  <a:lnTo>
                    <a:pt x="278790" y="0"/>
                  </a:lnTo>
                  <a:close/>
                </a:path>
                <a:path w="1016635" h="313689">
                  <a:moveTo>
                    <a:pt x="332244" y="0"/>
                  </a:moveTo>
                  <a:lnTo>
                    <a:pt x="299377" y="0"/>
                  </a:lnTo>
                  <a:lnTo>
                    <a:pt x="299377" y="260210"/>
                  </a:lnTo>
                  <a:lnTo>
                    <a:pt x="332244" y="260210"/>
                  </a:lnTo>
                  <a:lnTo>
                    <a:pt x="332244" y="0"/>
                  </a:lnTo>
                  <a:close/>
                </a:path>
                <a:path w="1016635" h="313689">
                  <a:moveTo>
                    <a:pt x="353618" y="0"/>
                  </a:moveTo>
                  <a:lnTo>
                    <a:pt x="342138" y="0"/>
                  </a:lnTo>
                  <a:lnTo>
                    <a:pt x="342138" y="260210"/>
                  </a:lnTo>
                  <a:lnTo>
                    <a:pt x="353618" y="260210"/>
                  </a:lnTo>
                  <a:lnTo>
                    <a:pt x="353618" y="0"/>
                  </a:lnTo>
                  <a:close/>
                </a:path>
                <a:path w="1016635" h="313689">
                  <a:moveTo>
                    <a:pt x="407098" y="0"/>
                  </a:moveTo>
                  <a:lnTo>
                    <a:pt x="384911" y="0"/>
                  </a:lnTo>
                  <a:lnTo>
                    <a:pt x="384911" y="260210"/>
                  </a:lnTo>
                  <a:lnTo>
                    <a:pt x="407098" y="260210"/>
                  </a:lnTo>
                  <a:lnTo>
                    <a:pt x="407098" y="0"/>
                  </a:lnTo>
                  <a:close/>
                </a:path>
                <a:path w="1016635" h="313689">
                  <a:moveTo>
                    <a:pt x="428472" y="0"/>
                  </a:moveTo>
                  <a:lnTo>
                    <a:pt x="416991" y="0"/>
                  </a:lnTo>
                  <a:lnTo>
                    <a:pt x="416991" y="260210"/>
                  </a:lnTo>
                  <a:lnTo>
                    <a:pt x="428472" y="260210"/>
                  </a:lnTo>
                  <a:lnTo>
                    <a:pt x="428472" y="0"/>
                  </a:lnTo>
                  <a:close/>
                </a:path>
                <a:path w="1016635" h="313689">
                  <a:moveTo>
                    <a:pt x="481926" y="0"/>
                  </a:moveTo>
                  <a:lnTo>
                    <a:pt x="459752" y="0"/>
                  </a:lnTo>
                  <a:lnTo>
                    <a:pt x="459752" y="260210"/>
                  </a:lnTo>
                  <a:lnTo>
                    <a:pt x="481926" y="260210"/>
                  </a:lnTo>
                  <a:lnTo>
                    <a:pt x="481926" y="0"/>
                  </a:lnTo>
                  <a:close/>
                </a:path>
                <a:path w="1016635" h="313689">
                  <a:moveTo>
                    <a:pt x="503326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26" y="313664"/>
                  </a:lnTo>
                  <a:lnTo>
                    <a:pt x="503326" y="0"/>
                  </a:lnTo>
                  <a:close/>
                </a:path>
                <a:path w="1016635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00" y="313664"/>
                  </a:lnTo>
                  <a:lnTo>
                    <a:pt x="524700" y="0"/>
                  </a:lnTo>
                  <a:close/>
                </a:path>
                <a:path w="1016635" h="313689">
                  <a:moveTo>
                    <a:pt x="567461" y="0"/>
                  </a:moveTo>
                  <a:lnTo>
                    <a:pt x="534593" y="0"/>
                  </a:lnTo>
                  <a:lnTo>
                    <a:pt x="534593" y="260210"/>
                  </a:lnTo>
                  <a:lnTo>
                    <a:pt x="567461" y="260210"/>
                  </a:lnTo>
                  <a:lnTo>
                    <a:pt x="567461" y="0"/>
                  </a:lnTo>
                  <a:close/>
                </a:path>
                <a:path w="1016635" h="313689">
                  <a:moveTo>
                    <a:pt x="599554" y="0"/>
                  </a:moveTo>
                  <a:lnTo>
                    <a:pt x="588073" y="0"/>
                  </a:lnTo>
                  <a:lnTo>
                    <a:pt x="588073" y="260210"/>
                  </a:lnTo>
                  <a:lnTo>
                    <a:pt x="599554" y="260210"/>
                  </a:lnTo>
                  <a:lnTo>
                    <a:pt x="599554" y="0"/>
                  </a:lnTo>
                  <a:close/>
                </a:path>
                <a:path w="1016635" h="313689">
                  <a:moveTo>
                    <a:pt x="642315" y="0"/>
                  </a:moveTo>
                  <a:lnTo>
                    <a:pt x="609447" y="0"/>
                  </a:lnTo>
                  <a:lnTo>
                    <a:pt x="609447" y="260210"/>
                  </a:lnTo>
                  <a:lnTo>
                    <a:pt x="642315" y="260210"/>
                  </a:lnTo>
                  <a:lnTo>
                    <a:pt x="642315" y="0"/>
                  </a:lnTo>
                  <a:close/>
                </a:path>
                <a:path w="1016635" h="313689">
                  <a:moveTo>
                    <a:pt x="674382" y="0"/>
                  </a:moveTo>
                  <a:lnTo>
                    <a:pt x="662901" y="0"/>
                  </a:lnTo>
                  <a:lnTo>
                    <a:pt x="662901" y="260210"/>
                  </a:lnTo>
                  <a:lnTo>
                    <a:pt x="674382" y="260210"/>
                  </a:lnTo>
                  <a:lnTo>
                    <a:pt x="674382" y="0"/>
                  </a:lnTo>
                  <a:close/>
                </a:path>
                <a:path w="1016635" h="313689">
                  <a:moveTo>
                    <a:pt x="694956" y="0"/>
                  </a:moveTo>
                  <a:lnTo>
                    <a:pt x="684288" y="0"/>
                  </a:lnTo>
                  <a:lnTo>
                    <a:pt x="684288" y="260210"/>
                  </a:lnTo>
                  <a:lnTo>
                    <a:pt x="694956" y="260210"/>
                  </a:lnTo>
                  <a:lnTo>
                    <a:pt x="694956" y="0"/>
                  </a:lnTo>
                  <a:close/>
                </a:path>
                <a:path w="1016635" h="313689">
                  <a:moveTo>
                    <a:pt x="737717" y="0"/>
                  </a:moveTo>
                  <a:lnTo>
                    <a:pt x="727062" y="0"/>
                  </a:lnTo>
                  <a:lnTo>
                    <a:pt x="727062" y="260210"/>
                  </a:lnTo>
                  <a:lnTo>
                    <a:pt x="737717" y="260210"/>
                  </a:lnTo>
                  <a:lnTo>
                    <a:pt x="737717" y="0"/>
                  </a:lnTo>
                  <a:close/>
                </a:path>
                <a:path w="1016635" h="313689">
                  <a:moveTo>
                    <a:pt x="770610" y="0"/>
                  </a:moveTo>
                  <a:lnTo>
                    <a:pt x="759129" y="0"/>
                  </a:lnTo>
                  <a:lnTo>
                    <a:pt x="759129" y="260210"/>
                  </a:lnTo>
                  <a:lnTo>
                    <a:pt x="770610" y="260210"/>
                  </a:lnTo>
                  <a:lnTo>
                    <a:pt x="770610" y="0"/>
                  </a:lnTo>
                  <a:close/>
                </a:path>
                <a:path w="1016635" h="313689">
                  <a:moveTo>
                    <a:pt x="791984" y="0"/>
                  </a:moveTo>
                  <a:lnTo>
                    <a:pt x="780503" y="0"/>
                  </a:lnTo>
                  <a:lnTo>
                    <a:pt x="780503" y="260210"/>
                  </a:lnTo>
                  <a:lnTo>
                    <a:pt x="791984" y="260210"/>
                  </a:lnTo>
                  <a:lnTo>
                    <a:pt x="791984" y="0"/>
                  </a:lnTo>
                  <a:close/>
                </a:path>
                <a:path w="1016635" h="313689">
                  <a:moveTo>
                    <a:pt x="856983" y="0"/>
                  </a:moveTo>
                  <a:lnTo>
                    <a:pt x="833983" y="0"/>
                  </a:lnTo>
                  <a:lnTo>
                    <a:pt x="833983" y="260210"/>
                  </a:lnTo>
                  <a:lnTo>
                    <a:pt x="856983" y="260210"/>
                  </a:lnTo>
                  <a:lnTo>
                    <a:pt x="856983" y="0"/>
                  </a:lnTo>
                  <a:close/>
                </a:path>
                <a:path w="1016635" h="313689">
                  <a:moveTo>
                    <a:pt x="899744" y="0"/>
                  </a:moveTo>
                  <a:lnTo>
                    <a:pt x="876744" y="0"/>
                  </a:lnTo>
                  <a:lnTo>
                    <a:pt x="876744" y="260210"/>
                  </a:lnTo>
                  <a:lnTo>
                    <a:pt x="899744" y="260210"/>
                  </a:lnTo>
                  <a:lnTo>
                    <a:pt x="899744" y="0"/>
                  </a:lnTo>
                  <a:close/>
                </a:path>
                <a:path w="1016635" h="313689">
                  <a:moveTo>
                    <a:pt x="920292" y="0"/>
                  </a:moveTo>
                  <a:lnTo>
                    <a:pt x="908812" y="0"/>
                  </a:lnTo>
                  <a:lnTo>
                    <a:pt x="908812" y="260210"/>
                  </a:lnTo>
                  <a:lnTo>
                    <a:pt x="920292" y="260210"/>
                  </a:lnTo>
                  <a:lnTo>
                    <a:pt x="920292" y="0"/>
                  </a:lnTo>
                  <a:close/>
                </a:path>
                <a:path w="1016635" h="313689">
                  <a:moveTo>
                    <a:pt x="973772" y="0"/>
                  </a:moveTo>
                  <a:lnTo>
                    <a:pt x="962279" y="0"/>
                  </a:lnTo>
                  <a:lnTo>
                    <a:pt x="962279" y="260210"/>
                  </a:lnTo>
                  <a:lnTo>
                    <a:pt x="973772" y="260210"/>
                  </a:lnTo>
                  <a:lnTo>
                    <a:pt x="973772" y="0"/>
                  </a:lnTo>
                  <a:close/>
                </a:path>
                <a:path w="1016635" h="313689">
                  <a:moveTo>
                    <a:pt x="995146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46" y="313664"/>
                  </a:lnTo>
                  <a:lnTo>
                    <a:pt x="995146" y="0"/>
                  </a:lnTo>
                  <a:close/>
                </a:path>
                <a:path w="1016635" h="313689">
                  <a:moveTo>
                    <a:pt x="1016533" y="0"/>
                  </a:moveTo>
                  <a:lnTo>
                    <a:pt x="1005052" y="0"/>
                  </a:lnTo>
                  <a:lnTo>
                    <a:pt x="1005052" y="313664"/>
                  </a:lnTo>
                  <a:lnTo>
                    <a:pt x="1016533" y="313664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4058650" y="6092554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007613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640702" y="1988577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29" h="190246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133"/>
                </a:lnTo>
                <a:lnTo>
                  <a:pt x="1124" y="1871763"/>
                </a:lnTo>
                <a:lnTo>
                  <a:pt x="8999" y="1893141"/>
                </a:lnTo>
                <a:lnTo>
                  <a:pt x="30373" y="1901017"/>
                </a:lnTo>
                <a:lnTo>
                  <a:pt x="71996" y="1902142"/>
                </a:lnTo>
                <a:lnTo>
                  <a:pt x="1666595" y="1902142"/>
                </a:lnTo>
                <a:lnTo>
                  <a:pt x="1708218" y="1901017"/>
                </a:lnTo>
                <a:lnTo>
                  <a:pt x="1729592" y="1893141"/>
                </a:lnTo>
                <a:lnTo>
                  <a:pt x="1737466" y="1871763"/>
                </a:lnTo>
                <a:lnTo>
                  <a:pt x="1738591" y="1830133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5742350" y="314457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RN2011RH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780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6005118001202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" name="object 13"/>
          <p:cNvSpPr txBox="1"/>
          <p:nvPr/>
        </p:nvSpPr>
        <p:spPr>
          <a:xfrm>
            <a:off x="5966682" y="2028050"/>
            <a:ext cx="10871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3210" marR="5080" indent="-271145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GR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TED</a:t>
            </a:r>
            <a:r>
              <a:rPr sz="1000" b="1" spc="-45" dirty="0">
                <a:latin typeface="Trebuchet MS"/>
                <a:cs typeface="Trebuchet MS"/>
              </a:rPr>
              <a:t> BEETRO</a:t>
            </a:r>
            <a:r>
              <a:rPr sz="1000" b="1" spc="-70" dirty="0">
                <a:latin typeface="Trebuchet MS"/>
                <a:cs typeface="Trebuchet MS"/>
              </a:rPr>
              <a:t>O</a:t>
            </a:r>
            <a:r>
              <a:rPr sz="1000" b="1" spc="-75" dirty="0">
                <a:latin typeface="Trebuchet MS"/>
                <a:cs typeface="Trebuchet MS"/>
              </a:rPr>
              <a:t>T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4" name="object 1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226366" y="816546"/>
            <a:ext cx="564795" cy="1027645"/>
          </a:xfrm>
          <a:prstGeom prst="rect">
            <a:avLst/>
          </a:prstGeom>
        </p:spPr>
      </p:pic>
      <p:grpSp>
        <p:nvGrpSpPr>
          <p:cNvPr id="15" name="object 15"/>
          <p:cNvGrpSpPr/>
          <p:nvPr/>
        </p:nvGrpSpPr>
        <p:grpSpPr>
          <a:xfrm>
            <a:off x="5820536" y="2651391"/>
            <a:ext cx="1366520" cy="367665"/>
            <a:chOff x="5820536" y="2651391"/>
            <a:chExt cx="1366520" cy="367665"/>
          </a:xfrm>
        </p:grpSpPr>
        <p:sp>
          <p:nvSpPr>
            <p:cNvPr id="16" name="object 16"/>
            <p:cNvSpPr/>
            <p:nvPr/>
          </p:nvSpPr>
          <p:spPr>
            <a:xfrm>
              <a:off x="5820536" y="2651391"/>
              <a:ext cx="1366520" cy="367665"/>
            </a:xfrm>
            <a:custGeom>
              <a:avLst/>
              <a:gdLst/>
              <a:ahLst/>
              <a:cxnLst/>
              <a:rect l="l" t="t" r="r" b="b"/>
              <a:pathLst>
                <a:path w="1366520" h="367664">
                  <a:moveTo>
                    <a:pt x="1366202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366202" y="367195"/>
                  </a:lnTo>
                  <a:lnTo>
                    <a:pt x="13662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07540" y="2912397"/>
              <a:ext cx="79197" cy="98971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5950826" y="2651391"/>
              <a:ext cx="1129665" cy="308610"/>
            </a:xfrm>
            <a:custGeom>
              <a:avLst/>
              <a:gdLst/>
              <a:ahLst/>
              <a:cxnLst/>
              <a:rect l="l" t="t" r="r" b="b"/>
              <a:pathLst>
                <a:path w="1129665" h="308610">
                  <a:moveTo>
                    <a:pt x="12661" y="0"/>
                  </a:moveTo>
                  <a:lnTo>
                    <a:pt x="0" y="0"/>
                  </a:lnTo>
                  <a:lnTo>
                    <a:pt x="0" y="308521"/>
                  </a:lnTo>
                  <a:lnTo>
                    <a:pt x="12661" y="308521"/>
                  </a:lnTo>
                  <a:lnTo>
                    <a:pt x="12661" y="0"/>
                  </a:lnTo>
                  <a:close/>
                </a:path>
                <a:path w="1129665" h="308610">
                  <a:moveTo>
                    <a:pt x="36423" y="0"/>
                  </a:moveTo>
                  <a:lnTo>
                    <a:pt x="23749" y="0"/>
                  </a:lnTo>
                  <a:lnTo>
                    <a:pt x="23749" y="308521"/>
                  </a:lnTo>
                  <a:lnTo>
                    <a:pt x="36423" y="308521"/>
                  </a:lnTo>
                  <a:lnTo>
                    <a:pt x="36423" y="0"/>
                  </a:lnTo>
                  <a:close/>
                </a:path>
                <a:path w="1129665" h="308610">
                  <a:moveTo>
                    <a:pt x="95821" y="0"/>
                  </a:moveTo>
                  <a:lnTo>
                    <a:pt x="71272" y="0"/>
                  </a:lnTo>
                  <a:lnTo>
                    <a:pt x="71272" y="249123"/>
                  </a:lnTo>
                  <a:lnTo>
                    <a:pt x="95821" y="249123"/>
                  </a:lnTo>
                  <a:lnTo>
                    <a:pt x="95821" y="0"/>
                  </a:lnTo>
                  <a:close/>
                </a:path>
                <a:path w="1129665" h="308610">
                  <a:moveTo>
                    <a:pt x="119570" y="25"/>
                  </a:moveTo>
                  <a:lnTo>
                    <a:pt x="106908" y="25"/>
                  </a:lnTo>
                  <a:lnTo>
                    <a:pt x="106908" y="249135"/>
                  </a:lnTo>
                  <a:lnTo>
                    <a:pt x="119570" y="249135"/>
                  </a:lnTo>
                  <a:lnTo>
                    <a:pt x="119570" y="25"/>
                  </a:lnTo>
                  <a:close/>
                </a:path>
                <a:path w="1129665" h="308610">
                  <a:moveTo>
                    <a:pt x="143332" y="25"/>
                  </a:moveTo>
                  <a:lnTo>
                    <a:pt x="130670" y="25"/>
                  </a:lnTo>
                  <a:lnTo>
                    <a:pt x="130670" y="249135"/>
                  </a:lnTo>
                  <a:lnTo>
                    <a:pt x="143332" y="249135"/>
                  </a:lnTo>
                  <a:lnTo>
                    <a:pt x="143332" y="25"/>
                  </a:lnTo>
                  <a:close/>
                </a:path>
                <a:path w="1129665" h="308610">
                  <a:moveTo>
                    <a:pt x="202742" y="0"/>
                  </a:moveTo>
                  <a:lnTo>
                    <a:pt x="166306" y="0"/>
                  </a:lnTo>
                  <a:lnTo>
                    <a:pt x="166306" y="249123"/>
                  </a:lnTo>
                  <a:lnTo>
                    <a:pt x="202742" y="249123"/>
                  </a:lnTo>
                  <a:lnTo>
                    <a:pt x="202742" y="0"/>
                  </a:lnTo>
                  <a:close/>
                </a:path>
                <a:path w="1129665" h="308610">
                  <a:moveTo>
                    <a:pt x="250266" y="0"/>
                  </a:moveTo>
                  <a:lnTo>
                    <a:pt x="213829" y="0"/>
                  </a:lnTo>
                  <a:lnTo>
                    <a:pt x="213829" y="249123"/>
                  </a:lnTo>
                  <a:lnTo>
                    <a:pt x="250266" y="249123"/>
                  </a:lnTo>
                  <a:lnTo>
                    <a:pt x="250266" y="0"/>
                  </a:lnTo>
                  <a:close/>
                </a:path>
                <a:path w="1129665" h="308610">
                  <a:moveTo>
                    <a:pt x="285889" y="25"/>
                  </a:moveTo>
                  <a:lnTo>
                    <a:pt x="273227" y="25"/>
                  </a:lnTo>
                  <a:lnTo>
                    <a:pt x="273227" y="249135"/>
                  </a:lnTo>
                  <a:lnTo>
                    <a:pt x="285889" y="249135"/>
                  </a:lnTo>
                  <a:lnTo>
                    <a:pt x="285889" y="25"/>
                  </a:lnTo>
                  <a:close/>
                </a:path>
                <a:path w="1129665" h="308610">
                  <a:moveTo>
                    <a:pt x="309638" y="25"/>
                  </a:moveTo>
                  <a:lnTo>
                    <a:pt x="296976" y="25"/>
                  </a:lnTo>
                  <a:lnTo>
                    <a:pt x="296976" y="249135"/>
                  </a:lnTo>
                  <a:lnTo>
                    <a:pt x="309638" y="249135"/>
                  </a:lnTo>
                  <a:lnTo>
                    <a:pt x="309638" y="25"/>
                  </a:lnTo>
                  <a:close/>
                </a:path>
                <a:path w="1129665" h="308610">
                  <a:moveTo>
                    <a:pt x="369062" y="0"/>
                  </a:moveTo>
                  <a:lnTo>
                    <a:pt x="332625" y="0"/>
                  </a:lnTo>
                  <a:lnTo>
                    <a:pt x="332625" y="249123"/>
                  </a:lnTo>
                  <a:lnTo>
                    <a:pt x="369062" y="249123"/>
                  </a:lnTo>
                  <a:lnTo>
                    <a:pt x="369062" y="0"/>
                  </a:lnTo>
                  <a:close/>
                </a:path>
                <a:path w="1129665" h="308610">
                  <a:moveTo>
                    <a:pt x="392823" y="25"/>
                  </a:moveTo>
                  <a:lnTo>
                    <a:pt x="380149" y="25"/>
                  </a:lnTo>
                  <a:lnTo>
                    <a:pt x="380149" y="249135"/>
                  </a:lnTo>
                  <a:lnTo>
                    <a:pt x="392823" y="249135"/>
                  </a:lnTo>
                  <a:lnTo>
                    <a:pt x="392823" y="25"/>
                  </a:lnTo>
                  <a:close/>
                </a:path>
                <a:path w="1129665" h="308610">
                  <a:moveTo>
                    <a:pt x="452221" y="0"/>
                  </a:moveTo>
                  <a:lnTo>
                    <a:pt x="427672" y="0"/>
                  </a:lnTo>
                  <a:lnTo>
                    <a:pt x="427672" y="249123"/>
                  </a:lnTo>
                  <a:lnTo>
                    <a:pt x="452221" y="249123"/>
                  </a:lnTo>
                  <a:lnTo>
                    <a:pt x="452221" y="0"/>
                  </a:lnTo>
                  <a:close/>
                </a:path>
                <a:path w="1129665" h="308610">
                  <a:moveTo>
                    <a:pt x="475970" y="25"/>
                  </a:moveTo>
                  <a:lnTo>
                    <a:pt x="463308" y="25"/>
                  </a:lnTo>
                  <a:lnTo>
                    <a:pt x="463308" y="249135"/>
                  </a:lnTo>
                  <a:lnTo>
                    <a:pt x="475970" y="249135"/>
                  </a:lnTo>
                  <a:lnTo>
                    <a:pt x="475970" y="25"/>
                  </a:lnTo>
                  <a:close/>
                </a:path>
                <a:path w="1129665" h="308610">
                  <a:moveTo>
                    <a:pt x="535368" y="0"/>
                  </a:moveTo>
                  <a:lnTo>
                    <a:pt x="510832" y="0"/>
                  </a:lnTo>
                  <a:lnTo>
                    <a:pt x="510832" y="249123"/>
                  </a:lnTo>
                  <a:lnTo>
                    <a:pt x="535368" y="249123"/>
                  </a:lnTo>
                  <a:lnTo>
                    <a:pt x="535368" y="0"/>
                  </a:lnTo>
                  <a:close/>
                </a:path>
                <a:path w="1129665" h="308610">
                  <a:moveTo>
                    <a:pt x="559142" y="0"/>
                  </a:moveTo>
                  <a:lnTo>
                    <a:pt x="546468" y="0"/>
                  </a:lnTo>
                  <a:lnTo>
                    <a:pt x="546468" y="308521"/>
                  </a:lnTo>
                  <a:lnTo>
                    <a:pt x="559142" y="308521"/>
                  </a:lnTo>
                  <a:lnTo>
                    <a:pt x="559142" y="0"/>
                  </a:lnTo>
                  <a:close/>
                </a:path>
                <a:path w="1129665" h="308610">
                  <a:moveTo>
                    <a:pt x="582904" y="0"/>
                  </a:moveTo>
                  <a:lnTo>
                    <a:pt x="570230" y="0"/>
                  </a:lnTo>
                  <a:lnTo>
                    <a:pt x="570230" y="308521"/>
                  </a:lnTo>
                  <a:lnTo>
                    <a:pt x="582904" y="308521"/>
                  </a:lnTo>
                  <a:lnTo>
                    <a:pt x="582904" y="0"/>
                  </a:lnTo>
                  <a:close/>
                </a:path>
                <a:path w="1129665" h="308610">
                  <a:moveTo>
                    <a:pt x="630415" y="0"/>
                  </a:moveTo>
                  <a:lnTo>
                    <a:pt x="593991" y="0"/>
                  </a:lnTo>
                  <a:lnTo>
                    <a:pt x="593991" y="249123"/>
                  </a:lnTo>
                  <a:lnTo>
                    <a:pt x="630415" y="249123"/>
                  </a:lnTo>
                  <a:lnTo>
                    <a:pt x="630415" y="0"/>
                  </a:lnTo>
                  <a:close/>
                </a:path>
                <a:path w="1129665" h="308610">
                  <a:moveTo>
                    <a:pt x="666051" y="25"/>
                  </a:moveTo>
                  <a:lnTo>
                    <a:pt x="653364" y="25"/>
                  </a:lnTo>
                  <a:lnTo>
                    <a:pt x="653364" y="249135"/>
                  </a:lnTo>
                  <a:lnTo>
                    <a:pt x="666051" y="249135"/>
                  </a:lnTo>
                  <a:lnTo>
                    <a:pt x="666051" y="25"/>
                  </a:lnTo>
                  <a:close/>
                </a:path>
                <a:path w="1129665" h="308610">
                  <a:moveTo>
                    <a:pt x="713574" y="0"/>
                  </a:moveTo>
                  <a:lnTo>
                    <a:pt x="677151" y="0"/>
                  </a:lnTo>
                  <a:lnTo>
                    <a:pt x="677151" y="249123"/>
                  </a:lnTo>
                  <a:lnTo>
                    <a:pt x="713574" y="249123"/>
                  </a:lnTo>
                  <a:lnTo>
                    <a:pt x="713574" y="0"/>
                  </a:lnTo>
                  <a:close/>
                </a:path>
                <a:path w="1129665" h="308610">
                  <a:moveTo>
                    <a:pt x="749223" y="25"/>
                  </a:moveTo>
                  <a:lnTo>
                    <a:pt x="736549" y="25"/>
                  </a:lnTo>
                  <a:lnTo>
                    <a:pt x="736549" y="249135"/>
                  </a:lnTo>
                  <a:lnTo>
                    <a:pt x="749223" y="249135"/>
                  </a:lnTo>
                  <a:lnTo>
                    <a:pt x="749223" y="25"/>
                  </a:lnTo>
                  <a:close/>
                </a:path>
                <a:path w="1129665" h="308610">
                  <a:moveTo>
                    <a:pt x="772071" y="25"/>
                  </a:moveTo>
                  <a:lnTo>
                    <a:pt x="760310" y="25"/>
                  </a:lnTo>
                  <a:lnTo>
                    <a:pt x="760310" y="249135"/>
                  </a:lnTo>
                  <a:lnTo>
                    <a:pt x="772071" y="249135"/>
                  </a:lnTo>
                  <a:lnTo>
                    <a:pt x="772071" y="25"/>
                  </a:lnTo>
                  <a:close/>
                </a:path>
                <a:path w="1129665" h="308610">
                  <a:moveTo>
                    <a:pt x="819569" y="25"/>
                  </a:moveTo>
                  <a:lnTo>
                    <a:pt x="807821" y="25"/>
                  </a:lnTo>
                  <a:lnTo>
                    <a:pt x="807821" y="249135"/>
                  </a:lnTo>
                  <a:lnTo>
                    <a:pt x="819569" y="249135"/>
                  </a:lnTo>
                  <a:lnTo>
                    <a:pt x="819569" y="25"/>
                  </a:lnTo>
                  <a:close/>
                </a:path>
                <a:path w="1129665" h="308610">
                  <a:moveTo>
                    <a:pt x="856132" y="25"/>
                  </a:moveTo>
                  <a:lnTo>
                    <a:pt x="843457" y="25"/>
                  </a:lnTo>
                  <a:lnTo>
                    <a:pt x="843457" y="249135"/>
                  </a:lnTo>
                  <a:lnTo>
                    <a:pt x="856132" y="249135"/>
                  </a:lnTo>
                  <a:lnTo>
                    <a:pt x="856132" y="25"/>
                  </a:lnTo>
                  <a:close/>
                </a:path>
                <a:path w="1129665" h="308610">
                  <a:moveTo>
                    <a:pt x="879894" y="25"/>
                  </a:moveTo>
                  <a:lnTo>
                    <a:pt x="867219" y="25"/>
                  </a:lnTo>
                  <a:lnTo>
                    <a:pt x="867219" y="249135"/>
                  </a:lnTo>
                  <a:lnTo>
                    <a:pt x="879894" y="249135"/>
                  </a:lnTo>
                  <a:lnTo>
                    <a:pt x="879894" y="25"/>
                  </a:lnTo>
                  <a:close/>
                </a:path>
                <a:path w="1129665" h="308610">
                  <a:moveTo>
                    <a:pt x="938377" y="25"/>
                  </a:moveTo>
                  <a:lnTo>
                    <a:pt x="926630" y="25"/>
                  </a:lnTo>
                  <a:lnTo>
                    <a:pt x="926630" y="249135"/>
                  </a:lnTo>
                  <a:lnTo>
                    <a:pt x="938377" y="249135"/>
                  </a:lnTo>
                  <a:lnTo>
                    <a:pt x="938377" y="25"/>
                  </a:lnTo>
                  <a:close/>
                </a:path>
                <a:path w="1129665" h="308610">
                  <a:moveTo>
                    <a:pt x="974026" y="25"/>
                  </a:moveTo>
                  <a:lnTo>
                    <a:pt x="962266" y="25"/>
                  </a:lnTo>
                  <a:lnTo>
                    <a:pt x="962266" y="249135"/>
                  </a:lnTo>
                  <a:lnTo>
                    <a:pt x="974026" y="249135"/>
                  </a:lnTo>
                  <a:lnTo>
                    <a:pt x="974026" y="25"/>
                  </a:lnTo>
                  <a:close/>
                </a:path>
                <a:path w="1129665" h="308610">
                  <a:moveTo>
                    <a:pt x="1035240" y="0"/>
                  </a:moveTo>
                  <a:lnTo>
                    <a:pt x="1009777" y="0"/>
                  </a:lnTo>
                  <a:lnTo>
                    <a:pt x="1009777" y="249123"/>
                  </a:lnTo>
                  <a:lnTo>
                    <a:pt x="1035240" y="249123"/>
                  </a:lnTo>
                  <a:lnTo>
                    <a:pt x="1035240" y="0"/>
                  </a:lnTo>
                  <a:close/>
                </a:path>
                <a:path w="1129665" h="308610">
                  <a:moveTo>
                    <a:pt x="1070889" y="0"/>
                  </a:moveTo>
                  <a:lnTo>
                    <a:pt x="1045425" y="0"/>
                  </a:lnTo>
                  <a:lnTo>
                    <a:pt x="1045425" y="249123"/>
                  </a:lnTo>
                  <a:lnTo>
                    <a:pt x="1070889" y="249123"/>
                  </a:lnTo>
                  <a:lnTo>
                    <a:pt x="1070889" y="0"/>
                  </a:lnTo>
                  <a:close/>
                </a:path>
                <a:path w="1129665" h="308610">
                  <a:moveTo>
                    <a:pt x="1105611" y="0"/>
                  </a:moveTo>
                  <a:lnTo>
                    <a:pt x="1092962" y="0"/>
                  </a:lnTo>
                  <a:lnTo>
                    <a:pt x="1092962" y="308521"/>
                  </a:lnTo>
                  <a:lnTo>
                    <a:pt x="1105611" y="308521"/>
                  </a:lnTo>
                  <a:lnTo>
                    <a:pt x="1105611" y="0"/>
                  </a:lnTo>
                  <a:close/>
                </a:path>
                <a:path w="1129665" h="308610">
                  <a:moveTo>
                    <a:pt x="1129372" y="0"/>
                  </a:moveTo>
                  <a:lnTo>
                    <a:pt x="1116698" y="0"/>
                  </a:lnTo>
                  <a:lnTo>
                    <a:pt x="1116698" y="308521"/>
                  </a:lnTo>
                  <a:lnTo>
                    <a:pt x="1129372" y="308521"/>
                  </a:lnTo>
                  <a:lnTo>
                    <a:pt x="11293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5819777" y="2863198"/>
            <a:ext cx="1190625" cy="18796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050" spc="5" dirty="0">
                <a:latin typeface="Arial MT"/>
                <a:cs typeface="Arial MT"/>
              </a:rPr>
              <a:t>6 </a:t>
            </a:r>
            <a:r>
              <a:rPr sz="1050" spc="90" dirty="0">
                <a:latin typeface="Arial MT"/>
                <a:cs typeface="Arial MT"/>
              </a:rPr>
              <a:t> </a:t>
            </a:r>
            <a:r>
              <a:rPr sz="1050" spc="5" dirty="0">
                <a:latin typeface="Arial MT"/>
                <a:cs typeface="Arial MT"/>
              </a:rPr>
              <a:t>005044 </a:t>
            </a:r>
            <a:r>
              <a:rPr sz="1050" spc="120" dirty="0">
                <a:latin typeface="Arial MT"/>
                <a:cs typeface="Arial MT"/>
              </a:rPr>
              <a:t> </a:t>
            </a:r>
            <a:r>
              <a:rPr sz="1050" dirty="0">
                <a:latin typeface="Arial MT"/>
                <a:cs typeface="Arial MT"/>
              </a:rPr>
              <a:t>007682</a:t>
            </a:r>
            <a:endParaRPr sz="1050">
              <a:latin typeface="Arial MT"/>
              <a:cs typeface="Arial MT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2010277" y="1981832"/>
            <a:ext cx="1738630" cy="1909445"/>
          </a:xfrm>
          <a:custGeom>
            <a:avLst/>
            <a:gdLst/>
            <a:ahLst/>
            <a:cxnLst/>
            <a:rect l="l" t="t" r="r" b="b"/>
            <a:pathLst>
              <a:path w="1738629" h="190944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6889"/>
                </a:lnTo>
                <a:lnTo>
                  <a:pt x="1124" y="1878512"/>
                </a:lnTo>
                <a:lnTo>
                  <a:pt x="8999" y="1899886"/>
                </a:lnTo>
                <a:lnTo>
                  <a:pt x="30373" y="1907761"/>
                </a:lnTo>
                <a:lnTo>
                  <a:pt x="71996" y="1908886"/>
                </a:lnTo>
                <a:lnTo>
                  <a:pt x="1666595" y="1908886"/>
                </a:lnTo>
                <a:lnTo>
                  <a:pt x="1708218" y="1907761"/>
                </a:lnTo>
                <a:lnTo>
                  <a:pt x="1729592" y="1899886"/>
                </a:lnTo>
                <a:lnTo>
                  <a:pt x="1737466" y="1878512"/>
                </a:lnTo>
                <a:lnTo>
                  <a:pt x="1738591" y="183688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2111924" y="314457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RN2012RH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780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6005118001134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2" name="object 22"/>
          <p:cNvSpPr txBox="1"/>
          <p:nvPr/>
        </p:nvSpPr>
        <p:spPr>
          <a:xfrm>
            <a:off x="2360141" y="2035819"/>
            <a:ext cx="102806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3365" marR="5080" indent="-241300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SLICED</a:t>
            </a:r>
            <a:r>
              <a:rPr sz="1000" b="1" spc="-45" dirty="0">
                <a:latin typeface="Trebuchet MS"/>
                <a:cs typeface="Trebuchet MS"/>
              </a:rPr>
              <a:t> BEETRO</a:t>
            </a:r>
            <a:r>
              <a:rPr sz="1000" b="1" spc="-70" dirty="0">
                <a:latin typeface="Trebuchet MS"/>
                <a:cs typeface="Trebuchet MS"/>
              </a:rPr>
              <a:t>O</a:t>
            </a:r>
            <a:r>
              <a:rPr sz="1000" b="1" spc="-75" dirty="0">
                <a:latin typeface="Trebuchet MS"/>
                <a:cs typeface="Trebuchet MS"/>
              </a:rPr>
              <a:t>T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3" name="object 2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580955" y="820648"/>
            <a:ext cx="564786" cy="1027620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2200694" y="2658668"/>
            <a:ext cx="1366520" cy="367665"/>
            <a:chOff x="2200694" y="2658668"/>
            <a:chExt cx="1366520" cy="367665"/>
          </a:xfrm>
        </p:grpSpPr>
        <p:sp>
          <p:nvSpPr>
            <p:cNvPr id="25" name="object 25"/>
            <p:cNvSpPr/>
            <p:nvPr/>
          </p:nvSpPr>
          <p:spPr>
            <a:xfrm>
              <a:off x="2200694" y="2658668"/>
              <a:ext cx="1366520" cy="367665"/>
            </a:xfrm>
            <a:custGeom>
              <a:avLst/>
              <a:gdLst/>
              <a:ahLst/>
              <a:cxnLst/>
              <a:rect l="l" t="t" r="r" b="b"/>
              <a:pathLst>
                <a:path w="1366520" h="367664">
                  <a:moveTo>
                    <a:pt x="1366202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366202" y="367195"/>
                  </a:lnTo>
                  <a:lnTo>
                    <a:pt x="13662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87705" y="2919674"/>
              <a:ext cx="79197" cy="98971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2330983" y="2658668"/>
              <a:ext cx="1129665" cy="308610"/>
            </a:xfrm>
            <a:custGeom>
              <a:avLst/>
              <a:gdLst/>
              <a:ahLst/>
              <a:cxnLst/>
              <a:rect l="l" t="t" r="r" b="b"/>
              <a:pathLst>
                <a:path w="1129664" h="308610">
                  <a:moveTo>
                    <a:pt x="12661" y="12"/>
                  </a:moveTo>
                  <a:lnTo>
                    <a:pt x="0" y="12"/>
                  </a:lnTo>
                  <a:lnTo>
                    <a:pt x="0" y="308533"/>
                  </a:lnTo>
                  <a:lnTo>
                    <a:pt x="12661" y="308533"/>
                  </a:lnTo>
                  <a:lnTo>
                    <a:pt x="12661" y="12"/>
                  </a:lnTo>
                  <a:close/>
                </a:path>
                <a:path w="1129664" h="308610">
                  <a:moveTo>
                    <a:pt x="36436" y="12"/>
                  </a:moveTo>
                  <a:lnTo>
                    <a:pt x="23761" y="12"/>
                  </a:lnTo>
                  <a:lnTo>
                    <a:pt x="23761" y="308533"/>
                  </a:lnTo>
                  <a:lnTo>
                    <a:pt x="36436" y="308533"/>
                  </a:lnTo>
                  <a:lnTo>
                    <a:pt x="36436" y="12"/>
                  </a:lnTo>
                  <a:close/>
                </a:path>
                <a:path w="1129664" h="308610">
                  <a:moveTo>
                    <a:pt x="95821" y="0"/>
                  </a:moveTo>
                  <a:lnTo>
                    <a:pt x="71272" y="0"/>
                  </a:lnTo>
                  <a:lnTo>
                    <a:pt x="71272" y="249123"/>
                  </a:lnTo>
                  <a:lnTo>
                    <a:pt x="95821" y="249123"/>
                  </a:lnTo>
                  <a:lnTo>
                    <a:pt x="95821" y="0"/>
                  </a:lnTo>
                  <a:close/>
                </a:path>
                <a:path w="1129664" h="308610">
                  <a:moveTo>
                    <a:pt x="119583" y="12"/>
                  </a:moveTo>
                  <a:lnTo>
                    <a:pt x="106921" y="12"/>
                  </a:lnTo>
                  <a:lnTo>
                    <a:pt x="106921" y="249123"/>
                  </a:lnTo>
                  <a:lnTo>
                    <a:pt x="119583" y="249123"/>
                  </a:lnTo>
                  <a:lnTo>
                    <a:pt x="119583" y="12"/>
                  </a:lnTo>
                  <a:close/>
                </a:path>
                <a:path w="1129664" h="308610">
                  <a:moveTo>
                    <a:pt x="143332" y="12"/>
                  </a:moveTo>
                  <a:lnTo>
                    <a:pt x="130670" y="12"/>
                  </a:lnTo>
                  <a:lnTo>
                    <a:pt x="130670" y="249123"/>
                  </a:lnTo>
                  <a:lnTo>
                    <a:pt x="143332" y="249123"/>
                  </a:lnTo>
                  <a:lnTo>
                    <a:pt x="143332" y="12"/>
                  </a:lnTo>
                  <a:close/>
                </a:path>
                <a:path w="1129664" h="308610">
                  <a:moveTo>
                    <a:pt x="202755" y="0"/>
                  </a:moveTo>
                  <a:lnTo>
                    <a:pt x="166319" y="0"/>
                  </a:lnTo>
                  <a:lnTo>
                    <a:pt x="166319" y="249123"/>
                  </a:lnTo>
                  <a:lnTo>
                    <a:pt x="202755" y="249123"/>
                  </a:lnTo>
                  <a:lnTo>
                    <a:pt x="202755" y="0"/>
                  </a:lnTo>
                  <a:close/>
                </a:path>
                <a:path w="1129664" h="308610">
                  <a:moveTo>
                    <a:pt x="250266" y="0"/>
                  </a:moveTo>
                  <a:lnTo>
                    <a:pt x="213829" y="0"/>
                  </a:lnTo>
                  <a:lnTo>
                    <a:pt x="213829" y="249123"/>
                  </a:lnTo>
                  <a:lnTo>
                    <a:pt x="250266" y="249123"/>
                  </a:lnTo>
                  <a:lnTo>
                    <a:pt x="250266" y="0"/>
                  </a:lnTo>
                  <a:close/>
                </a:path>
                <a:path w="1129664" h="308610">
                  <a:moveTo>
                    <a:pt x="285902" y="12"/>
                  </a:moveTo>
                  <a:lnTo>
                    <a:pt x="273240" y="12"/>
                  </a:lnTo>
                  <a:lnTo>
                    <a:pt x="273240" y="249123"/>
                  </a:lnTo>
                  <a:lnTo>
                    <a:pt x="285902" y="249123"/>
                  </a:lnTo>
                  <a:lnTo>
                    <a:pt x="285902" y="12"/>
                  </a:lnTo>
                  <a:close/>
                </a:path>
                <a:path w="1129664" h="308610">
                  <a:moveTo>
                    <a:pt x="309651" y="12"/>
                  </a:moveTo>
                  <a:lnTo>
                    <a:pt x="296989" y="12"/>
                  </a:lnTo>
                  <a:lnTo>
                    <a:pt x="296989" y="249123"/>
                  </a:lnTo>
                  <a:lnTo>
                    <a:pt x="309651" y="249123"/>
                  </a:lnTo>
                  <a:lnTo>
                    <a:pt x="309651" y="12"/>
                  </a:lnTo>
                  <a:close/>
                </a:path>
                <a:path w="1129664" h="308610">
                  <a:moveTo>
                    <a:pt x="369074" y="0"/>
                  </a:moveTo>
                  <a:lnTo>
                    <a:pt x="332638" y="0"/>
                  </a:lnTo>
                  <a:lnTo>
                    <a:pt x="332638" y="249123"/>
                  </a:lnTo>
                  <a:lnTo>
                    <a:pt x="369074" y="249123"/>
                  </a:lnTo>
                  <a:lnTo>
                    <a:pt x="369074" y="0"/>
                  </a:lnTo>
                  <a:close/>
                </a:path>
                <a:path w="1129664" h="308610">
                  <a:moveTo>
                    <a:pt x="392811" y="12"/>
                  </a:moveTo>
                  <a:lnTo>
                    <a:pt x="380149" y="12"/>
                  </a:lnTo>
                  <a:lnTo>
                    <a:pt x="380149" y="249123"/>
                  </a:lnTo>
                  <a:lnTo>
                    <a:pt x="392811" y="249123"/>
                  </a:lnTo>
                  <a:lnTo>
                    <a:pt x="392811" y="12"/>
                  </a:lnTo>
                  <a:close/>
                </a:path>
                <a:path w="1129664" h="308610">
                  <a:moveTo>
                    <a:pt x="452221" y="0"/>
                  </a:moveTo>
                  <a:lnTo>
                    <a:pt x="427672" y="0"/>
                  </a:lnTo>
                  <a:lnTo>
                    <a:pt x="427672" y="249123"/>
                  </a:lnTo>
                  <a:lnTo>
                    <a:pt x="452221" y="249123"/>
                  </a:lnTo>
                  <a:lnTo>
                    <a:pt x="452221" y="0"/>
                  </a:lnTo>
                  <a:close/>
                </a:path>
                <a:path w="1129664" h="308610">
                  <a:moveTo>
                    <a:pt x="475983" y="12"/>
                  </a:moveTo>
                  <a:lnTo>
                    <a:pt x="463321" y="12"/>
                  </a:lnTo>
                  <a:lnTo>
                    <a:pt x="463321" y="249123"/>
                  </a:lnTo>
                  <a:lnTo>
                    <a:pt x="475983" y="249123"/>
                  </a:lnTo>
                  <a:lnTo>
                    <a:pt x="475983" y="12"/>
                  </a:lnTo>
                  <a:close/>
                </a:path>
                <a:path w="1129664" h="308610">
                  <a:moveTo>
                    <a:pt x="535368" y="0"/>
                  </a:moveTo>
                  <a:lnTo>
                    <a:pt x="510832" y="0"/>
                  </a:lnTo>
                  <a:lnTo>
                    <a:pt x="510832" y="249123"/>
                  </a:lnTo>
                  <a:lnTo>
                    <a:pt x="535368" y="249123"/>
                  </a:lnTo>
                  <a:lnTo>
                    <a:pt x="535368" y="0"/>
                  </a:lnTo>
                  <a:close/>
                </a:path>
                <a:path w="1129664" h="308610">
                  <a:moveTo>
                    <a:pt x="559142" y="12"/>
                  </a:moveTo>
                  <a:lnTo>
                    <a:pt x="546468" y="12"/>
                  </a:lnTo>
                  <a:lnTo>
                    <a:pt x="546468" y="308533"/>
                  </a:lnTo>
                  <a:lnTo>
                    <a:pt x="559142" y="308533"/>
                  </a:lnTo>
                  <a:lnTo>
                    <a:pt x="559142" y="12"/>
                  </a:lnTo>
                  <a:close/>
                </a:path>
                <a:path w="1129664" h="308610">
                  <a:moveTo>
                    <a:pt x="582917" y="12"/>
                  </a:moveTo>
                  <a:lnTo>
                    <a:pt x="570242" y="12"/>
                  </a:lnTo>
                  <a:lnTo>
                    <a:pt x="570242" y="308533"/>
                  </a:lnTo>
                  <a:lnTo>
                    <a:pt x="582917" y="308533"/>
                  </a:lnTo>
                  <a:lnTo>
                    <a:pt x="582917" y="12"/>
                  </a:lnTo>
                  <a:close/>
                </a:path>
                <a:path w="1129664" h="308610">
                  <a:moveTo>
                    <a:pt x="630428" y="0"/>
                  </a:moveTo>
                  <a:lnTo>
                    <a:pt x="594004" y="0"/>
                  </a:lnTo>
                  <a:lnTo>
                    <a:pt x="594004" y="249123"/>
                  </a:lnTo>
                  <a:lnTo>
                    <a:pt x="630428" y="249123"/>
                  </a:lnTo>
                  <a:lnTo>
                    <a:pt x="630428" y="0"/>
                  </a:lnTo>
                  <a:close/>
                </a:path>
                <a:path w="1129664" h="308610">
                  <a:moveTo>
                    <a:pt x="666064" y="12"/>
                  </a:moveTo>
                  <a:lnTo>
                    <a:pt x="653389" y="12"/>
                  </a:lnTo>
                  <a:lnTo>
                    <a:pt x="653389" y="249123"/>
                  </a:lnTo>
                  <a:lnTo>
                    <a:pt x="666064" y="249123"/>
                  </a:lnTo>
                  <a:lnTo>
                    <a:pt x="666064" y="12"/>
                  </a:lnTo>
                  <a:close/>
                </a:path>
                <a:path w="1129664" h="308610">
                  <a:moveTo>
                    <a:pt x="713562" y="0"/>
                  </a:moveTo>
                  <a:lnTo>
                    <a:pt x="677151" y="0"/>
                  </a:lnTo>
                  <a:lnTo>
                    <a:pt x="677151" y="249123"/>
                  </a:lnTo>
                  <a:lnTo>
                    <a:pt x="713562" y="249123"/>
                  </a:lnTo>
                  <a:lnTo>
                    <a:pt x="713562" y="0"/>
                  </a:lnTo>
                  <a:close/>
                </a:path>
                <a:path w="1129664" h="308610">
                  <a:moveTo>
                    <a:pt x="749223" y="12"/>
                  </a:moveTo>
                  <a:lnTo>
                    <a:pt x="736549" y="12"/>
                  </a:lnTo>
                  <a:lnTo>
                    <a:pt x="736549" y="249123"/>
                  </a:lnTo>
                  <a:lnTo>
                    <a:pt x="749223" y="249123"/>
                  </a:lnTo>
                  <a:lnTo>
                    <a:pt x="749223" y="12"/>
                  </a:lnTo>
                  <a:close/>
                </a:path>
                <a:path w="1129664" h="308610">
                  <a:moveTo>
                    <a:pt x="772071" y="12"/>
                  </a:moveTo>
                  <a:lnTo>
                    <a:pt x="760323" y="12"/>
                  </a:lnTo>
                  <a:lnTo>
                    <a:pt x="760323" y="249123"/>
                  </a:lnTo>
                  <a:lnTo>
                    <a:pt x="772071" y="249123"/>
                  </a:lnTo>
                  <a:lnTo>
                    <a:pt x="772071" y="12"/>
                  </a:lnTo>
                  <a:close/>
                </a:path>
                <a:path w="1129664" h="308610">
                  <a:moveTo>
                    <a:pt x="819581" y="12"/>
                  </a:moveTo>
                  <a:lnTo>
                    <a:pt x="807834" y="12"/>
                  </a:lnTo>
                  <a:lnTo>
                    <a:pt x="807834" y="249123"/>
                  </a:lnTo>
                  <a:lnTo>
                    <a:pt x="819581" y="249123"/>
                  </a:lnTo>
                  <a:lnTo>
                    <a:pt x="819581" y="12"/>
                  </a:lnTo>
                  <a:close/>
                </a:path>
                <a:path w="1129664" h="308610">
                  <a:moveTo>
                    <a:pt x="856132" y="12"/>
                  </a:moveTo>
                  <a:lnTo>
                    <a:pt x="843470" y="12"/>
                  </a:lnTo>
                  <a:lnTo>
                    <a:pt x="843470" y="249123"/>
                  </a:lnTo>
                  <a:lnTo>
                    <a:pt x="856132" y="249123"/>
                  </a:lnTo>
                  <a:lnTo>
                    <a:pt x="856132" y="12"/>
                  </a:lnTo>
                  <a:close/>
                </a:path>
                <a:path w="1129664" h="308610">
                  <a:moveTo>
                    <a:pt x="879906" y="12"/>
                  </a:moveTo>
                  <a:lnTo>
                    <a:pt x="867232" y="12"/>
                  </a:lnTo>
                  <a:lnTo>
                    <a:pt x="867232" y="249123"/>
                  </a:lnTo>
                  <a:lnTo>
                    <a:pt x="879906" y="249123"/>
                  </a:lnTo>
                  <a:lnTo>
                    <a:pt x="879906" y="12"/>
                  </a:lnTo>
                  <a:close/>
                </a:path>
                <a:path w="1129664" h="308610">
                  <a:moveTo>
                    <a:pt x="939292" y="12"/>
                  </a:moveTo>
                  <a:lnTo>
                    <a:pt x="926630" y="12"/>
                  </a:lnTo>
                  <a:lnTo>
                    <a:pt x="926630" y="249123"/>
                  </a:lnTo>
                  <a:lnTo>
                    <a:pt x="939292" y="249123"/>
                  </a:lnTo>
                  <a:lnTo>
                    <a:pt x="939292" y="12"/>
                  </a:lnTo>
                  <a:close/>
                </a:path>
                <a:path w="1129664" h="308610">
                  <a:moveTo>
                    <a:pt x="963053" y="12"/>
                  </a:moveTo>
                  <a:lnTo>
                    <a:pt x="950379" y="12"/>
                  </a:lnTo>
                  <a:lnTo>
                    <a:pt x="950379" y="249123"/>
                  </a:lnTo>
                  <a:lnTo>
                    <a:pt x="963053" y="249123"/>
                  </a:lnTo>
                  <a:lnTo>
                    <a:pt x="963053" y="12"/>
                  </a:lnTo>
                  <a:close/>
                </a:path>
                <a:path w="1129664" h="308610">
                  <a:moveTo>
                    <a:pt x="1021549" y="12"/>
                  </a:moveTo>
                  <a:lnTo>
                    <a:pt x="1009789" y="12"/>
                  </a:lnTo>
                  <a:lnTo>
                    <a:pt x="1009789" y="249123"/>
                  </a:lnTo>
                  <a:lnTo>
                    <a:pt x="1021549" y="249123"/>
                  </a:lnTo>
                  <a:lnTo>
                    <a:pt x="1021549" y="12"/>
                  </a:lnTo>
                  <a:close/>
                </a:path>
                <a:path w="1129664" h="308610">
                  <a:moveTo>
                    <a:pt x="1057173" y="12"/>
                  </a:moveTo>
                  <a:lnTo>
                    <a:pt x="1045425" y="12"/>
                  </a:lnTo>
                  <a:lnTo>
                    <a:pt x="1045425" y="249123"/>
                  </a:lnTo>
                  <a:lnTo>
                    <a:pt x="1057173" y="249123"/>
                  </a:lnTo>
                  <a:lnTo>
                    <a:pt x="1057173" y="12"/>
                  </a:lnTo>
                  <a:close/>
                </a:path>
                <a:path w="1129664" h="308610">
                  <a:moveTo>
                    <a:pt x="1105611" y="12"/>
                  </a:moveTo>
                  <a:lnTo>
                    <a:pt x="1092949" y="12"/>
                  </a:lnTo>
                  <a:lnTo>
                    <a:pt x="1092949" y="308533"/>
                  </a:lnTo>
                  <a:lnTo>
                    <a:pt x="1105611" y="308533"/>
                  </a:lnTo>
                  <a:lnTo>
                    <a:pt x="1105611" y="12"/>
                  </a:lnTo>
                  <a:close/>
                </a:path>
                <a:path w="1129664" h="308610">
                  <a:moveTo>
                    <a:pt x="1129372" y="12"/>
                  </a:moveTo>
                  <a:lnTo>
                    <a:pt x="1116698" y="12"/>
                  </a:lnTo>
                  <a:lnTo>
                    <a:pt x="1116698" y="308533"/>
                  </a:lnTo>
                  <a:lnTo>
                    <a:pt x="1129372" y="308533"/>
                  </a:lnTo>
                  <a:lnTo>
                    <a:pt x="1129372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2199940" y="2870475"/>
            <a:ext cx="1190625" cy="18796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050" spc="5" dirty="0">
                <a:latin typeface="Arial MT"/>
                <a:cs typeface="Arial MT"/>
              </a:rPr>
              <a:t>6 </a:t>
            </a:r>
            <a:r>
              <a:rPr sz="1050" spc="90" dirty="0">
                <a:latin typeface="Arial MT"/>
                <a:cs typeface="Arial MT"/>
              </a:rPr>
              <a:t> </a:t>
            </a:r>
            <a:r>
              <a:rPr sz="1050" spc="5" dirty="0">
                <a:latin typeface="Arial MT"/>
                <a:cs typeface="Arial MT"/>
              </a:rPr>
              <a:t>005044 </a:t>
            </a:r>
            <a:r>
              <a:rPr sz="1050" spc="120" dirty="0">
                <a:latin typeface="Arial MT"/>
                <a:cs typeface="Arial MT"/>
              </a:rPr>
              <a:t> </a:t>
            </a:r>
            <a:r>
              <a:rPr sz="1050" dirty="0">
                <a:latin typeface="Arial MT"/>
                <a:cs typeface="Arial MT"/>
              </a:rPr>
              <a:t>007668</a:t>
            </a:r>
            <a:endParaRPr sz="1050">
              <a:latin typeface="Arial MT"/>
              <a:cs typeface="Arial MT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189741" y="5184138"/>
            <a:ext cx="1738630" cy="1920239"/>
          </a:xfrm>
          <a:custGeom>
            <a:avLst/>
            <a:gdLst/>
            <a:ahLst/>
            <a:cxnLst/>
            <a:rect l="l" t="t" r="r" b="b"/>
            <a:pathLst>
              <a:path w="1738630" h="192024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8040"/>
                </a:lnTo>
                <a:lnTo>
                  <a:pt x="1124" y="1889663"/>
                </a:lnTo>
                <a:lnTo>
                  <a:pt x="8999" y="1911037"/>
                </a:lnTo>
                <a:lnTo>
                  <a:pt x="30373" y="1918911"/>
                </a:lnTo>
                <a:lnTo>
                  <a:pt x="71996" y="1920036"/>
                </a:lnTo>
                <a:lnTo>
                  <a:pt x="1666595" y="1920036"/>
                </a:lnTo>
                <a:lnTo>
                  <a:pt x="1708218" y="1918911"/>
                </a:lnTo>
                <a:lnTo>
                  <a:pt x="1729592" y="1911037"/>
                </a:lnTo>
                <a:lnTo>
                  <a:pt x="1737466" y="1889663"/>
                </a:lnTo>
                <a:lnTo>
                  <a:pt x="1738591" y="184804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291388" y="6358039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RN1001RH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375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6005118001196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1" name="object 31"/>
          <p:cNvSpPr txBox="1"/>
          <p:nvPr/>
        </p:nvSpPr>
        <p:spPr>
          <a:xfrm>
            <a:off x="450081" y="5241512"/>
            <a:ext cx="12141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2230" marR="5080" indent="-50165">
              <a:lnSpc>
                <a:spcPct val="100000"/>
              </a:lnSpc>
              <a:spcBef>
                <a:spcPts val="100"/>
              </a:spcBef>
            </a:pPr>
            <a:r>
              <a:rPr sz="1000" b="1" spc="-45" dirty="0">
                <a:latin typeface="Trebuchet MS"/>
                <a:cs typeface="Trebuchet MS"/>
              </a:rPr>
              <a:t>SLICE</a:t>
            </a:r>
            <a:r>
              <a:rPr sz="1000" b="1" spc="-20" dirty="0">
                <a:latin typeface="Trebuchet MS"/>
                <a:cs typeface="Trebuchet MS"/>
              </a:rPr>
              <a:t>D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75" dirty="0">
                <a:latin typeface="Trebuchet MS"/>
                <a:cs typeface="Trebuchet MS"/>
              </a:rPr>
              <a:t>SWEE</a:t>
            </a:r>
            <a:r>
              <a:rPr sz="1000" b="1" spc="-45" dirty="0">
                <a:latin typeface="Trebuchet MS"/>
                <a:cs typeface="Trebuchet MS"/>
              </a:rPr>
              <a:t>T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SOUR  GHERKIN</a:t>
            </a:r>
            <a:r>
              <a:rPr sz="1000" b="1" spc="-10" dirty="0">
                <a:latin typeface="Trebuchet MS"/>
                <a:cs typeface="Trebuchet MS"/>
              </a:rPr>
              <a:t>S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437883" y="5881116"/>
            <a:ext cx="1229995" cy="367665"/>
            <a:chOff x="437883" y="5881116"/>
            <a:chExt cx="1229995" cy="367665"/>
          </a:xfrm>
        </p:grpSpPr>
        <p:sp>
          <p:nvSpPr>
            <p:cNvPr id="33" name="object 33"/>
            <p:cNvSpPr/>
            <p:nvPr/>
          </p:nvSpPr>
          <p:spPr>
            <a:xfrm>
              <a:off x="437883" y="5881116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96180" y="6152008"/>
              <a:ext cx="71285" cy="89115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555091" y="5881115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77"/>
                  </a:lnTo>
                  <a:lnTo>
                    <a:pt x="11480" y="313677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67" y="0"/>
                  </a:moveTo>
                  <a:lnTo>
                    <a:pt x="21386" y="0"/>
                  </a:lnTo>
                  <a:lnTo>
                    <a:pt x="21386" y="313677"/>
                  </a:lnTo>
                  <a:lnTo>
                    <a:pt x="32867" y="313677"/>
                  </a:lnTo>
                  <a:lnTo>
                    <a:pt x="32867" y="0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21" y="0"/>
                  </a:moveTo>
                  <a:lnTo>
                    <a:pt x="96240" y="0"/>
                  </a:lnTo>
                  <a:lnTo>
                    <a:pt x="96240" y="260210"/>
                  </a:lnTo>
                  <a:lnTo>
                    <a:pt x="107721" y="260210"/>
                  </a:lnTo>
                  <a:lnTo>
                    <a:pt x="107721" y="0"/>
                  </a:lnTo>
                  <a:close/>
                </a:path>
                <a:path w="1016635" h="313689">
                  <a:moveTo>
                    <a:pt x="129108" y="0"/>
                  </a:moveTo>
                  <a:lnTo>
                    <a:pt x="117614" y="0"/>
                  </a:lnTo>
                  <a:lnTo>
                    <a:pt x="117614" y="260210"/>
                  </a:lnTo>
                  <a:lnTo>
                    <a:pt x="129108" y="260210"/>
                  </a:lnTo>
                  <a:lnTo>
                    <a:pt x="129108" y="0"/>
                  </a:lnTo>
                  <a:close/>
                </a:path>
                <a:path w="1016635" h="313689">
                  <a:moveTo>
                    <a:pt x="182562" y="0"/>
                  </a:moveTo>
                  <a:lnTo>
                    <a:pt x="149694" y="0"/>
                  </a:lnTo>
                  <a:lnTo>
                    <a:pt x="149694" y="260210"/>
                  </a:lnTo>
                  <a:lnTo>
                    <a:pt x="182562" y="260210"/>
                  </a:lnTo>
                  <a:lnTo>
                    <a:pt x="182562" y="0"/>
                  </a:lnTo>
                  <a:close/>
                </a:path>
                <a:path w="1016635" h="313689">
                  <a:moveTo>
                    <a:pt x="225336" y="0"/>
                  </a:moveTo>
                  <a:lnTo>
                    <a:pt x="192468" y="0"/>
                  </a:lnTo>
                  <a:lnTo>
                    <a:pt x="192468" y="260210"/>
                  </a:lnTo>
                  <a:lnTo>
                    <a:pt x="225336" y="260210"/>
                  </a:lnTo>
                  <a:lnTo>
                    <a:pt x="225336" y="0"/>
                  </a:lnTo>
                  <a:close/>
                </a:path>
                <a:path w="1016635" h="313689">
                  <a:moveTo>
                    <a:pt x="257416" y="0"/>
                  </a:moveTo>
                  <a:lnTo>
                    <a:pt x="245922" y="0"/>
                  </a:lnTo>
                  <a:lnTo>
                    <a:pt x="245922" y="260210"/>
                  </a:lnTo>
                  <a:lnTo>
                    <a:pt x="257416" y="260210"/>
                  </a:lnTo>
                  <a:lnTo>
                    <a:pt x="257416" y="0"/>
                  </a:lnTo>
                  <a:close/>
                </a:path>
                <a:path w="1016635" h="313689">
                  <a:moveTo>
                    <a:pt x="278803" y="0"/>
                  </a:moveTo>
                  <a:lnTo>
                    <a:pt x="267309" y="0"/>
                  </a:lnTo>
                  <a:lnTo>
                    <a:pt x="267309" y="260210"/>
                  </a:lnTo>
                  <a:lnTo>
                    <a:pt x="278803" y="260210"/>
                  </a:lnTo>
                  <a:lnTo>
                    <a:pt x="278803" y="0"/>
                  </a:lnTo>
                  <a:close/>
                </a:path>
                <a:path w="1016635" h="313689">
                  <a:moveTo>
                    <a:pt x="332244" y="0"/>
                  </a:moveTo>
                  <a:lnTo>
                    <a:pt x="299389" y="0"/>
                  </a:lnTo>
                  <a:lnTo>
                    <a:pt x="299389" y="260210"/>
                  </a:lnTo>
                  <a:lnTo>
                    <a:pt x="332244" y="260210"/>
                  </a:lnTo>
                  <a:lnTo>
                    <a:pt x="332244" y="0"/>
                  </a:lnTo>
                  <a:close/>
                </a:path>
                <a:path w="1016635" h="313689">
                  <a:moveTo>
                    <a:pt x="353631" y="0"/>
                  </a:moveTo>
                  <a:lnTo>
                    <a:pt x="342150" y="0"/>
                  </a:lnTo>
                  <a:lnTo>
                    <a:pt x="342150" y="260210"/>
                  </a:lnTo>
                  <a:lnTo>
                    <a:pt x="353631" y="260210"/>
                  </a:lnTo>
                  <a:lnTo>
                    <a:pt x="353631" y="0"/>
                  </a:lnTo>
                  <a:close/>
                </a:path>
                <a:path w="1016635" h="313689">
                  <a:moveTo>
                    <a:pt x="407111" y="0"/>
                  </a:moveTo>
                  <a:lnTo>
                    <a:pt x="384924" y="0"/>
                  </a:lnTo>
                  <a:lnTo>
                    <a:pt x="384924" y="260210"/>
                  </a:lnTo>
                  <a:lnTo>
                    <a:pt x="407111" y="260210"/>
                  </a:lnTo>
                  <a:lnTo>
                    <a:pt x="407111" y="0"/>
                  </a:lnTo>
                  <a:close/>
                </a:path>
                <a:path w="1016635" h="313689">
                  <a:moveTo>
                    <a:pt x="428485" y="0"/>
                  </a:moveTo>
                  <a:lnTo>
                    <a:pt x="416991" y="0"/>
                  </a:lnTo>
                  <a:lnTo>
                    <a:pt x="416991" y="260210"/>
                  </a:lnTo>
                  <a:lnTo>
                    <a:pt x="428485" y="260210"/>
                  </a:lnTo>
                  <a:lnTo>
                    <a:pt x="428485" y="0"/>
                  </a:lnTo>
                  <a:close/>
                </a:path>
                <a:path w="1016635" h="313689">
                  <a:moveTo>
                    <a:pt x="481926" y="0"/>
                  </a:moveTo>
                  <a:lnTo>
                    <a:pt x="459765" y="0"/>
                  </a:lnTo>
                  <a:lnTo>
                    <a:pt x="459765" y="260210"/>
                  </a:lnTo>
                  <a:lnTo>
                    <a:pt x="481926" y="260210"/>
                  </a:lnTo>
                  <a:lnTo>
                    <a:pt x="481926" y="0"/>
                  </a:lnTo>
                  <a:close/>
                </a:path>
                <a:path w="1016635" h="313689">
                  <a:moveTo>
                    <a:pt x="503326" y="0"/>
                  </a:moveTo>
                  <a:lnTo>
                    <a:pt x="491845" y="0"/>
                  </a:lnTo>
                  <a:lnTo>
                    <a:pt x="491845" y="313677"/>
                  </a:lnTo>
                  <a:lnTo>
                    <a:pt x="503326" y="313677"/>
                  </a:lnTo>
                  <a:lnTo>
                    <a:pt x="503326" y="0"/>
                  </a:lnTo>
                  <a:close/>
                </a:path>
                <a:path w="1016635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77"/>
                  </a:lnTo>
                  <a:lnTo>
                    <a:pt x="524700" y="313677"/>
                  </a:lnTo>
                  <a:lnTo>
                    <a:pt x="524700" y="0"/>
                  </a:lnTo>
                  <a:close/>
                </a:path>
                <a:path w="1016635" h="313689">
                  <a:moveTo>
                    <a:pt x="567461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61" y="260210"/>
                  </a:lnTo>
                  <a:lnTo>
                    <a:pt x="567461" y="0"/>
                  </a:lnTo>
                  <a:close/>
                </a:path>
                <a:path w="1016635" h="313689">
                  <a:moveTo>
                    <a:pt x="599579" y="0"/>
                  </a:moveTo>
                  <a:lnTo>
                    <a:pt x="588086" y="0"/>
                  </a:lnTo>
                  <a:lnTo>
                    <a:pt x="588086" y="260210"/>
                  </a:lnTo>
                  <a:lnTo>
                    <a:pt x="599579" y="260210"/>
                  </a:lnTo>
                  <a:lnTo>
                    <a:pt x="599579" y="0"/>
                  </a:lnTo>
                  <a:close/>
                </a:path>
                <a:path w="1016635" h="313689">
                  <a:moveTo>
                    <a:pt x="642327" y="0"/>
                  </a:moveTo>
                  <a:lnTo>
                    <a:pt x="609460" y="0"/>
                  </a:lnTo>
                  <a:lnTo>
                    <a:pt x="609460" y="260210"/>
                  </a:lnTo>
                  <a:lnTo>
                    <a:pt x="642327" y="260210"/>
                  </a:lnTo>
                  <a:lnTo>
                    <a:pt x="642327" y="0"/>
                  </a:lnTo>
                  <a:close/>
                </a:path>
                <a:path w="1016635" h="313689">
                  <a:moveTo>
                    <a:pt x="674395" y="0"/>
                  </a:moveTo>
                  <a:lnTo>
                    <a:pt x="662914" y="0"/>
                  </a:lnTo>
                  <a:lnTo>
                    <a:pt x="662914" y="260210"/>
                  </a:lnTo>
                  <a:lnTo>
                    <a:pt x="674395" y="260210"/>
                  </a:lnTo>
                  <a:lnTo>
                    <a:pt x="674395" y="0"/>
                  </a:lnTo>
                  <a:close/>
                </a:path>
                <a:path w="1016635" h="313689">
                  <a:moveTo>
                    <a:pt x="694969" y="0"/>
                  </a:moveTo>
                  <a:lnTo>
                    <a:pt x="684301" y="0"/>
                  </a:lnTo>
                  <a:lnTo>
                    <a:pt x="684301" y="260210"/>
                  </a:lnTo>
                  <a:lnTo>
                    <a:pt x="694969" y="260210"/>
                  </a:lnTo>
                  <a:lnTo>
                    <a:pt x="694969" y="0"/>
                  </a:lnTo>
                  <a:close/>
                </a:path>
                <a:path w="1016635" h="313689">
                  <a:moveTo>
                    <a:pt x="737730" y="0"/>
                  </a:moveTo>
                  <a:lnTo>
                    <a:pt x="727075" y="0"/>
                  </a:lnTo>
                  <a:lnTo>
                    <a:pt x="727075" y="260210"/>
                  </a:lnTo>
                  <a:lnTo>
                    <a:pt x="737730" y="260210"/>
                  </a:lnTo>
                  <a:lnTo>
                    <a:pt x="737730" y="0"/>
                  </a:lnTo>
                  <a:close/>
                </a:path>
                <a:path w="1016635" h="313689">
                  <a:moveTo>
                    <a:pt x="770636" y="0"/>
                  </a:moveTo>
                  <a:lnTo>
                    <a:pt x="759142" y="0"/>
                  </a:lnTo>
                  <a:lnTo>
                    <a:pt x="759142" y="260210"/>
                  </a:lnTo>
                  <a:lnTo>
                    <a:pt x="770636" y="260210"/>
                  </a:lnTo>
                  <a:lnTo>
                    <a:pt x="770636" y="0"/>
                  </a:lnTo>
                  <a:close/>
                </a:path>
                <a:path w="1016635" h="313689">
                  <a:moveTo>
                    <a:pt x="824064" y="0"/>
                  </a:moveTo>
                  <a:lnTo>
                    <a:pt x="791210" y="0"/>
                  </a:lnTo>
                  <a:lnTo>
                    <a:pt x="791210" y="260210"/>
                  </a:lnTo>
                  <a:lnTo>
                    <a:pt x="824064" y="260210"/>
                  </a:lnTo>
                  <a:lnTo>
                    <a:pt x="824064" y="0"/>
                  </a:lnTo>
                  <a:close/>
                </a:path>
                <a:path w="1016635" h="313689">
                  <a:moveTo>
                    <a:pt x="866851" y="0"/>
                  </a:moveTo>
                  <a:lnTo>
                    <a:pt x="833996" y="0"/>
                  </a:lnTo>
                  <a:lnTo>
                    <a:pt x="833996" y="260210"/>
                  </a:lnTo>
                  <a:lnTo>
                    <a:pt x="866851" y="260210"/>
                  </a:lnTo>
                  <a:lnTo>
                    <a:pt x="866851" y="0"/>
                  </a:lnTo>
                  <a:close/>
                </a:path>
                <a:path w="1016635" h="313689">
                  <a:moveTo>
                    <a:pt x="888250" y="0"/>
                  </a:moveTo>
                  <a:lnTo>
                    <a:pt x="876757" y="0"/>
                  </a:lnTo>
                  <a:lnTo>
                    <a:pt x="876757" y="260210"/>
                  </a:lnTo>
                  <a:lnTo>
                    <a:pt x="888250" y="260210"/>
                  </a:lnTo>
                  <a:lnTo>
                    <a:pt x="888250" y="0"/>
                  </a:lnTo>
                  <a:close/>
                </a:path>
                <a:path w="1016635" h="313689">
                  <a:moveTo>
                    <a:pt x="941692" y="0"/>
                  </a:moveTo>
                  <a:lnTo>
                    <a:pt x="908824" y="0"/>
                  </a:lnTo>
                  <a:lnTo>
                    <a:pt x="908824" y="260210"/>
                  </a:lnTo>
                  <a:lnTo>
                    <a:pt x="941692" y="260210"/>
                  </a:lnTo>
                  <a:lnTo>
                    <a:pt x="941692" y="0"/>
                  </a:lnTo>
                  <a:close/>
                </a:path>
                <a:path w="1016635" h="313689">
                  <a:moveTo>
                    <a:pt x="973785" y="0"/>
                  </a:moveTo>
                  <a:lnTo>
                    <a:pt x="962304" y="0"/>
                  </a:lnTo>
                  <a:lnTo>
                    <a:pt x="962304" y="260210"/>
                  </a:lnTo>
                  <a:lnTo>
                    <a:pt x="973785" y="260210"/>
                  </a:lnTo>
                  <a:lnTo>
                    <a:pt x="973785" y="0"/>
                  </a:lnTo>
                  <a:close/>
                </a:path>
                <a:path w="1016635" h="313689">
                  <a:moveTo>
                    <a:pt x="995172" y="0"/>
                  </a:moveTo>
                  <a:lnTo>
                    <a:pt x="983678" y="0"/>
                  </a:lnTo>
                  <a:lnTo>
                    <a:pt x="983678" y="313677"/>
                  </a:lnTo>
                  <a:lnTo>
                    <a:pt x="995172" y="313677"/>
                  </a:lnTo>
                  <a:lnTo>
                    <a:pt x="995172" y="0"/>
                  </a:lnTo>
                  <a:close/>
                </a:path>
                <a:path w="1016635" h="313689">
                  <a:moveTo>
                    <a:pt x="1016546" y="0"/>
                  </a:moveTo>
                  <a:lnTo>
                    <a:pt x="1005052" y="0"/>
                  </a:lnTo>
                  <a:lnTo>
                    <a:pt x="1005052" y="313677"/>
                  </a:lnTo>
                  <a:lnTo>
                    <a:pt x="1016546" y="313677"/>
                  </a:lnTo>
                  <a:lnTo>
                    <a:pt x="10165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435937" y="6106467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007590</a:t>
            </a:r>
            <a:endParaRPr sz="950">
              <a:latin typeface="Arial MT"/>
              <a:cs typeface="Arial MT"/>
            </a:endParaRPr>
          </a:p>
        </p:txBody>
      </p:sp>
      <p:pic>
        <p:nvPicPr>
          <p:cNvPr id="37" name="object 37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813787" y="4261459"/>
            <a:ext cx="459149" cy="779964"/>
          </a:xfrm>
          <a:prstGeom prst="rect">
            <a:avLst/>
          </a:prstGeom>
        </p:spPr>
      </p:pic>
      <p:sp>
        <p:nvSpPr>
          <p:cNvPr id="38" name="object 38"/>
          <p:cNvSpPr/>
          <p:nvPr/>
        </p:nvSpPr>
        <p:spPr>
          <a:xfrm>
            <a:off x="3820864" y="1981832"/>
            <a:ext cx="1738630" cy="1909445"/>
          </a:xfrm>
          <a:custGeom>
            <a:avLst/>
            <a:gdLst/>
            <a:ahLst/>
            <a:cxnLst/>
            <a:rect l="l" t="t" r="r" b="b"/>
            <a:pathLst>
              <a:path w="1738629" h="190944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6889"/>
                </a:lnTo>
                <a:lnTo>
                  <a:pt x="1124" y="1878512"/>
                </a:lnTo>
                <a:lnTo>
                  <a:pt x="8999" y="1899886"/>
                </a:lnTo>
                <a:lnTo>
                  <a:pt x="30373" y="1907761"/>
                </a:lnTo>
                <a:lnTo>
                  <a:pt x="71996" y="1908886"/>
                </a:lnTo>
                <a:lnTo>
                  <a:pt x="1666595" y="1908886"/>
                </a:lnTo>
                <a:lnTo>
                  <a:pt x="1708218" y="1907761"/>
                </a:lnTo>
                <a:lnTo>
                  <a:pt x="1729592" y="1899886"/>
                </a:lnTo>
                <a:lnTo>
                  <a:pt x="1737466" y="1878512"/>
                </a:lnTo>
                <a:lnTo>
                  <a:pt x="1738591" y="183688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9" name="object 39"/>
          <p:cNvGraphicFramePr>
            <a:graphicFrameLocks noGrp="1"/>
          </p:cNvGraphicFramePr>
          <p:nvPr/>
        </p:nvGraphicFramePr>
        <p:xfrm>
          <a:off x="3922513" y="314457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RN2003RH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385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6005118001103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0" name="object 40"/>
          <p:cNvSpPr txBox="1"/>
          <p:nvPr/>
        </p:nvSpPr>
        <p:spPr>
          <a:xfrm>
            <a:off x="4146845" y="2042745"/>
            <a:ext cx="10871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3210" marR="5080" indent="-271145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GR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TED</a:t>
            </a:r>
            <a:r>
              <a:rPr sz="1000" b="1" spc="-45" dirty="0">
                <a:latin typeface="Trebuchet MS"/>
                <a:cs typeface="Trebuchet MS"/>
              </a:rPr>
              <a:t> BEETRO</a:t>
            </a:r>
            <a:r>
              <a:rPr sz="1000" b="1" spc="-70" dirty="0">
                <a:latin typeface="Trebuchet MS"/>
                <a:cs typeface="Trebuchet MS"/>
              </a:rPr>
              <a:t>O</a:t>
            </a:r>
            <a:r>
              <a:rPr sz="1000" b="1" spc="-75" dirty="0">
                <a:latin typeface="Trebuchet MS"/>
                <a:cs typeface="Trebuchet MS"/>
              </a:rPr>
              <a:t>T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3975989" y="2590266"/>
            <a:ext cx="1366520" cy="439420"/>
            <a:chOff x="3975989" y="2590266"/>
            <a:chExt cx="1366520" cy="439420"/>
          </a:xfrm>
        </p:grpSpPr>
        <p:sp>
          <p:nvSpPr>
            <p:cNvPr id="42" name="object 42"/>
            <p:cNvSpPr/>
            <p:nvPr/>
          </p:nvSpPr>
          <p:spPr>
            <a:xfrm>
              <a:off x="3975989" y="2590266"/>
              <a:ext cx="1366520" cy="439420"/>
            </a:xfrm>
            <a:custGeom>
              <a:avLst/>
              <a:gdLst/>
              <a:ahLst/>
              <a:cxnLst/>
              <a:rect l="l" t="t" r="r" b="b"/>
              <a:pathLst>
                <a:path w="1366520" h="439419">
                  <a:moveTo>
                    <a:pt x="1366202" y="72034"/>
                  </a:moveTo>
                  <a:lnTo>
                    <a:pt x="1317663" y="72034"/>
                  </a:lnTo>
                  <a:lnTo>
                    <a:pt x="1317663" y="0"/>
                  </a:lnTo>
                  <a:lnTo>
                    <a:pt x="88087" y="0"/>
                  </a:lnTo>
                  <a:lnTo>
                    <a:pt x="88087" y="3619"/>
                  </a:lnTo>
                  <a:lnTo>
                    <a:pt x="11950" y="3619"/>
                  </a:lnTo>
                  <a:lnTo>
                    <a:pt x="11950" y="72034"/>
                  </a:lnTo>
                  <a:lnTo>
                    <a:pt x="0" y="72034"/>
                  </a:lnTo>
                  <a:lnTo>
                    <a:pt x="0" y="439229"/>
                  </a:lnTo>
                  <a:lnTo>
                    <a:pt x="1366202" y="439229"/>
                  </a:lnTo>
                  <a:lnTo>
                    <a:pt x="1366202" y="720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62993" y="2923301"/>
              <a:ext cx="79197" cy="98971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4106278" y="2662300"/>
              <a:ext cx="1129665" cy="308610"/>
            </a:xfrm>
            <a:custGeom>
              <a:avLst/>
              <a:gdLst/>
              <a:ahLst/>
              <a:cxnLst/>
              <a:rect l="l" t="t" r="r" b="b"/>
              <a:pathLst>
                <a:path w="1129664" h="308610">
                  <a:moveTo>
                    <a:pt x="12661" y="0"/>
                  </a:moveTo>
                  <a:lnTo>
                    <a:pt x="0" y="0"/>
                  </a:lnTo>
                  <a:lnTo>
                    <a:pt x="0" y="308521"/>
                  </a:lnTo>
                  <a:lnTo>
                    <a:pt x="12661" y="308521"/>
                  </a:lnTo>
                  <a:lnTo>
                    <a:pt x="12661" y="0"/>
                  </a:lnTo>
                  <a:close/>
                </a:path>
                <a:path w="1129664" h="308610">
                  <a:moveTo>
                    <a:pt x="36423" y="0"/>
                  </a:moveTo>
                  <a:lnTo>
                    <a:pt x="23749" y="0"/>
                  </a:lnTo>
                  <a:lnTo>
                    <a:pt x="23749" y="308521"/>
                  </a:lnTo>
                  <a:lnTo>
                    <a:pt x="36423" y="308521"/>
                  </a:lnTo>
                  <a:lnTo>
                    <a:pt x="36423" y="0"/>
                  </a:lnTo>
                  <a:close/>
                </a:path>
                <a:path w="1129664" h="308610">
                  <a:moveTo>
                    <a:pt x="95808" y="0"/>
                  </a:moveTo>
                  <a:lnTo>
                    <a:pt x="71272" y="0"/>
                  </a:lnTo>
                  <a:lnTo>
                    <a:pt x="71272" y="249123"/>
                  </a:lnTo>
                  <a:lnTo>
                    <a:pt x="95808" y="249123"/>
                  </a:lnTo>
                  <a:lnTo>
                    <a:pt x="95808" y="0"/>
                  </a:lnTo>
                  <a:close/>
                </a:path>
                <a:path w="1129664" h="308610">
                  <a:moveTo>
                    <a:pt x="119583" y="12"/>
                  </a:moveTo>
                  <a:lnTo>
                    <a:pt x="106908" y="12"/>
                  </a:lnTo>
                  <a:lnTo>
                    <a:pt x="106908" y="249135"/>
                  </a:lnTo>
                  <a:lnTo>
                    <a:pt x="119583" y="249135"/>
                  </a:lnTo>
                  <a:lnTo>
                    <a:pt x="119583" y="12"/>
                  </a:lnTo>
                  <a:close/>
                </a:path>
                <a:path w="1129664" h="308610">
                  <a:moveTo>
                    <a:pt x="143332" y="12"/>
                  </a:moveTo>
                  <a:lnTo>
                    <a:pt x="130670" y="12"/>
                  </a:lnTo>
                  <a:lnTo>
                    <a:pt x="130670" y="249135"/>
                  </a:lnTo>
                  <a:lnTo>
                    <a:pt x="143332" y="249135"/>
                  </a:lnTo>
                  <a:lnTo>
                    <a:pt x="143332" y="12"/>
                  </a:lnTo>
                  <a:close/>
                </a:path>
                <a:path w="1129664" h="308610">
                  <a:moveTo>
                    <a:pt x="202742" y="0"/>
                  </a:moveTo>
                  <a:lnTo>
                    <a:pt x="166306" y="0"/>
                  </a:lnTo>
                  <a:lnTo>
                    <a:pt x="166306" y="249123"/>
                  </a:lnTo>
                  <a:lnTo>
                    <a:pt x="202742" y="249123"/>
                  </a:lnTo>
                  <a:lnTo>
                    <a:pt x="202742" y="0"/>
                  </a:lnTo>
                  <a:close/>
                </a:path>
                <a:path w="1129664" h="308610">
                  <a:moveTo>
                    <a:pt x="250253" y="0"/>
                  </a:moveTo>
                  <a:lnTo>
                    <a:pt x="213829" y="0"/>
                  </a:lnTo>
                  <a:lnTo>
                    <a:pt x="213829" y="249123"/>
                  </a:lnTo>
                  <a:lnTo>
                    <a:pt x="250253" y="249123"/>
                  </a:lnTo>
                  <a:lnTo>
                    <a:pt x="250253" y="0"/>
                  </a:lnTo>
                  <a:close/>
                </a:path>
                <a:path w="1129664" h="308610">
                  <a:moveTo>
                    <a:pt x="285889" y="12"/>
                  </a:moveTo>
                  <a:lnTo>
                    <a:pt x="273227" y="12"/>
                  </a:lnTo>
                  <a:lnTo>
                    <a:pt x="273227" y="249135"/>
                  </a:lnTo>
                  <a:lnTo>
                    <a:pt x="285889" y="249135"/>
                  </a:lnTo>
                  <a:lnTo>
                    <a:pt x="285889" y="12"/>
                  </a:lnTo>
                  <a:close/>
                </a:path>
                <a:path w="1129664" h="308610">
                  <a:moveTo>
                    <a:pt x="309651" y="12"/>
                  </a:moveTo>
                  <a:lnTo>
                    <a:pt x="296976" y="12"/>
                  </a:lnTo>
                  <a:lnTo>
                    <a:pt x="296976" y="249135"/>
                  </a:lnTo>
                  <a:lnTo>
                    <a:pt x="309651" y="249135"/>
                  </a:lnTo>
                  <a:lnTo>
                    <a:pt x="309651" y="12"/>
                  </a:lnTo>
                  <a:close/>
                </a:path>
                <a:path w="1129664" h="308610">
                  <a:moveTo>
                    <a:pt x="369062" y="0"/>
                  </a:moveTo>
                  <a:lnTo>
                    <a:pt x="332625" y="0"/>
                  </a:lnTo>
                  <a:lnTo>
                    <a:pt x="332625" y="249123"/>
                  </a:lnTo>
                  <a:lnTo>
                    <a:pt x="369062" y="249123"/>
                  </a:lnTo>
                  <a:lnTo>
                    <a:pt x="369062" y="0"/>
                  </a:lnTo>
                  <a:close/>
                </a:path>
                <a:path w="1129664" h="308610">
                  <a:moveTo>
                    <a:pt x="392823" y="12"/>
                  </a:moveTo>
                  <a:lnTo>
                    <a:pt x="380149" y="12"/>
                  </a:lnTo>
                  <a:lnTo>
                    <a:pt x="380149" y="249135"/>
                  </a:lnTo>
                  <a:lnTo>
                    <a:pt x="392823" y="249135"/>
                  </a:lnTo>
                  <a:lnTo>
                    <a:pt x="392823" y="12"/>
                  </a:lnTo>
                  <a:close/>
                </a:path>
                <a:path w="1129664" h="308610">
                  <a:moveTo>
                    <a:pt x="452221" y="0"/>
                  </a:moveTo>
                  <a:lnTo>
                    <a:pt x="427672" y="0"/>
                  </a:lnTo>
                  <a:lnTo>
                    <a:pt x="427672" y="249123"/>
                  </a:lnTo>
                  <a:lnTo>
                    <a:pt x="452221" y="249123"/>
                  </a:lnTo>
                  <a:lnTo>
                    <a:pt x="452221" y="0"/>
                  </a:lnTo>
                  <a:close/>
                </a:path>
                <a:path w="1129664" h="308610">
                  <a:moveTo>
                    <a:pt x="475970" y="12"/>
                  </a:moveTo>
                  <a:lnTo>
                    <a:pt x="463308" y="12"/>
                  </a:lnTo>
                  <a:lnTo>
                    <a:pt x="463308" y="249135"/>
                  </a:lnTo>
                  <a:lnTo>
                    <a:pt x="475970" y="249135"/>
                  </a:lnTo>
                  <a:lnTo>
                    <a:pt x="475970" y="12"/>
                  </a:lnTo>
                  <a:close/>
                </a:path>
                <a:path w="1129664" h="308610">
                  <a:moveTo>
                    <a:pt x="535381" y="0"/>
                  </a:moveTo>
                  <a:lnTo>
                    <a:pt x="510832" y="0"/>
                  </a:lnTo>
                  <a:lnTo>
                    <a:pt x="510832" y="249123"/>
                  </a:lnTo>
                  <a:lnTo>
                    <a:pt x="535381" y="249123"/>
                  </a:lnTo>
                  <a:lnTo>
                    <a:pt x="535381" y="0"/>
                  </a:lnTo>
                  <a:close/>
                </a:path>
                <a:path w="1129664" h="308610">
                  <a:moveTo>
                    <a:pt x="559142" y="0"/>
                  </a:moveTo>
                  <a:lnTo>
                    <a:pt x="546468" y="0"/>
                  </a:lnTo>
                  <a:lnTo>
                    <a:pt x="546468" y="308521"/>
                  </a:lnTo>
                  <a:lnTo>
                    <a:pt x="559142" y="308521"/>
                  </a:lnTo>
                  <a:lnTo>
                    <a:pt x="559142" y="0"/>
                  </a:lnTo>
                  <a:close/>
                </a:path>
                <a:path w="1129664" h="308610">
                  <a:moveTo>
                    <a:pt x="582904" y="0"/>
                  </a:moveTo>
                  <a:lnTo>
                    <a:pt x="570230" y="0"/>
                  </a:lnTo>
                  <a:lnTo>
                    <a:pt x="570230" y="308521"/>
                  </a:lnTo>
                  <a:lnTo>
                    <a:pt x="582904" y="308521"/>
                  </a:lnTo>
                  <a:lnTo>
                    <a:pt x="582904" y="0"/>
                  </a:lnTo>
                  <a:close/>
                </a:path>
                <a:path w="1129664" h="308610">
                  <a:moveTo>
                    <a:pt x="630415" y="0"/>
                  </a:moveTo>
                  <a:lnTo>
                    <a:pt x="593991" y="0"/>
                  </a:lnTo>
                  <a:lnTo>
                    <a:pt x="593991" y="249123"/>
                  </a:lnTo>
                  <a:lnTo>
                    <a:pt x="630415" y="249123"/>
                  </a:lnTo>
                  <a:lnTo>
                    <a:pt x="630415" y="0"/>
                  </a:lnTo>
                  <a:close/>
                </a:path>
                <a:path w="1129664" h="308610">
                  <a:moveTo>
                    <a:pt x="666064" y="12"/>
                  </a:moveTo>
                  <a:lnTo>
                    <a:pt x="653389" y="12"/>
                  </a:lnTo>
                  <a:lnTo>
                    <a:pt x="653389" y="249135"/>
                  </a:lnTo>
                  <a:lnTo>
                    <a:pt x="666064" y="249135"/>
                  </a:lnTo>
                  <a:lnTo>
                    <a:pt x="666064" y="12"/>
                  </a:lnTo>
                  <a:close/>
                </a:path>
                <a:path w="1129664" h="308610">
                  <a:moveTo>
                    <a:pt x="713574" y="0"/>
                  </a:moveTo>
                  <a:lnTo>
                    <a:pt x="677151" y="0"/>
                  </a:lnTo>
                  <a:lnTo>
                    <a:pt x="677151" y="249123"/>
                  </a:lnTo>
                  <a:lnTo>
                    <a:pt x="713574" y="249123"/>
                  </a:lnTo>
                  <a:lnTo>
                    <a:pt x="713574" y="0"/>
                  </a:lnTo>
                  <a:close/>
                </a:path>
                <a:path w="1129664" h="308610">
                  <a:moveTo>
                    <a:pt x="749223" y="12"/>
                  </a:moveTo>
                  <a:lnTo>
                    <a:pt x="736549" y="12"/>
                  </a:lnTo>
                  <a:lnTo>
                    <a:pt x="736549" y="249135"/>
                  </a:lnTo>
                  <a:lnTo>
                    <a:pt x="749223" y="249135"/>
                  </a:lnTo>
                  <a:lnTo>
                    <a:pt x="749223" y="12"/>
                  </a:lnTo>
                  <a:close/>
                </a:path>
                <a:path w="1129664" h="308610">
                  <a:moveTo>
                    <a:pt x="772071" y="12"/>
                  </a:moveTo>
                  <a:lnTo>
                    <a:pt x="760310" y="12"/>
                  </a:lnTo>
                  <a:lnTo>
                    <a:pt x="760310" y="249135"/>
                  </a:lnTo>
                  <a:lnTo>
                    <a:pt x="772071" y="249135"/>
                  </a:lnTo>
                  <a:lnTo>
                    <a:pt x="772071" y="12"/>
                  </a:lnTo>
                  <a:close/>
                </a:path>
                <a:path w="1129664" h="308610">
                  <a:moveTo>
                    <a:pt x="819581" y="12"/>
                  </a:moveTo>
                  <a:lnTo>
                    <a:pt x="807821" y="12"/>
                  </a:lnTo>
                  <a:lnTo>
                    <a:pt x="807821" y="249135"/>
                  </a:lnTo>
                  <a:lnTo>
                    <a:pt x="819581" y="249135"/>
                  </a:lnTo>
                  <a:lnTo>
                    <a:pt x="819581" y="12"/>
                  </a:lnTo>
                  <a:close/>
                </a:path>
                <a:path w="1129664" h="308610">
                  <a:moveTo>
                    <a:pt x="856132" y="12"/>
                  </a:moveTo>
                  <a:lnTo>
                    <a:pt x="843457" y="12"/>
                  </a:lnTo>
                  <a:lnTo>
                    <a:pt x="843457" y="249135"/>
                  </a:lnTo>
                  <a:lnTo>
                    <a:pt x="856132" y="249135"/>
                  </a:lnTo>
                  <a:lnTo>
                    <a:pt x="856132" y="12"/>
                  </a:lnTo>
                  <a:close/>
                </a:path>
                <a:path w="1129664" h="308610">
                  <a:moveTo>
                    <a:pt x="879881" y="12"/>
                  </a:moveTo>
                  <a:lnTo>
                    <a:pt x="867219" y="12"/>
                  </a:lnTo>
                  <a:lnTo>
                    <a:pt x="867219" y="249135"/>
                  </a:lnTo>
                  <a:lnTo>
                    <a:pt x="879881" y="249135"/>
                  </a:lnTo>
                  <a:lnTo>
                    <a:pt x="879881" y="12"/>
                  </a:lnTo>
                  <a:close/>
                </a:path>
                <a:path w="1129664" h="308610">
                  <a:moveTo>
                    <a:pt x="938377" y="12"/>
                  </a:moveTo>
                  <a:lnTo>
                    <a:pt x="926630" y="12"/>
                  </a:lnTo>
                  <a:lnTo>
                    <a:pt x="926630" y="249135"/>
                  </a:lnTo>
                  <a:lnTo>
                    <a:pt x="938377" y="249135"/>
                  </a:lnTo>
                  <a:lnTo>
                    <a:pt x="938377" y="12"/>
                  </a:lnTo>
                  <a:close/>
                </a:path>
                <a:path w="1129664" h="308610">
                  <a:moveTo>
                    <a:pt x="985901" y="12"/>
                  </a:moveTo>
                  <a:lnTo>
                    <a:pt x="974153" y="12"/>
                  </a:lnTo>
                  <a:lnTo>
                    <a:pt x="974153" y="249135"/>
                  </a:lnTo>
                  <a:lnTo>
                    <a:pt x="985901" y="249135"/>
                  </a:lnTo>
                  <a:lnTo>
                    <a:pt x="985901" y="12"/>
                  </a:lnTo>
                  <a:close/>
                </a:path>
                <a:path w="1129664" h="308610">
                  <a:moveTo>
                    <a:pt x="1022451" y="12"/>
                  </a:moveTo>
                  <a:lnTo>
                    <a:pt x="1009777" y="12"/>
                  </a:lnTo>
                  <a:lnTo>
                    <a:pt x="1009777" y="249135"/>
                  </a:lnTo>
                  <a:lnTo>
                    <a:pt x="1022451" y="249135"/>
                  </a:lnTo>
                  <a:lnTo>
                    <a:pt x="1022451" y="12"/>
                  </a:lnTo>
                  <a:close/>
                </a:path>
                <a:path w="1129664" h="308610">
                  <a:moveTo>
                    <a:pt x="1081849" y="0"/>
                  </a:moveTo>
                  <a:lnTo>
                    <a:pt x="1045425" y="0"/>
                  </a:lnTo>
                  <a:lnTo>
                    <a:pt x="1045425" y="249123"/>
                  </a:lnTo>
                  <a:lnTo>
                    <a:pt x="1081849" y="249123"/>
                  </a:lnTo>
                  <a:lnTo>
                    <a:pt x="1081849" y="0"/>
                  </a:lnTo>
                  <a:close/>
                </a:path>
                <a:path w="1129664" h="308610">
                  <a:moveTo>
                    <a:pt x="1105585" y="0"/>
                  </a:moveTo>
                  <a:lnTo>
                    <a:pt x="1092949" y="0"/>
                  </a:lnTo>
                  <a:lnTo>
                    <a:pt x="1092949" y="308521"/>
                  </a:lnTo>
                  <a:lnTo>
                    <a:pt x="1105585" y="308521"/>
                  </a:lnTo>
                  <a:lnTo>
                    <a:pt x="1105585" y="0"/>
                  </a:lnTo>
                  <a:close/>
                </a:path>
                <a:path w="1129664" h="308610">
                  <a:moveTo>
                    <a:pt x="1129372" y="0"/>
                  </a:moveTo>
                  <a:lnTo>
                    <a:pt x="1116711" y="0"/>
                  </a:lnTo>
                  <a:lnTo>
                    <a:pt x="1116711" y="308521"/>
                  </a:lnTo>
                  <a:lnTo>
                    <a:pt x="1129372" y="308521"/>
                  </a:lnTo>
                  <a:lnTo>
                    <a:pt x="11293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3975228" y="2874103"/>
            <a:ext cx="1190625" cy="18796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050" spc="5" dirty="0">
                <a:latin typeface="Arial MT"/>
                <a:cs typeface="Arial MT"/>
              </a:rPr>
              <a:t>6 </a:t>
            </a:r>
            <a:r>
              <a:rPr sz="1050" spc="90" dirty="0">
                <a:latin typeface="Arial MT"/>
                <a:cs typeface="Arial MT"/>
              </a:rPr>
              <a:t> </a:t>
            </a:r>
            <a:r>
              <a:rPr sz="1050" spc="5" dirty="0">
                <a:latin typeface="Arial MT"/>
                <a:cs typeface="Arial MT"/>
              </a:rPr>
              <a:t>005044 </a:t>
            </a:r>
            <a:r>
              <a:rPr sz="1050" spc="120" dirty="0">
                <a:latin typeface="Arial MT"/>
                <a:cs typeface="Arial MT"/>
              </a:rPr>
              <a:t> </a:t>
            </a:r>
            <a:r>
              <a:rPr sz="1050" dirty="0">
                <a:latin typeface="Arial MT"/>
                <a:cs typeface="Arial MT"/>
              </a:rPr>
              <a:t>007675</a:t>
            </a:r>
            <a:endParaRPr sz="1050">
              <a:latin typeface="Arial MT"/>
              <a:cs typeface="Arial MT"/>
            </a:endParaRPr>
          </a:p>
        </p:txBody>
      </p:sp>
      <p:pic>
        <p:nvPicPr>
          <p:cNvPr id="46" name="object 4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456288" y="1072311"/>
            <a:ext cx="459149" cy="779962"/>
          </a:xfrm>
          <a:prstGeom prst="rect">
            <a:avLst/>
          </a:prstGeom>
        </p:spPr>
      </p:pic>
      <p:sp>
        <p:nvSpPr>
          <p:cNvPr id="47" name="object 47"/>
          <p:cNvSpPr/>
          <p:nvPr/>
        </p:nvSpPr>
        <p:spPr>
          <a:xfrm>
            <a:off x="178965" y="1981832"/>
            <a:ext cx="1738630" cy="1909445"/>
          </a:xfrm>
          <a:custGeom>
            <a:avLst/>
            <a:gdLst/>
            <a:ahLst/>
            <a:cxnLst/>
            <a:rect l="l" t="t" r="r" b="b"/>
            <a:pathLst>
              <a:path w="1738630" h="190944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6889"/>
                </a:lnTo>
                <a:lnTo>
                  <a:pt x="1124" y="1878512"/>
                </a:lnTo>
                <a:lnTo>
                  <a:pt x="8999" y="1899886"/>
                </a:lnTo>
                <a:lnTo>
                  <a:pt x="30373" y="1907761"/>
                </a:lnTo>
                <a:lnTo>
                  <a:pt x="71996" y="1908886"/>
                </a:lnTo>
                <a:lnTo>
                  <a:pt x="1666595" y="1908886"/>
                </a:lnTo>
                <a:lnTo>
                  <a:pt x="1708218" y="1907761"/>
                </a:lnTo>
                <a:lnTo>
                  <a:pt x="1729592" y="1899886"/>
                </a:lnTo>
                <a:lnTo>
                  <a:pt x="1737466" y="1878512"/>
                </a:lnTo>
                <a:lnTo>
                  <a:pt x="1738591" y="183688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8" name="object 48"/>
          <p:cNvGraphicFramePr>
            <a:graphicFrameLocks noGrp="1"/>
          </p:cNvGraphicFramePr>
          <p:nvPr/>
        </p:nvGraphicFramePr>
        <p:xfrm>
          <a:off x="280612" y="314457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RN2004RH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385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6005118001127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9" name="object 49"/>
          <p:cNvSpPr txBox="1"/>
          <p:nvPr/>
        </p:nvSpPr>
        <p:spPr>
          <a:xfrm>
            <a:off x="534478" y="2035819"/>
            <a:ext cx="102806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3365" marR="5080" indent="-241300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SLICED</a:t>
            </a:r>
            <a:r>
              <a:rPr sz="1000" b="1" spc="-45" dirty="0">
                <a:latin typeface="Trebuchet MS"/>
                <a:cs typeface="Trebuchet MS"/>
              </a:rPr>
              <a:t> BEETRO</a:t>
            </a:r>
            <a:r>
              <a:rPr sz="1000" b="1" spc="-70" dirty="0">
                <a:latin typeface="Trebuchet MS"/>
                <a:cs typeface="Trebuchet MS"/>
              </a:rPr>
              <a:t>O</a:t>
            </a:r>
            <a:r>
              <a:rPr sz="1000" b="1" spc="-75" dirty="0">
                <a:latin typeface="Trebuchet MS"/>
                <a:cs typeface="Trebuchet MS"/>
              </a:rPr>
              <a:t>T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358800" y="2662301"/>
            <a:ext cx="1366520" cy="367665"/>
            <a:chOff x="358800" y="2662301"/>
            <a:chExt cx="1366520" cy="367665"/>
          </a:xfrm>
        </p:grpSpPr>
        <p:sp>
          <p:nvSpPr>
            <p:cNvPr id="51" name="object 51"/>
            <p:cNvSpPr/>
            <p:nvPr/>
          </p:nvSpPr>
          <p:spPr>
            <a:xfrm>
              <a:off x="358800" y="2662301"/>
              <a:ext cx="1366520" cy="367665"/>
            </a:xfrm>
            <a:custGeom>
              <a:avLst/>
              <a:gdLst/>
              <a:ahLst/>
              <a:cxnLst/>
              <a:rect l="l" t="t" r="r" b="b"/>
              <a:pathLst>
                <a:path w="1366520" h="367664">
                  <a:moveTo>
                    <a:pt x="1366202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366202" y="367195"/>
                  </a:lnTo>
                  <a:lnTo>
                    <a:pt x="13662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645804" y="2923301"/>
              <a:ext cx="79197" cy="98971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489077" y="2662300"/>
              <a:ext cx="1129665" cy="308610"/>
            </a:xfrm>
            <a:custGeom>
              <a:avLst/>
              <a:gdLst/>
              <a:ahLst/>
              <a:cxnLst/>
              <a:rect l="l" t="t" r="r" b="b"/>
              <a:pathLst>
                <a:path w="1129665" h="308610">
                  <a:moveTo>
                    <a:pt x="12661" y="0"/>
                  </a:moveTo>
                  <a:lnTo>
                    <a:pt x="0" y="0"/>
                  </a:lnTo>
                  <a:lnTo>
                    <a:pt x="0" y="308521"/>
                  </a:lnTo>
                  <a:lnTo>
                    <a:pt x="12661" y="308521"/>
                  </a:lnTo>
                  <a:lnTo>
                    <a:pt x="12661" y="0"/>
                  </a:lnTo>
                  <a:close/>
                </a:path>
                <a:path w="1129665" h="308610">
                  <a:moveTo>
                    <a:pt x="36436" y="0"/>
                  </a:moveTo>
                  <a:lnTo>
                    <a:pt x="23761" y="0"/>
                  </a:lnTo>
                  <a:lnTo>
                    <a:pt x="23761" y="308521"/>
                  </a:lnTo>
                  <a:lnTo>
                    <a:pt x="36436" y="308521"/>
                  </a:lnTo>
                  <a:lnTo>
                    <a:pt x="36436" y="0"/>
                  </a:lnTo>
                  <a:close/>
                </a:path>
                <a:path w="1129665" h="308610">
                  <a:moveTo>
                    <a:pt x="95834" y="0"/>
                  </a:moveTo>
                  <a:lnTo>
                    <a:pt x="71285" y="0"/>
                  </a:lnTo>
                  <a:lnTo>
                    <a:pt x="71285" y="249123"/>
                  </a:lnTo>
                  <a:lnTo>
                    <a:pt x="95834" y="249123"/>
                  </a:lnTo>
                  <a:lnTo>
                    <a:pt x="95834" y="0"/>
                  </a:lnTo>
                  <a:close/>
                </a:path>
                <a:path w="1129665" h="308610">
                  <a:moveTo>
                    <a:pt x="119595" y="12"/>
                  </a:moveTo>
                  <a:lnTo>
                    <a:pt x="106934" y="12"/>
                  </a:lnTo>
                  <a:lnTo>
                    <a:pt x="106934" y="249135"/>
                  </a:lnTo>
                  <a:lnTo>
                    <a:pt x="119595" y="249135"/>
                  </a:lnTo>
                  <a:lnTo>
                    <a:pt x="119595" y="12"/>
                  </a:lnTo>
                  <a:close/>
                </a:path>
                <a:path w="1129665" h="308610">
                  <a:moveTo>
                    <a:pt x="143344" y="12"/>
                  </a:moveTo>
                  <a:lnTo>
                    <a:pt x="130683" y="12"/>
                  </a:lnTo>
                  <a:lnTo>
                    <a:pt x="130683" y="249135"/>
                  </a:lnTo>
                  <a:lnTo>
                    <a:pt x="143344" y="249135"/>
                  </a:lnTo>
                  <a:lnTo>
                    <a:pt x="143344" y="12"/>
                  </a:lnTo>
                  <a:close/>
                </a:path>
                <a:path w="1129665" h="308610">
                  <a:moveTo>
                    <a:pt x="202755" y="0"/>
                  </a:moveTo>
                  <a:lnTo>
                    <a:pt x="166319" y="0"/>
                  </a:lnTo>
                  <a:lnTo>
                    <a:pt x="166319" y="249123"/>
                  </a:lnTo>
                  <a:lnTo>
                    <a:pt x="202755" y="249123"/>
                  </a:lnTo>
                  <a:lnTo>
                    <a:pt x="202755" y="0"/>
                  </a:lnTo>
                  <a:close/>
                </a:path>
                <a:path w="1129665" h="308610">
                  <a:moveTo>
                    <a:pt x="250278" y="0"/>
                  </a:moveTo>
                  <a:lnTo>
                    <a:pt x="213842" y="0"/>
                  </a:lnTo>
                  <a:lnTo>
                    <a:pt x="213842" y="249123"/>
                  </a:lnTo>
                  <a:lnTo>
                    <a:pt x="250278" y="249123"/>
                  </a:lnTo>
                  <a:lnTo>
                    <a:pt x="250278" y="0"/>
                  </a:lnTo>
                  <a:close/>
                </a:path>
                <a:path w="1129665" h="308610">
                  <a:moveTo>
                    <a:pt x="285902" y="12"/>
                  </a:moveTo>
                  <a:lnTo>
                    <a:pt x="273240" y="12"/>
                  </a:lnTo>
                  <a:lnTo>
                    <a:pt x="273240" y="249135"/>
                  </a:lnTo>
                  <a:lnTo>
                    <a:pt x="285902" y="249135"/>
                  </a:lnTo>
                  <a:lnTo>
                    <a:pt x="285902" y="12"/>
                  </a:lnTo>
                  <a:close/>
                </a:path>
                <a:path w="1129665" h="308610">
                  <a:moveTo>
                    <a:pt x="309676" y="12"/>
                  </a:moveTo>
                  <a:lnTo>
                    <a:pt x="297002" y="12"/>
                  </a:lnTo>
                  <a:lnTo>
                    <a:pt x="297002" y="249135"/>
                  </a:lnTo>
                  <a:lnTo>
                    <a:pt x="309676" y="249135"/>
                  </a:lnTo>
                  <a:lnTo>
                    <a:pt x="309676" y="12"/>
                  </a:lnTo>
                  <a:close/>
                </a:path>
                <a:path w="1129665" h="308610">
                  <a:moveTo>
                    <a:pt x="369074" y="0"/>
                  </a:moveTo>
                  <a:lnTo>
                    <a:pt x="332638" y="0"/>
                  </a:lnTo>
                  <a:lnTo>
                    <a:pt x="332638" y="249123"/>
                  </a:lnTo>
                  <a:lnTo>
                    <a:pt x="369074" y="249123"/>
                  </a:lnTo>
                  <a:lnTo>
                    <a:pt x="369074" y="0"/>
                  </a:lnTo>
                  <a:close/>
                </a:path>
                <a:path w="1129665" h="308610">
                  <a:moveTo>
                    <a:pt x="392823" y="12"/>
                  </a:moveTo>
                  <a:lnTo>
                    <a:pt x="380161" y="12"/>
                  </a:lnTo>
                  <a:lnTo>
                    <a:pt x="380161" y="249135"/>
                  </a:lnTo>
                  <a:lnTo>
                    <a:pt x="392823" y="249135"/>
                  </a:lnTo>
                  <a:lnTo>
                    <a:pt x="392823" y="12"/>
                  </a:lnTo>
                  <a:close/>
                </a:path>
                <a:path w="1129665" h="308610">
                  <a:moveTo>
                    <a:pt x="452234" y="0"/>
                  </a:moveTo>
                  <a:lnTo>
                    <a:pt x="427685" y="0"/>
                  </a:lnTo>
                  <a:lnTo>
                    <a:pt x="427685" y="249123"/>
                  </a:lnTo>
                  <a:lnTo>
                    <a:pt x="452234" y="249123"/>
                  </a:lnTo>
                  <a:lnTo>
                    <a:pt x="452234" y="0"/>
                  </a:lnTo>
                  <a:close/>
                </a:path>
                <a:path w="1129665" h="308610">
                  <a:moveTo>
                    <a:pt x="475996" y="12"/>
                  </a:moveTo>
                  <a:lnTo>
                    <a:pt x="463321" y="12"/>
                  </a:lnTo>
                  <a:lnTo>
                    <a:pt x="463321" y="249135"/>
                  </a:lnTo>
                  <a:lnTo>
                    <a:pt x="475996" y="249135"/>
                  </a:lnTo>
                  <a:lnTo>
                    <a:pt x="475996" y="12"/>
                  </a:lnTo>
                  <a:close/>
                </a:path>
                <a:path w="1129665" h="308610">
                  <a:moveTo>
                    <a:pt x="535393" y="0"/>
                  </a:moveTo>
                  <a:lnTo>
                    <a:pt x="510844" y="0"/>
                  </a:lnTo>
                  <a:lnTo>
                    <a:pt x="510844" y="249123"/>
                  </a:lnTo>
                  <a:lnTo>
                    <a:pt x="535393" y="249123"/>
                  </a:lnTo>
                  <a:lnTo>
                    <a:pt x="535393" y="0"/>
                  </a:lnTo>
                  <a:close/>
                </a:path>
                <a:path w="1129665" h="308610">
                  <a:moveTo>
                    <a:pt x="559155" y="0"/>
                  </a:moveTo>
                  <a:lnTo>
                    <a:pt x="546481" y="0"/>
                  </a:lnTo>
                  <a:lnTo>
                    <a:pt x="546481" y="308521"/>
                  </a:lnTo>
                  <a:lnTo>
                    <a:pt x="559155" y="308521"/>
                  </a:lnTo>
                  <a:lnTo>
                    <a:pt x="559155" y="0"/>
                  </a:lnTo>
                  <a:close/>
                </a:path>
                <a:path w="1129665" h="308610">
                  <a:moveTo>
                    <a:pt x="582917" y="0"/>
                  </a:moveTo>
                  <a:lnTo>
                    <a:pt x="570242" y="0"/>
                  </a:lnTo>
                  <a:lnTo>
                    <a:pt x="570242" y="308521"/>
                  </a:lnTo>
                  <a:lnTo>
                    <a:pt x="582917" y="308521"/>
                  </a:lnTo>
                  <a:lnTo>
                    <a:pt x="582917" y="0"/>
                  </a:lnTo>
                  <a:close/>
                </a:path>
                <a:path w="1129665" h="308610">
                  <a:moveTo>
                    <a:pt x="630415" y="0"/>
                  </a:moveTo>
                  <a:lnTo>
                    <a:pt x="594004" y="0"/>
                  </a:lnTo>
                  <a:lnTo>
                    <a:pt x="594004" y="249123"/>
                  </a:lnTo>
                  <a:lnTo>
                    <a:pt x="630415" y="249123"/>
                  </a:lnTo>
                  <a:lnTo>
                    <a:pt x="630415" y="0"/>
                  </a:lnTo>
                  <a:close/>
                </a:path>
                <a:path w="1129665" h="308610">
                  <a:moveTo>
                    <a:pt x="666076" y="12"/>
                  </a:moveTo>
                  <a:lnTo>
                    <a:pt x="653402" y="12"/>
                  </a:lnTo>
                  <a:lnTo>
                    <a:pt x="653402" y="249135"/>
                  </a:lnTo>
                  <a:lnTo>
                    <a:pt x="666076" y="249135"/>
                  </a:lnTo>
                  <a:lnTo>
                    <a:pt x="666076" y="12"/>
                  </a:lnTo>
                  <a:close/>
                </a:path>
                <a:path w="1129665" h="308610">
                  <a:moveTo>
                    <a:pt x="713587" y="0"/>
                  </a:moveTo>
                  <a:lnTo>
                    <a:pt x="677164" y="0"/>
                  </a:lnTo>
                  <a:lnTo>
                    <a:pt x="677164" y="249123"/>
                  </a:lnTo>
                  <a:lnTo>
                    <a:pt x="713587" y="249123"/>
                  </a:lnTo>
                  <a:lnTo>
                    <a:pt x="713587" y="0"/>
                  </a:lnTo>
                  <a:close/>
                </a:path>
                <a:path w="1129665" h="308610">
                  <a:moveTo>
                    <a:pt x="749223" y="12"/>
                  </a:moveTo>
                  <a:lnTo>
                    <a:pt x="736561" y="12"/>
                  </a:lnTo>
                  <a:lnTo>
                    <a:pt x="736561" y="249135"/>
                  </a:lnTo>
                  <a:lnTo>
                    <a:pt x="749223" y="249135"/>
                  </a:lnTo>
                  <a:lnTo>
                    <a:pt x="749223" y="12"/>
                  </a:lnTo>
                  <a:close/>
                </a:path>
                <a:path w="1129665" h="308610">
                  <a:moveTo>
                    <a:pt x="772071" y="12"/>
                  </a:moveTo>
                  <a:lnTo>
                    <a:pt x="760323" y="12"/>
                  </a:lnTo>
                  <a:lnTo>
                    <a:pt x="760323" y="249135"/>
                  </a:lnTo>
                  <a:lnTo>
                    <a:pt x="772071" y="249135"/>
                  </a:lnTo>
                  <a:lnTo>
                    <a:pt x="772071" y="12"/>
                  </a:lnTo>
                  <a:close/>
                </a:path>
                <a:path w="1129665" h="308610">
                  <a:moveTo>
                    <a:pt x="819581" y="12"/>
                  </a:moveTo>
                  <a:lnTo>
                    <a:pt x="807821" y="12"/>
                  </a:lnTo>
                  <a:lnTo>
                    <a:pt x="807821" y="249135"/>
                  </a:lnTo>
                  <a:lnTo>
                    <a:pt x="819581" y="249135"/>
                  </a:lnTo>
                  <a:lnTo>
                    <a:pt x="819581" y="12"/>
                  </a:lnTo>
                  <a:close/>
                </a:path>
                <a:path w="1129665" h="308610">
                  <a:moveTo>
                    <a:pt x="856157" y="12"/>
                  </a:moveTo>
                  <a:lnTo>
                    <a:pt x="843483" y="12"/>
                  </a:lnTo>
                  <a:lnTo>
                    <a:pt x="843483" y="249135"/>
                  </a:lnTo>
                  <a:lnTo>
                    <a:pt x="856157" y="249135"/>
                  </a:lnTo>
                  <a:lnTo>
                    <a:pt x="856157" y="12"/>
                  </a:lnTo>
                  <a:close/>
                </a:path>
                <a:path w="1129665" h="308610">
                  <a:moveTo>
                    <a:pt x="879919" y="12"/>
                  </a:moveTo>
                  <a:lnTo>
                    <a:pt x="867244" y="12"/>
                  </a:lnTo>
                  <a:lnTo>
                    <a:pt x="867244" y="249135"/>
                  </a:lnTo>
                  <a:lnTo>
                    <a:pt x="879919" y="249135"/>
                  </a:lnTo>
                  <a:lnTo>
                    <a:pt x="879919" y="12"/>
                  </a:lnTo>
                  <a:close/>
                </a:path>
                <a:path w="1129665" h="308610">
                  <a:moveTo>
                    <a:pt x="939304" y="12"/>
                  </a:moveTo>
                  <a:lnTo>
                    <a:pt x="926630" y="12"/>
                  </a:lnTo>
                  <a:lnTo>
                    <a:pt x="926630" y="249135"/>
                  </a:lnTo>
                  <a:lnTo>
                    <a:pt x="939304" y="249135"/>
                  </a:lnTo>
                  <a:lnTo>
                    <a:pt x="939304" y="12"/>
                  </a:lnTo>
                  <a:close/>
                </a:path>
                <a:path w="1129665" h="308610">
                  <a:moveTo>
                    <a:pt x="998702" y="0"/>
                  </a:moveTo>
                  <a:lnTo>
                    <a:pt x="962279" y="0"/>
                  </a:lnTo>
                  <a:lnTo>
                    <a:pt x="962279" y="249123"/>
                  </a:lnTo>
                  <a:lnTo>
                    <a:pt x="998702" y="249123"/>
                  </a:lnTo>
                  <a:lnTo>
                    <a:pt x="998702" y="0"/>
                  </a:lnTo>
                  <a:close/>
                </a:path>
                <a:path w="1129665" h="308610">
                  <a:moveTo>
                    <a:pt x="1035265" y="0"/>
                  </a:moveTo>
                  <a:lnTo>
                    <a:pt x="1009789" y="0"/>
                  </a:lnTo>
                  <a:lnTo>
                    <a:pt x="1009789" y="249123"/>
                  </a:lnTo>
                  <a:lnTo>
                    <a:pt x="1035265" y="249123"/>
                  </a:lnTo>
                  <a:lnTo>
                    <a:pt x="1035265" y="0"/>
                  </a:lnTo>
                  <a:close/>
                </a:path>
                <a:path w="1129665" h="308610">
                  <a:moveTo>
                    <a:pt x="1082776" y="0"/>
                  </a:moveTo>
                  <a:lnTo>
                    <a:pt x="1057313" y="0"/>
                  </a:lnTo>
                  <a:lnTo>
                    <a:pt x="1057313" y="249123"/>
                  </a:lnTo>
                  <a:lnTo>
                    <a:pt x="1082776" y="249123"/>
                  </a:lnTo>
                  <a:lnTo>
                    <a:pt x="1082776" y="0"/>
                  </a:lnTo>
                  <a:close/>
                </a:path>
                <a:path w="1129665" h="308610">
                  <a:moveTo>
                    <a:pt x="1105623" y="0"/>
                  </a:moveTo>
                  <a:lnTo>
                    <a:pt x="1092962" y="0"/>
                  </a:lnTo>
                  <a:lnTo>
                    <a:pt x="1092962" y="308521"/>
                  </a:lnTo>
                  <a:lnTo>
                    <a:pt x="1105623" y="308521"/>
                  </a:lnTo>
                  <a:lnTo>
                    <a:pt x="1105623" y="0"/>
                  </a:lnTo>
                  <a:close/>
                </a:path>
                <a:path w="1129665" h="308610">
                  <a:moveTo>
                    <a:pt x="1129385" y="0"/>
                  </a:moveTo>
                  <a:lnTo>
                    <a:pt x="1116711" y="0"/>
                  </a:lnTo>
                  <a:lnTo>
                    <a:pt x="1116711" y="308521"/>
                  </a:lnTo>
                  <a:lnTo>
                    <a:pt x="1129385" y="308521"/>
                  </a:lnTo>
                  <a:lnTo>
                    <a:pt x="11293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 txBox="1"/>
          <p:nvPr/>
        </p:nvSpPr>
        <p:spPr>
          <a:xfrm>
            <a:off x="358039" y="2874103"/>
            <a:ext cx="1190625" cy="18796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050" spc="5" dirty="0">
                <a:latin typeface="Arial MT"/>
                <a:cs typeface="Arial MT"/>
              </a:rPr>
              <a:t>6 </a:t>
            </a:r>
            <a:r>
              <a:rPr sz="1050" spc="90" dirty="0">
                <a:latin typeface="Arial MT"/>
                <a:cs typeface="Arial MT"/>
              </a:rPr>
              <a:t> </a:t>
            </a:r>
            <a:r>
              <a:rPr sz="1050" spc="5" dirty="0">
                <a:latin typeface="Arial MT"/>
                <a:cs typeface="Arial MT"/>
              </a:rPr>
              <a:t>005044 </a:t>
            </a:r>
            <a:r>
              <a:rPr sz="1050" spc="120" dirty="0">
                <a:latin typeface="Arial MT"/>
                <a:cs typeface="Arial MT"/>
              </a:rPr>
              <a:t> </a:t>
            </a:r>
            <a:r>
              <a:rPr sz="1050" dirty="0">
                <a:latin typeface="Arial MT"/>
                <a:cs typeface="Arial MT"/>
              </a:rPr>
              <a:t>007651</a:t>
            </a:r>
            <a:endParaRPr sz="1050">
              <a:latin typeface="Arial MT"/>
              <a:cs typeface="Arial MT"/>
            </a:endParaRPr>
          </a:p>
        </p:txBody>
      </p:sp>
      <p:pic>
        <p:nvPicPr>
          <p:cNvPr id="55" name="object 5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809480" y="1068387"/>
            <a:ext cx="459146" cy="779964"/>
          </a:xfrm>
          <a:prstGeom prst="rect">
            <a:avLst/>
          </a:prstGeom>
        </p:spPr>
      </p:pic>
      <p:sp>
        <p:nvSpPr>
          <p:cNvPr id="56" name="object 56"/>
          <p:cNvSpPr/>
          <p:nvPr/>
        </p:nvSpPr>
        <p:spPr>
          <a:xfrm>
            <a:off x="2009543" y="5190668"/>
            <a:ext cx="1738630" cy="1913255"/>
          </a:xfrm>
          <a:custGeom>
            <a:avLst/>
            <a:gdLst/>
            <a:ahLst/>
            <a:cxnLst/>
            <a:rect l="l" t="t" r="r" b="b"/>
            <a:pathLst>
              <a:path w="1738629" h="191325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0979"/>
                </a:lnTo>
                <a:lnTo>
                  <a:pt x="1124" y="1882602"/>
                </a:lnTo>
                <a:lnTo>
                  <a:pt x="8999" y="1903976"/>
                </a:lnTo>
                <a:lnTo>
                  <a:pt x="30373" y="1911850"/>
                </a:lnTo>
                <a:lnTo>
                  <a:pt x="71996" y="1912975"/>
                </a:lnTo>
                <a:lnTo>
                  <a:pt x="1666595" y="1912975"/>
                </a:lnTo>
                <a:lnTo>
                  <a:pt x="1708218" y="1911850"/>
                </a:lnTo>
                <a:lnTo>
                  <a:pt x="1729592" y="1903976"/>
                </a:lnTo>
                <a:lnTo>
                  <a:pt x="1737466" y="1882602"/>
                </a:lnTo>
                <a:lnTo>
                  <a:pt x="1738591" y="184097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7" name="object 57"/>
          <p:cNvGraphicFramePr>
            <a:graphicFrameLocks noGrp="1"/>
          </p:cNvGraphicFramePr>
          <p:nvPr/>
        </p:nvGraphicFramePr>
        <p:xfrm>
          <a:off x="2111190" y="635750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RN1002RH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385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6005118001172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8" name="object 58"/>
          <p:cNvSpPr txBox="1"/>
          <p:nvPr/>
        </p:nvSpPr>
        <p:spPr>
          <a:xfrm>
            <a:off x="2138123" y="5236427"/>
            <a:ext cx="147066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74980" marR="5080" indent="-462915">
              <a:lnSpc>
                <a:spcPct val="100000"/>
              </a:lnSpc>
              <a:spcBef>
                <a:spcPts val="100"/>
              </a:spcBef>
            </a:pPr>
            <a:r>
              <a:rPr sz="1000" b="1" spc="-45" dirty="0">
                <a:latin typeface="Trebuchet MS"/>
                <a:cs typeface="Trebuchet MS"/>
              </a:rPr>
              <a:t>SWEET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SOUR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GHERKINS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2232977" y="5880570"/>
            <a:ext cx="1229995" cy="367665"/>
            <a:chOff x="2232977" y="5880570"/>
            <a:chExt cx="1229995" cy="367665"/>
          </a:xfrm>
        </p:grpSpPr>
        <p:sp>
          <p:nvSpPr>
            <p:cNvPr id="60" name="object 60"/>
            <p:cNvSpPr/>
            <p:nvPr/>
          </p:nvSpPr>
          <p:spPr>
            <a:xfrm>
              <a:off x="2232977" y="5880582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91270" y="6151473"/>
              <a:ext cx="71285" cy="89115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2350185" y="5880569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77"/>
                  </a:lnTo>
                  <a:lnTo>
                    <a:pt x="11480" y="313677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67" y="0"/>
                  </a:moveTo>
                  <a:lnTo>
                    <a:pt x="21386" y="0"/>
                  </a:lnTo>
                  <a:lnTo>
                    <a:pt x="21386" y="313677"/>
                  </a:lnTo>
                  <a:lnTo>
                    <a:pt x="32867" y="313677"/>
                  </a:lnTo>
                  <a:lnTo>
                    <a:pt x="32867" y="0"/>
                  </a:lnTo>
                  <a:close/>
                </a:path>
                <a:path w="1016635" h="313689">
                  <a:moveTo>
                    <a:pt x="86334" y="12"/>
                  </a:moveTo>
                  <a:lnTo>
                    <a:pt x="64160" y="12"/>
                  </a:lnTo>
                  <a:lnTo>
                    <a:pt x="64160" y="260223"/>
                  </a:lnTo>
                  <a:lnTo>
                    <a:pt x="86334" y="260223"/>
                  </a:lnTo>
                  <a:lnTo>
                    <a:pt x="86334" y="12"/>
                  </a:lnTo>
                  <a:close/>
                </a:path>
                <a:path w="1016635" h="313689">
                  <a:moveTo>
                    <a:pt x="107721" y="12"/>
                  </a:moveTo>
                  <a:lnTo>
                    <a:pt x="96240" y="12"/>
                  </a:lnTo>
                  <a:lnTo>
                    <a:pt x="96240" y="260223"/>
                  </a:lnTo>
                  <a:lnTo>
                    <a:pt x="107721" y="260223"/>
                  </a:lnTo>
                  <a:lnTo>
                    <a:pt x="107721" y="12"/>
                  </a:lnTo>
                  <a:close/>
                </a:path>
                <a:path w="1016635" h="313689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89">
                  <a:moveTo>
                    <a:pt x="182562" y="12"/>
                  </a:moveTo>
                  <a:lnTo>
                    <a:pt x="149694" y="12"/>
                  </a:lnTo>
                  <a:lnTo>
                    <a:pt x="149694" y="260223"/>
                  </a:lnTo>
                  <a:lnTo>
                    <a:pt x="182562" y="260223"/>
                  </a:lnTo>
                  <a:lnTo>
                    <a:pt x="182562" y="12"/>
                  </a:lnTo>
                  <a:close/>
                </a:path>
                <a:path w="1016635" h="313689">
                  <a:moveTo>
                    <a:pt x="225336" y="12"/>
                  </a:moveTo>
                  <a:lnTo>
                    <a:pt x="192468" y="12"/>
                  </a:lnTo>
                  <a:lnTo>
                    <a:pt x="192468" y="260223"/>
                  </a:lnTo>
                  <a:lnTo>
                    <a:pt x="225336" y="260223"/>
                  </a:lnTo>
                  <a:lnTo>
                    <a:pt x="225336" y="12"/>
                  </a:lnTo>
                  <a:close/>
                </a:path>
                <a:path w="1016635" h="313689">
                  <a:moveTo>
                    <a:pt x="257416" y="12"/>
                  </a:moveTo>
                  <a:lnTo>
                    <a:pt x="245922" y="12"/>
                  </a:lnTo>
                  <a:lnTo>
                    <a:pt x="245922" y="260223"/>
                  </a:lnTo>
                  <a:lnTo>
                    <a:pt x="257416" y="260223"/>
                  </a:lnTo>
                  <a:lnTo>
                    <a:pt x="257416" y="12"/>
                  </a:lnTo>
                  <a:close/>
                </a:path>
                <a:path w="1016635" h="313689">
                  <a:moveTo>
                    <a:pt x="278803" y="12"/>
                  </a:moveTo>
                  <a:lnTo>
                    <a:pt x="267309" y="12"/>
                  </a:lnTo>
                  <a:lnTo>
                    <a:pt x="267309" y="260223"/>
                  </a:lnTo>
                  <a:lnTo>
                    <a:pt x="278803" y="260223"/>
                  </a:lnTo>
                  <a:lnTo>
                    <a:pt x="278803" y="12"/>
                  </a:lnTo>
                  <a:close/>
                </a:path>
                <a:path w="1016635" h="313689">
                  <a:moveTo>
                    <a:pt x="332244" y="12"/>
                  </a:moveTo>
                  <a:lnTo>
                    <a:pt x="299377" y="12"/>
                  </a:lnTo>
                  <a:lnTo>
                    <a:pt x="299377" y="260223"/>
                  </a:lnTo>
                  <a:lnTo>
                    <a:pt x="332244" y="260223"/>
                  </a:lnTo>
                  <a:lnTo>
                    <a:pt x="332244" y="12"/>
                  </a:lnTo>
                  <a:close/>
                </a:path>
                <a:path w="1016635" h="313689">
                  <a:moveTo>
                    <a:pt x="353631" y="12"/>
                  </a:moveTo>
                  <a:lnTo>
                    <a:pt x="342150" y="12"/>
                  </a:lnTo>
                  <a:lnTo>
                    <a:pt x="342150" y="260223"/>
                  </a:lnTo>
                  <a:lnTo>
                    <a:pt x="353631" y="260223"/>
                  </a:lnTo>
                  <a:lnTo>
                    <a:pt x="353631" y="12"/>
                  </a:lnTo>
                  <a:close/>
                </a:path>
                <a:path w="1016635" h="313689">
                  <a:moveTo>
                    <a:pt x="407085" y="12"/>
                  </a:moveTo>
                  <a:lnTo>
                    <a:pt x="384911" y="12"/>
                  </a:lnTo>
                  <a:lnTo>
                    <a:pt x="384911" y="260223"/>
                  </a:lnTo>
                  <a:lnTo>
                    <a:pt x="407085" y="260223"/>
                  </a:lnTo>
                  <a:lnTo>
                    <a:pt x="407085" y="12"/>
                  </a:lnTo>
                  <a:close/>
                </a:path>
                <a:path w="1016635" h="313689">
                  <a:moveTo>
                    <a:pt x="428472" y="12"/>
                  </a:moveTo>
                  <a:lnTo>
                    <a:pt x="416991" y="12"/>
                  </a:lnTo>
                  <a:lnTo>
                    <a:pt x="416991" y="260223"/>
                  </a:lnTo>
                  <a:lnTo>
                    <a:pt x="428472" y="260223"/>
                  </a:lnTo>
                  <a:lnTo>
                    <a:pt x="428472" y="12"/>
                  </a:lnTo>
                  <a:close/>
                </a:path>
                <a:path w="1016635" h="313689">
                  <a:moveTo>
                    <a:pt x="481939" y="12"/>
                  </a:moveTo>
                  <a:lnTo>
                    <a:pt x="459765" y="12"/>
                  </a:lnTo>
                  <a:lnTo>
                    <a:pt x="459765" y="260223"/>
                  </a:lnTo>
                  <a:lnTo>
                    <a:pt x="481939" y="260223"/>
                  </a:lnTo>
                  <a:lnTo>
                    <a:pt x="481939" y="12"/>
                  </a:lnTo>
                  <a:close/>
                </a:path>
                <a:path w="1016635" h="313689">
                  <a:moveTo>
                    <a:pt x="503313" y="0"/>
                  </a:moveTo>
                  <a:lnTo>
                    <a:pt x="491832" y="0"/>
                  </a:lnTo>
                  <a:lnTo>
                    <a:pt x="491832" y="313677"/>
                  </a:lnTo>
                  <a:lnTo>
                    <a:pt x="503313" y="313677"/>
                  </a:lnTo>
                  <a:lnTo>
                    <a:pt x="503313" y="0"/>
                  </a:lnTo>
                  <a:close/>
                </a:path>
                <a:path w="1016635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77"/>
                  </a:lnTo>
                  <a:lnTo>
                    <a:pt x="524700" y="313677"/>
                  </a:lnTo>
                  <a:lnTo>
                    <a:pt x="524700" y="0"/>
                  </a:lnTo>
                  <a:close/>
                </a:path>
                <a:path w="1016635" h="313689">
                  <a:moveTo>
                    <a:pt x="567474" y="12"/>
                  </a:moveTo>
                  <a:lnTo>
                    <a:pt x="534606" y="12"/>
                  </a:lnTo>
                  <a:lnTo>
                    <a:pt x="534606" y="260223"/>
                  </a:lnTo>
                  <a:lnTo>
                    <a:pt x="567474" y="260223"/>
                  </a:lnTo>
                  <a:lnTo>
                    <a:pt x="567474" y="12"/>
                  </a:lnTo>
                  <a:close/>
                </a:path>
                <a:path w="1016635" h="313689">
                  <a:moveTo>
                    <a:pt x="599554" y="12"/>
                  </a:moveTo>
                  <a:lnTo>
                    <a:pt x="588073" y="12"/>
                  </a:lnTo>
                  <a:lnTo>
                    <a:pt x="588073" y="260223"/>
                  </a:lnTo>
                  <a:lnTo>
                    <a:pt x="599554" y="260223"/>
                  </a:lnTo>
                  <a:lnTo>
                    <a:pt x="599554" y="12"/>
                  </a:lnTo>
                  <a:close/>
                </a:path>
                <a:path w="1016635" h="313689">
                  <a:moveTo>
                    <a:pt x="642327" y="12"/>
                  </a:moveTo>
                  <a:lnTo>
                    <a:pt x="609460" y="12"/>
                  </a:lnTo>
                  <a:lnTo>
                    <a:pt x="609460" y="260223"/>
                  </a:lnTo>
                  <a:lnTo>
                    <a:pt x="642327" y="260223"/>
                  </a:lnTo>
                  <a:lnTo>
                    <a:pt x="642327" y="12"/>
                  </a:lnTo>
                  <a:close/>
                </a:path>
                <a:path w="1016635" h="313689">
                  <a:moveTo>
                    <a:pt x="674408" y="12"/>
                  </a:moveTo>
                  <a:lnTo>
                    <a:pt x="662914" y="12"/>
                  </a:lnTo>
                  <a:lnTo>
                    <a:pt x="662914" y="260223"/>
                  </a:lnTo>
                  <a:lnTo>
                    <a:pt x="674408" y="260223"/>
                  </a:lnTo>
                  <a:lnTo>
                    <a:pt x="674408" y="12"/>
                  </a:lnTo>
                  <a:close/>
                </a:path>
                <a:path w="1016635" h="313689">
                  <a:moveTo>
                    <a:pt x="694969" y="12"/>
                  </a:moveTo>
                  <a:lnTo>
                    <a:pt x="684288" y="12"/>
                  </a:lnTo>
                  <a:lnTo>
                    <a:pt x="684288" y="260223"/>
                  </a:lnTo>
                  <a:lnTo>
                    <a:pt x="694969" y="260223"/>
                  </a:lnTo>
                  <a:lnTo>
                    <a:pt x="694969" y="12"/>
                  </a:lnTo>
                  <a:close/>
                </a:path>
                <a:path w="1016635" h="313689">
                  <a:moveTo>
                    <a:pt x="737717" y="12"/>
                  </a:moveTo>
                  <a:lnTo>
                    <a:pt x="727062" y="12"/>
                  </a:lnTo>
                  <a:lnTo>
                    <a:pt x="727062" y="260223"/>
                  </a:lnTo>
                  <a:lnTo>
                    <a:pt x="737717" y="260223"/>
                  </a:lnTo>
                  <a:lnTo>
                    <a:pt x="737717" y="12"/>
                  </a:lnTo>
                  <a:close/>
                </a:path>
                <a:path w="1016635" h="313689">
                  <a:moveTo>
                    <a:pt x="770623" y="12"/>
                  </a:moveTo>
                  <a:lnTo>
                    <a:pt x="759142" y="12"/>
                  </a:lnTo>
                  <a:lnTo>
                    <a:pt x="759142" y="260223"/>
                  </a:lnTo>
                  <a:lnTo>
                    <a:pt x="770623" y="260223"/>
                  </a:lnTo>
                  <a:lnTo>
                    <a:pt x="770623" y="12"/>
                  </a:lnTo>
                  <a:close/>
                </a:path>
                <a:path w="1016635" h="313689">
                  <a:moveTo>
                    <a:pt x="792010" y="12"/>
                  </a:moveTo>
                  <a:lnTo>
                    <a:pt x="780516" y="12"/>
                  </a:lnTo>
                  <a:lnTo>
                    <a:pt x="780516" y="260223"/>
                  </a:lnTo>
                  <a:lnTo>
                    <a:pt x="792010" y="260223"/>
                  </a:lnTo>
                  <a:lnTo>
                    <a:pt x="792010" y="12"/>
                  </a:lnTo>
                  <a:close/>
                </a:path>
                <a:path w="1016635" h="313689">
                  <a:moveTo>
                    <a:pt x="866851" y="12"/>
                  </a:moveTo>
                  <a:lnTo>
                    <a:pt x="833983" y="12"/>
                  </a:lnTo>
                  <a:lnTo>
                    <a:pt x="833983" y="260223"/>
                  </a:lnTo>
                  <a:lnTo>
                    <a:pt x="866851" y="260223"/>
                  </a:lnTo>
                  <a:lnTo>
                    <a:pt x="866851" y="12"/>
                  </a:lnTo>
                  <a:close/>
                </a:path>
                <a:path w="1016635" h="313689">
                  <a:moveTo>
                    <a:pt x="898918" y="12"/>
                  </a:moveTo>
                  <a:lnTo>
                    <a:pt x="887437" y="12"/>
                  </a:lnTo>
                  <a:lnTo>
                    <a:pt x="887437" y="260223"/>
                  </a:lnTo>
                  <a:lnTo>
                    <a:pt x="898918" y="260223"/>
                  </a:lnTo>
                  <a:lnTo>
                    <a:pt x="898918" y="12"/>
                  </a:lnTo>
                  <a:close/>
                </a:path>
                <a:path w="1016635" h="313689">
                  <a:moveTo>
                    <a:pt x="920292" y="12"/>
                  </a:moveTo>
                  <a:lnTo>
                    <a:pt x="908799" y="12"/>
                  </a:lnTo>
                  <a:lnTo>
                    <a:pt x="908799" y="260223"/>
                  </a:lnTo>
                  <a:lnTo>
                    <a:pt x="920292" y="260223"/>
                  </a:lnTo>
                  <a:lnTo>
                    <a:pt x="920292" y="12"/>
                  </a:lnTo>
                  <a:close/>
                </a:path>
                <a:path w="1016635" h="313689">
                  <a:moveTo>
                    <a:pt x="941679" y="12"/>
                  </a:moveTo>
                  <a:lnTo>
                    <a:pt x="930198" y="12"/>
                  </a:lnTo>
                  <a:lnTo>
                    <a:pt x="930198" y="260223"/>
                  </a:lnTo>
                  <a:lnTo>
                    <a:pt x="941679" y="260223"/>
                  </a:lnTo>
                  <a:lnTo>
                    <a:pt x="941679" y="12"/>
                  </a:lnTo>
                  <a:close/>
                </a:path>
                <a:path w="1016635" h="313689">
                  <a:moveTo>
                    <a:pt x="995146" y="0"/>
                  </a:moveTo>
                  <a:lnTo>
                    <a:pt x="983665" y="0"/>
                  </a:lnTo>
                  <a:lnTo>
                    <a:pt x="983665" y="313677"/>
                  </a:lnTo>
                  <a:lnTo>
                    <a:pt x="995146" y="313677"/>
                  </a:lnTo>
                  <a:lnTo>
                    <a:pt x="995146" y="0"/>
                  </a:lnTo>
                  <a:close/>
                </a:path>
                <a:path w="1016635" h="313689">
                  <a:moveTo>
                    <a:pt x="1016533" y="0"/>
                  </a:moveTo>
                  <a:lnTo>
                    <a:pt x="1005052" y="0"/>
                  </a:lnTo>
                  <a:lnTo>
                    <a:pt x="1005052" y="313677"/>
                  </a:lnTo>
                  <a:lnTo>
                    <a:pt x="1016533" y="313677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 txBox="1"/>
          <p:nvPr/>
        </p:nvSpPr>
        <p:spPr>
          <a:xfrm>
            <a:off x="2231026" y="6105932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007606</a:t>
            </a:r>
            <a:endParaRPr sz="950">
              <a:latin typeface="Arial MT"/>
              <a:cs typeface="Arial MT"/>
            </a:endParaRPr>
          </a:p>
        </p:txBody>
      </p:sp>
      <p:pic>
        <p:nvPicPr>
          <p:cNvPr id="64" name="object 64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632719" y="4263466"/>
            <a:ext cx="459151" cy="779962"/>
          </a:xfrm>
          <a:prstGeom prst="rect">
            <a:avLst/>
          </a:prstGeom>
        </p:spPr>
      </p:pic>
      <p:sp>
        <p:nvSpPr>
          <p:cNvPr id="65" name="object 65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4009" y="572554"/>
                </a:lnTo>
                <a:lnTo>
                  <a:pt x="6984009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 txBox="1"/>
          <p:nvPr/>
        </p:nvSpPr>
        <p:spPr>
          <a:xfrm>
            <a:off x="440899" y="157778"/>
            <a:ext cx="151828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50" dirty="0">
                <a:solidFill>
                  <a:srgbClr val="FFFFFF"/>
                </a:solidFill>
                <a:latin typeface="Trebuchet MS"/>
                <a:cs typeface="Trebuchet MS"/>
              </a:rPr>
              <a:t>SALADS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PICKLES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190441" y="8426545"/>
            <a:ext cx="1738630" cy="1927860"/>
          </a:xfrm>
          <a:custGeom>
            <a:avLst/>
            <a:gdLst/>
            <a:ahLst/>
            <a:cxnLst/>
            <a:rect l="l" t="t" r="r" b="b"/>
            <a:pathLst>
              <a:path w="1738630" h="19278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5825"/>
                </a:lnTo>
                <a:lnTo>
                  <a:pt x="1124" y="1897448"/>
                </a:lnTo>
                <a:lnTo>
                  <a:pt x="8999" y="1918822"/>
                </a:lnTo>
                <a:lnTo>
                  <a:pt x="30373" y="1926696"/>
                </a:lnTo>
                <a:lnTo>
                  <a:pt x="71996" y="1927821"/>
                </a:lnTo>
                <a:lnTo>
                  <a:pt x="1666595" y="1927821"/>
                </a:lnTo>
                <a:lnTo>
                  <a:pt x="1708218" y="1926696"/>
                </a:lnTo>
                <a:lnTo>
                  <a:pt x="1729592" y="1918822"/>
                </a:lnTo>
                <a:lnTo>
                  <a:pt x="1737466" y="1897448"/>
                </a:lnTo>
                <a:lnTo>
                  <a:pt x="1738591" y="185582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8" name="object 68"/>
          <p:cNvGraphicFramePr>
            <a:graphicFrameLocks noGrp="1"/>
          </p:cNvGraphicFramePr>
          <p:nvPr/>
        </p:nvGraphicFramePr>
        <p:xfrm>
          <a:off x="292087" y="960823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RN1013RH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780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9" name="object 69"/>
          <p:cNvSpPr txBox="1"/>
          <p:nvPr/>
        </p:nvSpPr>
        <p:spPr>
          <a:xfrm>
            <a:off x="400356" y="8482137"/>
            <a:ext cx="130746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93700" marR="5080" indent="-38163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DILL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WHOLE </a:t>
            </a:r>
            <a:r>
              <a:rPr sz="1000" b="1" spc="-15" dirty="0">
                <a:latin typeface="Trebuchet MS"/>
                <a:cs typeface="Trebuchet MS"/>
              </a:rPr>
              <a:t>GHERKINS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70" name="object 70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777316" y="7271918"/>
            <a:ext cx="564795" cy="1027633"/>
          </a:xfrm>
          <a:prstGeom prst="rect">
            <a:avLst/>
          </a:prstGeom>
        </p:spPr>
      </p:pic>
      <p:sp>
        <p:nvSpPr>
          <p:cNvPr id="71" name="object 71"/>
          <p:cNvSpPr/>
          <p:nvPr/>
        </p:nvSpPr>
        <p:spPr>
          <a:xfrm>
            <a:off x="5633589" y="5183782"/>
            <a:ext cx="1738630" cy="1913255"/>
          </a:xfrm>
          <a:custGeom>
            <a:avLst/>
            <a:gdLst/>
            <a:ahLst/>
            <a:cxnLst/>
            <a:rect l="l" t="t" r="r" b="b"/>
            <a:pathLst>
              <a:path w="1738629" h="191325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0979"/>
                </a:lnTo>
                <a:lnTo>
                  <a:pt x="1124" y="1882602"/>
                </a:lnTo>
                <a:lnTo>
                  <a:pt x="8999" y="1903976"/>
                </a:lnTo>
                <a:lnTo>
                  <a:pt x="30373" y="1911850"/>
                </a:lnTo>
                <a:lnTo>
                  <a:pt x="71996" y="1912975"/>
                </a:lnTo>
                <a:lnTo>
                  <a:pt x="1666595" y="1912975"/>
                </a:lnTo>
                <a:lnTo>
                  <a:pt x="1708218" y="1911850"/>
                </a:lnTo>
                <a:lnTo>
                  <a:pt x="1729592" y="1903976"/>
                </a:lnTo>
                <a:lnTo>
                  <a:pt x="1737466" y="1882602"/>
                </a:lnTo>
                <a:lnTo>
                  <a:pt x="1738591" y="184097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2" name="object 72"/>
          <p:cNvGraphicFramePr>
            <a:graphicFrameLocks noGrp="1"/>
          </p:cNvGraphicFramePr>
          <p:nvPr/>
        </p:nvGraphicFramePr>
        <p:xfrm>
          <a:off x="5735236" y="635061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RN1003RH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385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6005118001158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3" name="object 73"/>
          <p:cNvSpPr txBox="1"/>
          <p:nvPr/>
        </p:nvSpPr>
        <p:spPr>
          <a:xfrm>
            <a:off x="5843504" y="5229541"/>
            <a:ext cx="130746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93700" marR="5080" indent="-38163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DILL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WHOLE </a:t>
            </a:r>
            <a:r>
              <a:rPr sz="1000" b="1" spc="-15" dirty="0">
                <a:latin typeface="Trebuchet MS"/>
                <a:cs typeface="Trebuchet MS"/>
              </a:rPr>
              <a:t>GHERKINS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74" name="object 74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6256766" y="4256582"/>
            <a:ext cx="459146" cy="779962"/>
          </a:xfrm>
          <a:prstGeom prst="rect">
            <a:avLst/>
          </a:prstGeom>
        </p:spPr>
      </p:pic>
      <p:grpSp>
        <p:nvGrpSpPr>
          <p:cNvPr id="75" name="object 75"/>
          <p:cNvGrpSpPr/>
          <p:nvPr/>
        </p:nvGrpSpPr>
        <p:grpSpPr>
          <a:xfrm>
            <a:off x="5824791" y="5874753"/>
            <a:ext cx="1346200" cy="354330"/>
            <a:chOff x="5824791" y="5874753"/>
            <a:chExt cx="1346200" cy="354330"/>
          </a:xfrm>
        </p:grpSpPr>
        <p:sp>
          <p:nvSpPr>
            <p:cNvPr id="76" name="object 76"/>
            <p:cNvSpPr/>
            <p:nvPr/>
          </p:nvSpPr>
          <p:spPr>
            <a:xfrm>
              <a:off x="5824791" y="5874766"/>
              <a:ext cx="1339850" cy="354330"/>
            </a:xfrm>
            <a:custGeom>
              <a:avLst/>
              <a:gdLst/>
              <a:ahLst/>
              <a:cxnLst/>
              <a:rect l="l" t="t" r="r" b="b"/>
              <a:pathLst>
                <a:path w="1339850" h="354329">
                  <a:moveTo>
                    <a:pt x="1339824" y="0"/>
                  </a:moveTo>
                  <a:lnTo>
                    <a:pt x="0" y="0"/>
                  </a:lnTo>
                  <a:lnTo>
                    <a:pt x="0" y="353999"/>
                  </a:lnTo>
                  <a:lnTo>
                    <a:pt x="1339824" y="353999"/>
                  </a:lnTo>
                  <a:lnTo>
                    <a:pt x="13398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828615" y="5874753"/>
              <a:ext cx="1342390" cy="354330"/>
            </a:xfrm>
            <a:custGeom>
              <a:avLst/>
              <a:gdLst/>
              <a:ahLst/>
              <a:cxnLst/>
              <a:rect l="l" t="t" r="r" b="b"/>
              <a:pathLst>
                <a:path w="1342390" h="354329">
                  <a:moveTo>
                    <a:pt x="1259190" y="0"/>
                  </a:moveTo>
                  <a:lnTo>
                    <a:pt x="1247329" y="0"/>
                  </a:lnTo>
                  <a:lnTo>
                    <a:pt x="1247329" y="319303"/>
                  </a:lnTo>
                  <a:lnTo>
                    <a:pt x="1259190" y="319303"/>
                  </a:lnTo>
                  <a:lnTo>
                    <a:pt x="1259190" y="0"/>
                  </a:lnTo>
                  <a:close/>
                </a:path>
                <a:path w="1342390" h="354329">
                  <a:moveTo>
                    <a:pt x="1235429" y="0"/>
                  </a:moveTo>
                  <a:lnTo>
                    <a:pt x="1223567" y="0"/>
                  </a:lnTo>
                  <a:lnTo>
                    <a:pt x="1223567" y="319303"/>
                  </a:lnTo>
                  <a:lnTo>
                    <a:pt x="1235429" y="319303"/>
                  </a:lnTo>
                  <a:lnTo>
                    <a:pt x="1235429" y="0"/>
                  </a:lnTo>
                  <a:close/>
                </a:path>
                <a:path w="1342390" h="354329">
                  <a:moveTo>
                    <a:pt x="1211667" y="12"/>
                  </a:moveTo>
                  <a:lnTo>
                    <a:pt x="1199818" y="12"/>
                  </a:lnTo>
                  <a:lnTo>
                    <a:pt x="1199818" y="243116"/>
                  </a:lnTo>
                  <a:lnTo>
                    <a:pt x="1211667" y="243116"/>
                  </a:lnTo>
                  <a:lnTo>
                    <a:pt x="1211667" y="12"/>
                  </a:lnTo>
                  <a:close/>
                </a:path>
                <a:path w="1342390" h="354329">
                  <a:moveTo>
                    <a:pt x="1176031" y="12"/>
                  </a:moveTo>
                  <a:lnTo>
                    <a:pt x="1140420" y="12"/>
                  </a:lnTo>
                  <a:lnTo>
                    <a:pt x="1140420" y="243116"/>
                  </a:lnTo>
                  <a:lnTo>
                    <a:pt x="1176031" y="243116"/>
                  </a:lnTo>
                  <a:lnTo>
                    <a:pt x="1176031" y="12"/>
                  </a:lnTo>
                  <a:close/>
                </a:path>
                <a:path w="1342390" h="354329">
                  <a:moveTo>
                    <a:pt x="1117522" y="12"/>
                  </a:moveTo>
                  <a:lnTo>
                    <a:pt x="1092884" y="12"/>
                  </a:lnTo>
                  <a:lnTo>
                    <a:pt x="1092884" y="243116"/>
                  </a:lnTo>
                  <a:lnTo>
                    <a:pt x="1117522" y="243116"/>
                  </a:lnTo>
                  <a:lnTo>
                    <a:pt x="1117522" y="12"/>
                  </a:lnTo>
                  <a:close/>
                </a:path>
                <a:path w="1342390" h="354329">
                  <a:moveTo>
                    <a:pt x="1081886" y="12"/>
                  </a:moveTo>
                  <a:lnTo>
                    <a:pt x="1057248" y="12"/>
                  </a:lnTo>
                  <a:lnTo>
                    <a:pt x="1057248" y="243116"/>
                  </a:lnTo>
                  <a:lnTo>
                    <a:pt x="1081886" y="243116"/>
                  </a:lnTo>
                  <a:lnTo>
                    <a:pt x="1081886" y="12"/>
                  </a:lnTo>
                  <a:close/>
                </a:path>
                <a:path w="1342390" h="354329">
                  <a:moveTo>
                    <a:pt x="1009712" y="12"/>
                  </a:moveTo>
                  <a:lnTo>
                    <a:pt x="997850" y="12"/>
                  </a:lnTo>
                  <a:lnTo>
                    <a:pt x="997850" y="243116"/>
                  </a:lnTo>
                  <a:lnTo>
                    <a:pt x="1009712" y="243116"/>
                  </a:lnTo>
                  <a:lnTo>
                    <a:pt x="1009712" y="12"/>
                  </a:lnTo>
                  <a:close/>
                </a:path>
                <a:path w="1342390" h="354329">
                  <a:moveTo>
                    <a:pt x="985950" y="12"/>
                  </a:moveTo>
                  <a:lnTo>
                    <a:pt x="974088" y="12"/>
                  </a:lnTo>
                  <a:lnTo>
                    <a:pt x="974088" y="243116"/>
                  </a:lnTo>
                  <a:lnTo>
                    <a:pt x="985950" y="243116"/>
                  </a:lnTo>
                  <a:lnTo>
                    <a:pt x="985950" y="12"/>
                  </a:lnTo>
                  <a:close/>
                </a:path>
                <a:path w="1342390" h="354329">
                  <a:moveTo>
                    <a:pt x="949412" y="12"/>
                  </a:moveTo>
                  <a:lnTo>
                    <a:pt x="938452" y="12"/>
                  </a:lnTo>
                  <a:lnTo>
                    <a:pt x="938452" y="243116"/>
                  </a:lnTo>
                  <a:lnTo>
                    <a:pt x="949412" y="243116"/>
                  </a:lnTo>
                  <a:lnTo>
                    <a:pt x="949412" y="12"/>
                  </a:lnTo>
                  <a:close/>
                </a:path>
                <a:path w="1342390" h="354329">
                  <a:moveTo>
                    <a:pt x="901889" y="12"/>
                  </a:moveTo>
                  <a:lnTo>
                    <a:pt x="890929" y="12"/>
                  </a:lnTo>
                  <a:lnTo>
                    <a:pt x="890929" y="243116"/>
                  </a:lnTo>
                  <a:lnTo>
                    <a:pt x="901889" y="243116"/>
                  </a:lnTo>
                  <a:lnTo>
                    <a:pt x="901889" y="12"/>
                  </a:lnTo>
                  <a:close/>
                </a:path>
                <a:path w="1342390" h="354329">
                  <a:moveTo>
                    <a:pt x="879029" y="12"/>
                  </a:moveTo>
                  <a:lnTo>
                    <a:pt x="867167" y="12"/>
                  </a:lnTo>
                  <a:lnTo>
                    <a:pt x="867167" y="243116"/>
                  </a:lnTo>
                  <a:lnTo>
                    <a:pt x="879029" y="243116"/>
                  </a:lnTo>
                  <a:lnTo>
                    <a:pt x="879029" y="12"/>
                  </a:lnTo>
                  <a:close/>
                </a:path>
                <a:path w="1342390" h="354329">
                  <a:moveTo>
                    <a:pt x="843392" y="12"/>
                  </a:moveTo>
                  <a:lnTo>
                    <a:pt x="807769" y="12"/>
                  </a:lnTo>
                  <a:lnTo>
                    <a:pt x="807769" y="243116"/>
                  </a:lnTo>
                  <a:lnTo>
                    <a:pt x="843392" y="243116"/>
                  </a:lnTo>
                  <a:lnTo>
                    <a:pt x="843392" y="12"/>
                  </a:lnTo>
                  <a:close/>
                </a:path>
                <a:path w="1342390" h="354329">
                  <a:moveTo>
                    <a:pt x="795869" y="12"/>
                  </a:moveTo>
                  <a:lnTo>
                    <a:pt x="784020" y="12"/>
                  </a:lnTo>
                  <a:lnTo>
                    <a:pt x="784020" y="243116"/>
                  </a:lnTo>
                  <a:lnTo>
                    <a:pt x="795869" y="243116"/>
                  </a:lnTo>
                  <a:lnTo>
                    <a:pt x="795869" y="12"/>
                  </a:lnTo>
                  <a:close/>
                </a:path>
                <a:path w="1342390" h="354329">
                  <a:moveTo>
                    <a:pt x="760220" y="12"/>
                  </a:moveTo>
                  <a:lnTo>
                    <a:pt x="724609" y="12"/>
                  </a:lnTo>
                  <a:lnTo>
                    <a:pt x="724609" y="243116"/>
                  </a:lnTo>
                  <a:lnTo>
                    <a:pt x="760220" y="243116"/>
                  </a:lnTo>
                  <a:lnTo>
                    <a:pt x="760220" y="12"/>
                  </a:lnTo>
                  <a:close/>
                </a:path>
                <a:path w="1342390" h="354329">
                  <a:moveTo>
                    <a:pt x="712709" y="0"/>
                  </a:moveTo>
                  <a:lnTo>
                    <a:pt x="700848" y="0"/>
                  </a:lnTo>
                  <a:lnTo>
                    <a:pt x="700848" y="319303"/>
                  </a:lnTo>
                  <a:lnTo>
                    <a:pt x="712709" y="319303"/>
                  </a:lnTo>
                  <a:lnTo>
                    <a:pt x="712709" y="0"/>
                  </a:lnTo>
                  <a:close/>
                </a:path>
                <a:path w="1342390" h="354329">
                  <a:moveTo>
                    <a:pt x="688948" y="0"/>
                  </a:moveTo>
                  <a:lnTo>
                    <a:pt x="677086" y="0"/>
                  </a:lnTo>
                  <a:lnTo>
                    <a:pt x="677086" y="319303"/>
                  </a:lnTo>
                  <a:lnTo>
                    <a:pt x="688948" y="319303"/>
                  </a:lnTo>
                  <a:lnTo>
                    <a:pt x="688948" y="0"/>
                  </a:lnTo>
                  <a:close/>
                </a:path>
                <a:path w="1342390" h="354329">
                  <a:moveTo>
                    <a:pt x="665186" y="12"/>
                  </a:moveTo>
                  <a:lnTo>
                    <a:pt x="641450" y="12"/>
                  </a:lnTo>
                  <a:lnTo>
                    <a:pt x="641450" y="243116"/>
                  </a:lnTo>
                  <a:lnTo>
                    <a:pt x="665186" y="243116"/>
                  </a:lnTo>
                  <a:lnTo>
                    <a:pt x="665186" y="12"/>
                  </a:lnTo>
                  <a:close/>
                </a:path>
                <a:path w="1342390" h="354329">
                  <a:moveTo>
                    <a:pt x="605788" y="12"/>
                  </a:moveTo>
                  <a:lnTo>
                    <a:pt x="593939" y="12"/>
                  </a:lnTo>
                  <a:lnTo>
                    <a:pt x="593939" y="243116"/>
                  </a:lnTo>
                  <a:lnTo>
                    <a:pt x="605788" y="243116"/>
                  </a:lnTo>
                  <a:lnTo>
                    <a:pt x="605788" y="12"/>
                  </a:lnTo>
                  <a:close/>
                </a:path>
                <a:path w="1342390" h="354329">
                  <a:moveTo>
                    <a:pt x="582026" y="12"/>
                  </a:moveTo>
                  <a:lnTo>
                    <a:pt x="558290" y="12"/>
                  </a:lnTo>
                  <a:lnTo>
                    <a:pt x="558290" y="243116"/>
                  </a:lnTo>
                  <a:lnTo>
                    <a:pt x="582026" y="243116"/>
                  </a:lnTo>
                  <a:lnTo>
                    <a:pt x="582026" y="12"/>
                  </a:lnTo>
                  <a:close/>
                </a:path>
                <a:path w="1342390" h="354329">
                  <a:moveTo>
                    <a:pt x="522629" y="12"/>
                  </a:moveTo>
                  <a:lnTo>
                    <a:pt x="510767" y="12"/>
                  </a:lnTo>
                  <a:lnTo>
                    <a:pt x="510767" y="243116"/>
                  </a:lnTo>
                  <a:lnTo>
                    <a:pt x="522629" y="243116"/>
                  </a:lnTo>
                  <a:lnTo>
                    <a:pt x="522629" y="12"/>
                  </a:lnTo>
                  <a:close/>
                </a:path>
                <a:path w="1342390" h="354329">
                  <a:moveTo>
                    <a:pt x="498867" y="12"/>
                  </a:moveTo>
                  <a:lnTo>
                    <a:pt x="463256" y="12"/>
                  </a:lnTo>
                  <a:lnTo>
                    <a:pt x="463256" y="243116"/>
                  </a:lnTo>
                  <a:lnTo>
                    <a:pt x="498867" y="243116"/>
                  </a:lnTo>
                  <a:lnTo>
                    <a:pt x="498867" y="12"/>
                  </a:lnTo>
                  <a:close/>
                </a:path>
                <a:path w="1342390" h="354329">
                  <a:moveTo>
                    <a:pt x="439469" y="12"/>
                  </a:moveTo>
                  <a:lnTo>
                    <a:pt x="427607" y="12"/>
                  </a:lnTo>
                  <a:lnTo>
                    <a:pt x="427607" y="243116"/>
                  </a:lnTo>
                  <a:lnTo>
                    <a:pt x="439469" y="243116"/>
                  </a:lnTo>
                  <a:lnTo>
                    <a:pt x="439469" y="12"/>
                  </a:lnTo>
                  <a:close/>
                </a:path>
                <a:path w="1342390" h="354329">
                  <a:moveTo>
                    <a:pt x="415720" y="12"/>
                  </a:moveTo>
                  <a:lnTo>
                    <a:pt x="403858" y="12"/>
                  </a:lnTo>
                  <a:lnTo>
                    <a:pt x="403858" y="243116"/>
                  </a:lnTo>
                  <a:lnTo>
                    <a:pt x="415720" y="243116"/>
                  </a:lnTo>
                  <a:lnTo>
                    <a:pt x="415720" y="12"/>
                  </a:lnTo>
                  <a:close/>
                </a:path>
                <a:path w="1342390" h="354329">
                  <a:moveTo>
                    <a:pt x="380058" y="12"/>
                  </a:moveTo>
                  <a:lnTo>
                    <a:pt x="344448" y="12"/>
                  </a:lnTo>
                  <a:lnTo>
                    <a:pt x="344448" y="243116"/>
                  </a:lnTo>
                  <a:lnTo>
                    <a:pt x="380058" y="243116"/>
                  </a:lnTo>
                  <a:lnTo>
                    <a:pt x="380058" y="12"/>
                  </a:lnTo>
                  <a:close/>
                </a:path>
                <a:path w="1342390" h="354329">
                  <a:moveTo>
                    <a:pt x="332548" y="12"/>
                  </a:moveTo>
                  <a:lnTo>
                    <a:pt x="296924" y="12"/>
                  </a:lnTo>
                  <a:lnTo>
                    <a:pt x="296924" y="243116"/>
                  </a:lnTo>
                  <a:lnTo>
                    <a:pt x="332548" y="243116"/>
                  </a:lnTo>
                  <a:lnTo>
                    <a:pt x="332548" y="12"/>
                  </a:lnTo>
                  <a:close/>
                </a:path>
                <a:path w="1342390" h="354329">
                  <a:moveTo>
                    <a:pt x="273150" y="12"/>
                  </a:moveTo>
                  <a:lnTo>
                    <a:pt x="261288" y="12"/>
                  </a:lnTo>
                  <a:lnTo>
                    <a:pt x="261288" y="243116"/>
                  </a:lnTo>
                  <a:lnTo>
                    <a:pt x="273150" y="243116"/>
                  </a:lnTo>
                  <a:lnTo>
                    <a:pt x="273150" y="12"/>
                  </a:lnTo>
                  <a:close/>
                </a:path>
                <a:path w="1342390" h="354329">
                  <a:moveTo>
                    <a:pt x="249388" y="12"/>
                  </a:moveTo>
                  <a:lnTo>
                    <a:pt x="237539" y="12"/>
                  </a:lnTo>
                  <a:lnTo>
                    <a:pt x="237539" y="243116"/>
                  </a:lnTo>
                  <a:lnTo>
                    <a:pt x="249388" y="243116"/>
                  </a:lnTo>
                  <a:lnTo>
                    <a:pt x="249388" y="12"/>
                  </a:lnTo>
                  <a:close/>
                </a:path>
                <a:path w="1342390" h="354329">
                  <a:moveTo>
                    <a:pt x="225639" y="12"/>
                  </a:moveTo>
                  <a:lnTo>
                    <a:pt x="201890" y="12"/>
                  </a:lnTo>
                  <a:lnTo>
                    <a:pt x="201890" y="243116"/>
                  </a:lnTo>
                  <a:lnTo>
                    <a:pt x="225639" y="243116"/>
                  </a:lnTo>
                  <a:lnTo>
                    <a:pt x="225639" y="12"/>
                  </a:lnTo>
                  <a:close/>
                </a:path>
                <a:path w="1342390" h="354329">
                  <a:moveTo>
                    <a:pt x="166228" y="0"/>
                  </a:moveTo>
                  <a:lnTo>
                    <a:pt x="154367" y="0"/>
                  </a:lnTo>
                  <a:lnTo>
                    <a:pt x="154367" y="319303"/>
                  </a:lnTo>
                  <a:lnTo>
                    <a:pt x="166228" y="319303"/>
                  </a:lnTo>
                  <a:lnTo>
                    <a:pt x="166228" y="0"/>
                  </a:lnTo>
                  <a:close/>
                </a:path>
                <a:path w="1342390" h="354329">
                  <a:moveTo>
                    <a:pt x="142467" y="0"/>
                  </a:moveTo>
                  <a:lnTo>
                    <a:pt x="130605" y="0"/>
                  </a:lnTo>
                  <a:lnTo>
                    <a:pt x="130605" y="319303"/>
                  </a:lnTo>
                  <a:lnTo>
                    <a:pt x="142467" y="319303"/>
                  </a:lnTo>
                  <a:lnTo>
                    <a:pt x="142467" y="0"/>
                  </a:lnTo>
                  <a:close/>
                </a:path>
                <a:path w="1342390" h="354329">
                  <a:moveTo>
                    <a:pt x="1185111" y="258864"/>
                  </a:moveTo>
                  <a:lnTo>
                    <a:pt x="1151838" y="286842"/>
                  </a:lnTo>
                  <a:lnTo>
                    <a:pt x="1151049" y="313728"/>
                  </a:lnTo>
                  <a:lnTo>
                    <a:pt x="1151812" y="324827"/>
                  </a:lnTo>
                  <a:lnTo>
                    <a:pt x="1177352" y="353898"/>
                  </a:lnTo>
                  <a:lnTo>
                    <a:pt x="1183079" y="354012"/>
                  </a:lnTo>
                  <a:lnTo>
                    <a:pt x="1189010" y="353644"/>
                  </a:lnTo>
                  <a:lnTo>
                    <a:pt x="1207528" y="342074"/>
                  </a:lnTo>
                  <a:lnTo>
                    <a:pt x="1183435" y="342074"/>
                  </a:lnTo>
                  <a:lnTo>
                    <a:pt x="1176069" y="341871"/>
                  </a:lnTo>
                  <a:lnTo>
                    <a:pt x="1164051" y="312635"/>
                  </a:lnTo>
                  <a:lnTo>
                    <a:pt x="1164536" y="288772"/>
                  </a:lnTo>
                  <a:lnTo>
                    <a:pt x="1176552" y="270852"/>
                  </a:lnTo>
                  <a:lnTo>
                    <a:pt x="1207729" y="270852"/>
                  </a:lnTo>
                  <a:lnTo>
                    <a:pt x="1207616" y="270560"/>
                  </a:lnTo>
                  <a:lnTo>
                    <a:pt x="1189429" y="259130"/>
                  </a:lnTo>
                  <a:lnTo>
                    <a:pt x="1185111" y="258864"/>
                  </a:lnTo>
                  <a:close/>
                </a:path>
                <a:path w="1342390" h="354329">
                  <a:moveTo>
                    <a:pt x="1207729" y="270852"/>
                  </a:moveTo>
                  <a:lnTo>
                    <a:pt x="1186839" y="270852"/>
                  </a:lnTo>
                  <a:lnTo>
                    <a:pt x="1189671" y="271144"/>
                  </a:lnTo>
                  <a:lnTo>
                    <a:pt x="1190915" y="271386"/>
                  </a:lnTo>
                  <a:lnTo>
                    <a:pt x="1199462" y="304406"/>
                  </a:lnTo>
                  <a:lnTo>
                    <a:pt x="1199094" y="319608"/>
                  </a:lnTo>
                  <a:lnTo>
                    <a:pt x="1183435" y="342074"/>
                  </a:lnTo>
                  <a:lnTo>
                    <a:pt x="1207528" y="342074"/>
                  </a:lnTo>
                  <a:lnTo>
                    <a:pt x="1212391" y="297065"/>
                  </a:lnTo>
                  <a:lnTo>
                    <a:pt x="1211794" y="288772"/>
                  </a:lnTo>
                  <a:lnTo>
                    <a:pt x="1210562" y="280593"/>
                  </a:lnTo>
                  <a:lnTo>
                    <a:pt x="1209648" y="276618"/>
                  </a:lnTo>
                  <a:lnTo>
                    <a:pt x="1208455" y="272719"/>
                  </a:lnTo>
                  <a:lnTo>
                    <a:pt x="1207729" y="270852"/>
                  </a:lnTo>
                  <a:close/>
                </a:path>
                <a:path w="1342390" h="354329">
                  <a:moveTo>
                    <a:pt x="868297" y="258864"/>
                  </a:moveTo>
                  <a:lnTo>
                    <a:pt x="835024" y="286842"/>
                  </a:lnTo>
                  <a:lnTo>
                    <a:pt x="834247" y="313728"/>
                  </a:lnTo>
                  <a:lnTo>
                    <a:pt x="835010" y="324827"/>
                  </a:lnTo>
                  <a:lnTo>
                    <a:pt x="860550" y="353898"/>
                  </a:lnTo>
                  <a:lnTo>
                    <a:pt x="866291" y="354012"/>
                  </a:lnTo>
                  <a:lnTo>
                    <a:pt x="872221" y="353644"/>
                  </a:lnTo>
                  <a:lnTo>
                    <a:pt x="890725" y="342074"/>
                  </a:lnTo>
                  <a:lnTo>
                    <a:pt x="866633" y="342074"/>
                  </a:lnTo>
                  <a:lnTo>
                    <a:pt x="859255" y="341871"/>
                  </a:lnTo>
                  <a:lnTo>
                    <a:pt x="847250" y="312635"/>
                  </a:lnTo>
                  <a:lnTo>
                    <a:pt x="847735" y="288772"/>
                  </a:lnTo>
                  <a:lnTo>
                    <a:pt x="859763" y="270852"/>
                  </a:lnTo>
                  <a:lnTo>
                    <a:pt x="890918" y="270852"/>
                  </a:lnTo>
                  <a:lnTo>
                    <a:pt x="890802" y="270560"/>
                  </a:lnTo>
                  <a:lnTo>
                    <a:pt x="872628" y="259130"/>
                  </a:lnTo>
                  <a:lnTo>
                    <a:pt x="868297" y="258864"/>
                  </a:lnTo>
                  <a:close/>
                </a:path>
                <a:path w="1342390" h="354329">
                  <a:moveTo>
                    <a:pt x="890918" y="270852"/>
                  </a:moveTo>
                  <a:lnTo>
                    <a:pt x="870037" y="270852"/>
                  </a:lnTo>
                  <a:lnTo>
                    <a:pt x="872856" y="271144"/>
                  </a:lnTo>
                  <a:lnTo>
                    <a:pt x="874101" y="271386"/>
                  </a:lnTo>
                  <a:lnTo>
                    <a:pt x="882661" y="304406"/>
                  </a:lnTo>
                  <a:lnTo>
                    <a:pt x="882293" y="319608"/>
                  </a:lnTo>
                  <a:lnTo>
                    <a:pt x="866633" y="342074"/>
                  </a:lnTo>
                  <a:lnTo>
                    <a:pt x="890725" y="342074"/>
                  </a:lnTo>
                  <a:lnTo>
                    <a:pt x="895589" y="297065"/>
                  </a:lnTo>
                  <a:lnTo>
                    <a:pt x="895005" y="288772"/>
                  </a:lnTo>
                  <a:lnTo>
                    <a:pt x="893761" y="280593"/>
                  </a:lnTo>
                  <a:lnTo>
                    <a:pt x="892846" y="276618"/>
                  </a:lnTo>
                  <a:lnTo>
                    <a:pt x="891665" y="272719"/>
                  </a:lnTo>
                  <a:lnTo>
                    <a:pt x="890918" y="270852"/>
                  </a:lnTo>
                  <a:close/>
                </a:path>
                <a:path w="1342390" h="354329">
                  <a:moveTo>
                    <a:pt x="789100" y="258864"/>
                  </a:moveTo>
                  <a:lnTo>
                    <a:pt x="755826" y="286842"/>
                  </a:lnTo>
                  <a:lnTo>
                    <a:pt x="755050" y="313728"/>
                  </a:lnTo>
                  <a:lnTo>
                    <a:pt x="755813" y="324827"/>
                  </a:lnTo>
                  <a:lnTo>
                    <a:pt x="781353" y="353898"/>
                  </a:lnTo>
                  <a:lnTo>
                    <a:pt x="787093" y="354012"/>
                  </a:lnTo>
                  <a:lnTo>
                    <a:pt x="793024" y="353644"/>
                  </a:lnTo>
                  <a:lnTo>
                    <a:pt x="811527" y="342074"/>
                  </a:lnTo>
                  <a:lnTo>
                    <a:pt x="787436" y="342074"/>
                  </a:lnTo>
                  <a:lnTo>
                    <a:pt x="780058" y="341871"/>
                  </a:lnTo>
                  <a:lnTo>
                    <a:pt x="768053" y="312635"/>
                  </a:lnTo>
                  <a:lnTo>
                    <a:pt x="768538" y="288772"/>
                  </a:lnTo>
                  <a:lnTo>
                    <a:pt x="780566" y="270852"/>
                  </a:lnTo>
                  <a:lnTo>
                    <a:pt x="811721" y="270852"/>
                  </a:lnTo>
                  <a:lnTo>
                    <a:pt x="811604" y="270560"/>
                  </a:lnTo>
                  <a:lnTo>
                    <a:pt x="793431" y="259130"/>
                  </a:lnTo>
                  <a:lnTo>
                    <a:pt x="789100" y="258864"/>
                  </a:lnTo>
                  <a:close/>
                </a:path>
                <a:path w="1342390" h="354329">
                  <a:moveTo>
                    <a:pt x="811721" y="270852"/>
                  </a:moveTo>
                  <a:lnTo>
                    <a:pt x="790840" y="270852"/>
                  </a:lnTo>
                  <a:lnTo>
                    <a:pt x="793659" y="271144"/>
                  </a:lnTo>
                  <a:lnTo>
                    <a:pt x="794904" y="271386"/>
                  </a:lnTo>
                  <a:lnTo>
                    <a:pt x="803464" y="304406"/>
                  </a:lnTo>
                  <a:lnTo>
                    <a:pt x="803095" y="319608"/>
                  </a:lnTo>
                  <a:lnTo>
                    <a:pt x="787436" y="342074"/>
                  </a:lnTo>
                  <a:lnTo>
                    <a:pt x="811527" y="342074"/>
                  </a:lnTo>
                  <a:lnTo>
                    <a:pt x="816392" y="297065"/>
                  </a:lnTo>
                  <a:lnTo>
                    <a:pt x="815808" y="288772"/>
                  </a:lnTo>
                  <a:lnTo>
                    <a:pt x="814551" y="280593"/>
                  </a:lnTo>
                  <a:lnTo>
                    <a:pt x="813649" y="276618"/>
                  </a:lnTo>
                  <a:lnTo>
                    <a:pt x="812468" y="272719"/>
                  </a:lnTo>
                  <a:lnTo>
                    <a:pt x="811721" y="270852"/>
                  </a:lnTo>
                  <a:close/>
                </a:path>
                <a:path w="1342390" h="354329">
                  <a:moveTo>
                    <a:pt x="480731" y="258864"/>
                  </a:moveTo>
                  <a:lnTo>
                    <a:pt x="447458" y="286842"/>
                  </a:lnTo>
                  <a:lnTo>
                    <a:pt x="446669" y="313728"/>
                  </a:lnTo>
                  <a:lnTo>
                    <a:pt x="447432" y="324827"/>
                  </a:lnTo>
                  <a:lnTo>
                    <a:pt x="472984" y="353898"/>
                  </a:lnTo>
                  <a:lnTo>
                    <a:pt x="478712" y="354012"/>
                  </a:lnTo>
                  <a:lnTo>
                    <a:pt x="484643" y="353644"/>
                  </a:lnTo>
                  <a:lnTo>
                    <a:pt x="503159" y="342074"/>
                  </a:lnTo>
                  <a:lnTo>
                    <a:pt x="479068" y="342074"/>
                  </a:lnTo>
                  <a:lnTo>
                    <a:pt x="471689" y="341871"/>
                  </a:lnTo>
                  <a:lnTo>
                    <a:pt x="459671" y="312635"/>
                  </a:lnTo>
                  <a:lnTo>
                    <a:pt x="460156" y="288772"/>
                  </a:lnTo>
                  <a:lnTo>
                    <a:pt x="472184" y="270852"/>
                  </a:lnTo>
                  <a:lnTo>
                    <a:pt x="503351" y="270852"/>
                  </a:lnTo>
                  <a:lnTo>
                    <a:pt x="503236" y="270560"/>
                  </a:lnTo>
                  <a:lnTo>
                    <a:pt x="485049" y="259130"/>
                  </a:lnTo>
                  <a:lnTo>
                    <a:pt x="480731" y="258864"/>
                  </a:lnTo>
                  <a:close/>
                </a:path>
                <a:path w="1342390" h="354329">
                  <a:moveTo>
                    <a:pt x="503351" y="270852"/>
                  </a:moveTo>
                  <a:lnTo>
                    <a:pt x="482471" y="270852"/>
                  </a:lnTo>
                  <a:lnTo>
                    <a:pt x="485291" y="271144"/>
                  </a:lnTo>
                  <a:lnTo>
                    <a:pt x="486535" y="271386"/>
                  </a:lnTo>
                  <a:lnTo>
                    <a:pt x="495095" y="304406"/>
                  </a:lnTo>
                  <a:lnTo>
                    <a:pt x="494727" y="319608"/>
                  </a:lnTo>
                  <a:lnTo>
                    <a:pt x="479068" y="342074"/>
                  </a:lnTo>
                  <a:lnTo>
                    <a:pt x="503159" y="342074"/>
                  </a:lnTo>
                  <a:lnTo>
                    <a:pt x="508011" y="297065"/>
                  </a:lnTo>
                  <a:lnTo>
                    <a:pt x="507427" y="288772"/>
                  </a:lnTo>
                  <a:lnTo>
                    <a:pt x="506182" y="280593"/>
                  </a:lnTo>
                  <a:lnTo>
                    <a:pt x="505268" y="276618"/>
                  </a:lnTo>
                  <a:lnTo>
                    <a:pt x="504087" y="272719"/>
                  </a:lnTo>
                  <a:lnTo>
                    <a:pt x="503351" y="270852"/>
                  </a:lnTo>
                  <a:close/>
                </a:path>
                <a:path w="1342390" h="354329">
                  <a:moveTo>
                    <a:pt x="322324" y="258864"/>
                  </a:moveTo>
                  <a:lnTo>
                    <a:pt x="289050" y="286842"/>
                  </a:lnTo>
                  <a:lnTo>
                    <a:pt x="288274" y="313728"/>
                  </a:lnTo>
                  <a:lnTo>
                    <a:pt x="289037" y="324827"/>
                  </a:lnTo>
                  <a:lnTo>
                    <a:pt x="314590" y="353898"/>
                  </a:lnTo>
                  <a:lnTo>
                    <a:pt x="320318" y="354012"/>
                  </a:lnTo>
                  <a:lnTo>
                    <a:pt x="326248" y="353644"/>
                  </a:lnTo>
                  <a:lnTo>
                    <a:pt x="344763" y="342074"/>
                  </a:lnTo>
                  <a:lnTo>
                    <a:pt x="320660" y="342074"/>
                  </a:lnTo>
                  <a:lnTo>
                    <a:pt x="313294" y="341871"/>
                  </a:lnTo>
                  <a:lnTo>
                    <a:pt x="301265" y="312635"/>
                  </a:lnTo>
                  <a:lnTo>
                    <a:pt x="301761" y="288772"/>
                  </a:lnTo>
                  <a:lnTo>
                    <a:pt x="313790" y="270852"/>
                  </a:lnTo>
                  <a:lnTo>
                    <a:pt x="344944" y="270852"/>
                  </a:lnTo>
                  <a:lnTo>
                    <a:pt x="344829" y="270560"/>
                  </a:lnTo>
                  <a:lnTo>
                    <a:pt x="326655" y="259130"/>
                  </a:lnTo>
                  <a:lnTo>
                    <a:pt x="322324" y="258864"/>
                  </a:lnTo>
                  <a:close/>
                </a:path>
                <a:path w="1342390" h="354329">
                  <a:moveTo>
                    <a:pt x="344944" y="270852"/>
                  </a:moveTo>
                  <a:lnTo>
                    <a:pt x="324064" y="270852"/>
                  </a:lnTo>
                  <a:lnTo>
                    <a:pt x="326883" y="271144"/>
                  </a:lnTo>
                  <a:lnTo>
                    <a:pt x="328128" y="271386"/>
                  </a:lnTo>
                  <a:lnTo>
                    <a:pt x="336688" y="304406"/>
                  </a:lnTo>
                  <a:lnTo>
                    <a:pt x="336320" y="319608"/>
                  </a:lnTo>
                  <a:lnTo>
                    <a:pt x="320660" y="342074"/>
                  </a:lnTo>
                  <a:lnTo>
                    <a:pt x="344763" y="342074"/>
                  </a:lnTo>
                  <a:lnTo>
                    <a:pt x="349616" y="297065"/>
                  </a:lnTo>
                  <a:lnTo>
                    <a:pt x="349020" y="288772"/>
                  </a:lnTo>
                  <a:lnTo>
                    <a:pt x="347788" y="280593"/>
                  </a:lnTo>
                  <a:lnTo>
                    <a:pt x="346861" y="276618"/>
                  </a:lnTo>
                  <a:lnTo>
                    <a:pt x="345680" y="272719"/>
                  </a:lnTo>
                  <a:lnTo>
                    <a:pt x="344944" y="270852"/>
                  </a:lnTo>
                  <a:close/>
                </a:path>
                <a:path w="1342390" h="354329">
                  <a:moveTo>
                    <a:pt x="243127" y="258864"/>
                  </a:moveTo>
                  <a:lnTo>
                    <a:pt x="209853" y="286842"/>
                  </a:lnTo>
                  <a:lnTo>
                    <a:pt x="209066" y="313728"/>
                  </a:lnTo>
                  <a:lnTo>
                    <a:pt x="209840" y="324827"/>
                  </a:lnTo>
                  <a:lnTo>
                    <a:pt x="235380" y="353898"/>
                  </a:lnTo>
                  <a:lnTo>
                    <a:pt x="241108" y="354012"/>
                  </a:lnTo>
                  <a:lnTo>
                    <a:pt x="247051" y="353644"/>
                  </a:lnTo>
                  <a:lnTo>
                    <a:pt x="265566" y="342074"/>
                  </a:lnTo>
                  <a:lnTo>
                    <a:pt x="241451" y="342074"/>
                  </a:lnTo>
                  <a:lnTo>
                    <a:pt x="234085" y="341871"/>
                  </a:lnTo>
                  <a:lnTo>
                    <a:pt x="222068" y="312635"/>
                  </a:lnTo>
                  <a:lnTo>
                    <a:pt x="222564" y="288772"/>
                  </a:lnTo>
                  <a:lnTo>
                    <a:pt x="234593" y="270852"/>
                  </a:lnTo>
                  <a:lnTo>
                    <a:pt x="265746" y="270852"/>
                  </a:lnTo>
                  <a:lnTo>
                    <a:pt x="265631" y="270560"/>
                  </a:lnTo>
                  <a:lnTo>
                    <a:pt x="247458" y="259130"/>
                  </a:lnTo>
                  <a:lnTo>
                    <a:pt x="243127" y="258864"/>
                  </a:lnTo>
                  <a:close/>
                </a:path>
                <a:path w="1342390" h="354329">
                  <a:moveTo>
                    <a:pt x="265746" y="270852"/>
                  </a:moveTo>
                  <a:lnTo>
                    <a:pt x="244867" y="270852"/>
                  </a:lnTo>
                  <a:lnTo>
                    <a:pt x="247686" y="271144"/>
                  </a:lnTo>
                  <a:lnTo>
                    <a:pt x="248931" y="271386"/>
                  </a:lnTo>
                  <a:lnTo>
                    <a:pt x="257478" y="304406"/>
                  </a:lnTo>
                  <a:lnTo>
                    <a:pt x="257110" y="319608"/>
                  </a:lnTo>
                  <a:lnTo>
                    <a:pt x="241451" y="342074"/>
                  </a:lnTo>
                  <a:lnTo>
                    <a:pt x="265566" y="342074"/>
                  </a:lnTo>
                  <a:lnTo>
                    <a:pt x="270419" y="297065"/>
                  </a:lnTo>
                  <a:lnTo>
                    <a:pt x="269822" y="288772"/>
                  </a:lnTo>
                  <a:lnTo>
                    <a:pt x="268590" y="280593"/>
                  </a:lnTo>
                  <a:lnTo>
                    <a:pt x="267663" y="276618"/>
                  </a:lnTo>
                  <a:lnTo>
                    <a:pt x="266483" y="272719"/>
                  </a:lnTo>
                  <a:lnTo>
                    <a:pt x="265746" y="270852"/>
                  </a:lnTo>
                  <a:close/>
                </a:path>
                <a:path w="1342390" h="354329">
                  <a:moveTo>
                    <a:pt x="1126839" y="271335"/>
                  </a:moveTo>
                  <a:lnTo>
                    <a:pt x="1102333" y="271335"/>
                  </a:lnTo>
                  <a:lnTo>
                    <a:pt x="1103869" y="271348"/>
                  </a:lnTo>
                  <a:lnTo>
                    <a:pt x="1104543" y="271399"/>
                  </a:lnTo>
                  <a:lnTo>
                    <a:pt x="1117281" y="286956"/>
                  </a:lnTo>
                  <a:lnTo>
                    <a:pt x="1117119" y="287807"/>
                  </a:lnTo>
                  <a:lnTo>
                    <a:pt x="1091271" y="310768"/>
                  </a:lnTo>
                  <a:lnTo>
                    <a:pt x="1086407" y="314909"/>
                  </a:lnTo>
                  <a:lnTo>
                    <a:pt x="1074494" y="353440"/>
                  </a:lnTo>
                  <a:lnTo>
                    <a:pt x="1129333" y="353440"/>
                  </a:lnTo>
                  <a:lnTo>
                    <a:pt x="1129333" y="341515"/>
                  </a:lnTo>
                  <a:lnTo>
                    <a:pt x="1087563" y="341515"/>
                  </a:lnTo>
                  <a:lnTo>
                    <a:pt x="1087677" y="337654"/>
                  </a:lnTo>
                  <a:lnTo>
                    <a:pt x="1117077" y="308597"/>
                  </a:lnTo>
                  <a:lnTo>
                    <a:pt x="1121027" y="305396"/>
                  </a:lnTo>
                  <a:lnTo>
                    <a:pt x="1130452" y="285292"/>
                  </a:lnTo>
                  <a:lnTo>
                    <a:pt x="1130356" y="282536"/>
                  </a:lnTo>
                  <a:lnTo>
                    <a:pt x="1127517" y="272465"/>
                  </a:lnTo>
                  <a:lnTo>
                    <a:pt x="1126839" y="271335"/>
                  </a:lnTo>
                  <a:close/>
                </a:path>
                <a:path w="1342390" h="354329">
                  <a:moveTo>
                    <a:pt x="1099564" y="259422"/>
                  </a:moveTo>
                  <a:lnTo>
                    <a:pt x="1076145" y="267144"/>
                  </a:lnTo>
                  <a:lnTo>
                    <a:pt x="1076145" y="281216"/>
                  </a:lnTo>
                  <a:lnTo>
                    <a:pt x="1079772" y="278803"/>
                  </a:lnTo>
                  <a:lnTo>
                    <a:pt x="1082979" y="277025"/>
                  </a:lnTo>
                  <a:lnTo>
                    <a:pt x="1102333" y="271335"/>
                  </a:lnTo>
                  <a:lnTo>
                    <a:pt x="1126839" y="271335"/>
                  </a:lnTo>
                  <a:lnTo>
                    <a:pt x="1126145" y="270294"/>
                  </a:lnTo>
                  <a:lnTo>
                    <a:pt x="1104085" y="259486"/>
                  </a:lnTo>
                  <a:lnTo>
                    <a:pt x="1099564" y="259422"/>
                  </a:lnTo>
                  <a:close/>
                </a:path>
                <a:path w="1342390" h="354329">
                  <a:moveTo>
                    <a:pt x="418516" y="301358"/>
                  </a:moveTo>
                  <a:lnTo>
                    <a:pt x="389380" y="301358"/>
                  </a:lnTo>
                  <a:lnTo>
                    <a:pt x="392796" y="301447"/>
                  </a:lnTo>
                  <a:lnTo>
                    <a:pt x="394651" y="301650"/>
                  </a:lnTo>
                  <a:lnTo>
                    <a:pt x="410945" y="320547"/>
                  </a:lnTo>
                  <a:lnTo>
                    <a:pt x="410805" y="322071"/>
                  </a:lnTo>
                  <a:lnTo>
                    <a:pt x="372146" y="341274"/>
                  </a:lnTo>
                  <a:lnTo>
                    <a:pt x="372146" y="353212"/>
                  </a:lnTo>
                  <a:lnTo>
                    <a:pt x="410234" y="344804"/>
                  </a:lnTo>
                  <a:lnTo>
                    <a:pt x="423944" y="322071"/>
                  </a:lnTo>
                  <a:lnTo>
                    <a:pt x="423873" y="315213"/>
                  </a:lnTo>
                  <a:lnTo>
                    <a:pt x="419294" y="302425"/>
                  </a:lnTo>
                  <a:lnTo>
                    <a:pt x="418516" y="301358"/>
                  </a:lnTo>
                  <a:close/>
                </a:path>
                <a:path w="1342390" h="354329">
                  <a:moveTo>
                    <a:pt x="421524" y="259664"/>
                  </a:moveTo>
                  <a:lnTo>
                    <a:pt x="374953" y="259664"/>
                  </a:lnTo>
                  <a:lnTo>
                    <a:pt x="372146" y="302564"/>
                  </a:lnTo>
                  <a:lnTo>
                    <a:pt x="389380" y="301358"/>
                  </a:lnTo>
                  <a:lnTo>
                    <a:pt x="418516" y="301358"/>
                  </a:lnTo>
                  <a:lnTo>
                    <a:pt x="384973" y="289496"/>
                  </a:lnTo>
                  <a:lnTo>
                    <a:pt x="386497" y="271589"/>
                  </a:lnTo>
                  <a:lnTo>
                    <a:pt x="421524" y="271589"/>
                  </a:lnTo>
                  <a:lnTo>
                    <a:pt x="421524" y="259664"/>
                  </a:lnTo>
                  <a:close/>
                </a:path>
                <a:path w="1342390" h="354329">
                  <a:moveTo>
                    <a:pt x="1044840" y="259676"/>
                  </a:moveTo>
                  <a:lnTo>
                    <a:pt x="1028470" y="259676"/>
                  </a:lnTo>
                  <a:lnTo>
                    <a:pt x="1004416" y="287439"/>
                  </a:lnTo>
                  <a:lnTo>
                    <a:pt x="992407" y="324637"/>
                  </a:lnTo>
                  <a:lnTo>
                    <a:pt x="992592" y="327063"/>
                  </a:lnTo>
                  <a:lnTo>
                    <a:pt x="1021561" y="353199"/>
                  </a:lnTo>
                  <a:lnTo>
                    <a:pt x="1025041" y="353199"/>
                  </a:lnTo>
                  <a:lnTo>
                    <a:pt x="1048684" y="341274"/>
                  </a:lnTo>
                  <a:lnTo>
                    <a:pt x="1024266" y="341274"/>
                  </a:lnTo>
                  <a:lnTo>
                    <a:pt x="1020303" y="341096"/>
                  </a:lnTo>
                  <a:lnTo>
                    <a:pt x="1005394" y="321678"/>
                  </a:lnTo>
                  <a:lnTo>
                    <a:pt x="1005559" y="319824"/>
                  </a:lnTo>
                  <a:lnTo>
                    <a:pt x="1022056" y="304634"/>
                  </a:lnTo>
                  <a:lnTo>
                    <a:pt x="1048569" y="304634"/>
                  </a:lnTo>
                  <a:lnTo>
                    <a:pt x="1048142" y="303987"/>
                  </a:lnTo>
                  <a:lnTo>
                    <a:pt x="1037304" y="295097"/>
                  </a:lnTo>
                  <a:lnTo>
                    <a:pt x="1014246" y="295097"/>
                  </a:lnTo>
                  <a:lnTo>
                    <a:pt x="1014119" y="294843"/>
                  </a:lnTo>
                  <a:lnTo>
                    <a:pt x="1031911" y="272872"/>
                  </a:lnTo>
                  <a:lnTo>
                    <a:pt x="1044840" y="259676"/>
                  </a:lnTo>
                  <a:close/>
                </a:path>
                <a:path w="1342390" h="354329">
                  <a:moveTo>
                    <a:pt x="1048569" y="304634"/>
                  </a:moveTo>
                  <a:lnTo>
                    <a:pt x="1023986" y="304634"/>
                  </a:lnTo>
                  <a:lnTo>
                    <a:pt x="1025960" y="304812"/>
                  </a:lnTo>
                  <a:lnTo>
                    <a:pt x="1027821" y="305168"/>
                  </a:lnTo>
                  <a:lnTo>
                    <a:pt x="1041075" y="324637"/>
                  </a:lnTo>
                  <a:lnTo>
                    <a:pt x="1040979" y="325793"/>
                  </a:lnTo>
                  <a:lnTo>
                    <a:pt x="1024266" y="341274"/>
                  </a:lnTo>
                  <a:lnTo>
                    <a:pt x="1048684" y="341274"/>
                  </a:lnTo>
                  <a:lnTo>
                    <a:pt x="1054111" y="325793"/>
                  </a:lnTo>
                  <a:lnTo>
                    <a:pt x="1054083" y="319824"/>
                  </a:lnTo>
                  <a:lnTo>
                    <a:pt x="1049649" y="306273"/>
                  </a:lnTo>
                  <a:lnTo>
                    <a:pt x="1048569" y="304634"/>
                  </a:lnTo>
                  <a:close/>
                </a:path>
                <a:path w="1342390" h="354329">
                  <a:moveTo>
                    <a:pt x="1027492" y="292722"/>
                  </a:moveTo>
                  <a:lnTo>
                    <a:pt x="1024380" y="292722"/>
                  </a:lnTo>
                  <a:lnTo>
                    <a:pt x="1021370" y="293001"/>
                  </a:lnTo>
                  <a:lnTo>
                    <a:pt x="1014246" y="295097"/>
                  </a:lnTo>
                  <a:lnTo>
                    <a:pt x="1037304" y="295097"/>
                  </a:lnTo>
                  <a:lnTo>
                    <a:pt x="1027492" y="292722"/>
                  </a:lnTo>
                  <a:close/>
                </a:path>
                <a:path w="1342390" h="354329">
                  <a:moveTo>
                    <a:pt x="52436" y="259676"/>
                  </a:moveTo>
                  <a:lnTo>
                    <a:pt x="36053" y="259676"/>
                  </a:lnTo>
                  <a:lnTo>
                    <a:pt x="12000" y="287439"/>
                  </a:lnTo>
                  <a:lnTo>
                    <a:pt x="0" y="324637"/>
                  </a:lnTo>
                  <a:lnTo>
                    <a:pt x="176" y="327063"/>
                  </a:lnTo>
                  <a:lnTo>
                    <a:pt x="29157" y="353199"/>
                  </a:lnTo>
                  <a:lnTo>
                    <a:pt x="32637" y="353199"/>
                  </a:lnTo>
                  <a:lnTo>
                    <a:pt x="56275" y="341274"/>
                  </a:lnTo>
                  <a:lnTo>
                    <a:pt x="31850" y="341274"/>
                  </a:lnTo>
                  <a:lnTo>
                    <a:pt x="27900" y="341096"/>
                  </a:lnTo>
                  <a:lnTo>
                    <a:pt x="12978" y="321678"/>
                  </a:lnTo>
                  <a:lnTo>
                    <a:pt x="13155" y="319824"/>
                  </a:lnTo>
                  <a:lnTo>
                    <a:pt x="29653" y="304634"/>
                  </a:lnTo>
                  <a:lnTo>
                    <a:pt x="56156" y="304634"/>
                  </a:lnTo>
                  <a:lnTo>
                    <a:pt x="55623" y="303860"/>
                  </a:lnTo>
                  <a:lnTo>
                    <a:pt x="44901" y="295097"/>
                  </a:lnTo>
                  <a:lnTo>
                    <a:pt x="21842" y="295097"/>
                  </a:lnTo>
                  <a:lnTo>
                    <a:pt x="21715" y="294843"/>
                  </a:lnTo>
                  <a:lnTo>
                    <a:pt x="39508" y="272872"/>
                  </a:lnTo>
                  <a:lnTo>
                    <a:pt x="52436" y="259676"/>
                  </a:lnTo>
                  <a:close/>
                </a:path>
                <a:path w="1342390" h="354329">
                  <a:moveTo>
                    <a:pt x="56156" y="304634"/>
                  </a:moveTo>
                  <a:lnTo>
                    <a:pt x="31596" y="304634"/>
                  </a:lnTo>
                  <a:lnTo>
                    <a:pt x="33556" y="304812"/>
                  </a:lnTo>
                  <a:lnTo>
                    <a:pt x="35406" y="305168"/>
                  </a:lnTo>
                  <a:lnTo>
                    <a:pt x="48666" y="324637"/>
                  </a:lnTo>
                  <a:lnTo>
                    <a:pt x="48563" y="325793"/>
                  </a:lnTo>
                  <a:lnTo>
                    <a:pt x="31850" y="341274"/>
                  </a:lnTo>
                  <a:lnTo>
                    <a:pt x="56275" y="341274"/>
                  </a:lnTo>
                  <a:lnTo>
                    <a:pt x="61807" y="323570"/>
                  </a:lnTo>
                  <a:lnTo>
                    <a:pt x="61695" y="320027"/>
                  </a:lnTo>
                  <a:lnTo>
                    <a:pt x="57246" y="306273"/>
                  </a:lnTo>
                  <a:lnTo>
                    <a:pt x="56156" y="304634"/>
                  </a:lnTo>
                  <a:close/>
                </a:path>
                <a:path w="1342390" h="354329">
                  <a:moveTo>
                    <a:pt x="35076" y="292722"/>
                  </a:moveTo>
                  <a:lnTo>
                    <a:pt x="31964" y="292722"/>
                  </a:lnTo>
                  <a:lnTo>
                    <a:pt x="28967" y="293001"/>
                  </a:lnTo>
                  <a:lnTo>
                    <a:pt x="21842" y="295097"/>
                  </a:lnTo>
                  <a:lnTo>
                    <a:pt x="44901" y="295097"/>
                  </a:lnTo>
                  <a:lnTo>
                    <a:pt x="35076" y="292722"/>
                  </a:lnTo>
                  <a:close/>
                </a:path>
                <a:path w="1342390" h="354329">
                  <a:moveTo>
                    <a:pt x="974482" y="260235"/>
                  </a:moveTo>
                  <a:lnTo>
                    <a:pt x="913687" y="260235"/>
                  </a:lnTo>
                  <a:lnTo>
                    <a:pt x="913687" y="272173"/>
                  </a:lnTo>
                  <a:lnTo>
                    <a:pt x="958861" y="272173"/>
                  </a:lnTo>
                  <a:lnTo>
                    <a:pt x="958772" y="272770"/>
                  </a:lnTo>
                  <a:lnTo>
                    <a:pt x="942351" y="294805"/>
                  </a:lnTo>
                  <a:lnTo>
                    <a:pt x="938300" y="300748"/>
                  </a:lnTo>
                  <a:lnTo>
                    <a:pt x="926882" y="352640"/>
                  </a:lnTo>
                  <a:lnTo>
                    <a:pt x="939951" y="352640"/>
                  </a:lnTo>
                  <a:lnTo>
                    <a:pt x="940052" y="333832"/>
                  </a:lnTo>
                  <a:lnTo>
                    <a:pt x="940382" y="330111"/>
                  </a:lnTo>
                  <a:lnTo>
                    <a:pt x="968957" y="280974"/>
                  </a:lnTo>
                  <a:lnTo>
                    <a:pt x="971231" y="277533"/>
                  </a:lnTo>
                  <a:lnTo>
                    <a:pt x="974431" y="265544"/>
                  </a:lnTo>
                  <a:lnTo>
                    <a:pt x="974482" y="260235"/>
                  </a:lnTo>
                  <a:close/>
                </a:path>
                <a:path w="1342390" h="354329">
                  <a:moveTo>
                    <a:pt x="654112" y="332320"/>
                  </a:moveTo>
                  <a:lnTo>
                    <a:pt x="641043" y="332320"/>
                  </a:lnTo>
                  <a:lnTo>
                    <a:pt x="641043" y="352640"/>
                  </a:lnTo>
                  <a:lnTo>
                    <a:pt x="654112" y="352640"/>
                  </a:lnTo>
                  <a:lnTo>
                    <a:pt x="654112" y="332320"/>
                  </a:lnTo>
                  <a:close/>
                </a:path>
                <a:path w="1342390" h="354329">
                  <a:moveTo>
                    <a:pt x="646631" y="260235"/>
                  </a:moveTo>
                  <a:lnTo>
                    <a:pt x="633157" y="260235"/>
                  </a:lnTo>
                  <a:lnTo>
                    <a:pt x="606004" y="318617"/>
                  </a:lnTo>
                  <a:lnTo>
                    <a:pt x="606004" y="332320"/>
                  </a:lnTo>
                  <a:lnTo>
                    <a:pt x="665402" y="332320"/>
                  </a:lnTo>
                  <a:lnTo>
                    <a:pt x="665402" y="320408"/>
                  </a:lnTo>
                  <a:lnTo>
                    <a:pt x="618704" y="320408"/>
                  </a:lnTo>
                  <a:lnTo>
                    <a:pt x="646631" y="260235"/>
                  </a:lnTo>
                  <a:close/>
                </a:path>
                <a:path w="1342390" h="354329">
                  <a:moveTo>
                    <a:pt x="654112" y="301358"/>
                  </a:moveTo>
                  <a:lnTo>
                    <a:pt x="641043" y="301358"/>
                  </a:lnTo>
                  <a:lnTo>
                    <a:pt x="641043" y="320408"/>
                  </a:lnTo>
                  <a:lnTo>
                    <a:pt x="654112" y="320408"/>
                  </a:lnTo>
                  <a:lnTo>
                    <a:pt x="654112" y="301358"/>
                  </a:lnTo>
                  <a:close/>
                </a:path>
                <a:path w="1342390" h="354329">
                  <a:moveTo>
                    <a:pt x="574914" y="332320"/>
                  </a:moveTo>
                  <a:lnTo>
                    <a:pt x="561833" y="332320"/>
                  </a:lnTo>
                  <a:lnTo>
                    <a:pt x="561833" y="352640"/>
                  </a:lnTo>
                  <a:lnTo>
                    <a:pt x="574914" y="352640"/>
                  </a:lnTo>
                  <a:lnTo>
                    <a:pt x="574914" y="332320"/>
                  </a:lnTo>
                  <a:close/>
                </a:path>
                <a:path w="1342390" h="354329">
                  <a:moveTo>
                    <a:pt x="567434" y="260235"/>
                  </a:moveTo>
                  <a:lnTo>
                    <a:pt x="553959" y="260235"/>
                  </a:lnTo>
                  <a:lnTo>
                    <a:pt x="526807" y="318617"/>
                  </a:lnTo>
                  <a:lnTo>
                    <a:pt x="526807" y="332320"/>
                  </a:lnTo>
                  <a:lnTo>
                    <a:pt x="586205" y="332320"/>
                  </a:lnTo>
                  <a:lnTo>
                    <a:pt x="586205" y="320408"/>
                  </a:lnTo>
                  <a:lnTo>
                    <a:pt x="539507" y="320408"/>
                  </a:lnTo>
                  <a:lnTo>
                    <a:pt x="567434" y="260235"/>
                  </a:lnTo>
                  <a:close/>
                </a:path>
                <a:path w="1342390" h="354329">
                  <a:moveTo>
                    <a:pt x="574914" y="301358"/>
                  </a:moveTo>
                  <a:lnTo>
                    <a:pt x="561833" y="301358"/>
                  </a:lnTo>
                  <a:lnTo>
                    <a:pt x="561833" y="320408"/>
                  </a:lnTo>
                  <a:lnTo>
                    <a:pt x="574914" y="320408"/>
                  </a:lnTo>
                  <a:lnTo>
                    <a:pt x="574914" y="301358"/>
                  </a:lnTo>
                  <a:close/>
                </a:path>
                <a:path w="1342390" h="354329">
                  <a:moveTo>
                    <a:pt x="1285010" y="267563"/>
                  </a:moveTo>
                  <a:lnTo>
                    <a:pt x="1285010" y="282028"/>
                  </a:lnTo>
                  <a:lnTo>
                    <a:pt x="1324722" y="306400"/>
                  </a:lnTo>
                  <a:lnTo>
                    <a:pt x="1285010" y="330771"/>
                  </a:lnTo>
                  <a:lnTo>
                    <a:pt x="1285010" y="345490"/>
                  </a:lnTo>
                  <a:lnTo>
                    <a:pt x="1342363" y="308165"/>
                  </a:lnTo>
                  <a:lnTo>
                    <a:pt x="1342363" y="305003"/>
                  </a:lnTo>
                  <a:lnTo>
                    <a:pt x="1285010" y="2675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390055" y="9093162"/>
            <a:ext cx="1342390" cy="358775"/>
            <a:chOff x="390055" y="9093162"/>
            <a:chExt cx="1342390" cy="358775"/>
          </a:xfrm>
        </p:grpSpPr>
        <p:sp>
          <p:nvSpPr>
            <p:cNvPr id="79" name="object 79"/>
            <p:cNvSpPr/>
            <p:nvPr/>
          </p:nvSpPr>
          <p:spPr>
            <a:xfrm>
              <a:off x="390055" y="9093174"/>
              <a:ext cx="1342390" cy="358775"/>
            </a:xfrm>
            <a:custGeom>
              <a:avLst/>
              <a:gdLst/>
              <a:ahLst/>
              <a:cxnLst/>
              <a:rect l="l" t="t" r="r" b="b"/>
              <a:pathLst>
                <a:path w="1342389" h="358775">
                  <a:moveTo>
                    <a:pt x="1342072" y="0"/>
                  </a:moveTo>
                  <a:lnTo>
                    <a:pt x="0" y="0"/>
                  </a:lnTo>
                  <a:lnTo>
                    <a:pt x="0" y="358508"/>
                  </a:lnTo>
                  <a:lnTo>
                    <a:pt x="1342072" y="358508"/>
                  </a:lnTo>
                  <a:lnTo>
                    <a:pt x="13420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90136" y="9093162"/>
              <a:ext cx="1342390" cy="358775"/>
            </a:xfrm>
            <a:custGeom>
              <a:avLst/>
              <a:gdLst/>
              <a:ahLst/>
              <a:cxnLst/>
              <a:rect l="l" t="t" r="r" b="b"/>
              <a:pathLst>
                <a:path w="1342389" h="358775">
                  <a:moveTo>
                    <a:pt x="1259199" y="0"/>
                  </a:moveTo>
                  <a:lnTo>
                    <a:pt x="1247350" y="0"/>
                  </a:lnTo>
                  <a:lnTo>
                    <a:pt x="1247350" y="323824"/>
                  </a:lnTo>
                  <a:lnTo>
                    <a:pt x="1259199" y="323824"/>
                  </a:lnTo>
                  <a:lnTo>
                    <a:pt x="1259199" y="0"/>
                  </a:lnTo>
                  <a:close/>
                </a:path>
                <a:path w="1342389" h="358775">
                  <a:moveTo>
                    <a:pt x="1235450" y="0"/>
                  </a:moveTo>
                  <a:lnTo>
                    <a:pt x="1223588" y="0"/>
                  </a:lnTo>
                  <a:lnTo>
                    <a:pt x="1223588" y="323824"/>
                  </a:lnTo>
                  <a:lnTo>
                    <a:pt x="1235450" y="323824"/>
                  </a:lnTo>
                  <a:lnTo>
                    <a:pt x="1235450" y="0"/>
                  </a:lnTo>
                  <a:close/>
                </a:path>
                <a:path w="1342389" h="358775">
                  <a:moveTo>
                    <a:pt x="1198900" y="0"/>
                  </a:moveTo>
                  <a:lnTo>
                    <a:pt x="1187940" y="0"/>
                  </a:lnTo>
                  <a:lnTo>
                    <a:pt x="1187940" y="247624"/>
                  </a:lnTo>
                  <a:lnTo>
                    <a:pt x="1198900" y="247624"/>
                  </a:lnTo>
                  <a:lnTo>
                    <a:pt x="1198900" y="0"/>
                  </a:lnTo>
                  <a:close/>
                </a:path>
                <a:path w="1342389" h="358775">
                  <a:moveTo>
                    <a:pt x="1151376" y="0"/>
                  </a:moveTo>
                  <a:lnTo>
                    <a:pt x="1140416" y="0"/>
                  </a:lnTo>
                  <a:lnTo>
                    <a:pt x="1140416" y="247624"/>
                  </a:lnTo>
                  <a:lnTo>
                    <a:pt x="1151376" y="247624"/>
                  </a:lnTo>
                  <a:lnTo>
                    <a:pt x="1151376" y="0"/>
                  </a:lnTo>
                  <a:close/>
                </a:path>
                <a:path w="1342389" h="358775">
                  <a:moveTo>
                    <a:pt x="1128516" y="0"/>
                  </a:moveTo>
                  <a:lnTo>
                    <a:pt x="1116667" y="0"/>
                  </a:lnTo>
                  <a:lnTo>
                    <a:pt x="1116667" y="247624"/>
                  </a:lnTo>
                  <a:lnTo>
                    <a:pt x="1128516" y="247624"/>
                  </a:lnTo>
                  <a:lnTo>
                    <a:pt x="1128516" y="0"/>
                  </a:lnTo>
                  <a:close/>
                </a:path>
                <a:path w="1342389" h="358775">
                  <a:moveTo>
                    <a:pt x="1069118" y="0"/>
                  </a:moveTo>
                  <a:lnTo>
                    <a:pt x="1057269" y="0"/>
                  </a:lnTo>
                  <a:lnTo>
                    <a:pt x="1057269" y="247624"/>
                  </a:lnTo>
                  <a:lnTo>
                    <a:pt x="1069118" y="247624"/>
                  </a:lnTo>
                  <a:lnTo>
                    <a:pt x="1069118" y="0"/>
                  </a:lnTo>
                  <a:close/>
                </a:path>
                <a:path w="1342389" h="358775">
                  <a:moveTo>
                    <a:pt x="1009720" y="0"/>
                  </a:moveTo>
                  <a:lnTo>
                    <a:pt x="997871" y="0"/>
                  </a:lnTo>
                  <a:lnTo>
                    <a:pt x="997871" y="247624"/>
                  </a:lnTo>
                  <a:lnTo>
                    <a:pt x="1009720" y="247624"/>
                  </a:lnTo>
                  <a:lnTo>
                    <a:pt x="1009720" y="0"/>
                  </a:lnTo>
                  <a:close/>
                </a:path>
                <a:path w="1342389" h="358775">
                  <a:moveTo>
                    <a:pt x="985959" y="0"/>
                  </a:moveTo>
                  <a:lnTo>
                    <a:pt x="974097" y="0"/>
                  </a:lnTo>
                  <a:lnTo>
                    <a:pt x="974097" y="247624"/>
                  </a:lnTo>
                  <a:lnTo>
                    <a:pt x="985959" y="247624"/>
                  </a:lnTo>
                  <a:lnTo>
                    <a:pt x="985959" y="0"/>
                  </a:lnTo>
                  <a:close/>
                </a:path>
                <a:path w="1342389" h="358775">
                  <a:moveTo>
                    <a:pt x="949421" y="0"/>
                  </a:moveTo>
                  <a:lnTo>
                    <a:pt x="938461" y="0"/>
                  </a:lnTo>
                  <a:lnTo>
                    <a:pt x="938461" y="247624"/>
                  </a:lnTo>
                  <a:lnTo>
                    <a:pt x="949421" y="247624"/>
                  </a:lnTo>
                  <a:lnTo>
                    <a:pt x="949421" y="0"/>
                  </a:lnTo>
                  <a:close/>
                </a:path>
                <a:path w="1342389" h="358775">
                  <a:moveTo>
                    <a:pt x="901897" y="0"/>
                  </a:moveTo>
                  <a:lnTo>
                    <a:pt x="890937" y="0"/>
                  </a:lnTo>
                  <a:lnTo>
                    <a:pt x="890937" y="247624"/>
                  </a:lnTo>
                  <a:lnTo>
                    <a:pt x="901897" y="247624"/>
                  </a:lnTo>
                  <a:lnTo>
                    <a:pt x="901897" y="0"/>
                  </a:lnTo>
                  <a:close/>
                </a:path>
                <a:path w="1342389" h="358775">
                  <a:moveTo>
                    <a:pt x="879037" y="0"/>
                  </a:moveTo>
                  <a:lnTo>
                    <a:pt x="867188" y="0"/>
                  </a:lnTo>
                  <a:lnTo>
                    <a:pt x="867188" y="247624"/>
                  </a:lnTo>
                  <a:lnTo>
                    <a:pt x="879037" y="247624"/>
                  </a:lnTo>
                  <a:lnTo>
                    <a:pt x="879037" y="0"/>
                  </a:lnTo>
                  <a:close/>
                </a:path>
                <a:path w="1342389" h="358775">
                  <a:moveTo>
                    <a:pt x="843401" y="0"/>
                  </a:moveTo>
                  <a:lnTo>
                    <a:pt x="807790" y="0"/>
                  </a:lnTo>
                  <a:lnTo>
                    <a:pt x="807790" y="247624"/>
                  </a:lnTo>
                  <a:lnTo>
                    <a:pt x="843401" y="247624"/>
                  </a:lnTo>
                  <a:lnTo>
                    <a:pt x="843401" y="0"/>
                  </a:lnTo>
                  <a:close/>
                </a:path>
                <a:path w="1342389" h="358775">
                  <a:moveTo>
                    <a:pt x="795878" y="0"/>
                  </a:moveTo>
                  <a:lnTo>
                    <a:pt x="784016" y="0"/>
                  </a:lnTo>
                  <a:lnTo>
                    <a:pt x="784016" y="247624"/>
                  </a:lnTo>
                  <a:lnTo>
                    <a:pt x="795878" y="247624"/>
                  </a:lnTo>
                  <a:lnTo>
                    <a:pt x="795878" y="0"/>
                  </a:lnTo>
                  <a:close/>
                </a:path>
                <a:path w="1342389" h="358775">
                  <a:moveTo>
                    <a:pt x="760242" y="0"/>
                  </a:moveTo>
                  <a:lnTo>
                    <a:pt x="724618" y="0"/>
                  </a:lnTo>
                  <a:lnTo>
                    <a:pt x="724618" y="247624"/>
                  </a:lnTo>
                  <a:lnTo>
                    <a:pt x="760242" y="247624"/>
                  </a:lnTo>
                  <a:lnTo>
                    <a:pt x="760242" y="0"/>
                  </a:lnTo>
                  <a:close/>
                </a:path>
                <a:path w="1342389" h="358775">
                  <a:moveTo>
                    <a:pt x="712718" y="0"/>
                  </a:moveTo>
                  <a:lnTo>
                    <a:pt x="700869" y="0"/>
                  </a:lnTo>
                  <a:lnTo>
                    <a:pt x="700869" y="323824"/>
                  </a:lnTo>
                  <a:lnTo>
                    <a:pt x="712718" y="323824"/>
                  </a:lnTo>
                  <a:lnTo>
                    <a:pt x="712718" y="0"/>
                  </a:lnTo>
                  <a:close/>
                </a:path>
                <a:path w="1342389" h="358775">
                  <a:moveTo>
                    <a:pt x="688969" y="0"/>
                  </a:moveTo>
                  <a:lnTo>
                    <a:pt x="677107" y="0"/>
                  </a:lnTo>
                  <a:lnTo>
                    <a:pt x="677107" y="323824"/>
                  </a:lnTo>
                  <a:lnTo>
                    <a:pt x="688969" y="323824"/>
                  </a:lnTo>
                  <a:lnTo>
                    <a:pt x="688969" y="0"/>
                  </a:lnTo>
                  <a:close/>
                </a:path>
                <a:path w="1342389" h="358775">
                  <a:moveTo>
                    <a:pt x="665208" y="0"/>
                  </a:moveTo>
                  <a:lnTo>
                    <a:pt x="641471" y="0"/>
                  </a:lnTo>
                  <a:lnTo>
                    <a:pt x="641471" y="247624"/>
                  </a:lnTo>
                  <a:lnTo>
                    <a:pt x="665208" y="247624"/>
                  </a:lnTo>
                  <a:lnTo>
                    <a:pt x="665208" y="0"/>
                  </a:lnTo>
                  <a:close/>
                </a:path>
                <a:path w="1342389" h="358775">
                  <a:moveTo>
                    <a:pt x="605797" y="0"/>
                  </a:moveTo>
                  <a:lnTo>
                    <a:pt x="593935" y="0"/>
                  </a:lnTo>
                  <a:lnTo>
                    <a:pt x="593935" y="247624"/>
                  </a:lnTo>
                  <a:lnTo>
                    <a:pt x="605797" y="247624"/>
                  </a:lnTo>
                  <a:lnTo>
                    <a:pt x="605797" y="0"/>
                  </a:lnTo>
                  <a:close/>
                </a:path>
                <a:path w="1342389" h="358775">
                  <a:moveTo>
                    <a:pt x="582035" y="0"/>
                  </a:moveTo>
                  <a:lnTo>
                    <a:pt x="558299" y="0"/>
                  </a:lnTo>
                  <a:lnTo>
                    <a:pt x="558299" y="247624"/>
                  </a:lnTo>
                  <a:lnTo>
                    <a:pt x="582035" y="247624"/>
                  </a:lnTo>
                  <a:lnTo>
                    <a:pt x="582035" y="0"/>
                  </a:lnTo>
                  <a:close/>
                </a:path>
                <a:path w="1342389" h="358775">
                  <a:moveTo>
                    <a:pt x="522637" y="0"/>
                  </a:moveTo>
                  <a:lnTo>
                    <a:pt x="510788" y="0"/>
                  </a:lnTo>
                  <a:lnTo>
                    <a:pt x="510788" y="247624"/>
                  </a:lnTo>
                  <a:lnTo>
                    <a:pt x="522637" y="247624"/>
                  </a:lnTo>
                  <a:lnTo>
                    <a:pt x="522637" y="0"/>
                  </a:lnTo>
                  <a:close/>
                </a:path>
                <a:path w="1342389" h="358775">
                  <a:moveTo>
                    <a:pt x="498888" y="0"/>
                  </a:moveTo>
                  <a:lnTo>
                    <a:pt x="463265" y="0"/>
                  </a:lnTo>
                  <a:lnTo>
                    <a:pt x="463265" y="247624"/>
                  </a:lnTo>
                  <a:lnTo>
                    <a:pt x="498888" y="247624"/>
                  </a:lnTo>
                  <a:lnTo>
                    <a:pt x="498888" y="0"/>
                  </a:lnTo>
                  <a:close/>
                </a:path>
                <a:path w="1342389" h="358775">
                  <a:moveTo>
                    <a:pt x="439490" y="0"/>
                  </a:moveTo>
                  <a:lnTo>
                    <a:pt x="427629" y="0"/>
                  </a:lnTo>
                  <a:lnTo>
                    <a:pt x="427629" y="247624"/>
                  </a:lnTo>
                  <a:lnTo>
                    <a:pt x="439490" y="247624"/>
                  </a:lnTo>
                  <a:lnTo>
                    <a:pt x="439490" y="0"/>
                  </a:lnTo>
                  <a:close/>
                </a:path>
                <a:path w="1342389" h="358775">
                  <a:moveTo>
                    <a:pt x="415716" y="0"/>
                  </a:moveTo>
                  <a:lnTo>
                    <a:pt x="403854" y="0"/>
                  </a:lnTo>
                  <a:lnTo>
                    <a:pt x="403854" y="247624"/>
                  </a:lnTo>
                  <a:lnTo>
                    <a:pt x="415716" y="247624"/>
                  </a:lnTo>
                  <a:lnTo>
                    <a:pt x="415716" y="0"/>
                  </a:lnTo>
                  <a:close/>
                </a:path>
                <a:path w="1342389" h="358775">
                  <a:moveTo>
                    <a:pt x="380080" y="0"/>
                  </a:moveTo>
                  <a:lnTo>
                    <a:pt x="344456" y="0"/>
                  </a:lnTo>
                  <a:lnTo>
                    <a:pt x="344456" y="247624"/>
                  </a:lnTo>
                  <a:lnTo>
                    <a:pt x="380080" y="247624"/>
                  </a:lnTo>
                  <a:lnTo>
                    <a:pt x="380080" y="0"/>
                  </a:lnTo>
                  <a:close/>
                </a:path>
                <a:path w="1342389" h="358775">
                  <a:moveTo>
                    <a:pt x="332569" y="0"/>
                  </a:moveTo>
                  <a:lnTo>
                    <a:pt x="296946" y="0"/>
                  </a:lnTo>
                  <a:lnTo>
                    <a:pt x="296946" y="247624"/>
                  </a:lnTo>
                  <a:lnTo>
                    <a:pt x="332569" y="247624"/>
                  </a:lnTo>
                  <a:lnTo>
                    <a:pt x="332569" y="0"/>
                  </a:lnTo>
                  <a:close/>
                </a:path>
                <a:path w="1342389" h="358775">
                  <a:moveTo>
                    <a:pt x="273171" y="0"/>
                  </a:moveTo>
                  <a:lnTo>
                    <a:pt x="261309" y="0"/>
                  </a:lnTo>
                  <a:lnTo>
                    <a:pt x="261309" y="247624"/>
                  </a:lnTo>
                  <a:lnTo>
                    <a:pt x="273171" y="247624"/>
                  </a:lnTo>
                  <a:lnTo>
                    <a:pt x="273171" y="0"/>
                  </a:lnTo>
                  <a:close/>
                </a:path>
                <a:path w="1342389" h="358775">
                  <a:moveTo>
                    <a:pt x="249410" y="0"/>
                  </a:moveTo>
                  <a:lnTo>
                    <a:pt x="237548" y="0"/>
                  </a:lnTo>
                  <a:lnTo>
                    <a:pt x="237548" y="247624"/>
                  </a:lnTo>
                  <a:lnTo>
                    <a:pt x="249410" y="247624"/>
                  </a:lnTo>
                  <a:lnTo>
                    <a:pt x="249410" y="0"/>
                  </a:lnTo>
                  <a:close/>
                </a:path>
                <a:path w="1342389" h="358775">
                  <a:moveTo>
                    <a:pt x="225635" y="0"/>
                  </a:moveTo>
                  <a:lnTo>
                    <a:pt x="201899" y="0"/>
                  </a:lnTo>
                  <a:lnTo>
                    <a:pt x="201899" y="247624"/>
                  </a:lnTo>
                  <a:lnTo>
                    <a:pt x="225635" y="247624"/>
                  </a:lnTo>
                  <a:lnTo>
                    <a:pt x="225635" y="0"/>
                  </a:lnTo>
                  <a:close/>
                </a:path>
                <a:path w="1342389" h="358775">
                  <a:moveTo>
                    <a:pt x="166237" y="0"/>
                  </a:moveTo>
                  <a:lnTo>
                    <a:pt x="154375" y="0"/>
                  </a:lnTo>
                  <a:lnTo>
                    <a:pt x="154375" y="323824"/>
                  </a:lnTo>
                  <a:lnTo>
                    <a:pt x="166237" y="323824"/>
                  </a:lnTo>
                  <a:lnTo>
                    <a:pt x="166237" y="0"/>
                  </a:lnTo>
                  <a:close/>
                </a:path>
                <a:path w="1342389" h="358775">
                  <a:moveTo>
                    <a:pt x="142476" y="0"/>
                  </a:moveTo>
                  <a:lnTo>
                    <a:pt x="130626" y="0"/>
                  </a:lnTo>
                  <a:lnTo>
                    <a:pt x="130626" y="323824"/>
                  </a:lnTo>
                  <a:lnTo>
                    <a:pt x="142476" y="323824"/>
                  </a:lnTo>
                  <a:lnTo>
                    <a:pt x="142476" y="0"/>
                  </a:lnTo>
                  <a:close/>
                </a:path>
                <a:path w="1342389" h="358775">
                  <a:moveTo>
                    <a:pt x="862108" y="263385"/>
                  </a:moveTo>
                  <a:lnTo>
                    <a:pt x="828836" y="291350"/>
                  </a:lnTo>
                  <a:lnTo>
                    <a:pt x="828058" y="318236"/>
                  </a:lnTo>
                  <a:lnTo>
                    <a:pt x="828822" y="329336"/>
                  </a:lnTo>
                  <a:lnTo>
                    <a:pt x="854374" y="358394"/>
                  </a:lnTo>
                  <a:lnTo>
                    <a:pt x="860102" y="358521"/>
                  </a:lnTo>
                  <a:lnTo>
                    <a:pt x="866033" y="358165"/>
                  </a:lnTo>
                  <a:lnTo>
                    <a:pt x="884547" y="346583"/>
                  </a:lnTo>
                  <a:lnTo>
                    <a:pt x="860457" y="346583"/>
                  </a:lnTo>
                  <a:lnTo>
                    <a:pt x="853079" y="346392"/>
                  </a:lnTo>
                  <a:lnTo>
                    <a:pt x="841061" y="317157"/>
                  </a:lnTo>
                  <a:lnTo>
                    <a:pt x="841601" y="291223"/>
                  </a:lnTo>
                  <a:lnTo>
                    <a:pt x="853574" y="275361"/>
                  </a:lnTo>
                  <a:lnTo>
                    <a:pt x="884730" y="275361"/>
                  </a:lnTo>
                  <a:lnTo>
                    <a:pt x="884613" y="275069"/>
                  </a:lnTo>
                  <a:lnTo>
                    <a:pt x="866439" y="263639"/>
                  </a:lnTo>
                  <a:lnTo>
                    <a:pt x="862108" y="263385"/>
                  </a:lnTo>
                  <a:close/>
                </a:path>
                <a:path w="1342389" h="358775">
                  <a:moveTo>
                    <a:pt x="884730" y="275361"/>
                  </a:moveTo>
                  <a:lnTo>
                    <a:pt x="863861" y="275361"/>
                  </a:lnTo>
                  <a:lnTo>
                    <a:pt x="866668" y="275640"/>
                  </a:lnTo>
                  <a:lnTo>
                    <a:pt x="867912" y="275894"/>
                  </a:lnTo>
                  <a:lnTo>
                    <a:pt x="876485" y="308914"/>
                  </a:lnTo>
                  <a:lnTo>
                    <a:pt x="876104" y="324116"/>
                  </a:lnTo>
                  <a:lnTo>
                    <a:pt x="860457" y="346583"/>
                  </a:lnTo>
                  <a:lnTo>
                    <a:pt x="884547" y="346583"/>
                  </a:lnTo>
                  <a:lnTo>
                    <a:pt x="889401" y="301574"/>
                  </a:lnTo>
                  <a:lnTo>
                    <a:pt x="888816" y="293281"/>
                  </a:lnTo>
                  <a:lnTo>
                    <a:pt x="887572" y="285102"/>
                  </a:lnTo>
                  <a:lnTo>
                    <a:pt x="886657" y="281127"/>
                  </a:lnTo>
                  <a:lnTo>
                    <a:pt x="885502" y="277291"/>
                  </a:lnTo>
                  <a:lnTo>
                    <a:pt x="884730" y="275361"/>
                  </a:lnTo>
                  <a:close/>
                </a:path>
                <a:path w="1342389" h="358775">
                  <a:moveTo>
                    <a:pt x="782911" y="263385"/>
                  </a:moveTo>
                  <a:lnTo>
                    <a:pt x="749639" y="291350"/>
                  </a:lnTo>
                  <a:lnTo>
                    <a:pt x="748861" y="318236"/>
                  </a:lnTo>
                  <a:lnTo>
                    <a:pt x="749624" y="329336"/>
                  </a:lnTo>
                  <a:lnTo>
                    <a:pt x="775164" y="358394"/>
                  </a:lnTo>
                  <a:lnTo>
                    <a:pt x="780905" y="358521"/>
                  </a:lnTo>
                  <a:lnTo>
                    <a:pt x="786835" y="358165"/>
                  </a:lnTo>
                  <a:lnTo>
                    <a:pt x="805350" y="346583"/>
                  </a:lnTo>
                  <a:lnTo>
                    <a:pt x="781260" y="346583"/>
                  </a:lnTo>
                  <a:lnTo>
                    <a:pt x="773869" y="346392"/>
                  </a:lnTo>
                  <a:lnTo>
                    <a:pt x="761852" y="317157"/>
                  </a:lnTo>
                  <a:lnTo>
                    <a:pt x="762404" y="291223"/>
                  </a:lnTo>
                  <a:lnTo>
                    <a:pt x="774377" y="275361"/>
                  </a:lnTo>
                  <a:lnTo>
                    <a:pt x="805532" y="275361"/>
                  </a:lnTo>
                  <a:lnTo>
                    <a:pt x="805416" y="275069"/>
                  </a:lnTo>
                  <a:lnTo>
                    <a:pt x="787242" y="263639"/>
                  </a:lnTo>
                  <a:lnTo>
                    <a:pt x="782911" y="263385"/>
                  </a:lnTo>
                  <a:close/>
                </a:path>
                <a:path w="1342389" h="358775">
                  <a:moveTo>
                    <a:pt x="805532" y="275361"/>
                  </a:moveTo>
                  <a:lnTo>
                    <a:pt x="784651" y="275361"/>
                  </a:lnTo>
                  <a:lnTo>
                    <a:pt x="787470" y="275640"/>
                  </a:lnTo>
                  <a:lnTo>
                    <a:pt x="788715" y="275894"/>
                  </a:lnTo>
                  <a:lnTo>
                    <a:pt x="797275" y="308914"/>
                  </a:lnTo>
                  <a:lnTo>
                    <a:pt x="796907" y="324116"/>
                  </a:lnTo>
                  <a:lnTo>
                    <a:pt x="781260" y="346583"/>
                  </a:lnTo>
                  <a:lnTo>
                    <a:pt x="805350" y="346583"/>
                  </a:lnTo>
                  <a:lnTo>
                    <a:pt x="810203" y="301574"/>
                  </a:lnTo>
                  <a:lnTo>
                    <a:pt x="809619" y="293281"/>
                  </a:lnTo>
                  <a:lnTo>
                    <a:pt x="808375" y="285102"/>
                  </a:lnTo>
                  <a:lnTo>
                    <a:pt x="807448" y="281127"/>
                  </a:lnTo>
                  <a:lnTo>
                    <a:pt x="806305" y="277291"/>
                  </a:lnTo>
                  <a:lnTo>
                    <a:pt x="805532" y="275361"/>
                  </a:lnTo>
                  <a:close/>
                </a:path>
                <a:path w="1342389" h="358775">
                  <a:moveTo>
                    <a:pt x="474377" y="263385"/>
                  </a:moveTo>
                  <a:lnTo>
                    <a:pt x="441105" y="291350"/>
                  </a:lnTo>
                  <a:lnTo>
                    <a:pt x="440328" y="318236"/>
                  </a:lnTo>
                  <a:lnTo>
                    <a:pt x="441103" y="329336"/>
                  </a:lnTo>
                  <a:lnTo>
                    <a:pt x="466630" y="358394"/>
                  </a:lnTo>
                  <a:lnTo>
                    <a:pt x="472371" y="358521"/>
                  </a:lnTo>
                  <a:lnTo>
                    <a:pt x="478302" y="358165"/>
                  </a:lnTo>
                  <a:lnTo>
                    <a:pt x="496805" y="346583"/>
                  </a:lnTo>
                  <a:lnTo>
                    <a:pt x="472714" y="346583"/>
                  </a:lnTo>
                  <a:lnTo>
                    <a:pt x="465348" y="346392"/>
                  </a:lnTo>
                  <a:lnTo>
                    <a:pt x="453330" y="317157"/>
                  </a:lnTo>
                  <a:lnTo>
                    <a:pt x="453870" y="291223"/>
                  </a:lnTo>
                  <a:lnTo>
                    <a:pt x="465843" y="275361"/>
                  </a:lnTo>
                  <a:lnTo>
                    <a:pt x="496999" y="275361"/>
                  </a:lnTo>
                  <a:lnTo>
                    <a:pt x="496882" y="275069"/>
                  </a:lnTo>
                  <a:lnTo>
                    <a:pt x="478708" y="263639"/>
                  </a:lnTo>
                  <a:lnTo>
                    <a:pt x="474377" y="263385"/>
                  </a:lnTo>
                  <a:close/>
                </a:path>
                <a:path w="1342389" h="358775">
                  <a:moveTo>
                    <a:pt x="496999" y="275361"/>
                  </a:moveTo>
                  <a:lnTo>
                    <a:pt x="476117" y="275361"/>
                  </a:lnTo>
                  <a:lnTo>
                    <a:pt x="478949" y="275640"/>
                  </a:lnTo>
                  <a:lnTo>
                    <a:pt x="480194" y="275894"/>
                  </a:lnTo>
                  <a:lnTo>
                    <a:pt x="488741" y="308914"/>
                  </a:lnTo>
                  <a:lnTo>
                    <a:pt x="488373" y="324116"/>
                  </a:lnTo>
                  <a:lnTo>
                    <a:pt x="472714" y="346583"/>
                  </a:lnTo>
                  <a:lnTo>
                    <a:pt x="496805" y="346583"/>
                  </a:lnTo>
                  <a:lnTo>
                    <a:pt x="501682" y="301574"/>
                  </a:lnTo>
                  <a:lnTo>
                    <a:pt x="501085" y="293281"/>
                  </a:lnTo>
                  <a:lnTo>
                    <a:pt x="499854" y="285102"/>
                  </a:lnTo>
                  <a:lnTo>
                    <a:pt x="498926" y="281127"/>
                  </a:lnTo>
                  <a:lnTo>
                    <a:pt x="497750" y="277241"/>
                  </a:lnTo>
                  <a:lnTo>
                    <a:pt x="496999" y="275361"/>
                  </a:lnTo>
                  <a:close/>
                </a:path>
                <a:path w="1342389" h="358775">
                  <a:moveTo>
                    <a:pt x="315983" y="263385"/>
                  </a:moveTo>
                  <a:lnTo>
                    <a:pt x="282711" y="291350"/>
                  </a:lnTo>
                  <a:lnTo>
                    <a:pt x="281932" y="318236"/>
                  </a:lnTo>
                  <a:lnTo>
                    <a:pt x="282696" y="329336"/>
                  </a:lnTo>
                  <a:lnTo>
                    <a:pt x="308236" y="358394"/>
                  </a:lnTo>
                  <a:lnTo>
                    <a:pt x="313964" y="358521"/>
                  </a:lnTo>
                  <a:lnTo>
                    <a:pt x="319907" y="358165"/>
                  </a:lnTo>
                  <a:lnTo>
                    <a:pt x="338411" y="346583"/>
                  </a:lnTo>
                  <a:lnTo>
                    <a:pt x="314319" y="346583"/>
                  </a:lnTo>
                  <a:lnTo>
                    <a:pt x="306941" y="346392"/>
                  </a:lnTo>
                  <a:lnTo>
                    <a:pt x="294936" y="317157"/>
                  </a:lnTo>
                  <a:lnTo>
                    <a:pt x="295476" y="291223"/>
                  </a:lnTo>
                  <a:lnTo>
                    <a:pt x="307436" y="275361"/>
                  </a:lnTo>
                  <a:lnTo>
                    <a:pt x="338604" y="275361"/>
                  </a:lnTo>
                  <a:lnTo>
                    <a:pt x="338487" y="275069"/>
                  </a:lnTo>
                  <a:lnTo>
                    <a:pt x="320314" y="263639"/>
                  </a:lnTo>
                  <a:lnTo>
                    <a:pt x="315983" y="263385"/>
                  </a:lnTo>
                  <a:close/>
                </a:path>
                <a:path w="1342389" h="358775">
                  <a:moveTo>
                    <a:pt x="338604" y="275361"/>
                  </a:moveTo>
                  <a:lnTo>
                    <a:pt x="317723" y="275361"/>
                  </a:lnTo>
                  <a:lnTo>
                    <a:pt x="320542" y="275640"/>
                  </a:lnTo>
                  <a:lnTo>
                    <a:pt x="321787" y="275894"/>
                  </a:lnTo>
                  <a:lnTo>
                    <a:pt x="330347" y="308914"/>
                  </a:lnTo>
                  <a:lnTo>
                    <a:pt x="329978" y="324116"/>
                  </a:lnTo>
                  <a:lnTo>
                    <a:pt x="314319" y="346583"/>
                  </a:lnTo>
                  <a:lnTo>
                    <a:pt x="338411" y="346583"/>
                  </a:lnTo>
                  <a:lnTo>
                    <a:pt x="343275" y="301574"/>
                  </a:lnTo>
                  <a:lnTo>
                    <a:pt x="342691" y="293281"/>
                  </a:lnTo>
                  <a:lnTo>
                    <a:pt x="341446" y="285102"/>
                  </a:lnTo>
                  <a:lnTo>
                    <a:pt x="340532" y="281127"/>
                  </a:lnTo>
                  <a:lnTo>
                    <a:pt x="339376" y="277291"/>
                  </a:lnTo>
                  <a:lnTo>
                    <a:pt x="338604" y="275361"/>
                  </a:lnTo>
                  <a:close/>
                </a:path>
                <a:path w="1342389" h="358775">
                  <a:moveTo>
                    <a:pt x="236786" y="263385"/>
                  </a:moveTo>
                  <a:lnTo>
                    <a:pt x="203513" y="291350"/>
                  </a:lnTo>
                  <a:lnTo>
                    <a:pt x="202734" y="318236"/>
                  </a:lnTo>
                  <a:lnTo>
                    <a:pt x="203486" y="329336"/>
                  </a:lnTo>
                  <a:lnTo>
                    <a:pt x="229039" y="358394"/>
                  </a:lnTo>
                  <a:lnTo>
                    <a:pt x="234766" y="358521"/>
                  </a:lnTo>
                  <a:lnTo>
                    <a:pt x="240697" y="358165"/>
                  </a:lnTo>
                  <a:lnTo>
                    <a:pt x="259213" y="346583"/>
                  </a:lnTo>
                  <a:lnTo>
                    <a:pt x="235122" y="346583"/>
                  </a:lnTo>
                  <a:lnTo>
                    <a:pt x="227743" y="346392"/>
                  </a:lnTo>
                  <a:lnTo>
                    <a:pt x="215726" y="317157"/>
                  </a:lnTo>
                  <a:lnTo>
                    <a:pt x="216278" y="291223"/>
                  </a:lnTo>
                  <a:lnTo>
                    <a:pt x="228239" y="275361"/>
                  </a:lnTo>
                  <a:lnTo>
                    <a:pt x="259405" y="275361"/>
                  </a:lnTo>
                  <a:lnTo>
                    <a:pt x="259290" y="275069"/>
                  </a:lnTo>
                  <a:lnTo>
                    <a:pt x="241116" y="263639"/>
                  </a:lnTo>
                  <a:lnTo>
                    <a:pt x="236786" y="263385"/>
                  </a:lnTo>
                  <a:close/>
                </a:path>
                <a:path w="1342389" h="358775">
                  <a:moveTo>
                    <a:pt x="259405" y="275361"/>
                  </a:moveTo>
                  <a:lnTo>
                    <a:pt x="238526" y="275361"/>
                  </a:lnTo>
                  <a:lnTo>
                    <a:pt x="241345" y="275640"/>
                  </a:lnTo>
                  <a:lnTo>
                    <a:pt x="242590" y="275894"/>
                  </a:lnTo>
                  <a:lnTo>
                    <a:pt x="251149" y="308914"/>
                  </a:lnTo>
                  <a:lnTo>
                    <a:pt x="250781" y="324116"/>
                  </a:lnTo>
                  <a:lnTo>
                    <a:pt x="235122" y="346583"/>
                  </a:lnTo>
                  <a:lnTo>
                    <a:pt x="259213" y="346583"/>
                  </a:lnTo>
                  <a:lnTo>
                    <a:pt x="264065" y="301574"/>
                  </a:lnTo>
                  <a:lnTo>
                    <a:pt x="263481" y="293281"/>
                  </a:lnTo>
                  <a:lnTo>
                    <a:pt x="262237" y="285102"/>
                  </a:lnTo>
                  <a:lnTo>
                    <a:pt x="261322" y="281127"/>
                  </a:lnTo>
                  <a:lnTo>
                    <a:pt x="260166" y="277291"/>
                  </a:lnTo>
                  <a:lnTo>
                    <a:pt x="259405" y="275361"/>
                  </a:lnTo>
                  <a:close/>
                </a:path>
                <a:path w="1342389" h="358775">
                  <a:moveTo>
                    <a:pt x="412165" y="305866"/>
                  </a:moveTo>
                  <a:lnTo>
                    <a:pt x="383039" y="305866"/>
                  </a:lnTo>
                  <a:lnTo>
                    <a:pt x="386468" y="305955"/>
                  </a:lnTo>
                  <a:lnTo>
                    <a:pt x="388309" y="306158"/>
                  </a:lnTo>
                  <a:lnTo>
                    <a:pt x="404604" y="321957"/>
                  </a:lnTo>
                  <a:lnTo>
                    <a:pt x="404604" y="325056"/>
                  </a:lnTo>
                  <a:lnTo>
                    <a:pt x="365805" y="345795"/>
                  </a:lnTo>
                  <a:lnTo>
                    <a:pt x="365805" y="357720"/>
                  </a:lnTo>
                  <a:lnTo>
                    <a:pt x="403892" y="349326"/>
                  </a:lnTo>
                  <a:lnTo>
                    <a:pt x="417663" y="325056"/>
                  </a:lnTo>
                  <a:lnTo>
                    <a:pt x="417563" y="320560"/>
                  </a:lnTo>
                  <a:lnTo>
                    <a:pt x="413201" y="307276"/>
                  </a:lnTo>
                  <a:lnTo>
                    <a:pt x="412165" y="305866"/>
                  </a:lnTo>
                  <a:close/>
                </a:path>
                <a:path w="1342389" h="358775">
                  <a:moveTo>
                    <a:pt x="415183" y="264172"/>
                  </a:moveTo>
                  <a:lnTo>
                    <a:pt x="368599" y="264172"/>
                  </a:lnTo>
                  <a:lnTo>
                    <a:pt x="365805" y="307073"/>
                  </a:lnTo>
                  <a:lnTo>
                    <a:pt x="383039" y="305866"/>
                  </a:lnTo>
                  <a:lnTo>
                    <a:pt x="412165" y="305866"/>
                  </a:lnTo>
                  <a:lnTo>
                    <a:pt x="378619" y="294005"/>
                  </a:lnTo>
                  <a:lnTo>
                    <a:pt x="380156" y="276110"/>
                  </a:lnTo>
                  <a:lnTo>
                    <a:pt x="415183" y="276110"/>
                  </a:lnTo>
                  <a:lnTo>
                    <a:pt x="415183" y="264172"/>
                  </a:lnTo>
                  <a:close/>
                </a:path>
                <a:path w="1342389" h="358775">
                  <a:moveTo>
                    <a:pt x="1066553" y="339204"/>
                  </a:moveTo>
                  <a:lnTo>
                    <a:pt x="1066553" y="352272"/>
                  </a:lnTo>
                  <a:lnTo>
                    <a:pt x="1073081" y="354761"/>
                  </a:lnTo>
                  <a:lnTo>
                    <a:pt x="1092143" y="357708"/>
                  </a:lnTo>
                  <a:lnTo>
                    <a:pt x="1095572" y="357479"/>
                  </a:lnTo>
                  <a:lnTo>
                    <a:pt x="1120062" y="345808"/>
                  </a:lnTo>
                  <a:lnTo>
                    <a:pt x="1090162" y="345808"/>
                  </a:lnTo>
                  <a:lnTo>
                    <a:pt x="1087025" y="345706"/>
                  </a:lnTo>
                  <a:lnTo>
                    <a:pt x="1069296" y="340829"/>
                  </a:lnTo>
                  <a:lnTo>
                    <a:pt x="1066553" y="339204"/>
                  </a:lnTo>
                  <a:close/>
                </a:path>
                <a:path w="1342389" h="358775">
                  <a:moveTo>
                    <a:pt x="1122395" y="264198"/>
                  </a:moveTo>
                  <a:lnTo>
                    <a:pt x="1066553" y="264198"/>
                  </a:lnTo>
                  <a:lnTo>
                    <a:pt x="1066553" y="276110"/>
                  </a:lnTo>
                  <a:lnTo>
                    <a:pt x="1105771" y="276110"/>
                  </a:lnTo>
                  <a:lnTo>
                    <a:pt x="1082034" y="300355"/>
                  </a:lnTo>
                  <a:lnTo>
                    <a:pt x="1082034" y="310400"/>
                  </a:lnTo>
                  <a:lnTo>
                    <a:pt x="1095280" y="310515"/>
                  </a:lnTo>
                  <a:lnTo>
                    <a:pt x="1097287" y="310743"/>
                  </a:lnTo>
                  <a:lnTo>
                    <a:pt x="1112870" y="329806"/>
                  </a:lnTo>
                  <a:lnTo>
                    <a:pt x="1112717" y="330936"/>
                  </a:lnTo>
                  <a:lnTo>
                    <a:pt x="1090162" y="345808"/>
                  </a:lnTo>
                  <a:lnTo>
                    <a:pt x="1120062" y="345808"/>
                  </a:lnTo>
                  <a:lnTo>
                    <a:pt x="1125927" y="330936"/>
                  </a:lnTo>
                  <a:lnTo>
                    <a:pt x="1125854" y="324129"/>
                  </a:lnTo>
                  <a:lnTo>
                    <a:pt x="1099167" y="300355"/>
                  </a:lnTo>
                  <a:lnTo>
                    <a:pt x="1122395" y="277126"/>
                  </a:lnTo>
                  <a:lnTo>
                    <a:pt x="1122395" y="264198"/>
                  </a:lnTo>
                  <a:close/>
                </a:path>
                <a:path w="1342389" h="358775">
                  <a:moveTo>
                    <a:pt x="1038664" y="264198"/>
                  </a:moveTo>
                  <a:lnTo>
                    <a:pt x="1022281" y="264198"/>
                  </a:lnTo>
                  <a:lnTo>
                    <a:pt x="998227" y="291960"/>
                  </a:lnTo>
                  <a:lnTo>
                    <a:pt x="986218" y="329158"/>
                  </a:lnTo>
                  <a:lnTo>
                    <a:pt x="986403" y="331584"/>
                  </a:lnTo>
                  <a:lnTo>
                    <a:pt x="1015372" y="357708"/>
                  </a:lnTo>
                  <a:lnTo>
                    <a:pt x="1018864" y="357708"/>
                  </a:lnTo>
                  <a:lnTo>
                    <a:pt x="1042501" y="345782"/>
                  </a:lnTo>
                  <a:lnTo>
                    <a:pt x="1018077" y="345782"/>
                  </a:lnTo>
                  <a:lnTo>
                    <a:pt x="1014115" y="345605"/>
                  </a:lnTo>
                  <a:lnTo>
                    <a:pt x="999205" y="326186"/>
                  </a:lnTo>
                  <a:lnTo>
                    <a:pt x="999370" y="324332"/>
                  </a:lnTo>
                  <a:lnTo>
                    <a:pt x="1015867" y="309143"/>
                  </a:lnTo>
                  <a:lnTo>
                    <a:pt x="1042384" y="309143"/>
                  </a:lnTo>
                  <a:lnTo>
                    <a:pt x="1041953" y="308495"/>
                  </a:lnTo>
                  <a:lnTo>
                    <a:pt x="1031097" y="299605"/>
                  </a:lnTo>
                  <a:lnTo>
                    <a:pt x="1008057" y="299605"/>
                  </a:lnTo>
                  <a:lnTo>
                    <a:pt x="1007930" y="299351"/>
                  </a:lnTo>
                  <a:lnTo>
                    <a:pt x="1025735" y="277393"/>
                  </a:lnTo>
                  <a:lnTo>
                    <a:pt x="1038664" y="264198"/>
                  </a:lnTo>
                  <a:close/>
                </a:path>
                <a:path w="1342389" h="358775">
                  <a:moveTo>
                    <a:pt x="1042384" y="309143"/>
                  </a:moveTo>
                  <a:lnTo>
                    <a:pt x="1017810" y="309143"/>
                  </a:lnTo>
                  <a:lnTo>
                    <a:pt x="1019773" y="309333"/>
                  </a:lnTo>
                  <a:lnTo>
                    <a:pt x="1021621" y="309676"/>
                  </a:lnTo>
                  <a:lnTo>
                    <a:pt x="1034886" y="329158"/>
                  </a:lnTo>
                  <a:lnTo>
                    <a:pt x="1034790" y="330314"/>
                  </a:lnTo>
                  <a:lnTo>
                    <a:pt x="1018077" y="345782"/>
                  </a:lnTo>
                  <a:lnTo>
                    <a:pt x="1042501" y="345782"/>
                  </a:lnTo>
                  <a:lnTo>
                    <a:pt x="1047923" y="330314"/>
                  </a:lnTo>
                  <a:lnTo>
                    <a:pt x="1047894" y="324332"/>
                  </a:lnTo>
                  <a:lnTo>
                    <a:pt x="1043473" y="310781"/>
                  </a:lnTo>
                  <a:lnTo>
                    <a:pt x="1042384" y="309143"/>
                  </a:lnTo>
                  <a:close/>
                </a:path>
                <a:path w="1342389" h="358775">
                  <a:moveTo>
                    <a:pt x="1018191" y="297230"/>
                  </a:moveTo>
                  <a:lnTo>
                    <a:pt x="1008057" y="299605"/>
                  </a:lnTo>
                  <a:lnTo>
                    <a:pt x="1031097" y="299605"/>
                  </a:lnTo>
                  <a:lnTo>
                    <a:pt x="1018191" y="297230"/>
                  </a:lnTo>
                  <a:close/>
                </a:path>
                <a:path w="1342389" h="358775">
                  <a:moveTo>
                    <a:pt x="52445" y="264198"/>
                  </a:moveTo>
                  <a:lnTo>
                    <a:pt x="36075" y="264198"/>
                  </a:lnTo>
                  <a:lnTo>
                    <a:pt x="12021" y="291960"/>
                  </a:lnTo>
                  <a:lnTo>
                    <a:pt x="0" y="329158"/>
                  </a:lnTo>
                  <a:lnTo>
                    <a:pt x="185" y="331584"/>
                  </a:lnTo>
                  <a:lnTo>
                    <a:pt x="29166" y="357708"/>
                  </a:lnTo>
                  <a:lnTo>
                    <a:pt x="32646" y="357708"/>
                  </a:lnTo>
                  <a:lnTo>
                    <a:pt x="56289" y="345782"/>
                  </a:lnTo>
                  <a:lnTo>
                    <a:pt x="31859" y="345782"/>
                  </a:lnTo>
                  <a:lnTo>
                    <a:pt x="27909" y="345605"/>
                  </a:lnTo>
                  <a:lnTo>
                    <a:pt x="12999" y="326186"/>
                  </a:lnTo>
                  <a:lnTo>
                    <a:pt x="13164" y="324332"/>
                  </a:lnTo>
                  <a:lnTo>
                    <a:pt x="29661" y="309143"/>
                  </a:lnTo>
                  <a:lnTo>
                    <a:pt x="56165" y="309143"/>
                  </a:lnTo>
                  <a:lnTo>
                    <a:pt x="55632" y="308368"/>
                  </a:lnTo>
                  <a:lnTo>
                    <a:pt x="44878" y="299605"/>
                  </a:lnTo>
                  <a:lnTo>
                    <a:pt x="21864" y="299605"/>
                  </a:lnTo>
                  <a:lnTo>
                    <a:pt x="21737" y="299351"/>
                  </a:lnTo>
                  <a:lnTo>
                    <a:pt x="39517" y="277393"/>
                  </a:lnTo>
                  <a:lnTo>
                    <a:pt x="52445" y="264198"/>
                  </a:lnTo>
                  <a:close/>
                </a:path>
                <a:path w="1342389" h="358775">
                  <a:moveTo>
                    <a:pt x="56165" y="309143"/>
                  </a:moveTo>
                  <a:lnTo>
                    <a:pt x="31592" y="309143"/>
                  </a:lnTo>
                  <a:lnTo>
                    <a:pt x="33567" y="309333"/>
                  </a:lnTo>
                  <a:lnTo>
                    <a:pt x="35414" y="309676"/>
                  </a:lnTo>
                  <a:lnTo>
                    <a:pt x="48673" y="329158"/>
                  </a:lnTo>
                  <a:lnTo>
                    <a:pt x="48584" y="330314"/>
                  </a:lnTo>
                  <a:lnTo>
                    <a:pt x="31859" y="345782"/>
                  </a:lnTo>
                  <a:lnTo>
                    <a:pt x="56289" y="345782"/>
                  </a:lnTo>
                  <a:lnTo>
                    <a:pt x="61717" y="330314"/>
                  </a:lnTo>
                  <a:lnTo>
                    <a:pt x="61675" y="324332"/>
                  </a:lnTo>
                  <a:lnTo>
                    <a:pt x="57254" y="310781"/>
                  </a:lnTo>
                  <a:lnTo>
                    <a:pt x="56165" y="309143"/>
                  </a:lnTo>
                  <a:close/>
                </a:path>
                <a:path w="1342389" h="358775">
                  <a:moveTo>
                    <a:pt x="31986" y="297230"/>
                  </a:moveTo>
                  <a:lnTo>
                    <a:pt x="21864" y="299605"/>
                  </a:lnTo>
                  <a:lnTo>
                    <a:pt x="44878" y="299605"/>
                  </a:lnTo>
                  <a:lnTo>
                    <a:pt x="31986" y="297230"/>
                  </a:lnTo>
                  <a:close/>
                </a:path>
                <a:path w="1342389" h="358775">
                  <a:moveTo>
                    <a:pt x="1205897" y="264744"/>
                  </a:moveTo>
                  <a:lnTo>
                    <a:pt x="1145090" y="264744"/>
                  </a:lnTo>
                  <a:lnTo>
                    <a:pt x="1145090" y="276682"/>
                  </a:lnTo>
                  <a:lnTo>
                    <a:pt x="1190276" y="276682"/>
                  </a:lnTo>
                  <a:lnTo>
                    <a:pt x="1190187" y="277291"/>
                  </a:lnTo>
                  <a:lnTo>
                    <a:pt x="1173766" y="299300"/>
                  </a:lnTo>
                  <a:lnTo>
                    <a:pt x="1169715" y="305257"/>
                  </a:lnTo>
                  <a:lnTo>
                    <a:pt x="1158298" y="357149"/>
                  </a:lnTo>
                  <a:lnTo>
                    <a:pt x="1171379" y="357149"/>
                  </a:lnTo>
                  <a:lnTo>
                    <a:pt x="1171480" y="338353"/>
                  </a:lnTo>
                  <a:lnTo>
                    <a:pt x="1171798" y="334619"/>
                  </a:lnTo>
                  <a:lnTo>
                    <a:pt x="1200373" y="285483"/>
                  </a:lnTo>
                  <a:lnTo>
                    <a:pt x="1202633" y="282041"/>
                  </a:lnTo>
                  <a:lnTo>
                    <a:pt x="1205834" y="270052"/>
                  </a:lnTo>
                  <a:lnTo>
                    <a:pt x="1205897" y="264744"/>
                  </a:lnTo>
                  <a:close/>
                </a:path>
                <a:path w="1342389" h="358775">
                  <a:moveTo>
                    <a:pt x="968293" y="264744"/>
                  </a:moveTo>
                  <a:lnTo>
                    <a:pt x="907498" y="264744"/>
                  </a:lnTo>
                  <a:lnTo>
                    <a:pt x="907498" y="276682"/>
                  </a:lnTo>
                  <a:lnTo>
                    <a:pt x="952685" y="276682"/>
                  </a:lnTo>
                  <a:lnTo>
                    <a:pt x="952583" y="277291"/>
                  </a:lnTo>
                  <a:lnTo>
                    <a:pt x="936162" y="299300"/>
                  </a:lnTo>
                  <a:lnTo>
                    <a:pt x="932123" y="305257"/>
                  </a:lnTo>
                  <a:lnTo>
                    <a:pt x="920693" y="357149"/>
                  </a:lnTo>
                  <a:lnTo>
                    <a:pt x="933762" y="357149"/>
                  </a:lnTo>
                  <a:lnTo>
                    <a:pt x="933876" y="338353"/>
                  </a:lnTo>
                  <a:lnTo>
                    <a:pt x="934194" y="334619"/>
                  </a:lnTo>
                  <a:lnTo>
                    <a:pt x="962769" y="285483"/>
                  </a:lnTo>
                  <a:lnTo>
                    <a:pt x="965042" y="282041"/>
                  </a:lnTo>
                  <a:lnTo>
                    <a:pt x="968242" y="270052"/>
                  </a:lnTo>
                  <a:lnTo>
                    <a:pt x="968293" y="264744"/>
                  </a:lnTo>
                  <a:close/>
                </a:path>
                <a:path w="1342389" h="358775">
                  <a:moveTo>
                    <a:pt x="647770" y="336842"/>
                  </a:moveTo>
                  <a:lnTo>
                    <a:pt x="634689" y="336842"/>
                  </a:lnTo>
                  <a:lnTo>
                    <a:pt x="634689" y="357149"/>
                  </a:lnTo>
                  <a:lnTo>
                    <a:pt x="647770" y="357149"/>
                  </a:lnTo>
                  <a:lnTo>
                    <a:pt x="647770" y="336842"/>
                  </a:lnTo>
                  <a:close/>
                </a:path>
                <a:path w="1342389" h="358775">
                  <a:moveTo>
                    <a:pt x="640277" y="264744"/>
                  </a:moveTo>
                  <a:lnTo>
                    <a:pt x="626828" y="264744"/>
                  </a:lnTo>
                  <a:lnTo>
                    <a:pt x="599663" y="323126"/>
                  </a:lnTo>
                  <a:lnTo>
                    <a:pt x="599663" y="336842"/>
                  </a:lnTo>
                  <a:lnTo>
                    <a:pt x="659073" y="336842"/>
                  </a:lnTo>
                  <a:lnTo>
                    <a:pt x="659073" y="324904"/>
                  </a:lnTo>
                  <a:lnTo>
                    <a:pt x="612350" y="324904"/>
                  </a:lnTo>
                  <a:lnTo>
                    <a:pt x="640277" y="264744"/>
                  </a:lnTo>
                  <a:close/>
                </a:path>
                <a:path w="1342389" h="358775">
                  <a:moveTo>
                    <a:pt x="647770" y="305866"/>
                  </a:moveTo>
                  <a:lnTo>
                    <a:pt x="634689" y="305866"/>
                  </a:lnTo>
                  <a:lnTo>
                    <a:pt x="634689" y="324904"/>
                  </a:lnTo>
                  <a:lnTo>
                    <a:pt x="647770" y="324904"/>
                  </a:lnTo>
                  <a:lnTo>
                    <a:pt x="647770" y="305866"/>
                  </a:lnTo>
                  <a:close/>
                </a:path>
                <a:path w="1342389" h="358775">
                  <a:moveTo>
                    <a:pt x="568561" y="336842"/>
                  </a:moveTo>
                  <a:lnTo>
                    <a:pt x="555492" y="336842"/>
                  </a:lnTo>
                  <a:lnTo>
                    <a:pt x="555492" y="357149"/>
                  </a:lnTo>
                  <a:lnTo>
                    <a:pt x="568561" y="357149"/>
                  </a:lnTo>
                  <a:lnTo>
                    <a:pt x="568561" y="336842"/>
                  </a:lnTo>
                  <a:close/>
                </a:path>
                <a:path w="1342389" h="358775">
                  <a:moveTo>
                    <a:pt x="561080" y="264744"/>
                  </a:moveTo>
                  <a:lnTo>
                    <a:pt x="547631" y="264744"/>
                  </a:lnTo>
                  <a:lnTo>
                    <a:pt x="520466" y="323126"/>
                  </a:lnTo>
                  <a:lnTo>
                    <a:pt x="520466" y="336842"/>
                  </a:lnTo>
                  <a:lnTo>
                    <a:pt x="579864" y="336842"/>
                  </a:lnTo>
                  <a:lnTo>
                    <a:pt x="579864" y="324904"/>
                  </a:lnTo>
                  <a:lnTo>
                    <a:pt x="533153" y="324904"/>
                  </a:lnTo>
                  <a:lnTo>
                    <a:pt x="561080" y="264744"/>
                  </a:lnTo>
                  <a:close/>
                </a:path>
                <a:path w="1342389" h="358775">
                  <a:moveTo>
                    <a:pt x="568561" y="305866"/>
                  </a:moveTo>
                  <a:lnTo>
                    <a:pt x="555492" y="305866"/>
                  </a:lnTo>
                  <a:lnTo>
                    <a:pt x="555492" y="324904"/>
                  </a:lnTo>
                  <a:lnTo>
                    <a:pt x="568561" y="324904"/>
                  </a:lnTo>
                  <a:lnTo>
                    <a:pt x="568561" y="305866"/>
                  </a:lnTo>
                  <a:close/>
                </a:path>
                <a:path w="1342389" h="358775">
                  <a:moveTo>
                    <a:pt x="1285006" y="272072"/>
                  </a:moveTo>
                  <a:lnTo>
                    <a:pt x="1285006" y="286537"/>
                  </a:lnTo>
                  <a:lnTo>
                    <a:pt x="1324744" y="310908"/>
                  </a:lnTo>
                  <a:lnTo>
                    <a:pt x="1285006" y="335292"/>
                  </a:lnTo>
                  <a:lnTo>
                    <a:pt x="1285006" y="350012"/>
                  </a:lnTo>
                  <a:lnTo>
                    <a:pt x="1342003" y="312928"/>
                  </a:lnTo>
                  <a:lnTo>
                    <a:pt x="1342003" y="309270"/>
                  </a:lnTo>
                  <a:lnTo>
                    <a:pt x="1285006" y="2720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82" name="object 82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84" name="object 8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18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09579" y="1962890"/>
            <a:ext cx="1738630" cy="1927860"/>
          </a:xfrm>
          <a:custGeom>
            <a:avLst/>
            <a:gdLst/>
            <a:ahLst/>
            <a:cxnLst/>
            <a:rect l="l" t="t" r="r" b="b"/>
            <a:pathLst>
              <a:path w="1738629" h="192786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5825"/>
                </a:lnTo>
                <a:lnTo>
                  <a:pt x="1124" y="1897448"/>
                </a:lnTo>
                <a:lnTo>
                  <a:pt x="8999" y="1918822"/>
                </a:lnTo>
                <a:lnTo>
                  <a:pt x="30373" y="1926696"/>
                </a:lnTo>
                <a:lnTo>
                  <a:pt x="71996" y="1927821"/>
                </a:lnTo>
                <a:lnTo>
                  <a:pt x="1666595" y="1927821"/>
                </a:lnTo>
                <a:lnTo>
                  <a:pt x="1708218" y="1926696"/>
                </a:lnTo>
                <a:lnTo>
                  <a:pt x="1729592" y="1918822"/>
                </a:lnTo>
                <a:lnTo>
                  <a:pt x="1737466" y="1897448"/>
                </a:lnTo>
                <a:lnTo>
                  <a:pt x="1738591" y="185582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111225" y="314457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RN1025RH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16005044007702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2151051" y="1997235"/>
            <a:ext cx="145605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SLICED</a:t>
            </a:r>
            <a:r>
              <a:rPr sz="1000" b="1" spc="-5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GHERKINS</a:t>
            </a:r>
            <a:r>
              <a:rPr sz="1000" b="1" spc="-50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0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DILL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548572" y="2378761"/>
            <a:ext cx="661035" cy="135255"/>
            <a:chOff x="2548572" y="2378761"/>
            <a:chExt cx="661035" cy="135255"/>
          </a:xfrm>
        </p:grpSpPr>
        <p:sp>
          <p:nvSpPr>
            <p:cNvPr id="7" name="object 7"/>
            <p:cNvSpPr/>
            <p:nvPr/>
          </p:nvSpPr>
          <p:spPr>
            <a:xfrm>
              <a:off x="2548572" y="237876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558089" y="2382706"/>
              <a:ext cx="143802" cy="124828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2548572" y="2392994"/>
            <a:ext cx="66103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52057" y="865073"/>
            <a:ext cx="737560" cy="1002449"/>
          </a:xfrm>
          <a:prstGeom prst="rect">
            <a:avLst/>
          </a:prstGeom>
        </p:spPr>
      </p:pic>
      <p:grpSp>
        <p:nvGrpSpPr>
          <p:cNvPr id="11" name="object 11"/>
          <p:cNvGrpSpPr/>
          <p:nvPr/>
        </p:nvGrpSpPr>
        <p:grpSpPr>
          <a:xfrm>
            <a:off x="2176652" y="2590266"/>
            <a:ext cx="1311275" cy="435609"/>
            <a:chOff x="2176652" y="2590266"/>
            <a:chExt cx="1311275" cy="435609"/>
          </a:xfrm>
        </p:grpSpPr>
        <p:sp>
          <p:nvSpPr>
            <p:cNvPr id="12" name="object 12"/>
            <p:cNvSpPr/>
            <p:nvPr/>
          </p:nvSpPr>
          <p:spPr>
            <a:xfrm>
              <a:off x="2176653" y="2590266"/>
              <a:ext cx="1306195" cy="435609"/>
            </a:xfrm>
            <a:custGeom>
              <a:avLst/>
              <a:gdLst/>
              <a:ahLst/>
              <a:cxnLst/>
              <a:rect l="l" t="t" r="r" b="b"/>
              <a:pathLst>
                <a:path w="1306195" h="435610">
                  <a:moveTo>
                    <a:pt x="1305712" y="0"/>
                  </a:moveTo>
                  <a:lnTo>
                    <a:pt x="76136" y="0"/>
                  </a:lnTo>
                  <a:lnTo>
                    <a:pt x="76136" y="3619"/>
                  </a:lnTo>
                  <a:lnTo>
                    <a:pt x="0" y="3619"/>
                  </a:lnTo>
                  <a:lnTo>
                    <a:pt x="0" y="435610"/>
                  </a:lnTo>
                  <a:lnTo>
                    <a:pt x="1229575" y="435610"/>
                  </a:lnTo>
                  <a:lnTo>
                    <a:pt x="1229575" y="432003"/>
                  </a:lnTo>
                  <a:lnTo>
                    <a:pt x="1305712" y="432003"/>
                  </a:lnTo>
                  <a:lnTo>
                    <a:pt x="1305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16018" y="2922285"/>
              <a:ext cx="71285" cy="8911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374938" y="2651391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68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68" y="313664"/>
                  </a:lnTo>
                  <a:lnTo>
                    <a:pt x="11468" y="0"/>
                  </a:lnTo>
                  <a:close/>
                </a:path>
                <a:path w="1016635" h="313689">
                  <a:moveTo>
                    <a:pt x="32867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67" y="313664"/>
                  </a:lnTo>
                  <a:lnTo>
                    <a:pt x="32867" y="0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08" y="12"/>
                  </a:moveTo>
                  <a:lnTo>
                    <a:pt x="96227" y="12"/>
                  </a:lnTo>
                  <a:lnTo>
                    <a:pt x="96227" y="260223"/>
                  </a:lnTo>
                  <a:lnTo>
                    <a:pt x="107708" y="260223"/>
                  </a:lnTo>
                  <a:lnTo>
                    <a:pt x="107708" y="12"/>
                  </a:lnTo>
                  <a:close/>
                </a:path>
                <a:path w="1016635" h="313689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89">
                  <a:moveTo>
                    <a:pt x="182537" y="0"/>
                  </a:moveTo>
                  <a:lnTo>
                    <a:pt x="149682" y="0"/>
                  </a:lnTo>
                  <a:lnTo>
                    <a:pt x="149682" y="260210"/>
                  </a:lnTo>
                  <a:lnTo>
                    <a:pt x="182537" y="260210"/>
                  </a:lnTo>
                  <a:lnTo>
                    <a:pt x="182537" y="0"/>
                  </a:lnTo>
                  <a:close/>
                </a:path>
                <a:path w="1016635" h="313689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5" h="313689">
                  <a:moveTo>
                    <a:pt x="257403" y="12"/>
                  </a:moveTo>
                  <a:lnTo>
                    <a:pt x="245910" y="12"/>
                  </a:lnTo>
                  <a:lnTo>
                    <a:pt x="245910" y="260223"/>
                  </a:lnTo>
                  <a:lnTo>
                    <a:pt x="257403" y="260223"/>
                  </a:lnTo>
                  <a:lnTo>
                    <a:pt x="257403" y="12"/>
                  </a:lnTo>
                  <a:close/>
                </a:path>
                <a:path w="1016635" h="313689">
                  <a:moveTo>
                    <a:pt x="278790" y="12"/>
                  </a:moveTo>
                  <a:lnTo>
                    <a:pt x="267296" y="12"/>
                  </a:lnTo>
                  <a:lnTo>
                    <a:pt x="267296" y="260223"/>
                  </a:lnTo>
                  <a:lnTo>
                    <a:pt x="278790" y="260223"/>
                  </a:lnTo>
                  <a:lnTo>
                    <a:pt x="278790" y="12"/>
                  </a:lnTo>
                  <a:close/>
                </a:path>
                <a:path w="1016635" h="313689">
                  <a:moveTo>
                    <a:pt x="332244" y="0"/>
                  </a:moveTo>
                  <a:lnTo>
                    <a:pt x="299377" y="0"/>
                  </a:lnTo>
                  <a:lnTo>
                    <a:pt x="299377" y="260210"/>
                  </a:lnTo>
                  <a:lnTo>
                    <a:pt x="332244" y="260210"/>
                  </a:lnTo>
                  <a:lnTo>
                    <a:pt x="332244" y="0"/>
                  </a:lnTo>
                  <a:close/>
                </a:path>
                <a:path w="1016635" h="313689">
                  <a:moveTo>
                    <a:pt x="353618" y="12"/>
                  </a:moveTo>
                  <a:lnTo>
                    <a:pt x="342138" y="12"/>
                  </a:lnTo>
                  <a:lnTo>
                    <a:pt x="342138" y="260223"/>
                  </a:lnTo>
                  <a:lnTo>
                    <a:pt x="353618" y="260223"/>
                  </a:lnTo>
                  <a:lnTo>
                    <a:pt x="353618" y="12"/>
                  </a:lnTo>
                  <a:close/>
                </a:path>
                <a:path w="1016635" h="313689">
                  <a:moveTo>
                    <a:pt x="407098" y="0"/>
                  </a:moveTo>
                  <a:lnTo>
                    <a:pt x="384911" y="0"/>
                  </a:lnTo>
                  <a:lnTo>
                    <a:pt x="384911" y="260210"/>
                  </a:lnTo>
                  <a:lnTo>
                    <a:pt x="407098" y="260210"/>
                  </a:lnTo>
                  <a:lnTo>
                    <a:pt x="407098" y="0"/>
                  </a:lnTo>
                  <a:close/>
                </a:path>
                <a:path w="1016635" h="313689">
                  <a:moveTo>
                    <a:pt x="428472" y="12"/>
                  </a:moveTo>
                  <a:lnTo>
                    <a:pt x="416991" y="12"/>
                  </a:lnTo>
                  <a:lnTo>
                    <a:pt x="416991" y="260223"/>
                  </a:lnTo>
                  <a:lnTo>
                    <a:pt x="428472" y="260223"/>
                  </a:lnTo>
                  <a:lnTo>
                    <a:pt x="428472" y="12"/>
                  </a:lnTo>
                  <a:close/>
                </a:path>
                <a:path w="1016635" h="313689">
                  <a:moveTo>
                    <a:pt x="481939" y="0"/>
                  </a:moveTo>
                  <a:lnTo>
                    <a:pt x="459765" y="0"/>
                  </a:lnTo>
                  <a:lnTo>
                    <a:pt x="459765" y="260210"/>
                  </a:lnTo>
                  <a:lnTo>
                    <a:pt x="481939" y="260210"/>
                  </a:lnTo>
                  <a:lnTo>
                    <a:pt x="481939" y="0"/>
                  </a:lnTo>
                  <a:close/>
                </a:path>
                <a:path w="1016635" h="313689">
                  <a:moveTo>
                    <a:pt x="503326" y="0"/>
                  </a:moveTo>
                  <a:lnTo>
                    <a:pt x="491845" y="0"/>
                  </a:lnTo>
                  <a:lnTo>
                    <a:pt x="491845" y="313664"/>
                  </a:lnTo>
                  <a:lnTo>
                    <a:pt x="503326" y="313664"/>
                  </a:lnTo>
                  <a:lnTo>
                    <a:pt x="503326" y="0"/>
                  </a:lnTo>
                  <a:close/>
                </a:path>
                <a:path w="1016635" h="313689">
                  <a:moveTo>
                    <a:pt x="524687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687" y="313664"/>
                  </a:lnTo>
                  <a:lnTo>
                    <a:pt x="524687" y="0"/>
                  </a:lnTo>
                  <a:close/>
                </a:path>
                <a:path w="1016635" h="313689">
                  <a:moveTo>
                    <a:pt x="567474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74" y="260210"/>
                  </a:lnTo>
                  <a:lnTo>
                    <a:pt x="567474" y="0"/>
                  </a:lnTo>
                  <a:close/>
                </a:path>
                <a:path w="1016635" h="313689">
                  <a:moveTo>
                    <a:pt x="599554" y="12"/>
                  </a:moveTo>
                  <a:lnTo>
                    <a:pt x="588073" y="12"/>
                  </a:lnTo>
                  <a:lnTo>
                    <a:pt x="588073" y="260223"/>
                  </a:lnTo>
                  <a:lnTo>
                    <a:pt x="599554" y="260223"/>
                  </a:lnTo>
                  <a:lnTo>
                    <a:pt x="599554" y="12"/>
                  </a:lnTo>
                  <a:close/>
                </a:path>
                <a:path w="1016635" h="313689">
                  <a:moveTo>
                    <a:pt x="642315" y="0"/>
                  </a:moveTo>
                  <a:lnTo>
                    <a:pt x="609447" y="0"/>
                  </a:lnTo>
                  <a:lnTo>
                    <a:pt x="609447" y="260210"/>
                  </a:lnTo>
                  <a:lnTo>
                    <a:pt x="642315" y="260210"/>
                  </a:lnTo>
                  <a:lnTo>
                    <a:pt x="642315" y="0"/>
                  </a:lnTo>
                  <a:close/>
                </a:path>
                <a:path w="1016635" h="313689">
                  <a:moveTo>
                    <a:pt x="674395" y="12"/>
                  </a:moveTo>
                  <a:lnTo>
                    <a:pt x="662901" y="12"/>
                  </a:lnTo>
                  <a:lnTo>
                    <a:pt x="662901" y="260223"/>
                  </a:lnTo>
                  <a:lnTo>
                    <a:pt x="674395" y="260223"/>
                  </a:lnTo>
                  <a:lnTo>
                    <a:pt x="674395" y="12"/>
                  </a:lnTo>
                  <a:close/>
                </a:path>
                <a:path w="1016635" h="313689">
                  <a:moveTo>
                    <a:pt x="694956" y="12"/>
                  </a:moveTo>
                  <a:lnTo>
                    <a:pt x="684288" y="12"/>
                  </a:lnTo>
                  <a:lnTo>
                    <a:pt x="684288" y="260223"/>
                  </a:lnTo>
                  <a:lnTo>
                    <a:pt x="694956" y="260223"/>
                  </a:lnTo>
                  <a:lnTo>
                    <a:pt x="694956" y="12"/>
                  </a:lnTo>
                  <a:close/>
                </a:path>
                <a:path w="1016635" h="313689">
                  <a:moveTo>
                    <a:pt x="737717" y="12"/>
                  </a:moveTo>
                  <a:lnTo>
                    <a:pt x="727062" y="12"/>
                  </a:lnTo>
                  <a:lnTo>
                    <a:pt x="727062" y="260223"/>
                  </a:lnTo>
                  <a:lnTo>
                    <a:pt x="737717" y="260223"/>
                  </a:lnTo>
                  <a:lnTo>
                    <a:pt x="737717" y="12"/>
                  </a:lnTo>
                  <a:close/>
                </a:path>
                <a:path w="1016635" h="313689">
                  <a:moveTo>
                    <a:pt x="769797" y="12"/>
                  </a:moveTo>
                  <a:lnTo>
                    <a:pt x="759129" y="12"/>
                  </a:lnTo>
                  <a:lnTo>
                    <a:pt x="759129" y="260223"/>
                  </a:lnTo>
                  <a:lnTo>
                    <a:pt x="769797" y="260223"/>
                  </a:lnTo>
                  <a:lnTo>
                    <a:pt x="769797" y="12"/>
                  </a:lnTo>
                  <a:close/>
                </a:path>
                <a:path w="1016635" h="313689">
                  <a:moveTo>
                    <a:pt x="812558" y="12"/>
                  </a:moveTo>
                  <a:lnTo>
                    <a:pt x="801890" y="12"/>
                  </a:lnTo>
                  <a:lnTo>
                    <a:pt x="801890" y="260223"/>
                  </a:lnTo>
                  <a:lnTo>
                    <a:pt x="812558" y="260223"/>
                  </a:lnTo>
                  <a:lnTo>
                    <a:pt x="812558" y="12"/>
                  </a:lnTo>
                  <a:close/>
                </a:path>
                <a:path w="1016635" h="313689">
                  <a:moveTo>
                    <a:pt x="866851" y="0"/>
                  </a:moveTo>
                  <a:lnTo>
                    <a:pt x="833983" y="0"/>
                  </a:lnTo>
                  <a:lnTo>
                    <a:pt x="833983" y="260210"/>
                  </a:lnTo>
                  <a:lnTo>
                    <a:pt x="866851" y="260210"/>
                  </a:lnTo>
                  <a:lnTo>
                    <a:pt x="866851" y="0"/>
                  </a:lnTo>
                  <a:close/>
                </a:path>
                <a:path w="1016635" h="313689">
                  <a:moveTo>
                    <a:pt x="898918" y="12"/>
                  </a:moveTo>
                  <a:lnTo>
                    <a:pt x="887437" y="12"/>
                  </a:lnTo>
                  <a:lnTo>
                    <a:pt x="887437" y="260223"/>
                  </a:lnTo>
                  <a:lnTo>
                    <a:pt x="898918" y="260223"/>
                  </a:lnTo>
                  <a:lnTo>
                    <a:pt x="898918" y="12"/>
                  </a:lnTo>
                  <a:close/>
                </a:path>
                <a:path w="1016635" h="313689">
                  <a:moveTo>
                    <a:pt x="920305" y="12"/>
                  </a:moveTo>
                  <a:lnTo>
                    <a:pt x="908824" y="12"/>
                  </a:lnTo>
                  <a:lnTo>
                    <a:pt x="908824" y="260223"/>
                  </a:lnTo>
                  <a:lnTo>
                    <a:pt x="920305" y="260223"/>
                  </a:lnTo>
                  <a:lnTo>
                    <a:pt x="920305" y="12"/>
                  </a:lnTo>
                  <a:close/>
                </a:path>
                <a:path w="1016635" h="313689">
                  <a:moveTo>
                    <a:pt x="973772" y="0"/>
                  </a:moveTo>
                  <a:lnTo>
                    <a:pt x="940892" y="0"/>
                  </a:lnTo>
                  <a:lnTo>
                    <a:pt x="940892" y="260210"/>
                  </a:lnTo>
                  <a:lnTo>
                    <a:pt x="973772" y="260210"/>
                  </a:lnTo>
                  <a:lnTo>
                    <a:pt x="973772" y="0"/>
                  </a:lnTo>
                  <a:close/>
                </a:path>
                <a:path w="1016635" h="313689">
                  <a:moveTo>
                    <a:pt x="995146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46" y="313664"/>
                  </a:lnTo>
                  <a:lnTo>
                    <a:pt x="995146" y="0"/>
                  </a:lnTo>
                  <a:close/>
                </a:path>
                <a:path w="1016635" h="313689">
                  <a:moveTo>
                    <a:pt x="1016546" y="0"/>
                  </a:moveTo>
                  <a:lnTo>
                    <a:pt x="1005052" y="0"/>
                  </a:lnTo>
                  <a:lnTo>
                    <a:pt x="1005052" y="313664"/>
                  </a:lnTo>
                  <a:lnTo>
                    <a:pt x="1016546" y="313664"/>
                  </a:lnTo>
                  <a:lnTo>
                    <a:pt x="10165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2255775" y="2876745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007705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92987" y="1962890"/>
            <a:ext cx="1738630" cy="1927860"/>
          </a:xfrm>
          <a:custGeom>
            <a:avLst/>
            <a:gdLst/>
            <a:ahLst/>
            <a:cxnLst/>
            <a:rect l="l" t="t" r="r" b="b"/>
            <a:pathLst>
              <a:path w="1738630" h="192786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5825"/>
                </a:lnTo>
                <a:lnTo>
                  <a:pt x="1124" y="1897448"/>
                </a:lnTo>
                <a:lnTo>
                  <a:pt x="8999" y="1918822"/>
                </a:lnTo>
                <a:lnTo>
                  <a:pt x="30373" y="1926696"/>
                </a:lnTo>
                <a:lnTo>
                  <a:pt x="71996" y="1927821"/>
                </a:lnTo>
                <a:lnTo>
                  <a:pt x="1666595" y="1927821"/>
                </a:lnTo>
                <a:lnTo>
                  <a:pt x="1708218" y="1926696"/>
                </a:lnTo>
                <a:lnTo>
                  <a:pt x="1729592" y="1918822"/>
                </a:lnTo>
                <a:lnTo>
                  <a:pt x="1737466" y="1897448"/>
                </a:lnTo>
                <a:lnTo>
                  <a:pt x="1738591" y="185582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294633" y="314457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RN1026RH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16005044007696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object 18"/>
          <p:cNvSpPr txBox="1"/>
          <p:nvPr/>
        </p:nvSpPr>
        <p:spPr>
          <a:xfrm>
            <a:off x="322902" y="1993084"/>
            <a:ext cx="146748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45" dirty="0">
                <a:latin typeface="Trebuchet MS"/>
                <a:cs typeface="Trebuchet MS"/>
              </a:rPr>
              <a:t>WHOLE </a:t>
            </a:r>
            <a:r>
              <a:rPr sz="1000" b="1" spc="-15" dirty="0">
                <a:latin typeface="Trebuchet MS"/>
                <a:cs typeface="Trebuchet MS"/>
              </a:rPr>
              <a:t>GHERKINS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DILL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731989" y="2377897"/>
            <a:ext cx="661035" cy="135255"/>
            <a:chOff x="731989" y="2377897"/>
            <a:chExt cx="661035" cy="135255"/>
          </a:xfrm>
        </p:grpSpPr>
        <p:sp>
          <p:nvSpPr>
            <p:cNvPr id="20" name="object 20"/>
            <p:cNvSpPr/>
            <p:nvPr/>
          </p:nvSpPr>
          <p:spPr>
            <a:xfrm>
              <a:off x="731989" y="237789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1498" y="2381833"/>
              <a:ext cx="143802" cy="124828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731989" y="2377897"/>
            <a:ext cx="661035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23" name="object 2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93470" y="865073"/>
            <a:ext cx="737222" cy="1002449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447497" y="2651391"/>
            <a:ext cx="1229995" cy="367665"/>
            <a:chOff x="447497" y="2651391"/>
            <a:chExt cx="1229995" cy="367665"/>
          </a:xfrm>
        </p:grpSpPr>
        <p:sp>
          <p:nvSpPr>
            <p:cNvPr id="25" name="object 25"/>
            <p:cNvSpPr/>
            <p:nvPr/>
          </p:nvSpPr>
          <p:spPr>
            <a:xfrm>
              <a:off x="447497" y="2651391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05789" y="2922285"/>
              <a:ext cx="71285" cy="89115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564705" y="2651391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67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67" y="313664"/>
                  </a:lnTo>
                  <a:lnTo>
                    <a:pt x="32867" y="0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08" y="12"/>
                  </a:moveTo>
                  <a:lnTo>
                    <a:pt x="96227" y="12"/>
                  </a:lnTo>
                  <a:lnTo>
                    <a:pt x="96227" y="260223"/>
                  </a:lnTo>
                  <a:lnTo>
                    <a:pt x="107708" y="260223"/>
                  </a:lnTo>
                  <a:lnTo>
                    <a:pt x="107708" y="12"/>
                  </a:lnTo>
                  <a:close/>
                </a:path>
                <a:path w="1016635" h="313689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89">
                  <a:moveTo>
                    <a:pt x="182562" y="0"/>
                  </a:moveTo>
                  <a:lnTo>
                    <a:pt x="149694" y="0"/>
                  </a:lnTo>
                  <a:lnTo>
                    <a:pt x="149694" y="260210"/>
                  </a:lnTo>
                  <a:lnTo>
                    <a:pt x="182562" y="260210"/>
                  </a:lnTo>
                  <a:lnTo>
                    <a:pt x="182562" y="0"/>
                  </a:lnTo>
                  <a:close/>
                </a:path>
                <a:path w="1016635" h="313689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5" h="313689">
                  <a:moveTo>
                    <a:pt x="257403" y="12"/>
                  </a:moveTo>
                  <a:lnTo>
                    <a:pt x="245922" y="12"/>
                  </a:lnTo>
                  <a:lnTo>
                    <a:pt x="245922" y="260223"/>
                  </a:lnTo>
                  <a:lnTo>
                    <a:pt x="257403" y="260223"/>
                  </a:lnTo>
                  <a:lnTo>
                    <a:pt x="257403" y="12"/>
                  </a:lnTo>
                  <a:close/>
                </a:path>
                <a:path w="1016635" h="313689">
                  <a:moveTo>
                    <a:pt x="278803" y="12"/>
                  </a:moveTo>
                  <a:lnTo>
                    <a:pt x="267309" y="12"/>
                  </a:lnTo>
                  <a:lnTo>
                    <a:pt x="267309" y="260223"/>
                  </a:lnTo>
                  <a:lnTo>
                    <a:pt x="278803" y="260223"/>
                  </a:lnTo>
                  <a:lnTo>
                    <a:pt x="278803" y="12"/>
                  </a:lnTo>
                  <a:close/>
                </a:path>
                <a:path w="1016635" h="313689">
                  <a:moveTo>
                    <a:pt x="332232" y="0"/>
                  </a:moveTo>
                  <a:lnTo>
                    <a:pt x="299377" y="0"/>
                  </a:lnTo>
                  <a:lnTo>
                    <a:pt x="299377" y="260210"/>
                  </a:lnTo>
                  <a:lnTo>
                    <a:pt x="332232" y="260210"/>
                  </a:lnTo>
                  <a:lnTo>
                    <a:pt x="332232" y="0"/>
                  </a:lnTo>
                  <a:close/>
                </a:path>
                <a:path w="1016635" h="313689">
                  <a:moveTo>
                    <a:pt x="353644" y="12"/>
                  </a:moveTo>
                  <a:lnTo>
                    <a:pt x="342150" y="12"/>
                  </a:lnTo>
                  <a:lnTo>
                    <a:pt x="342150" y="260223"/>
                  </a:lnTo>
                  <a:lnTo>
                    <a:pt x="353644" y="260223"/>
                  </a:lnTo>
                  <a:lnTo>
                    <a:pt x="353644" y="12"/>
                  </a:lnTo>
                  <a:close/>
                </a:path>
                <a:path w="1016635" h="313689">
                  <a:moveTo>
                    <a:pt x="407098" y="0"/>
                  </a:moveTo>
                  <a:lnTo>
                    <a:pt x="384911" y="0"/>
                  </a:lnTo>
                  <a:lnTo>
                    <a:pt x="384911" y="260210"/>
                  </a:lnTo>
                  <a:lnTo>
                    <a:pt x="407098" y="260210"/>
                  </a:lnTo>
                  <a:lnTo>
                    <a:pt x="407098" y="0"/>
                  </a:lnTo>
                  <a:close/>
                </a:path>
                <a:path w="1016635" h="313689">
                  <a:moveTo>
                    <a:pt x="428485" y="12"/>
                  </a:moveTo>
                  <a:lnTo>
                    <a:pt x="416991" y="12"/>
                  </a:lnTo>
                  <a:lnTo>
                    <a:pt x="416991" y="260223"/>
                  </a:lnTo>
                  <a:lnTo>
                    <a:pt x="428485" y="260223"/>
                  </a:lnTo>
                  <a:lnTo>
                    <a:pt x="428485" y="12"/>
                  </a:lnTo>
                  <a:close/>
                </a:path>
                <a:path w="1016635" h="313689">
                  <a:moveTo>
                    <a:pt x="481939" y="0"/>
                  </a:moveTo>
                  <a:lnTo>
                    <a:pt x="459765" y="0"/>
                  </a:lnTo>
                  <a:lnTo>
                    <a:pt x="459765" y="260210"/>
                  </a:lnTo>
                  <a:lnTo>
                    <a:pt x="481939" y="260210"/>
                  </a:lnTo>
                  <a:lnTo>
                    <a:pt x="481939" y="0"/>
                  </a:lnTo>
                  <a:close/>
                </a:path>
                <a:path w="1016635" h="313689">
                  <a:moveTo>
                    <a:pt x="503326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26" y="313664"/>
                  </a:lnTo>
                  <a:lnTo>
                    <a:pt x="503326" y="0"/>
                  </a:lnTo>
                  <a:close/>
                </a:path>
                <a:path w="1016635" h="313689">
                  <a:moveTo>
                    <a:pt x="524713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13" y="313664"/>
                  </a:lnTo>
                  <a:lnTo>
                    <a:pt x="524713" y="0"/>
                  </a:lnTo>
                  <a:close/>
                </a:path>
                <a:path w="1016635" h="313689">
                  <a:moveTo>
                    <a:pt x="567474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74" y="260210"/>
                  </a:lnTo>
                  <a:lnTo>
                    <a:pt x="567474" y="0"/>
                  </a:lnTo>
                  <a:close/>
                </a:path>
                <a:path w="1016635" h="313689">
                  <a:moveTo>
                    <a:pt x="599541" y="12"/>
                  </a:moveTo>
                  <a:lnTo>
                    <a:pt x="588073" y="12"/>
                  </a:lnTo>
                  <a:lnTo>
                    <a:pt x="588073" y="260223"/>
                  </a:lnTo>
                  <a:lnTo>
                    <a:pt x="599541" y="260223"/>
                  </a:lnTo>
                  <a:lnTo>
                    <a:pt x="599541" y="12"/>
                  </a:lnTo>
                  <a:close/>
                </a:path>
                <a:path w="1016635" h="313689">
                  <a:moveTo>
                    <a:pt x="642315" y="0"/>
                  </a:moveTo>
                  <a:lnTo>
                    <a:pt x="609447" y="0"/>
                  </a:lnTo>
                  <a:lnTo>
                    <a:pt x="609447" y="260210"/>
                  </a:lnTo>
                  <a:lnTo>
                    <a:pt x="642315" y="260210"/>
                  </a:lnTo>
                  <a:lnTo>
                    <a:pt x="642315" y="0"/>
                  </a:lnTo>
                  <a:close/>
                </a:path>
                <a:path w="1016635" h="313689">
                  <a:moveTo>
                    <a:pt x="674408" y="12"/>
                  </a:moveTo>
                  <a:lnTo>
                    <a:pt x="662914" y="12"/>
                  </a:lnTo>
                  <a:lnTo>
                    <a:pt x="662914" y="260223"/>
                  </a:lnTo>
                  <a:lnTo>
                    <a:pt x="674408" y="260223"/>
                  </a:lnTo>
                  <a:lnTo>
                    <a:pt x="674408" y="12"/>
                  </a:lnTo>
                  <a:close/>
                </a:path>
                <a:path w="1016635" h="313689">
                  <a:moveTo>
                    <a:pt x="694969" y="12"/>
                  </a:moveTo>
                  <a:lnTo>
                    <a:pt x="684288" y="12"/>
                  </a:lnTo>
                  <a:lnTo>
                    <a:pt x="684288" y="260223"/>
                  </a:lnTo>
                  <a:lnTo>
                    <a:pt x="694969" y="260223"/>
                  </a:lnTo>
                  <a:lnTo>
                    <a:pt x="694969" y="12"/>
                  </a:lnTo>
                  <a:close/>
                </a:path>
                <a:path w="1016635" h="313689">
                  <a:moveTo>
                    <a:pt x="737717" y="12"/>
                  </a:moveTo>
                  <a:lnTo>
                    <a:pt x="727062" y="12"/>
                  </a:lnTo>
                  <a:lnTo>
                    <a:pt x="727062" y="260223"/>
                  </a:lnTo>
                  <a:lnTo>
                    <a:pt x="737717" y="260223"/>
                  </a:lnTo>
                  <a:lnTo>
                    <a:pt x="737717" y="12"/>
                  </a:lnTo>
                  <a:close/>
                </a:path>
                <a:path w="1016635" h="313689">
                  <a:moveTo>
                    <a:pt x="770636" y="12"/>
                  </a:moveTo>
                  <a:lnTo>
                    <a:pt x="759142" y="12"/>
                  </a:lnTo>
                  <a:lnTo>
                    <a:pt x="759142" y="260223"/>
                  </a:lnTo>
                  <a:lnTo>
                    <a:pt x="770636" y="260223"/>
                  </a:lnTo>
                  <a:lnTo>
                    <a:pt x="770636" y="12"/>
                  </a:lnTo>
                  <a:close/>
                </a:path>
                <a:path w="1016635" h="313689">
                  <a:moveTo>
                    <a:pt x="792010" y="12"/>
                  </a:moveTo>
                  <a:lnTo>
                    <a:pt x="780516" y="12"/>
                  </a:lnTo>
                  <a:lnTo>
                    <a:pt x="780516" y="260223"/>
                  </a:lnTo>
                  <a:lnTo>
                    <a:pt x="792010" y="260223"/>
                  </a:lnTo>
                  <a:lnTo>
                    <a:pt x="792010" y="12"/>
                  </a:lnTo>
                  <a:close/>
                </a:path>
                <a:path w="1016635" h="313689">
                  <a:moveTo>
                    <a:pt x="866838" y="0"/>
                  </a:moveTo>
                  <a:lnTo>
                    <a:pt x="833983" y="0"/>
                  </a:lnTo>
                  <a:lnTo>
                    <a:pt x="833983" y="260210"/>
                  </a:lnTo>
                  <a:lnTo>
                    <a:pt x="866838" y="260210"/>
                  </a:lnTo>
                  <a:lnTo>
                    <a:pt x="866838" y="0"/>
                  </a:lnTo>
                  <a:close/>
                </a:path>
                <a:path w="1016635" h="313689">
                  <a:moveTo>
                    <a:pt x="888225" y="12"/>
                  </a:moveTo>
                  <a:lnTo>
                    <a:pt x="876744" y="12"/>
                  </a:lnTo>
                  <a:lnTo>
                    <a:pt x="876744" y="260223"/>
                  </a:lnTo>
                  <a:lnTo>
                    <a:pt x="888225" y="260223"/>
                  </a:lnTo>
                  <a:lnTo>
                    <a:pt x="888225" y="12"/>
                  </a:lnTo>
                  <a:close/>
                </a:path>
                <a:path w="1016635" h="313689">
                  <a:moveTo>
                    <a:pt x="941679" y="0"/>
                  </a:moveTo>
                  <a:lnTo>
                    <a:pt x="908824" y="0"/>
                  </a:lnTo>
                  <a:lnTo>
                    <a:pt x="908824" y="260210"/>
                  </a:lnTo>
                  <a:lnTo>
                    <a:pt x="941679" y="260210"/>
                  </a:lnTo>
                  <a:lnTo>
                    <a:pt x="941679" y="0"/>
                  </a:lnTo>
                  <a:close/>
                </a:path>
                <a:path w="1016635" h="313689">
                  <a:moveTo>
                    <a:pt x="963091" y="12"/>
                  </a:moveTo>
                  <a:lnTo>
                    <a:pt x="951598" y="12"/>
                  </a:lnTo>
                  <a:lnTo>
                    <a:pt x="951598" y="260223"/>
                  </a:lnTo>
                  <a:lnTo>
                    <a:pt x="963091" y="260223"/>
                  </a:lnTo>
                  <a:lnTo>
                    <a:pt x="963091" y="12"/>
                  </a:lnTo>
                  <a:close/>
                </a:path>
                <a:path w="1016635" h="313689">
                  <a:moveTo>
                    <a:pt x="995159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59" y="313664"/>
                  </a:lnTo>
                  <a:lnTo>
                    <a:pt x="995159" y="0"/>
                  </a:lnTo>
                  <a:close/>
                </a:path>
                <a:path w="1016635" h="313689">
                  <a:moveTo>
                    <a:pt x="1016520" y="0"/>
                  </a:moveTo>
                  <a:lnTo>
                    <a:pt x="1005052" y="0"/>
                  </a:lnTo>
                  <a:lnTo>
                    <a:pt x="1005052" y="313664"/>
                  </a:lnTo>
                  <a:lnTo>
                    <a:pt x="1016520" y="313664"/>
                  </a:lnTo>
                  <a:lnTo>
                    <a:pt x="1016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445546" y="2876745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007699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3826869" y="1962890"/>
            <a:ext cx="1738630" cy="1927860"/>
          </a:xfrm>
          <a:custGeom>
            <a:avLst/>
            <a:gdLst/>
            <a:ahLst/>
            <a:cxnLst/>
            <a:rect l="l" t="t" r="r" b="b"/>
            <a:pathLst>
              <a:path w="1738629" h="192786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5825"/>
                </a:lnTo>
                <a:lnTo>
                  <a:pt x="1124" y="1897448"/>
                </a:lnTo>
                <a:lnTo>
                  <a:pt x="8999" y="1918822"/>
                </a:lnTo>
                <a:lnTo>
                  <a:pt x="30373" y="1926696"/>
                </a:lnTo>
                <a:lnTo>
                  <a:pt x="71996" y="1927821"/>
                </a:lnTo>
                <a:lnTo>
                  <a:pt x="1666595" y="1927821"/>
                </a:lnTo>
                <a:lnTo>
                  <a:pt x="1708218" y="1926696"/>
                </a:lnTo>
                <a:lnTo>
                  <a:pt x="1729592" y="1918822"/>
                </a:lnTo>
                <a:lnTo>
                  <a:pt x="1737466" y="1897448"/>
                </a:lnTo>
                <a:lnTo>
                  <a:pt x="1738591" y="185582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3928516" y="314457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RN2020RH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16005044008259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1" name="object 31"/>
          <p:cNvSpPr txBox="1"/>
          <p:nvPr/>
        </p:nvSpPr>
        <p:spPr>
          <a:xfrm>
            <a:off x="4204670" y="1997235"/>
            <a:ext cx="98361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1925" marR="5080" indent="-14986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DICED</a:t>
            </a:r>
            <a:r>
              <a:rPr sz="1000" b="1" spc="-45" dirty="0">
                <a:latin typeface="Trebuchet MS"/>
                <a:cs typeface="Trebuchet MS"/>
              </a:rPr>
              <a:t> BEETRO</a:t>
            </a:r>
            <a:r>
              <a:rPr sz="1000" b="1" spc="-70" dirty="0">
                <a:latin typeface="Trebuchet MS"/>
                <a:cs typeface="Trebuchet MS"/>
              </a:rPr>
              <a:t>O</a:t>
            </a:r>
            <a:r>
              <a:rPr sz="1000" b="1" spc="-75" dirty="0">
                <a:latin typeface="Trebuchet MS"/>
                <a:cs typeface="Trebuchet MS"/>
              </a:rPr>
              <a:t>T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VINEGAR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4365866" y="2378761"/>
            <a:ext cx="661035" cy="135255"/>
            <a:chOff x="4365866" y="2378761"/>
            <a:chExt cx="661035" cy="135255"/>
          </a:xfrm>
        </p:grpSpPr>
        <p:sp>
          <p:nvSpPr>
            <p:cNvPr id="33" name="object 33"/>
            <p:cNvSpPr/>
            <p:nvPr/>
          </p:nvSpPr>
          <p:spPr>
            <a:xfrm>
              <a:off x="4365866" y="237876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75381" y="2382706"/>
              <a:ext cx="143802" cy="124828"/>
            </a:xfrm>
            <a:prstGeom prst="rect">
              <a:avLst/>
            </a:prstGeom>
          </p:spPr>
        </p:pic>
      </p:grpSp>
      <p:sp>
        <p:nvSpPr>
          <p:cNvPr id="35" name="object 35"/>
          <p:cNvSpPr txBox="1"/>
          <p:nvPr/>
        </p:nvSpPr>
        <p:spPr>
          <a:xfrm>
            <a:off x="4365866" y="2392994"/>
            <a:ext cx="66103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36" name="object 3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369308" y="865073"/>
            <a:ext cx="737590" cy="1002449"/>
          </a:xfrm>
          <a:prstGeom prst="rect">
            <a:avLst/>
          </a:prstGeom>
        </p:spPr>
      </p:pic>
      <p:grpSp>
        <p:nvGrpSpPr>
          <p:cNvPr id="37" name="object 37"/>
          <p:cNvGrpSpPr/>
          <p:nvPr/>
        </p:nvGrpSpPr>
        <p:grpSpPr>
          <a:xfrm>
            <a:off x="3993934" y="2590266"/>
            <a:ext cx="1377315" cy="435609"/>
            <a:chOff x="3993934" y="2590266"/>
            <a:chExt cx="1377315" cy="435609"/>
          </a:xfrm>
        </p:grpSpPr>
        <p:sp>
          <p:nvSpPr>
            <p:cNvPr id="38" name="object 38"/>
            <p:cNvSpPr/>
            <p:nvPr/>
          </p:nvSpPr>
          <p:spPr>
            <a:xfrm>
              <a:off x="3993934" y="2590266"/>
              <a:ext cx="1377315" cy="435609"/>
            </a:xfrm>
            <a:custGeom>
              <a:avLst/>
              <a:gdLst/>
              <a:ahLst/>
              <a:cxnLst/>
              <a:rect l="l" t="t" r="r" b="b"/>
              <a:pathLst>
                <a:path w="1377314" h="435610">
                  <a:moveTo>
                    <a:pt x="1377137" y="62014"/>
                  </a:moveTo>
                  <a:lnTo>
                    <a:pt x="1305712" y="62014"/>
                  </a:lnTo>
                  <a:lnTo>
                    <a:pt x="1305712" y="0"/>
                  </a:lnTo>
                  <a:lnTo>
                    <a:pt x="76136" y="0"/>
                  </a:lnTo>
                  <a:lnTo>
                    <a:pt x="76136" y="3619"/>
                  </a:lnTo>
                  <a:lnTo>
                    <a:pt x="0" y="3619"/>
                  </a:lnTo>
                  <a:lnTo>
                    <a:pt x="0" y="435610"/>
                  </a:lnTo>
                  <a:lnTo>
                    <a:pt x="1229575" y="435610"/>
                  </a:lnTo>
                  <a:lnTo>
                    <a:pt x="1229575" y="432003"/>
                  </a:lnTo>
                  <a:lnTo>
                    <a:pt x="1305712" y="432003"/>
                  </a:lnTo>
                  <a:lnTo>
                    <a:pt x="1305712" y="429514"/>
                  </a:lnTo>
                  <a:lnTo>
                    <a:pt x="1377137" y="429514"/>
                  </a:lnTo>
                  <a:lnTo>
                    <a:pt x="1377137" y="620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028734" y="2652280"/>
              <a:ext cx="1342390" cy="367665"/>
            </a:xfrm>
            <a:custGeom>
              <a:avLst/>
              <a:gdLst/>
              <a:ahLst/>
              <a:cxnLst/>
              <a:rect l="l" t="t" r="r" b="b"/>
              <a:pathLst>
                <a:path w="1342389" h="367664">
                  <a:moveTo>
                    <a:pt x="1259202" y="0"/>
                  </a:moveTo>
                  <a:lnTo>
                    <a:pt x="1247328" y="0"/>
                  </a:lnTo>
                  <a:lnTo>
                    <a:pt x="1247328" y="332765"/>
                  </a:lnTo>
                  <a:lnTo>
                    <a:pt x="1259202" y="332765"/>
                  </a:lnTo>
                  <a:lnTo>
                    <a:pt x="1259202" y="0"/>
                  </a:lnTo>
                  <a:close/>
                </a:path>
                <a:path w="1342389" h="367664">
                  <a:moveTo>
                    <a:pt x="1235453" y="0"/>
                  </a:moveTo>
                  <a:lnTo>
                    <a:pt x="1223566" y="0"/>
                  </a:lnTo>
                  <a:lnTo>
                    <a:pt x="1223566" y="332765"/>
                  </a:lnTo>
                  <a:lnTo>
                    <a:pt x="1235453" y="332765"/>
                  </a:lnTo>
                  <a:lnTo>
                    <a:pt x="1235453" y="0"/>
                  </a:lnTo>
                  <a:close/>
                </a:path>
                <a:path w="1342389" h="367664">
                  <a:moveTo>
                    <a:pt x="1200706" y="0"/>
                  </a:moveTo>
                  <a:lnTo>
                    <a:pt x="1176056" y="0"/>
                  </a:lnTo>
                  <a:lnTo>
                    <a:pt x="1176056" y="256552"/>
                  </a:lnTo>
                  <a:lnTo>
                    <a:pt x="1200706" y="256552"/>
                  </a:lnTo>
                  <a:lnTo>
                    <a:pt x="1200706" y="0"/>
                  </a:lnTo>
                  <a:close/>
                </a:path>
                <a:path w="1342389" h="367664">
                  <a:moveTo>
                    <a:pt x="1165070" y="0"/>
                  </a:moveTo>
                  <a:lnTo>
                    <a:pt x="1140419" y="0"/>
                  </a:lnTo>
                  <a:lnTo>
                    <a:pt x="1140419" y="256552"/>
                  </a:lnTo>
                  <a:lnTo>
                    <a:pt x="1165070" y="256552"/>
                  </a:lnTo>
                  <a:lnTo>
                    <a:pt x="1165070" y="0"/>
                  </a:lnTo>
                  <a:close/>
                </a:path>
                <a:path w="1342389" h="367664">
                  <a:moveTo>
                    <a:pt x="1128519" y="0"/>
                  </a:moveTo>
                  <a:lnTo>
                    <a:pt x="1092883" y="0"/>
                  </a:lnTo>
                  <a:lnTo>
                    <a:pt x="1092883" y="256552"/>
                  </a:lnTo>
                  <a:lnTo>
                    <a:pt x="1128519" y="256552"/>
                  </a:lnTo>
                  <a:lnTo>
                    <a:pt x="1128519" y="0"/>
                  </a:lnTo>
                  <a:close/>
                </a:path>
                <a:path w="1342389" h="367664">
                  <a:moveTo>
                    <a:pt x="1069122" y="0"/>
                  </a:moveTo>
                  <a:lnTo>
                    <a:pt x="1057247" y="0"/>
                  </a:lnTo>
                  <a:lnTo>
                    <a:pt x="1057247" y="256552"/>
                  </a:lnTo>
                  <a:lnTo>
                    <a:pt x="1069122" y="256552"/>
                  </a:lnTo>
                  <a:lnTo>
                    <a:pt x="1069122" y="0"/>
                  </a:lnTo>
                  <a:close/>
                </a:path>
                <a:path w="1342389" h="367664">
                  <a:moveTo>
                    <a:pt x="1034387" y="0"/>
                  </a:moveTo>
                  <a:lnTo>
                    <a:pt x="1009724" y="0"/>
                  </a:lnTo>
                  <a:lnTo>
                    <a:pt x="1009724" y="256552"/>
                  </a:lnTo>
                  <a:lnTo>
                    <a:pt x="1034387" y="256552"/>
                  </a:lnTo>
                  <a:lnTo>
                    <a:pt x="1034387" y="0"/>
                  </a:lnTo>
                  <a:close/>
                </a:path>
                <a:path w="1342389" h="367664">
                  <a:moveTo>
                    <a:pt x="998751" y="0"/>
                  </a:moveTo>
                  <a:lnTo>
                    <a:pt x="974087" y="0"/>
                  </a:lnTo>
                  <a:lnTo>
                    <a:pt x="974087" y="256552"/>
                  </a:lnTo>
                  <a:lnTo>
                    <a:pt x="998751" y="256552"/>
                  </a:lnTo>
                  <a:lnTo>
                    <a:pt x="998751" y="0"/>
                  </a:lnTo>
                  <a:close/>
                </a:path>
                <a:path w="1342389" h="367664">
                  <a:moveTo>
                    <a:pt x="937550" y="0"/>
                  </a:moveTo>
                  <a:lnTo>
                    <a:pt x="926564" y="0"/>
                  </a:lnTo>
                  <a:lnTo>
                    <a:pt x="926564" y="256552"/>
                  </a:lnTo>
                  <a:lnTo>
                    <a:pt x="937550" y="256552"/>
                  </a:lnTo>
                  <a:lnTo>
                    <a:pt x="937550" y="0"/>
                  </a:lnTo>
                  <a:close/>
                </a:path>
                <a:path w="1342389" h="367664">
                  <a:moveTo>
                    <a:pt x="901901" y="0"/>
                  </a:moveTo>
                  <a:lnTo>
                    <a:pt x="890928" y="0"/>
                  </a:lnTo>
                  <a:lnTo>
                    <a:pt x="890928" y="256552"/>
                  </a:lnTo>
                  <a:lnTo>
                    <a:pt x="901901" y="256552"/>
                  </a:lnTo>
                  <a:lnTo>
                    <a:pt x="901901" y="0"/>
                  </a:lnTo>
                  <a:close/>
                </a:path>
                <a:path w="1342389" h="367664">
                  <a:moveTo>
                    <a:pt x="879041" y="0"/>
                  </a:moveTo>
                  <a:lnTo>
                    <a:pt x="867166" y="0"/>
                  </a:lnTo>
                  <a:lnTo>
                    <a:pt x="867166" y="256552"/>
                  </a:lnTo>
                  <a:lnTo>
                    <a:pt x="879041" y="256552"/>
                  </a:lnTo>
                  <a:lnTo>
                    <a:pt x="879041" y="0"/>
                  </a:lnTo>
                  <a:close/>
                </a:path>
                <a:path w="1342389" h="367664">
                  <a:moveTo>
                    <a:pt x="843404" y="0"/>
                  </a:moveTo>
                  <a:lnTo>
                    <a:pt x="807768" y="0"/>
                  </a:lnTo>
                  <a:lnTo>
                    <a:pt x="807768" y="256552"/>
                  </a:lnTo>
                  <a:lnTo>
                    <a:pt x="843404" y="256552"/>
                  </a:lnTo>
                  <a:lnTo>
                    <a:pt x="843404" y="0"/>
                  </a:lnTo>
                  <a:close/>
                </a:path>
                <a:path w="1342389" h="367664">
                  <a:moveTo>
                    <a:pt x="795894" y="0"/>
                  </a:moveTo>
                  <a:lnTo>
                    <a:pt x="784007" y="0"/>
                  </a:lnTo>
                  <a:lnTo>
                    <a:pt x="784007" y="256552"/>
                  </a:lnTo>
                  <a:lnTo>
                    <a:pt x="795894" y="256552"/>
                  </a:lnTo>
                  <a:lnTo>
                    <a:pt x="795894" y="0"/>
                  </a:lnTo>
                  <a:close/>
                </a:path>
                <a:path w="1342389" h="367664">
                  <a:moveTo>
                    <a:pt x="760245" y="0"/>
                  </a:moveTo>
                  <a:lnTo>
                    <a:pt x="724609" y="0"/>
                  </a:lnTo>
                  <a:lnTo>
                    <a:pt x="724609" y="256552"/>
                  </a:lnTo>
                  <a:lnTo>
                    <a:pt x="760245" y="256552"/>
                  </a:lnTo>
                  <a:lnTo>
                    <a:pt x="760245" y="0"/>
                  </a:lnTo>
                  <a:close/>
                </a:path>
                <a:path w="1342389" h="367664">
                  <a:moveTo>
                    <a:pt x="712721" y="0"/>
                  </a:moveTo>
                  <a:lnTo>
                    <a:pt x="700847" y="0"/>
                  </a:lnTo>
                  <a:lnTo>
                    <a:pt x="700847" y="332765"/>
                  </a:lnTo>
                  <a:lnTo>
                    <a:pt x="712721" y="332765"/>
                  </a:lnTo>
                  <a:lnTo>
                    <a:pt x="712721" y="0"/>
                  </a:lnTo>
                  <a:close/>
                </a:path>
                <a:path w="1342389" h="367664">
                  <a:moveTo>
                    <a:pt x="688960" y="0"/>
                  </a:moveTo>
                  <a:lnTo>
                    <a:pt x="677085" y="0"/>
                  </a:lnTo>
                  <a:lnTo>
                    <a:pt x="677085" y="332765"/>
                  </a:lnTo>
                  <a:lnTo>
                    <a:pt x="688960" y="332765"/>
                  </a:lnTo>
                  <a:lnTo>
                    <a:pt x="688960" y="0"/>
                  </a:lnTo>
                  <a:close/>
                </a:path>
                <a:path w="1342389" h="367664">
                  <a:moveTo>
                    <a:pt x="665211" y="0"/>
                  </a:moveTo>
                  <a:lnTo>
                    <a:pt x="641449" y="0"/>
                  </a:lnTo>
                  <a:lnTo>
                    <a:pt x="641449" y="256552"/>
                  </a:lnTo>
                  <a:lnTo>
                    <a:pt x="665211" y="256552"/>
                  </a:lnTo>
                  <a:lnTo>
                    <a:pt x="665211" y="0"/>
                  </a:lnTo>
                  <a:close/>
                </a:path>
                <a:path w="1342389" h="367664">
                  <a:moveTo>
                    <a:pt x="605813" y="0"/>
                  </a:moveTo>
                  <a:lnTo>
                    <a:pt x="593938" y="0"/>
                  </a:lnTo>
                  <a:lnTo>
                    <a:pt x="593938" y="256552"/>
                  </a:lnTo>
                  <a:lnTo>
                    <a:pt x="605813" y="256552"/>
                  </a:lnTo>
                  <a:lnTo>
                    <a:pt x="605813" y="0"/>
                  </a:lnTo>
                  <a:close/>
                </a:path>
                <a:path w="1342389" h="367664">
                  <a:moveTo>
                    <a:pt x="582051" y="0"/>
                  </a:moveTo>
                  <a:lnTo>
                    <a:pt x="558289" y="0"/>
                  </a:lnTo>
                  <a:lnTo>
                    <a:pt x="558289" y="256552"/>
                  </a:lnTo>
                  <a:lnTo>
                    <a:pt x="582051" y="256552"/>
                  </a:lnTo>
                  <a:lnTo>
                    <a:pt x="582051" y="0"/>
                  </a:lnTo>
                  <a:close/>
                </a:path>
                <a:path w="1342389" h="367664">
                  <a:moveTo>
                    <a:pt x="522641" y="0"/>
                  </a:moveTo>
                  <a:lnTo>
                    <a:pt x="510766" y="0"/>
                  </a:lnTo>
                  <a:lnTo>
                    <a:pt x="510766" y="256552"/>
                  </a:lnTo>
                  <a:lnTo>
                    <a:pt x="522641" y="256552"/>
                  </a:lnTo>
                  <a:lnTo>
                    <a:pt x="522641" y="0"/>
                  </a:lnTo>
                  <a:close/>
                </a:path>
                <a:path w="1342389" h="367664">
                  <a:moveTo>
                    <a:pt x="498892" y="0"/>
                  </a:moveTo>
                  <a:lnTo>
                    <a:pt x="463243" y="0"/>
                  </a:lnTo>
                  <a:lnTo>
                    <a:pt x="463243" y="256552"/>
                  </a:lnTo>
                  <a:lnTo>
                    <a:pt x="498892" y="256552"/>
                  </a:lnTo>
                  <a:lnTo>
                    <a:pt x="498892" y="0"/>
                  </a:lnTo>
                  <a:close/>
                </a:path>
                <a:path w="1342389" h="367664">
                  <a:moveTo>
                    <a:pt x="439494" y="0"/>
                  </a:moveTo>
                  <a:lnTo>
                    <a:pt x="427606" y="0"/>
                  </a:lnTo>
                  <a:lnTo>
                    <a:pt x="427606" y="256552"/>
                  </a:lnTo>
                  <a:lnTo>
                    <a:pt x="439494" y="256552"/>
                  </a:lnTo>
                  <a:lnTo>
                    <a:pt x="439494" y="0"/>
                  </a:lnTo>
                  <a:close/>
                </a:path>
                <a:path w="1342389" h="367664">
                  <a:moveTo>
                    <a:pt x="415732" y="0"/>
                  </a:moveTo>
                  <a:lnTo>
                    <a:pt x="403857" y="0"/>
                  </a:lnTo>
                  <a:lnTo>
                    <a:pt x="403857" y="256552"/>
                  </a:lnTo>
                  <a:lnTo>
                    <a:pt x="415732" y="256552"/>
                  </a:lnTo>
                  <a:lnTo>
                    <a:pt x="415732" y="0"/>
                  </a:lnTo>
                  <a:close/>
                </a:path>
                <a:path w="1342389" h="367664">
                  <a:moveTo>
                    <a:pt x="380083" y="0"/>
                  </a:moveTo>
                  <a:lnTo>
                    <a:pt x="344447" y="0"/>
                  </a:lnTo>
                  <a:lnTo>
                    <a:pt x="344447" y="256552"/>
                  </a:lnTo>
                  <a:lnTo>
                    <a:pt x="380083" y="256552"/>
                  </a:lnTo>
                  <a:lnTo>
                    <a:pt x="380083" y="0"/>
                  </a:lnTo>
                  <a:close/>
                </a:path>
                <a:path w="1342389" h="367664">
                  <a:moveTo>
                    <a:pt x="332560" y="0"/>
                  </a:moveTo>
                  <a:lnTo>
                    <a:pt x="296923" y="0"/>
                  </a:lnTo>
                  <a:lnTo>
                    <a:pt x="296923" y="256552"/>
                  </a:lnTo>
                  <a:lnTo>
                    <a:pt x="332560" y="256552"/>
                  </a:lnTo>
                  <a:lnTo>
                    <a:pt x="332560" y="0"/>
                  </a:lnTo>
                  <a:close/>
                </a:path>
                <a:path w="1342389" h="367664">
                  <a:moveTo>
                    <a:pt x="273174" y="0"/>
                  </a:moveTo>
                  <a:lnTo>
                    <a:pt x="261287" y="0"/>
                  </a:lnTo>
                  <a:lnTo>
                    <a:pt x="261287" y="256552"/>
                  </a:lnTo>
                  <a:lnTo>
                    <a:pt x="273174" y="256552"/>
                  </a:lnTo>
                  <a:lnTo>
                    <a:pt x="273174" y="0"/>
                  </a:lnTo>
                  <a:close/>
                </a:path>
                <a:path w="1342389" h="367664">
                  <a:moveTo>
                    <a:pt x="249413" y="0"/>
                  </a:moveTo>
                  <a:lnTo>
                    <a:pt x="237526" y="0"/>
                  </a:lnTo>
                  <a:lnTo>
                    <a:pt x="237526" y="256552"/>
                  </a:lnTo>
                  <a:lnTo>
                    <a:pt x="249413" y="256552"/>
                  </a:lnTo>
                  <a:lnTo>
                    <a:pt x="249413" y="0"/>
                  </a:lnTo>
                  <a:close/>
                </a:path>
                <a:path w="1342389" h="367664">
                  <a:moveTo>
                    <a:pt x="225651" y="0"/>
                  </a:moveTo>
                  <a:lnTo>
                    <a:pt x="201889" y="0"/>
                  </a:lnTo>
                  <a:lnTo>
                    <a:pt x="201889" y="256552"/>
                  </a:lnTo>
                  <a:lnTo>
                    <a:pt x="225651" y="256552"/>
                  </a:lnTo>
                  <a:lnTo>
                    <a:pt x="225651" y="0"/>
                  </a:lnTo>
                  <a:close/>
                </a:path>
                <a:path w="1342389" h="367664">
                  <a:moveTo>
                    <a:pt x="166240" y="0"/>
                  </a:moveTo>
                  <a:lnTo>
                    <a:pt x="154366" y="0"/>
                  </a:lnTo>
                  <a:lnTo>
                    <a:pt x="154366" y="332765"/>
                  </a:lnTo>
                  <a:lnTo>
                    <a:pt x="166240" y="332765"/>
                  </a:lnTo>
                  <a:lnTo>
                    <a:pt x="166240" y="0"/>
                  </a:lnTo>
                  <a:close/>
                </a:path>
                <a:path w="1342389" h="367664">
                  <a:moveTo>
                    <a:pt x="142479" y="0"/>
                  </a:moveTo>
                  <a:lnTo>
                    <a:pt x="130604" y="0"/>
                  </a:lnTo>
                  <a:lnTo>
                    <a:pt x="130604" y="332765"/>
                  </a:lnTo>
                  <a:lnTo>
                    <a:pt x="142479" y="332765"/>
                  </a:lnTo>
                  <a:lnTo>
                    <a:pt x="142479" y="0"/>
                  </a:lnTo>
                  <a:close/>
                </a:path>
                <a:path w="1342389" h="367664">
                  <a:moveTo>
                    <a:pt x="939074" y="272376"/>
                  </a:moveTo>
                  <a:lnTo>
                    <a:pt x="911835" y="293966"/>
                  </a:lnTo>
                  <a:lnTo>
                    <a:pt x="911941" y="295236"/>
                  </a:lnTo>
                  <a:lnTo>
                    <a:pt x="927517" y="314794"/>
                  </a:lnTo>
                  <a:lnTo>
                    <a:pt x="924405" y="316445"/>
                  </a:lnTo>
                  <a:lnTo>
                    <a:pt x="908362" y="344512"/>
                  </a:lnTo>
                  <a:lnTo>
                    <a:pt x="908581" y="346798"/>
                  </a:lnTo>
                  <a:lnTo>
                    <a:pt x="912734" y="357212"/>
                  </a:lnTo>
                  <a:lnTo>
                    <a:pt x="913534" y="358355"/>
                  </a:lnTo>
                  <a:lnTo>
                    <a:pt x="937499" y="367499"/>
                  </a:lnTo>
                  <a:lnTo>
                    <a:pt x="940636" y="367499"/>
                  </a:lnTo>
                  <a:lnTo>
                    <a:pt x="966518" y="355561"/>
                  </a:lnTo>
                  <a:lnTo>
                    <a:pt x="936610" y="355561"/>
                  </a:lnTo>
                  <a:lnTo>
                    <a:pt x="934984" y="355307"/>
                  </a:lnTo>
                  <a:lnTo>
                    <a:pt x="925142" y="350608"/>
                  </a:lnTo>
                  <a:lnTo>
                    <a:pt x="924621" y="350100"/>
                  </a:lnTo>
                  <a:lnTo>
                    <a:pt x="924126" y="349465"/>
                  </a:lnTo>
                  <a:lnTo>
                    <a:pt x="923656" y="348957"/>
                  </a:lnTo>
                  <a:lnTo>
                    <a:pt x="923237" y="348195"/>
                  </a:lnTo>
                  <a:lnTo>
                    <a:pt x="921408" y="342734"/>
                  </a:lnTo>
                  <a:lnTo>
                    <a:pt x="921522" y="338035"/>
                  </a:lnTo>
                  <a:lnTo>
                    <a:pt x="939074" y="321271"/>
                  </a:lnTo>
                  <a:lnTo>
                    <a:pt x="960699" y="321271"/>
                  </a:lnTo>
                  <a:lnTo>
                    <a:pt x="960117" y="320763"/>
                  </a:lnTo>
                  <a:lnTo>
                    <a:pt x="958403" y="319493"/>
                  </a:lnTo>
                  <a:lnTo>
                    <a:pt x="954656" y="316953"/>
                  </a:lnTo>
                  <a:lnTo>
                    <a:pt x="950491" y="314794"/>
                  </a:lnTo>
                  <a:lnTo>
                    <a:pt x="954974" y="311746"/>
                  </a:lnTo>
                  <a:lnTo>
                    <a:pt x="957768" y="309460"/>
                  </a:lnTo>
                  <a:lnTo>
                    <a:pt x="958903" y="308444"/>
                  </a:lnTo>
                  <a:lnTo>
                    <a:pt x="939074" y="308444"/>
                  </a:lnTo>
                  <a:lnTo>
                    <a:pt x="935645" y="306920"/>
                  </a:lnTo>
                  <a:lnTo>
                    <a:pt x="924951" y="295236"/>
                  </a:lnTo>
                  <a:lnTo>
                    <a:pt x="924951" y="292569"/>
                  </a:lnTo>
                  <a:lnTo>
                    <a:pt x="928634" y="286854"/>
                  </a:lnTo>
                  <a:lnTo>
                    <a:pt x="929637" y="286219"/>
                  </a:lnTo>
                  <a:lnTo>
                    <a:pt x="939074" y="284314"/>
                  </a:lnTo>
                  <a:lnTo>
                    <a:pt x="964405" y="284314"/>
                  </a:lnTo>
                  <a:lnTo>
                    <a:pt x="963927" y="283425"/>
                  </a:lnTo>
                  <a:lnTo>
                    <a:pt x="943963" y="272630"/>
                  </a:lnTo>
                  <a:lnTo>
                    <a:pt x="939074" y="272376"/>
                  </a:lnTo>
                  <a:close/>
                </a:path>
                <a:path w="1342389" h="367664">
                  <a:moveTo>
                    <a:pt x="960699" y="321271"/>
                  </a:moveTo>
                  <a:lnTo>
                    <a:pt x="939074" y="321271"/>
                  </a:lnTo>
                  <a:lnTo>
                    <a:pt x="947938" y="326478"/>
                  </a:lnTo>
                  <a:lnTo>
                    <a:pt x="950694" y="328510"/>
                  </a:lnTo>
                  <a:lnTo>
                    <a:pt x="956739" y="342734"/>
                  </a:lnTo>
                  <a:lnTo>
                    <a:pt x="956612" y="343623"/>
                  </a:lnTo>
                  <a:lnTo>
                    <a:pt x="954021" y="349465"/>
                  </a:lnTo>
                  <a:lnTo>
                    <a:pt x="953539" y="350100"/>
                  </a:lnTo>
                  <a:lnTo>
                    <a:pt x="941537" y="355561"/>
                  </a:lnTo>
                  <a:lnTo>
                    <a:pt x="966518" y="355561"/>
                  </a:lnTo>
                  <a:lnTo>
                    <a:pt x="969839" y="343623"/>
                  </a:lnTo>
                  <a:lnTo>
                    <a:pt x="969774" y="338924"/>
                  </a:lnTo>
                  <a:lnTo>
                    <a:pt x="961718" y="322160"/>
                  </a:lnTo>
                  <a:lnTo>
                    <a:pt x="960699" y="321271"/>
                  </a:lnTo>
                  <a:close/>
                </a:path>
                <a:path w="1342389" h="367664">
                  <a:moveTo>
                    <a:pt x="964405" y="284314"/>
                  </a:moveTo>
                  <a:lnTo>
                    <a:pt x="939074" y="284314"/>
                  </a:lnTo>
                  <a:lnTo>
                    <a:pt x="941474" y="284441"/>
                  </a:lnTo>
                  <a:lnTo>
                    <a:pt x="943925" y="284695"/>
                  </a:lnTo>
                  <a:lnTo>
                    <a:pt x="945131" y="284949"/>
                  </a:lnTo>
                  <a:lnTo>
                    <a:pt x="947443" y="285711"/>
                  </a:lnTo>
                  <a:lnTo>
                    <a:pt x="948510" y="286219"/>
                  </a:lnTo>
                  <a:lnTo>
                    <a:pt x="949513" y="286854"/>
                  </a:lnTo>
                  <a:lnTo>
                    <a:pt x="949996" y="287108"/>
                  </a:lnTo>
                  <a:lnTo>
                    <a:pt x="950440" y="287489"/>
                  </a:lnTo>
                  <a:lnTo>
                    <a:pt x="951253" y="288251"/>
                  </a:lnTo>
                  <a:lnTo>
                    <a:pt x="951608" y="288759"/>
                  </a:lnTo>
                  <a:lnTo>
                    <a:pt x="951951" y="289140"/>
                  </a:lnTo>
                  <a:lnTo>
                    <a:pt x="952510" y="290156"/>
                  </a:lnTo>
                  <a:lnTo>
                    <a:pt x="952962" y="291426"/>
                  </a:lnTo>
                  <a:lnTo>
                    <a:pt x="953094" y="291934"/>
                  </a:lnTo>
                  <a:lnTo>
                    <a:pt x="953196" y="295236"/>
                  </a:lnTo>
                  <a:lnTo>
                    <a:pt x="953082" y="295871"/>
                  </a:lnTo>
                  <a:lnTo>
                    <a:pt x="939074" y="308444"/>
                  </a:lnTo>
                  <a:lnTo>
                    <a:pt x="958903" y="308444"/>
                  </a:lnTo>
                  <a:lnTo>
                    <a:pt x="966313" y="293966"/>
                  </a:lnTo>
                  <a:lnTo>
                    <a:pt x="966201" y="290156"/>
                  </a:lnTo>
                  <a:lnTo>
                    <a:pt x="965968" y="288759"/>
                  </a:lnTo>
                  <a:lnTo>
                    <a:pt x="965731" y="287743"/>
                  </a:lnTo>
                  <a:lnTo>
                    <a:pt x="965375" y="286600"/>
                  </a:lnTo>
                  <a:lnTo>
                    <a:pt x="964956" y="285457"/>
                  </a:lnTo>
                  <a:lnTo>
                    <a:pt x="964405" y="284314"/>
                  </a:lnTo>
                  <a:close/>
                </a:path>
                <a:path w="1342389" h="367664">
                  <a:moveTo>
                    <a:pt x="863305" y="272326"/>
                  </a:moveTo>
                  <a:lnTo>
                    <a:pt x="830033" y="300304"/>
                  </a:lnTo>
                  <a:lnTo>
                    <a:pt x="829255" y="327190"/>
                  </a:lnTo>
                  <a:lnTo>
                    <a:pt x="830019" y="338289"/>
                  </a:lnTo>
                  <a:lnTo>
                    <a:pt x="855558" y="367360"/>
                  </a:lnTo>
                  <a:lnTo>
                    <a:pt x="861299" y="367474"/>
                  </a:lnTo>
                  <a:lnTo>
                    <a:pt x="867230" y="367106"/>
                  </a:lnTo>
                  <a:lnTo>
                    <a:pt x="885733" y="355536"/>
                  </a:lnTo>
                  <a:lnTo>
                    <a:pt x="861642" y="355536"/>
                  </a:lnTo>
                  <a:lnTo>
                    <a:pt x="854263" y="355333"/>
                  </a:lnTo>
                  <a:lnTo>
                    <a:pt x="842246" y="326110"/>
                  </a:lnTo>
                  <a:lnTo>
                    <a:pt x="842798" y="300177"/>
                  </a:lnTo>
                  <a:lnTo>
                    <a:pt x="854771" y="284314"/>
                  </a:lnTo>
                  <a:lnTo>
                    <a:pt x="885925" y="284314"/>
                  </a:lnTo>
                  <a:lnTo>
                    <a:pt x="885810" y="284022"/>
                  </a:lnTo>
                  <a:lnTo>
                    <a:pt x="867636" y="272592"/>
                  </a:lnTo>
                  <a:lnTo>
                    <a:pt x="863305" y="272326"/>
                  </a:lnTo>
                  <a:close/>
                </a:path>
                <a:path w="1342389" h="367664">
                  <a:moveTo>
                    <a:pt x="885925" y="284314"/>
                  </a:moveTo>
                  <a:lnTo>
                    <a:pt x="865045" y="284314"/>
                  </a:lnTo>
                  <a:lnTo>
                    <a:pt x="867865" y="284606"/>
                  </a:lnTo>
                  <a:lnTo>
                    <a:pt x="869109" y="284860"/>
                  </a:lnTo>
                  <a:lnTo>
                    <a:pt x="877656" y="317880"/>
                  </a:lnTo>
                  <a:lnTo>
                    <a:pt x="877301" y="333082"/>
                  </a:lnTo>
                  <a:lnTo>
                    <a:pt x="861642" y="355536"/>
                  </a:lnTo>
                  <a:lnTo>
                    <a:pt x="885733" y="355536"/>
                  </a:lnTo>
                  <a:lnTo>
                    <a:pt x="890598" y="310527"/>
                  </a:lnTo>
                  <a:lnTo>
                    <a:pt x="890001" y="302247"/>
                  </a:lnTo>
                  <a:lnTo>
                    <a:pt x="888769" y="294055"/>
                  </a:lnTo>
                  <a:lnTo>
                    <a:pt x="887842" y="290093"/>
                  </a:lnTo>
                  <a:lnTo>
                    <a:pt x="886661" y="286181"/>
                  </a:lnTo>
                  <a:lnTo>
                    <a:pt x="885925" y="284314"/>
                  </a:lnTo>
                  <a:close/>
                </a:path>
                <a:path w="1342389" h="367664">
                  <a:moveTo>
                    <a:pt x="784108" y="272326"/>
                  </a:moveTo>
                  <a:lnTo>
                    <a:pt x="750836" y="300304"/>
                  </a:lnTo>
                  <a:lnTo>
                    <a:pt x="750046" y="327190"/>
                  </a:lnTo>
                  <a:lnTo>
                    <a:pt x="750821" y="338289"/>
                  </a:lnTo>
                  <a:lnTo>
                    <a:pt x="776361" y="367360"/>
                  </a:lnTo>
                  <a:lnTo>
                    <a:pt x="782089" y="367474"/>
                  </a:lnTo>
                  <a:lnTo>
                    <a:pt x="788032" y="367106"/>
                  </a:lnTo>
                  <a:lnTo>
                    <a:pt x="806536" y="355536"/>
                  </a:lnTo>
                  <a:lnTo>
                    <a:pt x="782432" y="355536"/>
                  </a:lnTo>
                  <a:lnTo>
                    <a:pt x="775066" y="355333"/>
                  </a:lnTo>
                  <a:lnTo>
                    <a:pt x="763049" y="326110"/>
                  </a:lnTo>
                  <a:lnTo>
                    <a:pt x="763601" y="300177"/>
                  </a:lnTo>
                  <a:lnTo>
                    <a:pt x="775574" y="284314"/>
                  </a:lnTo>
                  <a:lnTo>
                    <a:pt x="806728" y="284314"/>
                  </a:lnTo>
                  <a:lnTo>
                    <a:pt x="806613" y="284022"/>
                  </a:lnTo>
                  <a:lnTo>
                    <a:pt x="788439" y="272592"/>
                  </a:lnTo>
                  <a:lnTo>
                    <a:pt x="784108" y="272326"/>
                  </a:lnTo>
                  <a:close/>
                </a:path>
                <a:path w="1342389" h="367664">
                  <a:moveTo>
                    <a:pt x="806728" y="284314"/>
                  </a:moveTo>
                  <a:lnTo>
                    <a:pt x="785848" y="284314"/>
                  </a:lnTo>
                  <a:lnTo>
                    <a:pt x="788667" y="284606"/>
                  </a:lnTo>
                  <a:lnTo>
                    <a:pt x="789912" y="284860"/>
                  </a:lnTo>
                  <a:lnTo>
                    <a:pt x="798459" y="317880"/>
                  </a:lnTo>
                  <a:lnTo>
                    <a:pt x="798091" y="333082"/>
                  </a:lnTo>
                  <a:lnTo>
                    <a:pt x="782432" y="355536"/>
                  </a:lnTo>
                  <a:lnTo>
                    <a:pt x="806536" y="355536"/>
                  </a:lnTo>
                  <a:lnTo>
                    <a:pt x="811400" y="310527"/>
                  </a:lnTo>
                  <a:lnTo>
                    <a:pt x="810804" y="302247"/>
                  </a:lnTo>
                  <a:lnTo>
                    <a:pt x="809572" y="294055"/>
                  </a:lnTo>
                  <a:lnTo>
                    <a:pt x="808645" y="290093"/>
                  </a:lnTo>
                  <a:lnTo>
                    <a:pt x="807464" y="286181"/>
                  </a:lnTo>
                  <a:lnTo>
                    <a:pt x="806728" y="284314"/>
                  </a:lnTo>
                  <a:close/>
                </a:path>
                <a:path w="1342389" h="367664">
                  <a:moveTo>
                    <a:pt x="474381" y="272326"/>
                  </a:moveTo>
                  <a:lnTo>
                    <a:pt x="441108" y="300304"/>
                  </a:lnTo>
                  <a:lnTo>
                    <a:pt x="440306" y="327190"/>
                  </a:lnTo>
                  <a:lnTo>
                    <a:pt x="441081" y="338289"/>
                  </a:lnTo>
                  <a:lnTo>
                    <a:pt x="466621" y="367360"/>
                  </a:lnTo>
                  <a:lnTo>
                    <a:pt x="472349" y="367474"/>
                  </a:lnTo>
                  <a:lnTo>
                    <a:pt x="478279" y="367106"/>
                  </a:lnTo>
                  <a:lnTo>
                    <a:pt x="496808" y="355536"/>
                  </a:lnTo>
                  <a:lnTo>
                    <a:pt x="472704" y="355536"/>
                  </a:lnTo>
                  <a:lnTo>
                    <a:pt x="465338" y="355333"/>
                  </a:lnTo>
                  <a:lnTo>
                    <a:pt x="453320" y="326110"/>
                  </a:lnTo>
                  <a:lnTo>
                    <a:pt x="453848" y="300177"/>
                  </a:lnTo>
                  <a:lnTo>
                    <a:pt x="465821" y="284314"/>
                  </a:lnTo>
                  <a:lnTo>
                    <a:pt x="496987" y="284314"/>
                  </a:lnTo>
                  <a:lnTo>
                    <a:pt x="496872" y="284022"/>
                  </a:lnTo>
                  <a:lnTo>
                    <a:pt x="478699" y="272592"/>
                  </a:lnTo>
                  <a:lnTo>
                    <a:pt x="474381" y="272326"/>
                  </a:lnTo>
                  <a:close/>
                </a:path>
                <a:path w="1342389" h="367664">
                  <a:moveTo>
                    <a:pt x="496987" y="284314"/>
                  </a:moveTo>
                  <a:lnTo>
                    <a:pt x="476108" y="284314"/>
                  </a:lnTo>
                  <a:lnTo>
                    <a:pt x="478940" y="284606"/>
                  </a:lnTo>
                  <a:lnTo>
                    <a:pt x="480172" y="284860"/>
                  </a:lnTo>
                  <a:lnTo>
                    <a:pt x="488732" y="317880"/>
                  </a:lnTo>
                  <a:lnTo>
                    <a:pt x="488363" y="333082"/>
                  </a:lnTo>
                  <a:lnTo>
                    <a:pt x="472704" y="355536"/>
                  </a:lnTo>
                  <a:lnTo>
                    <a:pt x="496808" y="355536"/>
                  </a:lnTo>
                  <a:lnTo>
                    <a:pt x="501660" y="310527"/>
                  </a:lnTo>
                  <a:lnTo>
                    <a:pt x="501063" y="302247"/>
                  </a:lnTo>
                  <a:lnTo>
                    <a:pt x="499831" y="294055"/>
                  </a:lnTo>
                  <a:lnTo>
                    <a:pt x="498904" y="290093"/>
                  </a:lnTo>
                  <a:lnTo>
                    <a:pt x="497724" y="286181"/>
                  </a:lnTo>
                  <a:lnTo>
                    <a:pt x="496987" y="284314"/>
                  </a:lnTo>
                  <a:close/>
                </a:path>
                <a:path w="1342389" h="367664">
                  <a:moveTo>
                    <a:pt x="315973" y="272326"/>
                  </a:moveTo>
                  <a:lnTo>
                    <a:pt x="282701" y="300304"/>
                  </a:lnTo>
                  <a:lnTo>
                    <a:pt x="281911" y="327190"/>
                  </a:lnTo>
                  <a:lnTo>
                    <a:pt x="282687" y="338289"/>
                  </a:lnTo>
                  <a:lnTo>
                    <a:pt x="308214" y="367360"/>
                  </a:lnTo>
                  <a:lnTo>
                    <a:pt x="313954" y="367474"/>
                  </a:lnTo>
                  <a:lnTo>
                    <a:pt x="319885" y="367106"/>
                  </a:lnTo>
                  <a:lnTo>
                    <a:pt x="338401" y="355536"/>
                  </a:lnTo>
                  <a:lnTo>
                    <a:pt x="314297" y="355536"/>
                  </a:lnTo>
                  <a:lnTo>
                    <a:pt x="306931" y="355333"/>
                  </a:lnTo>
                  <a:lnTo>
                    <a:pt x="294913" y="326110"/>
                  </a:lnTo>
                  <a:lnTo>
                    <a:pt x="295454" y="300177"/>
                  </a:lnTo>
                  <a:lnTo>
                    <a:pt x="307426" y="284314"/>
                  </a:lnTo>
                  <a:lnTo>
                    <a:pt x="338593" y="284314"/>
                  </a:lnTo>
                  <a:lnTo>
                    <a:pt x="338478" y="284022"/>
                  </a:lnTo>
                  <a:lnTo>
                    <a:pt x="320304" y="272592"/>
                  </a:lnTo>
                  <a:lnTo>
                    <a:pt x="315973" y="272326"/>
                  </a:lnTo>
                  <a:close/>
                </a:path>
                <a:path w="1342389" h="367664">
                  <a:moveTo>
                    <a:pt x="338593" y="284314"/>
                  </a:moveTo>
                  <a:lnTo>
                    <a:pt x="317701" y="284314"/>
                  </a:lnTo>
                  <a:lnTo>
                    <a:pt x="320533" y="284606"/>
                  </a:lnTo>
                  <a:lnTo>
                    <a:pt x="321777" y="284860"/>
                  </a:lnTo>
                  <a:lnTo>
                    <a:pt x="330324" y="317880"/>
                  </a:lnTo>
                  <a:lnTo>
                    <a:pt x="329956" y="333082"/>
                  </a:lnTo>
                  <a:lnTo>
                    <a:pt x="314297" y="355536"/>
                  </a:lnTo>
                  <a:lnTo>
                    <a:pt x="338401" y="355536"/>
                  </a:lnTo>
                  <a:lnTo>
                    <a:pt x="343266" y="310527"/>
                  </a:lnTo>
                  <a:lnTo>
                    <a:pt x="342669" y="302247"/>
                  </a:lnTo>
                  <a:lnTo>
                    <a:pt x="341437" y="294055"/>
                  </a:lnTo>
                  <a:lnTo>
                    <a:pt x="340510" y="290093"/>
                  </a:lnTo>
                  <a:lnTo>
                    <a:pt x="339329" y="286181"/>
                  </a:lnTo>
                  <a:lnTo>
                    <a:pt x="338593" y="284314"/>
                  </a:lnTo>
                  <a:close/>
                </a:path>
                <a:path w="1342389" h="367664">
                  <a:moveTo>
                    <a:pt x="236764" y="272326"/>
                  </a:moveTo>
                  <a:lnTo>
                    <a:pt x="203491" y="300304"/>
                  </a:lnTo>
                  <a:lnTo>
                    <a:pt x="202714" y="327190"/>
                  </a:lnTo>
                  <a:lnTo>
                    <a:pt x="203490" y="338289"/>
                  </a:lnTo>
                  <a:lnTo>
                    <a:pt x="229017" y="367360"/>
                  </a:lnTo>
                  <a:lnTo>
                    <a:pt x="234757" y="367474"/>
                  </a:lnTo>
                  <a:lnTo>
                    <a:pt x="240688" y="367106"/>
                  </a:lnTo>
                  <a:lnTo>
                    <a:pt x="259191" y="355536"/>
                  </a:lnTo>
                  <a:lnTo>
                    <a:pt x="235100" y="355536"/>
                  </a:lnTo>
                  <a:lnTo>
                    <a:pt x="227734" y="355333"/>
                  </a:lnTo>
                  <a:lnTo>
                    <a:pt x="215716" y="326110"/>
                  </a:lnTo>
                  <a:lnTo>
                    <a:pt x="216256" y="300177"/>
                  </a:lnTo>
                  <a:lnTo>
                    <a:pt x="228229" y="284314"/>
                  </a:lnTo>
                  <a:lnTo>
                    <a:pt x="259396" y="284314"/>
                  </a:lnTo>
                  <a:lnTo>
                    <a:pt x="259281" y="284022"/>
                  </a:lnTo>
                  <a:lnTo>
                    <a:pt x="241107" y="272592"/>
                  </a:lnTo>
                  <a:lnTo>
                    <a:pt x="236764" y="272326"/>
                  </a:lnTo>
                  <a:close/>
                </a:path>
                <a:path w="1342389" h="367664">
                  <a:moveTo>
                    <a:pt x="259396" y="284314"/>
                  </a:moveTo>
                  <a:lnTo>
                    <a:pt x="238503" y="284314"/>
                  </a:lnTo>
                  <a:lnTo>
                    <a:pt x="241336" y="284606"/>
                  </a:lnTo>
                  <a:lnTo>
                    <a:pt x="242580" y="284860"/>
                  </a:lnTo>
                  <a:lnTo>
                    <a:pt x="251127" y="317880"/>
                  </a:lnTo>
                  <a:lnTo>
                    <a:pt x="250759" y="333082"/>
                  </a:lnTo>
                  <a:lnTo>
                    <a:pt x="235100" y="355536"/>
                  </a:lnTo>
                  <a:lnTo>
                    <a:pt x="259191" y="355536"/>
                  </a:lnTo>
                  <a:lnTo>
                    <a:pt x="264069" y="310527"/>
                  </a:lnTo>
                  <a:lnTo>
                    <a:pt x="263472" y="302247"/>
                  </a:lnTo>
                  <a:lnTo>
                    <a:pt x="262240" y="294055"/>
                  </a:lnTo>
                  <a:lnTo>
                    <a:pt x="261313" y="290093"/>
                  </a:lnTo>
                  <a:lnTo>
                    <a:pt x="260132" y="286181"/>
                  </a:lnTo>
                  <a:lnTo>
                    <a:pt x="259396" y="284314"/>
                  </a:lnTo>
                  <a:close/>
                </a:path>
                <a:path w="1342389" h="367664">
                  <a:moveTo>
                    <a:pt x="1201066" y="284810"/>
                  </a:moveTo>
                  <a:lnTo>
                    <a:pt x="1178075" y="284810"/>
                  </a:lnTo>
                  <a:lnTo>
                    <a:pt x="1178761" y="284873"/>
                  </a:lnTo>
                  <a:lnTo>
                    <a:pt x="1179434" y="284962"/>
                  </a:lnTo>
                  <a:lnTo>
                    <a:pt x="1191486" y="300418"/>
                  </a:lnTo>
                  <a:lnTo>
                    <a:pt x="1191324" y="301269"/>
                  </a:lnTo>
                  <a:lnTo>
                    <a:pt x="1165476" y="324230"/>
                  </a:lnTo>
                  <a:lnTo>
                    <a:pt x="1160612" y="328371"/>
                  </a:lnTo>
                  <a:lnTo>
                    <a:pt x="1148700" y="366915"/>
                  </a:lnTo>
                  <a:lnTo>
                    <a:pt x="1203526" y="366915"/>
                  </a:lnTo>
                  <a:lnTo>
                    <a:pt x="1203526" y="354977"/>
                  </a:lnTo>
                  <a:lnTo>
                    <a:pt x="1161768" y="354977"/>
                  </a:lnTo>
                  <a:lnTo>
                    <a:pt x="1161882" y="351116"/>
                  </a:lnTo>
                  <a:lnTo>
                    <a:pt x="1191283" y="322059"/>
                  </a:lnTo>
                  <a:lnTo>
                    <a:pt x="1195233" y="318858"/>
                  </a:lnTo>
                  <a:lnTo>
                    <a:pt x="1204543" y="301231"/>
                  </a:lnTo>
                  <a:lnTo>
                    <a:pt x="1204464" y="294690"/>
                  </a:lnTo>
                  <a:lnTo>
                    <a:pt x="1201722" y="285940"/>
                  </a:lnTo>
                  <a:lnTo>
                    <a:pt x="1201066" y="284810"/>
                  </a:lnTo>
                  <a:close/>
                </a:path>
                <a:path w="1342389" h="367664">
                  <a:moveTo>
                    <a:pt x="1173770" y="272884"/>
                  </a:moveTo>
                  <a:lnTo>
                    <a:pt x="1150351" y="280606"/>
                  </a:lnTo>
                  <a:lnTo>
                    <a:pt x="1150351" y="294690"/>
                  </a:lnTo>
                  <a:lnTo>
                    <a:pt x="1153955" y="292277"/>
                  </a:lnTo>
                  <a:lnTo>
                    <a:pt x="1157172" y="290487"/>
                  </a:lnTo>
                  <a:lnTo>
                    <a:pt x="1176538" y="284810"/>
                  </a:lnTo>
                  <a:lnTo>
                    <a:pt x="1201066" y="284810"/>
                  </a:lnTo>
                  <a:lnTo>
                    <a:pt x="1200351" y="283756"/>
                  </a:lnTo>
                  <a:lnTo>
                    <a:pt x="1178291" y="272961"/>
                  </a:lnTo>
                  <a:lnTo>
                    <a:pt x="1173770" y="272884"/>
                  </a:lnTo>
                  <a:close/>
                </a:path>
                <a:path w="1342389" h="367664">
                  <a:moveTo>
                    <a:pt x="1042659" y="284810"/>
                  </a:moveTo>
                  <a:lnTo>
                    <a:pt x="1019668" y="284810"/>
                  </a:lnTo>
                  <a:lnTo>
                    <a:pt x="1021039" y="284962"/>
                  </a:lnTo>
                  <a:lnTo>
                    <a:pt x="1022373" y="285241"/>
                  </a:lnTo>
                  <a:lnTo>
                    <a:pt x="1033079" y="300418"/>
                  </a:lnTo>
                  <a:lnTo>
                    <a:pt x="1032930" y="301269"/>
                  </a:lnTo>
                  <a:lnTo>
                    <a:pt x="1007082" y="324230"/>
                  </a:lnTo>
                  <a:lnTo>
                    <a:pt x="1002218" y="328371"/>
                  </a:lnTo>
                  <a:lnTo>
                    <a:pt x="990293" y="366915"/>
                  </a:lnTo>
                  <a:lnTo>
                    <a:pt x="1045131" y="366915"/>
                  </a:lnTo>
                  <a:lnTo>
                    <a:pt x="1045131" y="354977"/>
                  </a:lnTo>
                  <a:lnTo>
                    <a:pt x="1003374" y="354977"/>
                  </a:lnTo>
                  <a:lnTo>
                    <a:pt x="1003488" y="351116"/>
                  </a:lnTo>
                  <a:lnTo>
                    <a:pt x="1032863" y="322059"/>
                  </a:lnTo>
                  <a:lnTo>
                    <a:pt x="1036838" y="318858"/>
                  </a:lnTo>
                  <a:lnTo>
                    <a:pt x="1046251" y="298754"/>
                  </a:lnTo>
                  <a:lnTo>
                    <a:pt x="1046131" y="295338"/>
                  </a:lnTo>
                  <a:lnTo>
                    <a:pt x="1043328" y="285940"/>
                  </a:lnTo>
                  <a:lnTo>
                    <a:pt x="1042659" y="284810"/>
                  </a:lnTo>
                  <a:close/>
                </a:path>
                <a:path w="1342389" h="367664">
                  <a:moveTo>
                    <a:pt x="1015362" y="272884"/>
                  </a:moveTo>
                  <a:lnTo>
                    <a:pt x="991944" y="280606"/>
                  </a:lnTo>
                  <a:lnTo>
                    <a:pt x="991944" y="294690"/>
                  </a:lnTo>
                  <a:lnTo>
                    <a:pt x="995560" y="292277"/>
                  </a:lnTo>
                  <a:lnTo>
                    <a:pt x="998766" y="290487"/>
                  </a:lnTo>
                  <a:lnTo>
                    <a:pt x="1018131" y="284810"/>
                  </a:lnTo>
                  <a:lnTo>
                    <a:pt x="1042659" y="284810"/>
                  </a:lnTo>
                  <a:lnTo>
                    <a:pt x="1041956" y="283756"/>
                  </a:lnTo>
                  <a:lnTo>
                    <a:pt x="1019896" y="272961"/>
                  </a:lnTo>
                  <a:lnTo>
                    <a:pt x="1015362" y="272884"/>
                  </a:lnTo>
                  <a:close/>
                </a:path>
                <a:path w="1342389" h="367664">
                  <a:moveTo>
                    <a:pt x="1117903" y="314820"/>
                  </a:moveTo>
                  <a:lnTo>
                    <a:pt x="1088756" y="314820"/>
                  </a:lnTo>
                  <a:lnTo>
                    <a:pt x="1092185" y="314921"/>
                  </a:lnTo>
                  <a:lnTo>
                    <a:pt x="1094026" y="315112"/>
                  </a:lnTo>
                  <a:lnTo>
                    <a:pt x="1110320" y="334022"/>
                  </a:lnTo>
                  <a:lnTo>
                    <a:pt x="1110181" y="335546"/>
                  </a:lnTo>
                  <a:lnTo>
                    <a:pt x="1071522" y="354736"/>
                  </a:lnTo>
                  <a:lnTo>
                    <a:pt x="1071522" y="366674"/>
                  </a:lnTo>
                  <a:lnTo>
                    <a:pt x="1109622" y="358266"/>
                  </a:lnTo>
                  <a:lnTo>
                    <a:pt x="1123319" y="335546"/>
                  </a:lnTo>
                  <a:lnTo>
                    <a:pt x="1123249" y="328688"/>
                  </a:lnTo>
                  <a:lnTo>
                    <a:pt x="1118918" y="316217"/>
                  </a:lnTo>
                  <a:lnTo>
                    <a:pt x="1117903" y="314820"/>
                  </a:lnTo>
                  <a:close/>
                </a:path>
                <a:path w="1342389" h="367664">
                  <a:moveTo>
                    <a:pt x="1120899" y="273126"/>
                  </a:moveTo>
                  <a:lnTo>
                    <a:pt x="1074329" y="273126"/>
                  </a:lnTo>
                  <a:lnTo>
                    <a:pt x="1071522" y="316026"/>
                  </a:lnTo>
                  <a:lnTo>
                    <a:pt x="1088756" y="314820"/>
                  </a:lnTo>
                  <a:lnTo>
                    <a:pt x="1117903" y="314820"/>
                  </a:lnTo>
                  <a:lnTo>
                    <a:pt x="1084349" y="302958"/>
                  </a:lnTo>
                  <a:lnTo>
                    <a:pt x="1085873" y="285064"/>
                  </a:lnTo>
                  <a:lnTo>
                    <a:pt x="1120899" y="285064"/>
                  </a:lnTo>
                  <a:lnTo>
                    <a:pt x="1120899" y="273126"/>
                  </a:lnTo>
                  <a:close/>
                </a:path>
                <a:path w="1342389" h="367664">
                  <a:moveTo>
                    <a:pt x="412164" y="314820"/>
                  </a:moveTo>
                  <a:lnTo>
                    <a:pt x="383029" y="314820"/>
                  </a:lnTo>
                  <a:lnTo>
                    <a:pt x="386446" y="314921"/>
                  </a:lnTo>
                  <a:lnTo>
                    <a:pt x="388300" y="315112"/>
                  </a:lnTo>
                  <a:lnTo>
                    <a:pt x="404581" y="334022"/>
                  </a:lnTo>
                  <a:lnTo>
                    <a:pt x="404442" y="335546"/>
                  </a:lnTo>
                  <a:lnTo>
                    <a:pt x="365796" y="354736"/>
                  </a:lnTo>
                  <a:lnTo>
                    <a:pt x="365796" y="366674"/>
                  </a:lnTo>
                  <a:lnTo>
                    <a:pt x="403883" y="358266"/>
                  </a:lnTo>
                  <a:lnTo>
                    <a:pt x="417580" y="335546"/>
                  </a:lnTo>
                  <a:lnTo>
                    <a:pt x="417510" y="328688"/>
                  </a:lnTo>
                  <a:lnTo>
                    <a:pt x="412943" y="315887"/>
                  </a:lnTo>
                  <a:lnTo>
                    <a:pt x="412164" y="314820"/>
                  </a:lnTo>
                  <a:close/>
                </a:path>
                <a:path w="1342389" h="367664">
                  <a:moveTo>
                    <a:pt x="415173" y="273126"/>
                  </a:moveTo>
                  <a:lnTo>
                    <a:pt x="368577" y="273126"/>
                  </a:lnTo>
                  <a:lnTo>
                    <a:pt x="365796" y="316026"/>
                  </a:lnTo>
                  <a:lnTo>
                    <a:pt x="383029" y="314820"/>
                  </a:lnTo>
                  <a:lnTo>
                    <a:pt x="412164" y="314820"/>
                  </a:lnTo>
                  <a:lnTo>
                    <a:pt x="378610" y="302958"/>
                  </a:lnTo>
                  <a:lnTo>
                    <a:pt x="380134" y="285064"/>
                  </a:lnTo>
                  <a:lnTo>
                    <a:pt x="415173" y="285064"/>
                  </a:lnTo>
                  <a:lnTo>
                    <a:pt x="415173" y="273126"/>
                  </a:lnTo>
                  <a:close/>
                </a:path>
                <a:path w="1342389" h="367664">
                  <a:moveTo>
                    <a:pt x="52423" y="273151"/>
                  </a:moveTo>
                  <a:lnTo>
                    <a:pt x="36053" y="273151"/>
                  </a:lnTo>
                  <a:lnTo>
                    <a:pt x="11999" y="300901"/>
                  </a:lnTo>
                  <a:lnTo>
                    <a:pt x="0" y="338112"/>
                  </a:lnTo>
                  <a:lnTo>
                    <a:pt x="175" y="340537"/>
                  </a:lnTo>
                  <a:lnTo>
                    <a:pt x="29144" y="366661"/>
                  </a:lnTo>
                  <a:lnTo>
                    <a:pt x="32624" y="366661"/>
                  </a:lnTo>
                  <a:lnTo>
                    <a:pt x="56274" y="354736"/>
                  </a:lnTo>
                  <a:lnTo>
                    <a:pt x="31836" y="354736"/>
                  </a:lnTo>
                  <a:lnTo>
                    <a:pt x="27887" y="354558"/>
                  </a:lnTo>
                  <a:lnTo>
                    <a:pt x="12977" y="335152"/>
                  </a:lnTo>
                  <a:lnTo>
                    <a:pt x="13155" y="333286"/>
                  </a:lnTo>
                  <a:lnTo>
                    <a:pt x="29652" y="318109"/>
                  </a:lnTo>
                  <a:lnTo>
                    <a:pt x="56164" y="318109"/>
                  </a:lnTo>
                  <a:lnTo>
                    <a:pt x="55632" y="317334"/>
                  </a:lnTo>
                  <a:lnTo>
                    <a:pt x="44859" y="308559"/>
                  </a:lnTo>
                  <a:lnTo>
                    <a:pt x="21841" y="308559"/>
                  </a:lnTo>
                  <a:lnTo>
                    <a:pt x="21714" y="308305"/>
                  </a:lnTo>
                  <a:lnTo>
                    <a:pt x="39494" y="286346"/>
                  </a:lnTo>
                  <a:lnTo>
                    <a:pt x="52423" y="273151"/>
                  </a:lnTo>
                  <a:close/>
                </a:path>
                <a:path w="1342389" h="367664">
                  <a:moveTo>
                    <a:pt x="56164" y="318109"/>
                  </a:moveTo>
                  <a:lnTo>
                    <a:pt x="31582" y="318109"/>
                  </a:lnTo>
                  <a:lnTo>
                    <a:pt x="33555" y="318274"/>
                  </a:lnTo>
                  <a:lnTo>
                    <a:pt x="35393" y="318630"/>
                  </a:lnTo>
                  <a:lnTo>
                    <a:pt x="48665" y="338112"/>
                  </a:lnTo>
                  <a:lnTo>
                    <a:pt x="48562" y="339280"/>
                  </a:lnTo>
                  <a:lnTo>
                    <a:pt x="31836" y="354736"/>
                  </a:lnTo>
                  <a:lnTo>
                    <a:pt x="56274" y="354736"/>
                  </a:lnTo>
                  <a:lnTo>
                    <a:pt x="61694" y="339280"/>
                  </a:lnTo>
                  <a:lnTo>
                    <a:pt x="61655" y="333286"/>
                  </a:lnTo>
                  <a:lnTo>
                    <a:pt x="57245" y="319735"/>
                  </a:lnTo>
                  <a:lnTo>
                    <a:pt x="56164" y="318109"/>
                  </a:lnTo>
                  <a:close/>
                </a:path>
                <a:path w="1342389" h="367664">
                  <a:moveTo>
                    <a:pt x="35075" y="306184"/>
                  </a:moveTo>
                  <a:lnTo>
                    <a:pt x="31963" y="306184"/>
                  </a:lnTo>
                  <a:lnTo>
                    <a:pt x="28953" y="306476"/>
                  </a:lnTo>
                  <a:lnTo>
                    <a:pt x="21841" y="308559"/>
                  </a:lnTo>
                  <a:lnTo>
                    <a:pt x="44859" y="308559"/>
                  </a:lnTo>
                  <a:lnTo>
                    <a:pt x="35075" y="306184"/>
                  </a:lnTo>
                  <a:close/>
                </a:path>
                <a:path w="1342389" h="367664">
                  <a:moveTo>
                    <a:pt x="647761" y="345795"/>
                  </a:moveTo>
                  <a:lnTo>
                    <a:pt x="634680" y="345795"/>
                  </a:lnTo>
                  <a:lnTo>
                    <a:pt x="634680" y="366102"/>
                  </a:lnTo>
                  <a:lnTo>
                    <a:pt x="647761" y="366102"/>
                  </a:lnTo>
                  <a:lnTo>
                    <a:pt x="647761" y="345795"/>
                  </a:lnTo>
                  <a:close/>
                </a:path>
                <a:path w="1342389" h="367664">
                  <a:moveTo>
                    <a:pt x="640268" y="273697"/>
                  </a:moveTo>
                  <a:lnTo>
                    <a:pt x="626806" y="273697"/>
                  </a:lnTo>
                  <a:lnTo>
                    <a:pt x="599653" y="332079"/>
                  </a:lnTo>
                  <a:lnTo>
                    <a:pt x="599653" y="345795"/>
                  </a:lnTo>
                  <a:lnTo>
                    <a:pt x="659051" y="345795"/>
                  </a:lnTo>
                  <a:lnTo>
                    <a:pt x="659051" y="333870"/>
                  </a:lnTo>
                  <a:lnTo>
                    <a:pt x="612353" y="333870"/>
                  </a:lnTo>
                  <a:lnTo>
                    <a:pt x="640268" y="273697"/>
                  </a:lnTo>
                  <a:close/>
                </a:path>
                <a:path w="1342389" h="367664">
                  <a:moveTo>
                    <a:pt x="647761" y="314820"/>
                  </a:moveTo>
                  <a:lnTo>
                    <a:pt x="634680" y="314820"/>
                  </a:lnTo>
                  <a:lnTo>
                    <a:pt x="634680" y="333870"/>
                  </a:lnTo>
                  <a:lnTo>
                    <a:pt x="647761" y="333870"/>
                  </a:lnTo>
                  <a:lnTo>
                    <a:pt x="647761" y="314820"/>
                  </a:lnTo>
                  <a:close/>
                </a:path>
                <a:path w="1342389" h="367664">
                  <a:moveTo>
                    <a:pt x="568564" y="345795"/>
                  </a:moveTo>
                  <a:lnTo>
                    <a:pt x="555483" y="345795"/>
                  </a:lnTo>
                  <a:lnTo>
                    <a:pt x="555483" y="366102"/>
                  </a:lnTo>
                  <a:lnTo>
                    <a:pt x="568564" y="366102"/>
                  </a:lnTo>
                  <a:lnTo>
                    <a:pt x="568564" y="345795"/>
                  </a:lnTo>
                  <a:close/>
                </a:path>
                <a:path w="1342389" h="367664">
                  <a:moveTo>
                    <a:pt x="561071" y="273697"/>
                  </a:moveTo>
                  <a:lnTo>
                    <a:pt x="547609" y="273697"/>
                  </a:lnTo>
                  <a:lnTo>
                    <a:pt x="520456" y="332079"/>
                  </a:lnTo>
                  <a:lnTo>
                    <a:pt x="520456" y="345795"/>
                  </a:lnTo>
                  <a:lnTo>
                    <a:pt x="579854" y="345795"/>
                  </a:lnTo>
                  <a:lnTo>
                    <a:pt x="579854" y="333870"/>
                  </a:lnTo>
                  <a:lnTo>
                    <a:pt x="533143" y="333870"/>
                  </a:lnTo>
                  <a:lnTo>
                    <a:pt x="561071" y="273697"/>
                  </a:lnTo>
                  <a:close/>
                </a:path>
                <a:path w="1342389" h="367664">
                  <a:moveTo>
                    <a:pt x="568564" y="314820"/>
                  </a:moveTo>
                  <a:lnTo>
                    <a:pt x="555483" y="314820"/>
                  </a:lnTo>
                  <a:lnTo>
                    <a:pt x="555483" y="333870"/>
                  </a:lnTo>
                  <a:lnTo>
                    <a:pt x="568564" y="333870"/>
                  </a:lnTo>
                  <a:lnTo>
                    <a:pt x="568564" y="314820"/>
                  </a:lnTo>
                  <a:close/>
                </a:path>
                <a:path w="1342389" h="367664">
                  <a:moveTo>
                    <a:pt x="1284983" y="281025"/>
                  </a:moveTo>
                  <a:lnTo>
                    <a:pt x="1284983" y="295503"/>
                  </a:lnTo>
                  <a:lnTo>
                    <a:pt x="1324722" y="319862"/>
                  </a:lnTo>
                  <a:lnTo>
                    <a:pt x="1284983" y="344233"/>
                  </a:lnTo>
                  <a:lnTo>
                    <a:pt x="1284983" y="358952"/>
                  </a:lnTo>
                  <a:lnTo>
                    <a:pt x="1342362" y="321640"/>
                  </a:lnTo>
                  <a:lnTo>
                    <a:pt x="1342362" y="318477"/>
                  </a:lnTo>
                  <a:lnTo>
                    <a:pt x="1284983" y="2810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/>
          <p:nvPr/>
        </p:nvSpPr>
        <p:spPr>
          <a:xfrm>
            <a:off x="5640702" y="1962890"/>
            <a:ext cx="1738630" cy="1927860"/>
          </a:xfrm>
          <a:custGeom>
            <a:avLst/>
            <a:gdLst/>
            <a:ahLst/>
            <a:cxnLst/>
            <a:rect l="l" t="t" r="r" b="b"/>
            <a:pathLst>
              <a:path w="1738629" h="192786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5825"/>
                </a:lnTo>
                <a:lnTo>
                  <a:pt x="1124" y="1897448"/>
                </a:lnTo>
                <a:lnTo>
                  <a:pt x="8999" y="1918822"/>
                </a:lnTo>
                <a:lnTo>
                  <a:pt x="30373" y="1926696"/>
                </a:lnTo>
                <a:lnTo>
                  <a:pt x="71996" y="1927821"/>
                </a:lnTo>
                <a:lnTo>
                  <a:pt x="1666595" y="1927821"/>
                </a:lnTo>
                <a:lnTo>
                  <a:pt x="1708218" y="1926696"/>
                </a:lnTo>
                <a:lnTo>
                  <a:pt x="1729592" y="1918822"/>
                </a:lnTo>
                <a:lnTo>
                  <a:pt x="1737466" y="1897448"/>
                </a:lnTo>
                <a:lnTo>
                  <a:pt x="1738591" y="185582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1" name="object 41"/>
          <p:cNvGraphicFramePr>
            <a:graphicFrameLocks noGrp="1"/>
          </p:cNvGraphicFramePr>
          <p:nvPr/>
        </p:nvGraphicFramePr>
        <p:xfrm>
          <a:off x="5742350" y="314457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RN2021RH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3.06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16001010001217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2" name="object 42"/>
          <p:cNvSpPr txBox="1"/>
          <p:nvPr/>
        </p:nvSpPr>
        <p:spPr>
          <a:xfrm>
            <a:off x="5966683" y="1997235"/>
            <a:ext cx="10871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13995" marR="5080" indent="-201295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GR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TED</a:t>
            </a:r>
            <a:r>
              <a:rPr sz="1000" b="1" spc="-45" dirty="0">
                <a:latin typeface="Trebuchet MS"/>
                <a:cs typeface="Trebuchet MS"/>
              </a:rPr>
              <a:t> BEETRO</a:t>
            </a:r>
            <a:r>
              <a:rPr sz="1000" b="1" spc="-70" dirty="0">
                <a:latin typeface="Trebuchet MS"/>
                <a:cs typeface="Trebuchet MS"/>
              </a:rPr>
              <a:t>O</a:t>
            </a:r>
            <a:r>
              <a:rPr sz="1000" b="1" spc="-75" dirty="0">
                <a:latin typeface="Trebuchet MS"/>
                <a:cs typeface="Trebuchet MS"/>
              </a:rPr>
              <a:t>T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VINEGAR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6179705" y="2378761"/>
            <a:ext cx="661035" cy="135255"/>
            <a:chOff x="6179705" y="2378761"/>
            <a:chExt cx="661035" cy="135255"/>
          </a:xfrm>
        </p:grpSpPr>
        <p:sp>
          <p:nvSpPr>
            <p:cNvPr id="44" name="object 44"/>
            <p:cNvSpPr/>
            <p:nvPr/>
          </p:nvSpPr>
          <p:spPr>
            <a:xfrm>
              <a:off x="6179705" y="237876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89214" y="2382706"/>
              <a:ext cx="143802" cy="124828"/>
            </a:xfrm>
            <a:prstGeom prst="rect">
              <a:avLst/>
            </a:prstGeom>
          </p:spPr>
        </p:pic>
      </p:grpSp>
      <p:sp>
        <p:nvSpPr>
          <p:cNvPr id="46" name="object 46"/>
          <p:cNvSpPr txBox="1"/>
          <p:nvPr/>
        </p:nvSpPr>
        <p:spPr>
          <a:xfrm>
            <a:off x="6179705" y="2392994"/>
            <a:ext cx="66103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5807773" y="2590266"/>
            <a:ext cx="1370965" cy="435609"/>
            <a:chOff x="5807773" y="2590266"/>
            <a:chExt cx="1370965" cy="435609"/>
          </a:xfrm>
        </p:grpSpPr>
        <p:sp>
          <p:nvSpPr>
            <p:cNvPr id="48" name="object 48"/>
            <p:cNvSpPr/>
            <p:nvPr/>
          </p:nvSpPr>
          <p:spPr>
            <a:xfrm>
              <a:off x="5807773" y="2590266"/>
              <a:ext cx="1370965" cy="435609"/>
            </a:xfrm>
            <a:custGeom>
              <a:avLst/>
              <a:gdLst/>
              <a:ahLst/>
              <a:cxnLst/>
              <a:rect l="l" t="t" r="r" b="b"/>
              <a:pathLst>
                <a:path w="1370965" h="435610">
                  <a:moveTo>
                    <a:pt x="1370660" y="55740"/>
                  </a:moveTo>
                  <a:lnTo>
                    <a:pt x="1305712" y="55740"/>
                  </a:lnTo>
                  <a:lnTo>
                    <a:pt x="1305712" y="0"/>
                  </a:lnTo>
                  <a:lnTo>
                    <a:pt x="76136" y="0"/>
                  </a:lnTo>
                  <a:lnTo>
                    <a:pt x="76136" y="3619"/>
                  </a:lnTo>
                  <a:lnTo>
                    <a:pt x="0" y="3619"/>
                  </a:lnTo>
                  <a:lnTo>
                    <a:pt x="0" y="435610"/>
                  </a:lnTo>
                  <a:lnTo>
                    <a:pt x="1229575" y="435610"/>
                  </a:lnTo>
                  <a:lnTo>
                    <a:pt x="1229575" y="432003"/>
                  </a:lnTo>
                  <a:lnTo>
                    <a:pt x="1305712" y="432003"/>
                  </a:lnTo>
                  <a:lnTo>
                    <a:pt x="1305712" y="426186"/>
                  </a:lnTo>
                  <a:lnTo>
                    <a:pt x="1370660" y="426186"/>
                  </a:lnTo>
                  <a:lnTo>
                    <a:pt x="1370660" y="557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836087" y="2646006"/>
              <a:ext cx="1342390" cy="370840"/>
            </a:xfrm>
            <a:custGeom>
              <a:avLst/>
              <a:gdLst/>
              <a:ahLst/>
              <a:cxnLst/>
              <a:rect l="l" t="t" r="r" b="b"/>
              <a:pathLst>
                <a:path w="1342390" h="370839">
                  <a:moveTo>
                    <a:pt x="1259199" y="0"/>
                  </a:moveTo>
                  <a:lnTo>
                    <a:pt x="1247337" y="0"/>
                  </a:lnTo>
                  <a:lnTo>
                    <a:pt x="1247337" y="335749"/>
                  </a:lnTo>
                  <a:lnTo>
                    <a:pt x="1259199" y="335749"/>
                  </a:lnTo>
                  <a:lnTo>
                    <a:pt x="1259199" y="0"/>
                  </a:lnTo>
                  <a:close/>
                </a:path>
                <a:path w="1342390" h="370839">
                  <a:moveTo>
                    <a:pt x="1235437" y="0"/>
                  </a:moveTo>
                  <a:lnTo>
                    <a:pt x="1223575" y="0"/>
                  </a:lnTo>
                  <a:lnTo>
                    <a:pt x="1223575" y="335749"/>
                  </a:lnTo>
                  <a:lnTo>
                    <a:pt x="1235437" y="335749"/>
                  </a:lnTo>
                  <a:lnTo>
                    <a:pt x="1235437" y="0"/>
                  </a:lnTo>
                  <a:close/>
                </a:path>
                <a:path w="1342390" h="370839">
                  <a:moveTo>
                    <a:pt x="1211675" y="0"/>
                  </a:moveTo>
                  <a:lnTo>
                    <a:pt x="1199813" y="0"/>
                  </a:lnTo>
                  <a:lnTo>
                    <a:pt x="1199813" y="259549"/>
                  </a:lnTo>
                  <a:lnTo>
                    <a:pt x="1211675" y="259549"/>
                  </a:lnTo>
                  <a:lnTo>
                    <a:pt x="1211675" y="0"/>
                  </a:lnTo>
                  <a:close/>
                </a:path>
                <a:path w="1342390" h="370839">
                  <a:moveTo>
                    <a:pt x="1176026" y="0"/>
                  </a:moveTo>
                  <a:lnTo>
                    <a:pt x="1140403" y="0"/>
                  </a:lnTo>
                  <a:lnTo>
                    <a:pt x="1140403" y="259549"/>
                  </a:lnTo>
                  <a:lnTo>
                    <a:pt x="1176026" y="259549"/>
                  </a:lnTo>
                  <a:lnTo>
                    <a:pt x="1176026" y="0"/>
                  </a:lnTo>
                  <a:close/>
                </a:path>
                <a:path w="1342390" h="370839">
                  <a:moveTo>
                    <a:pt x="1129405" y="0"/>
                  </a:moveTo>
                  <a:lnTo>
                    <a:pt x="1104767" y="0"/>
                  </a:lnTo>
                  <a:lnTo>
                    <a:pt x="1104767" y="259549"/>
                  </a:lnTo>
                  <a:lnTo>
                    <a:pt x="1129405" y="259549"/>
                  </a:lnTo>
                  <a:lnTo>
                    <a:pt x="1129405" y="0"/>
                  </a:lnTo>
                  <a:close/>
                </a:path>
                <a:path w="1342390" h="370839">
                  <a:moveTo>
                    <a:pt x="1081894" y="0"/>
                  </a:moveTo>
                  <a:lnTo>
                    <a:pt x="1057256" y="0"/>
                  </a:lnTo>
                  <a:lnTo>
                    <a:pt x="1057256" y="259549"/>
                  </a:lnTo>
                  <a:lnTo>
                    <a:pt x="1081894" y="259549"/>
                  </a:lnTo>
                  <a:lnTo>
                    <a:pt x="1081894" y="0"/>
                  </a:lnTo>
                  <a:close/>
                </a:path>
                <a:path w="1342390" h="370839">
                  <a:moveTo>
                    <a:pt x="1034370" y="0"/>
                  </a:moveTo>
                  <a:lnTo>
                    <a:pt x="1009732" y="0"/>
                  </a:lnTo>
                  <a:lnTo>
                    <a:pt x="1009732" y="259549"/>
                  </a:lnTo>
                  <a:lnTo>
                    <a:pt x="1034370" y="259549"/>
                  </a:lnTo>
                  <a:lnTo>
                    <a:pt x="1034370" y="0"/>
                  </a:lnTo>
                  <a:close/>
                </a:path>
                <a:path w="1342390" h="370839">
                  <a:moveTo>
                    <a:pt x="998722" y="0"/>
                  </a:moveTo>
                  <a:lnTo>
                    <a:pt x="974084" y="0"/>
                  </a:lnTo>
                  <a:lnTo>
                    <a:pt x="974084" y="259549"/>
                  </a:lnTo>
                  <a:lnTo>
                    <a:pt x="998722" y="259549"/>
                  </a:lnTo>
                  <a:lnTo>
                    <a:pt x="998722" y="0"/>
                  </a:lnTo>
                  <a:close/>
                </a:path>
                <a:path w="1342390" h="370839">
                  <a:moveTo>
                    <a:pt x="963085" y="0"/>
                  </a:moveTo>
                  <a:lnTo>
                    <a:pt x="938447" y="0"/>
                  </a:lnTo>
                  <a:lnTo>
                    <a:pt x="938447" y="259549"/>
                  </a:lnTo>
                  <a:lnTo>
                    <a:pt x="963085" y="259549"/>
                  </a:lnTo>
                  <a:lnTo>
                    <a:pt x="963085" y="0"/>
                  </a:lnTo>
                  <a:close/>
                </a:path>
                <a:path w="1342390" h="370839">
                  <a:moveTo>
                    <a:pt x="915575" y="0"/>
                  </a:moveTo>
                  <a:lnTo>
                    <a:pt x="890937" y="0"/>
                  </a:lnTo>
                  <a:lnTo>
                    <a:pt x="890937" y="259549"/>
                  </a:lnTo>
                  <a:lnTo>
                    <a:pt x="915575" y="259549"/>
                  </a:lnTo>
                  <a:lnTo>
                    <a:pt x="915575" y="0"/>
                  </a:lnTo>
                  <a:close/>
                </a:path>
                <a:path w="1342390" h="370839">
                  <a:moveTo>
                    <a:pt x="879037" y="0"/>
                  </a:moveTo>
                  <a:lnTo>
                    <a:pt x="867175" y="0"/>
                  </a:lnTo>
                  <a:lnTo>
                    <a:pt x="867175" y="259549"/>
                  </a:lnTo>
                  <a:lnTo>
                    <a:pt x="879037" y="259549"/>
                  </a:lnTo>
                  <a:lnTo>
                    <a:pt x="879037" y="0"/>
                  </a:lnTo>
                  <a:close/>
                </a:path>
                <a:path w="1342390" h="370839">
                  <a:moveTo>
                    <a:pt x="843388" y="0"/>
                  </a:moveTo>
                  <a:lnTo>
                    <a:pt x="807764" y="0"/>
                  </a:lnTo>
                  <a:lnTo>
                    <a:pt x="807764" y="259549"/>
                  </a:lnTo>
                  <a:lnTo>
                    <a:pt x="843388" y="259549"/>
                  </a:lnTo>
                  <a:lnTo>
                    <a:pt x="843388" y="0"/>
                  </a:lnTo>
                  <a:close/>
                </a:path>
                <a:path w="1342390" h="370839">
                  <a:moveTo>
                    <a:pt x="795864" y="0"/>
                  </a:moveTo>
                  <a:lnTo>
                    <a:pt x="784003" y="0"/>
                  </a:lnTo>
                  <a:lnTo>
                    <a:pt x="784003" y="259549"/>
                  </a:lnTo>
                  <a:lnTo>
                    <a:pt x="795864" y="259549"/>
                  </a:lnTo>
                  <a:lnTo>
                    <a:pt x="795864" y="0"/>
                  </a:lnTo>
                  <a:close/>
                </a:path>
                <a:path w="1342390" h="370839">
                  <a:moveTo>
                    <a:pt x="760228" y="0"/>
                  </a:moveTo>
                  <a:lnTo>
                    <a:pt x="724617" y="0"/>
                  </a:lnTo>
                  <a:lnTo>
                    <a:pt x="724617" y="259549"/>
                  </a:lnTo>
                  <a:lnTo>
                    <a:pt x="760228" y="259549"/>
                  </a:lnTo>
                  <a:lnTo>
                    <a:pt x="760228" y="0"/>
                  </a:lnTo>
                  <a:close/>
                </a:path>
                <a:path w="1342390" h="370839">
                  <a:moveTo>
                    <a:pt x="712718" y="0"/>
                  </a:moveTo>
                  <a:lnTo>
                    <a:pt x="700856" y="0"/>
                  </a:lnTo>
                  <a:lnTo>
                    <a:pt x="700856" y="335749"/>
                  </a:lnTo>
                  <a:lnTo>
                    <a:pt x="712718" y="335749"/>
                  </a:lnTo>
                  <a:lnTo>
                    <a:pt x="712718" y="0"/>
                  </a:lnTo>
                  <a:close/>
                </a:path>
                <a:path w="1342390" h="370839">
                  <a:moveTo>
                    <a:pt x="688956" y="0"/>
                  </a:moveTo>
                  <a:lnTo>
                    <a:pt x="677094" y="0"/>
                  </a:lnTo>
                  <a:lnTo>
                    <a:pt x="677094" y="335749"/>
                  </a:lnTo>
                  <a:lnTo>
                    <a:pt x="688956" y="335749"/>
                  </a:lnTo>
                  <a:lnTo>
                    <a:pt x="688956" y="0"/>
                  </a:lnTo>
                  <a:close/>
                </a:path>
                <a:path w="1342390" h="370839">
                  <a:moveTo>
                    <a:pt x="665194" y="0"/>
                  </a:moveTo>
                  <a:lnTo>
                    <a:pt x="653332" y="0"/>
                  </a:lnTo>
                  <a:lnTo>
                    <a:pt x="653332" y="259549"/>
                  </a:lnTo>
                  <a:lnTo>
                    <a:pt x="665194" y="259549"/>
                  </a:lnTo>
                  <a:lnTo>
                    <a:pt x="665194" y="0"/>
                  </a:lnTo>
                  <a:close/>
                </a:path>
                <a:path w="1342390" h="370839">
                  <a:moveTo>
                    <a:pt x="641432" y="0"/>
                  </a:moveTo>
                  <a:lnTo>
                    <a:pt x="617696" y="0"/>
                  </a:lnTo>
                  <a:lnTo>
                    <a:pt x="617696" y="259549"/>
                  </a:lnTo>
                  <a:lnTo>
                    <a:pt x="641432" y="259549"/>
                  </a:lnTo>
                  <a:lnTo>
                    <a:pt x="641432" y="0"/>
                  </a:lnTo>
                  <a:close/>
                </a:path>
                <a:path w="1342390" h="370839">
                  <a:moveTo>
                    <a:pt x="582022" y="0"/>
                  </a:moveTo>
                  <a:lnTo>
                    <a:pt x="571062" y="0"/>
                  </a:lnTo>
                  <a:lnTo>
                    <a:pt x="571062" y="259549"/>
                  </a:lnTo>
                  <a:lnTo>
                    <a:pt x="582022" y="259549"/>
                  </a:lnTo>
                  <a:lnTo>
                    <a:pt x="582022" y="0"/>
                  </a:lnTo>
                  <a:close/>
                </a:path>
                <a:path w="1342390" h="370839">
                  <a:moveTo>
                    <a:pt x="546386" y="0"/>
                  </a:moveTo>
                  <a:lnTo>
                    <a:pt x="523551" y="0"/>
                  </a:lnTo>
                  <a:lnTo>
                    <a:pt x="523551" y="259549"/>
                  </a:lnTo>
                  <a:lnTo>
                    <a:pt x="546386" y="259549"/>
                  </a:lnTo>
                  <a:lnTo>
                    <a:pt x="546386" y="0"/>
                  </a:lnTo>
                  <a:close/>
                </a:path>
                <a:path w="1342390" h="370839">
                  <a:moveTo>
                    <a:pt x="498875" y="0"/>
                  </a:moveTo>
                  <a:lnTo>
                    <a:pt x="463251" y="0"/>
                  </a:lnTo>
                  <a:lnTo>
                    <a:pt x="463251" y="259549"/>
                  </a:lnTo>
                  <a:lnTo>
                    <a:pt x="498875" y="259549"/>
                  </a:lnTo>
                  <a:lnTo>
                    <a:pt x="498875" y="0"/>
                  </a:lnTo>
                  <a:close/>
                </a:path>
                <a:path w="1342390" h="370839">
                  <a:moveTo>
                    <a:pt x="439464" y="0"/>
                  </a:moveTo>
                  <a:lnTo>
                    <a:pt x="427603" y="0"/>
                  </a:lnTo>
                  <a:lnTo>
                    <a:pt x="427603" y="259549"/>
                  </a:lnTo>
                  <a:lnTo>
                    <a:pt x="439464" y="259549"/>
                  </a:lnTo>
                  <a:lnTo>
                    <a:pt x="439464" y="0"/>
                  </a:lnTo>
                  <a:close/>
                </a:path>
                <a:path w="1342390" h="370839">
                  <a:moveTo>
                    <a:pt x="415703" y="0"/>
                  </a:moveTo>
                  <a:lnTo>
                    <a:pt x="391065" y="0"/>
                  </a:lnTo>
                  <a:lnTo>
                    <a:pt x="391065" y="259549"/>
                  </a:lnTo>
                  <a:lnTo>
                    <a:pt x="415703" y="259549"/>
                  </a:lnTo>
                  <a:lnTo>
                    <a:pt x="415703" y="0"/>
                  </a:lnTo>
                  <a:close/>
                </a:path>
                <a:path w="1342390" h="370839">
                  <a:moveTo>
                    <a:pt x="368192" y="0"/>
                  </a:moveTo>
                  <a:lnTo>
                    <a:pt x="343554" y="0"/>
                  </a:lnTo>
                  <a:lnTo>
                    <a:pt x="343554" y="259549"/>
                  </a:lnTo>
                  <a:lnTo>
                    <a:pt x="368192" y="259549"/>
                  </a:lnTo>
                  <a:lnTo>
                    <a:pt x="368192" y="0"/>
                  </a:lnTo>
                  <a:close/>
                </a:path>
                <a:path w="1342390" h="370839">
                  <a:moveTo>
                    <a:pt x="332556" y="0"/>
                  </a:moveTo>
                  <a:lnTo>
                    <a:pt x="296932" y="0"/>
                  </a:lnTo>
                  <a:lnTo>
                    <a:pt x="296932" y="259549"/>
                  </a:lnTo>
                  <a:lnTo>
                    <a:pt x="332556" y="259549"/>
                  </a:lnTo>
                  <a:lnTo>
                    <a:pt x="332556" y="0"/>
                  </a:lnTo>
                  <a:close/>
                </a:path>
                <a:path w="1342390" h="370839">
                  <a:moveTo>
                    <a:pt x="273158" y="0"/>
                  </a:moveTo>
                  <a:lnTo>
                    <a:pt x="261296" y="0"/>
                  </a:lnTo>
                  <a:lnTo>
                    <a:pt x="261296" y="259549"/>
                  </a:lnTo>
                  <a:lnTo>
                    <a:pt x="273158" y="259549"/>
                  </a:lnTo>
                  <a:lnTo>
                    <a:pt x="273158" y="0"/>
                  </a:lnTo>
                  <a:close/>
                </a:path>
                <a:path w="1342390" h="370839">
                  <a:moveTo>
                    <a:pt x="249383" y="0"/>
                  </a:moveTo>
                  <a:lnTo>
                    <a:pt x="237522" y="0"/>
                  </a:lnTo>
                  <a:lnTo>
                    <a:pt x="237522" y="259549"/>
                  </a:lnTo>
                  <a:lnTo>
                    <a:pt x="249383" y="259549"/>
                  </a:lnTo>
                  <a:lnTo>
                    <a:pt x="249383" y="0"/>
                  </a:lnTo>
                  <a:close/>
                </a:path>
                <a:path w="1342390" h="370839">
                  <a:moveTo>
                    <a:pt x="225622" y="0"/>
                  </a:moveTo>
                  <a:lnTo>
                    <a:pt x="201885" y="0"/>
                  </a:lnTo>
                  <a:lnTo>
                    <a:pt x="201885" y="259549"/>
                  </a:lnTo>
                  <a:lnTo>
                    <a:pt x="225622" y="259549"/>
                  </a:lnTo>
                  <a:lnTo>
                    <a:pt x="225622" y="0"/>
                  </a:lnTo>
                  <a:close/>
                </a:path>
                <a:path w="1342390" h="370839">
                  <a:moveTo>
                    <a:pt x="166237" y="0"/>
                  </a:moveTo>
                  <a:lnTo>
                    <a:pt x="154375" y="0"/>
                  </a:lnTo>
                  <a:lnTo>
                    <a:pt x="154375" y="335749"/>
                  </a:lnTo>
                  <a:lnTo>
                    <a:pt x="166237" y="335749"/>
                  </a:lnTo>
                  <a:lnTo>
                    <a:pt x="166237" y="0"/>
                  </a:lnTo>
                  <a:close/>
                </a:path>
                <a:path w="1342390" h="370839">
                  <a:moveTo>
                    <a:pt x="142475" y="0"/>
                  </a:moveTo>
                  <a:lnTo>
                    <a:pt x="130613" y="0"/>
                  </a:lnTo>
                  <a:lnTo>
                    <a:pt x="130613" y="335749"/>
                  </a:lnTo>
                  <a:lnTo>
                    <a:pt x="142475" y="335749"/>
                  </a:lnTo>
                  <a:lnTo>
                    <a:pt x="142475" y="0"/>
                  </a:lnTo>
                  <a:close/>
                </a:path>
                <a:path w="1342390" h="370839">
                  <a:moveTo>
                    <a:pt x="1178757" y="275310"/>
                  </a:moveTo>
                  <a:lnTo>
                    <a:pt x="1145484" y="303275"/>
                  </a:lnTo>
                  <a:lnTo>
                    <a:pt x="1144682" y="330161"/>
                  </a:lnTo>
                  <a:lnTo>
                    <a:pt x="1145457" y="341261"/>
                  </a:lnTo>
                  <a:lnTo>
                    <a:pt x="1171010" y="370331"/>
                  </a:lnTo>
                  <a:lnTo>
                    <a:pt x="1176725" y="370446"/>
                  </a:lnTo>
                  <a:lnTo>
                    <a:pt x="1182668" y="370077"/>
                  </a:lnTo>
                  <a:lnTo>
                    <a:pt x="1201184" y="358508"/>
                  </a:lnTo>
                  <a:lnTo>
                    <a:pt x="1177080" y="358508"/>
                  </a:lnTo>
                  <a:lnTo>
                    <a:pt x="1169714" y="358317"/>
                  </a:lnTo>
                  <a:lnTo>
                    <a:pt x="1157684" y="329082"/>
                  </a:lnTo>
                  <a:lnTo>
                    <a:pt x="1158224" y="303149"/>
                  </a:lnTo>
                  <a:lnTo>
                    <a:pt x="1170210" y="287286"/>
                  </a:lnTo>
                  <a:lnTo>
                    <a:pt x="1201364" y="287286"/>
                  </a:lnTo>
                  <a:lnTo>
                    <a:pt x="1201248" y="286994"/>
                  </a:lnTo>
                  <a:lnTo>
                    <a:pt x="1183075" y="275564"/>
                  </a:lnTo>
                  <a:lnTo>
                    <a:pt x="1178757" y="275310"/>
                  </a:lnTo>
                  <a:close/>
                </a:path>
                <a:path w="1342390" h="370839">
                  <a:moveTo>
                    <a:pt x="1201364" y="287286"/>
                  </a:moveTo>
                  <a:lnTo>
                    <a:pt x="1180497" y="287286"/>
                  </a:lnTo>
                  <a:lnTo>
                    <a:pt x="1183316" y="287578"/>
                  </a:lnTo>
                  <a:lnTo>
                    <a:pt x="1184548" y="287832"/>
                  </a:lnTo>
                  <a:lnTo>
                    <a:pt x="1193108" y="320852"/>
                  </a:lnTo>
                  <a:lnTo>
                    <a:pt x="1192739" y="336054"/>
                  </a:lnTo>
                  <a:lnTo>
                    <a:pt x="1177080" y="358508"/>
                  </a:lnTo>
                  <a:lnTo>
                    <a:pt x="1201184" y="358508"/>
                  </a:lnTo>
                  <a:lnTo>
                    <a:pt x="1206036" y="313499"/>
                  </a:lnTo>
                  <a:lnTo>
                    <a:pt x="1205439" y="305206"/>
                  </a:lnTo>
                  <a:lnTo>
                    <a:pt x="1204208" y="297027"/>
                  </a:lnTo>
                  <a:lnTo>
                    <a:pt x="1203280" y="293065"/>
                  </a:lnTo>
                  <a:lnTo>
                    <a:pt x="1202100" y="289153"/>
                  </a:lnTo>
                  <a:lnTo>
                    <a:pt x="1201364" y="287286"/>
                  </a:lnTo>
                  <a:close/>
                </a:path>
                <a:path w="1342390" h="370839">
                  <a:moveTo>
                    <a:pt x="861943" y="275310"/>
                  </a:moveTo>
                  <a:lnTo>
                    <a:pt x="828670" y="303275"/>
                  </a:lnTo>
                  <a:lnTo>
                    <a:pt x="827893" y="330161"/>
                  </a:lnTo>
                  <a:lnTo>
                    <a:pt x="828669" y="341261"/>
                  </a:lnTo>
                  <a:lnTo>
                    <a:pt x="854196" y="370331"/>
                  </a:lnTo>
                  <a:lnTo>
                    <a:pt x="859936" y="370446"/>
                  </a:lnTo>
                  <a:lnTo>
                    <a:pt x="865867" y="370077"/>
                  </a:lnTo>
                  <a:lnTo>
                    <a:pt x="884370" y="358508"/>
                  </a:lnTo>
                  <a:lnTo>
                    <a:pt x="860279" y="358508"/>
                  </a:lnTo>
                  <a:lnTo>
                    <a:pt x="852913" y="358317"/>
                  </a:lnTo>
                  <a:lnTo>
                    <a:pt x="840895" y="329082"/>
                  </a:lnTo>
                  <a:lnTo>
                    <a:pt x="841435" y="303149"/>
                  </a:lnTo>
                  <a:lnTo>
                    <a:pt x="853408" y="287286"/>
                  </a:lnTo>
                  <a:lnTo>
                    <a:pt x="884575" y="287286"/>
                  </a:lnTo>
                  <a:lnTo>
                    <a:pt x="884460" y="286994"/>
                  </a:lnTo>
                  <a:lnTo>
                    <a:pt x="866286" y="275564"/>
                  </a:lnTo>
                  <a:lnTo>
                    <a:pt x="861943" y="275310"/>
                  </a:lnTo>
                  <a:close/>
                </a:path>
                <a:path w="1342390" h="370839">
                  <a:moveTo>
                    <a:pt x="884575" y="287286"/>
                  </a:moveTo>
                  <a:lnTo>
                    <a:pt x="863682" y="287286"/>
                  </a:lnTo>
                  <a:lnTo>
                    <a:pt x="866515" y="287578"/>
                  </a:lnTo>
                  <a:lnTo>
                    <a:pt x="867759" y="287832"/>
                  </a:lnTo>
                  <a:lnTo>
                    <a:pt x="876306" y="320852"/>
                  </a:lnTo>
                  <a:lnTo>
                    <a:pt x="875938" y="336054"/>
                  </a:lnTo>
                  <a:lnTo>
                    <a:pt x="860279" y="358508"/>
                  </a:lnTo>
                  <a:lnTo>
                    <a:pt x="884370" y="358508"/>
                  </a:lnTo>
                  <a:lnTo>
                    <a:pt x="889248" y="313499"/>
                  </a:lnTo>
                  <a:lnTo>
                    <a:pt x="888651" y="305206"/>
                  </a:lnTo>
                  <a:lnTo>
                    <a:pt x="887419" y="297027"/>
                  </a:lnTo>
                  <a:lnTo>
                    <a:pt x="886492" y="293065"/>
                  </a:lnTo>
                  <a:lnTo>
                    <a:pt x="885311" y="289153"/>
                  </a:lnTo>
                  <a:lnTo>
                    <a:pt x="884575" y="287286"/>
                  </a:lnTo>
                  <a:close/>
                </a:path>
                <a:path w="1342390" h="370839">
                  <a:moveTo>
                    <a:pt x="782745" y="275310"/>
                  </a:moveTo>
                  <a:lnTo>
                    <a:pt x="749473" y="303275"/>
                  </a:lnTo>
                  <a:lnTo>
                    <a:pt x="748696" y="330161"/>
                  </a:lnTo>
                  <a:lnTo>
                    <a:pt x="749471" y="341261"/>
                  </a:lnTo>
                  <a:lnTo>
                    <a:pt x="774998" y="370331"/>
                  </a:lnTo>
                  <a:lnTo>
                    <a:pt x="780726" y="370446"/>
                  </a:lnTo>
                  <a:lnTo>
                    <a:pt x="786657" y="370077"/>
                  </a:lnTo>
                  <a:lnTo>
                    <a:pt x="805173" y="358508"/>
                  </a:lnTo>
                  <a:lnTo>
                    <a:pt x="781082" y="358508"/>
                  </a:lnTo>
                  <a:lnTo>
                    <a:pt x="773703" y="358317"/>
                  </a:lnTo>
                  <a:lnTo>
                    <a:pt x="761698" y="329082"/>
                  </a:lnTo>
                  <a:lnTo>
                    <a:pt x="762238" y="303149"/>
                  </a:lnTo>
                  <a:lnTo>
                    <a:pt x="774198" y="287286"/>
                  </a:lnTo>
                  <a:lnTo>
                    <a:pt x="805367" y="287286"/>
                  </a:lnTo>
                  <a:lnTo>
                    <a:pt x="805250" y="286994"/>
                  </a:lnTo>
                  <a:lnTo>
                    <a:pt x="787076" y="275564"/>
                  </a:lnTo>
                  <a:lnTo>
                    <a:pt x="782745" y="275310"/>
                  </a:lnTo>
                  <a:close/>
                </a:path>
                <a:path w="1342390" h="370839">
                  <a:moveTo>
                    <a:pt x="805367" y="287286"/>
                  </a:moveTo>
                  <a:lnTo>
                    <a:pt x="784485" y="287286"/>
                  </a:lnTo>
                  <a:lnTo>
                    <a:pt x="787305" y="287578"/>
                  </a:lnTo>
                  <a:lnTo>
                    <a:pt x="788562" y="287832"/>
                  </a:lnTo>
                  <a:lnTo>
                    <a:pt x="797109" y="320852"/>
                  </a:lnTo>
                  <a:lnTo>
                    <a:pt x="796741" y="336054"/>
                  </a:lnTo>
                  <a:lnTo>
                    <a:pt x="781082" y="358508"/>
                  </a:lnTo>
                  <a:lnTo>
                    <a:pt x="805173" y="358508"/>
                  </a:lnTo>
                  <a:lnTo>
                    <a:pt x="810038" y="313499"/>
                  </a:lnTo>
                  <a:lnTo>
                    <a:pt x="809453" y="305206"/>
                  </a:lnTo>
                  <a:lnTo>
                    <a:pt x="808209" y="297027"/>
                  </a:lnTo>
                  <a:lnTo>
                    <a:pt x="807294" y="293065"/>
                  </a:lnTo>
                  <a:lnTo>
                    <a:pt x="806113" y="289153"/>
                  </a:lnTo>
                  <a:lnTo>
                    <a:pt x="805367" y="287286"/>
                  </a:lnTo>
                  <a:close/>
                </a:path>
                <a:path w="1342390" h="370839">
                  <a:moveTo>
                    <a:pt x="632276" y="275310"/>
                  </a:moveTo>
                  <a:lnTo>
                    <a:pt x="599003" y="303275"/>
                  </a:lnTo>
                  <a:lnTo>
                    <a:pt x="598212" y="330161"/>
                  </a:lnTo>
                  <a:lnTo>
                    <a:pt x="598976" y="341261"/>
                  </a:lnTo>
                  <a:lnTo>
                    <a:pt x="624529" y="370331"/>
                  </a:lnTo>
                  <a:lnTo>
                    <a:pt x="630256" y="370446"/>
                  </a:lnTo>
                  <a:lnTo>
                    <a:pt x="636187" y="370077"/>
                  </a:lnTo>
                  <a:lnTo>
                    <a:pt x="654702" y="358508"/>
                  </a:lnTo>
                  <a:lnTo>
                    <a:pt x="630612" y="358508"/>
                  </a:lnTo>
                  <a:lnTo>
                    <a:pt x="623233" y="358317"/>
                  </a:lnTo>
                  <a:lnTo>
                    <a:pt x="611216" y="329082"/>
                  </a:lnTo>
                  <a:lnTo>
                    <a:pt x="611756" y="303149"/>
                  </a:lnTo>
                  <a:lnTo>
                    <a:pt x="623729" y="287286"/>
                  </a:lnTo>
                  <a:lnTo>
                    <a:pt x="654883" y="287286"/>
                  </a:lnTo>
                  <a:lnTo>
                    <a:pt x="654767" y="286994"/>
                  </a:lnTo>
                  <a:lnTo>
                    <a:pt x="636594" y="275564"/>
                  </a:lnTo>
                  <a:lnTo>
                    <a:pt x="632276" y="275310"/>
                  </a:lnTo>
                  <a:close/>
                </a:path>
                <a:path w="1342390" h="370839">
                  <a:moveTo>
                    <a:pt x="654883" y="287286"/>
                  </a:moveTo>
                  <a:lnTo>
                    <a:pt x="634016" y="287286"/>
                  </a:lnTo>
                  <a:lnTo>
                    <a:pt x="636835" y="287578"/>
                  </a:lnTo>
                  <a:lnTo>
                    <a:pt x="638067" y="287832"/>
                  </a:lnTo>
                  <a:lnTo>
                    <a:pt x="646627" y="320852"/>
                  </a:lnTo>
                  <a:lnTo>
                    <a:pt x="646271" y="336054"/>
                  </a:lnTo>
                  <a:lnTo>
                    <a:pt x="630612" y="358508"/>
                  </a:lnTo>
                  <a:lnTo>
                    <a:pt x="654702" y="358508"/>
                  </a:lnTo>
                  <a:lnTo>
                    <a:pt x="659555" y="313499"/>
                  </a:lnTo>
                  <a:lnTo>
                    <a:pt x="658958" y="305206"/>
                  </a:lnTo>
                  <a:lnTo>
                    <a:pt x="657727" y="297027"/>
                  </a:lnTo>
                  <a:lnTo>
                    <a:pt x="656799" y="293065"/>
                  </a:lnTo>
                  <a:lnTo>
                    <a:pt x="655619" y="289153"/>
                  </a:lnTo>
                  <a:lnTo>
                    <a:pt x="654883" y="287286"/>
                  </a:lnTo>
                  <a:close/>
                </a:path>
                <a:path w="1342390" h="370839">
                  <a:moveTo>
                    <a:pt x="473869" y="275310"/>
                  </a:moveTo>
                  <a:lnTo>
                    <a:pt x="440596" y="303275"/>
                  </a:lnTo>
                  <a:lnTo>
                    <a:pt x="439806" y="330161"/>
                  </a:lnTo>
                  <a:lnTo>
                    <a:pt x="440582" y="341261"/>
                  </a:lnTo>
                  <a:lnTo>
                    <a:pt x="466122" y="370331"/>
                  </a:lnTo>
                  <a:lnTo>
                    <a:pt x="471849" y="370446"/>
                  </a:lnTo>
                  <a:lnTo>
                    <a:pt x="477780" y="370077"/>
                  </a:lnTo>
                  <a:lnTo>
                    <a:pt x="496307" y="358508"/>
                  </a:lnTo>
                  <a:lnTo>
                    <a:pt x="472192" y="358508"/>
                  </a:lnTo>
                  <a:lnTo>
                    <a:pt x="464826" y="358317"/>
                  </a:lnTo>
                  <a:lnTo>
                    <a:pt x="452809" y="329082"/>
                  </a:lnTo>
                  <a:lnTo>
                    <a:pt x="453349" y="303149"/>
                  </a:lnTo>
                  <a:lnTo>
                    <a:pt x="465322" y="287286"/>
                  </a:lnTo>
                  <a:lnTo>
                    <a:pt x="496488" y="287286"/>
                  </a:lnTo>
                  <a:lnTo>
                    <a:pt x="496373" y="286994"/>
                  </a:lnTo>
                  <a:lnTo>
                    <a:pt x="478199" y="275564"/>
                  </a:lnTo>
                  <a:lnTo>
                    <a:pt x="473869" y="275310"/>
                  </a:lnTo>
                  <a:close/>
                </a:path>
                <a:path w="1342390" h="370839">
                  <a:moveTo>
                    <a:pt x="496488" y="287286"/>
                  </a:moveTo>
                  <a:lnTo>
                    <a:pt x="475609" y="287286"/>
                  </a:lnTo>
                  <a:lnTo>
                    <a:pt x="478428" y="287578"/>
                  </a:lnTo>
                  <a:lnTo>
                    <a:pt x="479673" y="287832"/>
                  </a:lnTo>
                  <a:lnTo>
                    <a:pt x="488220" y="320852"/>
                  </a:lnTo>
                  <a:lnTo>
                    <a:pt x="487851" y="336054"/>
                  </a:lnTo>
                  <a:lnTo>
                    <a:pt x="472192" y="358508"/>
                  </a:lnTo>
                  <a:lnTo>
                    <a:pt x="496307" y="358508"/>
                  </a:lnTo>
                  <a:lnTo>
                    <a:pt x="501161" y="313499"/>
                  </a:lnTo>
                  <a:lnTo>
                    <a:pt x="500564" y="305206"/>
                  </a:lnTo>
                  <a:lnTo>
                    <a:pt x="499332" y="297027"/>
                  </a:lnTo>
                  <a:lnTo>
                    <a:pt x="498405" y="293065"/>
                  </a:lnTo>
                  <a:lnTo>
                    <a:pt x="497224" y="289153"/>
                  </a:lnTo>
                  <a:lnTo>
                    <a:pt x="496488" y="287286"/>
                  </a:lnTo>
                  <a:close/>
                </a:path>
                <a:path w="1342390" h="370839">
                  <a:moveTo>
                    <a:pt x="315474" y="275310"/>
                  </a:moveTo>
                  <a:lnTo>
                    <a:pt x="282202" y="303275"/>
                  </a:lnTo>
                  <a:lnTo>
                    <a:pt x="281412" y="330161"/>
                  </a:lnTo>
                  <a:lnTo>
                    <a:pt x="282188" y="341261"/>
                  </a:lnTo>
                  <a:lnTo>
                    <a:pt x="307715" y="370331"/>
                  </a:lnTo>
                  <a:lnTo>
                    <a:pt x="313442" y="370446"/>
                  </a:lnTo>
                  <a:lnTo>
                    <a:pt x="319373" y="370077"/>
                  </a:lnTo>
                  <a:lnTo>
                    <a:pt x="337891" y="358508"/>
                  </a:lnTo>
                  <a:lnTo>
                    <a:pt x="313798" y="358508"/>
                  </a:lnTo>
                  <a:lnTo>
                    <a:pt x="306432" y="358317"/>
                  </a:lnTo>
                  <a:lnTo>
                    <a:pt x="294414" y="329082"/>
                  </a:lnTo>
                  <a:lnTo>
                    <a:pt x="294955" y="303149"/>
                  </a:lnTo>
                  <a:lnTo>
                    <a:pt x="306927" y="287286"/>
                  </a:lnTo>
                  <a:lnTo>
                    <a:pt x="338094" y="287286"/>
                  </a:lnTo>
                  <a:lnTo>
                    <a:pt x="337979" y="286994"/>
                  </a:lnTo>
                  <a:lnTo>
                    <a:pt x="319805" y="275564"/>
                  </a:lnTo>
                  <a:lnTo>
                    <a:pt x="315474" y="275310"/>
                  </a:lnTo>
                  <a:close/>
                </a:path>
                <a:path w="1342390" h="370839">
                  <a:moveTo>
                    <a:pt x="338094" y="287286"/>
                  </a:moveTo>
                  <a:lnTo>
                    <a:pt x="317201" y="287286"/>
                  </a:lnTo>
                  <a:lnTo>
                    <a:pt x="320034" y="287578"/>
                  </a:lnTo>
                  <a:lnTo>
                    <a:pt x="321278" y="287832"/>
                  </a:lnTo>
                  <a:lnTo>
                    <a:pt x="329825" y="320852"/>
                  </a:lnTo>
                  <a:lnTo>
                    <a:pt x="329457" y="336054"/>
                  </a:lnTo>
                  <a:lnTo>
                    <a:pt x="313798" y="358508"/>
                  </a:lnTo>
                  <a:lnTo>
                    <a:pt x="337891" y="358508"/>
                  </a:lnTo>
                  <a:lnTo>
                    <a:pt x="342767" y="313499"/>
                  </a:lnTo>
                  <a:lnTo>
                    <a:pt x="342170" y="305206"/>
                  </a:lnTo>
                  <a:lnTo>
                    <a:pt x="340925" y="297027"/>
                  </a:lnTo>
                  <a:lnTo>
                    <a:pt x="340011" y="293065"/>
                  </a:lnTo>
                  <a:lnTo>
                    <a:pt x="338830" y="289153"/>
                  </a:lnTo>
                  <a:lnTo>
                    <a:pt x="338094" y="287286"/>
                  </a:lnTo>
                  <a:close/>
                </a:path>
                <a:path w="1342390" h="370839">
                  <a:moveTo>
                    <a:pt x="236264" y="275310"/>
                  </a:moveTo>
                  <a:lnTo>
                    <a:pt x="203004" y="303275"/>
                  </a:lnTo>
                  <a:lnTo>
                    <a:pt x="202215" y="330161"/>
                  </a:lnTo>
                  <a:lnTo>
                    <a:pt x="202990" y="341261"/>
                  </a:lnTo>
                  <a:lnTo>
                    <a:pt x="228517" y="370331"/>
                  </a:lnTo>
                  <a:lnTo>
                    <a:pt x="234245" y="370446"/>
                  </a:lnTo>
                  <a:lnTo>
                    <a:pt x="240176" y="370077"/>
                  </a:lnTo>
                  <a:lnTo>
                    <a:pt x="258692" y="358508"/>
                  </a:lnTo>
                  <a:lnTo>
                    <a:pt x="234601" y="358508"/>
                  </a:lnTo>
                  <a:lnTo>
                    <a:pt x="227235" y="358317"/>
                  </a:lnTo>
                  <a:lnTo>
                    <a:pt x="215217" y="329082"/>
                  </a:lnTo>
                  <a:lnTo>
                    <a:pt x="215757" y="303149"/>
                  </a:lnTo>
                  <a:lnTo>
                    <a:pt x="227717" y="287286"/>
                  </a:lnTo>
                  <a:lnTo>
                    <a:pt x="258895" y="287286"/>
                  </a:lnTo>
                  <a:lnTo>
                    <a:pt x="258781" y="286994"/>
                  </a:lnTo>
                  <a:lnTo>
                    <a:pt x="240608" y="275564"/>
                  </a:lnTo>
                  <a:lnTo>
                    <a:pt x="236264" y="275310"/>
                  </a:lnTo>
                  <a:close/>
                </a:path>
                <a:path w="1342390" h="370839">
                  <a:moveTo>
                    <a:pt x="258895" y="287286"/>
                  </a:moveTo>
                  <a:lnTo>
                    <a:pt x="238004" y="287286"/>
                  </a:lnTo>
                  <a:lnTo>
                    <a:pt x="240836" y="287578"/>
                  </a:lnTo>
                  <a:lnTo>
                    <a:pt x="242081" y="287832"/>
                  </a:lnTo>
                  <a:lnTo>
                    <a:pt x="250628" y="320852"/>
                  </a:lnTo>
                  <a:lnTo>
                    <a:pt x="250260" y="336054"/>
                  </a:lnTo>
                  <a:lnTo>
                    <a:pt x="234601" y="358508"/>
                  </a:lnTo>
                  <a:lnTo>
                    <a:pt x="258692" y="358508"/>
                  </a:lnTo>
                  <a:lnTo>
                    <a:pt x="263557" y="313499"/>
                  </a:lnTo>
                  <a:lnTo>
                    <a:pt x="262960" y="305206"/>
                  </a:lnTo>
                  <a:lnTo>
                    <a:pt x="261728" y="297027"/>
                  </a:lnTo>
                  <a:lnTo>
                    <a:pt x="260813" y="293065"/>
                  </a:lnTo>
                  <a:lnTo>
                    <a:pt x="259620" y="289153"/>
                  </a:lnTo>
                  <a:lnTo>
                    <a:pt x="258895" y="287286"/>
                  </a:lnTo>
                  <a:close/>
                </a:path>
                <a:path w="1342390" h="370839">
                  <a:moveTo>
                    <a:pt x="1041296" y="287781"/>
                  </a:moveTo>
                  <a:lnTo>
                    <a:pt x="1018305" y="287781"/>
                  </a:lnTo>
                  <a:lnTo>
                    <a:pt x="1019003" y="287832"/>
                  </a:lnTo>
                  <a:lnTo>
                    <a:pt x="1019677" y="287934"/>
                  </a:lnTo>
                  <a:lnTo>
                    <a:pt x="1031716" y="303390"/>
                  </a:lnTo>
                  <a:lnTo>
                    <a:pt x="1031567" y="304241"/>
                  </a:lnTo>
                  <a:lnTo>
                    <a:pt x="1005732" y="327215"/>
                  </a:lnTo>
                  <a:lnTo>
                    <a:pt x="1000855" y="331343"/>
                  </a:lnTo>
                  <a:lnTo>
                    <a:pt x="988943" y="369887"/>
                  </a:lnTo>
                  <a:lnTo>
                    <a:pt x="1043768" y="369887"/>
                  </a:lnTo>
                  <a:lnTo>
                    <a:pt x="1043768" y="357962"/>
                  </a:lnTo>
                  <a:lnTo>
                    <a:pt x="1002011" y="357962"/>
                  </a:lnTo>
                  <a:lnTo>
                    <a:pt x="1002125" y="354088"/>
                  </a:lnTo>
                  <a:lnTo>
                    <a:pt x="1031513" y="325031"/>
                  </a:lnTo>
                  <a:lnTo>
                    <a:pt x="1035475" y="321830"/>
                  </a:lnTo>
                  <a:lnTo>
                    <a:pt x="1044898" y="301726"/>
                  </a:lnTo>
                  <a:lnTo>
                    <a:pt x="1044805" y="298970"/>
                  </a:lnTo>
                  <a:lnTo>
                    <a:pt x="1041965" y="288912"/>
                  </a:lnTo>
                  <a:lnTo>
                    <a:pt x="1041296" y="287781"/>
                  </a:lnTo>
                  <a:close/>
                </a:path>
                <a:path w="1342390" h="370839">
                  <a:moveTo>
                    <a:pt x="1014000" y="275856"/>
                  </a:moveTo>
                  <a:lnTo>
                    <a:pt x="990594" y="283578"/>
                  </a:lnTo>
                  <a:lnTo>
                    <a:pt x="990594" y="297662"/>
                  </a:lnTo>
                  <a:lnTo>
                    <a:pt x="994220" y="295249"/>
                  </a:lnTo>
                  <a:lnTo>
                    <a:pt x="997389" y="293471"/>
                  </a:lnTo>
                  <a:lnTo>
                    <a:pt x="1016781" y="287781"/>
                  </a:lnTo>
                  <a:lnTo>
                    <a:pt x="1041296" y="287781"/>
                  </a:lnTo>
                  <a:lnTo>
                    <a:pt x="1040593" y="286727"/>
                  </a:lnTo>
                  <a:lnTo>
                    <a:pt x="1018534" y="275932"/>
                  </a:lnTo>
                  <a:lnTo>
                    <a:pt x="1014000" y="275856"/>
                  </a:lnTo>
                  <a:close/>
                </a:path>
                <a:path w="1342390" h="370839">
                  <a:moveTo>
                    <a:pt x="52432" y="276123"/>
                  </a:moveTo>
                  <a:lnTo>
                    <a:pt x="36062" y="276123"/>
                  </a:lnTo>
                  <a:lnTo>
                    <a:pt x="12008" y="303872"/>
                  </a:lnTo>
                  <a:lnTo>
                    <a:pt x="0" y="341083"/>
                  </a:lnTo>
                  <a:lnTo>
                    <a:pt x="184" y="343509"/>
                  </a:lnTo>
                  <a:lnTo>
                    <a:pt x="29153" y="369633"/>
                  </a:lnTo>
                  <a:lnTo>
                    <a:pt x="32633" y="369633"/>
                  </a:lnTo>
                  <a:lnTo>
                    <a:pt x="56276" y="357708"/>
                  </a:lnTo>
                  <a:lnTo>
                    <a:pt x="31845" y="357708"/>
                  </a:lnTo>
                  <a:lnTo>
                    <a:pt x="27895" y="357543"/>
                  </a:lnTo>
                  <a:lnTo>
                    <a:pt x="12986" y="338124"/>
                  </a:lnTo>
                  <a:lnTo>
                    <a:pt x="13151" y="336257"/>
                  </a:lnTo>
                  <a:lnTo>
                    <a:pt x="29648" y="321081"/>
                  </a:lnTo>
                  <a:lnTo>
                    <a:pt x="56158" y="321081"/>
                  </a:lnTo>
                  <a:lnTo>
                    <a:pt x="55619" y="320294"/>
                  </a:lnTo>
                  <a:lnTo>
                    <a:pt x="44866" y="311530"/>
                  </a:lnTo>
                  <a:lnTo>
                    <a:pt x="21838" y="311530"/>
                  </a:lnTo>
                  <a:lnTo>
                    <a:pt x="21723" y="311276"/>
                  </a:lnTo>
                  <a:lnTo>
                    <a:pt x="39503" y="289318"/>
                  </a:lnTo>
                  <a:lnTo>
                    <a:pt x="52432" y="276123"/>
                  </a:lnTo>
                  <a:close/>
                </a:path>
                <a:path w="1342390" h="370839">
                  <a:moveTo>
                    <a:pt x="56158" y="321081"/>
                  </a:moveTo>
                  <a:lnTo>
                    <a:pt x="31578" y="321081"/>
                  </a:lnTo>
                  <a:lnTo>
                    <a:pt x="33566" y="321259"/>
                  </a:lnTo>
                  <a:lnTo>
                    <a:pt x="35401" y="321602"/>
                  </a:lnTo>
                  <a:lnTo>
                    <a:pt x="48667" y="341083"/>
                  </a:lnTo>
                  <a:lnTo>
                    <a:pt x="48571" y="342239"/>
                  </a:lnTo>
                  <a:lnTo>
                    <a:pt x="31845" y="357708"/>
                  </a:lnTo>
                  <a:lnTo>
                    <a:pt x="56276" y="357708"/>
                  </a:lnTo>
                  <a:lnTo>
                    <a:pt x="61703" y="342239"/>
                  </a:lnTo>
                  <a:lnTo>
                    <a:pt x="61663" y="336257"/>
                  </a:lnTo>
                  <a:lnTo>
                    <a:pt x="57233" y="322706"/>
                  </a:lnTo>
                  <a:lnTo>
                    <a:pt x="56158" y="321081"/>
                  </a:lnTo>
                  <a:close/>
                </a:path>
                <a:path w="1342390" h="370839">
                  <a:moveTo>
                    <a:pt x="31972" y="309156"/>
                  </a:moveTo>
                  <a:lnTo>
                    <a:pt x="21838" y="311530"/>
                  </a:lnTo>
                  <a:lnTo>
                    <a:pt x="44866" y="311530"/>
                  </a:lnTo>
                  <a:lnTo>
                    <a:pt x="31972" y="309156"/>
                  </a:lnTo>
                  <a:close/>
                </a:path>
                <a:path w="1342390" h="370839">
                  <a:moveTo>
                    <a:pt x="1118000" y="291388"/>
                  </a:moveTo>
                  <a:lnTo>
                    <a:pt x="1104944" y="291388"/>
                  </a:lnTo>
                  <a:lnTo>
                    <a:pt x="1104944" y="369074"/>
                  </a:lnTo>
                  <a:lnTo>
                    <a:pt x="1118000" y="369074"/>
                  </a:lnTo>
                  <a:lnTo>
                    <a:pt x="1118000" y="291388"/>
                  </a:lnTo>
                  <a:close/>
                </a:path>
                <a:path w="1342390" h="370839">
                  <a:moveTo>
                    <a:pt x="1118000" y="276669"/>
                  </a:moveTo>
                  <a:lnTo>
                    <a:pt x="1103916" y="276669"/>
                  </a:lnTo>
                  <a:lnTo>
                    <a:pt x="1081449" y="295465"/>
                  </a:lnTo>
                  <a:lnTo>
                    <a:pt x="1081449" y="311708"/>
                  </a:lnTo>
                  <a:lnTo>
                    <a:pt x="1104944" y="291388"/>
                  </a:lnTo>
                  <a:lnTo>
                    <a:pt x="1118000" y="291388"/>
                  </a:lnTo>
                  <a:lnTo>
                    <a:pt x="1118000" y="276669"/>
                  </a:lnTo>
                  <a:close/>
                </a:path>
                <a:path w="1342390" h="370839">
                  <a:moveTo>
                    <a:pt x="959606" y="291388"/>
                  </a:moveTo>
                  <a:lnTo>
                    <a:pt x="946525" y="291388"/>
                  </a:lnTo>
                  <a:lnTo>
                    <a:pt x="946525" y="369074"/>
                  </a:lnTo>
                  <a:lnTo>
                    <a:pt x="959606" y="369074"/>
                  </a:lnTo>
                  <a:lnTo>
                    <a:pt x="959606" y="291388"/>
                  </a:lnTo>
                  <a:close/>
                </a:path>
                <a:path w="1342390" h="370839">
                  <a:moveTo>
                    <a:pt x="959606" y="276669"/>
                  </a:moveTo>
                  <a:lnTo>
                    <a:pt x="945509" y="276669"/>
                  </a:lnTo>
                  <a:lnTo>
                    <a:pt x="923055" y="295465"/>
                  </a:lnTo>
                  <a:lnTo>
                    <a:pt x="923055" y="311708"/>
                  </a:lnTo>
                  <a:lnTo>
                    <a:pt x="946525" y="291388"/>
                  </a:lnTo>
                  <a:lnTo>
                    <a:pt x="959606" y="291388"/>
                  </a:lnTo>
                  <a:lnTo>
                    <a:pt x="959606" y="276669"/>
                  </a:lnTo>
                  <a:close/>
                </a:path>
                <a:path w="1342390" h="370839">
                  <a:moveTo>
                    <a:pt x="571519" y="291388"/>
                  </a:moveTo>
                  <a:lnTo>
                    <a:pt x="558463" y="291388"/>
                  </a:lnTo>
                  <a:lnTo>
                    <a:pt x="558463" y="369074"/>
                  </a:lnTo>
                  <a:lnTo>
                    <a:pt x="571519" y="369074"/>
                  </a:lnTo>
                  <a:lnTo>
                    <a:pt x="571519" y="291388"/>
                  </a:lnTo>
                  <a:close/>
                </a:path>
                <a:path w="1342390" h="370839">
                  <a:moveTo>
                    <a:pt x="571519" y="276669"/>
                  </a:moveTo>
                  <a:lnTo>
                    <a:pt x="557447" y="276669"/>
                  </a:lnTo>
                  <a:lnTo>
                    <a:pt x="534968" y="295465"/>
                  </a:lnTo>
                  <a:lnTo>
                    <a:pt x="534968" y="311708"/>
                  </a:lnTo>
                  <a:lnTo>
                    <a:pt x="558463" y="291388"/>
                  </a:lnTo>
                  <a:lnTo>
                    <a:pt x="571519" y="291388"/>
                  </a:lnTo>
                  <a:lnTo>
                    <a:pt x="571519" y="276669"/>
                  </a:lnTo>
                  <a:close/>
                </a:path>
                <a:path w="1342390" h="370839">
                  <a:moveTo>
                    <a:pt x="413125" y="291388"/>
                  </a:moveTo>
                  <a:lnTo>
                    <a:pt x="400056" y="291388"/>
                  </a:lnTo>
                  <a:lnTo>
                    <a:pt x="400056" y="369074"/>
                  </a:lnTo>
                  <a:lnTo>
                    <a:pt x="413125" y="369074"/>
                  </a:lnTo>
                  <a:lnTo>
                    <a:pt x="413125" y="291388"/>
                  </a:lnTo>
                  <a:close/>
                </a:path>
                <a:path w="1342390" h="370839">
                  <a:moveTo>
                    <a:pt x="413125" y="276669"/>
                  </a:moveTo>
                  <a:lnTo>
                    <a:pt x="399028" y="276669"/>
                  </a:lnTo>
                  <a:lnTo>
                    <a:pt x="376574" y="295465"/>
                  </a:lnTo>
                  <a:lnTo>
                    <a:pt x="376574" y="311708"/>
                  </a:lnTo>
                  <a:lnTo>
                    <a:pt x="400056" y="291388"/>
                  </a:lnTo>
                  <a:lnTo>
                    <a:pt x="413125" y="291388"/>
                  </a:lnTo>
                  <a:lnTo>
                    <a:pt x="413125" y="276669"/>
                  </a:lnTo>
                  <a:close/>
                </a:path>
                <a:path w="1342390" h="370839">
                  <a:moveTo>
                    <a:pt x="1284992" y="283997"/>
                  </a:moveTo>
                  <a:lnTo>
                    <a:pt x="1284992" y="298462"/>
                  </a:lnTo>
                  <a:lnTo>
                    <a:pt x="1324731" y="322833"/>
                  </a:lnTo>
                  <a:lnTo>
                    <a:pt x="1284992" y="347218"/>
                  </a:lnTo>
                  <a:lnTo>
                    <a:pt x="1284992" y="361924"/>
                  </a:lnTo>
                  <a:lnTo>
                    <a:pt x="1342358" y="324624"/>
                  </a:lnTo>
                  <a:lnTo>
                    <a:pt x="1342358" y="321437"/>
                  </a:lnTo>
                  <a:lnTo>
                    <a:pt x="1284992" y="2839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0" name="object 5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138202" y="865073"/>
            <a:ext cx="736128" cy="1001839"/>
          </a:xfrm>
          <a:prstGeom prst="rect">
            <a:avLst/>
          </a:prstGeom>
        </p:spPr>
      </p:pic>
      <p:sp>
        <p:nvSpPr>
          <p:cNvPr id="51" name="object 51"/>
          <p:cNvSpPr txBox="1"/>
          <p:nvPr/>
        </p:nvSpPr>
        <p:spPr>
          <a:xfrm>
            <a:off x="405430" y="159925"/>
            <a:ext cx="151828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50" dirty="0">
                <a:solidFill>
                  <a:srgbClr val="FFFFFF"/>
                </a:solidFill>
                <a:latin typeface="Trebuchet MS"/>
                <a:cs typeface="Trebuchet MS"/>
              </a:rPr>
              <a:t>SALADS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PICKLES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52" name="object 5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19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767299" y="326332"/>
            <a:ext cx="3067050" cy="14071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R="69850" algn="r">
              <a:lnSpc>
                <a:spcPts val="5440"/>
              </a:lnSpc>
              <a:spcBef>
                <a:spcPts val="100"/>
              </a:spcBef>
            </a:pPr>
            <a:r>
              <a:rPr sz="4900" spc="-540" dirty="0"/>
              <a:t>100</a:t>
            </a:r>
            <a:r>
              <a:rPr sz="4900" spc="-735" dirty="0"/>
              <a:t>%</a:t>
            </a:r>
            <a:r>
              <a:rPr sz="4900" spc="-235" dirty="0"/>
              <a:t> </a:t>
            </a:r>
            <a:r>
              <a:rPr sz="4900" spc="-459" dirty="0"/>
              <a:t>Fruit</a:t>
            </a:r>
            <a:endParaRPr sz="4900"/>
          </a:p>
          <a:p>
            <a:pPr marR="10795" algn="r">
              <a:lnSpc>
                <a:spcPts val="5440"/>
              </a:lnSpc>
            </a:pPr>
            <a:r>
              <a:rPr sz="4900" spc="-430" dirty="0"/>
              <a:t>Juice</a:t>
            </a:r>
            <a:endParaRPr sz="4900"/>
          </a:p>
        </p:txBody>
      </p:sp>
      <p:grpSp>
        <p:nvGrpSpPr>
          <p:cNvPr id="4" name="object 4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5" name="object 5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20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73633"/>
            <a:ext cx="7560309" cy="10118725"/>
          </a:xfrm>
          <a:custGeom>
            <a:avLst/>
            <a:gdLst/>
            <a:ahLst/>
            <a:cxnLst/>
            <a:rect l="l" t="t" r="r" b="b"/>
            <a:pathLst>
              <a:path w="7560309" h="10118725">
                <a:moveTo>
                  <a:pt x="0" y="10118369"/>
                </a:moveTo>
                <a:lnTo>
                  <a:pt x="7559992" y="10118369"/>
                </a:lnTo>
                <a:lnTo>
                  <a:pt x="7559992" y="0"/>
                </a:lnTo>
                <a:lnTo>
                  <a:pt x="0" y="0"/>
                </a:lnTo>
                <a:lnTo>
                  <a:pt x="0" y="10118369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12"/>
            <a:ext cx="7560309" cy="574040"/>
          </a:xfrm>
          <a:custGeom>
            <a:avLst/>
            <a:gdLst/>
            <a:ahLst/>
            <a:cxnLst/>
            <a:rect l="l" t="t" r="r" b="b"/>
            <a:pathLst>
              <a:path w="7560309" h="574040">
                <a:moveTo>
                  <a:pt x="7559992" y="0"/>
                </a:moveTo>
                <a:lnTo>
                  <a:pt x="0" y="0"/>
                </a:lnTo>
                <a:lnTo>
                  <a:pt x="0" y="573620"/>
                </a:lnTo>
                <a:lnTo>
                  <a:pt x="7559992" y="573620"/>
                </a:lnTo>
                <a:lnTo>
                  <a:pt x="7559992" y="0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31299" y="164772"/>
            <a:ext cx="147193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20" dirty="0">
                <a:solidFill>
                  <a:srgbClr val="FFFFFF"/>
                </a:solidFill>
                <a:latin typeface="Trebuchet MS"/>
                <a:cs typeface="Trebuchet MS"/>
              </a:rPr>
              <a:t>100%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14" dirty="0">
                <a:solidFill>
                  <a:srgbClr val="FFFFFF"/>
                </a:solidFill>
                <a:latin typeface="Trebuchet MS"/>
                <a:cs typeface="Trebuchet MS"/>
              </a:rPr>
              <a:t>JUICE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80840" y="1985127"/>
            <a:ext cx="1738630" cy="1905635"/>
          </a:xfrm>
          <a:custGeom>
            <a:avLst/>
            <a:gdLst/>
            <a:ahLst/>
            <a:cxnLst/>
            <a:rect l="l" t="t" r="r" b="b"/>
            <a:pathLst>
              <a:path w="1738630" h="190563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054"/>
                </a:lnTo>
                <a:lnTo>
                  <a:pt x="1124" y="1874677"/>
                </a:lnTo>
                <a:lnTo>
                  <a:pt x="8999" y="1896051"/>
                </a:lnTo>
                <a:lnTo>
                  <a:pt x="30373" y="1903925"/>
                </a:lnTo>
                <a:lnTo>
                  <a:pt x="71996" y="1905050"/>
                </a:lnTo>
                <a:lnTo>
                  <a:pt x="1666595" y="1905050"/>
                </a:lnTo>
                <a:lnTo>
                  <a:pt x="1708218" y="1903925"/>
                </a:lnTo>
                <a:lnTo>
                  <a:pt x="1729592" y="1896051"/>
                </a:lnTo>
                <a:lnTo>
                  <a:pt x="1737466" y="1874677"/>
                </a:lnTo>
                <a:lnTo>
                  <a:pt x="1738591" y="183305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274655" y="2078358"/>
            <a:ext cx="1539875" cy="3295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sz="1000" b="1" spc="-40" dirty="0">
                <a:latin typeface="Trebuchet MS"/>
                <a:cs typeface="Trebuchet MS"/>
              </a:rPr>
              <a:t>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CRANBER</a:t>
            </a:r>
            <a:r>
              <a:rPr sz="1000" b="1" spc="-45" dirty="0">
                <a:latin typeface="Trebuchet MS"/>
                <a:cs typeface="Trebuchet MS"/>
              </a:rPr>
              <a:t>R</a:t>
            </a:r>
            <a:r>
              <a:rPr sz="1000" b="1" spc="-30" dirty="0">
                <a:latin typeface="Trebuchet MS"/>
                <a:cs typeface="Trebuchet MS"/>
              </a:rPr>
              <a:t>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40" dirty="0">
                <a:latin typeface="Trebuchet MS"/>
                <a:cs typeface="Trebuchet MS"/>
              </a:rPr>
              <a:t>100%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FRUIT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JUICE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288137" y="3049545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RH-APC-T200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6005118001936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16005118001933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8882" y="990752"/>
            <a:ext cx="404460" cy="886040"/>
          </a:xfrm>
          <a:prstGeom prst="rect">
            <a:avLst/>
          </a:prstGeom>
        </p:spPr>
      </p:pic>
      <p:grpSp>
        <p:nvGrpSpPr>
          <p:cNvPr id="9" name="object 9"/>
          <p:cNvGrpSpPr/>
          <p:nvPr/>
        </p:nvGrpSpPr>
        <p:grpSpPr>
          <a:xfrm>
            <a:off x="354139" y="2598572"/>
            <a:ext cx="1350645" cy="370840"/>
            <a:chOff x="354139" y="2598572"/>
            <a:chExt cx="1350645" cy="370840"/>
          </a:xfrm>
        </p:grpSpPr>
        <p:sp>
          <p:nvSpPr>
            <p:cNvPr id="10" name="object 10"/>
            <p:cNvSpPr/>
            <p:nvPr/>
          </p:nvSpPr>
          <p:spPr>
            <a:xfrm>
              <a:off x="354139" y="2598585"/>
              <a:ext cx="1350645" cy="370840"/>
            </a:xfrm>
            <a:custGeom>
              <a:avLst/>
              <a:gdLst/>
              <a:ahLst/>
              <a:cxnLst/>
              <a:rect l="l" t="t" r="r" b="b"/>
              <a:pathLst>
                <a:path w="1350645" h="370839">
                  <a:moveTo>
                    <a:pt x="1350022" y="0"/>
                  </a:moveTo>
                  <a:lnTo>
                    <a:pt x="0" y="0"/>
                  </a:lnTo>
                  <a:lnTo>
                    <a:pt x="0" y="370281"/>
                  </a:lnTo>
                  <a:lnTo>
                    <a:pt x="1350022" y="370281"/>
                  </a:lnTo>
                  <a:lnTo>
                    <a:pt x="13500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60857" y="2598572"/>
              <a:ext cx="1313180" cy="354330"/>
            </a:xfrm>
            <a:custGeom>
              <a:avLst/>
              <a:gdLst/>
              <a:ahLst/>
              <a:cxnLst/>
              <a:rect l="l" t="t" r="r" b="b"/>
              <a:pathLst>
                <a:path w="1313180" h="354330">
                  <a:moveTo>
                    <a:pt x="51676" y="320916"/>
                  </a:moveTo>
                  <a:lnTo>
                    <a:pt x="49403" y="315112"/>
                  </a:lnTo>
                  <a:lnTo>
                    <a:pt x="47193" y="312851"/>
                  </a:lnTo>
                  <a:lnTo>
                    <a:pt x="40652" y="306146"/>
                  </a:lnTo>
                  <a:lnTo>
                    <a:pt x="40652" y="323367"/>
                  </a:lnTo>
                  <a:lnTo>
                    <a:pt x="40614" y="333171"/>
                  </a:lnTo>
                  <a:lnTo>
                    <a:pt x="39357" y="336956"/>
                  </a:lnTo>
                  <a:lnTo>
                    <a:pt x="34226" y="342646"/>
                  </a:lnTo>
                  <a:lnTo>
                    <a:pt x="30645" y="344081"/>
                  </a:lnTo>
                  <a:lnTo>
                    <a:pt x="21463" y="344081"/>
                  </a:lnTo>
                  <a:lnTo>
                    <a:pt x="17792" y="342646"/>
                  </a:lnTo>
                  <a:lnTo>
                    <a:pt x="12357" y="336956"/>
                  </a:lnTo>
                  <a:lnTo>
                    <a:pt x="11023" y="333171"/>
                  </a:lnTo>
                  <a:lnTo>
                    <a:pt x="11137" y="323367"/>
                  </a:lnTo>
                  <a:lnTo>
                    <a:pt x="40652" y="323367"/>
                  </a:lnTo>
                  <a:lnTo>
                    <a:pt x="40652" y="306146"/>
                  </a:lnTo>
                  <a:lnTo>
                    <a:pt x="40373" y="305854"/>
                  </a:lnTo>
                  <a:lnTo>
                    <a:pt x="39090" y="305333"/>
                  </a:lnTo>
                  <a:lnTo>
                    <a:pt x="34696" y="303555"/>
                  </a:lnTo>
                  <a:lnTo>
                    <a:pt x="26238" y="303555"/>
                  </a:lnTo>
                  <a:lnTo>
                    <a:pt x="24625" y="303695"/>
                  </a:lnTo>
                  <a:lnTo>
                    <a:pt x="21450" y="304292"/>
                  </a:lnTo>
                  <a:lnTo>
                    <a:pt x="19900" y="304736"/>
                  </a:lnTo>
                  <a:lnTo>
                    <a:pt x="18376" y="305333"/>
                  </a:lnTo>
                  <a:lnTo>
                    <a:pt x="22733" y="299161"/>
                  </a:lnTo>
                  <a:lnTo>
                    <a:pt x="27038" y="293674"/>
                  </a:lnTo>
                  <a:lnTo>
                    <a:pt x="35572" y="284022"/>
                  </a:lnTo>
                  <a:lnTo>
                    <a:pt x="40081" y="279514"/>
                  </a:lnTo>
                  <a:lnTo>
                    <a:pt x="44818" y="275399"/>
                  </a:lnTo>
                  <a:lnTo>
                    <a:pt x="30822" y="275399"/>
                  </a:lnTo>
                  <a:lnTo>
                    <a:pt x="2489" y="311111"/>
                  </a:lnTo>
                  <a:lnTo>
                    <a:pt x="0" y="319151"/>
                  </a:lnTo>
                  <a:lnTo>
                    <a:pt x="0" y="334949"/>
                  </a:lnTo>
                  <a:lnTo>
                    <a:pt x="2362" y="341477"/>
                  </a:lnTo>
                  <a:lnTo>
                    <a:pt x="11849" y="351205"/>
                  </a:lnTo>
                  <a:lnTo>
                    <a:pt x="18173" y="353631"/>
                  </a:lnTo>
                  <a:lnTo>
                    <a:pt x="33667" y="353631"/>
                  </a:lnTo>
                  <a:lnTo>
                    <a:pt x="39814" y="351243"/>
                  </a:lnTo>
                  <a:lnTo>
                    <a:pt x="46951" y="344081"/>
                  </a:lnTo>
                  <a:lnTo>
                    <a:pt x="49301" y="341706"/>
                  </a:lnTo>
                  <a:lnTo>
                    <a:pt x="51676" y="335521"/>
                  </a:lnTo>
                  <a:lnTo>
                    <a:pt x="51676" y="320916"/>
                  </a:lnTo>
                  <a:close/>
                </a:path>
                <a:path w="1313180" h="354330">
                  <a:moveTo>
                    <a:pt x="88569" y="0"/>
                  </a:moveTo>
                  <a:lnTo>
                    <a:pt x="78549" y="0"/>
                  </a:lnTo>
                  <a:lnTo>
                    <a:pt x="78549" y="335419"/>
                  </a:lnTo>
                  <a:lnTo>
                    <a:pt x="88569" y="335419"/>
                  </a:lnTo>
                  <a:lnTo>
                    <a:pt x="88569" y="0"/>
                  </a:lnTo>
                  <a:close/>
                </a:path>
                <a:path w="1313180" h="354330">
                  <a:moveTo>
                    <a:pt x="112344" y="0"/>
                  </a:moveTo>
                  <a:lnTo>
                    <a:pt x="103212" y="0"/>
                  </a:lnTo>
                  <a:lnTo>
                    <a:pt x="103212" y="335419"/>
                  </a:lnTo>
                  <a:lnTo>
                    <a:pt x="112344" y="335419"/>
                  </a:lnTo>
                  <a:lnTo>
                    <a:pt x="112344" y="0"/>
                  </a:lnTo>
                  <a:close/>
                </a:path>
                <a:path w="1313180" h="354330">
                  <a:moveTo>
                    <a:pt x="173583" y="12"/>
                  </a:moveTo>
                  <a:lnTo>
                    <a:pt x="151638" y="12"/>
                  </a:lnTo>
                  <a:lnTo>
                    <a:pt x="151638" y="262293"/>
                  </a:lnTo>
                  <a:lnTo>
                    <a:pt x="173583" y="262293"/>
                  </a:lnTo>
                  <a:lnTo>
                    <a:pt x="173583" y="12"/>
                  </a:lnTo>
                  <a:close/>
                </a:path>
                <a:path w="1313180" h="354330">
                  <a:moveTo>
                    <a:pt x="184188" y="305384"/>
                  </a:moveTo>
                  <a:lnTo>
                    <a:pt x="183515" y="297840"/>
                  </a:lnTo>
                  <a:lnTo>
                    <a:pt x="180784" y="285864"/>
                  </a:lnTo>
                  <a:lnTo>
                    <a:pt x="179768" y="283705"/>
                  </a:lnTo>
                  <a:lnTo>
                    <a:pt x="178816" y="281673"/>
                  </a:lnTo>
                  <a:lnTo>
                    <a:pt x="176187" y="279184"/>
                  </a:lnTo>
                  <a:lnTo>
                    <a:pt x="174675" y="277723"/>
                  </a:lnTo>
                  <a:lnTo>
                    <a:pt x="173101" y="276948"/>
                  </a:lnTo>
                  <a:lnTo>
                    <a:pt x="173101" y="323037"/>
                  </a:lnTo>
                  <a:lnTo>
                    <a:pt x="172859" y="328053"/>
                  </a:lnTo>
                  <a:lnTo>
                    <a:pt x="171615" y="337108"/>
                  </a:lnTo>
                  <a:lnTo>
                    <a:pt x="170675" y="340156"/>
                  </a:lnTo>
                  <a:lnTo>
                    <a:pt x="169392" y="341744"/>
                  </a:lnTo>
                  <a:lnTo>
                    <a:pt x="168643" y="342709"/>
                  </a:lnTo>
                  <a:lnTo>
                    <a:pt x="167424" y="343408"/>
                  </a:lnTo>
                  <a:lnTo>
                    <a:pt x="165798" y="343801"/>
                  </a:lnTo>
                  <a:lnTo>
                    <a:pt x="164172" y="344246"/>
                  </a:lnTo>
                  <a:lnTo>
                    <a:pt x="161683" y="344449"/>
                  </a:lnTo>
                  <a:lnTo>
                    <a:pt x="154038" y="344449"/>
                  </a:lnTo>
                  <a:lnTo>
                    <a:pt x="151142" y="344131"/>
                  </a:lnTo>
                  <a:lnTo>
                    <a:pt x="148056" y="342785"/>
                  </a:lnTo>
                  <a:lnTo>
                    <a:pt x="146939" y="341566"/>
                  </a:lnTo>
                  <a:lnTo>
                    <a:pt x="146227" y="339788"/>
                  </a:lnTo>
                  <a:lnTo>
                    <a:pt x="145313" y="337705"/>
                  </a:lnTo>
                  <a:lnTo>
                    <a:pt x="144627" y="334530"/>
                  </a:lnTo>
                  <a:lnTo>
                    <a:pt x="143764" y="325920"/>
                  </a:lnTo>
                  <a:lnTo>
                    <a:pt x="143637" y="323037"/>
                  </a:lnTo>
                  <a:lnTo>
                    <a:pt x="143611" y="305384"/>
                  </a:lnTo>
                  <a:lnTo>
                    <a:pt x="143789" y="301383"/>
                  </a:lnTo>
                  <a:lnTo>
                    <a:pt x="144348" y="297027"/>
                  </a:lnTo>
                  <a:lnTo>
                    <a:pt x="144881" y="292557"/>
                  </a:lnTo>
                  <a:lnTo>
                    <a:pt x="154647" y="283705"/>
                  </a:lnTo>
                  <a:lnTo>
                    <a:pt x="162013" y="283705"/>
                  </a:lnTo>
                  <a:lnTo>
                    <a:pt x="173101" y="323037"/>
                  </a:lnTo>
                  <a:lnTo>
                    <a:pt x="173101" y="276948"/>
                  </a:lnTo>
                  <a:lnTo>
                    <a:pt x="172415" y="276606"/>
                  </a:lnTo>
                  <a:lnTo>
                    <a:pt x="166446" y="275145"/>
                  </a:lnTo>
                  <a:lnTo>
                    <a:pt x="162737" y="274777"/>
                  </a:lnTo>
                  <a:lnTo>
                    <a:pt x="153263" y="274777"/>
                  </a:lnTo>
                  <a:lnTo>
                    <a:pt x="132537" y="323037"/>
                  </a:lnTo>
                  <a:lnTo>
                    <a:pt x="133083" y="329692"/>
                  </a:lnTo>
                  <a:lnTo>
                    <a:pt x="153263" y="353872"/>
                  </a:lnTo>
                  <a:lnTo>
                    <a:pt x="163334" y="353872"/>
                  </a:lnTo>
                  <a:lnTo>
                    <a:pt x="179959" y="344449"/>
                  </a:lnTo>
                  <a:lnTo>
                    <a:pt x="181305" y="341172"/>
                  </a:lnTo>
                  <a:lnTo>
                    <a:pt x="182486" y="335394"/>
                  </a:lnTo>
                  <a:lnTo>
                    <a:pt x="183616" y="330085"/>
                  </a:lnTo>
                  <a:lnTo>
                    <a:pt x="184188" y="323037"/>
                  </a:lnTo>
                  <a:lnTo>
                    <a:pt x="184188" y="305384"/>
                  </a:lnTo>
                  <a:close/>
                </a:path>
                <a:path w="1313180" h="354330">
                  <a:moveTo>
                    <a:pt x="198247" y="12"/>
                  </a:moveTo>
                  <a:lnTo>
                    <a:pt x="189103" y="12"/>
                  </a:lnTo>
                  <a:lnTo>
                    <a:pt x="189103" y="262293"/>
                  </a:lnTo>
                  <a:lnTo>
                    <a:pt x="198247" y="262293"/>
                  </a:lnTo>
                  <a:lnTo>
                    <a:pt x="198247" y="12"/>
                  </a:lnTo>
                  <a:close/>
                </a:path>
                <a:path w="1313180" h="354330">
                  <a:moveTo>
                    <a:pt x="222008" y="12"/>
                  </a:moveTo>
                  <a:lnTo>
                    <a:pt x="212877" y="12"/>
                  </a:lnTo>
                  <a:lnTo>
                    <a:pt x="212877" y="262293"/>
                  </a:lnTo>
                  <a:lnTo>
                    <a:pt x="222008" y="262293"/>
                  </a:lnTo>
                  <a:lnTo>
                    <a:pt x="222008" y="12"/>
                  </a:lnTo>
                  <a:close/>
                </a:path>
                <a:path w="1313180" h="354330">
                  <a:moveTo>
                    <a:pt x="269176" y="305384"/>
                  </a:moveTo>
                  <a:lnTo>
                    <a:pt x="268503" y="297840"/>
                  </a:lnTo>
                  <a:lnTo>
                    <a:pt x="265785" y="285864"/>
                  </a:lnTo>
                  <a:lnTo>
                    <a:pt x="264756" y="283705"/>
                  </a:lnTo>
                  <a:lnTo>
                    <a:pt x="263804" y="281673"/>
                  </a:lnTo>
                  <a:lnTo>
                    <a:pt x="261175" y="279184"/>
                  </a:lnTo>
                  <a:lnTo>
                    <a:pt x="259664" y="277723"/>
                  </a:lnTo>
                  <a:lnTo>
                    <a:pt x="258089" y="276948"/>
                  </a:lnTo>
                  <a:lnTo>
                    <a:pt x="258089" y="323037"/>
                  </a:lnTo>
                  <a:lnTo>
                    <a:pt x="257848" y="328053"/>
                  </a:lnTo>
                  <a:lnTo>
                    <a:pt x="257238" y="332587"/>
                  </a:lnTo>
                  <a:lnTo>
                    <a:pt x="256603" y="337108"/>
                  </a:lnTo>
                  <a:lnTo>
                    <a:pt x="255663" y="340156"/>
                  </a:lnTo>
                  <a:lnTo>
                    <a:pt x="254381" y="341744"/>
                  </a:lnTo>
                  <a:lnTo>
                    <a:pt x="253631" y="342709"/>
                  </a:lnTo>
                  <a:lnTo>
                    <a:pt x="252412" y="343408"/>
                  </a:lnTo>
                  <a:lnTo>
                    <a:pt x="250786" y="343801"/>
                  </a:lnTo>
                  <a:lnTo>
                    <a:pt x="249161" y="344246"/>
                  </a:lnTo>
                  <a:lnTo>
                    <a:pt x="246672" y="344449"/>
                  </a:lnTo>
                  <a:lnTo>
                    <a:pt x="239026" y="344449"/>
                  </a:lnTo>
                  <a:lnTo>
                    <a:pt x="236131" y="344131"/>
                  </a:lnTo>
                  <a:lnTo>
                    <a:pt x="233045" y="342785"/>
                  </a:lnTo>
                  <a:lnTo>
                    <a:pt x="231927" y="341566"/>
                  </a:lnTo>
                  <a:lnTo>
                    <a:pt x="231216" y="339788"/>
                  </a:lnTo>
                  <a:lnTo>
                    <a:pt x="230301" y="337705"/>
                  </a:lnTo>
                  <a:lnTo>
                    <a:pt x="228600" y="305384"/>
                  </a:lnTo>
                  <a:lnTo>
                    <a:pt x="228777" y="301383"/>
                  </a:lnTo>
                  <a:lnTo>
                    <a:pt x="239636" y="283705"/>
                  </a:lnTo>
                  <a:lnTo>
                    <a:pt x="247015" y="283705"/>
                  </a:lnTo>
                  <a:lnTo>
                    <a:pt x="258089" y="323037"/>
                  </a:lnTo>
                  <a:lnTo>
                    <a:pt x="258089" y="276948"/>
                  </a:lnTo>
                  <a:lnTo>
                    <a:pt x="257403" y="276606"/>
                  </a:lnTo>
                  <a:lnTo>
                    <a:pt x="251447" y="275145"/>
                  </a:lnTo>
                  <a:lnTo>
                    <a:pt x="247726" y="274777"/>
                  </a:lnTo>
                  <a:lnTo>
                    <a:pt x="238264" y="274777"/>
                  </a:lnTo>
                  <a:lnTo>
                    <a:pt x="217525" y="323037"/>
                  </a:lnTo>
                  <a:lnTo>
                    <a:pt x="218071" y="329692"/>
                  </a:lnTo>
                  <a:lnTo>
                    <a:pt x="238264" y="353872"/>
                  </a:lnTo>
                  <a:lnTo>
                    <a:pt x="248323" y="353872"/>
                  </a:lnTo>
                  <a:lnTo>
                    <a:pt x="264947" y="344449"/>
                  </a:lnTo>
                  <a:lnTo>
                    <a:pt x="266293" y="341172"/>
                  </a:lnTo>
                  <a:lnTo>
                    <a:pt x="267436" y="335622"/>
                  </a:lnTo>
                  <a:lnTo>
                    <a:pt x="268566" y="330212"/>
                  </a:lnTo>
                  <a:lnTo>
                    <a:pt x="268630" y="329692"/>
                  </a:lnTo>
                  <a:lnTo>
                    <a:pt x="269176" y="323037"/>
                  </a:lnTo>
                  <a:lnTo>
                    <a:pt x="269176" y="305384"/>
                  </a:lnTo>
                  <a:close/>
                </a:path>
                <a:path w="1313180" h="354330">
                  <a:moveTo>
                    <a:pt x="283248" y="12"/>
                  </a:moveTo>
                  <a:lnTo>
                    <a:pt x="249428" y="12"/>
                  </a:lnTo>
                  <a:lnTo>
                    <a:pt x="249428" y="262293"/>
                  </a:lnTo>
                  <a:lnTo>
                    <a:pt x="283248" y="262293"/>
                  </a:lnTo>
                  <a:lnTo>
                    <a:pt x="283248" y="12"/>
                  </a:lnTo>
                  <a:close/>
                </a:path>
                <a:path w="1313180" h="354330">
                  <a:moveTo>
                    <a:pt x="331673" y="12"/>
                  </a:moveTo>
                  <a:lnTo>
                    <a:pt x="298780" y="12"/>
                  </a:lnTo>
                  <a:lnTo>
                    <a:pt x="298780" y="262293"/>
                  </a:lnTo>
                  <a:lnTo>
                    <a:pt x="331673" y="262293"/>
                  </a:lnTo>
                  <a:lnTo>
                    <a:pt x="331673" y="12"/>
                  </a:lnTo>
                  <a:close/>
                </a:path>
                <a:path w="1313180" h="354330">
                  <a:moveTo>
                    <a:pt x="350227" y="318389"/>
                  </a:moveTo>
                  <a:lnTo>
                    <a:pt x="347726" y="312458"/>
                  </a:lnTo>
                  <a:lnTo>
                    <a:pt x="337731" y="303250"/>
                  </a:lnTo>
                  <a:lnTo>
                    <a:pt x="331279" y="300977"/>
                  </a:lnTo>
                  <a:lnTo>
                    <a:pt x="318147" y="301104"/>
                  </a:lnTo>
                  <a:lnTo>
                    <a:pt x="318998" y="285178"/>
                  </a:lnTo>
                  <a:lnTo>
                    <a:pt x="347903" y="285178"/>
                  </a:lnTo>
                  <a:lnTo>
                    <a:pt x="347903" y="275996"/>
                  </a:lnTo>
                  <a:lnTo>
                    <a:pt x="309460" y="275996"/>
                  </a:lnTo>
                  <a:lnTo>
                    <a:pt x="307009" y="311264"/>
                  </a:lnTo>
                  <a:lnTo>
                    <a:pt x="316522" y="310248"/>
                  </a:lnTo>
                  <a:lnTo>
                    <a:pt x="325907" y="310172"/>
                  </a:lnTo>
                  <a:lnTo>
                    <a:pt x="330644" y="311492"/>
                  </a:lnTo>
                  <a:lnTo>
                    <a:pt x="337502" y="316852"/>
                  </a:lnTo>
                  <a:lnTo>
                    <a:pt x="339217" y="320471"/>
                  </a:lnTo>
                  <a:lnTo>
                    <a:pt x="339217" y="331139"/>
                  </a:lnTo>
                  <a:lnTo>
                    <a:pt x="336727" y="335851"/>
                  </a:lnTo>
                  <a:lnTo>
                    <a:pt x="326809" y="342519"/>
                  </a:lnTo>
                  <a:lnTo>
                    <a:pt x="319824" y="344208"/>
                  </a:lnTo>
                  <a:lnTo>
                    <a:pt x="310819" y="344208"/>
                  </a:lnTo>
                  <a:lnTo>
                    <a:pt x="306768" y="344081"/>
                  </a:lnTo>
                  <a:lnTo>
                    <a:pt x="306768" y="353631"/>
                  </a:lnTo>
                  <a:lnTo>
                    <a:pt x="309689" y="353631"/>
                  </a:lnTo>
                  <a:lnTo>
                    <a:pt x="318681" y="353161"/>
                  </a:lnTo>
                  <a:lnTo>
                    <a:pt x="350227" y="334391"/>
                  </a:lnTo>
                  <a:lnTo>
                    <a:pt x="350227" y="318389"/>
                  </a:lnTo>
                  <a:close/>
                </a:path>
                <a:path w="1313180" h="354330">
                  <a:moveTo>
                    <a:pt x="368223" y="12"/>
                  </a:moveTo>
                  <a:lnTo>
                    <a:pt x="359079" y="12"/>
                  </a:lnTo>
                  <a:lnTo>
                    <a:pt x="359079" y="262293"/>
                  </a:lnTo>
                  <a:lnTo>
                    <a:pt x="368223" y="262293"/>
                  </a:lnTo>
                  <a:lnTo>
                    <a:pt x="368223" y="12"/>
                  </a:lnTo>
                  <a:close/>
                </a:path>
                <a:path w="1313180" h="354330">
                  <a:moveTo>
                    <a:pt x="404774" y="12"/>
                  </a:moveTo>
                  <a:lnTo>
                    <a:pt x="383755" y="12"/>
                  </a:lnTo>
                  <a:lnTo>
                    <a:pt x="383755" y="262293"/>
                  </a:lnTo>
                  <a:lnTo>
                    <a:pt x="404774" y="262293"/>
                  </a:lnTo>
                  <a:lnTo>
                    <a:pt x="404774" y="12"/>
                  </a:lnTo>
                  <a:close/>
                </a:path>
                <a:path w="1313180" h="354330">
                  <a:moveTo>
                    <a:pt x="424624" y="275983"/>
                  </a:moveTo>
                  <a:lnTo>
                    <a:pt x="412978" y="275983"/>
                  </a:lnTo>
                  <a:lnTo>
                    <a:pt x="394868" y="290944"/>
                  </a:lnTo>
                  <a:lnTo>
                    <a:pt x="394868" y="304507"/>
                  </a:lnTo>
                  <a:lnTo>
                    <a:pt x="413486" y="288264"/>
                  </a:lnTo>
                  <a:lnTo>
                    <a:pt x="413486" y="352755"/>
                  </a:lnTo>
                  <a:lnTo>
                    <a:pt x="424624" y="352755"/>
                  </a:lnTo>
                  <a:lnTo>
                    <a:pt x="424624" y="275983"/>
                  </a:lnTo>
                  <a:close/>
                </a:path>
                <a:path w="1313180" h="354330">
                  <a:moveTo>
                    <a:pt x="454126" y="12"/>
                  </a:moveTo>
                  <a:lnTo>
                    <a:pt x="432206" y="12"/>
                  </a:lnTo>
                  <a:lnTo>
                    <a:pt x="432206" y="262293"/>
                  </a:lnTo>
                  <a:lnTo>
                    <a:pt x="454126" y="262293"/>
                  </a:lnTo>
                  <a:lnTo>
                    <a:pt x="454126" y="12"/>
                  </a:lnTo>
                  <a:close/>
                </a:path>
                <a:path w="1313180" h="354330">
                  <a:moveTo>
                    <a:pt x="502564" y="12"/>
                  </a:moveTo>
                  <a:lnTo>
                    <a:pt x="481545" y="12"/>
                  </a:lnTo>
                  <a:lnTo>
                    <a:pt x="481545" y="262293"/>
                  </a:lnTo>
                  <a:lnTo>
                    <a:pt x="502564" y="262293"/>
                  </a:lnTo>
                  <a:lnTo>
                    <a:pt x="502564" y="12"/>
                  </a:lnTo>
                  <a:close/>
                </a:path>
                <a:path w="1313180" h="354330">
                  <a:moveTo>
                    <a:pt x="509612" y="275983"/>
                  </a:moveTo>
                  <a:lnTo>
                    <a:pt x="497967" y="275983"/>
                  </a:lnTo>
                  <a:lnTo>
                    <a:pt x="479869" y="290944"/>
                  </a:lnTo>
                  <a:lnTo>
                    <a:pt x="479869" y="304507"/>
                  </a:lnTo>
                  <a:lnTo>
                    <a:pt x="498475" y="288264"/>
                  </a:lnTo>
                  <a:lnTo>
                    <a:pt x="498475" y="352755"/>
                  </a:lnTo>
                  <a:lnTo>
                    <a:pt x="509612" y="352755"/>
                  </a:lnTo>
                  <a:lnTo>
                    <a:pt x="509612" y="275983"/>
                  </a:lnTo>
                  <a:close/>
                </a:path>
                <a:path w="1313180" h="354330">
                  <a:moveTo>
                    <a:pt x="539102" y="12"/>
                  </a:moveTo>
                  <a:lnTo>
                    <a:pt x="529983" y="12"/>
                  </a:lnTo>
                  <a:lnTo>
                    <a:pt x="529983" y="262293"/>
                  </a:lnTo>
                  <a:lnTo>
                    <a:pt x="539102" y="262293"/>
                  </a:lnTo>
                  <a:lnTo>
                    <a:pt x="539102" y="12"/>
                  </a:lnTo>
                  <a:close/>
                </a:path>
                <a:path w="1313180" h="354330">
                  <a:moveTo>
                    <a:pt x="575665" y="12"/>
                  </a:moveTo>
                  <a:lnTo>
                    <a:pt x="554647" y="12"/>
                  </a:lnTo>
                  <a:lnTo>
                    <a:pt x="554647" y="262293"/>
                  </a:lnTo>
                  <a:lnTo>
                    <a:pt x="575665" y="262293"/>
                  </a:lnTo>
                  <a:lnTo>
                    <a:pt x="575665" y="12"/>
                  </a:lnTo>
                  <a:close/>
                </a:path>
                <a:path w="1313180" h="354330">
                  <a:moveTo>
                    <a:pt x="610031" y="339610"/>
                  </a:moveTo>
                  <a:lnTo>
                    <a:pt x="599020" y="312648"/>
                  </a:lnTo>
                  <a:lnTo>
                    <a:pt x="599020" y="335749"/>
                  </a:lnTo>
                  <a:lnTo>
                    <a:pt x="597712" y="338823"/>
                  </a:lnTo>
                  <a:lnTo>
                    <a:pt x="592480" y="343331"/>
                  </a:lnTo>
                  <a:lnTo>
                    <a:pt x="588822" y="344449"/>
                  </a:lnTo>
                  <a:lnTo>
                    <a:pt x="579539" y="344449"/>
                  </a:lnTo>
                  <a:lnTo>
                    <a:pt x="575906" y="343331"/>
                  </a:lnTo>
                  <a:lnTo>
                    <a:pt x="570687" y="338823"/>
                  </a:lnTo>
                  <a:lnTo>
                    <a:pt x="569379" y="335749"/>
                  </a:lnTo>
                  <a:lnTo>
                    <a:pt x="569379" y="328422"/>
                  </a:lnTo>
                  <a:lnTo>
                    <a:pt x="570496" y="325475"/>
                  </a:lnTo>
                  <a:lnTo>
                    <a:pt x="575005" y="320446"/>
                  </a:lnTo>
                  <a:lnTo>
                    <a:pt x="578815" y="317931"/>
                  </a:lnTo>
                  <a:lnTo>
                    <a:pt x="584174" y="315429"/>
                  </a:lnTo>
                  <a:lnTo>
                    <a:pt x="589559" y="317931"/>
                  </a:lnTo>
                  <a:lnTo>
                    <a:pt x="593382" y="320446"/>
                  </a:lnTo>
                  <a:lnTo>
                    <a:pt x="595617" y="322973"/>
                  </a:lnTo>
                  <a:lnTo>
                    <a:pt x="597890" y="325501"/>
                  </a:lnTo>
                  <a:lnTo>
                    <a:pt x="598995" y="328422"/>
                  </a:lnTo>
                  <a:lnTo>
                    <a:pt x="599020" y="335749"/>
                  </a:lnTo>
                  <a:lnTo>
                    <a:pt x="599020" y="312648"/>
                  </a:lnTo>
                  <a:lnTo>
                    <a:pt x="593966" y="309918"/>
                  </a:lnTo>
                  <a:lnTo>
                    <a:pt x="598157" y="307263"/>
                  </a:lnTo>
                  <a:lnTo>
                    <a:pt x="601116" y="304634"/>
                  </a:lnTo>
                  <a:lnTo>
                    <a:pt x="601281" y="304495"/>
                  </a:lnTo>
                  <a:lnTo>
                    <a:pt x="603427" y="301294"/>
                  </a:lnTo>
                  <a:lnTo>
                    <a:pt x="605345" y="298513"/>
                  </a:lnTo>
                  <a:lnTo>
                    <a:pt x="606285" y="295465"/>
                  </a:lnTo>
                  <a:lnTo>
                    <a:pt x="606361" y="286626"/>
                  </a:lnTo>
                  <a:lnTo>
                    <a:pt x="605104" y="284073"/>
                  </a:lnTo>
                  <a:lnTo>
                    <a:pt x="604354" y="282562"/>
                  </a:lnTo>
                  <a:lnTo>
                    <a:pt x="600341" y="279514"/>
                  </a:lnTo>
                  <a:lnTo>
                    <a:pt x="596341" y="276415"/>
                  </a:lnTo>
                  <a:lnTo>
                    <a:pt x="595782" y="276263"/>
                  </a:lnTo>
                  <a:lnTo>
                    <a:pt x="595782" y="289953"/>
                  </a:lnTo>
                  <a:lnTo>
                    <a:pt x="595718" y="295236"/>
                  </a:lnTo>
                  <a:lnTo>
                    <a:pt x="594829" y="297180"/>
                  </a:lnTo>
                  <a:lnTo>
                    <a:pt x="590791" y="301294"/>
                  </a:lnTo>
                  <a:lnTo>
                    <a:pt x="587908" y="303098"/>
                  </a:lnTo>
                  <a:lnTo>
                    <a:pt x="584174" y="304634"/>
                  </a:lnTo>
                  <a:lnTo>
                    <a:pt x="580428" y="303149"/>
                  </a:lnTo>
                  <a:lnTo>
                    <a:pt x="577545" y="301345"/>
                  </a:lnTo>
                  <a:lnTo>
                    <a:pt x="573570" y="297243"/>
                  </a:lnTo>
                  <a:lnTo>
                    <a:pt x="572668" y="295236"/>
                  </a:lnTo>
                  <a:lnTo>
                    <a:pt x="572554" y="289953"/>
                  </a:lnTo>
                  <a:lnTo>
                    <a:pt x="573595" y="287921"/>
                  </a:lnTo>
                  <a:lnTo>
                    <a:pt x="577786" y="284848"/>
                  </a:lnTo>
                  <a:lnTo>
                    <a:pt x="580618" y="284073"/>
                  </a:lnTo>
                  <a:lnTo>
                    <a:pt x="587870" y="284073"/>
                  </a:lnTo>
                  <a:lnTo>
                    <a:pt x="590753" y="284848"/>
                  </a:lnTo>
                  <a:lnTo>
                    <a:pt x="594804" y="287921"/>
                  </a:lnTo>
                  <a:lnTo>
                    <a:pt x="595782" y="289953"/>
                  </a:lnTo>
                  <a:lnTo>
                    <a:pt x="595782" y="276263"/>
                  </a:lnTo>
                  <a:lnTo>
                    <a:pt x="590956" y="274904"/>
                  </a:lnTo>
                  <a:lnTo>
                    <a:pt x="577380" y="274904"/>
                  </a:lnTo>
                  <a:lnTo>
                    <a:pt x="572008" y="276466"/>
                  </a:lnTo>
                  <a:lnTo>
                    <a:pt x="564032" y="282714"/>
                  </a:lnTo>
                  <a:lnTo>
                    <a:pt x="562025" y="286905"/>
                  </a:lnTo>
                  <a:lnTo>
                    <a:pt x="562025" y="295465"/>
                  </a:lnTo>
                  <a:lnTo>
                    <a:pt x="563054" y="298615"/>
                  </a:lnTo>
                  <a:lnTo>
                    <a:pt x="567169" y="304520"/>
                  </a:lnTo>
                  <a:lnTo>
                    <a:pt x="570280" y="307263"/>
                  </a:lnTo>
                  <a:lnTo>
                    <a:pt x="574421" y="309918"/>
                  </a:lnTo>
                  <a:lnTo>
                    <a:pt x="568693" y="313055"/>
                  </a:lnTo>
                  <a:lnTo>
                    <a:pt x="564616" y="316318"/>
                  </a:lnTo>
                  <a:lnTo>
                    <a:pt x="562114" y="319824"/>
                  </a:lnTo>
                  <a:lnTo>
                    <a:pt x="559600" y="323291"/>
                  </a:lnTo>
                  <a:lnTo>
                    <a:pt x="558355" y="327431"/>
                  </a:lnTo>
                  <a:lnTo>
                    <a:pt x="558355" y="339064"/>
                  </a:lnTo>
                  <a:lnTo>
                    <a:pt x="560603" y="344398"/>
                  </a:lnTo>
                  <a:lnTo>
                    <a:pt x="569607" y="351967"/>
                  </a:lnTo>
                  <a:lnTo>
                    <a:pt x="575970" y="353872"/>
                  </a:lnTo>
                  <a:lnTo>
                    <a:pt x="592404" y="353872"/>
                  </a:lnTo>
                  <a:lnTo>
                    <a:pt x="598792" y="352069"/>
                  </a:lnTo>
                  <a:lnTo>
                    <a:pt x="603275" y="348399"/>
                  </a:lnTo>
                  <a:lnTo>
                    <a:pt x="607783" y="344754"/>
                  </a:lnTo>
                  <a:lnTo>
                    <a:pt x="607910" y="344449"/>
                  </a:lnTo>
                  <a:lnTo>
                    <a:pt x="610031" y="339610"/>
                  </a:lnTo>
                  <a:close/>
                </a:path>
                <a:path w="1313180" h="354330">
                  <a:moveTo>
                    <a:pt x="624103" y="12"/>
                  </a:moveTo>
                  <a:lnTo>
                    <a:pt x="590296" y="12"/>
                  </a:lnTo>
                  <a:lnTo>
                    <a:pt x="590296" y="262293"/>
                  </a:lnTo>
                  <a:lnTo>
                    <a:pt x="624103" y="262293"/>
                  </a:lnTo>
                  <a:lnTo>
                    <a:pt x="624103" y="12"/>
                  </a:lnTo>
                  <a:close/>
                </a:path>
                <a:path w="1313180" h="354330">
                  <a:moveTo>
                    <a:pt x="648779" y="0"/>
                  </a:moveTo>
                  <a:lnTo>
                    <a:pt x="639648" y="0"/>
                  </a:lnTo>
                  <a:lnTo>
                    <a:pt x="639648" y="335419"/>
                  </a:lnTo>
                  <a:lnTo>
                    <a:pt x="648779" y="335419"/>
                  </a:lnTo>
                  <a:lnTo>
                    <a:pt x="648779" y="0"/>
                  </a:lnTo>
                  <a:close/>
                </a:path>
                <a:path w="1313180" h="354330">
                  <a:moveTo>
                    <a:pt x="672528" y="0"/>
                  </a:moveTo>
                  <a:lnTo>
                    <a:pt x="663397" y="0"/>
                  </a:lnTo>
                  <a:lnTo>
                    <a:pt x="663397" y="335419"/>
                  </a:lnTo>
                  <a:lnTo>
                    <a:pt x="672528" y="335419"/>
                  </a:lnTo>
                  <a:lnTo>
                    <a:pt x="672528" y="0"/>
                  </a:lnTo>
                  <a:close/>
                </a:path>
                <a:path w="1313180" h="354330">
                  <a:moveTo>
                    <a:pt x="721880" y="12"/>
                  </a:moveTo>
                  <a:lnTo>
                    <a:pt x="688073" y="12"/>
                  </a:lnTo>
                  <a:lnTo>
                    <a:pt x="688073" y="262293"/>
                  </a:lnTo>
                  <a:lnTo>
                    <a:pt x="721880" y="262293"/>
                  </a:lnTo>
                  <a:lnTo>
                    <a:pt x="721880" y="12"/>
                  </a:lnTo>
                  <a:close/>
                </a:path>
                <a:path w="1313180" h="354330">
                  <a:moveTo>
                    <a:pt x="744372" y="305384"/>
                  </a:moveTo>
                  <a:lnTo>
                    <a:pt x="743699" y="297840"/>
                  </a:lnTo>
                  <a:lnTo>
                    <a:pt x="740981" y="285864"/>
                  </a:lnTo>
                  <a:lnTo>
                    <a:pt x="739952" y="283705"/>
                  </a:lnTo>
                  <a:lnTo>
                    <a:pt x="739000" y="281673"/>
                  </a:lnTo>
                  <a:lnTo>
                    <a:pt x="736371" y="279184"/>
                  </a:lnTo>
                  <a:lnTo>
                    <a:pt x="734860" y="277723"/>
                  </a:lnTo>
                  <a:lnTo>
                    <a:pt x="733285" y="276948"/>
                  </a:lnTo>
                  <a:lnTo>
                    <a:pt x="733285" y="323037"/>
                  </a:lnTo>
                  <a:lnTo>
                    <a:pt x="733044" y="328053"/>
                  </a:lnTo>
                  <a:lnTo>
                    <a:pt x="725982" y="343801"/>
                  </a:lnTo>
                  <a:lnTo>
                    <a:pt x="724344" y="344246"/>
                  </a:lnTo>
                  <a:lnTo>
                    <a:pt x="721868" y="344449"/>
                  </a:lnTo>
                  <a:lnTo>
                    <a:pt x="714235" y="344449"/>
                  </a:lnTo>
                  <a:lnTo>
                    <a:pt x="711327" y="344131"/>
                  </a:lnTo>
                  <a:lnTo>
                    <a:pt x="708240" y="342785"/>
                  </a:lnTo>
                  <a:lnTo>
                    <a:pt x="707123" y="341566"/>
                  </a:lnTo>
                  <a:lnTo>
                    <a:pt x="706412" y="339788"/>
                  </a:lnTo>
                  <a:lnTo>
                    <a:pt x="705497" y="337705"/>
                  </a:lnTo>
                  <a:lnTo>
                    <a:pt x="704824" y="334530"/>
                  </a:lnTo>
                  <a:lnTo>
                    <a:pt x="703935" y="325920"/>
                  </a:lnTo>
                  <a:lnTo>
                    <a:pt x="703808" y="323037"/>
                  </a:lnTo>
                  <a:lnTo>
                    <a:pt x="703795" y="305384"/>
                  </a:lnTo>
                  <a:lnTo>
                    <a:pt x="703973" y="301383"/>
                  </a:lnTo>
                  <a:lnTo>
                    <a:pt x="714832" y="283705"/>
                  </a:lnTo>
                  <a:lnTo>
                    <a:pt x="722210" y="283705"/>
                  </a:lnTo>
                  <a:lnTo>
                    <a:pt x="733285" y="323037"/>
                  </a:lnTo>
                  <a:lnTo>
                    <a:pt x="733285" y="276948"/>
                  </a:lnTo>
                  <a:lnTo>
                    <a:pt x="732599" y="276606"/>
                  </a:lnTo>
                  <a:lnTo>
                    <a:pt x="726643" y="275145"/>
                  </a:lnTo>
                  <a:lnTo>
                    <a:pt x="722922" y="274777"/>
                  </a:lnTo>
                  <a:lnTo>
                    <a:pt x="713460" y="274777"/>
                  </a:lnTo>
                  <a:lnTo>
                    <a:pt x="692721" y="323037"/>
                  </a:lnTo>
                  <a:lnTo>
                    <a:pt x="693267" y="329692"/>
                  </a:lnTo>
                  <a:lnTo>
                    <a:pt x="713460" y="353872"/>
                  </a:lnTo>
                  <a:lnTo>
                    <a:pt x="723506" y="353872"/>
                  </a:lnTo>
                  <a:lnTo>
                    <a:pt x="740143" y="344449"/>
                  </a:lnTo>
                  <a:lnTo>
                    <a:pt x="741489" y="341172"/>
                  </a:lnTo>
                  <a:lnTo>
                    <a:pt x="742632" y="335622"/>
                  </a:lnTo>
                  <a:lnTo>
                    <a:pt x="743800" y="330085"/>
                  </a:lnTo>
                  <a:lnTo>
                    <a:pt x="744372" y="323037"/>
                  </a:lnTo>
                  <a:lnTo>
                    <a:pt x="744372" y="305384"/>
                  </a:lnTo>
                  <a:close/>
                </a:path>
                <a:path w="1313180" h="354330">
                  <a:moveTo>
                    <a:pt x="758431" y="12"/>
                  </a:moveTo>
                  <a:lnTo>
                    <a:pt x="749287" y="12"/>
                  </a:lnTo>
                  <a:lnTo>
                    <a:pt x="749287" y="262293"/>
                  </a:lnTo>
                  <a:lnTo>
                    <a:pt x="758431" y="262293"/>
                  </a:lnTo>
                  <a:lnTo>
                    <a:pt x="758431" y="12"/>
                  </a:lnTo>
                  <a:close/>
                </a:path>
                <a:path w="1313180" h="354330">
                  <a:moveTo>
                    <a:pt x="806881" y="12"/>
                  </a:moveTo>
                  <a:lnTo>
                    <a:pt x="773061" y="12"/>
                  </a:lnTo>
                  <a:lnTo>
                    <a:pt x="773061" y="262293"/>
                  </a:lnTo>
                  <a:lnTo>
                    <a:pt x="806881" y="262293"/>
                  </a:lnTo>
                  <a:lnTo>
                    <a:pt x="806881" y="12"/>
                  </a:lnTo>
                  <a:close/>
                </a:path>
                <a:path w="1313180" h="354330">
                  <a:moveTo>
                    <a:pt x="829348" y="305384"/>
                  </a:moveTo>
                  <a:lnTo>
                    <a:pt x="821347" y="279184"/>
                  </a:lnTo>
                  <a:lnTo>
                    <a:pt x="819835" y="277723"/>
                  </a:lnTo>
                  <a:lnTo>
                    <a:pt x="818273" y="276961"/>
                  </a:lnTo>
                  <a:lnTo>
                    <a:pt x="818273" y="323037"/>
                  </a:lnTo>
                  <a:lnTo>
                    <a:pt x="818019" y="328053"/>
                  </a:lnTo>
                  <a:lnTo>
                    <a:pt x="816775" y="337108"/>
                  </a:lnTo>
                  <a:lnTo>
                    <a:pt x="815835" y="340156"/>
                  </a:lnTo>
                  <a:lnTo>
                    <a:pt x="814552" y="341744"/>
                  </a:lnTo>
                  <a:lnTo>
                    <a:pt x="813803" y="342709"/>
                  </a:lnTo>
                  <a:lnTo>
                    <a:pt x="812584" y="343408"/>
                  </a:lnTo>
                  <a:lnTo>
                    <a:pt x="810958" y="343801"/>
                  </a:lnTo>
                  <a:lnTo>
                    <a:pt x="809320" y="344246"/>
                  </a:lnTo>
                  <a:lnTo>
                    <a:pt x="806843" y="344449"/>
                  </a:lnTo>
                  <a:lnTo>
                    <a:pt x="799198" y="344449"/>
                  </a:lnTo>
                  <a:lnTo>
                    <a:pt x="796302" y="344131"/>
                  </a:lnTo>
                  <a:lnTo>
                    <a:pt x="793216" y="342785"/>
                  </a:lnTo>
                  <a:lnTo>
                    <a:pt x="792099" y="341566"/>
                  </a:lnTo>
                  <a:lnTo>
                    <a:pt x="791387" y="339788"/>
                  </a:lnTo>
                  <a:lnTo>
                    <a:pt x="790473" y="337705"/>
                  </a:lnTo>
                  <a:lnTo>
                    <a:pt x="789787" y="334530"/>
                  </a:lnTo>
                  <a:lnTo>
                    <a:pt x="788924" y="325920"/>
                  </a:lnTo>
                  <a:lnTo>
                    <a:pt x="788809" y="323037"/>
                  </a:lnTo>
                  <a:lnTo>
                    <a:pt x="788784" y="305384"/>
                  </a:lnTo>
                  <a:lnTo>
                    <a:pt x="788962" y="301383"/>
                  </a:lnTo>
                  <a:lnTo>
                    <a:pt x="789508" y="297027"/>
                  </a:lnTo>
                  <a:lnTo>
                    <a:pt x="790041" y="292557"/>
                  </a:lnTo>
                  <a:lnTo>
                    <a:pt x="799807" y="283705"/>
                  </a:lnTo>
                  <a:lnTo>
                    <a:pt x="807186" y="283705"/>
                  </a:lnTo>
                  <a:lnTo>
                    <a:pt x="818273" y="323037"/>
                  </a:lnTo>
                  <a:lnTo>
                    <a:pt x="818273" y="276961"/>
                  </a:lnTo>
                  <a:lnTo>
                    <a:pt x="817575" y="276606"/>
                  </a:lnTo>
                  <a:lnTo>
                    <a:pt x="811606" y="275145"/>
                  </a:lnTo>
                  <a:lnTo>
                    <a:pt x="807897" y="274777"/>
                  </a:lnTo>
                  <a:lnTo>
                    <a:pt x="798423" y="274777"/>
                  </a:lnTo>
                  <a:lnTo>
                    <a:pt x="777697" y="323037"/>
                  </a:lnTo>
                  <a:lnTo>
                    <a:pt x="778243" y="329692"/>
                  </a:lnTo>
                  <a:lnTo>
                    <a:pt x="798423" y="353872"/>
                  </a:lnTo>
                  <a:lnTo>
                    <a:pt x="808494" y="353872"/>
                  </a:lnTo>
                  <a:lnTo>
                    <a:pt x="827659" y="335394"/>
                  </a:lnTo>
                  <a:lnTo>
                    <a:pt x="828776" y="330085"/>
                  </a:lnTo>
                  <a:lnTo>
                    <a:pt x="829348" y="323037"/>
                  </a:lnTo>
                  <a:lnTo>
                    <a:pt x="829348" y="305384"/>
                  </a:lnTo>
                  <a:close/>
                </a:path>
                <a:path w="1313180" h="354330">
                  <a:moveTo>
                    <a:pt x="843432" y="12"/>
                  </a:moveTo>
                  <a:lnTo>
                    <a:pt x="834288" y="12"/>
                  </a:lnTo>
                  <a:lnTo>
                    <a:pt x="834288" y="262293"/>
                  </a:lnTo>
                  <a:lnTo>
                    <a:pt x="843432" y="262293"/>
                  </a:lnTo>
                  <a:lnTo>
                    <a:pt x="843432" y="12"/>
                  </a:lnTo>
                  <a:close/>
                </a:path>
                <a:path w="1313180" h="354330">
                  <a:moveTo>
                    <a:pt x="879983" y="12"/>
                  </a:moveTo>
                  <a:lnTo>
                    <a:pt x="858964" y="12"/>
                  </a:lnTo>
                  <a:lnTo>
                    <a:pt x="858964" y="262293"/>
                  </a:lnTo>
                  <a:lnTo>
                    <a:pt x="879983" y="262293"/>
                  </a:lnTo>
                  <a:lnTo>
                    <a:pt x="879983" y="12"/>
                  </a:lnTo>
                  <a:close/>
                </a:path>
                <a:path w="1313180" h="354330">
                  <a:moveTo>
                    <a:pt x="899820" y="275983"/>
                  </a:moveTo>
                  <a:lnTo>
                    <a:pt x="888174" y="275983"/>
                  </a:lnTo>
                  <a:lnTo>
                    <a:pt x="870064" y="290944"/>
                  </a:lnTo>
                  <a:lnTo>
                    <a:pt x="870064" y="304507"/>
                  </a:lnTo>
                  <a:lnTo>
                    <a:pt x="888682" y="288264"/>
                  </a:lnTo>
                  <a:lnTo>
                    <a:pt x="888682" y="352755"/>
                  </a:lnTo>
                  <a:lnTo>
                    <a:pt x="899820" y="352755"/>
                  </a:lnTo>
                  <a:lnTo>
                    <a:pt x="899820" y="275983"/>
                  </a:lnTo>
                  <a:close/>
                </a:path>
                <a:path w="1313180" h="354330">
                  <a:moveTo>
                    <a:pt x="928408" y="12"/>
                  </a:moveTo>
                  <a:lnTo>
                    <a:pt x="907389" y="12"/>
                  </a:lnTo>
                  <a:lnTo>
                    <a:pt x="907389" y="262293"/>
                  </a:lnTo>
                  <a:lnTo>
                    <a:pt x="928408" y="262293"/>
                  </a:lnTo>
                  <a:lnTo>
                    <a:pt x="928408" y="12"/>
                  </a:lnTo>
                  <a:close/>
                </a:path>
                <a:path w="1313180" h="354330">
                  <a:moveTo>
                    <a:pt x="977747" y="12"/>
                  </a:moveTo>
                  <a:lnTo>
                    <a:pt x="943940" y="12"/>
                  </a:lnTo>
                  <a:lnTo>
                    <a:pt x="943940" y="262293"/>
                  </a:lnTo>
                  <a:lnTo>
                    <a:pt x="977747" y="262293"/>
                  </a:lnTo>
                  <a:lnTo>
                    <a:pt x="977747" y="12"/>
                  </a:lnTo>
                  <a:close/>
                </a:path>
                <a:path w="1313180" h="354330">
                  <a:moveTo>
                    <a:pt x="1000366" y="293014"/>
                  </a:moveTo>
                  <a:lnTo>
                    <a:pt x="998042" y="286562"/>
                  </a:lnTo>
                  <a:lnTo>
                    <a:pt x="995337" y="283832"/>
                  </a:lnTo>
                  <a:lnTo>
                    <a:pt x="989355" y="277787"/>
                  </a:lnTo>
                  <a:lnTo>
                    <a:pt x="989355" y="294716"/>
                  </a:lnTo>
                  <a:lnTo>
                    <a:pt x="989355" y="304152"/>
                  </a:lnTo>
                  <a:lnTo>
                    <a:pt x="987996" y="307936"/>
                  </a:lnTo>
                  <a:lnTo>
                    <a:pt x="982611" y="313626"/>
                  </a:lnTo>
                  <a:lnTo>
                    <a:pt x="979017" y="315061"/>
                  </a:lnTo>
                  <a:lnTo>
                    <a:pt x="969962" y="315061"/>
                  </a:lnTo>
                  <a:lnTo>
                    <a:pt x="966343" y="313702"/>
                  </a:lnTo>
                  <a:lnTo>
                    <a:pt x="961034" y="308216"/>
                  </a:lnTo>
                  <a:lnTo>
                    <a:pt x="959713" y="304520"/>
                  </a:lnTo>
                  <a:lnTo>
                    <a:pt x="959739" y="294716"/>
                  </a:lnTo>
                  <a:lnTo>
                    <a:pt x="961021" y="290855"/>
                  </a:lnTo>
                  <a:lnTo>
                    <a:pt x="966203" y="285242"/>
                  </a:lnTo>
                  <a:lnTo>
                    <a:pt x="969835" y="283832"/>
                  </a:lnTo>
                  <a:lnTo>
                    <a:pt x="978979" y="283832"/>
                  </a:lnTo>
                  <a:lnTo>
                    <a:pt x="982573" y="285267"/>
                  </a:lnTo>
                  <a:lnTo>
                    <a:pt x="987996" y="290944"/>
                  </a:lnTo>
                  <a:lnTo>
                    <a:pt x="989355" y="294716"/>
                  </a:lnTo>
                  <a:lnTo>
                    <a:pt x="989355" y="277787"/>
                  </a:lnTo>
                  <a:lnTo>
                    <a:pt x="988720" y="277139"/>
                  </a:lnTo>
                  <a:lnTo>
                    <a:pt x="982345" y="274777"/>
                  </a:lnTo>
                  <a:lnTo>
                    <a:pt x="966533" y="274777"/>
                  </a:lnTo>
                  <a:lnTo>
                    <a:pt x="960348" y="277088"/>
                  </a:lnTo>
                  <a:lnTo>
                    <a:pt x="951014" y="286283"/>
                  </a:lnTo>
                  <a:lnTo>
                    <a:pt x="948690" y="292392"/>
                  </a:lnTo>
                  <a:lnTo>
                    <a:pt x="948690" y="307174"/>
                  </a:lnTo>
                  <a:lnTo>
                    <a:pt x="950937" y="313055"/>
                  </a:lnTo>
                  <a:lnTo>
                    <a:pt x="959967" y="322199"/>
                  </a:lnTo>
                  <a:lnTo>
                    <a:pt x="965669" y="324485"/>
                  </a:lnTo>
                  <a:lnTo>
                    <a:pt x="974267" y="324485"/>
                  </a:lnTo>
                  <a:lnTo>
                    <a:pt x="975880" y="324319"/>
                  </a:lnTo>
                  <a:lnTo>
                    <a:pt x="979004" y="323697"/>
                  </a:lnTo>
                  <a:lnTo>
                    <a:pt x="980516" y="323202"/>
                  </a:lnTo>
                  <a:lnTo>
                    <a:pt x="981976" y="322529"/>
                  </a:lnTo>
                  <a:lnTo>
                    <a:pt x="978877" y="327012"/>
                  </a:lnTo>
                  <a:lnTo>
                    <a:pt x="975156" y="331749"/>
                  </a:lnTo>
                  <a:lnTo>
                    <a:pt x="966508" y="341706"/>
                  </a:lnTo>
                  <a:lnTo>
                    <a:pt x="961453" y="347040"/>
                  </a:lnTo>
                  <a:lnTo>
                    <a:pt x="955675" y="352767"/>
                  </a:lnTo>
                  <a:lnTo>
                    <a:pt x="970241" y="352767"/>
                  </a:lnTo>
                  <a:lnTo>
                    <a:pt x="994181" y="322529"/>
                  </a:lnTo>
                  <a:lnTo>
                    <a:pt x="997978" y="315976"/>
                  </a:lnTo>
                  <a:lnTo>
                    <a:pt x="998258" y="315061"/>
                  </a:lnTo>
                  <a:lnTo>
                    <a:pt x="1000366" y="308317"/>
                  </a:lnTo>
                  <a:lnTo>
                    <a:pt x="1000366" y="293014"/>
                  </a:lnTo>
                  <a:close/>
                </a:path>
                <a:path w="1313180" h="354330">
                  <a:moveTo>
                    <a:pt x="1001522" y="12"/>
                  </a:moveTo>
                  <a:lnTo>
                    <a:pt x="992390" y="12"/>
                  </a:lnTo>
                  <a:lnTo>
                    <a:pt x="992390" y="262293"/>
                  </a:lnTo>
                  <a:lnTo>
                    <a:pt x="1001522" y="262293"/>
                  </a:lnTo>
                  <a:lnTo>
                    <a:pt x="1001522" y="12"/>
                  </a:lnTo>
                  <a:close/>
                </a:path>
                <a:path w="1313180" h="354330">
                  <a:moveTo>
                    <a:pt x="1050861" y="12"/>
                  </a:moveTo>
                  <a:lnTo>
                    <a:pt x="1028941" y="12"/>
                  </a:lnTo>
                  <a:lnTo>
                    <a:pt x="1028941" y="262293"/>
                  </a:lnTo>
                  <a:lnTo>
                    <a:pt x="1050861" y="262293"/>
                  </a:lnTo>
                  <a:lnTo>
                    <a:pt x="1050861" y="12"/>
                  </a:lnTo>
                  <a:close/>
                </a:path>
                <a:path w="1313180" h="354330">
                  <a:moveTo>
                    <a:pt x="1082776" y="289394"/>
                  </a:moveTo>
                  <a:lnTo>
                    <a:pt x="1080554" y="284251"/>
                  </a:lnTo>
                  <a:lnTo>
                    <a:pt x="1071676" y="276669"/>
                  </a:lnTo>
                  <a:lnTo>
                    <a:pt x="1065593" y="274777"/>
                  </a:lnTo>
                  <a:lnTo>
                    <a:pt x="1054011" y="274777"/>
                  </a:lnTo>
                  <a:lnTo>
                    <a:pt x="1050366" y="275221"/>
                  </a:lnTo>
                  <a:lnTo>
                    <a:pt x="1043635" y="277063"/>
                  </a:lnTo>
                  <a:lnTo>
                    <a:pt x="1040460" y="278447"/>
                  </a:lnTo>
                  <a:lnTo>
                    <a:pt x="1037475" y="280314"/>
                  </a:lnTo>
                  <a:lnTo>
                    <a:pt x="1037475" y="292290"/>
                  </a:lnTo>
                  <a:lnTo>
                    <a:pt x="1041984" y="289293"/>
                  </a:lnTo>
                  <a:lnTo>
                    <a:pt x="1045921" y="287083"/>
                  </a:lnTo>
                  <a:lnTo>
                    <a:pt x="1052664" y="284276"/>
                  </a:lnTo>
                  <a:lnTo>
                    <a:pt x="1055700" y="283591"/>
                  </a:lnTo>
                  <a:lnTo>
                    <a:pt x="1062164" y="283591"/>
                  </a:lnTo>
                  <a:lnTo>
                    <a:pt x="1065263" y="284657"/>
                  </a:lnTo>
                  <a:lnTo>
                    <a:pt x="1070165" y="288874"/>
                  </a:lnTo>
                  <a:lnTo>
                    <a:pt x="1071397" y="291503"/>
                  </a:lnTo>
                  <a:lnTo>
                    <a:pt x="1071397" y="297383"/>
                  </a:lnTo>
                  <a:lnTo>
                    <a:pt x="1070597" y="299910"/>
                  </a:lnTo>
                  <a:lnTo>
                    <a:pt x="1067460" y="304419"/>
                  </a:lnTo>
                  <a:lnTo>
                    <a:pt x="1064577" y="306959"/>
                  </a:lnTo>
                  <a:lnTo>
                    <a:pt x="1051636" y="315658"/>
                  </a:lnTo>
                  <a:lnTo>
                    <a:pt x="1045895" y="319557"/>
                  </a:lnTo>
                  <a:lnTo>
                    <a:pt x="1041844" y="323875"/>
                  </a:lnTo>
                  <a:lnTo>
                    <a:pt x="1037132" y="333324"/>
                  </a:lnTo>
                  <a:lnTo>
                    <a:pt x="1035939" y="339648"/>
                  </a:lnTo>
                  <a:lnTo>
                    <a:pt x="1035939" y="347637"/>
                  </a:lnTo>
                  <a:lnTo>
                    <a:pt x="1036129" y="352171"/>
                  </a:lnTo>
                  <a:lnTo>
                    <a:pt x="1081557" y="352171"/>
                  </a:lnTo>
                  <a:lnTo>
                    <a:pt x="1081557" y="342874"/>
                  </a:lnTo>
                  <a:lnTo>
                    <a:pt x="1047635" y="342874"/>
                  </a:lnTo>
                  <a:lnTo>
                    <a:pt x="1047635" y="337121"/>
                  </a:lnTo>
                  <a:lnTo>
                    <a:pt x="1048550" y="333959"/>
                  </a:lnTo>
                  <a:lnTo>
                    <a:pt x="1052271" y="328510"/>
                  </a:lnTo>
                  <a:lnTo>
                    <a:pt x="1055712" y="325475"/>
                  </a:lnTo>
                  <a:lnTo>
                    <a:pt x="1073150" y="314045"/>
                  </a:lnTo>
                  <a:lnTo>
                    <a:pt x="1076960" y="310629"/>
                  </a:lnTo>
                  <a:lnTo>
                    <a:pt x="1081608" y="303822"/>
                  </a:lnTo>
                  <a:lnTo>
                    <a:pt x="1082776" y="300062"/>
                  </a:lnTo>
                  <a:lnTo>
                    <a:pt x="1082776" y="289394"/>
                  </a:lnTo>
                  <a:close/>
                </a:path>
                <a:path w="1313180" h="354330">
                  <a:moveTo>
                    <a:pt x="1087424" y="12"/>
                  </a:moveTo>
                  <a:lnTo>
                    <a:pt x="1065491" y="12"/>
                  </a:lnTo>
                  <a:lnTo>
                    <a:pt x="1065491" y="262293"/>
                  </a:lnTo>
                  <a:lnTo>
                    <a:pt x="1087424" y="262293"/>
                  </a:lnTo>
                  <a:lnTo>
                    <a:pt x="1087424" y="12"/>
                  </a:lnTo>
                  <a:close/>
                </a:path>
                <a:path w="1313180" h="354330">
                  <a:moveTo>
                    <a:pt x="1147724" y="12"/>
                  </a:moveTo>
                  <a:lnTo>
                    <a:pt x="1114831" y="12"/>
                  </a:lnTo>
                  <a:lnTo>
                    <a:pt x="1114831" y="262293"/>
                  </a:lnTo>
                  <a:lnTo>
                    <a:pt x="1147724" y="262293"/>
                  </a:lnTo>
                  <a:lnTo>
                    <a:pt x="1147724" y="12"/>
                  </a:lnTo>
                  <a:close/>
                </a:path>
                <a:path w="1313180" h="354330">
                  <a:moveTo>
                    <a:pt x="1171257" y="293014"/>
                  </a:moveTo>
                  <a:lnTo>
                    <a:pt x="1168933" y="286562"/>
                  </a:lnTo>
                  <a:lnTo>
                    <a:pt x="1166228" y="283832"/>
                  </a:lnTo>
                  <a:lnTo>
                    <a:pt x="1160233" y="277774"/>
                  </a:lnTo>
                  <a:lnTo>
                    <a:pt x="1160233" y="294716"/>
                  </a:lnTo>
                  <a:lnTo>
                    <a:pt x="1160233" y="304152"/>
                  </a:lnTo>
                  <a:lnTo>
                    <a:pt x="1158887" y="307936"/>
                  </a:lnTo>
                  <a:lnTo>
                    <a:pt x="1153502" y="313626"/>
                  </a:lnTo>
                  <a:lnTo>
                    <a:pt x="1149908" y="315061"/>
                  </a:lnTo>
                  <a:lnTo>
                    <a:pt x="1140853" y="315061"/>
                  </a:lnTo>
                  <a:lnTo>
                    <a:pt x="1137234" y="313702"/>
                  </a:lnTo>
                  <a:lnTo>
                    <a:pt x="1131925" y="308216"/>
                  </a:lnTo>
                  <a:lnTo>
                    <a:pt x="1130604" y="304520"/>
                  </a:lnTo>
                  <a:lnTo>
                    <a:pt x="1130630" y="294716"/>
                  </a:lnTo>
                  <a:lnTo>
                    <a:pt x="1131912" y="290855"/>
                  </a:lnTo>
                  <a:lnTo>
                    <a:pt x="1137094" y="285242"/>
                  </a:lnTo>
                  <a:lnTo>
                    <a:pt x="1140726" y="283832"/>
                  </a:lnTo>
                  <a:lnTo>
                    <a:pt x="1149870" y="283832"/>
                  </a:lnTo>
                  <a:lnTo>
                    <a:pt x="1153464" y="285267"/>
                  </a:lnTo>
                  <a:lnTo>
                    <a:pt x="1156169" y="288124"/>
                  </a:lnTo>
                  <a:lnTo>
                    <a:pt x="1158887" y="290944"/>
                  </a:lnTo>
                  <a:lnTo>
                    <a:pt x="1160233" y="294716"/>
                  </a:lnTo>
                  <a:lnTo>
                    <a:pt x="1160233" y="277774"/>
                  </a:lnTo>
                  <a:lnTo>
                    <a:pt x="1159611" y="277139"/>
                  </a:lnTo>
                  <a:lnTo>
                    <a:pt x="1153236" y="274777"/>
                  </a:lnTo>
                  <a:lnTo>
                    <a:pt x="1137424" y="274777"/>
                  </a:lnTo>
                  <a:lnTo>
                    <a:pt x="1131227" y="277088"/>
                  </a:lnTo>
                  <a:lnTo>
                    <a:pt x="1121905" y="286283"/>
                  </a:lnTo>
                  <a:lnTo>
                    <a:pt x="1119581" y="292392"/>
                  </a:lnTo>
                  <a:lnTo>
                    <a:pt x="1119581" y="307174"/>
                  </a:lnTo>
                  <a:lnTo>
                    <a:pt x="1121829" y="313055"/>
                  </a:lnTo>
                  <a:lnTo>
                    <a:pt x="1130846" y="322199"/>
                  </a:lnTo>
                  <a:lnTo>
                    <a:pt x="1136561" y="324485"/>
                  </a:lnTo>
                  <a:lnTo>
                    <a:pt x="1145146" y="324485"/>
                  </a:lnTo>
                  <a:lnTo>
                    <a:pt x="1146759" y="324319"/>
                  </a:lnTo>
                  <a:lnTo>
                    <a:pt x="1149896" y="323697"/>
                  </a:lnTo>
                  <a:lnTo>
                    <a:pt x="1151407" y="323202"/>
                  </a:lnTo>
                  <a:lnTo>
                    <a:pt x="1152867" y="322529"/>
                  </a:lnTo>
                  <a:lnTo>
                    <a:pt x="1149769" y="327012"/>
                  </a:lnTo>
                  <a:lnTo>
                    <a:pt x="1146048" y="331749"/>
                  </a:lnTo>
                  <a:lnTo>
                    <a:pt x="1137399" y="341706"/>
                  </a:lnTo>
                  <a:lnTo>
                    <a:pt x="1132344" y="347040"/>
                  </a:lnTo>
                  <a:lnTo>
                    <a:pt x="1126566" y="352767"/>
                  </a:lnTo>
                  <a:lnTo>
                    <a:pt x="1141133" y="352767"/>
                  </a:lnTo>
                  <a:lnTo>
                    <a:pt x="1165072" y="322529"/>
                  </a:lnTo>
                  <a:lnTo>
                    <a:pt x="1169149" y="315061"/>
                  </a:lnTo>
                  <a:lnTo>
                    <a:pt x="1171257" y="308317"/>
                  </a:lnTo>
                  <a:lnTo>
                    <a:pt x="1171257" y="293014"/>
                  </a:lnTo>
                  <a:close/>
                </a:path>
                <a:path w="1313180" h="354330">
                  <a:moveTo>
                    <a:pt x="1172400" y="12"/>
                  </a:moveTo>
                  <a:lnTo>
                    <a:pt x="1163269" y="12"/>
                  </a:lnTo>
                  <a:lnTo>
                    <a:pt x="1163269" y="262293"/>
                  </a:lnTo>
                  <a:lnTo>
                    <a:pt x="1172400" y="262293"/>
                  </a:lnTo>
                  <a:lnTo>
                    <a:pt x="1172400" y="12"/>
                  </a:lnTo>
                  <a:close/>
                </a:path>
                <a:path w="1313180" h="354330">
                  <a:moveTo>
                    <a:pt x="1208951" y="0"/>
                  </a:moveTo>
                  <a:lnTo>
                    <a:pt x="1199832" y="0"/>
                  </a:lnTo>
                  <a:lnTo>
                    <a:pt x="1199832" y="335419"/>
                  </a:lnTo>
                  <a:lnTo>
                    <a:pt x="1208951" y="335419"/>
                  </a:lnTo>
                  <a:lnTo>
                    <a:pt x="1208951" y="0"/>
                  </a:lnTo>
                  <a:close/>
                </a:path>
                <a:path w="1313180" h="354330">
                  <a:moveTo>
                    <a:pt x="1233639" y="0"/>
                  </a:moveTo>
                  <a:lnTo>
                    <a:pt x="1224495" y="0"/>
                  </a:lnTo>
                  <a:lnTo>
                    <a:pt x="1224495" y="335419"/>
                  </a:lnTo>
                  <a:lnTo>
                    <a:pt x="1233639" y="335419"/>
                  </a:lnTo>
                  <a:lnTo>
                    <a:pt x="1233639" y="0"/>
                  </a:lnTo>
                  <a:close/>
                </a:path>
                <a:path w="1313180" h="354330">
                  <a:moveTo>
                    <a:pt x="1312837" y="312102"/>
                  </a:moveTo>
                  <a:lnTo>
                    <a:pt x="1261910" y="277952"/>
                  </a:lnTo>
                  <a:lnTo>
                    <a:pt x="1261910" y="290703"/>
                  </a:lnTo>
                  <a:lnTo>
                    <a:pt x="1298003" y="313842"/>
                  </a:lnTo>
                  <a:lnTo>
                    <a:pt x="1261910" y="336981"/>
                  </a:lnTo>
                  <a:lnTo>
                    <a:pt x="1261910" y="349834"/>
                  </a:lnTo>
                  <a:lnTo>
                    <a:pt x="1312837" y="315633"/>
                  </a:lnTo>
                  <a:lnTo>
                    <a:pt x="1312837" y="3121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/>
          <p:nvPr/>
        </p:nvSpPr>
        <p:spPr>
          <a:xfrm>
            <a:off x="1992228" y="1978463"/>
            <a:ext cx="1738630" cy="1911985"/>
          </a:xfrm>
          <a:custGeom>
            <a:avLst/>
            <a:gdLst/>
            <a:ahLst/>
            <a:cxnLst/>
            <a:rect l="l" t="t" r="r" b="b"/>
            <a:pathLst>
              <a:path w="1738629" h="191198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9722"/>
                </a:lnTo>
                <a:lnTo>
                  <a:pt x="1124" y="1881344"/>
                </a:lnTo>
                <a:lnTo>
                  <a:pt x="8999" y="1902718"/>
                </a:lnTo>
                <a:lnTo>
                  <a:pt x="30373" y="1910593"/>
                </a:lnTo>
                <a:lnTo>
                  <a:pt x="71996" y="1911718"/>
                </a:lnTo>
                <a:lnTo>
                  <a:pt x="1666595" y="1911718"/>
                </a:lnTo>
                <a:lnTo>
                  <a:pt x="1708218" y="1910593"/>
                </a:lnTo>
                <a:lnTo>
                  <a:pt x="1729592" y="1902718"/>
                </a:lnTo>
                <a:lnTo>
                  <a:pt x="1737466" y="1881344"/>
                </a:lnTo>
                <a:lnTo>
                  <a:pt x="1738591" y="183972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2093875" y="314404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RH-APC-T1000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16005118001940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object 14"/>
          <p:cNvSpPr txBox="1"/>
          <p:nvPr/>
        </p:nvSpPr>
        <p:spPr>
          <a:xfrm>
            <a:off x="2144291" y="2078909"/>
            <a:ext cx="1435100" cy="3289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sz="1000" b="1" spc="-40" dirty="0">
                <a:latin typeface="Trebuchet MS"/>
                <a:cs typeface="Trebuchet MS"/>
              </a:rPr>
              <a:t>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CRANBER</a:t>
            </a:r>
            <a:r>
              <a:rPr sz="1000" b="1" spc="-45" dirty="0">
                <a:latin typeface="Trebuchet MS"/>
                <a:cs typeface="Trebuchet MS"/>
              </a:rPr>
              <a:t>R</a:t>
            </a:r>
            <a:r>
              <a:rPr sz="1000" b="1" spc="-30" dirty="0">
                <a:latin typeface="Trebuchet MS"/>
                <a:cs typeface="Trebuchet MS"/>
              </a:rPr>
              <a:t>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5" name="object 1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611455" y="783475"/>
            <a:ext cx="556140" cy="1097813"/>
          </a:xfrm>
          <a:prstGeom prst="rect">
            <a:avLst/>
          </a:prstGeom>
        </p:spPr>
      </p:pic>
      <p:grpSp>
        <p:nvGrpSpPr>
          <p:cNvPr id="16" name="object 16"/>
          <p:cNvGrpSpPr/>
          <p:nvPr/>
        </p:nvGrpSpPr>
        <p:grpSpPr>
          <a:xfrm>
            <a:off x="2165527" y="2593784"/>
            <a:ext cx="1351280" cy="438784"/>
            <a:chOff x="2165527" y="2593784"/>
            <a:chExt cx="1351280" cy="438784"/>
          </a:xfrm>
        </p:grpSpPr>
        <p:sp>
          <p:nvSpPr>
            <p:cNvPr id="17" name="object 17"/>
            <p:cNvSpPr/>
            <p:nvPr/>
          </p:nvSpPr>
          <p:spPr>
            <a:xfrm>
              <a:off x="2165527" y="2593797"/>
              <a:ext cx="1351280" cy="438784"/>
            </a:xfrm>
            <a:custGeom>
              <a:avLst/>
              <a:gdLst/>
              <a:ahLst/>
              <a:cxnLst/>
              <a:rect l="l" t="t" r="r" b="b"/>
              <a:pathLst>
                <a:path w="1351279" h="438785">
                  <a:moveTo>
                    <a:pt x="1351140" y="0"/>
                  </a:moveTo>
                  <a:lnTo>
                    <a:pt x="0" y="0"/>
                  </a:lnTo>
                  <a:lnTo>
                    <a:pt x="0" y="438569"/>
                  </a:lnTo>
                  <a:lnTo>
                    <a:pt x="1351140" y="438569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186648" y="2593784"/>
              <a:ext cx="1313180" cy="429895"/>
            </a:xfrm>
            <a:custGeom>
              <a:avLst/>
              <a:gdLst/>
              <a:ahLst/>
              <a:cxnLst/>
              <a:rect l="l" t="t" r="r" b="b"/>
              <a:pathLst>
                <a:path w="1313179" h="429894">
                  <a:moveTo>
                    <a:pt x="51676" y="396392"/>
                  </a:moveTo>
                  <a:lnTo>
                    <a:pt x="49403" y="390613"/>
                  </a:lnTo>
                  <a:lnTo>
                    <a:pt x="47180" y="388327"/>
                  </a:lnTo>
                  <a:lnTo>
                    <a:pt x="40652" y="381622"/>
                  </a:lnTo>
                  <a:lnTo>
                    <a:pt x="40652" y="398843"/>
                  </a:lnTo>
                  <a:lnTo>
                    <a:pt x="40614" y="408647"/>
                  </a:lnTo>
                  <a:lnTo>
                    <a:pt x="39370" y="412432"/>
                  </a:lnTo>
                  <a:lnTo>
                    <a:pt x="34226" y="418147"/>
                  </a:lnTo>
                  <a:lnTo>
                    <a:pt x="30645" y="419557"/>
                  </a:lnTo>
                  <a:lnTo>
                    <a:pt x="21463" y="419557"/>
                  </a:lnTo>
                  <a:lnTo>
                    <a:pt x="17792" y="418147"/>
                  </a:lnTo>
                  <a:lnTo>
                    <a:pt x="12357" y="412432"/>
                  </a:lnTo>
                  <a:lnTo>
                    <a:pt x="11023" y="408647"/>
                  </a:lnTo>
                  <a:lnTo>
                    <a:pt x="11125" y="398843"/>
                  </a:lnTo>
                  <a:lnTo>
                    <a:pt x="12357" y="395401"/>
                  </a:lnTo>
                  <a:lnTo>
                    <a:pt x="17716" y="389737"/>
                  </a:lnTo>
                  <a:lnTo>
                    <a:pt x="21297" y="388327"/>
                  </a:lnTo>
                  <a:lnTo>
                    <a:pt x="30429" y="388327"/>
                  </a:lnTo>
                  <a:lnTo>
                    <a:pt x="34061" y="389686"/>
                  </a:lnTo>
                  <a:lnTo>
                    <a:pt x="39331" y="395147"/>
                  </a:lnTo>
                  <a:lnTo>
                    <a:pt x="40652" y="398843"/>
                  </a:lnTo>
                  <a:lnTo>
                    <a:pt x="40652" y="381622"/>
                  </a:lnTo>
                  <a:lnTo>
                    <a:pt x="40373" y="381330"/>
                  </a:lnTo>
                  <a:lnTo>
                    <a:pt x="39090" y="380809"/>
                  </a:lnTo>
                  <a:lnTo>
                    <a:pt x="34696" y="379031"/>
                  </a:lnTo>
                  <a:lnTo>
                    <a:pt x="26238" y="379031"/>
                  </a:lnTo>
                  <a:lnTo>
                    <a:pt x="24625" y="379171"/>
                  </a:lnTo>
                  <a:lnTo>
                    <a:pt x="21450" y="379793"/>
                  </a:lnTo>
                  <a:lnTo>
                    <a:pt x="19900" y="380238"/>
                  </a:lnTo>
                  <a:lnTo>
                    <a:pt x="18389" y="380809"/>
                  </a:lnTo>
                  <a:lnTo>
                    <a:pt x="22733" y="374637"/>
                  </a:lnTo>
                  <a:lnTo>
                    <a:pt x="27038" y="369150"/>
                  </a:lnTo>
                  <a:lnTo>
                    <a:pt x="35572" y="359498"/>
                  </a:lnTo>
                  <a:lnTo>
                    <a:pt x="40081" y="355015"/>
                  </a:lnTo>
                  <a:lnTo>
                    <a:pt x="44818" y="350875"/>
                  </a:lnTo>
                  <a:lnTo>
                    <a:pt x="30835" y="350875"/>
                  </a:lnTo>
                  <a:lnTo>
                    <a:pt x="2489" y="386588"/>
                  </a:lnTo>
                  <a:lnTo>
                    <a:pt x="0" y="394627"/>
                  </a:lnTo>
                  <a:lnTo>
                    <a:pt x="0" y="410425"/>
                  </a:lnTo>
                  <a:lnTo>
                    <a:pt x="2362" y="416953"/>
                  </a:lnTo>
                  <a:lnTo>
                    <a:pt x="11849" y="426681"/>
                  </a:lnTo>
                  <a:lnTo>
                    <a:pt x="18186" y="429107"/>
                  </a:lnTo>
                  <a:lnTo>
                    <a:pt x="33667" y="429107"/>
                  </a:lnTo>
                  <a:lnTo>
                    <a:pt x="39814" y="426720"/>
                  </a:lnTo>
                  <a:lnTo>
                    <a:pt x="46951" y="419557"/>
                  </a:lnTo>
                  <a:lnTo>
                    <a:pt x="49301" y="417195"/>
                  </a:lnTo>
                  <a:lnTo>
                    <a:pt x="51676" y="410997"/>
                  </a:lnTo>
                  <a:lnTo>
                    <a:pt x="51676" y="396392"/>
                  </a:lnTo>
                  <a:close/>
                </a:path>
                <a:path w="1313179" h="429894">
                  <a:moveTo>
                    <a:pt x="88595" y="12"/>
                  </a:moveTo>
                  <a:lnTo>
                    <a:pt x="78536" y="12"/>
                  </a:lnTo>
                  <a:lnTo>
                    <a:pt x="78536" y="410908"/>
                  </a:lnTo>
                  <a:lnTo>
                    <a:pt x="88595" y="410908"/>
                  </a:lnTo>
                  <a:lnTo>
                    <a:pt x="88595" y="12"/>
                  </a:lnTo>
                  <a:close/>
                </a:path>
                <a:path w="1313179" h="429894">
                  <a:moveTo>
                    <a:pt x="112344" y="12"/>
                  </a:moveTo>
                  <a:lnTo>
                    <a:pt x="103212" y="12"/>
                  </a:lnTo>
                  <a:lnTo>
                    <a:pt x="103212" y="410908"/>
                  </a:lnTo>
                  <a:lnTo>
                    <a:pt x="112344" y="410908"/>
                  </a:lnTo>
                  <a:lnTo>
                    <a:pt x="112344" y="12"/>
                  </a:lnTo>
                  <a:close/>
                </a:path>
                <a:path w="1313179" h="429894">
                  <a:moveTo>
                    <a:pt x="173570" y="0"/>
                  </a:moveTo>
                  <a:lnTo>
                    <a:pt x="151638" y="0"/>
                  </a:lnTo>
                  <a:lnTo>
                    <a:pt x="151638" y="337769"/>
                  </a:lnTo>
                  <a:lnTo>
                    <a:pt x="173570" y="337769"/>
                  </a:lnTo>
                  <a:lnTo>
                    <a:pt x="173570" y="0"/>
                  </a:lnTo>
                  <a:close/>
                </a:path>
                <a:path w="1313179" h="429894">
                  <a:moveTo>
                    <a:pt x="184188" y="380873"/>
                  </a:moveTo>
                  <a:lnTo>
                    <a:pt x="183515" y="373329"/>
                  </a:lnTo>
                  <a:lnTo>
                    <a:pt x="180784" y="361353"/>
                  </a:lnTo>
                  <a:lnTo>
                    <a:pt x="179768" y="359194"/>
                  </a:lnTo>
                  <a:lnTo>
                    <a:pt x="178816" y="357162"/>
                  </a:lnTo>
                  <a:lnTo>
                    <a:pt x="176187" y="354698"/>
                  </a:lnTo>
                  <a:lnTo>
                    <a:pt x="174675" y="353212"/>
                  </a:lnTo>
                  <a:lnTo>
                    <a:pt x="173101" y="352437"/>
                  </a:lnTo>
                  <a:lnTo>
                    <a:pt x="173101" y="398526"/>
                  </a:lnTo>
                  <a:lnTo>
                    <a:pt x="172859" y="403542"/>
                  </a:lnTo>
                  <a:lnTo>
                    <a:pt x="165798" y="419290"/>
                  </a:lnTo>
                  <a:lnTo>
                    <a:pt x="164160" y="419735"/>
                  </a:lnTo>
                  <a:lnTo>
                    <a:pt x="161683" y="419938"/>
                  </a:lnTo>
                  <a:lnTo>
                    <a:pt x="154038" y="419938"/>
                  </a:lnTo>
                  <a:lnTo>
                    <a:pt x="151142" y="419620"/>
                  </a:lnTo>
                  <a:lnTo>
                    <a:pt x="148056" y="418274"/>
                  </a:lnTo>
                  <a:lnTo>
                    <a:pt x="146939" y="417055"/>
                  </a:lnTo>
                  <a:lnTo>
                    <a:pt x="146227" y="415277"/>
                  </a:lnTo>
                  <a:lnTo>
                    <a:pt x="145313" y="413194"/>
                  </a:lnTo>
                  <a:lnTo>
                    <a:pt x="144627" y="410019"/>
                  </a:lnTo>
                  <a:lnTo>
                    <a:pt x="143751" y="401408"/>
                  </a:lnTo>
                  <a:lnTo>
                    <a:pt x="143624" y="398526"/>
                  </a:lnTo>
                  <a:lnTo>
                    <a:pt x="143611" y="380873"/>
                  </a:lnTo>
                  <a:lnTo>
                    <a:pt x="143789" y="376872"/>
                  </a:lnTo>
                  <a:lnTo>
                    <a:pt x="144348" y="372516"/>
                  </a:lnTo>
                  <a:lnTo>
                    <a:pt x="144881" y="368046"/>
                  </a:lnTo>
                  <a:lnTo>
                    <a:pt x="145719" y="364744"/>
                  </a:lnTo>
                  <a:lnTo>
                    <a:pt x="147472" y="361353"/>
                  </a:lnTo>
                  <a:lnTo>
                    <a:pt x="148615" y="360476"/>
                  </a:lnTo>
                  <a:lnTo>
                    <a:pt x="150304" y="359981"/>
                  </a:lnTo>
                  <a:lnTo>
                    <a:pt x="151980" y="359460"/>
                  </a:lnTo>
                  <a:lnTo>
                    <a:pt x="154647" y="359194"/>
                  </a:lnTo>
                  <a:lnTo>
                    <a:pt x="162013" y="359194"/>
                  </a:lnTo>
                  <a:lnTo>
                    <a:pt x="173101" y="398526"/>
                  </a:lnTo>
                  <a:lnTo>
                    <a:pt x="173101" y="352437"/>
                  </a:lnTo>
                  <a:lnTo>
                    <a:pt x="172415" y="352094"/>
                  </a:lnTo>
                  <a:lnTo>
                    <a:pt x="166458" y="350634"/>
                  </a:lnTo>
                  <a:lnTo>
                    <a:pt x="162737" y="350266"/>
                  </a:lnTo>
                  <a:lnTo>
                    <a:pt x="153276" y="350266"/>
                  </a:lnTo>
                  <a:lnTo>
                    <a:pt x="132537" y="398526"/>
                  </a:lnTo>
                  <a:lnTo>
                    <a:pt x="133083" y="405180"/>
                  </a:lnTo>
                  <a:lnTo>
                    <a:pt x="153276" y="429361"/>
                  </a:lnTo>
                  <a:lnTo>
                    <a:pt x="163322" y="429361"/>
                  </a:lnTo>
                  <a:lnTo>
                    <a:pt x="179959" y="419938"/>
                  </a:lnTo>
                  <a:lnTo>
                    <a:pt x="181305" y="416661"/>
                  </a:lnTo>
                  <a:lnTo>
                    <a:pt x="183616" y="405599"/>
                  </a:lnTo>
                  <a:lnTo>
                    <a:pt x="184188" y="398526"/>
                  </a:lnTo>
                  <a:lnTo>
                    <a:pt x="184188" y="380873"/>
                  </a:lnTo>
                  <a:close/>
                </a:path>
                <a:path w="1313179" h="429894">
                  <a:moveTo>
                    <a:pt x="198259" y="0"/>
                  </a:moveTo>
                  <a:lnTo>
                    <a:pt x="189115" y="0"/>
                  </a:lnTo>
                  <a:lnTo>
                    <a:pt x="189115" y="337769"/>
                  </a:lnTo>
                  <a:lnTo>
                    <a:pt x="198259" y="337769"/>
                  </a:lnTo>
                  <a:lnTo>
                    <a:pt x="198259" y="0"/>
                  </a:lnTo>
                  <a:close/>
                </a:path>
                <a:path w="1313179" h="429894">
                  <a:moveTo>
                    <a:pt x="222008" y="0"/>
                  </a:moveTo>
                  <a:lnTo>
                    <a:pt x="212877" y="0"/>
                  </a:lnTo>
                  <a:lnTo>
                    <a:pt x="212877" y="337769"/>
                  </a:lnTo>
                  <a:lnTo>
                    <a:pt x="222008" y="337769"/>
                  </a:lnTo>
                  <a:lnTo>
                    <a:pt x="222008" y="0"/>
                  </a:lnTo>
                  <a:close/>
                </a:path>
                <a:path w="1313179" h="429894">
                  <a:moveTo>
                    <a:pt x="269163" y="380873"/>
                  </a:moveTo>
                  <a:lnTo>
                    <a:pt x="261162" y="354698"/>
                  </a:lnTo>
                  <a:lnTo>
                    <a:pt x="259651" y="353212"/>
                  </a:lnTo>
                  <a:lnTo>
                    <a:pt x="258089" y="352450"/>
                  </a:lnTo>
                  <a:lnTo>
                    <a:pt x="258089" y="398526"/>
                  </a:lnTo>
                  <a:lnTo>
                    <a:pt x="257835" y="403542"/>
                  </a:lnTo>
                  <a:lnTo>
                    <a:pt x="250774" y="419290"/>
                  </a:lnTo>
                  <a:lnTo>
                    <a:pt x="249148" y="419735"/>
                  </a:lnTo>
                  <a:lnTo>
                    <a:pt x="246659" y="419938"/>
                  </a:lnTo>
                  <a:lnTo>
                    <a:pt x="239026" y="419938"/>
                  </a:lnTo>
                  <a:lnTo>
                    <a:pt x="236118" y="419620"/>
                  </a:lnTo>
                  <a:lnTo>
                    <a:pt x="233032" y="418274"/>
                  </a:lnTo>
                  <a:lnTo>
                    <a:pt x="231914" y="417055"/>
                  </a:lnTo>
                  <a:lnTo>
                    <a:pt x="231203" y="415277"/>
                  </a:lnTo>
                  <a:lnTo>
                    <a:pt x="230289" y="413194"/>
                  </a:lnTo>
                  <a:lnTo>
                    <a:pt x="229616" y="410019"/>
                  </a:lnTo>
                  <a:lnTo>
                    <a:pt x="228727" y="401408"/>
                  </a:lnTo>
                  <a:lnTo>
                    <a:pt x="228612" y="398526"/>
                  </a:lnTo>
                  <a:lnTo>
                    <a:pt x="228600" y="380873"/>
                  </a:lnTo>
                  <a:lnTo>
                    <a:pt x="228777" y="376872"/>
                  </a:lnTo>
                  <a:lnTo>
                    <a:pt x="235292" y="359981"/>
                  </a:lnTo>
                  <a:lnTo>
                    <a:pt x="236956" y="359460"/>
                  </a:lnTo>
                  <a:lnTo>
                    <a:pt x="239623" y="359194"/>
                  </a:lnTo>
                  <a:lnTo>
                    <a:pt x="247002" y="359194"/>
                  </a:lnTo>
                  <a:lnTo>
                    <a:pt x="258089" y="398526"/>
                  </a:lnTo>
                  <a:lnTo>
                    <a:pt x="258089" y="352450"/>
                  </a:lnTo>
                  <a:lnTo>
                    <a:pt x="257390" y="352094"/>
                  </a:lnTo>
                  <a:lnTo>
                    <a:pt x="251434" y="350634"/>
                  </a:lnTo>
                  <a:lnTo>
                    <a:pt x="247713" y="350266"/>
                  </a:lnTo>
                  <a:lnTo>
                    <a:pt x="238252" y="350266"/>
                  </a:lnTo>
                  <a:lnTo>
                    <a:pt x="217512" y="398526"/>
                  </a:lnTo>
                  <a:lnTo>
                    <a:pt x="218059" y="405180"/>
                  </a:lnTo>
                  <a:lnTo>
                    <a:pt x="238252" y="429361"/>
                  </a:lnTo>
                  <a:lnTo>
                    <a:pt x="248297" y="429361"/>
                  </a:lnTo>
                  <a:lnTo>
                    <a:pt x="269163" y="398526"/>
                  </a:lnTo>
                  <a:lnTo>
                    <a:pt x="269163" y="380873"/>
                  </a:lnTo>
                  <a:close/>
                </a:path>
                <a:path w="1313179" h="429894">
                  <a:moveTo>
                    <a:pt x="283235" y="0"/>
                  </a:moveTo>
                  <a:lnTo>
                    <a:pt x="249428" y="0"/>
                  </a:lnTo>
                  <a:lnTo>
                    <a:pt x="249428" y="337769"/>
                  </a:lnTo>
                  <a:lnTo>
                    <a:pt x="283235" y="337769"/>
                  </a:lnTo>
                  <a:lnTo>
                    <a:pt x="283235" y="0"/>
                  </a:lnTo>
                  <a:close/>
                </a:path>
                <a:path w="1313179" h="429894">
                  <a:moveTo>
                    <a:pt x="331673" y="0"/>
                  </a:moveTo>
                  <a:lnTo>
                    <a:pt x="298767" y="0"/>
                  </a:lnTo>
                  <a:lnTo>
                    <a:pt x="298767" y="337769"/>
                  </a:lnTo>
                  <a:lnTo>
                    <a:pt x="331673" y="337769"/>
                  </a:lnTo>
                  <a:lnTo>
                    <a:pt x="331673" y="0"/>
                  </a:lnTo>
                  <a:close/>
                </a:path>
                <a:path w="1313179" h="429894">
                  <a:moveTo>
                    <a:pt x="350240" y="393865"/>
                  </a:moveTo>
                  <a:lnTo>
                    <a:pt x="347726" y="387934"/>
                  </a:lnTo>
                  <a:lnTo>
                    <a:pt x="337731" y="378752"/>
                  </a:lnTo>
                  <a:lnTo>
                    <a:pt x="331279" y="376453"/>
                  </a:lnTo>
                  <a:lnTo>
                    <a:pt x="318160" y="376580"/>
                  </a:lnTo>
                  <a:lnTo>
                    <a:pt x="318985" y="360680"/>
                  </a:lnTo>
                  <a:lnTo>
                    <a:pt x="347903" y="360680"/>
                  </a:lnTo>
                  <a:lnTo>
                    <a:pt x="347903" y="351472"/>
                  </a:lnTo>
                  <a:lnTo>
                    <a:pt x="309460" y="351472"/>
                  </a:lnTo>
                  <a:lnTo>
                    <a:pt x="307009" y="386740"/>
                  </a:lnTo>
                  <a:lnTo>
                    <a:pt x="316522" y="385724"/>
                  </a:lnTo>
                  <a:lnTo>
                    <a:pt x="325907" y="385648"/>
                  </a:lnTo>
                  <a:lnTo>
                    <a:pt x="330644" y="386969"/>
                  </a:lnTo>
                  <a:lnTo>
                    <a:pt x="337502" y="392328"/>
                  </a:lnTo>
                  <a:lnTo>
                    <a:pt x="339217" y="395947"/>
                  </a:lnTo>
                  <a:lnTo>
                    <a:pt x="339217" y="406641"/>
                  </a:lnTo>
                  <a:lnTo>
                    <a:pt x="336727" y="411327"/>
                  </a:lnTo>
                  <a:lnTo>
                    <a:pt x="326809" y="418020"/>
                  </a:lnTo>
                  <a:lnTo>
                    <a:pt x="319824" y="419684"/>
                  </a:lnTo>
                  <a:lnTo>
                    <a:pt x="310819" y="419684"/>
                  </a:lnTo>
                  <a:lnTo>
                    <a:pt x="306768" y="419557"/>
                  </a:lnTo>
                  <a:lnTo>
                    <a:pt x="306768" y="429107"/>
                  </a:lnTo>
                  <a:lnTo>
                    <a:pt x="309689" y="429107"/>
                  </a:lnTo>
                  <a:lnTo>
                    <a:pt x="318681" y="428637"/>
                  </a:lnTo>
                  <a:lnTo>
                    <a:pt x="350240" y="409867"/>
                  </a:lnTo>
                  <a:lnTo>
                    <a:pt x="350240" y="393865"/>
                  </a:lnTo>
                  <a:close/>
                </a:path>
                <a:path w="1313179" h="429894">
                  <a:moveTo>
                    <a:pt x="368236" y="0"/>
                  </a:moveTo>
                  <a:lnTo>
                    <a:pt x="359092" y="0"/>
                  </a:lnTo>
                  <a:lnTo>
                    <a:pt x="359092" y="337769"/>
                  </a:lnTo>
                  <a:lnTo>
                    <a:pt x="368236" y="337769"/>
                  </a:lnTo>
                  <a:lnTo>
                    <a:pt x="368236" y="0"/>
                  </a:lnTo>
                  <a:close/>
                </a:path>
                <a:path w="1313179" h="429894">
                  <a:moveTo>
                    <a:pt x="404787" y="0"/>
                  </a:moveTo>
                  <a:lnTo>
                    <a:pt x="383768" y="0"/>
                  </a:lnTo>
                  <a:lnTo>
                    <a:pt x="383768" y="337769"/>
                  </a:lnTo>
                  <a:lnTo>
                    <a:pt x="404787" y="337769"/>
                  </a:lnTo>
                  <a:lnTo>
                    <a:pt x="404787" y="0"/>
                  </a:lnTo>
                  <a:close/>
                </a:path>
                <a:path w="1313179" h="429894">
                  <a:moveTo>
                    <a:pt x="424637" y="351472"/>
                  </a:moveTo>
                  <a:lnTo>
                    <a:pt x="412978" y="351472"/>
                  </a:lnTo>
                  <a:lnTo>
                    <a:pt x="394881" y="366420"/>
                  </a:lnTo>
                  <a:lnTo>
                    <a:pt x="394881" y="380022"/>
                  </a:lnTo>
                  <a:lnTo>
                    <a:pt x="413486" y="363753"/>
                  </a:lnTo>
                  <a:lnTo>
                    <a:pt x="413486" y="428269"/>
                  </a:lnTo>
                  <a:lnTo>
                    <a:pt x="424637" y="428269"/>
                  </a:lnTo>
                  <a:lnTo>
                    <a:pt x="424637" y="351472"/>
                  </a:lnTo>
                  <a:close/>
                </a:path>
                <a:path w="1313179" h="429894">
                  <a:moveTo>
                    <a:pt x="454126" y="0"/>
                  </a:moveTo>
                  <a:lnTo>
                    <a:pt x="432193" y="0"/>
                  </a:lnTo>
                  <a:lnTo>
                    <a:pt x="432193" y="337769"/>
                  </a:lnTo>
                  <a:lnTo>
                    <a:pt x="454126" y="337769"/>
                  </a:lnTo>
                  <a:lnTo>
                    <a:pt x="454126" y="0"/>
                  </a:lnTo>
                  <a:close/>
                </a:path>
                <a:path w="1313179" h="429894">
                  <a:moveTo>
                    <a:pt x="502564" y="0"/>
                  </a:moveTo>
                  <a:lnTo>
                    <a:pt x="481533" y="0"/>
                  </a:lnTo>
                  <a:lnTo>
                    <a:pt x="481533" y="337769"/>
                  </a:lnTo>
                  <a:lnTo>
                    <a:pt x="502564" y="337769"/>
                  </a:lnTo>
                  <a:lnTo>
                    <a:pt x="502564" y="0"/>
                  </a:lnTo>
                  <a:close/>
                </a:path>
                <a:path w="1313179" h="429894">
                  <a:moveTo>
                    <a:pt x="509625" y="351472"/>
                  </a:moveTo>
                  <a:lnTo>
                    <a:pt x="497967" y="351472"/>
                  </a:lnTo>
                  <a:lnTo>
                    <a:pt x="479856" y="366420"/>
                  </a:lnTo>
                  <a:lnTo>
                    <a:pt x="479856" y="380022"/>
                  </a:lnTo>
                  <a:lnTo>
                    <a:pt x="498475" y="363753"/>
                  </a:lnTo>
                  <a:lnTo>
                    <a:pt x="498475" y="428269"/>
                  </a:lnTo>
                  <a:lnTo>
                    <a:pt x="509625" y="428269"/>
                  </a:lnTo>
                  <a:lnTo>
                    <a:pt x="509625" y="351472"/>
                  </a:lnTo>
                  <a:close/>
                </a:path>
                <a:path w="1313179" h="429894">
                  <a:moveTo>
                    <a:pt x="539127" y="0"/>
                  </a:moveTo>
                  <a:lnTo>
                    <a:pt x="529983" y="0"/>
                  </a:lnTo>
                  <a:lnTo>
                    <a:pt x="529983" y="337769"/>
                  </a:lnTo>
                  <a:lnTo>
                    <a:pt x="539127" y="337769"/>
                  </a:lnTo>
                  <a:lnTo>
                    <a:pt x="539127" y="0"/>
                  </a:lnTo>
                  <a:close/>
                </a:path>
                <a:path w="1313179" h="429894">
                  <a:moveTo>
                    <a:pt x="575678" y="0"/>
                  </a:moveTo>
                  <a:lnTo>
                    <a:pt x="554659" y="0"/>
                  </a:lnTo>
                  <a:lnTo>
                    <a:pt x="554659" y="337769"/>
                  </a:lnTo>
                  <a:lnTo>
                    <a:pt x="575678" y="337769"/>
                  </a:lnTo>
                  <a:lnTo>
                    <a:pt x="575678" y="0"/>
                  </a:lnTo>
                  <a:close/>
                </a:path>
                <a:path w="1313179" h="429894">
                  <a:moveTo>
                    <a:pt x="610031" y="415086"/>
                  </a:moveTo>
                  <a:lnTo>
                    <a:pt x="609917" y="402932"/>
                  </a:lnTo>
                  <a:lnTo>
                    <a:pt x="608812" y="398995"/>
                  </a:lnTo>
                  <a:lnTo>
                    <a:pt x="603910" y="391871"/>
                  </a:lnTo>
                  <a:lnTo>
                    <a:pt x="602703" y="390906"/>
                  </a:lnTo>
                  <a:lnTo>
                    <a:pt x="599782" y="388543"/>
                  </a:lnTo>
                  <a:lnTo>
                    <a:pt x="599008" y="388124"/>
                  </a:lnTo>
                  <a:lnTo>
                    <a:pt x="599008" y="411226"/>
                  </a:lnTo>
                  <a:lnTo>
                    <a:pt x="597712" y="414299"/>
                  </a:lnTo>
                  <a:lnTo>
                    <a:pt x="592480" y="418807"/>
                  </a:lnTo>
                  <a:lnTo>
                    <a:pt x="588822" y="419925"/>
                  </a:lnTo>
                  <a:lnTo>
                    <a:pt x="579539" y="419925"/>
                  </a:lnTo>
                  <a:lnTo>
                    <a:pt x="575919" y="418807"/>
                  </a:lnTo>
                  <a:lnTo>
                    <a:pt x="570687" y="414299"/>
                  </a:lnTo>
                  <a:lnTo>
                    <a:pt x="569379" y="411226"/>
                  </a:lnTo>
                  <a:lnTo>
                    <a:pt x="569379" y="403898"/>
                  </a:lnTo>
                  <a:lnTo>
                    <a:pt x="570509" y="400951"/>
                  </a:lnTo>
                  <a:lnTo>
                    <a:pt x="575005" y="395922"/>
                  </a:lnTo>
                  <a:lnTo>
                    <a:pt x="578815" y="393407"/>
                  </a:lnTo>
                  <a:lnTo>
                    <a:pt x="584174" y="390906"/>
                  </a:lnTo>
                  <a:lnTo>
                    <a:pt x="589572" y="393407"/>
                  </a:lnTo>
                  <a:lnTo>
                    <a:pt x="593382" y="395922"/>
                  </a:lnTo>
                  <a:lnTo>
                    <a:pt x="597890" y="400977"/>
                  </a:lnTo>
                  <a:lnTo>
                    <a:pt x="598982" y="403898"/>
                  </a:lnTo>
                  <a:lnTo>
                    <a:pt x="599008" y="411226"/>
                  </a:lnTo>
                  <a:lnTo>
                    <a:pt x="599008" y="388124"/>
                  </a:lnTo>
                  <a:lnTo>
                    <a:pt x="593966" y="385394"/>
                  </a:lnTo>
                  <a:lnTo>
                    <a:pt x="598157" y="382765"/>
                  </a:lnTo>
                  <a:lnTo>
                    <a:pt x="601116" y="380111"/>
                  </a:lnTo>
                  <a:lnTo>
                    <a:pt x="601281" y="379971"/>
                  </a:lnTo>
                  <a:lnTo>
                    <a:pt x="603427" y="376770"/>
                  </a:lnTo>
                  <a:lnTo>
                    <a:pt x="605345" y="373989"/>
                  </a:lnTo>
                  <a:lnTo>
                    <a:pt x="606285" y="370941"/>
                  </a:lnTo>
                  <a:lnTo>
                    <a:pt x="606361" y="362102"/>
                  </a:lnTo>
                  <a:lnTo>
                    <a:pt x="605104" y="359549"/>
                  </a:lnTo>
                  <a:lnTo>
                    <a:pt x="604367" y="358038"/>
                  </a:lnTo>
                  <a:lnTo>
                    <a:pt x="600341" y="354990"/>
                  </a:lnTo>
                  <a:lnTo>
                    <a:pt x="596341" y="351917"/>
                  </a:lnTo>
                  <a:lnTo>
                    <a:pt x="595795" y="351764"/>
                  </a:lnTo>
                  <a:lnTo>
                    <a:pt x="595795" y="365429"/>
                  </a:lnTo>
                  <a:lnTo>
                    <a:pt x="595731" y="370713"/>
                  </a:lnTo>
                  <a:lnTo>
                    <a:pt x="594829" y="372656"/>
                  </a:lnTo>
                  <a:lnTo>
                    <a:pt x="590791" y="376770"/>
                  </a:lnTo>
                  <a:lnTo>
                    <a:pt x="587908" y="378574"/>
                  </a:lnTo>
                  <a:lnTo>
                    <a:pt x="584174" y="380111"/>
                  </a:lnTo>
                  <a:lnTo>
                    <a:pt x="580428" y="378625"/>
                  </a:lnTo>
                  <a:lnTo>
                    <a:pt x="577545" y="376821"/>
                  </a:lnTo>
                  <a:lnTo>
                    <a:pt x="573570" y="372719"/>
                  </a:lnTo>
                  <a:lnTo>
                    <a:pt x="572668" y="370713"/>
                  </a:lnTo>
                  <a:lnTo>
                    <a:pt x="572566" y="365429"/>
                  </a:lnTo>
                  <a:lnTo>
                    <a:pt x="573608" y="363397"/>
                  </a:lnTo>
                  <a:lnTo>
                    <a:pt x="595795" y="365429"/>
                  </a:lnTo>
                  <a:lnTo>
                    <a:pt x="595795" y="351764"/>
                  </a:lnTo>
                  <a:lnTo>
                    <a:pt x="590956" y="350380"/>
                  </a:lnTo>
                  <a:lnTo>
                    <a:pt x="577380" y="350380"/>
                  </a:lnTo>
                  <a:lnTo>
                    <a:pt x="572020" y="351942"/>
                  </a:lnTo>
                  <a:lnTo>
                    <a:pt x="564032" y="358190"/>
                  </a:lnTo>
                  <a:lnTo>
                    <a:pt x="562038" y="362407"/>
                  </a:lnTo>
                  <a:lnTo>
                    <a:pt x="562038" y="370941"/>
                  </a:lnTo>
                  <a:lnTo>
                    <a:pt x="563054" y="374091"/>
                  </a:lnTo>
                  <a:lnTo>
                    <a:pt x="567182" y="379996"/>
                  </a:lnTo>
                  <a:lnTo>
                    <a:pt x="570280" y="382765"/>
                  </a:lnTo>
                  <a:lnTo>
                    <a:pt x="574421" y="385394"/>
                  </a:lnTo>
                  <a:lnTo>
                    <a:pt x="568680" y="388543"/>
                  </a:lnTo>
                  <a:lnTo>
                    <a:pt x="564629" y="391795"/>
                  </a:lnTo>
                  <a:lnTo>
                    <a:pt x="559600" y="398792"/>
                  </a:lnTo>
                  <a:lnTo>
                    <a:pt x="558355" y="402932"/>
                  </a:lnTo>
                  <a:lnTo>
                    <a:pt x="558355" y="414566"/>
                  </a:lnTo>
                  <a:lnTo>
                    <a:pt x="560603" y="419874"/>
                  </a:lnTo>
                  <a:lnTo>
                    <a:pt x="569607" y="427469"/>
                  </a:lnTo>
                  <a:lnTo>
                    <a:pt x="575970" y="429348"/>
                  </a:lnTo>
                  <a:lnTo>
                    <a:pt x="592404" y="429348"/>
                  </a:lnTo>
                  <a:lnTo>
                    <a:pt x="598792" y="427545"/>
                  </a:lnTo>
                  <a:lnTo>
                    <a:pt x="607783" y="420230"/>
                  </a:lnTo>
                  <a:lnTo>
                    <a:pt x="607910" y="419925"/>
                  </a:lnTo>
                  <a:lnTo>
                    <a:pt x="610031" y="415086"/>
                  </a:lnTo>
                  <a:close/>
                </a:path>
                <a:path w="1313179" h="429894">
                  <a:moveTo>
                    <a:pt x="624103" y="0"/>
                  </a:moveTo>
                  <a:lnTo>
                    <a:pt x="590296" y="0"/>
                  </a:lnTo>
                  <a:lnTo>
                    <a:pt x="590296" y="337769"/>
                  </a:lnTo>
                  <a:lnTo>
                    <a:pt x="624103" y="337769"/>
                  </a:lnTo>
                  <a:lnTo>
                    <a:pt x="624103" y="0"/>
                  </a:lnTo>
                  <a:close/>
                </a:path>
                <a:path w="1313179" h="429894">
                  <a:moveTo>
                    <a:pt x="648779" y="12"/>
                  </a:moveTo>
                  <a:lnTo>
                    <a:pt x="639635" y="12"/>
                  </a:lnTo>
                  <a:lnTo>
                    <a:pt x="639635" y="410908"/>
                  </a:lnTo>
                  <a:lnTo>
                    <a:pt x="648779" y="410908"/>
                  </a:lnTo>
                  <a:lnTo>
                    <a:pt x="648779" y="12"/>
                  </a:lnTo>
                  <a:close/>
                </a:path>
                <a:path w="1313179" h="429894">
                  <a:moveTo>
                    <a:pt x="672528" y="12"/>
                  </a:moveTo>
                  <a:lnTo>
                    <a:pt x="663397" y="12"/>
                  </a:lnTo>
                  <a:lnTo>
                    <a:pt x="663397" y="410908"/>
                  </a:lnTo>
                  <a:lnTo>
                    <a:pt x="672528" y="410908"/>
                  </a:lnTo>
                  <a:lnTo>
                    <a:pt x="672528" y="12"/>
                  </a:lnTo>
                  <a:close/>
                </a:path>
                <a:path w="1313179" h="429894">
                  <a:moveTo>
                    <a:pt x="721868" y="0"/>
                  </a:moveTo>
                  <a:lnTo>
                    <a:pt x="688073" y="0"/>
                  </a:lnTo>
                  <a:lnTo>
                    <a:pt x="688073" y="337769"/>
                  </a:lnTo>
                  <a:lnTo>
                    <a:pt x="721868" y="337769"/>
                  </a:lnTo>
                  <a:lnTo>
                    <a:pt x="721868" y="0"/>
                  </a:lnTo>
                  <a:close/>
                </a:path>
                <a:path w="1313179" h="429894">
                  <a:moveTo>
                    <a:pt x="744359" y="380873"/>
                  </a:moveTo>
                  <a:lnTo>
                    <a:pt x="736358" y="354698"/>
                  </a:lnTo>
                  <a:lnTo>
                    <a:pt x="734847" y="353212"/>
                  </a:lnTo>
                  <a:lnTo>
                    <a:pt x="733285" y="352450"/>
                  </a:lnTo>
                  <a:lnTo>
                    <a:pt x="733285" y="398526"/>
                  </a:lnTo>
                  <a:lnTo>
                    <a:pt x="733031" y="403542"/>
                  </a:lnTo>
                  <a:lnTo>
                    <a:pt x="725970" y="419290"/>
                  </a:lnTo>
                  <a:lnTo>
                    <a:pt x="724331" y="419735"/>
                  </a:lnTo>
                  <a:lnTo>
                    <a:pt x="721855" y="419938"/>
                  </a:lnTo>
                  <a:lnTo>
                    <a:pt x="714222" y="419938"/>
                  </a:lnTo>
                  <a:lnTo>
                    <a:pt x="711314" y="419620"/>
                  </a:lnTo>
                  <a:lnTo>
                    <a:pt x="708228" y="418274"/>
                  </a:lnTo>
                  <a:lnTo>
                    <a:pt x="707110" y="417055"/>
                  </a:lnTo>
                  <a:lnTo>
                    <a:pt x="706399" y="415277"/>
                  </a:lnTo>
                  <a:lnTo>
                    <a:pt x="705485" y="413194"/>
                  </a:lnTo>
                  <a:lnTo>
                    <a:pt x="703795" y="380873"/>
                  </a:lnTo>
                  <a:lnTo>
                    <a:pt x="703986" y="376872"/>
                  </a:lnTo>
                  <a:lnTo>
                    <a:pt x="710488" y="359981"/>
                  </a:lnTo>
                  <a:lnTo>
                    <a:pt x="712152" y="359460"/>
                  </a:lnTo>
                  <a:lnTo>
                    <a:pt x="714819" y="359194"/>
                  </a:lnTo>
                  <a:lnTo>
                    <a:pt x="722198" y="359194"/>
                  </a:lnTo>
                  <a:lnTo>
                    <a:pt x="733285" y="398526"/>
                  </a:lnTo>
                  <a:lnTo>
                    <a:pt x="733285" y="352450"/>
                  </a:lnTo>
                  <a:lnTo>
                    <a:pt x="732586" y="352094"/>
                  </a:lnTo>
                  <a:lnTo>
                    <a:pt x="726630" y="350634"/>
                  </a:lnTo>
                  <a:lnTo>
                    <a:pt x="722909" y="350266"/>
                  </a:lnTo>
                  <a:lnTo>
                    <a:pt x="713447" y="350266"/>
                  </a:lnTo>
                  <a:lnTo>
                    <a:pt x="692708" y="398526"/>
                  </a:lnTo>
                  <a:lnTo>
                    <a:pt x="693254" y="405180"/>
                  </a:lnTo>
                  <a:lnTo>
                    <a:pt x="713447" y="429361"/>
                  </a:lnTo>
                  <a:lnTo>
                    <a:pt x="723506" y="429361"/>
                  </a:lnTo>
                  <a:lnTo>
                    <a:pt x="742619" y="411137"/>
                  </a:lnTo>
                  <a:lnTo>
                    <a:pt x="743762" y="405726"/>
                  </a:lnTo>
                  <a:lnTo>
                    <a:pt x="743826" y="405180"/>
                  </a:lnTo>
                  <a:lnTo>
                    <a:pt x="744359" y="398526"/>
                  </a:lnTo>
                  <a:lnTo>
                    <a:pt x="744359" y="380873"/>
                  </a:lnTo>
                  <a:close/>
                </a:path>
                <a:path w="1313179" h="429894">
                  <a:moveTo>
                    <a:pt x="758444" y="0"/>
                  </a:moveTo>
                  <a:lnTo>
                    <a:pt x="749300" y="0"/>
                  </a:lnTo>
                  <a:lnTo>
                    <a:pt x="749300" y="337769"/>
                  </a:lnTo>
                  <a:lnTo>
                    <a:pt x="758444" y="337769"/>
                  </a:lnTo>
                  <a:lnTo>
                    <a:pt x="758444" y="0"/>
                  </a:lnTo>
                  <a:close/>
                </a:path>
                <a:path w="1313179" h="429894">
                  <a:moveTo>
                    <a:pt x="806869" y="0"/>
                  </a:moveTo>
                  <a:lnTo>
                    <a:pt x="773061" y="0"/>
                  </a:lnTo>
                  <a:lnTo>
                    <a:pt x="773061" y="337769"/>
                  </a:lnTo>
                  <a:lnTo>
                    <a:pt x="806869" y="337769"/>
                  </a:lnTo>
                  <a:lnTo>
                    <a:pt x="806869" y="0"/>
                  </a:lnTo>
                  <a:close/>
                </a:path>
                <a:path w="1313179" h="429894">
                  <a:moveTo>
                    <a:pt x="829348" y="380873"/>
                  </a:moveTo>
                  <a:lnTo>
                    <a:pt x="821347" y="354698"/>
                  </a:lnTo>
                  <a:lnTo>
                    <a:pt x="819835" y="353212"/>
                  </a:lnTo>
                  <a:lnTo>
                    <a:pt x="818273" y="352450"/>
                  </a:lnTo>
                  <a:lnTo>
                    <a:pt x="818273" y="398526"/>
                  </a:lnTo>
                  <a:lnTo>
                    <a:pt x="818019" y="403542"/>
                  </a:lnTo>
                  <a:lnTo>
                    <a:pt x="810958" y="419290"/>
                  </a:lnTo>
                  <a:lnTo>
                    <a:pt x="809320" y="419735"/>
                  </a:lnTo>
                  <a:lnTo>
                    <a:pt x="806843" y="419938"/>
                  </a:lnTo>
                  <a:lnTo>
                    <a:pt x="799198" y="419938"/>
                  </a:lnTo>
                  <a:lnTo>
                    <a:pt x="796302" y="419620"/>
                  </a:lnTo>
                  <a:lnTo>
                    <a:pt x="793216" y="418274"/>
                  </a:lnTo>
                  <a:lnTo>
                    <a:pt x="792099" y="417055"/>
                  </a:lnTo>
                  <a:lnTo>
                    <a:pt x="791387" y="415277"/>
                  </a:lnTo>
                  <a:lnTo>
                    <a:pt x="790473" y="413194"/>
                  </a:lnTo>
                  <a:lnTo>
                    <a:pt x="788784" y="380873"/>
                  </a:lnTo>
                  <a:lnTo>
                    <a:pt x="788962" y="376872"/>
                  </a:lnTo>
                  <a:lnTo>
                    <a:pt x="789508" y="372516"/>
                  </a:lnTo>
                  <a:lnTo>
                    <a:pt x="790041" y="368046"/>
                  </a:lnTo>
                  <a:lnTo>
                    <a:pt x="790879" y="364744"/>
                  </a:lnTo>
                  <a:lnTo>
                    <a:pt x="792632" y="361353"/>
                  </a:lnTo>
                  <a:lnTo>
                    <a:pt x="793775" y="360476"/>
                  </a:lnTo>
                  <a:lnTo>
                    <a:pt x="795464" y="359981"/>
                  </a:lnTo>
                  <a:lnTo>
                    <a:pt x="797140" y="359460"/>
                  </a:lnTo>
                  <a:lnTo>
                    <a:pt x="799807" y="359194"/>
                  </a:lnTo>
                  <a:lnTo>
                    <a:pt x="807186" y="359194"/>
                  </a:lnTo>
                  <a:lnTo>
                    <a:pt x="818273" y="398526"/>
                  </a:lnTo>
                  <a:lnTo>
                    <a:pt x="818273" y="352450"/>
                  </a:lnTo>
                  <a:lnTo>
                    <a:pt x="817575" y="352094"/>
                  </a:lnTo>
                  <a:lnTo>
                    <a:pt x="811618" y="350634"/>
                  </a:lnTo>
                  <a:lnTo>
                    <a:pt x="807897" y="350266"/>
                  </a:lnTo>
                  <a:lnTo>
                    <a:pt x="798436" y="350266"/>
                  </a:lnTo>
                  <a:lnTo>
                    <a:pt x="777697" y="398526"/>
                  </a:lnTo>
                  <a:lnTo>
                    <a:pt x="778243" y="405180"/>
                  </a:lnTo>
                  <a:lnTo>
                    <a:pt x="798436" y="429361"/>
                  </a:lnTo>
                  <a:lnTo>
                    <a:pt x="808482" y="429361"/>
                  </a:lnTo>
                  <a:lnTo>
                    <a:pt x="829348" y="398526"/>
                  </a:lnTo>
                  <a:lnTo>
                    <a:pt x="829348" y="380873"/>
                  </a:lnTo>
                  <a:close/>
                </a:path>
                <a:path w="1313179" h="429894">
                  <a:moveTo>
                    <a:pt x="843419" y="0"/>
                  </a:moveTo>
                  <a:lnTo>
                    <a:pt x="834288" y="0"/>
                  </a:lnTo>
                  <a:lnTo>
                    <a:pt x="834288" y="337769"/>
                  </a:lnTo>
                  <a:lnTo>
                    <a:pt x="843419" y="337769"/>
                  </a:lnTo>
                  <a:lnTo>
                    <a:pt x="843419" y="0"/>
                  </a:lnTo>
                  <a:close/>
                </a:path>
                <a:path w="1313179" h="429894">
                  <a:moveTo>
                    <a:pt x="879970" y="0"/>
                  </a:moveTo>
                  <a:lnTo>
                    <a:pt x="858964" y="0"/>
                  </a:lnTo>
                  <a:lnTo>
                    <a:pt x="858964" y="337769"/>
                  </a:lnTo>
                  <a:lnTo>
                    <a:pt x="879970" y="337769"/>
                  </a:lnTo>
                  <a:lnTo>
                    <a:pt x="879970" y="0"/>
                  </a:lnTo>
                  <a:close/>
                </a:path>
                <a:path w="1313179" h="429894">
                  <a:moveTo>
                    <a:pt x="899820" y="351472"/>
                  </a:moveTo>
                  <a:lnTo>
                    <a:pt x="888174" y="351472"/>
                  </a:lnTo>
                  <a:lnTo>
                    <a:pt x="870064" y="366420"/>
                  </a:lnTo>
                  <a:lnTo>
                    <a:pt x="870064" y="380022"/>
                  </a:lnTo>
                  <a:lnTo>
                    <a:pt x="888682" y="363753"/>
                  </a:lnTo>
                  <a:lnTo>
                    <a:pt x="888682" y="428269"/>
                  </a:lnTo>
                  <a:lnTo>
                    <a:pt x="899820" y="428269"/>
                  </a:lnTo>
                  <a:lnTo>
                    <a:pt x="899820" y="351472"/>
                  </a:lnTo>
                  <a:close/>
                </a:path>
                <a:path w="1313179" h="429894">
                  <a:moveTo>
                    <a:pt x="928420" y="0"/>
                  </a:moveTo>
                  <a:lnTo>
                    <a:pt x="907402" y="0"/>
                  </a:lnTo>
                  <a:lnTo>
                    <a:pt x="907402" y="337769"/>
                  </a:lnTo>
                  <a:lnTo>
                    <a:pt x="928420" y="337769"/>
                  </a:lnTo>
                  <a:lnTo>
                    <a:pt x="928420" y="0"/>
                  </a:lnTo>
                  <a:close/>
                </a:path>
                <a:path w="1313179" h="429894">
                  <a:moveTo>
                    <a:pt x="977760" y="0"/>
                  </a:moveTo>
                  <a:lnTo>
                    <a:pt x="943952" y="0"/>
                  </a:lnTo>
                  <a:lnTo>
                    <a:pt x="943952" y="337769"/>
                  </a:lnTo>
                  <a:lnTo>
                    <a:pt x="977760" y="337769"/>
                  </a:lnTo>
                  <a:lnTo>
                    <a:pt x="977760" y="0"/>
                  </a:lnTo>
                  <a:close/>
                </a:path>
                <a:path w="1313179" h="429894">
                  <a:moveTo>
                    <a:pt x="1000366" y="368490"/>
                  </a:moveTo>
                  <a:lnTo>
                    <a:pt x="998029" y="362038"/>
                  </a:lnTo>
                  <a:lnTo>
                    <a:pt x="995324" y="359308"/>
                  </a:lnTo>
                  <a:lnTo>
                    <a:pt x="989342" y="353263"/>
                  </a:lnTo>
                  <a:lnTo>
                    <a:pt x="989342" y="370192"/>
                  </a:lnTo>
                  <a:lnTo>
                    <a:pt x="989342" y="379628"/>
                  </a:lnTo>
                  <a:lnTo>
                    <a:pt x="987996" y="383413"/>
                  </a:lnTo>
                  <a:lnTo>
                    <a:pt x="985304" y="386245"/>
                  </a:lnTo>
                  <a:lnTo>
                    <a:pt x="982611" y="389128"/>
                  </a:lnTo>
                  <a:lnTo>
                    <a:pt x="979017" y="390537"/>
                  </a:lnTo>
                  <a:lnTo>
                    <a:pt x="969962" y="390537"/>
                  </a:lnTo>
                  <a:lnTo>
                    <a:pt x="966343" y="389178"/>
                  </a:lnTo>
                  <a:lnTo>
                    <a:pt x="961034" y="383692"/>
                  </a:lnTo>
                  <a:lnTo>
                    <a:pt x="959713" y="380022"/>
                  </a:lnTo>
                  <a:lnTo>
                    <a:pt x="959739" y="370192"/>
                  </a:lnTo>
                  <a:lnTo>
                    <a:pt x="961021" y="366331"/>
                  </a:lnTo>
                  <a:lnTo>
                    <a:pt x="963612" y="363550"/>
                  </a:lnTo>
                  <a:lnTo>
                    <a:pt x="966203" y="360718"/>
                  </a:lnTo>
                  <a:lnTo>
                    <a:pt x="969835" y="359308"/>
                  </a:lnTo>
                  <a:lnTo>
                    <a:pt x="978966" y="359308"/>
                  </a:lnTo>
                  <a:lnTo>
                    <a:pt x="982560" y="360743"/>
                  </a:lnTo>
                  <a:lnTo>
                    <a:pt x="985278" y="363601"/>
                  </a:lnTo>
                  <a:lnTo>
                    <a:pt x="987996" y="366420"/>
                  </a:lnTo>
                  <a:lnTo>
                    <a:pt x="989342" y="370192"/>
                  </a:lnTo>
                  <a:lnTo>
                    <a:pt x="989342" y="353263"/>
                  </a:lnTo>
                  <a:lnTo>
                    <a:pt x="988707" y="352615"/>
                  </a:lnTo>
                  <a:lnTo>
                    <a:pt x="982345" y="350253"/>
                  </a:lnTo>
                  <a:lnTo>
                    <a:pt x="966520" y="350253"/>
                  </a:lnTo>
                  <a:lnTo>
                    <a:pt x="960335" y="352564"/>
                  </a:lnTo>
                  <a:lnTo>
                    <a:pt x="951014" y="361759"/>
                  </a:lnTo>
                  <a:lnTo>
                    <a:pt x="948690" y="367868"/>
                  </a:lnTo>
                  <a:lnTo>
                    <a:pt x="948690" y="382651"/>
                  </a:lnTo>
                  <a:lnTo>
                    <a:pt x="950925" y="388531"/>
                  </a:lnTo>
                  <a:lnTo>
                    <a:pt x="959954" y="397675"/>
                  </a:lnTo>
                  <a:lnTo>
                    <a:pt x="965669" y="399961"/>
                  </a:lnTo>
                  <a:lnTo>
                    <a:pt x="974255" y="399961"/>
                  </a:lnTo>
                  <a:lnTo>
                    <a:pt x="975868" y="399808"/>
                  </a:lnTo>
                  <a:lnTo>
                    <a:pt x="978992" y="399173"/>
                  </a:lnTo>
                  <a:lnTo>
                    <a:pt x="980503" y="398678"/>
                  </a:lnTo>
                  <a:lnTo>
                    <a:pt x="981976" y="398005"/>
                  </a:lnTo>
                  <a:lnTo>
                    <a:pt x="978877" y="402488"/>
                  </a:lnTo>
                  <a:lnTo>
                    <a:pt x="975156" y="407225"/>
                  </a:lnTo>
                  <a:lnTo>
                    <a:pt x="966508" y="417182"/>
                  </a:lnTo>
                  <a:lnTo>
                    <a:pt x="961440" y="422516"/>
                  </a:lnTo>
                  <a:lnTo>
                    <a:pt x="955675" y="428269"/>
                  </a:lnTo>
                  <a:lnTo>
                    <a:pt x="970241" y="428269"/>
                  </a:lnTo>
                  <a:lnTo>
                    <a:pt x="994181" y="398005"/>
                  </a:lnTo>
                  <a:lnTo>
                    <a:pt x="1000366" y="383794"/>
                  </a:lnTo>
                  <a:lnTo>
                    <a:pt x="1000366" y="368490"/>
                  </a:lnTo>
                  <a:close/>
                </a:path>
                <a:path w="1313179" h="429894">
                  <a:moveTo>
                    <a:pt x="1001522" y="0"/>
                  </a:moveTo>
                  <a:lnTo>
                    <a:pt x="992378" y="0"/>
                  </a:lnTo>
                  <a:lnTo>
                    <a:pt x="992378" y="337769"/>
                  </a:lnTo>
                  <a:lnTo>
                    <a:pt x="1001522" y="337769"/>
                  </a:lnTo>
                  <a:lnTo>
                    <a:pt x="1001522" y="0"/>
                  </a:lnTo>
                  <a:close/>
                </a:path>
                <a:path w="1313179" h="429894">
                  <a:moveTo>
                    <a:pt x="1038072" y="0"/>
                  </a:moveTo>
                  <a:lnTo>
                    <a:pt x="1028941" y="0"/>
                  </a:lnTo>
                  <a:lnTo>
                    <a:pt x="1028941" y="337769"/>
                  </a:lnTo>
                  <a:lnTo>
                    <a:pt x="1038072" y="337769"/>
                  </a:lnTo>
                  <a:lnTo>
                    <a:pt x="1038072" y="0"/>
                  </a:lnTo>
                  <a:close/>
                </a:path>
                <a:path w="1313179" h="429894">
                  <a:moveTo>
                    <a:pt x="1084491" y="401548"/>
                  </a:moveTo>
                  <a:lnTo>
                    <a:pt x="1074445" y="401548"/>
                  </a:lnTo>
                  <a:lnTo>
                    <a:pt x="1074445" y="385406"/>
                  </a:lnTo>
                  <a:lnTo>
                    <a:pt x="1064158" y="385406"/>
                  </a:lnTo>
                  <a:lnTo>
                    <a:pt x="1064158" y="401548"/>
                  </a:lnTo>
                  <a:lnTo>
                    <a:pt x="1044714" y="401548"/>
                  </a:lnTo>
                  <a:lnTo>
                    <a:pt x="1068603" y="350875"/>
                  </a:lnTo>
                  <a:lnTo>
                    <a:pt x="1057579" y="350875"/>
                  </a:lnTo>
                  <a:lnTo>
                    <a:pt x="1034656" y="399618"/>
                  </a:lnTo>
                  <a:lnTo>
                    <a:pt x="1034656" y="410997"/>
                  </a:lnTo>
                  <a:lnTo>
                    <a:pt x="1064158" y="410997"/>
                  </a:lnTo>
                  <a:lnTo>
                    <a:pt x="1064158" y="428269"/>
                  </a:lnTo>
                  <a:lnTo>
                    <a:pt x="1074445" y="428269"/>
                  </a:lnTo>
                  <a:lnTo>
                    <a:pt x="1074445" y="410997"/>
                  </a:lnTo>
                  <a:lnTo>
                    <a:pt x="1084491" y="410997"/>
                  </a:lnTo>
                  <a:lnTo>
                    <a:pt x="1084491" y="401548"/>
                  </a:lnTo>
                  <a:close/>
                </a:path>
                <a:path w="1313179" h="429894">
                  <a:moveTo>
                    <a:pt x="1087412" y="0"/>
                  </a:moveTo>
                  <a:lnTo>
                    <a:pt x="1053604" y="0"/>
                  </a:lnTo>
                  <a:lnTo>
                    <a:pt x="1053604" y="337769"/>
                  </a:lnTo>
                  <a:lnTo>
                    <a:pt x="1087412" y="337769"/>
                  </a:lnTo>
                  <a:lnTo>
                    <a:pt x="1087412" y="0"/>
                  </a:lnTo>
                  <a:close/>
                </a:path>
                <a:path w="1313179" h="429894">
                  <a:moveTo>
                    <a:pt x="1123962" y="0"/>
                  </a:moveTo>
                  <a:lnTo>
                    <a:pt x="1114831" y="0"/>
                  </a:lnTo>
                  <a:lnTo>
                    <a:pt x="1114831" y="337769"/>
                  </a:lnTo>
                  <a:lnTo>
                    <a:pt x="1123962" y="337769"/>
                  </a:lnTo>
                  <a:lnTo>
                    <a:pt x="1123962" y="0"/>
                  </a:lnTo>
                  <a:close/>
                </a:path>
                <a:path w="1313179" h="429894">
                  <a:moveTo>
                    <a:pt x="1169174" y="397662"/>
                  </a:moveTo>
                  <a:lnTo>
                    <a:pt x="1167180" y="392277"/>
                  </a:lnTo>
                  <a:lnTo>
                    <a:pt x="1159154" y="384162"/>
                  </a:lnTo>
                  <a:lnTo>
                    <a:pt x="1153668" y="382003"/>
                  </a:lnTo>
                  <a:lnTo>
                    <a:pt x="1146644" y="381736"/>
                  </a:lnTo>
                  <a:lnTo>
                    <a:pt x="1166355" y="362013"/>
                  </a:lnTo>
                  <a:lnTo>
                    <a:pt x="1166355" y="351472"/>
                  </a:lnTo>
                  <a:lnTo>
                    <a:pt x="1120317" y="351472"/>
                  </a:lnTo>
                  <a:lnTo>
                    <a:pt x="1120317" y="360794"/>
                  </a:lnTo>
                  <a:lnTo>
                    <a:pt x="1152994" y="360794"/>
                  </a:lnTo>
                  <a:lnTo>
                    <a:pt x="1132382" y="381863"/>
                  </a:lnTo>
                  <a:lnTo>
                    <a:pt x="1132446" y="389572"/>
                  </a:lnTo>
                  <a:lnTo>
                    <a:pt x="1143774" y="389318"/>
                  </a:lnTo>
                  <a:lnTo>
                    <a:pt x="1149210" y="390486"/>
                  </a:lnTo>
                  <a:lnTo>
                    <a:pt x="1156182" y="395147"/>
                  </a:lnTo>
                  <a:lnTo>
                    <a:pt x="1157909" y="398805"/>
                  </a:lnTo>
                  <a:lnTo>
                    <a:pt x="1157909" y="408546"/>
                  </a:lnTo>
                  <a:lnTo>
                    <a:pt x="1156271" y="412445"/>
                  </a:lnTo>
                  <a:lnTo>
                    <a:pt x="1149794" y="418350"/>
                  </a:lnTo>
                  <a:lnTo>
                    <a:pt x="1145476" y="419811"/>
                  </a:lnTo>
                  <a:lnTo>
                    <a:pt x="1136827" y="419811"/>
                  </a:lnTo>
                  <a:lnTo>
                    <a:pt x="1133551" y="419366"/>
                  </a:lnTo>
                  <a:lnTo>
                    <a:pt x="1127036" y="417601"/>
                  </a:lnTo>
                  <a:lnTo>
                    <a:pt x="1123708" y="416267"/>
                  </a:lnTo>
                  <a:lnTo>
                    <a:pt x="1120317" y="414426"/>
                  </a:lnTo>
                  <a:lnTo>
                    <a:pt x="1120317" y="425462"/>
                  </a:lnTo>
                  <a:lnTo>
                    <a:pt x="1123784" y="426783"/>
                  </a:lnTo>
                  <a:lnTo>
                    <a:pt x="1127112" y="427748"/>
                  </a:lnTo>
                  <a:lnTo>
                    <a:pt x="1133500" y="429031"/>
                  </a:lnTo>
                  <a:lnTo>
                    <a:pt x="1136523" y="429361"/>
                  </a:lnTo>
                  <a:lnTo>
                    <a:pt x="1148600" y="429361"/>
                  </a:lnTo>
                  <a:lnTo>
                    <a:pt x="1155865" y="427126"/>
                  </a:lnTo>
                  <a:lnTo>
                    <a:pt x="1166520" y="418198"/>
                  </a:lnTo>
                  <a:lnTo>
                    <a:pt x="1169174" y="412115"/>
                  </a:lnTo>
                  <a:lnTo>
                    <a:pt x="1169174" y="397662"/>
                  </a:lnTo>
                  <a:close/>
                </a:path>
                <a:path w="1313179" h="429894">
                  <a:moveTo>
                    <a:pt x="1184287" y="0"/>
                  </a:moveTo>
                  <a:lnTo>
                    <a:pt x="1175156" y="0"/>
                  </a:lnTo>
                  <a:lnTo>
                    <a:pt x="1175156" y="337769"/>
                  </a:lnTo>
                  <a:lnTo>
                    <a:pt x="1184287" y="337769"/>
                  </a:lnTo>
                  <a:lnTo>
                    <a:pt x="1184287" y="0"/>
                  </a:lnTo>
                  <a:close/>
                </a:path>
                <a:path w="1313179" h="429894">
                  <a:moveTo>
                    <a:pt x="1208963" y="12"/>
                  </a:moveTo>
                  <a:lnTo>
                    <a:pt x="1199819" y="12"/>
                  </a:lnTo>
                  <a:lnTo>
                    <a:pt x="1199819" y="410908"/>
                  </a:lnTo>
                  <a:lnTo>
                    <a:pt x="1208963" y="410908"/>
                  </a:lnTo>
                  <a:lnTo>
                    <a:pt x="1208963" y="12"/>
                  </a:lnTo>
                  <a:close/>
                </a:path>
                <a:path w="1313179" h="429894">
                  <a:moveTo>
                    <a:pt x="1233639" y="12"/>
                  </a:moveTo>
                  <a:lnTo>
                    <a:pt x="1224495" y="12"/>
                  </a:lnTo>
                  <a:lnTo>
                    <a:pt x="1224495" y="410908"/>
                  </a:lnTo>
                  <a:lnTo>
                    <a:pt x="1233639" y="410908"/>
                  </a:lnTo>
                  <a:lnTo>
                    <a:pt x="1233639" y="12"/>
                  </a:lnTo>
                  <a:close/>
                </a:path>
                <a:path w="1313179" h="429894">
                  <a:moveTo>
                    <a:pt x="1312849" y="387578"/>
                  </a:moveTo>
                  <a:lnTo>
                    <a:pt x="1261910" y="353428"/>
                  </a:lnTo>
                  <a:lnTo>
                    <a:pt x="1261910" y="366179"/>
                  </a:lnTo>
                  <a:lnTo>
                    <a:pt x="1298003" y="389318"/>
                  </a:lnTo>
                  <a:lnTo>
                    <a:pt x="1261910" y="412457"/>
                  </a:lnTo>
                  <a:lnTo>
                    <a:pt x="1261910" y="425310"/>
                  </a:lnTo>
                  <a:lnTo>
                    <a:pt x="1312849" y="391109"/>
                  </a:lnTo>
                  <a:lnTo>
                    <a:pt x="1312849" y="3875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3817490" y="1975685"/>
            <a:ext cx="1738630" cy="1914525"/>
          </a:xfrm>
          <a:custGeom>
            <a:avLst/>
            <a:gdLst/>
            <a:ahLst/>
            <a:cxnLst/>
            <a:rect l="l" t="t" r="r" b="b"/>
            <a:pathLst>
              <a:path w="1738629" h="19145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490"/>
                </a:lnTo>
                <a:lnTo>
                  <a:pt x="1124" y="1884120"/>
                </a:lnTo>
                <a:lnTo>
                  <a:pt x="8999" y="1905498"/>
                </a:lnTo>
                <a:lnTo>
                  <a:pt x="30373" y="1913374"/>
                </a:lnTo>
                <a:lnTo>
                  <a:pt x="71996" y="1914499"/>
                </a:lnTo>
                <a:lnTo>
                  <a:pt x="1666595" y="1914499"/>
                </a:lnTo>
                <a:lnTo>
                  <a:pt x="1708218" y="1913374"/>
                </a:lnTo>
                <a:lnTo>
                  <a:pt x="1729592" y="1905498"/>
                </a:lnTo>
                <a:lnTo>
                  <a:pt x="1737466" y="1884120"/>
                </a:lnTo>
                <a:lnTo>
                  <a:pt x="1738591" y="184249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3919137" y="314404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RH-APC-E2000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16005118002565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1" name="object 21"/>
          <p:cNvSpPr txBox="1"/>
          <p:nvPr/>
        </p:nvSpPr>
        <p:spPr>
          <a:xfrm>
            <a:off x="3965930" y="2080051"/>
            <a:ext cx="1430655" cy="3289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sz="1000" b="1" spc="-40" dirty="0">
                <a:latin typeface="Trebuchet MS"/>
                <a:cs typeface="Trebuchet MS"/>
              </a:rPr>
              <a:t>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CRANBER</a:t>
            </a:r>
            <a:r>
              <a:rPr sz="1000" b="1" spc="-45" dirty="0">
                <a:latin typeface="Trebuchet MS"/>
                <a:cs typeface="Trebuchet MS"/>
              </a:rPr>
              <a:t>R</a:t>
            </a:r>
            <a:r>
              <a:rPr sz="1000" b="1" spc="-30" dirty="0">
                <a:latin typeface="Trebuchet MS"/>
                <a:cs typeface="Trebuchet MS"/>
              </a:rPr>
              <a:t>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2" name="object 2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404880" y="712139"/>
            <a:ext cx="553059" cy="1166964"/>
          </a:xfrm>
          <a:prstGeom prst="rect">
            <a:avLst/>
          </a:prstGeom>
        </p:spPr>
      </p:pic>
      <p:grpSp>
        <p:nvGrpSpPr>
          <p:cNvPr id="23" name="object 23"/>
          <p:cNvGrpSpPr/>
          <p:nvPr/>
        </p:nvGrpSpPr>
        <p:grpSpPr>
          <a:xfrm>
            <a:off x="4038028" y="2593784"/>
            <a:ext cx="1351280" cy="438784"/>
            <a:chOff x="4038028" y="2593784"/>
            <a:chExt cx="1351280" cy="438784"/>
          </a:xfrm>
        </p:grpSpPr>
        <p:sp>
          <p:nvSpPr>
            <p:cNvPr id="24" name="object 24"/>
            <p:cNvSpPr/>
            <p:nvPr/>
          </p:nvSpPr>
          <p:spPr>
            <a:xfrm>
              <a:off x="4038028" y="2593797"/>
              <a:ext cx="1351280" cy="438784"/>
            </a:xfrm>
            <a:custGeom>
              <a:avLst/>
              <a:gdLst/>
              <a:ahLst/>
              <a:cxnLst/>
              <a:rect l="l" t="t" r="r" b="b"/>
              <a:pathLst>
                <a:path w="1351279" h="438785">
                  <a:moveTo>
                    <a:pt x="1351127" y="0"/>
                  </a:moveTo>
                  <a:lnTo>
                    <a:pt x="0" y="0"/>
                  </a:lnTo>
                  <a:lnTo>
                    <a:pt x="0" y="438569"/>
                  </a:lnTo>
                  <a:lnTo>
                    <a:pt x="1351127" y="438569"/>
                  </a:lnTo>
                  <a:lnTo>
                    <a:pt x="1351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051922" y="2593784"/>
              <a:ext cx="1313180" cy="422275"/>
            </a:xfrm>
            <a:custGeom>
              <a:avLst/>
              <a:gdLst/>
              <a:ahLst/>
              <a:cxnLst/>
              <a:rect l="l" t="t" r="r" b="b"/>
              <a:pathLst>
                <a:path w="1313179" h="422275">
                  <a:moveTo>
                    <a:pt x="51689" y="389204"/>
                  </a:moveTo>
                  <a:lnTo>
                    <a:pt x="49415" y="383400"/>
                  </a:lnTo>
                  <a:lnTo>
                    <a:pt x="47218" y="381139"/>
                  </a:lnTo>
                  <a:lnTo>
                    <a:pt x="40652" y="374434"/>
                  </a:lnTo>
                  <a:lnTo>
                    <a:pt x="40652" y="391655"/>
                  </a:lnTo>
                  <a:lnTo>
                    <a:pt x="40614" y="401459"/>
                  </a:lnTo>
                  <a:lnTo>
                    <a:pt x="39370" y="405244"/>
                  </a:lnTo>
                  <a:lnTo>
                    <a:pt x="34239" y="410933"/>
                  </a:lnTo>
                  <a:lnTo>
                    <a:pt x="30657" y="412369"/>
                  </a:lnTo>
                  <a:lnTo>
                    <a:pt x="21475" y="412369"/>
                  </a:lnTo>
                  <a:lnTo>
                    <a:pt x="17805" y="410933"/>
                  </a:lnTo>
                  <a:lnTo>
                    <a:pt x="12369" y="405244"/>
                  </a:lnTo>
                  <a:lnTo>
                    <a:pt x="11036" y="401459"/>
                  </a:lnTo>
                  <a:lnTo>
                    <a:pt x="11150" y="391655"/>
                  </a:lnTo>
                  <a:lnTo>
                    <a:pt x="12369" y="388213"/>
                  </a:lnTo>
                  <a:lnTo>
                    <a:pt x="17716" y="382549"/>
                  </a:lnTo>
                  <a:lnTo>
                    <a:pt x="21310" y="381139"/>
                  </a:lnTo>
                  <a:lnTo>
                    <a:pt x="30441" y="381139"/>
                  </a:lnTo>
                  <a:lnTo>
                    <a:pt x="34061" y="382498"/>
                  </a:lnTo>
                  <a:lnTo>
                    <a:pt x="39344" y="387959"/>
                  </a:lnTo>
                  <a:lnTo>
                    <a:pt x="40652" y="391655"/>
                  </a:lnTo>
                  <a:lnTo>
                    <a:pt x="40652" y="374434"/>
                  </a:lnTo>
                  <a:lnTo>
                    <a:pt x="40373" y="374142"/>
                  </a:lnTo>
                  <a:lnTo>
                    <a:pt x="39090" y="373621"/>
                  </a:lnTo>
                  <a:lnTo>
                    <a:pt x="34696" y="371843"/>
                  </a:lnTo>
                  <a:lnTo>
                    <a:pt x="26250" y="371843"/>
                  </a:lnTo>
                  <a:lnTo>
                    <a:pt x="24638" y="371983"/>
                  </a:lnTo>
                  <a:lnTo>
                    <a:pt x="21463" y="372579"/>
                  </a:lnTo>
                  <a:lnTo>
                    <a:pt x="19900" y="373024"/>
                  </a:lnTo>
                  <a:lnTo>
                    <a:pt x="18389" y="373621"/>
                  </a:lnTo>
                  <a:lnTo>
                    <a:pt x="22745" y="367449"/>
                  </a:lnTo>
                  <a:lnTo>
                    <a:pt x="27051" y="361962"/>
                  </a:lnTo>
                  <a:lnTo>
                    <a:pt x="35585" y="352310"/>
                  </a:lnTo>
                  <a:lnTo>
                    <a:pt x="40081" y="347802"/>
                  </a:lnTo>
                  <a:lnTo>
                    <a:pt x="44831" y="343687"/>
                  </a:lnTo>
                  <a:lnTo>
                    <a:pt x="30835" y="343687"/>
                  </a:lnTo>
                  <a:lnTo>
                    <a:pt x="2501" y="379399"/>
                  </a:lnTo>
                  <a:lnTo>
                    <a:pt x="0" y="387438"/>
                  </a:lnTo>
                  <a:lnTo>
                    <a:pt x="0" y="403237"/>
                  </a:lnTo>
                  <a:lnTo>
                    <a:pt x="2374" y="409765"/>
                  </a:lnTo>
                  <a:lnTo>
                    <a:pt x="11861" y="419493"/>
                  </a:lnTo>
                  <a:lnTo>
                    <a:pt x="18186" y="421919"/>
                  </a:lnTo>
                  <a:lnTo>
                    <a:pt x="33680" y="421919"/>
                  </a:lnTo>
                  <a:lnTo>
                    <a:pt x="39827" y="419531"/>
                  </a:lnTo>
                  <a:lnTo>
                    <a:pt x="46951" y="412369"/>
                  </a:lnTo>
                  <a:lnTo>
                    <a:pt x="49314" y="409994"/>
                  </a:lnTo>
                  <a:lnTo>
                    <a:pt x="51689" y="403809"/>
                  </a:lnTo>
                  <a:lnTo>
                    <a:pt x="51689" y="389204"/>
                  </a:lnTo>
                  <a:close/>
                </a:path>
                <a:path w="1313179" h="422275">
                  <a:moveTo>
                    <a:pt x="88607" y="12"/>
                  </a:moveTo>
                  <a:lnTo>
                    <a:pt x="78562" y="12"/>
                  </a:lnTo>
                  <a:lnTo>
                    <a:pt x="78562" y="403707"/>
                  </a:lnTo>
                  <a:lnTo>
                    <a:pt x="88607" y="403707"/>
                  </a:lnTo>
                  <a:lnTo>
                    <a:pt x="88607" y="12"/>
                  </a:lnTo>
                  <a:close/>
                </a:path>
                <a:path w="1313179" h="422275">
                  <a:moveTo>
                    <a:pt x="112369" y="12"/>
                  </a:moveTo>
                  <a:lnTo>
                    <a:pt x="103225" y="12"/>
                  </a:lnTo>
                  <a:lnTo>
                    <a:pt x="103225" y="403707"/>
                  </a:lnTo>
                  <a:lnTo>
                    <a:pt x="112369" y="403707"/>
                  </a:lnTo>
                  <a:lnTo>
                    <a:pt x="112369" y="12"/>
                  </a:lnTo>
                  <a:close/>
                </a:path>
                <a:path w="1313179" h="422275">
                  <a:moveTo>
                    <a:pt x="173596" y="0"/>
                  </a:moveTo>
                  <a:lnTo>
                    <a:pt x="151650" y="0"/>
                  </a:lnTo>
                  <a:lnTo>
                    <a:pt x="151650" y="330581"/>
                  </a:lnTo>
                  <a:lnTo>
                    <a:pt x="173596" y="330581"/>
                  </a:lnTo>
                  <a:lnTo>
                    <a:pt x="173596" y="0"/>
                  </a:lnTo>
                  <a:close/>
                </a:path>
                <a:path w="1313179" h="422275">
                  <a:moveTo>
                    <a:pt x="184200" y="373672"/>
                  </a:moveTo>
                  <a:lnTo>
                    <a:pt x="183527" y="366128"/>
                  </a:lnTo>
                  <a:lnTo>
                    <a:pt x="180809" y="354152"/>
                  </a:lnTo>
                  <a:lnTo>
                    <a:pt x="179781" y="351993"/>
                  </a:lnTo>
                  <a:lnTo>
                    <a:pt x="178828" y="349961"/>
                  </a:lnTo>
                  <a:lnTo>
                    <a:pt x="176199" y="347472"/>
                  </a:lnTo>
                  <a:lnTo>
                    <a:pt x="174688" y="346011"/>
                  </a:lnTo>
                  <a:lnTo>
                    <a:pt x="173126" y="345249"/>
                  </a:lnTo>
                  <a:lnTo>
                    <a:pt x="173126" y="391325"/>
                  </a:lnTo>
                  <a:lnTo>
                    <a:pt x="172885" y="396341"/>
                  </a:lnTo>
                  <a:lnTo>
                    <a:pt x="165811" y="412089"/>
                  </a:lnTo>
                  <a:lnTo>
                    <a:pt x="164185" y="412534"/>
                  </a:lnTo>
                  <a:lnTo>
                    <a:pt x="161696" y="412737"/>
                  </a:lnTo>
                  <a:lnTo>
                    <a:pt x="154051" y="412737"/>
                  </a:lnTo>
                  <a:lnTo>
                    <a:pt x="151168" y="412419"/>
                  </a:lnTo>
                  <a:lnTo>
                    <a:pt x="148069" y="411073"/>
                  </a:lnTo>
                  <a:lnTo>
                    <a:pt x="146951" y="409854"/>
                  </a:lnTo>
                  <a:lnTo>
                    <a:pt x="146240" y="408076"/>
                  </a:lnTo>
                  <a:lnTo>
                    <a:pt x="145326" y="405993"/>
                  </a:lnTo>
                  <a:lnTo>
                    <a:pt x="144653" y="402818"/>
                  </a:lnTo>
                  <a:lnTo>
                    <a:pt x="143764" y="394208"/>
                  </a:lnTo>
                  <a:lnTo>
                    <a:pt x="143637" y="391325"/>
                  </a:lnTo>
                  <a:lnTo>
                    <a:pt x="143624" y="373672"/>
                  </a:lnTo>
                  <a:lnTo>
                    <a:pt x="143802" y="369671"/>
                  </a:lnTo>
                  <a:lnTo>
                    <a:pt x="144360" y="365315"/>
                  </a:lnTo>
                  <a:lnTo>
                    <a:pt x="144894" y="360845"/>
                  </a:lnTo>
                  <a:lnTo>
                    <a:pt x="154673" y="351993"/>
                  </a:lnTo>
                  <a:lnTo>
                    <a:pt x="162039" y="351993"/>
                  </a:lnTo>
                  <a:lnTo>
                    <a:pt x="173126" y="391325"/>
                  </a:lnTo>
                  <a:lnTo>
                    <a:pt x="173126" y="345249"/>
                  </a:lnTo>
                  <a:lnTo>
                    <a:pt x="172427" y="344893"/>
                  </a:lnTo>
                  <a:lnTo>
                    <a:pt x="166471" y="343433"/>
                  </a:lnTo>
                  <a:lnTo>
                    <a:pt x="162750" y="343065"/>
                  </a:lnTo>
                  <a:lnTo>
                    <a:pt x="153289" y="343065"/>
                  </a:lnTo>
                  <a:lnTo>
                    <a:pt x="132549" y="391325"/>
                  </a:lnTo>
                  <a:lnTo>
                    <a:pt x="133096" y="397979"/>
                  </a:lnTo>
                  <a:lnTo>
                    <a:pt x="153289" y="422160"/>
                  </a:lnTo>
                  <a:lnTo>
                    <a:pt x="163334" y="422160"/>
                  </a:lnTo>
                  <a:lnTo>
                    <a:pt x="179971" y="412737"/>
                  </a:lnTo>
                  <a:lnTo>
                    <a:pt x="181330" y="409460"/>
                  </a:lnTo>
                  <a:lnTo>
                    <a:pt x="182460" y="403910"/>
                  </a:lnTo>
                  <a:lnTo>
                    <a:pt x="183629" y="398373"/>
                  </a:lnTo>
                  <a:lnTo>
                    <a:pt x="184200" y="391325"/>
                  </a:lnTo>
                  <a:lnTo>
                    <a:pt x="184200" y="373672"/>
                  </a:lnTo>
                  <a:close/>
                </a:path>
                <a:path w="1313179" h="422275">
                  <a:moveTo>
                    <a:pt x="198259" y="0"/>
                  </a:moveTo>
                  <a:lnTo>
                    <a:pt x="189115" y="0"/>
                  </a:lnTo>
                  <a:lnTo>
                    <a:pt x="189115" y="330581"/>
                  </a:lnTo>
                  <a:lnTo>
                    <a:pt x="198259" y="330581"/>
                  </a:lnTo>
                  <a:lnTo>
                    <a:pt x="198259" y="0"/>
                  </a:lnTo>
                  <a:close/>
                </a:path>
                <a:path w="1313179" h="422275">
                  <a:moveTo>
                    <a:pt x="222034" y="0"/>
                  </a:moveTo>
                  <a:lnTo>
                    <a:pt x="212890" y="0"/>
                  </a:lnTo>
                  <a:lnTo>
                    <a:pt x="212890" y="330581"/>
                  </a:lnTo>
                  <a:lnTo>
                    <a:pt x="222034" y="330581"/>
                  </a:lnTo>
                  <a:lnTo>
                    <a:pt x="222034" y="0"/>
                  </a:lnTo>
                  <a:close/>
                </a:path>
                <a:path w="1313179" h="422275">
                  <a:moveTo>
                    <a:pt x="269189" y="373672"/>
                  </a:moveTo>
                  <a:lnTo>
                    <a:pt x="261175" y="347472"/>
                  </a:lnTo>
                  <a:lnTo>
                    <a:pt x="259676" y="346011"/>
                  </a:lnTo>
                  <a:lnTo>
                    <a:pt x="258114" y="345249"/>
                  </a:lnTo>
                  <a:lnTo>
                    <a:pt x="258114" y="391325"/>
                  </a:lnTo>
                  <a:lnTo>
                    <a:pt x="257848" y="396341"/>
                  </a:lnTo>
                  <a:lnTo>
                    <a:pt x="250799" y="412089"/>
                  </a:lnTo>
                  <a:lnTo>
                    <a:pt x="249161" y="412534"/>
                  </a:lnTo>
                  <a:lnTo>
                    <a:pt x="246684" y="412737"/>
                  </a:lnTo>
                  <a:lnTo>
                    <a:pt x="239039" y="412737"/>
                  </a:lnTo>
                  <a:lnTo>
                    <a:pt x="236143" y="412419"/>
                  </a:lnTo>
                  <a:lnTo>
                    <a:pt x="233057" y="411073"/>
                  </a:lnTo>
                  <a:lnTo>
                    <a:pt x="231940" y="409854"/>
                  </a:lnTo>
                  <a:lnTo>
                    <a:pt x="231228" y="408076"/>
                  </a:lnTo>
                  <a:lnTo>
                    <a:pt x="230314" y="405993"/>
                  </a:lnTo>
                  <a:lnTo>
                    <a:pt x="228612" y="373672"/>
                  </a:lnTo>
                  <a:lnTo>
                    <a:pt x="228790" y="369671"/>
                  </a:lnTo>
                  <a:lnTo>
                    <a:pt x="239649" y="351993"/>
                  </a:lnTo>
                  <a:lnTo>
                    <a:pt x="247027" y="351993"/>
                  </a:lnTo>
                  <a:lnTo>
                    <a:pt x="258114" y="391325"/>
                  </a:lnTo>
                  <a:lnTo>
                    <a:pt x="258114" y="345249"/>
                  </a:lnTo>
                  <a:lnTo>
                    <a:pt x="257403" y="344893"/>
                  </a:lnTo>
                  <a:lnTo>
                    <a:pt x="251460" y="343433"/>
                  </a:lnTo>
                  <a:lnTo>
                    <a:pt x="247738" y="343065"/>
                  </a:lnTo>
                  <a:lnTo>
                    <a:pt x="238277" y="343065"/>
                  </a:lnTo>
                  <a:lnTo>
                    <a:pt x="217538" y="391325"/>
                  </a:lnTo>
                  <a:lnTo>
                    <a:pt x="218084" y="397979"/>
                  </a:lnTo>
                  <a:lnTo>
                    <a:pt x="238277" y="422160"/>
                  </a:lnTo>
                  <a:lnTo>
                    <a:pt x="248323" y="422160"/>
                  </a:lnTo>
                  <a:lnTo>
                    <a:pt x="267500" y="403682"/>
                  </a:lnTo>
                  <a:lnTo>
                    <a:pt x="268592" y="398500"/>
                  </a:lnTo>
                  <a:lnTo>
                    <a:pt x="268643" y="397979"/>
                  </a:lnTo>
                  <a:lnTo>
                    <a:pt x="269189" y="391325"/>
                  </a:lnTo>
                  <a:lnTo>
                    <a:pt x="269189" y="373672"/>
                  </a:lnTo>
                  <a:close/>
                </a:path>
                <a:path w="1313179" h="422275">
                  <a:moveTo>
                    <a:pt x="283260" y="0"/>
                  </a:moveTo>
                  <a:lnTo>
                    <a:pt x="249440" y="0"/>
                  </a:lnTo>
                  <a:lnTo>
                    <a:pt x="249440" y="330581"/>
                  </a:lnTo>
                  <a:lnTo>
                    <a:pt x="283260" y="330581"/>
                  </a:lnTo>
                  <a:lnTo>
                    <a:pt x="283260" y="0"/>
                  </a:lnTo>
                  <a:close/>
                </a:path>
                <a:path w="1313179" h="422275">
                  <a:moveTo>
                    <a:pt x="331685" y="0"/>
                  </a:moveTo>
                  <a:lnTo>
                    <a:pt x="298792" y="0"/>
                  </a:lnTo>
                  <a:lnTo>
                    <a:pt x="298792" y="330581"/>
                  </a:lnTo>
                  <a:lnTo>
                    <a:pt x="331685" y="330581"/>
                  </a:lnTo>
                  <a:lnTo>
                    <a:pt x="331685" y="0"/>
                  </a:lnTo>
                  <a:close/>
                </a:path>
                <a:path w="1313179" h="422275">
                  <a:moveTo>
                    <a:pt x="350253" y="386676"/>
                  </a:moveTo>
                  <a:lnTo>
                    <a:pt x="347751" y="380746"/>
                  </a:lnTo>
                  <a:lnTo>
                    <a:pt x="337743" y="371538"/>
                  </a:lnTo>
                  <a:lnTo>
                    <a:pt x="331292" y="369265"/>
                  </a:lnTo>
                  <a:lnTo>
                    <a:pt x="318173" y="369392"/>
                  </a:lnTo>
                  <a:lnTo>
                    <a:pt x="319011" y="353466"/>
                  </a:lnTo>
                  <a:lnTo>
                    <a:pt x="347916" y="353466"/>
                  </a:lnTo>
                  <a:lnTo>
                    <a:pt x="347916" y="344284"/>
                  </a:lnTo>
                  <a:lnTo>
                    <a:pt x="309473" y="344284"/>
                  </a:lnTo>
                  <a:lnTo>
                    <a:pt x="307035" y="379552"/>
                  </a:lnTo>
                  <a:lnTo>
                    <a:pt x="316547" y="378536"/>
                  </a:lnTo>
                  <a:lnTo>
                    <a:pt x="325932" y="378460"/>
                  </a:lnTo>
                  <a:lnTo>
                    <a:pt x="330657" y="379780"/>
                  </a:lnTo>
                  <a:lnTo>
                    <a:pt x="337515" y="385140"/>
                  </a:lnTo>
                  <a:lnTo>
                    <a:pt x="339229" y="388759"/>
                  </a:lnTo>
                  <a:lnTo>
                    <a:pt x="339229" y="399427"/>
                  </a:lnTo>
                  <a:lnTo>
                    <a:pt x="336740" y="404139"/>
                  </a:lnTo>
                  <a:lnTo>
                    <a:pt x="326821" y="410806"/>
                  </a:lnTo>
                  <a:lnTo>
                    <a:pt x="319836" y="412496"/>
                  </a:lnTo>
                  <a:lnTo>
                    <a:pt x="310832" y="412496"/>
                  </a:lnTo>
                  <a:lnTo>
                    <a:pt x="306781" y="412369"/>
                  </a:lnTo>
                  <a:lnTo>
                    <a:pt x="306781" y="421919"/>
                  </a:lnTo>
                  <a:lnTo>
                    <a:pt x="309702" y="421919"/>
                  </a:lnTo>
                  <a:lnTo>
                    <a:pt x="318706" y="421449"/>
                  </a:lnTo>
                  <a:lnTo>
                    <a:pt x="350253" y="402678"/>
                  </a:lnTo>
                  <a:lnTo>
                    <a:pt x="350253" y="386676"/>
                  </a:lnTo>
                  <a:close/>
                </a:path>
                <a:path w="1313179" h="422275">
                  <a:moveTo>
                    <a:pt x="368236" y="0"/>
                  </a:moveTo>
                  <a:lnTo>
                    <a:pt x="359092" y="0"/>
                  </a:lnTo>
                  <a:lnTo>
                    <a:pt x="359092" y="330581"/>
                  </a:lnTo>
                  <a:lnTo>
                    <a:pt x="368236" y="330581"/>
                  </a:lnTo>
                  <a:lnTo>
                    <a:pt x="368236" y="0"/>
                  </a:lnTo>
                  <a:close/>
                </a:path>
                <a:path w="1313179" h="422275">
                  <a:moveTo>
                    <a:pt x="404799" y="0"/>
                  </a:moveTo>
                  <a:lnTo>
                    <a:pt x="383768" y="0"/>
                  </a:lnTo>
                  <a:lnTo>
                    <a:pt x="383768" y="330581"/>
                  </a:lnTo>
                  <a:lnTo>
                    <a:pt x="404799" y="330581"/>
                  </a:lnTo>
                  <a:lnTo>
                    <a:pt x="404799" y="0"/>
                  </a:lnTo>
                  <a:close/>
                </a:path>
                <a:path w="1313179" h="422275">
                  <a:moveTo>
                    <a:pt x="424637" y="344271"/>
                  </a:moveTo>
                  <a:lnTo>
                    <a:pt x="412991" y="344271"/>
                  </a:lnTo>
                  <a:lnTo>
                    <a:pt x="394881" y="359232"/>
                  </a:lnTo>
                  <a:lnTo>
                    <a:pt x="394881" y="372795"/>
                  </a:lnTo>
                  <a:lnTo>
                    <a:pt x="413499" y="356552"/>
                  </a:lnTo>
                  <a:lnTo>
                    <a:pt x="413499" y="421043"/>
                  </a:lnTo>
                  <a:lnTo>
                    <a:pt x="424637" y="421043"/>
                  </a:lnTo>
                  <a:lnTo>
                    <a:pt x="424637" y="344271"/>
                  </a:lnTo>
                  <a:close/>
                </a:path>
                <a:path w="1313179" h="422275">
                  <a:moveTo>
                    <a:pt x="454139" y="0"/>
                  </a:moveTo>
                  <a:lnTo>
                    <a:pt x="432219" y="0"/>
                  </a:lnTo>
                  <a:lnTo>
                    <a:pt x="432219" y="330581"/>
                  </a:lnTo>
                  <a:lnTo>
                    <a:pt x="454139" y="330581"/>
                  </a:lnTo>
                  <a:lnTo>
                    <a:pt x="454139" y="0"/>
                  </a:lnTo>
                  <a:close/>
                </a:path>
                <a:path w="1313179" h="422275">
                  <a:moveTo>
                    <a:pt x="502564" y="0"/>
                  </a:moveTo>
                  <a:lnTo>
                    <a:pt x="481558" y="0"/>
                  </a:lnTo>
                  <a:lnTo>
                    <a:pt x="481558" y="330581"/>
                  </a:lnTo>
                  <a:lnTo>
                    <a:pt x="502564" y="330581"/>
                  </a:lnTo>
                  <a:lnTo>
                    <a:pt x="502564" y="0"/>
                  </a:lnTo>
                  <a:close/>
                </a:path>
                <a:path w="1313179" h="422275">
                  <a:moveTo>
                    <a:pt x="509638" y="344271"/>
                  </a:moveTo>
                  <a:lnTo>
                    <a:pt x="497979" y="344271"/>
                  </a:lnTo>
                  <a:lnTo>
                    <a:pt x="479882" y="359232"/>
                  </a:lnTo>
                  <a:lnTo>
                    <a:pt x="479882" y="372795"/>
                  </a:lnTo>
                  <a:lnTo>
                    <a:pt x="498487" y="356552"/>
                  </a:lnTo>
                  <a:lnTo>
                    <a:pt x="498487" y="421043"/>
                  </a:lnTo>
                  <a:lnTo>
                    <a:pt x="509638" y="421043"/>
                  </a:lnTo>
                  <a:lnTo>
                    <a:pt x="509638" y="344271"/>
                  </a:lnTo>
                  <a:close/>
                </a:path>
                <a:path w="1313179" h="422275">
                  <a:moveTo>
                    <a:pt x="539127" y="0"/>
                  </a:moveTo>
                  <a:lnTo>
                    <a:pt x="529983" y="0"/>
                  </a:lnTo>
                  <a:lnTo>
                    <a:pt x="529983" y="330581"/>
                  </a:lnTo>
                  <a:lnTo>
                    <a:pt x="539127" y="330581"/>
                  </a:lnTo>
                  <a:lnTo>
                    <a:pt x="539127" y="0"/>
                  </a:lnTo>
                  <a:close/>
                </a:path>
                <a:path w="1313179" h="422275">
                  <a:moveTo>
                    <a:pt x="575678" y="0"/>
                  </a:moveTo>
                  <a:lnTo>
                    <a:pt x="554672" y="0"/>
                  </a:lnTo>
                  <a:lnTo>
                    <a:pt x="554672" y="330581"/>
                  </a:lnTo>
                  <a:lnTo>
                    <a:pt x="575678" y="330581"/>
                  </a:lnTo>
                  <a:lnTo>
                    <a:pt x="575678" y="0"/>
                  </a:lnTo>
                  <a:close/>
                </a:path>
                <a:path w="1313179" h="422275">
                  <a:moveTo>
                    <a:pt x="610044" y="407898"/>
                  </a:moveTo>
                  <a:lnTo>
                    <a:pt x="609930" y="395719"/>
                  </a:lnTo>
                  <a:lnTo>
                    <a:pt x="608825" y="391807"/>
                  </a:lnTo>
                  <a:lnTo>
                    <a:pt x="603935" y="384683"/>
                  </a:lnTo>
                  <a:lnTo>
                    <a:pt x="602729" y="383717"/>
                  </a:lnTo>
                  <a:lnTo>
                    <a:pt x="599744" y="381317"/>
                  </a:lnTo>
                  <a:lnTo>
                    <a:pt x="599033" y="380936"/>
                  </a:lnTo>
                  <a:lnTo>
                    <a:pt x="599033" y="404037"/>
                  </a:lnTo>
                  <a:lnTo>
                    <a:pt x="597725" y="407111"/>
                  </a:lnTo>
                  <a:lnTo>
                    <a:pt x="592493" y="411619"/>
                  </a:lnTo>
                  <a:lnTo>
                    <a:pt x="588835" y="412737"/>
                  </a:lnTo>
                  <a:lnTo>
                    <a:pt x="579564" y="412737"/>
                  </a:lnTo>
                  <a:lnTo>
                    <a:pt x="575932" y="411619"/>
                  </a:lnTo>
                  <a:lnTo>
                    <a:pt x="570712" y="407111"/>
                  </a:lnTo>
                  <a:lnTo>
                    <a:pt x="569391" y="404037"/>
                  </a:lnTo>
                  <a:lnTo>
                    <a:pt x="569391" y="396709"/>
                  </a:lnTo>
                  <a:lnTo>
                    <a:pt x="570522" y="393763"/>
                  </a:lnTo>
                  <a:lnTo>
                    <a:pt x="575017" y="388734"/>
                  </a:lnTo>
                  <a:lnTo>
                    <a:pt x="578827" y="386219"/>
                  </a:lnTo>
                  <a:lnTo>
                    <a:pt x="584187" y="383717"/>
                  </a:lnTo>
                  <a:lnTo>
                    <a:pt x="589584" y="386219"/>
                  </a:lnTo>
                  <a:lnTo>
                    <a:pt x="593407" y="388734"/>
                  </a:lnTo>
                  <a:lnTo>
                    <a:pt x="595630" y="391261"/>
                  </a:lnTo>
                  <a:lnTo>
                    <a:pt x="597903" y="393788"/>
                  </a:lnTo>
                  <a:lnTo>
                    <a:pt x="599008" y="396709"/>
                  </a:lnTo>
                  <a:lnTo>
                    <a:pt x="599033" y="404037"/>
                  </a:lnTo>
                  <a:lnTo>
                    <a:pt x="599033" y="380936"/>
                  </a:lnTo>
                  <a:lnTo>
                    <a:pt x="593979" y="378206"/>
                  </a:lnTo>
                  <a:lnTo>
                    <a:pt x="598170" y="375551"/>
                  </a:lnTo>
                  <a:lnTo>
                    <a:pt x="601129" y="372922"/>
                  </a:lnTo>
                  <a:lnTo>
                    <a:pt x="601294" y="372783"/>
                  </a:lnTo>
                  <a:lnTo>
                    <a:pt x="603440" y="369582"/>
                  </a:lnTo>
                  <a:lnTo>
                    <a:pt x="605358" y="366801"/>
                  </a:lnTo>
                  <a:lnTo>
                    <a:pt x="606298" y="363753"/>
                  </a:lnTo>
                  <a:lnTo>
                    <a:pt x="606374" y="354914"/>
                  </a:lnTo>
                  <a:lnTo>
                    <a:pt x="605116" y="352361"/>
                  </a:lnTo>
                  <a:lnTo>
                    <a:pt x="604380" y="350850"/>
                  </a:lnTo>
                  <a:lnTo>
                    <a:pt x="600354" y="347802"/>
                  </a:lnTo>
                  <a:lnTo>
                    <a:pt x="596353" y="344703"/>
                  </a:lnTo>
                  <a:lnTo>
                    <a:pt x="595807" y="344551"/>
                  </a:lnTo>
                  <a:lnTo>
                    <a:pt x="595807" y="358241"/>
                  </a:lnTo>
                  <a:lnTo>
                    <a:pt x="595744" y="363524"/>
                  </a:lnTo>
                  <a:lnTo>
                    <a:pt x="594842" y="365467"/>
                  </a:lnTo>
                  <a:lnTo>
                    <a:pt x="590804" y="369582"/>
                  </a:lnTo>
                  <a:lnTo>
                    <a:pt x="587921" y="371386"/>
                  </a:lnTo>
                  <a:lnTo>
                    <a:pt x="584187" y="372922"/>
                  </a:lnTo>
                  <a:lnTo>
                    <a:pt x="580440" y="371436"/>
                  </a:lnTo>
                  <a:lnTo>
                    <a:pt x="577557" y="369633"/>
                  </a:lnTo>
                  <a:lnTo>
                    <a:pt x="573582" y="365531"/>
                  </a:lnTo>
                  <a:lnTo>
                    <a:pt x="572693" y="363524"/>
                  </a:lnTo>
                  <a:lnTo>
                    <a:pt x="572579" y="358241"/>
                  </a:lnTo>
                  <a:lnTo>
                    <a:pt x="573620" y="356209"/>
                  </a:lnTo>
                  <a:lnTo>
                    <a:pt x="595807" y="358241"/>
                  </a:lnTo>
                  <a:lnTo>
                    <a:pt x="595807" y="344551"/>
                  </a:lnTo>
                  <a:lnTo>
                    <a:pt x="590969" y="343192"/>
                  </a:lnTo>
                  <a:lnTo>
                    <a:pt x="577392" y="343192"/>
                  </a:lnTo>
                  <a:lnTo>
                    <a:pt x="572033" y="344754"/>
                  </a:lnTo>
                  <a:lnTo>
                    <a:pt x="564045" y="351002"/>
                  </a:lnTo>
                  <a:lnTo>
                    <a:pt x="562051" y="355193"/>
                  </a:lnTo>
                  <a:lnTo>
                    <a:pt x="562051" y="363753"/>
                  </a:lnTo>
                  <a:lnTo>
                    <a:pt x="563067" y="366903"/>
                  </a:lnTo>
                  <a:lnTo>
                    <a:pt x="567182" y="372808"/>
                  </a:lnTo>
                  <a:lnTo>
                    <a:pt x="570293" y="375551"/>
                  </a:lnTo>
                  <a:lnTo>
                    <a:pt x="574433" y="378206"/>
                  </a:lnTo>
                  <a:lnTo>
                    <a:pt x="568706" y="381342"/>
                  </a:lnTo>
                  <a:lnTo>
                    <a:pt x="564642" y="384606"/>
                  </a:lnTo>
                  <a:lnTo>
                    <a:pt x="559612" y="391579"/>
                  </a:lnTo>
                  <a:lnTo>
                    <a:pt x="558380" y="395719"/>
                  </a:lnTo>
                  <a:lnTo>
                    <a:pt x="558380" y="407352"/>
                  </a:lnTo>
                  <a:lnTo>
                    <a:pt x="560628" y="412686"/>
                  </a:lnTo>
                  <a:lnTo>
                    <a:pt x="569620" y="420255"/>
                  </a:lnTo>
                  <a:lnTo>
                    <a:pt x="575983" y="422160"/>
                  </a:lnTo>
                  <a:lnTo>
                    <a:pt x="592416" y="422160"/>
                  </a:lnTo>
                  <a:lnTo>
                    <a:pt x="598805" y="420357"/>
                  </a:lnTo>
                  <a:lnTo>
                    <a:pt x="607796" y="413042"/>
                  </a:lnTo>
                  <a:lnTo>
                    <a:pt x="607923" y="412737"/>
                  </a:lnTo>
                  <a:lnTo>
                    <a:pt x="610044" y="407898"/>
                  </a:lnTo>
                  <a:close/>
                </a:path>
                <a:path w="1313179" h="422275">
                  <a:moveTo>
                    <a:pt x="624103" y="0"/>
                  </a:moveTo>
                  <a:lnTo>
                    <a:pt x="590308" y="0"/>
                  </a:lnTo>
                  <a:lnTo>
                    <a:pt x="590308" y="330581"/>
                  </a:lnTo>
                  <a:lnTo>
                    <a:pt x="624103" y="330581"/>
                  </a:lnTo>
                  <a:lnTo>
                    <a:pt x="624103" y="0"/>
                  </a:lnTo>
                  <a:close/>
                </a:path>
                <a:path w="1313179" h="422275">
                  <a:moveTo>
                    <a:pt x="648792" y="12"/>
                  </a:moveTo>
                  <a:lnTo>
                    <a:pt x="639648" y="12"/>
                  </a:lnTo>
                  <a:lnTo>
                    <a:pt x="639648" y="403707"/>
                  </a:lnTo>
                  <a:lnTo>
                    <a:pt x="648792" y="403707"/>
                  </a:lnTo>
                  <a:lnTo>
                    <a:pt x="648792" y="12"/>
                  </a:lnTo>
                  <a:close/>
                </a:path>
                <a:path w="1313179" h="422275">
                  <a:moveTo>
                    <a:pt x="672541" y="12"/>
                  </a:moveTo>
                  <a:lnTo>
                    <a:pt x="663422" y="12"/>
                  </a:lnTo>
                  <a:lnTo>
                    <a:pt x="663422" y="403707"/>
                  </a:lnTo>
                  <a:lnTo>
                    <a:pt x="672541" y="403707"/>
                  </a:lnTo>
                  <a:lnTo>
                    <a:pt x="672541" y="12"/>
                  </a:lnTo>
                  <a:close/>
                </a:path>
                <a:path w="1313179" h="422275">
                  <a:moveTo>
                    <a:pt x="721880" y="0"/>
                  </a:moveTo>
                  <a:lnTo>
                    <a:pt x="688086" y="0"/>
                  </a:lnTo>
                  <a:lnTo>
                    <a:pt x="688086" y="330581"/>
                  </a:lnTo>
                  <a:lnTo>
                    <a:pt x="721880" y="330581"/>
                  </a:lnTo>
                  <a:lnTo>
                    <a:pt x="721880" y="0"/>
                  </a:lnTo>
                  <a:close/>
                </a:path>
                <a:path w="1313179" h="422275">
                  <a:moveTo>
                    <a:pt x="744385" y="373672"/>
                  </a:moveTo>
                  <a:lnTo>
                    <a:pt x="743712" y="366128"/>
                  </a:lnTo>
                  <a:lnTo>
                    <a:pt x="740994" y="354152"/>
                  </a:lnTo>
                  <a:lnTo>
                    <a:pt x="739965" y="351993"/>
                  </a:lnTo>
                  <a:lnTo>
                    <a:pt x="739013" y="349961"/>
                  </a:lnTo>
                  <a:lnTo>
                    <a:pt x="736371" y="347472"/>
                  </a:lnTo>
                  <a:lnTo>
                    <a:pt x="734872" y="346011"/>
                  </a:lnTo>
                  <a:lnTo>
                    <a:pt x="733310" y="345249"/>
                  </a:lnTo>
                  <a:lnTo>
                    <a:pt x="733310" y="391325"/>
                  </a:lnTo>
                  <a:lnTo>
                    <a:pt x="733056" y="396341"/>
                  </a:lnTo>
                  <a:lnTo>
                    <a:pt x="731812" y="405396"/>
                  </a:lnTo>
                  <a:lnTo>
                    <a:pt x="730872" y="408444"/>
                  </a:lnTo>
                  <a:lnTo>
                    <a:pt x="729589" y="410032"/>
                  </a:lnTo>
                  <a:lnTo>
                    <a:pt x="728840" y="410997"/>
                  </a:lnTo>
                  <a:lnTo>
                    <a:pt x="727633" y="411695"/>
                  </a:lnTo>
                  <a:lnTo>
                    <a:pt x="725995" y="412089"/>
                  </a:lnTo>
                  <a:lnTo>
                    <a:pt x="724357" y="412534"/>
                  </a:lnTo>
                  <a:lnTo>
                    <a:pt x="721880" y="412737"/>
                  </a:lnTo>
                  <a:lnTo>
                    <a:pt x="714235" y="412737"/>
                  </a:lnTo>
                  <a:lnTo>
                    <a:pt x="711339" y="412419"/>
                  </a:lnTo>
                  <a:lnTo>
                    <a:pt x="708253" y="411073"/>
                  </a:lnTo>
                  <a:lnTo>
                    <a:pt x="707136" y="409854"/>
                  </a:lnTo>
                  <a:lnTo>
                    <a:pt x="706424" y="408076"/>
                  </a:lnTo>
                  <a:lnTo>
                    <a:pt x="705510" y="405993"/>
                  </a:lnTo>
                  <a:lnTo>
                    <a:pt x="703808" y="373672"/>
                  </a:lnTo>
                  <a:lnTo>
                    <a:pt x="703986" y="369671"/>
                  </a:lnTo>
                  <a:lnTo>
                    <a:pt x="714844" y="351993"/>
                  </a:lnTo>
                  <a:lnTo>
                    <a:pt x="722223" y="351993"/>
                  </a:lnTo>
                  <a:lnTo>
                    <a:pt x="733310" y="391325"/>
                  </a:lnTo>
                  <a:lnTo>
                    <a:pt x="733310" y="345249"/>
                  </a:lnTo>
                  <a:lnTo>
                    <a:pt x="732599" y="344893"/>
                  </a:lnTo>
                  <a:lnTo>
                    <a:pt x="726655" y="343433"/>
                  </a:lnTo>
                  <a:lnTo>
                    <a:pt x="722934" y="343065"/>
                  </a:lnTo>
                  <a:lnTo>
                    <a:pt x="713473" y="343065"/>
                  </a:lnTo>
                  <a:lnTo>
                    <a:pt x="692734" y="391325"/>
                  </a:lnTo>
                  <a:lnTo>
                    <a:pt x="693280" y="397979"/>
                  </a:lnTo>
                  <a:lnTo>
                    <a:pt x="713473" y="422160"/>
                  </a:lnTo>
                  <a:lnTo>
                    <a:pt x="723531" y="422160"/>
                  </a:lnTo>
                  <a:lnTo>
                    <a:pt x="742696" y="403682"/>
                  </a:lnTo>
                  <a:lnTo>
                    <a:pt x="743788" y="398500"/>
                  </a:lnTo>
                  <a:lnTo>
                    <a:pt x="743839" y="397979"/>
                  </a:lnTo>
                  <a:lnTo>
                    <a:pt x="744385" y="391325"/>
                  </a:lnTo>
                  <a:lnTo>
                    <a:pt x="744385" y="373672"/>
                  </a:lnTo>
                  <a:close/>
                </a:path>
                <a:path w="1313179" h="422275">
                  <a:moveTo>
                    <a:pt x="758444" y="0"/>
                  </a:moveTo>
                  <a:lnTo>
                    <a:pt x="749312" y="0"/>
                  </a:lnTo>
                  <a:lnTo>
                    <a:pt x="749312" y="330581"/>
                  </a:lnTo>
                  <a:lnTo>
                    <a:pt x="758444" y="330581"/>
                  </a:lnTo>
                  <a:lnTo>
                    <a:pt x="758444" y="0"/>
                  </a:lnTo>
                  <a:close/>
                </a:path>
                <a:path w="1313179" h="422275">
                  <a:moveTo>
                    <a:pt x="806894" y="0"/>
                  </a:moveTo>
                  <a:lnTo>
                    <a:pt x="773087" y="0"/>
                  </a:lnTo>
                  <a:lnTo>
                    <a:pt x="773087" y="330581"/>
                  </a:lnTo>
                  <a:lnTo>
                    <a:pt x="806894" y="330581"/>
                  </a:lnTo>
                  <a:lnTo>
                    <a:pt x="806894" y="0"/>
                  </a:lnTo>
                  <a:close/>
                </a:path>
                <a:path w="1313179" h="422275">
                  <a:moveTo>
                    <a:pt x="829360" y="373672"/>
                  </a:moveTo>
                  <a:lnTo>
                    <a:pt x="821359" y="347472"/>
                  </a:lnTo>
                  <a:lnTo>
                    <a:pt x="819848" y="346011"/>
                  </a:lnTo>
                  <a:lnTo>
                    <a:pt x="818286" y="345249"/>
                  </a:lnTo>
                  <a:lnTo>
                    <a:pt x="818286" y="391325"/>
                  </a:lnTo>
                  <a:lnTo>
                    <a:pt x="818045" y="396341"/>
                  </a:lnTo>
                  <a:lnTo>
                    <a:pt x="810971" y="412089"/>
                  </a:lnTo>
                  <a:lnTo>
                    <a:pt x="809345" y="412534"/>
                  </a:lnTo>
                  <a:lnTo>
                    <a:pt x="806856" y="412737"/>
                  </a:lnTo>
                  <a:lnTo>
                    <a:pt x="799211" y="412737"/>
                  </a:lnTo>
                  <a:lnTo>
                    <a:pt x="796328" y="412419"/>
                  </a:lnTo>
                  <a:lnTo>
                    <a:pt x="793229" y="411073"/>
                  </a:lnTo>
                  <a:lnTo>
                    <a:pt x="792124" y="409854"/>
                  </a:lnTo>
                  <a:lnTo>
                    <a:pt x="791400" y="408076"/>
                  </a:lnTo>
                  <a:lnTo>
                    <a:pt x="790486" y="405993"/>
                  </a:lnTo>
                  <a:lnTo>
                    <a:pt x="789813" y="402818"/>
                  </a:lnTo>
                  <a:lnTo>
                    <a:pt x="788936" y="394208"/>
                  </a:lnTo>
                  <a:lnTo>
                    <a:pt x="788809" y="391325"/>
                  </a:lnTo>
                  <a:lnTo>
                    <a:pt x="788797" y="373672"/>
                  </a:lnTo>
                  <a:lnTo>
                    <a:pt x="788974" y="369671"/>
                  </a:lnTo>
                  <a:lnTo>
                    <a:pt x="789520" y="365315"/>
                  </a:lnTo>
                  <a:lnTo>
                    <a:pt x="790054" y="360845"/>
                  </a:lnTo>
                  <a:lnTo>
                    <a:pt x="799833" y="351993"/>
                  </a:lnTo>
                  <a:lnTo>
                    <a:pt x="807199" y="351993"/>
                  </a:lnTo>
                  <a:lnTo>
                    <a:pt x="818286" y="391325"/>
                  </a:lnTo>
                  <a:lnTo>
                    <a:pt x="818286" y="345249"/>
                  </a:lnTo>
                  <a:lnTo>
                    <a:pt x="817587" y="344893"/>
                  </a:lnTo>
                  <a:lnTo>
                    <a:pt x="811631" y="343433"/>
                  </a:lnTo>
                  <a:lnTo>
                    <a:pt x="807910" y="343065"/>
                  </a:lnTo>
                  <a:lnTo>
                    <a:pt x="798449" y="343065"/>
                  </a:lnTo>
                  <a:lnTo>
                    <a:pt x="777709" y="391325"/>
                  </a:lnTo>
                  <a:lnTo>
                    <a:pt x="778256" y="397979"/>
                  </a:lnTo>
                  <a:lnTo>
                    <a:pt x="798449" y="422160"/>
                  </a:lnTo>
                  <a:lnTo>
                    <a:pt x="808494" y="422160"/>
                  </a:lnTo>
                  <a:lnTo>
                    <a:pt x="827620" y="403910"/>
                  </a:lnTo>
                  <a:lnTo>
                    <a:pt x="828789" y="398373"/>
                  </a:lnTo>
                  <a:lnTo>
                    <a:pt x="829360" y="391325"/>
                  </a:lnTo>
                  <a:lnTo>
                    <a:pt x="829360" y="373672"/>
                  </a:lnTo>
                  <a:close/>
                </a:path>
                <a:path w="1313179" h="422275">
                  <a:moveTo>
                    <a:pt x="843432" y="0"/>
                  </a:moveTo>
                  <a:lnTo>
                    <a:pt x="834313" y="0"/>
                  </a:lnTo>
                  <a:lnTo>
                    <a:pt x="834313" y="330581"/>
                  </a:lnTo>
                  <a:lnTo>
                    <a:pt x="843432" y="330581"/>
                  </a:lnTo>
                  <a:lnTo>
                    <a:pt x="843432" y="0"/>
                  </a:lnTo>
                  <a:close/>
                </a:path>
                <a:path w="1313179" h="422275">
                  <a:moveTo>
                    <a:pt x="879995" y="0"/>
                  </a:moveTo>
                  <a:lnTo>
                    <a:pt x="858977" y="0"/>
                  </a:lnTo>
                  <a:lnTo>
                    <a:pt x="858977" y="330581"/>
                  </a:lnTo>
                  <a:lnTo>
                    <a:pt x="879995" y="330581"/>
                  </a:lnTo>
                  <a:lnTo>
                    <a:pt x="879995" y="0"/>
                  </a:lnTo>
                  <a:close/>
                </a:path>
                <a:path w="1313179" h="422275">
                  <a:moveTo>
                    <a:pt x="912825" y="357682"/>
                  </a:moveTo>
                  <a:lnTo>
                    <a:pt x="910590" y="352539"/>
                  </a:lnTo>
                  <a:lnTo>
                    <a:pt x="901725" y="344957"/>
                  </a:lnTo>
                  <a:lnTo>
                    <a:pt x="895642" y="343065"/>
                  </a:lnTo>
                  <a:lnTo>
                    <a:pt x="884059" y="343065"/>
                  </a:lnTo>
                  <a:lnTo>
                    <a:pt x="880414" y="343509"/>
                  </a:lnTo>
                  <a:lnTo>
                    <a:pt x="873683" y="345351"/>
                  </a:lnTo>
                  <a:lnTo>
                    <a:pt x="870496" y="346735"/>
                  </a:lnTo>
                  <a:lnTo>
                    <a:pt x="867524" y="348602"/>
                  </a:lnTo>
                  <a:lnTo>
                    <a:pt x="867524" y="360578"/>
                  </a:lnTo>
                  <a:lnTo>
                    <a:pt x="872032" y="357581"/>
                  </a:lnTo>
                  <a:lnTo>
                    <a:pt x="875969" y="355371"/>
                  </a:lnTo>
                  <a:lnTo>
                    <a:pt x="882700" y="352564"/>
                  </a:lnTo>
                  <a:lnTo>
                    <a:pt x="885736" y="351878"/>
                  </a:lnTo>
                  <a:lnTo>
                    <a:pt x="892213" y="351878"/>
                  </a:lnTo>
                  <a:lnTo>
                    <a:pt x="895311" y="352945"/>
                  </a:lnTo>
                  <a:lnTo>
                    <a:pt x="900214" y="357162"/>
                  </a:lnTo>
                  <a:lnTo>
                    <a:pt x="901446" y="359791"/>
                  </a:lnTo>
                  <a:lnTo>
                    <a:pt x="901446" y="365671"/>
                  </a:lnTo>
                  <a:lnTo>
                    <a:pt x="900645" y="368198"/>
                  </a:lnTo>
                  <a:lnTo>
                    <a:pt x="897496" y="372706"/>
                  </a:lnTo>
                  <a:lnTo>
                    <a:pt x="894626" y="375246"/>
                  </a:lnTo>
                  <a:lnTo>
                    <a:pt x="881684" y="383946"/>
                  </a:lnTo>
                  <a:lnTo>
                    <a:pt x="875944" y="387845"/>
                  </a:lnTo>
                  <a:lnTo>
                    <a:pt x="871893" y="392163"/>
                  </a:lnTo>
                  <a:lnTo>
                    <a:pt x="867168" y="401612"/>
                  </a:lnTo>
                  <a:lnTo>
                    <a:pt x="865987" y="407936"/>
                  </a:lnTo>
                  <a:lnTo>
                    <a:pt x="865987" y="415925"/>
                  </a:lnTo>
                  <a:lnTo>
                    <a:pt x="866165" y="420458"/>
                  </a:lnTo>
                  <a:lnTo>
                    <a:pt x="911593" y="420458"/>
                  </a:lnTo>
                  <a:lnTo>
                    <a:pt x="911593" y="411162"/>
                  </a:lnTo>
                  <a:lnTo>
                    <a:pt x="877684" y="411162"/>
                  </a:lnTo>
                  <a:lnTo>
                    <a:pt x="877684" y="405409"/>
                  </a:lnTo>
                  <a:lnTo>
                    <a:pt x="878598" y="402247"/>
                  </a:lnTo>
                  <a:lnTo>
                    <a:pt x="882319" y="396798"/>
                  </a:lnTo>
                  <a:lnTo>
                    <a:pt x="885761" y="393763"/>
                  </a:lnTo>
                  <a:lnTo>
                    <a:pt x="903185" y="382333"/>
                  </a:lnTo>
                  <a:lnTo>
                    <a:pt x="907008" y="378917"/>
                  </a:lnTo>
                  <a:lnTo>
                    <a:pt x="911656" y="372110"/>
                  </a:lnTo>
                  <a:lnTo>
                    <a:pt x="912825" y="368350"/>
                  </a:lnTo>
                  <a:lnTo>
                    <a:pt x="912825" y="357682"/>
                  </a:lnTo>
                  <a:close/>
                </a:path>
                <a:path w="1313179" h="422275">
                  <a:moveTo>
                    <a:pt x="916533" y="0"/>
                  </a:moveTo>
                  <a:lnTo>
                    <a:pt x="895527" y="0"/>
                  </a:lnTo>
                  <a:lnTo>
                    <a:pt x="895527" y="330581"/>
                  </a:lnTo>
                  <a:lnTo>
                    <a:pt x="916533" y="330581"/>
                  </a:lnTo>
                  <a:lnTo>
                    <a:pt x="916533" y="0"/>
                  </a:lnTo>
                  <a:close/>
                </a:path>
                <a:path w="1313179" h="422275">
                  <a:moveTo>
                    <a:pt x="953096" y="0"/>
                  </a:moveTo>
                  <a:lnTo>
                    <a:pt x="943952" y="0"/>
                  </a:lnTo>
                  <a:lnTo>
                    <a:pt x="943952" y="330581"/>
                  </a:lnTo>
                  <a:lnTo>
                    <a:pt x="953096" y="330581"/>
                  </a:lnTo>
                  <a:lnTo>
                    <a:pt x="953096" y="0"/>
                  </a:lnTo>
                  <a:close/>
                </a:path>
                <a:path w="1313179" h="422275">
                  <a:moveTo>
                    <a:pt x="996340" y="386676"/>
                  </a:moveTo>
                  <a:lnTo>
                    <a:pt x="993838" y="380746"/>
                  </a:lnTo>
                  <a:lnTo>
                    <a:pt x="983830" y="371538"/>
                  </a:lnTo>
                  <a:lnTo>
                    <a:pt x="977379" y="369265"/>
                  </a:lnTo>
                  <a:lnTo>
                    <a:pt x="964260" y="369392"/>
                  </a:lnTo>
                  <a:lnTo>
                    <a:pt x="965098" y="353466"/>
                  </a:lnTo>
                  <a:lnTo>
                    <a:pt x="994016" y="353466"/>
                  </a:lnTo>
                  <a:lnTo>
                    <a:pt x="994016" y="344284"/>
                  </a:lnTo>
                  <a:lnTo>
                    <a:pt x="955560" y="344284"/>
                  </a:lnTo>
                  <a:lnTo>
                    <a:pt x="953122" y="379552"/>
                  </a:lnTo>
                  <a:lnTo>
                    <a:pt x="962634" y="378536"/>
                  </a:lnTo>
                  <a:lnTo>
                    <a:pt x="972019" y="378460"/>
                  </a:lnTo>
                  <a:lnTo>
                    <a:pt x="976744" y="379780"/>
                  </a:lnTo>
                  <a:lnTo>
                    <a:pt x="983602" y="385140"/>
                  </a:lnTo>
                  <a:lnTo>
                    <a:pt x="985329" y="388759"/>
                  </a:lnTo>
                  <a:lnTo>
                    <a:pt x="985329" y="399427"/>
                  </a:lnTo>
                  <a:lnTo>
                    <a:pt x="982840" y="404139"/>
                  </a:lnTo>
                  <a:lnTo>
                    <a:pt x="972908" y="410806"/>
                  </a:lnTo>
                  <a:lnTo>
                    <a:pt x="965923" y="412496"/>
                  </a:lnTo>
                  <a:lnTo>
                    <a:pt x="956919" y="412496"/>
                  </a:lnTo>
                  <a:lnTo>
                    <a:pt x="952868" y="412369"/>
                  </a:lnTo>
                  <a:lnTo>
                    <a:pt x="952868" y="421919"/>
                  </a:lnTo>
                  <a:lnTo>
                    <a:pt x="955789" y="421919"/>
                  </a:lnTo>
                  <a:lnTo>
                    <a:pt x="964793" y="421449"/>
                  </a:lnTo>
                  <a:lnTo>
                    <a:pt x="996340" y="402678"/>
                  </a:lnTo>
                  <a:lnTo>
                    <a:pt x="996340" y="386676"/>
                  </a:lnTo>
                  <a:close/>
                </a:path>
                <a:path w="1313179" h="422275">
                  <a:moveTo>
                    <a:pt x="1014323" y="0"/>
                  </a:moveTo>
                  <a:lnTo>
                    <a:pt x="980528" y="0"/>
                  </a:lnTo>
                  <a:lnTo>
                    <a:pt x="980528" y="330581"/>
                  </a:lnTo>
                  <a:lnTo>
                    <a:pt x="1014323" y="330581"/>
                  </a:lnTo>
                  <a:lnTo>
                    <a:pt x="1014323" y="0"/>
                  </a:lnTo>
                  <a:close/>
                </a:path>
                <a:path w="1313179" h="422275">
                  <a:moveTo>
                    <a:pt x="1038085" y="0"/>
                  </a:moveTo>
                  <a:lnTo>
                    <a:pt x="1028954" y="0"/>
                  </a:lnTo>
                  <a:lnTo>
                    <a:pt x="1028954" y="330581"/>
                  </a:lnTo>
                  <a:lnTo>
                    <a:pt x="1038085" y="330581"/>
                  </a:lnTo>
                  <a:lnTo>
                    <a:pt x="1038085" y="0"/>
                  </a:lnTo>
                  <a:close/>
                </a:path>
                <a:path w="1313179" h="422275">
                  <a:moveTo>
                    <a:pt x="1062761" y="0"/>
                  </a:moveTo>
                  <a:lnTo>
                    <a:pt x="1053617" y="0"/>
                  </a:lnTo>
                  <a:lnTo>
                    <a:pt x="1053617" y="330581"/>
                  </a:lnTo>
                  <a:lnTo>
                    <a:pt x="1062761" y="330581"/>
                  </a:lnTo>
                  <a:lnTo>
                    <a:pt x="1062761" y="0"/>
                  </a:lnTo>
                  <a:close/>
                </a:path>
                <a:path w="1313179" h="422275">
                  <a:moveTo>
                    <a:pt x="1085240" y="389204"/>
                  </a:moveTo>
                  <a:lnTo>
                    <a:pt x="1082979" y="383400"/>
                  </a:lnTo>
                  <a:lnTo>
                    <a:pt x="1080770" y="381139"/>
                  </a:lnTo>
                  <a:lnTo>
                    <a:pt x="1074229" y="374446"/>
                  </a:lnTo>
                  <a:lnTo>
                    <a:pt x="1074229" y="391655"/>
                  </a:lnTo>
                  <a:lnTo>
                    <a:pt x="1074191" y="401459"/>
                  </a:lnTo>
                  <a:lnTo>
                    <a:pt x="1072934" y="405244"/>
                  </a:lnTo>
                  <a:lnTo>
                    <a:pt x="1067803" y="410933"/>
                  </a:lnTo>
                  <a:lnTo>
                    <a:pt x="1064209" y="412369"/>
                  </a:lnTo>
                  <a:lnTo>
                    <a:pt x="1055039" y="412369"/>
                  </a:lnTo>
                  <a:lnTo>
                    <a:pt x="1051369" y="410933"/>
                  </a:lnTo>
                  <a:lnTo>
                    <a:pt x="1045933" y="405244"/>
                  </a:lnTo>
                  <a:lnTo>
                    <a:pt x="1044600" y="401459"/>
                  </a:lnTo>
                  <a:lnTo>
                    <a:pt x="1044714" y="391655"/>
                  </a:lnTo>
                  <a:lnTo>
                    <a:pt x="1074229" y="391655"/>
                  </a:lnTo>
                  <a:lnTo>
                    <a:pt x="1074229" y="374446"/>
                  </a:lnTo>
                  <a:lnTo>
                    <a:pt x="1073937" y="374142"/>
                  </a:lnTo>
                  <a:lnTo>
                    <a:pt x="1072654" y="373621"/>
                  </a:lnTo>
                  <a:lnTo>
                    <a:pt x="1068260" y="371843"/>
                  </a:lnTo>
                  <a:lnTo>
                    <a:pt x="1059815" y="371843"/>
                  </a:lnTo>
                  <a:lnTo>
                    <a:pt x="1058202" y="371983"/>
                  </a:lnTo>
                  <a:lnTo>
                    <a:pt x="1055014" y="372579"/>
                  </a:lnTo>
                  <a:lnTo>
                    <a:pt x="1053465" y="373024"/>
                  </a:lnTo>
                  <a:lnTo>
                    <a:pt x="1051953" y="373621"/>
                  </a:lnTo>
                  <a:lnTo>
                    <a:pt x="1056297" y="367449"/>
                  </a:lnTo>
                  <a:lnTo>
                    <a:pt x="1060602" y="361962"/>
                  </a:lnTo>
                  <a:lnTo>
                    <a:pt x="1069136" y="352310"/>
                  </a:lnTo>
                  <a:lnTo>
                    <a:pt x="1073658" y="347802"/>
                  </a:lnTo>
                  <a:lnTo>
                    <a:pt x="1078382" y="343687"/>
                  </a:lnTo>
                  <a:lnTo>
                    <a:pt x="1064399" y="343687"/>
                  </a:lnTo>
                  <a:lnTo>
                    <a:pt x="1036066" y="379399"/>
                  </a:lnTo>
                  <a:lnTo>
                    <a:pt x="1033564" y="387438"/>
                  </a:lnTo>
                  <a:lnTo>
                    <a:pt x="1033564" y="403237"/>
                  </a:lnTo>
                  <a:lnTo>
                    <a:pt x="1035939" y="409765"/>
                  </a:lnTo>
                  <a:lnTo>
                    <a:pt x="1045425" y="419493"/>
                  </a:lnTo>
                  <a:lnTo>
                    <a:pt x="1051750" y="421919"/>
                  </a:lnTo>
                  <a:lnTo>
                    <a:pt x="1067244" y="421919"/>
                  </a:lnTo>
                  <a:lnTo>
                    <a:pt x="1073378" y="419531"/>
                  </a:lnTo>
                  <a:lnTo>
                    <a:pt x="1080516" y="412369"/>
                  </a:lnTo>
                  <a:lnTo>
                    <a:pt x="1082865" y="409994"/>
                  </a:lnTo>
                  <a:lnTo>
                    <a:pt x="1085240" y="403809"/>
                  </a:lnTo>
                  <a:lnTo>
                    <a:pt x="1085240" y="389204"/>
                  </a:lnTo>
                  <a:close/>
                </a:path>
                <a:path w="1313179" h="422275">
                  <a:moveTo>
                    <a:pt x="1123988" y="0"/>
                  </a:moveTo>
                  <a:lnTo>
                    <a:pt x="1114844" y="0"/>
                  </a:lnTo>
                  <a:lnTo>
                    <a:pt x="1114844" y="330581"/>
                  </a:lnTo>
                  <a:lnTo>
                    <a:pt x="1123988" y="330581"/>
                  </a:lnTo>
                  <a:lnTo>
                    <a:pt x="1123988" y="0"/>
                  </a:lnTo>
                  <a:close/>
                </a:path>
                <a:path w="1313179" h="422275">
                  <a:moveTo>
                    <a:pt x="1160526" y="0"/>
                  </a:moveTo>
                  <a:lnTo>
                    <a:pt x="1151407" y="0"/>
                  </a:lnTo>
                  <a:lnTo>
                    <a:pt x="1151407" y="330581"/>
                  </a:lnTo>
                  <a:lnTo>
                    <a:pt x="1160526" y="330581"/>
                  </a:lnTo>
                  <a:lnTo>
                    <a:pt x="1160526" y="0"/>
                  </a:lnTo>
                  <a:close/>
                </a:path>
                <a:path w="1313179" h="422275">
                  <a:moveTo>
                    <a:pt x="1171143" y="407898"/>
                  </a:moveTo>
                  <a:lnTo>
                    <a:pt x="1160119" y="380923"/>
                  </a:lnTo>
                  <a:lnTo>
                    <a:pt x="1160119" y="404037"/>
                  </a:lnTo>
                  <a:lnTo>
                    <a:pt x="1158811" y="407111"/>
                  </a:lnTo>
                  <a:lnTo>
                    <a:pt x="1153579" y="411619"/>
                  </a:lnTo>
                  <a:lnTo>
                    <a:pt x="1149934" y="412737"/>
                  </a:lnTo>
                  <a:lnTo>
                    <a:pt x="1140650" y="412737"/>
                  </a:lnTo>
                  <a:lnTo>
                    <a:pt x="1137018" y="411619"/>
                  </a:lnTo>
                  <a:lnTo>
                    <a:pt x="1131798" y="407111"/>
                  </a:lnTo>
                  <a:lnTo>
                    <a:pt x="1130490" y="404037"/>
                  </a:lnTo>
                  <a:lnTo>
                    <a:pt x="1130490" y="396709"/>
                  </a:lnTo>
                  <a:lnTo>
                    <a:pt x="1131608" y="393763"/>
                  </a:lnTo>
                  <a:lnTo>
                    <a:pt x="1136116" y="388734"/>
                  </a:lnTo>
                  <a:lnTo>
                    <a:pt x="1139913" y="386219"/>
                  </a:lnTo>
                  <a:lnTo>
                    <a:pt x="1145286" y="383717"/>
                  </a:lnTo>
                  <a:lnTo>
                    <a:pt x="1150670" y="386219"/>
                  </a:lnTo>
                  <a:lnTo>
                    <a:pt x="1154493" y="388734"/>
                  </a:lnTo>
                  <a:lnTo>
                    <a:pt x="1156728" y="391261"/>
                  </a:lnTo>
                  <a:lnTo>
                    <a:pt x="1159002" y="393788"/>
                  </a:lnTo>
                  <a:lnTo>
                    <a:pt x="1160106" y="396709"/>
                  </a:lnTo>
                  <a:lnTo>
                    <a:pt x="1160119" y="404037"/>
                  </a:lnTo>
                  <a:lnTo>
                    <a:pt x="1160119" y="380923"/>
                  </a:lnTo>
                  <a:lnTo>
                    <a:pt x="1155077" y="378206"/>
                  </a:lnTo>
                  <a:lnTo>
                    <a:pt x="1159268" y="375551"/>
                  </a:lnTo>
                  <a:lnTo>
                    <a:pt x="1162240" y="372922"/>
                  </a:lnTo>
                  <a:lnTo>
                    <a:pt x="1162392" y="372783"/>
                  </a:lnTo>
                  <a:lnTo>
                    <a:pt x="1164551" y="369582"/>
                  </a:lnTo>
                  <a:lnTo>
                    <a:pt x="1166444" y="366801"/>
                  </a:lnTo>
                  <a:lnTo>
                    <a:pt x="1167396" y="363753"/>
                  </a:lnTo>
                  <a:lnTo>
                    <a:pt x="1167460" y="354914"/>
                  </a:lnTo>
                  <a:lnTo>
                    <a:pt x="1166215" y="352361"/>
                  </a:lnTo>
                  <a:lnTo>
                    <a:pt x="1165466" y="350850"/>
                  </a:lnTo>
                  <a:lnTo>
                    <a:pt x="1161440" y="347802"/>
                  </a:lnTo>
                  <a:lnTo>
                    <a:pt x="1157452" y="344703"/>
                  </a:lnTo>
                  <a:lnTo>
                    <a:pt x="1156906" y="344551"/>
                  </a:lnTo>
                  <a:lnTo>
                    <a:pt x="1156906" y="358241"/>
                  </a:lnTo>
                  <a:lnTo>
                    <a:pt x="1156843" y="363524"/>
                  </a:lnTo>
                  <a:lnTo>
                    <a:pt x="1155941" y="365467"/>
                  </a:lnTo>
                  <a:lnTo>
                    <a:pt x="1151902" y="369582"/>
                  </a:lnTo>
                  <a:lnTo>
                    <a:pt x="1149019" y="371386"/>
                  </a:lnTo>
                  <a:lnTo>
                    <a:pt x="1145286" y="372922"/>
                  </a:lnTo>
                  <a:lnTo>
                    <a:pt x="1141526" y="371436"/>
                  </a:lnTo>
                  <a:lnTo>
                    <a:pt x="1138656" y="369633"/>
                  </a:lnTo>
                  <a:lnTo>
                    <a:pt x="1134668" y="365531"/>
                  </a:lnTo>
                  <a:lnTo>
                    <a:pt x="1133792" y="363524"/>
                  </a:lnTo>
                  <a:lnTo>
                    <a:pt x="1133665" y="358241"/>
                  </a:lnTo>
                  <a:lnTo>
                    <a:pt x="1134706" y="356209"/>
                  </a:lnTo>
                  <a:lnTo>
                    <a:pt x="1138897" y="353136"/>
                  </a:lnTo>
                  <a:lnTo>
                    <a:pt x="1141730" y="352361"/>
                  </a:lnTo>
                  <a:lnTo>
                    <a:pt x="1148981" y="352361"/>
                  </a:lnTo>
                  <a:lnTo>
                    <a:pt x="1151864" y="353136"/>
                  </a:lnTo>
                  <a:lnTo>
                    <a:pt x="1155915" y="356209"/>
                  </a:lnTo>
                  <a:lnTo>
                    <a:pt x="1156906" y="358241"/>
                  </a:lnTo>
                  <a:lnTo>
                    <a:pt x="1156906" y="344551"/>
                  </a:lnTo>
                  <a:lnTo>
                    <a:pt x="1152055" y="343192"/>
                  </a:lnTo>
                  <a:lnTo>
                    <a:pt x="1138491" y="343192"/>
                  </a:lnTo>
                  <a:lnTo>
                    <a:pt x="1133119" y="344754"/>
                  </a:lnTo>
                  <a:lnTo>
                    <a:pt x="1125131" y="351002"/>
                  </a:lnTo>
                  <a:lnTo>
                    <a:pt x="1123137" y="355193"/>
                  </a:lnTo>
                  <a:lnTo>
                    <a:pt x="1123137" y="363753"/>
                  </a:lnTo>
                  <a:lnTo>
                    <a:pt x="1124165" y="366903"/>
                  </a:lnTo>
                  <a:lnTo>
                    <a:pt x="1128280" y="372808"/>
                  </a:lnTo>
                  <a:lnTo>
                    <a:pt x="1131379" y="375551"/>
                  </a:lnTo>
                  <a:lnTo>
                    <a:pt x="1135519" y="378206"/>
                  </a:lnTo>
                  <a:lnTo>
                    <a:pt x="1129804" y="381342"/>
                  </a:lnTo>
                  <a:lnTo>
                    <a:pt x="1125728" y="384606"/>
                  </a:lnTo>
                  <a:lnTo>
                    <a:pt x="1123226" y="388112"/>
                  </a:lnTo>
                  <a:lnTo>
                    <a:pt x="1120698" y="391579"/>
                  </a:lnTo>
                  <a:lnTo>
                    <a:pt x="1119466" y="395719"/>
                  </a:lnTo>
                  <a:lnTo>
                    <a:pt x="1119466" y="407352"/>
                  </a:lnTo>
                  <a:lnTo>
                    <a:pt x="1121702" y="412686"/>
                  </a:lnTo>
                  <a:lnTo>
                    <a:pt x="1130719" y="420255"/>
                  </a:lnTo>
                  <a:lnTo>
                    <a:pt x="1137069" y="422160"/>
                  </a:lnTo>
                  <a:lnTo>
                    <a:pt x="1153502" y="422160"/>
                  </a:lnTo>
                  <a:lnTo>
                    <a:pt x="1159891" y="420357"/>
                  </a:lnTo>
                  <a:lnTo>
                    <a:pt x="1168895" y="413042"/>
                  </a:lnTo>
                  <a:lnTo>
                    <a:pt x="1169035" y="412737"/>
                  </a:lnTo>
                  <a:lnTo>
                    <a:pt x="1171143" y="407898"/>
                  </a:lnTo>
                  <a:close/>
                </a:path>
                <a:path w="1313179" h="422275">
                  <a:moveTo>
                    <a:pt x="1208989" y="12"/>
                  </a:moveTo>
                  <a:lnTo>
                    <a:pt x="1199845" y="12"/>
                  </a:lnTo>
                  <a:lnTo>
                    <a:pt x="1199845" y="403707"/>
                  </a:lnTo>
                  <a:lnTo>
                    <a:pt x="1208989" y="403707"/>
                  </a:lnTo>
                  <a:lnTo>
                    <a:pt x="1208989" y="12"/>
                  </a:lnTo>
                  <a:close/>
                </a:path>
                <a:path w="1313179" h="422275">
                  <a:moveTo>
                    <a:pt x="1233652" y="12"/>
                  </a:moveTo>
                  <a:lnTo>
                    <a:pt x="1224508" y="12"/>
                  </a:lnTo>
                  <a:lnTo>
                    <a:pt x="1224508" y="403707"/>
                  </a:lnTo>
                  <a:lnTo>
                    <a:pt x="1233652" y="403707"/>
                  </a:lnTo>
                  <a:lnTo>
                    <a:pt x="1233652" y="12"/>
                  </a:lnTo>
                  <a:close/>
                </a:path>
                <a:path w="1313179" h="422275">
                  <a:moveTo>
                    <a:pt x="1312862" y="380390"/>
                  </a:moveTo>
                  <a:lnTo>
                    <a:pt x="1261922" y="346240"/>
                  </a:lnTo>
                  <a:lnTo>
                    <a:pt x="1261922" y="358990"/>
                  </a:lnTo>
                  <a:lnTo>
                    <a:pt x="1298028" y="382130"/>
                  </a:lnTo>
                  <a:lnTo>
                    <a:pt x="1261922" y="405269"/>
                  </a:lnTo>
                  <a:lnTo>
                    <a:pt x="1261922" y="418122"/>
                  </a:lnTo>
                  <a:lnTo>
                    <a:pt x="1312862" y="383921"/>
                  </a:lnTo>
                  <a:lnTo>
                    <a:pt x="1312862" y="3803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/>
          <p:nvPr/>
        </p:nvSpPr>
        <p:spPr>
          <a:xfrm>
            <a:off x="3816790" y="5197960"/>
            <a:ext cx="1738630" cy="1914525"/>
          </a:xfrm>
          <a:custGeom>
            <a:avLst/>
            <a:gdLst/>
            <a:ahLst/>
            <a:cxnLst/>
            <a:rect l="l" t="t" r="r" b="b"/>
            <a:pathLst>
              <a:path w="1738629" h="19145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490"/>
                </a:lnTo>
                <a:lnTo>
                  <a:pt x="1124" y="1884113"/>
                </a:lnTo>
                <a:lnTo>
                  <a:pt x="8999" y="1905487"/>
                </a:lnTo>
                <a:lnTo>
                  <a:pt x="30373" y="1913361"/>
                </a:lnTo>
                <a:lnTo>
                  <a:pt x="71996" y="1914486"/>
                </a:lnTo>
                <a:lnTo>
                  <a:pt x="1666595" y="1914486"/>
                </a:lnTo>
                <a:lnTo>
                  <a:pt x="1708218" y="1913361"/>
                </a:lnTo>
                <a:lnTo>
                  <a:pt x="1729592" y="1905487"/>
                </a:lnTo>
                <a:lnTo>
                  <a:pt x="1737466" y="1884113"/>
                </a:lnTo>
                <a:lnTo>
                  <a:pt x="1738591" y="184249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3918439" y="6366314"/>
          <a:ext cx="1528445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70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 marR="3175">
                        <a:lnSpc>
                          <a:spcPts val="760"/>
                        </a:lnSpc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RH-RED-E2000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 marR="317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 marR="317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16009615146432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8" name="object 28"/>
          <p:cNvSpPr txBox="1"/>
          <p:nvPr/>
        </p:nvSpPr>
        <p:spPr>
          <a:xfrm>
            <a:off x="4171584" y="5268818"/>
            <a:ext cx="102933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70815">
              <a:lnSpc>
                <a:spcPct val="100000"/>
              </a:lnSpc>
              <a:spcBef>
                <a:spcPts val="100"/>
              </a:spcBef>
            </a:pPr>
            <a:r>
              <a:rPr sz="1000" b="1" spc="5" dirty="0">
                <a:latin typeface="Trebuchet MS"/>
                <a:cs typeface="Trebuchet MS"/>
              </a:rPr>
              <a:t>RED </a:t>
            </a:r>
            <a:r>
              <a:rPr sz="1000" b="1" dirty="0">
                <a:latin typeface="Trebuchet MS"/>
                <a:cs typeface="Trebuchet MS"/>
              </a:rPr>
              <a:t>GRAPE </a:t>
            </a:r>
            <a:r>
              <a:rPr sz="1000" b="1" spc="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9" name="object 2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399308" y="3946804"/>
            <a:ext cx="549640" cy="1163269"/>
          </a:xfrm>
          <a:prstGeom prst="rect">
            <a:avLst/>
          </a:prstGeom>
        </p:spPr>
      </p:pic>
      <p:grpSp>
        <p:nvGrpSpPr>
          <p:cNvPr id="30" name="object 30"/>
          <p:cNvGrpSpPr/>
          <p:nvPr/>
        </p:nvGrpSpPr>
        <p:grpSpPr>
          <a:xfrm>
            <a:off x="3931716" y="5807849"/>
            <a:ext cx="1496060" cy="410845"/>
            <a:chOff x="3931716" y="5807849"/>
            <a:chExt cx="1496060" cy="410845"/>
          </a:xfrm>
        </p:grpSpPr>
        <p:sp>
          <p:nvSpPr>
            <p:cNvPr id="31" name="object 31"/>
            <p:cNvSpPr/>
            <p:nvPr/>
          </p:nvSpPr>
          <p:spPr>
            <a:xfrm>
              <a:off x="3931716" y="5807849"/>
              <a:ext cx="1496060" cy="410845"/>
            </a:xfrm>
            <a:custGeom>
              <a:avLst/>
              <a:gdLst/>
              <a:ahLst/>
              <a:cxnLst/>
              <a:rect l="l" t="t" r="r" b="b"/>
              <a:pathLst>
                <a:path w="1496060" h="410845">
                  <a:moveTo>
                    <a:pt x="1496009" y="0"/>
                  </a:moveTo>
                  <a:lnTo>
                    <a:pt x="0" y="0"/>
                  </a:lnTo>
                  <a:lnTo>
                    <a:pt x="0" y="410387"/>
                  </a:lnTo>
                  <a:lnTo>
                    <a:pt x="1496009" y="410387"/>
                  </a:lnTo>
                  <a:lnTo>
                    <a:pt x="14960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40991" y="6105215"/>
              <a:ext cx="86740" cy="104571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4075239" y="5807849"/>
              <a:ext cx="1235075" cy="347980"/>
            </a:xfrm>
            <a:custGeom>
              <a:avLst/>
              <a:gdLst/>
              <a:ahLst/>
              <a:cxnLst/>
              <a:rect l="l" t="t" r="r" b="b"/>
              <a:pathLst>
                <a:path w="1235075" h="347979">
                  <a:moveTo>
                    <a:pt x="12128" y="12"/>
                  </a:moveTo>
                  <a:lnTo>
                    <a:pt x="0" y="12"/>
                  </a:lnTo>
                  <a:lnTo>
                    <a:pt x="0" y="347560"/>
                  </a:lnTo>
                  <a:lnTo>
                    <a:pt x="12128" y="347560"/>
                  </a:lnTo>
                  <a:lnTo>
                    <a:pt x="12128" y="12"/>
                  </a:lnTo>
                  <a:close/>
                </a:path>
                <a:path w="1235075" h="347979">
                  <a:moveTo>
                    <a:pt x="38150" y="12"/>
                  </a:moveTo>
                  <a:lnTo>
                    <a:pt x="26022" y="12"/>
                  </a:lnTo>
                  <a:lnTo>
                    <a:pt x="26022" y="347560"/>
                  </a:lnTo>
                  <a:lnTo>
                    <a:pt x="38150" y="347560"/>
                  </a:lnTo>
                  <a:lnTo>
                    <a:pt x="38150" y="12"/>
                  </a:lnTo>
                  <a:close/>
                </a:path>
                <a:path w="1235075" h="347979">
                  <a:moveTo>
                    <a:pt x="103187" y="0"/>
                  </a:moveTo>
                  <a:lnTo>
                    <a:pt x="78066" y="0"/>
                  </a:lnTo>
                  <a:lnTo>
                    <a:pt x="78066" y="284810"/>
                  </a:lnTo>
                  <a:lnTo>
                    <a:pt x="103187" y="284810"/>
                  </a:lnTo>
                  <a:lnTo>
                    <a:pt x="103187" y="0"/>
                  </a:lnTo>
                  <a:close/>
                </a:path>
                <a:path w="1235075" h="347979">
                  <a:moveTo>
                    <a:pt x="129197" y="12"/>
                  </a:moveTo>
                  <a:lnTo>
                    <a:pt x="117081" y="12"/>
                  </a:lnTo>
                  <a:lnTo>
                    <a:pt x="117081" y="284810"/>
                  </a:lnTo>
                  <a:lnTo>
                    <a:pt x="129197" y="284810"/>
                  </a:lnTo>
                  <a:lnTo>
                    <a:pt x="129197" y="12"/>
                  </a:lnTo>
                  <a:close/>
                </a:path>
                <a:path w="1235075" h="347979">
                  <a:moveTo>
                    <a:pt x="155244" y="12"/>
                  </a:moveTo>
                  <a:lnTo>
                    <a:pt x="143103" y="12"/>
                  </a:lnTo>
                  <a:lnTo>
                    <a:pt x="143103" y="284810"/>
                  </a:lnTo>
                  <a:lnTo>
                    <a:pt x="155244" y="284810"/>
                  </a:lnTo>
                  <a:lnTo>
                    <a:pt x="155244" y="12"/>
                  </a:lnTo>
                  <a:close/>
                </a:path>
                <a:path w="1235075" h="347979">
                  <a:moveTo>
                    <a:pt x="220294" y="0"/>
                  </a:moveTo>
                  <a:lnTo>
                    <a:pt x="182130" y="0"/>
                  </a:lnTo>
                  <a:lnTo>
                    <a:pt x="182130" y="284810"/>
                  </a:lnTo>
                  <a:lnTo>
                    <a:pt x="220294" y="284810"/>
                  </a:lnTo>
                  <a:lnTo>
                    <a:pt x="220294" y="0"/>
                  </a:lnTo>
                  <a:close/>
                </a:path>
                <a:path w="1235075" h="347979">
                  <a:moveTo>
                    <a:pt x="259308" y="12"/>
                  </a:moveTo>
                  <a:lnTo>
                    <a:pt x="247180" y="12"/>
                  </a:lnTo>
                  <a:lnTo>
                    <a:pt x="247180" y="284810"/>
                  </a:lnTo>
                  <a:lnTo>
                    <a:pt x="259308" y="284810"/>
                  </a:lnTo>
                  <a:lnTo>
                    <a:pt x="259308" y="12"/>
                  </a:lnTo>
                  <a:close/>
                </a:path>
                <a:path w="1235075" h="347979">
                  <a:moveTo>
                    <a:pt x="311353" y="0"/>
                  </a:moveTo>
                  <a:lnTo>
                    <a:pt x="273202" y="0"/>
                  </a:lnTo>
                  <a:lnTo>
                    <a:pt x="273202" y="284810"/>
                  </a:lnTo>
                  <a:lnTo>
                    <a:pt x="311353" y="284810"/>
                  </a:lnTo>
                  <a:lnTo>
                    <a:pt x="311353" y="0"/>
                  </a:lnTo>
                  <a:close/>
                </a:path>
                <a:path w="1235075" h="347979">
                  <a:moveTo>
                    <a:pt x="376364" y="12"/>
                  </a:moveTo>
                  <a:lnTo>
                    <a:pt x="364248" y="12"/>
                  </a:lnTo>
                  <a:lnTo>
                    <a:pt x="364248" y="284810"/>
                  </a:lnTo>
                  <a:lnTo>
                    <a:pt x="376364" y="284810"/>
                  </a:lnTo>
                  <a:lnTo>
                    <a:pt x="376364" y="12"/>
                  </a:lnTo>
                  <a:close/>
                </a:path>
                <a:path w="1235075" h="347979">
                  <a:moveTo>
                    <a:pt x="402399" y="12"/>
                  </a:moveTo>
                  <a:lnTo>
                    <a:pt x="390283" y="12"/>
                  </a:lnTo>
                  <a:lnTo>
                    <a:pt x="390283" y="284810"/>
                  </a:lnTo>
                  <a:lnTo>
                    <a:pt x="402399" y="284810"/>
                  </a:lnTo>
                  <a:lnTo>
                    <a:pt x="402399" y="12"/>
                  </a:lnTo>
                  <a:close/>
                </a:path>
                <a:path w="1235075" h="347979">
                  <a:moveTo>
                    <a:pt x="454431" y="0"/>
                  </a:moveTo>
                  <a:lnTo>
                    <a:pt x="430301" y="0"/>
                  </a:lnTo>
                  <a:lnTo>
                    <a:pt x="430301" y="284810"/>
                  </a:lnTo>
                  <a:lnTo>
                    <a:pt x="454431" y="284810"/>
                  </a:lnTo>
                  <a:lnTo>
                    <a:pt x="454431" y="0"/>
                  </a:lnTo>
                  <a:close/>
                </a:path>
                <a:path w="1235075" h="347979">
                  <a:moveTo>
                    <a:pt x="493471" y="12"/>
                  </a:moveTo>
                  <a:lnTo>
                    <a:pt x="482346" y="12"/>
                  </a:lnTo>
                  <a:lnTo>
                    <a:pt x="482346" y="284810"/>
                  </a:lnTo>
                  <a:lnTo>
                    <a:pt x="493471" y="284810"/>
                  </a:lnTo>
                  <a:lnTo>
                    <a:pt x="493471" y="12"/>
                  </a:lnTo>
                  <a:close/>
                </a:path>
                <a:path w="1235075" h="347979">
                  <a:moveTo>
                    <a:pt x="532511" y="0"/>
                  </a:moveTo>
                  <a:lnTo>
                    <a:pt x="507365" y="0"/>
                  </a:lnTo>
                  <a:lnTo>
                    <a:pt x="507365" y="284810"/>
                  </a:lnTo>
                  <a:lnTo>
                    <a:pt x="532511" y="284810"/>
                  </a:lnTo>
                  <a:lnTo>
                    <a:pt x="532511" y="0"/>
                  </a:lnTo>
                  <a:close/>
                </a:path>
                <a:path w="1235075" h="347979">
                  <a:moveTo>
                    <a:pt x="584517" y="12"/>
                  </a:moveTo>
                  <a:lnTo>
                    <a:pt x="572401" y="12"/>
                  </a:lnTo>
                  <a:lnTo>
                    <a:pt x="572401" y="284810"/>
                  </a:lnTo>
                  <a:lnTo>
                    <a:pt x="584517" y="284810"/>
                  </a:lnTo>
                  <a:lnTo>
                    <a:pt x="584517" y="12"/>
                  </a:lnTo>
                  <a:close/>
                </a:path>
                <a:path w="1235075" h="347979">
                  <a:moveTo>
                    <a:pt x="610552" y="12"/>
                  </a:moveTo>
                  <a:lnTo>
                    <a:pt x="598424" y="12"/>
                  </a:lnTo>
                  <a:lnTo>
                    <a:pt x="598424" y="347560"/>
                  </a:lnTo>
                  <a:lnTo>
                    <a:pt x="610552" y="347560"/>
                  </a:lnTo>
                  <a:lnTo>
                    <a:pt x="610552" y="12"/>
                  </a:lnTo>
                  <a:close/>
                </a:path>
                <a:path w="1235075" h="347979">
                  <a:moveTo>
                    <a:pt x="636562" y="12"/>
                  </a:moveTo>
                  <a:lnTo>
                    <a:pt x="624433" y="12"/>
                  </a:lnTo>
                  <a:lnTo>
                    <a:pt x="624433" y="347560"/>
                  </a:lnTo>
                  <a:lnTo>
                    <a:pt x="636562" y="347560"/>
                  </a:lnTo>
                  <a:lnTo>
                    <a:pt x="636562" y="12"/>
                  </a:lnTo>
                  <a:close/>
                </a:path>
                <a:path w="1235075" h="347979">
                  <a:moveTo>
                    <a:pt x="676605" y="0"/>
                  </a:moveTo>
                  <a:lnTo>
                    <a:pt x="650468" y="0"/>
                  </a:lnTo>
                  <a:lnTo>
                    <a:pt x="650468" y="284810"/>
                  </a:lnTo>
                  <a:lnTo>
                    <a:pt x="676605" y="284810"/>
                  </a:lnTo>
                  <a:lnTo>
                    <a:pt x="676605" y="0"/>
                  </a:lnTo>
                  <a:close/>
                </a:path>
                <a:path w="1235075" h="347979">
                  <a:moveTo>
                    <a:pt x="728624" y="0"/>
                  </a:moveTo>
                  <a:lnTo>
                    <a:pt x="702487" y="0"/>
                  </a:lnTo>
                  <a:lnTo>
                    <a:pt x="702487" y="284810"/>
                  </a:lnTo>
                  <a:lnTo>
                    <a:pt x="728624" y="284810"/>
                  </a:lnTo>
                  <a:lnTo>
                    <a:pt x="728624" y="0"/>
                  </a:lnTo>
                  <a:close/>
                </a:path>
                <a:path w="1235075" h="347979">
                  <a:moveTo>
                    <a:pt x="753656" y="12"/>
                  </a:moveTo>
                  <a:lnTo>
                    <a:pt x="741514" y="12"/>
                  </a:lnTo>
                  <a:lnTo>
                    <a:pt x="741514" y="284810"/>
                  </a:lnTo>
                  <a:lnTo>
                    <a:pt x="753656" y="284810"/>
                  </a:lnTo>
                  <a:lnTo>
                    <a:pt x="753656" y="12"/>
                  </a:lnTo>
                  <a:close/>
                </a:path>
                <a:path w="1235075" h="347979">
                  <a:moveTo>
                    <a:pt x="805700" y="0"/>
                  </a:moveTo>
                  <a:lnTo>
                    <a:pt x="767549" y="0"/>
                  </a:lnTo>
                  <a:lnTo>
                    <a:pt x="767549" y="284810"/>
                  </a:lnTo>
                  <a:lnTo>
                    <a:pt x="805700" y="284810"/>
                  </a:lnTo>
                  <a:lnTo>
                    <a:pt x="805700" y="0"/>
                  </a:lnTo>
                  <a:close/>
                </a:path>
                <a:path w="1235075" h="347979">
                  <a:moveTo>
                    <a:pt x="844702" y="12"/>
                  </a:moveTo>
                  <a:lnTo>
                    <a:pt x="832586" y="12"/>
                  </a:lnTo>
                  <a:lnTo>
                    <a:pt x="832586" y="284810"/>
                  </a:lnTo>
                  <a:lnTo>
                    <a:pt x="844702" y="284810"/>
                  </a:lnTo>
                  <a:lnTo>
                    <a:pt x="844702" y="12"/>
                  </a:lnTo>
                  <a:close/>
                </a:path>
                <a:path w="1235075" h="347979">
                  <a:moveTo>
                    <a:pt x="870712" y="12"/>
                  </a:moveTo>
                  <a:lnTo>
                    <a:pt x="858596" y="12"/>
                  </a:lnTo>
                  <a:lnTo>
                    <a:pt x="858596" y="284810"/>
                  </a:lnTo>
                  <a:lnTo>
                    <a:pt x="870712" y="284810"/>
                  </a:lnTo>
                  <a:lnTo>
                    <a:pt x="870712" y="12"/>
                  </a:lnTo>
                  <a:close/>
                </a:path>
                <a:path w="1235075" h="347979">
                  <a:moveTo>
                    <a:pt x="935761" y="12"/>
                  </a:moveTo>
                  <a:lnTo>
                    <a:pt x="923632" y="12"/>
                  </a:lnTo>
                  <a:lnTo>
                    <a:pt x="923632" y="284810"/>
                  </a:lnTo>
                  <a:lnTo>
                    <a:pt x="935761" y="284810"/>
                  </a:lnTo>
                  <a:lnTo>
                    <a:pt x="935761" y="12"/>
                  </a:lnTo>
                  <a:close/>
                </a:path>
                <a:path w="1235075" h="347979">
                  <a:moveTo>
                    <a:pt x="961783" y="12"/>
                  </a:moveTo>
                  <a:lnTo>
                    <a:pt x="949655" y="12"/>
                  </a:lnTo>
                  <a:lnTo>
                    <a:pt x="949655" y="284810"/>
                  </a:lnTo>
                  <a:lnTo>
                    <a:pt x="961783" y="284810"/>
                  </a:lnTo>
                  <a:lnTo>
                    <a:pt x="961783" y="12"/>
                  </a:lnTo>
                  <a:close/>
                </a:path>
                <a:path w="1235075" h="347979">
                  <a:moveTo>
                    <a:pt x="1052868" y="0"/>
                  </a:moveTo>
                  <a:lnTo>
                    <a:pt x="1014717" y="0"/>
                  </a:lnTo>
                  <a:lnTo>
                    <a:pt x="1014717" y="284810"/>
                  </a:lnTo>
                  <a:lnTo>
                    <a:pt x="1052868" y="284810"/>
                  </a:lnTo>
                  <a:lnTo>
                    <a:pt x="1052868" y="0"/>
                  </a:lnTo>
                  <a:close/>
                </a:path>
                <a:path w="1235075" h="347979">
                  <a:moveTo>
                    <a:pt x="1091869" y="12"/>
                  </a:moveTo>
                  <a:lnTo>
                    <a:pt x="1079754" y="12"/>
                  </a:lnTo>
                  <a:lnTo>
                    <a:pt x="1079754" y="284810"/>
                  </a:lnTo>
                  <a:lnTo>
                    <a:pt x="1091869" y="284810"/>
                  </a:lnTo>
                  <a:lnTo>
                    <a:pt x="1091869" y="12"/>
                  </a:lnTo>
                  <a:close/>
                </a:path>
                <a:path w="1235075" h="347979">
                  <a:moveTo>
                    <a:pt x="1131925" y="0"/>
                  </a:moveTo>
                  <a:lnTo>
                    <a:pt x="1105776" y="0"/>
                  </a:lnTo>
                  <a:lnTo>
                    <a:pt x="1105776" y="284810"/>
                  </a:lnTo>
                  <a:lnTo>
                    <a:pt x="1131925" y="284810"/>
                  </a:lnTo>
                  <a:lnTo>
                    <a:pt x="1131925" y="0"/>
                  </a:lnTo>
                  <a:close/>
                </a:path>
                <a:path w="1235075" h="347979">
                  <a:moveTo>
                    <a:pt x="1170940" y="0"/>
                  </a:moveTo>
                  <a:lnTo>
                    <a:pt x="1144803" y="0"/>
                  </a:lnTo>
                  <a:lnTo>
                    <a:pt x="1144803" y="284810"/>
                  </a:lnTo>
                  <a:lnTo>
                    <a:pt x="1170940" y="284810"/>
                  </a:lnTo>
                  <a:lnTo>
                    <a:pt x="1170940" y="0"/>
                  </a:lnTo>
                  <a:close/>
                </a:path>
                <a:path w="1235075" h="347979">
                  <a:moveTo>
                    <a:pt x="1208951" y="12"/>
                  </a:moveTo>
                  <a:lnTo>
                    <a:pt x="1196822" y="12"/>
                  </a:lnTo>
                  <a:lnTo>
                    <a:pt x="1196822" y="347560"/>
                  </a:lnTo>
                  <a:lnTo>
                    <a:pt x="1208951" y="347560"/>
                  </a:lnTo>
                  <a:lnTo>
                    <a:pt x="1208951" y="12"/>
                  </a:lnTo>
                  <a:close/>
                </a:path>
                <a:path w="1235075" h="347979">
                  <a:moveTo>
                    <a:pt x="1234986" y="12"/>
                  </a:moveTo>
                  <a:lnTo>
                    <a:pt x="1222844" y="12"/>
                  </a:lnTo>
                  <a:lnTo>
                    <a:pt x="1222844" y="347560"/>
                  </a:lnTo>
                  <a:lnTo>
                    <a:pt x="1234986" y="347560"/>
                  </a:lnTo>
                  <a:lnTo>
                    <a:pt x="1234986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3932097" y="6054035"/>
            <a:ext cx="1337945" cy="1974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00" spc="35" dirty="0">
                <a:latin typeface="Arial MT"/>
                <a:cs typeface="Arial MT"/>
              </a:rPr>
              <a:t>6 </a:t>
            </a:r>
            <a:r>
              <a:rPr sz="1100" spc="114" dirty="0">
                <a:latin typeface="Arial MT"/>
                <a:cs typeface="Arial MT"/>
              </a:rPr>
              <a:t> </a:t>
            </a:r>
            <a:r>
              <a:rPr sz="1100" spc="30" dirty="0">
                <a:latin typeface="Arial MT"/>
                <a:cs typeface="Arial MT"/>
              </a:rPr>
              <a:t>009615 </a:t>
            </a:r>
            <a:r>
              <a:rPr sz="1100" spc="140" dirty="0">
                <a:latin typeface="Arial MT"/>
                <a:cs typeface="Arial MT"/>
              </a:rPr>
              <a:t> </a:t>
            </a:r>
            <a:r>
              <a:rPr sz="1100" spc="30" dirty="0">
                <a:latin typeface="Arial MT"/>
                <a:cs typeface="Arial MT"/>
              </a:rPr>
              <a:t>14660</a:t>
            </a:r>
            <a:r>
              <a:rPr sz="1100" spc="-15" dirty="0">
                <a:latin typeface="Arial MT"/>
                <a:cs typeface="Arial MT"/>
              </a:rPr>
              <a:t> </a:t>
            </a:r>
            <a:r>
              <a:rPr sz="1100" spc="35" dirty="0">
                <a:latin typeface="Arial MT"/>
                <a:cs typeface="Arial MT"/>
              </a:rPr>
              <a:t>2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2005402" y="5192578"/>
            <a:ext cx="1738630" cy="1934210"/>
          </a:xfrm>
          <a:custGeom>
            <a:avLst/>
            <a:gdLst/>
            <a:ahLst/>
            <a:cxnLst/>
            <a:rect l="l" t="t" r="r" b="b"/>
            <a:pathLst>
              <a:path w="1738629" h="193420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62188"/>
                </a:lnTo>
                <a:lnTo>
                  <a:pt x="1124" y="1903811"/>
                </a:lnTo>
                <a:lnTo>
                  <a:pt x="8999" y="1925185"/>
                </a:lnTo>
                <a:lnTo>
                  <a:pt x="30373" y="1933059"/>
                </a:lnTo>
                <a:lnTo>
                  <a:pt x="71996" y="1934184"/>
                </a:lnTo>
                <a:lnTo>
                  <a:pt x="1666595" y="1934184"/>
                </a:lnTo>
                <a:lnTo>
                  <a:pt x="1708218" y="1933059"/>
                </a:lnTo>
                <a:lnTo>
                  <a:pt x="1729592" y="1925185"/>
                </a:lnTo>
                <a:lnTo>
                  <a:pt x="1737466" y="1903811"/>
                </a:lnTo>
                <a:lnTo>
                  <a:pt x="1738591" y="186218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6" name="object 36"/>
          <p:cNvGraphicFramePr>
            <a:graphicFrameLocks noGrp="1"/>
          </p:cNvGraphicFramePr>
          <p:nvPr/>
        </p:nvGraphicFramePr>
        <p:xfrm>
          <a:off x="2107049" y="638062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RH-RED-T1000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16009615146425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7" name="object 37"/>
          <p:cNvSpPr txBox="1"/>
          <p:nvPr/>
        </p:nvSpPr>
        <p:spPr>
          <a:xfrm>
            <a:off x="2354540" y="5277326"/>
            <a:ext cx="102933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8034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RED </a:t>
            </a:r>
            <a:r>
              <a:rPr sz="1000" b="1" spc="-15" dirty="0">
                <a:latin typeface="Trebuchet MS"/>
                <a:cs typeface="Trebuchet MS"/>
              </a:rPr>
              <a:t>GRAPE </a:t>
            </a:r>
            <a:r>
              <a:rPr sz="1000" b="1" spc="-10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2125141" y="5809462"/>
            <a:ext cx="1519555" cy="451484"/>
            <a:chOff x="2125141" y="5809462"/>
            <a:chExt cx="1519555" cy="451484"/>
          </a:xfrm>
        </p:grpSpPr>
        <p:sp>
          <p:nvSpPr>
            <p:cNvPr id="39" name="object 39"/>
            <p:cNvSpPr/>
            <p:nvPr/>
          </p:nvSpPr>
          <p:spPr>
            <a:xfrm>
              <a:off x="2125141" y="5809488"/>
              <a:ext cx="1519555" cy="451484"/>
            </a:xfrm>
            <a:custGeom>
              <a:avLst/>
              <a:gdLst/>
              <a:ahLst/>
              <a:cxnLst/>
              <a:rect l="l" t="t" r="r" b="b"/>
              <a:pathLst>
                <a:path w="1519554" h="451485">
                  <a:moveTo>
                    <a:pt x="1519326" y="0"/>
                  </a:moveTo>
                  <a:lnTo>
                    <a:pt x="0" y="0"/>
                  </a:lnTo>
                  <a:lnTo>
                    <a:pt x="0" y="426212"/>
                  </a:lnTo>
                  <a:lnTo>
                    <a:pt x="145707" y="426212"/>
                  </a:lnTo>
                  <a:lnTo>
                    <a:pt x="145707" y="451065"/>
                  </a:lnTo>
                  <a:lnTo>
                    <a:pt x="1375270" y="451065"/>
                  </a:lnTo>
                  <a:lnTo>
                    <a:pt x="1375270" y="426212"/>
                  </a:lnTo>
                  <a:lnTo>
                    <a:pt x="1519326" y="426212"/>
                  </a:lnTo>
                  <a:lnTo>
                    <a:pt x="15193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56417" y="6117642"/>
              <a:ext cx="88087" cy="109220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2270937" y="5809462"/>
              <a:ext cx="1254760" cy="360680"/>
            </a:xfrm>
            <a:custGeom>
              <a:avLst/>
              <a:gdLst/>
              <a:ahLst/>
              <a:cxnLst/>
              <a:rect l="l" t="t" r="r" b="b"/>
              <a:pathLst>
                <a:path w="1254760" h="360679">
                  <a:moveTo>
                    <a:pt x="12319" y="12"/>
                  </a:moveTo>
                  <a:lnTo>
                    <a:pt x="0" y="12"/>
                  </a:lnTo>
                  <a:lnTo>
                    <a:pt x="0" y="360603"/>
                  </a:lnTo>
                  <a:lnTo>
                    <a:pt x="12319" y="360603"/>
                  </a:lnTo>
                  <a:lnTo>
                    <a:pt x="12319" y="12"/>
                  </a:lnTo>
                  <a:close/>
                </a:path>
                <a:path w="1254760" h="360679">
                  <a:moveTo>
                    <a:pt x="38722" y="12"/>
                  </a:moveTo>
                  <a:lnTo>
                    <a:pt x="26403" y="12"/>
                  </a:lnTo>
                  <a:lnTo>
                    <a:pt x="26403" y="360603"/>
                  </a:lnTo>
                  <a:lnTo>
                    <a:pt x="38722" y="360603"/>
                  </a:lnTo>
                  <a:lnTo>
                    <a:pt x="38722" y="12"/>
                  </a:lnTo>
                  <a:close/>
                </a:path>
                <a:path w="1254760" h="360679">
                  <a:moveTo>
                    <a:pt x="104787" y="0"/>
                  </a:moveTo>
                  <a:lnTo>
                    <a:pt x="79260" y="0"/>
                  </a:lnTo>
                  <a:lnTo>
                    <a:pt x="79260" y="295059"/>
                  </a:lnTo>
                  <a:lnTo>
                    <a:pt x="104787" y="295059"/>
                  </a:lnTo>
                  <a:lnTo>
                    <a:pt x="104787" y="0"/>
                  </a:lnTo>
                  <a:close/>
                </a:path>
                <a:path w="1254760" h="360679">
                  <a:moveTo>
                    <a:pt x="131191" y="0"/>
                  </a:moveTo>
                  <a:lnTo>
                    <a:pt x="118897" y="0"/>
                  </a:lnTo>
                  <a:lnTo>
                    <a:pt x="118897" y="295059"/>
                  </a:lnTo>
                  <a:lnTo>
                    <a:pt x="131191" y="295059"/>
                  </a:lnTo>
                  <a:lnTo>
                    <a:pt x="131191" y="0"/>
                  </a:lnTo>
                  <a:close/>
                </a:path>
                <a:path w="1254760" h="360679">
                  <a:moveTo>
                    <a:pt x="157619" y="0"/>
                  </a:moveTo>
                  <a:lnTo>
                    <a:pt x="145300" y="0"/>
                  </a:lnTo>
                  <a:lnTo>
                    <a:pt x="145300" y="295059"/>
                  </a:lnTo>
                  <a:lnTo>
                    <a:pt x="157619" y="295059"/>
                  </a:lnTo>
                  <a:lnTo>
                    <a:pt x="157619" y="0"/>
                  </a:lnTo>
                  <a:close/>
                </a:path>
                <a:path w="1254760" h="360679">
                  <a:moveTo>
                    <a:pt x="223697" y="0"/>
                  </a:moveTo>
                  <a:lnTo>
                    <a:pt x="184950" y="0"/>
                  </a:lnTo>
                  <a:lnTo>
                    <a:pt x="184950" y="295059"/>
                  </a:lnTo>
                  <a:lnTo>
                    <a:pt x="223697" y="295059"/>
                  </a:lnTo>
                  <a:lnTo>
                    <a:pt x="223697" y="0"/>
                  </a:lnTo>
                  <a:close/>
                </a:path>
                <a:path w="1254760" h="360679">
                  <a:moveTo>
                    <a:pt x="263334" y="0"/>
                  </a:moveTo>
                  <a:lnTo>
                    <a:pt x="251015" y="0"/>
                  </a:lnTo>
                  <a:lnTo>
                    <a:pt x="251015" y="295059"/>
                  </a:lnTo>
                  <a:lnTo>
                    <a:pt x="263334" y="295059"/>
                  </a:lnTo>
                  <a:lnTo>
                    <a:pt x="263334" y="0"/>
                  </a:lnTo>
                  <a:close/>
                </a:path>
                <a:path w="1254760" h="360679">
                  <a:moveTo>
                    <a:pt x="316166" y="0"/>
                  </a:moveTo>
                  <a:lnTo>
                    <a:pt x="277431" y="0"/>
                  </a:lnTo>
                  <a:lnTo>
                    <a:pt x="277431" y="295059"/>
                  </a:lnTo>
                  <a:lnTo>
                    <a:pt x="316166" y="295059"/>
                  </a:lnTo>
                  <a:lnTo>
                    <a:pt x="316166" y="0"/>
                  </a:lnTo>
                  <a:close/>
                </a:path>
                <a:path w="1254760" h="360679">
                  <a:moveTo>
                    <a:pt x="382231" y="0"/>
                  </a:moveTo>
                  <a:lnTo>
                    <a:pt x="369925" y="0"/>
                  </a:lnTo>
                  <a:lnTo>
                    <a:pt x="369925" y="295059"/>
                  </a:lnTo>
                  <a:lnTo>
                    <a:pt x="382231" y="295059"/>
                  </a:lnTo>
                  <a:lnTo>
                    <a:pt x="382231" y="0"/>
                  </a:lnTo>
                  <a:close/>
                </a:path>
                <a:path w="1254760" h="360679">
                  <a:moveTo>
                    <a:pt x="408647" y="0"/>
                  </a:moveTo>
                  <a:lnTo>
                    <a:pt x="396328" y="0"/>
                  </a:lnTo>
                  <a:lnTo>
                    <a:pt x="396328" y="295059"/>
                  </a:lnTo>
                  <a:lnTo>
                    <a:pt x="408647" y="295059"/>
                  </a:lnTo>
                  <a:lnTo>
                    <a:pt x="408647" y="0"/>
                  </a:lnTo>
                  <a:close/>
                </a:path>
                <a:path w="1254760" h="360679">
                  <a:moveTo>
                    <a:pt x="461518" y="0"/>
                  </a:moveTo>
                  <a:lnTo>
                    <a:pt x="436994" y="0"/>
                  </a:lnTo>
                  <a:lnTo>
                    <a:pt x="436994" y="295059"/>
                  </a:lnTo>
                  <a:lnTo>
                    <a:pt x="461518" y="295059"/>
                  </a:lnTo>
                  <a:lnTo>
                    <a:pt x="461518" y="0"/>
                  </a:lnTo>
                  <a:close/>
                </a:path>
                <a:path w="1254760" h="360679">
                  <a:moveTo>
                    <a:pt x="501116" y="0"/>
                  </a:moveTo>
                  <a:lnTo>
                    <a:pt x="489826" y="0"/>
                  </a:lnTo>
                  <a:lnTo>
                    <a:pt x="489826" y="295059"/>
                  </a:lnTo>
                  <a:lnTo>
                    <a:pt x="501116" y="295059"/>
                  </a:lnTo>
                  <a:lnTo>
                    <a:pt x="501116" y="0"/>
                  </a:lnTo>
                  <a:close/>
                </a:path>
                <a:path w="1254760" h="360679">
                  <a:moveTo>
                    <a:pt x="540753" y="0"/>
                  </a:moveTo>
                  <a:lnTo>
                    <a:pt x="515239" y="0"/>
                  </a:lnTo>
                  <a:lnTo>
                    <a:pt x="515239" y="295059"/>
                  </a:lnTo>
                  <a:lnTo>
                    <a:pt x="540753" y="295059"/>
                  </a:lnTo>
                  <a:lnTo>
                    <a:pt x="540753" y="0"/>
                  </a:lnTo>
                  <a:close/>
                </a:path>
                <a:path w="1254760" h="360679">
                  <a:moveTo>
                    <a:pt x="593623" y="0"/>
                  </a:moveTo>
                  <a:lnTo>
                    <a:pt x="581304" y="0"/>
                  </a:lnTo>
                  <a:lnTo>
                    <a:pt x="581304" y="295059"/>
                  </a:lnTo>
                  <a:lnTo>
                    <a:pt x="593623" y="295059"/>
                  </a:lnTo>
                  <a:lnTo>
                    <a:pt x="593623" y="0"/>
                  </a:lnTo>
                  <a:close/>
                </a:path>
                <a:path w="1254760" h="360679">
                  <a:moveTo>
                    <a:pt x="620052" y="12"/>
                  </a:moveTo>
                  <a:lnTo>
                    <a:pt x="607733" y="12"/>
                  </a:lnTo>
                  <a:lnTo>
                    <a:pt x="607733" y="360603"/>
                  </a:lnTo>
                  <a:lnTo>
                    <a:pt x="620052" y="360603"/>
                  </a:lnTo>
                  <a:lnTo>
                    <a:pt x="620052" y="12"/>
                  </a:lnTo>
                  <a:close/>
                </a:path>
                <a:path w="1254760" h="360679">
                  <a:moveTo>
                    <a:pt x="646455" y="12"/>
                  </a:moveTo>
                  <a:lnTo>
                    <a:pt x="634149" y="12"/>
                  </a:lnTo>
                  <a:lnTo>
                    <a:pt x="634149" y="360603"/>
                  </a:lnTo>
                  <a:lnTo>
                    <a:pt x="646455" y="360603"/>
                  </a:lnTo>
                  <a:lnTo>
                    <a:pt x="646455" y="12"/>
                  </a:lnTo>
                  <a:close/>
                </a:path>
                <a:path w="1254760" h="360679">
                  <a:moveTo>
                    <a:pt x="687120" y="0"/>
                  </a:moveTo>
                  <a:lnTo>
                    <a:pt x="660565" y="0"/>
                  </a:lnTo>
                  <a:lnTo>
                    <a:pt x="660565" y="295059"/>
                  </a:lnTo>
                  <a:lnTo>
                    <a:pt x="687120" y="295059"/>
                  </a:lnTo>
                  <a:lnTo>
                    <a:pt x="687120" y="0"/>
                  </a:lnTo>
                  <a:close/>
                </a:path>
                <a:path w="1254760" h="360679">
                  <a:moveTo>
                    <a:pt x="739965" y="0"/>
                  </a:moveTo>
                  <a:lnTo>
                    <a:pt x="713422" y="0"/>
                  </a:lnTo>
                  <a:lnTo>
                    <a:pt x="713422" y="295059"/>
                  </a:lnTo>
                  <a:lnTo>
                    <a:pt x="739965" y="295059"/>
                  </a:lnTo>
                  <a:lnTo>
                    <a:pt x="739965" y="0"/>
                  </a:lnTo>
                  <a:close/>
                </a:path>
                <a:path w="1254760" h="360679">
                  <a:moveTo>
                    <a:pt x="765352" y="0"/>
                  </a:moveTo>
                  <a:lnTo>
                    <a:pt x="753046" y="0"/>
                  </a:lnTo>
                  <a:lnTo>
                    <a:pt x="753046" y="295059"/>
                  </a:lnTo>
                  <a:lnTo>
                    <a:pt x="765352" y="295059"/>
                  </a:lnTo>
                  <a:lnTo>
                    <a:pt x="765352" y="0"/>
                  </a:lnTo>
                  <a:close/>
                </a:path>
                <a:path w="1254760" h="360679">
                  <a:moveTo>
                    <a:pt x="818222" y="0"/>
                  </a:moveTo>
                  <a:lnTo>
                    <a:pt x="779475" y="0"/>
                  </a:lnTo>
                  <a:lnTo>
                    <a:pt x="779475" y="295059"/>
                  </a:lnTo>
                  <a:lnTo>
                    <a:pt x="818222" y="295059"/>
                  </a:lnTo>
                  <a:lnTo>
                    <a:pt x="818222" y="0"/>
                  </a:lnTo>
                  <a:close/>
                </a:path>
                <a:path w="1254760" h="360679">
                  <a:moveTo>
                    <a:pt x="857859" y="0"/>
                  </a:moveTo>
                  <a:lnTo>
                    <a:pt x="845540" y="0"/>
                  </a:lnTo>
                  <a:lnTo>
                    <a:pt x="845540" y="295059"/>
                  </a:lnTo>
                  <a:lnTo>
                    <a:pt x="857859" y="295059"/>
                  </a:lnTo>
                  <a:lnTo>
                    <a:pt x="857859" y="0"/>
                  </a:lnTo>
                  <a:close/>
                </a:path>
                <a:path w="1254760" h="360679">
                  <a:moveTo>
                    <a:pt x="884262" y="0"/>
                  </a:moveTo>
                  <a:lnTo>
                    <a:pt x="871943" y="0"/>
                  </a:lnTo>
                  <a:lnTo>
                    <a:pt x="871943" y="295059"/>
                  </a:lnTo>
                  <a:lnTo>
                    <a:pt x="884262" y="295059"/>
                  </a:lnTo>
                  <a:lnTo>
                    <a:pt x="884262" y="0"/>
                  </a:lnTo>
                  <a:close/>
                </a:path>
                <a:path w="1254760" h="360679">
                  <a:moveTo>
                    <a:pt x="950328" y="0"/>
                  </a:moveTo>
                  <a:lnTo>
                    <a:pt x="938009" y="0"/>
                  </a:lnTo>
                  <a:lnTo>
                    <a:pt x="938009" y="295059"/>
                  </a:lnTo>
                  <a:lnTo>
                    <a:pt x="950328" y="295059"/>
                  </a:lnTo>
                  <a:lnTo>
                    <a:pt x="950328" y="0"/>
                  </a:lnTo>
                  <a:close/>
                </a:path>
                <a:path w="1254760" h="360679">
                  <a:moveTo>
                    <a:pt x="1016393" y="0"/>
                  </a:moveTo>
                  <a:lnTo>
                    <a:pt x="977646" y="0"/>
                  </a:lnTo>
                  <a:lnTo>
                    <a:pt x="977646" y="295059"/>
                  </a:lnTo>
                  <a:lnTo>
                    <a:pt x="1016393" y="295059"/>
                  </a:lnTo>
                  <a:lnTo>
                    <a:pt x="1016393" y="0"/>
                  </a:lnTo>
                  <a:close/>
                </a:path>
                <a:path w="1254760" h="360679">
                  <a:moveTo>
                    <a:pt x="1069251" y="0"/>
                  </a:moveTo>
                  <a:lnTo>
                    <a:pt x="1030503" y="0"/>
                  </a:lnTo>
                  <a:lnTo>
                    <a:pt x="1030503" y="295059"/>
                  </a:lnTo>
                  <a:lnTo>
                    <a:pt x="1069251" y="295059"/>
                  </a:lnTo>
                  <a:lnTo>
                    <a:pt x="1069251" y="0"/>
                  </a:lnTo>
                  <a:close/>
                </a:path>
                <a:path w="1254760" h="360679">
                  <a:moveTo>
                    <a:pt x="1095667" y="0"/>
                  </a:moveTo>
                  <a:lnTo>
                    <a:pt x="1083360" y="0"/>
                  </a:lnTo>
                  <a:lnTo>
                    <a:pt x="1083360" y="295059"/>
                  </a:lnTo>
                  <a:lnTo>
                    <a:pt x="1095667" y="295059"/>
                  </a:lnTo>
                  <a:lnTo>
                    <a:pt x="1095667" y="0"/>
                  </a:lnTo>
                  <a:close/>
                </a:path>
                <a:path w="1254760" h="360679">
                  <a:moveTo>
                    <a:pt x="1135291" y="0"/>
                  </a:moveTo>
                  <a:lnTo>
                    <a:pt x="1122972" y="0"/>
                  </a:lnTo>
                  <a:lnTo>
                    <a:pt x="1122972" y="295059"/>
                  </a:lnTo>
                  <a:lnTo>
                    <a:pt x="1135291" y="295059"/>
                  </a:lnTo>
                  <a:lnTo>
                    <a:pt x="1135291" y="0"/>
                  </a:lnTo>
                  <a:close/>
                </a:path>
                <a:path w="1254760" h="360679">
                  <a:moveTo>
                    <a:pt x="1161707" y="0"/>
                  </a:moveTo>
                  <a:lnTo>
                    <a:pt x="1149413" y="0"/>
                  </a:lnTo>
                  <a:lnTo>
                    <a:pt x="1149413" y="295059"/>
                  </a:lnTo>
                  <a:lnTo>
                    <a:pt x="1161707" y="295059"/>
                  </a:lnTo>
                  <a:lnTo>
                    <a:pt x="1161707" y="0"/>
                  </a:lnTo>
                  <a:close/>
                </a:path>
                <a:path w="1254760" h="360679">
                  <a:moveTo>
                    <a:pt x="1227759" y="12"/>
                  </a:moveTo>
                  <a:lnTo>
                    <a:pt x="1215466" y="12"/>
                  </a:lnTo>
                  <a:lnTo>
                    <a:pt x="1215466" y="360603"/>
                  </a:lnTo>
                  <a:lnTo>
                    <a:pt x="1227759" y="360603"/>
                  </a:lnTo>
                  <a:lnTo>
                    <a:pt x="1227759" y="12"/>
                  </a:lnTo>
                  <a:close/>
                </a:path>
                <a:path w="1254760" h="360679">
                  <a:moveTo>
                    <a:pt x="1254201" y="12"/>
                  </a:moveTo>
                  <a:lnTo>
                    <a:pt x="1241882" y="12"/>
                  </a:lnTo>
                  <a:lnTo>
                    <a:pt x="1241882" y="360603"/>
                  </a:lnTo>
                  <a:lnTo>
                    <a:pt x="1254201" y="360603"/>
                  </a:lnTo>
                  <a:lnTo>
                    <a:pt x="1254201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2125734" y="6064742"/>
            <a:ext cx="1358900" cy="20510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50" spc="20" dirty="0">
                <a:latin typeface="Arial MT"/>
                <a:cs typeface="Arial MT"/>
              </a:rPr>
              <a:t>6 </a:t>
            </a:r>
            <a:r>
              <a:rPr sz="1150" spc="10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009615 </a:t>
            </a:r>
            <a:r>
              <a:rPr sz="1150" spc="13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14659</a:t>
            </a:r>
            <a:r>
              <a:rPr sz="1150" spc="-30" dirty="0">
                <a:latin typeface="Arial MT"/>
                <a:cs typeface="Arial MT"/>
              </a:rPr>
              <a:t> </a:t>
            </a:r>
            <a:r>
              <a:rPr sz="1150" spc="20" dirty="0">
                <a:latin typeface="Arial MT"/>
                <a:cs typeface="Arial MT"/>
              </a:rPr>
              <a:t>6</a:t>
            </a:r>
            <a:endParaRPr sz="1150">
              <a:latin typeface="Arial MT"/>
              <a:cs typeface="Arial MT"/>
            </a:endParaRPr>
          </a:p>
        </p:txBody>
      </p:sp>
      <p:pic>
        <p:nvPicPr>
          <p:cNvPr id="43" name="object 4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574798" y="3966197"/>
            <a:ext cx="571309" cy="1127747"/>
          </a:xfrm>
          <a:prstGeom prst="rect">
            <a:avLst/>
          </a:prstGeom>
        </p:spPr>
      </p:pic>
      <p:sp>
        <p:nvSpPr>
          <p:cNvPr id="44" name="object 44"/>
          <p:cNvSpPr/>
          <p:nvPr/>
        </p:nvSpPr>
        <p:spPr>
          <a:xfrm>
            <a:off x="206154" y="5184002"/>
            <a:ext cx="1738630" cy="1943100"/>
          </a:xfrm>
          <a:custGeom>
            <a:avLst/>
            <a:gdLst/>
            <a:ahLst/>
            <a:cxnLst/>
            <a:rect l="l" t="t" r="r" b="b"/>
            <a:pathLst>
              <a:path w="1738630" h="19431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0760"/>
                </a:lnTo>
                <a:lnTo>
                  <a:pt x="1124" y="1912383"/>
                </a:lnTo>
                <a:lnTo>
                  <a:pt x="8999" y="1933757"/>
                </a:lnTo>
                <a:lnTo>
                  <a:pt x="30373" y="1941632"/>
                </a:lnTo>
                <a:lnTo>
                  <a:pt x="71996" y="1942757"/>
                </a:lnTo>
                <a:lnTo>
                  <a:pt x="1666595" y="1942757"/>
                </a:lnTo>
                <a:lnTo>
                  <a:pt x="1708218" y="1941632"/>
                </a:lnTo>
                <a:lnTo>
                  <a:pt x="1729592" y="1933757"/>
                </a:lnTo>
                <a:lnTo>
                  <a:pt x="1737466" y="1912383"/>
                </a:lnTo>
                <a:lnTo>
                  <a:pt x="1738591" y="187076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560946" y="5306173"/>
            <a:ext cx="102933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70815">
              <a:lnSpc>
                <a:spcPct val="107600"/>
              </a:lnSpc>
              <a:spcBef>
                <a:spcPts val="100"/>
              </a:spcBef>
            </a:pPr>
            <a:r>
              <a:rPr sz="1000" b="1" spc="5" dirty="0">
                <a:latin typeface="Trebuchet MS"/>
                <a:cs typeface="Trebuchet MS"/>
              </a:rPr>
              <a:t>RED </a:t>
            </a:r>
            <a:r>
              <a:rPr sz="1000" b="1" dirty="0">
                <a:latin typeface="Trebuchet MS"/>
                <a:cs typeface="Trebuchet MS"/>
              </a:rPr>
              <a:t>GRAPE </a:t>
            </a:r>
            <a:r>
              <a:rPr sz="1000" b="1" spc="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46" name="object 4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24791" y="4187575"/>
            <a:ext cx="405829" cy="931319"/>
          </a:xfrm>
          <a:prstGeom prst="rect">
            <a:avLst/>
          </a:prstGeom>
        </p:spPr>
      </p:pic>
      <p:grpSp>
        <p:nvGrpSpPr>
          <p:cNvPr id="47" name="object 47"/>
          <p:cNvGrpSpPr/>
          <p:nvPr/>
        </p:nvGrpSpPr>
        <p:grpSpPr>
          <a:xfrm>
            <a:off x="346417" y="5809450"/>
            <a:ext cx="1428115" cy="378460"/>
            <a:chOff x="346417" y="5809450"/>
            <a:chExt cx="1428115" cy="378460"/>
          </a:xfrm>
        </p:grpSpPr>
        <p:sp>
          <p:nvSpPr>
            <p:cNvPr id="48" name="object 48"/>
            <p:cNvSpPr/>
            <p:nvPr/>
          </p:nvSpPr>
          <p:spPr>
            <a:xfrm>
              <a:off x="346417" y="5809488"/>
              <a:ext cx="1428115" cy="378460"/>
            </a:xfrm>
            <a:custGeom>
              <a:avLst/>
              <a:gdLst/>
              <a:ahLst/>
              <a:cxnLst/>
              <a:rect l="l" t="t" r="r" b="b"/>
              <a:pathLst>
                <a:path w="1428114" h="378460">
                  <a:moveTo>
                    <a:pt x="1427657" y="0"/>
                  </a:moveTo>
                  <a:lnTo>
                    <a:pt x="0" y="0"/>
                  </a:lnTo>
                  <a:lnTo>
                    <a:pt x="0" y="378371"/>
                  </a:lnTo>
                  <a:lnTo>
                    <a:pt x="1427657" y="378371"/>
                  </a:lnTo>
                  <a:lnTo>
                    <a:pt x="14276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696845" y="6083188"/>
              <a:ext cx="77241" cy="96837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71893" y="5809449"/>
              <a:ext cx="1195705" cy="320675"/>
            </a:xfrm>
            <a:custGeom>
              <a:avLst/>
              <a:gdLst/>
              <a:ahLst/>
              <a:cxnLst/>
              <a:rect l="l" t="t" r="r" b="b"/>
              <a:pathLst>
                <a:path w="1195705" h="320675">
                  <a:moveTo>
                    <a:pt x="11722" y="0"/>
                  </a:moveTo>
                  <a:lnTo>
                    <a:pt x="0" y="0"/>
                  </a:lnTo>
                  <a:lnTo>
                    <a:pt x="0" y="320217"/>
                  </a:lnTo>
                  <a:lnTo>
                    <a:pt x="11722" y="320217"/>
                  </a:lnTo>
                  <a:lnTo>
                    <a:pt x="11722" y="0"/>
                  </a:lnTo>
                  <a:close/>
                </a:path>
                <a:path w="1195705" h="320675">
                  <a:moveTo>
                    <a:pt x="36931" y="0"/>
                  </a:moveTo>
                  <a:lnTo>
                    <a:pt x="25171" y="0"/>
                  </a:lnTo>
                  <a:lnTo>
                    <a:pt x="25171" y="320217"/>
                  </a:lnTo>
                  <a:lnTo>
                    <a:pt x="36931" y="320217"/>
                  </a:lnTo>
                  <a:lnTo>
                    <a:pt x="36931" y="0"/>
                  </a:lnTo>
                  <a:close/>
                </a:path>
                <a:path w="1195705" h="320675">
                  <a:moveTo>
                    <a:pt x="99860" y="12"/>
                  </a:moveTo>
                  <a:lnTo>
                    <a:pt x="75539" y="12"/>
                  </a:lnTo>
                  <a:lnTo>
                    <a:pt x="75539" y="262102"/>
                  </a:lnTo>
                  <a:lnTo>
                    <a:pt x="99860" y="262102"/>
                  </a:lnTo>
                  <a:lnTo>
                    <a:pt x="99860" y="12"/>
                  </a:lnTo>
                  <a:close/>
                </a:path>
                <a:path w="1195705" h="320675">
                  <a:moveTo>
                    <a:pt x="125044" y="12"/>
                  </a:moveTo>
                  <a:lnTo>
                    <a:pt x="113309" y="12"/>
                  </a:lnTo>
                  <a:lnTo>
                    <a:pt x="113309" y="262102"/>
                  </a:lnTo>
                  <a:lnTo>
                    <a:pt x="125044" y="262102"/>
                  </a:lnTo>
                  <a:lnTo>
                    <a:pt x="125044" y="12"/>
                  </a:lnTo>
                  <a:close/>
                </a:path>
                <a:path w="1195705" h="320675">
                  <a:moveTo>
                    <a:pt x="150228" y="12"/>
                  </a:moveTo>
                  <a:lnTo>
                    <a:pt x="138493" y="12"/>
                  </a:lnTo>
                  <a:lnTo>
                    <a:pt x="138493" y="262102"/>
                  </a:lnTo>
                  <a:lnTo>
                    <a:pt x="150228" y="262102"/>
                  </a:lnTo>
                  <a:lnTo>
                    <a:pt x="150228" y="12"/>
                  </a:lnTo>
                  <a:close/>
                </a:path>
                <a:path w="1195705" h="320675">
                  <a:moveTo>
                    <a:pt x="213156" y="12"/>
                  </a:moveTo>
                  <a:lnTo>
                    <a:pt x="176250" y="12"/>
                  </a:lnTo>
                  <a:lnTo>
                    <a:pt x="176250" y="262102"/>
                  </a:lnTo>
                  <a:lnTo>
                    <a:pt x="213156" y="262102"/>
                  </a:lnTo>
                  <a:lnTo>
                    <a:pt x="213156" y="12"/>
                  </a:lnTo>
                  <a:close/>
                </a:path>
                <a:path w="1195705" h="320675">
                  <a:moveTo>
                    <a:pt x="250952" y="12"/>
                  </a:moveTo>
                  <a:lnTo>
                    <a:pt x="239217" y="12"/>
                  </a:lnTo>
                  <a:lnTo>
                    <a:pt x="239217" y="262102"/>
                  </a:lnTo>
                  <a:lnTo>
                    <a:pt x="250952" y="262102"/>
                  </a:lnTo>
                  <a:lnTo>
                    <a:pt x="250952" y="12"/>
                  </a:lnTo>
                  <a:close/>
                </a:path>
                <a:path w="1195705" h="320675">
                  <a:moveTo>
                    <a:pt x="301307" y="12"/>
                  </a:moveTo>
                  <a:lnTo>
                    <a:pt x="264401" y="12"/>
                  </a:lnTo>
                  <a:lnTo>
                    <a:pt x="264401" y="262102"/>
                  </a:lnTo>
                  <a:lnTo>
                    <a:pt x="301307" y="262102"/>
                  </a:lnTo>
                  <a:lnTo>
                    <a:pt x="301307" y="12"/>
                  </a:lnTo>
                  <a:close/>
                </a:path>
                <a:path w="1195705" h="320675">
                  <a:moveTo>
                    <a:pt x="364248" y="12"/>
                  </a:moveTo>
                  <a:lnTo>
                    <a:pt x="352513" y="12"/>
                  </a:lnTo>
                  <a:lnTo>
                    <a:pt x="352513" y="262102"/>
                  </a:lnTo>
                  <a:lnTo>
                    <a:pt x="364248" y="262102"/>
                  </a:lnTo>
                  <a:lnTo>
                    <a:pt x="364248" y="12"/>
                  </a:lnTo>
                  <a:close/>
                </a:path>
                <a:path w="1195705" h="320675">
                  <a:moveTo>
                    <a:pt x="389432" y="12"/>
                  </a:moveTo>
                  <a:lnTo>
                    <a:pt x="377698" y="12"/>
                  </a:lnTo>
                  <a:lnTo>
                    <a:pt x="377698" y="262102"/>
                  </a:lnTo>
                  <a:lnTo>
                    <a:pt x="389432" y="262102"/>
                  </a:lnTo>
                  <a:lnTo>
                    <a:pt x="389432" y="12"/>
                  </a:lnTo>
                  <a:close/>
                </a:path>
                <a:path w="1195705" h="320675">
                  <a:moveTo>
                    <a:pt x="439788" y="12"/>
                  </a:moveTo>
                  <a:lnTo>
                    <a:pt x="416433" y="12"/>
                  </a:lnTo>
                  <a:lnTo>
                    <a:pt x="416433" y="262102"/>
                  </a:lnTo>
                  <a:lnTo>
                    <a:pt x="439788" y="262102"/>
                  </a:lnTo>
                  <a:lnTo>
                    <a:pt x="439788" y="12"/>
                  </a:lnTo>
                  <a:close/>
                </a:path>
                <a:path w="1195705" h="320675">
                  <a:moveTo>
                    <a:pt x="477570" y="12"/>
                  </a:moveTo>
                  <a:lnTo>
                    <a:pt x="466801" y="12"/>
                  </a:lnTo>
                  <a:lnTo>
                    <a:pt x="466801" y="262102"/>
                  </a:lnTo>
                  <a:lnTo>
                    <a:pt x="477570" y="262102"/>
                  </a:lnTo>
                  <a:lnTo>
                    <a:pt x="477570" y="12"/>
                  </a:lnTo>
                  <a:close/>
                </a:path>
                <a:path w="1195705" h="320675">
                  <a:moveTo>
                    <a:pt x="515340" y="12"/>
                  </a:moveTo>
                  <a:lnTo>
                    <a:pt x="491007" y="12"/>
                  </a:lnTo>
                  <a:lnTo>
                    <a:pt x="491007" y="262102"/>
                  </a:lnTo>
                  <a:lnTo>
                    <a:pt x="515340" y="262102"/>
                  </a:lnTo>
                  <a:lnTo>
                    <a:pt x="515340" y="12"/>
                  </a:lnTo>
                  <a:close/>
                </a:path>
                <a:path w="1195705" h="320675">
                  <a:moveTo>
                    <a:pt x="565683" y="12"/>
                  </a:moveTo>
                  <a:lnTo>
                    <a:pt x="553948" y="12"/>
                  </a:lnTo>
                  <a:lnTo>
                    <a:pt x="553948" y="262102"/>
                  </a:lnTo>
                  <a:lnTo>
                    <a:pt x="565683" y="262102"/>
                  </a:lnTo>
                  <a:lnTo>
                    <a:pt x="565683" y="12"/>
                  </a:lnTo>
                  <a:close/>
                </a:path>
                <a:path w="1195705" h="320675">
                  <a:moveTo>
                    <a:pt x="590880" y="0"/>
                  </a:moveTo>
                  <a:lnTo>
                    <a:pt x="579145" y="0"/>
                  </a:lnTo>
                  <a:lnTo>
                    <a:pt x="579145" y="320217"/>
                  </a:lnTo>
                  <a:lnTo>
                    <a:pt x="590880" y="320217"/>
                  </a:lnTo>
                  <a:lnTo>
                    <a:pt x="590880" y="0"/>
                  </a:lnTo>
                  <a:close/>
                </a:path>
                <a:path w="1195705" h="320675">
                  <a:moveTo>
                    <a:pt x="616038" y="0"/>
                  </a:moveTo>
                  <a:lnTo>
                    <a:pt x="604304" y="0"/>
                  </a:lnTo>
                  <a:lnTo>
                    <a:pt x="604304" y="320217"/>
                  </a:lnTo>
                  <a:lnTo>
                    <a:pt x="616038" y="320217"/>
                  </a:lnTo>
                  <a:lnTo>
                    <a:pt x="616038" y="0"/>
                  </a:lnTo>
                  <a:close/>
                </a:path>
                <a:path w="1195705" h="320675">
                  <a:moveTo>
                    <a:pt x="654786" y="12"/>
                  </a:moveTo>
                  <a:lnTo>
                    <a:pt x="629488" y="12"/>
                  </a:lnTo>
                  <a:lnTo>
                    <a:pt x="629488" y="262102"/>
                  </a:lnTo>
                  <a:lnTo>
                    <a:pt x="654786" y="262102"/>
                  </a:lnTo>
                  <a:lnTo>
                    <a:pt x="654786" y="12"/>
                  </a:lnTo>
                  <a:close/>
                </a:path>
                <a:path w="1195705" h="320675">
                  <a:moveTo>
                    <a:pt x="705154" y="12"/>
                  </a:moveTo>
                  <a:lnTo>
                    <a:pt x="679843" y="12"/>
                  </a:lnTo>
                  <a:lnTo>
                    <a:pt x="679843" y="262102"/>
                  </a:lnTo>
                  <a:lnTo>
                    <a:pt x="705154" y="262102"/>
                  </a:lnTo>
                  <a:lnTo>
                    <a:pt x="705154" y="12"/>
                  </a:lnTo>
                  <a:close/>
                </a:path>
                <a:path w="1195705" h="320675">
                  <a:moveTo>
                    <a:pt x="729361" y="12"/>
                  </a:moveTo>
                  <a:lnTo>
                    <a:pt x="717600" y="12"/>
                  </a:lnTo>
                  <a:lnTo>
                    <a:pt x="717600" y="262102"/>
                  </a:lnTo>
                  <a:lnTo>
                    <a:pt x="729361" y="262102"/>
                  </a:lnTo>
                  <a:lnTo>
                    <a:pt x="729361" y="12"/>
                  </a:lnTo>
                  <a:close/>
                </a:path>
                <a:path w="1195705" h="320675">
                  <a:moveTo>
                    <a:pt x="779729" y="12"/>
                  </a:moveTo>
                  <a:lnTo>
                    <a:pt x="742784" y="12"/>
                  </a:lnTo>
                  <a:lnTo>
                    <a:pt x="742784" y="262102"/>
                  </a:lnTo>
                  <a:lnTo>
                    <a:pt x="779729" y="262102"/>
                  </a:lnTo>
                  <a:lnTo>
                    <a:pt x="779729" y="12"/>
                  </a:lnTo>
                  <a:close/>
                </a:path>
                <a:path w="1195705" h="320675">
                  <a:moveTo>
                    <a:pt x="817460" y="12"/>
                  </a:moveTo>
                  <a:lnTo>
                    <a:pt x="805726" y="12"/>
                  </a:lnTo>
                  <a:lnTo>
                    <a:pt x="805726" y="262102"/>
                  </a:lnTo>
                  <a:lnTo>
                    <a:pt x="817460" y="262102"/>
                  </a:lnTo>
                  <a:lnTo>
                    <a:pt x="817460" y="12"/>
                  </a:lnTo>
                  <a:close/>
                </a:path>
                <a:path w="1195705" h="320675">
                  <a:moveTo>
                    <a:pt x="842670" y="12"/>
                  </a:moveTo>
                  <a:lnTo>
                    <a:pt x="830922" y="12"/>
                  </a:lnTo>
                  <a:lnTo>
                    <a:pt x="830922" y="262102"/>
                  </a:lnTo>
                  <a:lnTo>
                    <a:pt x="842670" y="262102"/>
                  </a:lnTo>
                  <a:lnTo>
                    <a:pt x="842670" y="12"/>
                  </a:lnTo>
                  <a:close/>
                </a:path>
                <a:path w="1195705" h="320675">
                  <a:moveTo>
                    <a:pt x="905611" y="12"/>
                  </a:moveTo>
                  <a:lnTo>
                    <a:pt x="893851" y="12"/>
                  </a:lnTo>
                  <a:lnTo>
                    <a:pt x="893851" y="262102"/>
                  </a:lnTo>
                  <a:lnTo>
                    <a:pt x="905611" y="262102"/>
                  </a:lnTo>
                  <a:lnTo>
                    <a:pt x="905611" y="12"/>
                  </a:lnTo>
                  <a:close/>
                </a:path>
                <a:path w="1195705" h="320675">
                  <a:moveTo>
                    <a:pt x="968565" y="12"/>
                  </a:moveTo>
                  <a:lnTo>
                    <a:pt x="931633" y="12"/>
                  </a:lnTo>
                  <a:lnTo>
                    <a:pt x="931633" y="262102"/>
                  </a:lnTo>
                  <a:lnTo>
                    <a:pt x="968565" y="262102"/>
                  </a:lnTo>
                  <a:lnTo>
                    <a:pt x="968565" y="12"/>
                  </a:lnTo>
                  <a:close/>
                </a:path>
                <a:path w="1195705" h="320675">
                  <a:moveTo>
                    <a:pt x="992784" y="12"/>
                  </a:moveTo>
                  <a:lnTo>
                    <a:pt x="981989" y="12"/>
                  </a:lnTo>
                  <a:lnTo>
                    <a:pt x="981989" y="262102"/>
                  </a:lnTo>
                  <a:lnTo>
                    <a:pt x="992784" y="262102"/>
                  </a:lnTo>
                  <a:lnTo>
                    <a:pt x="992784" y="12"/>
                  </a:lnTo>
                  <a:close/>
                </a:path>
                <a:path w="1195705" h="320675">
                  <a:moveTo>
                    <a:pt x="1030528" y="12"/>
                  </a:moveTo>
                  <a:lnTo>
                    <a:pt x="1019771" y="12"/>
                  </a:lnTo>
                  <a:lnTo>
                    <a:pt x="1019771" y="262102"/>
                  </a:lnTo>
                  <a:lnTo>
                    <a:pt x="1030528" y="262102"/>
                  </a:lnTo>
                  <a:lnTo>
                    <a:pt x="1030528" y="12"/>
                  </a:lnTo>
                  <a:close/>
                </a:path>
                <a:path w="1195705" h="320675">
                  <a:moveTo>
                    <a:pt x="1107059" y="12"/>
                  </a:moveTo>
                  <a:lnTo>
                    <a:pt x="1070127" y="12"/>
                  </a:lnTo>
                  <a:lnTo>
                    <a:pt x="1070127" y="262102"/>
                  </a:lnTo>
                  <a:lnTo>
                    <a:pt x="1107059" y="262102"/>
                  </a:lnTo>
                  <a:lnTo>
                    <a:pt x="1107059" y="12"/>
                  </a:lnTo>
                  <a:close/>
                </a:path>
                <a:path w="1195705" h="320675">
                  <a:moveTo>
                    <a:pt x="1132230" y="12"/>
                  </a:moveTo>
                  <a:lnTo>
                    <a:pt x="1120482" y="12"/>
                  </a:lnTo>
                  <a:lnTo>
                    <a:pt x="1120482" y="262102"/>
                  </a:lnTo>
                  <a:lnTo>
                    <a:pt x="1132230" y="262102"/>
                  </a:lnTo>
                  <a:lnTo>
                    <a:pt x="1132230" y="12"/>
                  </a:lnTo>
                  <a:close/>
                </a:path>
                <a:path w="1195705" h="320675">
                  <a:moveTo>
                    <a:pt x="1169987" y="0"/>
                  </a:moveTo>
                  <a:lnTo>
                    <a:pt x="1158240" y="0"/>
                  </a:lnTo>
                  <a:lnTo>
                    <a:pt x="1158240" y="320217"/>
                  </a:lnTo>
                  <a:lnTo>
                    <a:pt x="1169987" y="320217"/>
                  </a:lnTo>
                  <a:lnTo>
                    <a:pt x="1169987" y="0"/>
                  </a:lnTo>
                  <a:close/>
                </a:path>
                <a:path w="1195705" h="320675">
                  <a:moveTo>
                    <a:pt x="1195171" y="0"/>
                  </a:moveTo>
                  <a:lnTo>
                    <a:pt x="1183436" y="0"/>
                  </a:lnTo>
                  <a:lnTo>
                    <a:pt x="1183436" y="320217"/>
                  </a:lnTo>
                  <a:lnTo>
                    <a:pt x="1195171" y="320217"/>
                  </a:lnTo>
                  <a:lnTo>
                    <a:pt x="11951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 txBox="1"/>
          <p:nvPr/>
        </p:nvSpPr>
        <p:spPr>
          <a:xfrm>
            <a:off x="332946" y="6034838"/>
            <a:ext cx="1296035" cy="1847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050" spc="40" dirty="0">
                <a:latin typeface="Arial MT"/>
                <a:cs typeface="Arial MT"/>
              </a:rPr>
              <a:t>6 </a:t>
            </a:r>
            <a:r>
              <a:rPr sz="1050" spc="9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009615 </a:t>
            </a:r>
            <a:r>
              <a:rPr sz="1050" spc="12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14658</a:t>
            </a:r>
            <a:r>
              <a:rPr sz="1050" spc="-1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9</a:t>
            </a:r>
            <a:endParaRPr sz="1050">
              <a:latin typeface="Arial MT"/>
              <a:cs typeface="Arial MT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265911" y="6279024"/>
            <a:ext cx="1519555" cy="772160"/>
            <a:chOff x="265911" y="6279024"/>
            <a:chExt cx="1519555" cy="772160"/>
          </a:xfrm>
        </p:grpSpPr>
        <p:sp>
          <p:nvSpPr>
            <p:cNvPr id="53" name="object 53"/>
            <p:cNvSpPr/>
            <p:nvPr/>
          </p:nvSpPr>
          <p:spPr>
            <a:xfrm>
              <a:off x="1027198" y="6279024"/>
              <a:ext cx="0" cy="772160"/>
            </a:xfrm>
            <a:custGeom>
              <a:avLst/>
              <a:gdLst/>
              <a:ahLst/>
              <a:cxnLst/>
              <a:rect l="l" t="t" r="r" b="b"/>
              <a:pathLst>
                <a:path h="772159">
                  <a:moveTo>
                    <a:pt x="0" y="0"/>
                  </a:moveTo>
                  <a:lnTo>
                    <a:pt x="0" y="771740"/>
                  </a:lnTo>
                </a:path>
              </a:pathLst>
            </a:custGeom>
            <a:ln w="6350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68597" y="6403437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65911" y="6573112"/>
              <a:ext cx="1518920" cy="0"/>
            </a:xfrm>
            <a:custGeom>
              <a:avLst/>
              <a:gdLst/>
              <a:ahLst/>
              <a:cxnLst/>
              <a:rect l="l" t="t" r="r" b="b"/>
              <a:pathLst>
                <a:path w="1518920">
                  <a:moveTo>
                    <a:pt x="0" y="0"/>
                  </a:moveTo>
                  <a:lnTo>
                    <a:pt x="1518551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68597" y="6738326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269266" y="6903501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/>
          <p:nvPr/>
        </p:nvSpPr>
        <p:spPr>
          <a:xfrm>
            <a:off x="3817490" y="8419147"/>
            <a:ext cx="1738630" cy="1905635"/>
          </a:xfrm>
          <a:custGeom>
            <a:avLst/>
            <a:gdLst/>
            <a:ahLst/>
            <a:cxnLst/>
            <a:rect l="l" t="t" r="r" b="b"/>
            <a:pathLst>
              <a:path w="1738629" h="190563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054"/>
                </a:lnTo>
                <a:lnTo>
                  <a:pt x="1124" y="1874677"/>
                </a:lnTo>
                <a:lnTo>
                  <a:pt x="8999" y="1896051"/>
                </a:lnTo>
                <a:lnTo>
                  <a:pt x="30373" y="1903925"/>
                </a:lnTo>
                <a:lnTo>
                  <a:pt x="71996" y="1905050"/>
                </a:lnTo>
                <a:lnTo>
                  <a:pt x="1666595" y="1905050"/>
                </a:lnTo>
                <a:lnTo>
                  <a:pt x="1708218" y="1903925"/>
                </a:lnTo>
                <a:lnTo>
                  <a:pt x="1729592" y="1896051"/>
                </a:lnTo>
                <a:lnTo>
                  <a:pt x="1737466" y="1874677"/>
                </a:lnTo>
                <a:lnTo>
                  <a:pt x="1738591" y="183305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9" name="object 59"/>
          <p:cNvGraphicFramePr>
            <a:graphicFrameLocks noGrp="1"/>
          </p:cNvGraphicFramePr>
          <p:nvPr/>
        </p:nvGraphicFramePr>
        <p:xfrm>
          <a:off x="3919137" y="9578061"/>
          <a:ext cx="1528445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70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 marR="3175">
                        <a:lnSpc>
                          <a:spcPts val="760"/>
                        </a:lnSpc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RH-MAO-E2000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 marR="317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 marR="317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16009615146272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0" name="object 60"/>
          <p:cNvSpPr txBox="1"/>
          <p:nvPr/>
        </p:nvSpPr>
        <p:spPr>
          <a:xfrm>
            <a:off x="3943755" y="8522727"/>
            <a:ext cx="147510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63195">
              <a:lnSpc>
                <a:spcPct val="100000"/>
              </a:lnSpc>
              <a:spcBef>
                <a:spcPts val="100"/>
              </a:spcBef>
            </a:pPr>
            <a:r>
              <a:rPr sz="1000" b="1" spc="45" dirty="0">
                <a:latin typeface="Trebuchet MS"/>
                <a:cs typeface="Trebuchet MS"/>
              </a:rPr>
              <a:t>MANGO </a:t>
            </a:r>
            <a:r>
              <a:rPr sz="1000" b="1" spc="20" dirty="0">
                <a:latin typeface="Trebuchet MS"/>
                <a:cs typeface="Trebuchet MS"/>
              </a:rPr>
              <a:t>&amp; </a:t>
            </a:r>
            <a:r>
              <a:rPr sz="1000" b="1" spc="10" dirty="0">
                <a:latin typeface="Trebuchet MS"/>
                <a:cs typeface="Trebuchet MS"/>
              </a:rPr>
              <a:t>ORANGE </a:t>
            </a:r>
            <a:r>
              <a:rPr sz="1000" b="1" spc="15" dirty="0">
                <a:latin typeface="Trebuchet MS"/>
                <a:cs typeface="Trebuchet MS"/>
              </a:rPr>
              <a:t> </a:t>
            </a:r>
            <a:r>
              <a:rPr sz="1000" b="1" spc="10" dirty="0">
                <a:latin typeface="Trebuchet MS"/>
                <a:cs typeface="Trebuchet MS"/>
              </a:rPr>
              <a:t>100%</a:t>
            </a:r>
            <a:r>
              <a:rPr sz="1000" b="1" spc="-35" dirty="0">
                <a:latin typeface="Trebuchet MS"/>
                <a:cs typeface="Trebuchet MS"/>
              </a:rPr>
              <a:t> FRUIT JUICE </a:t>
            </a:r>
            <a:r>
              <a:rPr sz="1000" b="1" spc="-5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1" name="object 61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400180" y="7156945"/>
            <a:ext cx="558902" cy="1140955"/>
          </a:xfrm>
          <a:prstGeom prst="rect">
            <a:avLst/>
          </a:prstGeom>
        </p:spPr>
      </p:pic>
      <p:grpSp>
        <p:nvGrpSpPr>
          <p:cNvPr id="62" name="object 62"/>
          <p:cNvGrpSpPr/>
          <p:nvPr/>
        </p:nvGrpSpPr>
        <p:grpSpPr>
          <a:xfrm>
            <a:off x="3949712" y="9025991"/>
            <a:ext cx="1496060" cy="432434"/>
            <a:chOff x="3949712" y="9025991"/>
            <a:chExt cx="1496060" cy="432434"/>
          </a:xfrm>
        </p:grpSpPr>
        <p:sp>
          <p:nvSpPr>
            <p:cNvPr id="63" name="object 63"/>
            <p:cNvSpPr/>
            <p:nvPr/>
          </p:nvSpPr>
          <p:spPr>
            <a:xfrm>
              <a:off x="3949712" y="9025991"/>
              <a:ext cx="1496060" cy="432434"/>
            </a:xfrm>
            <a:custGeom>
              <a:avLst/>
              <a:gdLst/>
              <a:ahLst/>
              <a:cxnLst/>
              <a:rect l="l" t="t" r="r" b="b"/>
              <a:pathLst>
                <a:path w="1496060" h="432434">
                  <a:moveTo>
                    <a:pt x="1496034" y="19011"/>
                  </a:moveTo>
                  <a:lnTo>
                    <a:pt x="1362798" y="19011"/>
                  </a:lnTo>
                  <a:lnTo>
                    <a:pt x="1362798" y="0"/>
                  </a:lnTo>
                  <a:lnTo>
                    <a:pt x="133223" y="0"/>
                  </a:lnTo>
                  <a:lnTo>
                    <a:pt x="133223" y="19011"/>
                  </a:lnTo>
                  <a:lnTo>
                    <a:pt x="0" y="19011"/>
                  </a:lnTo>
                  <a:lnTo>
                    <a:pt x="0" y="426720"/>
                  </a:lnTo>
                  <a:lnTo>
                    <a:pt x="133223" y="426720"/>
                  </a:lnTo>
                  <a:lnTo>
                    <a:pt x="133223" y="432003"/>
                  </a:lnTo>
                  <a:lnTo>
                    <a:pt x="1362798" y="432003"/>
                  </a:lnTo>
                  <a:lnTo>
                    <a:pt x="1362798" y="426720"/>
                  </a:lnTo>
                  <a:lnTo>
                    <a:pt x="1496034" y="426720"/>
                  </a:lnTo>
                  <a:lnTo>
                    <a:pt x="1496034" y="190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359000" y="9339699"/>
              <a:ext cx="86740" cy="104571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4093248" y="9044990"/>
              <a:ext cx="1235075" cy="345440"/>
            </a:xfrm>
            <a:custGeom>
              <a:avLst/>
              <a:gdLst/>
              <a:ahLst/>
              <a:cxnLst/>
              <a:rect l="l" t="t" r="r" b="b"/>
              <a:pathLst>
                <a:path w="1235075" h="345440">
                  <a:moveTo>
                    <a:pt x="12141" y="0"/>
                  </a:moveTo>
                  <a:lnTo>
                    <a:pt x="0" y="0"/>
                  </a:lnTo>
                  <a:lnTo>
                    <a:pt x="0" y="344906"/>
                  </a:lnTo>
                  <a:lnTo>
                    <a:pt x="12141" y="344906"/>
                  </a:lnTo>
                  <a:lnTo>
                    <a:pt x="12141" y="0"/>
                  </a:lnTo>
                  <a:close/>
                </a:path>
                <a:path w="1235075" h="345440">
                  <a:moveTo>
                    <a:pt x="38150" y="0"/>
                  </a:moveTo>
                  <a:lnTo>
                    <a:pt x="26009" y="0"/>
                  </a:lnTo>
                  <a:lnTo>
                    <a:pt x="26009" y="344906"/>
                  </a:lnTo>
                  <a:lnTo>
                    <a:pt x="38150" y="344906"/>
                  </a:lnTo>
                  <a:lnTo>
                    <a:pt x="38150" y="0"/>
                  </a:lnTo>
                  <a:close/>
                </a:path>
                <a:path w="1235075" h="345440">
                  <a:moveTo>
                    <a:pt x="103187" y="12"/>
                  </a:moveTo>
                  <a:lnTo>
                    <a:pt x="78041" y="12"/>
                  </a:lnTo>
                  <a:lnTo>
                    <a:pt x="78041" y="282155"/>
                  </a:lnTo>
                  <a:lnTo>
                    <a:pt x="103187" y="282155"/>
                  </a:lnTo>
                  <a:lnTo>
                    <a:pt x="103187" y="12"/>
                  </a:lnTo>
                  <a:close/>
                </a:path>
                <a:path w="1235075" h="345440">
                  <a:moveTo>
                    <a:pt x="129209" y="12"/>
                  </a:moveTo>
                  <a:lnTo>
                    <a:pt x="117081" y="12"/>
                  </a:lnTo>
                  <a:lnTo>
                    <a:pt x="117081" y="282155"/>
                  </a:lnTo>
                  <a:lnTo>
                    <a:pt x="129209" y="282155"/>
                  </a:lnTo>
                  <a:lnTo>
                    <a:pt x="129209" y="12"/>
                  </a:lnTo>
                  <a:close/>
                </a:path>
                <a:path w="1235075" h="345440">
                  <a:moveTo>
                    <a:pt x="155232" y="12"/>
                  </a:moveTo>
                  <a:lnTo>
                    <a:pt x="143103" y="12"/>
                  </a:lnTo>
                  <a:lnTo>
                    <a:pt x="143103" y="282155"/>
                  </a:lnTo>
                  <a:lnTo>
                    <a:pt x="155232" y="282155"/>
                  </a:lnTo>
                  <a:lnTo>
                    <a:pt x="155232" y="12"/>
                  </a:lnTo>
                  <a:close/>
                </a:path>
                <a:path w="1235075" h="345440">
                  <a:moveTo>
                    <a:pt x="220268" y="12"/>
                  </a:moveTo>
                  <a:lnTo>
                    <a:pt x="182118" y="12"/>
                  </a:lnTo>
                  <a:lnTo>
                    <a:pt x="182118" y="282155"/>
                  </a:lnTo>
                  <a:lnTo>
                    <a:pt x="220268" y="282155"/>
                  </a:lnTo>
                  <a:lnTo>
                    <a:pt x="220268" y="12"/>
                  </a:lnTo>
                  <a:close/>
                </a:path>
                <a:path w="1235075" h="345440">
                  <a:moveTo>
                    <a:pt x="259308" y="12"/>
                  </a:moveTo>
                  <a:lnTo>
                    <a:pt x="247167" y="12"/>
                  </a:lnTo>
                  <a:lnTo>
                    <a:pt x="247167" y="282155"/>
                  </a:lnTo>
                  <a:lnTo>
                    <a:pt x="259308" y="282155"/>
                  </a:lnTo>
                  <a:lnTo>
                    <a:pt x="259308" y="12"/>
                  </a:lnTo>
                  <a:close/>
                </a:path>
                <a:path w="1235075" h="345440">
                  <a:moveTo>
                    <a:pt x="311353" y="12"/>
                  </a:moveTo>
                  <a:lnTo>
                    <a:pt x="273189" y="12"/>
                  </a:lnTo>
                  <a:lnTo>
                    <a:pt x="273189" y="282155"/>
                  </a:lnTo>
                  <a:lnTo>
                    <a:pt x="311353" y="282155"/>
                  </a:lnTo>
                  <a:lnTo>
                    <a:pt x="311353" y="12"/>
                  </a:lnTo>
                  <a:close/>
                </a:path>
                <a:path w="1235075" h="345440">
                  <a:moveTo>
                    <a:pt x="376389" y="12"/>
                  </a:moveTo>
                  <a:lnTo>
                    <a:pt x="364261" y="12"/>
                  </a:lnTo>
                  <a:lnTo>
                    <a:pt x="364261" y="282155"/>
                  </a:lnTo>
                  <a:lnTo>
                    <a:pt x="376389" y="282155"/>
                  </a:lnTo>
                  <a:lnTo>
                    <a:pt x="376389" y="12"/>
                  </a:lnTo>
                  <a:close/>
                </a:path>
                <a:path w="1235075" h="345440">
                  <a:moveTo>
                    <a:pt x="402399" y="12"/>
                  </a:moveTo>
                  <a:lnTo>
                    <a:pt x="390271" y="12"/>
                  </a:lnTo>
                  <a:lnTo>
                    <a:pt x="390271" y="282155"/>
                  </a:lnTo>
                  <a:lnTo>
                    <a:pt x="402399" y="282155"/>
                  </a:lnTo>
                  <a:lnTo>
                    <a:pt x="402399" y="12"/>
                  </a:lnTo>
                  <a:close/>
                </a:path>
                <a:path w="1235075" h="345440">
                  <a:moveTo>
                    <a:pt x="454431" y="12"/>
                  </a:moveTo>
                  <a:lnTo>
                    <a:pt x="430288" y="12"/>
                  </a:lnTo>
                  <a:lnTo>
                    <a:pt x="430288" y="282155"/>
                  </a:lnTo>
                  <a:lnTo>
                    <a:pt x="454431" y="282155"/>
                  </a:lnTo>
                  <a:lnTo>
                    <a:pt x="454431" y="12"/>
                  </a:lnTo>
                  <a:close/>
                </a:path>
                <a:path w="1235075" h="345440">
                  <a:moveTo>
                    <a:pt x="493445" y="12"/>
                  </a:moveTo>
                  <a:lnTo>
                    <a:pt x="482333" y="12"/>
                  </a:lnTo>
                  <a:lnTo>
                    <a:pt x="482333" y="282155"/>
                  </a:lnTo>
                  <a:lnTo>
                    <a:pt x="493445" y="282155"/>
                  </a:lnTo>
                  <a:lnTo>
                    <a:pt x="493445" y="12"/>
                  </a:lnTo>
                  <a:close/>
                </a:path>
                <a:path w="1235075" h="345440">
                  <a:moveTo>
                    <a:pt x="532498" y="12"/>
                  </a:moveTo>
                  <a:lnTo>
                    <a:pt x="507352" y="12"/>
                  </a:lnTo>
                  <a:lnTo>
                    <a:pt x="507352" y="282155"/>
                  </a:lnTo>
                  <a:lnTo>
                    <a:pt x="532498" y="282155"/>
                  </a:lnTo>
                  <a:lnTo>
                    <a:pt x="532498" y="12"/>
                  </a:lnTo>
                  <a:close/>
                </a:path>
                <a:path w="1235075" h="345440">
                  <a:moveTo>
                    <a:pt x="584530" y="12"/>
                  </a:moveTo>
                  <a:lnTo>
                    <a:pt x="572389" y="12"/>
                  </a:lnTo>
                  <a:lnTo>
                    <a:pt x="572389" y="282155"/>
                  </a:lnTo>
                  <a:lnTo>
                    <a:pt x="584530" y="282155"/>
                  </a:lnTo>
                  <a:lnTo>
                    <a:pt x="584530" y="12"/>
                  </a:lnTo>
                  <a:close/>
                </a:path>
                <a:path w="1235075" h="345440">
                  <a:moveTo>
                    <a:pt x="610539" y="0"/>
                  </a:moveTo>
                  <a:lnTo>
                    <a:pt x="598411" y="0"/>
                  </a:lnTo>
                  <a:lnTo>
                    <a:pt x="598411" y="344906"/>
                  </a:lnTo>
                  <a:lnTo>
                    <a:pt x="610539" y="344906"/>
                  </a:lnTo>
                  <a:lnTo>
                    <a:pt x="610539" y="0"/>
                  </a:lnTo>
                  <a:close/>
                </a:path>
                <a:path w="1235075" h="345440">
                  <a:moveTo>
                    <a:pt x="636562" y="0"/>
                  </a:moveTo>
                  <a:lnTo>
                    <a:pt x="624420" y="0"/>
                  </a:lnTo>
                  <a:lnTo>
                    <a:pt x="624420" y="344906"/>
                  </a:lnTo>
                  <a:lnTo>
                    <a:pt x="636562" y="344906"/>
                  </a:lnTo>
                  <a:lnTo>
                    <a:pt x="636562" y="0"/>
                  </a:lnTo>
                  <a:close/>
                </a:path>
                <a:path w="1235075" h="345440">
                  <a:moveTo>
                    <a:pt x="676579" y="12"/>
                  </a:moveTo>
                  <a:lnTo>
                    <a:pt x="650430" y="12"/>
                  </a:lnTo>
                  <a:lnTo>
                    <a:pt x="650430" y="282155"/>
                  </a:lnTo>
                  <a:lnTo>
                    <a:pt x="676579" y="282155"/>
                  </a:lnTo>
                  <a:lnTo>
                    <a:pt x="676579" y="12"/>
                  </a:lnTo>
                  <a:close/>
                </a:path>
                <a:path w="1235075" h="345440">
                  <a:moveTo>
                    <a:pt x="728624" y="12"/>
                  </a:moveTo>
                  <a:lnTo>
                    <a:pt x="702475" y="12"/>
                  </a:lnTo>
                  <a:lnTo>
                    <a:pt x="702475" y="282155"/>
                  </a:lnTo>
                  <a:lnTo>
                    <a:pt x="728624" y="282155"/>
                  </a:lnTo>
                  <a:lnTo>
                    <a:pt x="728624" y="12"/>
                  </a:lnTo>
                  <a:close/>
                </a:path>
                <a:path w="1235075" h="345440">
                  <a:moveTo>
                    <a:pt x="753643" y="12"/>
                  </a:moveTo>
                  <a:lnTo>
                    <a:pt x="741514" y="12"/>
                  </a:lnTo>
                  <a:lnTo>
                    <a:pt x="741514" y="282155"/>
                  </a:lnTo>
                  <a:lnTo>
                    <a:pt x="753643" y="282155"/>
                  </a:lnTo>
                  <a:lnTo>
                    <a:pt x="753643" y="12"/>
                  </a:lnTo>
                  <a:close/>
                </a:path>
                <a:path w="1235075" h="345440">
                  <a:moveTo>
                    <a:pt x="805662" y="12"/>
                  </a:moveTo>
                  <a:lnTo>
                    <a:pt x="767511" y="12"/>
                  </a:lnTo>
                  <a:lnTo>
                    <a:pt x="767511" y="282155"/>
                  </a:lnTo>
                  <a:lnTo>
                    <a:pt x="805662" y="282155"/>
                  </a:lnTo>
                  <a:lnTo>
                    <a:pt x="805662" y="12"/>
                  </a:lnTo>
                  <a:close/>
                </a:path>
                <a:path w="1235075" h="345440">
                  <a:moveTo>
                    <a:pt x="844702" y="12"/>
                  </a:moveTo>
                  <a:lnTo>
                    <a:pt x="832561" y="12"/>
                  </a:lnTo>
                  <a:lnTo>
                    <a:pt x="832561" y="282155"/>
                  </a:lnTo>
                  <a:lnTo>
                    <a:pt x="844702" y="282155"/>
                  </a:lnTo>
                  <a:lnTo>
                    <a:pt x="844702" y="12"/>
                  </a:lnTo>
                  <a:close/>
                </a:path>
                <a:path w="1235075" h="345440">
                  <a:moveTo>
                    <a:pt x="870737" y="12"/>
                  </a:moveTo>
                  <a:lnTo>
                    <a:pt x="858596" y="12"/>
                  </a:lnTo>
                  <a:lnTo>
                    <a:pt x="858596" y="282155"/>
                  </a:lnTo>
                  <a:lnTo>
                    <a:pt x="870737" y="282155"/>
                  </a:lnTo>
                  <a:lnTo>
                    <a:pt x="870737" y="12"/>
                  </a:lnTo>
                  <a:close/>
                </a:path>
                <a:path w="1235075" h="345440">
                  <a:moveTo>
                    <a:pt x="935761" y="12"/>
                  </a:moveTo>
                  <a:lnTo>
                    <a:pt x="923645" y="12"/>
                  </a:lnTo>
                  <a:lnTo>
                    <a:pt x="923645" y="282155"/>
                  </a:lnTo>
                  <a:lnTo>
                    <a:pt x="935761" y="282155"/>
                  </a:lnTo>
                  <a:lnTo>
                    <a:pt x="935761" y="12"/>
                  </a:lnTo>
                  <a:close/>
                </a:path>
                <a:path w="1235075" h="345440">
                  <a:moveTo>
                    <a:pt x="987806" y="12"/>
                  </a:moveTo>
                  <a:lnTo>
                    <a:pt x="949655" y="12"/>
                  </a:lnTo>
                  <a:lnTo>
                    <a:pt x="949655" y="282155"/>
                  </a:lnTo>
                  <a:lnTo>
                    <a:pt x="987806" y="282155"/>
                  </a:lnTo>
                  <a:lnTo>
                    <a:pt x="987806" y="12"/>
                  </a:lnTo>
                  <a:close/>
                </a:path>
                <a:path w="1235075" h="345440">
                  <a:moveTo>
                    <a:pt x="1025804" y="12"/>
                  </a:moveTo>
                  <a:lnTo>
                    <a:pt x="1014691" y="12"/>
                  </a:lnTo>
                  <a:lnTo>
                    <a:pt x="1014691" y="282155"/>
                  </a:lnTo>
                  <a:lnTo>
                    <a:pt x="1025804" y="282155"/>
                  </a:lnTo>
                  <a:lnTo>
                    <a:pt x="1025804" y="12"/>
                  </a:lnTo>
                  <a:close/>
                </a:path>
                <a:path w="1235075" h="345440">
                  <a:moveTo>
                    <a:pt x="1064856" y="12"/>
                  </a:moveTo>
                  <a:lnTo>
                    <a:pt x="1053731" y="12"/>
                  </a:lnTo>
                  <a:lnTo>
                    <a:pt x="1053731" y="282155"/>
                  </a:lnTo>
                  <a:lnTo>
                    <a:pt x="1064856" y="282155"/>
                  </a:lnTo>
                  <a:lnTo>
                    <a:pt x="1064856" y="12"/>
                  </a:lnTo>
                  <a:close/>
                </a:path>
                <a:path w="1235075" h="345440">
                  <a:moveTo>
                    <a:pt x="1143901" y="12"/>
                  </a:moveTo>
                  <a:lnTo>
                    <a:pt x="1105738" y="12"/>
                  </a:lnTo>
                  <a:lnTo>
                    <a:pt x="1105738" y="282155"/>
                  </a:lnTo>
                  <a:lnTo>
                    <a:pt x="1143901" y="282155"/>
                  </a:lnTo>
                  <a:lnTo>
                    <a:pt x="1143901" y="12"/>
                  </a:lnTo>
                  <a:close/>
                </a:path>
                <a:path w="1235075" h="345440">
                  <a:moveTo>
                    <a:pt x="1182928" y="12"/>
                  </a:moveTo>
                  <a:lnTo>
                    <a:pt x="1170813" y="12"/>
                  </a:lnTo>
                  <a:lnTo>
                    <a:pt x="1170813" y="282155"/>
                  </a:lnTo>
                  <a:lnTo>
                    <a:pt x="1182928" y="282155"/>
                  </a:lnTo>
                  <a:lnTo>
                    <a:pt x="1182928" y="12"/>
                  </a:lnTo>
                  <a:close/>
                </a:path>
                <a:path w="1235075" h="345440">
                  <a:moveTo>
                    <a:pt x="1208951" y="0"/>
                  </a:moveTo>
                  <a:lnTo>
                    <a:pt x="1196835" y="0"/>
                  </a:lnTo>
                  <a:lnTo>
                    <a:pt x="1196835" y="344906"/>
                  </a:lnTo>
                  <a:lnTo>
                    <a:pt x="1208951" y="344906"/>
                  </a:lnTo>
                  <a:lnTo>
                    <a:pt x="1208951" y="0"/>
                  </a:lnTo>
                  <a:close/>
                </a:path>
                <a:path w="1235075" h="345440">
                  <a:moveTo>
                    <a:pt x="1234960" y="0"/>
                  </a:moveTo>
                  <a:lnTo>
                    <a:pt x="1222819" y="0"/>
                  </a:lnTo>
                  <a:lnTo>
                    <a:pt x="1222819" y="344906"/>
                  </a:lnTo>
                  <a:lnTo>
                    <a:pt x="1234960" y="344906"/>
                  </a:lnTo>
                  <a:lnTo>
                    <a:pt x="12349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 txBox="1"/>
          <p:nvPr/>
        </p:nvSpPr>
        <p:spPr>
          <a:xfrm>
            <a:off x="3950075" y="9288518"/>
            <a:ext cx="1337945" cy="1974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00" spc="35" dirty="0">
                <a:latin typeface="Arial MT"/>
                <a:cs typeface="Arial MT"/>
              </a:rPr>
              <a:t>6 </a:t>
            </a:r>
            <a:r>
              <a:rPr sz="1100" spc="114" dirty="0">
                <a:latin typeface="Arial MT"/>
                <a:cs typeface="Arial MT"/>
              </a:rPr>
              <a:t> </a:t>
            </a:r>
            <a:r>
              <a:rPr sz="1100" spc="30" dirty="0">
                <a:latin typeface="Arial MT"/>
                <a:cs typeface="Arial MT"/>
              </a:rPr>
              <a:t>009615 </a:t>
            </a:r>
            <a:r>
              <a:rPr sz="1100" spc="145" dirty="0">
                <a:latin typeface="Arial MT"/>
                <a:cs typeface="Arial MT"/>
              </a:rPr>
              <a:t> </a:t>
            </a:r>
            <a:r>
              <a:rPr sz="1100" spc="30" dirty="0">
                <a:latin typeface="Arial MT"/>
                <a:cs typeface="Arial MT"/>
              </a:rPr>
              <a:t>14648</a:t>
            </a:r>
            <a:r>
              <a:rPr sz="1100" spc="-15" dirty="0">
                <a:latin typeface="Arial MT"/>
                <a:cs typeface="Arial MT"/>
              </a:rPr>
              <a:t> </a:t>
            </a:r>
            <a:r>
              <a:rPr sz="1100" spc="35" dirty="0">
                <a:latin typeface="Arial MT"/>
                <a:cs typeface="Arial MT"/>
              </a:rPr>
              <a:t>0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199840" y="8408320"/>
            <a:ext cx="1738630" cy="1905635"/>
          </a:xfrm>
          <a:custGeom>
            <a:avLst/>
            <a:gdLst/>
            <a:ahLst/>
            <a:cxnLst/>
            <a:rect l="l" t="t" r="r" b="b"/>
            <a:pathLst>
              <a:path w="1738630" h="190563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054"/>
                </a:lnTo>
                <a:lnTo>
                  <a:pt x="1124" y="1874677"/>
                </a:lnTo>
                <a:lnTo>
                  <a:pt x="8999" y="1896051"/>
                </a:lnTo>
                <a:lnTo>
                  <a:pt x="30373" y="1903925"/>
                </a:lnTo>
                <a:lnTo>
                  <a:pt x="71996" y="1905050"/>
                </a:lnTo>
                <a:lnTo>
                  <a:pt x="1666595" y="1905050"/>
                </a:lnTo>
                <a:lnTo>
                  <a:pt x="1708218" y="1903925"/>
                </a:lnTo>
                <a:lnTo>
                  <a:pt x="1729592" y="1896051"/>
                </a:lnTo>
                <a:lnTo>
                  <a:pt x="1737466" y="1874677"/>
                </a:lnTo>
                <a:lnTo>
                  <a:pt x="1738591" y="183305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 txBox="1"/>
          <p:nvPr/>
        </p:nvSpPr>
        <p:spPr>
          <a:xfrm>
            <a:off x="495416" y="8467382"/>
            <a:ext cx="1148080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1755" marR="5080" indent="-59690">
              <a:lnSpc>
                <a:spcPct val="107600"/>
              </a:lnSpc>
              <a:spcBef>
                <a:spcPts val="100"/>
              </a:spcBef>
            </a:pPr>
            <a:r>
              <a:rPr sz="1000" b="1" spc="45" dirty="0">
                <a:latin typeface="Trebuchet MS"/>
                <a:cs typeface="Trebuchet MS"/>
              </a:rPr>
              <a:t>MANGO</a:t>
            </a:r>
            <a:r>
              <a:rPr sz="1000" b="1" spc="-3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&amp;</a:t>
            </a:r>
            <a:r>
              <a:rPr sz="1000" b="1" spc="-3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ORANGE  </a:t>
            </a: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9" name="object 69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849881" y="7458164"/>
            <a:ext cx="387708" cy="841501"/>
          </a:xfrm>
          <a:prstGeom prst="rect">
            <a:avLst/>
          </a:prstGeom>
        </p:spPr>
      </p:pic>
      <p:grpSp>
        <p:nvGrpSpPr>
          <p:cNvPr id="70" name="object 70"/>
          <p:cNvGrpSpPr/>
          <p:nvPr/>
        </p:nvGrpSpPr>
        <p:grpSpPr>
          <a:xfrm>
            <a:off x="259599" y="9045753"/>
            <a:ext cx="1519555" cy="1191895"/>
            <a:chOff x="259599" y="9045753"/>
            <a:chExt cx="1519555" cy="1191895"/>
          </a:xfrm>
        </p:grpSpPr>
        <p:sp>
          <p:nvSpPr>
            <p:cNvPr id="71" name="object 71"/>
            <p:cNvSpPr/>
            <p:nvPr/>
          </p:nvSpPr>
          <p:spPr>
            <a:xfrm>
              <a:off x="1020886" y="9465634"/>
              <a:ext cx="0" cy="772160"/>
            </a:xfrm>
            <a:custGeom>
              <a:avLst/>
              <a:gdLst/>
              <a:ahLst/>
              <a:cxnLst/>
              <a:rect l="l" t="t" r="r" b="b"/>
              <a:pathLst>
                <a:path h="772159">
                  <a:moveTo>
                    <a:pt x="0" y="0"/>
                  </a:moveTo>
                  <a:lnTo>
                    <a:pt x="0" y="771740"/>
                  </a:lnTo>
                </a:path>
              </a:pathLst>
            </a:custGeom>
            <a:ln w="6350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262284" y="9590047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259599" y="9759721"/>
              <a:ext cx="1518920" cy="0"/>
            </a:xfrm>
            <a:custGeom>
              <a:avLst/>
              <a:gdLst/>
              <a:ahLst/>
              <a:cxnLst/>
              <a:rect l="l" t="t" r="r" b="b"/>
              <a:pathLst>
                <a:path w="1518920">
                  <a:moveTo>
                    <a:pt x="0" y="0"/>
                  </a:moveTo>
                  <a:lnTo>
                    <a:pt x="1518551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262284" y="9924936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262954" y="10090111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78612" y="9045753"/>
              <a:ext cx="1351280" cy="378460"/>
            </a:xfrm>
            <a:custGeom>
              <a:avLst/>
              <a:gdLst/>
              <a:ahLst/>
              <a:cxnLst/>
              <a:rect l="l" t="t" r="r" b="b"/>
              <a:pathLst>
                <a:path w="1351280" h="378459">
                  <a:moveTo>
                    <a:pt x="1351140" y="0"/>
                  </a:moveTo>
                  <a:lnTo>
                    <a:pt x="0" y="0"/>
                  </a:lnTo>
                  <a:lnTo>
                    <a:pt x="0" y="378282"/>
                  </a:lnTo>
                  <a:lnTo>
                    <a:pt x="1351140" y="378282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400507" y="9045765"/>
              <a:ext cx="1313180" cy="361950"/>
            </a:xfrm>
            <a:custGeom>
              <a:avLst/>
              <a:gdLst/>
              <a:ahLst/>
              <a:cxnLst/>
              <a:rect l="l" t="t" r="r" b="b"/>
              <a:pathLst>
                <a:path w="1313180" h="361950">
                  <a:moveTo>
                    <a:pt x="51689" y="328891"/>
                  </a:moveTo>
                  <a:lnTo>
                    <a:pt x="49415" y="323100"/>
                  </a:lnTo>
                  <a:lnTo>
                    <a:pt x="47205" y="320840"/>
                  </a:lnTo>
                  <a:lnTo>
                    <a:pt x="40665" y="314121"/>
                  </a:lnTo>
                  <a:lnTo>
                    <a:pt x="40665" y="331343"/>
                  </a:lnTo>
                  <a:lnTo>
                    <a:pt x="40627" y="341134"/>
                  </a:lnTo>
                  <a:lnTo>
                    <a:pt x="39370" y="344932"/>
                  </a:lnTo>
                  <a:lnTo>
                    <a:pt x="34239" y="350634"/>
                  </a:lnTo>
                  <a:lnTo>
                    <a:pt x="30657" y="352056"/>
                  </a:lnTo>
                  <a:lnTo>
                    <a:pt x="21475" y="352056"/>
                  </a:lnTo>
                  <a:lnTo>
                    <a:pt x="17805" y="350634"/>
                  </a:lnTo>
                  <a:lnTo>
                    <a:pt x="12369" y="344932"/>
                  </a:lnTo>
                  <a:lnTo>
                    <a:pt x="11036" y="341134"/>
                  </a:lnTo>
                  <a:lnTo>
                    <a:pt x="11137" y="331343"/>
                  </a:lnTo>
                  <a:lnTo>
                    <a:pt x="12369" y="327901"/>
                  </a:lnTo>
                  <a:lnTo>
                    <a:pt x="15049" y="325081"/>
                  </a:lnTo>
                  <a:lnTo>
                    <a:pt x="17716" y="322237"/>
                  </a:lnTo>
                  <a:lnTo>
                    <a:pt x="21310" y="320840"/>
                  </a:lnTo>
                  <a:lnTo>
                    <a:pt x="30441" y="320840"/>
                  </a:lnTo>
                  <a:lnTo>
                    <a:pt x="34061" y="322199"/>
                  </a:lnTo>
                  <a:lnTo>
                    <a:pt x="39344" y="327647"/>
                  </a:lnTo>
                  <a:lnTo>
                    <a:pt x="40665" y="331343"/>
                  </a:lnTo>
                  <a:lnTo>
                    <a:pt x="40665" y="314121"/>
                  </a:lnTo>
                  <a:lnTo>
                    <a:pt x="40386" y="313829"/>
                  </a:lnTo>
                  <a:lnTo>
                    <a:pt x="39128" y="313321"/>
                  </a:lnTo>
                  <a:lnTo>
                    <a:pt x="34709" y="311531"/>
                  </a:lnTo>
                  <a:lnTo>
                    <a:pt x="26250" y="311531"/>
                  </a:lnTo>
                  <a:lnTo>
                    <a:pt x="24638" y="311670"/>
                  </a:lnTo>
                  <a:lnTo>
                    <a:pt x="21463" y="312280"/>
                  </a:lnTo>
                  <a:lnTo>
                    <a:pt x="19913" y="312724"/>
                  </a:lnTo>
                  <a:lnTo>
                    <a:pt x="18402" y="313321"/>
                  </a:lnTo>
                  <a:lnTo>
                    <a:pt x="22745" y="307136"/>
                  </a:lnTo>
                  <a:lnTo>
                    <a:pt x="27051" y="301650"/>
                  </a:lnTo>
                  <a:lnTo>
                    <a:pt x="35585" y="291998"/>
                  </a:lnTo>
                  <a:lnTo>
                    <a:pt x="40093" y="287502"/>
                  </a:lnTo>
                  <a:lnTo>
                    <a:pt x="44831" y="283362"/>
                  </a:lnTo>
                  <a:lnTo>
                    <a:pt x="30835" y="283362"/>
                  </a:lnTo>
                  <a:lnTo>
                    <a:pt x="2501" y="319100"/>
                  </a:lnTo>
                  <a:lnTo>
                    <a:pt x="0" y="327113"/>
                  </a:lnTo>
                  <a:lnTo>
                    <a:pt x="0" y="342938"/>
                  </a:lnTo>
                  <a:lnTo>
                    <a:pt x="2374" y="349453"/>
                  </a:lnTo>
                  <a:lnTo>
                    <a:pt x="11861" y="359181"/>
                  </a:lnTo>
                  <a:lnTo>
                    <a:pt x="18186" y="361607"/>
                  </a:lnTo>
                  <a:lnTo>
                    <a:pt x="33680" y="361607"/>
                  </a:lnTo>
                  <a:lnTo>
                    <a:pt x="51689" y="343509"/>
                  </a:lnTo>
                  <a:lnTo>
                    <a:pt x="51689" y="328891"/>
                  </a:lnTo>
                  <a:close/>
                </a:path>
                <a:path w="1313180" h="361950">
                  <a:moveTo>
                    <a:pt x="88582" y="0"/>
                  </a:moveTo>
                  <a:lnTo>
                    <a:pt x="78549" y="0"/>
                  </a:lnTo>
                  <a:lnTo>
                    <a:pt x="78549" y="343382"/>
                  </a:lnTo>
                  <a:lnTo>
                    <a:pt x="88582" y="343382"/>
                  </a:lnTo>
                  <a:lnTo>
                    <a:pt x="88582" y="0"/>
                  </a:lnTo>
                  <a:close/>
                </a:path>
                <a:path w="1313180" h="361950">
                  <a:moveTo>
                    <a:pt x="112356" y="0"/>
                  </a:moveTo>
                  <a:lnTo>
                    <a:pt x="103225" y="0"/>
                  </a:lnTo>
                  <a:lnTo>
                    <a:pt x="103225" y="343382"/>
                  </a:lnTo>
                  <a:lnTo>
                    <a:pt x="112356" y="343382"/>
                  </a:lnTo>
                  <a:lnTo>
                    <a:pt x="112356" y="0"/>
                  </a:lnTo>
                  <a:close/>
                </a:path>
                <a:path w="1313180" h="361950">
                  <a:moveTo>
                    <a:pt x="173570" y="0"/>
                  </a:moveTo>
                  <a:lnTo>
                    <a:pt x="151650" y="0"/>
                  </a:lnTo>
                  <a:lnTo>
                    <a:pt x="151650" y="270268"/>
                  </a:lnTo>
                  <a:lnTo>
                    <a:pt x="173570" y="270268"/>
                  </a:lnTo>
                  <a:lnTo>
                    <a:pt x="173570" y="0"/>
                  </a:lnTo>
                  <a:close/>
                </a:path>
                <a:path w="1313180" h="361950">
                  <a:moveTo>
                    <a:pt x="184188" y="313347"/>
                  </a:moveTo>
                  <a:lnTo>
                    <a:pt x="183515" y="305828"/>
                  </a:lnTo>
                  <a:lnTo>
                    <a:pt x="180797" y="293839"/>
                  </a:lnTo>
                  <a:lnTo>
                    <a:pt x="179781" y="291680"/>
                  </a:lnTo>
                  <a:lnTo>
                    <a:pt x="178828" y="289636"/>
                  </a:lnTo>
                  <a:lnTo>
                    <a:pt x="176187" y="287172"/>
                  </a:lnTo>
                  <a:lnTo>
                    <a:pt x="174688" y="285699"/>
                  </a:lnTo>
                  <a:lnTo>
                    <a:pt x="173113" y="284937"/>
                  </a:lnTo>
                  <a:lnTo>
                    <a:pt x="173113" y="331012"/>
                  </a:lnTo>
                  <a:lnTo>
                    <a:pt x="172859" y="336029"/>
                  </a:lnTo>
                  <a:lnTo>
                    <a:pt x="165798" y="351777"/>
                  </a:lnTo>
                  <a:lnTo>
                    <a:pt x="164172" y="352209"/>
                  </a:lnTo>
                  <a:lnTo>
                    <a:pt x="161683" y="352412"/>
                  </a:lnTo>
                  <a:lnTo>
                    <a:pt x="154051" y="352412"/>
                  </a:lnTo>
                  <a:lnTo>
                    <a:pt x="151155" y="352082"/>
                  </a:lnTo>
                  <a:lnTo>
                    <a:pt x="148069" y="350761"/>
                  </a:lnTo>
                  <a:lnTo>
                    <a:pt x="146951" y="349542"/>
                  </a:lnTo>
                  <a:lnTo>
                    <a:pt x="146227" y="347764"/>
                  </a:lnTo>
                  <a:lnTo>
                    <a:pt x="145313" y="345681"/>
                  </a:lnTo>
                  <a:lnTo>
                    <a:pt x="143611" y="313347"/>
                  </a:lnTo>
                  <a:lnTo>
                    <a:pt x="143802" y="309346"/>
                  </a:lnTo>
                  <a:lnTo>
                    <a:pt x="154660" y="291680"/>
                  </a:lnTo>
                  <a:lnTo>
                    <a:pt x="162026" y="291680"/>
                  </a:lnTo>
                  <a:lnTo>
                    <a:pt x="173113" y="331012"/>
                  </a:lnTo>
                  <a:lnTo>
                    <a:pt x="173113" y="284937"/>
                  </a:lnTo>
                  <a:lnTo>
                    <a:pt x="172415" y="284581"/>
                  </a:lnTo>
                  <a:lnTo>
                    <a:pt x="166458" y="283108"/>
                  </a:lnTo>
                  <a:lnTo>
                    <a:pt x="162737" y="282740"/>
                  </a:lnTo>
                  <a:lnTo>
                    <a:pt x="153276" y="282740"/>
                  </a:lnTo>
                  <a:lnTo>
                    <a:pt x="132537" y="331012"/>
                  </a:lnTo>
                  <a:lnTo>
                    <a:pt x="133083" y="337654"/>
                  </a:lnTo>
                  <a:lnTo>
                    <a:pt x="153276" y="361848"/>
                  </a:lnTo>
                  <a:lnTo>
                    <a:pt x="163334" y="361848"/>
                  </a:lnTo>
                  <a:lnTo>
                    <a:pt x="179971" y="352412"/>
                  </a:lnTo>
                  <a:lnTo>
                    <a:pt x="181317" y="349148"/>
                  </a:lnTo>
                  <a:lnTo>
                    <a:pt x="183591" y="338188"/>
                  </a:lnTo>
                  <a:lnTo>
                    <a:pt x="183642" y="337654"/>
                  </a:lnTo>
                  <a:lnTo>
                    <a:pt x="184188" y="331012"/>
                  </a:lnTo>
                  <a:lnTo>
                    <a:pt x="184188" y="313347"/>
                  </a:lnTo>
                  <a:close/>
                </a:path>
                <a:path w="1313180" h="361950">
                  <a:moveTo>
                    <a:pt x="198259" y="0"/>
                  </a:moveTo>
                  <a:lnTo>
                    <a:pt x="189115" y="0"/>
                  </a:lnTo>
                  <a:lnTo>
                    <a:pt x="189115" y="270268"/>
                  </a:lnTo>
                  <a:lnTo>
                    <a:pt x="198259" y="270268"/>
                  </a:lnTo>
                  <a:lnTo>
                    <a:pt x="198259" y="0"/>
                  </a:lnTo>
                  <a:close/>
                </a:path>
                <a:path w="1313180" h="361950">
                  <a:moveTo>
                    <a:pt x="222021" y="0"/>
                  </a:moveTo>
                  <a:lnTo>
                    <a:pt x="212890" y="0"/>
                  </a:lnTo>
                  <a:lnTo>
                    <a:pt x="212890" y="270268"/>
                  </a:lnTo>
                  <a:lnTo>
                    <a:pt x="222021" y="270268"/>
                  </a:lnTo>
                  <a:lnTo>
                    <a:pt x="222021" y="0"/>
                  </a:lnTo>
                  <a:close/>
                </a:path>
                <a:path w="1313180" h="361950">
                  <a:moveTo>
                    <a:pt x="269176" y="313347"/>
                  </a:moveTo>
                  <a:lnTo>
                    <a:pt x="261175" y="287172"/>
                  </a:lnTo>
                  <a:lnTo>
                    <a:pt x="259664" y="285699"/>
                  </a:lnTo>
                  <a:lnTo>
                    <a:pt x="258102" y="284937"/>
                  </a:lnTo>
                  <a:lnTo>
                    <a:pt x="258102" y="331012"/>
                  </a:lnTo>
                  <a:lnTo>
                    <a:pt x="257848" y="336029"/>
                  </a:lnTo>
                  <a:lnTo>
                    <a:pt x="250786" y="351777"/>
                  </a:lnTo>
                  <a:lnTo>
                    <a:pt x="249161" y="352209"/>
                  </a:lnTo>
                  <a:lnTo>
                    <a:pt x="246659" y="352412"/>
                  </a:lnTo>
                  <a:lnTo>
                    <a:pt x="239026" y="352412"/>
                  </a:lnTo>
                  <a:lnTo>
                    <a:pt x="236131" y="352082"/>
                  </a:lnTo>
                  <a:lnTo>
                    <a:pt x="233045" y="350761"/>
                  </a:lnTo>
                  <a:lnTo>
                    <a:pt x="231927" y="349542"/>
                  </a:lnTo>
                  <a:lnTo>
                    <a:pt x="231216" y="347764"/>
                  </a:lnTo>
                  <a:lnTo>
                    <a:pt x="230301" y="345681"/>
                  </a:lnTo>
                  <a:lnTo>
                    <a:pt x="229616" y="342493"/>
                  </a:lnTo>
                  <a:lnTo>
                    <a:pt x="228739" y="333883"/>
                  </a:lnTo>
                  <a:lnTo>
                    <a:pt x="228625" y="331012"/>
                  </a:lnTo>
                  <a:lnTo>
                    <a:pt x="228612" y="313347"/>
                  </a:lnTo>
                  <a:lnTo>
                    <a:pt x="228790" y="309346"/>
                  </a:lnTo>
                  <a:lnTo>
                    <a:pt x="229336" y="304990"/>
                  </a:lnTo>
                  <a:lnTo>
                    <a:pt x="229870" y="300532"/>
                  </a:lnTo>
                  <a:lnTo>
                    <a:pt x="239636" y="291680"/>
                  </a:lnTo>
                  <a:lnTo>
                    <a:pt x="247002" y="291680"/>
                  </a:lnTo>
                  <a:lnTo>
                    <a:pt x="258102" y="331012"/>
                  </a:lnTo>
                  <a:lnTo>
                    <a:pt x="258102" y="284937"/>
                  </a:lnTo>
                  <a:lnTo>
                    <a:pt x="257403" y="284581"/>
                  </a:lnTo>
                  <a:lnTo>
                    <a:pt x="251434" y="283108"/>
                  </a:lnTo>
                  <a:lnTo>
                    <a:pt x="247726" y="282740"/>
                  </a:lnTo>
                  <a:lnTo>
                    <a:pt x="238252" y="282740"/>
                  </a:lnTo>
                  <a:lnTo>
                    <a:pt x="217525" y="331012"/>
                  </a:lnTo>
                  <a:lnTo>
                    <a:pt x="218071" y="337654"/>
                  </a:lnTo>
                  <a:lnTo>
                    <a:pt x="238252" y="361848"/>
                  </a:lnTo>
                  <a:lnTo>
                    <a:pt x="248310" y="361848"/>
                  </a:lnTo>
                  <a:lnTo>
                    <a:pt x="264960" y="352412"/>
                  </a:lnTo>
                  <a:lnTo>
                    <a:pt x="266293" y="349148"/>
                  </a:lnTo>
                  <a:lnTo>
                    <a:pt x="267436" y="343598"/>
                  </a:lnTo>
                  <a:lnTo>
                    <a:pt x="268605" y="338074"/>
                  </a:lnTo>
                  <a:lnTo>
                    <a:pt x="269176" y="331012"/>
                  </a:lnTo>
                  <a:lnTo>
                    <a:pt x="269176" y="313347"/>
                  </a:lnTo>
                  <a:close/>
                </a:path>
                <a:path w="1313180" h="361950">
                  <a:moveTo>
                    <a:pt x="283248" y="0"/>
                  </a:moveTo>
                  <a:lnTo>
                    <a:pt x="249440" y="0"/>
                  </a:lnTo>
                  <a:lnTo>
                    <a:pt x="249440" y="270268"/>
                  </a:lnTo>
                  <a:lnTo>
                    <a:pt x="283248" y="270268"/>
                  </a:lnTo>
                  <a:lnTo>
                    <a:pt x="283248" y="0"/>
                  </a:lnTo>
                  <a:close/>
                </a:path>
                <a:path w="1313180" h="361950">
                  <a:moveTo>
                    <a:pt x="331673" y="0"/>
                  </a:moveTo>
                  <a:lnTo>
                    <a:pt x="298780" y="0"/>
                  </a:lnTo>
                  <a:lnTo>
                    <a:pt x="298780" y="270268"/>
                  </a:lnTo>
                  <a:lnTo>
                    <a:pt x="331673" y="270268"/>
                  </a:lnTo>
                  <a:lnTo>
                    <a:pt x="331673" y="0"/>
                  </a:lnTo>
                  <a:close/>
                </a:path>
                <a:path w="1313180" h="361950">
                  <a:moveTo>
                    <a:pt x="350240" y="326351"/>
                  </a:moveTo>
                  <a:lnTo>
                    <a:pt x="347726" y="320421"/>
                  </a:lnTo>
                  <a:lnTo>
                    <a:pt x="337731" y="311238"/>
                  </a:lnTo>
                  <a:lnTo>
                    <a:pt x="331279" y="308952"/>
                  </a:lnTo>
                  <a:lnTo>
                    <a:pt x="318160" y="309079"/>
                  </a:lnTo>
                  <a:lnTo>
                    <a:pt x="318998" y="293154"/>
                  </a:lnTo>
                  <a:lnTo>
                    <a:pt x="347916" y="293154"/>
                  </a:lnTo>
                  <a:lnTo>
                    <a:pt x="347916" y="283972"/>
                  </a:lnTo>
                  <a:lnTo>
                    <a:pt x="309460" y="283972"/>
                  </a:lnTo>
                  <a:lnTo>
                    <a:pt x="307022" y="319239"/>
                  </a:lnTo>
                  <a:lnTo>
                    <a:pt x="316522" y="318211"/>
                  </a:lnTo>
                  <a:lnTo>
                    <a:pt x="325907" y="318135"/>
                  </a:lnTo>
                  <a:lnTo>
                    <a:pt x="330644" y="319455"/>
                  </a:lnTo>
                  <a:lnTo>
                    <a:pt x="337515" y="324815"/>
                  </a:lnTo>
                  <a:lnTo>
                    <a:pt x="339217" y="328434"/>
                  </a:lnTo>
                  <a:lnTo>
                    <a:pt x="339217" y="339115"/>
                  </a:lnTo>
                  <a:lnTo>
                    <a:pt x="336727" y="343814"/>
                  </a:lnTo>
                  <a:lnTo>
                    <a:pt x="326809" y="350507"/>
                  </a:lnTo>
                  <a:lnTo>
                    <a:pt x="319824" y="352183"/>
                  </a:lnTo>
                  <a:lnTo>
                    <a:pt x="310832" y="352183"/>
                  </a:lnTo>
                  <a:lnTo>
                    <a:pt x="306768" y="352056"/>
                  </a:lnTo>
                  <a:lnTo>
                    <a:pt x="306768" y="361607"/>
                  </a:lnTo>
                  <a:lnTo>
                    <a:pt x="309689" y="361607"/>
                  </a:lnTo>
                  <a:lnTo>
                    <a:pt x="318693" y="361137"/>
                  </a:lnTo>
                  <a:lnTo>
                    <a:pt x="350240" y="342366"/>
                  </a:lnTo>
                  <a:lnTo>
                    <a:pt x="350240" y="326351"/>
                  </a:lnTo>
                  <a:close/>
                </a:path>
                <a:path w="1313180" h="361950">
                  <a:moveTo>
                    <a:pt x="368236" y="0"/>
                  </a:moveTo>
                  <a:lnTo>
                    <a:pt x="359092" y="0"/>
                  </a:lnTo>
                  <a:lnTo>
                    <a:pt x="359092" y="270268"/>
                  </a:lnTo>
                  <a:lnTo>
                    <a:pt x="368236" y="270268"/>
                  </a:lnTo>
                  <a:lnTo>
                    <a:pt x="368236" y="0"/>
                  </a:lnTo>
                  <a:close/>
                </a:path>
                <a:path w="1313180" h="361950">
                  <a:moveTo>
                    <a:pt x="404774" y="0"/>
                  </a:moveTo>
                  <a:lnTo>
                    <a:pt x="383768" y="0"/>
                  </a:lnTo>
                  <a:lnTo>
                    <a:pt x="383768" y="270268"/>
                  </a:lnTo>
                  <a:lnTo>
                    <a:pt x="404774" y="270268"/>
                  </a:lnTo>
                  <a:lnTo>
                    <a:pt x="404774" y="0"/>
                  </a:lnTo>
                  <a:close/>
                </a:path>
                <a:path w="1313180" h="361950">
                  <a:moveTo>
                    <a:pt x="424637" y="283972"/>
                  </a:moveTo>
                  <a:lnTo>
                    <a:pt x="412991" y="283972"/>
                  </a:lnTo>
                  <a:lnTo>
                    <a:pt x="394881" y="298932"/>
                  </a:lnTo>
                  <a:lnTo>
                    <a:pt x="394881" y="312508"/>
                  </a:lnTo>
                  <a:lnTo>
                    <a:pt x="413499" y="296240"/>
                  </a:lnTo>
                  <a:lnTo>
                    <a:pt x="413499" y="360756"/>
                  </a:lnTo>
                  <a:lnTo>
                    <a:pt x="424637" y="360756"/>
                  </a:lnTo>
                  <a:lnTo>
                    <a:pt x="424637" y="283972"/>
                  </a:lnTo>
                  <a:close/>
                </a:path>
                <a:path w="1313180" h="361950">
                  <a:moveTo>
                    <a:pt x="454139" y="0"/>
                  </a:moveTo>
                  <a:lnTo>
                    <a:pt x="432206" y="0"/>
                  </a:lnTo>
                  <a:lnTo>
                    <a:pt x="432206" y="270268"/>
                  </a:lnTo>
                  <a:lnTo>
                    <a:pt x="454139" y="270268"/>
                  </a:lnTo>
                  <a:lnTo>
                    <a:pt x="454139" y="0"/>
                  </a:lnTo>
                  <a:close/>
                </a:path>
                <a:path w="1313180" h="361950">
                  <a:moveTo>
                    <a:pt x="502577" y="0"/>
                  </a:moveTo>
                  <a:lnTo>
                    <a:pt x="481545" y="0"/>
                  </a:lnTo>
                  <a:lnTo>
                    <a:pt x="481545" y="270268"/>
                  </a:lnTo>
                  <a:lnTo>
                    <a:pt x="502577" y="270268"/>
                  </a:lnTo>
                  <a:lnTo>
                    <a:pt x="502577" y="0"/>
                  </a:lnTo>
                  <a:close/>
                </a:path>
                <a:path w="1313180" h="361950">
                  <a:moveTo>
                    <a:pt x="509612" y="283972"/>
                  </a:moveTo>
                  <a:lnTo>
                    <a:pt x="497967" y="283972"/>
                  </a:lnTo>
                  <a:lnTo>
                    <a:pt x="479856" y="298932"/>
                  </a:lnTo>
                  <a:lnTo>
                    <a:pt x="479856" y="312508"/>
                  </a:lnTo>
                  <a:lnTo>
                    <a:pt x="498475" y="296240"/>
                  </a:lnTo>
                  <a:lnTo>
                    <a:pt x="498475" y="360756"/>
                  </a:lnTo>
                  <a:lnTo>
                    <a:pt x="509612" y="360756"/>
                  </a:lnTo>
                  <a:lnTo>
                    <a:pt x="509612" y="283972"/>
                  </a:lnTo>
                  <a:close/>
                </a:path>
                <a:path w="1313180" h="361950">
                  <a:moveTo>
                    <a:pt x="539127" y="0"/>
                  </a:moveTo>
                  <a:lnTo>
                    <a:pt x="529983" y="0"/>
                  </a:lnTo>
                  <a:lnTo>
                    <a:pt x="529983" y="270268"/>
                  </a:lnTo>
                  <a:lnTo>
                    <a:pt x="539127" y="270268"/>
                  </a:lnTo>
                  <a:lnTo>
                    <a:pt x="539127" y="0"/>
                  </a:lnTo>
                  <a:close/>
                </a:path>
                <a:path w="1313180" h="361950">
                  <a:moveTo>
                    <a:pt x="575678" y="0"/>
                  </a:moveTo>
                  <a:lnTo>
                    <a:pt x="554647" y="0"/>
                  </a:lnTo>
                  <a:lnTo>
                    <a:pt x="554647" y="270268"/>
                  </a:lnTo>
                  <a:lnTo>
                    <a:pt x="575678" y="270268"/>
                  </a:lnTo>
                  <a:lnTo>
                    <a:pt x="575678" y="0"/>
                  </a:lnTo>
                  <a:close/>
                </a:path>
                <a:path w="1313180" h="361950">
                  <a:moveTo>
                    <a:pt x="610044" y="347573"/>
                  </a:moveTo>
                  <a:lnTo>
                    <a:pt x="598995" y="320598"/>
                  </a:lnTo>
                  <a:lnTo>
                    <a:pt x="598995" y="343725"/>
                  </a:lnTo>
                  <a:lnTo>
                    <a:pt x="597712" y="346786"/>
                  </a:lnTo>
                  <a:lnTo>
                    <a:pt x="592480" y="351294"/>
                  </a:lnTo>
                  <a:lnTo>
                    <a:pt x="588822" y="352412"/>
                  </a:lnTo>
                  <a:lnTo>
                    <a:pt x="579539" y="352412"/>
                  </a:lnTo>
                  <a:lnTo>
                    <a:pt x="575906" y="351294"/>
                  </a:lnTo>
                  <a:lnTo>
                    <a:pt x="570687" y="346786"/>
                  </a:lnTo>
                  <a:lnTo>
                    <a:pt x="569379" y="343725"/>
                  </a:lnTo>
                  <a:lnTo>
                    <a:pt x="569379" y="336397"/>
                  </a:lnTo>
                  <a:lnTo>
                    <a:pt x="570496" y="333438"/>
                  </a:lnTo>
                  <a:lnTo>
                    <a:pt x="575005" y="328422"/>
                  </a:lnTo>
                  <a:lnTo>
                    <a:pt x="578802" y="325907"/>
                  </a:lnTo>
                  <a:lnTo>
                    <a:pt x="584174" y="323392"/>
                  </a:lnTo>
                  <a:lnTo>
                    <a:pt x="589572" y="325907"/>
                  </a:lnTo>
                  <a:lnTo>
                    <a:pt x="593369" y="328422"/>
                  </a:lnTo>
                  <a:lnTo>
                    <a:pt x="597890" y="333476"/>
                  </a:lnTo>
                  <a:lnTo>
                    <a:pt x="598982" y="336397"/>
                  </a:lnTo>
                  <a:lnTo>
                    <a:pt x="598995" y="343725"/>
                  </a:lnTo>
                  <a:lnTo>
                    <a:pt x="598995" y="320598"/>
                  </a:lnTo>
                  <a:lnTo>
                    <a:pt x="593966" y="317881"/>
                  </a:lnTo>
                  <a:lnTo>
                    <a:pt x="598157" y="315252"/>
                  </a:lnTo>
                  <a:lnTo>
                    <a:pt x="601103" y="312623"/>
                  </a:lnTo>
                  <a:lnTo>
                    <a:pt x="601281" y="312458"/>
                  </a:lnTo>
                  <a:lnTo>
                    <a:pt x="603427" y="309257"/>
                  </a:lnTo>
                  <a:lnTo>
                    <a:pt x="605345" y="306476"/>
                  </a:lnTo>
                  <a:lnTo>
                    <a:pt x="606310" y="303441"/>
                  </a:lnTo>
                  <a:lnTo>
                    <a:pt x="606374" y="294589"/>
                  </a:lnTo>
                  <a:lnTo>
                    <a:pt x="605116" y="292049"/>
                  </a:lnTo>
                  <a:lnTo>
                    <a:pt x="604354" y="290537"/>
                  </a:lnTo>
                  <a:lnTo>
                    <a:pt x="600341" y="287477"/>
                  </a:lnTo>
                  <a:lnTo>
                    <a:pt x="596341" y="284391"/>
                  </a:lnTo>
                  <a:lnTo>
                    <a:pt x="595795" y="284238"/>
                  </a:lnTo>
                  <a:lnTo>
                    <a:pt x="595795" y="297929"/>
                  </a:lnTo>
                  <a:lnTo>
                    <a:pt x="595718" y="303212"/>
                  </a:lnTo>
                  <a:lnTo>
                    <a:pt x="594829" y="305142"/>
                  </a:lnTo>
                  <a:lnTo>
                    <a:pt x="590791" y="309257"/>
                  </a:lnTo>
                  <a:lnTo>
                    <a:pt x="587908" y="311061"/>
                  </a:lnTo>
                  <a:lnTo>
                    <a:pt x="584174" y="312623"/>
                  </a:lnTo>
                  <a:lnTo>
                    <a:pt x="580428" y="311111"/>
                  </a:lnTo>
                  <a:lnTo>
                    <a:pt x="577545" y="309321"/>
                  </a:lnTo>
                  <a:lnTo>
                    <a:pt x="573570" y="305206"/>
                  </a:lnTo>
                  <a:lnTo>
                    <a:pt x="572693" y="303212"/>
                  </a:lnTo>
                  <a:lnTo>
                    <a:pt x="572566" y="297929"/>
                  </a:lnTo>
                  <a:lnTo>
                    <a:pt x="573595" y="295884"/>
                  </a:lnTo>
                  <a:lnTo>
                    <a:pt x="577786" y="292823"/>
                  </a:lnTo>
                  <a:lnTo>
                    <a:pt x="580618" y="292049"/>
                  </a:lnTo>
                  <a:lnTo>
                    <a:pt x="587870" y="292049"/>
                  </a:lnTo>
                  <a:lnTo>
                    <a:pt x="590740" y="292823"/>
                  </a:lnTo>
                  <a:lnTo>
                    <a:pt x="594804" y="295884"/>
                  </a:lnTo>
                  <a:lnTo>
                    <a:pt x="595795" y="297929"/>
                  </a:lnTo>
                  <a:lnTo>
                    <a:pt x="595795" y="284238"/>
                  </a:lnTo>
                  <a:lnTo>
                    <a:pt x="590943" y="282867"/>
                  </a:lnTo>
                  <a:lnTo>
                    <a:pt x="577380" y="282867"/>
                  </a:lnTo>
                  <a:lnTo>
                    <a:pt x="572008" y="284441"/>
                  </a:lnTo>
                  <a:lnTo>
                    <a:pt x="568007" y="287553"/>
                  </a:lnTo>
                  <a:lnTo>
                    <a:pt x="564032" y="290677"/>
                  </a:lnTo>
                  <a:lnTo>
                    <a:pt x="562025" y="294881"/>
                  </a:lnTo>
                  <a:lnTo>
                    <a:pt x="562025" y="303441"/>
                  </a:lnTo>
                  <a:lnTo>
                    <a:pt x="563041" y="306578"/>
                  </a:lnTo>
                  <a:lnTo>
                    <a:pt x="567169" y="312470"/>
                  </a:lnTo>
                  <a:lnTo>
                    <a:pt x="570280" y="315252"/>
                  </a:lnTo>
                  <a:lnTo>
                    <a:pt x="574421" y="317881"/>
                  </a:lnTo>
                  <a:lnTo>
                    <a:pt x="568718" y="320979"/>
                  </a:lnTo>
                  <a:lnTo>
                    <a:pt x="564629" y="324294"/>
                  </a:lnTo>
                  <a:lnTo>
                    <a:pt x="559600" y="331279"/>
                  </a:lnTo>
                  <a:lnTo>
                    <a:pt x="558355" y="335419"/>
                  </a:lnTo>
                  <a:lnTo>
                    <a:pt x="558355" y="347052"/>
                  </a:lnTo>
                  <a:lnTo>
                    <a:pt x="560603" y="352374"/>
                  </a:lnTo>
                  <a:lnTo>
                    <a:pt x="569607" y="359943"/>
                  </a:lnTo>
                  <a:lnTo>
                    <a:pt x="575970" y="361848"/>
                  </a:lnTo>
                  <a:lnTo>
                    <a:pt x="592404" y="361848"/>
                  </a:lnTo>
                  <a:lnTo>
                    <a:pt x="598779" y="360032"/>
                  </a:lnTo>
                  <a:lnTo>
                    <a:pt x="607783" y="352729"/>
                  </a:lnTo>
                  <a:lnTo>
                    <a:pt x="607923" y="352412"/>
                  </a:lnTo>
                  <a:lnTo>
                    <a:pt x="610044" y="347573"/>
                  </a:lnTo>
                  <a:close/>
                </a:path>
                <a:path w="1313180" h="361950">
                  <a:moveTo>
                    <a:pt x="624103" y="0"/>
                  </a:moveTo>
                  <a:lnTo>
                    <a:pt x="590296" y="0"/>
                  </a:lnTo>
                  <a:lnTo>
                    <a:pt x="590296" y="270268"/>
                  </a:lnTo>
                  <a:lnTo>
                    <a:pt x="624103" y="270268"/>
                  </a:lnTo>
                  <a:lnTo>
                    <a:pt x="624103" y="0"/>
                  </a:lnTo>
                  <a:close/>
                </a:path>
                <a:path w="1313180" h="361950">
                  <a:moveTo>
                    <a:pt x="648804" y="0"/>
                  </a:moveTo>
                  <a:lnTo>
                    <a:pt x="639648" y="0"/>
                  </a:lnTo>
                  <a:lnTo>
                    <a:pt x="639648" y="343382"/>
                  </a:lnTo>
                  <a:lnTo>
                    <a:pt x="648804" y="343382"/>
                  </a:lnTo>
                  <a:lnTo>
                    <a:pt x="648804" y="0"/>
                  </a:lnTo>
                  <a:close/>
                </a:path>
                <a:path w="1313180" h="361950">
                  <a:moveTo>
                    <a:pt x="672528" y="0"/>
                  </a:moveTo>
                  <a:lnTo>
                    <a:pt x="663409" y="0"/>
                  </a:lnTo>
                  <a:lnTo>
                    <a:pt x="663409" y="343382"/>
                  </a:lnTo>
                  <a:lnTo>
                    <a:pt x="672528" y="343382"/>
                  </a:lnTo>
                  <a:lnTo>
                    <a:pt x="672528" y="0"/>
                  </a:lnTo>
                  <a:close/>
                </a:path>
                <a:path w="1313180" h="361950">
                  <a:moveTo>
                    <a:pt x="721893" y="0"/>
                  </a:moveTo>
                  <a:lnTo>
                    <a:pt x="688086" y="0"/>
                  </a:lnTo>
                  <a:lnTo>
                    <a:pt x="688086" y="270268"/>
                  </a:lnTo>
                  <a:lnTo>
                    <a:pt x="721893" y="270268"/>
                  </a:lnTo>
                  <a:lnTo>
                    <a:pt x="721893" y="0"/>
                  </a:lnTo>
                  <a:close/>
                </a:path>
                <a:path w="1313180" h="361950">
                  <a:moveTo>
                    <a:pt x="744359" y="313347"/>
                  </a:moveTo>
                  <a:lnTo>
                    <a:pt x="736371" y="287172"/>
                  </a:lnTo>
                  <a:lnTo>
                    <a:pt x="734860" y="285699"/>
                  </a:lnTo>
                  <a:lnTo>
                    <a:pt x="733298" y="284937"/>
                  </a:lnTo>
                  <a:lnTo>
                    <a:pt x="733298" y="331012"/>
                  </a:lnTo>
                  <a:lnTo>
                    <a:pt x="733056" y="336029"/>
                  </a:lnTo>
                  <a:lnTo>
                    <a:pt x="725982" y="351777"/>
                  </a:lnTo>
                  <a:lnTo>
                    <a:pt x="724344" y="352209"/>
                  </a:lnTo>
                  <a:lnTo>
                    <a:pt x="721868" y="352412"/>
                  </a:lnTo>
                  <a:lnTo>
                    <a:pt x="714222" y="352412"/>
                  </a:lnTo>
                  <a:lnTo>
                    <a:pt x="711327" y="352082"/>
                  </a:lnTo>
                  <a:lnTo>
                    <a:pt x="708240" y="350761"/>
                  </a:lnTo>
                  <a:lnTo>
                    <a:pt x="707123" y="349542"/>
                  </a:lnTo>
                  <a:lnTo>
                    <a:pt x="706412" y="347764"/>
                  </a:lnTo>
                  <a:lnTo>
                    <a:pt x="705497" y="345681"/>
                  </a:lnTo>
                  <a:lnTo>
                    <a:pt x="704824" y="342493"/>
                  </a:lnTo>
                  <a:lnTo>
                    <a:pt x="703935" y="333883"/>
                  </a:lnTo>
                  <a:lnTo>
                    <a:pt x="703808" y="331012"/>
                  </a:lnTo>
                  <a:lnTo>
                    <a:pt x="703795" y="313347"/>
                  </a:lnTo>
                  <a:lnTo>
                    <a:pt x="703986" y="309346"/>
                  </a:lnTo>
                  <a:lnTo>
                    <a:pt x="714844" y="291680"/>
                  </a:lnTo>
                  <a:lnTo>
                    <a:pt x="722210" y="291680"/>
                  </a:lnTo>
                  <a:lnTo>
                    <a:pt x="733298" y="331012"/>
                  </a:lnTo>
                  <a:lnTo>
                    <a:pt x="733298" y="284937"/>
                  </a:lnTo>
                  <a:lnTo>
                    <a:pt x="732599" y="284581"/>
                  </a:lnTo>
                  <a:lnTo>
                    <a:pt x="726630" y="283108"/>
                  </a:lnTo>
                  <a:lnTo>
                    <a:pt x="722934" y="282740"/>
                  </a:lnTo>
                  <a:lnTo>
                    <a:pt x="713460" y="282740"/>
                  </a:lnTo>
                  <a:lnTo>
                    <a:pt x="692721" y="331012"/>
                  </a:lnTo>
                  <a:lnTo>
                    <a:pt x="693267" y="337654"/>
                  </a:lnTo>
                  <a:lnTo>
                    <a:pt x="713460" y="361848"/>
                  </a:lnTo>
                  <a:lnTo>
                    <a:pt x="723531" y="361848"/>
                  </a:lnTo>
                  <a:lnTo>
                    <a:pt x="742619" y="343598"/>
                  </a:lnTo>
                  <a:lnTo>
                    <a:pt x="743788" y="338074"/>
                  </a:lnTo>
                  <a:lnTo>
                    <a:pt x="744359" y="331012"/>
                  </a:lnTo>
                  <a:lnTo>
                    <a:pt x="744359" y="313347"/>
                  </a:lnTo>
                  <a:close/>
                </a:path>
                <a:path w="1313180" h="361950">
                  <a:moveTo>
                    <a:pt x="758431" y="0"/>
                  </a:moveTo>
                  <a:lnTo>
                    <a:pt x="749300" y="0"/>
                  </a:lnTo>
                  <a:lnTo>
                    <a:pt x="749300" y="270268"/>
                  </a:lnTo>
                  <a:lnTo>
                    <a:pt x="758431" y="270268"/>
                  </a:lnTo>
                  <a:lnTo>
                    <a:pt x="758431" y="0"/>
                  </a:lnTo>
                  <a:close/>
                </a:path>
                <a:path w="1313180" h="361950">
                  <a:moveTo>
                    <a:pt x="806881" y="0"/>
                  </a:moveTo>
                  <a:lnTo>
                    <a:pt x="773074" y="0"/>
                  </a:lnTo>
                  <a:lnTo>
                    <a:pt x="773074" y="270268"/>
                  </a:lnTo>
                  <a:lnTo>
                    <a:pt x="806881" y="270268"/>
                  </a:lnTo>
                  <a:lnTo>
                    <a:pt x="806881" y="0"/>
                  </a:lnTo>
                  <a:close/>
                </a:path>
                <a:path w="1313180" h="361950">
                  <a:moveTo>
                    <a:pt x="829373" y="313347"/>
                  </a:moveTo>
                  <a:lnTo>
                    <a:pt x="828675" y="305828"/>
                  </a:lnTo>
                  <a:lnTo>
                    <a:pt x="825969" y="293839"/>
                  </a:lnTo>
                  <a:lnTo>
                    <a:pt x="824941" y="291680"/>
                  </a:lnTo>
                  <a:lnTo>
                    <a:pt x="823988" y="289636"/>
                  </a:lnTo>
                  <a:lnTo>
                    <a:pt x="821359" y="287172"/>
                  </a:lnTo>
                  <a:lnTo>
                    <a:pt x="819848" y="285699"/>
                  </a:lnTo>
                  <a:lnTo>
                    <a:pt x="818286" y="284937"/>
                  </a:lnTo>
                  <a:lnTo>
                    <a:pt x="818286" y="331012"/>
                  </a:lnTo>
                  <a:lnTo>
                    <a:pt x="818045" y="336029"/>
                  </a:lnTo>
                  <a:lnTo>
                    <a:pt x="816800" y="345059"/>
                  </a:lnTo>
                  <a:lnTo>
                    <a:pt x="815860" y="348132"/>
                  </a:lnTo>
                  <a:lnTo>
                    <a:pt x="814565" y="349719"/>
                  </a:lnTo>
                  <a:lnTo>
                    <a:pt x="813816" y="350685"/>
                  </a:lnTo>
                  <a:lnTo>
                    <a:pt x="812609" y="351383"/>
                  </a:lnTo>
                  <a:lnTo>
                    <a:pt x="810971" y="351777"/>
                  </a:lnTo>
                  <a:lnTo>
                    <a:pt x="809332" y="352209"/>
                  </a:lnTo>
                  <a:lnTo>
                    <a:pt x="806856" y="352412"/>
                  </a:lnTo>
                  <a:lnTo>
                    <a:pt x="799211" y="352412"/>
                  </a:lnTo>
                  <a:lnTo>
                    <a:pt x="796315" y="352082"/>
                  </a:lnTo>
                  <a:lnTo>
                    <a:pt x="793229" y="350761"/>
                  </a:lnTo>
                  <a:lnTo>
                    <a:pt x="792111" y="349542"/>
                  </a:lnTo>
                  <a:lnTo>
                    <a:pt x="791400" y="347764"/>
                  </a:lnTo>
                  <a:lnTo>
                    <a:pt x="790486" y="345681"/>
                  </a:lnTo>
                  <a:lnTo>
                    <a:pt x="789813" y="342493"/>
                  </a:lnTo>
                  <a:lnTo>
                    <a:pt x="788936" y="333883"/>
                  </a:lnTo>
                  <a:lnTo>
                    <a:pt x="788809" y="331012"/>
                  </a:lnTo>
                  <a:lnTo>
                    <a:pt x="788797" y="313347"/>
                  </a:lnTo>
                  <a:lnTo>
                    <a:pt x="788962" y="309346"/>
                  </a:lnTo>
                  <a:lnTo>
                    <a:pt x="799833" y="291680"/>
                  </a:lnTo>
                  <a:lnTo>
                    <a:pt x="807199" y="291680"/>
                  </a:lnTo>
                  <a:lnTo>
                    <a:pt x="817626" y="305828"/>
                  </a:lnTo>
                  <a:lnTo>
                    <a:pt x="818083" y="309410"/>
                  </a:lnTo>
                  <a:lnTo>
                    <a:pt x="818248" y="313347"/>
                  </a:lnTo>
                  <a:lnTo>
                    <a:pt x="818286" y="331012"/>
                  </a:lnTo>
                  <a:lnTo>
                    <a:pt x="818286" y="284937"/>
                  </a:lnTo>
                  <a:lnTo>
                    <a:pt x="817587" y="284581"/>
                  </a:lnTo>
                  <a:lnTo>
                    <a:pt x="811644" y="283108"/>
                  </a:lnTo>
                  <a:lnTo>
                    <a:pt x="807923" y="282740"/>
                  </a:lnTo>
                  <a:lnTo>
                    <a:pt x="798449" y="282740"/>
                  </a:lnTo>
                  <a:lnTo>
                    <a:pt x="777697" y="331012"/>
                  </a:lnTo>
                  <a:lnTo>
                    <a:pt x="778256" y="337654"/>
                  </a:lnTo>
                  <a:lnTo>
                    <a:pt x="798449" y="361848"/>
                  </a:lnTo>
                  <a:lnTo>
                    <a:pt x="808520" y="361848"/>
                  </a:lnTo>
                  <a:lnTo>
                    <a:pt x="825157" y="352412"/>
                  </a:lnTo>
                  <a:lnTo>
                    <a:pt x="826490" y="349148"/>
                  </a:lnTo>
                  <a:lnTo>
                    <a:pt x="827633" y="343598"/>
                  </a:lnTo>
                  <a:lnTo>
                    <a:pt x="828802" y="338074"/>
                  </a:lnTo>
                  <a:lnTo>
                    <a:pt x="829373" y="331012"/>
                  </a:lnTo>
                  <a:lnTo>
                    <a:pt x="829373" y="313347"/>
                  </a:lnTo>
                  <a:close/>
                </a:path>
                <a:path w="1313180" h="361950">
                  <a:moveTo>
                    <a:pt x="843445" y="0"/>
                  </a:moveTo>
                  <a:lnTo>
                    <a:pt x="834288" y="0"/>
                  </a:lnTo>
                  <a:lnTo>
                    <a:pt x="834288" y="270268"/>
                  </a:lnTo>
                  <a:lnTo>
                    <a:pt x="843445" y="270268"/>
                  </a:lnTo>
                  <a:lnTo>
                    <a:pt x="843445" y="0"/>
                  </a:lnTo>
                  <a:close/>
                </a:path>
                <a:path w="1313180" h="361950">
                  <a:moveTo>
                    <a:pt x="879970" y="0"/>
                  </a:moveTo>
                  <a:lnTo>
                    <a:pt x="858964" y="0"/>
                  </a:lnTo>
                  <a:lnTo>
                    <a:pt x="858964" y="270268"/>
                  </a:lnTo>
                  <a:lnTo>
                    <a:pt x="879970" y="270268"/>
                  </a:lnTo>
                  <a:lnTo>
                    <a:pt x="879970" y="0"/>
                  </a:lnTo>
                  <a:close/>
                </a:path>
                <a:path w="1313180" h="361950">
                  <a:moveTo>
                    <a:pt x="899845" y="283972"/>
                  </a:moveTo>
                  <a:lnTo>
                    <a:pt x="888187" y="283972"/>
                  </a:lnTo>
                  <a:lnTo>
                    <a:pt x="870077" y="298932"/>
                  </a:lnTo>
                  <a:lnTo>
                    <a:pt x="870077" y="312508"/>
                  </a:lnTo>
                  <a:lnTo>
                    <a:pt x="888682" y="296240"/>
                  </a:lnTo>
                  <a:lnTo>
                    <a:pt x="888682" y="360756"/>
                  </a:lnTo>
                  <a:lnTo>
                    <a:pt x="899845" y="360756"/>
                  </a:lnTo>
                  <a:lnTo>
                    <a:pt x="899845" y="283972"/>
                  </a:lnTo>
                  <a:close/>
                </a:path>
                <a:path w="1313180" h="361950">
                  <a:moveTo>
                    <a:pt x="928420" y="0"/>
                  </a:moveTo>
                  <a:lnTo>
                    <a:pt x="907402" y="0"/>
                  </a:lnTo>
                  <a:lnTo>
                    <a:pt x="907402" y="270268"/>
                  </a:lnTo>
                  <a:lnTo>
                    <a:pt x="928420" y="270268"/>
                  </a:lnTo>
                  <a:lnTo>
                    <a:pt x="928420" y="0"/>
                  </a:lnTo>
                  <a:close/>
                </a:path>
                <a:path w="1313180" h="361950">
                  <a:moveTo>
                    <a:pt x="953109" y="0"/>
                  </a:moveTo>
                  <a:lnTo>
                    <a:pt x="943952" y="0"/>
                  </a:lnTo>
                  <a:lnTo>
                    <a:pt x="943952" y="270268"/>
                  </a:lnTo>
                  <a:lnTo>
                    <a:pt x="953109" y="270268"/>
                  </a:lnTo>
                  <a:lnTo>
                    <a:pt x="953109" y="0"/>
                  </a:lnTo>
                  <a:close/>
                </a:path>
                <a:path w="1313180" h="361950">
                  <a:moveTo>
                    <a:pt x="989634" y="0"/>
                  </a:moveTo>
                  <a:lnTo>
                    <a:pt x="980516" y="0"/>
                  </a:lnTo>
                  <a:lnTo>
                    <a:pt x="980516" y="270268"/>
                  </a:lnTo>
                  <a:lnTo>
                    <a:pt x="989634" y="270268"/>
                  </a:lnTo>
                  <a:lnTo>
                    <a:pt x="989634" y="0"/>
                  </a:lnTo>
                  <a:close/>
                </a:path>
                <a:path w="1313180" h="361950">
                  <a:moveTo>
                    <a:pt x="1000252" y="347573"/>
                  </a:moveTo>
                  <a:lnTo>
                    <a:pt x="1000137" y="335419"/>
                  </a:lnTo>
                  <a:lnTo>
                    <a:pt x="999032" y="331470"/>
                  </a:lnTo>
                  <a:lnTo>
                    <a:pt x="994130" y="324383"/>
                  </a:lnTo>
                  <a:lnTo>
                    <a:pt x="992898" y="323392"/>
                  </a:lnTo>
                  <a:lnTo>
                    <a:pt x="990003" y="321030"/>
                  </a:lnTo>
                  <a:lnTo>
                    <a:pt x="989241" y="320624"/>
                  </a:lnTo>
                  <a:lnTo>
                    <a:pt x="989241" y="343725"/>
                  </a:lnTo>
                  <a:lnTo>
                    <a:pt x="987920" y="346786"/>
                  </a:lnTo>
                  <a:lnTo>
                    <a:pt x="985316" y="349059"/>
                  </a:lnTo>
                  <a:lnTo>
                    <a:pt x="982687" y="351294"/>
                  </a:lnTo>
                  <a:lnTo>
                    <a:pt x="979043" y="352412"/>
                  </a:lnTo>
                  <a:lnTo>
                    <a:pt x="969772" y="352412"/>
                  </a:lnTo>
                  <a:lnTo>
                    <a:pt x="966127" y="351294"/>
                  </a:lnTo>
                  <a:lnTo>
                    <a:pt x="963523" y="349059"/>
                  </a:lnTo>
                  <a:lnTo>
                    <a:pt x="960920" y="346786"/>
                  </a:lnTo>
                  <a:lnTo>
                    <a:pt x="959599" y="343725"/>
                  </a:lnTo>
                  <a:lnTo>
                    <a:pt x="959599" y="336397"/>
                  </a:lnTo>
                  <a:lnTo>
                    <a:pt x="960716" y="333438"/>
                  </a:lnTo>
                  <a:lnTo>
                    <a:pt x="963002" y="330923"/>
                  </a:lnTo>
                  <a:lnTo>
                    <a:pt x="965225" y="328422"/>
                  </a:lnTo>
                  <a:lnTo>
                    <a:pt x="969022" y="325907"/>
                  </a:lnTo>
                  <a:lnTo>
                    <a:pt x="974407" y="323392"/>
                  </a:lnTo>
                  <a:lnTo>
                    <a:pt x="979792" y="325907"/>
                  </a:lnTo>
                  <a:lnTo>
                    <a:pt x="983615" y="328422"/>
                  </a:lnTo>
                  <a:lnTo>
                    <a:pt x="985837" y="330949"/>
                  </a:lnTo>
                  <a:lnTo>
                    <a:pt x="988123" y="333476"/>
                  </a:lnTo>
                  <a:lnTo>
                    <a:pt x="989215" y="336397"/>
                  </a:lnTo>
                  <a:lnTo>
                    <a:pt x="989241" y="343725"/>
                  </a:lnTo>
                  <a:lnTo>
                    <a:pt x="989241" y="320624"/>
                  </a:lnTo>
                  <a:lnTo>
                    <a:pt x="984199" y="317881"/>
                  </a:lnTo>
                  <a:lnTo>
                    <a:pt x="988377" y="315252"/>
                  </a:lnTo>
                  <a:lnTo>
                    <a:pt x="991311" y="312623"/>
                  </a:lnTo>
                  <a:lnTo>
                    <a:pt x="991501" y="312458"/>
                  </a:lnTo>
                  <a:lnTo>
                    <a:pt x="995565" y="306476"/>
                  </a:lnTo>
                  <a:lnTo>
                    <a:pt x="996505" y="303441"/>
                  </a:lnTo>
                  <a:lnTo>
                    <a:pt x="996454" y="294347"/>
                  </a:lnTo>
                  <a:lnTo>
                    <a:pt x="995311" y="292049"/>
                  </a:lnTo>
                  <a:lnTo>
                    <a:pt x="994575" y="290537"/>
                  </a:lnTo>
                  <a:lnTo>
                    <a:pt x="990549" y="287477"/>
                  </a:lnTo>
                  <a:lnTo>
                    <a:pt x="986561" y="284391"/>
                  </a:lnTo>
                  <a:lnTo>
                    <a:pt x="986002" y="284238"/>
                  </a:lnTo>
                  <a:lnTo>
                    <a:pt x="986002" y="297929"/>
                  </a:lnTo>
                  <a:lnTo>
                    <a:pt x="985926" y="303212"/>
                  </a:lnTo>
                  <a:lnTo>
                    <a:pt x="974407" y="312623"/>
                  </a:lnTo>
                  <a:lnTo>
                    <a:pt x="970635" y="311111"/>
                  </a:lnTo>
                  <a:lnTo>
                    <a:pt x="967765" y="309321"/>
                  </a:lnTo>
                  <a:lnTo>
                    <a:pt x="963790" y="305206"/>
                  </a:lnTo>
                  <a:lnTo>
                    <a:pt x="962888" y="303212"/>
                  </a:lnTo>
                  <a:lnTo>
                    <a:pt x="962774" y="297929"/>
                  </a:lnTo>
                  <a:lnTo>
                    <a:pt x="963815" y="295884"/>
                  </a:lnTo>
                  <a:lnTo>
                    <a:pt x="986002" y="297929"/>
                  </a:lnTo>
                  <a:lnTo>
                    <a:pt x="986002" y="284238"/>
                  </a:lnTo>
                  <a:lnTo>
                    <a:pt x="981176" y="282867"/>
                  </a:lnTo>
                  <a:lnTo>
                    <a:pt x="967613" y="282867"/>
                  </a:lnTo>
                  <a:lnTo>
                    <a:pt x="962228" y="284441"/>
                  </a:lnTo>
                  <a:lnTo>
                    <a:pt x="954239" y="290677"/>
                  </a:lnTo>
                  <a:lnTo>
                    <a:pt x="952258" y="294881"/>
                  </a:lnTo>
                  <a:lnTo>
                    <a:pt x="952258" y="303441"/>
                  </a:lnTo>
                  <a:lnTo>
                    <a:pt x="953274" y="306578"/>
                  </a:lnTo>
                  <a:lnTo>
                    <a:pt x="957389" y="312470"/>
                  </a:lnTo>
                  <a:lnTo>
                    <a:pt x="960488" y="315252"/>
                  </a:lnTo>
                  <a:lnTo>
                    <a:pt x="964628" y="317881"/>
                  </a:lnTo>
                  <a:lnTo>
                    <a:pt x="958951" y="320979"/>
                  </a:lnTo>
                  <a:lnTo>
                    <a:pt x="954836" y="324294"/>
                  </a:lnTo>
                  <a:lnTo>
                    <a:pt x="949820" y="331279"/>
                  </a:lnTo>
                  <a:lnTo>
                    <a:pt x="948588" y="335419"/>
                  </a:lnTo>
                  <a:lnTo>
                    <a:pt x="948588" y="347052"/>
                  </a:lnTo>
                  <a:lnTo>
                    <a:pt x="950823" y="352374"/>
                  </a:lnTo>
                  <a:lnTo>
                    <a:pt x="959827" y="359943"/>
                  </a:lnTo>
                  <a:lnTo>
                    <a:pt x="966190" y="361848"/>
                  </a:lnTo>
                  <a:lnTo>
                    <a:pt x="982611" y="361848"/>
                  </a:lnTo>
                  <a:lnTo>
                    <a:pt x="989012" y="360032"/>
                  </a:lnTo>
                  <a:lnTo>
                    <a:pt x="998016" y="352729"/>
                  </a:lnTo>
                  <a:lnTo>
                    <a:pt x="998143" y="352412"/>
                  </a:lnTo>
                  <a:lnTo>
                    <a:pt x="1000252" y="347573"/>
                  </a:lnTo>
                  <a:close/>
                </a:path>
                <a:path w="1313180" h="361950">
                  <a:moveTo>
                    <a:pt x="1062761" y="0"/>
                  </a:moveTo>
                  <a:lnTo>
                    <a:pt x="1028954" y="0"/>
                  </a:lnTo>
                  <a:lnTo>
                    <a:pt x="1028954" y="270268"/>
                  </a:lnTo>
                  <a:lnTo>
                    <a:pt x="1062761" y="270268"/>
                  </a:lnTo>
                  <a:lnTo>
                    <a:pt x="1062761" y="0"/>
                  </a:lnTo>
                  <a:close/>
                </a:path>
                <a:path w="1313180" h="361950">
                  <a:moveTo>
                    <a:pt x="1085354" y="300964"/>
                  </a:moveTo>
                  <a:lnTo>
                    <a:pt x="1083030" y="294538"/>
                  </a:lnTo>
                  <a:lnTo>
                    <a:pt x="1080338" y="291807"/>
                  </a:lnTo>
                  <a:lnTo>
                    <a:pt x="1074343" y="285775"/>
                  </a:lnTo>
                  <a:lnTo>
                    <a:pt x="1074343" y="302679"/>
                  </a:lnTo>
                  <a:lnTo>
                    <a:pt x="1074343" y="312115"/>
                  </a:lnTo>
                  <a:lnTo>
                    <a:pt x="1072997" y="315912"/>
                  </a:lnTo>
                  <a:lnTo>
                    <a:pt x="1067600" y="321602"/>
                  </a:lnTo>
                  <a:lnTo>
                    <a:pt x="1064018" y="323024"/>
                  </a:lnTo>
                  <a:lnTo>
                    <a:pt x="1054950" y="323024"/>
                  </a:lnTo>
                  <a:lnTo>
                    <a:pt x="1051344" y="321665"/>
                  </a:lnTo>
                  <a:lnTo>
                    <a:pt x="1046035" y="316191"/>
                  </a:lnTo>
                  <a:lnTo>
                    <a:pt x="1044702" y="312496"/>
                  </a:lnTo>
                  <a:lnTo>
                    <a:pt x="1044727" y="302679"/>
                  </a:lnTo>
                  <a:lnTo>
                    <a:pt x="1046022" y="298831"/>
                  </a:lnTo>
                  <a:lnTo>
                    <a:pt x="1051204" y="293217"/>
                  </a:lnTo>
                  <a:lnTo>
                    <a:pt x="1054823" y="291807"/>
                  </a:lnTo>
                  <a:lnTo>
                    <a:pt x="1063980" y="291807"/>
                  </a:lnTo>
                  <a:lnTo>
                    <a:pt x="1067574" y="293230"/>
                  </a:lnTo>
                  <a:lnTo>
                    <a:pt x="1072997" y="298932"/>
                  </a:lnTo>
                  <a:lnTo>
                    <a:pt x="1074343" y="302679"/>
                  </a:lnTo>
                  <a:lnTo>
                    <a:pt x="1074343" y="285775"/>
                  </a:lnTo>
                  <a:lnTo>
                    <a:pt x="1073696" y="285115"/>
                  </a:lnTo>
                  <a:lnTo>
                    <a:pt x="1067346" y="282740"/>
                  </a:lnTo>
                  <a:lnTo>
                    <a:pt x="1051521" y="282740"/>
                  </a:lnTo>
                  <a:lnTo>
                    <a:pt x="1045349" y="285051"/>
                  </a:lnTo>
                  <a:lnTo>
                    <a:pt x="1040663" y="289648"/>
                  </a:lnTo>
                  <a:lnTo>
                    <a:pt x="1036015" y="294259"/>
                  </a:lnTo>
                  <a:lnTo>
                    <a:pt x="1033691" y="300355"/>
                  </a:lnTo>
                  <a:lnTo>
                    <a:pt x="1033691" y="315125"/>
                  </a:lnTo>
                  <a:lnTo>
                    <a:pt x="1035926" y="321005"/>
                  </a:lnTo>
                  <a:lnTo>
                    <a:pt x="1044943" y="330174"/>
                  </a:lnTo>
                  <a:lnTo>
                    <a:pt x="1050658" y="332460"/>
                  </a:lnTo>
                  <a:lnTo>
                    <a:pt x="1059256" y="332460"/>
                  </a:lnTo>
                  <a:lnTo>
                    <a:pt x="1060869" y="332295"/>
                  </a:lnTo>
                  <a:lnTo>
                    <a:pt x="1063993" y="331660"/>
                  </a:lnTo>
                  <a:lnTo>
                    <a:pt x="1065517" y="331177"/>
                  </a:lnTo>
                  <a:lnTo>
                    <a:pt x="1066977" y="330492"/>
                  </a:lnTo>
                  <a:lnTo>
                    <a:pt x="1063879" y="334987"/>
                  </a:lnTo>
                  <a:lnTo>
                    <a:pt x="1060157" y="339725"/>
                  </a:lnTo>
                  <a:lnTo>
                    <a:pt x="1051496" y="349669"/>
                  </a:lnTo>
                  <a:lnTo>
                    <a:pt x="1046441" y="355015"/>
                  </a:lnTo>
                  <a:lnTo>
                    <a:pt x="1040663" y="360743"/>
                  </a:lnTo>
                  <a:lnTo>
                    <a:pt x="1055243" y="360743"/>
                  </a:lnTo>
                  <a:lnTo>
                    <a:pt x="1079182" y="330492"/>
                  </a:lnTo>
                  <a:lnTo>
                    <a:pt x="1082979" y="323951"/>
                  </a:lnTo>
                  <a:lnTo>
                    <a:pt x="1083259" y="323024"/>
                  </a:lnTo>
                  <a:lnTo>
                    <a:pt x="1085354" y="316280"/>
                  </a:lnTo>
                  <a:lnTo>
                    <a:pt x="1085354" y="300964"/>
                  </a:lnTo>
                  <a:close/>
                </a:path>
                <a:path w="1313180" h="361950">
                  <a:moveTo>
                    <a:pt x="1087412" y="0"/>
                  </a:moveTo>
                  <a:lnTo>
                    <a:pt x="1078293" y="0"/>
                  </a:lnTo>
                  <a:lnTo>
                    <a:pt x="1078293" y="270268"/>
                  </a:lnTo>
                  <a:lnTo>
                    <a:pt x="1087412" y="270268"/>
                  </a:lnTo>
                  <a:lnTo>
                    <a:pt x="1087412" y="0"/>
                  </a:lnTo>
                  <a:close/>
                </a:path>
                <a:path w="1313180" h="361950">
                  <a:moveTo>
                    <a:pt x="1147737" y="0"/>
                  </a:moveTo>
                  <a:lnTo>
                    <a:pt x="1114844" y="0"/>
                  </a:lnTo>
                  <a:lnTo>
                    <a:pt x="1114844" y="270268"/>
                  </a:lnTo>
                  <a:lnTo>
                    <a:pt x="1147737" y="270268"/>
                  </a:lnTo>
                  <a:lnTo>
                    <a:pt x="1147737" y="0"/>
                  </a:lnTo>
                  <a:close/>
                </a:path>
                <a:path w="1313180" h="361950">
                  <a:moveTo>
                    <a:pt x="1171257" y="300964"/>
                  </a:moveTo>
                  <a:lnTo>
                    <a:pt x="1168946" y="294538"/>
                  </a:lnTo>
                  <a:lnTo>
                    <a:pt x="1166241" y="291807"/>
                  </a:lnTo>
                  <a:lnTo>
                    <a:pt x="1160246" y="285750"/>
                  </a:lnTo>
                  <a:lnTo>
                    <a:pt x="1160246" y="302679"/>
                  </a:lnTo>
                  <a:lnTo>
                    <a:pt x="1160246" y="312115"/>
                  </a:lnTo>
                  <a:lnTo>
                    <a:pt x="1158900" y="315912"/>
                  </a:lnTo>
                  <a:lnTo>
                    <a:pt x="1156208" y="318744"/>
                  </a:lnTo>
                  <a:lnTo>
                    <a:pt x="1153528" y="321602"/>
                  </a:lnTo>
                  <a:lnTo>
                    <a:pt x="1149921" y="323024"/>
                  </a:lnTo>
                  <a:lnTo>
                    <a:pt x="1140853" y="323024"/>
                  </a:lnTo>
                  <a:lnTo>
                    <a:pt x="1137246" y="321665"/>
                  </a:lnTo>
                  <a:lnTo>
                    <a:pt x="1131938" y="316191"/>
                  </a:lnTo>
                  <a:lnTo>
                    <a:pt x="1130604" y="312496"/>
                  </a:lnTo>
                  <a:lnTo>
                    <a:pt x="1130630" y="302679"/>
                  </a:lnTo>
                  <a:lnTo>
                    <a:pt x="1131925" y="298831"/>
                  </a:lnTo>
                  <a:lnTo>
                    <a:pt x="1137107" y="293217"/>
                  </a:lnTo>
                  <a:lnTo>
                    <a:pt x="1140752" y="291807"/>
                  </a:lnTo>
                  <a:lnTo>
                    <a:pt x="1149870" y="291807"/>
                  </a:lnTo>
                  <a:lnTo>
                    <a:pt x="1153477" y="293230"/>
                  </a:lnTo>
                  <a:lnTo>
                    <a:pt x="1158900" y="298932"/>
                  </a:lnTo>
                  <a:lnTo>
                    <a:pt x="1160246" y="302679"/>
                  </a:lnTo>
                  <a:lnTo>
                    <a:pt x="1160246" y="285750"/>
                  </a:lnTo>
                  <a:lnTo>
                    <a:pt x="1159624" y="285115"/>
                  </a:lnTo>
                  <a:lnTo>
                    <a:pt x="1153248" y="282740"/>
                  </a:lnTo>
                  <a:lnTo>
                    <a:pt x="1137424" y="282740"/>
                  </a:lnTo>
                  <a:lnTo>
                    <a:pt x="1131252" y="285051"/>
                  </a:lnTo>
                  <a:lnTo>
                    <a:pt x="1126566" y="289648"/>
                  </a:lnTo>
                  <a:lnTo>
                    <a:pt x="1121918" y="294259"/>
                  </a:lnTo>
                  <a:lnTo>
                    <a:pt x="1119593" y="300355"/>
                  </a:lnTo>
                  <a:lnTo>
                    <a:pt x="1119593" y="315125"/>
                  </a:lnTo>
                  <a:lnTo>
                    <a:pt x="1121854" y="321005"/>
                  </a:lnTo>
                  <a:lnTo>
                    <a:pt x="1130846" y="330174"/>
                  </a:lnTo>
                  <a:lnTo>
                    <a:pt x="1136586" y="332460"/>
                  </a:lnTo>
                  <a:lnTo>
                    <a:pt x="1145159" y="332460"/>
                  </a:lnTo>
                  <a:lnTo>
                    <a:pt x="1146771" y="332295"/>
                  </a:lnTo>
                  <a:lnTo>
                    <a:pt x="1149896" y="331660"/>
                  </a:lnTo>
                  <a:lnTo>
                    <a:pt x="1151420" y="331177"/>
                  </a:lnTo>
                  <a:lnTo>
                    <a:pt x="1152880" y="330492"/>
                  </a:lnTo>
                  <a:lnTo>
                    <a:pt x="1149781" y="334987"/>
                  </a:lnTo>
                  <a:lnTo>
                    <a:pt x="1146060" y="339725"/>
                  </a:lnTo>
                  <a:lnTo>
                    <a:pt x="1137399" y="349669"/>
                  </a:lnTo>
                  <a:lnTo>
                    <a:pt x="1132344" y="355015"/>
                  </a:lnTo>
                  <a:lnTo>
                    <a:pt x="1126566" y="360743"/>
                  </a:lnTo>
                  <a:lnTo>
                    <a:pt x="1141145" y="360743"/>
                  </a:lnTo>
                  <a:lnTo>
                    <a:pt x="1165085" y="330492"/>
                  </a:lnTo>
                  <a:lnTo>
                    <a:pt x="1168882" y="323951"/>
                  </a:lnTo>
                  <a:lnTo>
                    <a:pt x="1169162" y="323024"/>
                  </a:lnTo>
                  <a:lnTo>
                    <a:pt x="1171257" y="316280"/>
                  </a:lnTo>
                  <a:lnTo>
                    <a:pt x="1171257" y="300964"/>
                  </a:lnTo>
                  <a:close/>
                </a:path>
                <a:path w="1313180" h="361950">
                  <a:moveTo>
                    <a:pt x="1172425" y="0"/>
                  </a:moveTo>
                  <a:lnTo>
                    <a:pt x="1163269" y="0"/>
                  </a:lnTo>
                  <a:lnTo>
                    <a:pt x="1163269" y="270268"/>
                  </a:lnTo>
                  <a:lnTo>
                    <a:pt x="1172425" y="270268"/>
                  </a:lnTo>
                  <a:lnTo>
                    <a:pt x="1172425" y="0"/>
                  </a:lnTo>
                  <a:close/>
                </a:path>
                <a:path w="1313180" h="361950">
                  <a:moveTo>
                    <a:pt x="1208951" y="0"/>
                  </a:moveTo>
                  <a:lnTo>
                    <a:pt x="1199832" y="0"/>
                  </a:lnTo>
                  <a:lnTo>
                    <a:pt x="1199832" y="343382"/>
                  </a:lnTo>
                  <a:lnTo>
                    <a:pt x="1208951" y="343382"/>
                  </a:lnTo>
                  <a:lnTo>
                    <a:pt x="1208951" y="0"/>
                  </a:lnTo>
                  <a:close/>
                </a:path>
                <a:path w="1313180" h="361950">
                  <a:moveTo>
                    <a:pt x="1233639" y="0"/>
                  </a:moveTo>
                  <a:lnTo>
                    <a:pt x="1224521" y="0"/>
                  </a:lnTo>
                  <a:lnTo>
                    <a:pt x="1224521" y="343382"/>
                  </a:lnTo>
                  <a:lnTo>
                    <a:pt x="1233639" y="343382"/>
                  </a:lnTo>
                  <a:lnTo>
                    <a:pt x="1233639" y="0"/>
                  </a:lnTo>
                  <a:close/>
                </a:path>
                <a:path w="1313180" h="361950">
                  <a:moveTo>
                    <a:pt x="1312862" y="320078"/>
                  </a:moveTo>
                  <a:lnTo>
                    <a:pt x="1261910" y="285927"/>
                  </a:lnTo>
                  <a:lnTo>
                    <a:pt x="1261910" y="298665"/>
                  </a:lnTo>
                  <a:lnTo>
                    <a:pt x="1298003" y="321805"/>
                  </a:lnTo>
                  <a:lnTo>
                    <a:pt x="1261910" y="344957"/>
                  </a:lnTo>
                  <a:lnTo>
                    <a:pt x="1261910" y="357809"/>
                  </a:lnTo>
                  <a:lnTo>
                    <a:pt x="1312862" y="323608"/>
                  </a:lnTo>
                  <a:lnTo>
                    <a:pt x="1312862" y="3200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2018940" y="8408320"/>
            <a:ext cx="1738630" cy="1905635"/>
          </a:xfrm>
          <a:custGeom>
            <a:avLst/>
            <a:gdLst/>
            <a:ahLst/>
            <a:cxnLst/>
            <a:rect l="l" t="t" r="r" b="b"/>
            <a:pathLst>
              <a:path w="1738629" h="190563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054"/>
                </a:lnTo>
                <a:lnTo>
                  <a:pt x="1124" y="1874677"/>
                </a:lnTo>
                <a:lnTo>
                  <a:pt x="8999" y="1896051"/>
                </a:lnTo>
                <a:lnTo>
                  <a:pt x="30373" y="1903925"/>
                </a:lnTo>
                <a:lnTo>
                  <a:pt x="71996" y="1905050"/>
                </a:lnTo>
                <a:lnTo>
                  <a:pt x="1666595" y="1905050"/>
                </a:lnTo>
                <a:lnTo>
                  <a:pt x="1708218" y="1903925"/>
                </a:lnTo>
                <a:lnTo>
                  <a:pt x="1729592" y="1896051"/>
                </a:lnTo>
                <a:lnTo>
                  <a:pt x="1737466" y="1874677"/>
                </a:lnTo>
                <a:lnTo>
                  <a:pt x="1738591" y="183305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9" name="object 79"/>
          <p:cNvGraphicFramePr>
            <a:graphicFrameLocks noGrp="1"/>
          </p:cNvGraphicFramePr>
          <p:nvPr/>
        </p:nvGraphicFramePr>
        <p:xfrm>
          <a:off x="2120588" y="956723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30" dirty="0">
                          <a:latin typeface="Trebuchet MS"/>
                          <a:cs typeface="Trebuchet MS"/>
                        </a:rPr>
                        <a:t>RH-MAO-T1000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16005118001919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0" name="object 80"/>
          <p:cNvSpPr txBox="1"/>
          <p:nvPr/>
        </p:nvSpPr>
        <p:spPr>
          <a:xfrm>
            <a:off x="2145205" y="8486500"/>
            <a:ext cx="147510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63195">
              <a:lnSpc>
                <a:spcPct val="100000"/>
              </a:lnSpc>
              <a:spcBef>
                <a:spcPts val="100"/>
              </a:spcBef>
            </a:pPr>
            <a:r>
              <a:rPr sz="1000" b="1" spc="45" dirty="0">
                <a:latin typeface="Trebuchet MS"/>
                <a:cs typeface="Trebuchet MS"/>
              </a:rPr>
              <a:t>MANGO </a:t>
            </a:r>
            <a:r>
              <a:rPr sz="1000" b="1" spc="20" dirty="0">
                <a:latin typeface="Trebuchet MS"/>
                <a:cs typeface="Trebuchet MS"/>
              </a:rPr>
              <a:t>&amp; </a:t>
            </a:r>
            <a:r>
              <a:rPr sz="1000" b="1" spc="10" dirty="0">
                <a:latin typeface="Trebuchet MS"/>
                <a:cs typeface="Trebuchet MS"/>
              </a:rPr>
              <a:t>ORANGE </a:t>
            </a:r>
            <a:r>
              <a:rPr sz="1000" b="1" spc="15" dirty="0">
                <a:latin typeface="Trebuchet MS"/>
                <a:cs typeface="Trebuchet MS"/>
              </a:rPr>
              <a:t> </a:t>
            </a:r>
            <a:r>
              <a:rPr sz="1000" b="1" spc="10" dirty="0">
                <a:latin typeface="Trebuchet MS"/>
                <a:cs typeface="Trebuchet MS"/>
              </a:rPr>
              <a:t>100%</a:t>
            </a:r>
            <a:r>
              <a:rPr sz="1000" b="1" spc="-35" dirty="0">
                <a:latin typeface="Trebuchet MS"/>
                <a:cs typeface="Trebuchet MS"/>
              </a:rPr>
              <a:t> FRUIT JUICE </a:t>
            </a:r>
            <a:r>
              <a:rPr sz="1000" b="1" spc="-5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81" name="object 8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2557551" y="7212914"/>
            <a:ext cx="552234" cy="1127772"/>
          </a:xfrm>
          <a:prstGeom prst="rect">
            <a:avLst/>
          </a:prstGeom>
        </p:spPr>
      </p:pic>
      <p:grpSp>
        <p:nvGrpSpPr>
          <p:cNvPr id="82" name="object 82"/>
          <p:cNvGrpSpPr/>
          <p:nvPr/>
        </p:nvGrpSpPr>
        <p:grpSpPr>
          <a:xfrm>
            <a:off x="2284387" y="9015159"/>
            <a:ext cx="1229995" cy="432434"/>
            <a:chOff x="2284387" y="9015159"/>
            <a:chExt cx="1229995" cy="432434"/>
          </a:xfrm>
        </p:grpSpPr>
        <p:sp>
          <p:nvSpPr>
            <p:cNvPr id="83" name="object 83"/>
            <p:cNvSpPr/>
            <p:nvPr/>
          </p:nvSpPr>
          <p:spPr>
            <a:xfrm>
              <a:off x="2284387" y="9015159"/>
              <a:ext cx="1229995" cy="432434"/>
            </a:xfrm>
            <a:custGeom>
              <a:avLst/>
              <a:gdLst/>
              <a:ahLst/>
              <a:cxnLst/>
              <a:rect l="l" t="t" r="r" b="b"/>
              <a:pathLst>
                <a:path w="1229995" h="432434">
                  <a:moveTo>
                    <a:pt x="1229575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1229575" y="432003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300808" y="9035224"/>
              <a:ext cx="1143000" cy="365760"/>
            </a:xfrm>
            <a:custGeom>
              <a:avLst/>
              <a:gdLst/>
              <a:ahLst/>
              <a:cxnLst/>
              <a:rect l="l" t="t" r="r" b="b"/>
              <a:pathLst>
                <a:path w="1143000" h="365759">
                  <a:moveTo>
                    <a:pt x="47866" y="334835"/>
                  </a:moveTo>
                  <a:lnTo>
                    <a:pt x="45770" y="329463"/>
                  </a:lnTo>
                  <a:lnTo>
                    <a:pt x="43726" y="327367"/>
                  </a:lnTo>
                  <a:lnTo>
                    <a:pt x="37655" y="321157"/>
                  </a:lnTo>
                  <a:lnTo>
                    <a:pt x="37655" y="337108"/>
                  </a:lnTo>
                  <a:lnTo>
                    <a:pt x="37617" y="346176"/>
                  </a:lnTo>
                  <a:lnTo>
                    <a:pt x="36461" y="349694"/>
                  </a:lnTo>
                  <a:lnTo>
                    <a:pt x="31699" y="354965"/>
                  </a:lnTo>
                  <a:lnTo>
                    <a:pt x="28397" y="356285"/>
                  </a:lnTo>
                  <a:lnTo>
                    <a:pt x="19888" y="356285"/>
                  </a:lnTo>
                  <a:lnTo>
                    <a:pt x="16484" y="354965"/>
                  </a:lnTo>
                  <a:lnTo>
                    <a:pt x="11455" y="349694"/>
                  </a:lnTo>
                  <a:lnTo>
                    <a:pt x="10210" y="346176"/>
                  </a:lnTo>
                  <a:lnTo>
                    <a:pt x="10312" y="337108"/>
                  </a:lnTo>
                  <a:lnTo>
                    <a:pt x="11455" y="333908"/>
                  </a:lnTo>
                  <a:lnTo>
                    <a:pt x="16408" y="328676"/>
                  </a:lnTo>
                  <a:lnTo>
                    <a:pt x="19735" y="327367"/>
                  </a:lnTo>
                  <a:lnTo>
                    <a:pt x="28194" y="327367"/>
                  </a:lnTo>
                  <a:lnTo>
                    <a:pt x="31546" y="328625"/>
                  </a:lnTo>
                  <a:lnTo>
                    <a:pt x="33997" y="331139"/>
                  </a:lnTo>
                  <a:lnTo>
                    <a:pt x="36436" y="333679"/>
                  </a:lnTo>
                  <a:lnTo>
                    <a:pt x="37655" y="337108"/>
                  </a:lnTo>
                  <a:lnTo>
                    <a:pt x="37655" y="321157"/>
                  </a:lnTo>
                  <a:lnTo>
                    <a:pt x="37388" y="320878"/>
                  </a:lnTo>
                  <a:lnTo>
                    <a:pt x="36233" y="320408"/>
                  </a:lnTo>
                  <a:lnTo>
                    <a:pt x="32131" y="318744"/>
                  </a:lnTo>
                  <a:lnTo>
                    <a:pt x="24307" y="318744"/>
                  </a:lnTo>
                  <a:lnTo>
                    <a:pt x="22821" y="318871"/>
                  </a:lnTo>
                  <a:lnTo>
                    <a:pt x="19875" y="319443"/>
                  </a:lnTo>
                  <a:lnTo>
                    <a:pt x="18440" y="319862"/>
                  </a:lnTo>
                  <a:lnTo>
                    <a:pt x="17030" y="320408"/>
                  </a:lnTo>
                  <a:lnTo>
                    <a:pt x="21056" y="314680"/>
                  </a:lnTo>
                  <a:lnTo>
                    <a:pt x="25044" y="309587"/>
                  </a:lnTo>
                  <a:lnTo>
                    <a:pt x="32956" y="300659"/>
                  </a:lnTo>
                  <a:lnTo>
                    <a:pt x="37122" y="296494"/>
                  </a:lnTo>
                  <a:lnTo>
                    <a:pt x="41516" y="292658"/>
                  </a:lnTo>
                  <a:lnTo>
                    <a:pt x="28562" y="292658"/>
                  </a:lnTo>
                  <a:lnTo>
                    <a:pt x="2311" y="325755"/>
                  </a:lnTo>
                  <a:lnTo>
                    <a:pt x="0" y="333184"/>
                  </a:lnTo>
                  <a:lnTo>
                    <a:pt x="0" y="347840"/>
                  </a:lnTo>
                  <a:lnTo>
                    <a:pt x="2184" y="353872"/>
                  </a:lnTo>
                  <a:lnTo>
                    <a:pt x="10985" y="362889"/>
                  </a:lnTo>
                  <a:lnTo>
                    <a:pt x="16840" y="365137"/>
                  </a:lnTo>
                  <a:lnTo>
                    <a:pt x="31191" y="365137"/>
                  </a:lnTo>
                  <a:lnTo>
                    <a:pt x="36880" y="362927"/>
                  </a:lnTo>
                  <a:lnTo>
                    <a:pt x="43497" y="356285"/>
                  </a:lnTo>
                  <a:lnTo>
                    <a:pt x="45669" y="354088"/>
                  </a:lnTo>
                  <a:lnTo>
                    <a:pt x="47866" y="348373"/>
                  </a:lnTo>
                  <a:lnTo>
                    <a:pt x="47866" y="334835"/>
                  </a:lnTo>
                  <a:close/>
                </a:path>
                <a:path w="1143000" h="365759">
                  <a:moveTo>
                    <a:pt x="82067" y="0"/>
                  </a:moveTo>
                  <a:lnTo>
                    <a:pt x="72758" y="0"/>
                  </a:lnTo>
                  <a:lnTo>
                    <a:pt x="72758" y="348246"/>
                  </a:lnTo>
                  <a:lnTo>
                    <a:pt x="82067" y="348246"/>
                  </a:lnTo>
                  <a:lnTo>
                    <a:pt x="82067" y="0"/>
                  </a:lnTo>
                  <a:close/>
                </a:path>
                <a:path w="1143000" h="365759">
                  <a:moveTo>
                    <a:pt x="104076" y="0"/>
                  </a:moveTo>
                  <a:lnTo>
                    <a:pt x="95605" y="0"/>
                  </a:lnTo>
                  <a:lnTo>
                    <a:pt x="95605" y="348246"/>
                  </a:lnTo>
                  <a:lnTo>
                    <a:pt x="104076" y="348246"/>
                  </a:lnTo>
                  <a:lnTo>
                    <a:pt x="104076" y="0"/>
                  </a:lnTo>
                  <a:close/>
                </a:path>
                <a:path w="1143000" h="365759">
                  <a:moveTo>
                    <a:pt x="160782" y="12"/>
                  </a:moveTo>
                  <a:lnTo>
                    <a:pt x="140474" y="12"/>
                  </a:lnTo>
                  <a:lnTo>
                    <a:pt x="140474" y="280530"/>
                  </a:lnTo>
                  <a:lnTo>
                    <a:pt x="160782" y="280530"/>
                  </a:lnTo>
                  <a:lnTo>
                    <a:pt x="160782" y="12"/>
                  </a:lnTo>
                  <a:close/>
                </a:path>
                <a:path w="1143000" h="365759">
                  <a:moveTo>
                    <a:pt x="170611" y="320433"/>
                  </a:moveTo>
                  <a:lnTo>
                    <a:pt x="163207" y="296189"/>
                  </a:lnTo>
                  <a:lnTo>
                    <a:pt x="161798" y="294817"/>
                  </a:lnTo>
                  <a:lnTo>
                    <a:pt x="160350" y="294119"/>
                  </a:lnTo>
                  <a:lnTo>
                    <a:pt x="160350" y="336791"/>
                  </a:lnTo>
                  <a:lnTo>
                    <a:pt x="160121" y="341439"/>
                  </a:lnTo>
                  <a:lnTo>
                    <a:pt x="153581" y="356031"/>
                  </a:lnTo>
                  <a:lnTo>
                    <a:pt x="152057" y="356438"/>
                  </a:lnTo>
                  <a:lnTo>
                    <a:pt x="149758" y="356628"/>
                  </a:lnTo>
                  <a:lnTo>
                    <a:pt x="142684" y="356628"/>
                  </a:lnTo>
                  <a:lnTo>
                    <a:pt x="140004" y="356323"/>
                  </a:lnTo>
                  <a:lnTo>
                    <a:pt x="137147" y="355092"/>
                  </a:lnTo>
                  <a:lnTo>
                    <a:pt x="136105" y="353961"/>
                  </a:lnTo>
                  <a:lnTo>
                    <a:pt x="135445" y="352310"/>
                  </a:lnTo>
                  <a:lnTo>
                    <a:pt x="134594" y="350380"/>
                  </a:lnTo>
                  <a:lnTo>
                    <a:pt x="133972" y="347433"/>
                  </a:lnTo>
                  <a:lnTo>
                    <a:pt x="133159" y="339458"/>
                  </a:lnTo>
                  <a:lnTo>
                    <a:pt x="133032" y="336511"/>
                  </a:lnTo>
                  <a:lnTo>
                    <a:pt x="133032" y="320433"/>
                  </a:lnTo>
                  <a:lnTo>
                    <a:pt x="143256" y="300367"/>
                  </a:lnTo>
                  <a:lnTo>
                    <a:pt x="150075" y="300367"/>
                  </a:lnTo>
                  <a:lnTo>
                    <a:pt x="160350" y="336791"/>
                  </a:lnTo>
                  <a:lnTo>
                    <a:pt x="160350" y="294119"/>
                  </a:lnTo>
                  <a:lnTo>
                    <a:pt x="159702" y="293789"/>
                  </a:lnTo>
                  <a:lnTo>
                    <a:pt x="154178" y="292417"/>
                  </a:lnTo>
                  <a:lnTo>
                    <a:pt x="150736" y="292074"/>
                  </a:lnTo>
                  <a:lnTo>
                    <a:pt x="141973" y="292074"/>
                  </a:lnTo>
                  <a:lnTo>
                    <a:pt x="122770" y="336791"/>
                  </a:lnTo>
                  <a:lnTo>
                    <a:pt x="123266" y="342950"/>
                  </a:lnTo>
                  <a:lnTo>
                    <a:pt x="141973" y="365353"/>
                  </a:lnTo>
                  <a:lnTo>
                    <a:pt x="151295" y="365353"/>
                  </a:lnTo>
                  <a:lnTo>
                    <a:pt x="166700" y="356628"/>
                  </a:lnTo>
                  <a:lnTo>
                    <a:pt x="167944" y="353606"/>
                  </a:lnTo>
                  <a:lnTo>
                    <a:pt x="169049" y="348246"/>
                  </a:lnTo>
                  <a:lnTo>
                    <a:pt x="170078" y="343331"/>
                  </a:lnTo>
                  <a:lnTo>
                    <a:pt x="170611" y="336791"/>
                  </a:lnTo>
                  <a:lnTo>
                    <a:pt x="170611" y="320433"/>
                  </a:lnTo>
                  <a:close/>
                </a:path>
                <a:path w="1143000" h="365759">
                  <a:moveTo>
                    <a:pt x="183654" y="12"/>
                  </a:moveTo>
                  <a:lnTo>
                    <a:pt x="175183" y="12"/>
                  </a:lnTo>
                  <a:lnTo>
                    <a:pt x="175183" y="280530"/>
                  </a:lnTo>
                  <a:lnTo>
                    <a:pt x="183654" y="280530"/>
                  </a:lnTo>
                  <a:lnTo>
                    <a:pt x="183654" y="12"/>
                  </a:lnTo>
                  <a:close/>
                </a:path>
                <a:path w="1143000" h="365759">
                  <a:moveTo>
                    <a:pt x="205651" y="12"/>
                  </a:moveTo>
                  <a:lnTo>
                    <a:pt x="197192" y="12"/>
                  </a:lnTo>
                  <a:lnTo>
                    <a:pt x="197192" y="280530"/>
                  </a:lnTo>
                  <a:lnTo>
                    <a:pt x="205651" y="280530"/>
                  </a:lnTo>
                  <a:lnTo>
                    <a:pt x="205651" y="12"/>
                  </a:lnTo>
                  <a:close/>
                </a:path>
                <a:path w="1143000" h="365759">
                  <a:moveTo>
                    <a:pt x="249339" y="320433"/>
                  </a:moveTo>
                  <a:lnTo>
                    <a:pt x="241935" y="296189"/>
                  </a:lnTo>
                  <a:lnTo>
                    <a:pt x="240538" y="294817"/>
                  </a:lnTo>
                  <a:lnTo>
                    <a:pt x="239077" y="294106"/>
                  </a:lnTo>
                  <a:lnTo>
                    <a:pt x="239077" y="336791"/>
                  </a:lnTo>
                  <a:lnTo>
                    <a:pt x="238848" y="341439"/>
                  </a:lnTo>
                  <a:lnTo>
                    <a:pt x="232308" y="356031"/>
                  </a:lnTo>
                  <a:lnTo>
                    <a:pt x="230797" y="356438"/>
                  </a:lnTo>
                  <a:lnTo>
                    <a:pt x="228485" y="356628"/>
                  </a:lnTo>
                  <a:lnTo>
                    <a:pt x="221411" y="356628"/>
                  </a:lnTo>
                  <a:lnTo>
                    <a:pt x="218732" y="356323"/>
                  </a:lnTo>
                  <a:lnTo>
                    <a:pt x="215874" y="355092"/>
                  </a:lnTo>
                  <a:lnTo>
                    <a:pt x="214833" y="353961"/>
                  </a:lnTo>
                  <a:lnTo>
                    <a:pt x="214172" y="352310"/>
                  </a:lnTo>
                  <a:lnTo>
                    <a:pt x="213334" y="350380"/>
                  </a:lnTo>
                  <a:lnTo>
                    <a:pt x="212699" y="347433"/>
                  </a:lnTo>
                  <a:lnTo>
                    <a:pt x="211886" y="339458"/>
                  </a:lnTo>
                  <a:lnTo>
                    <a:pt x="211759" y="336511"/>
                  </a:lnTo>
                  <a:lnTo>
                    <a:pt x="211759" y="320433"/>
                  </a:lnTo>
                  <a:lnTo>
                    <a:pt x="221983" y="300367"/>
                  </a:lnTo>
                  <a:lnTo>
                    <a:pt x="228803" y="300367"/>
                  </a:lnTo>
                  <a:lnTo>
                    <a:pt x="239077" y="336791"/>
                  </a:lnTo>
                  <a:lnTo>
                    <a:pt x="239077" y="294106"/>
                  </a:lnTo>
                  <a:lnTo>
                    <a:pt x="238442" y="293789"/>
                  </a:lnTo>
                  <a:lnTo>
                    <a:pt x="232905" y="292417"/>
                  </a:lnTo>
                  <a:lnTo>
                    <a:pt x="229476" y="292074"/>
                  </a:lnTo>
                  <a:lnTo>
                    <a:pt x="220700" y="292074"/>
                  </a:lnTo>
                  <a:lnTo>
                    <a:pt x="201498" y="336791"/>
                  </a:lnTo>
                  <a:lnTo>
                    <a:pt x="202006" y="342950"/>
                  </a:lnTo>
                  <a:lnTo>
                    <a:pt x="220700" y="365353"/>
                  </a:lnTo>
                  <a:lnTo>
                    <a:pt x="230022" y="365353"/>
                  </a:lnTo>
                  <a:lnTo>
                    <a:pt x="245427" y="356628"/>
                  </a:lnTo>
                  <a:lnTo>
                    <a:pt x="246672" y="353606"/>
                  </a:lnTo>
                  <a:lnTo>
                    <a:pt x="248805" y="343331"/>
                  </a:lnTo>
                  <a:lnTo>
                    <a:pt x="249339" y="336791"/>
                  </a:lnTo>
                  <a:lnTo>
                    <a:pt x="249339" y="320433"/>
                  </a:lnTo>
                  <a:close/>
                </a:path>
                <a:path w="1143000" h="365759">
                  <a:moveTo>
                    <a:pt x="262382" y="12"/>
                  </a:moveTo>
                  <a:lnTo>
                    <a:pt x="231051" y="12"/>
                  </a:lnTo>
                  <a:lnTo>
                    <a:pt x="231051" y="280530"/>
                  </a:lnTo>
                  <a:lnTo>
                    <a:pt x="262382" y="280530"/>
                  </a:lnTo>
                  <a:lnTo>
                    <a:pt x="262382" y="12"/>
                  </a:lnTo>
                  <a:close/>
                </a:path>
                <a:path w="1143000" h="365759">
                  <a:moveTo>
                    <a:pt x="307238" y="12"/>
                  </a:moveTo>
                  <a:lnTo>
                    <a:pt x="276771" y="12"/>
                  </a:lnTo>
                  <a:lnTo>
                    <a:pt x="276771" y="280530"/>
                  </a:lnTo>
                  <a:lnTo>
                    <a:pt x="307238" y="280530"/>
                  </a:lnTo>
                  <a:lnTo>
                    <a:pt x="307238" y="12"/>
                  </a:lnTo>
                  <a:close/>
                </a:path>
                <a:path w="1143000" h="365759">
                  <a:moveTo>
                    <a:pt x="324434" y="332473"/>
                  </a:moveTo>
                  <a:lnTo>
                    <a:pt x="322110" y="326986"/>
                  </a:lnTo>
                  <a:lnTo>
                    <a:pt x="312851" y="318477"/>
                  </a:lnTo>
                  <a:lnTo>
                    <a:pt x="306882" y="316357"/>
                  </a:lnTo>
                  <a:lnTo>
                    <a:pt x="294716" y="316471"/>
                  </a:lnTo>
                  <a:lnTo>
                    <a:pt x="295503" y="301726"/>
                  </a:lnTo>
                  <a:lnTo>
                    <a:pt x="322287" y="301726"/>
                  </a:lnTo>
                  <a:lnTo>
                    <a:pt x="322287" y="293217"/>
                  </a:lnTo>
                  <a:lnTo>
                    <a:pt x="286664" y="293217"/>
                  </a:lnTo>
                  <a:lnTo>
                    <a:pt x="284403" y="325882"/>
                  </a:lnTo>
                  <a:lnTo>
                    <a:pt x="293204" y="324942"/>
                  </a:lnTo>
                  <a:lnTo>
                    <a:pt x="301904" y="324866"/>
                  </a:lnTo>
                  <a:lnTo>
                    <a:pt x="306298" y="326097"/>
                  </a:lnTo>
                  <a:lnTo>
                    <a:pt x="312648" y="331050"/>
                  </a:lnTo>
                  <a:lnTo>
                    <a:pt x="314236" y="334416"/>
                  </a:lnTo>
                  <a:lnTo>
                    <a:pt x="314236" y="344297"/>
                  </a:lnTo>
                  <a:lnTo>
                    <a:pt x="311924" y="348653"/>
                  </a:lnTo>
                  <a:lnTo>
                    <a:pt x="302742" y="354850"/>
                  </a:lnTo>
                  <a:lnTo>
                    <a:pt x="296265" y="356400"/>
                  </a:lnTo>
                  <a:lnTo>
                    <a:pt x="287934" y="356400"/>
                  </a:lnTo>
                  <a:lnTo>
                    <a:pt x="284175" y="356285"/>
                  </a:lnTo>
                  <a:lnTo>
                    <a:pt x="284175" y="365137"/>
                  </a:lnTo>
                  <a:lnTo>
                    <a:pt x="286880" y="365137"/>
                  </a:lnTo>
                  <a:lnTo>
                    <a:pt x="295211" y="364705"/>
                  </a:lnTo>
                  <a:lnTo>
                    <a:pt x="324434" y="347306"/>
                  </a:lnTo>
                  <a:lnTo>
                    <a:pt x="324434" y="332473"/>
                  </a:lnTo>
                  <a:close/>
                </a:path>
                <a:path w="1143000" h="365759">
                  <a:moveTo>
                    <a:pt x="341096" y="12"/>
                  </a:moveTo>
                  <a:lnTo>
                    <a:pt x="332638" y="12"/>
                  </a:lnTo>
                  <a:lnTo>
                    <a:pt x="332638" y="280530"/>
                  </a:lnTo>
                  <a:lnTo>
                    <a:pt x="341096" y="280530"/>
                  </a:lnTo>
                  <a:lnTo>
                    <a:pt x="341096" y="12"/>
                  </a:lnTo>
                  <a:close/>
                </a:path>
                <a:path w="1143000" h="365759">
                  <a:moveTo>
                    <a:pt x="374967" y="12"/>
                  </a:moveTo>
                  <a:lnTo>
                    <a:pt x="355485" y="12"/>
                  </a:lnTo>
                  <a:lnTo>
                    <a:pt x="355485" y="280530"/>
                  </a:lnTo>
                  <a:lnTo>
                    <a:pt x="374967" y="280530"/>
                  </a:lnTo>
                  <a:lnTo>
                    <a:pt x="374967" y="12"/>
                  </a:lnTo>
                  <a:close/>
                </a:path>
                <a:path w="1143000" h="365759">
                  <a:moveTo>
                    <a:pt x="393344" y="293217"/>
                  </a:moveTo>
                  <a:lnTo>
                    <a:pt x="382549" y="293217"/>
                  </a:lnTo>
                  <a:lnTo>
                    <a:pt x="365785" y="307073"/>
                  </a:lnTo>
                  <a:lnTo>
                    <a:pt x="365785" y="319646"/>
                  </a:lnTo>
                  <a:lnTo>
                    <a:pt x="383019" y="304584"/>
                  </a:lnTo>
                  <a:lnTo>
                    <a:pt x="383019" y="364337"/>
                  </a:lnTo>
                  <a:lnTo>
                    <a:pt x="393344" y="364337"/>
                  </a:lnTo>
                  <a:lnTo>
                    <a:pt x="393344" y="293217"/>
                  </a:lnTo>
                  <a:close/>
                </a:path>
                <a:path w="1143000" h="365759">
                  <a:moveTo>
                    <a:pt x="420674" y="12"/>
                  </a:moveTo>
                  <a:lnTo>
                    <a:pt x="400354" y="12"/>
                  </a:lnTo>
                  <a:lnTo>
                    <a:pt x="400354" y="280530"/>
                  </a:lnTo>
                  <a:lnTo>
                    <a:pt x="420674" y="280530"/>
                  </a:lnTo>
                  <a:lnTo>
                    <a:pt x="420674" y="12"/>
                  </a:lnTo>
                  <a:close/>
                </a:path>
                <a:path w="1143000" h="365759">
                  <a:moveTo>
                    <a:pt x="465531" y="12"/>
                  </a:moveTo>
                  <a:lnTo>
                    <a:pt x="446074" y="12"/>
                  </a:lnTo>
                  <a:lnTo>
                    <a:pt x="446074" y="280530"/>
                  </a:lnTo>
                  <a:lnTo>
                    <a:pt x="465531" y="280530"/>
                  </a:lnTo>
                  <a:lnTo>
                    <a:pt x="465531" y="12"/>
                  </a:lnTo>
                  <a:close/>
                </a:path>
                <a:path w="1143000" h="365759">
                  <a:moveTo>
                    <a:pt x="472071" y="293217"/>
                  </a:moveTo>
                  <a:lnTo>
                    <a:pt x="461276" y="293217"/>
                  </a:lnTo>
                  <a:lnTo>
                    <a:pt x="444500" y="307073"/>
                  </a:lnTo>
                  <a:lnTo>
                    <a:pt x="444500" y="319646"/>
                  </a:lnTo>
                  <a:lnTo>
                    <a:pt x="461746" y="304584"/>
                  </a:lnTo>
                  <a:lnTo>
                    <a:pt x="461746" y="364337"/>
                  </a:lnTo>
                  <a:lnTo>
                    <a:pt x="472071" y="364337"/>
                  </a:lnTo>
                  <a:lnTo>
                    <a:pt x="472071" y="293217"/>
                  </a:lnTo>
                  <a:close/>
                </a:path>
                <a:path w="1143000" h="365759">
                  <a:moveTo>
                    <a:pt x="499402" y="12"/>
                  </a:moveTo>
                  <a:lnTo>
                    <a:pt x="490931" y="12"/>
                  </a:lnTo>
                  <a:lnTo>
                    <a:pt x="490931" y="280530"/>
                  </a:lnTo>
                  <a:lnTo>
                    <a:pt x="499402" y="280530"/>
                  </a:lnTo>
                  <a:lnTo>
                    <a:pt x="499402" y="12"/>
                  </a:lnTo>
                  <a:close/>
                </a:path>
                <a:path w="1143000" h="365759">
                  <a:moveTo>
                    <a:pt x="533260" y="12"/>
                  </a:moveTo>
                  <a:lnTo>
                    <a:pt x="513791" y="12"/>
                  </a:lnTo>
                  <a:lnTo>
                    <a:pt x="513791" y="280530"/>
                  </a:lnTo>
                  <a:lnTo>
                    <a:pt x="533260" y="280530"/>
                  </a:lnTo>
                  <a:lnTo>
                    <a:pt x="533260" y="12"/>
                  </a:lnTo>
                  <a:close/>
                </a:path>
                <a:path w="1143000" h="365759">
                  <a:moveTo>
                    <a:pt x="565099" y="352145"/>
                  </a:moveTo>
                  <a:lnTo>
                    <a:pt x="564997" y="340880"/>
                  </a:lnTo>
                  <a:lnTo>
                    <a:pt x="563956" y="337223"/>
                  </a:lnTo>
                  <a:lnTo>
                    <a:pt x="559422" y="330657"/>
                  </a:lnTo>
                  <a:lnTo>
                    <a:pt x="558292" y="329742"/>
                  </a:lnTo>
                  <a:lnTo>
                    <a:pt x="555599" y="327545"/>
                  </a:lnTo>
                  <a:lnTo>
                    <a:pt x="554875" y="327164"/>
                  </a:lnTo>
                  <a:lnTo>
                    <a:pt x="554875" y="348564"/>
                  </a:lnTo>
                  <a:lnTo>
                    <a:pt x="553669" y="351409"/>
                  </a:lnTo>
                  <a:lnTo>
                    <a:pt x="551256" y="353504"/>
                  </a:lnTo>
                  <a:lnTo>
                    <a:pt x="548830" y="355574"/>
                  </a:lnTo>
                  <a:lnTo>
                    <a:pt x="545452" y="356628"/>
                  </a:lnTo>
                  <a:lnTo>
                    <a:pt x="536854" y="356628"/>
                  </a:lnTo>
                  <a:lnTo>
                    <a:pt x="533476" y="355574"/>
                  </a:lnTo>
                  <a:lnTo>
                    <a:pt x="528650" y="351409"/>
                  </a:lnTo>
                  <a:lnTo>
                    <a:pt x="527431" y="348564"/>
                  </a:lnTo>
                  <a:lnTo>
                    <a:pt x="527431" y="341782"/>
                  </a:lnTo>
                  <a:lnTo>
                    <a:pt x="528472" y="339039"/>
                  </a:lnTo>
                  <a:lnTo>
                    <a:pt x="532650" y="334391"/>
                  </a:lnTo>
                  <a:lnTo>
                    <a:pt x="536168" y="332066"/>
                  </a:lnTo>
                  <a:lnTo>
                    <a:pt x="541134" y="329742"/>
                  </a:lnTo>
                  <a:lnTo>
                    <a:pt x="546125" y="332066"/>
                  </a:lnTo>
                  <a:lnTo>
                    <a:pt x="549668" y="334391"/>
                  </a:lnTo>
                  <a:lnTo>
                    <a:pt x="551738" y="336740"/>
                  </a:lnTo>
                  <a:lnTo>
                    <a:pt x="553847" y="339077"/>
                  </a:lnTo>
                  <a:lnTo>
                    <a:pt x="554863" y="341782"/>
                  </a:lnTo>
                  <a:lnTo>
                    <a:pt x="554875" y="348564"/>
                  </a:lnTo>
                  <a:lnTo>
                    <a:pt x="554875" y="327164"/>
                  </a:lnTo>
                  <a:lnTo>
                    <a:pt x="550214" y="324637"/>
                  </a:lnTo>
                  <a:lnTo>
                    <a:pt x="554088" y="322199"/>
                  </a:lnTo>
                  <a:lnTo>
                    <a:pt x="556806" y="319760"/>
                  </a:lnTo>
                  <a:lnTo>
                    <a:pt x="556983" y="319608"/>
                  </a:lnTo>
                  <a:lnTo>
                    <a:pt x="558977" y="316636"/>
                  </a:lnTo>
                  <a:lnTo>
                    <a:pt x="560743" y="314071"/>
                  </a:lnTo>
                  <a:lnTo>
                    <a:pt x="561619" y="311251"/>
                  </a:lnTo>
                  <a:lnTo>
                    <a:pt x="561568" y="302831"/>
                  </a:lnTo>
                  <a:lnTo>
                    <a:pt x="560527" y="300710"/>
                  </a:lnTo>
                  <a:lnTo>
                    <a:pt x="559841" y="299300"/>
                  </a:lnTo>
                  <a:lnTo>
                    <a:pt x="552399" y="293611"/>
                  </a:lnTo>
                  <a:lnTo>
                    <a:pt x="551891" y="293471"/>
                  </a:lnTo>
                  <a:lnTo>
                    <a:pt x="551891" y="306146"/>
                  </a:lnTo>
                  <a:lnTo>
                    <a:pt x="551827" y="311048"/>
                  </a:lnTo>
                  <a:lnTo>
                    <a:pt x="551002" y="312839"/>
                  </a:lnTo>
                  <a:lnTo>
                    <a:pt x="547268" y="316636"/>
                  </a:lnTo>
                  <a:lnTo>
                    <a:pt x="544601" y="318312"/>
                  </a:lnTo>
                  <a:lnTo>
                    <a:pt x="541134" y="319760"/>
                  </a:lnTo>
                  <a:lnTo>
                    <a:pt x="537654" y="318363"/>
                  </a:lnTo>
                  <a:lnTo>
                    <a:pt x="534987" y="316699"/>
                  </a:lnTo>
                  <a:lnTo>
                    <a:pt x="531304" y="312889"/>
                  </a:lnTo>
                  <a:lnTo>
                    <a:pt x="530491" y="311048"/>
                  </a:lnTo>
                  <a:lnTo>
                    <a:pt x="530377" y="306146"/>
                  </a:lnTo>
                  <a:lnTo>
                    <a:pt x="531342" y="304253"/>
                  </a:lnTo>
                  <a:lnTo>
                    <a:pt x="535228" y="301421"/>
                  </a:lnTo>
                  <a:lnTo>
                    <a:pt x="537845" y="300710"/>
                  </a:lnTo>
                  <a:lnTo>
                    <a:pt x="544563" y="300710"/>
                  </a:lnTo>
                  <a:lnTo>
                    <a:pt x="547217" y="301421"/>
                  </a:lnTo>
                  <a:lnTo>
                    <a:pt x="549122" y="302831"/>
                  </a:lnTo>
                  <a:lnTo>
                    <a:pt x="550989" y="304253"/>
                  </a:lnTo>
                  <a:lnTo>
                    <a:pt x="551891" y="306146"/>
                  </a:lnTo>
                  <a:lnTo>
                    <a:pt x="551891" y="293471"/>
                  </a:lnTo>
                  <a:lnTo>
                    <a:pt x="547408" y="292188"/>
                  </a:lnTo>
                  <a:lnTo>
                    <a:pt x="534847" y="292188"/>
                  </a:lnTo>
                  <a:lnTo>
                    <a:pt x="529869" y="293649"/>
                  </a:lnTo>
                  <a:lnTo>
                    <a:pt x="522478" y="299440"/>
                  </a:lnTo>
                  <a:lnTo>
                    <a:pt x="520623" y="303326"/>
                  </a:lnTo>
                  <a:lnTo>
                    <a:pt x="520623" y="311251"/>
                  </a:lnTo>
                  <a:lnTo>
                    <a:pt x="521563" y="314159"/>
                  </a:lnTo>
                  <a:lnTo>
                    <a:pt x="525386" y="319620"/>
                  </a:lnTo>
                  <a:lnTo>
                    <a:pt x="528269" y="322199"/>
                  </a:lnTo>
                  <a:lnTo>
                    <a:pt x="532104" y="324637"/>
                  </a:lnTo>
                  <a:lnTo>
                    <a:pt x="526770" y="327545"/>
                  </a:lnTo>
                  <a:lnTo>
                    <a:pt x="523024" y="330568"/>
                  </a:lnTo>
                  <a:lnTo>
                    <a:pt x="518375" y="337045"/>
                  </a:lnTo>
                  <a:lnTo>
                    <a:pt x="517220" y="340880"/>
                  </a:lnTo>
                  <a:lnTo>
                    <a:pt x="517220" y="351650"/>
                  </a:lnTo>
                  <a:lnTo>
                    <a:pt x="519303" y="356590"/>
                  </a:lnTo>
                  <a:lnTo>
                    <a:pt x="527634" y="363601"/>
                  </a:lnTo>
                  <a:lnTo>
                    <a:pt x="533539" y="365353"/>
                  </a:lnTo>
                  <a:lnTo>
                    <a:pt x="548754" y="365353"/>
                  </a:lnTo>
                  <a:lnTo>
                    <a:pt x="554672" y="363677"/>
                  </a:lnTo>
                  <a:lnTo>
                    <a:pt x="563016" y="356908"/>
                  </a:lnTo>
                  <a:lnTo>
                    <a:pt x="563130" y="356628"/>
                  </a:lnTo>
                  <a:lnTo>
                    <a:pt x="565099" y="352145"/>
                  </a:lnTo>
                  <a:close/>
                </a:path>
                <a:path w="1143000" h="365759">
                  <a:moveTo>
                    <a:pt x="578116" y="12"/>
                  </a:moveTo>
                  <a:lnTo>
                    <a:pt x="546798" y="12"/>
                  </a:lnTo>
                  <a:lnTo>
                    <a:pt x="546798" y="280530"/>
                  </a:lnTo>
                  <a:lnTo>
                    <a:pt x="578116" y="280530"/>
                  </a:lnTo>
                  <a:lnTo>
                    <a:pt x="578116" y="12"/>
                  </a:lnTo>
                  <a:close/>
                </a:path>
                <a:path w="1143000" h="365759">
                  <a:moveTo>
                    <a:pt x="600989" y="0"/>
                  </a:moveTo>
                  <a:lnTo>
                    <a:pt x="592531" y="0"/>
                  </a:lnTo>
                  <a:lnTo>
                    <a:pt x="592531" y="348246"/>
                  </a:lnTo>
                  <a:lnTo>
                    <a:pt x="600989" y="348246"/>
                  </a:lnTo>
                  <a:lnTo>
                    <a:pt x="600989" y="0"/>
                  </a:lnTo>
                  <a:close/>
                </a:path>
                <a:path w="1143000" h="365759">
                  <a:moveTo>
                    <a:pt x="622985" y="0"/>
                  </a:moveTo>
                  <a:lnTo>
                    <a:pt x="614527" y="0"/>
                  </a:lnTo>
                  <a:lnTo>
                    <a:pt x="614527" y="348246"/>
                  </a:lnTo>
                  <a:lnTo>
                    <a:pt x="622985" y="348246"/>
                  </a:lnTo>
                  <a:lnTo>
                    <a:pt x="622985" y="0"/>
                  </a:lnTo>
                  <a:close/>
                </a:path>
                <a:path w="1143000" h="365759">
                  <a:moveTo>
                    <a:pt x="668705" y="12"/>
                  </a:moveTo>
                  <a:lnTo>
                    <a:pt x="637387" y="12"/>
                  </a:lnTo>
                  <a:lnTo>
                    <a:pt x="637387" y="280530"/>
                  </a:lnTo>
                  <a:lnTo>
                    <a:pt x="668705" y="280530"/>
                  </a:lnTo>
                  <a:lnTo>
                    <a:pt x="668705" y="12"/>
                  </a:lnTo>
                  <a:close/>
                </a:path>
                <a:path w="1143000" h="365759">
                  <a:moveTo>
                    <a:pt x="689533" y="320433"/>
                  </a:moveTo>
                  <a:lnTo>
                    <a:pt x="688911" y="313461"/>
                  </a:lnTo>
                  <a:lnTo>
                    <a:pt x="686384" y="302361"/>
                  </a:lnTo>
                  <a:lnTo>
                    <a:pt x="685444" y="300367"/>
                  </a:lnTo>
                  <a:lnTo>
                    <a:pt x="684555" y="298475"/>
                  </a:lnTo>
                  <a:lnTo>
                    <a:pt x="682117" y="296189"/>
                  </a:lnTo>
                  <a:lnTo>
                    <a:pt x="680720" y="294817"/>
                  </a:lnTo>
                  <a:lnTo>
                    <a:pt x="679272" y="294119"/>
                  </a:lnTo>
                  <a:lnTo>
                    <a:pt x="679272" y="336791"/>
                  </a:lnTo>
                  <a:lnTo>
                    <a:pt x="679043" y="341439"/>
                  </a:lnTo>
                  <a:lnTo>
                    <a:pt x="672503" y="356031"/>
                  </a:lnTo>
                  <a:lnTo>
                    <a:pt x="670991" y="356438"/>
                  </a:lnTo>
                  <a:lnTo>
                    <a:pt x="668680" y="356628"/>
                  </a:lnTo>
                  <a:lnTo>
                    <a:pt x="661606" y="356628"/>
                  </a:lnTo>
                  <a:lnTo>
                    <a:pt x="658926" y="356323"/>
                  </a:lnTo>
                  <a:lnTo>
                    <a:pt x="656069" y="355092"/>
                  </a:lnTo>
                  <a:lnTo>
                    <a:pt x="655027" y="353961"/>
                  </a:lnTo>
                  <a:lnTo>
                    <a:pt x="654367" y="352310"/>
                  </a:lnTo>
                  <a:lnTo>
                    <a:pt x="653516" y="350380"/>
                  </a:lnTo>
                  <a:lnTo>
                    <a:pt x="652894" y="347433"/>
                  </a:lnTo>
                  <a:lnTo>
                    <a:pt x="652081" y="339458"/>
                  </a:lnTo>
                  <a:lnTo>
                    <a:pt x="651954" y="336511"/>
                  </a:lnTo>
                  <a:lnTo>
                    <a:pt x="651954" y="320433"/>
                  </a:lnTo>
                  <a:lnTo>
                    <a:pt x="662178" y="300367"/>
                  </a:lnTo>
                  <a:lnTo>
                    <a:pt x="668997" y="300367"/>
                  </a:lnTo>
                  <a:lnTo>
                    <a:pt x="679272" y="336791"/>
                  </a:lnTo>
                  <a:lnTo>
                    <a:pt x="679272" y="294119"/>
                  </a:lnTo>
                  <a:lnTo>
                    <a:pt x="678624" y="293789"/>
                  </a:lnTo>
                  <a:lnTo>
                    <a:pt x="673100" y="292417"/>
                  </a:lnTo>
                  <a:lnTo>
                    <a:pt x="669658" y="292074"/>
                  </a:lnTo>
                  <a:lnTo>
                    <a:pt x="660882" y="292074"/>
                  </a:lnTo>
                  <a:lnTo>
                    <a:pt x="641667" y="336791"/>
                  </a:lnTo>
                  <a:lnTo>
                    <a:pt x="642188" y="342950"/>
                  </a:lnTo>
                  <a:lnTo>
                    <a:pt x="660882" y="365353"/>
                  </a:lnTo>
                  <a:lnTo>
                    <a:pt x="670217" y="365353"/>
                  </a:lnTo>
                  <a:lnTo>
                    <a:pt x="685622" y="356628"/>
                  </a:lnTo>
                  <a:lnTo>
                    <a:pt x="686866" y="353606"/>
                  </a:lnTo>
                  <a:lnTo>
                    <a:pt x="687920" y="348462"/>
                  </a:lnTo>
                  <a:lnTo>
                    <a:pt x="689000" y="343331"/>
                  </a:lnTo>
                  <a:lnTo>
                    <a:pt x="689533" y="336791"/>
                  </a:lnTo>
                  <a:lnTo>
                    <a:pt x="689533" y="320433"/>
                  </a:lnTo>
                  <a:close/>
                </a:path>
                <a:path w="1143000" h="365759">
                  <a:moveTo>
                    <a:pt x="702564" y="12"/>
                  </a:moveTo>
                  <a:lnTo>
                    <a:pt x="694093" y="12"/>
                  </a:lnTo>
                  <a:lnTo>
                    <a:pt x="694093" y="280530"/>
                  </a:lnTo>
                  <a:lnTo>
                    <a:pt x="702564" y="280530"/>
                  </a:lnTo>
                  <a:lnTo>
                    <a:pt x="702564" y="12"/>
                  </a:lnTo>
                  <a:close/>
                </a:path>
                <a:path w="1143000" h="365759">
                  <a:moveTo>
                    <a:pt x="747420" y="12"/>
                  </a:moveTo>
                  <a:lnTo>
                    <a:pt x="716102" y="12"/>
                  </a:lnTo>
                  <a:lnTo>
                    <a:pt x="716102" y="280530"/>
                  </a:lnTo>
                  <a:lnTo>
                    <a:pt x="747420" y="280530"/>
                  </a:lnTo>
                  <a:lnTo>
                    <a:pt x="747420" y="12"/>
                  </a:lnTo>
                  <a:close/>
                </a:path>
                <a:path w="1143000" h="365759">
                  <a:moveTo>
                    <a:pt x="768248" y="320433"/>
                  </a:moveTo>
                  <a:lnTo>
                    <a:pt x="760844" y="296189"/>
                  </a:lnTo>
                  <a:lnTo>
                    <a:pt x="759447" y="294817"/>
                  </a:lnTo>
                  <a:lnTo>
                    <a:pt x="757986" y="294106"/>
                  </a:lnTo>
                  <a:lnTo>
                    <a:pt x="757986" y="336791"/>
                  </a:lnTo>
                  <a:lnTo>
                    <a:pt x="757758" y="341439"/>
                  </a:lnTo>
                  <a:lnTo>
                    <a:pt x="751217" y="356031"/>
                  </a:lnTo>
                  <a:lnTo>
                    <a:pt x="749706" y="356438"/>
                  </a:lnTo>
                  <a:lnTo>
                    <a:pt x="747395" y="356628"/>
                  </a:lnTo>
                  <a:lnTo>
                    <a:pt x="740321" y="356628"/>
                  </a:lnTo>
                  <a:lnTo>
                    <a:pt x="737641" y="356323"/>
                  </a:lnTo>
                  <a:lnTo>
                    <a:pt x="734783" y="355092"/>
                  </a:lnTo>
                  <a:lnTo>
                    <a:pt x="733742" y="353961"/>
                  </a:lnTo>
                  <a:lnTo>
                    <a:pt x="733082" y="352310"/>
                  </a:lnTo>
                  <a:lnTo>
                    <a:pt x="732243" y="350380"/>
                  </a:lnTo>
                  <a:lnTo>
                    <a:pt x="731608" y="347433"/>
                  </a:lnTo>
                  <a:lnTo>
                    <a:pt x="730796" y="339458"/>
                  </a:lnTo>
                  <a:lnTo>
                    <a:pt x="730669" y="336511"/>
                  </a:lnTo>
                  <a:lnTo>
                    <a:pt x="730669" y="320433"/>
                  </a:lnTo>
                  <a:lnTo>
                    <a:pt x="740892" y="300367"/>
                  </a:lnTo>
                  <a:lnTo>
                    <a:pt x="747712" y="300367"/>
                  </a:lnTo>
                  <a:lnTo>
                    <a:pt x="757986" y="336791"/>
                  </a:lnTo>
                  <a:lnTo>
                    <a:pt x="757986" y="294106"/>
                  </a:lnTo>
                  <a:lnTo>
                    <a:pt x="757339" y="293789"/>
                  </a:lnTo>
                  <a:lnTo>
                    <a:pt x="751814" y="292417"/>
                  </a:lnTo>
                  <a:lnTo>
                    <a:pt x="748385" y="292074"/>
                  </a:lnTo>
                  <a:lnTo>
                    <a:pt x="739609" y="292074"/>
                  </a:lnTo>
                  <a:lnTo>
                    <a:pt x="720407" y="336791"/>
                  </a:lnTo>
                  <a:lnTo>
                    <a:pt x="720915" y="342950"/>
                  </a:lnTo>
                  <a:lnTo>
                    <a:pt x="739609" y="365353"/>
                  </a:lnTo>
                  <a:lnTo>
                    <a:pt x="748931" y="365353"/>
                  </a:lnTo>
                  <a:lnTo>
                    <a:pt x="764336" y="356628"/>
                  </a:lnTo>
                  <a:lnTo>
                    <a:pt x="765581" y="353606"/>
                  </a:lnTo>
                  <a:lnTo>
                    <a:pt x="766635" y="348462"/>
                  </a:lnTo>
                  <a:lnTo>
                    <a:pt x="767715" y="343331"/>
                  </a:lnTo>
                  <a:lnTo>
                    <a:pt x="768248" y="336791"/>
                  </a:lnTo>
                  <a:lnTo>
                    <a:pt x="768248" y="320433"/>
                  </a:lnTo>
                  <a:close/>
                </a:path>
                <a:path w="1143000" h="365759">
                  <a:moveTo>
                    <a:pt x="781291" y="12"/>
                  </a:moveTo>
                  <a:lnTo>
                    <a:pt x="772820" y="12"/>
                  </a:lnTo>
                  <a:lnTo>
                    <a:pt x="772820" y="280530"/>
                  </a:lnTo>
                  <a:lnTo>
                    <a:pt x="781291" y="280530"/>
                  </a:lnTo>
                  <a:lnTo>
                    <a:pt x="781291" y="12"/>
                  </a:lnTo>
                  <a:close/>
                </a:path>
                <a:path w="1143000" h="365759">
                  <a:moveTo>
                    <a:pt x="815149" y="12"/>
                  </a:moveTo>
                  <a:lnTo>
                    <a:pt x="795680" y="12"/>
                  </a:lnTo>
                  <a:lnTo>
                    <a:pt x="795680" y="280530"/>
                  </a:lnTo>
                  <a:lnTo>
                    <a:pt x="815149" y="280530"/>
                  </a:lnTo>
                  <a:lnTo>
                    <a:pt x="815149" y="12"/>
                  </a:lnTo>
                  <a:close/>
                </a:path>
                <a:path w="1143000" h="365759">
                  <a:moveTo>
                    <a:pt x="833539" y="293217"/>
                  </a:moveTo>
                  <a:lnTo>
                    <a:pt x="822744" y="293217"/>
                  </a:lnTo>
                  <a:lnTo>
                    <a:pt x="805967" y="307073"/>
                  </a:lnTo>
                  <a:lnTo>
                    <a:pt x="805967" y="319646"/>
                  </a:lnTo>
                  <a:lnTo>
                    <a:pt x="823214" y="304584"/>
                  </a:lnTo>
                  <a:lnTo>
                    <a:pt x="823214" y="364337"/>
                  </a:lnTo>
                  <a:lnTo>
                    <a:pt x="833539" y="364337"/>
                  </a:lnTo>
                  <a:lnTo>
                    <a:pt x="833539" y="293217"/>
                  </a:lnTo>
                  <a:close/>
                </a:path>
                <a:path w="1143000" h="365759">
                  <a:moveTo>
                    <a:pt x="860018" y="12"/>
                  </a:moveTo>
                  <a:lnTo>
                    <a:pt x="840549" y="12"/>
                  </a:lnTo>
                  <a:lnTo>
                    <a:pt x="840549" y="280530"/>
                  </a:lnTo>
                  <a:lnTo>
                    <a:pt x="860018" y="280530"/>
                  </a:lnTo>
                  <a:lnTo>
                    <a:pt x="860018" y="12"/>
                  </a:lnTo>
                  <a:close/>
                </a:path>
                <a:path w="1143000" h="365759">
                  <a:moveTo>
                    <a:pt x="905725" y="12"/>
                  </a:moveTo>
                  <a:lnTo>
                    <a:pt x="874395" y="12"/>
                  </a:lnTo>
                  <a:lnTo>
                    <a:pt x="874395" y="280530"/>
                  </a:lnTo>
                  <a:lnTo>
                    <a:pt x="905725" y="280530"/>
                  </a:lnTo>
                  <a:lnTo>
                    <a:pt x="905725" y="12"/>
                  </a:lnTo>
                  <a:close/>
                </a:path>
                <a:path w="1143000" h="365759">
                  <a:moveTo>
                    <a:pt x="926668" y="308965"/>
                  </a:moveTo>
                  <a:lnTo>
                    <a:pt x="924521" y="303009"/>
                  </a:lnTo>
                  <a:lnTo>
                    <a:pt x="922020" y="300482"/>
                  </a:lnTo>
                  <a:lnTo>
                    <a:pt x="916457" y="294868"/>
                  </a:lnTo>
                  <a:lnTo>
                    <a:pt x="916457" y="310553"/>
                  </a:lnTo>
                  <a:lnTo>
                    <a:pt x="916330" y="319646"/>
                  </a:lnTo>
                  <a:lnTo>
                    <a:pt x="915212" y="322808"/>
                  </a:lnTo>
                  <a:lnTo>
                    <a:pt x="910221" y="328079"/>
                  </a:lnTo>
                  <a:lnTo>
                    <a:pt x="906894" y="329399"/>
                  </a:lnTo>
                  <a:lnTo>
                    <a:pt x="898499" y="329399"/>
                  </a:lnTo>
                  <a:lnTo>
                    <a:pt x="895159" y="328142"/>
                  </a:lnTo>
                  <a:lnTo>
                    <a:pt x="890244" y="323075"/>
                  </a:lnTo>
                  <a:lnTo>
                    <a:pt x="889012" y="319646"/>
                  </a:lnTo>
                  <a:lnTo>
                    <a:pt x="889025" y="310553"/>
                  </a:lnTo>
                  <a:lnTo>
                    <a:pt x="890219" y="306984"/>
                  </a:lnTo>
                  <a:lnTo>
                    <a:pt x="895032" y="301777"/>
                  </a:lnTo>
                  <a:lnTo>
                    <a:pt x="898398" y="300482"/>
                  </a:lnTo>
                  <a:lnTo>
                    <a:pt x="906856" y="300482"/>
                  </a:lnTo>
                  <a:lnTo>
                    <a:pt x="910183" y="301802"/>
                  </a:lnTo>
                  <a:lnTo>
                    <a:pt x="915212" y="307073"/>
                  </a:lnTo>
                  <a:lnTo>
                    <a:pt x="916457" y="310553"/>
                  </a:lnTo>
                  <a:lnTo>
                    <a:pt x="916457" y="294868"/>
                  </a:lnTo>
                  <a:lnTo>
                    <a:pt x="915873" y="294271"/>
                  </a:lnTo>
                  <a:lnTo>
                    <a:pt x="909980" y="292074"/>
                  </a:lnTo>
                  <a:lnTo>
                    <a:pt x="895324" y="292074"/>
                  </a:lnTo>
                  <a:lnTo>
                    <a:pt x="889596" y="294220"/>
                  </a:lnTo>
                  <a:lnTo>
                    <a:pt x="880960" y="302742"/>
                  </a:lnTo>
                  <a:lnTo>
                    <a:pt x="878801" y="308394"/>
                  </a:lnTo>
                  <a:lnTo>
                    <a:pt x="878801" y="322084"/>
                  </a:lnTo>
                  <a:lnTo>
                    <a:pt x="880884" y="327533"/>
                  </a:lnTo>
                  <a:lnTo>
                    <a:pt x="889241" y="336016"/>
                  </a:lnTo>
                  <a:lnTo>
                    <a:pt x="894537" y="338137"/>
                  </a:lnTo>
                  <a:lnTo>
                    <a:pt x="902500" y="338137"/>
                  </a:lnTo>
                  <a:lnTo>
                    <a:pt x="909637" y="336321"/>
                  </a:lnTo>
                  <a:lnTo>
                    <a:pt x="906767" y="340487"/>
                  </a:lnTo>
                  <a:lnTo>
                    <a:pt x="903325" y="344868"/>
                  </a:lnTo>
                  <a:lnTo>
                    <a:pt x="899312" y="349453"/>
                  </a:lnTo>
                  <a:lnTo>
                    <a:pt x="895311" y="354076"/>
                  </a:lnTo>
                  <a:lnTo>
                    <a:pt x="890625" y="359029"/>
                  </a:lnTo>
                  <a:lnTo>
                    <a:pt x="885266" y="364337"/>
                  </a:lnTo>
                  <a:lnTo>
                    <a:pt x="898766" y="364337"/>
                  </a:lnTo>
                  <a:lnTo>
                    <a:pt x="920927" y="336321"/>
                  </a:lnTo>
                  <a:lnTo>
                    <a:pt x="924458" y="330250"/>
                  </a:lnTo>
                  <a:lnTo>
                    <a:pt x="924712" y="329399"/>
                  </a:lnTo>
                  <a:lnTo>
                    <a:pt x="926668" y="323138"/>
                  </a:lnTo>
                  <a:lnTo>
                    <a:pt x="926668" y="308965"/>
                  </a:lnTo>
                  <a:close/>
                </a:path>
                <a:path w="1143000" h="365759">
                  <a:moveTo>
                    <a:pt x="927735" y="12"/>
                  </a:moveTo>
                  <a:lnTo>
                    <a:pt x="919264" y="12"/>
                  </a:lnTo>
                  <a:lnTo>
                    <a:pt x="919264" y="280530"/>
                  </a:lnTo>
                  <a:lnTo>
                    <a:pt x="927735" y="280530"/>
                  </a:lnTo>
                  <a:lnTo>
                    <a:pt x="927735" y="12"/>
                  </a:lnTo>
                  <a:close/>
                </a:path>
                <a:path w="1143000" h="365759">
                  <a:moveTo>
                    <a:pt x="973455" y="12"/>
                  </a:moveTo>
                  <a:lnTo>
                    <a:pt x="953135" y="12"/>
                  </a:lnTo>
                  <a:lnTo>
                    <a:pt x="953135" y="280530"/>
                  </a:lnTo>
                  <a:lnTo>
                    <a:pt x="973455" y="280530"/>
                  </a:lnTo>
                  <a:lnTo>
                    <a:pt x="973455" y="12"/>
                  </a:lnTo>
                  <a:close/>
                </a:path>
                <a:path w="1143000" h="365759">
                  <a:moveTo>
                    <a:pt x="990993" y="293217"/>
                  </a:moveTo>
                  <a:lnTo>
                    <a:pt x="980198" y="293217"/>
                  </a:lnTo>
                  <a:lnTo>
                    <a:pt x="963422" y="307073"/>
                  </a:lnTo>
                  <a:lnTo>
                    <a:pt x="963422" y="319646"/>
                  </a:lnTo>
                  <a:lnTo>
                    <a:pt x="980668" y="304584"/>
                  </a:lnTo>
                  <a:lnTo>
                    <a:pt x="980668" y="364337"/>
                  </a:lnTo>
                  <a:lnTo>
                    <a:pt x="990993" y="364337"/>
                  </a:lnTo>
                  <a:lnTo>
                    <a:pt x="990993" y="293217"/>
                  </a:lnTo>
                  <a:close/>
                </a:path>
                <a:path w="1143000" h="365759">
                  <a:moveTo>
                    <a:pt x="1018324" y="12"/>
                  </a:moveTo>
                  <a:lnTo>
                    <a:pt x="998842" y="12"/>
                  </a:lnTo>
                  <a:lnTo>
                    <a:pt x="998842" y="280530"/>
                  </a:lnTo>
                  <a:lnTo>
                    <a:pt x="1018324" y="280530"/>
                  </a:lnTo>
                  <a:lnTo>
                    <a:pt x="1018324" y="12"/>
                  </a:lnTo>
                  <a:close/>
                </a:path>
                <a:path w="1143000" h="365759">
                  <a:moveTo>
                    <a:pt x="1052169" y="12"/>
                  </a:moveTo>
                  <a:lnTo>
                    <a:pt x="1032700" y="12"/>
                  </a:lnTo>
                  <a:lnTo>
                    <a:pt x="1032700" y="280530"/>
                  </a:lnTo>
                  <a:lnTo>
                    <a:pt x="1052169" y="280530"/>
                  </a:lnTo>
                  <a:lnTo>
                    <a:pt x="1052169" y="12"/>
                  </a:lnTo>
                  <a:close/>
                </a:path>
                <a:path w="1143000" h="365759">
                  <a:moveTo>
                    <a:pt x="1082586" y="305612"/>
                  </a:moveTo>
                  <a:lnTo>
                    <a:pt x="1080528" y="300850"/>
                  </a:lnTo>
                  <a:lnTo>
                    <a:pt x="1072299" y="293839"/>
                  </a:lnTo>
                  <a:lnTo>
                    <a:pt x="1066660" y="292074"/>
                  </a:lnTo>
                  <a:lnTo>
                    <a:pt x="1055928" y="292074"/>
                  </a:lnTo>
                  <a:lnTo>
                    <a:pt x="1052563" y="292493"/>
                  </a:lnTo>
                  <a:lnTo>
                    <a:pt x="1046327" y="294195"/>
                  </a:lnTo>
                  <a:lnTo>
                    <a:pt x="1043381" y="295478"/>
                  </a:lnTo>
                  <a:lnTo>
                    <a:pt x="1040612" y="297192"/>
                  </a:lnTo>
                  <a:lnTo>
                    <a:pt x="1040612" y="308305"/>
                  </a:lnTo>
                  <a:lnTo>
                    <a:pt x="1044790" y="305511"/>
                  </a:lnTo>
                  <a:lnTo>
                    <a:pt x="1048435" y="303479"/>
                  </a:lnTo>
                  <a:lnTo>
                    <a:pt x="1054684" y="300888"/>
                  </a:lnTo>
                  <a:lnTo>
                    <a:pt x="1057490" y="300253"/>
                  </a:lnTo>
                  <a:lnTo>
                    <a:pt x="1063485" y="300253"/>
                  </a:lnTo>
                  <a:lnTo>
                    <a:pt x="1066368" y="301218"/>
                  </a:lnTo>
                  <a:lnTo>
                    <a:pt x="1070902" y="305142"/>
                  </a:lnTo>
                  <a:lnTo>
                    <a:pt x="1072032" y="307555"/>
                  </a:lnTo>
                  <a:lnTo>
                    <a:pt x="1072032" y="313029"/>
                  </a:lnTo>
                  <a:lnTo>
                    <a:pt x="1071295" y="315366"/>
                  </a:lnTo>
                  <a:lnTo>
                    <a:pt x="1068387" y="319544"/>
                  </a:lnTo>
                  <a:lnTo>
                    <a:pt x="1065720" y="321894"/>
                  </a:lnTo>
                  <a:lnTo>
                    <a:pt x="1053731" y="329946"/>
                  </a:lnTo>
                  <a:lnTo>
                    <a:pt x="1048423" y="333552"/>
                  </a:lnTo>
                  <a:lnTo>
                    <a:pt x="1044663" y="337566"/>
                  </a:lnTo>
                  <a:lnTo>
                    <a:pt x="1040295" y="346303"/>
                  </a:lnTo>
                  <a:lnTo>
                    <a:pt x="1039202" y="352171"/>
                  </a:lnTo>
                  <a:lnTo>
                    <a:pt x="1039202" y="359575"/>
                  </a:lnTo>
                  <a:lnTo>
                    <a:pt x="1039368" y="363766"/>
                  </a:lnTo>
                  <a:lnTo>
                    <a:pt x="1081443" y="363766"/>
                  </a:lnTo>
                  <a:lnTo>
                    <a:pt x="1081443" y="355142"/>
                  </a:lnTo>
                  <a:lnTo>
                    <a:pt x="1050023" y="355142"/>
                  </a:lnTo>
                  <a:lnTo>
                    <a:pt x="1050023" y="349821"/>
                  </a:lnTo>
                  <a:lnTo>
                    <a:pt x="1050874" y="346900"/>
                  </a:lnTo>
                  <a:lnTo>
                    <a:pt x="1054315" y="341858"/>
                  </a:lnTo>
                  <a:lnTo>
                    <a:pt x="1057516" y="339051"/>
                  </a:lnTo>
                  <a:lnTo>
                    <a:pt x="1073658" y="328447"/>
                  </a:lnTo>
                  <a:lnTo>
                    <a:pt x="1077201" y="325272"/>
                  </a:lnTo>
                  <a:lnTo>
                    <a:pt x="1081506" y="318998"/>
                  </a:lnTo>
                  <a:lnTo>
                    <a:pt x="1082586" y="315493"/>
                  </a:lnTo>
                  <a:lnTo>
                    <a:pt x="1082586" y="305612"/>
                  </a:lnTo>
                  <a:close/>
                </a:path>
                <a:path w="1143000" h="365759">
                  <a:moveTo>
                    <a:pt x="1086040" y="12"/>
                  </a:moveTo>
                  <a:lnTo>
                    <a:pt x="1066558" y="12"/>
                  </a:lnTo>
                  <a:lnTo>
                    <a:pt x="1066558" y="280530"/>
                  </a:lnTo>
                  <a:lnTo>
                    <a:pt x="1086040" y="280530"/>
                  </a:lnTo>
                  <a:lnTo>
                    <a:pt x="1086040" y="12"/>
                  </a:lnTo>
                  <a:close/>
                </a:path>
                <a:path w="1143000" h="365759">
                  <a:moveTo>
                    <a:pt x="1119898" y="0"/>
                  </a:moveTo>
                  <a:lnTo>
                    <a:pt x="1111440" y="0"/>
                  </a:lnTo>
                  <a:lnTo>
                    <a:pt x="1111440" y="348246"/>
                  </a:lnTo>
                  <a:lnTo>
                    <a:pt x="1119898" y="348246"/>
                  </a:lnTo>
                  <a:lnTo>
                    <a:pt x="1119898" y="0"/>
                  </a:lnTo>
                  <a:close/>
                </a:path>
                <a:path w="1143000" h="365759">
                  <a:moveTo>
                    <a:pt x="1142758" y="0"/>
                  </a:moveTo>
                  <a:lnTo>
                    <a:pt x="1134287" y="0"/>
                  </a:lnTo>
                  <a:lnTo>
                    <a:pt x="1134287" y="348246"/>
                  </a:lnTo>
                  <a:lnTo>
                    <a:pt x="1142758" y="348246"/>
                  </a:lnTo>
                  <a:lnTo>
                    <a:pt x="11427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" name="object 85"/>
          <p:cNvSpPr/>
          <p:nvPr/>
        </p:nvSpPr>
        <p:spPr>
          <a:xfrm>
            <a:off x="5635190" y="1981654"/>
            <a:ext cx="1738630" cy="1908810"/>
          </a:xfrm>
          <a:custGeom>
            <a:avLst/>
            <a:gdLst/>
            <a:ahLst/>
            <a:cxnLst/>
            <a:rect l="l" t="t" r="r" b="b"/>
            <a:pathLst>
              <a:path w="1738629" h="190881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6521"/>
                </a:lnTo>
                <a:lnTo>
                  <a:pt x="1124" y="1878151"/>
                </a:lnTo>
                <a:lnTo>
                  <a:pt x="8999" y="1899529"/>
                </a:lnTo>
                <a:lnTo>
                  <a:pt x="30373" y="1907405"/>
                </a:lnTo>
                <a:lnTo>
                  <a:pt x="71996" y="1908530"/>
                </a:lnTo>
                <a:lnTo>
                  <a:pt x="1666595" y="1908530"/>
                </a:lnTo>
                <a:lnTo>
                  <a:pt x="1708218" y="1907405"/>
                </a:lnTo>
                <a:lnTo>
                  <a:pt x="1729592" y="1899529"/>
                </a:lnTo>
                <a:lnTo>
                  <a:pt x="1737466" y="1878151"/>
                </a:lnTo>
                <a:lnTo>
                  <a:pt x="1738591" y="183652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6" name="object 86"/>
          <p:cNvGraphicFramePr>
            <a:graphicFrameLocks noGrp="1"/>
          </p:cNvGraphicFramePr>
          <p:nvPr/>
        </p:nvGraphicFramePr>
        <p:xfrm>
          <a:off x="5736837" y="314404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RH-RUB-T1000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16009615146524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7" name="object 87"/>
          <p:cNvSpPr txBox="1"/>
          <p:nvPr/>
        </p:nvSpPr>
        <p:spPr>
          <a:xfrm>
            <a:off x="5734608" y="2086083"/>
            <a:ext cx="1539875" cy="3295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sz="1000" b="1" spc="-35" dirty="0">
                <a:latin typeface="Trebuchet MS"/>
                <a:cs typeface="Trebuchet MS"/>
              </a:rPr>
              <a:t>RUBY</a:t>
            </a:r>
            <a:r>
              <a:rPr sz="1000" b="1" spc="-45" dirty="0">
                <a:latin typeface="Trebuchet MS"/>
                <a:cs typeface="Trebuchet MS"/>
              </a:rPr>
              <a:t> GRAPEFRUIT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40" dirty="0">
                <a:latin typeface="Trebuchet MS"/>
                <a:cs typeface="Trebuchet MS"/>
              </a:rPr>
              <a:t>100%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FRUIT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JUICE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88" name="object 88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6203282" y="791426"/>
            <a:ext cx="566973" cy="1110348"/>
          </a:xfrm>
          <a:prstGeom prst="rect">
            <a:avLst/>
          </a:prstGeom>
        </p:spPr>
      </p:pic>
      <p:pic>
        <p:nvPicPr>
          <p:cNvPr id="89" name="object 89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895043" y="971239"/>
            <a:ext cx="380974" cy="380961"/>
          </a:xfrm>
          <a:prstGeom prst="rect">
            <a:avLst/>
          </a:prstGeom>
        </p:spPr>
      </p:pic>
      <p:grpSp>
        <p:nvGrpSpPr>
          <p:cNvPr id="90" name="object 90"/>
          <p:cNvGrpSpPr/>
          <p:nvPr/>
        </p:nvGrpSpPr>
        <p:grpSpPr>
          <a:xfrm>
            <a:off x="6179820" y="2415908"/>
            <a:ext cx="636905" cy="135255"/>
            <a:chOff x="6179820" y="2415908"/>
            <a:chExt cx="636905" cy="135255"/>
          </a:xfrm>
        </p:grpSpPr>
        <p:sp>
          <p:nvSpPr>
            <p:cNvPr id="91" name="object 91"/>
            <p:cNvSpPr/>
            <p:nvPr/>
          </p:nvSpPr>
          <p:spPr>
            <a:xfrm>
              <a:off x="6179820" y="2415908"/>
              <a:ext cx="636905" cy="135255"/>
            </a:xfrm>
            <a:custGeom>
              <a:avLst/>
              <a:gdLst/>
              <a:ahLst/>
              <a:cxnLst/>
              <a:rect l="l" t="t" r="r" b="b"/>
              <a:pathLst>
                <a:path w="636904" h="135255">
                  <a:moveTo>
                    <a:pt x="636600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36600" y="135000"/>
                  </a:lnTo>
                  <a:lnTo>
                    <a:pt x="63660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227439" y="2419848"/>
              <a:ext cx="143802" cy="124828"/>
            </a:xfrm>
            <a:prstGeom prst="rect">
              <a:avLst/>
            </a:prstGeom>
          </p:spPr>
        </p:pic>
      </p:grpSp>
      <p:sp>
        <p:nvSpPr>
          <p:cNvPr id="93" name="object 93"/>
          <p:cNvSpPr txBox="1"/>
          <p:nvPr/>
        </p:nvSpPr>
        <p:spPr>
          <a:xfrm>
            <a:off x="6181051" y="2415908"/>
            <a:ext cx="635635" cy="135255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217170">
              <a:lnSpc>
                <a:spcPct val="100000"/>
              </a:lnSpc>
              <a:spcBef>
                <a:spcPts val="185"/>
              </a:spcBef>
            </a:pPr>
            <a:r>
              <a:rPr sz="550" b="1" spc="-45" dirty="0">
                <a:latin typeface="Trebuchet MS"/>
                <a:cs typeface="Trebuchet MS"/>
              </a:rPr>
              <a:t>L</a:t>
            </a:r>
            <a:r>
              <a:rPr sz="550" b="1" spc="-7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15" dirty="0">
                <a:latin typeface="Trebuchet MS"/>
                <a:cs typeface="Trebuchet MS"/>
              </a:rPr>
              <a:t>GI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94" name="object 94"/>
          <p:cNvGrpSpPr/>
          <p:nvPr/>
        </p:nvGrpSpPr>
        <p:grpSpPr>
          <a:xfrm>
            <a:off x="5738456" y="2596756"/>
            <a:ext cx="1519555" cy="425450"/>
            <a:chOff x="5738456" y="2596756"/>
            <a:chExt cx="1519555" cy="425450"/>
          </a:xfrm>
        </p:grpSpPr>
        <p:sp>
          <p:nvSpPr>
            <p:cNvPr id="95" name="object 95"/>
            <p:cNvSpPr/>
            <p:nvPr/>
          </p:nvSpPr>
          <p:spPr>
            <a:xfrm>
              <a:off x="5738456" y="2596756"/>
              <a:ext cx="1519555" cy="425450"/>
            </a:xfrm>
            <a:custGeom>
              <a:avLst/>
              <a:gdLst/>
              <a:ahLst/>
              <a:cxnLst/>
              <a:rect l="l" t="t" r="r" b="b"/>
              <a:pathLst>
                <a:path w="1519554" h="425450">
                  <a:moveTo>
                    <a:pt x="1519339" y="0"/>
                  </a:moveTo>
                  <a:lnTo>
                    <a:pt x="0" y="0"/>
                  </a:lnTo>
                  <a:lnTo>
                    <a:pt x="0" y="425234"/>
                  </a:lnTo>
                  <a:lnTo>
                    <a:pt x="1519339" y="425234"/>
                  </a:lnTo>
                  <a:lnTo>
                    <a:pt x="15193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169704" y="2903937"/>
              <a:ext cx="88087" cy="109219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5884214" y="2596756"/>
              <a:ext cx="1254760" cy="360045"/>
            </a:xfrm>
            <a:custGeom>
              <a:avLst/>
              <a:gdLst/>
              <a:ahLst/>
              <a:cxnLst/>
              <a:rect l="l" t="t" r="r" b="b"/>
              <a:pathLst>
                <a:path w="1254759" h="360044">
                  <a:moveTo>
                    <a:pt x="12319" y="0"/>
                  </a:moveTo>
                  <a:lnTo>
                    <a:pt x="0" y="0"/>
                  </a:lnTo>
                  <a:lnTo>
                    <a:pt x="0" y="359625"/>
                  </a:lnTo>
                  <a:lnTo>
                    <a:pt x="12319" y="359625"/>
                  </a:lnTo>
                  <a:lnTo>
                    <a:pt x="12319" y="0"/>
                  </a:lnTo>
                  <a:close/>
                </a:path>
                <a:path w="1254759" h="360044">
                  <a:moveTo>
                    <a:pt x="38735" y="0"/>
                  </a:moveTo>
                  <a:lnTo>
                    <a:pt x="26441" y="0"/>
                  </a:lnTo>
                  <a:lnTo>
                    <a:pt x="26441" y="359625"/>
                  </a:lnTo>
                  <a:lnTo>
                    <a:pt x="38735" y="359625"/>
                  </a:lnTo>
                  <a:lnTo>
                    <a:pt x="38735" y="0"/>
                  </a:lnTo>
                  <a:close/>
                </a:path>
                <a:path w="1254759" h="360044">
                  <a:moveTo>
                    <a:pt x="104787" y="12"/>
                  </a:moveTo>
                  <a:lnTo>
                    <a:pt x="79273" y="12"/>
                  </a:lnTo>
                  <a:lnTo>
                    <a:pt x="79273" y="294093"/>
                  </a:lnTo>
                  <a:lnTo>
                    <a:pt x="104787" y="294093"/>
                  </a:lnTo>
                  <a:lnTo>
                    <a:pt x="104787" y="12"/>
                  </a:lnTo>
                  <a:close/>
                </a:path>
                <a:path w="1254759" h="360044">
                  <a:moveTo>
                    <a:pt x="131216" y="25"/>
                  </a:moveTo>
                  <a:lnTo>
                    <a:pt x="118910" y="25"/>
                  </a:lnTo>
                  <a:lnTo>
                    <a:pt x="118910" y="294106"/>
                  </a:lnTo>
                  <a:lnTo>
                    <a:pt x="131216" y="294106"/>
                  </a:lnTo>
                  <a:lnTo>
                    <a:pt x="131216" y="25"/>
                  </a:lnTo>
                  <a:close/>
                </a:path>
                <a:path w="1254759" h="360044">
                  <a:moveTo>
                    <a:pt x="157657" y="25"/>
                  </a:moveTo>
                  <a:lnTo>
                    <a:pt x="145351" y="25"/>
                  </a:lnTo>
                  <a:lnTo>
                    <a:pt x="145351" y="294106"/>
                  </a:lnTo>
                  <a:lnTo>
                    <a:pt x="157657" y="294106"/>
                  </a:lnTo>
                  <a:lnTo>
                    <a:pt x="157657" y="25"/>
                  </a:lnTo>
                  <a:close/>
                </a:path>
                <a:path w="1254759" h="360044">
                  <a:moveTo>
                    <a:pt x="223723" y="12"/>
                  </a:moveTo>
                  <a:lnTo>
                    <a:pt x="184975" y="12"/>
                  </a:lnTo>
                  <a:lnTo>
                    <a:pt x="184975" y="294093"/>
                  </a:lnTo>
                  <a:lnTo>
                    <a:pt x="223723" y="294093"/>
                  </a:lnTo>
                  <a:lnTo>
                    <a:pt x="223723" y="12"/>
                  </a:lnTo>
                  <a:close/>
                </a:path>
                <a:path w="1254759" h="360044">
                  <a:moveTo>
                    <a:pt x="263321" y="25"/>
                  </a:moveTo>
                  <a:lnTo>
                    <a:pt x="251028" y="25"/>
                  </a:lnTo>
                  <a:lnTo>
                    <a:pt x="251028" y="294106"/>
                  </a:lnTo>
                  <a:lnTo>
                    <a:pt x="263321" y="294106"/>
                  </a:lnTo>
                  <a:lnTo>
                    <a:pt x="263321" y="25"/>
                  </a:lnTo>
                  <a:close/>
                </a:path>
                <a:path w="1254759" h="360044">
                  <a:moveTo>
                    <a:pt x="316204" y="12"/>
                  </a:moveTo>
                  <a:lnTo>
                    <a:pt x="277469" y="12"/>
                  </a:lnTo>
                  <a:lnTo>
                    <a:pt x="277469" y="294093"/>
                  </a:lnTo>
                  <a:lnTo>
                    <a:pt x="316204" y="294093"/>
                  </a:lnTo>
                  <a:lnTo>
                    <a:pt x="316204" y="12"/>
                  </a:lnTo>
                  <a:close/>
                </a:path>
                <a:path w="1254759" h="360044">
                  <a:moveTo>
                    <a:pt x="382257" y="25"/>
                  </a:moveTo>
                  <a:lnTo>
                    <a:pt x="369938" y="25"/>
                  </a:lnTo>
                  <a:lnTo>
                    <a:pt x="369938" y="294106"/>
                  </a:lnTo>
                  <a:lnTo>
                    <a:pt x="382257" y="294106"/>
                  </a:lnTo>
                  <a:lnTo>
                    <a:pt x="382257" y="25"/>
                  </a:lnTo>
                  <a:close/>
                </a:path>
                <a:path w="1254759" h="360044">
                  <a:moveTo>
                    <a:pt x="408686" y="25"/>
                  </a:moveTo>
                  <a:lnTo>
                    <a:pt x="396367" y="25"/>
                  </a:lnTo>
                  <a:lnTo>
                    <a:pt x="396367" y="294106"/>
                  </a:lnTo>
                  <a:lnTo>
                    <a:pt x="408686" y="294106"/>
                  </a:lnTo>
                  <a:lnTo>
                    <a:pt x="408686" y="25"/>
                  </a:lnTo>
                  <a:close/>
                </a:path>
                <a:path w="1254759" h="360044">
                  <a:moveTo>
                    <a:pt x="461530" y="12"/>
                  </a:moveTo>
                  <a:lnTo>
                    <a:pt x="437019" y="12"/>
                  </a:lnTo>
                  <a:lnTo>
                    <a:pt x="437019" y="294093"/>
                  </a:lnTo>
                  <a:lnTo>
                    <a:pt x="461530" y="294093"/>
                  </a:lnTo>
                  <a:lnTo>
                    <a:pt x="461530" y="12"/>
                  </a:lnTo>
                  <a:close/>
                </a:path>
                <a:path w="1254759" h="360044">
                  <a:moveTo>
                    <a:pt x="501167" y="25"/>
                  </a:moveTo>
                  <a:lnTo>
                    <a:pt x="489864" y="25"/>
                  </a:lnTo>
                  <a:lnTo>
                    <a:pt x="489864" y="294106"/>
                  </a:lnTo>
                  <a:lnTo>
                    <a:pt x="501167" y="294106"/>
                  </a:lnTo>
                  <a:lnTo>
                    <a:pt x="501167" y="25"/>
                  </a:lnTo>
                  <a:close/>
                </a:path>
                <a:path w="1254759" h="360044">
                  <a:moveTo>
                    <a:pt x="540804" y="12"/>
                  </a:moveTo>
                  <a:lnTo>
                    <a:pt x="515264" y="12"/>
                  </a:lnTo>
                  <a:lnTo>
                    <a:pt x="515264" y="294093"/>
                  </a:lnTo>
                  <a:lnTo>
                    <a:pt x="540804" y="294093"/>
                  </a:lnTo>
                  <a:lnTo>
                    <a:pt x="540804" y="12"/>
                  </a:lnTo>
                  <a:close/>
                </a:path>
                <a:path w="1254759" h="360044">
                  <a:moveTo>
                    <a:pt x="593648" y="25"/>
                  </a:moveTo>
                  <a:lnTo>
                    <a:pt x="581329" y="25"/>
                  </a:lnTo>
                  <a:lnTo>
                    <a:pt x="581329" y="294106"/>
                  </a:lnTo>
                  <a:lnTo>
                    <a:pt x="593648" y="294106"/>
                  </a:lnTo>
                  <a:lnTo>
                    <a:pt x="593648" y="25"/>
                  </a:lnTo>
                  <a:close/>
                </a:path>
                <a:path w="1254759" h="360044">
                  <a:moveTo>
                    <a:pt x="620039" y="0"/>
                  </a:moveTo>
                  <a:lnTo>
                    <a:pt x="607733" y="0"/>
                  </a:lnTo>
                  <a:lnTo>
                    <a:pt x="607733" y="359625"/>
                  </a:lnTo>
                  <a:lnTo>
                    <a:pt x="620039" y="359625"/>
                  </a:lnTo>
                  <a:lnTo>
                    <a:pt x="620039" y="0"/>
                  </a:lnTo>
                  <a:close/>
                </a:path>
                <a:path w="1254759" h="360044">
                  <a:moveTo>
                    <a:pt x="646480" y="0"/>
                  </a:moveTo>
                  <a:lnTo>
                    <a:pt x="634174" y="0"/>
                  </a:lnTo>
                  <a:lnTo>
                    <a:pt x="634174" y="359625"/>
                  </a:lnTo>
                  <a:lnTo>
                    <a:pt x="646480" y="359625"/>
                  </a:lnTo>
                  <a:lnTo>
                    <a:pt x="646480" y="0"/>
                  </a:lnTo>
                  <a:close/>
                </a:path>
                <a:path w="1254759" h="360044">
                  <a:moveTo>
                    <a:pt x="687158" y="12"/>
                  </a:moveTo>
                  <a:lnTo>
                    <a:pt x="660615" y="12"/>
                  </a:lnTo>
                  <a:lnTo>
                    <a:pt x="660615" y="294093"/>
                  </a:lnTo>
                  <a:lnTo>
                    <a:pt x="687158" y="294093"/>
                  </a:lnTo>
                  <a:lnTo>
                    <a:pt x="687158" y="12"/>
                  </a:lnTo>
                  <a:close/>
                </a:path>
                <a:path w="1254759" h="360044">
                  <a:moveTo>
                    <a:pt x="740003" y="12"/>
                  </a:moveTo>
                  <a:lnTo>
                    <a:pt x="713435" y="12"/>
                  </a:lnTo>
                  <a:lnTo>
                    <a:pt x="713435" y="294093"/>
                  </a:lnTo>
                  <a:lnTo>
                    <a:pt x="740003" y="294093"/>
                  </a:lnTo>
                  <a:lnTo>
                    <a:pt x="740003" y="12"/>
                  </a:lnTo>
                  <a:close/>
                </a:path>
                <a:path w="1254759" h="360044">
                  <a:moveTo>
                    <a:pt x="765403" y="25"/>
                  </a:moveTo>
                  <a:lnTo>
                    <a:pt x="753071" y="25"/>
                  </a:lnTo>
                  <a:lnTo>
                    <a:pt x="753071" y="294106"/>
                  </a:lnTo>
                  <a:lnTo>
                    <a:pt x="765403" y="294106"/>
                  </a:lnTo>
                  <a:lnTo>
                    <a:pt x="765403" y="25"/>
                  </a:lnTo>
                  <a:close/>
                </a:path>
                <a:path w="1254759" h="360044">
                  <a:moveTo>
                    <a:pt x="818261" y="12"/>
                  </a:moveTo>
                  <a:lnTo>
                    <a:pt x="779513" y="12"/>
                  </a:lnTo>
                  <a:lnTo>
                    <a:pt x="779513" y="294093"/>
                  </a:lnTo>
                  <a:lnTo>
                    <a:pt x="818261" y="294093"/>
                  </a:lnTo>
                  <a:lnTo>
                    <a:pt x="818261" y="12"/>
                  </a:lnTo>
                  <a:close/>
                </a:path>
                <a:path w="1254759" h="360044">
                  <a:moveTo>
                    <a:pt x="857872" y="25"/>
                  </a:moveTo>
                  <a:lnTo>
                    <a:pt x="845553" y="25"/>
                  </a:lnTo>
                  <a:lnTo>
                    <a:pt x="845553" y="294106"/>
                  </a:lnTo>
                  <a:lnTo>
                    <a:pt x="857872" y="294106"/>
                  </a:lnTo>
                  <a:lnTo>
                    <a:pt x="857872" y="25"/>
                  </a:lnTo>
                  <a:close/>
                </a:path>
                <a:path w="1254759" h="360044">
                  <a:moveTo>
                    <a:pt x="884313" y="25"/>
                  </a:moveTo>
                  <a:lnTo>
                    <a:pt x="871994" y="25"/>
                  </a:lnTo>
                  <a:lnTo>
                    <a:pt x="871994" y="294106"/>
                  </a:lnTo>
                  <a:lnTo>
                    <a:pt x="884313" y="294106"/>
                  </a:lnTo>
                  <a:lnTo>
                    <a:pt x="884313" y="25"/>
                  </a:lnTo>
                  <a:close/>
                </a:path>
                <a:path w="1254759" h="360044">
                  <a:moveTo>
                    <a:pt x="950366" y="25"/>
                  </a:moveTo>
                  <a:lnTo>
                    <a:pt x="938047" y="25"/>
                  </a:lnTo>
                  <a:lnTo>
                    <a:pt x="938047" y="294106"/>
                  </a:lnTo>
                  <a:lnTo>
                    <a:pt x="950366" y="294106"/>
                  </a:lnTo>
                  <a:lnTo>
                    <a:pt x="950366" y="25"/>
                  </a:lnTo>
                  <a:close/>
                </a:path>
                <a:path w="1254759" h="360044">
                  <a:moveTo>
                    <a:pt x="976782" y="25"/>
                  </a:moveTo>
                  <a:lnTo>
                    <a:pt x="964463" y="25"/>
                  </a:lnTo>
                  <a:lnTo>
                    <a:pt x="964463" y="294106"/>
                  </a:lnTo>
                  <a:lnTo>
                    <a:pt x="976782" y="294106"/>
                  </a:lnTo>
                  <a:lnTo>
                    <a:pt x="976782" y="25"/>
                  </a:lnTo>
                  <a:close/>
                </a:path>
                <a:path w="1254759" h="360044">
                  <a:moveTo>
                    <a:pt x="1041831" y="25"/>
                  </a:moveTo>
                  <a:lnTo>
                    <a:pt x="1030528" y="25"/>
                  </a:lnTo>
                  <a:lnTo>
                    <a:pt x="1030528" y="294106"/>
                  </a:lnTo>
                  <a:lnTo>
                    <a:pt x="1041831" y="294106"/>
                  </a:lnTo>
                  <a:lnTo>
                    <a:pt x="1041831" y="25"/>
                  </a:lnTo>
                  <a:close/>
                </a:path>
                <a:path w="1254759" h="360044">
                  <a:moveTo>
                    <a:pt x="1094651" y="25"/>
                  </a:moveTo>
                  <a:lnTo>
                    <a:pt x="1083360" y="25"/>
                  </a:lnTo>
                  <a:lnTo>
                    <a:pt x="1083360" y="294106"/>
                  </a:lnTo>
                  <a:lnTo>
                    <a:pt x="1094651" y="294106"/>
                  </a:lnTo>
                  <a:lnTo>
                    <a:pt x="1094651" y="25"/>
                  </a:lnTo>
                  <a:close/>
                </a:path>
                <a:path w="1254759" h="360044">
                  <a:moveTo>
                    <a:pt x="1149553" y="12"/>
                  </a:moveTo>
                  <a:lnTo>
                    <a:pt x="1123010" y="12"/>
                  </a:lnTo>
                  <a:lnTo>
                    <a:pt x="1123010" y="294093"/>
                  </a:lnTo>
                  <a:lnTo>
                    <a:pt x="1149553" y="294093"/>
                  </a:lnTo>
                  <a:lnTo>
                    <a:pt x="1149553" y="12"/>
                  </a:lnTo>
                  <a:close/>
                </a:path>
                <a:path w="1254759" h="360044">
                  <a:moveTo>
                    <a:pt x="1202397" y="12"/>
                  </a:moveTo>
                  <a:lnTo>
                    <a:pt x="1175842" y="12"/>
                  </a:lnTo>
                  <a:lnTo>
                    <a:pt x="1175842" y="294093"/>
                  </a:lnTo>
                  <a:lnTo>
                    <a:pt x="1202397" y="294093"/>
                  </a:lnTo>
                  <a:lnTo>
                    <a:pt x="1202397" y="12"/>
                  </a:lnTo>
                  <a:close/>
                </a:path>
                <a:path w="1254759" h="360044">
                  <a:moveTo>
                    <a:pt x="1227785" y="0"/>
                  </a:moveTo>
                  <a:lnTo>
                    <a:pt x="1215466" y="0"/>
                  </a:lnTo>
                  <a:lnTo>
                    <a:pt x="1215466" y="359625"/>
                  </a:lnTo>
                  <a:lnTo>
                    <a:pt x="1227785" y="359625"/>
                  </a:lnTo>
                  <a:lnTo>
                    <a:pt x="1227785" y="0"/>
                  </a:lnTo>
                  <a:close/>
                </a:path>
                <a:path w="1254759" h="360044">
                  <a:moveTo>
                    <a:pt x="1254213" y="0"/>
                  </a:moveTo>
                  <a:lnTo>
                    <a:pt x="1241920" y="0"/>
                  </a:lnTo>
                  <a:lnTo>
                    <a:pt x="1241920" y="359625"/>
                  </a:lnTo>
                  <a:lnTo>
                    <a:pt x="1254213" y="359625"/>
                  </a:lnTo>
                  <a:lnTo>
                    <a:pt x="12542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" name="object 98"/>
          <p:cNvSpPr txBox="1"/>
          <p:nvPr/>
        </p:nvSpPr>
        <p:spPr>
          <a:xfrm>
            <a:off x="5739040" y="2851045"/>
            <a:ext cx="1358900" cy="20510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50" spc="20" dirty="0">
                <a:latin typeface="Arial MT"/>
                <a:cs typeface="Arial MT"/>
              </a:rPr>
              <a:t>6 </a:t>
            </a:r>
            <a:r>
              <a:rPr sz="1150" spc="10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009615 </a:t>
            </a:r>
            <a:r>
              <a:rPr sz="1150" spc="13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14667</a:t>
            </a:r>
            <a:r>
              <a:rPr sz="1150" spc="-35" dirty="0">
                <a:latin typeface="Arial MT"/>
                <a:cs typeface="Arial MT"/>
              </a:rPr>
              <a:t> </a:t>
            </a:r>
            <a:r>
              <a:rPr sz="1150" spc="20" dirty="0">
                <a:latin typeface="Arial MT"/>
                <a:cs typeface="Arial MT"/>
              </a:rPr>
              <a:t>1</a:t>
            </a:r>
            <a:endParaRPr sz="1150">
              <a:latin typeface="Arial MT"/>
              <a:cs typeface="Arial MT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5640840" y="5191075"/>
            <a:ext cx="1738630" cy="1910714"/>
          </a:xfrm>
          <a:custGeom>
            <a:avLst/>
            <a:gdLst/>
            <a:ahLst/>
            <a:cxnLst/>
            <a:rect l="l" t="t" r="r" b="b"/>
            <a:pathLst>
              <a:path w="1738629" h="191071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8464"/>
                </a:lnTo>
                <a:lnTo>
                  <a:pt x="1124" y="1880087"/>
                </a:lnTo>
                <a:lnTo>
                  <a:pt x="8999" y="1901461"/>
                </a:lnTo>
                <a:lnTo>
                  <a:pt x="30373" y="1909336"/>
                </a:lnTo>
                <a:lnTo>
                  <a:pt x="71996" y="1910461"/>
                </a:lnTo>
                <a:lnTo>
                  <a:pt x="1666595" y="1910461"/>
                </a:lnTo>
                <a:lnTo>
                  <a:pt x="1708218" y="1909336"/>
                </a:lnTo>
                <a:lnTo>
                  <a:pt x="1729592" y="1901461"/>
                </a:lnTo>
                <a:lnTo>
                  <a:pt x="1737466" y="1880087"/>
                </a:lnTo>
                <a:lnTo>
                  <a:pt x="1738591" y="183846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0" name="object 100"/>
          <p:cNvGraphicFramePr>
            <a:graphicFrameLocks noGrp="1"/>
          </p:cNvGraphicFramePr>
          <p:nvPr/>
        </p:nvGraphicFramePr>
        <p:xfrm>
          <a:off x="5742487" y="6355402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RH-GUA-T1000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16009615146500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1" name="object 101"/>
          <p:cNvSpPr txBox="1"/>
          <p:nvPr/>
        </p:nvSpPr>
        <p:spPr>
          <a:xfrm>
            <a:off x="5787184" y="5273588"/>
            <a:ext cx="1435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-45" dirty="0">
                <a:latin typeface="Trebuchet MS"/>
                <a:cs typeface="Trebuchet MS"/>
              </a:rPr>
              <a:t>GUAVA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02" name="object 102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6230863" y="3966261"/>
            <a:ext cx="571307" cy="1127760"/>
          </a:xfrm>
          <a:prstGeom prst="rect">
            <a:avLst/>
          </a:prstGeom>
        </p:spPr>
      </p:pic>
      <p:grpSp>
        <p:nvGrpSpPr>
          <p:cNvPr id="103" name="object 103"/>
          <p:cNvGrpSpPr/>
          <p:nvPr/>
        </p:nvGrpSpPr>
        <p:grpSpPr>
          <a:xfrm>
            <a:off x="5740615" y="5818289"/>
            <a:ext cx="1519555" cy="425450"/>
            <a:chOff x="5740615" y="5818289"/>
            <a:chExt cx="1519555" cy="425450"/>
          </a:xfrm>
        </p:grpSpPr>
        <p:sp>
          <p:nvSpPr>
            <p:cNvPr id="104" name="object 104"/>
            <p:cNvSpPr/>
            <p:nvPr/>
          </p:nvSpPr>
          <p:spPr>
            <a:xfrm>
              <a:off x="5740615" y="5818289"/>
              <a:ext cx="1519555" cy="425450"/>
            </a:xfrm>
            <a:custGeom>
              <a:avLst/>
              <a:gdLst/>
              <a:ahLst/>
              <a:cxnLst/>
              <a:rect l="l" t="t" r="r" b="b"/>
              <a:pathLst>
                <a:path w="1519554" h="425450">
                  <a:moveTo>
                    <a:pt x="1519339" y="0"/>
                  </a:moveTo>
                  <a:lnTo>
                    <a:pt x="0" y="0"/>
                  </a:lnTo>
                  <a:lnTo>
                    <a:pt x="0" y="425043"/>
                  </a:lnTo>
                  <a:lnTo>
                    <a:pt x="1519339" y="425043"/>
                  </a:lnTo>
                  <a:lnTo>
                    <a:pt x="15193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10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171869" y="6125282"/>
              <a:ext cx="88087" cy="109220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5886386" y="5818289"/>
              <a:ext cx="1254760" cy="360045"/>
            </a:xfrm>
            <a:custGeom>
              <a:avLst/>
              <a:gdLst/>
              <a:ahLst/>
              <a:cxnLst/>
              <a:rect l="l" t="t" r="r" b="b"/>
              <a:pathLst>
                <a:path w="1254759" h="360045">
                  <a:moveTo>
                    <a:pt x="12306" y="0"/>
                  </a:moveTo>
                  <a:lnTo>
                    <a:pt x="0" y="0"/>
                  </a:lnTo>
                  <a:lnTo>
                    <a:pt x="0" y="359422"/>
                  </a:lnTo>
                  <a:lnTo>
                    <a:pt x="12306" y="359422"/>
                  </a:lnTo>
                  <a:lnTo>
                    <a:pt x="12306" y="0"/>
                  </a:lnTo>
                  <a:close/>
                </a:path>
                <a:path w="1254759" h="360045">
                  <a:moveTo>
                    <a:pt x="38735" y="0"/>
                  </a:moveTo>
                  <a:lnTo>
                    <a:pt x="26416" y="0"/>
                  </a:lnTo>
                  <a:lnTo>
                    <a:pt x="26416" y="359422"/>
                  </a:lnTo>
                  <a:lnTo>
                    <a:pt x="38735" y="359422"/>
                  </a:lnTo>
                  <a:lnTo>
                    <a:pt x="38735" y="0"/>
                  </a:lnTo>
                  <a:close/>
                </a:path>
                <a:path w="1254759" h="360045">
                  <a:moveTo>
                    <a:pt x="104800" y="0"/>
                  </a:moveTo>
                  <a:lnTo>
                    <a:pt x="79260" y="0"/>
                  </a:lnTo>
                  <a:lnTo>
                    <a:pt x="79260" y="293890"/>
                  </a:lnTo>
                  <a:lnTo>
                    <a:pt x="104800" y="293890"/>
                  </a:lnTo>
                  <a:lnTo>
                    <a:pt x="104800" y="0"/>
                  </a:lnTo>
                  <a:close/>
                </a:path>
                <a:path w="1254759" h="360045">
                  <a:moveTo>
                    <a:pt x="131229" y="0"/>
                  </a:moveTo>
                  <a:lnTo>
                    <a:pt x="118910" y="0"/>
                  </a:lnTo>
                  <a:lnTo>
                    <a:pt x="118910" y="293890"/>
                  </a:lnTo>
                  <a:lnTo>
                    <a:pt x="131229" y="293890"/>
                  </a:lnTo>
                  <a:lnTo>
                    <a:pt x="131229" y="0"/>
                  </a:lnTo>
                  <a:close/>
                </a:path>
                <a:path w="1254759" h="360045">
                  <a:moveTo>
                    <a:pt x="157645" y="0"/>
                  </a:moveTo>
                  <a:lnTo>
                    <a:pt x="145326" y="0"/>
                  </a:lnTo>
                  <a:lnTo>
                    <a:pt x="145326" y="293890"/>
                  </a:lnTo>
                  <a:lnTo>
                    <a:pt x="157645" y="293890"/>
                  </a:lnTo>
                  <a:lnTo>
                    <a:pt x="157645" y="0"/>
                  </a:lnTo>
                  <a:close/>
                </a:path>
                <a:path w="1254759" h="360045">
                  <a:moveTo>
                    <a:pt x="223710" y="0"/>
                  </a:moveTo>
                  <a:lnTo>
                    <a:pt x="184975" y="0"/>
                  </a:lnTo>
                  <a:lnTo>
                    <a:pt x="184975" y="293890"/>
                  </a:lnTo>
                  <a:lnTo>
                    <a:pt x="223710" y="293890"/>
                  </a:lnTo>
                  <a:lnTo>
                    <a:pt x="223710" y="0"/>
                  </a:lnTo>
                  <a:close/>
                </a:path>
                <a:path w="1254759" h="360045">
                  <a:moveTo>
                    <a:pt x="263334" y="0"/>
                  </a:moveTo>
                  <a:lnTo>
                    <a:pt x="251015" y="0"/>
                  </a:lnTo>
                  <a:lnTo>
                    <a:pt x="251015" y="293890"/>
                  </a:lnTo>
                  <a:lnTo>
                    <a:pt x="263334" y="293890"/>
                  </a:lnTo>
                  <a:lnTo>
                    <a:pt x="263334" y="0"/>
                  </a:lnTo>
                  <a:close/>
                </a:path>
                <a:path w="1254759" h="360045">
                  <a:moveTo>
                    <a:pt x="316179" y="0"/>
                  </a:moveTo>
                  <a:lnTo>
                    <a:pt x="277444" y="0"/>
                  </a:lnTo>
                  <a:lnTo>
                    <a:pt x="277444" y="293890"/>
                  </a:lnTo>
                  <a:lnTo>
                    <a:pt x="316179" y="293890"/>
                  </a:lnTo>
                  <a:lnTo>
                    <a:pt x="316179" y="0"/>
                  </a:lnTo>
                  <a:close/>
                </a:path>
                <a:path w="1254759" h="360045">
                  <a:moveTo>
                    <a:pt x="382244" y="0"/>
                  </a:moveTo>
                  <a:lnTo>
                    <a:pt x="369925" y="0"/>
                  </a:lnTo>
                  <a:lnTo>
                    <a:pt x="369925" y="293890"/>
                  </a:lnTo>
                  <a:lnTo>
                    <a:pt x="382244" y="293890"/>
                  </a:lnTo>
                  <a:lnTo>
                    <a:pt x="382244" y="0"/>
                  </a:lnTo>
                  <a:close/>
                </a:path>
                <a:path w="1254759" h="360045">
                  <a:moveTo>
                    <a:pt x="408673" y="0"/>
                  </a:moveTo>
                  <a:lnTo>
                    <a:pt x="396354" y="0"/>
                  </a:lnTo>
                  <a:lnTo>
                    <a:pt x="396354" y="293890"/>
                  </a:lnTo>
                  <a:lnTo>
                    <a:pt x="408673" y="293890"/>
                  </a:lnTo>
                  <a:lnTo>
                    <a:pt x="408673" y="0"/>
                  </a:lnTo>
                  <a:close/>
                </a:path>
                <a:path w="1254759" h="360045">
                  <a:moveTo>
                    <a:pt x="461518" y="0"/>
                  </a:moveTo>
                  <a:lnTo>
                    <a:pt x="436994" y="0"/>
                  </a:lnTo>
                  <a:lnTo>
                    <a:pt x="436994" y="293890"/>
                  </a:lnTo>
                  <a:lnTo>
                    <a:pt x="461518" y="293890"/>
                  </a:lnTo>
                  <a:lnTo>
                    <a:pt x="461518" y="0"/>
                  </a:lnTo>
                  <a:close/>
                </a:path>
                <a:path w="1254759" h="360045">
                  <a:moveTo>
                    <a:pt x="501142" y="0"/>
                  </a:moveTo>
                  <a:lnTo>
                    <a:pt x="489851" y="0"/>
                  </a:lnTo>
                  <a:lnTo>
                    <a:pt x="489851" y="293890"/>
                  </a:lnTo>
                  <a:lnTo>
                    <a:pt x="501142" y="293890"/>
                  </a:lnTo>
                  <a:lnTo>
                    <a:pt x="501142" y="0"/>
                  </a:lnTo>
                  <a:close/>
                </a:path>
                <a:path w="1254759" h="360045">
                  <a:moveTo>
                    <a:pt x="540804" y="0"/>
                  </a:moveTo>
                  <a:lnTo>
                    <a:pt x="515264" y="0"/>
                  </a:lnTo>
                  <a:lnTo>
                    <a:pt x="515264" y="293890"/>
                  </a:lnTo>
                  <a:lnTo>
                    <a:pt x="540804" y="293890"/>
                  </a:lnTo>
                  <a:lnTo>
                    <a:pt x="540804" y="0"/>
                  </a:lnTo>
                  <a:close/>
                </a:path>
                <a:path w="1254759" h="360045">
                  <a:moveTo>
                    <a:pt x="593636" y="0"/>
                  </a:moveTo>
                  <a:lnTo>
                    <a:pt x="581317" y="0"/>
                  </a:lnTo>
                  <a:lnTo>
                    <a:pt x="581317" y="293890"/>
                  </a:lnTo>
                  <a:lnTo>
                    <a:pt x="593636" y="293890"/>
                  </a:lnTo>
                  <a:lnTo>
                    <a:pt x="593636" y="0"/>
                  </a:lnTo>
                  <a:close/>
                </a:path>
                <a:path w="1254759" h="360045">
                  <a:moveTo>
                    <a:pt x="620052" y="0"/>
                  </a:moveTo>
                  <a:lnTo>
                    <a:pt x="607733" y="0"/>
                  </a:lnTo>
                  <a:lnTo>
                    <a:pt x="607733" y="359422"/>
                  </a:lnTo>
                  <a:lnTo>
                    <a:pt x="620052" y="359422"/>
                  </a:lnTo>
                  <a:lnTo>
                    <a:pt x="620052" y="0"/>
                  </a:lnTo>
                  <a:close/>
                </a:path>
                <a:path w="1254759" h="360045">
                  <a:moveTo>
                    <a:pt x="646480" y="0"/>
                  </a:moveTo>
                  <a:lnTo>
                    <a:pt x="634161" y="0"/>
                  </a:lnTo>
                  <a:lnTo>
                    <a:pt x="634161" y="359422"/>
                  </a:lnTo>
                  <a:lnTo>
                    <a:pt x="646480" y="359422"/>
                  </a:lnTo>
                  <a:lnTo>
                    <a:pt x="646480" y="0"/>
                  </a:lnTo>
                  <a:close/>
                </a:path>
                <a:path w="1254759" h="360045">
                  <a:moveTo>
                    <a:pt x="687146" y="0"/>
                  </a:moveTo>
                  <a:lnTo>
                    <a:pt x="660590" y="0"/>
                  </a:lnTo>
                  <a:lnTo>
                    <a:pt x="660590" y="293890"/>
                  </a:lnTo>
                  <a:lnTo>
                    <a:pt x="687146" y="293890"/>
                  </a:lnTo>
                  <a:lnTo>
                    <a:pt x="687146" y="0"/>
                  </a:lnTo>
                  <a:close/>
                </a:path>
                <a:path w="1254759" h="360045">
                  <a:moveTo>
                    <a:pt x="739990" y="0"/>
                  </a:moveTo>
                  <a:lnTo>
                    <a:pt x="713435" y="0"/>
                  </a:lnTo>
                  <a:lnTo>
                    <a:pt x="713435" y="293890"/>
                  </a:lnTo>
                  <a:lnTo>
                    <a:pt x="739990" y="293890"/>
                  </a:lnTo>
                  <a:lnTo>
                    <a:pt x="739990" y="0"/>
                  </a:lnTo>
                  <a:close/>
                </a:path>
                <a:path w="1254759" h="360045">
                  <a:moveTo>
                    <a:pt x="765378" y="0"/>
                  </a:moveTo>
                  <a:lnTo>
                    <a:pt x="753071" y="0"/>
                  </a:lnTo>
                  <a:lnTo>
                    <a:pt x="753071" y="293890"/>
                  </a:lnTo>
                  <a:lnTo>
                    <a:pt x="765378" y="293890"/>
                  </a:lnTo>
                  <a:lnTo>
                    <a:pt x="765378" y="0"/>
                  </a:lnTo>
                  <a:close/>
                </a:path>
                <a:path w="1254759" h="360045">
                  <a:moveTo>
                    <a:pt x="818235" y="0"/>
                  </a:moveTo>
                  <a:lnTo>
                    <a:pt x="779500" y="0"/>
                  </a:lnTo>
                  <a:lnTo>
                    <a:pt x="779500" y="293890"/>
                  </a:lnTo>
                  <a:lnTo>
                    <a:pt x="818235" y="293890"/>
                  </a:lnTo>
                  <a:lnTo>
                    <a:pt x="818235" y="0"/>
                  </a:lnTo>
                  <a:close/>
                </a:path>
                <a:path w="1254759" h="360045">
                  <a:moveTo>
                    <a:pt x="857859" y="0"/>
                  </a:moveTo>
                  <a:lnTo>
                    <a:pt x="845540" y="0"/>
                  </a:lnTo>
                  <a:lnTo>
                    <a:pt x="845540" y="293890"/>
                  </a:lnTo>
                  <a:lnTo>
                    <a:pt x="857859" y="293890"/>
                  </a:lnTo>
                  <a:lnTo>
                    <a:pt x="857859" y="0"/>
                  </a:lnTo>
                  <a:close/>
                </a:path>
                <a:path w="1254759" h="360045">
                  <a:moveTo>
                    <a:pt x="884288" y="0"/>
                  </a:moveTo>
                  <a:lnTo>
                    <a:pt x="871969" y="0"/>
                  </a:lnTo>
                  <a:lnTo>
                    <a:pt x="871969" y="293890"/>
                  </a:lnTo>
                  <a:lnTo>
                    <a:pt x="884288" y="293890"/>
                  </a:lnTo>
                  <a:lnTo>
                    <a:pt x="884288" y="0"/>
                  </a:lnTo>
                  <a:close/>
                </a:path>
                <a:path w="1254759" h="360045">
                  <a:moveTo>
                    <a:pt x="950341" y="0"/>
                  </a:moveTo>
                  <a:lnTo>
                    <a:pt x="938022" y="0"/>
                  </a:lnTo>
                  <a:lnTo>
                    <a:pt x="938022" y="293890"/>
                  </a:lnTo>
                  <a:lnTo>
                    <a:pt x="950341" y="293890"/>
                  </a:lnTo>
                  <a:lnTo>
                    <a:pt x="950341" y="0"/>
                  </a:lnTo>
                  <a:close/>
                </a:path>
                <a:path w="1254759" h="360045">
                  <a:moveTo>
                    <a:pt x="976769" y="0"/>
                  </a:moveTo>
                  <a:lnTo>
                    <a:pt x="964450" y="0"/>
                  </a:lnTo>
                  <a:lnTo>
                    <a:pt x="964450" y="293890"/>
                  </a:lnTo>
                  <a:lnTo>
                    <a:pt x="976769" y="293890"/>
                  </a:lnTo>
                  <a:lnTo>
                    <a:pt x="976769" y="0"/>
                  </a:lnTo>
                  <a:close/>
                </a:path>
                <a:path w="1254759" h="360045">
                  <a:moveTo>
                    <a:pt x="1042847" y="0"/>
                  </a:moveTo>
                  <a:lnTo>
                    <a:pt x="1030516" y="0"/>
                  </a:lnTo>
                  <a:lnTo>
                    <a:pt x="1030516" y="293890"/>
                  </a:lnTo>
                  <a:lnTo>
                    <a:pt x="1042847" y="293890"/>
                  </a:lnTo>
                  <a:lnTo>
                    <a:pt x="1042847" y="0"/>
                  </a:lnTo>
                  <a:close/>
                </a:path>
                <a:path w="1254759" h="360045">
                  <a:moveTo>
                    <a:pt x="1108887" y="0"/>
                  </a:moveTo>
                  <a:lnTo>
                    <a:pt x="1070152" y="0"/>
                  </a:lnTo>
                  <a:lnTo>
                    <a:pt x="1070152" y="293890"/>
                  </a:lnTo>
                  <a:lnTo>
                    <a:pt x="1108887" y="293890"/>
                  </a:lnTo>
                  <a:lnTo>
                    <a:pt x="1108887" y="0"/>
                  </a:lnTo>
                  <a:close/>
                </a:path>
                <a:path w="1254759" h="360045">
                  <a:moveTo>
                    <a:pt x="1134300" y="0"/>
                  </a:moveTo>
                  <a:lnTo>
                    <a:pt x="1122997" y="0"/>
                  </a:lnTo>
                  <a:lnTo>
                    <a:pt x="1122997" y="293890"/>
                  </a:lnTo>
                  <a:lnTo>
                    <a:pt x="1134300" y="293890"/>
                  </a:lnTo>
                  <a:lnTo>
                    <a:pt x="1134300" y="0"/>
                  </a:lnTo>
                  <a:close/>
                </a:path>
                <a:path w="1254759" h="360045">
                  <a:moveTo>
                    <a:pt x="1187119" y="0"/>
                  </a:moveTo>
                  <a:lnTo>
                    <a:pt x="1175829" y="0"/>
                  </a:lnTo>
                  <a:lnTo>
                    <a:pt x="1175829" y="293890"/>
                  </a:lnTo>
                  <a:lnTo>
                    <a:pt x="1187119" y="293890"/>
                  </a:lnTo>
                  <a:lnTo>
                    <a:pt x="1187119" y="0"/>
                  </a:lnTo>
                  <a:close/>
                </a:path>
                <a:path w="1254759" h="360045">
                  <a:moveTo>
                    <a:pt x="1227785" y="0"/>
                  </a:moveTo>
                  <a:lnTo>
                    <a:pt x="1215466" y="0"/>
                  </a:lnTo>
                  <a:lnTo>
                    <a:pt x="1215466" y="359422"/>
                  </a:lnTo>
                  <a:lnTo>
                    <a:pt x="1227785" y="359422"/>
                  </a:lnTo>
                  <a:lnTo>
                    <a:pt x="1227785" y="0"/>
                  </a:lnTo>
                  <a:close/>
                </a:path>
                <a:path w="1254759" h="360045">
                  <a:moveTo>
                    <a:pt x="1254213" y="0"/>
                  </a:moveTo>
                  <a:lnTo>
                    <a:pt x="1241894" y="0"/>
                  </a:lnTo>
                  <a:lnTo>
                    <a:pt x="1241894" y="359422"/>
                  </a:lnTo>
                  <a:lnTo>
                    <a:pt x="1254213" y="359422"/>
                  </a:lnTo>
                  <a:lnTo>
                    <a:pt x="12542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" name="object 107"/>
          <p:cNvSpPr txBox="1"/>
          <p:nvPr/>
        </p:nvSpPr>
        <p:spPr>
          <a:xfrm>
            <a:off x="5741201" y="6072383"/>
            <a:ext cx="1358900" cy="20510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50" spc="20" dirty="0">
                <a:latin typeface="Arial MT"/>
                <a:cs typeface="Arial MT"/>
              </a:rPr>
              <a:t>6 </a:t>
            </a:r>
            <a:r>
              <a:rPr sz="1150" spc="10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009615 </a:t>
            </a:r>
            <a:r>
              <a:rPr sz="1150" spc="13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14665</a:t>
            </a:r>
            <a:r>
              <a:rPr sz="1150" spc="-35" dirty="0">
                <a:latin typeface="Arial MT"/>
                <a:cs typeface="Arial MT"/>
              </a:rPr>
              <a:t> </a:t>
            </a:r>
            <a:r>
              <a:rPr sz="1150" spc="20" dirty="0">
                <a:latin typeface="Arial MT"/>
                <a:cs typeface="Arial MT"/>
              </a:rPr>
              <a:t>7</a:t>
            </a:r>
            <a:endParaRPr sz="1150">
              <a:latin typeface="Arial MT"/>
              <a:cs typeface="Arial MT"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5635190" y="8412484"/>
            <a:ext cx="1738630" cy="1911985"/>
          </a:xfrm>
          <a:custGeom>
            <a:avLst/>
            <a:gdLst/>
            <a:ahLst/>
            <a:cxnLst/>
            <a:rect l="l" t="t" r="r" b="b"/>
            <a:pathLst>
              <a:path w="1738629" h="191198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9721"/>
                </a:lnTo>
                <a:lnTo>
                  <a:pt x="1124" y="1881344"/>
                </a:lnTo>
                <a:lnTo>
                  <a:pt x="8999" y="1902718"/>
                </a:lnTo>
                <a:lnTo>
                  <a:pt x="30373" y="1910593"/>
                </a:lnTo>
                <a:lnTo>
                  <a:pt x="71996" y="1911718"/>
                </a:lnTo>
                <a:lnTo>
                  <a:pt x="1666595" y="1911718"/>
                </a:lnTo>
                <a:lnTo>
                  <a:pt x="1708218" y="1910593"/>
                </a:lnTo>
                <a:lnTo>
                  <a:pt x="1729592" y="1902718"/>
                </a:lnTo>
                <a:lnTo>
                  <a:pt x="1737466" y="1881344"/>
                </a:lnTo>
                <a:lnTo>
                  <a:pt x="1738591" y="183972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9" name="object 109"/>
          <p:cNvGraphicFramePr>
            <a:graphicFrameLocks noGrp="1"/>
          </p:cNvGraphicFramePr>
          <p:nvPr/>
        </p:nvGraphicFramePr>
        <p:xfrm>
          <a:off x="5736837" y="9578061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RH-OPA-T1000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16005118003890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10" name="object 110"/>
          <p:cNvSpPr txBox="1"/>
          <p:nvPr/>
        </p:nvSpPr>
        <p:spPr>
          <a:xfrm>
            <a:off x="5760422" y="8524678"/>
            <a:ext cx="1488440" cy="3289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000" b="1" spc="-20" dirty="0">
                <a:latin typeface="Trebuchet MS"/>
                <a:cs typeface="Trebuchet MS"/>
              </a:rPr>
              <a:t>ORANGE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95" dirty="0">
                <a:latin typeface="Trebuchet MS"/>
                <a:cs typeface="Trebuchet MS"/>
              </a:rPr>
              <a:t>P</a:t>
            </a:r>
            <a:r>
              <a:rPr sz="1000" b="1" spc="5" dirty="0">
                <a:latin typeface="Trebuchet MS"/>
                <a:cs typeface="Trebuchet MS"/>
              </a:rPr>
              <a:t>ASSION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60" dirty="0">
                <a:latin typeface="Trebuchet MS"/>
                <a:cs typeface="Trebuchet MS"/>
              </a:rPr>
              <a:t>FRUIT</a:t>
            </a:r>
            <a:endParaRPr sz="1000">
              <a:latin typeface="Trebuchet MS"/>
              <a:cs typeface="Trebuchet MS"/>
            </a:endParaRPr>
          </a:p>
          <a:p>
            <a:pPr marL="39370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11" name="object 111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6213741" y="7211174"/>
            <a:ext cx="567639" cy="1129995"/>
          </a:xfrm>
          <a:prstGeom prst="rect">
            <a:avLst/>
          </a:prstGeom>
        </p:spPr>
      </p:pic>
      <p:grpSp>
        <p:nvGrpSpPr>
          <p:cNvPr id="112" name="object 112"/>
          <p:cNvGrpSpPr/>
          <p:nvPr/>
        </p:nvGrpSpPr>
        <p:grpSpPr>
          <a:xfrm>
            <a:off x="5828919" y="9026156"/>
            <a:ext cx="1351280" cy="432434"/>
            <a:chOff x="5828919" y="9026156"/>
            <a:chExt cx="1351280" cy="432434"/>
          </a:xfrm>
        </p:grpSpPr>
        <p:sp>
          <p:nvSpPr>
            <p:cNvPr id="113" name="object 113"/>
            <p:cNvSpPr/>
            <p:nvPr/>
          </p:nvSpPr>
          <p:spPr>
            <a:xfrm>
              <a:off x="5828919" y="9026156"/>
              <a:ext cx="1351280" cy="432434"/>
            </a:xfrm>
            <a:custGeom>
              <a:avLst/>
              <a:gdLst/>
              <a:ahLst/>
              <a:cxnLst/>
              <a:rect l="l" t="t" r="r" b="b"/>
              <a:pathLst>
                <a:path w="1351279" h="432434">
                  <a:moveTo>
                    <a:pt x="1351127" y="20739"/>
                  </a:moveTo>
                  <a:lnTo>
                    <a:pt x="1295781" y="20739"/>
                  </a:lnTo>
                  <a:lnTo>
                    <a:pt x="1295781" y="0"/>
                  </a:lnTo>
                  <a:lnTo>
                    <a:pt x="66205" y="0"/>
                  </a:lnTo>
                  <a:lnTo>
                    <a:pt x="66205" y="20739"/>
                  </a:lnTo>
                  <a:lnTo>
                    <a:pt x="0" y="20739"/>
                  </a:lnTo>
                  <a:lnTo>
                    <a:pt x="0" y="431393"/>
                  </a:lnTo>
                  <a:lnTo>
                    <a:pt x="66205" y="431393"/>
                  </a:lnTo>
                  <a:lnTo>
                    <a:pt x="66205" y="432003"/>
                  </a:lnTo>
                  <a:lnTo>
                    <a:pt x="1295781" y="432003"/>
                  </a:lnTo>
                  <a:lnTo>
                    <a:pt x="1295781" y="431393"/>
                  </a:lnTo>
                  <a:lnTo>
                    <a:pt x="1351127" y="431393"/>
                  </a:lnTo>
                  <a:lnTo>
                    <a:pt x="1351127" y="207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5850039" y="9046883"/>
              <a:ext cx="1313180" cy="395605"/>
            </a:xfrm>
            <a:custGeom>
              <a:avLst/>
              <a:gdLst/>
              <a:ahLst/>
              <a:cxnLst/>
              <a:rect l="l" t="t" r="r" b="b"/>
              <a:pathLst>
                <a:path w="1313179" h="395604">
                  <a:moveTo>
                    <a:pt x="51676" y="362229"/>
                  </a:moveTo>
                  <a:lnTo>
                    <a:pt x="49403" y="356438"/>
                  </a:lnTo>
                  <a:lnTo>
                    <a:pt x="47180" y="354164"/>
                  </a:lnTo>
                  <a:lnTo>
                    <a:pt x="40652" y="347472"/>
                  </a:lnTo>
                  <a:lnTo>
                    <a:pt x="40652" y="364680"/>
                  </a:lnTo>
                  <a:lnTo>
                    <a:pt x="40614" y="374472"/>
                  </a:lnTo>
                  <a:lnTo>
                    <a:pt x="39357" y="378269"/>
                  </a:lnTo>
                  <a:lnTo>
                    <a:pt x="34226" y="383959"/>
                  </a:lnTo>
                  <a:lnTo>
                    <a:pt x="30645" y="385394"/>
                  </a:lnTo>
                  <a:lnTo>
                    <a:pt x="21463" y="385394"/>
                  </a:lnTo>
                  <a:lnTo>
                    <a:pt x="17792" y="383959"/>
                  </a:lnTo>
                  <a:lnTo>
                    <a:pt x="15074" y="381127"/>
                  </a:lnTo>
                  <a:lnTo>
                    <a:pt x="12369" y="378269"/>
                  </a:lnTo>
                  <a:lnTo>
                    <a:pt x="11023" y="374472"/>
                  </a:lnTo>
                  <a:lnTo>
                    <a:pt x="11125" y="364680"/>
                  </a:lnTo>
                  <a:lnTo>
                    <a:pt x="40652" y="364680"/>
                  </a:lnTo>
                  <a:lnTo>
                    <a:pt x="40652" y="347472"/>
                  </a:lnTo>
                  <a:lnTo>
                    <a:pt x="40360" y="347167"/>
                  </a:lnTo>
                  <a:lnTo>
                    <a:pt x="39103" y="346659"/>
                  </a:lnTo>
                  <a:lnTo>
                    <a:pt x="34696" y="344868"/>
                  </a:lnTo>
                  <a:lnTo>
                    <a:pt x="26238" y="344868"/>
                  </a:lnTo>
                  <a:lnTo>
                    <a:pt x="24625" y="345008"/>
                  </a:lnTo>
                  <a:lnTo>
                    <a:pt x="21450" y="345617"/>
                  </a:lnTo>
                  <a:lnTo>
                    <a:pt x="19900" y="346062"/>
                  </a:lnTo>
                  <a:lnTo>
                    <a:pt x="18389" y="346659"/>
                  </a:lnTo>
                  <a:lnTo>
                    <a:pt x="22733" y="340474"/>
                  </a:lnTo>
                  <a:lnTo>
                    <a:pt x="27038" y="334987"/>
                  </a:lnTo>
                  <a:lnTo>
                    <a:pt x="35572" y="325335"/>
                  </a:lnTo>
                  <a:lnTo>
                    <a:pt x="40081" y="320840"/>
                  </a:lnTo>
                  <a:lnTo>
                    <a:pt x="44818" y="316699"/>
                  </a:lnTo>
                  <a:lnTo>
                    <a:pt x="30835" y="316699"/>
                  </a:lnTo>
                  <a:lnTo>
                    <a:pt x="2489" y="352437"/>
                  </a:lnTo>
                  <a:lnTo>
                    <a:pt x="0" y="360451"/>
                  </a:lnTo>
                  <a:lnTo>
                    <a:pt x="0" y="376275"/>
                  </a:lnTo>
                  <a:lnTo>
                    <a:pt x="2362" y="382778"/>
                  </a:lnTo>
                  <a:lnTo>
                    <a:pt x="11849" y="392518"/>
                  </a:lnTo>
                  <a:lnTo>
                    <a:pt x="18186" y="394944"/>
                  </a:lnTo>
                  <a:lnTo>
                    <a:pt x="33667" y="394944"/>
                  </a:lnTo>
                  <a:lnTo>
                    <a:pt x="39814" y="392557"/>
                  </a:lnTo>
                  <a:lnTo>
                    <a:pt x="46951" y="385394"/>
                  </a:lnTo>
                  <a:lnTo>
                    <a:pt x="49301" y="383019"/>
                  </a:lnTo>
                  <a:lnTo>
                    <a:pt x="51676" y="376847"/>
                  </a:lnTo>
                  <a:lnTo>
                    <a:pt x="51676" y="362229"/>
                  </a:lnTo>
                  <a:close/>
                </a:path>
                <a:path w="1313179" h="395604">
                  <a:moveTo>
                    <a:pt x="88569" y="0"/>
                  </a:moveTo>
                  <a:lnTo>
                    <a:pt x="78524" y="0"/>
                  </a:lnTo>
                  <a:lnTo>
                    <a:pt x="78524" y="376720"/>
                  </a:lnTo>
                  <a:lnTo>
                    <a:pt x="88569" y="376720"/>
                  </a:lnTo>
                  <a:lnTo>
                    <a:pt x="88569" y="0"/>
                  </a:lnTo>
                  <a:close/>
                </a:path>
                <a:path w="1313179" h="395604">
                  <a:moveTo>
                    <a:pt x="112356" y="0"/>
                  </a:moveTo>
                  <a:lnTo>
                    <a:pt x="103212" y="0"/>
                  </a:lnTo>
                  <a:lnTo>
                    <a:pt x="103212" y="376720"/>
                  </a:lnTo>
                  <a:lnTo>
                    <a:pt x="112356" y="376720"/>
                  </a:lnTo>
                  <a:lnTo>
                    <a:pt x="112356" y="0"/>
                  </a:lnTo>
                  <a:close/>
                </a:path>
                <a:path w="1313179" h="395604">
                  <a:moveTo>
                    <a:pt x="173570" y="0"/>
                  </a:moveTo>
                  <a:lnTo>
                    <a:pt x="151650" y="0"/>
                  </a:lnTo>
                  <a:lnTo>
                    <a:pt x="151650" y="303618"/>
                  </a:lnTo>
                  <a:lnTo>
                    <a:pt x="173570" y="303618"/>
                  </a:lnTo>
                  <a:lnTo>
                    <a:pt x="173570" y="0"/>
                  </a:lnTo>
                  <a:close/>
                </a:path>
                <a:path w="1313179" h="395604">
                  <a:moveTo>
                    <a:pt x="184175" y="346697"/>
                  </a:moveTo>
                  <a:lnTo>
                    <a:pt x="176174" y="320509"/>
                  </a:lnTo>
                  <a:lnTo>
                    <a:pt x="174663" y="319049"/>
                  </a:lnTo>
                  <a:lnTo>
                    <a:pt x="173101" y="318274"/>
                  </a:lnTo>
                  <a:lnTo>
                    <a:pt x="173101" y="364350"/>
                  </a:lnTo>
                  <a:lnTo>
                    <a:pt x="172847" y="369379"/>
                  </a:lnTo>
                  <a:lnTo>
                    <a:pt x="161671" y="385762"/>
                  </a:lnTo>
                  <a:lnTo>
                    <a:pt x="154025" y="385762"/>
                  </a:lnTo>
                  <a:lnTo>
                    <a:pt x="151130" y="385432"/>
                  </a:lnTo>
                  <a:lnTo>
                    <a:pt x="148056" y="384111"/>
                  </a:lnTo>
                  <a:lnTo>
                    <a:pt x="146926" y="382892"/>
                  </a:lnTo>
                  <a:lnTo>
                    <a:pt x="146215" y="381101"/>
                  </a:lnTo>
                  <a:lnTo>
                    <a:pt x="145300" y="379031"/>
                  </a:lnTo>
                  <a:lnTo>
                    <a:pt x="143611" y="346697"/>
                  </a:lnTo>
                  <a:lnTo>
                    <a:pt x="143802" y="342696"/>
                  </a:lnTo>
                  <a:lnTo>
                    <a:pt x="154647" y="325031"/>
                  </a:lnTo>
                  <a:lnTo>
                    <a:pt x="162013" y="325031"/>
                  </a:lnTo>
                  <a:lnTo>
                    <a:pt x="173101" y="364350"/>
                  </a:lnTo>
                  <a:lnTo>
                    <a:pt x="173101" y="318274"/>
                  </a:lnTo>
                  <a:lnTo>
                    <a:pt x="172402" y="317919"/>
                  </a:lnTo>
                  <a:lnTo>
                    <a:pt x="166433" y="316445"/>
                  </a:lnTo>
                  <a:lnTo>
                    <a:pt x="162725" y="316090"/>
                  </a:lnTo>
                  <a:lnTo>
                    <a:pt x="153263" y="316090"/>
                  </a:lnTo>
                  <a:lnTo>
                    <a:pt x="132524" y="364350"/>
                  </a:lnTo>
                  <a:lnTo>
                    <a:pt x="133070" y="371005"/>
                  </a:lnTo>
                  <a:lnTo>
                    <a:pt x="153263" y="395185"/>
                  </a:lnTo>
                  <a:lnTo>
                    <a:pt x="163322" y="395185"/>
                  </a:lnTo>
                  <a:lnTo>
                    <a:pt x="182435" y="376948"/>
                  </a:lnTo>
                  <a:lnTo>
                    <a:pt x="183578" y="371538"/>
                  </a:lnTo>
                  <a:lnTo>
                    <a:pt x="183642" y="371005"/>
                  </a:lnTo>
                  <a:lnTo>
                    <a:pt x="184175" y="364350"/>
                  </a:lnTo>
                  <a:lnTo>
                    <a:pt x="184175" y="346697"/>
                  </a:lnTo>
                  <a:close/>
                </a:path>
                <a:path w="1313179" h="395604">
                  <a:moveTo>
                    <a:pt x="198247" y="0"/>
                  </a:moveTo>
                  <a:lnTo>
                    <a:pt x="189115" y="0"/>
                  </a:lnTo>
                  <a:lnTo>
                    <a:pt x="189115" y="303618"/>
                  </a:lnTo>
                  <a:lnTo>
                    <a:pt x="198247" y="303618"/>
                  </a:lnTo>
                  <a:lnTo>
                    <a:pt x="198247" y="0"/>
                  </a:lnTo>
                  <a:close/>
                </a:path>
                <a:path w="1313179" h="395604">
                  <a:moveTo>
                    <a:pt x="222008" y="0"/>
                  </a:moveTo>
                  <a:lnTo>
                    <a:pt x="212864" y="0"/>
                  </a:lnTo>
                  <a:lnTo>
                    <a:pt x="212864" y="303618"/>
                  </a:lnTo>
                  <a:lnTo>
                    <a:pt x="222008" y="303618"/>
                  </a:lnTo>
                  <a:lnTo>
                    <a:pt x="222008" y="0"/>
                  </a:lnTo>
                  <a:close/>
                </a:path>
                <a:path w="1313179" h="395604">
                  <a:moveTo>
                    <a:pt x="269163" y="346697"/>
                  </a:moveTo>
                  <a:lnTo>
                    <a:pt x="261162" y="320509"/>
                  </a:lnTo>
                  <a:lnTo>
                    <a:pt x="259651" y="319049"/>
                  </a:lnTo>
                  <a:lnTo>
                    <a:pt x="258089" y="318274"/>
                  </a:lnTo>
                  <a:lnTo>
                    <a:pt x="258089" y="364350"/>
                  </a:lnTo>
                  <a:lnTo>
                    <a:pt x="257835" y="369379"/>
                  </a:lnTo>
                  <a:lnTo>
                    <a:pt x="246659" y="385762"/>
                  </a:lnTo>
                  <a:lnTo>
                    <a:pt x="239014" y="385762"/>
                  </a:lnTo>
                  <a:lnTo>
                    <a:pt x="236118" y="385432"/>
                  </a:lnTo>
                  <a:lnTo>
                    <a:pt x="233032" y="384111"/>
                  </a:lnTo>
                  <a:lnTo>
                    <a:pt x="231914" y="382892"/>
                  </a:lnTo>
                  <a:lnTo>
                    <a:pt x="231203" y="381101"/>
                  </a:lnTo>
                  <a:lnTo>
                    <a:pt x="230289" y="379031"/>
                  </a:lnTo>
                  <a:lnTo>
                    <a:pt x="229616" y="375843"/>
                  </a:lnTo>
                  <a:lnTo>
                    <a:pt x="228727" y="367233"/>
                  </a:lnTo>
                  <a:lnTo>
                    <a:pt x="228612" y="364350"/>
                  </a:lnTo>
                  <a:lnTo>
                    <a:pt x="228600" y="346697"/>
                  </a:lnTo>
                  <a:lnTo>
                    <a:pt x="228790" y="342696"/>
                  </a:lnTo>
                  <a:lnTo>
                    <a:pt x="239636" y="325031"/>
                  </a:lnTo>
                  <a:lnTo>
                    <a:pt x="247002" y="325031"/>
                  </a:lnTo>
                  <a:lnTo>
                    <a:pt x="258089" y="364350"/>
                  </a:lnTo>
                  <a:lnTo>
                    <a:pt x="258089" y="318274"/>
                  </a:lnTo>
                  <a:lnTo>
                    <a:pt x="257390" y="317919"/>
                  </a:lnTo>
                  <a:lnTo>
                    <a:pt x="251421" y="316445"/>
                  </a:lnTo>
                  <a:lnTo>
                    <a:pt x="247713" y="316090"/>
                  </a:lnTo>
                  <a:lnTo>
                    <a:pt x="238239" y="316090"/>
                  </a:lnTo>
                  <a:lnTo>
                    <a:pt x="217512" y="364350"/>
                  </a:lnTo>
                  <a:lnTo>
                    <a:pt x="218059" y="371005"/>
                  </a:lnTo>
                  <a:lnTo>
                    <a:pt x="238239" y="395185"/>
                  </a:lnTo>
                  <a:lnTo>
                    <a:pt x="248310" y="395185"/>
                  </a:lnTo>
                  <a:lnTo>
                    <a:pt x="267423" y="376948"/>
                  </a:lnTo>
                  <a:lnTo>
                    <a:pt x="268592" y="371411"/>
                  </a:lnTo>
                  <a:lnTo>
                    <a:pt x="269163" y="364350"/>
                  </a:lnTo>
                  <a:lnTo>
                    <a:pt x="269163" y="346697"/>
                  </a:lnTo>
                  <a:close/>
                </a:path>
                <a:path w="1313179" h="395604">
                  <a:moveTo>
                    <a:pt x="283235" y="0"/>
                  </a:moveTo>
                  <a:lnTo>
                    <a:pt x="249415" y="0"/>
                  </a:lnTo>
                  <a:lnTo>
                    <a:pt x="249415" y="303618"/>
                  </a:lnTo>
                  <a:lnTo>
                    <a:pt x="283235" y="303618"/>
                  </a:lnTo>
                  <a:lnTo>
                    <a:pt x="283235" y="0"/>
                  </a:lnTo>
                  <a:close/>
                </a:path>
                <a:path w="1313179" h="395604">
                  <a:moveTo>
                    <a:pt x="331660" y="0"/>
                  </a:moveTo>
                  <a:lnTo>
                    <a:pt x="298780" y="0"/>
                  </a:lnTo>
                  <a:lnTo>
                    <a:pt x="298780" y="303618"/>
                  </a:lnTo>
                  <a:lnTo>
                    <a:pt x="331660" y="303618"/>
                  </a:lnTo>
                  <a:lnTo>
                    <a:pt x="331660" y="0"/>
                  </a:lnTo>
                  <a:close/>
                </a:path>
                <a:path w="1313179" h="395604">
                  <a:moveTo>
                    <a:pt x="350240" y="359702"/>
                  </a:moveTo>
                  <a:lnTo>
                    <a:pt x="347726" y="353758"/>
                  </a:lnTo>
                  <a:lnTo>
                    <a:pt x="337731" y="344576"/>
                  </a:lnTo>
                  <a:lnTo>
                    <a:pt x="331279" y="342290"/>
                  </a:lnTo>
                  <a:lnTo>
                    <a:pt x="318160" y="342417"/>
                  </a:lnTo>
                  <a:lnTo>
                    <a:pt x="318998" y="326491"/>
                  </a:lnTo>
                  <a:lnTo>
                    <a:pt x="347916" y="326491"/>
                  </a:lnTo>
                  <a:lnTo>
                    <a:pt x="347916" y="317309"/>
                  </a:lnTo>
                  <a:lnTo>
                    <a:pt x="309460" y="317309"/>
                  </a:lnTo>
                  <a:lnTo>
                    <a:pt x="307009" y="352577"/>
                  </a:lnTo>
                  <a:lnTo>
                    <a:pt x="316522" y="351548"/>
                  </a:lnTo>
                  <a:lnTo>
                    <a:pt x="325907" y="351472"/>
                  </a:lnTo>
                  <a:lnTo>
                    <a:pt x="330644" y="352793"/>
                  </a:lnTo>
                  <a:lnTo>
                    <a:pt x="337502" y="358152"/>
                  </a:lnTo>
                  <a:lnTo>
                    <a:pt x="339217" y="361784"/>
                  </a:lnTo>
                  <a:lnTo>
                    <a:pt x="339217" y="372452"/>
                  </a:lnTo>
                  <a:lnTo>
                    <a:pt x="336727" y="377151"/>
                  </a:lnTo>
                  <a:lnTo>
                    <a:pt x="326809" y="383844"/>
                  </a:lnTo>
                  <a:lnTo>
                    <a:pt x="319824" y="385521"/>
                  </a:lnTo>
                  <a:lnTo>
                    <a:pt x="310832" y="385521"/>
                  </a:lnTo>
                  <a:lnTo>
                    <a:pt x="306768" y="385394"/>
                  </a:lnTo>
                  <a:lnTo>
                    <a:pt x="306768" y="394944"/>
                  </a:lnTo>
                  <a:lnTo>
                    <a:pt x="309689" y="394944"/>
                  </a:lnTo>
                  <a:lnTo>
                    <a:pt x="318681" y="394487"/>
                  </a:lnTo>
                  <a:lnTo>
                    <a:pt x="350240" y="375704"/>
                  </a:lnTo>
                  <a:lnTo>
                    <a:pt x="350240" y="359702"/>
                  </a:lnTo>
                  <a:close/>
                </a:path>
                <a:path w="1313179" h="395604">
                  <a:moveTo>
                    <a:pt x="368223" y="0"/>
                  </a:moveTo>
                  <a:lnTo>
                    <a:pt x="359092" y="0"/>
                  </a:lnTo>
                  <a:lnTo>
                    <a:pt x="359092" y="303618"/>
                  </a:lnTo>
                  <a:lnTo>
                    <a:pt x="368223" y="303618"/>
                  </a:lnTo>
                  <a:lnTo>
                    <a:pt x="368223" y="0"/>
                  </a:lnTo>
                  <a:close/>
                </a:path>
                <a:path w="1313179" h="395604">
                  <a:moveTo>
                    <a:pt x="404774" y="0"/>
                  </a:moveTo>
                  <a:lnTo>
                    <a:pt x="383755" y="0"/>
                  </a:lnTo>
                  <a:lnTo>
                    <a:pt x="383755" y="303618"/>
                  </a:lnTo>
                  <a:lnTo>
                    <a:pt x="404774" y="303618"/>
                  </a:lnTo>
                  <a:lnTo>
                    <a:pt x="404774" y="0"/>
                  </a:lnTo>
                  <a:close/>
                </a:path>
                <a:path w="1313179" h="395604">
                  <a:moveTo>
                    <a:pt x="424637" y="317309"/>
                  </a:moveTo>
                  <a:lnTo>
                    <a:pt x="412978" y="317309"/>
                  </a:lnTo>
                  <a:lnTo>
                    <a:pt x="394868" y="332270"/>
                  </a:lnTo>
                  <a:lnTo>
                    <a:pt x="394868" y="345846"/>
                  </a:lnTo>
                  <a:lnTo>
                    <a:pt x="413486" y="329577"/>
                  </a:lnTo>
                  <a:lnTo>
                    <a:pt x="413486" y="394093"/>
                  </a:lnTo>
                  <a:lnTo>
                    <a:pt x="424637" y="394093"/>
                  </a:lnTo>
                  <a:lnTo>
                    <a:pt x="424637" y="317309"/>
                  </a:lnTo>
                  <a:close/>
                </a:path>
                <a:path w="1313179" h="395604">
                  <a:moveTo>
                    <a:pt x="454113" y="0"/>
                  </a:moveTo>
                  <a:lnTo>
                    <a:pt x="432193" y="0"/>
                  </a:lnTo>
                  <a:lnTo>
                    <a:pt x="432193" y="303618"/>
                  </a:lnTo>
                  <a:lnTo>
                    <a:pt x="454113" y="303618"/>
                  </a:lnTo>
                  <a:lnTo>
                    <a:pt x="454113" y="0"/>
                  </a:lnTo>
                  <a:close/>
                </a:path>
                <a:path w="1313179" h="395604">
                  <a:moveTo>
                    <a:pt x="502564" y="0"/>
                  </a:moveTo>
                  <a:lnTo>
                    <a:pt x="481545" y="0"/>
                  </a:lnTo>
                  <a:lnTo>
                    <a:pt x="481545" y="303618"/>
                  </a:lnTo>
                  <a:lnTo>
                    <a:pt x="502564" y="303618"/>
                  </a:lnTo>
                  <a:lnTo>
                    <a:pt x="502564" y="0"/>
                  </a:lnTo>
                  <a:close/>
                </a:path>
                <a:path w="1313179" h="395604">
                  <a:moveTo>
                    <a:pt x="509625" y="317309"/>
                  </a:moveTo>
                  <a:lnTo>
                    <a:pt x="497967" y="317309"/>
                  </a:lnTo>
                  <a:lnTo>
                    <a:pt x="479869" y="332270"/>
                  </a:lnTo>
                  <a:lnTo>
                    <a:pt x="479869" y="345846"/>
                  </a:lnTo>
                  <a:lnTo>
                    <a:pt x="498475" y="329577"/>
                  </a:lnTo>
                  <a:lnTo>
                    <a:pt x="498475" y="394093"/>
                  </a:lnTo>
                  <a:lnTo>
                    <a:pt x="509625" y="394093"/>
                  </a:lnTo>
                  <a:lnTo>
                    <a:pt x="509625" y="317309"/>
                  </a:lnTo>
                  <a:close/>
                </a:path>
                <a:path w="1313179" h="395604">
                  <a:moveTo>
                    <a:pt x="539102" y="0"/>
                  </a:moveTo>
                  <a:lnTo>
                    <a:pt x="529983" y="0"/>
                  </a:lnTo>
                  <a:lnTo>
                    <a:pt x="529983" y="303618"/>
                  </a:lnTo>
                  <a:lnTo>
                    <a:pt x="539102" y="303618"/>
                  </a:lnTo>
                  <a:lnTo>
                    <a:pt x="539102" y="0"/>
                  </a:lnTo>
                  <a:close/>
                </a:path>
                <a:path w="1313179" h="395604">
                  <a:moveTo>
                    <a:pt x="575652" y="0"/>
                  </a:moveTo>
                  <a:lnTo>
                    <a:pt x="554647" y="0"/>
                  </a:lnTo>
                  <a:lnTo>
                    <a:pt x="554647" y="303618"/>
                  </a:lnTo>
                  <a:lnTo>
                    <a:pt x="575652" y="303618"/>
                  </a:lnTo>
                  <a:lnTo>
                    <a:pt x="575652" y="0"/>
                  </a:lnTo>
                  <a:close/>
                </a:path>
                <a:path w="1313179" h="395604">
                  <a:moveTo>
                    <a:pt x="610031" y="380923"/>
                  </a:moveTo>
                  <a:lnTo>
                    <a:pt x="599008" y="353961"/>
                  </a:lnTo>
                  <a:lnTo>
                    <a:pt x="599008" y="377075"/>
                  </a:lnTo>
                  <a:lnTo>
                    <a:pt x="597712" y="380136"/>
                  </a:lnTo>
                  <a:lnTo>
                    <a:pt x="592480" y="384644"/>
                  </a:lnTo>
                  <a:lnTo>
                    <a:pt x="588822" y="385762"/>
                  </a:lnTo>
                  <a:lnTo>
                    <a:pt x="579539" y="385762"/>
                  </a:lnTo>
                  <a:lnTo>
                    <a:pt x="575906" y="384644"/>
                  </a:lnTo>
                  <a:lnTo>
                    <a:pt x="570687" y="380136"/>
                  </a:lnTo>
                  <a:lnTo>
                    <a:pt x="569379" y="377075"/>
                  </a:lnTo>
                  <a:lnTo>
                    <a:pt x="569379" y="369747"/>
                  </a:lnTo>
                  <a:lnTo>
                    <a:pt x="570496" y="366788"/>
                  </a:lnTo>
                  <a:lnTo>
                    <a:pt x="575005" y="361772"/>
                  </a:lnTo>
                  <a:lnTo>
                    <a:pt x="578802" y="359257"/>
                  </a:lnTo>
                  <a:lnTo>
                    <a:pt x="584174" y="356743"/>
                  </a:lnTo>
                  <a:lnTo>
                    <a:pt x="589559" y="359257"/>
                  </a:lnTo>
                  <a:lnTo>
                    <a:pt x="593382" y="361772"/>
                  </a:lnTo>
                  <a:lnTo>
                    <a:pt x="595617" y="364299"/>
                  </a:lnTo>
                  <a:lnTo>
                    <a:pt x="597890" y="366826"/>
                  </a:lnTo>
                  <a:lnTo>
                    <a:pt x="598995" y="369747"/>
                  </a:lnTo>
                  <a:lnTo>
                    <a:pt x="599008" y="377075"/>
                  </a:lnTo>
                  <a:lnTo>
                    <a:pt x="599008" y="353961"/>
                  </a:lnTo>
                  <a:lnTo>
                    <a:pt x="593966" y="351231"/>
                  </a:lnTo>
                  <a:lnTo>
                    <a:pt x="598157" y="348602"/>
                  </a:lnTo>
                  <a:lnTo>
                    <a:pt x="601091" y="345973"/>
                  </a:lnTo>
                  <a:lnTo>
                    <a:pt x="601281" y="345808"/>
                  </a:lnTo>
                  <a:lnTo>
                    <a:pt x="603427" y="342607"/>
                  </a:lnTo>
                  <a:lnTo>
                    <a:pt x="605345" y="339826"/>
                  </a:lnTo>
                  <a:lnTo>
                    <a:pt x="606285" y="336791"/>
                  </a:lnTo>
                  <a:lnTo>
                    <a:pt x="606234" y="327698"/>
                  </a:lnTo>
                  <a:lnTo>
                    <a:pt x="605091" y="325399"/>
                  </a:lnTo>
                  <a:lnTo>
                    <a:pt x="604354" y="323888"/>
                  </a:lnTo>
                  <a:lnTo>
                    <a:pt x="596341" y="317741"/>
                  </a:lnTo>
                  <a:lnTo>
                    <a:pt x="595795" y="317588"/>
                  </a:lnTo>
                  <a:lnTo>
                    <a:pt x="595795" y="331279"/>
                  </a:lnTo>
                  <a:lnTo>
                    <a:pt x="595718" y="336562"/>
                  </a:lnTo>
                  <a:lnTo>
                    <a:pt x="594829" y="338493"/>
                  </a:lnTo>
                  <a:lnTo>
                    <a:pt x="590791" y="342607"/>
                  </a:lnTo>
                  <a:lnTo>
                    <a:pt x="587908" y="344411"/>
                  </a:lnTo>
                  <a:lnTo>
                    <a:pt x="584174" y="345973"/>
                  </a:lnTo>
                  <a:lnTo>
                    <a:pt x="580415" y="344462"/>
                  </a:lnTo>
                  <a:lnTo>
                    <a:pt x="577545" y="342658"/>
                  </a:lnTo>
                  <a:lnTo>
                    <a:pt x="573557" y="338556"/>
                  </a:lnTo>
                  <a:lnTo>
                    <a:pt x="572681" y="336562"/>
                  </a:lnTo>
                  <a:lnTo>
                    <a:pt x="572566" y="331279"/>
                  </a:lnTo>
                  <a:lnTo>
                    <a:pt x="573608" y="329234"/>
                  </a:lnTo>
                  <a:lnTo>
                    <a:pt x="577786" y="326174"/>
                  </a:lnTo>
                  <a:lnTo>
                    <a:pt x="580618" y="325399"/>
                  </a:lnTo>
                  <a:lnTo>
                    <a:pt x="587870" y="325399"/>
                  </a:lnTo>
                  <a:lnTo>
                    <a:pt x="590740" y="326174"/>
                  </a:lnTo>
                  <a:lnTo>
                    <a:pt x="592785" y="327698"/>
                  </a:lnTo>
                  <a:lnTo>
                    <a:pt x="594804" y="329234"/>
                  </a:lnTo>
                  <a:lnTo>
                    <a:pt x="595795" y="331279"/>
                  </a:lnTo>
                  <a:lnTo>
                    <a:pt x="595795" y="317588"/>
                  </a:lnTo>
                  <a:lnTo>
                    <a:pt x="590956" y="316217"/>
                  </a:lnTo>
                  <a:lnTo>
                    <a:pt x="577380" y="316217"/>
                  </a:lnTo>
                  <a:lnTo>
                    <a:pt x="572008" y="317779"/>
                  </a:lnTo>
                  <a:lnTo>
                    <a:pt x="564032" y="324027"/>
                  </a:lnTo>
                  <a:lnTo>
                    <a:pt x="562025" y="328231"/>
                  </a:lnTo>
                  <a:lnTo>
                    <a:pt x="562025" y="336791"/>
                  </a:lnTo>
                  <a:lnTo>
                    <a:pt x="563054" y="339928"/>
                  </a:lnTo>
                  <a:lnTo>
                    <a:pt x="567169" y="345821"/>
                  </a:lnTo>
                  <a:lnTo>
                    <a:pt x="570280" y="348602"/>
                  </a:lnTo>
                  <a:lnTo>
                    <a:pt x="574421" y="351231"/>
                  </a:lnTo>
                  <a:lnTo>
                    <a:pt x="568718" y="354330"/>
                  </a:lnTo>
                  <a:lnTo>
                    <a:pt x="564629" y="357644"/>
                  </a:lnTo>
                  <a:lnTo>
                    <a:pt x="559600" y="364629"/>
                  </a:lnTo>
                  <a:lnTo>
                    <a:pt x="558355" y="368769"/>
                  </a:lnTo>
                  <a:lnTo>
                    <a:pt x="558355" y="380403"/>
                  </a:lnTo>
                  <a:lnTo>
                    <a:pt x="560603" y="385724"/>
                  </a:lnTo>
                  <a:lnTo>
                    <a:pt x="569607" y="393293"/>
                  </a:lnTo>
                  <a:lnTo>
                    <a:pt x="575970" y="395198"/>
                  </a:lnTo>
                  <a:lnTo>
                    <a:pt x="592404" y="395198"/>
                  </a:lnTo>
                  <a:lnTo>
                    <a:pt x="598792" y="393382"/>
                  </a:lnTo>
                  <a:lnTo>
                    <a:pt x="607783" y="386067"/>
                  </a:lnTo>
                  <a:lnTo>
                    <a:pt x="607910" y="385762"/>
                  </a:lnTo>
                  <a:lnTo>
                    <a:pt x="610031" y="380923"/>
                  </a:lnTo>
                  <a:close/>
                </a:path>
                <a:path w="1313179" h="395604">
                  <a:moveTo>
                    <a:pt x="624103" y="0"/>
                  </a:moveTo>
                  <a:lnTo>
                    <a:pt x="590283" y="0"/>
                  </a:lnTo>
                  <a:lnTo>
                    <a:pt x="590283" y="303618"/>
                  </a:lnTo>
                  <a:lnTo>
                    <a:pt x="624103" y="303618"/>
                  </a:lnTo>
                  <a:lnTo>
                    <a:pt x="624103" y="0"/>
                  </a:lnTo>
                  <a:close/>
                </a:path>
                <a:path w="1313179" h="395604">
                  <a:moveTo>
                    <a:pt x="648766" y="0"/>
                  </a:moveTo>
                  <a:lnTo>
                    <a:pt x="639635" y="0"/>
                  </a:lnTo>
                  <a:lnTo>
                    <a:pt x="639635" y="376720"/>
                  </a:lnTo>
                  <a:lnTo>
                    <a:pt x="648766" y="376720"/>
                  </a:lnTo>
                  <a:lnTo>
                    <a:pt x="648766" y="0"/>
                  </a:lnTo>
                  <a:close/>
                </a:path>
                <a:path w="1313179" h="395604">
                  <a:moveTo>
                    <a:pt x="672541" y="0"/>
                  </a:moveTo>
                  <a:lnTo>
                    <a:pt x="663397" y="0"/>
                  </a:lnTo>
                  <a:lnTo>
                    <a:pt x="663397" y="376720"/>
                  </a:lnTo>
                  <a:lnTo>
                    <a:pt x="672541" y="376720"/>
                  </a:lnTo>
                  <a:lnTo>
                    <a:pt x="672541" y="0"/>
                  </a:lnTo>
                  <a:close/>
                </a:path>
                <a:path w="1313179" h="395604">
                  <a:moveTo>
                    <a:pt x="721880" y="0"/>
                  </a:moveTo>
                  <a:lnTo>
                    <a:pt x="688073" y="0"/>
                  </a:lnTo>
                  <a:lnTo>
                    <a:pt x="688073" y="303618"/>
                  </a:lnTo>
                  <a:lnTo>
                    <a:pt x="721880" y="303618"/>
                  </a:lnTo>
                  <a:lnTo>
                    <a:pt x="721880" y="0"/>
                  </a:lnTo>
                  <a:close/>
                </a:path>
                <a:path w="1313179" h="395604">
                  <a:moveTo>
                    <a:pt x="744359" y="346697"/>
                  </a:moveTo>
                  <a:lnTo>
                    <a:pt x="743686" y="339166"/>
                  </a:lnTo>
                  <a:lnTo>
                    <a:pt x="740968" y="327190"/>
                  </a:lnTo>
                  <a:lnTo>
                    <a:pt x="739952" y="325031"/>
                  </a:lnTo>
                  <a:lnTo>
                    <a:pt x="739000" y="322986"/>
                  </a:lnTo>
                  <a:lnTo>
                    <a:pt x="736358" y="320509"/>
                  </a:lnTo>
                  <a:lnTo>
                    <a:pt x="734847" y="319049"/>
                  </a:lnTo>
                  <a:lnTo>
                    <a:pt x="733285" y="318274"/>
                  </a:lnTo>
                  <a:lnTo>
                    <a:pt x="733285" y="364350"/>
                  </a:lnTo>
                  <a:lnTo>
                    <a:pt x="733031" y="369379"/>
                  </a:lnTo>
                  <a:lnTo>
                    <a:pt x="721855" y="385762"/>
                  </a:lnTo>
                  <a:lnTo>
                    <a:pt x="714209" y="385762"/>
                  </a:lnTo>
                  <a:lnTo>
                    <a:pt x="711314" y="385432"/>
                  </a:lnTo>
                  <a:lnTo>
                    <a:pt x="708240" y="384111"/>
                  </a:lnTo>
                  <a:lnTo>
                    <a:pt x="707110" y="382892"/>
                  </a:lnTo>
                  <a:lnTo>
                    <a:pt x="706399" y="381101"/>
                  </a:lnTo>
                  <a:lnTo>
                    <a:pt x="705485" y="379031"/>
                  </a:lnTo>
                  <a:lnTo>
                    <a:pt x="704811" y="375843"/>
                  </a:lnTo>
                  <a:lnTo>
                    <a:pt x="703922" y="367233"/>
                  </a:lnTo>
                  <a:lnTo>
                    <a:pt x="703808" y="364350"/>
                  </a:lnTo>
                  <a:lnTo>
                    <a:pt x="703795" y="346697"/>
                  </a:lnTo>
                  <a:lnTo>
                    <a:pt x="703986" y="342696"/>
                  </a:lnTo>
                  <a:lnTo>
                    <a:pt x="714832" y="325031"/>
                  </a:lnTo>
                  <a:lnTo>
                    <a:pt x="722198" y="325031"/>
                  </a:lnTo>
                  <a:lnTo>
                    <a:pt x="733285" y="364350"/>
                  </a:lnTo>
                  <a:lnTo>
                    <a:pt x="733285" y="318274"/>
                  </a:lnTo>
                  <a:lnTo>
                    <a:pt x="732586" y="317919"/>
                  </a:lnTo>
                  <a:lnTo>
                    <a:pt x="726630" y="316445"/>
                  </a:lnTo>
                  <a:lnTo>
                    <a:pt x="722909" y="316090"/>
                  </a:lnTo>
                  <a:lnTo>
                    <a:pt x="713447" y="316090"/>
                  </a:lnTo>
                  <a:lnTo>
                    <a:pt x="692708" y="364350"/>
                  </a:lnTo>
                  <a:lnTo>
                    <a:pt x="693254" y="371005"/>
                  </a:lnTo>
                  <a:lnTo>
                    <a:pt x="713447" y="395185"/>
                  </a:lnTo>
                  <a:lnTo>
                    <a:pt x="723506" y="395185"/>
                  </a:lnTo>
                  <a:lnTo>
                    <a:pt x="742619" y="376948"/>
                  </a:lnTo>
                  <a:lnTo>
                    <a:pt x="743788" y="371411"/>
                  </a:lnTo>
                  <a:lnTo>
                    <a:pt x="744359" y="364350"/>
                  </a:lnTo>
                  <a:lnTo>
                    <a:pt x="744359" y="346697"/>
                  </a:lnTo>
                  <a:close/>
                </a:path>
                <a:path w="1313179" h="395604">
                  <a:moveTo>
                    <a:pt x="758431" y="0"/>
                  </a:moveTo>
                  <a:lnTo>
                    <a:pt x="749300" y="0"/>
                  </a:lnTo>
                  <a:lnTo>
                    <a:pt x="749300" y="303618"/>
                  </a:lnTo>
                  <a:lnTo>
                    <a:pt x="758431" y="303618"/>
                  </a:lnTo>
                  <a:lnTo>
                    <a:pt x="758431" y="0"/>
                  </a:lnTo>
                  <a:close/>
                </a:path>
                <a:path w="1313179" h="395604">
                  <a:moveTo>
                    <a:pt x="806869" y="0"/>
                  </a:moveTo>
                  <a:lnTo>
                    <a:pt x="773049" y="0"/>
                  </a:lnTo>
                  <a:lnTo>
                    <a:pt x="773049" y="303618"/>
                  </a:lnTo>
                  <a:lnTo>
                    <a:pt x="806869" y="303618"/>
                  </a:lnTo>
                  <a:lnTo>
                    <a:pt x="806869" y="0"/>
                  </a:lnTo>
                  <a:close/>
                </a:path>
                <a:path w="1313179" h="395604">
                  <a:moveTo>
                    <a:pt x="829348" y="346697"/>
                  </a:moveTo>
                  <a:lnTo>
                    <a:pt x="821347" y="320509"/>
                  </a:lnTo>
                  <a:lnTo>
                    <a:pt x="819835" y="319049"/>
                  </a:lnTo>
                  <a:lnTo>
                    <a:pt x="818273" y="318274"/>
                  </a:lnTo>
                  <a:lnTo>
                    <a:pt x="818273" y="364350"/>
                  </a:lnTo>
                  <a:lnTo>
                    <a:pt x="818019" y="369379"/>
                  </a:lnTo>
                  <a:lnTo>
                    <a:pt x="810958" y="385127"/>
                  </a:lnTo>
                  <a:lnTo>
                    <a:pt x="809332" y="385559"/>
                  </a:lnTo>
                  <a:lnTo>
                    <a:pt x="806843" y="385762"/>
                  </a:lnTo>
                  <a:lnTo>
                    <a:pt x="799198" y="385762"/>
                  </a:lnTo>
                  <a:lnTo>
                    <a:pt x="796302" y="385432"/>
                  </a:lnTo>
                  <a:lnTo>
                    <a:pt x="793229" y="384111"/>
                  </a:lnTo>
                  <a:lnTo>
                    <a:pt x="792099" y="382892"/>
                  </a:lnTo>
                  <a:lnTo>
                    <a:pt x="791387" y="381101"/>
                  </a:lnTo>
                  <a:lnTo>
                    <a:pt x="790473" y="379031"/>
                  </a:lnTo>
                  <a:lnTo>
                    <a:pt x="788784" y="346697"/>
                  </a:lnTo>
                  <a:lnTo>
                    <a:pt x="788974" y="342696"/>
                  </a:lnTo>
                  <a:lnTo>
                    <a:pt x="799820" y="325031"/>
                  </a:lnTo>
                  <a:lnTo>
                    <a:pt x="807186" y="325031"/>
                  </a:lnTo>
                  <a:lnTo>
                    <a:pt x="818273" y="364350"/>
                  </a:lnTo>
                  <a:lnTo>
                    <a:pt x="818273" y="318274"/>
                  </a:lnTo>
                  <a:lnTo>
                    <a:pt x="817575" y="317919"/>
                  </a:lnTo>
                  <a:lnTo>
                    <a:pt x="811618" y="316445"/>
                  </a:lnTo>
                  <a:lnTo>
                    <a:pt x="807897" y="316090"/>
                  </a:lnTo>
                  <a:lnTo>
                    <a:pt x="798423" y="316090"/>
                  </a:lnTo>
                  <a:lnTo>
                    <a:pt x="777697" y="364350"/>
                  </a:lnTo>
                  <a:lnTo>
                    <a:pt x="778243" y="371005"/>
                  </a:lnTo>
                  <a:lnTo>
                    <a:pt x="798423" y="395185"/>
                  </a:lnTo>
                  <a:lnTo>
                    <a:pt x="808494" y="395185"/>
                  </a:lnTo>
                  <a:lnTo>
                    <a:pt x="829348" y="364350"/>
                  </a:lnTo>
                  <a:lnTo>
                    <a:pt x="829348" y="346697"/>
                  </a:lnTo>
                  <a:close/>
                </a:path>
                <a:path w="1313179" h="395604">
                  <a:moveTo>
                    <a:pt x="843419" y="0"/>
                  </a:moveTo>
                  <a:lnTo>
                    <a:pt x="834275" y="0"/>
                  </a:lnTo>
                  <a:lnTo>
                    <a:pt x="834275" y="303618"/>
                  </a:lnTo>
                  <a:lnTo>
                    <a:pt x="843419" y="303618"/>
                  </a:lnTo>
                  <a:lnTo>
                    <a:pt x="843419" y="0"/>
                  </a:lnTo>
                  <a:close/>
                </a:path>
                <a:path w="1313179" h="395604">
                  <a:moveTo>
                    <a:pt x="868095" y="0"/>
                  </a:moveTo>
                  <a:lnTo>
                    <a:pt x="858964" y="0"/>
                  </a:lnTo>
                  <a:lnTo>
                    <a:pt x="858964" y="303618"/>
                  </a:lnTo>
                  <a:lnTo>
                    <a:pt x="868095" y="303618"/>
                  </a:lnTo>
                  <a:lnTo>
                    <a:pt x="868095" y="0"/>
                  </a:lnTo>
                  <a:close/>
                </a:path>
                <a:path w="1313179" h="395604">
                  <a:moveTo>
                    <a:pt x="913282" y="363499"/>
                  </a:moveTo>
                  <a:lnTo>
                    <a:pt x="911288" y="358101"/>
                  </a:lnTo>
                  <a:lnTo>
                    <a:pt x="903262" y="350012"/>
                  </a:lnTo>
                  <a:lnTo>
                    <a:pt x="897775" y="347840"/>
                  </a:lnTo>
                  <a:lnTo>
                    <a:pt x="890752" y="347560"/>
                  </a:lnTo>
                  <a:lnTo>
                    <a:pt x="910475" y="327837"/>
                  </a:lnTo>
                  <a:lnTo>
                    <a:pt x="910475" y="317309"/>
                  </a:lnTo>
                  <a:lnTo>
                    <a:pt x="864425" y="317309"/>
                  </a:lnTo>
                  <a:lnTo>
                    <a:pt x="864425" y="326618"/>
                  </a:lnTo>
                  <a:lnTo>
                    <a:pt x="897102" y="326618"/>
                  </a:lnTo>
                  <a:lnTo>
                    <a:pt x="876490" y="347675"/>
                  </a:lnTo>
                  <a:lnTo>
                    <a:pt x="876554" y="355396"/>
                  </a:lnTo>
                  <a:lnTo>
                    <a:pt x="887882" y="355142"/>
                  </a:lnTo>
                  <a:lnTo>
                    <a:pt x="893330" y="356311"/>
                  </a:lnTo>
                  <a:lnTo>
                    <a:pt x="900290" y="360984"/>
                  </a:lnTo>
                  <a:lnTo>
                    <a:pt x="902017" y="364617"/>
                  </a:lnTo>
                  <a:lnTo>
                    <a:pt x="902017" y="374370"/>
                  </a:lnTo>
                  <a:lnTo>
                    <a:pt x="900391" y="378269"/>
                  </a:lnTo>
                  <a:lnTo>
                    <a:pt x="893902" y="384175"/>
                  </a:lnTo>
                  <a:lnTo>
                    <a:pt x="889596" y="385635"/>
                  </a:lnTo>
                  <a:lnTo>
                    <a:pt x="880935" y="385635"/>
                  </a:lnTo>
                  <a:lnTo>
                    <a:pt x="877658" y="385191"/>
                  </a:lnTo>
                  <a:lnTo>
                    <a:pt x="871143" y="383438"/>
                  </a:lnTo>
                  <a:lnTo>
                    <a:pt x="867816" y="382092"/>
                  </a:lnTo>
                  <a:lnTo>
                    <a:pt x="864425" y="380250"/>
                  </a:lnTo>
                  <a:lnTo>
                    <a:pt x="864425" y="391287"/>
                  </a:lnTo>
                  <a:lnTo>
                    <a:pt x="867892" y="392595"/>
                  </a:lnTo>
                  <a:lnTo>
                    <a:pt x="871220" y="393573"/>
                  </a:lnTo>
                  <a:lnTo>
                    <a:pt x="877608" y="394868"/>
                  </a:lnTo>
                  <a:lnTo>
                    <a:pt x="880630" y="395185"/>
                  </a:lnTo>
                  <a:lnTo>
                    <a:pt x="892721" y="395185"/>
                  </a:lnTo>
                  <a:lnTo>
                    <a:pt x="899972" y="392963"/>
                  </a:lnTo>
                  <a:lnTo>
                    <a:pt x="910628" y="384022"/>
                  </a:lnTo>
                  <a:lnTo>
                    <a:pt x="913282" y="377952"/>
                  </a:lnTo>
                  <a:lnTo>
                    <a:pt x="913282" y="363499"/>
                  </a:lnTo>
                  <a:close/>
                </a:path>
                <a:path w="1313179" h="395604">
                  <a:moveTo>
                    <a:pt x="928408" y="0"/>
                  </a:moveTo>
                  <a:lnTo>
                    <a:pt x="919276" y="0"/>
                  </a:lnTo>
                  <a:lnTo>
                    <a:pt x="919276" y="303618"/>
                  </a:lnTo>
                  <a:lnTo>
                    <a:pt x="928408" y="303618"/>
                  </a:lnTo>
                  <a:lnTo>
                    <a:pt x="928408" y="0"/>
                  </a:lnTo>
                  <a:close/>
                </a:path>
                <a:path w="1313179" h="395604">
                  <a:moveTo>
                    <a:pt x="953084" y="0"/>
                  </a:moveTo>
                  <a:lnTo>
                    <a:pt x="943940" y="0"/>
                  </a:lnTo>
                  <a:lnTo>
                    <a:pt x="943940" y="303618"/>
                  </a:lnTo>
                  <a:lnTo>
                    <a:pt x="953084" y="303618"/>
                  </a:lnTo>
                  <a:lnTo>
                    <a:pt x="953084" y="0"/>
                  </a:lnTo>
                  <a:close/>
                </a:path>
                <a:path w="1313179" h="395604">
                  <a:moveTo>
                    <a:pt x="989634" y="0"/>
                  </a:moveTo>
                  <a:lnTo>
                    <a:pt x="980490" y="0"/>
                  </a:lnTo>
                  <a:lnTo>
                    <a:pt x="980490" y="303618"/>
                  </a:lnTo>
                  <a:lnTo>
                    <a:pt x="989634" y="303618"/>
                  </a:lnTo>
                  <a:lnTo>
                    <a:pt x="989634" y="0"/>
                  </a:lnTo>
                  <a:close/>
                </a:path>
                <a:path w="1313179" h="395604">
                  <a:moveTo>
                    <a:pt x="1000239" y="380923"/>
                  </a:moveTo>
                  <a:lnTo>
                    <a:pt x="989215" y="353961"/>
                  </a:lnTo>
                  <a:lnTo>
                    <a:pt x="989215" y="377075"/>
                  </a:lnTo>
                  <a:lnTo>
                    <a:pt x="987920" y="380136"/>
                  </a:lnTo>
                  <a:lnTo>
                    <a:pt x="982687" y="384644"/>
                  </a:lnTo>
                  <a:lnTo>
                    <a:pt x="979030" y="385762"/>
                  </a:lnTo>
                  <a:lnTo>
                    <a:pt x="969746" y="385762"/>
                  </a:lnTo>
                  <a:lnTo>
                    <a:pt x="966114" y="384644"/>
                  </a:lnTo>
                  <a:lnTo>
                    <a:pt x="960894" y="380136"/>
                  </a:lnTo>
                  <a:lnTo>
                    <a:pt x="959586" y="377075"/>
                  </a:lnTo>
                  <a:lnTo>
                    <a:pt x="959586" y="369747"/>
                  </a:lnTo>
                  <a:lnTo>
                    <a:pt x="960704" y="366788"/>
                  </a:lnTo>
                  <a:lnTo>
                    <a:pt x="965212" y="361772"/>
                  </a:lnTo>
                  <a:lnTo>
                    <a:pt x="969010" y="359257"/>
                  </a:lnTo>
                  <a:lnTo>
                    <a:pt x="974382" y="356743"/>
                  </a:lnTo>
                  <a:lnTo>
                    <a:pt x="979766" y="359257"/>
                  </a:lnTo>
                  <a:lnTo>
                    <a:pt x="983589" y="361772"/>
                  </a:lnTo>
                  <a:lnTo>
                    <a:pt x="985824" y="364299"/>
                  </a:lnTo>
                  <a:lnTo>
                    <a:pt x="988098" y="366826"/>
                  </a:lnTo>
                  <a:lnTo>
                    <a:pt x="989203" y="369747"/>
                  </a:lnTo>
                  <a:lnTo>
                    <a:pt x="989215" y="377075"/>
                  </a:lnTo>
                  <a:lnTo>
                    <a:pt x="989215" y="353961"/>
                  </a:lnTo>
                  <a:lnTo>
                    <a:pt x="984173" y="351231"/>
                  </a:lnTo>
                  <a:lnTo>
                    <a:pt x="988364" y="348602"/>
                  </a:lnTo>
                  <a:lnTo>
                    <a:pt x="991298" y="345973"/>
                  </a:lnTo>
                  <a:lnTo>
                    <a:pt x="991489" y="345808"/>
                  </a:lnTo>
                  <a:lnTo>
                    <a:pt x="993635" y="342607"/>
                  </a:lnTo>
                  <a:lnTo>
                    <a:pt x="995553" y="339826"/>
                  </a:lnTo>
                  <a:lnTo>
                    <a:pt x="996492" y="336791"/>
                  </a:lnTo>
                  <a:lnTo>
                    <a:pt x="996442" y="327698"/>
                  </a:lnTo>
                  <a:lnTo>
                    <a:pt x="995311" y="325399"/>
                  </a:lnTo>
                  <a:lnTo>
                    <a:pt x="994562" y="323888"/>
                  </a:lnTo>
                  <a:lnTo>
                    <a:pt x="986548" y="317741"/>
                  </a:lnTo>
                  <a:lnTo>
                    <a:pt x="986002" y="317588"/>
                  </a:lnTo>
                  <a:lnTo>
                    <a:pt x="986002" y="331279"/>
                  </a:lnTo>
                  <a:lnTo>
                    <a:pt x="985939" y="336562"/>
                  </a:lnTo>
                  <a:lnTo>
                    <a:pt x="985037" y="338493"/>
                  </a:lnTo>
                  <a:lnTo>
                    <a:pt x="980998" y="342607"/>
                  </a:lnTo>
                  <a:lnTo>
                    <a:pt x="978115" y="344411"/>
                  </a:lnTo>
                  <a:lnTo>
                    <a:pt x="974382" y="345973"/>
                  </a:lnTo>
                  <a:lnTo>
                    <a:pt x="970622" y="344462"/>
                  </a:lnTo>
                  <a:lnTo>
                    <a:pt x="967752" y="342658"/>
                  </a:lnTo>
                  <a:lnTo>
                    <a:pt x="963764" y="338556"/>
                  </a:lnTo>
                  <a:lnTo>
                    <a:pt x="962888" y="336562"/>
                  </a:lnTo>
                  <a:lnTo>
                    <a:pt x="962774" y="331279"/>
                  </a:lnTo>
                  <a:lnTo>
                    <a:pt x="963803" y="329234"/>
                  </a:lnTo>
                  <a:lnTo>
                    <a:pt x="967994" y="326174"/>
                  </a:lnTo>
                  <a:lnTo>
                    <a:pt x="970826" y="325399"/>
                  </a:lnTo>
                  <a:lnTo>
                    <a:pt x="978077" y="325399"/>
                  </a:lnTo>
                  <a:lnTo>
                    <a:pt x="980948" y="326174"/>
                  </a:lnTo>
                  <a:lnTo>
                    <a:pt x="982992" y="327698"/>
                  </a:lnTo>
                  <a:lnTo>
                    <a:pt x="985012" y="329234"/>
                  </a:lnTo>
                  <a:lnTo>
                    <a:pt x="986002" y="331279"/>
                  </a:lnTo>
                  <a:lnTo>
                    <a:pt x="986002" y="317588"/>
                  </a:lnTo>
                  <a:lnTo>
                    <a:pt x="981151" y="316217"/>
                  </a:lnTo>
                  <a:lnTo>
                    <a:pt x="967587" y="316217"/>
                  </a:lnTo>
                  <a:lnTo>
                    <a:pt x="962215" y="317779"/>
                  </a:lnTo>
                  <a:lnTo>
                    <a:pt x="954239" y="324027"/>
                  </a:lnTo>
                  <a:lnTo>
                    <a:pt x="952233" y="328231"/>
                  </a:lnTo>
                  <a:lnTo>
                    <a:pt x="952233" y="336791"/>
                  </a:lnTo>
                  <a:lnTo>
                    <a:pt x="953262" y="339928"/>
                  </a:lnTo>
                  <a:lnTo>
                    <a:pt x="957376" y="345821"/>
                  </a:lnTo>
                  <a:lnTo>
                    <a:pt x="960488" y="348602"/>
                  </a:lnTo>
                  <a:lnTo>
                    <a:pt x="964628" y="351231"/>
                  </a:lnTo>
                  <a:lnTo>
                    <a:pt x="958926" y="354330"/>
                  </a:lnTo>
                  <a:lnTo>
                    <a:pt x="954824" y="357644"/>
                  </a:lnTo>
                  <a:lnTo>
                    <a:pt x="949807" y="364629"/>
                  </a:lnTo>
                  <a:lnTo>
                    <a:pt x="948563" y="368769"/>
                  </a:lnTo>
                  <a:lnTo>
                    <a:pt x="948563" y="380403"/>
                  </a:lnTo>
                  <a:lnTo>
                    <a:pt x="950810" y="385724"/>
                  </a:lnTo>
                  <a:lnTo>
                    <a:pt x="959815" y="393293"/>
                  </a:lnTo>
                  <a:lnTo>
                    <a:pt x="966177" y="395198"/>
                  </a:lnTo>
                  <a:lnTo>
                    <a:pt x="982611" y="395198"/>
                  </a:lnTo>
                  <a:lnTo>
                    <a:pt x="988999" y="393382"/>
                  </a:lnTo>
                  <a:lnTo>
                    <a:pt x="997991" y="386067"/>
                  </a:lnTo>
                  <a:lnTo>
                    <a:pt x="998118" y="385762"/>
                  </a:lnTo>
                  <a:lnTo>
                    <a:pt x="1000239" y="380923"/>
                  </a:lnTo>
                  <a:close/>
                </a:path>
                <a:path w="1313179" h="395604">
                  <a:moveTo>
                    <a:pt x="1062736" y="0"/>
                  </a:moveTo>
                  <a:lnTo>
                    <a:pt x="1028928" y="0"/>
                  </a:lnTo>
                  <a:lnTo>
                    <a:pt x="1028928" y="303618"/>
                  </a:lnTo>
                  <a:lnTo>
                    <a:pt x="1062736" y="303618"/>
                  </a:lnTo>
                  <a:lnTo>
                    <a:pt x="1062736" y="0"/>
                  </a:lnTo>
                  <a:close/>
                </a:path>
                <a:path w="1313179" h="395604">
                  <a:moveTo>
                    <a:pt x="1085342" y="334314"/>
                  </a:moveTo>
                  <a:lnTo>
                    <a:pt x="1083017" y="327888"/>
                  </a:lnTo>
                  <a:lnTo>
                    <a:pt x="1080325" y="325158"/>
                  </a:lnTo>
                  <a:lnTo>
                    <a:pt x="1074318" y="319100"/>
                  </a:lnTo>
                  <a:lnTo>
                    <a:pt x="1074318" y="336029"/>
                  </a:lnTo>
                  <a:lnTo>
                    <a:pt x="1074318" y="345465"/>
                  </a:lnTo>
                  <a:lnTo>
                    <a:pt x="1072972" y="349262"/>
                  </a:lnTo>
                  <a:lnTo>
                    <a:pt x="1067587" y="354952"/>
                  </a:lnTo>
                  <a:lnTo>
                    <a:pt x="1063993" y="356374"/>
                  </a:lnTo>
                  <a:lnTo>
                    <a:pt x="1054938" y="356374"/>
                  </a:lnTo>
                  <a:lnTo>
                    <a:pt x="1051318" y="355015"/>
                  </a:lnTo>
                  <a:lnTo>
                    <a:pt x="1046010" y="349542"/>
                  </a:lnTo>
                  <a:lnTo>
                    <a:pt x="1044689" y="345846"/>
                  </a:lnTo>
                  <a:lnTo>
                    <a:pt x="1044727" y="336029"/>
                  </a:lnTo>
                  <a:lnTo>
                    <a:pt x="1045997" y="332181"/>
                  </a:lnTo>
                  <a:lnTo>
                    <a:pt x="1051179" y="326567"/>
                  </a:lnTo>
                  <a:lnTo>
                    <a:pt x="1054811" y="325158"/>
                  </a:lnTo>
                  <a:lnTo>
                    <a:pt x="1063955" y="325158"/>
                  </a:lnTo>
                  <a:lnTo>
                    <a:pt x="1067549" y="326580"/>
                  </a:lnTo>
                  <a:lnTo>
                    <a:pt x="1072972" y="332282"/>
                  </a:lnTo>
                  <a:lnTo>
                    <a:pt x="1074318" y="336029"/>
                  </a:lnTo>
                  <a:lnTo>
                    <a:pt x="1074318" y="319100"/>
                  </a:lnTo>
                  <a:lnTo>
                    <a:pt x="1073696" y="318465"/>
                  </a:lnTo>
                  <a:lnTo>
                    <a:pt x="1067320" y="316090"/>
                  </a:lnTo>
                  <a:lnTo>
                    <a:pt x="1051509" y="316090"/>
                  </a:lnTo>
                  <a:lnTo>
                    <a:pt x="1045324" y="318401"/>
                  </a:lnTo>
                  <a:lnTo>
                    <a:pt x="1035989" y="327609"/>
                  </a:lnTo>
                  <a:lnTo>
                    <a:pt x="1033665" y="333705"/>
                  </a:lnTo>
                  <a:lnTo>
                    <a:pt x="1033665" y="348488"/>
                  </a:lnTo>
                  <a:lnTo>
                    <a:pt x="1035913" y="354355"/>
                  </a:lnTo>
                  <a:lnTo>
                    <a:pt x="1044930" y="363524"/>
                  </a:lnTo>
                  <a:lnTo>
                    <a:pt x="1050645" y="365810"/>
                  </a:lnTo>
                  <a:lnTo>
                    <a:pt x="1059243" y="365810"/>
                  </a:lnTo>
                  <a:lnTo>
                    <a:pt x="1060856" y="365645"/>
                  </a:lnTo>
                  <a:lnTo>
                    <a:pt x="1063980" y="365010"/>
                  </a:lnTo>
                  <a:lnTo>
                    <a:pt x="1065491" y="364528"/>
                  </a:lnTo>
                  <a:lnTo>
                    <a:pt x="1066952" y="363855"/>
                  </a:lnTo>
                  <a:lnTo>
                    <a:pt x="1063853" y="368350"/>
                  </a:lnTo>
                  <a:lnTo>
                    <a:pt x="1060132" y="373075"/>
                  </a:lnTo>
                  <a:lnTo>
                    <a:pt x="1051483" y="383019"/>
                  </a:lnTo>
                  <a:lnTo>
                    <a:pt x="1046429" y="388366"/>
                  </a:lnTo>
                  <a:lnTo>
                    <a:pt x="1040650" y="394093"/>
                  </a:lnTo>
                  <a:lnTo>
                    <a:pt x="1055217" y="394093"/>
                  </a:lnTo>
                  <a:lnTo>
                    <a:pt x="1079169" y="363855"/>
                  </a:lnTo>
                  <a:lnTo>
                    <a:pt x="1085342" y="349631"/>
                  </a:lnTo>
                  <a:lnTo>
                    <a:pt x="1085342" y="334314"/>
                  </a:lnTo>
                  <a:close/>
                </a:path>
                <a:path w="1313179" h="395604">
                  <a:moveTo>
                    <a:pt x="1087424" y="0"/>
                  </a:moveTo>
                  <a:lnTo>
                    <a:pt x="1078280" y="0"/>
                  </a:lnTo>
                  <a:lnTo>
                    <a:pt x="1078280" y="303618"/>
                  </a:lnTo>
                  <a:lnTo>
                    <a:pt x="1087424" y="303618"/>
                  </a:lnTo>
                  <a:lnTo>
                    <a:pt x="1087424" y="0"/>
                  </a:lnTo>
                  <a:close/>
                </a:path>
                <a:path w="1313179" h="395604">
                  <a:moveTo>
                    <a:pt x="1123975" y="0"/>
                  </a:moveTo>
                  <a:lnTo>
                    <a:pt x="1114831" y="0"/>
                  </a:lnTo>
                  <a:lnTo>
                    <a:pt x="1114831" y="303618"/>
                  </a:lnTo>
                  <a:lnTo>
                    <a:pt x="1123975" y="303618"/>
                  </a:lnTo>
                  <a:lnTo>
                    <a:pt x="1123975" y="0"/>
                  </a:lnTo>
                  <a:close/>
                </a:path>
                <a:path w="1313179" h="395604">
                  <a:moveTo>
                    <a:pt x="1169162" y="363499"/>
                  </a:moveTo>
                  <a:lnTo>
                    <a:pt x="1167168" y="358101"/>
                  </a:lnTo>
                  <a:lnTo>
                    <a:pt x="1159141" y="350012"/>
                  </a:lnTo>
                  <a:lnTo>
                    <a:pt x="1153655" y="347840"/>
                  </a:lnTo>
                  <a:lnTo>
                    <a:pt x="1146632" y="347560"/>
                  </a:lnTo>
                  <a:lnTo>
                    <a:pt x="1166342" y="327837"/>
                  </a:lnTo>
                  <a:lnTo>
                    <a:pt x="1166342" y="317309"/>
                  </a:lnTo>
                  <a:lnTo>
                    <a:pt x="1120305" y="317309"/>
                  </a:lnTo>
                  <a:lnTo>
                    <a:pt x="1120305" y="326618"/>
                  </a:lnTo>
                  <a:lnTo>
                    <a:pt x="1152982" y="326618"/>
                  </a:lnTo>
                  <a:lnTo>
                    <a:pt x="1132370" y="347675"/>
                  </a:lnTo>
                  <a:lnTo>
                    <a:pt x="1132433" y="355396"/>
                  </a:lnTo>
                  <a:lnTo>
                    <a:pt x="1143749" y="355142"/>
                  </a:lnTo>
                  <a:lnTo>
                    <a:pt x="1149210" y="356311"/>
                  </a:lnTo>
                  <a:lnTo>
                    <a:pt x="1156169" y="360984"/>
                  </a:lnTo>
                  <a:lnTo>
                    <a:pt x="1157897" y="364617"/>
                  </a:lnTo>
                  <a:lnTo>
                    <a:pt x="1157897" y="374370"/>
                  </a:lnTo>
                  <a:lnTo>
                    <a:pt x="1156271" y="378269"/>
                  </a:lnTo>
                  <a:lnTo>
                    <a:pt x="1149781" y="384175"/>
                  </a:lnTo>
                  <a:lnTo>
                    <a:pt x="1145476" y="385635"/>
                  </a:lnTo>
                  <a:lnTo>
                    <a:pt x="1136815" y="385635"/>
                  </a:lnTo>
                  <a:lnTo>
                    <a:pt x="1133525" y="385191"/>
                  </a:lnTo>
                  <a:lnTo>
                    <a:pt x="1127023" y="383438"/>
                  </a:lnTo>
                  <a:lnTo>
                    <a:pt x="1123696" y="382092"/>
                  </a:lnTo>
                  <a:lnTo>
                    <a:pt x="1120305" y="380250"/>
                  </a:lnTo>
                  <a:lnTo>
                    <a:pt x="1120305" y="391287"/>
                  </a:lnTo>
                  <a:lnTo>
                    <a:pt x="1123772" y="392595"/>
                  </a:lnTo>
                  <a:lnTo>
                    <a:pt x="1127099" y="393573"/>
                  </a:lnTo>
                  <a:lnTo>
                    <a:pt x="1133487" y="394868"/>
                  </a:lnTo>
                  <a:lnTo>
                    <a:pt x="1136510" y="395185"/>
                  </a:lnTo>
                  <a:lnTo>
                    <a:pt x="1148588" y="395185"/>
                  </a:lnTo>
                  <a:lnTo>
                    <a:pt x="1155852" y="392963"/>
                  </a:lnTo>
                  <a:lnTo>
                    <a:pt x="1166507" y="384022"/>
                  </a:lnTo>
                  <a:lnTo>
                    <a:pt x="1169162" y="377952"/>
                  </a:lnTo>
                  <a:lnTo>
                    <a:pt x="1169162" y="363499"/>
                  </a:lnTo>
                  <a:close/>
                </a:path>
                <a:path w="1313179" h="395604">
                  <a:moveTo>
                    <a:pt x="1184275" y="0"/>
                  </a:moveTo>
                  <a:lnTo>
                    <a:pt x="1175143" y="0"/>
                  </a:lnTo>
                  <a:lnTo>
                    <a:pt x="1175143" y="303618"/>
                  </a:lnTo>
                  <a:lnTo>
                    <a:pt x="1184275" y="303618"/>
                  </a:lnTo>
                  <a:lnTo>
                    <a:pt x="1184275" y="0"/>
                  </a:lnTo>
                  <a:close/>
                </a:path>
                <a:path w="1313179" h="395604">
                  <a:moveTo>
                    <a:pt x="1208951" y="0"/>
                  </a:moveTo>
                  <a:lnTo>
                    <a:pt x="1199819" y="0"/>
                  </a:lnTo>
                  <a:lnTo>
                    <a:pt x="1199819" y="376720"/>
                  </a:lnTo>
                  <a:lnTo>
                    <a:pt x="1208951" y="376720"/>
                  </a:lnTo>
                  <a:lnTo>
                    <a:pt x="1208951" y="0"/>
                  </a:lnTo>
                  <a:close/>
                </a:path>
                <a:path w="1313179" h="395604">
                  <a:moveTo>
                    <a:pt x="1233639" y="0"/>
                  </a:moveTo>
                  <a:lnTo>
                    <a:pt x="1224495" y="0"/>
                  </a:lnTo>
                  <a:lnTo>
                    <a:pt x="1224495" y="376720"/>
                  </a:lnTo>
                  <a:lnTo>
                    <a:pt x="1233639" y="376720"/>
                  </a:lnTo>
                  <a:lnTo>
                    <a:pt x="1233639" y="0"/>
                  </a:lnTo>
                  <a:close/>
                </a:path>
                <a:path w="1313179" h="395604">
                  <a:moveTo>
                    <a:pt x="1312837" y="353415"/>
                  </a:moveTo>
                  <a:lnTo>
                    <a:pt x="1261897" y="319278"/>
                  </a:lnTo>
                  <a:lnTo>
                    <a:pt x="1261897" y="332016"/>
                  </a:lnTo>
                  <a:lnTo>
                    <a:pt x="1298003" y="355155"/>
                  </a:lnTo>
                  <a:lnTo>
                    <a:pt x="1261897" y="378294"/>
                  </a:lnTo>
                  <a:lnTo>
                    <a:pt x="1261897" y="391160"/>
                  </a:lnTo>
                  <a:lnTo>
                    <a:pt x="1312837" y="356946"/>
                  </a:lnTo>
                  <a:lnTo>
                    <a:pt x="1312837" y="353415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5" name="object 11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21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4009" y="572554"/>
                </a:lnTo>
                <a:lnTo>
                  <a:pt x="6984009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857552" y="5167236"/>
            <a:ext cx="1738630" cy="1914525"/>
          </a:xfrm>
          <a:custGeom>
            <a:avLst/>
            <a:gdLst/>
            <a:ahLst/>
            <a:cxnLst/>
            <a:rect l="l" t="t" r="r" b="b"/>
            <a:pathLst>
              <a:path w="1738629" h="19145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490"/>
                </a:lnTo>
                <a:lnTo>
                  <a:pt x="1124" y="1884113"/>
                </a:lnTo>
                <a:lnTo>
                  <a:pt x="8999" y="1905487"/>
                </a:lnTo>
                <a:lnTo>
                  <a:pt x="30373" y="1913361"/>
                </a:lnTo>
                <a:lnTo>
                  <a:pt x="71996" y="1914486"/>
                </a:lnTo>
                <a:lnTo>
                  <a:pt x="1666595" y="1914486"/>
                </a:lnTo>
                <a:lnTo>
                  <a:pt x="1708218" y="1913361"/>
                </a:lnTo>
                <a:lnTo>
                  <a:pt x="1729592" y="1905487"/>
                </a:lnTo>
                <a:lnTo>
                  <a:pt x="1737466" y="1884113"/>
                </a:lnTo>
                <a:lnTo>
                  <a:pt x="1738591" y="184249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3946499" y="633559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RH-BER-E2000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16005118002572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3996919" y="5257585"/>
            <a:ext cx="1435100" cy="353695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90"/>
              </a:spcBef>
            </a:pPr>
            <a:r>
              <a:rPr sz="1000" b="1" spc="-25" dirty="0">
                <a:latin typeface="Trebuchet MS"/>
                <a:cs typeface="Trebuchet MS"/>
              </a:rPr>
              <a:t>BERRY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4054360" y="5783034"/>
            <a:ext cx="1347470" cy="460375"/>
            <a:chOff x="4054360" y="5783034"/>
            <a:chExt cx="1347470" cy="460375"/>
          </a:xfrm>
        </p:grpSpPr>
        <p:sp>
          <p:nvSpPr>
            <p:cNvPr id="7" name="object 7"/>
            <p:cNvSpPr/>
            <p:nvPr/>
          </p:nvSpPr>
          <p:spPr>
            <a:xfrm>
              <a:off x="4054360" y="5783034"/>
              <a:ext cx="1347470" cy="460375"/>
            </a:xfrm>
            <a:custGeom>
              <a:avLst/>
              <a:gdLst/>
              <a:ahLst/>
              <a:cxnLst/>
              <a:rect l="l" t="t" r="r" b="b"/>
              <a:pathLst>
                <a:path w="1347470" h="460375">
                  <a:moveTo>
                    <a:pt x="1347254" y="0"/>
                  </a:moveTo>
                  <a:lnTo>
                    <a:pt x="0" y="0"/>
                  </a:lnTo>
                  <a:lnTo>
                    <a:pt x="0" y="460044"/>
                  </a:lnTo>
                  <a:lnTo>
                    <a:pt x="1347254" y="460044"/>
                  </a:lnTo>
                  <a:lnTo>
                    <a:pt x="13472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081818" y="5783033"/>
              <a:ext cx="1313180" cy="438784"/>
            </a:xfrm>
            <a:custGeom>
              <a:avLst/>
              <a:gdLst/>
              <a:ahLst/>
              <a:cxnLst/>
              <a:rect l="l" t="t" r="r" b="b"/>
              <a:pathLst>
                <a:path w="1313179" h="438785">
                  <a:moveTo>
                    <a:pt x="51689" y="405803"/>
                  </a:moveTo>
                  <a:lnTo>
                    <a:pt x="49415" y="399999"/>
                  </a:lnTo>
                  <a:lnTo>
                    <a:pt x="47218" y="397738"/>
                  </a:lnTo>
                  <a:lnTo>
                    <a:pt x="40665" y="391045"/>
                  </a:lnTo>
                  <a:lnTo>
                    <a:pt x="40665" y="408241"/>
                  </a:lnTo>
                  <a:lnTo>
                    <a:pt x="40614" y="418045"/>
                  </a:lnTo>
                  <a:lnTo>
                    <a:pt x="39370" y="421843"/>
                  </a:lnTo>
                  <a:lnTo>
                    <a:pt x="34239" y="427532"/>
                  </a:lnTo>
                  <a:lnTo>
                    <a:pt x="30657" y="428967"/>
                  </a:lnTo>
                  <a:lnTo>
                    <a:pt x="21475" y="428967"/>
                  </a:lnTo>
                  <a:lnTo>
                    <a:pt x="17805" y="427532"/>
                  </a:lnTo>
                  <a:lnTo>
                    <a:pt x="12369" y="421843"/>
                  </a:lnTo>
                  <a:lnTo>
                    <a:pt x="11036" y="418045"/>
                  </a:lnTo>
                  <a:lnTo>
                    <a:pt x="11150" y="408241"/>
                  </a:lnTo>
                  <a:lnTo>
                    <a:pt x="12369" y="404799"/>
                  </a:lnTo>
                  <a:lnTo>
                    <a:pt x="15049" y="401980"/>
                  </a:lnTo>
                  <a:lnTo>
                    <a:pt x="17716" y="399135"/>
                  </a:lnTo>
                  <a:lnTo>
                    <a:pt x="21310" y="397738"/>
                  </a:lnTo>
                  <a:lnTo>
                    <a:pt x="30429" y="397738"/>
                  </a:lnTo>
                  <a:lnTo>
                    <a:pt x="34061" y="399097"/>
                  </a:lnTo>
                  <a:lnTo>
                    <a:pt x="36703" y="401815"/>
                  </a:lnTo>
                  <a:lnTo>
                    <a:pt x="39331" y="404558"/>
                  </a:lnTo>
                  <a:lnTo>
                    <a:pt x="40665" y="408241"/>
                  </a:lnTo>
                  <a:lnTo>
                    <a:pt x="40665" y="391045"/>
                  </a:lnTo>
                  <a:lnTo>
                    <a:pt x="40373" y="390740"/>
                  </a:lnTo>
                  <a:lnTo>
                    <a:pt x="39090" y="390220"/>
                  </a:lnTo>
                  <a:lnTo>
                    <a:pt x="34696" y="388442"/>
                  </a:lnTo>
                  <a:lnTo>
                    <a:pt x="26250" y="388442"/>
                  </a:lnTo>
                  <a:lnTo>
                    <a:pt x="24638" y="388569"/>
                  </a:lnTo>
                  <a:lnTo>
                    <a:pt x="21450" y="389191"/>
                  </a:lnTo>
                  <a:lnTo>
                    <a:pt x="19900" y="389636"/>
                  </a:lnTo>
                  <a:lnTo>
                    <a:pt x="18389" y="390220"/>
                  </a:lnTo>
                  <a:lnTo>
                    <a:pt x="22745" y="384048"/>
                  </a:lnTo>
                  <a:lnTo>
                    <a:pt x="27051" y="378548"/>
                  </a:lnTo>
                  <a:lnTo>
                    <a:pt x="35585" y="368909"/>
                  </a:lnTo>
                  <a:lnTo>
                    <a:pt x="40081" y="364413"/>
                  </a:lnTo>
                  <a:lnTo>
                    <a:pt x="44831" y="360273"/>
                  </a:lnTo>
                  <a:lnTo>
                    <a:pt x="30835" y="360273"/>
                  </a:lnTo>
                  <a:lnTo>
                    <a:pt x="2501" y="395998"/>
                  </a:lnTo>
                  <a:lnTo>
                    <a:pt x="0" y="404025"/>
                  </a:lnTo>
                  <a:lnTo>
                    <a:pt x="0" y="419836"/>
                  </a:lnTo>
                  <a:lnTo>
                    <a:pt x="2374" y="426351"/>
                  </a:lnTo>
                  <a:lnTo>
                    <a:pt x="11861" y="436092"/>
                  </a:lnTo>
                  <a:lnTo>
                    <a:pt x="18186" y="438518"/>
                  </a:lnTo>
                  <a:lnTo>
                    <a:pt x="33680" y="438518"/>
                  </a:lnTo>
                  <a:lnTo>
                    <a:pt x="39827" y="436130"/>
                  </a:lnTo>
                  <a:lnTo>
                    <a:pt x="46964" y="428967"/>
                  </a:lnTo>
                  <a:lnTo>
                    <a:pt x="49314" y="426605"/>
                  </a:lnTo>
                  <a:lnTo>
                    <a:pt x="51689" y="420408"/>
                  </a:lnTo>
                  <a:lnTo>
                    <a:pt x="51689" y="405803"/>
                  </a:lnTo>
                  <a:close/>
                </a:path>
                <a:path w="1313179" h="438785">
                  <a:moveTo>
                    <a:pt x="88582" y="0"/>
                  </a:moveTo>
                  <a:lnTo>
                    <a:pt x="78536" y="0"/>
                  </a:lnTo>
                  <a:lnTo>
                    <a:pt x="78536" y="420293"/>
                  </a:lnTo>
                  <a:lnTo>
                    <a:pt x="88582" y="420293"/>
                  </a:lnTo>
                  <a:lnTo>
                    <a:pt x="88582" y="0"/>
                  </a:lnTo>
                  <a:close/>
                </a:path>
                <a:path w="1313179" h="438785">
                  <a:moveTo>
                    <a:pt x="112331" y="0"/>
                  </a:moveTo>
                  <a:lnTo>
                    <a:pt x="103212" y="0"/>
                  </a:lnTo>
                  <a:lnTo>
                    <a:pt x="103212" y="420293"/>
                  </a:lnTo>
                  <a:lnTo>
                    <a:pt x="112331" y="420293"/>
                  </a:lnTo>
                  <a:lnTo>
                    <a:pt x="112331" y="0"/>
                  </a:lnTo>
                  <a:close/>
                </a:path>
                <a:path w="1313179" h="438785">
                  <a:moveTo>
                    <a:pt x="173570" y="12"/>
                  </a:moveTo>
                  <a:lnTo>
                    <a:pt x="151650" y="12"/>
                  </a:lnTo>
                  <a:lnTo>
                    <a:pt x="151650" y="347192"/>
                  </a:lnTo>
                  <a:lnTo>
                    <a:pt x="173570" y="347192"/>
                  </a:lnTo>
                  <a:lnTo>
                    <a:pt x="173570" y="12"/>
                  </a:lnTo>
                  <a:close/>
                </a:path>
                <a:path w="1313179" h="438785">
                  <a:moveTo>
                    <a:pt x="184188" y="390271"/>
                  </a:moveTo>
                  <a:lnTo>
                    <a:pt x="176187" y="364070"/>
                  </a:lnTo>
                  <a:lnTo>
                    <a:pt x="174675" y="362610"/>
                  </a:lnTo>
                  <a:lnTo>
                    <a:pt x="173113" y="361848"/>
                  </a:lnTo>
                  <a:lnTo>
                    <a:pt x="173113" y="407924"/>
                  </a:lnTo>
                  <a:lnTo>
                    <a:pt x="172859" y="412940"/>
                  </a:lnTo>
                  <a:lnTo>
                    <a:pt x="165798" y="428688"/>
                  </a:lnTo>
                  <a:lnTo>
                    <a:pt x="164172" y="429120"/>
                  </a:lnTo>
                  <a:lnTo>
                    <a:pt x="161683" y="429323"/>
                  </a:lnTo>
                  <a:lnTo>
                    <a:pt x="154051" y="429323"/>
                  </a:lnTo>
                  <a:lnTo>
                    <a:pt x="151142" y="429006"/>
                  </a:lnTo>
                  <a:lnTo>
                    <a:pt x="148056" y="427672"/>
                  </a:lnTo>
                  <a:lnTo>
                    <a:pt x="146939" y="426440"/>
                  </a:lnTo>
                  <a:lnTo>
                    <a:pt x="146227" y="424675"/>
                  </a:lnTo>
                  <a:lnTo>
                    <a:pt x="145313" y="422592"/>
                  </a:lnTo>
                  <a:lnTo>
                    <a:pt x="143611" y="390271"/>
                  </a:lnTo>
                  <a:lnTo>
                    <a:pt x="143802" y="386257"/>
                  </a:lnTo>
                  <a:lnTo>
                    <a:pt x="144348" y="381901"/>
                  </a:lnTo>
                  <a:lnTo>
                    <a:pt x="144881" y="377444"/>
                  </a:lnTo>
                  <a:lnTo>
                    <a:pt x="154647" y="368592"/>
                  </a:lnTo>
                  <a:lnTo>
                    <a:pt x="162026" y="368592"/>
                  </a:lnTo>
                  <a:lnTo>
                    <a:pt x="173113" y="407924"/>
                  </a:lnTo>
                  <a:lnTo>
                    <a:pt x="173113" y="361848"/>
                  </a:lnTo>
                  <a:lnTo>
                    <a:pt x="172415" y="361492"/>
                  </a:lnTo>
                  <a:lnTo>
                    <a:pt x="166458" y="360019"/>
                  </a:lnTo>
                  <a:lnTo>
                    <a:pt x="162737" y="359651"/>
                  </a:lnTo>
                  <a:lnTo>
                    <a:pt x="153276" y="359651"/>
                  </a:lnTo>
                  <a:lnTo>
                    <a:pt x="132537" y="407924"/>
                  </a:lnTo>
                  <a:lnTo>
                    <a:pt x="133083" y="414566"/>
                  </a:lnTo>
                  <a:lnTo>
                    <a:pt x="153276" y="438746"/>
                  </a:lnTo>
                  <a:lnTo>
                    <a:pt x="163322" y="438746"/>
                  </a:lnTo>
                  <a:lnTo>
                    <a:pt x="182448" y="420509"/>
                  </a:lnTo>
                  <a:lnTo>
                    <a:pt x="183591" y="415099"/>
                  </a:lnTo>
                  <a:lnTo>
                    <a:pt x="183654" y="414566"/>
                  </a:lnTo>
                  <a:lnTo>
                    <a:pt x="184188" y="407924"/>
                  </a:lnTo>
                  <a:lnTo>
                    <a:pt x="184188" y="390271"/>
                  </a:lnTo>
                  <a:close/>
                </a:path>
                <a:path w="1313179" h="438785">
                  <a:moveTo>
                    <a:pt x="198259" y="12"/>
                  </a:moveTo>
                  <a:lnTo>
                    <a:pt x="189128" y="12"/>
                  </a:lnTo>
                  <a:lnTo>
                    <a:pt x="189128" y="347192"/>
                  </a:lnTo>
                  <a:lnTo>
                    <a:pt x="198259" y="347192"/>
                  </a:lnTo>
                  <a:lnTo>
                    <a:pt x="198259" y="12"/>
                  </a:lnTo>
                  <a:close/>
                </a:path>
                <a:path w="1313179" h="438785">
                  <a:moveTo>
                    <a:pt x="222021" y="12"/>
                  </a:moveTo>
                  <a:lnTo>
                    <a:pt x="212877" y="12"/>
                  </a:lnTo>
                  <a:lnTo>
                    <a:pt x="212877" y="347192"/>
                  </a:lnTo>
                  <a:lnTo>
                    <a:pt x="222021" y="347192"/>
                  </a:lnTo>
                  <a:lnTo>
                    <a:pt x="222021" y="12"/>
                  </a:lnTo>
                  <a:close/>
                </a:path>
                <a:path w="1313179" h="438785">
                  <a:moveTo>
                    <a:pt x="269176" y="390271"/>
                  </a:moveTo>
                  <a:lnTo>
                    <a:pt x="268503" y="382727"/>
                  </a:lnTo>
                  <a:lnTo>
                    <a:pt x="265785" y="370751"/>
                  </a:lnTo>
                  <a:lnTo>
                    <a:pt x="264769" y="368592"/>
                  </a:lnTo>
                  <a:lnTo>
                    <a:pt x="263817" y="366560"/>
                  </a:lnTo>
                  <a:lnTo>
                    <a:pt x="261175" y="364070"/>
                  </a:lnTo>
                  <a:lnTo>
                    <a:pt x="259676" y="362610"/>
                  </a:lnTo>
                  <a:lnTo>
                    <a:pt x="258102" y="361848"/>
                  </a:lnTo>
                  <a:lnTo>
                    <a:pt x="258102" y="407924"/>
                  </a:lnTo>
                  <a:lnTo>
                    <a:pt x="257848" y="412940"/>
                  </a:lnTo>
                  <a:lnTo>
                    <a:pt x="250786" y="428688"/>
                  </a:lnTo>
                  <a:lnTo>
                    <a:pt x="249161" y="429120"/>
                  </a:lnTo>
                  <a:lnTo>
                    <a:pt x="246672" y="429323"/>
                  </a:lnTo>
                  <a:lnTo>
                    <a:pt x="239039" y="429323"/>
                  </a:lnTo>
                  <a:lnTo>
                    <a:pt x="236131" y="429006"/>
                  </a:lnTo>
                  <a:lnTo>
                    <a:pt x="233057" y="427672"/>
                  </a:lnTo>
                  <a:lnTo>
                    <a:pt x="231927" y="426440"/>
                  </a:lnTo>
                  <a:lnTo>
                    <a:pt x="231216" y="424675"/>
                  </a:lnTo>
                  <a:lnTo>
                    <a:pt x="230301" y="422592"/>
                  </a:lnTo>
                  <a:lnTo>
                    <a:pt x="228612" y="390271"/>
                  </a:lnTo>
                  <a:lnTo>
                    <a:pt x="228790" y="386257"/>
                  </a:lnTo>
                  <a:lnTo>
                    <a:pt x="239636" y="368592"/>
                  </a:lnTo>
                  <a:lnTo>
                    <a:pt x="247015" y="368592"/>
                  </a:lnTo>
                  <a:lnTo>
                    <a:pt x="258102" y="407924"/>
                  </a:lnTo>
                  <a:lnTo>
                    <a:pt x="258102" y="361848"/>
                  </a:lnTo>
                  <a:lnTo>
                    <a:pt x="257403" y="361492"/>
                  </a:lnTo>
                  <a:lnTo>
                    <a:pt x="251447" y="360019"/>
                  </a:lnTo>
                  <a:lnTo>
                    <a:pt x="247726" y="359651"/>
                  </a:lnTo>
                  <a:lnTo>
                    <a:pt x="238264" y="359651"/>
                  </a:lnTo>
                  <a:lnTo>
                    <a:pt x="217525" y="407924"/>
                  </a:lnTo>
                  <a:lnTo>
                    <a:pt x="218071" y="414566"/>
                  </a:lnTo>
                  <a:lnTo>
                    <a:pt x="238264" y="438746"/>
                  </a:lnTo>
                  <a:lnTo>
                    <a:pt x="248323" y="438746"/>
                  </a:lnTo>
                  <a:lnTo>
                    <a:pt x="267436" y="420509"/>
                  </a:lnTo>
                  <a:lnTo>
                    <a:pt x="268579" y="415099"/>
                  </a:lnTo>
                  <a:lnTo>
                    <a:pt x="268630" y="414566"/>
                  </a:lnTo>
                  <a:lnTo>
                    <a:pt x="269176" y="407924"/>
                  </a:lnTo>
                  <a:lnTo>
                    <a:pt x="269176" y="390271"/>
                  </a:lnTo>
                  <a:close/>
                </a:path>
                <a:path w="1313179" h="438785">
                  <a:moveTo>
                    <a:pt x="283235" y="12"/>
                  </a:moveTo>
                  <a:lnTo>
                    <a:pt x="249428" y="12"/>
                  </a:lnTo>
                  <a:lnTo>
                    <a:pt x="249428" y="347192"/>
                  </a:lnTo>
                  <a:lnTo>
                    <a:pt x="283235" y="347192"/>
                  </a:lnTo>
                  <a:lnTo>
                    <a:pt x="283235" y="12"/>
                  </a:lnTo>
                  <a:close/>
                </a:path>
                <a:path w="1313179" h="438785">
                  <a:moveTo>
                    <a:pt x="331685" y="12"/>
                  </a:moveTo>
                  <a:lnTo>
                    <a:pt x="298780" y="12"/>
                  </a:lnTo>
                  <a:lnTo>
                    <a:pt x="298780" y="347192"/>
                  </a:lnTo>
                  <a:lnTo>
                    <a:pt x="331685" y="347192"/>
                  </a:lnTo>
                  <a:lnTo>
                    <a:pt x="331685" y="12"/>
                  </a:lnTo>
                  <a:close/>
                </a:path>
                <a:path w="1313179" h="438785">
                  <a:moveTo>
                    <a:pt x="350240" y="403275"/>
                  </a:moveTo>
                  <a:lnTo>
                    <a:pt x="347726" y="397332"/>
                  </a:lnTo>
                  <a:lnTo>
                    <a:pt x="337731" y="388150"/>
                  </a:lnTo>
                  <a:lnTo>
                    <a:pt x="331279" y="385864"/>
                  </a:lnTo>
                  <a:lnTo>
                    <a:pt x="318160" y="385991"/>
                  </a:lnTo>
                  <a:lnTo>
                    <a:pt x="318998" y="370078"/>
                  </a:lnTo>
                  <a:lnTo>
                    <a:pt x="347916" y="370078"/>
                  </a:lnTo>
                  <a:lnTo>
                    <a:pt x="347916" y="360883"/>
                  </a:lnTo>
                  <a:lnTo>
                    <a:pt x="309460" y="360883"/>
                  </a:lnTo>
                  <a:lnTo>
                    <a:pt x="307009" y="396151"/>
                  </a:lnTo>
                  <a:lnTo>
                    <a:pt x="316522" y="395122"/>
                  </a:lnTo>
                  <a:lnTo>
                    <a:pt x="325907" y="395046"/>
                  </a:lnTo>
                  <a:lnTo>
                    <a:pt x="330644" y="396379"/>
                  </a:lnTo>
                  <a:lnTo>
                    <a:pt x="337502" y="401726"/>
                  </a:lnTo>
                  <a:lnTo>
                    <a:pt x="339217" y="405358"/>
                  </a:lnTo>
                  <a:lnTo>
                    <a:pt x="339217" y="416026"/>
                  </a:lnTo>
                  <a:lnTo>
                    <a:pt x="336727" y="420725"/>
                  </a:lnTo>
                  <a:lnTo>
                    <a:pt x="326809" y="427418"/>
                  </a:lnTo>
                  <a:lnTo>
                    <a:pt x="319824" y="429094"/>
                  </a:lnTo>
                  <a:lnTo>
                    <a:pt x="310832" y="429094"/>
                  </a:lnTo>
                  <a:lnTo>
                    <a:pt x="306768" y="428967"/>
                  </a:lnTo>
                  <a:lnTo>
                    <a:pt x="306768" y="438518"/>
                  </a:lnTo>
                  <a:lnTo>
                    <a:pt x="309689" y="438518"/>
                  </a:lnTo>
                  <a:lnTo>
                    <a:pt x="318693" y="438048"/>
                  </a:lnTo>
                  <a:lnTo>
                    <a:pt x="350240" y="419277"/>
                  </a:lnTo>
                  <a:lnTo>
                    <a:pt x="350240" y="403275"/>
                  </a:lnTo>
                  <a:close/>
                </a:path>
                <a:path w="1313179" h="438785">
                  <a:moveTo>
                    <a:pt x="368223" y="12"/>
                  </a:moveTo>
                  <a:lnTo>
                    <a:pt x="359105" y="12"/>
                  </a:lnTo>
                  <a:lnTo>
                    <a:pt x="359105" y="347192"/>
                  </a:lnTo>
                  <a:lnTo>
                    <a:pt x="368223" y="347192"/>
                  </a:lnTo>
                  <a:lnTo>
                    <a:pt x="368223" y="12"/>
                  </a:lnTo>
                  <a:close/>
                </a:path>
                <a:path w="1313179" h="438785">
                  <a:moveTo>
                    <a:pt x="404774" y="12"/>
                  </a:moveTo>
                  <a:lnTo>
                    <a:pt x="383768" y="12"/>
                  </a:lnTo>
                  <a:lnTo>
                    <a:pt x="383768" y="347192"/>
                  </a:lnTo>
                  <a:lnTo>
                    <a:pt x="404774" y="347192"/>
                  </a:lnTo>
                  <a:lnTo>
                    <a:pt x="404774" y="12"/>
                  </a:lnTo>
                  <a:close/>
                </a:path>
                <a:path w="1313179" h="438785">
                  <a:moveTo>
                    <a:pt x="424624" y="360883"/>
                  </a:moveTo>
                  <a:lnTo>
                    <a:pt x="412978" y="360883"/>
                  </a:lnTo>
                  <a:lnTo>
                    <a:pt x="394881" y="375843"/>
                  </a:lnTo>
                  <a:lnTo>
                    <a:pt x="394881" y="389420"/>
                  </a:lnTo>
                  <a:lnTo>
                    <a:pt x="413486" y="373151"/>
                  </a:lnTo>
                  <a:lnTo>
                    <a:pt x="413486" y="437667"/>
                  </a:lnTo>
                  <a:lnTo>
                    <a:pt x="424624" y="437667"/>
                  </a:lnTo>
                  <a:lnTo>
                    <a:pt x="424624" y="360883"/>
                  </a:lnTo>
                  <a:close/>
                </a:path>
                <a:path w="1313179" h="438785">
                  <a:moveTo>
                    <a:pt x="454139" y="12"/>
                  </a:moveTo>
                  <a:lnTo>
                    <a:pt x="432206" y="12"/>
                  </a:lnTo>
                  <a:lnTo>
                    <a:pt x="432206" y="347192"/>
                  </a:lnTo>
                  <a:lnTo>
                    <a:pt x="454139" y="347192"/>
                  </a:lnTo>
                  <a:lnTo>
                    <a:pt x="454139" y="12"/>
                  </a:lnTo>
                  <a:close/>
                </a:path>
                <a:path w="1313179" h="438785">
                  <a:moveTo>
                    <a:pt x="502551" y="12"/>
                  </a:moveTo>
                  <a:lnTo>
                    <a:pt x="481545" y="12"/>
                  </a:lnTo>
                  <a:lnTo>
                    <a:pt x="481545" y="347192"/>
                  </a:lnTo>
                  <a:lnTo>
                    <a:pt x="502551" y="347192"/>
                  </a:lnTo>
                  <a:lnTo>
                    <a:pt x="502551" y="12"/>
                  </a:lnTo>
                  <a:close/>
                </a:path>
                <a:path w="1313179" h="438785">
                  <a:moveTo>
                    <a:pt x="509625" y="360883"/>
                  </a:moveTo>
                  <a:lnTo>
                    <a:pt x="497967" y="360883"/>
                  </a:lnTo>
                  <a:lnTo>
                    <a:pt x="479869" y="375843"/>
                  </a:lnTo>
                  <a:lnTo>
                    <a:pt x="479869" y="389420"/>
                  </a:lnTo>
                  <a:lnTo>
                    <a:pt x="498475" y="373151"/>
                  </a:lnTo>
                  <a:lnTo>
                    <a:pt x="498475" y="437667"/>
                  </a:lnTo>
                  <a:lnTo>
                    <a:pt x="509625" y="437667"/>
                  </a:lnTo>
                  <a:lnTo>
                    <a:pt x="509625" y="360883"/>
                  </a:lnTo>
                  <a:close/>
                </a:path>
                <a:path w="1313179" h="438785">
                  <a:moveTo>
                    <a:pt x="539127" y="12"/>
                  </a:moveTo>
                  <a:lnTo>
                    <a:pt x="529983" y="12"/>
                  </a:lnTo>
                  <a:lnTo>
                    <a:pt x="529983" y="347192"/>
                  </a:lnTo>
                  <a:lnTo>
                    <a:pt x="539127" y="347192"/>
                  </a:lnTo>
                  <a:lnTo>
                    <a:pt x="539127" y="12"/>
                  </a:lnTo>
                  <a:close/>
                </a:path>
                <a:path w="1313179" h="438785">
                  <a:moveTo>
                    <a:pt x="575678" y="12"/>
                  </a:moveTo>
                  <a:lnTo>
                    <a:pt x="554659" y="12"/>
                  </a:lnTo>
                  <a:lnTo>
                    <a:pt x="554659" y="347192"/>
                  </a:lnTo>
                  <a:lnTo>
                    <a:pt x="575678" y="347192"/>
                  </a:lnTo>
                  <a:lnTo>
                    <a:pt x="575678" y="12"/>
                  </a:lnTo>
                  <a:close/>
                </a:path>
                <a:path w="1313179" h="438785">
                  <a:moveTo>
                    <a:pt x="610044" y="424484"/>
                  </a:moveTo>
                  <a:lnTo>
                    <a:pt x="599020" y="397522"/>
                  </a:lnTo>
                  <a:lnTo>
                    <a:pt x="599020" y="420636"/>
                  </a:lnTo>
                  <a:lnTo>
                    <a:pt x="597712" y="423697"/>
                  </a:lnTo>
                  <a:lnTo>
                    <a:pt x="592493" y="428205"/>
                  </a:lnTo>
                  <a:lnTo>
                    <a:pt x="588835" y="429323"/>
                  </a:lnTo>
                  <a:lnTo>
                    <a:pt x="579551" y="429323"/>
                  </a:lnTo>
                  <a:lnTo>
                    <a:pt x="575919" y="428205"/>
                  </a:lnTo>
                  <a:lnTo>
                    <a:pt x="573303" y="425970"/>
                  </a:lnTo>
                  <a:lnTo>
                    <a:pt x="570699" y="423697"/>
                  </a:lnTo>
                  <a:lnTo>
                    <a:pt x="569391" y="420636"/>
                  </a:lnTo>
                  <a:lnTo>
                    <a:pt x="569391" y="413308"/>
                  </a:lnTo>
                  <a:lnTo>
                    <a:pt x="570509" y="410349"/>
                  </a:lnTo>
                  <a:lnTo>
                    <a:pt x="575017" y="405333"/>
                  </a:lnTo>
                  <a:lnTo>
                    <a:pt x="578815" y="402818"/>
                  </a:lnTo>
                  <a:lnTo>
                    <a:pt x="584187" y="400304"/>
                  </a:lnTo>
                  <a:lnTo>
                    <a:pt x="589572" y="402818"/>
                  </a:lnTo>
                  <a:lnTo>
                    <a:pt x="593394" y="405333"/>
                  </a:lnTo>
                  <a:lnTo>
                    <a:pt x="595630" y="407860"/>
                  </a:lnTo>
                  <a:lnTo>
                    <a:pt x="597903" y="410387"/>
                  </a:lnTo>
                  <a:lnTo>
                    <a:pt x="598995" y="413308"/>
                  </a:lnTo>
                  <a:lnTo>
                    <a:pt x="599020" y="420636"/>
                  </a:lnTo>
                  <a:lnTo>
                    <a:pt x="599020" y="397522"/>
                  </a:lnTo>
                  <a:lnTo>
                    <a:pt x="593979" y="394792"/>
                  </a:lnTo>
                  <a:lnTo>
                    <a:pt x="598170" y="392163"/>
                  </a:lnTo>
                  <a:lnTo>
                    <a:pt x="601116" y="389521"/>
                  </a:lnTo>
                  <a:lnTo>
                    <a:pt x="601294" y="389369"/>
                  </a:lnTo>
                  <a:lnTo>
                    <a:pt x="603427" y="386168"/>
                  </a:lnTo>
                  <a:lnTo>
                    <a:pt x="605358" y="383387"/>
                  </a:lnTo>
                  <a:lnTo>
                    <a:pt x="606298" y="380352"/>
                  </a:lnTo>
                  <a:lnTo>
                    <a:pt x="606374" y="371500"/>
                  </a:lnTo>
                  <a:lnTo>
                    <a:pt x="605116" y="368960"/>
                  </a:lnTo>
                  <a:lnTo>
                    <a:pt x="604367" y="367449"/>
                  </a:lnTo>
                  <a:lnTo>
                    <a:pt x="600341" y="364388"/>
                  </a:lnTo>
                  <a:lnTo>
                    <a:pt x="596353" y="361315"/>
                  </a:lnTo>
                  <a:lnTo>
                    <a:pt x="595807" y="361162"/>
                  </a:lnTo>
                  <a:lnTo>
                    <a:pt x="595807" y="374840"/>
                  </a:lnTo>
                  <a:lnTo>
                    <a:pt x="595731" y="380123"/>
                  </a:lnTo>
                  <a:lnTo>
                    <a:pt x="584187" y="389521"/>
                  </a:lnTo>
                  <a:lnTo>
                    <a:pt x="580428" y="388023"/>
                  </a:lnTo>
                  <a:lnTo>
                    <a:pt x="577557" y="386232"/>
                  </a:lnTo>
                  <a:lnTo>
                    <a:pt x="573570" y="382117"/>
                  </a:lnTo>
                  <a:lnTo>
                    <a:pt x="572693" y="380123"/>
                  </a:lnTo>
                  <a:lnTo>
                    <a:pt x="572579" y="374840"/>
                  </a:lnTo>
                  <a:lnTo>
                    <a:pt x="573620" y="372795"/>
                  </a:lnTo>
                  <a:lnTo>
                    <a:pt x="577799" y="369735"/>
                  </a:lnTo>
                  <a:lnTo>
                    <a:pt x="580631" y="368960"/>
                  </a:lnTo>
                  <a:lnTo>
                    <a:pt x="587883" y="368960"/>
                  </a:lnTo>
                  <a:lnTo>
                    <a:pt x="590753" y="369735"/>
                  </a:lnTo>
                  <a:lnTo>
                    <a:pt x="594817" y="372795"/>
                  </a:lnTo>
                  <a:lnTo>
                    <a:pt x="595807" y="374840"/>
                  </a:lnTo>
                  <a:lnTo>
                    <a:pt x="595807" y="361162"/>
                  </a:lnTo>
                  <a:lnTo>
                    <a:pt x="590956" y="359778"/>
                  </a:lnTo>
                  <a:lnTo>
                    <a:pt x="577392" y="359778"/>
                  </a:lnTo>
                  <a:lnTo>
                    <a:pt x="572020" y="361353"/>
                  </a:lnTo>
                  <a:lnTo>
                    <a:pt x="564045" y="367601"/>
                  </a:lnTo>
                  <a:lnTo>
                    <a:pt x="562038" y="371805"/>
                  </a:lnTo>
                  <a:lnTo>
                    <a:pt x="562038" y="380352"/>
                  </a:lnTo>
                  <a:lnTo>
                    <a:pt x="563054" y="383489"/>
                  </a:lnTo>
                  <a:lnTo>
                    <a:pt x="567182" y="389394"/>
                  </a:lnTo>
                  <a:lnTo>
                    <a:pt x="570280" y="392163"/>
                  </a:lnTo>
                  <a:lnTo>
                    <a:pt x="574433" y="394792"/>
                  </a:lnTo>
                  <a:lnTo>
                    <a:pt x="568693" y="397929"/>
                  </a:lnTo>
                  <a:lnTo>
                    <a:pt x="564642" y="401205"/>
                  </a:lnTo>
                  <a:lnTo>
                    <a:pt x="559612" y="408190"/>
                  </a:lnTo>
                  <a:lnTo>
                    <a:pt x="558368" y="412330"/>
                  </a:lnTo>
                  <a:lnTo>
                    <a:pt x="558368" y="423951"/>
                  </a:lnTo>
                  <a:lnTo>
                    <a:pt x="560616" y="429285"/>
                  </a:lnTo>
                  <a:lnTo>
                    <a:pt x="569620" y="436854"/>
                  </a:lnTo>
                  <a:lnTo>
                    <a:pt x="575983" y="438746"/>
                  </a:lnTo>
                  <a:lnTo>
                    <a:pt x="592404" y="438746"/>
                  </a:lnTo>
                  <a:lnTo>
                    <a:pt x="598792" y="436943"/>
                  </a:lnTo>
                  <a:lnTo>
                    <a:pt x="607796" y="429641"/>
                  </a:lnTo>
                  <a:lnTo>
                    <a:pt x="607923" y="429323"/>
                  </a:lnTo>
                  <a:lnTo>
                    <a:pt x="610044" y="424484"/>
                  </a:lnTo>
                  <a:close/>
                </a:path>
                <a:path w="1313179" h="438785">
                  <a:moveTo>
                    <a:pt x="624090" y="12"/>
                  </a:moveTo>
                  <a:lnTo>
                    <a:pt x="590296" y="12"/>
                  </a:lnTo>
                  <a:lnTo>
                    <a:pt x="590296" y="347192"/>
                  </a:lnTo>
                  <a:lnTo>
                    <a:pt x="624090" y="347192"/>
                  </a:lnTo>
                  <a:lnTo>
                    <a:pt x="624090" y="12"/>
                  </a:lnTo>
                  <a:close/>
                </a:path>
                <a:path w="1313179" h="438785">
                  <a:moveTo>
                    <a:pt x="648779" y="0"/>
                  </a:moveTo>
                  <a:lnTo>
                    <a:pt x="639635" y="0"/>
                  </a:lnTo>
                  <a:lnTo>
                    <a:pt x="639635" y="420293"/>
                  </a:lnTo>
                  <a:lnTo>
                    <a:pt x="648779" y="420293"/>
                  </a:lnTo>
                  <a:lnTo>
                    <a:pt x="648779" y="0"/>
                  </a:lnTo>
                  <a:close/>
                </a:path>
                <a:path w="1313179" h="438785">
                  <a:moveTo>
                    <a:pt x="672541" y="0"/>
                  </a:moveTo>
                  <a:lnTo>
                    <a:pt x="663397" y="0"/>
                  </a:lnTo>
                  <a:lnTo>
                    <a:pt x="663397" y="420293"/>
                  </a:lnTo>
                  <a:lnTo>
                    <a:pt x="672541" y="420293"/>
                  </a:lnTo>
                  <a:lnTo>
                    <a:pt x="672541" y="0"/>
                  </a:lnTo>
                  <a:close/>
                </a:path>
                <a:path w="1313179" h="438785">
                  <a:moveTo>
                    <a:pt x="721893" y="12"/>
                  </a:moveTo>
                  <a:lnTo>
                    <a:pt x="688086" y="12"/>
                  </a:lnTo>
                  <a:lnTo>
                    <a:pt x="688086" y="347192"/>
                  </a:lnTo>
                  <a:lnTo>
                    <a:pt x="721893" y="347192"/>
                  </a:lnTo>
                  <a:lnTo>
                    <a:pt x="721893" y="12"/>
                  </a:lnTo>
                  <a:close/>
                </a:path>
                <a:path w="1313179" h="438785">
                  <a:moveTo>
                    <a:pt x="744385" y="390271"/>
                  </a:moveTo>
                  <a:lnTo>
                    <a:pt x="743686" y="382727"/>
                  </a:lnTo>
                  <a:lnTo>
                    <a:pt x="740981" y="370751"/>
                  </a:lnTo>
                  <a:lnTo>
                    <a:pt x="739952" y="368592"/>
                  </a:lnTo>
                  <a:lnTo>
                    <a:pt x="739000" y="366560"/>
                  </a:lnTo>
                  <a:lnTo>
                    <a:pt x="736371" y="364070"/>
                  </a:lnTo>
                  <a:lnTo>
                    <a:pt x="734860" y="362610"/>
                  </a:lnTo>
                  <a:lnTo>
                    <a:pt x="733298" y="361848"/>
                  </a:lnTo>
                  <a:lnTo>
                    <a:pt x="733298" y="407924"/>
                  </a:lnTo>
                  <a:lnTo>
                    <a:pt x="733044" y="412940"/>
                  </a:lnTo>
                  <a:lnTo>
                    <a:pt x="725982" y="428688"/>
                  </a:lnTo>
                  <a:lnTo>
                    <a:pt x="724357" y="429120"/>
                  </a:lnTo>
                  <a:lnTo>
                    <a:pt x="721868" y="429323"/>
                  </a:lnTo>
                  <a:lnTo>
                    <a:pt x="714235" y="429323"/>
                  </a:lnTo>
                  <a:lnTo>
                    <a:pt x="711339" y="429006"/>
                  </a:lnTo>
                  <a:lnTo>
                    <a:pt x="708253" y="427672"/>
                  </a:lnTo>
                  <a:lnTo>
                    <a:pt x="707123" y="426440"/>
                  </a:lnTo>
                  <a:lnTo>
                    <a:pt x="706412" y="424675"/>
                  </a:lnTo>
                  <a:lnTo>
                    <a:pt x="705497" y="422592"/>
                  </a:lnTo>
                  <a:lnTo>
                    <a:pt x="704824" y="419417"/>
                  </a:lnTo>
                  <a:lnTo>
                    <a:pt x="703935" y="410794"/>
                  </a:lnTo>
                  <a:lnTo>
                    <a:pt x="703821" y="407924"/>
                  </a:lnTo>
                  <a:lnTo>
                    <a:pt x="703808" y="390271"/>
                  </a:lnTo>
                  <a:lnTo>
                    <a:pt x="703986" y="386257"/>
                  </a:lnTo>
                  <a:lnTo>
                    <a:pt x="714844" y="368592"/>
                  </a:lnTo>
                  <a:lnTo>
                    <a:pt x="722210" y="368592"/>
                  </a:lnTo>
                  <a:lnTo>
                    <a:pt x="733298" y="407924"/>
                  </a:lnTo>
                  <a:lnTo>
                    <a:pt x="733298" y="361848"/>
                  </a:lnTo>
                  <a:lnTo>
                    <a:pt x="732599" y="361492"/>
                  </a:lnTo>
                  <a:lnTo>
                    <a:pt x="726643" y="360019"/>
                  </a:lnTo>
                  <a:lnTo>
                    <a:pt x="722922" y="359651"/>
                  </a:lnTo>
                  <a:lnTo>
                    <a:pt x="713460" y="359651"/>
                  </a:lnTo>
                  <a:lnTo>
                    <a:pt x="692721" y="407924"/>
                  </a:lnTo>
                  <a:lnTo>
                    <a:pt x="693267" y="414566"/>
                  </a:lnTo>
                  <a:lnTo>
                    <a:pt x="713460" y="438746"/>
                  </a:lnTo>
                  <a:lnTo>
                    <a:pt x="723519" y="438746"/>
                  </a:lnTo>
                  <a:lnTo>
                    <a:pt x="740156" y="429323"/>
                  </a:lnTo>
                  <a:lnTo>
                    <a:pt x="741489" y="426059"/>
                  </a:lnTo>
                  <a:lnTo>
                    <a:pt x="743813" y="414985"/>
                  </a:lnTo>
                  <a:lnTo>
                    <a:pt x="744385" y="407924"/>
                  </a:lnTo>
                  <a:lnTo>
                    <a:pt x="744385" y="390271"/>
                  </a:lnTo>
                  <a:close/>
                </a:path>
                <a:path w="1313179" h="438785">
                  <a:moveTo>
                    <a:pt x="758456" y="12"/>
                  </a:moveTo>
                  <a:lnTo>
                    <a:pt x="749300" y="12"/>
                  </a:lnTo>
                  <a:lnTo>
                    <a:pt x="749300" y="347192"/>
                  </a:lnTo>
                  <a:lnTo>
                    <a:pt x="758456" y="347192"/>
                  </a:lnTo>
                  <a:lnTo>
                    <a:pt x="758456" y="12"/>
                  </a:lnTo>
                  <a:close/>
                </a:path>
                <a:path w="1313179" h="438785">
                  <a:moveTo>
                    <a:pt x="806869" y="12"/>
                  </a:moveTo>
                  <a:lnTo>
                    <a:pt x="773061" y="12"/>
                  </a:lnTo>
                  <a:lnTo>
                    <a:pt x="773061" y="347192"/>
                  </a:lnTo>
                  <a:lnTo>
                    <a:pt x="806869" y="347192"/>
                  </a:lnTo>
                  <a:lnTo>
                    <a:pt x="806869" y="12"/>
                  </a:lnTo>
                  <a:close/>
                </a:path>
                <a:path w="1313179" h="438785">
                  <a:moveTo>
                    <a:pt x="829360" y="390271"/>
                  </a:moveTo>
                  <a:lnTo>
                    <a:pt x="828687" y="382727"/>
                  </a:lnTo>
                  <a:lnTo>
                    <a:pt x="827303" y="376745"/>
                  </a:lnTo>
                  <a:lnTo>
                    <a:pt x="825957" y="370751"/>
                  </a:lnTo>
                  <a:lnTo>
                    <a:pt x="824941" y="368592"/>
                  </a:lnTo>
                  <a:lnTo>
                    <a:pt x="823976" y="366560"/>
                  </a:lnTo>
                  <a:lnTo>
                    <a:pt x="821347" y="364070"/>
                  </a:lnTo>
                  <a:lnTo>
                    <a:pt x="819835" y="362610"/>
                  </a:lnTo>
                  <a:lnTo>
                    <a:pt x="818273" y="361848"/>
                  </a:lnTo>
                  <a:lnTo>
                    <a:pt x="818273" y="407924"/>
                  </a:lnTo>
                  <a:lnTo>
                    <a:pt x="818032" y="412940"/>
                  </a:lnTo>
                  <a:lnTo>
                    <a:pt x="816787" y="421982"/>
                  </a:lnTo>
                  <a:lnTo>
                    <a:pt x="815848" y="425043"/>
                  </a:lnTo>
                  <a:lnTo>
                    <a:pt x="814552" y="426631"/>
                  </a:lnTo>
                  <a:lnTo>
                    <a:pt x="813803" y="427583"/>
                  </a:lnTo>
                  <a:lnTo>
                    <a:pt x="812596" y="428282"/>
                  </a:lnTo>
                  <a:lnTo>
                    <a:pt x="810958" y="428688"/>
                  </a:lnTo>
                  <a:lnTo>
                    <a:pt x="809345" y="429120"/>
                  </a:lnTo>
                  <a:lnTo>
                    <a:pt x="806843" y="429323"/>
                  </a:lnTo>
                  <a:lnTo>
                    <a:pt x="799198" y="429323"/>
                  </a:lnTo>
                  <a:lnTo>
                    <a:pt x="796328" y="429006"/>
                  </a:lnTo>
                  <a:lnTo>
                    <a:pt x="793216" y="427672"/>
                  </a:lnTo>
                  <a:lnTo>
                    <a:pt x="792111" y="426440"/>
                  </a:lnTo>
                  <a:lnTo>
                    <a:pt x="791387" y="424675"/>
                  </a:lnTo>
                  <a:lnTo>
                    <a:pt x="790473" y="422592"/>
                  </a:lnTo>
                  <a:lnTo>
                    <a:pt x="789800" y="419417"/>
                  </a:lnTo>
                  <a:lnTo>
                    <a:pt x="788936" y="410794"/>
                  </a:lnTo>
                  <a:lnTo>
                    <a:pt x="788809" y="407924"/>
                  </a:lnTo>
                  <a:lnTo>
                    <a:pt x="788784" y="390271"/>
                  </a:lnTo>
                  <a:lnTo>
                    <a:pt x="788962" y="386257"/>
                  </a:lnTo>
                  <a:lnTo>
                    <a:pt x="789520" y="381901"/>
                  </a:lnTo>
                  <a:lnTo>
                    <a:pt x="790067" y="377342"/>
                  </a:lnTo>
                  <a:lnTo>
                    <a:pt x="799820" y="368592"/>
                  </a:lnTo>
                  <a:lnTo>
                    <a:pt x="807186" y="368592"/>
                  </a:lnTo>
                  <a:lnTo>
                    <a:pt x="818273" y="407924"/>
                  </a:lnTo>
                  <a:lnTo>
                    <a:pt x="818273" y="361848"/>
                  </a:lnTo>
                  <a:lnTo>
                    <a:pt x="817575" y="361492"/>
                  </a:lnTo>
                  <a:lnTo>
                    <a:pt x="811631" y="360019"/>
                  </a:lnTo>
                  <a:lnTo>
                    <a:pt x="807910" y="359651"/>
                  </a:lnTo>
                  <a:lnTo>
                    <a:pt x="798436" y="359651"/>
                  </a:lnTo>
                  <a:lnTo>
                    <a:pt x="777697" y="407924"/>
                  </a:lnTo>
                  <a:lnTo>
                    <a:pt x="778243" y="414566"/>
                  </a:lnTo>
                  <a:lnTo>
                    <a:pt x="798436" y="438746"/>
                  </a:lnTo>
                  <a:lnTo>
                    <a:pt x="808507" y="438746"/>
                  </a:lnTo>
                  <a:lnTo>
                    <a:pt x="827671" y="420281"/>
                  </a:lnTo>
                  <a:lnTo>
                    <a:pt x="828789" y="414985"/>
                  </a:lnTo>
                  <a:lnTo>
                    <a:pt x="829360" y="407924"/>
                  </a:lnTo>
                  <a:lnTo>
                    <a:pt x="829360" y="390271"/>
                  </a:lnTo>
                  <a:close/>
                </a:path>
                <a:path w="1313179" h="438785">
                  <a:moveTo>
                    <a:pt x="843432" y="12"/>
                  </a:moveTo>
                  <a:lnTo>
                    <a:pt x="834275" y="12"/>
                  </a:lnTo>
                  <a:lnTo>
                    <a:pt x="834275" y="347192"/>
                  </a:lnTo>
                  <a:lnTo>
                    <a:pt x="843432" y="347192"/>
                  </a:lnTo>
                  <a:lnTo>
                    <a:pt x="843432" y="12"/>
                  </a:lnTo>
                  <a:close/>
                </a:path>
                <a:path w="1313179" h="438785">
                  <a:moveTo>
                    <a:pt x="879970" y="12"/>
                  </a:moveTo>
                  <a:lnTo>
                    <a:pt x="858964" y="12"/>
                  </a:lnTo>
                  <a:lnTo>
                    <a:pt x="858964" y="347192"/>
                  </a:lnTo>
                  <a:lnTo>
                    <a:pt x="879970" y="347192"/>
                  </a:lnTo>
                  <a:lnTo>
                    <a:pt x="879970" y="12"/>
                  </a:lnTo>
                  <a:close/>
                </a:path>
                <a:path w="1313179" h="438785">
                  <a:moveTo>
                    <a:pt x="912799" y="374281"/>
                  </a:moveTo>
                  <a:lnTo>
                    <a:pt x="910564" y="369125"/>
                  </a:lnTo>
                  <a:lnTo>
                    <a:pt x="901712" y="361556"/>
                  </a:lnTo>
                  <a:lnTo>
                    <a:pt x="895616" y="359651"/>
                  </a:lnTo>
                  <a:lnTo>
                    <a:pt x="884034" y="359651"/>
                  </a:lnTo>
                  <a:lnTo>
                    <a:pt x="880402" y="360095"/>
                  </a:lnTo>
                  <a:lnTo>
                    <a:pt x="873658" y="361937"/>
                  </a:lnTo>
                  <a:lnTo>
                    <a:pt x="870483" y="363334"/>
                  </a:lnTo>
                  <a:lnTo>
                    <a:pt x="867511" y="365188"/>
                  </a:lnTo>
                  <a:lnTo>
                    <a:pt x="867511" y="377164"/>
                  </a:lnTo>
                  <a:lnTo>
                    <a:pt x="871994" y="374167"/>
                  </a:lnTo>
                  <a:lnTo>
                    <a:pt x="875944" y="371970"/>
                  </a:lnTo>
                  <a:lnTo>
                    <a:pt x="882688" y="369163"/>
                  </a:lnTo>
                  <a:lnTo>
                    <a:pt x="885710" y="368465"/>
                  </a:lnTo>
                  <a:lnTo>
                    <a:pt x="892187" y="368465"/>
                  </a:lnTo>
                  <a:lnTo>
                    <a:pt x="895286" y="369544"/>
                  </a:lnTo>
                  <a:lnTo>
                    <a:pt x="900201" y="373761"/>
                  </a:lnTo>
                  <a:lnTo>
                    <a:pt x="901420" y="376377"/>
                  </a:lnTo>
                  <a:lnTo>
                    <a:pt x="901420" y="382282"/>
                  </a:lnTo>
                  <a:lnTo>
                    <a:pt x="900620" y="384810"/>
                  </a:lnTo>
                  <a:lnTo>
                    <a:pt x="897470" y="389305"/>
                  </a:lnTo>
                  <a:lnTo>
                    <a:pt x="894600" y="391833"/>
                  </a:lnTo>
                  <a:lnTo>
                    <a:pt x="881672" y="400532"/>
                  </a:lnTo>
                  <a:lnTo>
                    <a:pt x="875919" y="404444"/>
                  </a:lnTo>
                  <a:lnTo>
                    <a:pt x="871880" y="408749"/>
                  </a:lnTo>
                  <a:lnTo>
                    <a:pt x="867156" y="418198"/>
                  </a:lnTo>
                  <a:lnTo>
                    <a:pt x="865974" y="424548"/>
                  </a:lnTo>
                  <a:lnTo>
                    <a:pt x="865974" y="432511"/>
                  </a:lnTo>
                  <a:lnTo>
                    <a:pt x="866140" y="437045"/>
                  </a:lnTo>
                  <a:lnTo>
                    <a:pt x="911580" y="437045"/>
                  </a:lnTo>
                  <a:lnTo>
                    <a:pt x="911580" y="427736"/>
                  </a:lnTo>
                  <a:lnTo>
                    <a:pt x="877658" y="427736"/>
                  </a:lnTo>
                  <a:lnTo>
                    <a:pt x="877658" y="421982"/>
                  </a:lnTo>
                  <a:lnTo>
                    <a:pt x="878573" y="418833"/>
                  </a:lnTo>
                  <a:lnTo>
                    <a:pt x="882294" y="413397"/>
                  </a:lnTo>
                  <a:lnTo>
                    <a:pt x="885736" y="410362"/>
                  </a:lnTo>
                  <a:lnTo>
                    <a:pt x="903173" y="398919"/>
                  </a:lnTo>
                  <a:lnTo>
                    <a:pt x="906995" y="395490"/>
                  </a:lnTo>
                  <a:lnTo>
                    <a:pt x="911631" y="388708"/>
                  </a:lnTo>
                  <a:lnTo>
                    <a:pt x="912799" y="384937"/>
                  </a:lnTo>
                  <a:lnTo>
                    <a:pt x="912799" y="374281"/>
                  </a:lnTo>
                  <a:close/>
                </a:path>
                <a:path w="1313179" h="438785">
                  <a:moveTo>
                    <a:pt x="916520" y="12"/>
                  </a:moveTo>
                  <a:lnTo>
                    <a:pt x="895527" y="12"/>
                  </a:lnTo>
                  <a:lnTo>
                    <a:pt x="895527" y="347192"/>
                  </a:lnTo>
                  <a:lnTo>
                    <a:pt x="916520" y="347192"/>
                  </a:lnTo>
                  <a:lnTo>
                    <a:pt x="916520" y="12"/>
                  </a:lnTo>
                  <a:close/>
                </a:path>
                <a:path w="1313179" h="438785">
                  <a:moveTo>
                    <a:pt x="953096" y="12"/>
                  </a:moveTo>
                  <a:lnTo>
                    <a:pt x="943940" y="12"/>
                  </a:lnTo>
                  <a:lnTo>
                    <a:pt x="943940" y="347192"/>
                  </a:lnTo>
                  <a:lnTo>
                    <a:pt x="953096" y="347192"/>
                  </a:lnTo>
                  <a:lnTo>
                    <a:pt x="953096" y="12"/>
                  </a:lnTo>
                  <a:close/>
                </a:path>
                <a:path w="1313179" h="438785">
                  <a:moveTo>
                    <a:pt x="996327" y="403275"/>
                  </a:moveTo>
                  <a:lnTo>
                    <a:pt x="993825" y="397332"/>
                  </a:lnTo>
                  <a:lnTo>
                    <a:pt x="983830" y="388150"/>
                  </a:lnTo>
                  <a:lnTo>
                    <a:pt x="977379" y="385864"/>
                  </a:lnTo>
                  <a:lnTo>
                    <a:pt x="964260" y="385991"/>
                  </a:lnTo>
                  <a:lnTo>
                    <a:pt x="965098" y="370078"/>
                  </a:lnTo>
                  <a:lnTo>
                    <a:pt x="993990" y="370078"/>
                  </a:lnTo>
                  <a:lnTo>
                    <a:pt x="993990" y="360883"/>
                  </a:lnTo>
                  <a:lnTo>
                    <a:pt x="955548" y="360883"/>
                  </a:lnTo>
                  <a:lnTo>
                    <a:pt x="953122" y="396151"/>
                  </a:lnTo>
                  <a:lnTo>
                    <a:pt x="962621" y="395122"/>
                  </a:lnTo>
                  <a:lnTo>
                    <a:pt x="972019" y="395046"/>
                  </a:lnTo>
                  <a:lnTo>
                    <a:pt x="976731" y="396379"/>
                  </a:lnTo>
                  <a:lnTo>
                    <a:pt x="983602" y="401726"/>
                  </a:lnTo>
                  <a:lnTo>
                    <a:pt x="985316" y="405358"/>
                  </a:lnTo>
                  <a:lnTo>
                    <a:pt x="985316" y="416026"/>
                  </a:lnTo>
                  <a:lnTo>
                    <a:pt x="982827" y="420725"/>
                  </a:lnTo>
                  <a:lnTo>
                    <a:pt x="972908" y="427418"/>
                  </a:lnTo>
                  <a:lnTo>
                    <a:pt x="965911" y="429094"/>
                  </a:lnTo>
                  <a:lnTo>
                    <a:pt x="956906" y="429094"/>
                  </a:lnTo>
                  <a:lnTo>
                    <a:pt x="952868" y="428967"/>
                  </a:lnTo>
                  <a:lnTo>
                    <a:pt x="952868" y="438518"/>
                  </a:lnTo>
                  <a:lnTo>
                    <a:pt x="955776" y="438518"/>
                  </a:lnTo>
                  <a:lnTo>
                    <a:pt x="964780" y="438048"/>
                  </a:lnTo>
                  <a:lnTo>
                    <a:pt x="996327" y="419277"/>
                  </a:lnTo>
                  <a:lnTo>
                    <a:pt x="996327" y="403275"/>
                  </a:lnTo>
                  <a:close/>
                </a:path>
                <a:path w="1313179" h="438785">
                  <a:moveTo>
                    <a:pt x="1014310" y="12"/>
                  </a:moveTo>
                  <a:lnTo>
                    <a:pt x="980503" y="12"/>
                  </a:lnTo>
                  <a:lnTo>
                    <a:pt x="980503" y="347192"/>
                  </a:lnTo>
                  <a:lnTo>
                    <a:pt x="1014310" y="347192"/>
                  </a:lnTo>
                  <a:lnTo>
                    <a:pt x="1014310" y="12"/>
                  </a:lnTo>
                  <a:close/>
                </a:path>
                <a:path w="1313179" h="438785">
                  <a:moveTo>
                    <a:pt x="1038072" y="12"/>
                  </a:moveTo>
                  <a:lnTo>
                    <a:pt x="1028941" y="12"/>
                  </a:lnTo>
                  <a:lnTo>
                    <a:pt x="1028941" y="347192"/>
                  </a:lnTo>
                  <a:lnTo>
                    <a:pt x="1038072" y="347192"/>
                  </a:lnTo>
                  <a:lnTo>
                    <a:pt x="1038072" y="12"/>
                  </a:lnTo>
                  <a:close/>
                </a:path>
                <a:path w="1313179" h="438785">
                  <a:moveTo>
                    <a:pt x="1084745" y="360870"/>
                  </a:moveTo>
                  <a:lnTo>
                    <a:pt x="1034427" y="360870"/>
                  </a:lnTo>
                  <a:lnTo>
                    <a:pt x="1034427" y="369938"/>
                  </a:lnTo>
                  <a:lnTo>
                    <a:pt x="1071880" y="369938"/>
                  </a:lnTo>
                  <a:lnTo>
                    <a:pt x="1071880" y="371271"/>
                  </a:lnTo>
                  <a:lnTo>
                    <a:pt x="1071511" y="372364"/>
                  </a:lnTo>
                  <a:lnTo>
                    <a:pt x="1070013" y="374878"/>
                  </a:lnTo>
                  <a:lnTo>
                    <a:pt x="1068451" y="376961"/>
                  </a:lnTo>
                  <a:lnTo>
                    <a:pt x="1055255" y="392709"/>
                  </a:lnTo>
                  <a:lnTo>
                    <a:pt x="1051458" y="399122"/>
                  </a:lnTo>
                  <a:lnTo>
                    <a:pt x="1046530" y="412559"/>
                  </a:lnTo>
                  <a:lnTo>
                    <a:pt x="1045311" y="419836"/>
                  </a:lnTo>
                  <a:lnTo>
                    <a:pt x="1045311" y="427736"/>
                  </a:lnTo>
                  <a:lnTo>
                    <a:pt x="1045311" y="437654"/>
                  </a:lnTo>
                  <a:lnTo>
                    <a:pt x="1055852" y="437654"/>
                  </a:lnTo>
                  <a:lnTo>
                    <a:pt x="1055852" y="420497"/>
                  </a:lnTo>
                  <a:lnTo>
                    <a:pt x="1056868" y="414362"/>
                  </a:lnTo>
                  <a:lnTo>
                    <a:pt x="1060983" y="403199"/>
                  </a:lnTo>
                  <a:lnTo>
                    <a:pt x="1064183" y="397776"/>
                  </a:lnTo>
                  <a:lnTo>
                    <a:pt x="1081671" y="376732"/>
                  </a:lnTo>
                  <a:lnTo>
                    <a:pt x="1084745" y="370166"/>
                  </a:lnTo>
                  <a:lnTo>
                    <a:pt x="1084745" y="360870"/>
                  </a:lnTo>
                  <a:close/>
                </a:path>
                <a:path w="1313179" h="438785">
                  <a:moveTo>
                    <a:pt x="1087437" y="12"/>
                  </a:moveTo>
                  <a:lnTo>
                    <a:pt x="1078293" y="12"/>
                  </a:lnTo>
                  <a:lnTo>
                    <a:pt x="1078293" y="347192"/>
                  </a:lnTo>
                  <a:lnTo>
                    <a:pt x="1087437" y="347192"/>
                  </a:lnTo>
                  <a:lnTo>
                    <a:pt x="1087437" y="12"/>
                  </a:lnTo>
                  <a:close/>
                </a:path>
                <a:path w="1313179" h="438785">
                  <a:moveTo>
                    <a:pt x="1123975" y="12"/>
                  </a:moveTo>
                  <a:lnTo>
                    <a:pt x="1114844" y="12"/>
                  </a:lnTo>
                  <a:lnTo>
                    <a:pt x="1114844" y="347192"/>
                  </a:lnTo>
                  <a:lnTo>
                    <a:pt x="1123975" y="347192"/>
                  </a:lnTo>
                  <a:lnTo>
                    <a:pt x="1123975" y="12"/>
                  </a:lnTo>
                  <a:close/>
                </a:path>
                <a:path w="1313179" h="438785">
                  <a:moveTo>
                    <a:pt x="1167231" y="403275"/>
                  </a:moveTo>
                  <a:lnTo>
                    <a:pt x="1164704" y="397332"/>
                  </a:lnTo>
                  <a:lnTo>
                    <a:pt x="1154709" y="388150"/>
                  </a:lnTo>
                  <a:lnTo>
                    <a:pt x="1148257" y="385864"/>
                  </a:lnTo>
                  <a:lnTo>
                    <a:pt x="1135138" y="385991"/>
                  </a:lnTo>
                  <a:lnTo>
                    <a:pt x="1135976" y="370078"/>
                  </a:lnTo>
                  <a:lnTo>
                    <a:pt x="1164894" y="370078"/>
                  </a:lnTo>
                  <a:lnTo>
                    <a:pt x="1164894" y="360883"/>
                  </a:lnTo>
                  <a:lnTo>
                    <a:pt x="1126451" y="360883"/>
                  </a:lnTo>
                  <a:lnTo>
                    <a:pt x="1124000" y="396151"/>
                  </a:lnTo>
                  <a:lnTo>
                    <a:pt x="1133500" y="395122"/>
                  </a:lnTo>
                  <a:lnTo>
                    <a:pt x="1142898" y="395046"/>
                  </a:lnTo>
                  <a:lnTo>
                    <a:pt x="1147635" y="396379"/>
                  </a:lnTo>
                  <a:lnTo>
                    <a:pt x="1154480" y="401726"/>
                  </a:lnTo>
                  <a:lnTo>
                    <a:pt x="1156195" y="405358"/>
                  </a:lnTo>
                  <a:lnTo>
                    <a:pt x="1156195" y="416026"/>
                  </a:lnTo>
                  <a:lnTo>
                    <a:pt x="1153706" y="420725"/>
                  </a:lnTo>
                  <a:lnTo>
                    <a:pt x="1143787" y="427418"/>
                  </a:lnTo>
                  <a:lnTo>
                    <a:pt x="1136815" y="429094"/>
                  </a:lnTo>
                  <a:lnTo>
                    <a:pt x="1127810" y="429094"/>
                  </a:lnTo>
                  <a:lnTo>
                    <a:pt x="1123746" y="428967"/>
                  </a:lnTo>
                  <a:lnTo>
                    <a:pt x="1123746" y="438518"/>
                  </a:lnTo>
                  <a:lnTo>
                    <a:pt x="1126680" y="438518"/>
                  </a:lnTo>
                  <a:lnTo>
                    <a:pt x="1135684" y="438048"/>
                  </a:lnTo>
                  <a:lnTo>
                    <a:pt x="1167231" y="419277"/>
                  </a:lnTo>
                  <a:lnTo>
                    <a:pt x="1167231" y="403275"/>
                  </a:lnTo>
                  <a:close/>
                </a:path>
                <a:path w="1313179" h="438785">
                  <a:moveTo>
                    <a:pt x="1184300" y="12"/>
                  </a:moveTo>
                  <a:lnTo>
                    <a:pt x="1151407" y="12"/>
                  </a:lnTo>
                  <a:lnTo>
                    <a:pt x="1151407" y="347192"/>
                  </a:lnTo>
                  <a:lnTo>
                    <a:pt x="1184300" y="347192"/>
                  </a:lnTo>
                  <a:lnTo>
                    <a:pt x="1184300" y="12"/>
                  </a:lnTo>
                  <a:close/>
                </a:path>
                <a:path w="1313179" h="438785">
                  <a:moveTo>
                    <a:pt x="1208976" y="0"/>
                  </a:moveTo>
                  <a:lnTo>
                    <a:pt x="1199819" y="0"/>
                  </a:lnTo>
                  <a:lnTo>
                    <a:pt x="1199819" y="420293"/>
                  </a:lnTo>
                  <a:lnTo>
                    <a:pt x="1208976" y="420293"/>
                  </a:lnTo>
                  <a:lnTo>
                    <a:pt x="1208976" y="0"/>
                  </a:lnTo>
                  <a:close/>
                </a:path>
                <a:path w="1313179" h="438785">
                  <a:moveTo>
                    <a:pt x="1233627" y="0"/>
                  </a:moveTo>
                  <a:lnTo>
                    <a:pt x="1224508" y="0"/>
                  </a:lnTo>
                  <a:lnTo>
                    <a:pt x="1224508" y="420293"/>
                  </a:lnTo>
                  <a:lnTo>
                    <a:pt x="1233627" y="420293"/>
                  </a:lnTo>
                  <a:lnTo>
                    <a:pt x="1233627" y="0"/>
                  </a:lnTo>
                  <a:close/>
                </a:path>
                <a:path w="1313179" h="438785">
                  <a:moveTo>
                    <a:pt x="1312862" y="396976"/>
                  </a:moveTo>
                  <a:lnTo>
                    <a:pt x="1261910" y="362839"/>
                  </a:lnTo>
                  <a:lnTo>
                    <a:pt x="1261910" y="375577"/>
                  </a:lnTo>
                  <a:lnTo>
                    <a:pt x="1298003" y="398716"/>
                  </a:lnTo>
                  <a:lnTo>
                    <a:pt x="1261910" y="421855"/>
                  </a:lnTo>
                  <a:lnTo>
                    <a:pt x="1261910" y="434721"/>
                  </a:lnTo>
                  <a:lnTo>
                    <a:pt x="1312862" y="400519"/>
                  </a:lnTo>
                  <a:lnTo>
                    <a:pt x="1312862" y="3969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188454" y="5171423"/>
            <a:ext cx="1738630" cy="1920239"/>
          </a:xfrm>
          <a:custGeom>
            <a:avLst/>
            <a:gdLst/>
            <a:ahLst/>
            <a:cxnLst/>
            <a:rect l="l" t="t" r="r" b="b"/>
            <a:pathLst>
              <a:path w="1738630" h="192024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7875"/>
                </a:lnTo>
                <a:lnTo>
                  <a:pt x="1124" y="1889498"/>
                </a:lnTo>
                <a:lnTo>
                  <a:pt x="8999" y="1910872"/>
                </a:lnTo>
                <a:lnTo>
                  <a:pt x="30373" y="1918746"/>
                </a:lnTo>
                <a:lnTo>
                  <a:pt x="71996" y="1919871"/>
                </a:lnTo>
                <a:lnTo>
                  <a:pt x="1666595" y="1919871"/>
                </a:lnTo>
                <a:lnTo>
                  <a:pt x="1708218" y="1918746"/>
                </a:lnTo>
                <a:lnTo>
                  <a:pt x="1729592" y="1910872"/>
                </a:lnTo>
                <a:lnTo>
                  <a:pt x="1737466" y="1889498"/>
                </a:lnTo>
                <a:lnTo>
                  <a:pt x="1738591" y="184787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3841367" y="1973510"/>
            <a:ext cx="1738630" cy="3113405"/>
            <a:chOff x="3841367" y="1973510"/>
            <a:chExt cx="1738630" cy="3113405"/>
          </a:xfrm>
        </p:grpSpPr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28529" y="3890175"/>
              <a:ext cx="565440" cy="1196682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841367" y="1973510"/>
              <a:ext cx="1738630" cy="1914525"/>
            </a:xfrm>
            <a:custGeom>
              <a:avLst/>
              <a:gdLst/>
              <a:ahLst/>
              <a:cxnLst/>
              <a:rect l="l" t="t" r="r" b="b"/>
              <a:pathLst>
                <a:path w="1738629" h="1914525">
                  <a:moveTo>
                    <a:pt x="1666595" y="0"/>
                  </a:moveTo>
                  <a:lnTo>
                    <a:pt x="71996" y="0"/>
                  </a:lnTo>
                  <a:lnTo>
                    <a:pt x="30373" y="1124"/>
                  </a:lnTo>
                  <a:lnTo>
                    <a:pt x="8999" y="8999"/>
                  </a:lnTo>
                  <a:lnTo>
                    <a:pt x="1124" y="30373"/>
                  </a:lnTo>
                  <a:lnTo>
                    <a:pt x="0" y="71996"/>
                  </a:lnTo>
                  <a:lnTo>
                    <a:pt x="0" y="1842490"/>
                  </a:lnTo>
                  <a:lnTo>
                    <a:pt x="1124" y="1884113"/>
                  </a:lnTo>
                  <a:lnTo>
                    <a:pt x="8999" y="1905487"/>
                  </a:lnTo>
                  <a:lnTo>
                    <a:pt x="30373" y="1913361"/>
                  </a:lnTo>
                  <a:lnTo>
                    <a:pt x="71996" y="1914486"/>
                  </a:lnTo>
                  <a:lnTo>
                    <a:pt x="1666595" y="1914486"/>
                  </a:lnTo>
                  <a:lnTo>
                    <a:pt x="1708218" y="1913361"/>
                  </a:lnTo>
                  <a:lnTo>
                    <a:pt x="1729592" y="1905487"/>
                  </a:lnTo>
                  <a:lnTo>
                    <a:pt x="1737466" y="1884113"/>
                  </a:lnTo>
                  <a:lnTo>
                    <a:pt x="1738591" y="1842490"/>
                  </a:lnTo>
                  <a:lnTo>
                    <a:pt x="1738591" y="71996"/>
                  </a:lnTo>
                  <a:lnTo>
                    <a:pt x="1737466" y="30373"/>
                  </a:lnTo>
                  <a:lnTo>
                    <a:pt x="1729592" y="8999"/>
                  </a:lnTo>
                  <a:lnTo>
                    <a:pt x="1708218" y="1124"/>
                  </a:lnTo>
                  <a:lnTo>
                    <a:pt x="16665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340519" y="5248064"/>
            <a:ext cx="1435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BERRY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4" name="object 1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71334" y="4179151"/>
            <a:ext cx="408114" cy="902723"/>
          </a:xfrm>
          <a:prstGeom prst="rect">
            <a:avLst/>
          </a:prstGeom>
        </p:spPr>
      </p:pic>
      <p:grpSp>
        <p:nvGrpSpPr>
          <p:cNvPr id="15" name="object 15"/>
          <p:cNvGrpSpPr/>
          <p:nvPr/>
        </p:nvGrpSpPr>
        <p:grpSpPr>
          <a:xfrm>
            <a:off x="263485" y="5792584"/>
            <a:ext cx="1519555" cy="1229995"/>
            <a:chOff x="263485" y="5792584"/>
            <a:chExt cx="1519555" cy="1229995"/>
          </a:xfrm>
        </p:grpSpPr>
        <p:sp>
          <p:nvSpPr>
            <p:cNvPr id="16" name="object 16"/>
            <p:cNvSpPr/>
            <p:nvPr/>
          </p:nvSpPr>
          <p:spPr>
            <a:xfrm>
              <a:off x="1024774" y="6250665"/>
              <a:ext cx="0" cy="772160"/>
            </a:xfrm>
            <a:custGeom>
              <a:avLst/>
              <a:gdLst/>
              <a:ahLst/>
              <a:cxnLst/>
              <a:rect l="l" t="t" r="r" b="b"/>
              <a:pathLst>
                <a:path h="772159">
                  <a:moveTo>
                    <a:pt x="0" y="0"/>
                  </a:moveTo>
                  <a:lnTo>
                    <a:pt x="0" y="771740"/>
                  </a:lnTo>
                </a:path>
              </a:pathLst>
            </a:custGeom>
            <a:ln w="6350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66172" y="6375078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63485" y="6544753"/>
              <a:ext cx="1518920" cy="0"/>
            </a:xfrm>
            <a:custGeom>
              <a:avLst/>
              <a:gdLst/>
              <a:ahLst/>
              <a:cxnLst/>
              <a:rect l="l" t="t" r="r" b="b"/>
              <a:pathLst>
                <a:path w="1518920">
                  <a:moveTo>
                    <a:pt x="0" y="0"/>
                  </a:moveTo>
                  <a:lnTo>
                    <a:pt x="1518551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66172" y="6709967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66842" y="6875142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04850" y="5792597"/>
              <a:ext cx="1283335" cy="431165"/>
            </a:xfrm>
            <a:custGeom>
              <a:avLst/>
              <a:gdLst/>
              <a:ahLst/>
              <a:cxnLst/>
              <a:rect l="l" t="t" r="r" b="b"/>
              <a:pathLst>
                <a:path w="1283335" h="431164">
                  <a:moveTo>
                    <a:pt x="1283309" y="0"/>
                  </a:moveTo>
                  <a:lnTo>
                    <a:pt x="0" y="0"/>
                  </a:lnTo>
                  <a:lnTo>
                    <a:pt x="0" y="431101"/>
                  </a:lnTo>
                  <a:lnTo>
                    <a:pt x="1283309" y="431101"/>
                  </a:lnTo>
                  <a:lnTo>
                    <a:pt x="12833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31888" y="5792584"/>
              <a:ext cx="1226185" cy="379095"/>
            </a:xfrm>
            <a:custGeom>
              <a:avLst/>
              <a:gdLst/>
              <a:ahLst/>
              <a:cxnLst/>
              <a:rect l="l" t="t" r="r" b="b"/>
              <a:pathLst>
                <a:path w="1226185" h="379095">
                  <a:moveTo>
                    <a:pt x="51092" y="346176"/>
                  </a:moveTo>
                  <a:lnTo>
                    <a:pt x="48844" y="340436"/>
                  </a:lnTo>
                  <a:lnTo>
                    <a:pt x="46659" y="338201"/>
                  </a:lnTo>
                  <a:lnTo>
                    <a:pt x="40195" y="331571"/>
                  </a:lnTo>
                  <a:lnTo>
                    <a:pt x="40195" y="348602"/>
                  </a:lnTo>
                  <a:lnTo>
                    <a:pt x="40144" y="358292"/>
                  </a:lnTo>
                  <a:lnTo>
                    <a:pt x="38925" y="362026"/>
                  </a:lnTo>
                  <a:lnTo>
                    <a:pt x="36385" y="364858"/>
                  </a:lnTo>
                  <a:lnTo>
                    <a:pt x="33832" y="367665"/>
                  </a:lnTo>
                  <a:lnTo>
                    <a:pt x="30302" y="369074"/>
                  </a:lnTo>
                  <a:lnTo>
                    <a:pt x="21221" y="369074"/>
                  </a:lnTo>
                  <a:lnTo>
                    <a:pt x="17589" y="367665"/>
                  </a:lnTo>
                  <a:lnTo>
                    <a:pt x="12230" y="362026"/>
                  </a:lnTo>
                  <a:lnTo>
                    <a:pt x="10896" y="358292"/>
                  </a:lnTo>
                  <a:lnTo>
                    <a:pt x="10998" y="348602"/>
                  </a:lnTo>
                  <a:lnTo>
                    <a:pt x="40195" y="348602"/>
                  </a:lnTo>
                  <a:lnTo>
                    <a:pt x="40195" y="331571"/>
                  </a:lnTo>
                  <a:lnTo>
                    <a:pt x="39916" y="331279"/>
                  </a:lnTo>
                  <a:lnTo>
                    <a:pt x="38696" y="330784"/>
                  </a:lnTo>
                  <a:lnTo>
                    <a:pt x="34302" y="328993"/>
                  </a:lnTo>
                  <a:lnTo>
                    <a:pt x="25946" y="328993"/>
                  </a:lnTo>
                  <a:lnTo>
                    <a:pt x="24358" y="329145"/>
                  </a:lnTo>
                  <a:lnTo>
                    <a:pt x="21209" y="329755"/>
                  </a:lnTo>
                  <a:lnTo>
                    <a:pt x="19672" y="330187"/>
                  </a:lnTo>
                  <a:lnTo>
                    <a:pt x="18173" y="330784"/>
                  </a:lnTo>
                  <a:lnTo>
                    <a:pt x="22479" y="324675"/>
                  </a:lnTo>
                  <a:lnTo>
                    <a:pt x="26733" y="319239"/>
                  </a:lnTo>
                  <a:lnTo>
                    <a:pt x="35166" y="309702"/>
                  </a:lnTo>
                  <a:lnTo>
                    <a:pt x="39636" y="305257"/>
                  </a:lnTo>
                  <a:lnTo>
                    <a:pt x="44310" y="301155"/>
                  </a:lnTo>
                  <a:lnTo>
                    <a:pt x="30492" y="301155"/>
                  </a:lnTo>
                  <a:lnTo>
                    <a:pt x="2463" y="336486"/>
                  </a:lnTo>
                  <a:lnTo>
                    <a:pt x="0" y="344424"/>
                  </a:lnTo>
                  <a:lnTo>
                    <a:pt x="0" y="360057"/>
                  </a:lnTo>
                  <a:lnTo>
                    <a:pt x="2336" y="366483"/>
                  </a:lnTo>
                  <a:lnTo>
                    <a:pt x="11722" y="376110"/>
                  </a:lnTo>
                  <a:lnTo>
                    <a:pt x="17983" y="378523"/>
                  </a:lnTo>
                  <a:lnTo>
                    <a:pt x="33299" y="378523"/>
                  </a:lnTo>
                  <a:lnTo>
                    <a:pt x="51092" y="360616"/>
                  </a:lnTo>
                  <a:lnTo>
                    <a:pt x="51092" y="346176"/>
                  </a:lnTo>
                  <a:close/>
                </a:path>
                <a:path w="1226185" h="379095">
                  <a:moveTo>
                    <a:pt x="87972" y="0"/>
                  </a:moveTo>
                  <a:lnTo>
                    <a:pt x="78892" y="0"/>
                  </a:lnTo>
                  <a:lnTo>
                    <a:pt x="78892" y="360502"/>
                  </a:lnTo>
                  <a:lnTo>
                    <a:pt x="87972" y="360502"/>
                  </a:lnTo>
                  <a:lnTo>
                    <a:pt x="87972" y="0"/>
                  </a:lnTo>
                  <a:close/>
                </a:path>
                <a:path w="1226185" h="379095">
                  <a:moveTo>
                    <a:pt x="112179" y="0"/>
                  </a:moveTo>
                  <a:lnTo>
                    <a:pt x="103098" y="0"/>
                  </a:lnTo>
                  <a:lnTo>
                    <a:pt x="103098" y="360502"/>
                  </a:lnTo>
                  <a:lnTo>
                    <a:pt x="112179" y="360502"/>
                  </a:lnTo>
                  <a:lnTo>
                    <a:pt x="112179" y="0"/>
                  </a:lnTo>
                  <a:close/>
                </a:path>
                <a:path w="1226185" h="379095">
                  <a:moveTo>
                    <a:pt x="172720" y="12"/>
                  </a:moveTo>
                  <a:lnTo>
                    <a:pt x="151523" y="12"/>
                  </a:lnTo>
                  <a:lnTo>
                    <a:pt x="151523" y="287870"/>
                  </a:lnTo>
                  <a:lnTo>
                    <a:pt x="172720" y="287870"/>
                  </a:lnTo>
                  <a:lnTo>
                    <a:pt x="172720" y="12"/>
                  </a:lnTo>
                  <a:close/>
                </a:path>
                <a:path w="1226185" h="379095">
                  <a:moveTo>
                    <a:pt x="182232" y="330822"/>
                  </a:moveTo>
                  <a:lnTo>
                    <a:pt x="174320" y="304939"/>
                  </a:lnTo>
                  <a:lnTo>
                    <a:pt x="172834" y="303479"/>
                  </a:lnTo>
                  <a:lnTo>
                    <a:pt x="171284" y="302717"/>
                  </a:lnTo>
                  <a:lnTo>
                    <a:pt x="171284" y="348272"/>
                  </a:lnTo>
                  <a:lnTo>
                    <a:pt x="171043" y="353237"/>
                  </a:lnTo>
                  <a:lnTo>
                    <a:pt x="164045" y="368808"/>
                  </a:lnTo>
                  <a:lnTo>
                    <a:pt x="162433" y="369239"/>
                  </a:lnTo>
                  <a:lnTo>
                    <a:pt x="159981" y="369443"/>
                  </a:lnTo>
                  <a:lnTo>
                    <a:pt x="152438" y="369443"/>
                  </a:lnTo>
                  <a:lnTo>
                    <a:pt x="149567" y="369112"/>
                  </a:lnTo>
                  <a:lnTo>
                    <a:pt x="146519" y="367804"/>
                  </a:lnTo>
                  <a:lnTo>
                    <a:pt x="145415" y="366598"/>
                  </a:lnTo>
                  <a:lnTo>
                    <a:pt x="144703" y="364832"/>
                  </a:lnTo>
                  <a:lnTo>
                    <a:pt x="143789" y="362775"/>
                  </a:lnTo>
                  <a:lnTo>
                    <a:pt x="143129" y="359625"/>
                  </a:lnTo>
                  <a:lnTo>
                    <a:pt x="142265" y="351116"/>
                  </a:lnTo>
                  <a:lnTo>
                    <a:pt x="142138" y="348272"/>
                  </a:lnTo>
                  <a:lnTo>
                    <a:pt x="142125" y="330822"/>
                  </a:lnTo>
                  <a:lnTo>
                    <a:pt x="142316" y="326859"/>
                  </a:lnTo>
                  <a:lnTo>
                    <a:pt x="142849" y="322554"/>
                  </a:lnTo>
                  <a:lnTo>
                    <a:pt x="143370" y="318147"/>
                  </a:lnTo>
                  <a:lnTo>
                    <a:pt x="153035" y="309384"/>
                  </a:lnTo>
                  <a:lnTo>
                    <a:pt x="160324" y="309384"/>
                  </a:lnTo>
                  <a:lnTo>
                    <a:pt x="171284" y="348272"/>
                  </a:lnTo>
                  <a:lnTo>
                    <a:pt x="171284" y="302717"/>
                  </a:lnTo>
                  <a:lnTo>
                    <a:pt x="170599" y="302374"/>
                  </a:lnTo>
                  <a:lnTo>
                    <a:pt x="164706" y="300913"/>
                  </a:lnTo>
                  <a:lnTo>
                    <a:pt x="161023" y="300558"/>
                  </a:lnTo>
                  <a:lnTo>
                    <a:pt x="151663" y="300558"/>
                  </a:lnTo>
                  <a:lnTo>
                    <a:pt x="131165" y="348272"/>
                  </a:lnTo>
                  <a:lnTo>
                    <a:pt x="131711" y="354850"/>
                  </a:lnTo>
                  <a:lnTo>
                    <a:pt x="151663" y="378764"/>
                  </a:lnTo>
                  <a:lnTo>
                    <a:pt x="161620" y="378764"/>
                  </a:lnTo>
                  <a:lnTo>
                    <a:pt x="178054" y="369443"/>
                  </a:lnTo>
                  <a:lnTo>
                    <a:pt x="179387" y="366217"/>
                  </a:lnTo>
                  <a:lnTo>
                    <a:pt x="180517" y="360718"/>
                  </a:lnTo>
                  <a:lnTo>
                    <a:pt x="181673" y="355244"/>
                  </a:lnTo>
                  <a:lnTo>
                    <a:pt x="182232" y="348272"/>
                  </a:lnTo>
                  <a:lnTo>
                    <a:pt x="182232" y="330822"/>
                  </a:lnTo>
                  <a:close/>
                </a:path>
                <a:path w="1226185" h="379095">
                  <a:moveTo>
                    <a:pt x="196926" y="12"/>
                  </a:moveTo>
                  <a:lnTo>
                    <a:pt x="187845" y="12"/>
                  </a:lnTo>
                  <a:lnTo>
                    <a:pt x="187845" y="287870"/>
                  </a:lnTo>
                  <a:lnTo>
                    <a:pt x="196926" y="287870"/>
                  </a:lnTo>
                  <a:lnTo>
                    <a:pt x="196926" y="12"/>
                  </a:lnTo>
                  <a:close/>
                </a:path>
                <a:path w="1226185" h="379095">
                  <a:moveTo>
                    <a:pt x="221132" y="12"/>
                  </a:moveTo>
                  <a:lnTo>
                    <a:pt x="212051" y="12"/>
                  </a:lnTo>
                  <a:lnTo>
                    <a:pt x="212051" y="287870"/>
                  </a:lnTo>
                  <a:lnTo>
                    <a:pt x="221132" y="287870"/>
                  </a:lnTo>
                  <a:lnTo>
                    <a:pt x="221132" y="12"/>
                  </a:lnTo>
                  <a:close/>
                </a:path>
                <a:path w="1226185" h="379095">
                  <a:moveTo>
                    <a:pt x="266979" y="330822"/>
                  </a:moveTo>
                  <a:lnTo>
                    <a:pt x="266306" y="323367"/>
                  </a:lnTo>
                  <a:lnTo>
                    <a:pt x="263613" y="311531"/>
                  </a:lnTo>
                  <a:lnTo>
                    <a:pt x="262610" y="309384"/>
                  </a:lnTo>
                  <a:lnTo>
                    <a:pt x="261670" y="307365"/>
                  </a:lnTo>
                  <a:lnTo>
                    <a:pt x="259067" y="304939"/>
                  </a:lnTo>
                  <a:lnTo>
                    <a:pt x="257581" y="303479"/>
                  </a:lnTo>
                  <a:lnTo>
                    <a:pt x="256032" y="302729"/>
                  </a:lnTo>
                  <a:lnTo>
                    <a:pt x="256032" y="348272"/>
                  </a:lnTo>
                  <a:lnTo>
                    <a:pt x="255778" y="353237"/>
                  </a:lnTo>
                  <a:lnTo>
                    <a:pt x="248793" y="368808"/>
                  </a:lnTo>
                  <a:lnTo>
                    <a:pt x="247180" y="369239"/>
                  </a:lnTo>
                  <a:lnTo>
                    <a:pt x="244729" y="369443"/>
                  </a:lnTo>
                  <a:lnTo>
                    <a:pt x="237172" y="369443"/>
                  </a:lnTo>
                  <a:lnTo>
                    <a:pt x="234315" y="369112"/>
                  </a:lnTo>
                  <a:lnTo>
                    <a:pt x="231267" y="367804"/>
                  </a:lnTo>
                  <a:lnTo>
                    <a:pt x="230162" y="366598"/>
                  </a:lnTo>
                  <a:lnTo>
                    <a:pt x="229450" y="364832"/>
                  </a:lnTo>
                  <a:lnTo>
                    <a:pt x="228536" y="362775"/>
                  </a:lnTo>
                  <a:lnTo>
                    <a:pt x="227876" y="359625"/>
                  </a:lnTo>
                  <a:lnTo>
                    <a:pt x="227012" y="351116"/>
                  </a:lnTo>
                  <a:lnTo>
                    <a:pt x="226885" y="348272"/>
                  </a:lnTo>
                  <a:lnTo>
                    <a:pt x="226872" y="330822"/>
                  </a:lnTo>
                  <a:lnTo>
                    <a:pt x="227050" y="326859"/>
                  </a:lnTo>
                  <a:lnTo>
                    <a:pt x="227596" y="322554"/>
                  </a:lnTo>
                  <a:lnTo>
                    <a:pt x="228117" y="318147"/>
                  </a:lnTo>
                  <a:lnTo>
                    <a:pt x="237782" y="309384"/>
                  </a:lnTo>
                  <a:lnTo>
                    <a:pt x="245071" y="309384"/>
                  </a:lnTo>
                  <a:lnTo>
                    <a:pt x="256032" y="348272"/>
                  </a:lnTo>
                  <a:lnTo>
                    <a:pt x="256032" y="302729"/>
                  </a:lnTo>
                  <a:lnTo>
                    <a:pt x="255333" y="302374"/>
                  </a:lnTo>
                  <a:lnTo>
                    <a:pt x="249440" y="300913"/>
                  </a:lnTo>
                  <a:lnTo>
                    <a:pt x="245770" y="300558"/>
                  </a:lnTo>
                  <a:lnTo>
                    <a:pt x="236410" y="300558"/>
                  </a:lnTo>
                  <a:lnTo>
                    <a:pt x="215912" y="348272"/>
                  </a:lnTo>
                  <a:lnTo>
                    <a:pt x="216458" y="354850"/>
                  </a:lnTo>
                  <a:lnTo>
                    <a:pt x="236410" y="378764"/>
                  </a:lnTo>
                  <a:lnTo>
                    <a:pt x="246354" y="378764"/>
                  </a:lnTo>
                  <a:lnTo>
                    <a:pt x="262801" y="369443"/>
                  </a:lnTo>
                  <a:lnTo>
                    <a:pt x="264134" y="366217"/>
                  </a:lnTo>
                  <a:lnTo>
                    <a:pt x="265264" y="360718"/>
                  </a:lnTo>
                  <a:lnTo>
                    <a:pt x="266420" y="355244"/>
                  </a:lnTo>
                  <a:lnTo>
                    <a:pt x="266979" y="348272"/>
                  </a:lnTo>
                  <a:lnTo>
                    <a:pt x="266979" y="330822"/>
                  </a:lnTo>
                  <a:close/>
                </a:path>
                <a:path w="1226185" h="379095">
                  <a:moveTo>
                    <a:pt x="281673" y="12"/>
                  </a:moveTo>
                  <a:lnTo>
                    <a:pt x="248373" y="12"/>
                  </a:lnTo>
                  <a:lnTo>
                    <a:pt x="248373" y="287870"/>
                  </a:lnTo>
                  <a:lnTo>
                    <a:pt x="281673" y="287870"/>
                  </a:lnTo>
                  <a:lnTo>
                    <a:pt x="281673" y="12"/>
                  </a:lnTo>
                  <a:close/>
                </a:path>
                <a:path w="1226185" h="379095">
                  <a:moveTo>
                    <a:pt x="330098" y="12"/>
                  </a:moveTo>
                  <a:lnTo>
                    <a:pt x="296811" y="12"/>
                  </a:lnTo>
                  <a:lnTo>
                    <a:pt x="296811" y="287870"/>
                  </a:lnTo>
                  <a:lnTo>
                    <a:pt x="330098" y="287870"/>
                  </a:lnTo>
                  <a:lnTo>
                    <a:pt x="330098" y="12"/>
                  </a:lnTo>
                  <a:close/>
                </a:path>
                <a:path w="1226185" h="379095">
                  <a:moveTo>
                    <a:pt x="347840" y="343662"/>
                  </a:moveTo>
                  <a:lnTo>
                    <a:pt x="345363" y="337794"/>
                  </a:lnTo>
                  <a:lnTo>
                    <a:pt x="335483" y="328714"/>
                  </a:lnTo>
                  <a:lnTo>
                    <a:pt x="329107" y="326453"/>
                  </a:lnTo>
                  <a:lnTo>
                    <a:pt x="316128" y="326567"/>
                  </a:lnTo>
                  <a:lnTo>
                    <a:pt x="316966" y="310845"/>
                  </a:lnTo>
                  <a:lnTo>
                    <a:pt x="345541" y="310845"/>
                  </a:lnTo>
                  <a:lnTo>
                    <a:pt x="345541" y="301752"/>
                  </a:lnTo>
                  <a:lnTo>
                    <a:pt x="307530" y="301752"/>
                  </a:lnTo>
                  <a:lnTo>
                    <a:pt x="305117" y="336626"/>
                  </a:lnTo>
                  <a:lnTo>
                    <a:pt x="314515" y="335610"/>
                  </a:lnTo>
                  <a:lnTo>
                    <a:pt x="323799" y="335534"/>
                  </a:lnTo>
                  <a:lnTo>
                    <a:pt x="328472" y="336842"/>
                  </a:lnTo>
                  <a:lnTo>
                    <a:pt x="335254" y="342125"/>
                  </a:lnTo>
                  <a:lnTo>
                    <a:pt x="336956" y="345719"/>
                  </a:lnTo>
                  <a:lnTo>
                    <a:pt x="336956" y="356273"/>
                  </a:lnTo>
                  <a:lnTo>
                    <a:pt x="334492" y="360908"/>
                  </a:lnTo>
                  <a:lnTo>
                    <a:pt x="324688" y="367538"/>
                  </a:lnTo>
                  <a:lnTo>
                    <a:pt x="317779" y="369189"/>
                  </a:lnTo>
                  <a:lnTo>
                    <a:pt x="308889" y="369189"/>
                  </a:lnTo>
                  <a:lnTo>
                    <a:pt x="304876" y="369062"/>
                  </a:lnTo>
                  <a:lnTo>
                    <a:pt x="304876" y="378510"/>
                  </a:lnTo>
                  <a:lnTo>
                    <a:pt x="307759" y="378510"/>
                  </a:lnTo>
                  <a:lnTo>
                    <a:pt x="316649" y="378053"/>
                  </a:lnTo>
                  <a:lnTo>
                    <a:pt x="347840" y="359486"/>
                  </a:lnTo>
                  <a:lnTo>
                    <a:pt x="347840" y="343662"/>
                  </a:lnTo>
                  <a:close/>
                </a:path>
                <a:path w="1226185" h="379095">
                  <a:moveTo>
                    <a:pt x="366407" y="12"/>
                  </a:moveTo>
                  <a:lnTo>
                    <a:pt x="357327" y="12"/>
                  </a:lnTo>
                  <a:lnTo>
                    <a:pt x="357327" y="287870"/>
                  </a:lnTo>
                  <a:lnTo>
                    <a:pt x="366407" y="287870"/>
                  </a:lnTo>
                  <a:lnTo>
                    <a:pt x="366407" y="12"/>
                  </a:lnTo>
                  <a:close/>
                </a:path>
                <a:path w="1226185" h="379095">
                  <a:moveTo>
                    <a:pt x="402729" y="12"/>
                  </a:moveTo>
                  <a:lnTo>
                    <a:pt x="381546" y="12"/>
                  </a:lnTo>
                  <a:lnTo>
                    <a:pt x="381546" y="287870"/>
                  </a:lnTo>
                  <a:lnTo>
                    <a:pt x="402729" y="287870"/>
                  </a:lnTo>
                  <a:lnTo>
                    <a:pt x="402729" y="12"/>
                  </a:lnTo>
                  <a:close/>
                </a:path>
                <a:path w="1226185" h="379095">
                  <a:moveTo>
                    <a:pt x="421208" y="301752"/>
                  </a:moveTo>
                  <a:lnTo>
                    <a:pt x="409689" y="301752"/>
                  </a:lnTo>
                  <a:lnTo>
                    <a:pt x="391782" y="316547"/>
                  </a:lnTo>
                  <a:lnTo>
                    <a:pt x="391782" y="329958"/>
                  </a:lnTo>
                  <a:lnTo>
                    <a:pt x="410184" y="313880"/>
                  </a:lnTo>
                  <a:lnTo>
                    <a:pt x="410184" y="377659"/>
                  </a:lnTo>
                  <a:lnTo>
                    <a:pt x="421208" y="377659"/>
                  </a:lnTo>
                  <a:lnTo>
                    <a:pt x="421208" y="301752"/>
                  </a:lnTo>
                  <a:close/>
                </a:path>
                <a:path w="1226185" h="379095">
                  <a:moveTo>
                    <a:pt x="451167" y="12"/>
                  </a:moveTo>
                  <a:lnTo>
                    <a:pt x="429971" y="12"/>
                  </a:lnTo>
                  <a:lnTo>
                    <a:pt x="429971" y="287870"/>
                  </a:lnTo>
                  <a:lnTo>
                    <a:pt x="451167" y="287870"/>
                  </a:lnTo>
                  <a:lnTo>
                    <a:pt x="451167" y="12"/>
                  </a:lnTo>
                  <a:close/>
                </a:path>
                <a:path w="1226185" h="379095">
                  <a:moveTo>
                    <a:pt x="499579" y="12"/>
                  </a:moveTo>
                  <a:lnTo>
                    <a:pt x="478383" y="12"/>
                  </a:lnTo>
                  <a:lnTo>
                    <a:pt x="478383" y="287870"/>
                  </a:lnTo>
                  <a:lnTo>
                    <a:pt x="499579" y="287870"/>
                  </a:lnTo>
                  <a:lnTo>
                    <a:pt x="499579" y="12"/>
                  </a:lnTo>
                  <a:close/>
                </a:path>
                <a:path w="1226185" h="379095">
                  <a:moveTo>
                    <a:pt x="505955" y="301752"/>
                  </a:moveTo>
                  <a:lnTo>
                    <a:pt x="494423" y="301752"/>
                  </a:lnTo>
                  <a:lnTo>
                    <a:pt x="476529" y="316547"/>
                  </a:lnTo>
                  <a:lnTo>
                    <a:pt x="476529" y="329958"/>
                  </a:lnTo>
                  <a:lnTo>
                    <a:pt x="494931" y="313880"/>
                  </a:lnTo>
                  <a:lnTo>
                    <a:pt x="494931" y="377659"/>
                  </a:lnTo>
                  <a:lnTo>
                    <a:pt x="505955" y="377659"/>
                  </a:lnTo>
                  <a:lnTo>
                    <a:pt x="505955" y="301752"/>
                  </a:lnTo>
                  <a:close/>
                </a:path>
                <a:path w="1226185" h="379095">
                  <a:moveTo>
                    <a:pt x="535889" y="12"/>
                  </a:moveTo>
                  <a:lnTo>
                    <a:pt x="526808" y="12"/>
                  </a:lnTo>
                  <a:lnTo>
                    <a:pt x="526808" y="287870"/>
                  </a:lnTo>
                  <a:lnTo>
                    <a:pt x="535889" y="287870"/>
                  </a:lnTo>
                  <a:lnTo>
                    <a:pt x="535889" y="12"/>
                  </a:lnTo>
                  <a:close/>
                </a:path>
                <a:path w="1226185" h="379095">
                  <a:moveTo>
                    <a:pt x="572223" y="12"/>
                  </a:moveTo>
                  <a:lnTo>
                    <a:pt x="551040" y="12"/>
                  </a:lnTo>
                  <a:lnTo>
                    <a:pt x="551040" y="287870"/>
                  </a:lnTo>
                  <a:lnTo>
                    <a:pt x="572223" y="287870"/>
                  </a:lnTo>
                  <a:lnTo>
                    <a:pt x="572223" y="12"/>
                  </a:lnTo>
                  <a:close/>
                </a:path>
                <a:path w="1226185" h="379095">
                  <a:moveTo>
                    <a:pt x="605942" y="364655"/>
                  </a:moveTo>
                  <a:lnTo>
                    <a:pt x="605828" y="352640"/>
                  </a:lnTo>
                  <a:lnTo>
                    <a:pt x="604723" y="348729"/>
                  </a:lnTo>
                  <a:lnTo>
                    <a:pt x="599884" y="341718"/>
                  </a:lnTo>
                  <a:lnTo>
                    <a:pt x="598678" y="340741"/>
                  </a:lnTo>
                  <a:lnTo>
                    <a:pt x="595820" y="338404"/>
                  </a:lnTo>
                  <a:lnTo>
                    <a:pt x="595045" y="337997"/>
                  </a:lnTo>
                  <a:lnTo>
                    <a:pt x="595045" y="360845"/>
                  </a:lnTo>
                  <a:lnTo>
                    <a:pt x="593750" y="363867"/>
                  </a:lnTo>
                  <a:lnTo>
                    <a:pt x="588594" y="368338"/>
                  </a:lnTo>
                  <a:lnTo>
                    <a:pt x="584987" y="369443"/>
                  </a:lnTo>
                  <a:lnTo>
                    <a:pt x="575792" y="369443"/>
                  </a:lnTo>
                  <a:lnTo>
                    <a:pt x="572211" y="368338"/>
                  </a:lnTo>
                  <a:lnTo>
                    <a:pt x="567042" y="363867"/>
                  </a:lnTo>
                  <a:lnTo>
                    <a:pt x="565746" y="360845"/>
                  </a:lnTo>
                  <a:lnTo>
                    <a:pt x="565746" y="353593"/>
                  </a:lnTo>
                  <a:lnTo>
                    <a:pt x="566864" y="350672"/>
                  </a:lnTo>
                  <a:lnTo>
                    <a:pt x="571309" y="345706"/>
                  </a:lnTo>
                  <a:lnTo>
                    <a:pt x="575068" y="343230"/>
                  </a:lnTo>
                  <a:lnTo>
                    <a:pt x="580377" y="340741"/>
                  </a:lnTo>
                  <a:lnTo>
                    <a:pt x="585698" y="343230"/>
                  </a:lnTo>
                  <a:lnTo>
                    <a:pt x="589483" y="345706"/>
                  </a:lnTo>
                  <a:lnTo>
                    <a:pt x="593940" y="350723"/>
                  </a:lnTo>
                  <a:lnTo>
                    <a:pt x="595033" y="353593"/>
                  </a:lnTo>
                  <a:lnTo>
                    <a:pt x="595045" y="360845"/>
                  </a:lnTo>
                  <a:lnTo>
                    <a:pt x="595045" y="337997"/>
                  </a:lnTo>
                  <a:lnTo>
                    <a:pt x="590054" y="335292"/>
                  </a:lnTo>
                  <a:lnTo>
                    <a:pt x="594194" y="332689"/>
                  </a:lnTo>
                  <a:lnTo>
                    <a:pt x="597090" y="330098"/>
                  </a:lnTo>
                  <a:lnTo>
                    <a:pt x="597281" y="329933"/>
                  </a:lnTo>
                  <a:lnTo>
                    <a:pt x="601294" y="324015"/>
                  </a:lnTo>
                  <a:lnTo>
                    <a:pt x="602234" y="321017"/>
                  </a:lnTo>
                  <a:lnTo>
                    <a:pt x="602310" y="312267"/>
                  </a:lnTo>
                  <a:lnTo>
                    <a:pt x="601065" y="309753"/>
                  </a:lnTo>
                  <a:lnTo>
                    <a:pt x="600329" y="308267"/>
                  </a:lnTo>
                  <a:lnTo>
                    <a:pt x="592404" y="302183"/>
                  </a:lnTo>
                  <a:lnTo>
                    <a:pt x="591845" y="302031"/>
                  </a:lnTo>
                  <a:lnTo>
                    <a:pt x="591845" y="315569"/>
                  </a:lnTo>
                  <a:lnTo>
                    <a:pt x="591781" y="320802"/>
                  </a:lnTo>
                  <a:lnTo>
                    <a:pt x="590905" y="322707"/>
                  </a:lnTo>
                  <a:lnTo>
                    <a:pt x="586917" y="326771"/>
                  </a:lnTo>
                  <a:lnTo>
                    <a:pt x="584073" y="328561"/>
                  </a:lnTo>
                  <a:lnTo>
                    <a:pt x="580377" y="330098"/>
                  </a:lnTo>
                  <a:lnTo>
                    <a:pt x="576605" y="328561"/>
                  </a:lnTo>
                  <a:lnTo>
                    <a:pt x="573824" y="326821"/>
                  </a:lnTo>
                  <a:lnTo>
                    <a:pt x="569887" y="322770"/>
                  </a:lnTo>
                  <a:lnTo>
                    <a:pt x="569010" y="320802"/>
                  </a:lnTo>
                  <a:lnTo>
                    <a:pt x="568896" y="315569"/>
                  </a:lnTo>
                  <a:lnTo>
                    <a:pt x="569925" y="313550"/>
                  </a:lnTo>
                  <a:lnTo>
                    <a:pt x="574065" y="310515"/>
                  </a:lnTo>
                  <a:lnTo>
                    <a:pt x="576872" y="309753"/>
                  </a:lnTo>
                  <a:lnTo>
                    <a:pt x="584034" y="309753"/>
                  </a:lnTo>
                  <a:lnTo>
                    <a:pt x="586867" y="310515"/>
                  </a:lnTo>
                  <a:lnTo>
                    <a:pt x="590892" y="313550"/>
                  </a:lnTo>
                  <a:lnTo>
                    <a:pt x="591845" y="315569"/>
                  </a:lnTo>
                  <a:lnTo>
                    <a:pt x="591845" y="302031"/>
                  </a:lnTo>
                  <a:lnTo>
                    <a:pt x="587082" y="300672"/>
                  </a:lnTo>
                  <a:lnTo>
                    <a:pt x="573659" y="300672"/>
                  </a:lnTo>
                  <a:lnTo>
                    <a:pt x="568350" y="302221"/>
                  </a:lnTo>
                  <a:lnTo>
                    <a:pt x="560463" y="308394"/>
                  </a:lnTo>
                  <a:lnTo>
                    <a:pt x="558482" y="312559"/>
                  </a:lnTo>
                  <a:lnTo>
                    <a:pt x="558482" y="321017"/>
                  </a:lnTo>
                  <a:lnTo>
                    <a:pt x="559485" y="324129"/>
                  </a:lnTo>
                  <a:lnTo>
                    <a:pt x="563575" y="329958"/>
                  </a:lnTo>
                  <a:lnTo>
                    <a:pt x="566635" y="332689"/>
                  </a:lnTo>
                  <a:lnTo>
                    <a:pt x="570738" y="335292"/>
                  </a:lnTo>
                  <a:lnTo>
                    <a:pt x="565048" y="338404"/>
                  </a:lnTo>
                  <a:lnTo>
                    <a:pt x="561047" y="341630"/>
                  </a:lnTo>
                  <a:lnTo>
                    <a:pt x="556082" y="348526"/>
                  </a:lnTo>
                  <a:lnTo>
                    <a:pt x="554850" y="352640"/>
                  </a:lnTo>
                  <a:lnTo>
                    <a:pt x="554850" y="364134"/>
                  </a:lnTo>
                  <a:lnTo>
                    <a:pt x="557072" y="369404"/>
                  </a:lnTo>
                  <a:lnTo>
                    <a:pt x="565975" y="376885"/>
                  </a:lnTo>
                  <a:lnTo>
                    <a:pt x="572262" y="378764"/>
                  </a:lnTo>
                  <a:lnTo>
                    <a:pt x="588505" y="378764"/>
                  </a:lnTo>
                  <a:lnTo>
                    <a:pt x="594817" y="376961"/>
                  </a:lnTo>
                  <a:lnTo>
                    <a:pt x="599262" y="373341"/>
                  </a:lnTo>
                  <a:lnTo>
                    <a:pt x="603732" y="369747"/>
                  </a:lnTo>
                  <a:lnTo>
                    <a:pt x="603859" y="369443"/>
                  </a:lnTo>
                  <a:lnTo>
                    <a:pt x="605942" y="364655"/>
                  </a:lnTo>
                  <a:close/>
                </a:path>
                <a:path w="1226185" h="379095">
                  <a:moveTo>
                    <a:pt x="620623" y="12"/>
                  </a:moveTo>
                  <a:lnTo>
                    <a:pt x="587349" y="12"/>
                  </a:lnTo>
                  <a:lnTo>
                    <a:pt x="587349" y="287870"/>
                  </a:lnTo>
                  <a:lnTo>
                    <a:pt x="620623" y="287870"/>
                  </a:lnTo>
                  <a:lnTo>
                    <a:pt x="620623" y="12"/>
                  </a:lnTo>
                  <a:close/>
                </a:path>
                <a:path w="1226185" h="379095">
                  <a:moveTo>
                    <a:pt x="644842" y="0"/>
                  </a:moveTo>
                  <a:lnTo>
                    <a:pt x="635762" y="0"/>
                  </a:lnTo>
                  <a:lnTo>
                    <a:pt x="635762" y="360502"/>
                  </a:lnTo>
                  <a:lnTo>
                    <a:pt x="644842" y="360502"/>
                  </a:lnTo>
                  <a:lnTo>
                    <a:pt x="644842" y="0"/>
                  </a:lnTo>
                  <a:close/>
                </a:path>
                <a:path w="1226185" h="379095">
                  <a:moveTo>
                    <a:pt x="669048" y="0"/>
                  </a:moveTo>
                  <a:lnTo>
                    <a:pt x="659980" y="0"/>
                  </a:lnTo>
                  <a:lnTo>
                    <a:pt x="659980" y="360502"/>
                  </a:lnTo>
                  <a:lnTo>
                    <a:pt x="669048" y="360502"/>
                  </a:lnTo>
                  <a:lnTo>
                    <a:pt x="669048" y="0"/>
                  </a:lnTo>
                  <a:close/>
                </a:path>
                <a:path w="1226185" h="379095">
                  <a:moveTo>
                    <a:pt x="717486" y="12"/>
                  </a:moveTo>
                  <a:lnTo>
                    <a:pt x="684199" y="12"/>
                  </a:lnTo>
                  <a:lnTo>
                    <a:pt x="684199" y="287870"/>
                  </a:lnTo>
                  <a:lnTo>
                    <a:pt x="717486" y="287870"/>
                  </a:lnTo>
                  <a:lnTo>
                    <a:pt x="717486" y="12"/>
                  </a:lnTo>
                  <a:close/>
                </a:path>
                <a:path w="1226185" h="379095">
                  <a:moveTo>
                    <a:pt x="739101" y="330822"/>
                  </a:moveTo>
                  <a:lnTo>
                    <a:pt x="738441" y="323367"/>
                  </a:lnTo>
                  <a:lnTo>
                    <a:pt x="735749" y="311531"/>
                  </a:lnTo>
                  <a:lnTo>
                    <a:pt x="734745" y="309384"/>
                  </a:lnTo>
                  <a:lnTo>
                    <a:pt x="733806" y="307365"/>
                  </a:lnTo>
                  <a:lnTo>
                    <a:pt x="731202" y="304939"/>
                  </a:lnTo>
                  <a:lnTo>
                    <a:pt x="729716" y="303479"/>
                  </a:lnTo>
                  <a:lnTo>
                    <a:pt x="728167" y="302729"/>
                  </a:lnTo>
                  <a:lnTo>
                    <a:pt x="728167" y="348272"/>
                  </a:lnTo>
                  <a:lnTo>
                    <a:pt x="727913" y="353237"/>
                  </a:lnTo>
                  <a:lnTo>
                    <a:pt x="716864" y="369443"/>
                  </a:lnTo>
                  <a:lnTo>
                    <a:pt x="709307" y="369443"/>
                  </a:lnTo>
                  <a:lnTo>
                    <a:pt x="706450" y="369112"/>
                  </a:lnTo>
                  <a:lnTo>
                    <a:pt x="703389" y="367804"/>
                  </a:lnTo>
                  <a:lnTo>
                    <a:pt x="702284" y="366598"/>
                  </a:lnTo>
                  <a:lnTo>
                    <a:pt x="701586" y="364832"/>
                  </a:lnTo>
                  <a:lnTo>
                    <a:pt x="700671" y="362775"/>
                  </a:lnTo>
                  <a:lnTo>
                    <a:pt x="700011" y="359625"/>
                  </a:lnTo>
                  <a:lnTo>
                    <a:pt x="699135" y="351116"/>
                  </a:lnTo>
                  <a:lnTo>
                    <a:pt x="699008" y="348272"/>
                  </a:lnTo>
                  <a:lnTo>
                    <a:pt x="698995" y="330822"/>
                  </a:lnTo>
                  <a:lnTo>
                    <a:pt x="699173" y="326859"/>
                  </a:lnTo>
                  <a:lnTo>
                    <a:pt x="699719" y="322554"/>
                  </a:lnTo>
                  <a:lnTo>
                    <a:pt x="700239" y="318147"/>
                  </a:lnTo>
                  <a:lnTo>
                    <a:pt x="709917" y="309384"/>
                  </a:lnTo>
                  <a:lnTo>
                    <a:pt x="717207" y="309384"/>
                  </a:lnTo>
                  <a:lnTo>
                    <a:pt x="728167" y="348272"/>
                  </a:lnTo>
                  <a:lnTo>
                    <a:pt x="728167" y="302729"/>
                  </a:lnTo>
                  <a:lnTo>
                    <a:pt x="727468" y="302374"/>
                  </a:lnTo>
                  <a:lnTo>
                    <a:pt x="721575" y="300913"/>
                  </a:lnTo>
                  <a:lnTo>
                    <a:pt x="717905" y="300558"/>
                  </a:lnTo>
                  <a:lnTo>
                    <a:pt x="708545" y="300558"/>
                  </a:lnTo>
                  <a:lnTo>
                    <a:pt x="688047" y="348272"/>
                  </a:lnTo>
                  <a:lnTo>
                    <a:pt x="688581" y="354850"/>
                  </a:lnTo>
                  <a:lnTo>
                    <a:pt x="708545" y="378764"/>
                  </a:lnTo>
                  <a:lnTo>
                    <a:pt x="718489" y="378764"/>
                  </a:lnTo>
                  <a:lnTo>
                    <a:pt x="734936" y="369443"/>
                  </a:lnTo>
                  <a:lnTo>
                    <a:pt x="736269" y="366217"/>
                  </a:lnTo>
                  <a:lnTo>
                    <a:pt x="737387" y="360718"/>
                  </a:lnTo>
                  <a:lnTo>
                    <a:pt x="738543" y="355244"/>
                  </a:lnTo>
                  <a:lnTo>
                    <a:pt x="739101" y="348272"/>
                  </a:lnTo>
                  <a:lnTo>
                    <a:pt x="739101" y="330822"/>
                  </a:lnTo>
                  <a:close/>
                </a:path>
                <a:path w="1226185" h="379095">
                  <a:moveTo>
                    <a:pt x="753795" y="12"/>
                  </a:moveTo>
                  <a:lnTo>
                    <a:pt x="744715" y="12"/>
                  </a:lnTo>
                  <a:lnTo>
                    <a:pt x="744715" y="287870"/>
                  </a:lnTo>
                  <a:lnTo>
                    <a:pt x="753795" y="287870"/>
                  </a:lnTo>
                  <a:lnTo>
                    <a:pt x="753795" y="12"/>
                  </a:lnTo>
                  <a:close/>
                </a:path>
                <a:path w="1226185" h="379095">
                  <a:moveTo>
                    <a:pt x="802233" y="12"/>
                  </a:moveTo>
                  <a:lnTo>
                    <a:pt x="768934" y="12"/>
                  </a:lnTo>
                  <a:lnTo>
                    <a:pt x="768934" y="287870"/>
                  </a:lnTo>
                  <a:lnTo>
                    <a:pt x="802233" y="287870"/>
                  </a:lnTo>
                  <a:lnTo>
                    <a:pt x="802233" y="12"/>
                  </a:lnTo>
                  <a:close/>
                </a:path>
                <a:path w="1226185" h="379095">
                  <a:moveTo>
                    <a:pt x="823849" y="330822"/>
                  </a:moveTo>
                  <a:lnTo>
                    <a:pt x="823175" y="323367"/>
                  </a:lnTo>
                  <a:lnTo>
                    <a:pt x="820483" y="311531"/>
                  </a:lnTo>
                  <a:lnTo>
                    <a:pt x="819480" y="309384"/>
                  </a:lnTo>
                  <a:lnTo>
                    <a:pt x="818540" y="307365"/>
                  </a:lnTo>
                  <a:lnTo>
                    <a:pt x="815936" y="304939"/>
                  </a:lnTo>
                  <a:lnTo>
                    <a:pt x="814451" y="303479"/>
                  </a:lnTo>
                  <a:lnTo>
                    <a:pt x="812901" y="302729"/>
                  </a:lnTo>
                  <a:lnTo>
                    <a:pt x="812901" y="348272"/>
                  </a:lnTo>
                  <a:lnTo>
                    <a:pt x="812660" y="353237"/>
                  </a:lnTo>
                  <a:lnTo>
                    <a:pt x="801598" y="369443"/>
                  </a:lnTo>
                  <a:lnTo>
                    <a:pt x="794054" y="369443"/>
                  </a:lnTo>
                  <a:lnTo>
                    <a:pt x="791184" y="369112"/>
                  </a:lnTo>
                  <a:lnTo>
                    <a:pt x="788136" y="367804"/>
                  </a:lnTo>
                  <a:lnTo>
                    <a:pt x="787031" y="366598"/>
                  </a:lnTo>
                  <a:lnTo>
                    <a:pt x="786320" y="364832"/>
                  </a:lnTo>
                  <a:lnTo>
                    <a:pt x="785418" y="362775"/>
                  </a:lnTo>
                  <a:lnTo>
                    <a:pt x="784745" y="359625"/>
                  </a:lnTo>
                  <a:lnTo>
                    <a:pt x="783882" y="351116"/>
                  </a:lnTo>
                  <a:lnTo>
                    <a:pt x="783755" y="348272"/>
                  </a:lnTo>
                  <a:lnTo>
                    <a:pt x="783742" y="330822"/>
                  </a:lnTo>
                  <a:lnTo>
                    <a:pt x="783932" y="326859"/>
                  </a:lnTo>
                  <a:lnTo>
                    <a:pt x="794664" y="309384"/>
                  </a:lnTo>
                  <a:lnTo>
                    <a:pt x="801941" y="309384"/>
                  </a:lnTo>
                  <a:lnTo>
                    <a:pt x="812901" y="348272"/>
                  </a:lnTo>
                  <a:lnTo>
                    <a:pt x="812901" y="302729"/>
                  </a:lnTo>
                  <a:lnTo>
                    <a:pt x="812203" y="302374"/>
                  </a:lnTo>
                  <a:lnTo>
                    <a:pt x="806323" y="300913"/>
                  </a:lnTo>
                  <a:lnTo>
                    <a:pt x="802652" y="300558"/>
                  </a:lnTo>
                  <a:lnTo>
                    <a:pt x="793292" y="300558"/>
                  </a:lnTo>
                  <a:lnTo>
                    <a:pt x="772782" y="348272"/>
                  </a:lnTo>
                  <a:lnTo>
                    <a:pt x="773328" y="354850"/>
                  </a:lnTo>
                  <a:lnTo>
                    <a:pt x="793292" y="378764"/>
                  </a:lnTo>
                  <a:lnTo>
                    <a:pt x="803224" y="378764"/>
                  </a:lnTo>
                  <a:lnTo>
                    <a:pt x="819670" y="369443"/>
                  </a:lnTo>
                  <a:lnTo>
                    <a:pt x="821004" y="366217"/>
                  </a:lnTo>
                  <a:lnTo>
                    <a:pt x="822172" y="360489"/>
                  </a:lnTo>
                  <a:lnTo>
                    <a:pt x="823290" y="355244"/>
                  </a:lnTo>
                  <a:lnTo>
                    <a:pt x="823849" y="348272"/>
                  </a:lnTo>
                  <a:lnTo>
                    <a:pt x="823849" y="330822"/>
                  </a:lnTo>
                  <a:close/>
                </a:path>
                <a:path w="1226185" h="379095">
                  <a:moveTo>
                    <a:pt x="838555" y="12"/>
                  </a:moveTo>
                  <a:lnTo>
                    <a:pt x="829475" y="12"/>
                  </a:lnTo>
                  <a:lnTo>
                    <a:pt x="829475" y="287870"/>
                  </a:lnTo>
                  <a:lnTo>
                    <a:pt x="838555" y="287870"/>
                  </a:lnTo>
                  <a:lnTo>
                    <a:pt x="838555" y="12"/>
                  </a:lnTo>
                  <a:close/>
                </a:path>
                <a:path w="1226185" h="379095">
                  <a:moveTo>
                    <a:pt x="874877" y="12"/>
                  </a:moveTo>
                  <a:lnTo>
                    <a:pt x="853681" y="12"/>
                  </a:lnTo>
                  <a:lnTo>
                    <a:pt x="853681" y="287870"/>
                  </a:lnTo>
                  <a:lnTo>
                    <a:pt x="874877" y="287870"/>
                  </a:lnTo>
                  <a:lnTo>
                    <a:pt x="874877" y="12"/>
                  </a:lnTo>
                  <a:close/>
                </a:path>
                <a:path w="1226185" h="379095">
                  <a:moveTo>
                    <a:pt x="893343" y="301752"/>
                  </a:moveTo>
                  <a:lnTo>
                    <a:pt x="881811" y="301752"/>
                  </a:lnTo>
                  <a:lnTo>
                    <a:pt x="863930" y="316547"/>
                  </a:lnTo>
                  <a:lnTo>
                    <a:pt x="863930" y="329958"/>
                  </a:lnTo>
                  <a:lnTo>
                    <a:pt x="882319" y="313880"/>
                  </a:lnTo>
                  <a:lnTo>
                    <a:pt x="882319" y="377659"/>
                  </a:lnTo>
                  <a:lnTo>
                    <a:pt x="893343" y="377659"/>
                  </a:lnTo>
                  <a:lnTo>
                    <a:pt x="893343" y="301752"/>
                  </a:lnTo>
                  <a:close/>
                </a:path>
                <a:path w="1226185" h="379095">
                  <a:moveTo>
                    <a:pt x="923290" y="12"/>
                  </a:moveTo>
                  <a:lnTo>
                    <a:pt x="902106" y="12"/>
                  </a:lnTo>
                  <a:lnTo>
                    <a:pt x="902106" y="287870"/>
                  </a:lnTo>
                  <a:lnTo>
                    <a:pt x="923290" y="287870"/>
                  </a:lnTo>
                  <a:lnTo>
                    <a:pt x="923290" y="12"/>
                  </a:lnTo>
                  <a:close/>
                </a:path>
                <a:path w="1226185" h="379095">
                  <a:moveTo>
                    <a:pt x="971689" y="12"/>
                  </a:moveTo>
                  <a:lnTo>
                    <a:pt x="938415" y="12"/>
                  </a:lnTo>
                  <a:lnTo>
                    <a:pt x="938415" y="287870"/>
                  </a:lnTo>
                  <a:lnTo>
                    <a:pt x="971689" y="287870"/>
                  </a:lnTo>
                  <a:lnTo>
                    <a:pt x="971689" y="12"/>
                  </a:lnTo>
                  <a:close/>
                </a:path>
                <a:path w="1226185" h="379095">
                  <a:moveTo>
                    <a:pt x="993343" y="330822"/>
                  </a:moveTo>
                  <a:lnTo>
                    <a:pt x="992670" y="323367"/>
                  </a:lnTo>
                  <a:lnTo>
                    <a:pt x="989977" y="311531"/>
                  </a:lnTo>
                  <a:lnTo>
                    <a:pt x="988974" y="309384"/>
                  </a:lnTo>
                  <a:lnTo>
                    <a:pt x="988034" y="307365"/>
                  </a:lnTo>
                  <a:lnTo>
                    <a:pt x="985431" y="304939"/>
                  </a:lnTo>
                  <a:lnTo>
                    <a:pt x="983945" y="303479"/>
                  </a:lnTo>
                  <a:lnTo>
                    <a:pt x="982395" y="302729"/>
                  </a:lnTo>
                  <a:lnTo>
                    <a:pt x="982395" y="348272"/>
                  </a:lnTo>
                  <a:lnTo>
                    <a:pt x="982154" y="353237"/>
                  </a:lnTo>
                  <a:lnTo>
                    <a:pt x="975156" y="368808"/>
                  </a:lnTo>
                  <a:lnTo>
                    <a:pt x="973556" y="369239"/>
                  </a:lnTo>
                  <a:lnTo>
                    <a:pt x="971092" y="369443"/>
                  </a:lnTo>
                  <a:lnTo>
                    <a:pt x="963536" y="369443"/>
                  </a:lnTo>
                  <a:lnTo>
                    <a:pt x="960678" y="369112"/>
                  </a:lnTo>
                  <a:lnTo>
                    <a:pt x="957618" y="367804"/>
                  </a:lnTo>
                  <a:lnTo>
                    <a:pt x="956513" y="366598"/>
                  </a:lnTo>
                  <a:lnTo>
                    <a:pt x="955814" y="364832"/>
                  </a:lnTo>
                  <a:lnTo>
                    <a:pt x="954913" y="362775"/>
                  </a:lnTo>
                  <a:lnTo>
                    <a:pt x="954239" y="359625"/>
                  </a:lnTo>
                  <a:lnTo>
                    <a:pt x="953376" y="351116"/>
                  </a:lnTo>
                  <a:lnTo>
                    <a:pt x="953249" y="348272"/>
                  </a:lnTo>
                  <a:lnTo>
                    <a:pt x="953223" y="330822"/>
                  </a:lnTo>
                  <a:lnTo>
                    <a:pt x="953401" y="326859"/>
                  </a:lnTo>
                  <a:lnTo>
                    <a:pt x="964145" y="309384"/>
                  </a:lnTo>
                  <a:lnTo>
                    <a:pt x="971435" y="309384"/>
                  </a:lnTo>
                  <a:lnTo>
                    <a:pt x="982395" y="348272"/>
                  </a:lnTo>
                  <a:lnTo>
                    <a:pt x="982395" y="302729"/>
                  </a:lnTo>
                  <a:lnTo>
                    <a:pt x="981697" y="302374"/>
                  </a:lnTo>
                  <a:lnTo>
                    <a:pt x="975817" y="300913"/>
                  </a:lnTo>
                  <a:lnTo>
                    <a:pt x="972134" y="300558"/>
                  </a:lnTo>
                  <a:lnTo>
                    <a:pt x="962774" y="300558"/>
                  </a:lnTo>
                  <a:lnTo>
                    <a:pt x="942263" y="348272"/>
                  </a:lnTo>
                  <a:lnTo>
                    <a:pt x="942822" y="354850"/>
                  </a:lnTo>
                  <a:lnTo>
                    <a:pt x="962774" y="378764"/>
                  </a:lnTo>
                  <a:lnTo>
                    <a:pt x="972718" y="378764"/>
                  </a:lnTo>
                  <a:lnTo>
                    <a:pt x="989164" y="369443"/>
                  </a:lnTo>
                  <a:lnTo>
                    <a:pt x="990498" y="366217"/>
                  </a:lnTo>
                  <a:lnTo>
                    <a:pt x="991654" y="360489"/>
                  </a:lnTo>
                  <a:lnTo>
                    <a:pt x="992771" y="355244"/>
                  </a:lnTo>
                  <a:lnTo>
                    <a:pt x="993343" y="348272"/>
                  </a:lnTo>
                  <a:lnTo>
                    <a:pt x="993343" y="330822"/>
                  </a:lnTo>
                  <a:close/>
                </a:path>
                <a:path w="1226185" h="379095">
                  <a:moveTo>
                    <a:pt x="1008024" y="12"/>
                  </a:moveTo>
                  <a:lnTo>
                    <a:pt x="998943" y="12"/>
                  </a:lnTo>
                  <a:lnTo>
                    <a:pt x="998943" y="287870"/>
                  </a:lnTo>
                  <a:lnTo>
                    <a:pt x="1008024" y="287870"/>
                  </a:lnTo>
                  <a:lnTo>
                    <a:pt x="1008024" y="12"/>
                  </a:lnTo>
                  <a:close/>
                </a:path>
                <a:path w="1226185" h="379095">
                  <a:moveTo>
                    <a:pt x="1032243" y="12"/>
                  </a:moveTo>
                  <a:lnTo>
                    <a:pt x="1023162" y="12"/>
                  </a:lnTo>
                  <a:lnTo>
                    <a:pt x="1023162" y="287870"/>
                  </a:lnTo>
                  <a:lnTo>
                    <a:pt x="1032243" y="287870"/>
                  </a:lnTo>
                  <a:lnTo>
                    <a:pt x="1032243" y="12"/>
                  </a:lnTo>
                  <a:close/>
                </a:path>
                <a:path w="1226185" h="379095">
                  <a:moveTo>
                    <a:pt x="1068565" y="12"/>
                  </a:moveTo>
                  <a:lnTo>
                    <a:pt x="1059484" y="12"/>
                  </a:lnTo>
                  <a:lnTo>
                    <a:pt x="1059484" y="287870"/>
                  </a:lnTo>
                  <a:lnTo>
                    <a:pt x="1068565" y="287870"/>
                  </a:lnTo>
                  <a:lnTo>
                    <a:pt x="1068565" y="12"/>
                  </a:lnTo>
                  <a:close/>
                </a:path>
                <a:path w="1226185" h="379095">
                  <a:moveTo>
                    <a:pt x="1078077" y="364655"/>
                  </a:moveTo>
                  <a:lnTo>
                    <a:pt x="1077963" y="352640"/>
                  </a:lnTo>
                  <a:lnTo>
                    <a:pt x="1076858" y="348729"/>
                  </a:lnTo>
                  <a:lnTo>
                    <a:pt x="1072032" y="341718"/>
                  </a:lnTo>
                  <a:lnTo>
                    <a:pt x="1070825" y="340741"/>
                  </a:lnTo>
                  <a:lnTo>
                    <a:pt x="1067955" y="338404"/>
                  </a:lnTo>
                  <a:lnTo>
                    <a:pt x="1067181" y="337997"/>
                  </a:lnTo>
                  <a:lnTo>
                    <a:pt x="1067181" y="360845"/>
                  </a:lnTo>
                  <a:lnTo>
                    <a:pt x="1065898" y="363867"/>
                  </a:lnTo>
                  <a:lnTo>
                    <a:pt x="1060729" y="368338"/>
                  </a:lnTo>
                  <a:lnTo>
                    <a:pt x="1057109" y="369443"/>
                  </a:lnTo>
                  <a:lnTo>
                    <a:pt x="1047940" y="369443"/>
                  </a:lnTo>
                  <a:lnTo>
                    <a:pt x="1044346" y="368338"/>
                  </a:lnTo>
                  <a:lnTo>
                    <a:pt x="1039177" y="363867"/>
                  </a:lnTo>
                  <a:lnTo>
                    <a:pt x="1037882" y="360845"/>
                  </a:lnTo>
                  <a:lnTo>
                    <a:pt x="1037882" y="353593"/>
                  </a:lnTo>
                  <a:lnTo>
                    <a:pt x="1038987" y="350672"/>
                  </a:lnTo>
                  <a:lnTo>
                    <a:pt x="1043444" y="345706"/>
                  </a:lnTo>
                  <a:lnTo>
                    <a:pt x="1047203" y="343230"/>
                  </a:lnTo>
                  <a:lnTo>
                    <a:pt x="1052512" y="340741"/>
                  </a:lnTo>
                  <a:lnTo>
                    <a:pt x="1057833" y="343230"/>
                  </a:lnTo>
                  <a:lnTo>
                    <a:pt x="1061618" y="345706"/>
                  </a:lnTo>
                  <a:lnTo>
                    <a:pt x="1066076" y="350723"/>
                  </a:lnTo>
                  <a:lnTo>
                    <a:pt x="1067168" y="353593"/>
                  </a:lnTo>
                  <a:lnTo>
                    <a:pt x="1067181" y="360845"/>
                  </a:lnTo>
                  <a:lnTo>
                    <a:pt x="1067181" y="337997"/>
                  </a:lnTo>
                  <a:lnTo>
                    <a:pt x="1062202" y="335292"/>
                  </a:lnTo>
                  <a:lnTo>
                    <a:pt x="1066342" y="332689"/>
                  </a:lnTo>
                  <a:lnTo>
                    <a:pt x="1069225" y="330098"/>
                  </a:lnTo>
                  <a:lnTo>
                    <a:pt x="1069416" y="329933"/>
                  </a:lnTo>
                  <a:lnTo>
                    <a:pt x="1071549" y="326771"/>
                  </a:lnTo>
                  <a:lnTo>
                    <a:pt x="1073442" y="324015"/>
                  </a:lnTo>
                  <a:lnTo>
                    <a:pt x="1074369" y="321017"/>
                  </a:lnTo>
                  <a:lnTo>
                    <a:pt x="1074445" y="312267"/>
                  </a:lnTo>
                  <a:lnTo>
                    <a:pt x="1073200" y="309753"/>
                  </a:lnTo>
                  <a:lnTo>
                    <a:pt x="1072464" y="308267"/>
                  </a:lnTo>
                  <a:lnTo>
                    <a:pt x="1064539" y="302183"/>
                  </a:lnTo>
                  <a:lnTo>
                    <a:pt x="1063993" y="302031"/>
                  </a:lnTo>
                  <a:lnTo>
                    <a:pt x="1063993" y="315569"/>
                  </a:lnTo>
                  <a:lnTo>
                    <a:pt x="1063929" y="320802"/>
                  </a:lnTo>
                  <a:lnTo>
                    <a:pt x="1063053" y="322707"/>
                  </a:lnTo>
                  <a:lnTo>
                    <a:pt x="1059053" y="326771"/>
                  </a:lnTo>
                  <a:lnTo>
                    <a:pt x="1056208" y="328561"/>
                  </a:lnTo>
                  <a:lnTo>
                    <a:pt x="1052512" y="330098"/>
                  </a:lnTo>
                  <a:lnTo>
                    <a:pt x="1048740" y="328561"/>
                  </a:lnTo>
                  <a:lnTo>
                    <a:pt x="1045959" y="326821"/>
                  </a:lnTo>
                  <a:lnTo>
                    <a:pt x="1042022" y="322770"/>
                  </a:lnTo>
                  <a:lnTo>
                    <a:pt x="1041146" y="320802"/>
                  </a:lnTo>
                  <a:lnTo>
                    <a:pt x="1041031" y="315569"/>
                  </a:lnTo>
                  <a:lnTo>
                    <a:pt x="1042060" y="313550"/>
                  </a:lnTo>
                  <a:lnTo>
                    <a:pt x="1046200" y="310515"/>
                  </a:lnTo>
                  <a:lnTo>
                    <a:pt x="1049007" y="309753"/>
                  </a:lnTo>
                  <a:lnTo>
                    <a:pt x="1056170" y="309753"/>
                  </a:lnTo>
                  <a:lnTo>
                    <a:pt x="1059014" y="310515"/>
                  </a:lnTo>
                  <a:lnTo>
                    <a:pt x="1063028" y="313550"/>
                  </a:lnTo>
                  <a:lnTo>
                    <a:pt x="1063993" y="315569"/>
                  </a:lnTo>
                  <a:lnTo>
                    <a:pt x="1063993" y="302031"/>
                  </a:lnTo>
                  <a:lnTo>
                    <a:pt x="1059218" y="300672"/>
                  </a:lnTo>
                  <a:lnTo>
                    <a:pt x="1045794" y="300672"/>
                  </a:lnTo>
                  <a:lnTo>
                    <a:pt x="1040498" y="302221"/>
                  </a:lnTo>
                  <a:lnTo>
                    <a:pt x="1032598" y="308394"/>
                  </a:lnTo>
                  <a:lnTo>
                    <a:pt x="1030630" y="312559"/>
                  </a:lnTo>
                  <a:lnTo>
                    <a:pt x="1030630" y="321017"/>
                  </a:lnTo>
                  <a:lnTo>
                    <a:pt x="1031621" y="324129"/>
                  </a:lnTo>
                  <a:lnTo>
                    <a:pt x="1035710" y="329958"/>
                  </a:lnTo>
                  <a:lnTo>
                    <a:pt x="1038771" y="332689"/>
                  </a:lnTo>
                  <a:lnTo>
                    <a:pt x="1042860" y="335292"/>
                  </a:lnTo>
                  <a:lnTo>
                    <a:pt x="1037183" y="338404"/>
                  </a:lnTo>
                  <a:lnTo>
                    <a:pt x="1033183" y="341630"/>
                  </a:lnTo>
                  <a:lnTo>
                    <a:pt x="1028217" y="348526"/>
                  </a:lnTo>
                  <a:lnTo>
                    <a:pt x="1026985" y="352640"/>
                  </a:lnTo>
                  <a:lnTo>
                    <a:pt x="1026985" y="364134"/>
                  </a:lnTo>
                  <a:lnTo>
                    <a:pt x="1029208" y="369404"/>
                  </a:lnTo>
                  <a:lnTo>
                    <a:pt x="1038110" y="376885"/>
                  </a:lnTo>
                  <a:lnTo>
                    <a:pt x="1044397" y="378764"/>
                  </a:lnTo>
                  <a:lnTo>
                    <a:pt x="1060640" y="378764"/>
                  </a:lnTo>
                  <a:lnTo>
                    <a:pt x="1066965" y="376961"/>
                  </a:lnTo>
                  <a:lnTo>
                    <a:pt x="1071397" y="373341"/>
                  </a:lnTo>
                  <a:lnTo>
                    <a:pt x="1075867" y="369747"/>
                  </a:lnTo>
                  <a:lnTo>
                    <a:pt x="1075994" y="369443"/>
                  </a:lnTo>
                  <a:lnTo>
                    <a:pt x="1078077" y="364655"/>
                  </a:lnTo>
                  <a:close/>
                </a:path>
                <a:path w="1226185" h="379095">
                  <a:moveTo>
                    <a:pt x="1141196" y="12"/>
                  </a:moveTo>
                  <a:lnTo>
                    <a:pt x="1107897" y="12"/>
                  </a:lnTo>
                  <a:lnTo>
                    <a:pt x="1107897" y="287870"/>
                  </a:lnTo>
                  <a:lnTo>
                    <a:pt x="1141196" y="287870"/>
                  </a:lnTo>
                  <a:lnTo>
                    <a:pt x="1141196" y="12"/>
                  </a:lnTo>
                  <a:close/>
                </a:path>
                <a:path w="1226185" h="379095">
                  <a:moveTo>
                    <a:pt x="1162812" y="330822"/>
                  </a:moveTo>
                  <a:lnTo>
                    <a:pt x="1162151" y="323367"/>
                  </a:lnTo>
                  <a:lnTo>
                    <a:pt x="1159459" y="311531"/>
                  </a:lnTo>
                  <a:lnTo>
                    <a:pt x="1158455" y="309384"/>
                  </a:lnTo>
                  <a:lnTo>
                    <a:pt x="1157516" y="307365"/>
                  </a:lnTo>
                  <a:lnTo>
                    <a:pt x="1154899" y="304939"/>
                  </a:lnTo>
                  <a:lnTo>
                    <a:pt x="1153414" y="303479"/>
                  </a:lnTo>
                  <a:lnTo>
                    <a:pt x="1151864" y="302717"/>
                  </a:lnTo>
                  <a:lnTo>
                    <a:pt x="1151864" y="348272"/>
                  </a:lnTo>
                  <a:lnTo>
                    <a:pt x="1151623" y="353237"/>
                  </a:lnTo>
                  <a:lnTo>
                    <a:pt x="1140561" y="369443"/>
                  </a:lnTo>
                  <a:lnTo>
                    <a:pt x="1133017" y="369443"/>
                  </a:lnTo>
                  <a:lnTo>
                    <a:pt x="1130160" y="369112"/>
                  </a:lnTo>
                  <a:lnTo>
                    <a:pt x="1127099" y="367804"/>
                  </a:lnTo>
                  <a:lnTo>
                    <a:pt x="1125994" y="366598"/>
                  </a:lnTo>
                  <a:lnTo>
                    <a:pt x="1125283" y="364832"/>
                  </a:lnTo>
                  <a:lnTo>
                    <a:pt x="1124381" y="362775"/>
                  </a:lnTo>
                  <a:lnTo>
                    <a:pt x="1123708" y="359625"/>
                  </a:lnTo>
                  <a:lnTo>
                    <a:pt x="1122845" y="351116"/>
                  </a:lnTo>
                  <a:lnTo>
                    <a:pt x="1122730" y="348272"/>
                  </a:lnTo>
                  <a:lnTo>
                    <a:pt x="1122718" y="330822"/>
                  </a:lnTo>
                  <a:lnTo>
                    <a:pt x="1122895" y="326859"/>
                  </a:lnTo>
                  <a:lnTo>
                    <a:pt x="1123442" y="322554"/>
                  </a:lnTo>
                  <a:lnTo>
                    <a:pt x="1123950" y="318147"/>
                  </a:lnTo>
                  <a:lnTo>
                    <a:pt x="1133614" y="309384"/>
                  </a:lnTo>
                  <a:lnTo>
                    <a:pt x="1140904" y="309384"/>
                  </a:lnTo>
                  <a:lnTo>
                    <a:pt x="1151864" y="348272"/>
                  </a:lnTo>
                  <a:lnTo>
                    <a:pt x="1151864" y="302717"/>
                  </a:lnTo>
                  <a:lnTo>
                    <a:pt x="1151178" y="302374"/>
                  </a:lnTo>
                  <a:lnTo>
                    <a:pt x="1145286" y="300913"/>
                  </a:lnTo>
                  <a:lnTo>
                    <a:pt x="1141615" y="300558"/>
                  </a:lnTo>
                  <a:lnTo>
                    <a:pt x="1132255" y="300558"/>
                  </a:lnTo>
                  <a:lnTo>
                    <a:pt x="1111758" y="348272"/>
                  </a:lnTo>
                  <a:lnTo>
                    <a:pt x="1112291" y="354850"/>
                  </a:lnTo>
                  <a:lnTo>
                    <a:pt x="1132255" y="378764"/>
                  </a:lnTo>
                  <a:lnTo>
                    <a:pt x="1142199" y="378764"/>
                  </a:lnTo>
                  <a:lnTo>
                    <a:pt x="1158646" y="369443"/>
                  </a:lnTo>
                  <a:lnTo>
                    <a:pt x="1159967" y="366217"/>
                  </a:lnTo>
                  <a:lnTo>
                    <a:pt x="1161148" y="360489"/>
                  </a:lnTo>
                  <a:lnTo>
                    <a:pt x="1162253" y="355244"/>
                  </a:lnTo>
                  <a:lnTo>
                    <a:pt x="1162812" y="348272"/>
                  </a:lnTo>
                  <a:lnTo>
                    <a:pt x="1162812" y="330822"/>
                  </a:lnTo>
                  <a:close/>
                </a:path>
                <a:path w="1226185" h="379095">
                  <a:moveTo>
                    <a:pt x="1177518" y="12"/>
                  </a:moveTo>
                  <a:lnTo>
                    <a:pt x="1168438" y="12"/>
                  </a:lnTo>
                  <a:lnTo>
                    <a:pt x="1168438" y="287870"/>
                  </a:lnTo>
                  <a:lnTo>
                    <a:pt x="1177518" y="287870"/>
                  </a:lnTo>
                  <a:lnTo>
                    <a:pt x="1177518" y="12"/>
                  </a:lnTo>
                  <a:close/>
                </a:path>
                <a:path w="1226185" h="379095">
                  <a:moveTo>
                    <a:pt x="1201724" y="0"/>
                  </a:moveTo>
                  <a:lnTo>
                    <a:pt x="1192644" y="0"/>
                  </a:lnTo>
                  <a:lnTo>
                    <a:pt x="1192644" y="360502"/>
                  </a:lnTo>
                  <a:lnTo>
                    <a:pt x="1201724" y="360502"/>
                  </a:lnTo>
                  <a:lnTo>
                    <a:pt x="1201724" y="0"/>
                  </a:lnTo>
                  <a:close/>
                </a:path>
                <a:path w="1226185" h="379095">
                  <a:moveTo>
                    <a:pt x="1225931" y="0"/>
                  </a:moveTo>
                  <a:lnTo>
                    <a:pt x="1216850" y="0"/>
                  </a:lnTo>
                  <a:lnTo>
                    <a:pt x="1216850" y="360502"/>
                  </a:lnTo>
                  <a:lnTo>
                    <a:pt x="1225931" y="360502"/>
                  </a:lnTo>
                  <a:lnTo>
                    <a:pt x="12259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/>
          <p:nvPr/>
        </p:nvSpPr>
        <p:spPr>
          <a:xfrm>
            <a:off x="2037853" y="5167236"/>
            <a:ext cx="1738630" cy="1914525"/>
          </a:xfrm>
          <a:custGeom>
            <a:avLst/>
            <a:gdLst/>
            <a:ahLst/>
            <a:cxnLst/>
            <a:rect l="l" t="t" r="r" b="b"/>
            <a:pathLst>
              <a:path w="1738629" h="19145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490"/>
                </a:lnTo>
                <a:lnTo>
                  <a:pt x="1124" y="1884113"/>
                </a:lnTo>
                <a:lnTo>
                  <a:pt x="8999" y="1905487"/>
                </a:lnTo>
                <a:lnTo>
                  <a:pt x="30373" y="1913361"/>
                </a:lnTo>
                <a:lnTo>
                  <a:pt x="71996" y="1914486"/>
                </a:lnTo>
                <a:lnTo>
                  <a:pt x="1666595" y="1914486"/>
                </a:lnTo>
                <a:lnTo>
                  <a:pt x="1708218" y="1913361"/>
                </a:lnTo>
                <a:lnTo>
                  <a:pt x="1729592" y="1905487"/>
                </a:lnTo>
                <a:lnTo>
                  <a:pt x="1737466" y="1884113"/>
                </a:lnTo>
                <a:lnTo>
                  <a:pt x="1738591" y="184249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2126800" y="633559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RH-BER-T1000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16005044005890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5" name="object 25"/>
          <p:cNvSpPr txBox="1"/>
          <p:nvPr/>
        </p:nvSpPr>
        <p:spPr>
          <a:xfrm>
            <a:off x="2177218" y="5219485"/>
            <a:ext cx="1435100" cy="353695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90"/>
              </a:spcBef>
            </a:pPr>
            <a:r>
              <a:rPr sz="1000" b="1" spc="-25" dirty="0">
                <a:latin typeface="Trebuchet MS"/>
                <a:cs typeface="Trebuchet MS"/>
              </a:rPr>
              <a:t>BERRY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6" name="object 2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594813" y="3938079"/>
            <a:ext cx="572158" cy="1125346"/>
          </a:xfrm>
          <a:prstGeom prst="rect">
            <a:avLst/>
          </a:prstGeom>
        </p:spPr>
      </p:pic>
      <p:grpSp>
        <p:nvGrpSpPr>
          <p:cNvPr id="27" name="object 27"/>
          <p:cNvGrpSpPr/>
          <p:nvPr/>
        </p:nvGrpSpPr>
        <p:grpSpPr>
          <a:xfrm>
            <a:off x="2221369" y="5770867"/>
            <a:ext cx="1370330" cy="513715"/>
            <a:chOff x="2221369" y="5770867"/>
            <a:chExt cx="1370330" cy="513715"/>
          </a:xfrm>
        </p:grpSpPr>
        <p:sp>
          <p:nvSpPr>
            <p:cNvPr id="28" name="object 28"/>
            <p:cNvSpPr/>
            <p:nvPr/>
          </p:nvSpPr>
          <p:spPr>
            <a:xfrm>
              <a:off x="2221369" y="5770867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29" h="513714">
                  <a:moveTo>
                    <a:pt x="1370164" y="0"/>
                  </a:moveTo>
                  <a:lnTo>
                    <a:pt x="0" y="0"/>
                  </a:lnTo>
                  <a:lnTo>
                    <a:pt x="0" y="513359"/>
                  </a:lnTo>
                  <a:lnTo>
                    <a:pt x="1370164" y="513359"/>
                  </a:lnTo>
                  <a:lnTo>
                    <a:pt x="13701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248814" y="5782741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10">
                  <a:moveTo>
                    <a:pt x="51650" y="414845"/>
                  </a:moveTo>
                  <a:lnTo>
                    <a:pt x="49390" y="409054"/>
                  </a:lnTo>
                  <a:lnTo>
                    <a:pt x="47180" y="406781"/>
                  </a:lnTo>
                  <a:lnTo>
                    <a:pt x="40640" y="400075"/>
                  </a:lnTo>
                  <a:lnTo>
                    <a:pt x="40640" y="417296"/>
                  </a:lnTo>
                  <a:lnTo>
                    <a:pt x="40601" y="427088"/>
                  </a:lnTo>
                  <a:lnTo>
                    <a:pt x="39344" y="430885"/>
                  </a:lnTo>
                  <a:lnTo>
                    <a:pt x="36791" y="433743"/>
                  </a:lnTo>
                  <a:lnTo>
                    <a:pt x="34213" y="436562"/>
                  </a:lnTo>
                  <a:lnTo>
                    <a:pt x="30632" y="437997"/>
                  </a:lnTo>
                  <a:lnTo>
                    <a:pt x="21463" y="437997"/>
                  </a:lnTo>
                  <a:lnTo>
                    <a:pt x="17792" y="436562"/>
                  </a:lnTo>
                  <a:lnTo>
                    <a:pt x="12357" y="430885"/>
                  </a:lnTo>
                  <a:lnTo>
                    <a:pt x="11023" y="427088"/>
                  </a:lnTo>
                  <a:lnTo>
                    <a:pt x="11137" y="417296"/>
                  </a:lnTo>
                  <a:lnTo>
                    <a:pt x="12357" y="413842"/>
                  </a:lnTo>
                  <a:lnTo>
                    <a:pt x="17716" y="408190"/>
                  </a:lnTo>
                  <a:lnTo>
                    <a:pt x="21285" y="406781"/>
                  </a:lnTo>
                  <a:lnTo>
                    <a:pt x="30416" y="406781"/>
                  </a:lnTo>
                  <a:lnTo>
                    <a:pt x="34061" y="408152"/>
                  </a:lnTo>
                  <a:lnTo>
                    <a:pt x="39319" y="413600"/>
                  </a:lnTo>
                  <a:lnTo>
                    <a:pt x="40640" y="417296"/>
                  </a:lnTo>
                  <a:lnTo>
                    <a:pt x="40640" y="400075"/>
                  </a:lnTo>
                  <a:lnTo>
                    <a:pt x="40360" y="399783"/>
                  </a:lnTo>
                  <a:lnTo>
                    <a:pt x="39103" y="399275"/>
                  </a:lnTo>
                  <a:lnTo>
                    <a:pt x="34683" y="397484"/>
                  </a:lnTo>
                  <a:lnTo>
                    <a:pt x="26225" y="397484"/>
                  </a:lnTo>
                  <a:lnTo>
                    <a:pt x="24638" y="397624"/>
                  </a:lnTo>
                  <a:lnTo>
                    <a:pt x="21437" y="398246"/>
                  </a:lnTo>
                  <a:lnTo>
                    <a:pt x="19900" y="398691"/>
                  </a:lnTo>
                  <a:lnTo>
                    <a:pt x="18389" y="399275"/>
                  </a:lnTo>
                  <a:lnTo>
                    <a:pt x="22720" y="393103"/>
                  </a:lnTo>
                  <a:lnTo>
                    <a:pt x="27038" y="387604"/>
                  </a:lnTo>
                  <a:lnTo>
                    <a:pt x="35547" y="377952"/>
                  </a:lnTo>
                  <a:lnTo>
                    <a:pt x="40068" y="373468"/>
                  </a:lnTo>
                  <a:lnTo>
                    <a:pt x="44805" y="369328"/>
                  </a:lnTo>
                  <a:lnTo>
                    <a:pt x="30835" y="369328"/>
                  </a:lnTo>
                  <a:lnTo>
                    <a:pt x="2489" y="405053"/>
                  </a:lnTo>
                  <a:lnTo>
                    <a:pt x="0" y="413067"/>
                  </a:lnTo>
                  <a:lnTo>
                    <a:pt x="0" y="428879"/>
                  </a:lnTo>
                  <a:lnTo>
                    <a:pt x="2362" y="435381"/>
                  </a:lnTo>
                  <a:lnTo>
                    <a:pt x="11861" y="445122"/>
                  </a:lnTo>
                  <a:lnTo>
                    <a:pt x="18186" y="447535"/>
                  </a:lnTo>
                  <a:lnTo>
                    <a:pt x="33667" y="447535"/>
                  </a:lnTo>
                  <a:lnTo>
                    <a:pt x="39789" y="445160"/>
                  </a:lnTo>
                  <a:lnTo>
                    <a:pt x="46951" y="437997"/>
                  </a:lnTo>
                  <a:lnTo>
                    <a:pt x="49288" y="435635"/>
                  </a:lnTo>
                  <a:lnTo>
                    <a:pt x="51650" y="429450"/>
                  </a:lnTo>
                  <a:lnTo>
                    <a:pt x="51650" y="414845"/>
                  </a:lnTo>
                  <a:close/>
                </a:path>
                <a:path w="1233170" h="448310">
                  <a:moveTo>
                    <a:pt x="88557" y="12"/>
                  </a:moveTo>
                  <a:lnTo>
                    <a:pt x="78511" y="12"/>
                  </a:lnTo>
                  <a:lnTo>
                    <a:pt x="78511" y="429336"/>
                  </a:lnTo>
                  <a:lnTo>
                    <a:pt x="88557" y="429336"/>
                  </a:lnTo>
                  <a:lnTo>
                    <a:pt x="88557" y="12"/>
                  </a:lnTo>
                  <a:close/>
                </a:path>
                <a:path w="1233170" h="448310">
                  <a:moveTo>
                    <a:pt x="112306" y="12"/>
                  </a:moveTo>
                  <a:lnTo>
                    <a:pt x="103174" y="12"/>
                  </a:lnTo>
                  <a:lnTo>
                    <a:pt x="103174" y="429336"/>
                  </a:lnTo>
                  <a:lnTo>
                    <a:pt x="112306" y="429336"/>
                  </a:lnTo>
                  <a:lnTo>
                    <a:pt x="112306" y="12"/>
                  </a:lnTo>
                  <a:close/>
                </a:path>
                <a:path w="1233170" h="448310">
                  <a:moveTo>
                    <a:pt x="173532" y="0"/>
                  </a:moveTo>
                  <a:lnTo>
                    <a:pt x="151599" y="0"/>
                  </a:lnTo>
                  <a:lnTo>
                    <a:pt x="151599" y="355333"/>
                  </a:lnTo>
                  <a:lnTo>
                    <a:pt x="173532" y="355333"/>
                  </a:lnTo>
                  <a:lnTo>
                    <a:pt x="173532" y="0"/>
                  </a:lnTo>
                  <a:close/>
                </a:path>
                <a:path w="1233170" h="448310">
                  <a:moveTo>
                    <a:pt x="184099" y="399326"/>
                  </a:moveTo>
                  <a:lnTo>
                    <a:pt x="176110" y="373151"/>
                  </a:lnTo>
                  <a:lnTo>
                    <a:pt x="174599" y="371678"/>
                  </a:lnTo>
                  <a:lnTo>
                    <a:pt x="173050" y="370928"/>
                  </a:lnTo>
                  <a:lnTo>
                    <a:pt x="173050" y="416966"/>
                  </a:lnTo>
                  <a:lnTo>
                    <a:pt x="172796" y="421995"/>
                  </a:lnTo>
                  <a:lnTo>
                    <a:pt x="161607" y="438365"/>
                  </a:lnTo>
                  <a:lnTo>
                    <a:pt x="153962" y="438365"/>
                  </a:lnTo>
                  <a:lnTo>
                    <a:pt x="151091" y="438035"/>
                  </a:lnTo>
                  <a:lnTo>
                    <a:pt x="147980" y="436714"/>
                  </a:lnTo>
                  <a:lnTo>
                    <a:pt x="146875" y="435483"/>
                  </a:lnTo>
                  <a:lnTo>
                    <a:pt x="146151" y="433717"/>
                  </a:lnTo>
                  <a:lnTo>
                    <a:pt x="145237" y="431634"/>
                  </a:lnTo>
                  <a:lnTo>
                    <a:pt x="144564" y="428447"/>
                  </a:lnTo>
                  <a:lnTo>
                    <a:pt x="143700" y="419849"/>
                  </a:lnTo>
                  <a:lnTo>
                    <a:pt x="143586" y="416966"/>
                  </a:lnTo>
                  <a:lnTo>
                    <a:pt x="143548" y="399326"/>
                  </a:lnTo>
                  <a:lnTo>
                    <a:pt x="143725" y="395325"/>
                  </a:lnTo>
                  <a:lnTo>
                    <a:pt x="144284" y="390956"/>
                  </a:lnTo>
                  <a:lnTo>
                    <a:pt x="144830" y="386410"/>
                  </a:lnTo>
                  <a:lnTo>
                    <a:pt x="154584" y="377659"/>
                  </a:lnTo>
                  <a:lnTo>
                    <a:pt x="161950" y="377659"/>
                  </a:lnTo>
                  <a:lnTo>
                    <a:pt x="173050" y="416966"/>
                  </a:lnTo>
                  <a:lnTo>
                    <a:pt x="173050" y="370928"/>
                  </a:lnTo>
                  <a:lnTo>
                    <a:pt x="172326" y="370560"/>
                  </a:lnTo>
                  <a:lnTo>
                    <a:pt x="166370" y="369087"/>
                  </a:lnTo>
                  <a:lnTo>
                    <a:pt x="162674" y="368719"/>
                  </a:lnTo>
                  <a:lnTo>
                    <a:pt x="153200" y="368719"/>
                  </a:lnTo>
                  <a:lnTo>
                    <a:pt x="132486" y="416966"/>
                  </a:lnTo>
                  <a:lnTo>
                    <a:pt x="133032" y="423621"/>
                  </a:lnTo>
                  <a:lnTo>
                    <a:pt x="153200" y="447789"/>
                  </a:lnTo>
                  <a:lnTo>
                    <a:pt x="163271" y="447789"/>
                  </a:lnTo>
                  <a:lnTo>
                    <a:pt x="182359" y="429552"/>
                  </a:lnTo>
                  <a:lnTo>
                    <a:pt x="183527" y="424027"/>
                  </a:lnTo>
                  <a:lnTo>
                    <a:pt x="184099" y="416966"/>
                  </a:lnTo>
                  <a:lnTo>
                    <a:pt x="184099" y="399326"/>
                  </a:lnTo>
                  <a:close/>
                </a:path>
                <a:path w="1233170" h="448310">
                  <a:moveTo>
                    <a:pt x="198170" y="12"/>
                  </a:moveTo>
                  <a:lnTo>
                    <a:pt x="189052" y="12"/>
                  </a:lnTo>
                  <a:lnTo>
                    <a:pt x="189052" y="355346"/>
                  </a:lnTo>
                  <a:lnTo>
                    <a:pt x="198170" y="355346"/>
                  </a:lnTo>
                  <a:lnTo>
                    <a:pt x="198170" y="12"/>
                  </a:lnTo>
                  <a:close/>
                </a:path>
                <a:path w="1233170" h="448310">
                  <a:moveTo>
                    <a:pt x="221919" y="12"/>
                  </a:moveTo>
                  <a:lnTo>
                    <a:pt x="212788" y="12"/>
                  </a:lnTo>
                  <a:lnTo>
                    <a:pt x="212788" y="355346"/>
                  </a:lnTo>
                  <a:lnTo>
                    <a:pt x="221919" y="355346"/>
                  </a:lnTo>
                  <a:lnTo>
                    <a:pt x="221919" y="12"/>
                  </a:lnTo>
                  <a:close/>
                </a:path>
                <a:path w="1233170" h="448310">
                  <a:moveTo>
                    <a:pt x="269062" y="399326"/>
                  </a:moveTo>
                  <a:lnTo>
                    <a:pt x="261073" y="373151"/>
                  </a:lnTo>
                  <a:lnTo>
                    <a:pt x="259562" y="371678"/>
                  </a:lnTo>
                  <a:lnTo>
                    <a:pt x="258000" y="370916"/>
                  </a:lnTo>
                  <a:lnTo>
                    <a:pt x="258000" y="416966"/>
                  </a:lnTo>
                  <a:lnTo>
                    <a:pt x="257733" y="421995"/>
                  </a:lnTo>
                  <a:lnTo>
                    <a:pt x="246570" y="438365"/>
                  </a:lnTo>
                  <a:lnTo>
                    <a:pt x="238925" y="438365"/>
                  </a:lnTo>
                  <a:lnTo>
                    <a:pt x="236029" y="438035"/>
                  </a:lnTo>
                  <a:lnTo>
                    <a:pt x="232943" y="436714"/>
                  </a:lnTo>
                  <a:lnTo>
                    <a:pt x="231825" y="435483"/>
                  </a:lnTo>
                  <a:lnTo>
                    <a:pt x="231114" y="433717"/>
                  </a:lnTo>
                  <a:lnTo>
                    <a:pt x="230200" y="431634"/>
                  </a:lnTo>
                  <a:lnTo>
                    <a:pt x="229527" y="428447"/>
                  </a:lnTo>
                  <a:lnTo>
                    <a:pt x="228650" y="419849"/>
                  </a:lnTo>
                  <a:lnTo>
                    <a:pt x="228536" y="416966"/>
                  </a:lnTo>
                  <a:lnTo>
                    <a:pt x="228511" y="399326"/>
                  </a:lnTo>
                  <a:lnTo>
                    <a:pt x="228676" y="395325"/>
                  </a:lnTo>
                  <a:lnTo>
                    <a:pt x="229247" y="390956"/>
                  </a:lnTo>
                  <a:lnTo>
                    <a:pt x="229793" y="386410"/>
                  </a:lnTo>
                  <a:lnTo>
                    <a:pt x="239547" y="377659"/>
                  </a:lnTo>
                  <a:lnTo>
                    <a:pt x="246913" y="377659"/>
                  </a:lnTo>
                  <a:lnTo>
                    <a:pt x="258000" y="416966"/>
                  </a:lnTo>
                  <a:lnTo>
                    <a:pt x="258000" y="370916"/>
                  </a:lnTo>
                  <a:lnTo>
                    <a:pt x="257276" y="370560"/>
                  </a:lnTo>
                  <a:lnTo>
                    <a:pt x="251333" y="369087"/>
                  </a:lnTo>
                  <a:lnTo>
                    <a:pt x="247611" y="368719"/>
                  </a:lnTo>
                  <a:lnTo>
                    <a:pt x="238163" y="368719"/>
                  </a:lnTo>
                  <a:lnTo>
                    <a:pt x="217449" y="416966"/>
                  </a:lnTo>
                  <a:lnTo>
                    <a:pt x="217995" y="423621"/>
                  </a:lnTo>
                  <a:lnTo>
                    <a:pt x="238163" y="447789"/>
                  </a:lnTo>
                  <a:lnTo>
                    <a:pt x="248208" y="447789"/>
                  </a:lnTo>
                  <a:lnTo>
                    <a:pt x="267322" y="429552"/>
                  </a:lnTo>
                  <a:lnTo>
                    <a:pt x="268490" y="424027"/>
                  </a:lnTo>
                  <a:lnTo>
                    <a:pt x="269062" y="416966"/>
                  </a:lnTo>
                  <a:lnTo>
                    <a:pt x="269062" y="399326"/>
                  </a:lnTo>
                  <a:close/>
                </a:path>
                <a:path w="1233170" h="448310">
                  <a:moveTo>
                    <a:pt x="283133" y="0"/>
                  </a:moveTo>
                  <a:lnTo>
                    <a:pt x="249326" y="0"/>
                  </a:lnTo>
                  <a:lnTo>
                    <a:pt x="249326" y="355333"/>
                  </a:lnTo>
                  <a:lnTo>
                    <a:pt x="283133" y="355333"/>
                  </a:lnTo>
                  <a:lnTo>
                    <a:pt x="283133" y="0"/>
                  </a:lnTo>
                  <a:close/>
                </a:path>
                <a:path w="1233170" h="448310">
                  <a:moveTo>
                    <a:pt x="331558" y="0"/>
                  </a:moveTo>
                  <a:lnTo>
                    <a:pt x="298665" y="0"/>
                  </a:lnTo>
                  <a:lnTo>
                    <a:pt x="298665" y="355333"/>
                  </a:lnTo>
                  <a:lnTo>
                    <a:pt x="331558" y="355333"/>
                  </a:lnTo>
                  <a:lnTo>
                    <a:pt x="331558" y="0"/>
                  </a:lnTo>
                  <a:close/>
                </a:path>
                <a:path w="1233170" h="448310">
                  <a:moveTo>
                    <a:pt x="350100" y="412318"/>
                  </a:moveTo>
                  <a:lnTo>
                    <a:pt x="347599" y="406374"/>
                  </a:lnTo>
                  <a:lnTo>
                    <a:pt x="337604" y="397192"/>
                  </a:lnTo>
                  <a:lnTo>
                    <a:pt x="331152" y="394906"/>
                  </a:lnTo>
                  <a:lnTo>
                    <a:pt x="318033" y="395033"/>
                  </a:lnTo>
                  <a:lnTo>
                    <a:pt x="318871" y="379120"/>
                  </a:lnTo>
                  <a:lnTo>
                    <a:pt x="347764" y="379120"/>
                  </a:lnTo>
                  <a:lnTo>
                    <a:pt x="347764" y="369938"/>
                  </a:lnTo>
                  <a:lnTo>
                    <a:pt x="309346" y="369938"/>
                  </a:lnTo>
                  <a:lnTo>
                    <a:pt x="306895" y="405193"/>
                  </a:lnTo>
                  <a:lnTo>
                    <a:pt x="316395" y="404177"/>
                  </a:lnTo>
                  <a:lnTo>
                    <a:pt x="325767" y="404088"/>
                  </a:lnTo>
                  <a:lnTo>
                    <a:pt x="330504" y="405409"/>
                  </a:lnTo>
                  <a:lnTo>
                    <a:pt x="337375" y="410756"/>
                  </a:lnTo>
                  <a:lnTo>
                    <a:pt x="339090" y="414388"/>
                  </a:lnTo>
                  <a:lnTo>
                    <a:pt x="339090" y="425056"/>
                  </a:lnTo>
                  <a:lnTo>
                    <a:pt x="336588" y="429755"/>
                  </a:lnTo>
                  <a:lnTo>
                    <a:pt x="326682" y="436448"/>
                  </a:lnTo>
                  <a:lnTo>
                    <a:pt x="319684" y="438124"/>
                  </a:lnTo>
                  <a:lnTo>
                    <a:pt x="310705" y="438124"/>
                  </a:lnTo>
                  <a:lnTo>
                    <a:pt x="306641" y="437997"/>
                  </a:lnTo>
                  <a:lnTo>
                    <a:pt x="306641" y="447535"/>
                  </a:lnTo>
                  <a:lnTo>
                    <a:pt x="309575" y="447535"/>
                  </a:lnTo>
                  <a:lnTo>
                    <a:pt x="318566" y="447078"/>
                  </a:lnTo>
                  <a:lnTo>
                    <a:pt x="350100" y="428307"/>
                  </a:lnTo>
                  <a:lnTo>
                    <a:pt x="350100" y="412318"/>
                  </a:lnTo>
                  <a:close/>
                </a:path>
                <a:path w="1233170" h="448310">
                  <a:moveTo>
                    <a:pt x="368084" y="12"/>
                  </a:moveTo>
                  <a:lnTo>
                    <a:pt x="358940" y="12"/>
                  </a:lnTo>
                  <a:lnTo>
                    <a:pt x="358940" y="355346"/>
                  </a:lnTo>
                  <a:lnTo>
                    <a:pt x="368084" y="355346"/>
                  </a:lnTo>
                  <a:lnTo>
                    <a:pt x="368084" y="12"/>
                  </a:lnTo>
                  <a:close/>
                </a:path>
                <a:path w="1233170" h="448310">
                  <a:moveTo>
                    <a:pt x="392747" y="12"/>
                  </a:moveTo>
                  <a:lnTo>
                    <a:pt x="383590" y="12"/>
                  </a:lnTo>
                  <a:lnTo>
                    <a:pt x="383590" y="355346"/>
                  </a:lnTo>
                  <a:lnTo>
                    <a:pt x="392747" y="355346"/>
                  </a:lnTo>
                  <a:lnTo>
                    <a:pt x="392747" y="12"/>
                  </a:lnTo>
                  <a:close/>
                </a:path>
                <a:path w="1233170" h="448310">
                  <a:moveTo>
                    <a:pt x="439864" y="399326"/>
                  </a:moveTo>
                  <a:lnTo>
                    <a:pt x="431876" y="373151"/>
                  </a:lnTo>
                  <a:lnTo>
                    <a:pt x="430364" y="371678"/>
                  </a:lnTo>
                  <a:lnTo>
                    <a:pt x="428802" y="370916"/>
                  </a:lnTo>
                  <a:lnTo>
                    <a:pt x="428802" y="416966"/>
                  </a:lnTo>
                  <a:lnTo>
                    <a:pt x="428561" y="421995"/>
                  </a:lnTo>
                  <a:lnTo>
                    <a:pt x="427316" y="431025"/>
                  </a:lnTo>
                  <a:lnTo>
                    <a:pt x="426377" y="434086"/>
                  </a:lnTo>
                  <a:lnTo>
                    <a:pt x="425081" y="435673"/>
                  </a:lnTo>
                  <a:lnTo>
                    <a:pt x="424332" y="436626"/>
                  </a:lnTo>
                  <a:lnTo>
                    <a:pt x="423125" y="437324"/>
                  </a:lnTo>
                  <a:lnTo>
                    <a:pt x="419849" y="438162"/>
                  </a:lnTo>
                  <a:lnTo>
                    <a:pt x="417372" y="438365"/>
                  </a:lnTo>
                  <a:lnTo>
                    <a:pt x="409727" y="438365"/>
                  </a:lnTo>
                  <a:lnTo>
                    <a:pt x="406857" y="438035"/>
                  </a:lnTo>
                  <a:lnTo>
                    <a:pt x="403771" y="436714"/>
                  </a:lnTo>
                  <a:lnTo>
                    <a:pt x="402640" y="435483"/>
                  </a:lnTo>
                  <a:lnTo>
                    <a:pt x="401916" y="433717"/>
                  </a:lnTo>
                  <a:lnTo>
                    <a:pt x="401002" y="431634"/>
                  </a:lnTo>
                  <a:lnTo>
                    <a:pt x="400329" y="428447"/>
                  </a:lnTo>
                  <a:lnTo>
                    <a:pt x="399465" y="419849"/>
                  </a:lnTo>
                  <a:lnTo>
                    <a:pt x="399338" y="416966"/>
                  </a:lnTo>
                  <a:lnTo>
                    <a:pt x="399326" y="399326"/>
                  </a:lnTo>
                  <a:lnTo>
                    <a:pt x="399516" y="395325"/>
                  </a:lnTo>
                  <a:lnTo>
                    <a:pt x="400050" y="390956"/>
                  </a:lnTo>
                  <a:lnTo>
                    <a:pt x="400570" y="386511"/>
                  </a:lnTo>
                  <a:lnTo>
                    <a:pt x="410349" y="377659"/>
                  </a:lnTo>
                  <a:lnTo>
                    <a:pt x="417715" y="377659"/>
                  </a:lnTo>
                  <a:lnTo>
                    <a:pt x="428802" y="416966"/>
                  </a:lnTo>
                  <a:lnTo>
                    <a:pt x="428802" y="370916"/>
                  </a:lnTo>
                  <a:lnTo>
                    <a:pt x="428104" y="370560"/>
                  </a:lnTo>
                  <a:lnTo>
                    <a:pt x="422160" y="369087"/>
                  </a:lnTo>
                  <a:lnTo>
                    <a:pt x="418439" y="368719"/>
                  </a:lnTo>
                  <a:lnTo>
                    <a:pt x="408965" y="368719"/>
                  </a:lnTo>
                  <a:lnTo>
                    <a:pt x="388251" y="416966"/>
                  </a:lnTo>
                  <a:lnTo>
                    <a:pt x="388797" y="423621"/>
                  </a:lnTo>
                  <a:lnTo>
                    <a:pt x="408965" y="447789"/>
                  </a:lnTo>
                  <a:lnTo>
                    <a:pt x="419036" y="447789"/>
                  </a:lnTo>
                  <a:lnTo>
                    <a:pt x="438124" y="429552"/>
                  </a:lnTo>
                  <a:lnTo>
                    <a:pt x="439293" y="424027"/>
                  </a:lnTo>
                  <a:lnTo>
                    <a:pt x="439864" y="416966"/>
                  </a:lnTo>
                  <a:lnTo>
                    <a:pt x="439864" y="399326"/>
                  </a:lnTo>
                  <a:close/>
                </a:path>
                <a:path w="1233170" h="448310">
                  <a:moveTo>
                    <a:pt x="453936" y="0"/>
                  </a:moveTo>
                  <a:lnTo>
                    <a:pt x="420154" y="0"/>
                  </a:lnTo>
                  <a:lnTo>
                    <a:pt x="420154" y="355333"/>
                  </a:lnTo>
                  <a:lnTo>
                    <a:pt x="453936" y="355333"/>
                  </a:lnTo>
                  <a:lnTo>
                    <a:pt x="453936" y="0"/>
                  </a:lnTo>
                  <a:close/>
                </a:path>
                <a:path w="1233170" h="448310">
                  <a:moveTo>
                    <a:pt x="477697" y="12"/>
                  </a:moveTo>
                  <a:lnTo>
                    <a:pt x="468553" y="12"/>
                  </a:lnTo>
                  <a:lnTo>
                    <a:pt x="468553" y="355346"/>
                  </a:lnTo>
                  <a:lnTo>
                    <a:pt x="477697" y="355346"/>
                  </a:lnTo>
                  <a:lnTo>
                    <a:pt x="477697" y="12"/>
                  </a:lnTo>
                  <a:close/>
                </a:path>
                <a:path w="1233170" h="448310">
                  <a:moveTo>
                    <a:pt x="524090" y="420001"/>
                  </a:moveTo>
                  <a:lnTo>
                    <a:pt x="514070" y="420001"/>
                  </a:lnTo>
                  <a:lnTo>
                    <a:pt x="514070" y="403847"/>
                  </a:lnTo>
                  <a:lnTo>
                    <a:pt x="503770" y="403847"/>
                  </a:lnTo>
                  <a:lnTo>
                    <a:pt x="503770" y="420001"/>
                  </a:lnTo>
                  <a:lnTo>
                    <a:pt x="484352" y="420001"/>
                  </a:lnTo>
                  <a:lnTo>
                    <a:pt x="508215" y="369328"/>
                  </a:lnTo>
                  <a:lnTo>
                    <a:pt x="497192" y="369328"/>
                  </a:lnTo>
                  <a:lnTo>
                    <a:pt x="474281" y="418058"/>
                  </a:lnTo>
                  <a:lnTo>
                    <a:pt x="474281" y="429425"/>
                  </a:lnTo>
                  <a:lnTo>
                    <a:pt x="503770" y="429425"/>
                  </a:lnTo>
                  <a:lnTo>
                    <a:pt x="503770" y="446684"/>
                  </a:lnTo>
                  <a:lnTo>
                    <a:pt x="514070" y="446684"/>
                  </a:lnTo>
                  <a:lnTo>
                    <a:pt x="514070" y="429425"/>
                  </a:lnTo>
                  <a:lnTo>
                    <a:pt x="524090" y="429425"/>
                  </a:lnTo>
                  <a:lnTo>
                    <a:pt x="524090" y="420001"/>
                  </a:lnTo>
                  <a:close/>
                </a:path>
                <a:path w="1233170" h="448310">
                  <a:moveTo>
                    <a:pt x="538899" y="0"/>
                  </a:moveTo>
                  <a:lnTo>
                    <a:pt x="516966" y="0"/>
                  </a:lnTo>
                  <a:lnTo>
                    <a:pt x="516966" y="355333"/>
                  </a:lnTo>
                  <a:lnTo>
                    <a:pt x="538899" y="355333"/>
                  </a:lnTo>
                  <a:lnTo>
                    <a:pt x="538899" y="0"/>
                  </a:lnTo>
                  <a:close/>
                </a:path>
                <a:path w="1233170" h="448310">
                  <a:moveTo>
                    <a:pt x="562635" y="12"/>
                  </a:moveTo>
                  <a:lnTo>
                    <a:pt x="553504" y="12"/>
                  </a:lnTo>
                  <a:lnTo>
                    <a:pt x="553504" y="355346"/>
                  </a:lnTo>
                  <a:lnTo>
                    <a:pt x="562635" y="355346"/>
                  </a:lnTo>
                  <a:lnTo>
                    <a:pt x="562635" y="12"/>
                  </a:lnTo>
                  <a:close/>
                </a:path>
                <a:path w="1233170" h="448310">
                  <a:moveTo>
                    <a:pt x="609041" y="420001"/>
                  </a:moveTo>
                  <a:lnTo>
                    <a:pt x="599020" y="420001"/>
                  </a:lnTo>
                  <a:lnTo>
                    <a:pt x="599020" y="403847"/>
                  </a:lnTo>
                  <a:lnTo>
                    <a:pt x="588721" y="403847"/>
                  </a:lnTo>
                  <a:lnTo>
                    <a:pt x="588721" y="420001"/>
                  </a:lnTo>
                  <a:lnTo>
                    <a:pt x="569277" y="420001"/>
                  </a:lnTo>
                  <a:lnTo>
                    <a:pt x="593166" y="369328"/>
                  </a:lnTo>
                  <a:lnTo>
                    <a:pt x="582117" y="369328"/>
                  </a:lnTo>
                  <a:lnTo>
                    <a:pt x="559231" y="418058"/>
                  </a:lnTo>
                  <a:lnTo>
                    <a:pt x="559231" y="429425"/>
                  </a:lnTo>
                  <a:lnTo>
                    <a:pt x="588721" y="429425"/>
                  </a:lnTo>
                  <a:lnTo>
                    <a:pt x="588721" y="446684"/>
                  </a:lnTo>
                  <a:lnTo>
                    <a:pt x="599020" y="446684"/>
                  </a:lnTo>
                  <a:lnTo>
                    <a:pt x="599020" y="429425"/>
                  </a:lnTo>
                  <a:lnTo>
                    <a:pt x="609041" y="429425"/>
                  </a:lnTo>
                  <a:lnTo>
                    <a:pt x="609041" y="420001"/>
                  </a:lnTo>
                  <a:close/>
                </a:path>
                <a:path w="1233170" h="448310">
                  <a:moveTo>
                    <a:pt x="623849" y="0"/>
                  </a:moveTo>
                  <a:lnTo>
                    <a:pt x="602843" y="0"/>
                  </a:lnTo>
                  <a:lnTo>
                    <a:pt x="602843" y="355333"/>
                  </a:lnTo>
                  <a:lnTo>
                    <a:pt x="623849" y="355333"/>
                  </a:lnTo>
                  <a:lnTo>
                    <a:pt x="623849" y="0"/>
                  </a:lnTo>
                  <a:close/>
                </a:path>
                <a:path w="1233170" h="448310">
                  <a:moveTo>
                    <a:pt x="648512" y="12"/>
                  </a:moveTo>
                  <a:lnTo>
                    <a:pt x="639381" y="12"/>
                  </a:lnTo>
                  <a:lnTo>
                    <a:pt x="639381" y="429336"/>
                  </a:lnTo>
                  <a:lnTo>
                    <a:pt x="648512" y="429336"/>
                  </a:lnTo>
                  <a:lnTo>
                    <a:pt x="648512" y="12"/>
                  </a:lnTo>
                  <a:close/>
                </a:path>
                <a:path w="1233170" h="448310">
                  <a:moveTo>
                    <a:pt x="672249" y="12"/>
                  </a:moveTo>
                  <a:lnTo>
                    <a:pt x="663117" y="12"/>
                  </a:lnTo>
                  <a:lnTo>
                    <a:pt x="663117" y="429336"/>
                  </a:lnTo>
                  <a:lnTo>
                    <a:pt x="672249" y="429336"/>
                  </a:lnTo>
                  <a:lnTo>
                    <a:pt x="672249" y="12"/>
                  </a:lnTo>
                  <a:close/>
                </a:path>
                <a:path w="1233170" h="448310">
                  <a:moveTo>
                    <a:pt x="721575" y="0"/>
                  </a:moveTo>
                  <a:lnTo>
                    <a:pt x="687768" y="0"/>
                  </a:lnTo>
                  <a:lnTo>
                    <a:pt x="687768" y="355333"/>
                  </a:lnTo>
                  <a:lnTo>
                    <a:pt x="721575" y="355333"/>
                  </a:lnTo>
                  <a:lnTo>
                    <a:pt x="721575" y="0"/>
                  </a:lnTo>
                  <a:close/>
                </a:path>
                <a:path w="1233170" h="448310">
                  <a:moveTo>
                    <a:pt x="744042" y="399326"/>
                  </a:moveTo>
                  <a:lnTo>
                    <a:pt x="736053" y="373151"/>
                  </a:lnTo>
                  <a:lnTo>
                    <a:pt x="734542" y="371678"/>
                  </a:lnTo>
                  <a:lnTo>
                    <a:pt x="732980" y="370916"/>
                  </a:lnTo>
                  <a:lnTo>
                    <a:pt x="732980" y="416966"/>
                  </a:lnTo>
                  <a:lnTo>
                    <a:pt x="732739" y="421995"/>
                  </a:lnTo>
                  <a:lnTo>
                    <a:pt x="721550" y="438365"/>
                  </a:lnTo>
                  <a:lnTo>
                    <a:pt x="713905" y="438365"/>
                  </a:lnTo>
                  <a:lnTo>
                    <a:pt x="711034" y="438035"/>
                  </a:lnTo>
                  <a:lnTo>
                    <a:pt x="707923" y="436714"/>
                  </a:lnTo>
                  <a:lnTo>
                    <a:pt x="706818" y="435483"/>
                  </a:lnTo>
                  <a:lnTo>
                    <a:pt x="706094" y="433717"/>
                  </a:lnTo>
                  <a:lnTo>
                    <a:pt x="705180" y="431634"/>
                  </a:lnTo>
                  <a:lnTo>
                    <a:pt x="704507" y="428447"/>
                  </a:lnTo>
                  <a:lnTo>
                    <a:pt x="703643" y="419849"/>
                  </a:lnTo>
                  <a:lnTo>
                    <a:pt x="703516" y="416966"/>
                  </a:lnTo>
                  <a:lnTo>
                    <a:pt x="703503" y="399326"/>
                  </a:lnTo>
                  <a:lnTo>
                    <a:pt x="703694" y="395325"/>
                  </a:lnTo>
                  <a:lnTo>
                    <a:pt x="714527" y="377659"/>
                  </a:lnTo>
                  <a:lnTo>
                    <a:pt x="721893" y="377659"/>
                  </a:lnTo>
                  <a:lnTo>
                    <a:pt x="732980" y="416966"/>
                  </a:lnTo>
                  <a:lnTo>
                    <a:pt x="732980" y="370916"/>
                  </a:lnTo>
                  <a:lnTo>
                    <a:pt x="732282" y="370560"/>
                  </a:lnTo>
                  <a:lnTo>
                    <a:pt x="726338" y="369087"/>
                  </a:lnTo>
                  <a:lnTo>
                    <a:pt x="722617" y="368719"/>
                  </a:lnTo>
                  <a:lnTo>
                    <a:pt x="713143" y="368719"/>
                  </a:lnTo>
                  <a:lnTo>
                    <a:pt x="692429" y="416966"/>
                  </a:lnTo>
                  <a:lnTo>
                    <a:pt x="692975" y="423621"/>
                  </a:lnTo>
                  <a:lnTo>
                    <a:pt x="713143" y="447789"/>
                  </a:lnTo>
                  <a:lnTo>
                    <a:pt x="723214" y="447789"/>
                  </a:lnTo>
                  <a:lnTo>
                    <a:pt x="742302" y="429552"/>
                  </a:lnTo>
                  <a:lnTo>
                    <a:pt x="743470" y="424027"/>
                  </a:lnTo>
                  <a:lnTo>
                    <a:pt x="744042" y="416966"/>
                  </a:lnTo>
                  <a:lnTo>
                    <a:pt x="744042" y="399326"/>
                  </a:lnTo>
                  <a:close/>
                </a:path>
                <a:path w="1233170" h="448310">
                  <a:moveTo>
                    <a:pt x="758126" y="12"/>
                  </a:moveTo>
                  <a:lnTo>
                    <a:pt x="748995" y="12"/>
                  </a:lnTo>
                  <a:lnTo>
                    <a:pt x="748995" y="355346"/>
                  </a:lnTo>
                  <a:lnTo>
                    <a:pt x="758126" y="355346"/>
                  </a:lnTo>
                  <a:lnTo>
                    <a:pt x="758126" y="12"/>
                  </a:lnTo>
                  <a:close/>
                </a:path>
                <a:path w="1233170" h="448310">
                  <a:moveTo>
                    <a:pt x="806538" y="0"/>
                  </a:moveTo>
                  <a:lnTo>
                    <a:pt x="772731" y="0"/>
                  </a:lnTo>
                  <a:lnTo>
                    <a:pt x="772731" y="355333"/>
                  </a:lnTo>
                  <a:lnTo>
                    <a:pt x="806538" y="355333"/>
                  </a:lnTo>
                  <a:lnTo>
                    <a:pt x="806538" y="0"/>
                  </a:lnTo>
                  <a:close/>
                </a:path>
                <a:path w="1233170" h="448310">
                  <a:moveTo>
                    <a:pt x="829005" y="399326"/>
                  </a:moveTo>
                  <a:lnTo>
                    <a:pt x="821016" y="373151"/>
                  </a:lnTo>
                  <a:lnTo>
                    <a:pt x="819505" y="371678"/>
                  </a:lnTo>
                  <a:lnTo>
                    <a:pt x="817930" y="370916"/>
                  </a:lnTo>
                  <a:lnTo>
                    <a:pt x="817930" y="416966"/>
                  </a:lnTo>
                  <a:lnTo>
                    <a:pt x="817676" y="421995"/>
                  </a:lnTo>
                  <a:lnTo>
                    <a:pt x="806513" y="438365"/>
                  </a:lnTo>
                  <a:lnTo>
                    <a:pt x="798868" y="438365"/>
                  </a:lnTo>
                  <a:lnTo>
                    <a:pt x="795972" y="438035"/>
                  </a:lnTo>
                  <a:lnTo>
                    <a:pt x="792886" y="436714"/>
                  </a:lnTo>
                  <a:lnTo>
                    <a:pt x="791781" y="435483"/>
                  </a:lnTo>
                  <a:lnTo>
                    <a:pt x="791057" y="433717"/>
                  </a:lnTo>
                  <a:lnTo>
                    <a:pt x="790143" y="431634"/>
                  </a:lnTo>
                  <a:lnTo>
                    <a:pt x="789470" y="428447"/>
                  </a:lnTo>
                  <a:lnTo>
                    <a:pt x="788606" y="419849"/>
                  </a:lnTo>
                  <a:lnTo>
                    <a:pt x="788479" y="416966"/>
                  </a:lnTo>
                  <a:lnTo>
                    <a:pt x="788454" y="399326"/>
                  </a:lnTo>
                  <a:lnTo>
                    <a:pt x="788619" y="395325"/>
                  </a:lnTo>
                  <a:lnTo>
                    <a:pt x="789190" y="390956"/>
                  </a:lnTo>
                  <a:lnTo>
                    <a:pt x="789736" y="386410"/>
                  </a:lnTo>
                  <a:lnTo>
                    <a:pt x="799490" y="377659"/>
                  </a:lnTo>
                  <a:lnTo>
                    <a:pt x="806856" y="377659"/>
                  </a:lnTo>
                  <a:lnTo>
                    <a:pt x="809536" y="377926"/>
                  </a:lnTo>
                  <a:lnTo>
                    <a:pt x="812914" y="378942"/>
                  </a:lnTo>
                  <a:lnTo>
                    <a:pt x="814070" y="379844"/>
                  </a:lnTo>
                  <a:lnTo>
                    <a:pt x="814692" y="381063"/>
                  </a:lnTo>
                  <a:lnTo>
                    <a:pt x="815809" y="383146"/>
                  </a:lnTo>
                  <a:lnTo>
                    <a:pt x="816635" y="386410"/>
                  </a:lnTo>
                  <a:lnTo>
                    <a:pt x="817727" y="395376"/>
                  </a:lnTo>
                  <a:lnTo>
                    <a:pt x="817905" y="399326"/>
                  </a:lnTo>
                  <a:lnTo>
                    <a:pt x="817930" y="416966"/>
                  </a:lnTo>
                  <a:lnTo>
                    <a:pt x="817930" y="370916"/>
                  </a:lnTo>
                  <a:lnTo>
                    <a:pt x="817232" y="370560"/>
                  </a:lnTo>
                  <a:lnTo>
                    <a:pt x="811276" y="369087"/>
                  </a:lnTo>
                  <a:lnTo>
                    <a:pt x="807554" y="368719"/>
                  </a:lnTo>
                  <a:lnTo>
                    <a:pt x="798106" y="368719"/>
                  </a:lnTo>
                  <a:lnTo>
                    <a:pt x="777367" y="416966"/>
                  </a:lnTo>
                  <a:lnTo>
                    <a:pt x="777938" y="423621"/>
                  </a:lnTo>
                  <a:lnTo>
                    <a:pt x="798106" y="447789"/>
                  </a:lnTo>
                  <a:lnTo>
                    <a:pt x="808151" y="447789"/>
                  </a:lnTo>
                  <a:lnTo>
                    <a:pt x="827265" y="429552"/>
                  </a:lnTo>
                  <a:lnTo>
                    <a:pt x="828433" y="424027"/>
                  </a:lnTo>
                  <a:lnTo>
                    <a:pt x="829005" y="416966"/>
                  </a:lnTo>
                  <a:lnTo>
                    <a:pt x="829005" y="399326"/>
                  </a:lnTo>
                  <a:close/>
                </a:path>
                <a:path w="1233170" h="448310">
                  <a:moveTo>
                    <a:pt x="843051" y="12"/>
                  </a:moveTo>
                  <a:lnTo>
                    <a:pt x="833945" y="12"/>
                  </a:lnTo>
                  <a:lnTo>
                    <a:pt x="833945" y="355346"/>
                  </a:lnTo>
                  <a:lnTo>
                    <a:pt x="843051" y="355346"/>
                  </a:lnTo>
                  <a:lnTo>
                    <a:pt x="843051" y="12"/>
                  </a:lnTo>
                  <a:close/>
                </a:path>
                <a:path w="1233170" h="448310">
                  <a:moveTo>
                    <a:pt x="867727" y="12"/>
                  </a:moveTo>
                  <a:lnTo>
                    <a:pt x="858596" y="12"/>
                  </a:lnTo>
                  <a:lnTo>
                    <a:pt x="858596" y="355346"/>
                  </a:lnTo>
                  <a:lnTo>
                    <a:pt x="867727" y="355346"/>
                  </a:lnTo>
                  <a:lnTo>
                    <a:pt x="867727" y="12"/>
                  </a:lnTo>
                  <a:close/>
                </a:path>
                <a:path w="1233170" h="448310">
                  <a:moveTo>
                    <a:pt x="910958" y="412318"/>
                  </a:moveTo>
                  <a:lnTo>
                    <a:pt x="908431" y="406374"/>
                  </a:lnTo>
                  <a:lnTo>
                    <a:pt x="898436" y="397192"/>
                  </a:lnTo>
                  <a:lnTo>
                    <a:pt x="892009" y="394906"/>
                  </a:lnTo>
                  <a:lnTo>
                    <a:pt x="878890" y="395033"/>
                  </a:lnTo>
                  <a:lnTo>
                    <a:pt x="879703" y="379120"/>
                  </a:lnTo>
                  <a:lnTo>
                    <a:pt x="908621" y="379120"/>
                  </a:lnTo>
                  <a:lnTo>
                    <a:pt x="908621" y="369938"/>
                  </a:lnTo>
                  <a:lnTo>
                    <a:pt x="870178" y="369938"/>
                  </a:lnTo>
                  <a:lnTo>
                    <a:pt x="867752" y="405193"/>
                  </a:lnTo>
                  <a:lnTo>
                    <a:pt x="877252" y="404177"/>
                  </a:lnTo>
                  <a:lnTo>
                    <a:pt x="886625" y="404088"/>
                  </a:lnTo>
                  <a:lnTo>
                    <a:pt x="891362" y="405409"/>
                  </a:lnTo>
                  <a:lnTo>
                    <a:pt x="898207" y="410756"/>
                  </a:lnTo>
                  <a:lnTo>
                    <a:pt x="899922" y="414388"/>
                  </a:lnTo>
                  <a:lnTo>
                    <a:pt x="899922" y="425056"/>
                  </a:lnTo>
                  <a:lnTo>
                    <a:pt x="897445" y="429755"/>
                  </a:lnTo>
                  <a:lnTo>
                    <a:pt x="887514" y="436448"/>
                  </a:lnTo>
                  <a:lnTo>
                    <a:pt x="880541" y="438124"/>
                  </a:lnTo>
                  <a:lnTo>
                    <a:pt x="871537" y="438124"/>
                  </a:lnTo>
                  <a:lnTo>
                    <a:pt x="867498" y="437997"/>
                  </a:lnTo>
                  <a:lnTo>
                    <a:pt x="867498" y="447535"/>
                  </a:lnTo>
                  <a:lnTo>
                    <a:pt x="870407" y="447535"/>
                  </a:lnTo>
                  <a:lnTo>
                    <a:pt x="879411" y="447078"/>
                  </a:lnTo>
                  <a:lnTo>
                    <a:pt x="910958" y="428307"/>
                  </a:lnTo>
                  <a:lnTo>
                    <a:pt x="910958" y="412318"/>
                  </a:lnTo>
                  <a:close/>
                </a:path>
                <a:path w="1233170" h="448310">
                  <a:moveTo>
                    <a:pt x="928027" y="0"/>
                  </a:moveTo>
                  <a:lnTo>
                    <a:pt x="895134" y="0"/>
                  </a:lnTo>
                  <a:lnTo>
                    <a:pt x="895134" y="355333"/>
                  </a:lnTo>
                  <a:lnTo>
                    <a:pt x="928027" y="355333"/>
                  </a:lnTo>
                  <a:lnTo>
                    <a:pt x="928027" y="0"/>
                  </a:lnTo>
                  <a:close/>
                </a:path>
                <a:path w="1233170" h="448310">
                  <a:moveTo>
                    <a:pt x="952665" y="12"/>
                  </a:moveTo>
                  <a:lnTo>
                    <a:pt x="943559" y="12"/>
                  </a:lnTo>
                  <a:lnTo>
                    <a:pt x="943559" y="355346"/>
                  </a:lnTo>
                  <a:lnTo>
                    <a:pt x="952665" y="355346"/>
                  </a:lnTo>
                  <a:lnTo>
                    <a:pt x="952665" y="12"/>
                  </a:lnTo>
                  <a:close/>
                </a:path>
                <a:path w="1233170" h="448310">
                  <a:moveTo>
                    <a:pt x="989228" y="12"/>
                  </a:moveTo>
                  <a:lnTo>
                    <a:pt x="980097" y="12"/>
                  </a:lnTo>
                  <a:lnTo>
                    <a:pt x="980097" y="355346"/>
                  </a:lnTo>
                  <a:lnTo>
                    <a:pt x="989228" y="355346"/>
                  </a:lnTo>
                  <a:lnTo>
                    <a:pt x="989228" y="12"/>
                  </a:lnTo>
                  <a:close/>
                </a:path>
                <a:path w="1233170" h="448310">
                  <a:moveTo>
                    <a:pt x="999807" y="433527"/>
                  </a:moveTo>
                  <a:lnTo>
                    <a:pt x="999693" y="421373"/>
                  </a:lnTo>
                  <a:lnTo>
                    <a:pt x="998588" y="417436"/>
                  </a:lnTo>
                  <a:lnTo>
                    <a:pt x="996137" y="413893"/>
                  </a:lnTo>
                  <a:lnTo>
                    <a:pt x="993711" y="410337"/>
                  </a:lnTo>
                  <a:lnTo>
                    <a:pt x="992492" y="409359"/>
                  </a:lnTo>
                  <a:lnTo>
                    <a:pt x="989558" y="406996"/>
                  </a:lnTo>
                  <a:lnTo>
                    <a:pt x="988796" y="406590"/>
                  </a:lnTo>
                  <a:lnTo>
                    <a:pt x="988796" y="429679"/>
                  </a:lnTo>
                  <a:lnTo>
                    <a:pt x="987501" y="432739"/>
                  </a:lnTo>
                  <a:lnTo>
                    <a:pt x="982268" y="437248"/>
                  </a:lnTo>
                  <a:lnTo>
                    <a:pt x="978623" y="438365"/>
                  </a:lnTo>
                  <a:lnTo>
                    <a:pt x="969352" y="438365"/>
                  </a:lnTo>
                  <a:lnTo>
                    <a:pt x="965708" y="437248"/>
                  </a:lnTo>
                  <a:lnTo>
                    <a:pt x="960488" y="432739"/>
                  </a:lnTo>
                  <a:lnTo>
                    <a:pt x="959180" y="429679"/>
                  </a:lnTo>
                  <a:lnTo>
                    <a:pt x="959180" y="422351"/>
                  </a:lnTo>
                  <a:lnTo>
                    <a:pt x="988796" y="429679"/>
                  </a:lnTo>
                  <a:lnTo>
                    <a:pt x="988796" y="406590"/>
                  </a:lnTo>
                  <a:lnTo>
                    <a:pt x="983754" y="403847"/>
                  </a:lnTo>
                  <a:lnTo>
                    <a:pt x="987958" y="401218"/>
                  </a:lnTo>
                  <a:lnTo>
                    <a:pt x="990892" y="398589"/>
                  </a:lnTo>
                  <a:lnTo>
                    <a:pt x="991082" y="398424"/>
                  </a:lnTo>
                  <a:lnTo>
                    <a:pt x="993228" y="395224"/>
                  </a:lnTo>
                  <a:lnTo>
                    <a:pt x="995121" y="392455"/>
                  </a:lnTo>
                  <a:lnTo>
                    <a:pt x="996073" y="389407"/>
                  </a:lnTo>
                  <a:lnTo>
                    <a:pt x="996137" y="380568"/>
                  </a:lnTo>
                  <a:lnTo>
                    <a:pt x="994892" y="378028"/>
                  </a:lnTo>
                  <a:lnTo>
                    <a:pt x="994156" y="376516"/>
                  </a:lnTo>
                  <a:lnTo>
                    <a:pt x="990130" y="373456"/>
                  </a:lnTo>
                  <a:lnTo>
                    <a:pt x="986142" y="370382"/>
                  </a:lnTo>
                  <a:lnTo>
                    <a:pt x="985583" y="370230"/>
                  </a:lnTo>
                  <a:lnTo>
                    <a:pt x="985583" y="383908"/>
                  </a:lnTo>
                  <a:lnTo>
                    <a:pt x="985520" y="389191"/>
                  </a:lnTo>
                  <a:lnTo>
                    <a:pt x="984631" y="391121"/>
                  </a:lnTo>
                  <a:lnTo>
                    <a:pt x="980579" y="395224"/>
                  </a:lnTo>
                  <a:lnTo>
                    <a:pt x="977709" y="397040"/>
                  </a:lnTo>
                  <a:lnTo>
                    <a:pt x="973963" y="398589"/>
                  </a:lnTo>
                  <a:lnTo>
                    <a:pt x="970153" y="397040"/>
                  </a:lnTo>
                  <a:lnTo>
                    <a:pt x="967333" y="395287"/>
                  </a:lnTo>
                  <a:lnTo>
                    <a:pt x="963371" y="391185"/>
                  </a:lnTo>
                  <a:lnTo>
                    <a:pt x="962469" y="389191"/>
                  </a:lnTo>
                  <a:lnTo>
                    <a:pt x="962355" y="383908"/>
                  </a:lnTo>
                  <a:lnTo>
                    <a:pt x="963396" y="381863"/>
                  </a:lnTo>
                  <a:lnTo>
                    <a:pt x="985583" y="383908"/>
                  </a:lnTo>
                  <a:lnTo>
                    <a:pt x="985583" y="370230"/>
                  </a:lnTo>
                  <a:lnTo>
                    <a:pt x="980732" y="368846"/>
                  </a:lnTo>
                  <a:lnTo>
                    <a:pt x="967168" y="368846"/>
                  </a:lnTo>
                  <a:lnTo>
                    <a:pt x="961809" y="370420"/>
                  </a:lnTo>
                  <a:lnTo>
                    <a:pt x="957808" y="373532"/>
                  </a:lnTo>
                  <a:lnTo>
                    <a:pt x="953846" y="376656"/>
                  </a:lnTo>
                  <a:lnTo>
                    <a:pt x="951839" y="380860"/>
                  </a:lnTo>
                  <a:lnTo>
                    <a:pt x="951839" y="389407"/>
                  </a:lnTo>
                  <a:lnTo>
                    <a:pt x="952855" y="392557"/>
                  </a:lnTo>
                  <a:lnTo>
                    <a:pt x="956970" y="398449"/>
                  </a:lnTo>
                  <a:lnTo>
                    <a:pt x="960069" y="401218"/>
                  </a:lnTo>
                  <a:lnTo>
                    <a:pt x="964209" y="403847"/>
                  </a:lnTo>
                  <a:lnTo>
                    <a:pt x="958481" y="406996"/>
                  </a:lnTo>
                  <a:lnTo>
                    <a:pt x="954417" y="410260"/>
                  </a:lnTo>
                  <a:lnTo>
                    <a:pt x="949401" y="417233"/>
                  </a:lnTo>
                  <a:lnTo>
                    <a:pt x="948169" y="421373"/>
                  </a:lnTo>
                  <a:lnTo>
                    <a:pt x="948169" y="433006"/>
                  </a:lnTo>
                  <a:lnTo>
                    <a:pt x="950404" y="438327"/>
                  </a:lnTo>
                  <a:lnTo>
                    <a:pt x="959396" y="445897"/>
                  </a:lnTo>
                  <a:lnTo>
                    <a:pt x="965771" y="447789"/>
                  </a:lnTo>
                  <a:lnTo>
                    <a:pt x="982192" y="447789"/>
                  </a:lnTo>
                  <a:lnTo>
                    <a:pt x="988568" y="445985"/>
                  </a:lnTo>
                  <a:lnTo>
                    <a:pt x="997572" y="438683"/>
                  </a:lnTo>
                  <a:lnTo>
                    <a:pt x="997712" y="438365"/>
                  </a:lnTo>
                  <a:lnTo>
                    <a:pt x="999807" y="433527"/>
                  </a:lnTo>
                  <a:close/>
                </a:path>
                <a:path w="1233170" h="448310">
                  <a:moveTo>
                    <a:pt x="1062278" y="0"/>
                  </a:moveTo>
                  <a:lnTo>
                    <a:pt x="1028484" y="0"/>
                  </a:lnTo>
                  <a:lnTo>
                    <a:pt x="1028484" y="355333"/>
                  </a:lnTo>
                  <a:lnTo>
                    <a:pt x="1062278" y="355333"/>
                  </a:lnTo>
                  <a:lnTo>
                    <a:pt x="1062278" y="0"/>
                  </a:lnTo>
                  <a:close/>
                </a:path>
                <a:path w="1233170" h="448310">
                  <a:moveTo>
                    <a:pt x="1084884" y="386930"/>
                  </a:moveTo>
                  <a:lnTo>
                    <a:pt x="1082560" y="380504"/>
                  </a:lnTo>
                  <a:lnTo>
                    <a:pt x="1079868" y="377774"/>
                  </a:lnTo>
                  <a:lnTo>
                    <a:pt x="1073873" y="371741"/>
                  </a:lnTo>
                  <a:lnTo>
                    <a:pt x="1073873" y="388645"/>
                  </a:lnTo>
                  <a:lnTo>
                    <a:pt x="1073873" y="398068"/>
                  </a:lnTo>
                  <a:lnTo>
                    <a:pt x="1072527" y="401866"/>
                  </a:lnTo>
                  <a:lnTo>
                    <a:pt x="1067130" y="407555"/>
                  </a:lnTo>
                  <a:lnTo>
                    <a:pt x="1063548" y="408978"/>
                  </a:lnTo>
                  <a:lnTo>
                    <a:pt x="1054506" y="408978"/>
                  </a:lnTo>
                  <a:lnTo>
                    <a:pt x="1050874" y="407619"/>
                  </a:lnTo>
                  <a:lnTo>
                    <a:pt x="1045565" y="402145"/>
                  </a:lnTo>
                  <a:lnTo>
                    <a:pt x="1044257" y="398462"/>
                  </a:lnTo>
                  <a:lnTo>
                    <a:pt x="1044282" y="388645"/>
                  </a:lnTo>
                  <a:lnTo>
                    <a:pt x="1045552" y="384784"/>
                  </a:lnTo>
                  <a:lnTo>
                    <a:pt x="1048156" y="381990"/>
                  </a:lnTo>
                  <a:lnTo>
                    <a:pt x="1050734" y="379183"/>
                  </a:lnTo>
                  <a:lnTo>
                    <a:pt x="1054379" y="377774"/>
                  </a:lnTo>
                  <a:lnTo>
                    <a:pt x="1063510" y="377774"/>
                  </a:lnTo>
                  <a:lnTo>
                    <a:pt x="1067104" y="379196"/>
                  </a:lnTo>
                  <a:lnTo>
                    <a:pt x="1072527" y="384898"/>
                  </a:lnTo>
                  <a:lnTo>
                    <a:pt x="1073873" y="388645"/>
                  </a:lnTo>
                  <a:lnTo>
                    <a:pt x="1073873" y="371741"/>
                  </a:lnTo>
                  <a:lnTo>
                    <a:pt x="1073226" y="371081"/>
                  </a:lnTo>
                  <a:lnTo>
                    <a:pt x="1066876" y="368719"/>
                  </a:lnTo>
                  <a:lnTo>
                    <a:pt x="1051052" y="368719"/>
                  </a:lnTo>
                  <a:lnTo>
                    <a:pt x="1044879" y="371017"/>
                  </a:lnTo>
                  <a:lnTo>
                    <a:pt x="1035545" y="380225"/>
                  </a:lnTo>
                  <a:lnTo>
                    <a:pt x="1033246" y="386321"/>
                  </a:lnTo>
                  <a:lnTo>
                    <a:pt x="1033246" y="401091"/>
                  </a:lnTo>
                  <a:lnTo>
                    <a:pt x="1035481" y="406958"/>
                  </a:lnTo>
                  <a:lnTo>
                    <a:pt x="1044498" y="416115"/>
                  </a:lnTo>
                  <a:lnTo>
                    <a:pt x="1050213" y="418414"/>
                  </a:lnTo>
                  <a:lnTo>
                    <a:pt x="1058786" y="418414"/>
                  </a:lnTo>
                  <a:lnTo>
                    <a:pt x="1060399" y="418249"/>
                  </a:lnTo>
                  <a:lnTo>
                    <a:pt x="1063536" y="417614"/>
                  </a:lnTo>
                  <a:lnTo>
                    <a:pt x="1065047" y="417131"/>
                  </a:lnTo>
                  <a:lnTo>
                    <a:pt x="1066507" y="416445"/>
                  </a:lnTo>
                  <a:lnTo>
                    <a:pt x="1063409" y="420941"/>
                  </a:lnTo>
                  <a:lnTo>
                    <a:pt x="1059688" y="425665"/>
                  </a:lnTo>
                  <a:lnTo>
                    <a:pt x="1051052" y="435610"/>
                  </a:lnTo>
                  <a:lnTo>
                    <a:pt x="1045997" y="440956"/>
                  </a:lnTo>
                  <a:lnTo>
                    <a:pt x="1040218" y="446684"/>
                  </a:lnTo>
                  <a:lnTo>
                    <a:pt x="1054773" y="446684"/>
                  </a:lnTo>
                  <a:lnTo>
                    <a:pt x="1078712" y="416445"/>
                  </a:lnTo>
                  <a:lnTo>
                    <a:pt x="1082509" y="409905"/>
                  </a:lnTo>
                  <a:lnTo>
                    <a:pt x="1082802" y="408978"/>
                  </a:lnTo>
                  <a:lnTo>
                    <a:pt x="1084884" y="402234"/>
                  </a:lnTo>
                  <a:lnTo>
                    <a:pt x="1084884" y="386930"/>
                  </a:lnTo>
                  <a:close/>
                </a:path>
                <a:path w="1233170" h="448310">
                  <a:moveTo>
                    <a:pt x="1086942" y="12"/>
                  </a:moveTo>
                  <a:lnTo>
                    <a:pt x="1077823" y="12"/>
                  </a:lnTo>
                  <a:lnTo>
                    <a:pt x="1077823" y="355346"/>
                  </a:lnTo>
                  <a:lnTo>
                    <a:pt x="1086942" y="355346"/>
                  </a:lnTo>
                  <a:lnTo>
                    <a:pt x="1086942" y="12"/>
                  </a:lnTo>
                  <a:close/>
                </a:path>
                <a:path w="1233170" h="448310">
                  <a:moveTo>
                    <a:pt x="1123492" y="12"/>
                  </a:moveTo>
                  <a:lnTo>
                    <a:pt x="1114361" y="12"/>
                  </a:lnTo>
                  <a:lnTo>
                    <a:pt x="1114361" y="355346"/>
                  </a:lnTo>
                  <a:lnTo>
                    <a:pt x="1123492" y="355346"/>
                  </a:lnTo>
                  <a:lnTo>
                    <a:pt x="1123492" y="12"/>
                  </a:lnTo>
                  <a:close/>
                </a:path>
                <a:path w="1233170" h="448310">
                  <a:moveTo>
                    <a:pt x="1168679" y="416102"/>
                  </a:moveTo>
                  <a:lnTo>
                    <a:pt x="1166672" y="410718"/>
                  </a:lnTo>
                  <a:lnTo>
                    <a:pt x="1158659" y="402628"/>
                  </a:lnTo>
                  <a:lnTo>
                    <a:pt x="1153172" y="400456"/>
                  </a:lnTo>
                  <a:lnTo>
                    <a:pt x="1146149" y="400177"/>
                  </a:lnTo>
                  <a:lnTo>
                    <a:pt x="1165847" y="380466"/>
                  </a:lnTo>
                  <a:lnTo>
                    <a:pt x="1165847" y="369938"/>
                  </a:lnTo>
                  <a:lnTo>
                    <a:pt x="1119835" y="369938"/>
                  </a:lnTo>
                  <a:lnTo>
                    <a:pt x="1119835" y="379234"/>
                  </a:lnTo>
                  <a:lnTo>
                    <a:pt x="1152499" y="379234"/>
                  </a:lnTo>
                  <a:lnTo>
                    <a:pt x="1131887" y="400291"/>
                  </a:lnTo>
                  <a:lnTo>
                    <a:pt x="1131938" y="408000"/>
                  </a:lnTo>
                  <a:lnTo>
                    <a:pt x="1143279" y="407758"/>
                  </a:lnTo>
                  <a:lnTo>
                    <a:pt x="1148702" y="408927"/>
                  </a:lnTo>
                  <a:lnTo>
                    <a:pt x="1155674" y="413600"/>
                  </a:lnTo>
                  <a:lnTo>
                    <a:pt x="1157414" y="417233"/>
                  </a:lnTo>
                  <a:lnTo>
                    <a:pt x="1157414" y="426974"/>
                  </a:lnTo>
                  <a:lnTo>
                    <a:pt x="1155776" y="430872"/>
                  </a:lnTo>
                  <a:lnTo>
                    <a:pt x="1149299" y="436778"/>
                  </a:lnTo>
                  <a:lnTo>
                    <a:pt x="1144993" y="438238"/>
                  </a:lnTo>
                  <a:lnTo>
                    <a:pt x="1136332" y="438238"/>
                  </a:lnTo>
                  <a:lnTo>
                    <a:pt x="1133055" y="437794"/>
                  </a:lnTo>
                  <a:lnTo>
                    <a:pt x="1126528" y="436029"/>
                  </a:lnTo>
                  <a:lnTo>
                    <a:pt x="1123238" y="434695"/>
                  </a:lnTo>
                  <a:lnTo>
                    <a:pt x="1119835" y="432854"/>
                  </a:lnTo>
                  <a:lnTo>
                    <a:pt x="1119835" y="443890"/>
                  </a:lnTo>
                  <a:lnTo>
                    <a:pt x="1123302" y="445198"/>
                  </a:lnTo>
                  <a:lnTo>
                    <a:pt x="1126629" y="446176"/>
                  </a:lnTo>
                  <a:lnTo>
                    <a:pt x="1133005" y="447459"/>
                  </a:lnTo>
                  <a:lnTo>
                    <a:pt x="1136027" y="447789"/>
                  </a:lnTo>
                  <a:lnTo>
                    <a:pt x="1148118" y="447789"/>
                  </a:lnTo>
                  <a:lnTo>
                    <a:pt x="1155382" y="445554"/>
                  </a:lnTo>
                  <a:lnTo>
                    <a:pt x="1166025" y="436626"/>
                  </a:lnTo>
                  <a:lnTo>
                    <a:pt x="1168679" y="430542"/>
                  </a:lnTo>
                  <a:lnTo>
                    <a:pt x="1168679" y="416102"/>
                  </a:lnTo>
                  <a:close/>
                </a:path>
                <a:path w="1233170" h="448310">
                  <a:moveTo>
                    <a:pt x="1183779" y="12"/>
                  </a:moveTo>
                  <a:lnTo>
                    <a:pt x="1174635" y="12"/>
                  </a:lnTo>
                  <a:lnTo>
                    <a:pt x="1174635" y="355346"/>
                  </a:lnTo>
                  <a:lnTo>
                    <a:pt x="1183779" y="355346"/>
                  </a:lnTo>
                  <a:lnTo>
                    <a:pt x="1183779" y="12"/>
                  </a:lnTo>
                  <a:close/>
                </a:path>
                <a:path w="1233170" h="448310">
                  <a:moveTo>
                    <a:pt x="1208455" y="12"/>
                  </a:moveTo>
                  <a:lnTo>
                    <a:pt x="1199324" y="12"/>
                  </a:lnTo>
                  <a:lnTo>
                    <a:pt x="1199324" y="429336"/>
                  </a:lnTo>
                  <a:lnTo>
                    <a:pt x="1208455" y="429336"/>
                  </a:lnTo>
                  <a:lnTo>
                    <a:pt x="1208455" y="12"/>
                  </a:lnTo>
                  <a:close/>
                </a:path>
                <a:path w="1233170" h="448310">
                  <a:moveTo>
                    <a:pt x="1233106" y="12"/>
                  </a:moveTo>
                  <a:lnTo>
                    <a:pt x="1223975" y="12"/>
                  </a:lnTo>
                  <a:lnTo>
                    <a:pt x="1223975" y="429336"/>
                  </a:lnTo>
                  <a:lnTo>
                    <a:pt x="1233106" y="429336"/>
                  </a:lnTo>
                  <a:lnTo>
                    <a:pt x="1233106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3943014" y="3141864"/>
          <a:ext cx="1528445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70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 marR="3175">
                        <a:lnSpc>
                          <a:spcPts val="760"/>
                        </a:lnSpc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RH-APP-E2000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 marR="317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 marR="317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16009615146395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1" name="object 31"/>
          <p:cNvSpPr txBox="1"/>
          <p:nvPr/>
        </p:nvSpPr>
        <p:spPr>
          <a:xfrm>
            <a:off x="4196153" y="2051158"/>
            <a:ext cx="102933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25120">
              <a:lnSpc>
                <a:spcPct val="1077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APPLE 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32" name="object 3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421457" y="731710"/>
            <a:ext cx="558543" cy="1140205"/>
          </a:xfrm>
          <a:prstGeom prst="rect">
            <a:avLst/>
          </a:prstGeom>
        </p:spPr>
      </p:pic>
      <p:grpSp>
        <p:nvGrpSpPr>
          <p:cNvPr id="33" name="object 33"/>
          <p:cNvGrpSpPr/>
          <p:nvPr/>
        </p:nvGrpSpPr>
        <p:grpSpPr>
          <a:xfrm>
            <a:off x="3959466" y="2589796"/>
            <a:ext cx="1496060" cy="432434"/>
            <a:chOff x="3959466" y="2589796"/>
            <a:chExt cx="1496060" cy="432434"/>
          </a:xfrm>
        </p:grpSpPr>
        <p:sp>
          <p:nvSpPr>
            <p:cNvPr id="34" name="object 34"/>
            <p:cNvSpPr/>
            <p:nvPr/>
          </p:nvSpPr>
          <p:spPr>
            <a:xfrm>
              <a:off x="3959466" y="2589809"/>
              <a:ext cx="1496060" cy="432434"/>
            </a:xfrm>
            <a:custGeom>
              <a:avLst/>
              <a:gdLst/>
              <a:ahLst/>
              <a:cxnLst/>
              <a:rect l="l" t="t" r="r" b="b"/>
              <a:pathLst>
                <a:path w="1496060" h="432435">
                  <a:moveTo>
                    <a:pt x="1496034" y="17500"/>
                  </a:moveTo>
                  <a:lnTo>
                    <a:pt x="1406321" y="17500"/>
                  </a:lnTo>
                  <a:lnTo>
                    <a:pt x="1406321" y="0"/>
                  </a:lnTo>
                  <a:lnTo>
                    <a:pt x="176745" y="0"/>
                  </a:lnTo>
                  <a:lnTo>
                    <a:pt x="176745" y="17500"/>
                  </a:lnTo>
                  <a:lnTo>
                    <a:pt x="0" y="17500"/>
                  </a:lnTo>
                  <a:lnTo>
                    <a:pt x="0" y="426262"/>
                  </a:lnTo>
                  <a:lnTo>
                    <a:pt x="176745" y="426262"/>
                  </a:lnTo>
                  <a:lnTo>
                    <a:pt x="176745" y="431990"/>
                  </a:lnTo>
                  <a:lnTo>
                    <a:pt x="1406321" y="431990"/>
                  </a:lnTo>
                  <a:lnTo>
                    <a:pt x="1406321" y="426262"/>
                  </a:lnTo>
                  <a:lnTo>
                    <a:pt x="1496034" y="426262"/>
                  </a:lnTo>
                  <a:lnTo>
                    <a:pt x="1496034" y="175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368751" y="2903058"/>
              <a:ext cx="86740" cy="104571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4102989" y="2607309"/>
              <a:ext cx="1235075" cy="346075"/>
            </a:xfrm>
            <a:custGeom>
              <a:avLst/>
              <a:gdLst/>
              <a:ahLst/>
              <a:cxnLst/>
              <a:rect l="l" t="t" r="r" b="b"/>
              <a:pathLst>
                <a:path w="1235075" h="346075">
                  <a:moveTo>
                    <a:pt x="12141" y="0"/>
                  </a:moveTo>
                  <a:lnTo>
                    <a:pt x="0" y="0"/>
                  </a:lnTo>
                  <a:lnTo>
                    <a:pt x="0" y="345948"/>
                  </a:lnTo>
                  <a:lnTo>
                    <a:pt x="12141" y="345948"/>
                  </a:lnTo>
                  <a:lnTo>
                    <a:pt x="12141" y="0"/>
                  </a:lnTo>
                  <a:close/>
                </a:path>
                <a:path w="1235075" h="346075">
                  <a:moveTo>
                    <a:pt x="38163" y="0"/>
                  </a:moveTo>
                  <a:lnTo>
                    <a:pt x="26035" y="0"/>
                  </a:lnTo>
                  <a:lnTo>
                    <a:pt x="26035" y="345948"/>
                  </a:lnTo>
                  <a:lnTo>
                    <a:pt x="38163" y="345948"/>
                  </a:lnTo>
                  <a:lnTo>
                    <a:pt x="38163" y="0"/>
                  </a:lnTo>
                  <a:close/>
                </a:path>
                <a:path w="1235075" h="346075">
                  <a:moveTo>
                    <a:pt x="103187" y="0"/>
                  </a:moveTo>
                  <a:lnTo>
                    <a:pt x="78066" y="0"/>
                  </a:lnTo>
                  <a:lnTo>
                    <a:pt x="78066" y="283197"/>
                  </a:lnTo>
                  <a:lnTo>
                    <a:pt x="103187" y="283197"/>
                  </a:lnTo>
                  <a:lnTo>
                    <a:pt x="103187" y="0"/>
                  </a:lnTo>
                  <a:close/>
                </a:path>
                <a:path w="1235075" h="346075">
                  <a:moveTo>
                    <a:pt x="129222" y="12"/>
                  </a:moveTo>
                  <a:lnTo>
                    <a:pt x="117094" y="12"/>
                  </a:lnTo>
                  <a:lnTo>
                    <a:pt x="117094" y="283210"/>
                  </a:lnTo>
                  <a:lnTo>
                    <a:pt x="129222" y="283210"/>
                  </a:lnTo>
                  <a:lnTo>
                    <a:pt x="129222" y="12"/>
                  </a:lnTo>
                  <a:close/>
                </a:path>
                <a:path w="1235075" h="346075">
                  <a:moveTo>
                    <a:pt x="155232" y="12"/>
                  </a:moveTo>
                  <a:lnTo>
                    <a:pt x="143103" y="12"/>
                  </a:lnTo>
                  <a:lnTo>
                    <a:pt x="143103" y="283210"/>
                  </a:lnTo>
                  <a:lnTo>
                    <a:pt x="155232" y="283210"/>
                  </a:lnTo>
                  <a:lnTo>
                    <a:pt x="155232" y="12"/>
                  </a:lnTo>
                  <a:close/>
                </a:path>
                <a:path w="1235075" h="346075">
                  <a:moveTo>
                    <a:pt x="220281" y="0"/>
                  </a:moveTo>
                  <a:lnTo>
                    <a:pt x="182130" y="0"/>
                  </a:lnTo>
                  <a:lnTo>
                    <a:pt x="182130" y="283197"/>
                  </a:lnTo>
                  <a:lnTo>
                    <a:pt x="220281" y="283197"/>
                  </a:lnTo>
                  <a:lnTo>
                    <a:pt x="220281" y="0"/>
                  </a:lnTo>
                  <a:close/>
                </a:path>
                <a:path w="1235075" h="346075">
                  <a:moveTo>
                    <a:pt x="259321" y="12"/>
                  </a:moveTo>
                  <a:lnTo>
                    <a:pt x="247180" y="12"/>
                  </a:lnTo>
                  <a:lnTo>
                    <a:pt x="247180" y="283210"/>
                  </a:lnTo>
                  <a:lnTo>
                    <a:pt x="259321" y="283210"/>
                  </a:lnTo>
                  <a:lnTo>
                    <a:pt x="259321" y="12"/>
                  </a:lnTo>
                  <a:close/>
                </a:path>
                <a:path w="1235075" h="346075">
                  <a:moveTo>
                    <a:pt x="311340" y="0"/>
                  </a:moveTo>
                  <a:lnTo>
                    <a:pt x="273189" y="0"/>
                  </a:lnTo>
                  <a:lnTo>
                    <a:pt x="273189" y="283197"/>
                  </a:lnTo>
                  <a:lnTo>
                    <a:pt x="311340" y="283197"/>
                  </a:lnTo>
                  <a:lnTo>
                    <a:pt x="311340" y="0"/>
                  </a:lnTo>
                  <a:close/>
                </a:path>
                <a:path w="1235075" h="346075">
                  <a:moveTo>
                    <a:pt x="376389" y="12"/>
                  </a:moveTo>
                  <a:lnTo>
                    <a:pt x="364261" y="12"/>
                  </a:lnTo>
                  <a:lnTo>
                    <a:pt x="364261" y="283210"/>
                  </a:lnTo>
                  <a:lnTo>
                    <a:pt x="376389" y="283210"/>
                  </a:lnTo>
                  <a:lnTo>
                    <a:pt x="376389" y="12"/>
                  </a:lnTo>
                  <a:close/>
                </a:path>
                <a:path w="1235075" h="346075">
                  <a:moveTo>
                    <a:pt x="402412" y="12"/>
                  </a:moveTo>
                  <a:lnTo>
                    <a:pt x="390283" y="12"/>
                  </a:lnTo>
                  <a:lnTo>
                    <a:pt x="390283" y="283210"/>
                  </a:lnTo>
                  <a:lnTo>
                    <a:pt x="402412" y="283210"/>
                  </a:lnTo>
                  <a:lnTo>
                    <a:pt x="402412" y="12"/>
                  </a:lnTo>
                  <a:close/>
                </a:path>
                <a:path w="1235075" h="346075">
                  <a:moveTo>
                    <a:pt x="454444" y="0"/>
                  </a:moveTo>
                  <a:lnTo>
                    <a:pt x="430301" y="0"/>
                  </a:lnTo>
                  <a:lnTo>
                    <a:pt x="430301" y="283197"/>
                  </a:lnTo>
                  <a:lnTo>
                    <a:pt x="454444" y="283197"/>
                  </a:lnTo>
                  <a:lnTo>
                    <a:pt x="454444" y="0"/>
                  </a:lnTo>
                  <a:close/>
                </a:path>
                <a:path w="1235075" h="346075">
                  <a:moveTo>
                    <a:pt x="493471" y="12"/>
                  </a:moveTo>
                  <a:lnTo>
                    <a:pt x="482346" y="12"/>
                  </a:lnTo>
                  <a:lnTo>
                    <a:pt x="482346" y="283210"/>
                  </a:lnTo>
                  <a:lnTo>
                    <a:pt x="493471" y="283210"/>
                  </a:lnTo>
                  <a:lnTo>
                    <a:pt x="493471" y="12"/>
                  </a:lnTo>
                  <a:close/>
                </a:path>
                <a:path w="1235075" h="346075">
                  <a:moveTo>
                    <a:pt x="532485" y="0"/>
                  </a:moveTo>
                  <a:lnTo>
                    <a:pt x="507365" y="0"/>
                  </a:lnTo>
                  <a:lnTo>
                    <a:pt x="507365" y="283197"/>
                  </a:lnTo>
                  <a:lnTo>
                    <a:pt x="532485" y="283197"/>
                  </a:lnTo>
                  <a:lnTo>
                    <a:pt x="532485" y="0"/>
                  </a:lnTo>
                  <a:close/>
                </a:path>
                <a:path w="1235075" h="346075">
                  <a:moveTo>
                    <a:pt x="584542" y="12"/>
                  </a:moveTo>
                  <a:lnTo>
                    <a:pt x="572401" y="12"/>
                  </a:lnTo>
                  <a:lnTo>
                    <a:pt x="572401" y="283210"/>
                  </a:lnTo>
                  <a:lnTo>
                    <a:pt x="584542" y="283210"/>
                  </a:lnTo>
                  <a:lnTo>
                    <a:pt x="584542" y="12"/>
                  </a:lnTo>
                  <a:close/>
                </a:path>
                <a:path w="1235075" h="346075">
                  <a:moveTo>
                    <a:pt x="610552" y="0"/>
                  </a:moveTo>
                  <a:lnTo>
                    <a:pt x="598424" y="0"/>
                  </a:lnTo>
                  <a:lnTo>
                    <a:pt x="598424" y="345948"/>
                  </a:lnTo>
                  <a:lnTo>
                    <a:pt x="610552" y="345948"/>
                  </a:lnTo>
                  <a:lnTo>
                    <a:pt x="610552" y="0"/>
                  </a:lnTo>
                  <a:close/>
                </a:path>
                <a:path w="1235075" h="346075">
                  <a:moveTo>
                    <a:pt x="636562" y="0"/>
                  </a:moveTo>
                  <a:lnTo>
                    <a:pt x="624446" y="0"/>
                  </a:lnTo>
                  <a:lnTo>
                    <a:pt x="624446" y="345948"/>
                  </a:lnTo>
                  <a:lnTo>
                    <a:pt x="636562" y="345948"/>
                  </a:lnTo>
                  <a:lnTo>
                    <a:pt x="636562" y="0"/>
                  </a:lnTo>
                  <a:close/>
                </a:path>
                <a:path w="1235075" h="346075">
                  <a:moveTo>
                    <a:pt x="676605" y="0"/>
                  </a:moveTo>
                  <a:lnTo>
                    <a:pt x="650455" y="0"/>
                  </a:lnTo>
                  <a:lnTo>
                    <a:pt x="650455" y="283197"/>
                  </a:lnTo>
                  <a:lnTo>
                    <a:pt x="676605" y="283197"/>
                  </a:lnTo>
                  <a:lnTo>
                    <a:pt x="676605" y="0"/>
                  </a:lnTo>
                  <a:close/>
                </a:path>
                <a:path w="1235075" h="346075">
                  <a:moveTo>
                    <a:pt x="728637" y="0"/>
                  </a:moveTo>
                  <a:lnTo>
                    <a:pt x="702487" y="0"/>
                  </a:lnTo>
                  <a:lnTo>
                    <a:pt x="702487" y="283197"/>
                  </a:lnTo>
                  <a:lnTo>
                    <a:pt x="728637" y="283197"/>
                  </a:lnTo>
                  <a:lnTo>
                    <a:pt x="728637" y="0"/>
                  </a:lnTo>
                  <a:close/>
                </a:path>
                <a:path w="1235075" h="346075">
                  <a:moveTo>
                    <a:pt x="753656" y="12"/>
                  </a:moveTo>
                  <a:lnTo>
                    <a:pt x="741527" y="12"/>
                  </a:lnTo>
                  <a:lnTo>
                    <a:pt x="741527" y="283210"/>
                  </a:lnTo>
                  <a:lnTo>
                    <a:pt x="753656" y="283210"/>
                  </a:lnTo>
                  <a:lnTo>
                    <a:pt x="753656" y="12"/>
                  </a:lnTo>
                  <a:close/>
                </a:path>
                <a:path w="1235075" h="346075">
                  <a:moveTo>
                    <a:pt x="805675" y="0"/>
                  </a:moveTo>
                  <a:lnTo>
                    <a:pt x="767524" y="0"/>
                  </a:lnTo>
                  <a:lnTo>
                    <a:pt x="767524" y="283197"/>
                  </a:lnTo>
                  <a:lnTo>
                    <a:pt x="805675" y="283197"/>
                  </a:lnTo>
                  <a:lnTo>
                    <a:pt x="805675" y="0"/>
                  </a:lnTo>
                  <a:close/>
                </a:path>
                <a:path w="1235075" h="346075">
                  <a:moveTo>
                    <a:pt x="844702" y="12"/>
                  </a:moveTo>
                  <a:lnTo>
                    <a:pt x="832586" y="12"/>
                  </a:lnTo>
                  <a:lnTo>
                    <a:pt x="832586" y="283210"/>
                  </a:lnTo>
                  <a:lnTo>
                    <a:pt x="844702" y="283210"/>
                  </a:lnTo>
                  <a:lnTo>
                    <a:pt x="844702" y="12"/>
                  </a:lnTo>
                  <a:close/>
                </a:path>
                <a:path w="1235075" h="346075">
                  <a:moveTo>
                    <a:pt x="870724" y="12"/>
                  </a:moveTo>
                  <a:lnTo>
                    <a:pt x="858596" y="12"/>
                  </a:lnTo>
                  <a:lnTo>
                    <a:pt x="858596" y="283210"/>
                  </a:lnTo>
                  <a:lnTo>
                    <a:pt x="870724" y="283210"/>
                  </a:lnTo>
                  <a:lnTo>
                    <a:pt x="870724" y="12"/>
                  </a:lnTo>
                  <a:close/>
                </a:path>
                <a:path w="1235075" h="346075">
                  <a:moveTo>
                    <a:pt x="935774" y="12"/>
                  </a:moveTo>
                  <a:lnTo>
                    <a:pt x="923632" y="12"/>
                  </a:lnTo>
                  <a:lnTo>
                    <a:pt x="923632" y="283210"/>
                  </a:lnTo>
                  <a:lnTo>
                    <a:pt x="935774" y="283210"/>
                  </a:lnTo>
                  <a:lnTo>
                    <a:pt x="935774" y="12"/>
                  </a:lnTo>
                  <a:close/>
                </a:path>
                <a:path w="1235075" h="346075">
                  <a:moveTo>
                    <a:pt x="1000823" y="0"/>
                  </a:moveTo>
                  <a:lnTo>
                    <a:pt x="962672" y="0"/>
                  </a:lnTo>
                  <a:lnTo>
                    <a:pt x="962672" y="283197"/>
                  </a:lnTo>
                  <a:lnTo>
                    <a:pt x="1000823" y="283197"/>
                  </a:lnTo>
                  <a:lnTo>
                    <a:pt x="1000823" y="0"/>
                  </a:lnTo>
                  <a:close/>
                </a:path>
                <a:path w="1235075" h="346075">
                  <a:moveTo>
                    <a:pt x="1025842" y="12"/>
                  </a:moveTo>
                  <a:lnTo>
                    <a:pt x="1014704" y="12"/>
                  </a:lnTo>
                  <a:lnTo>
                    <a:pt x="1014704" y="283210"/>
                  </a:lnTo>
                  <a:lnTo>
                    <a:pt x="1025842" y="283210"/>
                  </a:lnTo>
                  <a:lnTo>
                    <a:pt x="1025842" y="12"/>
                  </a:lnTo>
                  <a:close/>
                </a:path>
                <a:path w="1235075" h="346075">
                  <a:moveTo>
                    <a:pt x="1077861" y="12"/>
                  </a:moveTo>
                  <a:lnTo>
                    <a:pt x="1066736" y="12"/>
                  </a:lnTo>
                  <a:lnTo>
                    <a:pt x="1066736" y="283210"/>
                  </a:lnTo>
                  <a:lnTo>
                    <a:pt x="1077861" y="283210"/>
                  </a:lnTo>
                  <a:lnTo>
                    <a:pt x="1077861" y="12"/>
                  </a:lnTo>
                  <a:close/>
                </a:path>
                <a:path w="1235075" h="346075">
                  <a:moveTo>
                    <a:pt x="1131887" y="0"/>
                  </a:moveTo>
                  <a:lnTo>
                    <a:pt x="1105763" y="0"/>
                  </a:lnTo>
                  <a:lnTo>
                    <a:pt x="1105763" y="283197"/>
                  </a:lnTo>
                  <a:lnTo>
                    <a:pt x="1131887" y="283197"/>
                  </a:lnTo>
                  <a:lnTo>
                    <a:pt x="1131887" y="0"/>
                  </a:lnTo>
                  <a:close/>
                </a:path>
                <a:path w="1235075" h="346075">
                  <a:moveTo>
                    <a:pt x="1170940" y="0"/>
                  </a:moveTo>
                  <a:lnTo>
                    <a:pt x="1144790" y="0"/>
                  </a:lnTo>
                  <a:lnTo>
                    <a:pt x="1144790" y="283197"/>
                  </a:lnTo>
                  <a:lnTo>
                    <a:pt x="1170940" y="283197"/>
                  </a:lnTo>
                  <a:lnTo>
                    <a:pt x="1170940" y="0"/>
                  </a:lnTo>
                  <a:close/>
                </a:path>
                <a:path w="1235075" h="346075">
                  <a:moveTo>
                    <a:pt x="1208963" y="0"/>
                  </a:moveTo>
                  <a:lnTo>
                    <a:pt x="1196835" y="0"/>
                  </a:lnTo>
                  <a:lnTo>
                    <a:pt x="1196835" y="345948"/>
                  </a:lnTo>
                  <a:lnTo>
                    <a:pt x="1208963" y="345948"/>
                  </a:lnTo>
                  <a:lnTo>
                    <a:pt x="1208963" y="0"/>
                  </a:lnTo>
                  <a:close/>
                </a:path>
                <a:path w="1235075" h="346075">
                  <a:moveTo>
                    <a:pt x="1234973" y="0"/>
                  </a:moveTo>
                  <a:lnTo>
                    <a:pt x="1222844" y="0"/>
                  </a:lnTo>
                  <a:lnTo>
                    <a:pt x="1222844" y="345948"/>
                  </a:lnTo>
                  <a:lnTo>
                    <a:pt x="1234973" y="345948"/>
                  </a:lnTo>
                  <a:lnTo>
                    <a:pt x="12349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3959836" y="2851883"/>
            <a:ext cx="1337945" cy="1974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00" spc="35" dirty="0">
                <a:latin typeface="Arial MT"/>
                <a:cs typeface="Arial MT"/>
              </a:rPr>
              <a:t>6 </a:t>
            </a:r>
            <a:r>
              <a:rPr sz="1100" spc="114" dirty="0">
                <a:latin typeface="Arial MT"/>
                <a:cs typeface="Arial MT"/>
              </a:rPr>
              <a:t> </a:t>
            </a:r>
            <a:r>
              <a:rPr sz="1100" spc="30" dirty="0">
                <a:latin typeface="Arial MT"/>
                <a:cs typeface="Arial MT"/>
              </a:rPr>
              <a:t>009615 </a:t>
            </a:r>
            <a:r>
              <a:rPr sz="1100" spc="140" dirty="0">
                <a:latin typeface="Arial MT"/>
                <a:cs typeface="Arial MT"/>
              </a:rPr>
              <a:t> </a:t>
            </a:r>
            <a:r>
              <a:rPr sz="1100" spc="30" dirty="0">
                <a:latin typeface="Arial MT"/>
                <a:cs typeface="Arial MT"/>
              </a:rPr>
              <a:t>14657</a:t>
            </a:r>
            <a:r>
              <a:rPr sz="1100" spc="-15" dirty="0">
                <a:latin typeface="Arial MT"/>
                <a:cs typeface="Arial MT"/>
              </a:rPr>
              <a:t> </a:t>
            </a:r>
            <a:r>
              <a:rPr sz="1100" spc="35" dirty="0">
                <a:latin typeface="Arial MT"/>
                <a:cs typeface="Arial MT"/>
              </a:rPr>
              <a:t>2</a:t>
            </a:r>
            <a:endParaRPr sz="1100">
              <a:latin typeface="Arial MT"/>
              <a:cs typeface="Arial MT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4385284" y="2414066"/>
            <a:ext cx="636905" cy="135255"/>
            <a:chOff x="4385284" y="2414066"/>
            <a:chExt cx="636905" cy="135255"/>
          </a:xfrm>
        </p:grpSpPr>
        <p:sp>
          <p:nvSpPr>
            <p:cNvPr id="39" name="object 39"/>
            <p:cNvSpPr/>
            <p:nvPr/>
          </p:nvSpPr>
          <p:spPr>
            <a:xfrm>
              <a:off x="4385284" y="2414066"/>
              <a:ext cx="636905" cy="135255"/>
            </a:xfrm>
            <a:custGeom>
              <a:avLst/>
              <a:gdLst/>
              <a:ahLst/>
              <a:cxnLst/>
              <a:rect l="l" t="t" r="r" b="b"/>
              <a:pathLst>
                <a:path w="636904" h="135255">
                  <a:moveTo>
                    <a:pt x="636600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36600" y="135000"/>
                  </a:lnTo>
                  <a:lnTo>
                    <a:pt x="63660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32903" y="2418010"/>
              <a:ext cx="143802" cy="124828"/>
            </a:xfrm>
            <a:prstGeom prst="rect">
              <a:avLst/>
            </a:prstGeom>
          </p:spPr>
        </p:pic>
      </p:grpSp>
      <p:sp>
        <p:nvSpPr>
          <p:cNvPr id="41" name="object 41"/>
          <p:cNvSpPr txBox="1"/>
          <p:nvPr/>
        </p:nvSpPr>
        <p:spPr>
          <a:xfrm>
            <a:off x="4356239" y="2426500"/>
            <a:ext cx="67691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47650">
              <a:lnSpc>
                <a:spcPct val="100000"/>
              </a:lnSpc>
              <a:spcBef>
                <a:spcPts val="90"/>
              </a:spcBef>
            </a:pPr>
            <a:r>
              <a:rPr sz="550" b="1" spc="-45" dirty="0">
                <a:latin typeface="Trebuchet MS"/>
                <a:cs typeface="Trebuchet MS"/>
              </a:rPr>
              <a:t>L</a:t>
            </a:r>
            <a:r>
              <a:rPr sz="550" b="1" spc="-7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15" dirty="0">
                <a:latin typeface="Trebuchet MS"/>
                <a:cs typeface="Trebuchet MS"/>
              </a:rPr>
              <a:t>GI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42" name="object 4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114351" y="984996"/>
            <a:ext cx="380974" cy="380961"/>
          </a:xfrm>
          <a:prstGeom prst="rect">
            <a:avLst/>
          </a:prstGeom>
        </p:spPr>
      </p:pic>
      <p:sp>
        <p:nvSpPr>
          <p:cNvPr id="43" name="object 43"/>
          <p:cNvSpPr/>
          <p:nvPr/>
        </p:nvSpPr>
        <p:spPr>
          <a:xfrm>
            <a:off x="181166" y="1973508"/>
            <a:ext cx="1738630" cy="1914525"/>
          </a:xfrm>
          <a:custGeom>
            <a:avLst/>
            <a:gdLst/>
            <a:ahLst/>
            <a:cxnLst/>
            <a:rect l="l" t="t" r="r" b="b"/>
            <a:pathLst>
              <a:path w="1738630" h="19145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490"/>
                </a:lnTo>
                <a:lnTo>
                  <a:pt x="1124" y="1884120"/>
                </a:lnTo>
                <a:lnTo>
                  <a:pt x="8999" y="1905498"/>
                </a:lnTo>
                <a:lnTo>
                  <a:pt x="30373" y="1913374"/>
                </a:lnTo>
                <a:lnTo>
                  <a:pt x="71996" y="1914499"/>
                </a:lnTo>
                <a:lnTo>
                  <a:pt x="1666595" y="1914499"/>
                </a:lnTo>
                <a:lnTo>
                  <a:pt x="1708218" y="1913374"/>
                </a:lnTo>
                <a:lnTo>
                  <a:pt x="1729592" y="1905498"/>
                </a:lnTo>
                <a:lnTo>
                  <a:pt x="1737466" y="1884120"/>
                </a:lnTo>
                <a:lnTo>
                  <a:pt x="1738591" y="184249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535952" y="2036745"/>
            <a:ext cx="102933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25120">
              <a:lnSpc>
                <a:spcPct val="1077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APPLE 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45" name="object 45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36867" y="984986"/>
            <a:ext cx="390689" cy="896150"/>
          </a:xfrm>
          <a:prstGeom prst="rect">
            <a:avLst/>
          </a:prstGeom>
        </p:spPr>
      </p:pic>
      <p:grpSp>
        <p:nvGrpSpPr>
          <p:cNvPr id="46" name="object 46"/>
          <p:cNvGrpSpPr/>
          <p:nvPr/>
        </p:nvGrpSpPr>
        <p:grpSpPr>
          <a:xfrm>
            <a:off x="323062" y="2589796"/>
            <a:ext cx="1448435" cy="432434"/>
            <a:chOff x="323062" y="2589796"/>
            <a:chExt cx="1448435" cy="432434"/>
          </a:xfrm>
        </p:grpSpPr>
        <p:sp>
          <p:nvSpPr>
            <p:cNvPr id="47" name="object 47"/>
            <p:cNvSpPr/>
            <p:nvPr/>
          </p:nvSpPr>
          <p:spPr>
            <a:xfrm>
              <a:off x="323062" y="2589809"/>
              <a:ext cx="1448435" cy="432434"/>
            </a:xfrm>
            <a:custGeom>
              <a:avLst/>
              <a:gdLst/>
              <a:ahLst/>
              <a:cxnLst/>
              <a:rect l="l" t="t" r="r" b="b"/>
              <a:pathLst>
                <a:path w="1448435" h="432435">
                  <a:moveTo>
                    <a:pt x="1447825" y="11201"/>
                  </a:moveTo>
                  <a:lnTo>
                    <a:pt x="1382522" y="11201"/>
                  </a:lnTo>
                  <a:lnTo>
                    <a:pt x="1382522" y="0"/>
                  </a:lnTo>
                  <a:lnTo>
                    <a:pt x="152946" y="0"/>
                  </a:lnTo>
                  <a:lnTo>
                    <a:pt x="152946" y="11201"/>
                  </a:lnTo>
                  <a:lnTo>
                    <a:pt x="0" y="11201"/>
                  </a:lnTo>
                  <a:lnTo>
                    <a:pt x="0" y="409333"/>
                  </a:lnTo>
                  <a:lnTo>
                    <a:pt x="152946" y="409333"/>
                  </a:lnTo>
                  <a:lnTo>
                    <a:pt x="152946" y="431990"/>
                  </a:lnTo>
                  <a:lnTo>
                    <a:pt x="1382522" y="431990"/>
                  </a:lnTo>
                  <a:lnTo>
                    <a:pt x="1382522" y="409333"/>
                  </a:lnTo>
                  <a:lnTo>
                    <a:pt x="1447825" y="409333"/>
                  </a:lnTo>
                  <a:lnTo>
                    <a:pt x="1447825" y="1120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686954" y="2888774"/>
              <a:ext cx="83934" cy="102120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461975" y="2600997"/>
              <a:ext cx="1195705" cy="337185"/>
            </a:xfrm>
            <a:custGeom>
              <a:avLst/>
              <a:gdLst/>
              <a:ahLst/>
              <a:cxnLst/>
              <a:rect l="l" t="t" r="r" b="b"/>
              <a:pathLst>
                <a:path w="1195705" h="337185">
                  <a:moveTo>
                    <a:pt x="11734" y="25"/>
                  </a:moveTo>
                  <a:lnTo>
                    <a:pt x="0" y="25"/>
                  </a:lnTo>
                  <a:lnTo>
                    <a:pt x="0" y="336804"/>
                  </a:lnTo>
                  <a:lnTo>
                    <a:pt x="11734" y="336804"/>
                  </a:lnTo>
                  <a:lnTo>
                    <a:pt x="11734" y="25"/>
                  </a:lnTo>
                  <a:close/>
                </a:path>
                <a:path w="1195705" h="337185">
                  <a:moveTo>
                    <a:pt x="36944" y="25"/>
                  </a:moveTo>
                  <a:lnTo>
                    <a:pt x="25184" y="25"/>
                  </a:lnTo>
                  <a:lnTo>
                    <a:pt x="25184" y="336804"/>
                  </a:lnTo>
                  <a:lnTo>
                    <a:pt x="36944" y="336804"/>
                  </a:lnTo>
                  <a:lnTo>
                    <a:pt x="36944" y="25"/>
                  </a:lnTo>
                  <a:close/>
                </a:path>
                <a:path w="1195705" h="337185">
                  <a:moveTo>
                    <a:pt x="99860" y="12"/>
                  </a:moveTo>
                  <a:lnTo>
                    <a:pt x="75539" y="12"/>
                  </a:lnTo>
                  <a:lnTo>
                    <a:pt x="75539" y="275526"/>
                  </a:lnTo>
                  <a:lnTo>
                    <a:pt x="99860" y="275526"/>
                  </a:lnTo>
                  <a:lnTo>
                    <a:pt x="99860" y="12"/>
                  </a:lnTo>
                  <a:close/>
                </a:path>
                <a:path w="1195705" h="337185">
                  <a:moveTo>
                    <a:pt x="125056" y="0"/>
                  </a:moveTo>
                  <a:lnTo>
                    <a:pt x="113309" y="0"/>
                  </a:lnTo>
                  <a:lnTo>
                    <a:pt x="113309" y="275526"/>
                  </a:lnTo>
                  <a:lnTo>
                    <a:pt x="125056" y="275526"/>
                  </a:lnTo>
                  <a:lnTo>
                    <a:pt x="125056" y="0"/>
                  </a:lnTo>
                  <a:close/>
                </a:path>
                <a:path w="1195705" h="337185">
                  <a:moveTo>
                    <a:pt x="150228" y="0"/>
                  </a:moveTo>
                  <a:lnTo>
                    <a:pt x="138493" y="0"/>
                  </a:lnTo>
                  <a:lnTo>
                    <a:pt x="138493" y="275526"/>
                  </a:lnTo>
                  <a:lnTo>
                    <a:pt x="150228" y="275526"/>
                  </a:lnTo>
                  <a:lnTo>
                    <a:pt x="150228" y="0"/>
                  </a:lnTo>
                  <a:close/>
                </a:path>
                <a:path w="1195705" h="337185">
                  <a:moveTo>
                    <a:pt x="213194" y="12"/>
                  </a:moveTo>
                  <a:lnTo>
                    <a:pt x="176263" y="12"/>
                  </a:lnTo>
                  <a:lnTo>
                    <a:pt x="176263" y="275526"/>
                  </a:lnTo>
                  <a:lnTo>
                    <a:pt x="213194" y="275526"/>
                  </a:lnTo>
                  <a:lnTo>
                    <a:pt x="213194" y="12"/>
                  </a:lnTo>
                  <a:close/>
                </a:path>
                <a:path w="1195705" h="337185">
                  <a:moveTo>
                    <a:pt x="250939" y="0"/>
                  </a:moveTo>
                  <a:lnTo>
                    <a:pt x="239204" y="0"/>
                  </a:lnTo>
                  <a:lnTo>
                    <a:pt x="239204" y="275526"/>
                  </a:lnTo>
                  <a:lnTo>
                    <a:pt x="250939" y="275526"/>
                  </a:lnTo>
                  <a:lnTo>
                    <a:pt x="250939" y="0"/>
                  </a:lnTo>
                  <a:close/>
                </a:path>
                <a:path w="1195705" h="337185">
                  <a:moveTo>
                    <a:pt x="301320" y="12"/>
                  </a:moveTo>
                  <a:lnTo>
                    <a:pt x="264388" y="12"/>
                  </a:lnTo>
                  <a:lnTo>
                    <a:pt x="264388" y="275526"/>
                  </a:lnTo>
                  <a:lnTo>
                    <a:pt x="301320" y="275526"/>
                  </a:lnTo>
                  <a:lnTo>
                    <a:pt x="301320" y="12"/>
                  </a:lnTo>
                  <a:close/>
                </a:path>
                <a:path w="1195705" h="337185">
                  <a:moveTo>
                    <a:pt x="364248" y="0"/>
                  </a:moveTo>
                  <a:lnTo>
                    <a:pt x="352501" y="0"/>
                  </a:lnTo>
                  <a:lnTo>
                    <a:pt x="352501" y="275526"/>
                  </a:lnTo>
                  <a:lnTo>
                    <a:pt x="364248" y="275526"/>
                  </a:lnTo>
                  <a:lnTo>
                    <a:pt x="364248" y="0"/>
                  </a:lnTo>
                  <a:close/>
                </a:path>
                <a:path w="1195705" h="337185">
                  <a:moveTo>
                    <a:pt x="389445" y="0"/>
                  </a:moveTo>
                  <a:lnTo>
                    <a:pt x="377698" y="0"/>
                  </a:lnTo>
                  <a:lnTo>
                    <a:pt x="377698" y="275526"/>
                  </a:lnTo>
                  <a:lnTo>
                    <a:pt x="389445" y="275526"/>
                  </a:lnTo>
                  <a:lnTo>
                    <a:pt x="389445" y="0"/>
                  </a:lnTo>
                  <a:close/>
                </a:path>
                <a:path w="1195705" h="337185">
                  <a:moveTo>
                    <a:pt x="439801" y="12"/>
                  </a:moveTo>
                  <a:lnTo>
                    <a:pt x="416445" y="12"/>
                  </a:lnTo>
                  <a:lnTo>
                    <a:pt x="416445" y="275526"/>
                  </a:lnTo>
                  <a:lnTo>
                    <a:pt x="439801" y="275526"/>
                  </a:lnTo>
                  <a:lnTo>
                    <a:pt x="439801" y="12"/>
                  </a:lnTo>
                  <a:close/>
                </a:path>
                <a:path w="1195705" h="337185">
                  <a:moveTo>
                    <a:pt x="477570" y="0"/>
                  </a:moveTo>
                  <a:lnTo>
                    <a:pt x="466788" y="0"/>
                  </a:lnTo>
                  <a:lnTo>
                    <a:pt x="466788" y="275526"/>
                  </a:lnTo>
                  <a:lnTo>
                    <a:pt x="477570" y="275526"/>
                  </a:lnTo>
                  <a:lnTo>
                    <a:pt x="477570" y="0"/>
                  </a:lnTo>
                  <a:close/>
                </a:path>
                <a:path w="1195705" h="337185">
                  <a:moveTo>
                    <a:pt x="515340" y="12"/>
                  </a:moveTo>
                  <a:lnTo>
                    <a:pt x="491007" y="12"/>
                  </a:lnTo>
                  <a:lnTo>
                    <a:pt x="491007" y="275526"/>
                  </a:lnTo>
                  <a:lnTo>
                    <a:pt x="515340" y="275526"/>
                  </a:lnTo>
                  <a:lnTo>
                    <a:pt x="515340" y="12"/>
                  </a:lnTo>
                  <a:close/>
                </a:path>
                <a:path w="1195705" h="337185">
                  <a:moveTo>
                    <a:pt x="565696" y="0"/>
                  </a:moveTo>
                  <a:lnTo>
                    <a:pt x="553948" y="0"/>
                  </a:lnTo>
                  <a:lnTo>
                    <a:pt x="553948" y="275526"/>
                  </a:lnTo>
                  <a:lnTo>
                    <a:pt x="565696" y="275526"/>
                  </a:lnTo>
                  <a:lnTo>
                    <a:pt x="565696" y="0"/>
                  </a:lnTo>
                  <a:close/>
                </a:path>
                <a:path w="1195705" h="337185">
                  <a:moveTo>
                    <a:pt x="590892" y="25"/>
                  </a:moveTo>
                  <a:lnTo>
                    <a:pt x="579132" y="25"/>
                  </a:lnTo>
                  <a:lnTo>
                    <a:pt x="579132" y="336804"/>
                  </a:lnTo>
                  <a:lnTo>
                    <a:pt x="590892" y="336804"/>
                  </a:lnTo>
                  <a:lnTo>
                    <a:pt x="590892" y="25"/>
                  </a:lnTo>
                  <a:close/>
                </a:path>
                <a:path w="1195705" h="337185">
                  <a:moveTo>
                    <a:pt x="616051" y="25"/>
                  </a:moveTo>
                  <a:lnTo>
                    <a:pt x="604304" y="25"/>
                  </a:lnTo>
                  <a:lnTo>
                    <a:pt x="604304" y="336804"/>
                  </a:lnTo>
                  <a:lnTo>
                    <a:pt x="616051" y="336804"/>
                  </a:lnTo>
                  <a:lnTo>
                    <a:pt x="616051" y="25"/>
                  </a:lnTo>
                  <a:close/>
                </a:path>
                <a:path w="1195705" h="337185">
                  <a:moveTo>
                    <a:pt x="654799" y="12"/>
                  </a:moveTo>
                  <a:lnTo>
                    <a:pt x="629500" y="12"/>
                  </a:lnTo>
                  <a:lnTo>
                    <a:pt x="629500" y="275526"/>
                  </a:lnTo>
                  <a:lnTo>
                    <a:pt x="654799" y="275526"/>
                  </a:lnTo>
                  <a:lnTo>
                    <a:pt x="654799" y="12"/>
                  </a:lnTo>
                  <a:close/>
                </a:path>
                <a:path w="1195705" h="337185">
                  <a:moveTo>
                    <a:pt x="705154" y="12"/>
                  </a:moveTo>
                  <a:lnTo>
                    <a:pt x="679856" y="12"/>
                  </a:lnTo>
                  <a:lnTo>
                    <a:pt x="679856" y="275526"/>
                  </a:lnTo>
                  <a:lnTo>
                    <a:pt x="705154" y="275526"/>
                  </a:lnTo>
                  <a:lnTo>
                    <a:pt x="705154" y="12"/>
                  </a:lnTo>
                  <a:close/>
                </a:path>
                <a:path w="1195705" h="337185">
                  <a:moveTo>
                    <a:pt x="729348" y="0"/>
                  </a:moveTo>
                  <a:lnTo>
                    <a:pt x="717613" y="0"/>
                  </a:lnTo>
                  <a:lnTo>
                    <a:pt x="717613" y="275526"/>
                  </a:lnTo>
                  <a:lnTo>
                    <a:pt x="729348" y="275526"/>
                  </a:lnTo>
                  <a:lnTo>
                    <a:pt x="729348" y="0"/>
                  </a:lnTo>
                  <a:close/>
                </a:path>
                <a:path w="1195705" h="337185">
                  <a:moveTo>
                    <a:pt x="779716" y="12"/>
                  </a:moveTo>
                  <a:lnTo>
                    <a:pt x="742797" y="12"/>
                  </a:lnTo>
                  <a:lnTo>
                    <a:pt x="742797" y="275526"/>
                  </a:lnTo>
                  <a:lnTo>
                    <a:pt x="779716" y="275526"/>
                  </a:lnTo>
                  <a:lnTo>
                    <a:pt x="779716" y="12"/>
                  </a:lnTo>
                  <a:close/>
                </a:path>
                <a:path w="1195705" h="337185">
                  <a:moveTo>
                    <a:pt x="817499" y="0"/>
                  </a:moveTo>
                  <a:lnTo>
                    <a:pt x="805751" y="0"/>
                  </a:lnTo>
                  <a:lnTo>
                    <a:pt x="805751" y="275526"/>
                  </a:lnTo>
                  <a:lnTo>
                    <a:pt x="817499" y="275526"/>
                  </a:lnTo>
                  <a:lnTo>
                    <a:pt x="817499" y="0"/>
                  </a:lnTo>
                  <a:close/>
                </a:path>
                <a:path w="1195705" h="337185">
                  <a:moveTo>
                    <a:pt x="842670" y="0"/>
                  </a:moveTo>
                  <a:lnTo>
                    <a:pt x="830922" y="0"/>
                  </a:lnTo>
                  <a:lnTo>
                    <a:pt x="830922" y="275526"/>
                  </a:lnTo>
                  <a:lnTo>
                    <a:pt x="842670" y="275526"/>
                  </a:lnTo>
                  <a:lnTo>
                    <a:pt x="842670" y="0"/>
                  </a:lnTo>
                  <a:close/>
                </a:path>
                <a:path w="1195705" h="337185">
                  <a:moveTo>
                    <a:pt x="905624" y="0"/>
                  </a:moveTo>
                  <a:lnTo>
                    <a:pt x="893876" y="0"/>
                  </a:lnTo>
                  <a:lnTo>
                    <a:pt x="893876" y="275526"/>
                  </a:lnTo>
                  <a:lnTo>
                    <a:pt x="905624" y="275526"/>
                  </a:lnTo>
                  <a:lnTo>
                    <a:pt x="905624" y="0"/>
                  </a:lnTo>
                  <a:close/>
                </a:path>
                <a:path w="1195705" h="337185">
                  <a:moveTo>
                    <a:pt x="968578" y="12"/>
                  </a:moveTo>
                  <a:lnTo>
                    <a:pt x="931633" y="12"/>
                  </a:lnTo>
                  <a:lnTo>
                    <a:pt x="931633" y="275526"/>
                  </a:lnTo>
                  <a:lnTo>
                    <a:pt x="968578" y="275526"/>
                  </a:lnTo>
                  <a:lnTo>
                    <a:pt x="968578" y="12"/>
                  </a:lnTo>
                  <a:close/>
                </a:path>
                <a:path w="1195705" h="337185">
                  <a:moveTo>
                    <a:pt x="993749" y="0"/>
                  </a:moveTo>
                  <a:lnTo>
                    <a:pt x="982014" y="0"/>
                  </a:lnTo>
                  <a:lnTo>
                    <a:pt x="982014" y="275526"/>
                  </a:lnTo>
                  <a:lnTo>
                    <a:pt x="993749" y="275526"/>
                  </a:lnTo>
                  <a:lnTo>
                    <a:pt x="993749" y="0"/>
                  </a:lnTo>
                  <a:close/>
                </a:path>
                <a:path w="1195705" h="337185">
                  <a:moveTo>
                    <a:pt x="1056703" y="12"/>
                  </a:moveTo>
                  <a:lnTo>
                    <a:pt x="1019759" y="12"/>
                  </a:lnTo>
                  <a:lnTo>
                    <a:pt x="1019759" y="275526"/>
                  </a:lnTo>
                  <a:lnTo>
                    <a:pt x="1056703" y="275526"/>
                  </a:lnTo>
                  <a:lnTo>
                    <a:pt x="1056703" y="12"/>
                  </a:lnTo>
                  <a:close/>
                </a:path>
                <a:path w="1195705" h="337185">
                  <a:moveTo>
                    <a:pt x="1080922" y="0"/>
                  </a:moveTo>
                  <a:lnTo>
                    <a:pt x="1070127" y="0"/>
                  </a:lnTo>
                  <a:lnTo>
                    <a:pt x="1070127" y="275526"/>
                  </a:lnTo>
                  <a:lnTo>
                    <a:pt x="1080922" y="275526"/>
                  </a:lnTo>
                  <a:lnTo>
                    <a:pt x="1080922" y="0"/>
                  </a:lnTo>
                  <a:close/>
                </a:path>
                <a:path w="1195705" h="337185">
                  <a:moveTo>
                    <a:pt x="1118679" y="0"/>
                  </a:moveTo>
                  <a:lnTo>
                    <a:pt x="1107897" y="0"/>
                  </a:lnTo>
                  <a:lnTo>
                    <a:pt x="1107897" y="275526"/>
                  </a:lnTo>
                  <a:lnTo>
                    <a:pt x="1118679" y="275526"/>
                  </a:lnTo>
                  <a:lnTo>
                    <a:pt x="1118679" y="0"/>
                  </a:lnTo>
                  <a:close/>
                </a:path>
                <a:path w="1195705" h="337185">
                  <a:moveTo>
                    <a:pt x="1170012" y="25"/>
                  </a:moveTo>
                  <a:lnTo>
                    <a:pt x="1158265" y="25"/>
                  </a:lnTo>
                  <a:lnTo>
                    <a:pt x="1158265" y="336804"/>
                  </a:lnTo>
                  <a:lnTo>
                    <a:pt x="1170012" y="336804"/>
                  </a:lnTo>
                  <a:lnTo>
                    <a:pt x="1170012" y="25"/>
                  </a:lnTo>
                  <a:close/>
                </a:path>
                <a:path w="1195705" h="337185">
                  <a:moveTo>
                    <a:pt x="1195158" y="25"/>
                  </a:moveTo>
                  <a:lnTo>
                    <a:pt x="1183436" y="25"/>
                  </a:lnTo>
                  <a:lnTo>
                    <a:pt x="1183436" y="336804"/>
                  </a:lnTo>
                  <a:lnTo>
                    <a:pt x="1195158" y="336804"/>
                  </a:lnTo>
                  <a:lnTo>
                    <a:pt x="1195158" y="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 txBox="1"/>
          <p:nvPr/>
        </p:nvSpPr>
        <p:spPr>
          <a:xfrm>
            <a:off x="323027" y="2838501"/>
            <a:ext cx="1296035" cy="193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100" spc="15" dirty="0">
                <a:latin typeface="Arial MT"/>
                <a:cs typeface="Arial MT"/>
              </a:rPr>
              <a:t>6 </a:t>
            </a:r>
            <a:r>
              <a:rPr sz="1100" spc="100" dirty="0">
                <a:latin typeface="Arial MT"/>
                <a:cs typeface="Arial MT"/>
              </a:rPr>
              <a:t> </a:t>
            </a:r>
            <a:r>
              <a:rPr sz="1100" spc="10" dirty="0">
                <a:latin typeface="Arial MT"/>
                <a:cs typeface="Arial MT"/>
              </a:rPr>
              <a:t>009615 </a:t>
            </a:r>
            <a:r>
              <a:rPr sz="1100" spc="135" dirty="0">
                <a:latin typeface="Arial MT"/>
                <a:cs typeface="Arial MT"/>
              </a:rPr>
              <a:t> </a:t>
            </a:r>
            <a:r>
              <a:rPr sz="1100" spc="10" dirty="0">
                <a:latin typeface="Arial MT"/>
                <a:cs typeface="Arial MT"/>
              </a:rPr>
              <a:t>14655</a:t>
            </a:r>
            <a:r>
              <a:rPr sz="1100" spc="-30" dirty="0">
                <a:latin typeface="Arial MT"/>
                <a:cs typeface="Arial MT"/>
              </a:rPr>
              <a:t> </a:t>
            </a:r>
            <a:r>
              <a:rPr sz="1100" spc="15" dirty="0">
                <a:latin typeface="Arial MT"/>
                <a:cs typeface="Arial MT"/>
              </a:rPr>
              <a:t>8</a:t>
            </a:r>
            <a:endParaRPr sz="1100">
              <a:latin typeface="Arial MT"/>
              <a:cs typeface="Arial MT"/>
            </a:endParaRPr>
          </a:p>
        </p:txBody>
      </p:sp>
      <p:graphicFrame>
        <p:nvGraphicFramePr>
          <p:cNvPr id="51" name="object 51"/>
          <p:cNvGraphicFramePr>
            <a:graphicFrameLocks noGrp="1"/>
          </p:cNvGraphicFramePr>
          <p:nvPr/>
        </p:nvGraphicFramePr>
        <p:xfrm>
          <a:off x="282813" y="3040264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RH-APP-T200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5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15" dirty="0">
                          <a:latin typeface="Trebuchet MS"/>
                          <a:cs typeface="Trebuchet MS"/>
                        </a:rPr>
                        <a:t>6005044007774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5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2" name="object 52"/>
          <p:cNvSpPr txBox="1"/>
          <p:nvPr/>
        </p:nvSpPr>
        <p:spPr>
          <a:xfrm>
            <a:off x="1096799" y="3662564"/>
            <a:ext cx="76517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5" dirty="0">
                <a:latin typeface="Trebuchet MS"/>
                <a:cs typeface="Trebuchet MS"/>
              </a:rPr>
              <a:t>16005044007771</a:t>
            </a:r>
            <a:endParaRPr sz="800">
              <a:latin typeface="Trebuchet MS"/>
              <a:cs typeface="Trebuchet MS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743559" y="2430831"/>
            <a:ext cx="636905" cy="135255"/>
            <a:chOff x="743559" y="2430831"/>
            <a:chExt cx="636905" cy="135255"/>
          </a:xfrm>
        </p:grpSpPr>
        <p:sp>
          <p:nvSpPr>
            <p:cNvPr id="54" name="object 54"/>
            <p:cNvSpPr/>
            <p:nvPr/>
          </p:nvSpPr>
          <p:spPr>
            <a:xfrm>
              <a:off x="743559" y="2430831"/>
              <a:ext cx="636905" cy="135255"/>
            </a:xfrm>
            <a:custGeom>
              <a:avLst/>
              <a:gdLst/>
              <a:ahLst/>
              <a:cxnLst/>
              <a:rect l="l" t="t" r="r" b="b"/>
              <a:pathLst>
                <a:path w="636905" h="135255">
                  <a:moveTo>
                    <a:pt x="636600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36600" y="135000"/>
                  </a:lnTo>
                  <a:lnTo>
                    <a:pt x="63660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91174" y="2434774"/>
              <a:ext cx="143802" cy="124828"/>
            </a:xfrm>
            <a:prstGeom prst="rect">
              <a:avLst/>
            </a:prstGeom>
          </p:spPr>
        </p:pic>
      </p:grpSp>
      <p:sp>
        <p:nvSpPr>
          <p:cNvPr id="56" name="object 56"/>
          <p:cNvSpPr txBox="1"/>
          <p:nvPr/>
        </p:nvSpPr>
        <p:spPr>
          <a:xfrm>
            <a:off x="743559" y="2430831"/>
            <a:ext cx="636905" cy="135255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218440">
              <a:lnSpc>
                <a:spcPct val="100000"/>
              </a:lnSpc>
              <a:spcBef>
                <a:spcPts val="185"/>
              </a:spcBef>
            </a:pPr>
            <a:r>
              <a:rPr sz="550" b="1" spc="-45" dirty="0">
                <a:latin typeface="Trebuchet MS"/>
                <a:cs typeface="Trebuchet MS"/>
              </a:rPr>
              <a:t>L</a:t>
            </a:r>
            <a:r>
              <a:rPr sz="550" b="1" spc="-7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15" dirty="0">
                <a:latin typeface="Trebuchet MS"/>
                <a:cs typeface="Trebuchet MS"/>
              </a:rPr>
              <a:t>GI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57" name="object 57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433894" y="984996"/>
            <a:ext cx="380974" cy="380961"/>
          </a:xfrm>
          <a:prstGeom prst="rect">
            <a:avLst/>
          </a:prstGeom>
        </p:spPr>
      </p:pic>
      <p:sp>
        <p:nvSpPr>
          <p:cNvPr id="58" name="object 58"/>
          <p:cNvSpPr/>
          <p:nvPr/>
        </p:nvSpPr>
        <p:spPr>
          <a:xfrm>
            <a:off x="2006673" y="1967364"/>
            <a:ext cx="1738630" cy="1920875"/>
          </a:xfrm>
          <a:custGeom>
            <a:avLst/>
            <a:gdLst/>
            <a:ahLst/>
            <a:cxnLst/>
            <a:rect l="l" t="t" r="r" b="b"/>
            <a:pathLst>
              <a:path w="1738629" h="19208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8637"/>
                </a:lnTo>
                <a:lnTo>
                  <a:pt x="1124" y="1890260"/>
                </a:lnTo>
                <a:lnTo>
                  <a:pt x="8999" y="1911634"/>
                </a:lnTo>
                <a:lnTo>
                  <a:pt x="30373" y="1919508"/>
                </a:lnTo>
                <a:lnTo>
                  <a:pt x="71996" y="1920633"/>
                </a:lnTo>
                <a:lnTo>
                  <a:pt x="1666595" y="1920633"/>
                </a:lnTo>
                <a:lnTo>
                  <a:pt x="1708218" y="1919508"/>
                </a:lnTo>
                <a:lnTo>
                  <a:pt x="1729592" y="1911634"/>
                </a:lnTo>
                <a:lnTo>
                  <a:pt x="1737466" y="1890260"/>
                </a:lnTo>
                <a:lnTo>
                  <a:pt x="1738591" y="184863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9" name="object 59"/>
          <p:cNvGraphicFramePr>
            <a:graphicFrameLocks noGrp="1"/>
          </p:cNvGraphicFramePr>
          <p:nvPr/>
        </p:nvGraphicFramePr>
        <p:xfrm>
          <a:off x="2108320" y="314186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RH-APP-T1000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16009615146388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0" name="object 60"/>
          <p:cNvSpPr txBox="1"/>
          <p:nvPr/>
        </p:nvSpPr>
        <p:spPr>
          <a:xfrm>
            <a:off x="2361458" y="2039578"/>
            <a:ext cx="102933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25120">
              <a:lnSpc>
                <a:spcPct val="1077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APPLE 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2125840" y="2589796"/>
            <a:ext cx="1519555" cy="435609"/>
            <a:chOff x="2125840" y="2589796"/>
            <a:chExt cx="1519555" cy="435609"/>
          </a:xfrm>
        </p:grpSpPr>
        <p:sp>
          <p:nvSpPr>
            <p:cNvPr id="62" name="object 62"/>
            <p:cNvSpPr/>
            <p:nvPr/>
          </p:nvSpPr>
          <p:spPr>
            <a:xfrm>
              <a:off x="2125840" y="2589809"/>
              <a:ext cx="1519555" cy="435609"/>
            </a:xfrm>
            <a:custGeom>
              <a:avLst/>
              <a:gdLst/>
              <a:ahLst/>
              <a:cxnLst/>
              <a:rect l="l" t="t" r="r" b="b"/>
              <a:pathLst>
                <a:path w="1519554" h="435610">
                  <a:moveTo>
                    <a:pt x="1519339" y="6299"/>
                  </a:moveTo>
                  <a:lnTo>
                    <a:pt x="1405255" y="6299"/>
                  </a:lnTo>
                  <a:lnTo>
                    <a:pt x="1405255" y="0"/>
                  </a:lnTo>
                  <a:lnTo>
                    <a:pt x="175679" y="0"/>
                  </a:lnTo>
                  <a:lnTo>
                    <a:pt x="175679" y="6299"/>
                  </a:lnTo>
                  <a:lnTo>
                    <a:pt x="0" y="6299"/>
                  </a:lnTo>
                  <a:lnTo>
                    <a:pt x="0" y="435216"/>
                  </a:lnTo>
                  <a:lnTo>
                    <a:pt x="1519339" y="435216"/>
                  </a:lnTo>
                  <a:lnTo>
                    <a:pt x="1519339" y="629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557085" y="2906970"/>
              <a:ext cx="88087" cy="109219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2271611" y="2596108"/>
              <a:ext cx="1254760" cy="363855"/>
            </a:xfrm>
            <a:custGeom>
              <a:avLst/>
              <a:gdLst/>
              <a:ahLst/>
              <a:cxnLst/>
              <a:rect l="l" t="t" r="r" b="b"/>
              <a:pathLst>
                <a:path w="1254760" h="363855">
                  <a:moveTo>
                    <a:pt x="12319" y="0"/>
                  </a:moveTo>
                  <a:lnTo>
                    <a:pt x="0" y="0"/>
                  </a:lnTo>
                  <a:lnTo>
                    <a:pt x="0" y="363296"/>
                  </a:lnTo>
                  <a:lnTo>
                    <a:pt x="12319" y="363296"/>
                  </a:lnTo>
                  <a:lnTo>
                    <a:pt x="12319" y="0"/>
                  </a:lnTo>
                  <a:close/>
                </a:path>
                <a:path w="1254760" h="363855">
                  <a:moveTo>
                    <a:pt x="38747" y="0"/>
                  </a:moveTo>
                  <a:lnTo>
                    <a:pt x="26428" y="0"/>
                  </a:lnTo>
                  <a:lnTo>
                    <a:pt x="26428" y="363296"/>
                  </a:lnTo>
                  <a:lnTo>
                    <a:pt x="38747" y="363296"/>
                  </a:lnTo>
                  <a:lnTo>
                    <a:pt x="38747" y="0"/>
                  </a:lnTo>
                  <a:close/>
                </a:path>
                <a:path w="1254760" h="363855">
                  <a:moveTo>
                    <a:pt x="104813" y="0"/>
                  </a:moveTo>
                  <a:lnTo>
                    <a:pt x="79273" y="0"/>
                  </a:lnTo>
                  <a:lnTo>
                    <a:pt x="79273" y="297751"/>
                  </a:lnTo>
                  <a:lnTo>
                    <a:pt x="104813" y="297751"/>
                  </a:lnTo>
                  <a:lnTo>
                    <a:pt x="104813" y="0"/>
                  </a:lnTo>
                  <a:close/>
                </a:path>
                <a:path w="1254760" h="363855">
                  <a:moveTo>
                    <a:pt x="131229" y="0"/>
                  </a:moveTo>
                  <a:lnTo>
                    <a:pt x="118910" y="0"/>
                  </a:lnTo>
                  <a:lnTo>
                    <a:pt x="118910" y="297738"/>
                  </a:lnTo>
                  <a:lnTo>
                    <a:pt x="131229" y="297738"/>
                  </a:lnTo>
                  <a:lnTo>
                    <a:pt x="131229" y="0"/>
                  </a:lnTo>
                  <a:close/>
                </a:path>
                <a:path w="1254760" h="363855">
                  <a:moveTo>
                    <a:pt x="157645" y="0"/>
                  </a:moveTo>
                  <a:lnTo>
                    <a:pt x="145326" y="0"/>
                  </a:lnTo>
                  <a:lnTo>
                    <a:pt x="145326" y="297738"/>
                  </a:lnTo>
                  <a:lnTo>
                    <a:pt x="157645" y="297738"/>
                  </a:lnTo>
                  <a:lnTo>
                    <a:pt x="157645" y="0"/>
                  </a:lnTo>
                  <a:close/>
                </a:path>
                <a:path w="1254760" h="363855">
                  <a:moveTo>
                    <a:pt x="223710" y="0"/>
                  </a:moveTo>
                  <a:lnTo>
                    <a:pt x="184975" y="0"/>
                  </a:lnTo>
                  <a:lnTo>
                    <a:pt x="184975" y="297751"/>
                  </a:lnTo>
                  <a:lnTo>
                    <a:pt x="223710" y="297751"/>
                  </a:lnTo>
                  <a:lnTo>
                    <a:pt x="223710" y="0"/>
                  </a:lnTo>
                  <a:close/>
                </a:path>
                <a:path w="1254760" h="363855">
                  <a:moveTo>
                    <a:pt x="263334" y="0"/>
                  </a:moveTo>
                  <a:lnTo>
                    <a:pt x="251028" y="0"/>
                  </a:lnTo>
                  <a:lnTo>
                    <a:pt x="251028" y="297738"/>
                  </a:lnTo>
                  <a:lnTo>
                    <a:pt x="263334" y="297738"/>
                  </a:lnTo>
                  <a:lnTo>
                    <a:pt x="263334" y="0"/>
                  </a:lnTo>
                  <a:close/>
                </a:path>
                <a:path w="1254760" h="363855">
                  <a:moveTo>
                    <a:pt x="316191" y="0"/>
                  </a:moveTo>
                  <a:lnTo>
                    <a:pt x="277456" y="0"/>
                  </a:lnTo>
                  <a:lnTo>
                    <a:pt x="277456" y="297751"/>
                  </a:lnTo>
                  <a:lnTo>
                    <a:pt x="316191" y="297751"/>
                  </a:lnTo>
                  <a:lnTo>
                    <a:pt x="316191" y="0"/>
                  </a:lnTo>
                  <a:close/>
                </a:path>
                <a:path w="1254760" h="363855">
                  <a:moveTo>
                    <a:pt x="382231" y="0"/>
                  </a:moveTo>
                  <a:lnTo>
                    <a:pt x="369925" y="0"/>
                  </a:lnTo>
                  <a:lnTo>
                    <a:pt x="369925" y="297738"/>
                  </a:lnTo>
                  <a:lnTo>
                    <a:pt x="382231" y="297738"/>
                  </a:lnTo>
                  <a:lnTo>
                    <a:pt x="382231" y="0"/>
                  </a:lnTo>
                  <a:close/>
                </a:path>
                <a:path w="1254760" h="363855">
                  <a:moveTo>
                    <a:pt x="408673" y="0"/>
                  </a:moveTo>
                  <a:lnTo>
                    <a:pt x="396354" y="0"/>
                  </a:lnTo>
                  <a:lnTo>
                    <a:pt x="396354" y="297738"/>
                  </a:lnTo>
                  <a:lnTo>
                    <a:pt x="408673" y="297738"/>
                  </a:lnTo>
                  <a:lnTo>
                    <a:pt x="408673" y="0"/>
                  </a:lnTo>
                  <a:close/>
                </a:path>
                <a:path w="1254760" h="363855">
                  <a:moveTo>
                    <a:pt x="461518" y="0"/>
                  </a:moveTo>
                  <a:lnTo>
                    <a:pt x="437007" y="0"/>
                  </a:lnTo>
                  <a:lnTo>
                    <a:pt x="437007" y="297751"/>
                  </a:lnTo>
                  <a:lnTo>
                    <a:pt x="461518" y="297751"/>
                  </a:lnTo>
                  <a:lnTo>
                    <a:pt x="461518" y="0"/>
                  </a:lnTo>
                  <a:close/>
                </a:path>
                <a:path w="1254760" h="363855">
                  <a:moveTo>
                    <a:pt x="501142" y="0"/>
                  </a:moveTo>
                  <a:lnTo>
                    <a:pt x="489851" y="0"/>
                  </a:lnTo>
                  <a:lnTo>
                    <a:pt x="489851" y="297738"/>
                  </a:lnTo>
                  <a:lnTo>
                    <a:pt x="501142" y="297738"/>
                  </a:lnTo>
                  <a:lnTo>
                    <a:pt x="501142" y="0"/>
                  </a:lnTo>
                  <a:close/>
                </a:path>
                <a:path w="1254760" h="363855">
                  <a:moveTo>
                    <a:pt x="540778" y="0"/>
                  </a:moveTo>
                  <a:lnTo>
                    <a:pt x="515264" y="0"/>
                  </a:lnTo>
                  <a:lnTo>
                    <a:pt x="515264" y="297751"/>
                  </a:lnTo>
                  <a:lnTo>
                    <a:pt x="540778" y="297751"/>
                  </a:lnTo>
                  <a:lnTo>
                    <a:pt x="540778" y="0"/>
                  </a:lnTo>
                  <a:close/>
                </a:path>
                <a:path w="1254760" h="363855">
                  <a:moveTo>
                    <a:pt x="593610" y="0"/>
                  </a:moveTo>
                  <a:lnTo>
                    <a:pt x="581317" y="0"/>
                  </a:lnTo>
                  <a:lnTo>
                    <a:pt x="581317" y="297738"/>
                  </a:lnTo>
                  <a:lnTo>
                    <a:pt x="593610" y="297738"/>
                  </a:lnTo>
                  <a:lnTo>
                    <a:pt x="593610" y="0"/>
                  </a:lnTo>
                  <a:close/>
                </a:path>
                <a:path w="1254760" h="363855">
                  <a:moveTo>
                    <a:pt x="620064" y="0"/>
                  </a:moveTo>
                  <a:lnTo>
                    <a:pt x="607745" y="0"/>
                  </a:lnTo>
                  <a:lnTo>
                    <a:pt x="607745" y="363296"/>
                  </a:lnTo>
                  <a:lnTo>
                    <a:pt x="620064" y="363296"/>
                  </a:lnTo>
                  <a:lnTo>
                    <a:pt x="620064" y="0"/>
                  </a:lnTo>
                  <a:close/>
                </a:path>
                <a:path w="1254760" h="363855">
                  <a:moveTo>
                    <a:pt x="646480" y="0"/>
                  </a:moveTo>
                  <a:lnTo>
                    <a:pt x="634174" y="0"/>
                  </a:lnTo>
                  <a:lnTo>
                    <a:pt x="634174" y="363296"/>
                  </a:lnTo>
                  <a:lnTo>
                    <a:pt x="646480" y="363296"/>
                  </a:lnTo>
                  <a:lnTo>
                    <a:pt x="646480" y="0"/>
                  </a:lnTo>
                  <a:close/>
                </a:path>
                <a:path w="1254760" h="363855">
                  <a:moveTo>
                    <a:pt x="687146" y="0"/>
                  </a:moveTo>
                  <a:lnTo>
                    <a:pt x="660590" y="0"/>
                  </a:lnTo>
                  <a:lnTo>
                    <a:pt x="660590" y="297751"/>
                  </a:lnTo>
                  <a:lnTo>
                    <a:pt x="687146" y="297751"/>
                  </a:lnTo>
                  <a:lnTo>
                    <a:pt x="687146" y="0"/>
                  </a:lnTo>
                  <a:close/>
                </a:path>
                <a:path w="1254760" h="363855">
                  <a:moveTo>
                    <a:pt x="739978" y="0"/>
                  </a:moveTo>
                  <a:lnTo>
                    <a:pt x="713422" y="0"/>
                  </a:lnTo>
                  <a:lnTo>
                    <a:pt x="713422" y="297751"/>
                  </a:lnTo>
                  <a:lnTo>
                    <a:pt x="739978" y="297751"/>
                  </a:lnTo>
                  <a:lnTo>
                    <a:pt x="739978" y="0"/>
                  </a:lnTo>
                  <a:close/>
                </a:path>
                <a:path w="1254760" h="363855">
                  <a:moveTo>
                    <a:pt x="765378" y="0"/>
                  </a:moveTo>
                  <a:lnTo>
                    <a:pt x="753059" y="0"/>
                  </a:lnTo>
                  <a:lnTo>
                    <a:pt x="753059" y="297738"/>
                  </a:lnTo>
                  <a:lnTo>
                    <a:pt x="765378" y="297738"/>
                  </a:lnTo>
                  <a:lnTo>
                    <a:pt x="765378" y="0"/>
                  </a:lnTo>
                  <a:close/>
                </a:path>
                <a:path w="1254760" h="363855">
                  <a:moveTo>
                    <a:pt x="818248" y="0"/>
                  </a:moveTo>
                  <a:lnTo>
                    <a:pt x="779500" y="0"/>
                  </a:lnTo>
                  <a:lnTo>
                    <a:pt x="779500" y="297751"/>
                  </a:lnTo>
                  <a:lnTo>
                    <a:pt x="818248" y="297751"/>
                  </a:lnTo>
                  <a:lnTo>
                    <a:pt x="818248" y="0"/>
                  </a:lnTo>
                  <a:close/>
                </a:path>
                <a:path w="1254760" h="363855">
                  <a:moveTo>
                    <a:pt x="857859" y="0"/>
                  </a:moveTo>
                  <a:lnTo>
                    <a:pt x="845540" y="0"/>
                  </a:lnTo>
                  <a:lnTo>
                    <a:pt x="845540" y="297738"/>
                  </a:lnTo>
                  <a:lnTo>
                    <a:pt x="857859" y="297738"/>
                  </a:lnTo>
                  <a:lnTo>
                    <a:pt x="857859" y="0"/>
                  </a:lnTo>
                  <a:close/>
                </a:path>
                <a:path w="1254760" h="363855">
                  <a:moveTo>
                    <a:pt x="884288" y="0"/>
                  </a:moveTo>
                  <a:lnTo>
                    <a:pt x="871969" y="0"/>
                  </a:lnTo>
                  <a:lnTo>
                    <a:pt x="871969" y="297738"/>
                  </a:lnTo>
                  <a:lnTo>
                    <a:pt x="884288" y="297738"/>
                  </a:lnTo>
                  <a:lnTo>
                    <a:pt x="884288" y="0"/>
                  </a:lnTo>
                  <a:close/>
                </a:path>
                <a:path w="1254760" h="363855">
                  <a:moveTo>
                    <a:pt x="950341" y="0"/>
                  </a:moveTo>
                  <a:lnTo>
                    <a:pt x="938022" y="0"/>
                  </a:lnTo>
                  <a:lnTo>
                    <a:pt x="938022" y="297738"/>
                  </a:lnTo>
                  <a:lnTo>
                    <a:pt x="950341" y="297738"/>
                  </a:lnTo>
                  <a:lnTo>
                    <a:pt x="950341" y="0"/>
                  </a:lnTo>
                  <a:close/>
                </a:path>
                <a:path w="1254760" h="363855">
                  <a:moveTo>
                    <a:pt x="1016406" y="0"/>
                  </a:moveTo>
                  <a:lnTo>
                    <a:pt x="977658" y="0"/>
                  </a:lnTo>
                  <a:lnTo>
                    <a:pt x="977658" y="297751"/>
                  </a:lnTo>
                  <a:lnTo>
                    <a:pt x="1016406" y="297751"/>
                  </a:lnTo>
                  <a:lnTo>
                    <a:pt x="1016406" y="0"/>
                  </a:lnTo>
                  <a:close/>
                </a:path>
                <a:path w="1254760" h="363855">
                  <a:moveTo>
                    <a:pt x="1042835" y="0"/>
                  </a:moveTo>
                  <a:lnTo>
                    <a:pt x="1030516" y="0"/>
                  </a:lnTo>
                  <a:lnTo>
                    <a:pt x="1030516" y="297738"/>
                  </a:lnTo>
                  <a:lnTo>
                    <a:pt x="1042835" y="297738"/>
                  </a:lnTo>
                  <a:lnTo>
                    <a:pt x="1042835" y="0"/>
                  </a:lnTo>
                  <a:close/>
                </a:path>
                <a:path w="1254760" h="363855">
                  <a:moveTo>
                    <a:pt x="1069251" y="0"/>
                  </a:moveTo>
                  <a:lnTo>
                    <a:pt x="1056919" y="0"/>
                  </a:lnTo>
                  <a:lnTo>
                    <a:pt x="1056919" y="297738"/>
                  </a:lnTo>
                  <a:lnTo>
                    <a:pt x="1069251" y="297738"/>
                  </a:lnTo>
                  <a:lnTo>
                    <a:pt x="1069251" y="0"/>
                  </a:lnTo>
                  <a:close/>
                </a:path>
                <a:path w="1254760" h="363855">
                  <a:moveTo>
                    <a:pt x="1135316" y="0"/>
                  </a:moveTo>
                  <a:lnTo>
                    <a:pt x="1122997" y="0"/>
                  </a:lnTo>
                  <a:lnTo>
                    <a:pt x="1122997" y="297738"/>
                  </a:lnTo>
                  <a:lnTo>
                    <a:pt x="1135316" y="297738"/>
                  </a:lnTo>
                  <a:lnTo>
                    <a:pt x="1135316" y="0"/>
                  </a:lnTo>
                  <a:close/>
                </a:path>
                <a:path w="1254760" h="363855">
                  <a:moveTo>
                    <a:pt x="1201356" y="0"/>
                  </a:moveTo>
                  <a:lnTo>
                    <a:pt x="1162621" y="0"/>
                  </a:lnTo>
                  <a:lnTo>
                    <a:pt x="1162621" y="297751"/>
                  </a:lnTo>
                  <a:lnTo>
                    <a:pt x="1201356" y="297751"/>
                  </a:lnTo>
                  <a:lnTo>
                    <a:pt x="1201356" y="0"/>
                  </a:lnTo>
                  <a:close/>
                </a:path>
                <a:path w="1254760" h="363855">
                  <a:moveTo>
                    <a:pt x="1227785" y="0"/>
                  </a:moveTo>
                  <a:lnTo>
                    <a:pt x="1215478" y="0"/>
                  </a:lnTo>
                  <a:lnTo>
                    <a:pt x="1215478" y="363296"/>
                  </a:lnTo>
                  <a:lnTo>
                    <a:pt x="1227785" y="363296"/>
                  </a:lnTo>
                  <a:lnTo>
                    <a:pt x="1227785" y="0"/>
                  </a:lnTo>
                  <a:close/>
                </a:path>
                <a:path w="1254760" h="363855">
                  <a:moveTo>
                    <a:pt x="1254226" y="0"/>
                  </a:moveTo>
                  <a:lnTo>
                    <a:pt x="1241907" y="0"/>
                  </a:lnTo>
                  <a:lnTo>
                    <a:pt x="1241907" y="363296"/>
                  </a:lnTo>
                  <a:lnTo>
                    <a:pt x="1254226" y="363296"/>
                  </a:lnTo>
                  <a:lnTo>
                    <a:pt x="12542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2126426" y="2854079"/>
            <a:ext cx="1358900" cy="20510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50" spc="20" dirty="0">
                <a:latin typeface="Arial MT"/>
                <a:cs typeface="Arial MT"/>
              </a:rPr>
              <a:t>6 </a:t>
            </a:r>
            <a:r>
              <a:rPr sz="1150" spc="10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009615 </a:t>
            </a:r>
            <a:r>
              <a:rPr sz="1150" spc="13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14656</a:t>
            </a:r>
            <a:r>
              <a:rPr sz="1150" spc="-35" dirty="0">
                <a:latin typeface="Arial MT"/>
                <a:cs typeface="Arial MT"/>
              </a:rPr>
              <a:t> </a:t>
            </a:r>
            <a:r>
              <a:rPr sz="1150" spc="20" dirty="0">
                <a:latin typeface="Arial MT"/>
                <a:cs typeface="Arial MT"/>
              </a:rPr>
              <a:t>5</a:t>
            </a:r>
            <a:endParaRPr sz="1150">
              <a:latin typeface="Arial MT"/>
              <a:cs typeface="Arial MT"/>
            </a:endParaRPr>
          </a:p>
        </p:txBody>
      </p:sp>
      <p:pic>
        <p:nvPicPr>
          <p:cNvPr id="66" name="object 66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2575973" y="777557"/>
            <a:ext cx="564685" cy="1105827"/>
          </a:xfrm>
          <a:prstGeom prst="rect">
            <a:avLst/>
          </a:prstGeom>
        </p:spPr>
      </p:pic>
      <p:grpSp>
        <p:nvGrpSpPr>
          <p:cNvPr id="67" name="object 67"/>
          <p:cNvGrpSpPr/>
          <p:nvPr/>
        </p:nvGrpSpPr>
        <p:grpSpPr>
          <a:xfrm>
            <a:off x="2549296" y="2414066"/>
            <a:ext cx="636905" cy="135255"/>
            <a:chOff x="2549296" y="2414066"/>
            <a:chExt cx="636905" cy="135255"/>
          </a:xfrm>
        </p:grpSpPr>
        <p:sp>
          <p:nvSpPr>
            <p:cNvPr id="68" name="object 68"/>
            <p:cNvSpPr/>
            <p:nvPr/>
          </p:nvSpPr>
          <p:spPr>
            <a:xfrm>
              <a:off x="2549296" y="2414066"/>
              <a:ext cx="636905" cy="135255"/>
            </a:xfrm>
            <a:custGeom>
              <a:avLst/>
              <a:gdLst/>
              <a:ahLst/>
              <a:cxnLst/>
              <a:rect l="l" t="t" r="r" b="b"/>
              <a:pathLst>
                <a:path w="636905" h="135255">
                  <a:moveTo>
                    <a:pt x="636600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36600" y="135000"/>
                  </a:lnTo>
                  <a:lnTo>
                    <a:pt x="63660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596909" y="2418010"/>
              <a:ext cx="143802" cy="124828"/>
            </a:xfrm>
            <a:prstGeom prst="rect">
              <a:avLst/>
            </a:prstGeom>
          </p:spPr>
        </p:pic>
      </p:grpSp>
      <p:sp>
        <p:nvSpPr>
          <p:cNvPr id="70" name="object 70"/>
          <p:cNvSpPr txBox="1"/>
          <p:nvPr/>
        </p:nvSpPr>
        <p:spPr>
          <a:xfrm>
            <a:off x="2555220" y="2426498"/>
            <a:ext cx="66103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12725">
              <a:lnSpc>
                <a:spcPct val="100000"/>
              </a:lnSpc>
              <a:spcBef>
                <a:spcPts val="90"/>
              </a:spcBef>
            </a:pPr>
            <a:r>
              <a:rPr sz="550" b="1" spc="-45" dirty="0">
                <a:latin typeface="Trebuchet MS"/>
                <a:cs typeface="Trebuchet MS"/>
              </a:rPr>
              <a:t>L</a:t>
            </a:r>
            <a:r>
              <a:rPr sz="550" b="1" spc="-7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15" dirty="0">
                <a:latin typeface="Trebuchet MS"/>
                <a:cs typeface="Trebuchet MS"/>
              </a:rPr>
              <a:t>GI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71" name="object 71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3275928" y="984996"/>
            <a:ext cx="380974" cy="380961"/>
          </a:xfrm>
          <a:prstGeom prst="rect">
            <a:avLst/>
          </a:prstGeom>
        </p:spPr>
      </p:pic>
      <p:sp>
        <p:nvSpPr>
          <p:cNvPr id="72" name="object 72"/>
          <p:cNvSpPr/>
          <p:nvPr/>
        </p:nvSpPr>
        <p:spPr>
          <a:xfrm>
            <a:off x="190498" y="8410789"/>
            <a:ext cx="1738630" cy="1905635"/>
          </a:xfrm>
          <a:custGeom>
            <a:avLst/>
            <a:gdLst/>
            <a:ahLst/>
            <a:cxnLst/>
            <a:rect l="l" t="t" r="r" b="b"/>
            <a:pathLst>
              <a:path w="1738630" h="190563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054"/>
                </a:lnTo>
                <a:lnTo>
                  <a:pt x="1124" y="1874677"/>
                </a:lnTo>
                <a:lnTo>
                  <a:pt x="8999" y="1896051"/>
                </a:lnTo>
                <a:lnTo>
                  <a:pt x="30373" y="1903925"/>
                </a:lnTo>
                <a:lnTo>
                  <a:pt x="71996" y="1905050"/>
                </a:lnTo>
                <a:lnTo>
                  <a:pt x="1666595" y="1905050"/>
                </a:lnTo>
                <a:lnTo>
                  <a:pt x="1708218" y="1903925"/>
                </a:lnTo>
                <a:lnTo>
                  <a:pt x="1729592" y="1896051"/>
                </a:lnTo>
                <a:lnTo>
                  <a:pt x="1737466" y="1874677"/>
                </a:lnTo>
                <a:lnTo>
                  <a:pt x="1738591" y="183305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 txBox="1"/>
          <p:nvPr/>
        </p:nvSpPr>
        <p:spPr>
          <a:xfrm>
            <a:off x="284326" y="8515449"/>
            <a:ext cx="1539875" cy="330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10" dirty="0">
                <a:latin typeface="Trebuchet MS"/>
                <a:cs typeface="Trebuchet MS"/>
              </a:rPr>
              <a:t>TROPICAL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40" dirty="0">
                <a:latin typeface="Trebuchet MS"/>
                <a:cs typeface="Trebuchet MS"/>
              </a:rPr>
              <a:t>100%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FRUIT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JUICE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338048" y="9036469"/>
            <a:ext cx="1448435" cy="380365"/>
            <a:chOff x="338048" y="9036469"/>
            <a:chExt cx="1448435" cy="380365"/>
          </a:xfrm>
        </p:grpSpPr>
        <p:sp>
          <p:nvSpPr>
            <p:cNvPr id="75" name="object 75"/>
            <p:cNvSpPr/>
            <p:nvPr/>
          </p:nvSpPr>
          <p:spPr>
            <a:xfrm>
              <a:off x="338048" y="9036482"/>
              <a:ext cx="1448435" cy="380365"/>
            </a:xfrm>
            <a:custGeom>
              <a:avLst/>
              <a:gdLst/>
              <a:ahLst/>
              <a:cxnLst/>
              <a:rect l="l" t="t" r="r" b="b"/>
              <a:pathLst>
                <a:path w="1448435" h="380365">
                  <a:moveTo>
                    <a:pt x="1447825" y="0"/>
                  </a:moveTo>
                  <a:lnTo>
                    <a:pt x="0" y="0"/>
                  </a:lnTo>
                  <a:lnTo>
                    <a:pt x="0" y="379818"/>
                  </a:lnTo>
                  <a:lnTo>
                    <a:pt x="1447825" y="379818"/>
                  </a:lnTo>
                  <a:lnTo>
                    <a:pt x="14478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701928" y="9311622"/>
              <a:ext cx="83934" cy="96850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476948" y="9036469"/>
              <a:ext cx="1195705" cy="321945"/>
            </a:xfrm>
            <a:custGeom>
              <a:avLst/>
              <a:gdLst/>
              <a:ahLst/>
              <a:cxnLst/>
              <a:rect l="l" t="t" r="r" b="b"/>
              <a:pathLst>
                <a:path w="1195705" h="321945">
                  <a:moveTo>
                    <a:pt x="11760" y="12"/>
                  </a:moveTo>
                  <a:lnTo>
                    <a:pt x="0" y="12"/>
                  </a:lnTo>
                  <a:lnTo>
                    <a:pt x="0" y="321640"/>
                  </a:lnTo>
                  <a:lnTo>
                    <a:pt x="11760" y="321640"/>
                  </a:lnTo>
                  <a:lnTo>
                    <a:pt x="11760" y="12"/>
                  </a:lnTo>
                  <a:close/>
                </a:path>
                <a:path w="1195705" h="321945">
                  <a:moveTo>
                    <a:pt x="36931" y="12"/>
                  </a:moveTo>
                  <a:lnTo>
                    <a:pt x="25196" y="12"/>
                  </a:lnTo>
                  <a:lnTo>
                    <a:pt x="25196" y="321640"/>
                  </a:lnTo>
                  <a:lnTo>
                    <a:pt x="36931" y="321640"/>
                  </a:lnTo>
                  <a:lnTo>
                    <a:pt x="36931" y="12"/>
                  </a:lnTo>
                  <a:close/>
                </a:path>
                <a:path w="1195705" h="321945">
                  <a:moveTo>
                    <a:pt x="99898" y="38"/>
                  </a:moveTo>
                  <a:lnTo>
                    <a:pt x="75565" y="38"/>
                  </a:lnTo>
                  <a:lnTo>
                    <a:pt x="75565" y="263537"/>
                  </a:lnTo>
                  <a:lnTo>
                    <a:pt x="99898" y="263537"/>
                  </a:lnTo>
                  <a:lnTo>
                    <a:pt x="99898" y="38"/>
                  </a:lnTo>
                  <a:close/>
                </a:path>
                <a:path w="1195705" h="321945">
                  <a:moveTo>
                    <a:pt x="125069" y="0"/>
                  </a:moveTo>
                  <a:lnTo>
                    <a:pt x="113322" y="0"/>
                  </a:lnTo>
                  <a:lnTo>
                    <a:pt x="113322" y="263525"/>
                  </a:lnTo>
                  <a:lnTo>
                    <a:pt x="125069" y="263525"/>
                  </a:lnTo>
                  <a:lnTo>
                    <a:pt x="125069" y="0"/>
                  </a:lnTo>
                  <a:close/>
                </a:path>
                <a:path w="1195705" h="321945">
                  <a:moveTo>
                    <a:pt x="150228" y="0"/>
                  </a:moveTo>
                  <a:lnTo>
                    <a:pt x="138493" y="0"/>
                  </a:lnTo>
                  <a:lnTo>
                    <a:pt x="138493" y="263525"/>
                  </a:lnTo>
                  <a:lnTo>
                    <a:pt x="150228" y="263525"/>
                  </a:lnTo>
                  <a:lnTo>
                    <a:pt x="150228" y="0"/>
                  </a:lnTo>
                  <a:close/>
                </a:path>
                <a:path w="1195705" h="321945">
                  <a:moveTo>
                    <a:pt x="213169" y="38"/>
                  </a:moveTo>
                  <a:lnTo>
                    <a:pt x="176263" y="38"/>
                  </a:lnTo>
                  <a:lnTo>
                    <a:pt x="176263" y="263537"/>
                  </a:lnTo>
                  <a:lnTo>
                    <a:pt x="213169" y="263537"/>
                  </a:lnTo>
                  <a:lnTo>
                    <a:pt x="213169" y="38"/>
                  </a:lnTo>
                  <a:close/>
                </a:path>
                <a:path w="1195705" h="321945">
                  <a:moveTo>
                    <a:pt x="250964" y="0"/>
                  </a:moveTo>
                  <a:lnTo>
                    <a:pt x="239204" y="0"/>
                  </a:lnTo>
                  <a:lnTo>
                    <a:pt x="239204" y="263525"/>
                  </a:lnTo>
                  <a:lnTo>
                    <a:pt x="250964" y="263525"/>
                  </a:lnTo>
                  <a:lnTo>
                    <a:pt x="250964" y="0"/>
                  </a:lnTo>
                  <a:close/>
                </a:path>
                <a:path w="1195705" h="321945">
                  <a:moveTo>
                    <a:pt x="301332" y="38"/>
                  </a:moveTo>
                  <a:lnTo>
                    <a:pt x="264388" y="38"/>
                  </a:lnTo>
                  <a:lnTo>
                    <a:pt x="264388" y="263537"/>
                  </a:lnTo>
                  <a:lnTo>
                    <a:pt x="301332" y="263537"/>
                  </a:lnTo>
                  <a:lnTo>
                    <a:pt x="301332" y="38"/>
                  </a:lnTo>
                  <a:close/>
                </a:path>
                <a:path w="1195705" h="321945">
                  <a:moveTo>
                    <a:pt x="364274" y="0"/>
                  </a:moveTo>
                  <a:lnTo>
                    <a:pt x="352526" y="0"/>
                  </a:lnTo>
                  <a:lnTo>
                    <a:pt x="352526" y="263525"/>
                  </a:lnTo>
                  <a:lnTo>
                    <a:pt x="364274" y="263525"/>
                  </a:lnTo>
                  <a:lnTo>
                    <a:pt x="364274" y="0"/>
                  </a:lnTo>
                  <a:close/>
                </a:path>
                <a:path w="1195705" h="321945">
                  <a:moveTo>
                    <a:pt x="389458" y="0"/>
                  </a:moveTo>
                  <a:lnTo>
                    <a:pt x="377710" y="0"/>
                  </a:lnTo>
                  <a:lnTo>
                    <a:pt x="377710" y="263525"/>
                  </a:lnTo>
                  <a:lnTo>
                    <a:pt x="389458" y="263525"/>
                  </a:lnTo>
                  <a:lnTo>
                    <a:pt x="389458" y="0"/>
                  </a:lnTo>
                  <a:close/>
                </a:path>
                <a:path w="1195705" h="321945">
                  <a:moveTo>
                    <a:pt x="439788" y="38"/>
                  </a:moveTo>
                  <a:lnTo>
                    <a:pt x="416433" y="38"/>
                  </a:lnTo>
                  <a:lnTo>
                    <a:pt x="416433" y="263537"/>
                  </a:lnTo>
                  <a:lnTo>
                    <a:pt x="439788" y="263537"/>
                  </a:lnTo>
                  <a:lnTo>
                    <a:pt x="439788" y="38"/>
                  </a:lnTo>
                  <a:close/>
                </a:path>
                <a:path w="1195705" h="321945">
                  <a:moveTo>
                    <a:pt x="477583" y="0"/>
                  </a:moveTo>
                  <a:lnTo>
                    <a:pt x="466801" y="0"/>
                  </a:lnTo>
                  <a:lnTo>
                    <a:pt x="466801" y="263525"/>
                  </a:lnTo>
                  <a:lnTo>
                    <a:pt x="477583" y="263525"/>
                  </a:lnTo>
                  <a:lnTo>
                    <a:pt x="477583" y="0"/>
                  </a:lnTo>
                  <a:close/>
                </a:path>
                <a:path w="1195705" h="321945">
                  <a:moveTo>
                    <a:pt x="515340" y="38"/>
                  </a:moveTo>
                  <a:lnTo>
                    <a:pt x="491007" y="38"/>
                  </a:lnTo>
                  <a:lnTo>
                    <a:pt x="491007" y="263537"/>
                  </a:lnTo>
                  <a:lnTo>
                    <a:pt x="515340" y="263537"/>
                  </a:lnTo>
                  <a:lnTo>
                    <a:pt x="515340" y="38"/>
                  </a:lnTo>
                  <a:close/>
                </a:path>
                <a:path w="1195705" h="321945">
                  <a:moveTo>
                    <a:pt x="565708" y="0"/>
                  </a:moveTo>
                  <a:lnTo>
                    <a:pt x="553948" y="0"/>
                  </a:lnTo>
                  <a:lnTo>
                    <a:pt x="553948" y="263525"/>
                  </a:lnTo>
                  <a:lnTo>
                    <a:pt x="565708" y="263525"/>
                  </a:lnTo>
                  <a:lnTo>
                    <a:pt x="565708" y="0"/>
                  </a:lnTo>
                  <a:close/>
                </a:path>
                <a:path w="1195705" h="321945">
                  <a:moveTo>
                    <a:pt x="590880" y="12"/>
                  </a:moveTo>
                  <a:lnTo>
                    <a:pt x="579132" y="12"/>
                  </a:lnTo>
                  <a:lnTo>
                    <a:pt x="579132" y="321640"/>
                  </a:lnTo>
                  <a:lnTo>
                    <a:pt x="590880" y="321640"/>
                  </a:lnTo>
                  <a:lnTo>
                    <a:pt x="590880" y="12"/>
                  </a:lnTo>
                  <a:close/>
                </a:path>
                <a:path w="1195705" h="321945">
                  <a:moveTo>
                    <a:pt x="616051" y="12"/>
                  </a:moveTo>
                  <a:lnTo>
                    <a:pt x="604316" y="12"/>
                  </a:lnTo>
                  <a:lnTo>
                    <a:pt x="604316" y="321640"/>
                  </a:lnTo>
                  <a:lnTo>
                    <a:pt x="616051" y="321640"/>
                  </a:lnTo>
                  <a:lnTo>
                    <a:pt x="616051" y="12"/>
                  </a:lnTo>
                  <a:close/>
                </a:path>
                <a:path w="1195705" h="321945">
                  <a:moveTo>
                    <a:pt x="654799" y="38"/>
                  </a:moveTo>
                  <a:lnTo>
                    <a:pt x="629500" y="38"/>
                  </a:lnTo>
                  <a:lnTo>
                    <a:pt x="629500" y="263537"/>
                  </a:lnTo>
                  <a:lnTo>
                    <a:pt x="654799" y="263537"/>
                  </a:lnTo>
                  <a:lnTo>
                    <a:pt x="654799" y="38"/>
                  </a:lnTo>
                  <a:close/>
                </a:path>
                <a:path w="1195705" h="321945">
                  <a:moveTo>
                    <a:pt x="705154" y="38"/>
                  </a:moveTo>
                  <a:lnTo>
                    <a:pt x="679869" y="38"/>
                  </a:lnTo>
                  <a:lnTo>
                    <a:pt x="679869" y="263537"/>
                  </a:lnTo>
                  <a:lnTo>
                    <a:pt x="705154" y="263537"/>
                  </a:lnTo>
                  <a:lnTo>
                    <a:pt x="705154" y="38"/>
                  </a:lnTo>
                  <a:close/>
                </a:path>
                <a:path w="1195705" h="321945">
                  <a:moveTo>
                    <a:pt x="729361" y="0"/>
                  </a:moveTo>
                  <a:lnTo>
                    <a:pt x="717626" y="0"/>
                  </a:lnTo>
                  <a:lnTo>
                    <a:pt x="717626" y="263525"/>
                  </a:lnTo>
                  <a:lnTo>
                    <a:pt x="729361" y="263525"/>
                  </a:lnTo>
                  <a:lnTo>
                    <a:pt x="729361" y="0"/>
                  </a:lnTo>
                  <a:close/>
                </a:path>
                <a:path w="1195705" h="321945">
                  <a:moveTo>
                    <a:pt x="779729" y="38"/>
                  </a:moveTo>
                  <a:lnTo>
                    <a:pt x="742810" y="38"/>
                  </a:lnTo>
                  <a:lnTo>
                    <a:pt x="742810" y="263537"/>
                  </a:lnTo>
                  <a:lnTo>
                    <a:pt x="779729" y="263537"/>
                  </a:lnTo>
                  <a:lnTo>
                    <a:pt x="779729" y="38"/>
                  </a:lnTo>
                  <a:close/>
                </a:path>
                <a:path w="1195705" h="321945">
                  <a:moveTo>
                    <a:pt x="817486" y="0"/>
                  </a:moveTo>
                  <a:lnTo>
                    <a:pt x="805764" y="0"/>
                  </a:lnTo>
                  <a:lnTo>
                    <a:pt x="805764" y="263525"/>
                  </a:lnTo>
                  <a:lnTo>
                    <a:pt x="817486" y="263525"/>
                  </a:lnTo>
                  <a:lnTo>
                    <a:pt x="817486" y="0"/>
                  </a:lnTo>
                  <a:close/>
                </a:path>
                <a:path w="1195705" h="321945">
                  <a:moveTo>
                    <a:pt x="842657" y="0"/>
                  </a:moveTo>
                  <a:lnTo>
                    <a:pt x="830922" y="0"/>
                  </a:lnTo>
                  <a:lnTo>
                    <a:pt x="830922" y="263525"/>
                  </a:lnTo>
                  <a:lnTo>
                    <a:pt x="842657" y="263525"/>
                  </a:lnTo>
                  <a:lnTo>
                    <a:pt x="842657" y="0"/>
                  </a:lnTo>
                  <a:close/>
                </a:path>
                <a:path w="1195705" h="321945">
                  <a:moveTo>
                    <a:pt x="905611" y="0"/>
                  </a:moveTo>
                  <a:lnTo>
                    <a:pt x="893876" y="0"/>
                  </a:lnTo>
                  <a:lnTo>
                    <a:pt x="893876" y="263525"/>
                  </a:lnTo>
                  <a:lnTo>
                    <a:pt x="905611" y="263525"/>
                  </a:lnTo>
                  <a:lnTo>
                    <a:pt x="905611" y="0"/>
                  </a:lnTo>
                  <a:close/>
                </a:path>
                <a:path w="1195705" h="321945">
                  <a:moveTo>
                    <a:pt x="955992" y="38"/>
                  </a:moveTo>
                  <a:lnTo>
                    <a:pt x="919060" y="38"/>
                  </a:lnTo>
                  <a:lnTo>
                    <a:pt x="919060" y="263537"/>
                  </a:lnTo>
                  <a:lnTo>
                    <a:pt x="955992" y="263537"/>
                  </a:lnTo>
                  <a:lnTo>
                    <a:pt x="955992" y="38"/>
                  </a:lnTo>
                  <a:close/>
                </a:path>
                <a:path w="1195705" h="321945">
                  <a:moveTo>
                    <a:pt x="1018933" y="38"/>
                  </a:moveTo>
                  <a:lnTo>
                    <a:pt x="982014" y="38"/>
                  </a:lnTo>
                  <a:lnTo>
                    <a:pt x="982014" y="263537"/>
                  </a:lnTo>
                  <a:lnTo>
                    <a:pt x="1018933" y="263537"/>
                  </a:lnTo>
                  <a:lnTo>
                    <a:pt x="1018933" y="38"/>
                  </a:lnTo>
                  <a:close/>
                </a:path>
                <a:path w="1195705" h="321945">
                  <a:moveTo>
                    <a:pt x="1044105" y="0"/>
                  </a:moveTo>
                  <a:lnTo>
                    <a:pt x="1032357" y="0"/>
                  </a:lnTo>
                  <a:lnTo>
                    <a:pt x="1032357" y="263525"/>
                  </a:lnTo>
                  <a:lnTo>
                    <a:pt x="1044105" y="263525"/>
                  </a:lnTo>
                  <a:lnTo>
                    <a:pt x="1044105" y="0"/>
                  </a:lnTo>
                  <a:close/>
                </a:path>
                <a:path w="1195705" h="321945">
                  <a:moveTo>
                    <a:pt x="1080909" y="0"/>
                  </a:moveTo>
                  <a:lnTo>
                    <a:pt x="1070140" y="0"/>
                  </a:lnTo>
                  <a:lnTo>
                    <a:pt x="1070140" y="263525"/>
                  </a:lnTo>
                  <a:lnTo>
                    <a:pt x="1080909" y="263525"/>
                  </a:lnTo>
                  <a:lnTo>
                    <a:pt x="1080909" y="0"/>
                  </a:lnTo>
                  <a:close/>
                </a:path>
                <a:path w="1195705" h="321945">
                  <a:moveTo>
                    <a:pt x="1131252" y="0"/>
                  </a:moveTo>
                  <a:lnTo>
                    <a:pt x="1120482" y="0"/>
                  </a:lnTo>
                  <a:lnTo>
                    <a:pt x="1120482" y="263525"/>
                  </a:lnTo>
                  <a:lnTo>
                    <a:pt x="1131252" y="263525"/>
                  </a:lnTo>
                  <a:lnTo>
                    <a:pt x="1131252" y="0"/>
                  </a:lnTo>
                  <a:close/>
                </a:path>
                <a:path w="1195705" h="321945">
                  <a:moveTo>
                    <a:pt x="1170000" y="12"/>
                  </a:moveTo>
                  <a:lnTo>
                    <a:pt x="1158265" y="12"/>
                  </a:lnTo>
                  <a:lnTo>
                    <a:pt x="1158265" y="321640"/>
                  </a:lnTo>
                  <a:lnTo>
                    <a:pt x="1170000" y="321640"/>
                  </a:lnTo>
                  <a:lnTo>
                    <a:pt x="1170000" y="12"/>
                  </a:lnTo>
                  <a:close/>
                </a:path>
                <a:path w="1195705" h="321945">
                  <a:moveTo>
                    <a:pt x="1195184" y="12"/>
                  </a:moveTo>
                  <a:lnTo>
                    <a:pt x="1183436" y="12"/>
                  </a:lnTo>
                  <a:lnTo>
                    <a:pt x="1183436" y="321640"/>
                  </a:lnTo>
                  <a:lnTo>
                    <a:pt x="1195184" y="321640"/>
                  </a:lnTo>
                  <a:lnTo>
                    <a:pt x="1195184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 txBox="1"/>
          <p:nvPr/>
        </p:nvSpPr>
        <p:spPr>
          <a:xfrm>
            <a:off x="338000" y="9263279"/>
            <a:ext cx="1296035" cy="1847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050" spc="40" dirty="0">
                <a:latin typeface="Arial MT"/>
                <a:cs typeface="Arial MT"/>
              </a:rPr>
              <a:t>6 </a:t>
            </a:r>
            <a:r>
              <a:rPr sz="1050" spc="9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009615 </a:t>
            </a:r>
            <a:r>
              <a:rPr sz="1050" spc="12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14649</a:t>
            </a:r>
            <a:r>
              <a:rPr sz="1050" spc="-1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7</a:t>
            </a:r>
            <a:endParaRPr sz="1050">
              <a:latin typeface="Arial MT"/>
              <a:cs typeface="Arial MT"/>
            </a:endParaRPr>
          </a:p>
        </p:txBody>
      </p:sp>
      <p:pic>
        <p:nvPicPr>
          <p:cNvPr id="79" name="object 79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844321" y="7423099"/>
            <a:ext cx="389470" cy="886020"/>
          </a:xfrm>
          <a:prstGeom prst="rect">
            <a:avLst/>
          </a:prstGeom>
        </p:spPr>
      </p:pic>
      <p:graphicFrame>
        <p:nvGraphicFramePr>
          <p:cNvPr id="80" name="object 80"/>
          <p:cNvGraphicFramePr>
            <a:graphicFrameLocks noGrp="1"/>
          </p:cNvGraphicFramePr>
          <p:nvPr/>
        </p:nvGraphicFramePr>
        <p:xfrm>
          <a:off x="297795" y="9475208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30" dirty="0">
                          <a:latin typeface="Trebuchet MS"/>
                          <a:cs typeface="Trebuchet MS"/>
                        </a:rPr>
                        <a:t>RH-TRO-T200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5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15" dirty="0">
                          <a:latin typeface="Trebuchet MS"/>
                          <a:cs typeface="Trebuchet MS"/>
                        </a:rPr>
                        <a:t>6005044007842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1" name="object 81"/>
          <p:cNvSpPr txBox="1"/>
          <p:nvPr/>
        </p:nvSpPr>
        <p:spPr>
          <a:xfrm>
            <a:off x="1111782" y="10097508"/>
            <a:ext cx="76517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5" dirty="0">
                <a:latin typeface="Trebuchet MS"/>
                <a:cs typeface="Trebuchet MS"/>
              </a:rPr>
              <a:t>16005044007849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2009320" y="8411736"/>
            <a:ext cx="1738630" cy="1911985"/>
          </a:xfrm>
          <a:custGeom>
            <a:avLst/>
            <a:gdLst/>
            <a:ahLst/>
            <a:cxnLst/>
            <a:rect l="l" t="t" r="r" b="b"/>
            <a:pathLst>
              <a:path w="1738629" h="191198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9722"/>
                </a:lnTo>
                <a:lnTo>
                  <a:pt x="1124" y="1881344"/>
                </a:lnTo>
                <a:lnTo>
                  <a:pt x="8999" y="1902718"/>
                </a:lnTo>
                <a:lnTo>
                  <a:pt x="30373" y="1910593"/>
                </a:lnTo>
                <a:lnTo>
                  <a:pt x="71996" y="1911718"/>
                </a:lnTo>
                <a:lnTo>
                  <a:pt x="1666595" y="1911718"/>
                </a:lnTo>
                <a:lnTo>
                  <a:pt x="1708218" y="1910593"/>
                </a:lnTo>
                <a:lnTo>
                  <a:pt x="1729592" y="1902718"/>
                </a:lnTo>
                <a:lnTo>
                  <a:pt x="1737466" y="1881344"/>
                </a:lnTo>
                <a:lnTo>
                  <a:pt x="1738591" y="183972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3" name="object 83"/>
          <p:cNvGraphicFramePr>
            <a:graphicFrameLocks noGrp="1"/>
          </p:cNvGraphicFramePr>
          <p:nvPr/>
        </p:nvGraphicFramePr>
        <p:xfrm>
          <a:off x="2110966" y="957731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RH-TRO-T1000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16009615146302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4" name="object 84"/>
          <p:cNvSpPr txBox="1"/>
          <p:nvPr/>
        </p:nvSpPr>
        <p:spPr>
          <a:xfrm>
            <a:off x="2161397" y="8523613"/>
            <a:ext cx="1435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TROPICAL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85" name="object 85"/>
          <p:cNvGrpSpPr/>
          <p:nvPr/>
        </p:nvGrpSpPr>
        <p:grpSpPr>
          <a:xfrm>
            <a:off x="2122690" y="9025420"/>
            <a:ext cx="1519555" cy="432434"/>
            <a:chOff x="2122690" y="9025420"/>
            <a:chExt cx="1519555" cy="432434"/>
          </a:xfrm>
        </p:grpSpPr>
        <p:sp>
          <p:nvSpPr>
            <p:cNvPr id="86" name="object 86"/>
            <p:cNvSpPr/>
            <p:nvPr/>
          </p:nvSpPr>
          <p:spPr>
            <a:xfrm>
              <a:off x="2122690" y="9025420"/>
              <a:ext cx="1519555" cy="432434"/>
            </a:xfrm>
            <a:custGeom>
              <a:avLst/>
              <a:gdLst/>
              <a:ahLst/>
              <a:cxnLst/>
              <a:rect l="l" t="t" r="r" b="b"/>
              <a:pathLst>
                <a:path w="1519554" h="432434">
                  <a:moveTo>
                    <a:pt x="1519339" y="469"/>
                  </a:moveTo>
                  <a:lnTo>
                    <a:pt x="1376133" y="469"/>
                  </a:lnTo>
                  <a:lnTo>
                    <a:pt x="1376133" y="0"/>
                  </a:lnTo>
                  <a:lnTo>
                    <a:pt x="146570" y="0"/>
                  </a:lnTo>
                  <a:lnTo>
                    <a:pt x="146570" y="469"/>
                  </a:lnTo>
                  <a:lnTo>
                    <a:pt x="0" y="469"/>
                  </a:lnTo>
                  <a:lnTo>
                    <a:pt x="0" y="426275"/>
                  </a:lnTo>
                  <a:lnTo>
                    <a:pt x="146570" y="426275"/>
                  </a:lnTo>
                  <a:lnTo>
                    <a:pt x="146570" y="432003"/>
                  </a:lnTo>
                  <a:lnTo>
                    <a:pt x="1376133" y="432003"/>
                  </a:lnTo>
                  <a:lnTo>
                    <a:pt x="1376133" y="426275"/>
                  </a:lnTo>
                  <a:lnTo>
                    <a:pt x="1519339" y="426275"/>
                  </a:lnTo>
                  <a:lnTo>
                    <a:pt x="1519339" y="4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553931" y="9333646"/>
              <a:ext cx="88087" cy="109219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2268448" y="9025890"/>
              <a:ext cx="1254760" cy="360680"/>
            </a:xfrm>
            <a:custGeom>
              <a:avLst/>
              <a:gdLst/>
              <a:ahLst/>
              <a:cxnLst/>
              <a:rect l="l" t="t" r="r" b="b"/>
              <a:pathLst>
                <a:path w="1254760" h="360679">
                  <a:moveTo>
                    <a:pt x="12319" y="0"/>
                  </a:moveTo>
                  <a:lnTo>
                    <a:pt x="0" y="0"/>
                  </a:lnTo>
                  <a:lnTo>
                    <a:pt x="0" y="360184"/>
                  </a:lnTo>
                  <a:lnTo>
                    <a:pt x="12319" y="360184"/>
                  </a:lnTo>
                  <a:lnTo>
                    <a:pt x="12319" y="0"/>
                  </a:lnTo>
                  <a:close/>
                </a:path>
                <a:path w="1254760" h="360679">
                  <a:moveTo>
                    <a:pt x="38747" y="0"/>
                  </a:moveTo>
                  <a:lnTo>
                    <a:pt x="26428" y="0"/>
                  </a:lnTo>
                  <a:lnTo>
                    <a:pt x="26428" y="360184"/>
                  </a:lnTo>
                  <a:lnTo>
                    <a:pt x="38747" y="360184"/>
                  </a:lnTo>
                  <a:lnTo>
                    <a:pt x="38747" y="0"/>
                  </a:lnTo>
                  <a:close/>
                </a:path>
                <a:path w="1254760" h="360679">
                  <a:moveTo>
                    <a:pt x="104800" y="0"/>
                  </a:moveTo>
                  <a:lnTo>
                    <a:pt x="79273" y="0"/>
                  </a:lnTo>
                  <a:lnTo>
                    <a:pt x="79273" y="294627"/>
                  </a:lnTo>
                  <a:lnTo>
                    <a:pt x="104800" y="294627"/>
                  </a:lnTo>
                  <a:lnTo>
                    <a:pt x="104800" y="0"/>
                  </a:lnTo>
                  <a:close/>
                </a:path>
                <a:path w="1254760" h="360679">
                  <a:moveTo>
                    <a:pt x="131229" y="0"/>
                  </a:moveTo>
                  <a:lnTo>
                    <a:pt x="118910" y="0"/>
                  </a:lnTo>
                  <a:lnTo>
                    <a:pt x="118910" y="294640"/>
                  </a:lnTo>
                  <a:lnTo>
                    <a:pt x="131229" y="294640"/>
                  </a:lnTo>
                  <a:lnTo>
                    <a:pt x="131229" y="0"/>
                  </a:lnTo>
                  <a:close/>
                </a:path>
                <a:path w="1254760" h="360679">
                  <a:moveTo>
                    <a:pt x="157657" y="0"/>
                  </a:moveTo>
                  <a:lnTo>
                    <a:pt x="145338" y="0"/>
                  </a:lnTo>
                  <a:lnTo>
                    <a:pt x="145338" y="294640"/>
                  </a:lnTo>
                  <a:lnTo>
                    <a:pt x="157657" y="294640"/>
                  </a:lnTo>
                  <a:lnTo>
                    <a:pt x="157657" y="0"/>
                  </a:lnTo>
                  <a:close/>
                </a:path>
                <a:path w="1254760" h="360679">
                  <a:moveTo>
                    <a:pt x="223697" y="0"/>
                  </a:moveTo>
                  <a:lnTo>
                    <a:pt x="184962" y="0"/>
                  </a:lnTo>
                  <a:lnTo>
                    <a:pt x="184962" y="294627"/>
                  </a:lnTo>
                  <a:lnTo>
                    <a:pt x="223697" y="294627"/>
                  </a:lnTo>
                  <a:lnTo>
                    <a:pt x="223697" y="0"/>
                  </a:lnTo>
                  <a:close/>
                </a:path>
                <a:path w="1254760" h="360679">
                  <a:moveTo>
                    <a:pt x="263334" y="0"/>
                  </a:moveTo>
                  <a:lnTo>
                    <a:pt x="251028" y="0"/>
                  </a:lnTo>
                  <a:lnTo>
                    <a:pt x="251028" y="294640"/>
                  </a:lnTo>
                  <a:lnTo>
                    <a:pt x="263334" y="294640"/>
                  </a:lnTo>
                  <a:lnTo>
                    <a:pt x="263334" y="0"/>
                  </a:lnTo>
                  <a:close/>
                </a:path>
                <a:path w="1254760" h="360679">
                  <a:moveTo>
                    <a:pt x="316179" y="0"/>
                  </a:moveTo>
                  <a:lnTo>
                    <a:pt x="277444" y="0"/>
                  </a:lnTo>
                  <a:lnTo>
                    <a:pt x="277444" y="294627"/>
                  </a:lnTo>
                  <a:lnTo>
                    <a:pt x="316179" y="294627"/>
                  </a:lnTo>
                  <a:lnTo>
                    <a:pt x="316179" y="0"/>
                  </a:lnTo>
                  <a:close/>
                </a:path>
                <a:path w="1254760" h="360679">
                  <a:moveTo>
                    <a:pt x="382244" y="0"/>
                  </a:moveTo>
                  <a:lnTo>
                    <a:pt x="369938" y="0"/>
                  </a:lnTo>
                  <a:lnTo>
                    <a:pt x="369938" y="294640"/>
                  </a:lnTo>
                  <a:lnTo>
                    <a:pt x="382244" y="294640"/>
                  </a:lnTo>
                  <a:lnTo>
                    <a:pt x="382244" y="0"/>
                  </a:lnTo>
                  <a:close/>
                </a:path>
                <a:path w="1254760" h="360679">
                  <a:moveTo>
                    <a:pt x="408686" y="0"/>
                  </a:moveTo>
                  <a:lnTo>
                    <a:pt x="396367" y="0"/>
                  </a:lnTo>
                  <a:lnTo>
                    <a:pt x="396367" y="294640"/>
                  </a:lnTo>
                  <a:lnTo>
                    <a:pt x="408686" y="294640"/>
                  </a:lnTo>
                  <a:lnTo>
                    <a:pt x="408686" y="0"/>
                  </a:lnTo>
                  <a:close/>
                </a:path>
                <a:path w="1254760" h="360679">
                  <a:moveTo>
                    <a:pt x="461518" y="0"/>
                  </a:moveTo>
                  <a:lnTo>
                    <a:pt x="437007" y="0"/>
                  </a:lnTo>
                  <a:lnTo>
                    <a:pt x="437007" y="294627"/>
                  </a:lnTo>
                  <a:lnTo>
                    <a:pt x="461518" y="294627"/>
                  </a:lnTo>
                  <a:lnTo>
                    <a:pt x="461518" y="0"/>
                  </a:lnTo>
                  <a:close/>
                </a:path>
                <a:path w="1254760" h="360679">
                  <a:moveTo>
                    <a:pt x="501154" y="0"/>
                  </a:moveTo>
                  <a:lnTo>
                    <a:pt x="489864" y="0"/>
                  </a:lnTo>
                  <a:lnTo>
                    <a:pt x="489864" y="294640"/>
                  </a:lnTo>
                  <a:lnTo>
                    <a:pt x="501154" y="294640"/>
                  </a:lnTo>
                  <a:lnTo>
                    <a:pt x="501154" y="0"/>
                  </a:lnTo>
                  <a:close/>
                </a:path>
                <a:path w="1254760" h="360679">
                  <a:moveTo>
                    <a:pt x="540791" y="0"/>
                  </a:moveTo>
                  <a:lnTo>
                    <a:pt x="515264" y="0"/>
                  </a:lnTo>
                  <a:lnTo>
                    <a:pt x="515264" y="294627"/>
                  </a:lnTo>
                  <a:lnTo>
                    <a:pt x="540791" y="294627"/>
                  </a:lnTo>
                  <a:lnTo>
                    <a:pt x="540791" y="0"/>
                  </a:lnTo>
                  <a:close/>
                </a:path>
                <a:path w="1254760" h="360679">
                  <a:moveTo>
                    <a:pt x="593636" y="0"/>
                  </a:moveTo>
                  <a:lnTo>
                    <a:pt x="581317" y="0"/>
                  </a:lnTo>
                  <a:lnTo>
                    <a:pt x="581317" y="294640"/>
                  </a:lnTo>
                  <a:lnTo>
                    <a:pt x="593636" y="294640"/>
                  </a:lnTo>
                  <a:lnTo>
                    <a:pt x="593636" y="0"/>
                  </a:lnTo>
                  <a:close/>
                </a:path>
                <a:path w="1254760" h="360679">
                  <a:moveTo>
                    <a:pt x="620064" y="0"/>
                  </a:moveTo>
                  <a:lnTo>
                    <a:pt x="607745" y="0"/>
                  </a:lnTo>
                  <a:lnTo>
                    <a:pt x="607745" y="360184"/>
                  </a:lnTo>
                  <a:lnTo>
                    <a:pt x="620064" y="360184"/>
                  </a:lnTo>
                  <a:lnTo>
                    <a:pt x="620064" y="0"/>
                  </a:lnTo>
                  <a:close/>
                </a:path>
                <a:path w="1254760" h="360679">
                  <a:moveTo>
                    <a:pt x="646493" y="0"/>
                  </a:moveTo>
                  <a:lnTo>
                    <a:pt x="634174" y="0"/>
                  </a:lnTo>
                  <a:lnTo>
                    <a:pt x="634174" y="360184"/>
                  </a:lnTo>
                  <a:lnTo>
                    <a:pt x="646493" y="360184"/>
                  </a:lnTo>
                  <a:lnTo>
                    <a:pt x="646493" y="0"/>
                  </a:lnTo>
                  <a:close/>
                </a:path>
                <a:path w="1254760" h="360679">
                  <a:moveTo>
                    <a:pt x="687146" y="0"/>
                  </a:moveTo>
                  <a:lnTo>
                    <a:pt x="660590" y="0"/>
                  </a:lnTo>
                  <a:lnTo>
                    <a:pt x="660590" y="294627"/>
                  </a:lnTo>
                  <a:lnTo>
                    <a:pt x="687146" y="294627"/>
                  </a:lnTo>
                  <a:lnTo>
                    <a:pt x="687146" y="0"/>
                  </a:lnTo>
                  <a:close/>
                </a:path>
                <a:path w="1254760" h="360679">
                  <a:moveTo>
                    <a:pt x="739990" y="0"/>
                  </a:moveTo>
                  <a:lnTo>
                    <a:pt x="713435" y="0"/>
                  </a:lnTo>
                  <a:lnTo>
                    <a:pt x="713435" y="294627"/>
                  </a:lnTo>
                  <a:lnTo>
                    <a:pt x="739990" y="294627"/>
                  </a:lnTo>
                  <a:lnTo>
                    <a:pt x="739990" y="0"/>
                  </a:lnTo>
                  <a:close/>
                </a:path>
                <a:path w="1254760" h="360679">
                  <a:moveTo>
                    <a:pt x="765390" y="0"/>
                  </a:moveTo>
                  <a:lnTo>
                    <a:pt x="753084" y="0"/>
                  </a:lnTo>
                  <a:lnTo>
                    <a:pt x="753084" y="294640"/>
                  </a:lnTo>
                  <a:lnTo>
                    <a:pt x="765390" y="294640"/>
                  </a:lnTo>
                  <a:lnTo>
                    <a:pt x="765390" y="0"/>
                  </a:lnTo>
                  <a:close/>
                </a:path>
                <a:path w="1254760" h="360679">
                  <a:moveTo>
                    <a:pt x="818235" y="0"/>
                  </a:moveTo>
                  <a:lnTo>
                    <a:pt x="779487" y="0"/>
                  </a:lnTo>
                  <a:lnTo>
                    <a:pt x="779487" y="294627"/>
                  </a:lnTo>
                  <a:lnTo>
                    <a:pt x="818235" y="294627"/>
                  </a:lnTo>
                  <a:lnTo>
                    <a:pt x="818235" y="0"/>
                  </a:lnTo>
                  <a:close/>
                </a:path>
                <a:path w="1254760" h="360679">
                  <a:moveTo>
                    <a:pt x="857872" y="0"/>
                  </a:moveTo>
                  <a:lnTo>
                    <a:pt x="845553" y="0"/>
                  </a:lnTo>
                  <a:lnTo>
                    <a:pt x="845553" y="294640"/>
                  </a:lnTo>
                  <a:lnTo>
                    <a:pt x="857872" y="294640"/>
                  </a:lnTo>
                  <a:lnTo>
                    <a:pt x="857872" y="0"/>
                  </a:lnTo>
                  <a:close/>
                </a:path>
                <a:path w="1254760" h="360679">
                  <a:moveTo>
                    <a:pt x="884301" y="0"/>
                  </a:moveTo>
                  <a:lnTo>
                    <a:pt x="871982" y="0"/>
                  </a:lnTo>
                  <a:lnTo>
                    <a:pt x="871982" y="294640"/>
                  </a:lnTo>
                  <a:lnTo>
                    <a:pt x="884301" y="294640"/>
                  </a:lnTo>
                  <a:lnTo>
                    <a:pt x="884301" y="0"/>
                  </a:lnTo>
                  <a:close/>
                </a:path>
                <a:path w="1254760" h="360679">
                  <a:moveTo>
                    <a:pt x="950353" y="0"/>
                  </a:moveTo>
                  <a:lnTo>
                    <a:pt x="938034" y="0"/>
                  </a:lnTo>
                  <a:lnTo>
                    <a:pt x="938034" y="294640"/>
                  </a:lnTo>
                  <a:lnTo>
                    <a:pt x="950353" y="294640"/>
                  </a:lnTo>
                  <a:lnTo>
                    <a:pt x="950353" y="0"/>
                  </a:lnTo>
                  <a:close/>
                </a:path>
                <a:path w="1254760" h="360679">
                  <a:moveTo>
                    <a:pt x="1016419" y="0"/>
                  </a:moveTo>
                  <a:lnTo>
                    <a:pt x="977671" y="0"/>
                  </a:lnTo>
                  <a:lnTo>
                    <a:pt x="977671" y="294627"/>
                  </a:lnTo>
                  <a:lnTo>
                    <a:pt x="1016419" y="294627"/>
                  </a:lnTo>
                  <a:lnTo>
                    <a:pt x="1016419" y="0"/>
                  </a:lnTo>
                  <a:close/>
                </a:path>
                <a:path w="1254760" h="360679">
                  <a:moveTo>
                    <a:pt x="1069263" y="0"/>
                  </a:moveTo>
                  <a:lnTo>
                    <a:pt x="1030516" y="0"/>
                  </a:lnTo>
                  <a:lnTo>
                    <a:pt x="1030516" y="294627"/>
                  </a:lnTo>
                  <a:lnTo>
                    <a:pt x="1069263" y="294627"/>
                  </a:lnTo>
                  <a:lnTo>
                    <a:pt x="1069263" y="0"/>
                  </a:lnTo>
                  <a:close/>
                </a:path>
                <a:path w="1254760" h="360679">
                  <a:moveTo>
                    <a:pt x="1108900" y="0"/>
                  </a:moveTo>
                  <a:lnTo>
                    <a:pt x="1096581" y="0"/>
                  </a:lnTo>
                  <a:lnTo>
                    <a:pt x="1096581" y="294640"/>
                  </a:lnTo>
                  <a:lnTo>
                    <a:pt x="1108900" y="294640"/>
                  </a:lnTo>
                  <a:lnTo>
                    <a:pt x="1108900" y="0"/>
                  </a:lnTo>
                  <a:close/>
                </a:path>
                <a:path w="1254760" h="360679">
                  <a:moveTo>
                    <a:pt x="1135316" y="0"/>
                  </a:moveTo>
                  <a:lnTo>
                    <a:pt x="1122997" y="0"/>
                  </a:lnTo>
                  <a:lnTo>
                    <a:pt x="1122997" y="294640"/>
                  </a:lnTo>
                  <a:lnTo>
                    <a:pt x="1135316" y="294640"/>
                  </a:lnTo>
                  <a:lnTo>
                    <a:pt x="1135316" y="0"/>
                  </a:lnTo>
                  <a:close/>
                </a:path>
                <a:path w="1254760" h="360679">
                  <a:moveTo>
                    <a:pt x="1201381" y="0"/>
                  </a:moveTo>
                  <a:lnTo>
                    <a:pt x="1189062" y="0"/>
                  </a:lnTo>
                  <a:lnTo>
                    <a:pt x="1189062" y="294640"/>
                  </a:lnTo>
                  <a:lnTo>
                    <a:pt x="1201381" y="294640"/>
                  </a:lnTo>
                  <a:lnTo>
                    <a:pt x="1201381" y="0"/>
                  </a:lnTo>
                  <a:close/>
                </a:path>
                <a:path w="1254760" h="360679">
                  <a:moveTo>
                    <a:pt x="1227797" y="0"/>
                  </a:moveTo>
                  <a:lnTo>
                    <a:pt x="1215478" y="0"/>
                  </a:lnTo>
                  <a:lnTo>
                    <a:pt x="1215478" y="360184"/>
                  </a:lnTo>
                  <a:lnTo>
                    <a:pt x="1227797" y="360184"/>
                  </a:lnTo>
                  <a:lnTo>
                    <a:pt x="1227797" y="0"/>
                  </a:lnTo>
                  <a:close/>
                </a:path>
                <a:path w="1254760" h="360679">
                  <a:moveTo>
                    <a:pt x="1254188" y="0"/>
                  </a:moveTo>
                  <a:lnTo>
                    <a:pt x="1241894" y="0"/>
                  </a:lnTo>
                  <a:lnTo>
                    <a:pt x="1241894" y="360184"/>
                  </a:lnTo>
                  <a:lnTo>
                    <a:pt x="1254188" y="360184"/>
                  </a:lnTo>
                  <a:lnTo>
                    <a:pt x="125418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89"/>
          <p:cNvSpPr txBox="1"/>
          <p:nvPr/>
        </p:nvSpPr>
        <p:spPr>
          <a:xfrm>
            <a:off x="2123263" y="9280747"/>
            <a:ext cx="1358900" cy="20510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50" spc="20" dirty="0">
                <a:latin typeface="Arial MT"/>
                <a:cs typeface="Arial MT"/>
              </a:rPr>
              <a:t>6 </a:t>
            </a:r>
            <a:r>
              <a:rPr sz="1150" spc="10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009615 </a:t>
            </a:r>
            <a:r>
              <a:rPr sz="1150" spc="13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14650</a:t>
            </a:r>
            <a:r>
              <a:rPr sz="1150" spc="-30" dirty="0">
                <a:latin typeface="Arial MT"/>
                <a:cs typeface="Arial MT"/>
              </a:rPr>
              <a:t> </a:t>
            </a:r>
            <a:r>
              <a:rPr sz="1150" spc="20" dirty="0">
                <a:latin typeface="Arial MT"/>
                <a:cs typeface="Arial MT"/>
              </a:rPr>
              <a:t>3</a:t>
            </a:r>
            <a:endParaRPr sz="1150">
              <a:latin typeface="Arial MT"/>
              <a:cs typeface="Arial MT"/>
            </a:endParaRPr>
          </a:p>
        </p:txBody>
      </p:sp>
      <p:pic>
        <p:nvPicPr>
          <p:cNvPr id="90" name="object 90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2586438" y="7177913"/>
            <a:ext cx="571301" cy="1127683"/>
          </a:xfrm>
          <a:prstGeom prst="rect">
            <a:avLst/>
          </a:prstGeom>
        </p:spPr>
      </p:pic>
      <p:sp>
        <p:nvSpPr>
          <p:cNvPr id="91" name="object 91"/>
          <p:cNvSpPr/>
          <p:nvPr/>
        </p:nvSpPr>
        <p:spPr>
          <a:xfrm>
            <a:off x="3830057" y="8408959"/>
            <a:ext cx="1738630" cy="1914525"/>
          </a:xfrm>
          <a:custGeom>
            <a:avLst/>
            <a:gdLst/>
            <a:ahLst/>
            <a:cxnLst/>
            <a:rect l="l" t="t" r="r" b="b"/>
            <a:pathLst>
              <a:path w="1738629" h="19145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490"/>
                </a:lnTo>
                <a:lnTo>
                  <a:pt x="1124" y="1884120"/>
                </a:lnTo>
                <a:lnTo>
                  <a:pt x="8999" y="1905498"/>
                </a:lnTo>
                <a:lnTo>
                  <a:pt x="30373" y="1913374"/>
                </a:lnTo>
                <a:lnTo>
                  <a:pt x="71996" y="1914499"/>
                </a:lnTo>
                <a:lnTo>
                  <a:pt x="1666595" y="1914499"/>
                </a:lnTo>
                <a:lnTo>
                  <a:pt x="1708218" y="1913374"/>
                </a:lnTo>
                <a:lnTo>
                  <a:pt x="1729592" y="1905498"/>
                </a:lnTo>
                <a:lnTo>
                  <a:pt x="1737466" y="1884120"/>
                </a:lnTo>
                <a:lnTo>
                  <a:pt x="1738591" y="184249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2" name="object 92"/>
          <p:cNvGraphicFramePr>
            <a:graphicFrameLocks noGrp="1"/>
          </p:cNvGraphicFramePr>
          <p:nvPr/>
        </p:nvGraphicFramePr>
        <p:xfrm>
          <a:off x="3931704" y="957731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RH-TRO-E2000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16009615146319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93" name="object 93"/>
          <p:cNvSpPr txBox="1"/>
          <p:nvPr/>
        </p:nvSpPr>
        <p:spPr>
          <a:xfrm>
            <a:off x="3978567" y="8524755"/>
            <a:ext cx="143065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TROPICAL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94" name="object 94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4450815" y="7145985"/>
            <a:ext cx="559080" cy="1177328"/>
          </a:xfrm>
          <a:prstGeom prst="rect">
            <a:avLst/>
          </a:prstGeom>
        </p:spPr>
      </p:pic>
      <p:grpSp>
        <p:nvGrpSpPr>
          <p:cNvPr id="95" name="object 95"/>
          <p:cNvGrpSpPr/>
          <p:nvPr/>
        </p:nvGrpSpPr>
        <p:grpSpPr>
          <a:xfrm>
            <a:off x="3937355" y="9026715"/>
            <a:ext cx="1492885" cy="420370"/>
            <a:chOff x="3937355" y="9026715"/>
            <a:chExt cx="1492885" cy="420370"/>
          </a:xfrm>
        </p:grpSpPr>
        <p:sp>
          <p:nvSpPr>
            <p:cNvPr id="96" name="object 96"/>
            <p:cNvSpPr/>
            <p:nvPr/>
          </p:nvSpPr>
          <p:spPr>
            <a:xfrm>
              <a:off x="3937355" y="9026715"/>
              <a:ext cx="1492885" cy="420370"/>
            </a:xfrm>
            <a:custGeom>
              <a:avLst/>
              <a:gdLst/>
              <a:ahLst/>
              <a:cxnLst/>
              <a:rect l="l" t="t" r="r" b="b"/>
              <a:pathLst>
                <a:path w="1492885" h="420370">
                  <a:moveTo>
                    <a:pt x="1492351" y="0"/>
                  </a:moveTo>
                  <a:lnTo>
                    <a:pt x="0" y="0"/>
                  </a:lnTo>
                  <a:lnTo>
                    <a:pt x="0" y="419925"/>
                  </a:lnTo>
                  <a:lnTo>
                    <a:pt x="1492351" y="419925"/>
                  </a:lnTo>
                  <a:lnTo>
                    <a:pt x="14923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343177" y="9330339"/>
              <a:ext cx="86525" cy="107607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4080535" y="9026715"/>
              <a:ext cx="1232535" cy="355600"/>
            </a:xfrm>
            <a:custGeom>
              <a:avLst/>
              <a:gdLst/>
              <a:ahLst/>
              <a:cxnLst/>
              <a:rect l="l" t="t" r="r" b="b"/>
              <a:pathLst>
                <a:path w="1232535" h="355600">
                  <a:moveTo>
                    <a:pt x="12103" y="0"/>
                  </a:moveTo>
                  <a:lnTo>
                    <a:pt x="0" y="0"/>
                  </a:lnTo>
                  <a:lnTo>
                    <a:pt x="0" y="355282"/>
                  </a:lnTo>
                  <a:lnTo>
                    <a:pt x="12103" y="355282"/>
                  </a:lnTo>
                  <a:lnTo>
                    <a:pt x="12103" y="0"/>
                  </a:lnTo>
                  <a:close/>
                </a:path>
                <a:path w="1232535" h="355600">
                  <a:moveTo>
                    <a:pt x="38061" y="0"/>
                  </a:moveTo>
                  <a:lnTo>
                    <a:pt x="25958" y="0"/>
                  </a:lnTo>
                  <a:lnTo>
                    <a:pt x="25958" y="355282"/>
                  </a:lnTo>
                  <a:lnTo>
                    <a:pt x="38061" y="355282"/>
                  </a:lnTo>
                  <a:lnTo>
                    <a:pt x="38061" y="0"/>
                  </a:lnTo>
                  <a:close/>
                </a:path>
                <a:path w="1232535" h="355600">
                  <a:moveTo>
                    <a:pt x="102933" y="0"/>
                  </a:moveTo>
                  <a:lnTo>
                    <a:pt x="77851" y="0"/>
                  </a:lnTo>
                  <a:lnTo>
                    <a:pt x="77851" y="290703"/>
                  </a:lnTo>
                  <a:lnTo>
                    <a:pt x="102933" y="290703"/>
                  </a:lnTo>
                  <a:lnTo>
                    <a:pt x="102933" y="0"/>
                  </a:lnTo>
                  <a:close/>
                </a:path>
                <a:path w="1232535" h="355600">
                  <a:moveTo>
                    <a:pt x="128879" y="0"/>
                  </a:moveTo>
                  <a:lnTo>
                    <a:pt x="116789" y="0"/>
                  </a:lnTo>
                  <a:lnTo>
                    <a:pt x="116789" y="290703"/>
                  </a:lnTo>
                  <a:lnTo>
                    <a:pt x="128879" y="290703"/>
                  </a:lnTo>
                  <a:lnTo>
                    <a:pt x="128879" y="0"/>
                  </a:lnTo>
                  <a:close/>
                </a:path>
                <a:path w="1232535" h="355600">
                  <a:moveTo>
                    <a:pt x="154838" y="0"/>
                  </a:moveTo>
                  <a:lnTo>
                    <a:pt x="142748" y="0"/>
                  </a:lnTo>
                  <a:lnTo>
                    <a:pt x="142748" y="290703"/>
                  </a:lnTo>
                  <a:lnTo>
                    <a:pt x="154838" y="290703"/>
                  </a:lnTo>
                  <a:lnTo>
                    <a:pt x="154838" y="0"/>
                  </a:lnTo>
                  <a:close/>
                </a:path>
                <a:path w="1232535" h="355600">
                  <a:moveTo>
                    <a:pt x="219722" y="0"/>
                  </a:moveTo>
                  <a:lnTo>
                    <a:pt x="181660" y="0"/>
                  </a:lnTo>
                  <a:lnTo>
                    <a:pt x="181660" y="290703"/>
                  </a:lnTo>
                  <a:lnTo>
                    <a:pt x="219722" y="290703"/>
                  </a:lnTo>
                  <a:lnTo>
                    <a:pt x="219722" y="0"/>
                  </a:lnTo>
                  <a:close/>
                </a:path>
                <a:path w="1232535" h="355600">
                  <a:moveTo>
                    <a:pt x="258660" y="0"/>
                  </a:moveTo>
                  <a:lnTo>
                    <a:pt x="246570" y="0"/>
                  </a:lnTo>
                  <a:lnTo>
                    <a:pt x="246570" y="290703"/>
                  </a:lnTo>
                  <a:lnTo>
                    <a:pt x="258660" y="290703"/>
                  </a:lnTo>
                  <a:lnTo>
                    <a:pt x="258660" y="0"/>
                  </a:lnTo>
                  <a:close/>
                </a:path>
                <a:path w="1232535" h="355600">
                  <a:moveTo>
                    <a:pt x="310578" y="0"/>
                  </a:moveTo>
                  <a:lnTo>
                    <a:pt x="272516" y="0"/>
                  </a:lnTo>
                  <a:lnTo>
                    <a:pt x="272516" y="290703"/>
                  </a:lnTo>
                  <a:lnTo>
                    <a:pt x="310578" y="290703"/>
                  </a:lnTo>
                  <a:lnTo>
                    <a:pt x="310578" y="0"/>
                  </a:lnTo>
                  <a:close/>
                </a:path>
                <a:path w="1232535" h="355600">
                  <a:moveTo>
                    <a:pt x="375462" y="0"/>
                  </a:moveTo>
                  <a:lnTo>
                    <a:pt x="363359" y="0"/>
                  </a:lnTo>
                  <a:lnTo>
                    <a:pt x="363359" y="290703"/>
                  </a:lnTo>
                  <a:lnTo>
                    <a:pt x="375462" y="290703"/>
                  </a:lnTo>
                  <a:lnTo>
                    <a:pt x="375462" y="0"/>
                  </a:lnTo>
                  <a:close/>
                </a:path>
                <a:path w="1232535" h="355600">
                  <a:moveTo>
                    <a:pt x="401408" y="0"/>
                  </a:moveTo>
                  <a:lnTo>
                    <a:pt x="389331" y="0"/>
                  </a:lnTo>
                  <a:lnTo>
                    <a:pt x="389331" y="290703"/>
                  </a:lnTo>
                  <a:lnTo>
                    <a:pt x="401408" y="290703"/>
                  </a:lnTo>
                  <a:lnTo>
                    <a:pt x="401408" y="0"/>
                  </a:lnTo>
                  <a:close/>
                </a:path>
                <a:path w="1232535" h="355600">
                  <a:moveTo>
                    <a:pt x="453313" y="0"/>
                  </a:moveTo>
                  <a:lnTo>
                    <a:pt x="429247" y="0"/>
                  </a:lnTo>
                  <a:lnTo>
                    <a:pt x="429247" y="290703"/>
                  </a:lnTo>
                  <a:lnTo>
                    <a:pt x="453313" y="290703"/>
                  </a:lnTo>
                  <a:lnTo>
                    <a:pt x="453313" y="0"/>
                  </a:lnTo>
                  <a:close/>
                </a:path>
                <a:path w="1232535" h="355600">
                  <a:moveTo>
                    <a:pt x="492252" y="0"/>
                  </a:moveTo>
                  <a:lnTo>
                    <a:pt x="481139" y="0"/>
                  </a:lnTo>
                  <a:lnTo>
                    <a:pt x="481139" y="290703"/>
                  </a:lnTo>
                  <a:lnTo>
                    <a:pt x="492252" y="290703"/>
                  </a:lnTo>
                  <a:lnTo>
                    <a:pt x="492252" y="0"/>
                  </a:lnTo>
                  <a:close/>
                </a:path>
                <a:path w="1232535" h="355600">
                  <a:moveTo>
                    <a:pt x="531190" y="0"/>
                  </a:moveTo>
                  <a:lnTo>
                    <a:pt x="506107" y="0"/>
                  </a:lnTo>
                  <a:lnTo>
                    <a:pt x="506107" y="290703"/>
                  </a:lnTo>
                  <a:lnTo>
                    <a:pt x="531190" y="290703"/>
                  </a:lnTo>
                  <a:lnTo>
                    <a:pt x="531190" y="0"/>
                  </a:lnTo>
                  <a:close/>
                </a:path>
                <a:path w="1232535" h="355600">
                  <a:moveTo>
                    <a:pt x="583069" y="0"/>
                  </a:moveTo>
                  <a:lnTo>
                    <a:pt x="570979" y="0"/>
                  </a:lnTo>
                  <a:lnTo>
                    <a:pt x="570979" y="290703"/>
                  </a:lnTo>
                  <a:lnTo>
                    <a:pt x="583069" y="290703"/>
                  </a:lnTo>
                  <a:lnTo>
                    <a:pt x="583069" y="0"/>
                  </a:lnTo>
                  <a:close/>
                </a:path>
                <a:path w="1232535" h="355600">
                  <a:moveTo>
                    <a:pt x="609015" y="0"/>
                  </a:moveTo>
                  <a:lnTo>
                    <a:pt x="596925" y="0"/>
                  </a:lnTo>
                  <a:lnTo>
                    <a:pt x="596925" y="355282"/>
                  </a:lnTo>
                  <a:lnTo>
                    <a:pt x="609015" y="355282"/>
                  </a:lnTo>
                  <a:lnTo>
                    <a:pt x="609015" y="0"/>
                  </a:lnTo>
                  <a:close/>
                </a:path>
                <a:path w="1232535" h="355600">
                  <a:moveTo>
                    <a:pt x="634987" y="0"/>
                  </a:moveTo>
                  <a:lnTo>
                    <a:pt x="622896" y="0"/>
                  </a:lnTo>
                  <a:lnTo>
                    <a:pt x="622896" y="355282"/>
                  </a:lnTo>
                  <a:lnTo>
                    <a:pt x="634987" y="355282"/>
                  </a:lnTo>
                  <a:lnTo>
                    <a:pt x="634987" y="0"/>
                  </a:lnTo>
                  <a:close/>
                </a:path>
                <a:path w="1232535" h="355600">
                  <a:moveTo>
                    <a:pt x="674941" y="0"/>
                  </a:moveTo>
                  <a:lnTo>
                    <a:pt x="648868" y="0"/>
                  </a:lnTo>
                  <a:lnTo>
                    <a:pt x="648868" y="290703"/>
                  </a:lnTo>
                  <a:lnTo>
                    <a:pt x="674941" y="290703"/>
                  </a:lnTo>
                  <a:lnTo>
                    <a:pt x="674941" y="0"/>
                  </a:lnTo>
                  <a:close/>
                </a:path>
                <a:path w="1232535" h="355600">
                  <a:moveTo>
                    <a:pt x="726833" y="0"/>
                  </a:moveTo>
                  <a:lnTo>
                    <a:pt x="700760" y="0"/>
                  </a:lnTo>
                  <a:lnTo>
                    <a:pt x="700760" y="290703"/>
                  </a:lnTo>
                  <a:lnTo>
                    <a:pt x="726833" y="290703"/>
                  </a:lnTo>
                  <a:lnTo>
                    <a:pt x="726833" y="0"/>
                  </a:lnTo>
                  <a:close/>
                </a:path>
                <a:path w="1232535" h="355600">
                  <a:moveTo>
                    <a:pt x="751789" y="0"/>
                  </a:moveTo>
                  <a:lnTo>
                    <a:pt x="739686" y="0"/>
                  </a:lnTo>
                  <a:lnTo>
                    <a:pt x="739686" y="290703"/>
                  </a:lnTo>
                  <a:lnTo>
                    <a:pt x="751789" y="290703"/>
                  </a:lnTo>
                  <a:lnTo>
                    <a:pt x="751789" y="0"/>
                  </a:lnTo>
                  <a:close/>
                </a:path>
                <a:path w="1232535" h="355600">
                  <a:moveTo>
                    <a:pt x="803694" y="0"/>
                  </a:moveTo>
                  <a:lnTo>
                    <a:pt x="765644" y="0"/>
                  </a:lnTo>
                  <a:lnTo>
                    <a:pt x="765644" y="290703"/>
                  </a:lnTo>
                  <a:lnTo>
                    <a:pt x="803694" y="290703"/>
                  </a:lnTo>
                  <a:lnTo>
                    <a:pt x="803694" y="0"/>
                  </a:lnTo>
                  <a:close/>
                </a:path>
                <a:path w="1232535" h="355600">
                  <a:moveTo>
                    <a:pt x="842619" y="0"/>
                  </a:moveTo>
                  <a:lnTo>
                    <a:pt x="830529" y="0"/>
                  </a:lnTo>
                  <a:lnTo>
                    <a:pt x="830529" y="290703"/>
                  </a:lnTo>
                  <a:lnTo>
                    <a:pt x="842619" y="290703"/>
                  </a:lnTo>
                  <a:lnTo>
                    <a:pt x="842619" y="0"/>
                  </a:lnTo>
                  <a:close/>
                </a:path>
                <a:path w="1232535" h="355600">
                  <a:moveTo>
                    <a:pt x="868565" y="0"/>
                  </a:moveTo>
                  <a:lnTo>
                    <a:pt x="856475" y="0"/>
                  </a:lnTo>
                  <a:lnTo>
                    <a:pt x="856475" y="290703"/>
                  </a:lnTo>
                  <a:lnTo>
                    <a:pt x="868565" y="290703"/>
                  </a:lnTo>
                  <a:lnTo>
                    <a:pt x="868565" y="0"/>
                  </a:lnTo>
                  <a:close/>
                </a:path>
                <a:path w="1232535" h="355600">
                  <a:moveTo>
                    <a:pt x="933450" y="0"/>
                  </a:moveTo>
                  <a:lnTo>
                    <a:pt x="921372" y="0"/>
                  </a:lnTo>
                  <a:lnTo>
                    <a:pt x="921372" y="290703"/>
                  </a:lnTo>
                  <a:lnTo>
                    <a:pt x="933450" y="290703"/>
                  </a:lnTo>
                  <a:lnTo>
                    <a:pt x="933450" y="0"/>
                  </a:lnTo>
                  <a:close/>
                </a:path>
                <a:path w="1232535" h="355600">
                  <a:moveTo>
                    <a:pt x="998347" y="0"/>
                  </a:moveTo>
                  <a:lnTo>
                    <a:pt x="960310" y="0"/>
                  </a:lnTo>
                  <a:lnTo>
                    <a:pt x="960310" y="290703"/>
                  </a:lnTo>
                  <a:lnTo>
                    <a:pt x="998347" y="290703"/>
                  </a:lnTo>
                  <a:lnTo>
                    <a:pt x="998347" y="0"/>
                  </a:lnTo>
                  <a:close/>
                </a:path>
                <a:path w="1232535" h="355600">
                  <a:moveTo>
                    <a:pt x="1038275" y="0"/>
                  </a:moveTo>
                  <a:lnTo>
                    <a:pt x="1012190" y="0"/>
                  </a:lnTo>
                  <a:lnTo>
                    <a:pt x="1012190" y="290703"/>
                  </a:lnTo>
                  <a:lnTo>
                    <a:pt x="1038275" y="290703"/>
                  </a:lnTo>
                  <a:lnTo>
                    <a:pt x="1038275" y="0"/>
                  </a:lnTo>
                  <a:close/>
                </a:path>
                <a:path w="1232535" h="355600">
                  <a:moveTo>
                    <a:pt x="1090180" y="0"/>
                  </a:moveTo>
                  <a:lnTo>
                    <a:pt x="1064107" y="0"/>
                  </a:lnTo>
                  <a:lnTo>
                    <a:pt x="1064107" y="290703"/>
                  </a:lnTo>
                  <a:lnTo>
                    <a:pt x="1090180" y="290703"/>
                  </a:lnTo>
                  <a:lnTo>
                    <a:pt x="1090180" y="0"/>
                  </a:lnTo>
                  <a:close/>
                </a:path>
                <a:path w="1232535" h="355600">
                  <a:moveTo>
                    <a:pt x="1141095" y="0"/>
                  </a:moveTo>
                  <a:lnTo>
                    <a:pt x="1103033" y="0"/>
                  </a:lnTo>
                  <a:lnTo>
                    <a:pt x="1103033" y="290703"/>
                  </a:lnTo>
                  <a:lnTo>
                    <a:pt x="1141095" y="290703"/>
                  </a:lnTo>
                  <a:lnTo>
                    <a:pt x="1141095" y="0"/>
                  </a:lnTo>
                  <a:close/>
                </a:path>
                <a:path w="1232535" h="355600">
                  <a:moveTo>
                    <a:pt x="1180020" y="0"/>
                  </a:moveTo>
                  <a:lnTo>
                    <a:pt x="1167917" y="0"/>
                  </a:lnTo>
                  <a:lnTo>
                    <a:pt x="1167917" y="290703"/>
                  </a:lnTo>
                  <a:lnTo>
                    <a:pt x="1180020" y="290703"/>
                  </a:lnTo>
                  <a:lnTo>
                    <a:pt x="1180020" y="0"/>
                  </a:lnTo>
                  <a:close/>
                </a:path>
                <a:path w="1232535" h="355600">
                  <a:moveTo>
                    <a:pt x="1205992" y="0"/>
                  </a:moveTo>
                  <a:lnTo>
                    <a:pt x="1193888" y="0"/>
                  </a:lnTo>
                  <a:lnTo>
                    <a:pt x="1193888" y="355282"/>
                  </a:lnTo>
                  <a:lnTo>
                    <a:pt x="1205992" y="355282"/>
                  </a:lnTo>
                  <a:lnTo>
                    <a:pt x="1205992" y="0"/>
                  </a:lnTo>
                  <a:close/>
                </a:path>
                <a:path w="1232535" h="355600">
                  <a:moveTo>
                    <a:pt x="1231938" y="0"/>
                  </a:moveTo>
                  <a:lnTo>
                    <a:pt x="1219847" y="0"/>
                  </a:lnTo>
                  <a:lnTo>
                    <a:pt x="1219847" y="355282"/>
                  </a:lnTo>
                  <a:lnTo>
                    <a:pt x="1231938" y="355282"/>
                  </a:lnTo>
                  <a:lnTo>
                    <a:pt x="12319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9" name="object 99"/>
          <p:cNvSpPr txBox="1"/>
          <p:nvPr/>
        </p:nvSpPr>
        <p:spPr>
          <a:xfrm>
            <a:off x="3974858" y="9278048"/>
            <a:ext cx="1297940" cy="2025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1150" spc="5" dirty="0">
                <a:latin typeface="Arial MT"/>
                <a:cs typeface="Arial MT"/>
              </a:rPr>
              <a:t>6</a:t>
            </a:r>
            <a:r>
              <a:rPr sz="1150" spc="150" dirty="0">
                <a:latin typeface="Arial MT"/>
                <a:cs typeface="Arial MT"/>
              </a:rPr>
              <a:t> </a:t>
            </a:r>
            <a:r>
              <a:rPr sz="1150" dirty="0">
                <a:latin typeface="Arial MT"/>
                <a:cs typeface="Arial MT"/>
              </a:rPr>
              <a:t>009615</a:t>
            </a:r>
            <a:r>
              <a:rPr sz="1150" spc="459" dirty="0">
                <a:latin typeface="Arial MT"/>
                <a:cs typeface="Arial MT"/>
              </a:rPr>
              <a:t> </a:t>
            </a:r>
            <a:r>
              <a:rPr sz="1150" dirty="0">
                <a:latin typeface="Arial MT"/>
                <a:cs typeface="Arial MT"/>
              </a:rPr>
              <a:t>14651</a:t>
            </a:r>
            <a:r>
              <a:rPr sz="1150" spc="-30" dirty="0">
                <a:latin typeface="Arial MT"/>
                <a:cs typeface="Arial MT"/>
              </a:rPr>
              <a:t> </a:t>
            </a:r>
            <a:r>
              <a:rPr sz="1150" spc="5" dirty="0">
                <a:latin typeface="Arial MT"/>
                <a:cs typeface="Arial MT"/>
              </a:rPr>
              <a:t>0</a:t>
            </a:r>
            <a:endParaRPr sz="1150">
              <a:latin typeface="Arial MT"/>
              <a:cs typeface="Arial MT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5654174" y="5173204"/>
            <a:ext cx="1738630" cy="1908810"/>
          </a:xfrm>
          <a:custGeom>
            <a:avLst/>
            <a:gdLst/>
            <a:ahLst/>
            <a:cxnLst/>
            <a:rect l="l" t="t" r="r" b="b"/>
            <a:pathLst>
              <a:path w="1738629" h="190880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6521"/>
                </a:lnTo>
                <a:lnTo>
                  <a:pt x="1124" y="1878151"/>
                </a:lnTo>
                <a:lnTo>
                  <a:pt x="8999" y="1899529"/>
                </a:lnTo>
                <a:lnTo>
                  <a:pt x="30373" y="1907405"/>
                </a:lnTo>
                <a:lnTo>
                  <a:pt x="71996" y="1908530"/>
                </a:lnTo>
                <a:lnTo>
                  <a:pt x="1666595" y="1908530"/>
                </a:lnTo>
                <a:lnTo>
                  <a:pt x="1708218" y="1907405"/>
                </a:lnTo>
                <a:lnTo>
                  <a:pt x="1729592" y="1899529"/>
                </a:lnTo>
                <a:lnTo>
                  <a:pt x="1737466" y="1878151"/>
                </a:lnTo>
                <a:lnTo>
                  <a:pt x="1738591" y="183652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1" name="object 101"/>
          <p:cNvGraphicFramePr>
            <a:graphicFrameLocks noGrp="1"/>
          </p:cNvGraphicFramePr>
          <p:nvPr/>
        </p:nvGraphicFramePr>
        <p:xfrm>
          <a:off x="5755820" y="633559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RH-TOM-T1000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16009615146517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2" name="object 102"/>
          <p:cNvSpPr txBox="1"/>
          <p:nvPr/>
        </p:nvSpPr>
        <p:spPr>
          <a:xfrm>
            <a:off x="5927074" y="5277316"/>
            <a:ext cx="119316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30" dirty="0">
                <a:latin typeface="Trebuchet MS"/>
                <a:cs typeface="Trebuchet MS"/>
              </a:rPr>
              <a:t>T</a:t>
            </a:r>
            <a:r>
              <a:rPr sz="1000" b="1" spc="40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0" dirty="0">
                <a:latin typeface="Trebuchet MS"/>
                <a:cs typeface="Trebuchet MS"/>
              </a:rPr>
              <a:t>T</a:t>
            </a:r>
            <a:r>
              <a:rPr sz="1000" b="1" spc="-15" dirty="0">
                <a:latin typeface="Trebuchet MS"/>
                <a:cs typeface="Trebuchet MS"/>
              </a:rPr>
              <a:t>O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03" name="object 103"/>
          <p:cNvGrpSpPr/>
          <p:nvPr/>
        </p:nvGrpSpPr>
        <p:grpSpPr>
          <a:xfrm>
            <a:off x="5759983" y="5802528"/>
            <a:ext cx="1519555" cy="426084"/>
            <a:chOff x="5759983" y="5802528"/>
            <a:chExt cx="1519555" cy="426084"/>
          </a:xfrm>
        </p:grpSpPr>
        <p:sp>
          <p:nvSpPr>
            <p:cNvPr id="104" name="object 104"/>
            <p:cNvSpPr/>
            <p:nvPr/>
          </p:nvSpPr>
          <p:spPr>
            <a:xfrm>
              <a:off x="5759983" y="5802528"/>
              <a:ext cx="1519555" cy="426084"/>
            </a:xfrm>
            <a:custGeom>
              <a:avLst/>
              <a:gdLst/>
              <a:ahLst/>
              <a:cxnLst/>
              <a:rect l="l" t="t" r="r" b="b"/>
              <a:pathLst>
                <a:path w="1519554" h="426085">
                  <a:moveTo>
                    <a:pt x="1519339" y="0"/>
                  </a:moveTo>
                  <a:lnTo>
                    <a:pt x="0" y="0"/>
                  </a:lnTo>
                  <a:lnTo>
                    <a:pt x="0" y="425475"/>
                  </a:lnTo>
                  <a:lnTo>
                    <a:pt x="1519339" y="425475"/>
                  </a:lnTo>
                  <a:lnTo>
                    <a:pt x="15193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10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191232" y="6109947"/>
              <a:ext cx="88087" cy="109232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5905754" y="5802528"/>
              <a:ext cx="1254760" cy="360045"/>
            </a:xfrm>
            <a:custGeom>
              <a:avLst/>
              <a:gdLst/>
              <a:ahLst/>
              <a:cxnLst/>
              <a:rect l="l" t="t" r="r" b="b"/>
              <a:pathLst>
                <a:path w="1254759" h="360045">
                  <a:moveTo>
                    <a:pt x="12319" y="0"/>
                  </a:moveTo>
                  <a:lnTo>
                    <a:pt x="0" y="0"/>
                  </a:lnTo>
                  <a:lnTo>
                    <a:pt x="0" y="359854"/>
                  </a:lnTo>
                  <a:lnTo>
                    <a:pt x="12319" y="359854"/>
                  </a:lnTo>
                  <a:lnTo>
                    <a:pt x="12319" y="0"/>
                  </a:lnTo>
                  <a:close/>
                </a:path>
                <a:path w="1254759" h="360045">
                  <a:moveTo>
                    <a:pt x="38735" y="0"/>
                  </a:moveTo>
                  <a:lnTo>
                    <a:pt x="26416" y="0"/>
                  </a:lnTo>
                  <a:lnTo>
                    <a:pt x="26416" y="359854"/>
                  </a:lnTo>
                  <a:lnTo>
                    <a:pt x="38735" y="359854"/>
                  </a:lnTo>
                  <a:lnTo>
                    <a:pt x="38735" y="0"/>
                  </a:lnTo>
                  <a:close/>
                </a:path>
                <a:path w="1254759" h="360045">
                  <a:moveTo>
                    <a:pt x="104787" y="25"/>
                  </a:moveTo>
                  <a:lnTo>
                    <a:pt x="79260" y="25"/>
                  </a:lnTo>
                  <a:lnTo>
                    <a:pt x="79260" y="294322"/>
                  </a:lnTo>
                  <a:lnTo>
                    <a:pt x="104787" y="294322"/>
                  </a:lnTo>
                  <a:lnTo>
                    <a:pt x="104787" y="25"/>
                  </a:lnTo>
                  <a:close/>
                </a:path>
                <a:path w="1254759" h="360045">
                  <a:moveTo>
                    <a:pt x="131229" y="25"/>
                  </a:moveTo>
                  <a:lnTo>
                    <a:pt x="118910" y="25"/>
                  </a:lnTo>
                  <a:lnTo>
                    <a:pt x="118910" y="294322"/>
                  </a:lnTo>
                  <a:lnTo>
                    <a:pt x="131229" y="294322"/>
                  </a:lnTo>
                  <a:lnTo>
                    <a:pt x="131229" y="25"/>
                  </a:lnTo>
                  <a:close/>
                </a:path>
                <a:path w="1254759" h="360045">
                  <a:moveTo>
                    <a:pt x="157645" y="25"/>
                  </a:moveTo>
                  <a:lnTo>
                    <a:pt x="145326" y="25"/>
                  </a:lnTo>
                  <a:lnTo>
                    <a:pt x="145326" y="294322"/>
                  </a:lnTo>
                  <a:lnTo>
                    <a:pt x="157645" y="294322"/>
                  </a:lnTo>
                  <a:lnTo>
                    <a:pt x="157645" y="25"/>
                  </a:lnTo>
                  <a:close/>
                </a:path>
                <a:path w="1254759" h="360045">
                  <a:moveTo>
                    <a:pt x="223710" y="25"/>
                  </a:moveTo>
                  <a:lnTo>
                    <a:pt x="184975" y="25"/>
                  </a:lnTo>
                  <a:lnTo>
                    <a:pt x="184975" y="294322"/>
                  </a:lnTo>
                  <a:lnTo>
                    <a:pt x="223710" y="294322"/>
                  </a:lnTo>
                  <a:lnTo>
                    <a:pt x="223710" y="25"/>
                  </a:lnTo>
                  <a:close/>
                </a:path>
                <a:path w="1254759" h="360045">
                  <a:moveTo>
                    <a:pt x="263334" y="25"/>
                  </a:moveTo>
                  <a:lnTo>
                    <a:pt x="251028" y="25"/>
                  </a:lnTo>
                  <a:lnTo>
                    <a:pt x="251028" y="294322"/>
                  </a:lnTo>
                  <a:lnTo>
                    <a:pt x="263334" y="294322"/>
                  </a:lnTo>
                  <a:lnTo>
                    <a:pt x="263334" y="25"/>
                  </a:lnTo>
                  <a:close/>
                </a:path>
                <a:path w="1254759" h="360045">
                  <a:moveTo>
                    <a:pt x="316204" y="25"/>
                  </a:moveTo>
                  <a:lnTo>
                    <a:pt x="277444" y="25"/>
                  </a:lnTo>
                  <a:lnTo>
                    <a:pt x="277444" y="294322"/>
                  </a:lnTo>
                  <a:lnTo>
                    <a:pt x="316204" y="294322"/>
                  </a:lnTo>
                  <a:lnTo>
                    <a:pt x="316204" y="25"/>
                  </a:lnTo>
                  <a:close/>
                </a:path>
                <a:path w="1254759" h="360045">
                  <a:moveTo>
                    <a:pt x="382257" y="25"/>
                  </a:moveTo>
                  <a:lnTo>
                    <a:pt x="369938" y="25"/>
                  </a:lnTo>
                  <a:lnTo>
                    <a:pt x="369938" y="294322"/>
                  </a:lnTo>
                  <a:lnTo>
                    <a:pt x="382257" y="294322"/>
                  </a:lnTo>
                  <a:lnTo>
                    <a:pt x="382257" y="25"/>
                  </a:lnTo>
                  <a:close/>
                </a:path>
                <a:path w="1254759" h="360045">
                  <a:moveTo>
                    <a:pt x="408660" y="25"/>
                  </a:moveTo>
                  <a:lnTo>
                    <a:pt x="396341" y="25"/>
                  </a:lnTo>
                  <a:lnTo>
                    <a:pt x="396341" y="294322"/>
                  </a:lnTo>
                  <a:lnTo>
                    <a:pt x="408660" y="294322"/>
                  </a:lnTo>
                  <a:lnTo>
                    <a:pt x="408660" y="25"/>
                  </a:lnTo>
                  <a:close/>
                </a:path>
                <a:path w="1254759" h="360045">
                  <a:moveTo>
                    <a:pt x="461505" y="25"/>
                  </a:moveTo>
                  <a:lnTo>
                    <a:pt x="436994" y="25"/>
                  </a:lnTo>
                  <a:lnTo>
                    <a:pt x="436994" y="294322"/>
                  </a:lnTo>
                  <a:lnTo>
                    <a:pt x="461505" y="294322"/>
                  </a:lnTo>
                  <a:lnTo>
                    <a:pt x="461505" y="25"/>
                  </a:lnTo>
                  <a:close/>
                </a:path>
                <a:path w="1254759" h="360045">
                  <a:moveTo>
                    <a:pt x="501129" y="25"/>
                  </a:moveTo>
                  <a:lnTo>
                    <a:pt x="489839" y="25"/>
                  </a:lnTo>
                  <a:lnTo>
                    <a:pt x="489839" y="294322"/>
                  </a:lnTo>
                  <a:lnTo>
                    <a:pt x="501129" y="294322"/>
                  </a:lnTo>
                  <a:lnTo>
                    <a:pt x="501129" y="25"/>
                  </a:lnTo>
                  <a:close/>
                </a:path>
                <a:path w="1254759" h="360045">
                  <a:moveTo>
                    <a:pt x="540778" y="25"/>
                  </a:moveTo>
                  <a:lnTo>
                    <a:pt x="515251" y="25"/>
                  </a:lnTo>
                  <a:lnTo>
                    <a:pt x="515251" y="294322"/>
                  </a:lnTo>
                  <a:lnTo>
                    <a:pt x="540778" y="294322"/>
                  </a:lnTo>
                  <a:lnTo>
                    <a:pt x="540778" y="25"/>
                  </a:lnTo>
                  <a:close/>
                </a:path>
                <a:path w="1254759" h="360045">
                  <a:moveTo>
                    <a:pt x="593623" y="25"/>
                  </a:moveTo>
                  <a:lnTo>
                    <a:pt x="581304" y="25"/>
                  </a:lnTo>
                  <a:lnTo>
                    <a:pt x="581304" y="294322"/>
                  </a:lnTo>
                  <a:lnTo>
                    <a:pt x="593623" y="294322"/>
                  </a:lnTo>
                  <a:lnTo>
                    <a:pt x="593623" y="25"/>
                  </a:lnTo>
                  <a:close/>
                </a:path>
                <a:path w="1254759" h="360045">
                  <a:moveTo>
                    <a:pt x="620039" y="0"/>
                  </a:moveTo>
                  <a:lnTo>
                    <a:pt x="607707" y="0"/>
                  </a:lnTo>
                  <a:lnTo>
                    <a:pt x="607707" y="359854"/>
                  </a:lnTo>
                  <a:lnTo>
                    <a:pt x="620039" y="359854"/>
                  </a:lnTo>
                  <a:lnTo>
                    <a:pt x="620039" y="0"/>
                  </a:lnTo>
                  <a:close/>
                </a:path>
                <a:path w="1254759" h="360045">
                  <a:moveTo>
                    <a:pt x="646480" y="0"/>
                  </a:moveTo>
                  <a:lnTo>
                    <a:pt x="634149" y="0"/>
                  </a:lnTo>
                  <a:lnTo>
                    <a:pt x="634149" y="359854"/>
                  </a:lnTo>
                  <a:lnTo>
                    <a:pt x="646480" y="359854"/>
                  </a:lnTo>
                  <a:lnTo>
                    <a:pt x="646480" y="0"/>
                  </a:lnTo>
                  <a:close/>
                </a:path>
                <a:path w="1254759" h="360045">
                  <a:moveTo>
                    <a:pt x="687133" y="25"/>
                  </a:moveTo>
                  <a:lnTo>
                    <a:pt x="660577" y="25"/>
                  </a:lnTo>
                  <a:lnTo>
                    <a:pt x="660577" y="294322"/>
                  </a:lnTo>
                  <a:lnTo>
                    <a:pt x="687133" y="294322"/>
                  </a:lnTo>
                  <a:lnTo>
                    <a:pt x="687133" y="25"/>
                  </a:lnTo>
                  <a:close/>
                </a:path>
                <a:path w="1254759" h="360045">
                  <a:moveTo>
                    <a:pt x="739978" y="25"/>
                  </a:moveTo>
                  <a:lnTo>
                    <a:pt x="713422" y="25"/>
                  </a:lnTo>
                  <a:lnTo>
                    <a:pt x="713422" y="294322"/>
                  </a:lnTo>
                  <a:lnTo>
                    <a:pt x="739978" y="294322"/>
                  </a:lnTo>
                  <a:lnTo>
                    <a:pt x="739978" y="25"/>
                  </a:lnTo>
                  <a:close/>
                </a:path>
                <a:path w="1254759" h="360045">
                  <a:moveTo>
                    <a:pt x="765390" y="25"/>
                  </a:moveTo>
                  <a:lnTo>
                    <a:pt x="753071" y="25"/>
                  </a:lnTo>
                  <a:lnTo>
                    <a:pt x="753071" y="294322"/>
                  </a:lnTo>
                  <a:lnTo>
                    <a:pt x="765390" y="294322"/>
                  </a:lnTo>
                  <a:lnTo>
                    <a:pt x="765390" y="25"/>
                  </a:lnTo>
                  <a:close/>
                </a:path>
                <a:path w="1254759" h="360045">
                  <a:moveTo>
                    <a:pt x="818235" y="25"/>
                  </a:moveTo>
                  <a:lnTo>
                    <a:pt x="779487" y="25"/>
                  </a:lnTo>
                  <a:lnTo>
                    <a:pt x="779487" y="294322"/>
                  </a:lnTo>
                  <a:lnTo>
                    <a:pt x="818235" y="294322"/>
                  </a:lnTo>
                  <a:lnTo>
                    <a:pt x="818235" y="25"/>
                  </a:lnTo>
                  <a:close/>
                </a:path>
                <a:path w="1254759" h="360045">
                  <a:moveTo>
                    <a:pt x="857859" y="25"/>
                  </a:moveTo>
                  <a:lnTo>
                    <a:pt x="845540" y="25"/>
                  </a:lnTo>
                  <a:lnTo>
                    <a:pt x="845540" y="294322"/>
                  </a:lnTo>
                  <a:lnTo>
                    <a:pt x="857859" y="294322"/>
                  </a:lnTo>
                  <a:lnTo>
                    <a:pt x="857859" y="25"/>
                  </a:lnTo>
                  <a:close/>
                </a:path>
                <a:path w="1254759" h="360045">
                  <a:moveTo>
                    <a:pt x="884275" y="25"/>
                  </a:moveTo>
                  <a:lnTo>
                    <a:pt x="871969" y="25"/>
                  </a:lnTo>
                  <a:lnTo>
                    <a:pt x="871969" y="294322"/>
                  </a:lnTo>
                  <a:lnTo>
                    <a:pt x="884275" y="294322"/>
                  </a:lnTo>
                  <a:lnTo>
                    <a:pt x="884275" y="25"/>
                  </a:lnTo>
                  <a:close/>
                </a:path>
                <a:path w="1254759" h="360045">
                  <a:moveTo>
                    <a:pt x="950328" y="25"/>
                  </a:moveTo>
                  <a:lnTo>
                    <a:pt x="938022" y="25"/>
                  </a:lnTo>
                  <a:lnTo>
                    <a:pt x="938022" y="294322"/>
                  </a:lnTo>
                  <a:lnTo>
                    <a:pt x="950328" y="294322"/>
                  </a:lnTo>
                  <a:lnTo>
                    <a:pt x="950328" y="25"/>
                  </a:lnTo>
                  <a:close/>
                </a:path>
                <a:path w="1254759" h="360045">
                  <a:moveTo>
                    <a:pt x="976769" y="25"/>
                  </a:moveTo>
                  <a:lnTo>
                    <a:pt x="964450" y="25"/>
                  </a:lnTo>
                  <a:lnTo>
                    <a:pt x="964450" y="294322"/>
                  </a:lnTo>
                  <a:lnTo>
                    <a:pt x="976769" y="294322"/>
                  </a:lnTo>
                  <a:lnTo>
                    <a:pt x="976769" y="25"/>
                  </a:lnTo>
                  <a:close/>
                </a:path>
                <a:path w="1254759" h="360045">
                  <a:moveTo>
                    <a:pt x="1042835" y="25"/>
                  </a:moveTo>
                  <a:lnTo>
                    <a:pt x="1030516" y="25"/>
                  </a:lnTo>
                  <a:lnTo>
                    <a:pt x="1030516" y="294322"/>
                  </a:lnTo>
                  <a:lnTo>
                    <a:pt x="1042835" y="294322"/>
                  </a:lnTo>
                  <a:lnTo>
                    <a:pt x="1042835" y="25"/>
                  </a:lnTo>
                  <a:close/>
                </a:path>
                <a:path w="1254759" h="360045">
                  <a:moveTo>
                    <a:pt x="1069238" y="25"/>
                  </a:moveTo>
                  <a:lnTo>
                    <a:pt x="1056919" y="25"/>
                  </a:lnTo>
                  <a:lnTo>
                    <a:pt x="1056919" y="294322"/>
                  </a:lnTo>
                  <a:lnTo>
                    <a:pt x="1069238" y="294322"/>
                  </a:lnTo>
                  <a:lnTo>
                    <a:pt x="1069238" y="25"/>
                  </a:lnTo>
                  <a:close/>
                </a:path>
                <a:path w="1254759" h="360045">
                  <a:moveTo>
                    <a:pt x="1135303" y="25"/>
                  </a:moveTo>
                  <a:lnTo>
                    <a:pt x="1122984" y="25"/>
                  </a:lnTo>
                  <a:lnTo>
                    <a:pt x="1122984" y="294322"/>
                  </a:lnTo>
                  <a:lnTo>
                    <a:pt x="1135303" y="294322"/>
                  </a:lnTo>
                  <a:lnTo>
                    <a:pt x="1135303" y="25"/>
                  </a:lnTo>
                  <a:close/>
                </a:path>
                <a:path w="1254759" h="360045">
                  <a:moveTo>
                    <a:pt x="1188173" y="25"/>
                  </a:moveTo>
                  <a:lnTo>
                    <a:pt x="1149426" y="25"/>
                  </a:lnTo>
                  <a:lnTo>
                    <a:pt x="1149426" y="294322"/>
                  </a:lnTo>
                  <a:lnTo>
                    <a:pt x="1188173" y="294322"/>
                  </a:lnTo>
                  <a:lnTo>
                    <a:pt x="1188173" y="25"/>
                  </a:lnTo>
                  <a:close/>
                </a:path>
                <a:path w="1254759" h="360045">
                  <a:moveTo>
                    <a:pt x="1227785" y="0"/>
                  </a:moveTo>
                  <a:lnTo>
                    <a:pt x="1215466" y="0"/>
                  </a:lnTo>
                  <a:lnTo>
                    <a:pt x="1215466" y="359854"/>
                  </a:lnTo>
                  <a:lnTo>
                    <a:pt x="1227785" y="359854"/>
                  </a:lnTo>
                  <a:lnTo>
                    <a:pt x="1227785" y="0"/>
                  </a:lnTo>
                  <a:close/>
                </a:path>
                <a:path w="1254759" h="360045">
                  <a:moveTo>
                    <a:pt x="1254213" y="0"/>
                  </a:moveTo>
                  <a:lnTo>
                    <a:pt x="1241894" y="0"/>
                  </a:lnTo>
                  <a:lnTo>
                    <a:pt x="1241894" y="359854"/>
                  </a:lnTo>
                  <a:lnTo>
                    <a:pt x="1254213" y="359854"/>
                  </a:lnTo>
                  <a:lnTo>
                    <a:pt x="12542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" name="object 107"/>
          <p:cNvSpPr txBox="1"/>
          <p:nvPr/>
        </p:nvSpPr>
        <p:spPr>
          <a:xfrm>
            <a:off x="5760567" y="6057061"/>
            <a:ext cx="1358900" cy="20510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50" spc="20" dirty="0">
                <a:latin typeface="Arial MT"/>
                <a:cs typeface="Arial MT"/>
              </a:rPr>
              <a:t>6 </a:t>
            </a:r>
            <a:r>
              <a:rPr sz="1150" spc="10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009615 </a:t>
            </a:r>
            <a:r>
              <a:rPr sz="1150" spc="13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14666</a:t>
            </a:r>
            <a:r>
              <a:rPr sz="1150" spc="-35" dirty="0">
                <a:latin typeface="Arial MT"/>
                <a:cs typeface="Arial MT"/>
              </a:rPr>
              <a:t> </a:t>
            </a:r>
            <a:r>
              <a:rPr sz="1150" spc="20" dirty="0">
                <a:latin typeface="Arial MT"/>
                <a:cs typeface="Arial MT"/>
              </a:rPr>
              <a:t>4</a:t>
            </a:r>
            <a:endParaRPr sz="1150">
              <a:latin typeface="Arial MT"/>
              <a:cs typeface="Arial MT"/>
            </a:endParaRPr>
          </a:p>
        </p:txBody>
      </p:sp>
      <p:pic>
        <p:nvPicPr>
          <p:cNvPr id="108" name="object 108"/>
          <p:cNvPicPr/>
          <p:nvPr/>
        </p:nvPicPr>
        <p:blipFill>
          <a:blip r:embed="rId22" cstate="print"/>
          <a:stretch>
            <a:fillRect/>
          </a:stretch>
        </p:blipFill>
        <p:spPr>
          <a:xfrm>
            <a:off x="6223865" y="3945547"/>
            <a:ext cx="571320" cy="1125194"/>
          </a:xfrm>
          <a:prstGeom prst="rect">
            <a:avLst/>
          </a:prstGeom>
        </p:spPr>
      </p:pic>
      <p:grpSp>
        <p:nvGrpSpPr>
          <p:cNvPr id="109" name="object 109"/>
          <p:cNvGrpSpPr/>
          <p:nvPr/>
        </p:nvGrpSpPr>
        <p:grpSpPr>
          <a:xfrm>
            <a:off x="6119304" y="5523560"/>
            <a:ext cx="735330" cy="135255"/>
            <a:chOff x="6119304" y="5523560"/>
            <a:chExt cx="735330" cy="135255"/>
          </a:xfrm>
        </p:grpSpPr>
        <p:sp>
          <p:nvSpPr>
            <p:cNvPr id="110" name="object 110"/>
            <p:cNvSpPr/>
            <p:nvPr/>
          </p:nvSpPr>
          <p:spPr>
            <a:xfrm>
              <a:off x="6119304" y="5523560"/>
              <a:ext cx="735330" cy="135255"/>
            </a:xfrm>
            <a:custGeom>
              <a:avLst/>
              <a:gdLst/>
              <a:ahLst/>
              <a:cxnLst/>
              <a:rect l="l" t="t" r="r" b="b"/>
              <a:pathLst>
                <a:path w="735329" h="135254">
                  <a:moveTo>
                    <a:pt x="734872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734872" y="135000"/>
                  </a:lnTo>
                  <a:lnTo>
                    <a:pt x="73487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128823" y="5527498"/>
              <a:ext cx="143802" cy="124827"/>
            </a:xfrm>
            <a:prstGeom prst="rect">
              <a:avLst/>
            </a:prstGeom>
          </p:spPr>
        </p:pic>
      </p:grpSp>
      <p:sp>
        <p:nvSpPr>
          <p:cNvPr id="112" name="object 112"/>
          <p:cNvSpPr txBox="1"/>
          <p:nvPr/>
        </p:nvSpPr>
        <p:spPr>
          <a:xfrm>
            <a:off x="6119304" y="5523560"/>
            <a:ext cx="735330" cy="135255"/>
          </a:xfrm>
          <a:prstGeom prst="rect">
            <a:avLst/>
          </a:prstGeom>
        </p:spPr>
        <p:txBody>
          <a:bodyPr vert="horz" wrap="square" lIns="0" tIns="23495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185"/>
              </a:spcBef>
            </a:pPr>
            <a:r>
              <a:rPr sz="550" b="1" spc="-65" dirty="0">
                <a:latin typeface="Trebuchet MS"/>
                <a:cs typeface="Trebuchet MS"/>
              </a:rPr>
              <a:t>L</a:t>
            </a:r>
            <a:r>
              <a:rPr sz="550" b="1" spc="-9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0" dirty="0">
                <a:latin typeface="Trebuchet MS"/>
                <a:cs typeface="Trebuchet MS"/>
              </a:rPr>
              <a:t>G</a:t>
            </a:r>
            <a:r>
              <a:rPr sz="550" b="1" spc="-10" dirty="0">
                <a:latin typeface="Trebuchet MS"/>
                <a:cs typeface="Trebuchet MS"/>
              </a:rPr>
              <a:t>I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0" dirty="0">
                <a:latin typeface="Trebuchet MS"/>
                <a:cs typeface="Trebuchet MS"/>
              </a:rPr>
              <a:t>&amp;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50" dirty="0">
                <a:latin typeface="Trebuchet MS"/>
                <a:cs typeface="Trebuchet MS"/>
              </a:rPr>
              <a:t>DIABETES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113" name="object 113"/>
          <p:cNvPicPr/>
          <p:nvPr/>
        </p:nvPicPr>
        <p:blipFill>
          <a:blip r:embed="rId24" cstate="print"/>
          <a:stretch>
            <a:fillRect/>
          </a:stretch>
        </p:blipFill>
        <p:spPr>
          <a:xfrm>
            <a:off x="6887893" y="4082005"/>
            <a:ext cx="380974" cy="776799"/>
          </a:xfrm>
          <a:prstGeom prst="rect">
            <a:avLst/>
          </a:prstGeom>
        </p:spPr>
      </p:pic>
      <p:sp>
        <p:nvSpPr>
          <p:cNvPr id="114" name="object 114"/>
          <p:cNvSpPr/>
          <p:nvPr/>
        </p:nvSpPr>
        <p:spPr>
          <a:xfrm>
            <a:off x="5654174" y="1973508"/>
            <a:ext cx="1738630" cy="1914525"/>
          </a:xfrm>
          <a:custGeom>
            <a:avLst/>
            <a:gdLst/>
            <a:ahLst/>
            <a:cxnLst/>
            <a:rect l="l" t="t" r="r" b="b"/>
            <a:pathLst>
              <a:path w="1738629" h="19145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490"/>
                </a:lnTo>
                <a:lnTo>
                  <a:pt x="1124" y="1884120"/>
                </a:lnTo>
                <a:lnTo>
                  <a:pt x="8999" y="1905498"/>
                </a:lnTo>
                <a:lnTo>
                  <a:pt x="30373" y="1913374"/>
                </a:lnTo>
                <a:lnTo>
                  <a:pt x="71996" y="1914499"/>
                </a:lnTo>
                <a:lnTo>
                  <a:pt x="1666595" y="1914499"/>
                </a:lnTo>
                <a:lnTo>
                  <a:pt x="1708218" y="1913374"/>
                </a:lnTo>
                <a:lnTo>
                  <a:pt x="1729592" y="1905498"/>
                </a:lnTo>
                <a:lnTo>
                  <a:pt x="1737466" y="1884120"/>
                </a:lnTo>
                <a:lnTo>
                  <a:pt x="1738591" y="184249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 txBox="1"/>
          <p:nvPr/>
        </p:nvSpPr>
        <p:spPr>
          <a:xfrm>
            <a:off x="6009017" y="2036745"/>
            <a:ext cx="102933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3495">
              <a:lnSpc>
                <a:spcPct val="1077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APPLE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dirty="0">
                <a:latin typeface="Trebuchet MS"/>
                <a:cs typeface="Trebuchet MS"/>
              </a:rPr>
              <a:t>&amp;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CHER</a:t>
            </a:r>
            <a:r>
              <a:rPr sz="1000" b="1" spc="-55" dirty="0">
                <a:latin typeface="Trebuchet MS"/>
                <a:cs typeface="Trebuchet MS"/>
              </a:rPr>
              <a:t>R</a:t>
            </a:r>
            <a:r>
              <a:rPr sz="1000" b="1" spc="-15" dirty="0">
                <a:latin typeface="Trebuchet MS"/>
                <a:cs typeface="Trebuchet MS"/>
              </a:rPr>
              <a:t>Y  </a:t>
            </a: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5949022" y="2589796"/>
            <a:ext cx="1229995" cy="432434"/>
          </a:xfrm>
          <a:custGeom>
            <a:avLst/>
            <a:gdLst/>
            <a:ahLst/>
            <a:cxnLst/>
            <a:rect l="l" t="t" r="r" b="b"/>
            <a:pathLst>
              <a:path w="1229995" h="432435">
                <a:moveTo>
                  <a:pt x="1229575" y="0"/>
                </a:moveTo>
                <a:lnTo>
                  <a:pt x="0" y="0"/>
                </a:lnTo>
                <a:lnTo>
                  <a:pt x="0" y="432003"/>
                </a:lnTo>
                <a:lnTo>
                  <a:pt x="1229575" y="432003"/>
                </a:lnTo>
                <a:lnTo>
                  <a:pt x="122957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17" name="object 117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6292037" y="984999"/>
            <a:ext cx="407885" cy="897305"/>
          </a:xfrm>
          <a:prstGeom prst="rect">
            <a:avLst/>
          </a:prstGeom>
        </p:spPr>
      </p:pic>
      <p:graphicFrame>
        <p:nvGraphicFramePr>
          <p:cNvPr id="118" name="object 118"/>
          <p:cNvGraphicFramePr>
            <a:graphicFrameLocks noGrp="1"/>
          </p:cNvGraphicFramePr>
          <p:nvPr/>
        </p:nvGraphicFramePr>
        <p:xfrm>
          <a:off x="5755820" y="3040264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RH-ACH-T200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5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15" dirty="0">
                          <a:latin typeface="Trebuchet MS"/>
                          <a:cs typeface="Trebuchet MS"/>
                        </a:rPr>
                        <a:t>6001010000664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5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19" name="object 119"/>
          <p:cNvSpPr txBox="1"/>
          <p:nvPr/>
        </p:nvSpPr>
        <p:spPr>
          <a:xfrm>
            <a:off x="6569806" y="3662564"/>
            <a:ext cx="765175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5" dirty="0">
                <a:latin typeface="Trebuchet MS"/>
                <a:cs typeface="Trebuchet MS"/>
              </a:rPr>
              <a:t>16001010000661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5657348" y="8408959"/>
            <a:ext cx="1738630" cy="1914525"/>
          </a:xfrm>
          <a:custGeom>
            <a:avLst/>
            <a:gdLst/>
            <a:ahLst/>
            <a:cxnLst/>
            <a:rect l="l" t="t" r="r" b="b"/>
            <a:pathLst>
              <a:path w="1738629" h="19145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490"/>
                </a:lnTo>
                <a:lnTo>
                  <a:pt x="1124" y="1884120"/>
                </a:lnTo>
                <a:lnTo>
                  <a:pt x="8999" y="1905498"/>
                </a:lnTo>
                <a:lnTo>
                  <a:pt x="30373" y="1913374"/>
                </a:lnTo>
                <a:lnTo>
                  <a:pt x="71996" y="1914499"/>
                </a:lnTo>
                <a:lnTo>
                  <a:pt x="1666595" y="1914499"/>
                </a:lnTo>
                <a:lnTo>
                  <a:pt x="1708218" y="1913374"/>
                </a:lnTo>
                <a:lnTo>
                  <a:pt x="1729592" y="1905498"/>
                </a:lnTo>
                <a:lnTo>
                  <a:pt x="1737466" y="1884120"/>
                </a:lnTo>
                <a:lnTo>
                  <a:pt x="1738591" y="184249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21" name="object 121"/>
          <p:cNvGraphicFramePr>
            <a:graphicFrameLocks noGrp="1"/>
          </p:cNvGraphicFramePr>
          <p:nvPr/>
        </p:nvGraphicFramePr>
        <p:xfrm>
          <a:off x="5758995" y="957731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RH-BLO-A1000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16001010001125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22" name="object 122"/>
          <p:cNvSpPr txBox="1"/>
          <p:nvPr/>
        </p:nvSpPr>
        <p:spPr>
          <a:xfrm>
            <a:off x="5805862" y="8524755"/>
            <a:ext cx="143065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47015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BLOOD </a:t>
            </a:r>
            <a:r>
              <a:rPr sz="1000" b="1" spc="-10" dirty="0">
                <a:latin typeface="Trebuchet MS"/>
                <a:cs typeface="Trebuchet MS"/>
              </a:rPr>
              <a:t>ORANGE </a:t>
            </a:r>
            <a:r>
              <a:rPr sz="1000" b="1" spc="-5" dirty="0">
                <a:latin typeface="Trebuchet MS"/>
                <a:cs typeface="Trebuchet MS"/>
              </a:rPr>
              <a:t> 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23" name="object 123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6302552" y="7235164"/>
            <a:ext cx="407733" cy="1064196"/>
          </a:xfrm>
          <a:prstGeom prst="rect">
            <a:avLst/>
          </a:prstGeom>
        </p:spPr>
      </p:pic>
      <p:grpSp>
        <p:nvGrpSpPr>
          <p:cNvPr id="124" name="object 124"/>
          <p:cNvGrpSpPr/>
          <p:nvPr/>
        </p:nvGrpSpPr>
        <p:grpSpPr>
          <a:xfrm>
            <a:off x="5857456" y="9027007"/>
            <a:ext cx="1343025" cy="421640"/>
            <a:chOff x="5857456" y="9027007"/>
            <a:chExt cx="1343025" cy="421640"/>
          </a:xfrm>
        </p:grpSpPr>
        <p:sp>
          <p:nvSpPr>
            <p:cNvPr id="125" name="object 125"/>
            <p:cNvSpPr/>
            <p:nvPr/>
          </p:nvSpPr>
          <p:spPr>
            <a:xfrm>
              <a:off x="5857456" y="9027007"/>
              <a:ext cx="1343025" cy="421640"/>
            </a:xfrm>
            <a:custGeom>
              <a:avLst/>
              <a:gdLst/>
              <a:ahLst/>
              <a:cxnLst/>
              <a:rect l="l" t="t" r="r" b="b"/>
              <a:pathLst>
                <a:path w="1343025" h="421640">
                  <a:moveTo>
                    <a:pt x="1342428" y="0"/>
                  </a:moveTo>
                  <a:lnTo>
                    <a:pt x="0" y="0"/>
                  </a:lnTo>
                  <a:lnTo>
                    <a:pt x="0" y="421030"/>
                  </a:lnTo>
                  <a:lnTo>
                    <a:pt x="1342428" y="421030"/>
                  </a:lnTo>
                  <a:lnTo>
                    <a:pt x="13424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5857533" y="9027020"/>
              <a:ext cx="1342390" cy="421640"/>
            </a:xfrm>
            <a:custGeom>
              <a:avLst/>
              <a:gdLst/>
              <a:ahLst/>
              <a:cxnLst/>
              <a:rect l="l" t="t" r="r" b="b"/>
              <a:pathLst>
                <a:path w="1342390" h="421640">
                  <a:moveTo>
                    <a:pt x="1259203" y="0"/>
                  </a:moveTo>
                  <a:lnTo>
                    <a:pt x="1247329" y="0"/>
                  </a:lnTo>
                  <a:lnTo>
                    <a:pt x="1247329" y="386283"/>
                  </a:lnTo>
                  <a:lnTo>
                    <a:pt x="1259203" y="386283"/>
                  </a:lnTo>
                  <a:lnTo>
                    <a:pt x="1259203" y="0"/>
                  </a:lnTo>
                  <a:close/>
                </a:path>
                <a:path w="1342390" h="421640">
                  <a:moveTo>
                    <a:pt x="1235454" y="0"/>
                  </a:moveTo>
                  <a:lnTo>
                    <a:pt x="1223567" y="0"/>
                  </a:lnTo>
                  <a:lnTo>
                    <a:pt x="1223567" y="386283"/>
                  </a:lnTo>
                  <a:lnTo>
                    <a:pt x="1235454" y="386283"/>
                  </a:lnTo>
                  <a:lnTo>
                    <a:pt x="1235454" y="0"/>
                  </a:lnTo>
                  <a:close/>
                </a:path>
                <a:path w="1342390" h="421640">
                  <a:moveTo>
                    <a:pt x="1187029" y="0"/>
                  </a:moveTo>
                  <a:lnTo>
                    <a:pt x="1176056" y="0"/>
                  </a:lnTo>
                  <a:lnTo>
                    <a:pt x="1176056" y="310095"/>
                  </a:lnTo>
                  <a:lnTo>
                    <a:pt x="1187029" y="310095"/>
                  </a:lnTo>
                  <a:lnTo>
                    <a:pt x="1187029" y="0"/>
                  </a:lnTo>
                  <a:close/>
                </a:path>
                <a:path w="1342390" h="421640">
                  <a:moveTo>
                    <a:pt x="1151393" y="0"/>
                  </a:moveTo>
                  <a:lnTo>
                    <a:pt x="1140420" y="0"/>
                  </a:lnTo>
                  <a:lnTo>
                    <a:pt x="1140420" y="310095"/>
                  </a:lnTo>
                  <a:lnTo>
                    <a:pt x="1151393" y="310095"/>
                  </a:lnTo>
                  <a:lnTo>
                    <a:pt x="1151393" y="0"/>
                  </a:lnTo>
                  <a:close/>
                </a:path>
                <a:path w="1342390" h="421640">
                  <a:moveTo>
                    <a:pt x="1117547" y="0"/>
                  </a:moveTo>
                  <a:lnTo>
                    <a:pt x="1092884" y="0"/>
                  </a:lnTo>
                  <a:lnTo>
                    <a:pt x="1092884" y="310095"/>
                  </a:lnTo>
                  <a:lnTo>
                    <a:pt x="1117547" y="310095"/>
                  </a:lnTo>
                  <a:lnTo>
                    <a:pt x="1117547" y="0"/>
                  </a:lnTo>
                  <a:close/>
                </a:path>
                <a:path w="1342390" h="421640">
                  <a:moveTo>
                    <a:pt x="1081911" y="0"/>
                  </a:moveTo>
                  <a:lnTo>
                    <a:pt x="1057248" y="0"/>
                  </a:lnTo>
                  <a:lnTo>
                    <a:pt x="1057248" y="310095"/>
                  </a:lnTo>
                  <a:lnTo>
                    <a:pt x="1081911" y="310095"/>
                  </a:lnTo>
                  <a:lnTo>
                    <a:pt x="1081911" y="0"/>
                  </a:lnTo>
                  <a:close/>
                </a:path>
                <a:path w="1342390" h="421640">
                  <a:moveTo>
                    <a:pt x="1046262" y="0"/>
                  </a:moveTo>
                  <a:lnTo>
                    <a:pt x="1021612" y="0"/>
                  </a:lnTo>
                  <a:lnTo>
                    <a:pt x="1021612" y="310095"/>
                  </a:lnTo>
                  <a:lnTo>
                    <a:pt x="1046262" y="310095"/>
                  </a:lnTo>
                  <a:lnTo>
                    <a:pt x="1046262" y="0"/>
                  </a:lnTo>
                  <a:close/>
                </a:path>
                <a:path w="1342390" h="421640">
                  <a:moveTo>
                    <a:pt x="998752" y="0"/>
                  </a:moveTo>
                  <a:lnTo>
                    <a:pt x="974088" y="0"/>
                  </a:lnTo>
                  <a:lnTo>
                    <a:pt x="974088" y="310095"/>
                  </a:lnTo>
                  <a:lnTo>
                    <a:pt x="998752" y="310095"/>
                  </a:lnTo>
                  <a:lnTo>
                    <a:pt x="998752" y="0"/>
                  </a:lnTo>
                  <a:close/>
                </a:path>
                <a:path w="1342390" h="421640">
                  <a:moveTo>
                    <a:pt x="963115" y="0"/>
                  </a:moveTo>
                  <a:lnTo>
                    <a:pt x="938452" y="0"/>
                  </a:lnTo>
                  <a:lnTo>
                    <a:pt x="938452" y="310095"/>
                  </a:lnTo>
                  <a:lnTo>
                    <a:pt x="963115" y="310095"/>
                  </a:lnTo>
                  <a:lnTo>
                    <a:pt x="963115" y="0"/>
                  </a:lnTo>
                  <a:close/>
                </a:path>
                <a:path w="1342390" h="421640">
                  <a:moveTo>
                    <a:pt x="915579" y="0"/>
                  </a:moveTo>
                  <a:lnTo>
                    <a:pt x="890929" y="0"/>
                  </a:lnTo>
                  <a:lnTo>
                    <a:pt x="890929" y="310095"/>
                  </a:lnTo>
                  <a:lnTo>
                    <a:pt x="915579" y="310095"/>
                  </a:lnTo>
                  <a:lnTo>
                    <a:pt x="915579" y="0"/>
                  </a:lnTo>
                  <a:close/>
                </a:path>
                <a:path w="1342390" h="421640">
                  <a:moveTo>
                    <a:pt x="879041" y="0"/>
                  </a:moveTo>
                  <a:lnTo>
                    <a:pt x="867167" y="0"/>
                  </a:lnTo>
                  <a:lnTo>
                    <a:pt x="867167" y="310095"/>
                  </a:lnTo>
                  <a:lnTo>
                    <a:pt x="879041" y="310095"/>
                  </a:lnTo>
                  <a:lnTo>
                    <a:pt x="879041" y="0"/>
                  </a:lnTo>
                  <a:close/>
                </a:path>
                <a:path w="1342390" h="421640">
                  <a:moveTo>
                    <a:pt x="843405" y="0"/>
                  </a:moveTo>
                  <a:lnTo>
                    <a:pt x="807769" y="0"/>
                  </a:lnTo>
                  <a:lnTo>
                    <a:pt x="807769" y="310095"/>
                  </a:lnTo>
                  <a:lnTo>
                    <a:pt x="843405" y="310095"/>
                  </a:lnTo>
                  <a:lnTo>
                    <a:pt x="843405" y="0"/>
                  </a:lnTo>
                  <a:close/>
                </a:path>
                <a:path w="1342390" h="421640">
                  <a:moveTo>
                    <a:pt x="795894" y="0"/>
                  </a:moveTo>
                  <a:lnTo>
                    <a:pt x="784020" y="0"/>
                  </a:lnTo>
                  <a:lnTo>
                    <a:pt x="784020" y="310095"/>
                  </a:lnTo>
                  <a:lnTo>
                    <a:pt x="795894" y="310095"/>
                  </a:lnTo>
                  <a:lnTo>
                    <a:pt x="795894" y="0"/>
                  </a:lnTo>
                  <a:close/>
                </a:path>
                <a:path w="1342390" h="421640">
                  <a:moveTo>
                    <a:pt x="760246" y="0"/>
                  </a:moveTo>
                  <a:lnTo>
                    <a:pt x="724609" y="0"/>
                  </a:lnTo>
                  <a:lnTo>
                    <a:pt x="724609" y="310095"/>
                  </a:lnTo>
                  <a:lnTo>
                    <a:pt x="760246" y="310095"/>
                  </a:lnTo>
                  <a:lnTo>
                    <a:pt x="760246" y="0"/>
                  </a:lnTo>
                  <a:close/>
                </a:path>
                <a:path w="1342390" h="421640">
                  <a:moveTo>
                    <a:pt x="712722" y="0"/>
                  </a:moveTo>
                  <a:lnTo>
                    <a:pt x="700848" y="0"/>
                  </a:lnTo>
                  <a:lnTo>
                    <a:pt x="700848" y="386283"/>
                  </a:lnTo>
                  <a:lnTo>
                    <a:pt x="712722" y="386283"/>
                  </a:lnTo>
                  <a:lnTo>
                    <a:pt x="712722" y="0"/>
                  </a:lnTo>
                  <a:close/>
                </a:path>
                <a:path w="1342390" h="421640">
                  <a:moveTo>
                    <a:pt x="688973" y="0"/>
                  </a:moveTo>
                  <a:lnTo>
                    <a:pt x="677086" y="0"/>
                  </a:lnTo>
                  <a:lnTo>
                    <a:pt x="677086" y="386283"/>
                  </a:lnTo>
                  <a:lnTo>
                    <a:pt x="688973" y="386283"/>
                  </a:lnTo>
                  <a:lnTo>
                    <a:pt x="688973" y="0"/>
                  </a:lnTo>
                  <a:close/>
                </a:path>
                <a:path w="1342390" h="421640">
                  <a:moveTo>
                    <a:pt x="665211" y="0"/>
                  </a:moveTo>
                  <a:lnTo>
                    <a:pt x="653324" y="0"/>
                  </a:lnTo>
                  <a:lnTo>
                    <a:pt x="653324" y="310095"/>
                  </a:lnTo>
                  <a:lnTo>
                    <a:pt x="665211" y="310095"/>
                  </a:lnTo>
                  <a:lnTo>
                    <a:pt x="665211" y="0"/>
                  </a:lnTo>
                  <a:close/>
                </a:path>
                <a:path w="1342390" h="421640">
                  <a:moveTo>
                    <a:pt x="641450" y="0"/>
                  </a:moveTo>
                  <a:lnTo>
                    <a:pt x="617688" y="0"/>
                  </a:lnTo>
                  <a:lnTo>
                    <a:pt x="617688" y="310095"/>
                  </a:lnTo>
                  <a:lnTo>
                    <a:pt x="641450" y="310095"/>
                  </a:lnTo>
                  <a:lnTo>
                    <a:pt x="641450" y="0"/>
                  </a:lnTo>
                  <a:close/>
                </a:path>
                <a:path w="1342390" h="421640">
                  <a:moveTo>
                    <a:pt x="582052" y="0"/>
                  </a:moveTo>
                  <a:lnTo>
                    <a:pt x="571079" y="0"/>
                  </a:lnTo>
                  <a:lnTo>
                    <a:pt x="571079" y="310095"/>
                  </a:lnTo>
                  <a:lnTo>
                    <a:pt x="582052" y="310095"/>
                  </a:lnTo>
                  <a:lnTo>
                    <a:pt x="582052" y="0"/>
                  </a:lnTo>
                  <a:close/>
                </a:path>
                <a:path w="1342390" h="421640">
                  <a:moveTo>
                    <a:pt x="546416" y="0"/>
                  </a:moveTo>
                  <a:lnTo>
                    <a:pt x="523556" y="0"/>
                  </a:lnTo>
                  <a:lnTo>
                    <a:pt x="523556" y="310095"/>
                  </a:lnTo>
                  <a:lnTo>
                    <a:pt x="546416" y="310095"/>
                  </a:lnTo>
                  <a:lnTo>
                    <a:pt x="546416" y="0"/>
                  </a:lnTo>
                  <a:close/>
                </a:path>
                <a:path w="1342390" h="421640">
                  <a:moveTo>
                    <a:pt x="498892" y="0"/>
                  </a:moveTo>
                  <a:lnTo>
                    <a:pt x="463256" y="0"/>
                  </a:lnTo>
                  <a:lnTo>
                    <a:pt x="463256" y="310095"/>
                  </a:lnTo>
                  <a:lnTo>
                    <a:pt x="498892" y="310095"/>
                  </a:lnTo>
                  <a:lnTo>
                    <a:pt x="498892" y="0"/>
                  </a:lnTo>
                  <a:close/>
                </a:path>
                <a:path w="1342390" h="421640">
                  <a:moveTo>
                    <a:pt x="439494" y="0"/>
                  </a:moveTo>
                  <a:lnTo>
                    <a:pt x="427607" y="0"/>
                  </a:lnTo>
                  <a:lnTo>
                    <a:pt x="427607" y="310095"/>
                  </a:lnTo>
                  <a:lnTo>
                    <a:pt x="439494" y="310095"/>
                  </a:lnTo>
                  <a:lnTo>
                    <a:pt x="439494" y="0"/>
                  </a:lnTo>
                  <a:close/>
                </a:path>
                <a:path w="1342390" h="421640">
                  <a:moveTo>
                    <a:pt x="415733" y="0"/>
                  </a:moveTo>
                  <a:lnTo>
                    <a:pt x="391082" y="0"/>
                  </a:lnTo>
                  <a:lnTo>
                    <a:pt x="391082" y="310095"/>
                  </a:lnTo>
                  <a:lnTo>
                    <a:pt x="415733" y="310095"/>
                  </a:lnTo>
                  <a:lnTo>
                    <a:pt x="415733" y="0"/>
                  </a:lnTo>
                  <a:close/>
                </a:path>
                <a:path w="1342390" h="421640">
                  <a:moveTo>
                    <a:pt x="368209" y="0"/>
                  </a:moveTo>
                  <a:lnTo>
                    <a:pt x="343546" y="0"/>
                  </a:lnTo>
                  <a:lnTo>
                    <a:pt x="343546" y="310095"/>
                  </a:lnTo>
                  <a:lnTo>
                    <a:pt x="368209" y="310095"/>
                  </a:lnTo>
                  <a:lnTo>
                    <a:pt x="368209" y="0"/>
                  </a:lnTo>
                  <a:close/>
                </a:path>
                <a:path w="1342390" h="421640">
                  <a:moveTo>
                    <a:pt x="332560" y="0"/>
                  </a:moveTo>
                  <a:lnTo>
                    <a:pt x="296924" y="0"/>
                  </a:lnTo>
                  <a:lnTo>
                    <a:pt x="296924" y="310095"/>
                  </a:lnTo>
                  <a:lnTo>
                    <a:pt x="332560" y="310095"/>
                  </a:lnTo>
                  <a:lnTo>
                    <a:pt x="332560" y="0"/>
                  </a:lnTo>
                  <a:close/>
                </a:path>
                <a:path w="1342390" h="421640">
                  <a:moveTo>
                    <a:pt x="273175" y="0"/>
                  </a:moveTo>
                  <a:lnTo>
                    <a:pt x="261288" y="0"/>
                  </a:lnTo>
                  <a:lnTo>
                    <a:pt x="261288" y="310095"/>
                  </a:lnTo>
                  <a:lnTo>
                    <a:pt x="273175" y="310095"/>
                  </a:lnTo>
                  <a:lnTo>
                    <a:pt x="273175" y="0"/>
                  </a:lnTo>
                  <a:close/>
                </a:path>
                <a:path w="1342390" h="421640">
                  <a:moveTo>
                    <a:pt x="249413" y="0"/>
                  </a:moveTo>
                  <a:lnTo>
                    <a:pt x="237526" y="0"/>
                  </a:lnTo>
                  <a:lnTo>
                    <a:pt x="237526" y="310095"/>
                  </a:lnTo>
                  <a:lnTo>
                    <a:pt x="249413" y="310095"/>
                  </a:lnTo>
                  <a:lnTo>
                    <a:pt x="249413" y="0"/>
                  </a:lnTo>
                  <a:close/>
                </a:path>
                <a:path w="1342390" h="421640">
                  <a:moveTo>
                    <a:pt x="225652" y="0"/>
                  </a:moveTo>
                  <a:lnTo>
                    <a:pt x="201890" y="0"/>
                  </a:lnTo>
                  <a:lnTo>
                    <a:pt x="201890" y="310095"/>
                  </a:lnTo>
                  <a:lnTo>
                    <a:pt x="225652" y="310095"/>
                  </a:lnTo>
                  <a:lnTo>
                    <a:pt x="225652" y="0"/>
                  </a:lnTo>
                  <a:close/>
                </a:path>
                <a:path w="1342390" h="421640">
                  <a:moveTo>
                    <a:pt x="166241" y="0"/>
                  </a:moveTo>
                  <a:lnTo>
                    <a:pt x="154367" y="0"/>
                  </a:lnTo>
                  <a:lnTo>
                    <a:pt x="154367" y="386283"/>
                  </a:lnTo>
                  <a:lnTo>
                    <a:pt x="166241" y="386283"/>
                  </a:lnTo>
                  <a:lnTo>
                    <a:pt x="166241" y="0"/>
                  </a:lnTo>
                  <a:close/>
                </a:path>
                <a:path w="1342390" h="421640">
                  <a:moveTo>
                    <a:pt x="142492" y="0"/>
                  </a:moveTo>
                  <a:lnTo>
                    <a:pt x="130605" y="0"/>
                  </a:lnTo>
                  <a:lnTo>
                    <a:pt x="130605" y="386283"/>
                  </a:lnTo>
                  <a:lnTo>
                    <a:pt x="142492" y="386283"/>
                  </a:lnTo>
                  <a:lnTo>
                    <a:pt x="142492" y="0"/>
                  </a:lnTo>
                  <a:close/>
                </a:path>
                <a:path w="1342390" h="421640">
                  <a:moveTo>
                    <a:pt x="1175256" y="325894"/>
                  </a:moveTo>
                  <a:lnTo>
                    <a:pt x="1148017" y="347484"/>
                  </a:lnTo>
                  <a:lnTo>
                    <a:pt x="1148137" y="348881"/>
                  </a:lnTo>
                  <a:lnTo>
                    <a:pt x="1163699" y="368312"/>
                  </a:lnTo>
                  <a:lnTo>
                    <a:pt x="1160588" y="369963"/>
                  </a:lnTo>
                  <a:lnTo>
                    <a:pt x="1144531" y="398030"/>
                  </a:lnTo>
                  <a:lnTo>
                    <a:pt x="1144763" y="400443"/>
                  </a:lnTo>
                  <a:lnTo>
                    <a:pt x="1173681" y="421017"/>
                  </a:lnTo>
                  <a:lnTo>
                    <a:pt x="1176818" y="421017"/>
                  </a:lnTo>
                  <a:lnTo>
                    <a:pt x="1202625" y="409206"/>
                  </a:lnTo>
                  <a:lnTo>
                    <a:pt x="1174431" y="409206"/>
                  </a:lnTo>
                  <a:lnTo>
                    <a:pt x="1172792" y="409079"/>
                  </a:lnTo>
                  <a:lnTo>
                    <a:pt x="1160791" y="403618"/>
                  </a:lnTo>
                  <a:lnTo>
                    <a:pt x="1160308" y="403110"/>
                  </a:lnTo>
                  <a:lnTo>
                    <a:pt x="1157578" y="396252"/>
                  </a:lnTo>
                  <a:lnTo>
                    <a:pt x="1157692" y="391680"/>
                  </a:lnTo>
                  <a:lnTo>
                    <a:pt x="1175256" y="374789"/>
                  </a:lnTo>
                  <a:lnTo>
                    <a:pt x="1196835" y="374789"/>
                  </a:lnTo>
                  <a:lnTo>
                    <a:pt x="1196300" y="374281"/>
                  </a:lnTo>
                  <a:lnTo>
                    <a:pt x="1194586" y="373011"/>
                  </a:lnTo>
                  <a:lnTo>
                    <a:pt x="1190839" y="370471"/>
                  </a:lnTo>
                  <a:lnTo>
                    <a:pt x="1186673" y="368312"/>
                  </a:lnTo>
                  <a:lnTo>
                    <a:pt x="1191157" y="365264"/>
                  </a:lnTo>
                  <a:lnTo>
                    <a:pt x="1193951" y="363105"/>
                  </a:lnTo>
                  <a:lnTo>
                    <a:pt x="1195160" y="361962"/>
                  </a:lnTo>
                  <a:lnTo>
                    <a:pt x="1175256" y="361962"/>
                  </a:lnTo>
                  <a:lnTo>
                    <a:pt x="1171827" y="360438"/>
                  </a:lnTo>
                  <a:lnTo>
                    <a:pt x="1161134" y="348881"/>
                  </a:lnTo>
                  <a:lnTo>
                    <a:pt x="1161235" y="345452"/>
                  </a:lnTo>
                  <a:lnTo>
                    <a:pt x="1161388" y="344817"/>
                  </a:lnTo>
                  <a:lnTo>
                    <a:pt x="1161807" y="343674"/>
                  </a:lnTo>
                  <a:lnTo>
                    <a:pt x="1162378" y="342658"/>
                  </a:lnTo>
                  <a:lnTo>
                    <a:pt x="1162721" y="342277"/>
                  </a:lnTo>
                  <a:lnTo>
                    <a:pt x="1163077" y="341769"/>
                  </a:lnTo>
                  <a:lnTo>
                    <a:pt x="1163890" y="341007"/>
                  </a:lnTo>
                  <a:lnTo>
                    <a:pt x="1164334" y="340626"/>
                  </a:lnTo>
                  <a:lnTo>
                    <a:pt x="1164804" y="340372"/>
                  </a:lnTo>
                  <a:lnTo>
                    <a:pt x="1165807" y="339737"/>
                  </a:lnTo>
                  <a:lnTo>
                    <a:pt x="1175256" y="337832"/>
                  </a:lnTo>
                  <a:lnTo>
                    <a:pt x="1200586" y="337832"/>
                  </a:lnTo>
                  <a:lnTo>
                    <a:pt x="1200097" y="336943"/>
                  </a:lnTo>
                  <a:lnTo>
                    <a:pt x="1180146" y="326148"/>
                  </a:lnTo>
                  <a:lnTo>
                    <a:pt x="1175256" y="325894"/>
                  </a:lnTo>
                  <a:close/>
                </a:path>
                <a:path w="1342390" h="421640">
                  <a:moveTo>
                    <a:pt x="1196835" y="374789"/>
                  </a:moveTo>
                  <a:lnTo>
                    <a:pt x="1175256" y="374789"/>
                  </a:lnTo>
                  <a:lnTo>
                    <a:pt x="1184108" y="379996"/>
                  </a:lnTo>
                  <a:lnTo>
                    <a:pt x="1186877" y="382028"/>
                  </a:lnTo>
                  <a:lnTo>
                    <a:pt x="1192909" y="396252"/>
                  </a:lnTo>
                  <a:lnTo>
                    <a:pt x="1192782" y="397141"/>
                  </a:lnTo>
                  <a:lnTo>
                    <a:pt x="1189709" y="403618"/>
                  </a:lnTo>
                  <a:lnTo>
                    <a:pt x="1189175" y="404253"/>
                  </a:lnTo>
                  <a:lnTo>
                    <a:pt x="1176082" y="409206"/>
                  </a:lnTo>
                  <a:lnTo>
                    <a:pt x="1202625" y="409206"/>
                  </a:lnTo>
                  <a:lnTo>
                    <a:pt x="1206016" y="397141"/>
                  </a:lnTo>
                  <a:lnTo>
                    <a:pt x="1205957" y="392442"/>
                  </a:lnTo>
                  <a:lnTo>
                    <a:pt x="1199373" y="377202"/>
                  </a:lnTo>
                  <a:lnTo>
                    <a:pt x="1196835" y="374789"/>
                  </a:lnTo>
                  <a:close/>
                </a:path>
                <a:path w="1342390" h="421640">
                  <a:moveTo>
                    <a:pt x="1200586" y="337832"/>
                  </a:moveTo>
                  <a:lnTo>
                    <a:pt x="1175256" y="337832"/>
                  </a:lnTo>
                  <a:lnTo>
                    <a:pt x="1177656" y="337959"/>
                  </a:lnTo>
                  <a:lnTo>
                    <a:pt x="1180095" y="338213"/>
                  </a:lnTo>
                  <a:lnTo>
                    <a:pt x="1181314" y="338467"/>
                  </a:lnTo>
                  <a:lnTo>
                    <a:pt x="1183625" y="339229"/>
                  </a:lnTo>
                  <a:lnTo>
                    <a:pt x="1184692" y="339737"/>
                  </a:lnTo>
                  <a:lnTo>
                    <a:pt x="1185683" y="340372"/>
                  </a:lnTo>
                  <a:lnTo>
                    <a:pt x="1186165" y="340626"/>
                  </a:lnTo>
                  <a:lnTo>
                    <a:pt x="1187029" y="341388"/>
                  </a:lnTo>
                  <a:lnTo>
                    <a:pt x="1187423" y="341769"/>
                  </a:lnTo>
                  <a:lnTo>
                    <a:pt x="1187901" y="342404"/>
                  </a:lnTo>
                  <a:lnTo>
                    <a:pt x="1188121" y="342658"/>
                  </a:lnTo>
                  <a:lnTo>
                    <a:pt x="1189366" y="348881"/>
                  </a:lnTo>
                  <a:lnTo>
                    <a:pt x="1189252" y="349516"/>
                  </a:lnTo>
                  <a:lnTo>
                    <a:pt x="1175256" y="361962"/>
                  </a:lnTo>
                  <a:lnTo>
                    <a:pt x="1195160" y="361962"/>
                  </a:lnTo>
                  <a:lnTo>
                    <a:pt x="1202495" y="347484"/>
                  </a:lnTo>
                  <a:lnTo>
                    <a:pt x="1202371" y="343674"/>
                  </a:lnTo>
                  <a:lnTo>
                    <a:pt x="1202150" y="342277"/>
                  </a:lnTo>
                  <a:lnTo>
                    <a:pt x="1201913" y="341261"/>
                  </a:lnTo>
                  <a:lnTo>
                    <a:pt x="1201558" y="340118"/>
                  </a:lnTo>
                  <a:lnTo>
                    <a:pt x="1201126" y="338975"/>
                  </a:lnTo>
                  <a:lnTo>
                    <a:pt x="1200586" y="337832"/>
                  </a:lnTo>
                  <a:close/>
                </a:path>
                <a:path w="1342390" h="421640">
                  <a:moveTo>
                    <a:pt x="861884" y="325869"/>
                  </a:moveTo>
                  <a:lnTo>
                    <a:pt x="828611" y="353834"/>
                  </a:lnTo>
                  <a:lnTo>
                    <a:pt x="827834" y="380720"/>
                  </a:lnTo>
                  <a:lnTo>
                    <a:pt x="828610" y="391820"/>
                  </a:lnTo>
                  <a:lnTo>
                    <a:pt x="854137" y="420890"/>
                  </a:lnTo>
                  <a:lnTo>
                    <a:pt x="859864" y="420992"/>
                  </a:lnTo>
                  <a:lnTo>
                    <a:pt x="865795" y="420649"/>
                  </a:lnTo>
                  <a:lnTo>
                    <a:pt x="884306" y="409079"/>
                  </a:lnTo>
                  <a:lnTo>
                    <a:pt x="860220" y="409079"/>
                  </a:lnTo>
                  <a:lnTo>
                    <a:pt x="852841" y="408876"/>
                  </a:lnTo>
                  <a:lnTo>
                    <a:pt x="840836" y="379641"/>
                  </a:lnTo>
                  <a:lnTo>
                    <a:pt x="841376" y="353707"/>
                  </a:lnTo>
                  <a:lnTo>
                    <a:pt x="853337" y="337858"/>
                  </a:lnTo>
                  <a:lnTo>
                    <a:pt x="884508" y="337858"/>
                  </a:lnTo>
                  <a:lnTo>
                    <a:pt x="884388" y="337553"/>
                  </a:lnTo>
                  <a:lnTo>
                    <a:pt x="866227" y="326123"/>
                  </a:lnTo>
                  <a:lnTo>
                    <a:pt x="861884" y="325869"/>
                  </a:lnTo>
                  <a:close/>
                </a:path>
                <a:path w="1342390" h="421640">
                  <a:moveTo>
                    <a:pt x="884508" y="337858"/>
                  </a:moveTo>
                  <a:lnTo>
                    <a:pt x="863624" y="337858"/>
                  </a:lnTo>
                  <a:lnTo>
                    <a:pt x="866456" y="338124"/>
                  </a:lnTo>
                  <a:lnTo>
                    <a:pt x="867700" y="338378"/>
                  </a:lnTo>
                  <a:lnTo>
                    <a:pt x="876247" y="371398"/>
                  </a:lnTo>
                  <a:lnTo>
                    <a:pt x="875879" y="386613"/>
                  </a:lnTo>
                  <a:lnTo>
                    <a:pt x="860220" y="409079"/>
                  </a:lnTo>
                  <a:lnTo>
                    <a:pt x="884306" y="409079"/>
                  </a:lnTo>
                  <a:lnTo>
                    <a:pt x="889176" y="364058"/>
                  </a:lnTo>
                  <a:lnTo>
                    <a:pt x="888579" y="355777"/>
                  </a:lnTo>
                  <a:lnTo>
                    <a:pt x="887347" y="347586"/>
                  </a:lnTo>
                  <a:lnTo>
                    <a:pt x="886433" y="343611"/>
                  </a:lnTo>
                  <a:lnTo>
                    <a:pt x="885264" y="339775"/>
                  </a:lnTo>
                  <a:lnTo>
                    <a:pt x="884508" y="337858"/>
                  </a:lnTo>
                  <a:close/>
                </a:path>
                <a:path w="1342390" h="421640">
                  <a:moveTo>
                    <a:pt x="782686" y="325869"/>
                  </a:moveTo>
                  <a:lnTo>
                    <a:pt x="749414" y="353834"/>
                  </a:lnTo>
                  <a:lnTo>
                    <a:pt x="748636" y="380720"/>
                  </a:lnTo>
                  <a:lnTo>
                    <a:pt x="749400" y="391820"/>
                  </a:lnTo>
                  <a:lnTo>
                    <a:pt x="774939" y="420890"/>
                  </a:lnTo>
                  <a:lnTo>
                    <a:pt x="780667" y="420992"/>
                  </a:lnTo>
                  <a:lnTo>
                    <a:pt x="786598" y="420649"/>
                  </a:lnTo>
                  <a:lnTo>
                    <a:pt x="805109" y="409079"/>
                  </a:lnTo>
                  <a:lnTo>
                    <a:pt x="781023" y="409079"/>
                  </a:lnTo>
                  <a:lnTo>
                    <a:pt x="773644" y="408876"/>
                  </a:lnTo>
                  <a:lnTo>
                    <a:pt x="761639" y="379641"/>
                  </a:lnTo>
                  <a:lnTo>
                    <a:pt x="762179" y="353707"/>
                  </a:lnTo>
                  <a:lnTo>
                    <a:pt x="774139" y="337858"/>
                  </a:lnTo>
                  <a:lnTo>
                    <a:pt x="805311" y="337858"/>
                  </a:lnTo>
                  <a:lnTo>
                    <a:pt x="805191" y="337553"/>
                  </a:lnTo>
                  <a:lnTo>
                    <a:pt x="787017" y="326123"/>
                  </a:lnTo>
                  <a:lnTo>
                    <a:pt x="782686" y="325869"/>
                  </a:lnTo>
                  <a:close/>
                </a:path>
                <a:path w="1342390" h="421640">
                  <a:moveTo>
                    <a:pt x="805311" y="337858"/>
                  </a:moveTo>
                  <a:lnTo>
                    <a:pt x="784426" y="337858"/>
                  </a:lnTo>
                  <a:lnTo>
                    <a:pt x="787246" y="338124"/>
                  </a:lnTo>
                  <a:lnTo>
                    <a:pt x="788503" y="338378"/>
                  </a:lnTo>
                  <a:lnTo>
                    <a:pt x="797050" y="371398"/>
                  </a:lnTo>
                  <a:lnTo>
                    <a:pt x="796682" y="386613"/>
                  </a:lnTo>
                  <a:lnTo>
                    <a:pt x="781023" y="409079"/>
                  </a:lnTo>
                  <a:lnTo>
                    <a:pt x="805109" y="409079"/>
                  </a:lnTo>
                  <a:lnTo>
                    <a:pt x="809979" y="364058"/>
                  </a:lnTo>
                  <a:lnTo>
                    <a:pt x="809382" y="355777"/>
                  </a:lnTo>
                  <a:lnTo>
                    <a:pt x="808150" y="347586"/>
                  </a:lnTo>
                  <a:lnTo>
                    <a:pt x="807236" y="343611"/>
                  </a:lnTo>
                  <a:lnTo>
                    <a:pt x="806067" y="339775"/>
                  </a:lnTo>
                  <a:lnTo>
                    <a:pt x="805311" y="337858"/>
                  </a:lnTo>
                  <a:close/>
                </a:path>
                <a:path w="1342390" h="421640">
                  <a:moveTo>
                    <a:pt x="632268" y="325869"/>
                  </a:moveTo>
                  <a:lnTo>
                    <a:pt x="598995" y="353834"/>
                  </a:lnTo>
                  <a:lnTo>
                    <a:pt x="598205" y="380720"/>
                  </a:lnTo>
                  <a:lnTo>
                    <a:pt x="598981" y="391820"/>
                  </a:lnTo>
                  <a:lnTo>
                    <a:pt x="624521" y="420890"/>
                  </a:lnTo>
                  <a:lnTo>
                    <a:pt x="630248" y="420992"/>
                  </a:lnTo>
                  <a:lnTo>
                    <a:pt x="636179" y="420649"/>
                  </a:lnTo>
                  <a:lnTo>
                    <a:pt x="654690" y="409079"/>
                  </a:lnTo>
                  <a:lnTo>
                    <a:pt x="630604" y="409079"/>
                  </a:lnTo>
                  <a:lnTo>
                    <a:pt x="623225" y="408876"/>
                  </a:lnTo>
                  <a:lnTo>
                    <a:pt x="611220" y="379641"/>
                  </a:lnTo>
                  <a:lnTo>
                    <a:pt x="611760" y="353707"/>
                  </a:lnTo>
                  <a:lnTo>
                    <a:pt x="623721" y="337858"/>
                  </a:lnTo>
                  <a:lnTo>
                    <a:pt x="654892" y="337858"/>
                  </a:lnTo>
                  <a:lnTo>
                    <a:pt x="654772" y="337553"/>
                  </a:lnTo>
                  <a:lnTo>
                    <a:pt x="636598" y="326123"/>
                  </a:lnTo>
                  <a:lnTo>
                    <a:pt x="632268" y="325869"/>
                  </a:lnTo>
                  <a:close/>
                </a:path>
                <a:path w="1342390" h="421640">
                  <a:moveTo>
                    <a:pt x="654892" y="337858"/>
                  </a:moveTo>
                  <a:lnTo>
                    <a:pt x="634008" y="337858"/>
                  </a:lnTo>
                  <a:lnTo>
                    <a:pt x="636827" y="338124"/>
                  </a:lnTo>
                  <a:lnTo>
                    <a:pt x="638072" y="338378"/>
                  </a:lnTo>
                  <a:lnTo>
                    <a:pt x="646631" y="371398"/>
                  </a:lnTo>
                  <a:lnTo>
                    <a:pt x="646263" y="386613"/>
                  </a:lnTo>
                  <a:lnTo>
                    <a:pt x="630604" y="409079"/>
                  </a:lnTo>
                  <a:lnTo>
                    <a:pt x="654690" y="409079"/>
                  </a:lnTo>
                  <a:lnTo>
                    <a:pt x="659560" y="364058"/>
                  </a:lnTo>
                  <a:lnTo>
                    <a:pt x="658963" y="355777"/>
                  </a:lnTo>
                  <a:lnTo>
                    <a:pt x="657731" y="347586"/>
                  </a:lnTo>
                  <a:lnTo>
                    <a:pt x="656817" y="343611"/>
                  </a:lnTo>
                  <a:lnTo>
                    <a:pt x="655648" y="339775"/>
                  </a:lnTo>
                  <a:lnTo>
                    <a:pt x="654892" y="337858"/>
                  </a:lnTo>
                  <a:close/>
                </a:path>
                <a:path w="1342390" h="421640">
                  <a:moveTo>
                    <a:pt x="473873" y="325869"/>
                  </a:moveTo>
                  <a:lnTo>
                    <a:pt x="440601" y="353834"/>
                  </a:lnTo>
                  <a:lnTo>
                    <a:pt x="439810" y="380720"/>
                  </a:lnTo>
                  <a:lnTo>
                    <a:pt x="440574" y="391820"/>
                  </a:lnTo>
                  <a:lnTo>
                    <a:pt x="466126" y="420890"/>
                  </a:lnTo>
                  <a:lnTo>
                    <a:pt x="471854" y="420992"/>
                  </a:lnTo>
                  <a:lnTo>
                    <a:pt x="477785" y="420649"/>
                  </a:lnTo>
                  <a:lnTo>
                    <a:pt x="496294" y="409079"/>
                  </a:lnTo>
                  <a:lnTo>
                    <a:pt x="472210" y="409079"/>
                  </a:lnTo>
                  <a:lnTo>
                    <a:pt x="464831" y="408876"/>
                  </a:lnTo>
                  <a:lnTo>
                    <a:pt x="452813" y="379641"/>
                  </a:lnTo>
                  <a:lnTo>
                    <a:pt x="453353" y="353707"/>
                  </a:lnTo>
                  <a:lnTo>
                    <a:pt x="465326" y="337858"/>
                  </a:lnTo>
                  <a:lnTo>
                    <a:pt x="496487" y="337858"/>
                  </a:lnTo>
                  <a:lnTo>
                    <a:pt x="496365" y="337553"/>
                  </a:lnTo>
                  <a:lnTo>
                    <a:pt x="478191" y="326123"/>
                  </a:lnTo>
                  <a:lnTo>
                    <a:pt x="473873" y="325869"/>
                  </a:lnTo>
                  <a:close/>
                </a:path>
                <a:path w="1342390" h="421640">
                  <a:moveTo>
                    <a:pt x="496487" y="337858"/>
                  </a:moveTo>
                  <a:lnTo>
                    <a:pt x="475600" y="337858"/>
                  </a:lnTo>
                  <a:lnTo>
                    <a:pt x="478433" y="338124"/>
                  </a:lnTo>
                  <a:lnTo>
                    <a:pt x="479664" y="338378"/>
                  </a:lnTo>
                  <a:lnTo>
                    <a:pt x="488237" y="371398"/>
                  </a:lnTo>
                  <a:lnTo>
                    <a:pt x="487856" y="386613"/>
                  </a:lnTo>
                  <a:lnTo>
                    <a:pt x="472210" y="409079"/>
                  </a:lnTo>
                  <a:lnTo>
                    <a:pt x="496294" y="409079"/>
                  </a:lnTo>
                  <a:lnTo>
                    <a:pt x="501153" y="364058"/>
                  </a:lnTo>
                  <a:lnTo>
                    <a:pt x="500569" y="355777"/>
                  </a:lnTo>
                  <a:lnTo>
                    <a:pt x="499324" y="347586"/>
                  </a:lnTo>
                  <a:lnTo>
                    <a:pt x="498397" y="343611"/>
                  </a:lnTo>
                  <a:lnTo>
                    <a:pt x="497254" y="339775"/>
                  </a:lnTo>
                  <a:lnTo>
                    <a:pt x="496487" y="337858"/>
                  </a:lnTo>
                  <a:close/>
                </a:path>
                <a:path w="1342390" h="421640">
                  <a:moveTo>
                    <a:pt x="315466" y="325869"/>
                  </a:moveTo>
                  <a:lnTo>
                    <a:pt x="282194" y="353834"/>
                  </a:lnTo>
                  <a:lnTo>
                    <a:pt x="281416" y="380720"/>
                  </a:lnTo>
                  <a:lnTo>
                    <a:pt x="282179" y="391820"/>
                  </a:lnTo>
                  <a:lnTo>
                    <a:pt x="307719" y="420890"/>
                  </a:lnTo>
                  <a:lnTo>
                    <a:pt x="313460" y="420992"/>
                  </a:lnTo>
                  <a:lnTo>
                    <a:pt x="319390" y="420649"/>
                  </a:lnTo>
                  <a:lnTo>
                    <a:pt x="337889" y="409079"/>
                  </a:lnTo>
                  <a:lnTo>
                    <a:pt x="313802" y="409079"/>
                  </a:lnTo>
                  <a:lnTo>
                    <a:pt x="306424" y="408876"/>
                  </a:lnTo>
                  <a:lnTo>
                    <a:pt x="294407" y="379641"/>
                  </a:lnTo>
                  <a:lnTo>
                    <a:pt x="294959" y="353707"/>
                  </a:lnTo>
                  <a:lnTo>
                    <a:pt x="306932" y="337858"/>
                  </a:lnTo>
                  <a:lnTo>
                    <a:pt x="338091" y="337858"/>
                  </a:lnTo>
                  <a:lnTo>
                    <a:pt x="337971" y="337553"/>
                  </a:lnTo>
                  <a:lnTo>
                    <a:pt x="319797" y="326123"/>
                  </a:lnTo>
                  <a:lnTo>
                    <a:pt x="315466" y="325869"/>
                  </a:lnTo>
                  <a:close/>
                </a:path>
                <a:path w="1342390" h="421640">
                  <a:moveTo>
                    <a:pt x="338091" y="337858"/>
                  </a:moveTo>
                  <a:lnTo>
                    <a:pt x="317206" y="337858"/>
                  </a:lnTo>
                  <a:lnTo>
                    <a:pt x="320025" y="338124"/>
                  </a:lnTo>
                  <a:lnTo>
                    <a:pt x="321270" y="338378"/>
                  </a:lnTo>
                  <a:lnTo>
                    <a:pt x="329817" y="371398"/>
                  </a:lnTo>
                  <a:lnTo>
                    <a:pt x="329462" y="386613"/>
                  </a:lnTo>
                  <a:lnTo>
                    <a:pt x="313802" y="409079"/>
                  </a:lnTo>
                  <a:lnTo>
                    <a:pt x="337889" y="409079"/>
                  </a:lnTo>
                  <a:lnTo>
                    <a:pt x="342758" y="364058"/>
                  </a:lnTo>
                  <a:lnTo>
                    <a:pt x="342162" y="355777"/>
                  </a:lnTo>
                  <a:lnTo>
                    <a:pt x="340930" y="347586"/>
                  </a:lnTo>
                  <a:lnTo>
                    <a:pt x="340003" y="343611"/>
                  </a:lnTo>
                  <a:lnTo>
                    <a:pt x="338847" y="339775"/>
                  </a:lnTo>
                  <a:lnTo>
                    <a:pt x="338091" y="337858"/>
                  </a:lnTo>
                  <a:close/>
                </a:path>
                <a:path w="1342390" h="421640">
                  <a:moveTo>
                    <a:pt x="236269" y="325869"/>
                  </a:moveTo>
                  <a:lnTo>
                    <a:pt x="202996" y="353834"/>
                  </a:lnTo>
                  <a:lnTo>
                    <a:pt x="202207" y="380720"/>
                  </a:lnTo>
                  <a:lnTo>
                    <a:pt x="202982" y="391820"/>
                  </a:lnTo>
                  <a:lnTo>
                    <a:pt x="228522" y="420890"/>
                  </a:lnTo>
                  <a:lnTo>
                    <a:pt x="234250" y="420992"/>
                  </a:lnTo>
                  <a:lnTo>
                    <a:pt x="240193" y="420649"/>
                  </a:lnTo>
                  <a:lnTo>
                    <a:pt x="258691" y="409079"/>
                  </a:lnTo>
                  <a:lnTo>
                    <a:pt x="234593" y="409079"/>
                  </a:lnTo>
                  <a:lnTo>
                    <a:pt x="227227" y="408876"/>
                  </a:lnTo>
                  <a:lnTo>
                    <a:pt x="215209" y="379641"/>
                  </a:lnTo>
                  <a:lnTo>
                    <a:pt x="215762" y="353707"/>
                  </a:lnTo>
                  <a:lnTo>
                    <a:pt x="227735" y="337858"/>
                  </a:lnTo>
                  <a:lnTo>
                    <a:pt x="258893" y="337858"/>
                  </a:lnTo>
                  <a:lnTo>
                    <a:pt x="258773" y="337553"/>
                  </a:lnTo>
                  <a:lnTo>
                    <a:pt x="240600" y="326123"/>
                  </a:lnTo>
                  <a:lnTo>
                    <a:pt x="236269" y="325869"/>
                  </a:lnTo>
                  <a:close/>
                </a:path>
                <a:path w="1342390" h="421640">
                  <a:moveTo>
                    <a:pt x="258893" y="337858"/>
                  </a:moveTo>
                  <a:lnTo>
                    <a:pt x="238009" y="337858"/>
                  </a:lnTo>
                  <a:lnTo>
                    <a:pt x="240828" y="338124"/>
                  </a:lnTo>
                  <a:lnTo>
                    <a:pt x="242073" y="338378"/>
                  </a:lnTo>
                  <a:lnTo>
                    <a:pt x="250620" y="371398"/>
                  </a:lnTo>
                  <a:lnTo>
                    <a:pt x="250252" y="386613"/>
                  </a:lnTo>
                  <a:lnTo>
                    <a:pt x="234593" y="409079"/>
                  </a:lnTo>
                  <a:lnTo>
                    <a:pt x="258691" y="409079"/>
                  </a:lnTo>
                  <a:lnTo>
                    <a:pt x="263561" y="364058"/>
                  </a:lnTo>
                  <a:lnTo>
                    <a:pt x="262964" y="355777"/>
                  </a:lnTo>
                  <a:lnTo>
                    <a:pt x="261732" y="347586"/>
                  </a:lnTo>
                  <a:lnTo>
                    <a:pt x="260805" y="343611"/>
                  </a:lnTo>
                  <a:lnTo>
                    <a:pt x="259630" y="339725"/>
                  </a:lnTo>
                  <a:lnTo>
                    <a:pt x="258893" y="337858"/>
                  </a:lnTo>
                  <a:close/>
                </a:path>
                <a:path w="1342390" h="421640">
                  <a:moveTo>
                    <a:pt x="1120434" y="338340"/>
                  </a:moveTo>
                  <a:lnTo>
                    <a:pt x="1097443" y="338340"/>
                  </a:lnTo>
                  <a:lnTo>
                    <a:pt x="1098129" y="338391"/>
                  </a:lnTo>
                  <a:lnTo>
                    <a:pt x="1098815" y="338480"/>
                  </a:lnTo>
                  <a:lnTo>
                    <a:pt x="1110854" y="353961"/>
                  </a:lnTo>
                  <a:lnTo>
                    <a:pt x="1110709" y="354799"/>
                  </a:lnTo>
                  <a:lnTo>
                    <a:pt x="1084870" y="377774"/>
                  </a:lnTo>
                  <a:lnTo>
                    <a:pt x="1079993" y="381901"/>
                  </a:lnTo>
                  <a:lnTo>
                    <a:pt x="1068068" y="420446"/>
                  </a:lnTo>
                  <a:lnTo>
                    <a:pt x="1122907" y="420446"/>
                  </a:lnTo>
                  <a:lnTo>
                    <a:pt x="1122907" y="408520"/>
                  </a:lnTo>
                  <a:lnTo>
                    <a:pt x="1081149" y="408520"/>
                  </a:lnTo>
                  <a:lnTo>
                    <a:pt x="1081263" y="404647"/>
                  </a:lnTo>
                  <a:lnTo>
                    <a:pt x="1110651" y="375589"/>
                  </a:lnTo>
                  <a:lnTo>
                    <a:pt x="1114601" y="372389"/>
                  </a:lnTo>
                  <a:lnTo>
                    <a:pt x="1124037" y="352285"/>
                  </a:lnTo>
                  <a:lnTo>
                    <a:pt x="1123979" y="350215"/>
                  </a:lnTo>
                  <a:lnTo>
                    <a:pt x="1121116" y="339471"/>
                  </a:lnTo>
                  <a:lnTo>
                    <a:pt x="1120434" y="338340"/>
                  </a:lnTo>
                  <a:close/>
                </a:path>
                <a:path w="1342390" h="421640">
                  <a:moveTo>
                    <a:pt x="1093138" y="326428"/>
                  </a:moveTo>
                  <a:lnTo>
                    <a:pt x="1069732" y="334124"/>
                  </a:lnTo>
                  <a:lnTo>
                    <a:pt x="1069732" y="348221"/>
                  </a:lnTo>
                  <a:lnTo>
                    <a:pt x="1073381" y="345795"/>
                  </a:lnTo>
                  <a:lnTo>
                    <a:pt x="1076527" y="344030"/>
                  </a:lnTo>
                  <a:lnTo>
                    <a:pt x="1095919" y="338340"/>
                  </a:lnTo>
                  <a:lnTo>
                    <a:pt x="1120434" y="338340"/>
                  </a:lnTo>
                  <a:lnTo>
                    <a:pt x="1119732" y="337286"/>
                  </a:lnTo>
                  <a:lnTo>
                    <a:pt x="1097672" y="326491"/>
                  </a:lnTo>
                  <a:lnTo>
                    <a:pt x="1093138" y="326428"/>
                  </a:lnTo>
                  <a:close/>
                </a:path>
                <a:path w="1342390" h="421640">
                  <a:moveTo>
                    <a:pt x="52424" y="326682"/>
                  </a:moveTo>
                  <a:lnTo>
                    <a:pt x="36053" y="326682"/>
                  </a:lnTo>
                  <a:lnTo>
                    <a:pt x="12000" y="354444"/>
                  </a:lnTo>
                  <a:lnTo>
                    <a:pt x="0" y="391642"/>
                  </a:lnTo>
                  <a:lnTo>
                    <a:pt x="176" y="394068"/>
                  </a:lnTo>
                  <a:lnTo>
                    <a:pt x="29145" y="420192"/>
                  </a:lnTo>
                  <a:lnTo>
                    <a:pt x="32637" y="420192"/>
                  </a:lnTo>
                  <a:lnTo>
                    <a:pt x="56270" y="408266"/>
                  </a:lnTo>
                  <a:lnTo>
                    <a:pt x="31837" y="408266"/>
                  </a:lnTo>
                  <a:lnTo>
                    <a:pt x="27887" y="408089"/>
                  </a:lnTo>
                  <a:lnTo>
                    <a:pt x="12978" y="388670"/>
                  </a:lnTo>
                  <a:lnTo>
                    <a:pt x="13155" y="386816"/>
                  </a:lnTo>
                  <a:lnTo>
                    <a:pt x="29653" y="371627"/>
                  </a:lnTo>
                  <a:lnTo>
                    <a:pt x="56154" y="371627"/>
                  </a:lnTo>
                  <a:lnTo>
                    <a:pt x="55726" y="370979"/>
                  </a:lnTo>
                  <a:lnTo>
                    <a:pt x="44860" y="362089"/>
                  </a:lnTo>
                  <a:lnTo>
                    <a:pt x="21842" y="362089"/>
                  </a:lnTo>
                  <a:lnTo>
                    <a:pt x="21715" y="361835"/>
                  </a:lnTo>
                  <a:lnTo>
                    <a:pt x="39495" y="339877"/>
                  </a:lnTo>
                  <a:lnTo>
                    <a:pt x="52424" y="326682"/>
                  </a:lnTo>
                  <a:close/>
                </a:path>
                <a:path w="1342390" h="421640">
                  <a:moveTo>
                    <a:pt x="56154" y="371627"/>
                  </a:moveTo>
                  <a:lnTo>
                    <a:pt x="31583" y="371627"/>
                  </a:lnTo>
                  <a:lnTo>
                    <a:pt x="33558" y="371817"/>
                  </a:lnTo>
                  <a:lnTo>
                    <a:pt x="35394" y="372160"/>
                  </a:lnTo>
                  <a:lnTo>
                    <a:pt x="48666" y="391642"/>
                  </a:lnTo>
                  <a:lnTo>
                    <a:pt x="48563" y="392798"/>
                  </a:lnTo>
                  <a:lnTo>
                    <a:pt x="31837" y="408266"/>
                  </a:lnTo>
                  <a:lnTo>
                    <a:pt x="56270" y="408266"/>
                  </a:lnTo>
                  <a:lnTo>
                    <a:pt x="61695" y="392798"/>
                  </a:lnTo>
                  <a:lnTo>
                    <a:pt x="61668" y="386816"/>
                  </a:lnTo>
                  <a:lnTo>
                    <a:pt x="57237" y="373265"/>
                  </a:lnTo>
                  <a:lnTo>
                    <a:pt x="56154" y="371627"/>
                  </a:lnTo>
                  <a:close/>
                </a:path>
                <a:path w="1342390" h="421640">
                  <a:moveTo>
                    <a:pt x="31964" y="359714"/>
                  </a:moveTo>
                  <a:lnTo>
                    <a:pt x="21842" y="362089"/>
                  </a:lnTo>
                  <a:lnTo>
                    <a:pt x="44860" y="362089"/>
                  </a:lnTo>
                  <a:lnTo>
                    <a:pt x="31964" y="359714"/>
                  </a:lnTo>
                  <a:close/>
                </a:path>
                <a:path w="1342390" h="421640">
                  <a:moveTo>
                    <a:pt x="1038744" y="341947"/>
                  </a:moveTo>
                  <a:lnTo>
                    <a:pt x="1025663" y="341947"/>
                  </a:lnTo>
                  <a:lnTo>
                    <a:pt x="1025663" y="419633"/>
                  </a:lnTo>
                  <a:lnTo>
                    <a:pt x="1038744" y="419633"/>
                  </a:lnTo>
                  <a:lnTo>
                    <a:pt x="1038744" y="341947"/>
                  </a:lnTo>
                  <a:close/>
                </a:path>
                <a:path w="1342390" h="421640">
                  <a:moveTo>
                    <a:pt x="1038744" y="327228"/>
                  </a:moveTo>
                  <a:lnTo>
                    <a:pt x="1024647" y="327228"/>
                  </a:lnTo>
                  <a:lnTo>
                    <a:pt x="1002193" y="346024"/>
                  </a:lnTo>
                  <a:lnTo>
                    <a:pt x="1002193" y="362254"/>
                  </a:lnTo>
                  <a:lnTo>
                    <a:pt x="1025663" y="341947"/>
                  </a:lnTo>
                  <a:lnTo>
                    <a:pt x="1038744" y="341947"/>
                  </a:lnTo>
                  <a:lnTo>
                    <a:pt x="1038744" y="327228"/>
                  </a:lnTo>
                  <a:close/>
                </a:path>
                <a:path w="1342390" h="421640">
                  <a:moveTo>
                    <a:pt x="959547" y="341947"/>
                  </a:moveTo>
                  <a:lnTo>
                    <a:pt x="946466" y="341947"/>
                  </a:lnTo>
                  <a:lnTo>
                    <a:pt x="946466" y="419633"/>
                  </a:lnTo>
                  <a:lnTo>
                    <a:pt x="959547" y="419633"/>
                  </a:lnTo>
                  <a:lnTo>
                    <a:pt x="959547" y="341947"/>
                  </a:lnTo>
                  <a:close/>
                </a:path>
                <a:path w="1342390" h="421640">
                  <a:moveTo>
                    <a:pt x="959547" y="327228"/>
                  </a:moveTo>
                  <a:lnTo>
                    <a:pt x="945450" y="327228"/>
                  </a:lnTo>
                  <a:lnTo>
                    <a:pt x="922996" y="346024"/>
                  </a:lnTo>
                  <a:lnTo>
                    <a:pt x="922996" y="362254"/>
                  </a:lnTo>
                  <a:lnTo>
                    <a:pt x="946466" y="341947"/>
                  </a:lnTo>
                  <a:lnTo>
                    <a:pt x="959547" y="341947"/>
                  </a:lnTo>
                  <a:lnTo>
                    <a:pt x="959547" y="327228"/>
                  </a:lnTo>
                  <a:close/>
                </a:path>
                <a:path w="1342390" h="421640">
                  <a:moveTo>
                    <a:pt x="571524" y="341947"/>
                  </a:moveTo>
                  <a:lnTo>
                    <a:pt x="558455" y="341947"/>
                  </a:lnTo>
                  <a:lnTo>
                    <a:pt x="558455" y="419633"/>
                  </a:lnTo>
                  <a:lnTo>
                    <a:pt x="571524" y="419633"/>
                  </a:lnTo>
                  <a:lnTo>
                    <a:pt x="571524" y="341947"/>
                  </a:lnTo>
                  <a:close/>
                </a:path>
                <a:path w="1342390" h="421640">
                  <a:moveTo>
                    <a:pt x="571524" y="327228"/>
                  </a:moveTo>
                  <a:lnTo>
                    <a:pt x="557439" y="327228"/>
                  </a:lnTo>
                  <a:lnTo>
                    <a:pt x="534973" y="346024"/>
                  </a:lnTo>
                  <a:lnTo>
                    <a:pt x="534973" y="362254"/>
                  </a:lnTo>
                  <a:lnTo>
                    <a:pt x="558455" y="341947"/>
                  </a:lnTo>
                  <a:lnTo>
                    <a:pt x="571524" y="341947"/>
                  </a:lnTo>
                  <a:lnTo>
                    <a:pt x="571524" y="327228"/>
                  </a:lnTo>
                  <a:close/>
                </a:path>
                <a:path w="1342390" h="421640">
                  <a:moveTo>
                    <a:pt x="413129" y="341947"/>
                  </a:moveTo>
                  <a:lnTo>
                    <a:pt x="400048" y="341947"/>
                  </a:lnTo>
                  <a:lnTo>
                    <a:pt x="400048" y="419633"/>
                  </a:lnTo>
                  <a:lnTo>
                    <a:pt x="413129" y="419633"/>
                  </a:lnTo>
                  <a:lnTo>
                    <a:pt x="413129" y="341947"/>
                  </a:lnTo>
                  <a:close/>
                </a:path>
                <a:path w="1342390" h="421640">
                  <a:moveTo>
                    <a:pt x="413129" y="327228"/>
                  </a:moveTo>
                  <a:lnTo>
                    <a:pt x="399032" y="327228"/>
                  </a:lnTo>
                  <a:lnTo>
                    <a:pt x="376566" y="346024"/>
                  </a:lnTo>
                  <a:lnTo>
                    <a:pt x="376566" y="362254"/>
                  </a:lnTo>
                  <a:lnTo>
                    <a:pt x="400048" y="341947"/>
                  </a:lnTo>
                  <a:lnTo>
                    <a:pt x="413129" y="341947"/>
                  </a:lnTo>
                  <a:lnTo>
                    <a:pt x="413129" y="327228"/>
                  </a:lnTo>
                  <a:close/>
                </a:path>
                <a:path w="1342390" h="421640">
                  <a:moveTo>
                    <a:pt x="1284984" y="334556"/>
                  </a:moveTo>
                  <a:lnTo>
                    <a:pt x="1284984" y="349021"/>
                  </a:lnTo>
                  <a:lnTo>
                    <a:pt x="1324722" y="373405"/>
                  </a:lnTo>
                  <a:lnTo>
                    <a:pt x="1284984" y="397776"/>
                  </a:lnTo>
                  <a:lnTo>
                    <a:pt x="1284984" y="412496"/>
                  </a:lnTo>
                  <a:lnTo>
                    <a:pt x="1342363" y="375170"/>
                  </a:lnTo>
                  <a:lnTo>
                    <a:pt x="1342363" y="371995"/>
                  </a:lnTo>
                  <a:lnTo>
                    <a:pt x="1284984" y="3345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7" name="object 127"/>
          <p:cNvGrpSpPr/>
          <p:nvPr/>
        </p:nvGrpSpPr>
        <p:grpSpPr>
          <a:xfrm>
            <a:off x="5816650" y="2600985"/>
            <a:ext cx="1339850" cy="403860"/>
            <a:chOff x="5816650" y="2600985"/>
            <a:chExt cx="1339850" cy="403860"/>
          </a:xfrm>
        </p:grpSpPr>
        <p:sp>
          <p:nvSpPr>
            <p:cNvPr id="128" name="object 128"/>
            <p:cNvSpPr/>
            <p:nvPr/>
          </p:nvSpPr>
          <p:spPr>
            <a:xfrm>
              <a:off x="5816650" y="2600998"/>
              <a:ext cx="1339850" cy="403860"/>
            </a:xfrm>
            <a:custGeom>
              <a:avLst/>
              <a:gdLst/>
              <a:ahLst/>
              <a:cxnLst/>
              <a:rect l="l" t="t" r="r" b="b"/>
              <a:pathLst>
                <a:path w="1339850" h="403860">
                  <a:moveTo>
                    <a:pt x="1339494" y="0"/>
                  </a:moveTo>
                  <a:lnTo>
                    <a:pt x="0" y="0"/>
                  </a:lnTo>
                  <a:lnTo>
                    <a:pt x="0" y="403542"/>
                  </a:lnTo>
                  <a:lnTo>
                    <a:pt x="1339494" y="403542"/>
                  </a:lnTo>
                  <a:lnTo>
                    <a:pt x="13394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5816728" y="2600985"/>
              <a:ext cx="1339850" cy="403860"/>
            </a:xfrm>
            <a:custGeom>
              <a:avLst/>
              <a:gdLst/>
              <a:ahLst/>
              <a:cxnLst/>
              <a:rect l="l" t="t" r="r" b="b"/>
              <a:pathLst>
                <a:path w="1339850" h="403860">
                  <a:moveTo>
                    <a:pt x="1259215" y="12"/>
                  </a:moveTo>
                  <a:lnTo>
                    <a:pt x="1247328" y="12"/>
                  </a:lnTo>
                  <a:lnTo>
                    <a:pt x="1247328" y="368858"/>
                  </a:lnTo>
                  <a:lnTo>
                    <a:pt x="1259215" y="368858"/>
                  </a:lnTo>
                  <a:lnTo>
                    <a:pt x="1259215" y="12"/>
                  </a:lnTo>
                  <a:close/>
                </a:path>
                <a:path w="1339850" h="403860">
                  <a:moveTo>
                    <a:pt x="1235453" y="12"/>
                  </a:moveTo>
                  <a:lnTo>
                    <a:pt x="1223579" y="12"/>
                  </a:lnTo>
                  <a:lnTo>
                    <a:pt x="1223579" y="368858"/>
                  </a:lnTo>
                  <a:lnTo>
                    <a:pt x="1235453" y="368858"/>
                  </a:lnTo>
                  <a:lnTo>
                    <a:pt x="1235453" y="12"/>
                  </a:lnTo>
                  <a:close/>
                </a:path>
                <a:path w="1339850" h="403860">
                  <a:moveTo>
                    <a:pt x="1198916" y="0"/>
                  </a:moveTo>
                  <a:lnTo>
                    <a:pt x="1187943" y="0"/>
                  </a:lnTo>
                  <a:lnTo>
                    <a:pt x="1187943" y="292658"/>
                  </a:lnTo>
                  <a:lnTo>
                    <a:pt x="1198916" y="292658"/>
                  </a:lnTo>
                  <a:lnTo>
                    <a:pt x="1198916" y="0"/>
                  </a:lnTo>
                  <a:close/>
                </a:path>
                <a:path w="1339850" h="403860">
                  <a:moveTo>
                    <a:pt x="1151405" y="0"/>
                  </a:moveTo>
                  <a:lnTo>
                    <a:pt x="1140419" y="0"/>
                  </a:lnTo>
                  <a:lnTo>
                    <a:pt x="1140419" y="292658"/>
                  </a:lnTo>
                  <a:lnTo>
                    <a:pt x="1151405" y="292658"/>
                  </a:lnTo>
                  <a:lnTo>
                    <a:pt x="1151405" y="0"/>
                  </a:lnTo>
                  <a:close/>
                </a:path>
                <a:path w="1339850" h="403860">
                  <a:moveTo>
                    <a:pt x="1128532" y="0"/>
                  </a:moveTo>
                  <a:lnTo>
                    <a:pt x="1092896" y="0"/>
                  </a:lnTo>
                  <a:lnTo>
                    <a:pt x="1092896" y="292658"/>
                  </a:lnTo>
                  <a:lnTo>
                    <a:pt x="1128532" y="292658"/>
                  </a:lnTo>
                  <a:lnTo>
                    <a:pt x="1128532" y="0"/>
                  </a:lnTo>
                  <a:close/>
                </a:path>
                <a:path w="1339850" h="403860">
                  <a:moveTo>
                    <a:pt x="1069134" y="0"/>
                  </a:moveTo>
                  <a:lnTo>
                    <a:pt x="1057247" y="0"/>
                  </a:lnTo>
                  <a:lnTo>
                    <a:pt x="1057247" y="292658"/>
                  </a:lnTo>
                  <a:lnTo>
                    <a:pt x="1069134" y="292658"/>
                  </a:lnTo>
                  <a:lnTo>
                    <a:pt x="1069134" y="0"/>
                  </a:lnTo>
                  <a:close/>
                </a:path>
                <a:path w="1339850" h="403860">
                  <a:moveTo>
                    <a:pt x="1009736" y="0"/>
                  </a:moveTo>
                  <a:lnTo>
                    <a:pt x="997862" y="0"/>
                  </a:lnTo>
                  <a:lnTo>
                    <a:pt x="997862" y="292658"/>
                  </a:lnTo>
                  <a:lnTo>
                    <a:pt x="1009736" y="292658"/>
                  </a:lnTo>
                  <a:lnTo>
                    <a:pt x="1009736" y="0"/>
                  </a:lnTo>
                  <a:close/>
                </a:path>
                <a:path w="1339850" h="403860">
                  <a:moveTo>
                    <a:pt x="985975" y="0"/>
                  </a:moveTo>
                  <a:lnTo>
                    <a:pt x="974100" y="0"/>
                  </a:lnTo>
                  <a:lnTo>
                    <a:pt x="974100" y="292658"/>
                  </a:lnTo>
                  <a:lnTo>
                    <a:pt x="985975" y="292658"/>
                  </a:lnTo>
                  <a:lnTo>
                    <a:pt x="985975" y="0"/>
                  </a:lnTo>
                  <a:close/>
                </a:path>
                <a:path w="1339850" h="403860">
                  <a:moveTo>
                    <a:pt x="962213" y="0"/>
                  </a:moveTo>
                  <a:lnTo>
                    <a:pt x="950338" y="0"/>
                  </a:lnTo>
                  <a:lnTo>
                    <a:pt x="950338" y="292658"/>
                  </a:lnTo>
                  <a:lnTo>
                    <a:pt x="962213" y="292658"/>
                  </a:lnTo>
                  <a:lnTo>
                    <a:pt x="962213" y="0"/>
                  </a:lnTo>
                  <a:close/>
                </a:path>
                <a:path w="1339850" h="403860">
                  <a:moveTo>
                    <a:pt x="926564" y="0"/>
                  </a:moveTo>
                  <a:lnTo>
                    <a:pt x="890928" y="0"/>
                  </a:lnTo>
                  <a:lnTo>
                    <a:pt x="890928" y="292658"/>
                  </a:lnTo>
                  <a:lnTo>
                    <a:pt x="926564" y="292658"/>
                  </a:lnTo>
                  <a:lnTo>
                    <a:pt x="926564" y="0"/>
                  </a:lnTo>
                  <a:close/>
                </a:path>
                <a:path w="1339850" h="403860">
                  <a:moveTo>
                    <a:pt x="879053" y="0"/>
                  </a:moveTo>
                  <a:lnTo>
                    <a:pt x="867179" y="0"/>
                  </a:lnTo>
                  <a:lnTo>
                    <a:pt x="867179" y="292658"/>
                  </a:lnTo>
                  <a:lnTo>
                    <a:pt x="879053" y="292658"/>
                  </a:lnTo>
                  <a:lnTo>
                    <a:pt x="879053" y="0"/>
                  </a:lnTo>
                  <a:close/>
                </a:path>
                <a:path w="1339850" h="403860">
                  <a:moveTo>
                    <a:pt x="843417" y="0"/>
                  </a:moveTo>
                  <a:lnTo>
                    <a:pt x="807781" y="0"/>
                  </a:lnTo>
                  <a:lnTo>
                    <a:pt x="807781" y="292658"/>
                  </a:lnTo>
                  <a:lnTo>
                    <a:pt x="843417" y="292658"/>
                  </a:lnTo>
                  <a:lnTo>
                    <a:pt x="843417" y="0"/>
                  </a:lnTo>
                  <a:close/>
                </a:path>
                <a:path w="1339850" h="403860">
                  <a:moveTo>
                    <a:pt x="795894" y="0"/>
                  </a:moveTo>
                  <a:lnTo>
                    <a:pt x="784019" y="0"/>
                  </a:lnTo>
                  <a:lnTo>
                    <a:pt x="784019" y="292658"/>
                  </a:lnTo>
                  <a:lnTo>
                    <a:pt x="795894" y="292658"/>
                  </a:lnTo>
                  <a:lnTo>
                    <a:pt x="795894" y="0"/>
                  </a:lnTo>
                  <a:close/>
                </a:path>
                <a:path w="1339850" h="403860">
                  <a:moveTo>
                    <a:pt x="760245" y="0"/>
                  </a:moveTo>
                  <a:lnTo>
                    <a:pt x="724609" y="0"/>
                  </a:lnTo>
                  <a:lnTo>
                    <a:pt x="724609" y="292658"/>
                  </a:lnTo>
                  <a:lnTo>
                    <a:pt x="760245" y="292658"/>
                  </a:lnTo>
                  <a:lnTo>
                    <a:pt x="760245" y="0"/>
                  </a:lnTo>
                  <a:close/>
                </a:path>
                <a:path w="1339850" h="403860">
                  <a:moveTo>
                    <a:pt x="712734" y="12"/>
                  </a:moveTo>
                  <a:lnTo>
                    <a:pt x="700847" y="12"/>
                  </a:lnTo>
                  <a:lnTo>
                    <a:pt x="700847" y="368858"/>
                  </a:lnTo>
                  <a:lnTo>
                    <a:pt x="712734" y="368858"/>
                  </a:lnTo>
                  <a:lnTo>
                    <a:pt x="712734" y="12"/>
                  </a:lnTo>
                  <a:close/>
                </a:path>
                <a:path w="1339850" h="403860">
                  <a:moveTo>
                    <a:pt x="688972" y="12"/>
                  </a:moveTo>
                  <a:lnTo>
                    <a:pt x="677098" y="12"/>
                  </a:lnTo>
                  <a:lnTo>
                    <a:pt x="677098" y="368858"/>
                  </a:lnTo>
                  <a:lnTo>
                    <a:pt x="688972" y="368858"/>
                  </a:lnTo>
                  <a:lnTo>
                    <a:pt x="688972" y="12"/>
                  </a:lnTo>
                  <a:close/>
                </a:path>
                <a:path w="1339850" h="403860">
                  <a:moveTo>
                    <a:pt x="665211" y="0"/>
                  </a:moveTo>
                  <a:lnTo>
                    <a:pt x="653336" y="0"/>
                  </a:lnTo>
                  <a:lnTo>
                    <a:pt x="653336" y="292658"/>
                  </a:lnTo>
                  <a:lnTo>
                    <a:pt x="665211" y="292658"/>
                  </a:lnTo>
                  <a:lnTo>
                    <a:pt x="665211" y="0"/>
                  </a:lnTo>
                  <a:close/>
                </a:path>
                <a:path w="1339850" h="403860">
                  <a:moveTo>
                    <a:pt x="641449" y="0"/>
                  </a:moveTo>
                  <a:lnTo>
                    <a:pt x="617700" y="0"/>
                  </a:lnTo>
                  <a:lnTo>
                    <a:pt x="617700" y="292658"/>
                  </a:lnTo>
                  <a:lnTo>
                    <a:pt x="641449" y="292658"/>
                  </a:lnTo>
                  <a:lnTo>
                    <a:pt x="641449" y="0"/>
                  </a:lnTo>
                  <a:close/>
                </a:path>
                <a:path w="1339850" h="403860">
                  <a:moveTo>
                    <a:pt x="582064" y="0"/>
                  </a:moveTo>
                  <a:lnTo>
                    <a:pt x="571078" y="0"/>
                  </a:lnTo>
                  <a:lnTo>
                    <a:pt x="571078" y="292658"/>
                  </a:lnTo>
                  <a:lnTo>
                    <a:pt x="582064" y="292658"/>
                  </a:lnTo>
                  <a:lnTo>
                    <a:pt x="582064" y="0"/>
                  </a:lnTo>
                  <a:close/>
                </a:path>
                <a:path w="1339850" h="403860">
                  <a:moveTo>
                    <a:pt x="546415" y="0"/>
                  </a:moveTo>
                  <a:lnTo>
                    <a:pt x="523555" y="0"/>
                  </a:lnTo>
                  <a:lnTo>
                    <a:pt x="523555" y="292658"/>
                  </a:lnTo>
                  <a:lnTo>
                    <a:pt x="546415" y="292658"/>
                  </a:lnTo>
                  <a:lnTo>
                    <a:pt x="546415" y="0"/>
                  </a:lnTo>
                  <a:close/>
                </a:path>
                <a:path w="1339850" h="403860">
                  <a:moveTo>
                    <a:pt x="498892" y="0"/>
                  </a:moveTo>
                  <a:lnTo>
                    <a:pt x="463255" y="0"/>
                  </a:lnTo>
                  <a:lnTo>
                    <a:pt x="463255" y="292658"/>
                  </a:lnTo>
                  <a:lnTo>
                    <a:pt x="498892" y="292658"/>
                  </a:lnTo>
                  <a:lnTo>
                    <a:pt x="498892" y="0"/>
                  </a:lnTo>
                  <a:close/>
                </a:path>
                <a:path w="1339850" h="403860">
                  <a:moveTo>
                    <a:pt x="439494" y="0"/>
                  </a:moveTo>
                  <a:lnTo>
                    <a:pt x="427619" y="0"/>
                  </a:lnTo>
                  <a:lnTo>
                    <a:pt x="427619" y="292658"/>
                  </a:lnTo>
                  <a:lnTo>
                    <a:pt x="439494" y="292658"/>
                  </a:lnTo>
                  <a:lnTo>
                    <a:pt x="439494" y="0"/>
                  </a:lnTo>
                  <a:close/>
                </a:path>
                <a:path w="1339850" h="403860">
                  <a:moveTo>
                    <a:pt x="415719" y="0"/>
                  </a:moveTo>
                  <a:lnTo>
                    <a:pt x="391069" y="0"/>
                  </a:lnTo>
                  <a:lnTo>
                    <a:pt x="391069" y="292658"/>
                  </a:lnTo>
                  <a:lnTo>
                    <a:pt x="415719" y="292658"/>
                  </a:lnTo>
                  <a:lnTo>
                    <a:pt x="415719" y="0"/>
                  </a:lnTo>
                  <a:close/>
                </a:path>
                <a:path w="1339850" h="403860">
                  <a:moveTo>
                    <a:pt x="368209" y="0"/>
                  </a:moveTo>
                  <a:lnTo>
                    <a:pt x="343545" y="0"/>
                  </a:lnTo>
                  <a:lnTo>
                    <a:pt x="343545" y="292658"/>
                  </a:lnTo>
                  <a:lnTo>
                    <a:pt x="368209" y="292658"/>
                  </a:lnTo>
                  <a:lnTo>
                    <a:pt x="368209" y="0"/>
                  </a:lnTo>
                  <a:close/>
                </a:path>
                <a:path w="1339850" h="403860">
                  <a:moveTo>
                    <a:pt x="332572" y="0"/>
                  </a:moveTo>
                  <a:lnTo>
                    <a:pt x="296936" y="0"/>
                  </a:lnTo>
                  <a:lnTo>
                    <a:pt x="296936" y="292658"/>
                  </a:lnTo>
                  <a:lnTo>
                    <a:pt x="332572" y="292658"/>
                  </a:lnTo>
                  <a:lnTo>
                    <a:pt x="332572" y="0"/>
                  </a:lnTo>
                  <a:close/>
                </a:path>
                <a:path w="1339850" h="403860">
                  <a:moveTo>
                    <a:pt x="273174" y="0"/>
                  </a:moveTo>
                  <a:lnTo>
                    <a:pt x="261300" y="0"/>
                  </a:lnTo>
                  <a:lnTo>
                    <a:pt x="261300" y="292658"/>
                  </a:lnTo>
                  <a:lnTo>
                    <a:pt x="273174" y="292658"/>
                  </a:lnTo>
                  <a:lnTo>
                    <a:pt x="273174" y="0"/>
                  </a:lnTo>
                  <a:close/>
                </a:path>
                <a:path w="1339850" h="403860">
                  <a:moveTo>
                    <a:pt x="249413" y="0"/>
                  </a:moveTo>
                  <a:lnTo>
                    <a:pt x="237538" y="0"/>
                  </a:lnTo>
                  <a:lnTo>
                    <a:pt x="237538" y="292658"/>
                  </a:lnTo>
                  <a:lnTo>
                    <a:pt x="249413" y="292658"/>
                  </a:lnTo>
                  <a:lnTo>
                    <a:pt x="249413" y="0"/>
                  </a:lnTo>
                  <a:close/>
                </a:path>
                <a:path w="1339850" h="403860">
                  <a:moveTo>
                    <a:pt x="225664" y="0"/>
                  </a:moveTo>
                  <a:lnTo>
                    <a:pt x="201902" y="0"/>
                  </a:lnTo>
                  <a:lnTo>
                    <a:pt x="201902" y="292658"/>
                  </a:lnTo>
                  <a:lnTo>
                    <a:pt x="225664" y="292658"/>
                  </a:lnTo>
                  <a:lnTo>
                    <a:pt x="225664" y="0"/>
                  </a:lnTo>
                  <a:close/>
                </a:path>
                <a:path w="1339850" h="403860">
                  <a:moveTo>
                    <a:pt x="166253" y="12"/>
                  </a:moveTo>
                  <a:lnTo>
                    <a:pt x="154366" y="12"/>
                  </a:lnTo>
                  <a:lnTo>
                    <a:pt x="154366" y="368858"/>
                  </a:lnTo>
                  <a:lnTo>
                    <a:pt x="166253" y="368858"/>
                  </a:lnTo>
                  <a:lnTo>
                    <a:pt x="166253" y="12"/>
                  </a:lnTo>
                  <a:close/>
                </a:path>
                <a:path w="1339850" h="403860">
                  <a:moveTo>
                    <a:pt x="142491" y="12"/>
                  </a:moveTo>
                  <a:lnTo>
                    <a:pt x="130617" y="12"/>
                  </a:lnTo>
                  <a:lnTo>
                    <a:pt x="130617" y="368858"/>
                  </a:lnTo>
                  <a:lnTo>
                    <a:pt x="142491" y="368858"/>
                  </a:lnTo>
                  <a:lnTo>
                    <a:pt x="142491" y="12"/>
                  </a:lnTo>
                  <a:close/>
                </a:path>
                <a:path w="1339850" h="403860">
                  <a:moveTo>
                    <a:pt x="941309" y="308406"/>
                  </a:moveTo>
                  <a:lnTo>
                    <a:pt x="908035" y="336397"/>
                  </a:lnTo>
                  <a:lnTo>
                    <a:pt x="907247" y="363270"/>
                  </a:lnTo>
                  <a:lnTo>
                    <a:pt x="908022" y="374370"/>
                  </a:lnTo>
                  <a:lnTo>
                    <a:pt x="933562" y="403440"/>
                  </a:lnTo>
                  <a:lnTo>
                    <a:pt x="939289" y="403555"/>
                  </a:lnTo>
                  <a:lnTo>
                    <a:pt x="945220" y="403186"/>
                  </a:lnTo>
                  <a:lnTo>
                    <a:pt x="963736" y="391617"/>
                  </a:lnTo>
                  <a:lnTo>
                    <a:pt x="939645" y="391617"/>
                  </a:lnTo>
                  <a:lnTo>
                    <a:pt x="932279" y="391413"/>
                  </a:lnTo>
                  <a:lnTo>
                    <a:pt x="920249" y="362191"/>
                  </a:lnTo>
                  <a:lnTo>
                    <a:pt x="920734" y="338327"/>
                  </a:lnTo>
                  <a:lnTo>
                    <a:pt x="932762" y="320395"/>
                  </a:lnTo>
                  <a:lnTo>
                    <a:pt x="963928" y="320395"/>
                  </a:lnTo>
                  <a:lnTo>
                    <a:pt x="963813" y="320103"/>
                  </a:lnTo>
                  <a:lnTo>
                    <a:pt x="945639" y="308673"/>
                  </a:lnTo>
                  <a:lnTo>
                    <a:pt x="941309" y="308406"/>
                  </a:lnTo>
                  <a:close/>
                </a:path>
                <a:path w="1339850" h="403860">
                  <a:moveTo>
                    <a:pt x="963928" y="320395"/>
                  </a:moveTo>
                  <a:lnTo>
                    <a:pt x="943036" y="320395"/>
                  </a:lnTo>
                  <a:lnTo>
                    <a:pt x="945881" y="320687"/>
                  </a:lnTo>
                  <a:lnTo>
                    <a:pt x="947113" y="320941"/>
                  </a:lnTo>
                  <a:lnTo>
                    <a:pt x="955672" y="353961"/>
                  </a:lnTo>
                  <a:lnTo>
                    <a:pt x="955291" y="369163"/>
                  </a:lnTo>
                  <a:lnTo>
                    <a:pt x="939645" y="391617"/>
                  </a:lnTo>
                  <a:lnTo>
                    <a:pt x="963736" y="391617"/>
                  </a:lnTo>
                  <a:lnTo>
                    <a:pt x="968601" y="346608"/>
                  </a:lnTo>
                  <a:lnTo>
                    <a:pt x="968004" y="338327"/>
                  </a:lnTo>
                  <a:lnTo>
                    <a:pt x="966772" y="330136"/>
                  </a:lnTo>
                  <a:lnTo>
                    <a:pt x="965845" y="326161"/>
                  </a:lnTo>
                  <a:lnTo>
                    <a:pt x="964660" y="322262"/>
                  </a:lnTo>
                  <a:lnTo>
                    <a:pt x="963928" y="320395"/>
                  </a:lnTo>
                  <a:close/>
                </a:path>
                <a:path w="1339850" h="403860">
                  <a:moveTo>
                    <a:pt x="862099" y="308406"/>
                  </a:moveTo>
                  <a:lnTo>
                    <a:pt x="828825" y="336397"/>
                  </a:lnTo>
                  <a:lnTo>
                    <a:pt x="828049" y="363270"/>
                  </a:lnTo>
                  <a:lnTo>
                    <a:pt x="828825" y="374370"/>
                  </a:lnTo>
                  <a:lnTo>
                    <a:pt x="854352" y="403440"/>
                  </a:lnTo>
                  <a:lnTo>
                    <a:pt x="860092" y="403555"/>
                  </a:lnTo>
                  <a:lnTo>
                    <a:pt x="866023" y="403186"/>
                  </a:lnTo>
                  <a:lnTo>
                    <a:pt x="884538" y="391617"/>
                  </a:lnTo>
                  <a:lnTo>
                    <a:pt x="860435" y="391617"/>
                  </a:lnTo>
                  <a:lnTo>
                    <a:pt x="853069" y="391413"/>
                  </a:lnTo>
                  <a:lnTo>
                    <a:pt x="841052" y="362191"/>
                  </a:lnTo>
                  <a:lnTo>
                    <a:pt x="841536" y="338327"/>
                  </a:lnTo>
                  <a:lnTo>
                    <a:pt x="853564" y="320395"/>
                  </a:lnTo>
                  <a:lnTo>
                    <a:pt x="884730" y="320395"/>
                  </a:lnTo>
                  <a:lnTo>
                    <a:pt x="884616" y="320103"/>
                  </a:lnTo>
                  <a:lnTo>
                    <a:pt x="866442" y="308673"/>
                  </a:lnTo>
                  <a:lnTo>
                    <a:pt x="862099" y="308406"/>
                  </a:lnTo>
                  <a:close/>
                </a:path>
                <a:path w="1339850" h="403860">
                  <a:moveTo>
                    <a:pt x="884730" y="320395"/>
                  </a:moveTo>
                  <a:lnTo>
                    <a:pt x="863839" y="320395"/>
                  </a:lnTo>
                  <a:lnTo>
                    <a:pt x="866671" y="320687"/>
                  </a:lnTo>
                  <a:lnTo>
                    <a:pt x="867915" y="320941"/>
                  </a:lnTo>
                  <a:lnTo>
                    <a:pt x="876463" y="353961"/>
                  </a:lnTo>
                  <a:lnTo>
                    <a:pt x="876094" y="369163"/>
                  </a:lnTo>
                  <a:lnTo>
                    <a:pt x="860435" y="391617"/>
                  </a:lnTo>
                  <a:lnTo>
                    <a:pt x="884538" y="391617"/>
                  </a:lnTo>
                  <a:lnTo>
                    <a:pt x="889404" y="346608"/>
                  </a:lnTo>
                  <a:lnTo>
                    <a:pt x="888807" y="338327"/>
                  </a:lnTo>
                  <a:lnTo>
                    <a:pt x="887575" y="330136"/>
                  </a:lnTo>
                  <a:lnTo>
                    <a:pt x="886648" y="326161"/>
                  </a:lnTo>
                  <a:lnTo>
                    <a:pt x="885462" y="322262"/>
                  </a:lnTo>
                  <a:lnTo>
                    <a:pt x="884730" y="320395"/>
                  </a:lnTo>
                  <a:close/>
                </a:path>
                <a:path w="1339850" h="403860">
                  <a:moveTo>
                    <a:pt x="782902" y="308406"/>
                  </a:moveTo>
                  <a:lnTo>
                    <a:pt x="749628" y="336397"/>
                  </a:lnTo>
                  <a:lnTo>
                    <a:pt x="748852" y="363270"/>
                  </a:lnTo>
                  <a:lnTo>
                    <a:pt x="749628" y="374370"/>
                  </a:lnTo>
                  <a:lnTo>
                    <a:pt x="775155" y="403440"/>
                  </a:lnTo>
                  <a:lnTo>
                    <a:pt x="780895" y="403555"/>
                  </a:lnTo>
                  <a:lnTo>
                    <a:pt x="786826" y="403186"/>
                  </a:lnTo>
                  <a:lnTo>
                    <a:pt x="805329" y="391617"/>
                  </a:lnTo>
                  <a:lnTo>
                    <a:pt x="781238" y="391617"/>
                  </a:lnTo>
                  <a:lnTo>
                    <a:pt x="773859" y="391413"/>
                  </a:lnTo>
                  <a:lnTo>
                    <a:pt x="761854" y="362191"/>
                  </a:lnTo>
                  <a:lnTo>
                    <a:pt x="762339" y="338327"/>
                  </a:lnTo>
                  <a:lnTo>
                    <a:pt x="774367" y="320395"/>
                  </a:lnTo>
                  <a:lnTo>
                    <a:pt x="805522" y="320395"/>
                  </a:lnTo>
                  <a:lnTo>
                    <a:pt x="805406" y="320103"/>
                  </a:lnTo>
                  <a:lnTo>
                    <a:pt x="787232" y="308673"/>
                  </a:lnTo>
                  <a:lnTo>
                    <a:pt x="782902" y="308406"/>
                  </a:lnTo>
                  <a:close/>
                </a:path>
                <a:path w="1339850" h="403860">
                  <a:moveTo>
                    <a:pt x="805522" y="320395"/>
                  </a:moveTo>
                  <a:lnTo>
                    <a:pt x="784642" y="320395"/>
                  </a:lnTo>
                  <a:lnTo>
                    <a:pt x="787474" y="320687"/>
                  </a:lnTo>
                  <a:lnTo>
                    <a:pt x="788718" y="320941"/>
                  </a:lnTo>
                  <a:lnTo>
                    <a:pt x="797265" y="353961"/>
                  </a:lnTo>
                  <a:lnTo>
                    <a:pt x="796897" y="369163"/>
                  </a:lnTo>
                  <a:lnTo>
                    <a:pt x="781238" y="391617"/>
                  </a:lnTo>
                  <a:lnTo>
                    <a:pt x="805329" y="391617"/>
                  </a:lnTo>
                  <a:lnTo>
                    <a:pt x="810207" y="346608"/>
                  </a:lnTo>
                  <a:lnTo>
                    <a:pt x="809610" y="338327"/>
                  </a:lnTo>
                  <a:lnTo>
                    <a:pt x="808378" y="330136"/>
                  </a:lnTo>
                  <a:lnTo>
                    <a:pt x="807451" y="326161"/>
                  </a:lnTo>
                  <a:lnTo>
                    <a:pt x="806265" y="322262"/>
                  </a:lnTo>
                  <a:lnTo>
                    <a:pt x="805522" y="320395"/>
                  </a:lnTo>
                  <a:close/>
                </a:path>
                <a:path w="1339850" h="403860">
                  <a:moveTo>
                    <a:pt x="632267" y="308406"/>
                  </a:moveTo>
                  <a:lnTo>
                    <a:pt x="598993" y="336397"/>
                  </a:lnTo>
                  <a:lnTo>
                    <a:pt x="598216" y="363270"/>
                  </a:lnTo>
                  <a:lnTo>
                    <a:pt x="598980" y="374370"/>
                  </a:lnTo>
                  <a:lnTo>
                    <a:pt x="624520" y="403440"/>
                  </a:lnTo>
                  <a:lnTo>
                    <a:pt x="630260" y="403555"/>
                  </a:lnTo>
                  <a:lnTo>
                    <a:pt x="636191" y="403186"/>
                  </a:lnTo>
                  <a:lnTo>
                    <a:pt x="654695" y="391617"/>
                  </a:lnTo>
                  <a:lnTo>
                    <a:pt x="630603" y="391617"/>
                  </a:lnTo>
                  <a:lnTo>
                    <a:pt x="623225" y="391413"/>
                  </a:lnTo>
                  <a:lnTo>
                    <a:pt x="611220" y="362191"/>
                  </a:lnTo>
                  <a:lnTo>
                    <a:pt x="611705" y="338327"/>
                  </a:lnTo>
                  <a:lnTo>
                    <a:pt x="623733" y="320395"/>
                  </a:lnTo>
                  <a:lnTo>
                    <a:pt x="654888" y="320395"/>
                  </a:lnTo>
                  <a:lnTo>
                    <a:pt x="654771" y="320103"/>
                  </a:lnTo>
                  <a:lnTo>
                    <a:pt x="636598" y="308673"/>
                  </a:lnTo>
                  <a:lnTo>
                    <a:pt x="632267" y="308406"/>
                  </a:lnTo>
                  <a:close/>
                </a:path>
                <a:path w="1339850" h="403860">
                  <a:moveTo>
                    <a:pt x="654888" y="320395"/>
                  </a:moveTo>
                  <a:lnTo>
                    <a:pt x="634007" y="320395"/>
                  </a:lnTo>
                  <a:lnTo>
                    <a:pt x="636826" y="320687"/>
                  </a:lnTo>
                  <a:lnTo>
                    <a:pt x="638084" y="320941"/>
                  </a:lnTo>
                  <a:lnTo>
                    <a:pt x="646631" y="353961"/>
                  </a:lnTo>
                  <a:lnTo>
                    <a:pt x="646262" y="369163"/>
                  </a:lnTo>
                  <a:lnTo>
                    <a:pt x="630603" y="391617"/>
                  </a:lnTo>
                  <a:lnTo>
                    <a:pt x="654695" y="391617"/>
                  </a:lnTo>
                  <a:lnTo>
                    <a:pt x="659559" y="346608"/>
                  </a:lnTo>
                  <a:lnTo>
                    <a:pt x="658975" y="338327"/>
                  </a:lnTo>
                  <a:lnTo>
                    <a:pt x="657743" y="330136"/>
                  </a:lnTo>
                  <a:lnTo>
                    <a:pt x="656816" y="326161"/>
                  </a:lnTo>
                  <a:lnTo>
                    <a:pt x="655630" y="322262"/>
                  </a:lnTo>
                  <a:lnTo>
                    <a:pt x="654888" y="320395"/>
                  </a:lnTo>
                  <a:close/>
                </a:path>
                <a:path w="1339850" h="403860">
                  <a:moveTo>
                    <a:pt x="473873" y="308406"/>
                  </a:moveTo>
                  <a:lnTo>
                    <a:pt x="440599" y="336397"/>
                  </a:lnTo>
                  <a:lnTo>
                    <a:pt x="439822" y="363270"/>
                  </a:lnTo>
                  <a:lnTo>
                    <a:pt x="440586" y="374370"/>
                  </a:lnTo>
                  <a:lnTo>
                    <a:pt x="466126" y="403440"/>
                  </a:lnTo>
                  <a:lnTo>
                    <a:pt x="471853" y="403555"/>
                  </a:lnTo>
                  <a:lnTo>
                    <a:pt x="477784" y="403186"/>
                  </a:lnTo>
                  <a:lnTo>
                    <a:pt x="496300" y="391617"/>
                  </a:lnTo>
                  <a:lnTo>
                    <a:pt x="472209" y="391617"/>
                  </a:lnTo>
                  <a:lnTo>
                    <a:pt x="464830" y="391413"/>
                  </a:lnTo>
                  <a:lnTo>
                    <a:pt x="452813" y="362191"/>
                  </a:lnTo>
                  <a:lnTo>
                    <a:pt x="453309" y="338327"/>
                  </a:lnTo>
                  <a:lnTo>
                    <a:pt x="465325" y="320395"/>
                  </a:lnTo>
                  <a:lnTo>
                    <a:pt x="496491" y="320395"/>
                  </a:lnTo>
                  <a:lnTo>
                    <a:pt x="496377" y="320103"/>
                  </a:lnTo>
                  <a:lnTo>
                    <a:pt x="478203" y="308673"/>
                  </a:lnTo>
                  <a:lnTo>
                    <a:pt x="473873" y="308406"/>
                  </a:lnTo>
                  <a:close/>
                </a:path>
                <a:path w="1339850" h="403860">
                  <a:moveTo>
                    <a:pt x="496491" y="320395"/>
                  </a:moveTo>
                  <a:lnTo>
                    <a:pt x="475612" y="320395"/>
                  </a:lnTo>
                  <a:lnTo>
                    <a:pt x="478432" y="320687"/>
                  </a:lnTo>
                  <a:lnTo>
                    <a:pt x="479676" y="320941"/>
                  </a:lnTo>
                  <a:lnTo>
                    <a:pt x="488224" y="353961"/>
                  </a:lnTo>
                  <a:lnTo>
                    <a:pt x="487868" y="369163"/>
                  </a:lnTo>
                  <a:lnTo>
                    <a:pt x="472209" y="391617"/>
                  </a:lnTo>
                  <a:lnTo>
                    <a:pt x="496300" y="391617"/>
                  </a:lnTo>
                  <a:lnTo>
                    <a:pt x="501152" y="346608"/>
                  </a:lnTo>
                  <a:lnTo>
                    <a:pt x="500568" y="338327"/>
                  </a:lnTo>
                  <a:lnTo>
                    <a:pt x="499323" y="330136"/>
                  </a:lnTo>
                  <a:lnTo>
                    <a:pt x="498409" y="326161"/>
                  </a:lnTo>
                  <a:lnTo>
                    <a:pt x="497223" y="322262"/>
                  </a:lnTo>
                  <a:lnTo>
                    <a:pt x="496491" y="320395"/>
                  </a:lnTo>
                  <a:close/>
                </a:path>
                <a:path w="1339850" h="403860">
                  <a:moveTo>
                    <a:pt x="315478" y="308406"/>
                  </a:moveTo>
                  <a:lnTo>
                    <a:pt x="282204" y="336397"/>
                  </a:lnTo>
                  <a:lnTo>
                    <a:pt x="281415" y="363270"/>
                  </a:lnTo>
                  <a:lnTo>
                    <a:pt x="282179" y="374370"/>
                  </a:lnTo>
                  <a:lnTo>
                    <a:pt x="307731" y="403440"/>
                  </a:lnTo>
                  <a:lnTo>
                    <a:pt x="313459" y="403555"/>
                  </a:lnTo>
                  <a:lnTo>
                    <a:pt x="319390" y="403186"/>
                  </a:lnTo>
                  <a:lnTo>
                    <a:pt x="337906" y="391617"/>
                  </a:lnTo>
                  <a:lnTo>
                    <a:pt x="313802" y="391617"/>
                  </a:lnTo>
                  <a:lnTo>
                    <a:pt x="306436" y="391413"/>
                  </a:lnTo>
                  <a:lnTo>
                    <a:pt x="294418" y="362191"/>
                  </a:lnTo>
                  <a:lnTo>
                    <a:pt x="294903" y="338327"/>
                  </a:lnTo>
                  <a:lnTo>
                    <a:pt x="306931" y="320395"/>
                  </a:lnTo>
                  <a:lnTo>
                    <a:pt x="338084" y="320395"/>
                  </a:lnTo>
                  <a:lnTo>
                    <a:pt x="337970" y="320103"/>
                  </a:lnTo>
                  <a:lnTo>
                    <a:pt x="319796" y="308673"/>
                  </a:lnTo>
                  <a:lnTo>
                    <a:pt x="315478" y="308406"/>
                  </a:lnTo>
                  <a:close/>
                </a:path>
                <a:path w="1339850" h="403860">
                  <a:moveTo>
                    <a:pt x="338084" y="320395"/>
                  </a:moveTo>
                  <a:lnTo>
                    <a:pt x="317218" y="320395"/>
                  </a:lnTo>
                  <a:lnTo>
                    <a:pt x="320037" y="320687"/>
                  </a:lnTo>
                  <a:lnTo>
                    <a:pt x="321269" y="320941"/>
                  </a:lnTo>
                  <a:lnTo>
                    <a:pt x="329829" y="353961"/>
                  </a:lnTo>
                  <a:lnTo>
                    <a:pt x="329461" y="369163"/>
                  </a:lnTo>
                  <a:lnTo>
                    <a:pt x="313802" y="391617"/>
                  </a:lnTo>
                  <a:lnTo>
                    <a:pt x="337906" y="391617"/>
                  </a:lnTo>
                  <a:lnTo>
                    <a:pt x="342758" y="346608"/>
                  </a:lnTo>
                  <a:lnTo>
                    <a:pt x="342161" y="338327"/>
                  </a:lnTo>
                  <a:lnTo>
                    <a:pt x="340929" y="330136"/>
                  </a:lnTo>
                  <a:lnTo>
                    <a:pt x="340002" y="326161"/>
                  </a:lnTo>
                  <a:lnTo>
                    <a:pt x="338816" y="322262"/>
                  </a:lnTo>
                  <a:lnTo>
                    <a:pt x="338084" y="320395"/>
                  </a:lnTo>
                  <a:close/>
                </a:path>
                <a:path w="1339850" h="403860">
                  <a:moveTo>
                    <a:pt x="236281" y="308406"/>
                  </a:moveTo>
                  <a:lnTo>
                    <a:pt x="203007" y="336397"/>
                  </a:lnTo>
                  <a:lnTo>
                    <a:pt x="202206" y="363270"/>
                  </a:lnTo>
                  <a:lnTo>
                    <a:pt x="202982" y="374370"/>
                  </a:lnTo>
                  <a:lnTo>
                    <a:pt x="228534" y="403440"/>
                  </a:lnTo>
                  <a:lnTo>
                    <a:pt x="234262" y="403555"/>
                  </a:lnTo>
                  <a:lnTo>
                    <a:pt x="240193" y="403186"/>
                  </a:lnTo>
                  <a:lnTo>
                    <a:pt x="258707" y="391617"/>
                  </a:lnTo>
                  <a:lnTo>
                    <a:pt x="234605" y="391617"/>
                  </a:lnTo>
                  <a:lnTo>
                    <a:pt x="227239" y="391413"/>
                  </a:lnTo>
                  <a:lnTo>
                    <a:pt x="215208" y="362191"/>
                  </a:lnTo>
                  <a:lnTo>
                    <a:pt x="215693" y="338327"/>
                  </a:lnTo>
                  <a:lnTo>
                    <a:pt x="227734" y="320395"/>
                  </a:lnTo>
                  <a:lnTo>
                    <a:pt x="258887" y="320395"/>
                  </a:lnTo>
                  <a:lnTo>
                    <a:pt x="258773" y="320103"/>
                  </a:lnTo>
                  <a:lnTo>
                    <a:pt x="240599" y="308673"/>
                  </a:lnTo>
                  <a:lnTo>
                    <a:pt x="236281" y="308406"/>
                  </a:lnTo>
                  <a:close/>
                </a:path>
                <a:path w="1339850" h="403860">
                  <a:moveTo>
                    <a:pt x="258887" y="320395"/>
                  </a:moveTo>
                  <a:lnTo>
                    <a:pt x="238008" y="320395"/>
                  </a:lnTo>
                  <a:lnTo>
                    <a:pt x="240840" y="320687"/>
                  </a:lnTo>
                  <a:lnTo>
                    <a:pt x="242072" y="320941"/>
                  </a:lnTo>
                  <a:lnTo>
                    <a:pt x="250632" y="353961"/>
                  </a:lnTo>
                  <a:lnTo>
                    <a:pt x="250251" y="369163"/>
                  </a:lnTo>
                  <a:lnTo>
                    <a:pt x="234605" y="391617"/>
                  </a:lnTo>
                  <a:lnTo>
                    <a:pt x="258707" y="391617"/>
                  </a:lnTo>
                  <a:lnTo>
                    <a:pt x="263561" y="346608"/>
                  </a:lnTo>
                  <a:lnTo>
                    <a:pt x="262964" y="338327"/>
                  </a:lnTo>
                  <a:lnTo>
                    <a:pt x="261732" y="330136"/>
                  </a:lnTo>
                  <a:lnTo>
                    <a:pt x="260805" y="326161"/>
                  </a:lnTo>
                  <a:lnTo>
                    <a:pt x="259619" y="322262"/>
                  </a:lnTo>
                  <a:lnTo>
                    <a:pt x="258887" y="320395"/>
                  </a:lnTo>
                  <a:close/>
                </a:path>
                <a:path w="1339850" h="403860">
                  <a:moveTo>
                    <a:pt x="1116709" y="350913"/>
                  </a:moveTo>
                  <a:lnTo>
                    <a:pt x="1087562" y="350913"/>
                  </a:lnTo>
                  <a:lnTo>
                    <a:pt x="1090978" y="351002"/>
                  </a:lnTo>
                  <a:lnTo>
                    <a:pt x="1092845" y="351193"/>
                  </a:lnTo>
                  <a:lnTo>
                    <a:pt x="1109114" y="370090"/>
                  </a:lnTo>
                  <a:lnTo>
                    <a:pt x="1108987" y="371614"/>
                  </a:lnTo>
                  <a:lnTo>
                    <a:pt x="1070341" y="390817"/>
                  </a:lnTo>
                  <a:lnTo>
                    <a:pt x="1070341" y="402755"/>
                  </a:lnTo>
                  <a:lnTo>
                    <a:pt x="1108415" y="394347"/>
                  </a:lnTo>
                  <a:lnTo>
                    <a:pt x="1122186" y="370090"/>
                  </a:lnTo>
                  <a:lnTo>
                    <a:pt x="1122086" y="365582"/>
                  </a:lnTo>
                  <a:lnTo>
                    <a:pt x="1117476" y="351967"/>
                  </a:lnTo>
                  <a:lnTo>
                    <a:pt x="1116709" y="350913"/>
                  </a:lnTo>
                  <a:close/>
                </a:path>
                <a:path w="1339850" h="403860">
                  <a:moveTo>
                    <a:pt x="1119706" y="309206"/>
                  </a:moveTo>
                  <a:lnTo>
                    <a:pt x="1073122" y="309206"/>
                  </a:lnTo>
                  <a:lnTo>
                    <a:pt x="1070341" y="352107"/>
                  </a:lnTo>
                  <a:lnTo>
                    <a:pt x="1087562" y="350913"/>
                  </a:lnTo>
                  <a:lnTo>
                    <a:pt x="1116709" y="350913"/>
                  </a:lnTo>
                  <a:lnTo>
                    <a:pt x="1083155" y="339039"/>
                  </a:lnTo>
                  <a:lnTo>
                    <a:pt x="1084666" y="321144"/>
                  </a:lnTo>
                  <a:lnTo>
                    <a:pt x="1119706" y="321144"/>
                  </a:lnTo>
                  <a:lnTo>
                    <a:pt x="1119706" y="309206"/>
                  </a:lnTo>
                  <a:close/>
                </a:path>
                <a:path w="1339850" h="403860">
                  <a:moveTo>
                    <a:pt x="1038654" y="309219"/>
                  </a:moveTo>
                  <a:lnTo>
                    <a:pt x="1022271" y="309219"/>
                  </a:lnTo>
                  <a:lnTo>
                    <a:pt x="998217" y="336981"/>
                  </a:lnTo>
                  <a:lnTo>
                    <a:pt x="986209" y="374192"/>
                  </a:lnTo>
                  <a:lnTo>
                    <a:pt x="986394" y="376618"/>
                  </a:lnTo>
                  <a:lnTo>
                    <a:pt x="1015375" y="402742"/>
                  </a:lnTo>
                  <a:lnTo>
                    <a:pt x="1018842" y="402742"/>
                  </a:lnTo>
                  <a:lnTo>
                    <a:pt x="1042499" y="390817"/>
                  </a:lnTo>
                  <a:lnTo>
                    <a:pt x="1018068" y="390817"/>
                  </a:lnTo>
                  <a:lnTo>
                    <a:pt x="1014118" y="390639"/>
                  </a:lnTo>
                  <a:lnTo>
                    <a:pt x="999195" y="371233"/>
                  </a:lnTo>
                  <a:lnTo>
                    <a:pt x="999373" y="369366"/>
                  </a:lnTo>
                  <a:lnTo>
                    <a:pt x="1015858" y="354190"/>
                  </a:lnTo>
                  <a:lnTo>
                    <a:pt x="1042373" y="354190"/>
                  </a:lnTo>
                  <a:lnTo>
                    <a:pt x="1041841" y="353415"/>
                  </a:lnTo>
                  <a:lnTo>
                    <a:pt x="1031076" y="344639"/>
                  </a:lnTo>
                  <a:lnTo>
                    <a:pt x="1008060" y="344639"/>
                  </a:lnTo>
                  <a:lnTo>
                    <a:pt x="1007933" y="344398"/>
                  </a:lnTo>
                  <a:lnTo>
                    <a:pt x="1025713" y="322427"/>
                  </a:lnTo>
                  <a:lnTo>
                    <a:pt x="1038654" y="309219"/>
                  </a:lnTo>
                  <a:close/>
                </a:path>
                <a:path w="1339850" h="403860">
                  <a:moveTo>
                    <a:pt x="1042373" y="354190"/>
                  </a:moveTo>
                  <a:lnTo>
                    <a:pt x="1017788" y="354190"/>
                  </a:lnTo>
                  <a:lnTo>
                    <a:pt x="1019774" y="354355"/>
                  </a:lnTo>
                  <a:lnTo>
                    <a:pt x="1021623" y="354710"/>
                  </a:lnTo>
                  <a:lnTo>
                    <a:pt x="1034876" y="374192"/>
                  </a:lnTo>
                  <a:lnTo>
                    <a:pt x="1034781" y="375348"/>
                  </a:lnTo>
                  <a:lnTo>
                    <a:pt x="1018068" y="390817"/>
                  </a:lnTo>
                  <a:lnTo>
                    <a:pt x="1042499" y="390817"/>
                  </a:lnTo>
                  <a:lnTo>
                    <a:pt x="1047913" y="375348"/>
                  </a:lnTo>
                  <a:lnTo>
                    <a:pt x="1047884" y="369366"/>
                  </a:lnTo>
                  <a:lnTo>
                    <a:pt x="1043459" y="355828"/>
                  </a:lnTo>
                  <a:lnTo>
                    <a:pt x="1042373" y="354190"/>
                  </a:lnTo>
                  <a:close/>
                </a:path>
                <a:path w="1339850" h="403860">
                  <a:moveTo>
                    <a:pt x="1021293" y="342264"/>
                  </a:moveTo>
                  <a:lnTo>
                    <a:pt x="1018182" y="342264"/>
                  </a:lnTo>
                  <a:lnTo>
                    <a:pt x="1015172" y="342557"/>
                  </a:lnTo>
                  <a:lnTo>
                    <a:pt x="1008060" y="344639"/>
                  </a:lnTo>
                  <a:lnTo>
                    <a:pt x="1031076" y="344639"/>
                  </a:lnTo>
                  <a:lnTo>
                    <a:pt x="1021293" y="342264"/>
                  </a:lnTo>
                  <a:close/>
                </a:path>
                <a:path w="1339850" h="403860">
                  <a:moveTo>
                    <a:pt x="52436" y="309219"/>
                  </a:moveTo>
                  <a:lnTo>
                    <a:pt x="36053" y="309219"/>
                  </a:lnTo>
                  <a:lnTo>
                    <a:pt x="12012" y="336981"/>
                  </a:lnTo>
                  <a:lnTo>
                    <a:pt x="0" y="374192"/>
                  </a:lnTo>
                  <a:lnTo>
                    <a:pt x="175" y="376618"/>
                  </a:lnTo>
                  <a:lnTo>
                    <a:pt x="29157" y="402742"/>
                  </a:lnTo>
                  <a:lnTo>
                    <a:pt x="32636" y="402742"/>
                  </a:lnTo>
                  <a:lnTo>
                    <a:pt x="56287" y="390817"/>
                  </a:lnTo>
                  <a:lnTo>
                    <a:pt x="31849" y="390817"/>
                  </a:lnTo>
                  <a:lnTo>
                    <a:pt x="27899" y="390639"/>
                  </a:lnTo>
                  <a:lnTo>
                    <a:pt x="12977" y="371233"/>
                  </a:lnTo>
                  <a:lnTo>
                    <a:pt x="13155" y="369366"/>
                  </a:lnTo>
                  <a:lnTo>
                    <a:pt x="29652" y="354190"/>
                  </a:lnTo>
                  <a:lnTo>
                    <a:pt x="56162" y="354190"/>
                  </a:lnTo>
                  <a:lnTo>
                    <a:pt x="55622" y="353415"/>
                  </a:lnTo>
                  <a:lnTo>
                    <a:pt x="44870" y="344639"/>
                  </a:lnTo>
                  <a:lnTo>
                    <a:pt x="21841" y="344639"/>
                  </a:lnTo>
                  <a:lnTo>
                    <a:pt x="21727" y="344398"/>
                  </a:lnTo>
                  <a:lnTo>
                    <a:pt x="39507" y="322427"/>
                  </a:lnTo>
                  <a:lnTo>
                    <a:pt x="52436" y="309219"/>
                  </a:lnTo>
                  <a:close/>
                </a:path>
                <a:path w="1339850" h="403860">
                  <a:moveTo>
                    <a:pt x="56162" y="354190"/>
                  </a:moveTo>
                  <a:lnTo>
                    <a:pt x="31595" y="354190"/>
                  </a:lnTo>
                  <a:lnTo>
                    <a:pt x="33555" y="354355"/>
                  </a:lnTo>
                  <a:lnTo>
                    <a:pt x="35405" y="354710"/>
                  </a:lnTo>
                  <a:lnTo>
                    <a:pt x="48670" y="374192"/>
                  </a:lnTo>
                  <a:lnTo>
                    <a:pt x="48575" y="375348"/>
                  </a:lnTo>
                  <a:lnTo>
                    <a:pt x="31849" y="390817"/>
                  </a:lnTo>
                  <a:lnTo>
                    <a:pt x="56287" y="390817"/>
                  </a:lnTo>
                  <a:lnTo>
                    <a:pt x="61807" y="373113"/>
                  </a:lnTo>
                  <a:lnTo>
                    <a:pt x="61694" y="369569"/>
                  </a:lnTo>
                  <a:lnTo>
                    <a:pt x="57266" y="355828"/>
                  </a:lnTo>
                  <a:lnTo>
                    <a:pt x="56162" y="354190"/>
                  </a:lnTo>
                  <a:close/>
                </a:path>
                <a:path w="1339850" h="403860">
                  <a:moveTo>
                    <a:pt x="35088" y="342264"/>
                  </a:moveTo>
                  <a:lnTo>
                    <a:pt x="31976" y="342264"/>
                  </a:lnTo>
                  <a:lnTo>
                    <a:pt x="28966" y="342557"/>
                  </a:lnTo>
                  <a:lnTo>
                    <a:pt x="21841" y="344639"/>
                  </a:lnTo>
                  <a:lnTo>
                    <a:pt x="44870" y="344639"/>
                  </a:lnTo>
                  <a:lnTo>
                    <a:pt x="35088" y="342264"/>
                  </a:lnTo>
                  <a:close/>
                </a:path>
                <a:path w="1339850" h="403860">
                  <a:moveTo>
                    <a:pt x="1205888" y="309778"/>
                  </a:moveTo>
                  <a:lnTo>
                    <a:pt x="1145093" y="309778"/>
                  </a:lnTo>
                  <a:lnTo>
                    <a:pt x="1145093" y="321716"/>
                  </a:lnTo>
                  <a:lnTo>
                    <a:pt x="1190267" y="321716"/>
                  </a:lnTo>
                  <a:lnTo>
                    <a:pt x="1190178" y="322325"/>
                  </a:lnTo>
                  <a:lnTo>
                    <a:pt x="1173757" y="344347"/>
                  </a:lnTo>
                  <a:lnTo>
                    <a:pt x="1169706" y="350291"/>
                  </a:lnTo>
                  <a:lnTo>
                    <a:pt x="1158288" y="402183"/>
                  </a:lnTo>
                  <a:lnTo>
                    <a:pt x="1171369" y="402183"/>
                  </a:lnTo>
                  <a:lnTo>
                    <a:pt x="1171471" y="383374"/>
                  </a:lnTo>
                  <a:lnTo>
                    <a:pt x="1171776" y="379666"/>
                  </a:lnTo>
                  <a:lnTo>
                    <a:pt x="1200363" y="330517"/>
                  </a:lnTo>
                  <a:lnTo>
                    <a:pt x="1202624" y="327075"/>
                  </a:lnTo>
                  <a:lnTo>
                    <a:pt x="1205824" y="315099"/>
                  </a:lnTo>
                  <a:lnTo>
                    <a:pt x="1205888" y="309778"/>
                  </a:lnTo>
                  <a:close/>
                </a:path>
                <a:path w="1339850" h="403860">
                  <a:moveTo>
                    <a:pt x="571536" y="324510"/>
                  </a:moveTo>
                  <a:lnTo>
                    <a:pt x="558455" y="324510"/>
                  </a:lnTo>
                  <a:lnTo>
                    <a:pt x="558455" y="402183"/>
                  </a:lnTo>
                  <a:lnTo>
                    <a:pt x="571536" y="402183"/>
                  </a:lnTo>
                  <a:lnTo>
                    <a:pt x="571536" y="324510"/>
                  </a:lnTo>
                  <a:close/>
                </a:path>
                <a:path w="1339850" h="403860">
                  <a:moveTo>
                    <a:pt x="571536" y="309778"/>
                  </a:moveTo>
                  <a:lnTo>
                    <a:pt x="557439" y="309778"/>
                  </a:lnTo>
                  <a:lnTo>
                    <a:pt x="534972" y="328561"/>
                  </a:lnTo>
                  <a:lnTo>
                    <a:pt x="534972" y="344817"/>
                  </a:lnTo>
                  <a:lnTo>
                    <a:pt x="558455" y="324510"/>
                  </a:lnTo>
                  <a:lnTo>
                    <a:pt x="571536" y="324510"/>
                  </a:lnTo>
                  <a:lnTo>
                    <a:pt x="571536" y="309778"/>
                  </a:lnTo>
                  <a:close/>
                </a:path>
                <a:path w="1339850" h="403860">
                  <a:moveTo>
                    <a:pt x="413128" y="324510"/>
                  </a:moveTo>
                  <a:lnTo>
                    <a:pt x="400060" y="324510"/>
                  </a:lnTo>
                  <a:lnTo>
                    <a:pt x="400060" y="402183"/>
                  </a:lnTo>
                  <a:lnTo>
                    <a:pt x="413128" y="402183"/>
                  </a:lnTo>
                  <a:lnTo>
                    <a:pt x="413128" y="324510"/>
                  </a:lnTo>
                  <a:close/>
                </a:path>
                <a:path w="1339850" h="403860">
                  <a:moveTo>
                    <a:pt x="413128" y="309778"/>
                  </a:moveTo>
                  <a:lnTo>
                    <a:pt x="399044" y="309778"/>
                  </a:lnTo>
                  <a:lnTo>
                    <a:pt x="376565" y="328561"/>
                  </a:lnTo>
                  <a:lnTo>
                    <a:pt x="376565" y="344817"/>
                  </a:lnTo>
                  <a:lnTo>
                    <a:pt x="400060" y="324510"/>
                  </a:lnTo>
                  <a:lnTo>
                    <a:pt x="413128" y="324510"/>
                  </a:lnTo>
                  <a:lnTo>
                    <a:pt x="413128" y="309778"/>
                  </a:lnTo>
                  <a:close/>
                </a:path>
                <a:path w="1339850" h="403860">
                  <a:moveTo>
                    <a:pt x="1284983" y="317106"/>
                  </a:moveTo>
                  <a:lnTo>
                    <a:pt x="1284983" y="331584"/>
                  </a:lnTo>
                  <a:lnTo>
                    <a:pt x="1324722" y="355942"/>
                  </a:lnTo>
                  <a:lnTo>
                    <a:pt x="1284983" y="380314"/>
                  </a:lnTo>
                  <a:lnTo>
                    <a:pt x="1284983" y="395033"/>
                  </a:lnTo>
                  <a:lnTo>
                    <a:pt x="1339416" y="359638"/>
                  </a:lnTo>
                  <a:lnTo>
                    <a:pt x="1339416" y="352615"/>
                  </a:lnTo>
                  <a:lnTo>
                    <a:pt x="1284983" y="3171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0" name="object 130"/>
          <p:cNvGrpSpPr/>
          <p:nvPr/>
        </p:nvGrpSpPr>
        <p:grpSpPr>
          <a:xfrm>
            <a:off x="6930877" y="7234184"/>
            <a:ext cx="449580" cy="449580"/>
            <a:chOff x="6930877" y="7234184"/>
            <a:chExt cx="449580" cy="449580"/>
          </a:xfrm>
        </p:grpSpPr>
        <p:sp>
          <p:nvSpPr>
            <p:cNvPr id="131" name="object 131"/>
            <p:cNvSpPr/>
            <p:nvPr/>
          </p:nvSpPr>
          <p:spPr>
            <a:xfrm>
              <a:off x="6930877" y="7234184"/>
              <a:ext cx="449580" cy="449580"/>
            </a:xfrm>
            <a:custGeom>
              <a:avLst/>
              <a:gdLst/>
              <a:ahLst/>
              <a:cxnLst/>
              <a:rect l="l" t="t" r="r" b="b"/>
              <a:pathLst>
                <a:path w="449579" h="449579">
                  <a:moveTo>
                    <a:pt x="224561" y="0"/>
                  </a:moveTo>
                  <a:lnTo>
                    <a:pt x="179302" y="4563"/>
                  </a:lnTo>
                  <a:lnTo>
                    <a:pt x="137149" y="17650"/>
                  </a:lnTo>
                  <a:lnTo>
                    <a:pt x="99004" y="38357"/>
                  </a:lnTo>
                  <a:lnTo>
                    <a:pt x="65770" y="65781"/>
                  </a:lnTo>
                  <a:lnTo>
                    <a:pt x="38349" y="99018"/>
                  </a:lnTo>
                  <a:lnTo>
                    <a:pt x="17646" y="137165"/>
                  </a:lnTo>
                  <a:lnTo>
                    <a:pt x="4562" y="179318"/>
                  </a:lnTo>
                  <a:lnTo>
                    <a:pt x="0" y="224574"/>
                  </a:lnTo>
                  <a:lnTo>
                    <a:pt x="4562" y="269831"/>
                  </a:lnTo>
                  <a:lnTo>
                    <a:pt x="17646" y="311982"/>
                  </a:lnTo>
                  <a:lnTo>
                    <a:pt x="38349" y="350123"/>
                  </a:lnTo>
                  <a:lnTo>
                    <a:pt x="65770" y="383352"/>
                  </a:lnTo>
                  <a:lnTo>
                    <a:pt x="99004" y="410768"/>
                  </a:lnTo>
                  <a:lnTo>
                    <a:pt x="137149" y="431467"/>
                  </a:lnTo>
                  <a:lnTo>
                    <a:pt x="179302" y="444549"/>
                  </a:lnTo>
                  <a:lnTo>
                    <a:pt x="224561" y="449110"/>
                  </a:lnTo>
                  <a:lnTo>
                    <a:pt x="269820" y="444549"/>
                  </a:lnTo>
                  <a:lnTo>
                    <a:pt x="311973" y="431467"/>
                  </a:lnTo>
                  <a:lnTo>
                    <a:pt x="350118" y="410768"/>
                  </a:lnTo>
                  <a:lnTo>
                    <a:pt x="383352" y="383352"/>
                  </a:lnTo>
                  <a:lnTo>
                    <a:pt x="410772" y="350123"/>
                  </a:lnTo>
                  <a:lnTo>
                    <a:pt x="431476" y="311982"/>
                  </a:lnTo>
                  <a:lnTo>
                    <a:pt x="444560" y="269831"/>
                  </a:lnTo>
                  <a:lnTo>
                    <a:pt x="449122" y="224574"/>
                  </a:lnTo>
                  <a:lnTo>
                    <a:pt x="444560" y="179318"/>
                  </a:lnTo>
                  <a:lnTo>
                    <a:pt x="431476" y="137165"/>
                  </a:lnTo>
                  <a:lnTo>
                    <a:pt x="410772" y="99018"/>
                  </a:lnTo>
                  <a:lnTo>
                    <a:pt x="383352" y="65781"/>
                  </a:lnTo>
                  <a:lnTo>
                    <a:pt x="350118" y="38357"/>
                  </a:lnTo>
                  <a:lnTo>
                    <a:pt x="311973" y="17650"/>
                  </a:lnTo>
                  <a:lnTo>
                    <a:pt x="269820" y="4563"/>
                  </a:lnTo>
                  <a:lnTo>
                    <a:pt x="224561" y="0"/>
                  </a:lnTo>
                  <a:close/>
                </a:path>
              </a:pathLst>
            </a:custGeom>
            <a:solidFill>
              <a:srgbClr val="00955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6965823" y="7355572"/>
              <a:ext cx="381000" cy="204470"/>
            </a:xfrm>
            <a:custGeom>
              <a:avLst/>
              <a:gdLst/>
              <a:ahLst/>
              <a:cxnLst/>
              <a:rect l="l" t="t" r="r" b="b"/>
              <a:pathLst>
                <a:path w="381000" h="204470">
                  <a:moveTo>
                    <a:pt x="46215" y="72644"/>
                  </a:moveTo>
                  <a:lnTo>
                    <a:pt x="19812" y="72644"/>
                  </a:lnTo>
                  <a:lnTo>
                    <a:pt x="19812" y="0"/>
                  </a:lnTo>
                  <a:lnTo>
                    <a:pt x="1079" y="0"/>
                  </a:lnTo>
                  <a:lnTo>
                    <a:pt x="1079" y="88633"/>
                  </a:lnTo>
                  <a:lnTo>
                    <a:pt x="46215" y="88633"/>
                  </a:lnTo>
                  <a:lnTo>
                    <a:pt x="46215" y="72644"/>
                  </a:lnTo>
                  <a:close/>
                </a:path>
                <a:path w="381000" h="204470">
                  <a:moveTo>
                    <a:pt x="47421" y="187452"/>
                  </a:moveTo>
                  <a:lnTo>
                    <a:pt x="18046" y="187452"/>
                  </a:lnTo>
                  <a:lnTo>
                    <a:pt x="18046" y="165087"/>
                  </a:lnTo>
                  <a:lnTo>
                    <a:pt x="44678" y="165087"/>
                  </a:lnTo>
                  <a:lnTo>
                    <a:pt x="44678" y="149606"/>
                  </a:lnTo>
                  <a:lnTo>
                    <a:pt x="18046" y="149606"/>
                  </a:lnTo>
                  <a:lnTo>
                    <a:pt x="18046" y="129781"/>
                  </a:lnTo>
                  <a:lnTo>
                    <a:pt x="46050" y="129781"/>
                  </a:lnTo>
                  <a:lnTo>
                    <a:pt x="46050" y="114300"/>
                  </a:lnTo>
                  <a:lnTo>
                    <a:pt x="0" y="114300"/>
                  </a:lnTo>
                  <a:lnTo>
                    <a:pt x="0" y="202933"/>
                  </a:lnTo>
                  <a:lnTo>
                    <a:pt x="47421" y="202933"/>
                  </a:lnTo>
                  <a:lnTo>
                    <a:pt x="47421" y="187452"/>
                  </a:lnTo>
                  <a:close/>
                </a:path>
                <a:path w="381000" h="204470">
                  <a:moveTo>
                    <a:pt x="71361" y="0"/>
                  </a:moveTo>
                  <a:lnTo>
                    <a:pt x="52628" y="0"/>
                  </a:lnTo>
                  <a:lnTo>
                    <a:pt x="52628" y="88633"/>
                  </a:lnTo>
                  <a:lnTo>
                    <a:pt x="71361" y="88633"/>
                  </a:lnTo>
                  <a:lnTo>
                    <a:pt x="71361" y="0"/>
                  </a:lnTo>
                  <a:close/>
                </a:path>
                <a:path w="381000" h="204470">
                  <a:moveTo>
                    <a:pt x="119888" y="159385"/>
                  </a:moveTo>
                  <a:lnTo>
                    <a:pt x="116840" y="138252"/>
                  </a:lnTo>
                  <a:lnTo>
                    <a:pt x="111950" y="129781"/>
                  </a:lnTo>
                  <a:lnTo>
                    <a:pt x="108788" y="124320"/>
                  </a:lnTo>
                  <a:lnTo>
                    <a:pt x="100241" y="118579"/>
                  </a:lnTo>
                  <a:lnTo>
                    <a:pt x="100241" y="159385"/>
                  </a:lnTo>
                  <a:lnTo>
                    <a:pt x="99072" y="170573"/>
                  </a:lnTo>
                  <a:lnTo>
                    <a:pt x="95504" y="179476"/>
                  </a:lnTo>
                  <a:lnTo>
                    <a:pt x="89382" y="185343"/>
                  </a:lnTo>
                  <a:lnTo>
                    <a:pt x="80568" y="187452"/>
                  </a:lnTo>
                  <a:lnTo>
                    <a:pt x="74625" y="187452"/>
                  </a:lnTo>
                  <a:lnTo>
                    <a:pt x="74625" y="129781"/>
                  </a:lnTo>
                  <a:lnTo>
                    <a:pt x="79425" y="129781"/>
                  </a:lnTo>
                  <a:lnTo>
                    <a:pt x="88798" y="131838"/>
                  </a:lnTo>
                  <a:lnTo>
                    <a:pt x="95275" y="137731"/>
                  </a:lnTo>
                  <a:lnTo>
                    <a:pt x="99021" y="147040"/>
                  </a:lnTo>
                  <a:lnTo>
                    <a:pt x="100241" y="159385"/>
                  </a:lnTo>
                  <a:lnTo>
                    <a:pt x="100241" y="118579"/>
                  </a:lnTo>
                  <a:lnTo>
                    <a:pt x="97370" y="116649"/>
                  </a:lnTo>
                  <a:lnTo>
                    <a:pt x="84226" y="114300"/>
                  </a:lnTo>
                  <a:lnTo>
                    <a:pt x="55892" y="114300"/>
                  </a:lnTo>
                  <a:lnTo>
                    <a:pt x="55892" y="202933"/>
                  </a:lnTo>
                  <a:lnTo>
                    <a:pt x="81826" y="202933"/>
                  </a:lnTo>
                  <a:lnTo>
                    <a:pt x="96266" y="200444"/>
                  </a:lnTo>
                  <a:lnTo>
                    <a:pt x="108394" y="192646"/>
                  </a:lnTo>
                  <a:lnTo>
                    <a:pt x="111607" y="187452"/>
                  </a:lnTo>
                  <a:lnTo>
                    <a:pt x="116763" y="179108"/>
                  </a:lnTo>
                  <a:lnTo>
                    <a:pt x="119888" y="159385"/>
                  </a:lnTo>
                  <a:close/>
                </a:path>
                <a:path w="381000" h="204470">
                  <a:moveTo>
                    <a:pt x="147434" y="114300"/>
                  </a:moveTo>
                  <a:lnTo>
                    <a:pt x="128701" y="114300"/>
                  </a:lnTo>
                  <a:lnTo>
                    <a:pt x="128701" y="202933"/>
                  </a:lnTo>
                  <a:lnTo>
                    <a:pt x="147434" y="202933"/>
                  </a:lnTo>
                  <a:lnTo>
                    <a:pt x="147434" y="114300"/>
                  </a:lnTo>
                  <a:close/>
                </a:path>
                <a:path w="381000" h="204470">
                  <a:moveTo>
                    <a:pt x="165315" y="0"/>
                  </a:moveTo>
                  <a:lnTo>
                    <a:pt x="138353" y="0"/>
                  </a:lnTo>
                  <a:lnTo>
                    <a:pt x="124396" y="57010"/>
                  </a:lnTo>
                  <a:lnTo>
                    <a:pt x="124167" y="57010"/>
                  </a:lnTo>
                  <a:lnTo>
                    <a:pt x="115455" y="18529"/>
                  </a:lnTo>
                  <a:lnTo>
                    <a:pt x="111252" y="0"/>
                  </a:lnTo>
                  <a:lnTo>
                    <a:pt x="83032" y="0"/>
                  </a:lnTo>
                  <a:lnTo>
                    <a:pt x="83032" y="88633"/>
                  </a:lnTo>
                  <a:lnTo>
                    <a:pt x="100164" y="88633"/>
                  </a:lnTo>
                  <a:lnTo>
                    <a:pt x="100164" y="18529"/>
                  </a:lnTo>
                  <a:lnTo>
                    <a:pt x="100393" y="18529"/>
                  </a:lnTo>
                  <a:lnTo>
                    <a:pt x="117652" y="88633"/>
                  </a:lnTo>
                  <a:lnTo>
                    <a:pt x="129997" y="88633"/>
                  </a:lnTo>
                  <a:lnTo>
                    <a:pt x="138099" y="57010"/>
                  </a:lnTo>
                  <a:lnTo>
                    <a:pt x="147955" y="18529"/>
                  </a:lnTo>
                  <a:lnTo>
                    <a:pt x="148183" y="18529"/>
                  </a:lnTo>
                  <a:lnTo>
                    <a:pt x="148183" y="88633"/>
                  </a:lnTo>
                  <a:lnTo>
                    <a:pt x="165315" y="88633"/>
                  </a:lnTo>
                  <a:lnTo>
                    <a:pt x="165315" y="18529"/>
                  </a:lnTo>
                  <a:lnTo>
                    <a:pt x="165315" y="0"/>
                  </a:lnTo>
                  <a:close/>
                </a:path>
                <a:path w="381000" h="204470">
                  <a:moveTo>
                    <a:pt x="195719" y="0"/>
                  </a:moveTo>
                  <a:lnTo>
                    <a:pt x="176987" y="0"/>
                  </a:lnTo>
                  <a:lnTo>
                    <a:pt x="176987" y="88633"/>
                  </a:lnTo>
                  <a:lnTo>
                    <a:pt x="195719" y="88633"/>
                  </a:lnTo>
                  <a:lnTo>
                    <a:pt x="195719" y="0"/>
                  </a:lnTo>
                  <a:close/>
                </a:path>
                <a:path w="381000" h="204470">
                  <a:moveTo>
                    <a:pt x="206870" y="114300"/>
                  </a:moveTo>
                  <a:lnTo>
                    <a:pt x="153390" y="114300"/>
                  </a:lnTo>
                  <a:lnTo>
                    <a:pt x="153390" y="130289"/>
                  </a:lnTo>
                  <a:lnTo>
                    <a:pt x="170764" y="130289"/>
                  </a:lnTo>
                  <a:lnTo>
                    <a:pt x="170764" y="202933"/>
                  </a:lnTo>
                  <a:lnTo>
                    <a:pt x="189496" y="202933"/>
                  </a:lnTo>
                  <a:lnTo>
                    <a:pt x="189496" y="130289"/>
                  </a:lnTo>
                  <a:lnTo>
                    <a:pt x="206870" y="130289"/>
                  </a:lnTo>
                  <a:lnTo>
                    <a:pt x="206870" y="114300"/>
                  </a:lnTo>
                  <a:close/>
                </a:path>
                <a:path w="381000" h="204470">
                  <a:moveTo>
                    <a:pt x="231559" y="114300"/>
                  </a:moveTo>
                  <a:lnTo>
                    <a:pt x="212826" y="114300"/>
                  </a:lnTo>
                  <a:lnTo>
                    <a:pt x="212826" y="202933"/>
                  </a:lnTo>
                  <a:lnTo>
                    <a:pt x="231559" y="202933"/>
                  </a:lnTo>
                  <a:lnTo>
                    <a:pt x="231559" y="114300"/>
                  </a:lnTo>
                  <a:close/>
                </a:path>
                <a:path w="381000" h="204470">
                  <a:moveTo>
                    <a:pt x="255143" y="0"/>
                  </a:moveTo>
                  <a:lnTo>
                    <a:pt x="201676" y="0"/>
                  </a:lnTo>
                  <a:lnTo>
                    <a:pt x="201676" y="15989"/>
                  </a:lnTo>
                  <a:lnTo>
                    <a:pt x="219049" y="15989"/>
                  </a:lnTo>
                  <a:lnTo>
                    <a:pt x="219049" y="88633"/>
                  </a:lnTo>
                  <a:lnTo>
                    <a:pt x="237782" y="88633"/>
                  </a:lnTo>
                  <a:lnTo>
                    <a:pt x="237782" y="15989"/>
                  </a:lnTo>
                  <a:lnTo>
                    <a:pt x="255143" y="15989"/>
                  </a:lnTo>
                  <a:lnTo>
                    <a:pt x="255143" y="0"/>
                  </a:lnTo>
                  <a:close/>
                </a:path>
                <a:path w="381000" h="204470">
                  <a:moveTo>
                    <a:pt x="308521" y="73152"/>
                  </a:moveTo>
                  <a:lnTo>
                    <a:pt x="279158" y="73152"/>
                  </a:lnTo>
                  <a:lnTo>
                    <a:pt x="279158" y="50787"/>
                  </a:lnTo>
                  <a:lnTo>
                    <a:pt x="305777" y="50787"/>
                  </a:lnTo>
                  <a:lnTo>
                    <a:pt x="305777" y="35306"/>
                  </a:lnTo>
                  <a:lnTo>
                    <a:pt x="279158" y="35306"/>
                  </a:lnTo>
                  <a:lnTo>
                    <a:pt x="279158" y="15481"/>
                  </a:lnTo>
                  <a:lnTo>
                    <a:pt x="307149" y="15481"/>
                  </a:lnTo>
                  <a:lnTo>
                    <a:pt x="307149" y="0"/>
                  </a:lnTo>
                  <a:lnTo>
                    <a:pt x="261112" y="0"/>
                  </a:lnTo>
                  <a:lnTo>
                    <a:pt x="261112" y="88633"/>
                  </a:lnTo>
                  <a:lnTo>
                    <a:pt x="308521" y="88633"/>
                  </a:lnTo>
                  <a:lnTo>
                    <a:pt x="308521" y="73152"/>
                  </a:lnTo>
                  <a:close/>
                </a:path>
                <a:path w="381000" h="204470">
                  <a:moveTo>
                    <a:pt x="308711" y="158623"/>
                  </a:moveTo>
                  <a:lnTo>
                    <a:pt x="289750" y="116281"/>
                  </a:lnTo>
                  <a:lnTo>
                    <a:pt x="289521" y="116230"/>
                  </a:lnTo>
                  <a:lnTo>
                    <a:pt x="289521" y="158623"/>
                  </a:lnTo>
                  <a:lnTo>
                    <a:pt x="288734" y="170624"/>
                  </a:lnTo>
                  <a:lnTo>
                    <a:pt x="286219" y="180441"/>
                  </a:lnTo>
                  <a:lnTo>
                    <a:pt x="281647" y="187058"/>
                  </a:lnTo>
                  <a:lnTo>
                    <a:pt x="274764" y="189484"/>
                  </a:lnTo>
                  <a:lnTo>
                    <a:pt x="267893" y="187058"/>
                  </a:lnTo>
                  <a:lnTo>
                    <a:pt x="263372" y="180441"/>
                  </a:lnTo>
                  <a:lnTo>
                    <a:pt x="260883" y="170624"/>
                  </a:lnTo>
                  <a:lnTo>
                    <a:pt x="260134" y="158623"/>
                  </a:lnTo>
                  <a:lnTo>
                    <a:pt x="260883" y="146621"/>
                  </a:lnTo>
                  <a:lnTo>
                    <a:pt x="263372" y="136804"/>
                  </a:lnTo>
                  <a:lnTo>
                    <a:pt x="267893" y="130187"/>
                  </a:lnTo>
                  <a:lnTo>
                    <a:pt x="274764" y="127749"/>
                  </a:lnTo>
                  <a:lnTo>
                    <a:pt x="281647" y="130187"/>
                  </a:lnTo>
                  <a:lnTo>
                    <a:pt x="286219" y="136804"/>
                  </a:lnTo>
                  <a:lnTo>
                    <a:pt x="288734" y="146621"/>
                  </a:lnTo>
                  <a:lnTo>
                    <a:pt x="289521" y="158623"/>
                  </a:lnTo>
                  <a:lnTo>
                    <a:pt x="289521" y="116230"/>
                  </a:lnTo>
                  <a:lnTo>
                    <a:pt x="249237" y="125933"/>
                  </a:lnTo>
                  <a:lnTo>
                    <a:pt x="240944" y="158623"/>
                  </a:lnTo>
                  <a:lnTo>
                    <a:pt x="242989" y="176771"/>
                  </a:lnTo>
                  <a:lnTo>
                    <a:pt x="249237" y="191312"/>
                  </a:lnTo>
                  <a:lnTo>
                    <a:pt x="259778" y="200964"/>
                  </a:lnTo>
                  <a:lnTo>
                    <a:pt x="274764" y="204457"/>
                  </a:lnTo>
                  <a:lnTo>
                    <a:pt x="289750" y="200964"/>
                  </a:lnTo>
                  <a:lnTo>
                    <a:pt x="300342" y="191312"/>
                  </a:lnTo>
                  <a:lnTo>
                    <a:pt x="301129" y="189484"/>
                  </a:lnTo>
                  <a:lnTo>
                    <a:pt x="306628" y="176771"/>
                  </a:lnTo>
                  <a:lnTo>
                    <a:pt x="308711" y="158623"/>
                  </a:lnTo>
                  <a:close/>
                </a:path>
                <a:path w="381000" h="204470">
                  <a:moveTo>
                    <a:pt x="379577" y="114300"/>
                  </a:moveTo>
                  <a:lnTo>
                    <a:pt x="363131" y="114300"/>
                  </a:lnTo>
                  <a:lnTo>
                    <a:pt x="363131" y="175755"/>
                  </a:lnTo>
                  <a:lnTo>
                    <a:pt x="362902" y="175755"/>
                  </a:lnTo>
                  <a:lnTo>
                    <a:pt x="348945" y="138811"/>
                  </a:lnTo>
                  <a:lnTo>
                    <a:pt x="339686" y="114300"/>
                  </a:lnTo>
                  <a:lnTo>
                    <a:pt x="317754" y="114300"/>
                  </a:lnTo>
                  <a:lnTo>
                    <a:pt x="317754" y="202933"/>
                  </a:lnTo>
                  <a:lnTo>
                    <a:pt x="334200" y="202933"/>
                  </a:lnTo>
                  <a:lnTo>
                    <a:pt x="334200" y="138811"/>
                  </a:lnTo>
                  <a:lnTo>
                    <a:pt x="334429" y="138811"/>
                  </a:lnTo>
                  <a:lnTo>
                    <a:pt x="357403" y="202933"/>
                  </a:lnTo>
                  <a:lnTo>
                    <a:pt x="379577" y="202933"/>
                  </a:lnTo>
                  <a:lnTo>
                    <a:pt x="379577" y="175755"/>
                  </a:lnTo>
                  <a:lnTo>
                    <a:pt x="379577" y="114300"/>
                  </a:lnTo>
                  <a:close/>
                </a:path>
                <a:path w="381000" h="204470">
                  <a:moveTo>
                    <a:pt x="380987" y="45085"/>
                  </a:moveTo>
                  <a:lnTo>
                    <a:pt x="377939" y="23952"/>
                  </a:lnTo>
                  <a:lnTo>
                    <a:pt x="373049" y="15481"/>
                  </a:lnTo>
                  <a:lnTo>
                    <a:pt x="369900" y="10020"/>
                  </a:lnTo>
                  <a:lnTo>
                    <a:pt x="361353" y="4279"/>
                  </a:lnTo>
                  <a:lnTo>
                    <a:pt x="361353" y="45085"/>
                  </a:lnTo>
                  <a:lnTo>
                    <a:pt x="360197" y="56273"/>
                  </a:lnTo>
                  <a:lnTo>
                    <a:pt x="356616" y="65176"/>
                  </a:lnTo>
                  <a:lnTo>
                    <a:pt x="350494" y="71043"/>
                  </a:lnTo>
                  <a:lnTo>
                    <a:pt x="341680" y="73152"/>
                  </a:lnTo>
                  <a:lnTo>
                    <a:pt x="335724" y="73152"/>
                  </a:lnTo>
                  <a:lnTo>
                    <a:pt x="335724" y="15481"/>
                  </a:lnTo>
                  <a:lnTo>
                    <a:pt x="340537" y="15481"/>
                  </a:lnTo>
                  <a:lnTo>
                    <a:pt x="349910" y="17538"/>
                  </a:lnTo>
                  <a:lnTo>
                    <a:pt x="356387" y="23431"/>
                  </a:lnTo>
                  <a:lnTo>
                    <a:pt x="360146" y="32740"/>
                  </a:lnTo>
                  <a:lnTo>
                    <a:pt x="361353" y="45085"/>
                  </a:lnTo>
                  <a:lnTo>
                    <a:pt x="361353" y="4279"/>
                  </a:lnTo>
                  <a:lnTo>
                    <a:pt x="358482" y="2349"/>
                  </a:lnTo>
                  <a:lnTo>
                    <a:pt x="345338" y="0"/>
                  </a:lnTo>
                  <a:lnTo>
                    <a:pt x="317004" y="0"/>
                  </a:lnTo>
                  <a:lnTo>
                    <a:pt x="317004" y="88633"/>
                  </a:lnTo>
                  <a:lnTo>
                    <a:pt x="342938" y="88633"/>
                  </a:lnTo>
                  <a:lnTo>
                    <a:pt x="357378" y="86144"/>
                  </a:lnTo>
                  <a:lnTo>
                    <a:pt x="369519" y="78346"/>
                  </a:lnTo>
                  <a:lnTo>
                    <a:pt x="372719" y="73152"/>
                  </a:lnTo>
                  <a:lnTo>
                    <a:pt x="377875" y="64808"/>
                  </a:lnTo>
                  <a:lnTo>
                    <a:pt x="380987" y="4508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3" name="object 133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134" name="object 134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5" name="object 13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136" name="object 136"/>
          <p:cNvSpPr txBox="1"/>
          <p:nvPr/>
        </p:nvSpPr>
        <p:spPr>
          <a:xfrm>
            <a:off x="444500" y="164772"/>
            <a:ext cx="147193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20" dirty="0">
                <a:solidFill>
                  <a:srgbClr val="FFFFFF"/>
                </a:solidFill>
                <a:latin typeface="Trebuchet MS"/>
                <a:cs typeface="Trebuchet MS"/>
              </a:rPr>
              <a:t>100%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14" dirty="0">
                <a:solidFill>
                  <a:srgbClr val="FFFFFF"/>
                </a:solidFill>
                <a:latin typeface="Trebuchet MS"/>
                <a:cs typeface="Trebuchet MS"/>
              </a:rPr>
              <a:t>JUICE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37" name="object 13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22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80990" y="5161920"/>
            <a:ext cx="1738630" cy="1905635"/>
          </a:xfrm>
          <a:custGeom>
            <a:avLst/>
            <a:gdLst/>
            <a:ahLst/>
            <a:cxnLst/>
            <a:rect l="l" t="t" r="r" b="b"/>
            <a:pathLst>
              <a:path w="1738630" h="190563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054"/>
                </a:lnTo>
                <a:lnTo>
                  <a:pt x="1124" y="1874677"/>
                </a:lnTo>
                <a:lnTo>
                  <a:pt x="8999" y="1896051"/>
                </a:lnTo>
                <a:lnTo>
                  <a:pt x="30373" y="1903925"/>
                </a:lnTo>
                <a:lnTo>
                  <a:pt x="71996" y="1905050"/>
                </a:lnTo>
                <a:lnTo>
                  <a:pt x="1666595" y="1905050"/>
                </a:lnTo>
                <a:lnTo>
                  <a:pt x="1708218" y="1903925"/>
                </a:lnTo>
                <a:lnTo>
                  <a:pt x="1729592" y="1896051"/>
                </a:lnTo>
                <a:lnTo>
                  <a:pt x="1737466" y="1874677"/>
                </a:lnTo>
                <a:lnTo>
                  <a:pt x="1738591" y="183305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27416" y="5241180"/>
            <a:ext cx="1435100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ts val="114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ORANGE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ts val="114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88828" y="4178582"/>
            <a:ext cx="378163" cy="897760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301688" y="5768759"/>
            <a:ext cx="1448435" cy="432434"/>
            <a:chOff x="301688" y="5768759"/>
            <a:chExt cx="1448435" cy="432434"/>
          </a:xfrm>
        </p:grpSpPr>
        <p:sp>
          <p:nvSpPr>
            <p:cNvPr id="7" name="object 7"/>
            <p:cNvSpPr/>
            <p:nvPr/>
          </p:nvSpPr>
          <p:spPr>
            <a:xfrm>
              <a:off x="301688" y="5768758"/>
              <a:ext cx="1448435" cy="432434"/>
            </a:xfrm>
            <a:custGeom>
              <a:avLst/>
              <a:gdLst/>
              <a:ahLst/>
              <a:cxnLst/>
              <a:rect l="l" t="t" r="r" b="b"/>
              <a:pathLst>
                <a:path w="1448435" h="432435">
                  <a:moveTo>
                    <a:pt x="1447812" y="19024"/>
                  </a:moveTo>
                  <a:lnTo>
                    <a:pt x="1374711" y="19024"/>
                  </a:lnTo>
                  <a:lnTo>
                    <a:pt x="1374711" y="0"/>
                  </a:lnTo>
                  <a:lnTo>
                    <a:pt x="145148" y="0"/>
                  </a:lnTo>
                  <a:lnTo>
                    <a:pt x="145148" y="19024"/>
                  </a:lnTo>
                  <a:lnTo>
                    <a:pt x="0" y="19024"/>
                  </a:lnTo>
                  <a:lnTo>
                    <a:pt x="0" y="398221"/>
                  </a:lnTo>
                  <a:lnTo>
                    <a:pt x="145148" y="398221"/>
                  </a:lnTo>
                  <a:lnTo>
                    <a:pt x="145148" y="432003"/>
                  </a:lnTo>
                  <a:lnTo>
                    <a:pt x="1374711" y="432003"/>
                  </a:lnTo>
                  <a:lnTo>
                    <a:pt x="1374711" y="398221"/>
                  </a:lnTo>
                  <a:lnTo>
                    <a:pt x="1447812" y="398221"/>
                  </a:lnTo>
                  <a:lnTo>
                    <a:pt x="1447812" y="190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65579" y="6062291"/>
              <a:ext cx="83934" cy="9685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40613" y="5787770"/>
              <a:ext cx="1195705" cy="321310"/>
            </a:xfrm>
            <a:custGeom>
              <a:avLst/>
              <a:gdLst/>
              <a:ahLst/>
              <a:cxnLst/>
              <a:rect l="l" t="t" r="r" b="b"/>
              <a:pathLst>
                <a:path w="1195705" h="321310">
                  <a:moveTo>
                    <a:pt x="11734" y="0"/>
                  </a:moveTo>
                  <a:lnTo>
                    <a:pt x="0" y="0"/>
                  </a:lnTo>
                  <a:lnTo>
                    <a:pt x="0" y="321005"/>
                  </a:lnTo>
                  <a:lnTo>
                    <a:pt x="11734" y="321005"/>
                  </a:lnTo>
                  <a:lnTo>
                    <a:pt x="11734" y="0"/>
                  </a:lnTo>
                  <a:close/>
                </a:path>
                <a:path w="1195705" h="321310">
                  <a:moveTo>
                    <a:pt x="36918" y="0"/>
                  </a:moveTo>
                  <a:lnTo>
                    <a:pt x="25171" y="0"/>
                  </a:lnTo>
                  <a:lnTo>
                    <a:pt x="25171" y="321005"/>
                  </a:lnTo>
                  <a:lnTo>
                    <a:pt x="36918" y="321005"/>
                  </a:lnTo>
                  <a:lnTo>
                    <a:pt x="36918" y="0"/>
                  </a:lnTo>
                  <a:close/>
                </a:path>
                <a:path w="1195705" h="321310">
                  <a:moveTo>
                    <a:pt x="99847" y="12"/>
                  </a:moveTo>
                  <a:lnTo>
                    <a:pt x="75526" y="12"/>
                  </a:lnTo>
                  <a:lnTo>
                    <a:pt x="75526" y="262890"/>
                  </a:lnTo>
                  <a:lnTo>
                    <a:pt x="99847" y="262890"/>
                  </a:lnTo>
                  <a:lnTo>
                    <a:pt x="99847" y="12"/>
                  </a:lnTo>
                  <a:close/>
                </a:path>
                <a:path w="1195705" h="321310">
                  <a:moveTo>
                    <a:pt x="125044" y="12"/>
                  </a:moveTo>
                  <a:lnTo>
                    <a:pt x="113309" y="12"/>
                  </a:lnTo>
                  <a:lnTo>
                    <a:pt x="113309" y="262902"/>
                  </a:lnTo>
                  <a:lnTo>
                    <a:pt x="125044" y="262902"/>
                  </a:lnTo>
                  <a:lnTo>
                    <a:pt x="125044" y="12"/>
                  </a:lnTo>
                  <a:close/>
                </a:path>
                <a:path w="1195705" h="321310">
                  <a:moveTo>
                    <a:pt x="150215" y="12"/>
                  </a:moveTo>
                  <a:lnTo>
                    <a:pt x="138480" y="12"/>
                  </a:lnTo>
                  <a:lnTo>
                    <a:pt x="138480" y="262902"/>
                  </a:lnTo>
                  <a:lnTo>
                    <a:pt x="150215" y="262902"/>
                  </a:lnTo>
                  <a:lnTo>
                    <a:pt x="150215" y="12"/>
                  </a:lnTo>
                  <a:close/>
                </a:path>
                <a:path w="1195705" h="321310">
                  <a:moveTo>
                    <a:pt x="213182" y="12"/>
                  </a:moveTo>
                  <a:lnTo>
                    <a:pt x="176263" y="12"/>
                  </a:lnTo>
                  <a:lnTo>
                    <a:pt x="176263" y="262890"/>
                  </a:lnTo>
                  <a:lnTo>
                    <a:pt x="213182" y="262890"/>
                  </a:lnTo>
                  <a:lnTo>
                    <a:pt x="213182" y="12"/>
                  </a:lnTo>
                  <a:close/>
                </a:path>
                <a:path w="1195705" h="321310">
                  <a:moveTo>
                    <a:pt x="250939" y="12"/>
                  </a:moveTo>
                  <a:lnTo>
                    <a:pt x="239204" y="12"/>
                  </a:lnTo>
                  <a:lnTo>
                    <a:pt x="239204" y="262902"/>
                  </a:lnTo>
                  <a:lnTo>
                    <a:pt x="250939" y="262902"/>
                  </a:lnTo>
                  <a:lnTo>
                    <a:pt x="250939" y="12"/>
                  </a:lnTo>
                  <a:close/>
                </a:path>
                <a:path w="1195705" h="321310">
                  <a:moveTo>
                    <a:pt x="301307" y="12"/>
                  </a:moveTo>
                  <a:lnTo>
                    <a:pt x="264388" y="12"/>
                  </a:lnTo>
                  <a:lnTo>
                    <a:pt x="264388" y="262890"/>
                  </a:lnTo>
                  <a:lnTo>
                    <a:pt x="301307" y="262890"/>
                  </a:lnTo>
                  <a:lnTo>
                    <a:pt x="301307" y="12"/>
                  </a:lnTo>
                  <a:close/>
                </a:path>
                <a:path w="1195705" h="321310">
                  <a:moveTo>
                    <a:pt x="364248" y="12"/>
                  </a:moveTo>
                  <a:lnTo>
                    <a:pt x="352513" y="12"/>
                  </a:lnTo>
                  <a:lnTo>
                    <a:pt x="352513" y="262902"/>
                  </a:lnTo>
                  <a:lnTo>
                    <a:pt x="364248" y="262902"/>
                  </a:lnTo>
                  <a:lnTo>
                    <a:pt x="364248" y="12"/>
                  </a:lnTo>
                  <a:close/>
                </a:path>
                <a:path w="1195705" h="321310">
                  <a:moveTo>
                    <a:pt x="389432" y="12"/>
                  </a:moveTo>
                  <a:lnTo>
                    <a:pt x="377698" y="12"/>
                  </a:lnTo>
                  <a:lnTo>
                    <a:pt x="377698" y="262902"/>
                  </a:lnTo>
                  <a:lnTo>
                    <a:pt x="389432" y="262902"/>
                  </a:lnTo>
                  <a:lnTo>
                    <a:pt x="389432" y="12"/>
                  </a:lnTo>
                  <a:close/>
                </a:path>
                <a:path w="1195705" h="321310">
                  <a:moveTo>
                    <a:pt x="439788" y="12"/>
                  </a:moveTo>
                  <a:lnTo>
                    <a:pt x="416433" y="12"/>
                  </a:lnTo>
                  <a:lnTo>
                    <a:pt x="416433" y="262890"/>
                  </a:lnTo>
                  <a:lnTo>
                    <a:pt x="439788" y="262890"/>
                  </a:lnTo>
                  <a:lnTo>
                    <a:pt x="439788" y="12"/>
                  </a:lnTo>
                  <a:close/>
                </a:path>
                <a:path w="1195705" h="321310">
                  <a:moveTo>
                    <a:pt x="477558" y="12"/>
                  </a:moveTo>
                  <a:lnTo>
                    <a:pt x="466788" y="12"/>
                  </a:lnTo>
                  <a:lnTo>
                    <a:pt x="466788" y="262902"/>
                  </a:lnTo>
                  <a:lnTo>
                    <a:pt x="477558" y="262902"/>
                  </a:lnTo>
                  <a:lnTo>
                    <a:pt x="477558" y="12"/>
                  </a:lnTo>
                  <a:close/>
                </a:path>
                <a:path w="1195705" h="321310">
                  <a:moveTo>
                    <a:pt x="515327" y="12"/>
                  </a:moveTo>
                  <a:lnTo>
                    <a:pt x="491007" y="12"/>
                  </a:lnTo>
                  <a:lnTo>
                    <a:pt x="491007" y="262890"/>
                  </a:lnTo>
                  <a:lnTo>
                    <a:pt x="515327" y="262890"/>
                  </a:lnTo>
                  <a:lnTo>
                    <a:pt x="515327" y="12"/>
                  </a:lnTo>
                  <a:close/>
                </a:path>
                <a:path w="1195705" h="321310">
                  <a:moveTo>
                    <a:pt x="565683" y="12"/>
                  </a:moveTo>
                  <a:lnTo>
                    <a:pt x="553948" y="12"/>
                  </a:lnTo>
                  <a:lnTo>
                    <a:pt x="553948" y="262902"/>
                  </a:lnTo>
                  <a:lnTo>
                    <a:pt x="565683" y="262902"/>
                  </a:lnTo>
                  <a:lnTo>
                    <a:pt x="565683" y="12"/>
                  </a:lnTo>
                  <a:close/>
                </a:path>
                <a:path w="1195705" h="321310">
                  <a:moveTo>
                    <a:pt x="590854" y="0"/>
                  </a:moveTo>
                  <a:lnTo>
                    <a:pt x="579120" y="0"/>
                  </a:lnTo>
                  <a:lnTo>
                    <a:pt x="579120" y="321005"/>
                  </a:lnTo>
                  <a:lnTo>
                    <a:pt x="590854" y="321005"/>
                  </a:lnTo>
                  <a:lnTo>
                    <a:pt x="590854" y="0"/>
                  </a:lnTo>
                  <a:close/>
                </a:path>
                <a:path w="1195705" h="321310">
                  <a:moveTo>
                    <a:pt x="616038" y="0"/>
                  </a:moveTo>
                  <a:lnTo>
                    <a:pt x="604316" y="0"/>
                  </a:lnTo>
                  <a:lnTo>
                    <a:pt x="604316" y="321005"/>
                  </a:lnTo>
                  <a:lnTo>
                    <a:pt x="616038" y="321005"/>
                  </a:lnTo>
                  <a:lnTo>
                    <a:pt x="616038" y="0"/>
                  </a:lnTo>
                  <a:close/>
                </a:path>
                <a:path w="1195705" h="321310">
                  <a:moveTo>
                    <a:pt x="654786" y="12"/>
                  </a:moveTo>
                  <a:lnTo>
                    <a:pt x="629475" y="12"/>
                  </a:lnTo>
                  <a:lnTo>
                    <a:pt x="629475" y="262890"/>
                  </a:lnTo>
                  <a:lnTo>
                    <a:pt x="654786" y="262890"/>
                  </a:lnTo>
                  <a:lnTo>
                    <a:pt x="654786" y="12"/>
                  </a:lnTo>
                  <a:close/>
                </a:path>
                <a:path w="1195705" h="321310">
                  <a:moveTo>
                    <a:pt x="705142" y="12"/>
                  </a:moveTo>
                  <a:lnTo>
                    <a:pt x="679843" y="12"/>
                  </a:lnTo>
                  <a:lnTo>
                    <a:pt x="679843" y="262890"/>
                  </a:lnTo>
                  <a:lnTo>
                    <a:pt x="705142" y="262890"/>
                  </a:lnTo>
                  <a:lnTo>
                    <a:pt x="705142" y="12"/>
                  </a:lnTo>
                  <a:close/>
                </a:path>
                <a:path w="1195705" h="321310">
                  <a:moveTo>
                    <a:pt x="729361" y="12"/>
                  </a:moveTo>
                  <a:lnTo>
                    <a:pt x="717600" y="12"/>
                  </a:lnTo>
                  <a:lnTo>
                    <a:pt x="717600" y="262902"/>
                  </a:lnTo>
                  <a:lnTo>
                    <a:pt x="729361" y="262902"/>
                  </a:lnTo>
                  <a:lnTo>
                    <a:pt x="729361" y="12"/>
                  </a:lnTo>
                  <a:close/>
                </a:path>
                <a:path w="1195705" h="321310">
                  <a:moveTo>
                    <a:pt x="779729" y="12"/>
                  </a:moveTo>
                  <a:lnTo>
                    <a:pt x="742784" y="12"/>
                  </a:lnTo>
                  <a:lnTo>
                    <a:pt x="742784" y="262890"/>
                  </a:lnTo>
                  <a:lnTo>
                    <a:pt x="779729" y="262890"/>
                  </a:lnTo>
                  <a:lnTo>
                    <a:pt x="779729" y="12"/>
                  </a:lnTo>
                  <a:close/>
                </a:path>
                <a:path w="1195705" h="321310">
                  <a:moveTo>
                    <a:pt x="817486" y="12"/>
                  </a:moveTo>
                  <a:lnTo>
                    <a:pt x="805726" y="12"/>
                  </a:lnTo>
                  <a:lnTo>
                    <a:pt x="805726" y="262902"/>
                  </a:lnTo>
                  <a:lnTo>
                    <a:pt x="817486" y="262902"/>
                  </a:lnTo>
                  <a:lnTo>
                    <a:pt x="817486" y="12"/>
                  </a:lnTo>
                  <a:close/>
                </a:path>
                <a:path w="1195705" h="321310">
                  <a:moveTo>
                    <a:pt x="842657" y="12"/>
                  </a:moveTo>
                  <a:lnTo>
                    <a:pt x="830910" y="12"/>
                  </a:lnTo>
                  <a:lnTo>
                    <a:pt x="830910" y="262902"/>
                  </a:lnTo>
                  <a:lnTo>
                    <a:pt x="842657" y="262902"/>
                  </a:lnTo>
                  <a:lnTo>
                    <a:pt x="842657" y="12"/>
                  </a:lnTo>
                  <a:close/>
                </a:path>
                <a:path w="1195705" h="321310">
                  <a:moveTo>
                    <a:pt x="905624" y="12"/>
                  </a:moveTo>
                  <a:lnTo>
                    <a:pt x="893864" y="12"/>
                  </a:lnTo>
                  <a:lnTo>
                    <a:pt x="893864" y="262902"/>
                  </a:lnTo>
                  <a:lnTo>
                    <a:pt x="905624" y="262902"/>
                  </a:lnTo>
                  <a:lnTo>
                    <a:pt x="905624" y="12"/>
                  </a:lnTo>
                  <a:close/>
                </a:path>
                <a:path w="1195705" h="321310">
                  <a:moveTo>
                    <a:pt x="955979" y="12"/>
                  </a:moveTo>
                  <a:lnTo>
                    <a:pt x="919048" y="12"/>
                  </a:lnTo>
                  <a:lnTo>
                    <a:pt x="919048" y="262890"/>
                  </a:lnTo>
                  <a:lnTo>
                    <a:pt x="955979" y="262890"/>
                  </a:lnTo>
                  <a:lnTo>
                    <a:pt x="955979" y="12"/>
                  </a:lnTo>
                  <a:close/>
                </a:path>
                <a:path w="1195705" h="321310">
                  <a:moveTo>
                    <a:pt x="993749" y="12"/>
                  </a:moveTo>
                  <a:lnTo>
                    <a:pt x="981989" y="12"/>
                  </a:lnTo>
                  <a:lnTo>
                    <a:pt x="981989" y="262902"/>
                  </a:lnTo>
                  <a:lnTo>
                    <a:pt x="993749" y="262902"/>
                  </a:lnTo>
                  <a:lnTo>
                    <a:pt x="993749" y="12"/>
                  </a:lnTo>
                  <a:close/>
                </a:path>
                <a:path w="1195705" h="321310">
                  <a:moveTo>
                    <a:pt x="1056690" y="12"/>
                  </a:moveTo>
                  <a:lnTo>
                    <a:pt x="1044943" y="12"/>
                  </a:lnTo>
                  <a:lnTo>
                    <a:pt x="1044943" y="262902"/>
                  </a:lnTo>
                  <a:lnTo>
                    <a:pt x="1056690" y="262902"/>
                  </a:lnTo>
                  <a:lnTo>
                    <a:pt x="1056690" y="12"/>
                  </a:lnTo>
                  <a:close/>
                </a:path>
                <a:path w="1195705" h="321310">
                  <a:moveTo>
                    <a:pt x="1081874" y="12"/>
                  </a:moveTo>
                  <a:lnTo>
                    <a:pt x="1070127" y="12"/>
                  </a:lnTo>
                  <a:lnTo>
                    <a:pt x="1070127" y="262902"/>
                  </a:lnTo>
                  <a:lnTo>
                    <a:pt x="1081874" y="262902"/>
                  </a:lnTo>
                  <a:lnTo>
                    <a:pt x="1081874" y="12"/>
                  </a:lnTo>
                  <a:close/>
                </a:path>
                <a:path w="1195705" h="321310">
                  <a:moveTo>
                    <a:pt x="1144816" y="12"/>
                  </a:moveTo>
                  <a:lnTo>
                    <a:pt x="1107897" y="12"/>
                  </a:lnTo>
                  <a:lnTo>
                    <a:pt x="1107897" y="262890"/>
                  </a:lnTo>
                  <a:lnTo>
                    <a:pt x="1144816" y="262890"/>
                  </a:lnTo>
                  <a:lnTo>
                    <a:pt x="1144816" y="12"/>
                  </a:lnTo>
                  <a:close/>
                </a:path>
                <a:path w="1195705" h="321310">
                  <a:moveTo>
                    <a:pt x="1170000" y="0"/>
                  </a:moveTo>
                  <a:lnTo>
                    <a:pt x="1158240" y="0"/>
                  </a:lnTo>
                  <a:lnTo>
                    <a:pt x="1158240" y="321005"/>
                  </a:lnTo>
                  <a:lnTo>
                    <a:pt x="1170000" y="321005"/>
                  </a:lnTo>
                  <a:lnTo>
                    <a:pt x="1170000" y="0"/>
                  </a:lnTo>
                  <a:close/>
                </a:path>
                <a:path w="1195705" h="321310">
                  <a:moveTo>
                    <a:pt x="1195158" y="0"/>
                  </a:moveTo>
                  <a:lnTo>
                    <a:pt x="1183424" y="0"/>
                  </a:lnTo>
                  <a:lnTo>
                    <a:pt x="1183424" y="321005"/>
                  </a:lnTo>
                  <a:lnTo>
                    <a:pt x="1195158" y="321005"/>
                  </a:lnTo>
                  <a:lnTo>
                    <a:pt x="11951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301659" y="6013948"/>
            <a:ext cx="1296035" cy="1847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050" spc="40" dirty="0">
                <a:latin typeface="Arial MT"/>
                <a:cs typeface="Arial MT"/>
              </a:rPr>
              <a:t>6 </a:t>
            </a:r>
            <a:r>
              <a:rPr sz="1050" spc="9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009615 </a:t>
            </a:r>
            <a:r>
              <a:rPr sz="1050" spc="12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14643</a:t>
            </a:r>
            <a:r>
              <a:rPr sz="1050" spc="-1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5</a:t>
            </a:r>
            <a:endParaRPr sz="1050">
              <a:latin typeface="Arial MT"/>
              <a:cs typeface="Arial MT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242530" y="6219233"/>
            <a:ext cx="1519555" cy="772160"/>
            <a:chOff x="242530" y="6219233"/>
            <a:chExt cx="1519555" cy="772160"/>
          </a:xfrm>
        </p:grpSpPr>
        <p:sp>
          <p:nvSpPr>
            <p:cNvPr id="12" name="object 12"/>
            <p:cNvSpPr/>
            <p:nvPr/>
          </p:nvSpPr>
          <p:spPr>
            <a:xfrm>
              <a:off x="1003818" y="6219233"/>
              <a:ext cx="0" cy="772160"/>
            </a:xfrm>
            <a:custGeom>
              <a:avLst/>
              <a:gdLst/>
              <a:ahLst/>
              <a:cxnLst/>
              <a:rect l="l" t="t" r="r" b="b"/>
              <a:pathLst>
                <a:path h="772159">
                  <a:moveTo>
                    <a:pt x="0" y="0"/>
                  </a:moveTo>
                  <a:lnTo>
                    <a:pt x="0" y="771740"/>
                  </a:lnTo>
                </a:path>
              </a:pathLst>
            </a:custGeom>
            <a:ln w="6350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45216" y="6343646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42530" y="6513320"/>
              <a:ext cx="1518920" cy="0"/>
            </a:xfrm>
            <a:custGeom>
              <a:avLst/>
              <a:gdLst/>
              <a:ahLst/>
              <a:cxnLst/>
              <a:rect l="l" t="t" r="r" b="b"/>
              <a:pathLst>
                <a:path w="1518920">
                  <a:moveTo>
                    <a:pt x="0" y="0"/>
                  </a:moveTo>
                  <a:lnTo>
                    <a:pt x="1518551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45216" y="6678535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45885" y="6843709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1998745" y="5145008"/>
            <a:ext cx="1738630" cy="1915795"/>
          </a:xfrm>
          <a:custGeom>
            <a:avLst/>
            <a:gdLst/>
            <a:ahLst/>
            <a:cxnLst/>
            <a:rect l="l" t="t" r="r" b="b"/>
            <a:pathLst>
              <a:path w="1738629" h="191579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3265"/>
                </a:lnTo>
                <a:lnTo>
                  <a:pt x="1124" y="1884888"/>
                </a:lnTo>
                <a:lnTo>
                  <a:pt x="8999" y="1906262"/>
                </a:lnTo>
                <a:lnTo>
                  <a:pt x="30373" y="1914136"/>
                </a:lnTo>
                <a:lnTo>
                  <a:pt x="71996" y="1915261"/>
                </a:lnTo>
                <a:lnTo>
                  <a:pt x="1666595" y="1915261"/>
                </a:lnTo>
                <a:lnTo>
                  <a:pt x="1708218" y="1914136"/>
                </a:lnTo>
                <a:lnTo>
                  <a:pt x="1729592" y="1906262"/>
                </a:lnTo>
                <a:lnTo>
                  <a:pt x="1737466" y="1884888"/>
                </a:lnTo>
                <a:lnTo>
                  <a:pt x="1738591" y="184326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2100393" y="631413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17145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RH-ORA-T1000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16009615146227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9" name="object 19"/>
          <p:cNvSpPr txBox="1"/>
          <p:nvPr/>
        </p:nvSpPr>
        <p:spPr>
          <a:xfrm>
            <a:off x="2145172" y="5226305"/>
            <a:ext cx="1435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ORANGE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2118105" y="5762066"/>
            <a:ext cx="1519555" cy="445770"/>
            <a:chOff x="2118105" y="5762066"/>
            <a:chExt cx="1519555" cy="445770"/>
          </a:xfrm>
        </p:grpSpPr>
        <p:sp>
          <p:nvSpPr>
            <p:cNvPr id="21" name="object 21"/>
            <p:cNvSpPr/>
            <p:nvPr/>
          </p:nvSpPr>
          <p:spPr>
            <a:xfrm>
              <a:off x="2118106" y="5762066"/>
              <a:ext cx="1519555" cy="445770"/>
            </a:xfrm>
            <a:custGeom>
              <a:avLst/>
              <a:gdLst/>
              <a:ahLst/>
              <a:cxnLst/>
              <a:rect l="l" t="t" r="r" b="b"/>
              <a:pathLst>
                <a:path w="1519554" h="445770">
                  <a:moveTo>
                    <a:pt x="1519339" y="19011"/>
                  </a:moveTo>
                  <a:lnTo>
                    <a:pt x="1376057" y="19011"/>
                  </a:lnTo>
                  <a:lnTo>
                    <a:pt x="1376057" y="0"/>
                  </a:lnTo>
                  <a:lnTo>
                    <a:pt x="146481" y="0"/>
                  </a:lnTo>
                  <a:lnTo>
                    <a:pt x="146481" y="19011"/>
                  </a:lnTo>
                  <a:lnTo>
                    <a:pt x="0" y="19011"/>
                  </a:lnTo>
                  <a:lnTo>
                    <a:pt x="0" y="445528"/>
                  </a:lnTo>
                  <a:lnTo>
                    <a:pt x="1519339" y="445528"/>
                  </a:lnTo>
                  <a:lnTo>
                    <a:pt x="1519339" y="190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549365" y="6089529"/>
              <a:ext cx="88087" cy="109232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2263889" y="5781065"/>
              <a:ext cx="1254760" cy="361315"/>
            </a:xfrm>
            <a:custGeom>
              <a:avLst/>
              <a:gdLst/>
              <a:ahLst/>
              <a:cxnLst/>
              <a:rect l="l" t="t" r="r" b="b"/>
              <a:pathLst>
                <a:path w="1254760" h="361314">
                  <a:moveTo>
                    <a:pt x="12293" y="12"/>
                  </a:moveTo>
                  <a:lnTo>
                    <a:pt x="0" y="12"/>
                  </a:lnTo>
                  <a:lnTo>
                    <a:pt x="0" y="360908"/>
                  </a:lnTo>
                  <a:lnTo>
                    <a:pt x="12293" y="360908"/>
                  </a:lnTo>
                  <a:lnTo>
                    <a:pt x="12293" y="12"/>
                  </a:lnTo>
                  <a:close/>
                </a:path>
                <a:path w="1254760" h="361314">
                  <a:moveTo>
                    <a:pt x="38722" y="12"/>
                  </a:moveTo>
                  <a:lnTo>
                    <a:pt x="26403" y="12"/>
                  </a:lnTo>
                  <a:lnTo>
                    <a:pt x="26403" y="360908"/>
                  </a:lnTo>
                  <a:lnTo>
                    <a:pt x="38722" y="360908"/>
                  </a:lnTo>
                  <a:lnTo>
                    <a:pt x="38722" y="12"/>
                  </a:lnTo>
                  <a:close/>
                </a:path>
                <a:path w="1254760" h="361314">
                  <a:moveTo>
                    <a:pt x="104787" y="12"/>
                  </a:moveTo>
                  <a:lnTo>
                    <a:pt x="79260" y="12"/>
                  </a:lnTo>
                  <a:lnTo>
                    <a:pt x="79260" y="295363"/>
                  </a:lnTo>
                  <a:lnTo>
                    <a:pt x="104787" y="295363"/>
                  </a:lnTo>
                  <a:lnTo>
                    <a:pt x="104787" y="12"/>
                  </a:lnTo>
                  <a:close/>
                </a:path>
                <a:path w="1254760" h="361314">
                  <a:moveTo>
                    <a:pt x="131216" y="0"/>
                  </a:moveTo>
                  <a:lnTo>
                    <a:pt x="118897" y="0"/>
                  </a:lnTo>
                  <a:lnTo>
                    <a:pt x="118897" y="295363"/>
                  </a:lnTo>
                  <a:lnTo>
                    <a:pt x="131216" y="295363"/>
                  </a:lnTo>
                  <a:lnTo>
                    <a:pt x="131216" y="0"/>
                  </a:lnTo>
                  <a:close/>
                </a:path>
                <a:path w="1254760" h="361314">
                  <a:moveTo>
                    <a:pt x="157632" y="0"/>
                  </a:moveTo>
                  <a:lnTo>
                    <a:pt x="145313" y="0"/>
                  </a:lnTo>
                  <a:lnTo>
                    <a:pt x="145313" y="295363"/>
                  </a:lnTo>
                  <a:lnTo>
                    <a:pt x="157632" y="295363"/>
                  </a:lnTo>
                  <a:lnTo>
                    <a:pt x="157632" y="0"/>
                  </a:lnTo>
                  <a:close/>
                </a:path>
                <a:path w="1254760" h="361314">
                  <a:moveTo>
                    <a:pt x="223697" y="12"/>
                  </a:moveTo>
                  <a:lnTo>
                    <a:pt x="184950" y="12"/>
                  </a:lnTo>
                  <a:lnTo>
                    <a:pt x="184950" y="295363"/>
                  </a:lnTo>
                  <a:lnTo>
                    <a:pt x="223697" y="295363"/>
                  </a:lnTo>
                  <a:lnTo>
                    <a:pt x="223697" y="12"/>
                  </a:lnTo>
                  <a:close/>
                </a:path>
                <a:path w="1254760" h="361314">
                  <a:moveTo>
                    <a:pt x="263334" y="0"/>
                  </a:moveTo>
                  <a:lnTo>
                    <a:pt x="251015" y="0"/>
                  </a:lnTo>
                  <a:lnTo>
                    <a:pt x="251015" y="295363"/>
                  </a:lnTo>
                  <a:lnTo>
                    <a:pt x="263334" y="295363"/>
                  </a:lnTo>
                  <a:lnTo>
                    <a:pt x="263334" y="0"/>
                  </a:lnTo>
                  <a:close/>
                </a:path>
                <a:path w="1254760" h="361314">
                  <a:moveTo>
                    <a:pt x="316179" y="12"/>
                  </a:moveTo>
                  <a:lnTo>
                    <a:pt x="277431" y="12"/>
                  </a:lnTo>
                  <a:lnTo>
                    <a:pt x="277431" y="295363"/>
                  </a:lnTo>
                  <a:lnTo>
                    <a:pt x="316179" y="295363"/>
                  </a:lnTo>
                  <a:lnTo>
                    <a:pt x="316179" y="12"/>
                  </a:lnTo>
                  <a:close/>
                </a:path>
                <a:path w="1254760" h="361314">
                  <a:moveTo>
                    <a:pt x="382244" y="0"/>
                  </a:moveTo>
                  <a:lnTo>
                    <a:pt x="369925" y="0"/>
                  </a:lnTo>
                  <a:lnTo>
                    <a:pt x="369925" y="295363"/>
                  </a:lnTo>
                  <a:lnTo>
                    <a:pt x="382244" y="295363"/>
                  </a:lnTo>
                  <a:lnTo>
                    <a:pt x="382244" y="0"/>
                  </a:lnTo>
                  <a:close/>
                </a:path>
                <a:path w="1254760" h="361314">
                  <a:moveTo>
                    <a:pt x="408647" y="0"/>
                  </a:moveTo>
                  <a:lnTo>
                    <a:pt x="396341" y="0"/>
                  </a:lnTo>
                  <a:lnTo>
                    <a:pt x="396341" y="295363"/>
                  </a:lnTo>
                  <a:lnTo>
                    <a:pt x="408647" y="295363"/>
                  </a:lnTo>
                  <a:lnTo>
                    <a:pt x="408647" y="0"/>
                  </a:lnTo>
                  <a:close/>
                </a:path>
                <a:path w="1254760" h="361314">
                  <a:moveTo>
                    <a:pt x="461505" y="12"/>
                  </a:moveTo>
                  <a:lnTo>
                    <a:pt x="436994" y="12"/>
                  </a:lnTo>
                  <a:lnTo>
                    <a:pt x="436994" y="295363"/>
                  </a:lnTo>
                  <a:lnTo>
                    <a:pt x="461505" y="295363"/>
                  </a:lnTo>
                  <a:lnTo>
                    <a:pt x="461505" y="12"/>
                  </a:lnTo>
                  <a:close/>
                </a:path>
                <a:path w="1254760" h="361314">
                  <a:moveTo>
                    <a:pt x="501129" y="0"/>
                  </a:moveTo>
                  <a:lnTo>
                    <a:pt x="489839" y="0"/>
                  </a:lnTo>
                  <a:lnTo>
                    <a:pt x="489839" y="295363"/>
                  </a:lnTo>
                  <a:lnTo>
                    <a:pt x="501129" y="295363"/>
                  </a:lnTo>
                  <a:lnTo>
                    <a:pt x="501129" y="0"/>
                  </a:lnTo>
                  <a:close/>
                </a:path>
                <a:path w="1254760" h="361314">
                  <a:moveTo>
                    <a:pt x="540778" y="12"/>
                  </a:moveTo>
                  <a:lnTo>
                    <a:pt x="515239" y="12"/>
                  </a:lnTo>
                  <a:lnTo>
                    <a:pt x="515239" y="295363"/>
                  </a:lnTo>
                  <a:lnTo>
                    <a:pt x="540778" y="295363"/>
                  </a:lnTo>
                  <a:lnTo>
                    <a:pt x="540778" y="12"/>
                  </a:lnTo>
                  <a:close/>
                </a:path>
                <a:path w="1254760" h="361314">
                  <a:moveTo>
                    <a:pt x="593623" y="0"/>
                  </a:moveTo>
                  <a:lnTo>
                    <a:pt x="581317" y="0"/>
                  </a:lnTo>
                  <a:lnTo>
                    <a:pt x="581317" y="295363"/>
                  </a:lnTo>
                  <a:lnTo>
                    <a:pt x="593623" y="295363"/>
                  </a:lnTo>
                  <a:lnTo>
                    <a:pt x="593623" y="0"/>
                  </a:lnTo>
                  <a:close/>
                </a:path>
                <a:path w="1254760" h="361314">
                  <a:moveTo>
                    <a:pt x="620039" y="12"/>
                  </a:moveTo>
                  <a:lnTo>
                    <a:pt x="607720" y="12"/>
                  </a:lnTo>
                  <a:lnTo>
                    <a:pt x="607720" y="360908"/>
                  </a:lnTo>
                  <a:lnTo>
                    <a:pt x="620039" y="360908"/>
                  </a:lnTo>
                  <a:lnTo>
                    <a:pt x="620039" y="12"/>
                  </a:lnTo>
                  <a:close/>
                </a:path>
                <a:path w="1254760" h="361314">
                  <a:moveTo>
                    <a:pt x="646455" y="12"/>
                  </a:moveTo>
                  <a:lnTo>
                    <a:pt x="634136" y="12"/>
                  </a:lnTo>
                  <a:lnTo>
                    <a:pt x="634136" y="360908"/>
                  </a:lnTo>
                  <a:lnTo>
                    <a:pt x="646455" y="360908"/>
                  </a:lnTo>
                  <a:lnTo>
                    <a:pt x="646455" y="12"/>
                  </a:lnTo>
                  <a:close/>
                </a:path>
                <a:path w="1254760" h="361314">
                  <a:moveTo>
                    <a:pt x="687133" y="12"/>
                  </a:moveTo>
                  <a:lnTo>
                    <a:pt x="660577" y="12"/>
                  </a:lnTo>
                  <a:lnTo>
                    <a:pt x="660577" y="295363"/>
                  </a:lnTo>
                  <a:lnTo>
                    <a:pt x="687133" y="295363"/>
                  </a:lnTo>
                  <a:lnTo>
                    <a:pt x="687133" y="12"/>
                  </a:lnTo>
                  <a:close/>
                </a:path>
                <a:path w="1254760" h="361314">
                  <a:moveTo>
                    <a:pt x="739978" y="12"/>
                  </a:moveTo>
                  <a:lnTo>
                    <a:pt x="713422" y="12"/>
                  </a:lnTo>
                  <a:lnTo>
                    <a:pt x="713422" y="295363"/>
                  </a:lnTo>
                  <a:lnTo>
                    <a:pt x="739978" y="295363"/>
                  </a:lnTo>
                  <a:lnTo>
                    <a:pt x="739978" y="12"/>
                  </a:lnTo>
                  <a:close/>
                </a:path>
                <a:path w="1254760" h="361314">
                  <a:moveTo>
                    <a:pt x="765365" y="0"/>
                  </a:moveTo>
                  <a:lnTo>
                    <a:pt x="753046" y="0"/>
                  </a:lnTo>
                  <a:lnTo>
                    <a:pt x="753046" y="295363"/>
                  </a:lnTo>
                  <a:lnTo>
                    <a:pt x="765365" y="295363"/>
                  </a:lnTo>
                  <a:lnTo>
                    <a:pt x="765365" y="0"/>
                  </a:lnTo>
                  <a:close/>
                </a:path>
                <a:path w="1254760" h="361314">
                  <a:moveTo>
                    <a:pt x="818210" y="12"/>
                  </a:moveTo>
                  <a:lnTo>
                    <a:pt x="779475" y="12"/>
                  </a:lnTo>
                  <a:lnTo>
                    <a:pt x="779475" y="295363"/>
                  </a:lnTo>
                  <a:lnTo>
                    <a:pt x="818210" y="295363"/>
                  </a:lnTo>
                  <a:lnTo>
                    <a:pt x="818210" y="12"/>
                  </a:lnTo>
                  <a:close/>
                </a:path>
                <a:path w="1254760" h="361314">
                  <a:moveTo>
                    <a:pt x="857859" y="0"/>
                  </a:moveTo>
                  <a:lnTo>
                    <a:pt x="845553" y="0"/>
                  </a:lnTo>
                  <a:lnTo>
                    <a:pt x="845553" y="295363"/>
                  </a:lnTo>
                  <a:lnTo>
                    <a:pt x="857859" y="295363"/>
                  </a:lnTo>
                  <a:lnTo>
                    <a:pt x="857859" y="0"/>
                  </a:lnTo>
                  <a:close/>
                </a:path>
                <a:path w="1254760" h="361314">
                  <a:moveTo>
                    <a:pt x="884275" y="0"/>
                  </a:moveTo>
                  <a:lnTo>
                    <a:pt x="871956" y="0"/>
                  </a:lnTo>
                  <a:lnTo>
                    <a:pt x="871956" y="295363"/>
                  </a:lnTo>
                  <a:lnTo>
                    <a:pt x="884275" y="295363"/>
                  </a:lnTo>
                  <a:lnTo>
                    <a:pt x="884275" y="0"/>
                  </a:lnTo>
                  <a:close/>
                </a:path>
                <a:path w="1254760" h="361314">
                  <a:moveTo>
                    <a:pt x="950341" y="0"/>
                  </a:moveTo>
                  <a:lnTo>
                    <a:pt x="938022" y="0"/>
                  </a:lnTo>
                  <a:lnTo>
                    <a:pt x="938022" y="295363"/>
                  </a:lnTo>
                  <a:lnTo>
                    <a:pt x="950341" y="295363"/>
                  </a:lnTo>
                  <a:lnTo>
                    <a:pt x="950341" y="0"/>
                  </a:lnTo>
                  <a:close/>
                </a:path>
                <a:path w="1254760" h="361314">
                  <a:moveTo>
                    <a:pt x="1003185" y="12"/>
                  </a:moveTo>
                  <a:lnTo>
                    <a:pt x="964450" y="12"/>
                  </a:lnTo>
                  <a:lnTo>
                    <a:pt x="964450" y="295363"/>
                  </a:lnTo>
                  <a:lnTo>
                    <a:pt x="1003185" y="295363"/>
                  </a:lnTo>
                  <a:lnTo>
                    <a:pt x="1003185" y="12"/>
                  </a:lnTo>
                  <a:close/>
                </a:path>
                <a:path w="1254760" h="361314">
                  <a:moveTo>
                    <a:pt x="1042822" y="0"/>
                  </a:moveTo>
                  <a:lnTo>
                    <a:pt x="1030503" y="0"/>
                  </a:lnTo>
                  <a:lnTo>
                    <a:pt x="1030503" y="295363"/>
                  </a:lnTo>
                  <a:lnTo>
                    <a:pt x="1042822" y="295363"/>
                  </a:lnTo>
                  <a:lnTo>
                    <a:pt x="1042822" y="0"/>
                  </a:lnTo>
                  <a:close/>
                </a:path>
                <a:path w="1254760" h="361314">
                  <a:moveTo>
                    <a:pt x="1095667" y="12"/>
                  </a:moveTo>
                  <a:lnTo>
                    <a:pt x="1056919" y="12"/>
                  </a:lnTo>
                  <a:lnTo>
                    <a:pt x="1056919" y="295363"/>
                  </a:lnTo>
                  <a:lnTo>
                    <a:pt x="1095667" y="295363"/>
                  </a:lnTo>
                  <a:lnTo>
                    <a:pt x="1095667" y="12"/>
                  </a:lnTo>
                  <a:close/>
                </a:path>
                <a:path w="1254760" h="361314">
                  <a:moveTo>
                    <a:pt x="1149527" y="12"/>
                  </a:moveTo>
                  <a:lnTo>
                    <a:pt x="1122972" y="12"/>
                  </a:lnTo>
                  <a:lnTo>
                    <a:pt x="1122972" y="295363"/>
                  </a:lnTo>
                  <a:lnTo>
                    <a:pt x="1149527" y="295363"/>
                  </a:lnTo>
                  <a:lnTo>
                    <a:pt x="1149527" y="12"/>
                  </a:lnTo>
                  <a:close/>
                </a:path>
                <a:path w="1254760" h="361314">
                  <a:moveTo>
                    <a:pt x="1189177" y="12"/>
                  </a:moveTo>
                  <a:lnTo>
                    <a:pt x="1162621" y="12"/>
                  </a:lnTo>
                  <a:lnTo>
                    <a:pt x="1162621" y="295363"/>
                  </a:lnTo>
                  <a:lnTo>
                    <a:pt x="1189177" y="295363"/>
                  </a:lnTo>
                  <a:lnTo>
                    <a:pt x="1189177" y="12"/>
                  </a:lnTo>
                  <a:close/>
                </a:path>
                <a:path w="1254760" h="361314">
                  <a:moveTo>
                    <a:pt x="1227759" y="12"/>
                  </a:moveTo>
                  <a:lnTo>
                    <a:pt x="1215453" y="12"/>
                  </a:lnTo>
                  <a:lnTo>
                    <a:pt x="1215453" y="360908"/>
                  </a:lnTo>
                  <a:lnTo>
                    <a:pt x="1227759" y="360908"/>
                  </a:lnTo>
                  <a:lnTo>
                    <a:pt x="1227759" y="12"/>
                  </a:lnTo>
                  <a:close/>
                </a:path>
                <a:path w="1254760" h="361314">
                  <a:moveTo>
                    <a:pt x="1254201" y="12"/>
                  </a:moveTo>
                  <a:lnTo>
                    <a:pt x="1241882" y="12"/>
                  </a:lnTo>
                  <a:lnTo>
                    <a:pt x="1241882" y="360908"/>
                  </a:lnTo>
                  <a:lnTo>
                    <a:pt x="1254201" y="360908"/>
                  </a:lnTo>
                  <a:lnTo>
                    <a:pt x="1254201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2118691" y="6036643"/>
            <a:ext cx="1358900" cy="20510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50" spc="20" dirty="0">
                <a:latin typeface="Arial MT"/>
                <a:cs typeface="Arial MT"/>
              </a:rPr>
              <a:t>6 </a:t>
            </a:r>
            <a:r>
              <a:rPr sz="1150" spc="10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009615 </a:t>
            </a:r>
            <a:r>
              <a:rPr sz="1150" spc="13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14644</a:t>
            </a:r>
            <a:r>
              <a:rPr sz="1150" spc="-30" dirty="0">
                <a:latin typeface="Arial MT"/>
                <a:cs typeface="Arial MT"/>
              </a:rPr>
              <a:t> </a:t>
            </a:r>
            <a:r>
              <a:rPr sz="1150" spc="20" dirty="0">
                <a:latin typeface="Arial MT"/>
                <a:cs typeface="Arial MT"/>
              </a:rPr>
              <a:t>2</a:t>
            </a:r>
            <a:endParaRPr sz="1150">
              <a:latin typeface="Arial MT"/>
              <a:cs typeface="Arial MT"/>
            </a:endParaRPr>
          </a:p>
        </p:txBody>
      </p:sp>
      <p:pic>
        <p:nvPicPr>
          <p:cNvPr id="25" name="object 2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562245" y="3949153"/>
            <a:ext cx="575607" cy="1127252"/>
          </a:xfrm>
          <a:prstGeom prst="rect">
            <a:avLst/>
          </a:prstGeom>
        </p:spPr>
      </p:pic>
      <p:sp>
        <p:nvSpPr>
          <p:cNvPr id="26" name="object 26"/>
          <p:cNvSpPr/>
          <p:nvPr/>
        </p:nvSpPr>
        <p:spPr>
          <a:xfrm>
            <a:off x="3822044" y="5152478"/>
            <a:ext cx="1738630" cy="1914525"/>
          </a:xfrm>
          <a:custGeom>
            <a:avLst/>
            <a:gdLst/>
            <a:ahLst/>
            <a:cxnLst/>
            <a:rect l="l" t="t" r="r" b="b"/>
            <a:pathLst>
              <a:path w="1738629" h="19145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490"/>
                </a:lnTo>
                <a:lnTo>
                  <a:pt x="1124" y="1884113"/>
                </a:lnTo>
                <a:lnTo>
                  <a:pt x="8999" y="1905487"/>
                </a:lnTo>
                <a:lnTo>
                  <a:pt x="30373" y="1913361"/>
                </a:lnTo>
                <a:lnTo>
                  <a:pt x="71996" y="1914486"/>
                </a:lnTo>
                <a:lnTo>
                  <a:pt x="1666595" y="1914486"/>
                </a:lnTo>
                <a:lnTo>
                  <a:pt x="1708218" y="1913361"/>
                </a:lnTo>
                <a:lnTo>
                  <a:pt x="1729592" y="1905487"/>
                </a:lnTo>
                <a:lnTo>
                  <a:pt x="1737466" y="1884113"/>
                </a:lnTo>
                <a:lnTo>
                  <a:pt x="1738591" y="184249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3923691" y="6320833"/>
          <a:ext cx="1528445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70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 marR="3175">
                        <a:lnSpc>
                          <a:spcPts val="760"/>
                        </a:lnSpc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RH-ORA-E2000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 marR="317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 marR="317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16009615146234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8" name="object 28"/>
          <p:cNvSpPr txBox="1"/>
          <p:nvPr/>
        </p:nvSpPr>
        <p:spPr>
          <a:xfrm>
            <a:off x="3968473" y="5257287"/>
            <a:ext cx="1435100" cy="3149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ts val="114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ORANGE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ts val="114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9" name="object 29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394810" y="3901528"/>
            <a:ext cx="565961" cy="1155331"/>
          </a:xfrm>
          <a:prstGeom prst="rect">
            <a:avLst/>
          </a:prstGeom>
        </p:spPr>
      </p:pic>
      <p:grpSp>
        <p:nvGrpSpPr>
          <p:cNvPr id="30" name="object 30"/>
          <p:cNvGrpSpPr/>
          <p:nvPr/>
        </p:nvGrpSpPr>
        <p:grpSpPr>
          <a:xfrm>
            <a:off x="3931323" y="5768759"/>
            <a:ext cx="1496060" cy="432434"/>
            <a:chOff x="3931323" y="5768759"/>
            <a:chExt cx="1496060" cy="432434"/>
          </a:xfrm>
        </p:grpSpPr>
        <p:sp>
          <p:nvSpPr>
            <p:cNvPr id="31" name="object 31"/>
            <p:cNvSpPr/>
            <p:nvPr/>
          </p:nvSpPr>
          <p:spPr>
            <a:xfrm>
              <a:off x="3931323" y="5768758"/>
              <a:ext cx="1496060" cy="432434"/>
            </a:xfrm>
            <a:custGeom>
              <a:avLst/>
              <a:gdLst/>
              <a:ahLst/>
              <a:cxnLst/>
              <a:rect l="l" t="t" r="r" b="b"/>
              <a:pathLst>
                <a:path w="1496060" h="432435">
                  <a:moveTo>
                    <a:pt x="1496021" y="19011"/>
                  </a:moveTo>
                  <a:lnTo>
                    <a:pt x="1386141" y="19011"/>
                  </a:lnTo>
                  <a:lnTo>
                    <a:pt x="1386141" y="0"/>
                  </a:lnTo>
                  <a:lnTo>
                    <a:pt x="156565" y="0"/>
                  </a:lnTo>
                  <a:lnTo>
                    <a:pt x="156565" y="19011"/>
                  </a:lnTo>
                  <a:lnTo>
                    <a:pt x="0" y="19011"/>
                  </a:lnTo>
                  <a:lnTo>
                    <a:pt x="0" y="425615"/>
                  </a:lnTo>
                  <a:lnTo>
                    <a:pt x="156565" y="425615"/>
                  </a:lnTo>
                  <a:lnTo>
                    <a:pt x="156565" y="432003"/>
                  </a:lnTo>
                  <a:lnTo>
                    <a:pt x="1386141" y="432003"/>
                  </a:lnTo>
                  <a:lnTo>
                    <a:pt x="1386141" y="425615"/>
                  </a:lnTo>
                  <a:lnTo>
                    <a:pt x="1496021" y="425615"/>
                  </a:lnTo>
                  <a:lnTo>
                    <a:pt x="1496021" y="190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40600" y="6081350"/>
              <a:ext cx="86740" cy="104571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4074846" y="5787783"/>
              <a:ext cx="1235075" cy="344170"/>
            </a:xfrm>
            <a:custGeom>
              <a:avLst/>
              <a:gdLst/>
              <a:ahLst/>
              <a:cxnLst/>
              <a:rect l="l" t="t" r="r" b="b"/>
              <a:pathLst>
                <a:path w="1235075" h="344170">
                  <a:moveTo>
                    <a:pt x="12141" y="0"/>
                  </a:moveTo>
                  <a:lnTo>
                    <a:pt x="0" y="0"/>
                  </a:lnTo>
                  <a:lnTo>
                    <a:pt x="0" y="343763"/>
                  </a:lnTo>
                  <a:lnTo>
                    <a:pt x="12141" y="343763"/>
                  </a:lnTo>
                  <a:lnTo>
                    <a:pt x="12141" y="0"/>
                  </a:lnTo>
                  <a:close/>
                </a:path>
                <a:path w="1235075" h="344170">
                  <a:moveTo>
                    <a:pt x="38150" y="0"/>
                  </a:moveTo>
                  <a:lnTo>
                    <a:pt x="26022" y="0"/>
                  </a:lnTo>
                  <a:lnTo>
                    <a:pt x="26022" y="343763"/>
                  </a:lnTo>
                  <a:lnTo>
                    <a:pt x="38150" y="343763"/>
                  </a:lnTo>
                  <a:lnTo>
                    <a:pt x="38150" y="0"/>
                  </a:lnTo>
                  <a:close/>
                </a:path>
                <a:path w="1235075" h="344170">
                  <a:moveTo>
                    <a:pt x="103187" y="0"/>
                  </a:moveTo>
                  <a:lnTo>
                    <a:pt x="78054" y="0"/>
                  </a:lnTo>
                  <a:lnTo>
                    <a:pt x="78054" y="281012"/>
                  </a:lnTo>
                  <a:lnTo>
                    <a:pt x="103187" y="281012"/>
                  </a:lnTo>
                  <a:lnTo>
                    <a:pt x="103187" y="0"/>
                  </a:lnTo>
                  <a:close/>
                </a:path>
                <a:path w="1235075" h="344170">
                  <a:moveTo>
                    <a:pt x="129197" y="0"/>
                  </a:moveTo>
                  <a:lnTo>
                    <a:pt x="117081" y="0"/>
                  </a:lnTo>
                  <a:lnTo>
                    <a:pt x="117081" y="281012"/>
                  </a:lnTo>
                  <a:lnTo>
                    <a:pt x="129197" y="281012"/>
                  </a:lnTo>
                  <a:lnTo>
                    <a:pt x="129197" y="0"/>
                  </a:lnTo>
                  <a:close/>
                </a:path>
                <a:path w="1235075" h="344170">
                  <a:moveTo>
                    <a:pt x="155232" y="0"/>
                  </a:moveTo>
                  <a:lnTo>
                    <a:pt x="143103" y="0"/>
                  </a:lnTo>
                  <a:lnTo>
                    <a:pt x="143103" y="281012"/>
                  </a:lnTo>
                  <a:lnTo>
                    <a:pt x="155232" y="281012"/>
                  </a:lnTo>
                  <a:lnTo>
                    <a:pt x="155232" y="0"/>
                  </a:lnTo>
                  <a:close/>
                </a:path>
                <a:path w="1235075" h="344170">
                  <a:moveTo>
                    <a:pt x="220268" y="0"/>
                  </a:moveTo>
                  <a:lnTo>
                    <a:pt x="182118" y="0"/>
                  </a:lnTo>
                  <a:lnTo>
                    <a:pt x="182118" y="281012"/>
                  </a:lnTo>
                  <a:lnTo>
                    <a:pt x="220268" y="281012"/>
                  </a:lnTo>
                  <a:lnTo>
                    <a:pt x="220268" y="0"/>
                  </a:lnTo>
                  <a:close/>
                </a:path>
                <a:path w="1235075" h="344170">
                  <a:moveTo>
                    <a:pt x="259308" y="0"/>
                  </a:moveTo>
                  <a:lnTo>
                    <a:pt x="247167" y="0"/>
                  </a:lnTo>
                  <a:lnTo>
                    <a:pt x="247167" y="281012"/>
                  </a:lnTo>
                  <a:lnTo>
                    <a:pt x="259308" y="281012"/>
                  </a:lnTo>
                  <a:lnTo>
                    <a:pt x="259308" y="0"/>
                  </a:lnTo>
                  <a:close/>
                </a:path>
                <a:path w="1235075" h="344170">
                  <a:moveTo>
                    <a:pt x="311340" y="0"/>
                  </a:moveTo>
                  <a:lnTo>
                    <a:pt x="273189" y="0"/>
                  </a:lnTo>
                  <a:lnTo>
                    <a:pt x="273189" y="281012"/>
                  </a:lnTo>
                  <a:lnTo>
                    <a:pt x="311340" y="281012"/>
                  </a:lnTo>
                  <a:lnTo>
                    <a:pt x="311340" y="0"/>
                  </a:lnTo>
                  <a:close/>
                </a:path>
                <a:path w="1235075" h="344170">
                  <a:moveTo>
                    <a:pt x="376389" y="0"/>
                  </a:moveTo>
                  <a:lnTo>
                    <a:pt x="364261" y="0"/>
                  </a:lnTo>
                  <a:lnTo>
                    <a:pt x="364261" y="281012"/>
                  </a:lnTo>
                  <a:lnTo>
                    <a:pt x="376389" y="281012"/>
                  </a:lnTo>
                  <a:lnTo>
                    <a:pt x="376389" y="0"/>
                  </a:lnTo>
                  <a:close/>
                </a:path>
                <a:path w="1235075" h="344170">
                  <a:moveTo>
                    <a:pt x="402399" y="0"/>
                  </a:moveTo>
                  <a:lnTo>
                    <a:pt x="390271" y="0"/>
                  </a:lnTo>
                  <a:lnTo>
                    <a:pt x="390271" y="281012"/>
                  </a:lnTo>
                  <a:lnTo>
                    <a:pt x="402399" y="281012"/>
                  </a:lnTo>
                  <a:lnTo>
                    <a:pt x="402399" y="0"/>
                  </a:lnTo>
                  <a:close/>
                </a:path>
                <a:path w="1235075" h="344170">
                  <a:moveTo>
                    <a:pt x="454418" y="0"/>
                  </a:moveTo>
                  <a:lnTo>
                    <a:pt x="430301" y="0"/>
                  </a:lnTo>
                  <a:lnTo>
                    <a:pt x="430301" y="281012"/>
                  </a:lnTo>
                  <a:lnTo>
                    <a:pt x="454418" y="281012"/>
                  </a:lnTo>
                  <a:lnTo>
                    <a:pt x="454418" y="0"/>
                  </a:lnTo>
                  <a:close/>
                </a:path>
                <a:path w="1235075" h="344170">
                  <a:moveTo>
                    <a:pt x="493471" y="0"/>
                  </a:moveTo>
                  <a:lnTo>
                    <a:pt x="482346" y="0"/>
                  </a:lnTo>
                  <a:lnTo>
                    <a:pt x="482346" y="281012"/>
                  </a:lnTo>
                  <a:lnTo>
                    <a:pt x="493471" y="281012"/>
                  </a:lnTo>
                  <a:lnTo>
                    <a:pt x="493471" y="0"/>
                  </a:lnTo>
                  <a:close/>
                </a:path>
                <a:path w="1235075" h="344170">
                  <a:moveTo>
                    <a:pt x="532498" y="0"/>
                  </a:moveTo>
                  <a:lnTo>
                    <a:pt x="507352" y="0"/>
                  </a:lnTo>
                  <a:lnTo>
                    <a:pt x="507352" y="281012"/>
                  </a:lnTo>
                  <a:lnTo>
                    <a:pt x="532498" y="281012"/>
                  </a:lnTo>
                  <a:lnTo>
                    <a:pt x="532498" y="0"/>
                  </a:lnTo>
                  <a:close/>
                </a:path>
                <a:path w="1235075" h="344170">
                  <a:moveTo>
                    <a:pt x="584530" y="0"/>
                  </a:moveTo>
                  <a:lnTo>
                    <a:pt x="572389" y="0"/>
                  </a:lnTo>
                  <a:lnTo>
                    <a:pt x="572389" y="281012"/>
                  </a:lnTo>
                  <a:lnTo>
                    <a:pt x="584530" y="281012"/>
                  </a:lnTo>
                  <a:lnTo>
                    <a:pt x="584530" y="0"/>
                  </a:lnTo>
                  <a:close/>
                </a:path>
                <a:path w="1235075" h="344170">
                  <a:moveTo>
                    <a:pt x="610539" y="0"/>
                  </a:moveTo>
                  <a:lnTo>
                    <a:pt x="598411" y="0"/>
                  </a:lnTo>
                  <a:lnTo>
                    <a:pt x="598411" y="343763"/>
                  </a:lnTo>
                  <a:lnTo>
                    <a:pt x="610539" y="343763"/>
                  </a:lnTo>
                  <a:lnTo>
                    <a:pt x="610539" y="0"/>
                  </a:lnTo>
                  <a:close/>
                </a:path>
                <a:path w="1235075" h="344170">
                  <a:moveTo>
                    <a:pt x="636562" y="0"/>
                  </a:moveTo>
                  <a:lnTo>
                    <a:pt x="624433" y="0"/>
                  </a:lnTo>
                  <a:lnTo>
                    <a:pt x="624433" y="343763"/>
                  </a:lnTo>
                  <a:lnTo>
                    <a:pt x="636562" y="343763"/>
                  </a:lnTo>
                  <a:lnTo>
                    <a:pt x="636562" y="0"/>
                  </a:lnTo>
                  <a:close/>
                </a:path>
                <a:path w="1235075" h="344170">
                  <a:moveTo>
                    <a:pt x="676605" y="0"/>
                  </a:moveTo>
                  <a:lnTo>
                    <a:pt x="650455" y="0"/>
                  </a:lnTo>
                  <a:lnTo>
                    <a:pt x="650455" y="281012"/>
                  </a:lnTo>
                  <a:lnTo>
                    <a:pt x="676605" y="281012"/>
                  </a:lnTo>
                  <a:lnTo>
                    <a:pt x="676605" y="0"/>
                  </a:lnTo>
                  <a:close/>
                </a:path>
                <a:path w="1235075" h="344170">
                  <a:moveTo>
                    <a:pt x="728637" y="0"/>
                  </a:moveTo>
                  <a:lnTo>
                    <a:pt x="702487" y="0"/>
                  </a:lnTo>
                  <a:lnTo>
                    <a:pt x="702487" y="281012"/>
                  </a:lnTo>
                  <a:lnTo>
                    <a:pt x="728637" y="281012"/>
                  </a:lnTo>
                  <a:lnTo>
                    <a:pt x="728637" y="0"/>
                  </a:lnTo>
                  <a:close/>
                </a:path>
                <a:path w="1235075" h="344170">
                  <a:moveTo>
                    <a:pt x="753630" y="0"/>
                  </a:moveTo>
                  <a:lnTo>
                    <a:pt x="741514" y="0"/>
                  </a:lnTo>
                  <a:lnTo>
                    <a:pt x="741514" y="281012"/>
                  </a:lnTo>
                  <a:lnTo>
                    <a:pt x="753630" y="281012"/>
                  </a:lnTo>
                  <a:lnTo>
                    <a:pt x="753630" y="0"/>
                  </a:lnTo>
                  <a:close/>
                </a:path>
                <a:path w="1235075" h="344170">
                  <a:moveTo>
                    <a:pt x="805688" y="0"/>
                  </a:moveTo>
                  <a:lnTo>
                    <a:pt x="767537" y="0"/>
                  </a:lnTo>
                  <a:lnTo>
                    <a:pt x="767537" y="281012"/>
                  </a:lnTo>
                  <a:lnTo>
                    <a:pt x="805688" y="281012"/>
                  </a:lnTo>
                  <a:lnTo>
                    <a:pt x="805688" y="0"/>
                  </a:lnTo>
                  <a:close/>
                </a:path>
                <a:path w="1235075" h="344170">
                  <a:moveTo>
                    <a:pt x="844702" y="0"/>
                  </a:moveTo>
                  <a:lnTo>
                    <a:pt x="832573" y="0"/>
                  </a:lnTo>
                  <a:lnTo>
                    <a:pt x="832573" y="281012"/>
                  </a:lnTo>
                  <a:lnTo>
                    <a:pt x="844702" y="281012"/>
                  </a:lnTo>
                  <a:lnTo>
                    <a:pt x="844702" y="0"/>
                  </a:lnTo>
                  <a:close/>
                </a:path>
                <a:path w="1235075" h="344170">
                  <a:moveTo>
                    <a:pt x="870737" y="0"/>
                  </a:moveTo>
                  <a:lnTo>
                    <a:pt x="858596" y="0"/>
                  </a:lnTo>
                  <a:lnTo>
                    <a:pt x="858596" y="281012"/>
                  </a:lnTo>
                  <a:lnTo>
                    <a:pt x="870737" y="281012"/>
                  </a:lnTo>
                  <a:lnTo>
                    <a:pt x="870737" y="0"/>
                  </a:lnTo>
                  <a:close/>
                </a:path>
                <a:path w="1235075" h="344170">
                  <a:moveTo>
                    <a:pt x="935774" y="0"/>
                  </a:moveTo>
                  <a:lnTo>
                    <a:pt x="923645" y="0"/>
                  </a:lnTo>
                  <a:lnTo>
                    <a:pt x="923645" y="281012"/>
                  </a:lnTo>
                  <a:lnTo>
                    <a:pt x="935774" y="281012"/>
                  </a:lnTo>
                  <a:lnTo>
                    <a:pt x="935774" y="0"/>
                  </a:lnTo>
                  <a:close/>
                </a:path>
                <a:path w="1235075" h="344170">
                  <a:moveTo>
                    <a:pt x="987806" y="0"/>
                  </a:moveTo>
                  <a:lnTo>
                    <a:pt x="949655" y="0"/>
                  </a:lnTo>
                  <a:lnTo>
                    <a:pt x="949655" y="281012"/>
                  </a:lnTo>
                  <a:lnTo>
                    <a:pt x="987806" y="281012"/>
                  </a:lnTo>
                  <a:lnTo>
                    <a:pt x="987806" y="0"/>
                  </a:lnTo>
                  <a:close/>
                </a:path>
                <a:path w="1235075" h="344170">
                  <a:moveTo>
                    <a:pt x="1026845" y="0"/>
                  </a:moveTo>
                  <a:lnTo>
                    <a:pt x="1014704" y="0"/>
                  </a:lnTo>
                  <a:lnTo>
                    <a:pt x="1014704" y="281012"/>
                  </a:lnTo>
                  <a:lnTo>
                    <a:pt x="1026845" y="281012"/>
                  </a:lnTo>
                  <a:lnTo>
                    <a:pt x="1026845" y="0"/>
                  </a:lnTo>
                  <a:close/>
                </a:path>
                <a:path w="1235075" h="344170">
                  <a:moveTo>
                    <a:pt x="1091882" y="0"/>
                  </a:moveTo>
                  <a:lnTo>
                    <a:pt x="1053731" y="0"/>
                  </a:lnTo>
                  <a:lnTo>
                    <a:pt x="1053731" y="281012"/>
                  </a:lnTo>
                  <a:lnTo>
                    <a:pt x="1091882" y="281012"/>
                  </a:lnTo>
                  <a:lnTo>
                    <a:pt x="1091882" y="0"/>
                  </a:lnTo>
                  <a:close/>
                </a:path>
                <a:path w="1235075" h="344170">
                  <a:moveTo>
                    <a:pt x="1143914" y="0"/>
                  </a:moveTo>
                  <a:lnTo>
                    <a:pt x="1105763" y="0"/>
                  </a:lnTo>
                  <a:lnTo>
                    <a:pt x="1105763" y="281012"/>
                  </a:lnTo>
                  <a:lnTo>
                    <a:pt x="1143914" y="281012"/>
                  </a:lnTo>
                  <a:lnTo>
                    <a:pt x="1143914" y="0"/>
                  </a:lnTo>
                  <a:close/>
                </a:path>
                <a:path w="1235075" h="344170">
                  <a:moveTo>
                    <a:pt x="1169924" y="0"/>
                  </a:moveTo>
                  <a:lnTo>
                    <a:pt x="1157795" y="0"/>
                  </a:lnTo>
                  <a:lnTo>
                    <a:pt x="1157795" y="281012"/>
                  </a:lnTo>
                  <a:lnTo>
                    <a:pt x="1169924" y="281012"/>
                  </a:lnTo>
                  <a:lnTo>
                    <a:pt x="1169924" y="0"/>
                  </a:lnTo>
                  <a:close/>
                </a:path>
                <a:path w="1235075" h="344170">
                  <a:moveTo>
                    <a:pt x="1208963" y="0"/>
                  </a:moveTo>
                  <a:lnTo>
                    <a:pt x="1196835" y="0"/>
                  </a:lnTo>
                  <a:lnTo>
                    <a:pt x="1196835" y="343763"/>
                  </a:lnTo>
                  <a:lnTo>
                    <a:pt x="1208963" y="343763"/>
                  </a:lnTo>
                  <a:lnTo>
                    <a:pt x="1208963" y="0"/>
                  </a:lnTo>
                  <a:close/>
                </a:path>
                <a:path w="1235075" h="344170">
                  <a:moveTo>
                    <a:pt x="1234986" y="0"/>
                  </a:moveTo>
                  <a:lnTo>
                    <a:pt x="1222844" y="0"/>
                  </a:lnTo>
                  <a:lnTo>
                    <a:pt x="1222844" y="343763"/>
                  </a:lnTo>
                  <a:lnTo>
                    <a:pt x="1234986" y="343763"/>
                  </a:lnTo>
                  <a:lnTo>
                    <a:pt x="123498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3931685" y="6030174"/>
            <a:ext cx="1337945" cy="1974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00" spc="35" dirty="0">
                <a:latin typeface="Arial MT"/>
                <a:cs typeface="Arial MT"/>
              </a:rPr>
              <a:t>6 </a:t>
            </a:r>
            <a:r>
              <a:rPr sz="1100" spc="114" dirty="0">
                <a:latin typeface="Arial MT"/>
                <a:cs typeface="Arial MT"/>
              </a:rPr>
              <a:t> </a:t>
            </a:r>
            <a:r>
              <a:rPr sz="1100" spc="30" dirty="0">
                <a:latin typeface="Arial MT"/>
                <a:cs typeface="Arial MT"/>
              </a:rPr>
              <a:t>009615 </a:t>
            </a:r>
            <a:r>
              <a:rPr sz="1100" spc="140" dirty="0">
                <a:latin typeface="Arial MT"/>
                <a:cs typeface="Arial MT"/>
              </a:rPr>
              <a:t> </a:t>
            </a:r>
            <a:r>
              <a:rPr sz="1100" spc="30" dirty="0">
                <a:latin typeface="Arial MT"/>
                <a:cs typeface="Arial MT"/>
              </a:rPr>
              <a:t>14645</a:t>
            </a:r>
            <a:r>
              <a:rPr sz="1100" spc="-15" dirty="0">
                <a:latin typeface="Arial MT"/>
                <a:cs typeface="Arial MT"/>
              </a:rPr>
              <a:t> </a:t>
            </a:r>
            <a:r>
              <a:rPr sz="1100" spc="35" dirty="0">
                <a:latin typeface="Arial MT"/>
                <a:cs typeface="Arial MT"/>
              </a:rPr>
              <a:t>9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2003865" y="1933496"/>
            <a:ext cx="1738630" cy="1911985"/>
          </a:xfrm>
          <a:custGeom>
            <a:avLst/>
            <a:gdLst/>
            <a:ahLst/>
            <a:cxnLst/>
            <a:rect l="l" t="t" r="r" b="b"/>
            <a:pathLst>
              <a:path w="1738629" h="191198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9722"/>
                </a:lnTo>
                <a:lnTo>
                  <a:pt x="1124" y="1881344"/>
                </a:lnTo>
                <a:lnTo>
                  <a:pt x="8999" y="1902718"/>
                </a:lnTo>
                <a:lnTo>
                  <a:pt x="30373" y="1910593"/>
                </a:lnTo>
                <a:lnTo>
                  <a:pt x="71996" y="1911718"/>
                </a:lnTo>
                <a:lnTo>
                  <a:pt x="1666595" y="1911718"/>
                </a:lnTo>
                <a:lnTo>
                  <a:pt x="1708218" y="1910593"/>
                </a:lnTo>
                <a:lnTo>
                  <a:pt x="1729592" y="1902718"/>
                </a:lnTo>
                <a:lnTo>
                  <a:pt x="1737466" y="1881344"/>
                </a:lnTo>
                <a:lnTo>
                  <a:pt x="1738591" y="183972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6" name="object 36"/>
          <p:cNvGraphicFramePr>
            <a:graphicFrameLocks noGrp="1"/>
          </p:cNvGraphicFramePr>
          <p:nvPr/>
        </p:nvGraphicFramePr>
        <p:xfrm>
          <a:off x="2105513" y="309907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RH-BME-T1000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16005118003111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7" name="object 37"/>
          <p:cNvSpPr txBox="1"/>
          <p:nvPr/>
        </p:nvSpPr>
        <p:spPr>
          <a:xfrm>
            <a:off x="2155888" y="2046643"/>
            <a:ext cx="1435100" cy="3289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sz="1000" b="1" spc="-40" dirty="0">
                <a:latin typeface="Trebuchet MS"/>
                <a:cs typeface="Trebuchet MS"/>
              </a:rPr>
              <a:t>BREAK</a:t>
            </a:r>
            <a:r>
              <a:rPr sz="1000" b="1" spc="-80" dirty="0">
                <a:latin typeface="Trebuchet MS"/>
                <a:cs typeface="Trebuchet MS"/>
              </a:rPr>
              <a:t>F</a:t>
            </a:r>
            <a:r>
              <a:rPr sz="1000" b="1" spc="-30" dirty="0">
                <a:latin typeface="Trebuchet MS"/>
                <a:cs typeface="Trebuchet MS"/>
              </a:rPr>
              <a:t>AST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MEDLEY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2263800" y="2547175"/>
            <a:ext cx="1242695" cy="432434"/>
            <a:chOff x="2263800" y="2547175"/>
            <a:chExt cx="1242695" cy="432434"/>
          </a:xfrm>
        </p:grpSpPr>
        <p:sp>
          <p:nvSpPr>
            <p:cNvPr id="39" name="object 39"/>
            <p:cNvSpPr/>
            <p:nvPr/>
          </p:nvSpPr>
          <p:spPr>
            <a:xfrm>
              <a:off x="2263800" y="2547188"/>
              <a:ext cx="1242695" cy="432434"/>
            </a:xfrm>
            <a:custGeom>
              <a:avLst/>
              <a:gdLst/>
              <a:ahLst/>
              <a:cxnLst/>
              <a:rect l="l" t="t" r="r" b="b"/>
              <a:pathLst>
                <a:path w="1242695" h="432435">
                  <a:moveTo>
                    <a:pt x="1242656" y="10845"/>
                  </a:moveTo>
                  <a:lnTo>
                    <a:pt x="1229575" y="10845"/>
                  </a:lnTo>
                  <a:lnTo>
                    <a:pt x="1229575" y="0"/>
                  </a:lnTo>
                  <a:lnTo>
                    <a:pt x="0" y="0"/>
                  </a:lnTo>
                  <a:lnTo>
                    <a:pt x="0" y="431990"/>
                  </a:lnTo>
                  <a:lnTo>
                    <a:pt x="1229575" y="431990"/>
                  </a:lnTo>
                  <a:lnTo>
                    <a:pt x="1229575" y="378053"/>
                  </a:lnTo>
                  <a:lnTo>
                    <a:pt x="1242656" y="378053"/>
                  </a:lnTo>
                  <a:lnTo>
                    <a:pt x="1242656" y="108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2296871" y="2558033"/>
              <a:ext cx="1181735" cy="359410"/>
            </a:xfrm>
            <a:custGeom>
              <a:avLst/>
              <a:gdLst/>
              <a:ahLst/>
              <a:cxnLst/>
              <a:rect l="l" t="t" r="r" b="b"/>
              <a:pathLst>
                <a:path w="1181735" h="359410">
                  <a:moveTo>
                    <a:pt x="46291" y="329742"/>
                  </a:moveTo>
                  <a:lnTo>
                    <a:pt x="44259" y="324561"/>
                  </a:lnTo>
                  <a:lnTo>
                    <a:pt x="42278" y="322529"/>
                  </a:lnTo>
                  <a:lnTo>
                    <a:pt x="36423" y="316560"/>
                  </a:lnTo>
                  <a:lnTo>
                    <a:pt x="36423" y="331952"/>
                  </a:lnTo>
                  <a:lnTo>
                    <a:pt x="36385" y="340728"/>
                  </a:lnTo>
                  <a:lnTo>
                    <a:pt x="35267" y="344131"/>
                  </a:lnTo>
                  <a:lnTo>
                    <a:pt x="30657" y="349237"/>
                  </a:lnTo>
                  <a:lnTo>
                    <a:pt x="27457" y="350507"/>
                  </a:lnTo>
                  <a:lnTo>
                    <a:pt x="19227" y="350507"/>
                  </a:lnTo>
                  <a:lnTo>
                    <a:pt x="15938" y="349237"/>
                  </a:lnTo>
                  <a:lnTo>
                    <a:pt x="11074" y="344131"/>
                  </a:lnTo>
                  <a:lnTo>
                    <a:pt x="9880" y="340728"/>
                  </a:lnTo>
                  <a:lnTo>
                    <a:pt x="9982" y="331952"/>
                  </a:lnTo>
                  <a:lnTo>
                    <a:pt x="11074" y="328853"/>
                  </a:lnTo>
                  <a:lnTo>
                    <a:pt x="13474" y="326351"/>
                  </a:lnTo>
                  <a:lnTo>
                    <a:pt x="15875" y="323786"/>
                  </a:lnTo>
                  <a:lnTo>
                    <a:pt x="19088" y="322529"/>
                  </a:lnTo>
                  <a:lnTo>
                    <a:pt x="27254" y="322529"/>
                  </a:lnTo>
                  <a:lnTo>
                    <a:pt x="30518" y="323761"/>
                  </a:lnTo>
                  <a:lnTo>
                    <a:pt x="35229" y="328650"/>
                  </a:lnTo>
                  <a:lnTo>
                    <a:pt x="36423" y="331952"/>
                  </a:lnTo>
                  <a:lnTo>
                    <a:pt x="36423" y="316560"/>
                  </a:lnTo>
                  <a:lnTo>
                    <a:pt x="36156" y="316280"/>
                  </a:lnTo>
                  <a:lnTo>
                    <a:pt x="35013" y="315810"/>
                  </a:lnTo>
                  <a:lnTo>
                    <a:pt x="31076" y="314198"/>
                  </a:lnTo>
                  <a:lnTo>
                    <a:pt x="23507" y="314198"/>
                  </a:lnTo>
                  <a:lnTo>
                    <a:pt x="22059" y="314312"/>
                  </a:lnTo>
                  <a:lnTo>
                    <a:pt x="19215" y="314883"/>
                  </a:lnTo>
                  <a:lnTo>
                    <a:pt x="17830" y="315277"/>
                  </a:lnTo>
                  <a:lnTo>
                    <a:pt x="16471" y="315810"/>
                  </a:lnTo>
                  <a:lnTo>
                    <a:pt x="20370" y="310273"/>
                  </a:lnTo>
                  <a:lnTo>
                    <a:pt x="24218" y="305358"/>
                  </a:lnTo>
                  <a:lnTo>
                    <a:pt x="31864" y="296710"/>
                  </a:lnTo>
                  <a:lnTo>
                    <a:pt x="35902" y="292684"/>
                  </a:lnTo>
                  <a:lnTo>
                    <a:pt x="40144" y="288963"/>
                  </a:lnTo>
                  <a:lnTo>
                    <a:pt x="27622" y="288963"/>
                  </a:lnTo>
                  <a:lnTo>
                    <a:pt x="2222" y="320992"/>
                  </a:lnTo>
                  <a:lnTo>
                    <a:pt x="0" y="328155"/>
                  </a:lnTo>
                  <a:lnTo>
                    <a:pt x="0" y="342341"/>
                  </a:lnTo>
                  <a:lnTo>
                    <a:pt x="2120" y="348170"/>
                  </a:lnTo>
                  <a:lnTo>
                    <a:pt x="10617" y="356882"/>
                  </a:lnTo>
                  <a:lnTo>
                    <a:pt x="16281" y="359067"/>
                  </a:lnTo>
                  <a:lnTo>
                    <a:pt x="30162" y="359067"/>
                  </a:lnTo>
                  <a:lnTo>
                    <a:pt x="35674" y="356933"/>
                  </a:lnTo>
                  <a:lnTo>
                    <a:pt x="42075" y="350507"/>
                  </a:lnTo>
                  <a:lnTo>
                    <a:pt x="44170" y="348399"/>
                  </a:lnTo>
                  <a:lnTo>
                    <a:pt x="46291" y="342836"/>
                  </a:lnTo>
                  <a:lnTo>
                    <a:pt x="46291" y="329742"/>
                  </a:lnTo>
                  <a:close/>
                </a:path>
                <a:path w="1181735" h="359410">
                  <a:moveTo>
                    <a:pt x="79717" y="0"/>
                  </a:moveTo>
                  <a:lnTo>
                    <a:pt x="71488" y="0"/>
                  </a:lnTo>
                  <a:lnTo>
                    <a:pt x="71488" y="342773"/>
                  </a:lnTo>
                  <a:lnTo>
                    <a:pt x="79717" y="342773"/>
                  </a:lnTo>
                  <a:lnTo>
                    <a:pt x="79717" y="0"/>
                  </a:lnTo>
                  <a:close/>
                </a:path>
                <a:path w="1181735" h="359410">
                  <a:moveTo>
                    <a:pt x="101638" y="0"/>
                  </a:moveTo>
                  <a:lnTo>
                    <a:pt x="93421" y="0"/>
                  </a:lnTo>
                  <a:lnTo>
                    <a:pt x="93421" y="342773"/>
                  </a:lnTo>
                  <a:lnTo>
                    <a:pt x="101638" y="342773"/>
                  </a:lnTo>
                  <a:lnTo>
                    <a:pt x="101638" y="0"/>
                  </a:lnTo>
                  <a:close/>
                </a:path>
                <a:path w="1181735" h="359410">
                  <a:moveTo>
                    <a:pt x="156502" y="0"/>
                  </a:moveTo>
                  <a:lnTo>
                    <a:pt x="137312" y="0"/>
                  </a:lnTo>
                  <a:lnTo>
                    <a:pt x="137312" y="276936"/>
                  </a:lnTo>
                  <a:lnTo>
                    <a:pt x="156502" y="276936"/>
                  </a:lnTo>
                  <a:lnTo>
                    <a:pt x="156502" y="0"/>
                  </a:lnTo>
                  <a:close/>
                </a:path>
                <a:path w="1181735" h="359410">
                  <a:moveTo>
                    <a:pt x="165138" y="315861"/>
                  </a:moveTo>
                  <a:lnTo>
                    <a:pt x="164528" y="309118"/>
                  </a:lnTo>
                  <a:lnTo>
                    <a:pt x="162090" y="298373"/>
                  </a:lnTo>
                  <a:lnTo>
                    <a:pt x="161175" y="296443"/>
                  </a:lnTo>
                  <a:lnTo>
                    <a:pt x="160324" y="294601"/>
                  </a:lnTo>
                  <a:lnTo>
                    <a:pt x="157962" y="292392"/>
                  </a:lnTo>
                  <a:lnTo>
                    <a:pt x="156616" y="291084"/>
                  </a:lnTo>
                  <a:lnTo>
                    <a:pt x="155206" y="290385"/>
                  </a:lnTo>
                  <a:lnTo>
                    <a:pt x="155206" y="331660"/>
                  </a:lnTo>
                  <a:lnTo>
                    <a:pt x="154990" y="336181"/>
                  </a:lnTo>
                  <a:lnTo>
                    <a:pt x="153873" y="344258"/>
                  </a:lnTo>
                  <a:lnTo>
                    <a:pt x="153035" y="347014"/>
                  </a:lnTo>
                  <a:lnTo>
                    <a:pt x="151879" y="348424"/>
                  </a:lnTo>
                  <a:lnTo>
                    <a:pt x="151206" y="349300"/>
                  </a:lnTo>
                  <a:lnTo>
                    <a:pt x="150126" y="349923"/>
                  </a:lnTo>
                  <a:lnTo>
                    <a:pt x="147205" y="350659"/>
                  </a:lnTo>
                  <a:lnTo>
                    <a:pt x="144970" y="350837"/>
                  </a:lnTo>
                  <a:lnTo>
                    <a:pt x="138125" y="350837"/>
                  </a:lnTo>
                  <a:lnTo>
                    <a:pt x="135534" y="350570"/>
                  </a:lnTo>
                  <a:lnTo>
                    <a:pt x="132765" y="349377"/>
                  </a:lnTo>
                  <a:lnTo>
                    <a:pt x="131762" y="348259"/>
                  </a:lnTo>
                  <a:lnTo>
                    <a:pt x="131127" y="346671"/>
                  </a:lnTo>
                  <a:lnTo>
                    <a:pt x="130314" y="344805"/>
                  </a:lnTo>
                  <a:lnTo>
                    <a:pt x="129705" y="341960"/>
                  </a:lnTo>
                  <a:lnTo>
                    <a:pt x="128917" y="334238"/>
                  </a:lnTo>
                  <a:lnTo>
                    <a:pt x="128790" y="331393"/>
                  </a:lnTo>
                  <a:lnTo>
                    <a:pt x="128790" y="315861"/>
                  </a:lnTo>
                  <a:lnTo>
                    <a:pt x="138684" y="296443"/>
                  </a:lnTo>
                  <a:lnTo>
                    <a:pt x="145275" y="296443"/>
                  </a:lnTo>
                  <a:lnTo>
                    <a:pt x="155206" y="331660"/>
                  </a:lnTo>
                  <a:lnTo>
                    <a:pt x="155206" y="290385"/>
                  </a:lnTo>
                  <a:lnTo>
                    <a:pt x="154584" y="290068"/>
                  </a:lnTo>
                  <a:lnTo>
                    <a:pt x="149250" y="288747"/>
                  </a:lnTo>
                  <a:lnTo>
                    <a:pt x="145910" y="288429"/>
                  </a:lnTo>
                  <a:lnTo>
                    <a:pt x="137426" y="288429"/>
                  </a:lnTo>
                  <a:lnTo>
                    <a:pt x="118859" y="331660"/>
                  </a:lnTo>
                  <a:lnTo>
                    <a:pt x="119354" y="337616"/>
                  </a:lnTo>
                  <a:lnTo>
                    <a:pt x="131127" y="358076"/>
                  </a:lnTo>
                  <a:lnTo>
                    <a:pt x="133819" y="358902"/>
                  </a:lnTo>
                  <a:lnTo>
                    <a:pt x="137426" y="359295"/>
                  </a:lnTo>
                  <a:lnTo>
                    <a:pt x="146456" y="359295"/>
                  </a:lnTo>
                  <a:lnTo>
                    <a:pt x="161353" y="350837"/>
                  </a:lnTo>
                  <a:lnTo>
                    <a:pt x="162572" y="347840"/>
                  </a:lnTo>
                  <a:lnTo>
                    <a:pt x="164592" y="338112"/>
                  </a:lnTo>
                  <a:lnTo>
                    <a:pt x="165138" y="331660"/>
                  </a:lnTo>
                  <a:lnTo>
                    <a:pt x="165138" y="315861"/>
                  </a:lnTo>
                  <a:close/>
                </a:path>
                <a:path w="1181735" h="359410">
                  <a:moveTo>
                    <a:pt x="178435" y="0"/>
                  </a:moveTo>
                  <a:lnTo>
                    <a:pt x="170230" y="0"/>
                  </a:lnTo>
                  <a:lnTo>
                    <a:pt x="170230" y="276936"/>
                  </a:lnTo>
                  <a:lnTo>
                    <a:pt x="178435" y="276936"/>
                  </a:lnTo>
                  <a:lnTo>
                    <a:pt x="178435" y="0"/>
                  </a:lnTo>
                  <a:close/>
                </a:path>
                <a:path w="1181735" h="359410">
                  <a:moveTo>
                    <a:pt x="200393" y="0"/>
                  </a:moveTo>
                  <a:lnTo>
                    <a:pt x="192151" y="0"/>
                  </a:lnTo>
                  <a:lnTo>
                    <a:pt x="192151" y="276936"/>
                  </a:lnTo>
                  <a:lnTo>
                    <a:pt x="200393" y="276936"/>
                  </a:lnTo>
                  <a:lnTo>
                    <a:pt x="200393" y="0"/>
                  </a:lnTo>
                  <a:close/>
                </a:path>
                <a:path w="1181735" h="359410">
                  <a:moveTo>
                    <a:pt x="241922" y="315861"/>
                  </a:moveTo>
                  <a:lnTo>
                    <a:pt x="241325" y="309118"/>
                  </a:lnTo>
                  <a:lnTo>
                    <a:pt x="238874" y="298373"/>
                  </a:lnTo>
                  <a:lnTo>
                    <a:pt x="237972" y="296443"/>
                  </a:lnTo>
                  <a:lnTo>
                    <a:pt x="237121" y="294601"/>
                  </a:lnTo>
                  <a:lnTo>
                    <a:pt x="234759" y="292392"/>
                  </a:lnTo>
                  <a:lnTo>
                    <a:pt x="233400" y="291084"/>
                  </a:lnTo>
                  <a:lnTo>
                    <a:pt x="232003" y="290385"/>
                  </a:lnTo>
                  <a:lnTo>
                    <a:pt x="232003" y="331660"/>
                  </a:lnTo>
                  <a:lnTo>
                    <a:pt x="231775" y="336181"/>
                  </a:lnTo>
                  <a:lnTo>
                    <a:pt x="230657" y="344258"/>
                  </a:lnTo>
                  <a:lnTo>
                    <a:pt x="229819" y="347014"/>
                  </a:lnTo>
                  <a:lnTo>
                    <a:pt x="228663" y="348424"/>
                  </a:lnTo>
                  <a:lnTo>
                    <a:pt x="227990" y="349300"/>
                  </a:lnTo>
                  <a:lnTo>
                    <a:pt x="226910" y="349923"/>
                  </a:lnTo>
                  <a:lnTo>
                    <a:pt x="223989" y="350659"/>
                  </a:lnTo>
                  <a:lnTo>
                    <a:pt x="221754" y="350837"/>
                  </a:lnTo>
                  <a:lnTo>
                    <a:pt x="214922" y="350837"/>
                  </a:lnTo>
                  <a:lnTo>
                    <a:pt x="212318" y="350570"/>
                  </a:lnTo>
                  <a:lnTo>
                    <a:pt x="209562" y="349377"/>
                  </a:lnTo>
                  <a:lnTo>
                    <a:pt x="208559" y="348259"/>
                  </a:lnTo>
                  <a:lnTo>
                    <a:pt x="207924" y="346671"/>
                  </a:lnTo>
                  <a:lnTo>
                    <a:pt x="207098" y="344805"/>
                  </a:lnTo>
                  <a:lnTo>
                    <a:pt x="205574" y="315861"/>
                  </a:lnTo>
                  <a:lnTo>
                    <a:pt x="205740" y="312267"/>
                  </a:lnTo>
                  <a:lnTo>
                    <a:pt x="215468" y="296443"/>
                  </a:lnTo>
                  <a:lnTo>
                    <a:pt x="222072" y="296443"/>
                  </a:lnTo>
                  <a:lnTo>
                    <a:pt x="232003" y="331660"/>
                  </a:lnTo>
                  <a:lnTo>
                    <a:pt x="232003" y="290385"/>
                  </a:lnTo>
                  <a:lnTo>
                    <a:pt x="231381" y="290068"/>
                  </a:lnTo>
                  <a:lnTo>
                    <a:pt x="228701" y="289420"/>
                  </a:lnTo>
                  <a:lnTo>
                    <a:pt x="226034" y="288747"/>
                  </a:lnTo>
                  <a:lnTo>
                    <a:pt x="222707" y="288429"/>
                  </a:lnTo>
                  <a:lnTo>
                    <a:pt x="214223" y="288429"/>
                  </a:lnTo>
                  <a:lnTo>
                    <a:pt x="195643" y="331660"/>
                  </a:lnTo>
                  <a:lnTo>
                    <a:pt x="196151" y="337616"/>
                  </a:lnTo>
                  <a:lnTo>
                    <a:pt x="207924" y="358076"/>
                  </a:lnTo>
                  <a:lnTo>
                    <a:pt x="210604" y="358902"/>
                  </a:lnTo>
                  <a:lnTo>
                    <a:pt x="214223" y="359295"/>
                  </a:lnTo>
                  <a:lnTo>
                    <a:pt x="223240" y="359295"/>
                  </a:lnTo>
                  <a:lnTo>
                    <a:pt x="238137" y="350837"/>
                  </a:lnTo>
                  <a:lnTo>
                    <a:pt x="239356" y="347840"/>
                  </a:lnTo>
                  <a:lnTo>
                    <a:pt x="241376" y="338112"/>
                  </a:lnTo>
                  <a:lnTo>
                    <a:pt x="241922" y="331660"/>
                  </a:lnTo>
                  <a:lnTo>
                    <a:pt x="241922" y="315861"/>
                  </a:lnTo>
                  <a:close/>
                </a:path>
                <a:path w="1181735" h="359410">
                  <a:moveTo>
                    <a:pt x="255231" y="0"/>
                  </a:moveTo>
                  <a:lnTo>
                    <a:pt x="225069" y="0"/>
                  </a:lnTo>
                  <a:lnTo>
                    <a:pt x="225069" y="276936"/>
                  </a:lnTo>
                  <a:lnTo>
                    <a:pt x="255231" y="276936"/>
                  </a:lnTo>
                  <a:lnTo>
                    <a:pt x="255231" y="0"/>
                  </a:lnTo>
                  <a:close/>
                </a:path>
                <a:path w="1181735" h="359410">
                  <a:moveTo>
                    <a:pt x="299110" y="0"/>
                  </a:moveTo>
                  <a:lnTo>
                    <a:pt x="268947" y="0"/>
                  </a:lnTo>
                  <a:lnTo>
                    <a:pt x="268947" y="276936"/>
                  </a:lnTo>
                  <a:lnTo>
                    <a:pt x="299110" y="276936"/>
                  </a:lnTo>
                  <a:lnTo>
                    <a:pt x="299110" y="0"/>
                  </a:lnTo>
                  <a:close/>
                </a:path>
                <a:path w="1181735" h="359410">
                  <a:moveTo>
                    <a:pt x="315188" y="327482"/>
                  </a:moveTo>
                  <a:lnTo>
                    <a:pt x="312940" y="322173"/>
                  </a:lnTo>
                  <a:lnTo>
                    <a:pt x="303987" y="313944"/>
                  </a:lnTo>
                  <a:lnTo>
                    <a:pt x="298208" y="311886"/>
                  </a:lnTo>
                  <a:lnTo>
                    <a:pt x="286448" y="312000"/>
                  </a:lnTo>
                  <a:lnTo>
                    <a:pt x="287197" y="297751"/>
                  </a:lnTo>
                  <a:lnTo>
                    <a:pt x="313105" y="297751"/>
                  </a:lnTo>
                  <a:lnTo>
                    <a:pt x="313105" y="289509"/>
                  </a:lnTo>
                  <a:lnTo>
                    <a:pt x="278663" y="289509"/>
                  </a:lnTo>
                  <a:lnTo>
                    <a:pt x="276466" y="321106"/>
                  </a:lnTo>
                  <a:lnTo>
                    <a:pt x="284988" y="320192"/>
                  </a:lnTo>
                  <a:lnTo>
                    <a:pt x="293395" y="320116"/>
                  </a:lnTo>
                  <a:lnTo>
                    <a:pt x="297637" y="321310"/>
                  </a:lnTo>
                  <a:lnTo>
                    <a:pt x="303784" y="326097"/>
                  </a:lnTo>
                  <a:lnTo>
                    <a:pt x="305320" y="329349"/>
                  </a:lnTo>
                  <a:lnTo>
                    <a:pt x="305320" y="338924"/>
                  </a:lnTo>
                  <a:lnTo>
                    <a:pt x="303085" y="343115"/>
                  </a:lnTo>
                  <a:lnTo>
                    <a:pt x="294208" y="349110"/>
                  </a:lnTo>
                  <a:lnTo>
                    <a:pt x="287947" y="350621"/>
                  </a:lnTo>
                  <a:lnTo>
                    <a:pt x="279882" y="350621"/>
                  </a:lnTo>
                  <a:lnTo>
                    <a:pt x="276250" y="350507"/>
                  </a:lnTo>
                  <a:lnTo>
                    <a:pt x="276250" y="359067"/>
                  </a:lnTo>
                  <a:lnTo>
                    <a:pt x="278866" y="359067"/>
                  </a:lnTo>
                  <a:lnTo>
                    <a:pt x="286931" y="358648"/>
                  </a:lnTo>
                  <a:lnTo>
                    <a:pt x="315188" y="341820"/>
                  </a:lnTo>
                  <a:lnTo>
                    <a:pt x="315188" y="327482"/>
                  </a:lnTo>
                  <a:close/>
                </a:path>
                <a:path w="1181735" h="359410">
                  <a:moveTo>
                    <a:pt x="332016" y="0"/>
                  </a:moveTo>
                  <a:lnTo>
                    <a:pt x="323786" y="0"/>
                  </a:lnTo>
                  <a:lnTo>
                    <a:pt x="323786" y="276936"/>
                  </a:lnTo>
                  <a:lnTo>
                    <a:pt x="332016" y="276936"/>
                  </a:lnTo>
                  <a:lnTo>
                    <a:pt x="332016" y="0"/>
                  </a:lnTo>
                  <a:close/>
                </a:path>
                <a:path w="1181735" h="359410">
                  <a:moveTo>
                    <a:pt x="364921" y="0"/>
                  </a:moveTo>
                  <a:lnTo>
                    <a:pt x="345732" y="0"/>
                  </a:lnTo>
                  <a:lnTo>
                    <a:pt x="345732" y="276936"/>
                  </a:lnTo>
                  <a:lnTo>
                    <a:pt x="364921" y="276936"/>
                  </a:lnTo>
                  <a:lnTo>
                    <a:pt x="364921" y="0"/>
                  </a:lnTo>
                  <a:close/>
                </a:path>
                <a:path w="1181735" h="359410">
                  <a:moveTo>
                    <a:pt x="381673" y="289521"/>
                  </a:moveTo>
                  <a:lnTo>
                    <a:pt x="371233" y="289521"/>
                  </a:lnTo>
                  <a:lnTo>
                    <a:pt x="355015" y="302933"/>
                  </a:lnTo>
                  <a:lnTo>
                    <a:pt x="355015" y="315087"/>
                  </a:lnTo>
                  <a:lnTo>
                    <a:pt x="371690" y="300507"/>
                  </a:lnTo>
                  <a:lnTo>
                    <a:pt x="371690" y="358305"/>
                  </a:lnTo>
                  <a:lnTo>
                    <a:pt x="381673" y="358305"/>
                  </a:lnTo>
                  <a:lnTo>
                    <a:pt x="381673" y="289521"/>
                  </a:lnTo>
                  <a:close/>
                </a:path>
                <a:path w="1181735" h="359410">
                  <a:moveTo>
                    <a:pt x="408813" y="0"/>
                  </a:moveTo>
                  <a:lnTo>
                    <a:pt x="389610" y="0"/>
                  </a:lnTo>
                  <a:lnTo>
                    <a:pt x="389610" y="276936"/>
                  </a:lnTo>
                  <a:lnTo>
                    <a:pt x="408813" y="276936"/>
                  </a:lnTo>
                  <a:lnTo>
                    <a:pt x="408813" y="0"/>
                  </a:lnTo>
                  <a:close/>
                </a:path>
                <a:path w="1181735" h="359410">
                  <a:moveTo>
                    <a:pt x="452678" y="0"/>
                  </a:moveTo>
                  <a:lnTo>
                    <a:pt x="433476" y="0"/>
                  </a:lnTo>
                  <a:lnTo>
                    <a:pt x="433476" y="276936"/>
                  </a:lnTo>
                  <a:lnTo>
                    <a:pt x="452678" y="276936"/>
                  </a:lnTo>
                  <a:lnTo>
                    <a:pt x="452678" y="0"/>
                  </a:lnTo>
                  <a:close/>
                </a:path>
                <a:path w="1181735" h="359410">
                  <a:moveTo>
                    <a:pt x="458444" y="289521"/>
                  </a:moveTo>
                  <a:lnTo>
                    <a:pt x="448005" y="289521"/>
                  </a:lnTo>
                  <a:lnTo>
                    <a:pt x="431787" y="302933"/>
                  </a:lnTo>
                  <a:lnTo>
                    <a:pt x="431787" y="315087"/>
                  </a:lnTo>
                  <a:lnTo>
                    <a:pt x="448462" y="300507"/>
                  </a:lnTo>
                  <a:lnTo>
                    <a:pt x="448462" y="358305"/>
                  </a:lnTo>
                  <a:lnTo>
                    <a:pt x="458444" y="358305"/>
                  </a:lnTo>
                  <a:lnTo>
                    <a:pt x="458444" y="289521"/>
                  </a:lnTo>
                  <a:close/>
                </a:path>
                <a:path w="1181735" h="359410">
                  <a:moveTo>
                    <a:pt x="485584" y="0"/>
                  </a:moveTo>
                  <a:lnTo>
                    <a:pt x="477354" y="0"/>
                  </a:lnTo>
                  <a:lnTo>
                    <a:pt x="477354" y="276936"/>
                  </a:lnTo>
                  <a:lnTo>
                    <a:pt x="485584" y="276936"/>
                  </a:lnTo>
                  <a:lnTo>
                    <a:pt x="485584" y="0"/>
                  </a:lnTo>
                  <a:close/>
                </a:path>
                <a:path w="1181735" h="359410">
                  <a:moveTo>
                    <a:pt x="518490" y="0"/>
                  </a:moveTo>
                  <a:lnTo>
                    <a:pt x="499300" y="0"/>
                  </a:lnTo>
                  <a:lnTo>
                    <a:pt x="499300" y="276936"/>
                  </a:lnTo>
                  <a:lnTo>
                    <a:pt x="518490" y="276936"/>
                  </a:lnTo>
                  <a:lnTo>
                    <a:pt x="518490" y="0"/>
                  </a:lnTo>
                  <a:close/>
                </a:path>
                <a:path w="1181735" h="359410">
                  <a:moveTo>
                    <a:pt x="549071" y="346519"/>
                  </a:moveTo>
                  <a:lnTo>
                    <a:pt x="548970" y="335610"/>
                  </a:lnTo>
                  <a:lnTo>
                    <a:pt x="547966" y="332079"/>
                  </a:lnTo>
                  <a:lnTo>
                    <a:pt x="543585" y="325729"/>
                  </a:lnTo>
                  <a:lnTo>
                    <a:pt x="542480" y="324840"/>
                  </a:lnTo>
                  <a:lnTo>
                    <a:pt x="539889" y="322732"/>
                  </a:lnTo>
                  <a:lnTo>
                    <a:pt x="539191" y="322364"/>
                  </a:lnTo>
                  <a:lnTo>
                    <a:pt x="539191" y="343052"/>
                  </a:lnTo>
                  <a:lnTo>
                    <a:pt x="538022" y="345795"/>
                  </a:lnTo>
                  <a:lnTo>
                    <a:pt x="533349" y="349846"/>
                  </a:lnTo>
                  <a:lnTo>
                    <a:pt x="530072" y="350837"/>
                  </a:lnTo>
                  <a:lnTo>
                    <a:pt x="521754" y="350837"/>
                  </a:lnTo>
                  <a:lnTo>
                    <a:pt x="518502" y="349846"/>
                  </a:lnTo>
                  <a:lnTo>
                    <a:pt x="513816" y="345795"/>
                  </a:lnTo>
                  <a:lnTo>
                    <a:pt x="512648" y="343052"/>
                  </a:lnTo>
                  <a:lnTo>
                    <a:pt x="512648" y="336499"/>
                  </a:lnTo>
                  <a:lnTo>
                    <a:pt x="513651" y="333844"/>
                  </a:lnTo>
                  <a:lnTo>
                    <a:pt x="517690" y="329349"/>
                  </a:lnTo>
                  <a:lnTo>
                    <a:pt x="521093" y="327101"/>
                  </a:lnTo>
                  <a:lnTo>
                    <a:pt x="525907" y="324840"/>
                  </a:lnTo>
                  <a:lnTo>
                    <a:pt x="530733" y="327101"/>
                  </a:lnTo>
                  <a:lnTo>
                    <a:pt x="534149" y="329349"/>
                  </a:lnTo>
                  <a:lnTo>
                    <a:pt x="538187" y="333870"/>
                  </a:lnTo>
                  <a:lnTo>
                    <a:pt x="539178" y="336499"/>
                  </a:lnTo>
                  <a:lnTo>
                    <a:pt x="539191" y="343052"/>
                  </a:lnTo>
                  <a:lnTo>
                    <a:pt x="539191" y="322364"/>
                  </a:lnTo>
                  <a:lnTo>
                    <a:pt x="534670" y="319900"/>
                  </a:lnTo>
                  <a:lnTo>
                    <a:pt x="538429" y="317550"/>
                  </a:lnTo>
                  <a:lnTo>
                    <a:pt x="541045" y="315188"/>
                  </a:lnTo>
                  <a:lnTo>
                    <a:pt x="541223" y="315036"/>
                  </a:lnTo>
                  <a:lnTo>
                    <a:pt x="544868" y="309689"/>
                  </a:lnTo>
                  <a:lnTo>
                    <a:pt x="545706" y="306984"/>
                  </a:lnTo>
                  <a:lnTo>
                    <a:pt x="545668" y="298818"/>
                  </a:lnTo>
                  <a:lnTo>
                    <a:pt x="544639" y="296760"/>
                  </a:lnTo>
                  <a:lnTo>
                    <a:pt x="543979" y="295427"/>
                  </a:lnTo>
                  <a:lnTo>
                    <a:pt x="536790" y="289915"/>
                  </a:lnTo>
                  <a:lnTo>
                    <a:pt x="536308" y="289788"/>
                  </a:lnTo>
                  <a:lnTo>
                    <a:pt x="536308" y="302018"/>
                  </a:lnTo>
                  <a:lnTo>
                    <a:pt x="536244" y="306755"/>
                  </a:lnTo>
                  <a:lnTo>
                    <a:pt x="535444" y="308495"/>
                  </a:lnTo>
                  <a:lnTo>
                    <a:pt x="531825" y="312191"/>
                  </a:lnTo>
                  <a:lnTo>
                    <a:pt x="529247" y="313804"/>
                  </a:lnTo>
                  <a:lnTo>
                    <a:pt x="525907" y="315188"/>
                  </a:lnTo>
                  <a:lnTo>
                    <a:pt x="522541" y="313855"/>
                  </a:lnTo>
                  <a:lnTo>
                    <a:pt x="519963" y="312242"/>
                  </a:lnTo>
                  <a:lnTo>
                    <a:pt x="516394" y="308571"/>
                  </a:lnTo>
                  <a:lnTo>
                    <a:pt x="515594" y="306755"/>
                  </a:lnTo>
                  <a:lnTo>
                    <a:pt x="515505" y="302018"/>
                  </a:lnTo>
                  <a:lnTo>
                    <a:pt x="516432" y="300202"/>
                  </a:lnTo>
                  <a:lnTo>
                    <a:pt x="520179" y="297459"/>
                  </a:lnTo>
                  <a:lnTo>
                    <a:pt x="522719" y="296760"/>
                  </a:lnTo>
                  <a:lnTo>
                    <a:pt x="529209" y="296760"/>
                  </a:lnTo>
                  <a:lnTo>
                    <a:pt x="531787" y="297459"/>
                  </a:lnTo>
                  <a:lnTo>
                    <a:pt x="533615" y="298818"/>
                  </a:lnTo>
                  <a:lnTo>
                    <a:pt x="535432" y="300202"/>
                  </a:lnTo>
                  <a:lnTo>
                    <a:pt x="536308" y="302018"/>
                  </a:lnTo>
                  <a:lnTo>
                    <a:pt x="536308" y="289788"/>
                  </a:lnTo>
                  <a:lnTo>
                    <a:pt x="531977" y="288531"/>
                  </a:lnTo>
                  <a:lnTo>
                    <a:pt x="519823" y="288531"/>
                  </a:lnTo>
                  <a:lnTo>
                    <a:pt x="515010" y="289941"/>
                  </a:lnTo>
                  <a:lnTo>
                    <a:pt x="507860" y="295541"/>
                  </a:lnTo>
                  <a:lnTo>
                    <a:pt x="506183" y="299046"/>
                  </a:lnTo>
                  <a:lnTo>
                    <a:pt x="506069" y="306984"/>
                  </a:lnTo>
                  <a:lnTo>
                    <a:pt x="506984" y="309778"/>
                  </a:lnTo>
                  <a:lnTo>
                    <a:pt x="510667" y="315061"/>
                  </a:lnTo>
                  <a:lnTo>
                    <a:pt x="513448" y="317550"/>
                  </a:lnTo>
                  <a:lnTo>
                    <a:pt x="517169" y="319900"/>
                  </a:lnTo>
                  <a:lnTo>
                    <a:pt x="512064" y="322681"/>
                  </a:lnTo>
                  <a:lnTo>
                    <a:pt x="508393" y="325653"/>
                  </a:lnTo>
                  <a:lnTo>
                    <a:pt x="503897" y="331914"/>
                  </a:lnTo>
                  <a:lnTo>
                    <a:pt x="502780" y="335610"/>
                  </a:lnTo>
                  <a:lnTo>
                    <a:pt x="502780" y="346024"/>
                  </a:lnTo>
                  <a:lnTo>
                    <a:pt x="504786" y="350812"/>
                  </a:lnTo>
                  <a:lnTo>
                    <a:pt x="512851" y="357581"/>
                  </a:lnTo>
                  <a:lnTo>
                    <a:pt x="518553" y="359295"/>
                  </a:lnTo>
                  <a:lnTo>
                    <a:pt x="533273" y="359295"/>
                  </a:lnTo>
                  <a:lnTo>
                    <a:pt x="539000" y="357657"/>
                  </a:lnTo>
                  <a:lnTo>
                    <a:pt x="547065" y="351104"/>
                  </a:lnTo>
                  <a:lnTo>
                    <a:pt x="547179" y="350837"/>
                  </a:lnTo>
                  <a:lnTo>
                    <a:pt x="549071" y="346519"/>
                  </a:lnTo>
                  <a:close/>
                </a:path>
                <a:path w="1181735" h="359410">
                  <a:moveTo>
                    <a:pt x="562381" y="0"/>
                  </a:moveTo>
                  <a:lnTo>
                    <a:pt x="532218" y="0"/>
                  </a:lnTo>
                  <a:lnTo>
                    <a:pt x="532218" y="276936"/>
                  </a:lnTo>
                  <a:lnTo>
                    <a:pt x="562381" y="276936"/>
                  </a:lnTo>
                  <a:lnTo>
                    <a:pt x="562381" y="0"/>
                  </a:lnTo>
                  <a:close/>
                </a:path>
                <a:path w="1181735" h="359410">
                  <a:moveTo>
                    <a:pt x="584314" y="0"/>
                  </a:moveTo>
                  <a:lnTo>
                    <a:pt x="576084" y="0"/>
                  </a:lnTo>
                  <a:lnTo>
                    <a:pt x="576084" y="342773"/>
                  </a:lnTo>
                  <a:lnTo>
                    <a:pt x="584314" y="342773"/>
                  </a:lnTo>
                  <a:lnTo>
                    <a:pt x="584314" y="0"/>
                  </a:lnTo>
                  <a:close/>
                </a:path>
                <a:path w="1181735" h="359410">
                  <a:moveTo>
                    <a:pt x="606259" y="0"/>
                  </a:moveTo>
                  <a:lnTo>
                    <a:pt x="598030" y="0"/>
                  </a:lnTo>
                  <a:lnTo>
                    <a:pt x="598030" y="342773"/>
                  </a:lnTo>
                  <a:lnTo>
                    <a:pt x="606259" y="342773"/>
                  </a:lnTo>
                  <a:lnTo>
                    <a:pt x="606259" y="0"/>
                  </a:lnTo>
                  <a:close/>
                </a:path>
                <a:path w="1181735" h="359410">
                  <a:moveTo>
                    <a:pt x="650138" y="0"/>
                  </a:moveTo>
                  <a:lnTo>
                    <a:pt x="619975" y="0"/>
                  </a:lnTo>
                  <a:lnTo>
                    <a:pt x="619975" y="276936"/>
                  </a:lnTo>
                  <a:lnTo>
                    <a:pt x="650138" y="276936"/>
                  </a:lnTo>
                  <a:lnTo>
                    <a:pt x="650138" y="0"/>
                  </a:lnTo>
                  <a:close/>
                </a:path>
                <a:path w="1181735" h="359410">
                  <a:moveTo>
                    <a:pt x="669734" y="315861"/>
                  </a:moveTo>
                  <a:lnTo>
                    <a:pt x="669124" y="309118"/>
                  </a:lnTo>
                  <a:lnTo>
                    <a:pt x="666686" y="298373"/>
                  </a:lnTo>
                  <a:lnTo>
                    <a:pt x="665772" y="296443"/>
                  </a:lnTo>
                  <a:lnTo>
                    <a:pt x="664921" y="294601"/>
                  </a:lnTo>
                  <a:lnTo>
                    <a:pt x="662559" y="292392"/>
                  </a:lnTo>
                  <a:lnTo>
                    <a:pt x="661212" y="291084"/>
                  </a:lnTo>
                  <a:lnTo>
                    <a:pt x="659803" y="290385"/>
                  </a:lnTo>
                  <a:lnTo>
                    <a:pt x="659803" y="331660"/>
                  </a:lnTo>
                  <a:lnTo>
                    <a:pt x="659587" y="336181"/>
                  </a:lnTo>
                  <a:lnTo>
                    <a:pt x="658469" y="344258"/>
                  </a:lnTo>
                  <a:lnTo>
                    <a:pt x="657631" y="347014"/>
                  </a:lnTo>
                  <a:lnTo>
                    <a:pt x="656475" y="348424"/>
                  </a:lnTo>
                  <a:lnTo>
                    <a:pt x="655802" y="349300"/>
                  </a:lnTo>
                  <a:lnTo>
                    <a:pt x="654723" y="349923"/>
                  </a:lnTo>
                  <a:lnTo>
                    <a:pt x="651802" y="350659"/>
                  </a:lnTo>
                  <a:lnTo>
                    <a:pt x="649566" y="350837"/>
                  </a:lnTo>
                  <a:lnTo>
                    <a:pt x="642734" y="350837"/>
                  </a:lnTo>
                  <a:lnTo>
                    <a:pt x="640130" y="350570"/>
                  </a:lnTo>
                  <a:lnTo>
                    <a:pt x="637374" y="349377"/>
                  </a:lnTo>
                  <a:lnTo>
                    <a:pt x="636371" y="348259"/>
                  </a:lnTo>
                  <a:lnTo>
                    <a:pt x="635723" y="346671"/>
                  </a:lnTo>
                  <a:lnTo>
                    <a:pt x="634898" y="344805"/>
                  </a:lnTo>
                  <a:lnTo>
                    <a:pt x="634301" y="341960"/>
                  </a:lnTo>
                  <a:lnTo>
                    <a:pt x="633514" y="334238"/>
                  </a:lnTo>
                  <a:lnTo>
                    <a:pt x="633387" y="331393"/>
                  </a:lnTo>
                  <a:lnTo>
                    <a:pt x="633387" y="315861"/>
                  </a:lnTo>
                  <a:lnTo>
                    <a:pt x="633552" y="312267"/>
                  </a:lnTo>
                  <a:lnTo>
                    <a:pt x="634047" y="308368"/>
                  </a:lnTo>
                  <a:lnTo>
                    <a:pt x="634517" y="304380"/>
                  </a:lnTo>
                  <a:lnTo>
                    <a:pt x="643280" y="296443"/>
                  </a:lnTo>
                  <a:lnTo>
                    <a:pt x="649871" y="296443"/>
                  </a:lnTo>
                  <a:lnTo>
                    <a:pt x="659803" y="331660"/>
                  </a:lnTo>
                  <a:lnTo>
                    <a:pt x="659803" y="290385"/>
                  </a:lnTo>
                  <a:lnTo>
                    <a:pt x="659180" y="290068"/>
                  </a:lnTo>
                  <a:lnTo>
                    <a:pt x="653846" y="288747"/>
                  </a:lnTo>
                  <a:lnTo>
                    <a:pt x="650519" y="288429"/>
                  </a:lnTo>
                  <a:lnTo>
                    <a:pt x="642035" y="288429"/>
                  </a:lnTo>
                  <a:lnTo>
                    <a:pt x="623455" y="331660"/>
                  </a:lnTo>
                  <a:lnTo>
                    <a:pt x="623951" y="337616"/>
                  </a:lnTo>
                  <a:lnTo>
                    <a:pt x="635723" y="358076"/>
                  </a:lnTo>
                  <a:lnTo>
                    <a:pt x="638416" y="358902"/>
                  </a:lnTo>
                  <a:lnTo>
                    <a:pt x="642035" y="359295"/>
                  </a:lnTo>
                  <a:lnTo>
                    <a:pt x="651052" y="359295"/>
                  </a:lnTo>
                  <a:lnTo>
                    <a:pt x="665949" y="350837"/>
                  </a:lnTo>
                  <a:lnTo>
                    <a:pt x="667169" y="347840"/>
                  </a:lnTo>
                  <a:lnTo>
                    <a:pt x="668172" y="342950"/>
                  </a:lnTo>
                  <a:lnTo>
                    <a:pt x="669188" y="338112"/>
                  </a:lnTo>
                  <a:lnTo>
                    <a:pt x="669734" y="331660"/>
                  </a:lnTo>
                  <a:lnTo>
                    <a:pt x="669734" y="315861"/>
                  </a:lnTo>
                  <a:close/>
                </a:path>
                <a:path w="1181735" h="359410">
                  <a:moveTo>
                    <a:pt x="683044" y="0"/>
                  </a:moveTo>
                  <a:lnTo>
                    <a:pt x="674814" y="0"/>
                  </a:lnTo>
                  <a:lnTo>
                    <a:pt x="674814" y="276936"/>
                  </a:lnTo>
                  <a:lnTo>
                    <a:pt x="683044" y="276936"/>
                  </a:lnTo>
                  <a:lnTo>
                    <a:pt x="683044" y="0"/>
                  </a:lnTo>
                  <a:close/>
                </a:path>
                <a:path w="1181735" h="359410">
                  <a:moveTo>
                    <a:pt x="726922" y="0"/>
                  </a:moveTo>
                  <a:lnTo>
                    <a:pt x="696760" y="0"/>
                  </a:lnTo>
                  <a:lnTo>
                    <a:pt x="696760" y="276936"/>
                  </a:lnTo>
                  <a:lnTo>
                    <a:pt x="726922" y="276936"/>
                  </a:lnTo>
                  <a:lnTo>
                    <a:pt x="726922" y="0"/>
                  </a:lnTo>
                  <a:close/>
                </a:path>
                <a:path w="1181735" h="359410">
                  <a:moveTo>
                    <a:pt x="746518" y="315861"/>
                  </a:moveTo>
                  <a:lnTo>
                    <a:pt x="739343" y="292392"/>
                  </a:lnTo>
                  <a:lnTo>
                    <a:pt x="737997" y="291084"/>
                  </a:lnTo>
                  <a:lnTo>
                    <a:pt x="736587" y="290385"/>
                  </a:lnTo>
                  <a:lnTo>
                    <a:pt x="736587" y="331660"/>
                  </a:lnTo>
                  <a:lnTo>
                    <a:pt x="736371" y="336181"/>
                  </a:lnTo>
                  <a:lnTo>
                    <a:pt x="735253" y="344258"/>
                  </a:lnTo>
                  <a:lnTo>
                    <a:pt x="734415" y="347014"/>
                  </a:lnTo>
                  <a:lnTo>
                    <a:pt x="733259" y="348424"/>
                  </a:lnTo>
                  <a:lnTo>
                    <a:pt x="732586" y="349300"/>
                  </a:lnTo>
                  <a:lnTo>
                    <a:pt x="731507" y="349923"/>
                  </a:lnTo>
                  <a:lnTo>
                    <a:pt x="728586" y="350659"/>
                  </a:lnTo>
                  <a:lnTo>
                    <a:pt x="726351" y="350837"/>
                  </a:lnTo>
                  <a:lnTo>
                    <a:pt x="719505" y="350837"/>
                  </a:lnTo>
                  <a:lnTo>
                    <a:pt x="716915" y="350570"/>
                  </a:lnTo>
                  <a:lnTo>
                    <a:pt x="714159" y="349377"/>
                  </a:lnTo>
                  <a:lnTo>
                    <a:pt x="713155" y="348259"/>
                  </a:lnTo>
                  <a:lnTo>
                    <a:pt x="712508" y="346671"/>
                  </a:lnTo>
                  <a:lnTo>
                    <a:pt x="711695" y="344805"/>
                  </a:lnTo>
                  <a:lnTo>
                    <a:pt x="711085" y="341960"/>
                  </a:lnTo>
                  <a:lnTo>
                    <a:pt x="710298" y="334238"/>
                  </a:lnTo>
                  <a:lnTo>
                    <a:pt x="710171" y="331393"/>
                  </a:lnTo>
                  <a:lnTo>
                    <a:pt x="710171" y="315861"/>
                  </a:lnTo>
                  <a:lnTo>
                    <a:pt x="710336" y="312267"/>
                  </a:lnTo>
                  <a:lnTo>
                    <a:pt x="710831" y="308368"/>
                  </a:lnTo>
                  <a:lnTo>
                    <a:pt x="711301" y="304380"/>
                  </a:lnTo>
                  <a:lnTo>
                    <a:pt x="720064" y="296443"/>
                  </a:lnTo>
                  <a:lnTo>
                    <a:pt x="726655" y="296443"/>
                  </a:lnTo>
                  <a:lnTo>
                    <a:pt x="736587" y="331660"/>
                  </a:lnTo>
                  <a:lnTo>
                    <a:pt x="736587" y="290385"/>
                  </a:lnTo>
                  <a:lnTo>
                    <a:pt x="735965" y="290068"/>
                  </a:lnTo>
                  <a:lnTo>
                    <a:pt x="730631" y="288747"/>
                  </a:lnTo>
                  <a:lnTo>
                    <a:pt x="727303" y="288429"/>
                  </a:lnTo>
                  <a:lnTo>
                    <a:pt x="718820" y="288429"/>
                  </a:lnTo>
                  <a:lnTo>
                    <a:pt x="700252" y="331660"/>
                  </a:lnTo>
                  <a:lnTo>
                    <a:pt x="700735" y="337616"/>
                  </a:lnTo>
                  <a:lnTo>
                    <a:pt x="712508" y="358076"/>
                  </a:lnTo>
                  <a:lnTo>
                    <a:pt x="715200" y="358902"/>
                  </a:lnTo>
                  <a:lnTo>
                    <a:pt x="718820" y="359295"/>
                  </a:lnTo>
                  <a:lnTo>
                    <a:pt x="727837" y="359295"/>
                  </a:lnTo>
                  <a:lnTo>
                    <a:pt x="742734" y="350837"/>
                  </a:lnTo>
                  <a:lnTo>
                    <a:pt x="743953" y="347840"/>
                  </a:lnTo>
                  <a:lnTo>
                    <a:pt x="744956" y="342950"/>
                  </a:lnTo>
                  <a:lnTo>
                    <a:pt x="745985" y="338112"/>
                  </a:lnTo>
                  <a:lnTo>
                    <a:pt x="746518" y="331660"/>
                  </a:lnTo>
                  <a:lnTo>
                    <a:pt x="746518" y="315861"/>
                  </a:lnTo>
                  <a:close/>
                </a:path>
                <a:path w="1181735" h="359410">
                  <a:moveTo>
                    <a:pt x="759828" y="0"/>
                  </a:moveTo>
                  <a:lnTo>
                    <a:pt x="751598" y="0"/>
                  </a:lnTo>
                  <a:lnTo>
                    <a:pt x="751598" y="276936"/>
                  </a:lnTo>
                  <a:lnTo>
                    <a:pt x="759828" y="276936"/>
                  </a:lnTo>
                  <a:lnTo>
                    <a:pt x="759828" y="0"/>
                  </a:lnTo>
                  <a:close/>
                </a:path>
                <a:path w="1181735" h="359410">
                  <a:moveTo>
                    <a:pt x="781773" y="0"/>
                  </a:moveTo>
                  <a:lnTo>
                    <a:pt x="773531" y="0"/>
                  </a:lnTo>
                  <a:lnTo>
                    <a:pt x="773531" y="276936"/>
                  </a:lnTo>
                  <a:lnTo>
                    <a:pt x="781773" y="276936"/>
                  </a:lnTo>
                  <a:lnTo>
                    <a:pt x="781773" y="0"/>
                  </a:lnTo>
                  <a:close/>
                </a:path>
                <a:path w="1181735" h="359410">
                  <a:moveTo>
                    <a:pt x="821550" y="330885"/>
                  </a:moveTo>
                  <a:lnTo>
                    <a:pt x="819759" y="326072"/>
                  </a:lnTo>
                  <a:lnTo>
                    <a:pt x="812571" y="318808"/>
                  </a:lnTo>
                  <a:lnTo>
                    <a:pt x="807656" y="316877"/>
                  </a:lnTo>
                  <a:lnTo>
                    <a:pt x="801370" y="316623"/>
                  </a:lnTo>
                  <a:lnTo>
                    <a:pt x="819035" y="298970"/>
                  </a:lnTo>
                  <a:lnTo>
                    <a:pt x="819035" y="289509"/>
                  </a:lnTo>
                  <a:lnTo>
                    <a:pt x="777786" y="289509"/>
                  </a:lnTo>
                  <a:lnTo>
                    <a:pt x="777786" y="297853"/>
                  </a:lnTo>
                  <a:lnTo>
                    <a:pt x="807059" y="297853"/>
                  </a:lnTo>
                  <a:lnTo>
                    <a:pt x="788593" y="316725"/>
                  </a:lnTo>
                  <a:lnTo>
                    <a:pt x="788644" y="323646"/>
                  </a:lnTo>
                  <a:lnTo>
                    <a:pt x="798791" y="323430"/>
                  </a:lnTo>
                  <a:lnTo>
                    <a:pt x="803681" y="324472"/>
                  </a:lnTo>
                  <a:lnTo>
                    <a:pt x="809904" y="328663"/>
                  </a:lnTo>
                  <a:lnTo>
                    <a:pt x="811453" y="331901"/>
                  </a:lnTo>
                  <a:lnTo>
                    <a:pt x="811453" y="340639"/>
                  </a:lnTo>
                  <a:lnTo>
                    <a:pt x="810006" y="344131"/>
                  </a:lnTo>
                  <a:lnTo>
                    <a:pt x="804189" y="349415"/>
                  </a:lnTo>
                  <a:lnTo>
                    <a:pt x="800328" y="350735"/>
                  </a:lnTo>
                  <a:lnTo>
                    <a:pt x="792581" y="350735"/>
                  </a:lnTo>
                  <a:lnTo>
                    <a:pt x="789635" y="350342"/>
                  </a:lnTo>
                  <a:lnTo>
                    <a:pt x="783805" y="348754"/>
                  </a:lnTo>
                  <a:lnTo>
                    <a:pt x="780821" y="347560"/>
                  </a:lnTo>
                  <a:lnTo>
                    <a:pt x="777786" y="345897"/>
                  </a:lnTo>
                  <a:lnTo>
                    <a:pt x="777786" y="355790"/>
                  </a:lnTo>
                  <a:lnTo>
                    <a:pt x="780897" y="356958"/>
                  </a:lnTo>
                  <a:lnTo>
                    <a:pt x="783869" y="357847"/>
                  </a:lnTo>
                  <a:lnTo>
                    <a:pt x="789597" y="358990"/>
                  </a:lnTo>
                  <a:lnTo>
                    <a:pt x="792302" y="359295"/>
                  </a:lnTo>
                  <a:lnTo>
                    <a:pt x="803122" y="359295"/>
                  </a:lnTo>
                  <a:lnTo>
                    <a:pt x="809625" y="357301"/>
                  </a:lnTo>
                  <a:lnTo>
                    <a:pt x="819175" y="349300"/>
                  </a:lnTo>
                  <a:lnTo>
                    <a:pt x="821550" y="343839"/>
                  </a:lnTo>
                  <a:lnTo>
                    <a:pt x="821550" y="330885"/>
                  </a:lnTo>
                  <a:close/>
                </a:path>
                <a:path w="1181735" h="359410">
                  <a:moveTo>
                    <a:pt x="836612" y="0"/>
                  </a:moveTo>
                  <a:lnTo>
                    <a:pt x="828395" y="0"/>
                  </a:lnTo>
                  <a:lnTo>
                    <a:pt x="828395" y="276936"/>
                  </a:lnTo>
                  <a:lnTo>
                    <a:pt x="836612" y="276936"/>
                  </a:lnTo>
                  <a:lnTo>
                    <a:pt x="836612" y="0"/>
                  </a:lnTo>
                  <a:close/>
                </a:path>
                <a:path w="1181735" h="359410">
                  <a:moveTo>
                    <a:pt x="869530" y="0"/>
                  </a:moveTo>
                  <a:lnTo>
                    <a:pt x="850328" y="0"/>
                  </a:lnTo>
                  <a:lnTo>
                    <a:pt x="850328" y="276936"/>
                  </a:lnTo>
                  <a:lnTo>
                    <a:pt x="869530" y="276936"/>
                  </a:lnTo>
                  <a:lnTo>
                    <a:pt x="869530" y="0"/>
                  </a:lnTo>
                  <a:close/>
                </a:path>
                <a:path w="1181735" h="359410">
                  <a:moveTo>
                    <a:pt x="886269" y="289521"/>
                  </a:moveTo>
                  <a:lnTo>
                    <a:pt x="875830" y="289521"/>
                  </a:lnTo>
                  <a:lnTo>
                    <a:pt x="859612" y="302933"/>
                  </a:lnTo>
                  <a:lnTo>
                    <a:pt x="859612" y="315087"/>
                  </a:lnTo>
                  <a:lnTo>
                    <a:pt x="876287" y="300507"/>
                  </a:lnTo>
                  <a:lnTo>
                    <a:pt x="876287" y="358305"/>
                  </a:lnTo>
                  <a:lnTo>
                    <a:pt x="886269" y="358305"/>
                  </a:lnTo>
                  <a:lnTo>
                    <a:pt x="886269" y="289521"/>
                  </a:lnTo>
                  <a:close/>
                </a:path>
                <a:path w="1181735" h="359410">
                  <a:moveTo>
                    <a:pt x="913396" y="0"/>
                  </a:moveTo>
                  <a:lnTo>
                    <a:pt x="894207" y="0"/>
                  </a:lnTo>
                  <a:lnTo>
                    <a:pt x="894207" y="276936"/>
                  </a:lnTo>
                  <a:lnTo>
                    <a:pt x="913396" y="276936"/>
                  </a:lnTo>
                  <a:lnTo>
                    <a:pt x="913396" y="0"/>
                  </a:lnTo>
                  <a:close/>
                </a:path>
                <a:path w="1181735" h="359410">
                  <a:moveTo>
                    <a:pt x="946315" y="0"/>
                  </a:moveTo>
                  <a:lnTo>
                    <a:pt x="927125" y="0"/>
                  </a:lnTo>
                  <a:lnTo>
                    <a:pt x="927125" y="276936"/>
                  </a:lnTo>
                  <a:lnTo>
                    <a:pt x="946315" y="276936"/>
                  </a:lnTo>
                  <a:lnTo>
                    <a:pt x="946315" y="0"/>
                  </a:lnTo>
                  <a:close/>
                </a:path>
                <a:path w="1181735" h="359410">
                  <a:moveTo>
                    <a:pt x="963053" y="289521"/>
                  </a:moveTo>
                  <a:lnTo>
                    <a:pt x="952614" y="289521"/>
                  </a:lnTo>
                  <a:lnTo>
                    <a:pt x="936396" y="302933"/>
                  </a:lnTo>
                  <a:lnTo>
                    <a:pt x="936396" y="315087"/>
                  </a:lnTo>
                  <a:lnTo>
                    <a:pt x="953071" y="300507"/>
                  </a:lnTo>
                  <a:lnTo>
                    <a:pt x="953071" y="358305"/>
                  </a:lnTo>
                  <a:lnTo>
                    <a:pt x="963053" y="358305"/>
                  </a:lnTo>
                  <a:lnTo>
                    <a:pt x="963053" y="289521"/>
                  </a:lnTo>
                  <a:close/>
                </a:path>
                <a:path w="1181735" h="359410">
                  <a:moveTo>
                    <a:pt x="990193" y="0"/>
                  </a:moveTo>
                  <a:lnTo>
                    <a:pt x="971003" y="0"/>
                  </a:lnTo>
                  <a:lnTo>
                    <a:pt x="971003" y="276936"/>
                  </a:lnTo>
                  <a:lnTo>
                    <a:pt x="990193" y="276936"/>
                  </a:lnTo>
                  <a:lnTo>
                    <a:pt x="990193" y="0"/>
                  </a:lnTo>
                  <a:close/>
                </a:path>
                <a:path w="1181735" h="359410">
                  <a:moveTo>
                    <a:pt x="1012139" y="0"/>
                  </a:moveTo>
                  <a:lnTo>
                    <a:pt x="1003909" y="0"/>
                  </a:lnTo>
                  <a:lnTo>
                    <a:pt x="1003909" y="276936"/>
                  </a:lnTo>
                  <a:lnTo>
                    <a:pt x="1012139" y="276936"/>
                  </a:lnTo>
                  <a:lnTo>
                    <a:pt x="1012139" y="0"/>
                  </a:lnTo>
                  <a:close/>
                </a:path>
                <a:path w="1181735" h="359410">
                  <a:moveTo>
                    <a:pt x="1053007" y="334391"/>
                  </a:moveTo>
                  <a:lnTo>
                    <a:pt x="1044016" y="334391"/>
                  </a:lnTo>
                  <a:lnTo>
                    <a:pt x="1044016" y="319900"/>
                  </a:lnTo>
                  <a:lnTo>
                    <a:pt x="1034796" y="319900"/>
                  </a:lnTo>
                  <a:lnTo>
                    <a:pt x="1034796" y="334391"/>
                  </a:lnTo>
                  <a:lnTo>
                    <a:pt x="1017371" y="334391"/>
                  </a:lnTo>
                  <a:lnTo>
                    <a:pt x="1038758" y="288975"/>
                  </a:lnTo>
                  <a:lnTo>
                    <a:pt x="1028890" y="288975"/>
                  </a:lnTo>
                  <a:lnTo>
                    <a:pt x="1008354" y="332651"/>
                  </a:lnTo>
                  <a:lnTo>
                    <a:pt x="1008354" y="342849"/>
                  </a:lnTo>
                  <a:lnTo>
                    <a:pt x="1034796" y="342849"/>
                  </a:lnTo>
                  <a:lnTo>
                    <a:pt x="1034796" y="358305"/>
                  </a:lnTo>
                  <a:lnTo>
                    <a:pt x="1044016" y="358305"/>
                  </a:lnTo>
                  <a:lnTo>
                    <a:pt x="1044016" y="342849"/>
                  </a:lnTo>
                  <a:lnTo>
                    <a:pt x="1053007" y="342849"/>
                  </a:lnTo>
                  <a:lnTo>
                    <a:pt x="1053007" y="334391"/>
                  </a:lnTo>
                  <a:close/>
                </a:path>
                <a:path w="1181735" h="359410">
                  <a:moveTo>
                    <a:pt x="1056005" y="0"/>
                  </a:moveTo>
                  <a:lnTo>
                    <a:pt x="1025829" y="0"/>
                  </a:lnTo>
                  <a:lnTo>
                    <a:pt x="1025829" y="276936"/>
                  </a:lnTo>
                  <a:lnTo>
                    <a:pt x="1056005" y="276936"/>
                  </a:lnTo>
                  <a:lnTo>
                    <a:pt x="1056005" y="0"/>
                  </a:lnTo>
                  <a:close/>
                </a:path>
                <a:path w="1181735" h="359410">
                  <a:moveTo>
                    <a:pt x="1088923" y="0"/>
                  </a:moveTo>
                  <a:lnTo>
                    <a:pt x="1080681" y="0"/>
                  </a:lnTo>
                  <a:lnTo>
                    <a:pt x="1080681" y="342773"/>
                  </a:lnTo>
                  <a:lnTo>
                    <a:pt x="1088923" y="342773"/>
                  </a:lnTo>
                  <a:lnTo>
                    <a:pt x="1088923" y="0"/>
                  </a:lnTo>
                  <a:close/>
                </a:path>
                <a:path w="1181735" h="359410">
                  <a:moveTo>
                    <a:pt x="1110856" y="0"/>
                  </a:moveTo>
                  <a:lnTo>
                    <a:pt x="1102626" y="0"/>
                  </a:lnTo>
                  <a:lnTo>
                    <a:pt x="1102626" y="342773"/>
                  </a:lnTo>
                  <a:lnTo>
                    <a:pt x="1110856" y="342773"/>
                  </a:lnTo>
                  <a:lnTo>
                    <a:pt x="1110856" y="0"/>
                  </a:lnTo>
                  <a:close/>
                </a:path>
                <a:path w="1181735" h="359410">
                  <a:moveTo>
                    <a:pt x="1181608" y="321856"/>
                  </a:moveTo>
                  <a:lnTo>
                    <a:pt x="1135976" y="291274"/>
                  </a:lnTo>
                  <a:lnTo>
                    <a:pt x="1135976" y="302679"/>
                  </a:lnTo>
                  <a:lnTo>
                    <a:pt x="1168323" y="323418"/>
                  </a:lnTo>
                  <a:lnTo>
                    <a:pt x="1135976" y="344157"/>
                  </a:lnTo>
                  <a:lnTo>
                    <a:pt x="1135976" y="355663"/>
                  </a:lnTo>
                  <a:lnTo>
                    <a:pt x="1181608" y="325031"/>
                  </a:lnTo>
                  <a:lnTo>
                    <a:pt x="1181608" y="3218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1" name="object 41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642638" y="697522"/>
            <a:ext cx="572290" cy="1130312"/>
          </a:xfrm>
          <a:prstGeom prst="rect">
            <a:avLst/>
          </a:prstGeom>
        </p:spPr>
      </p:pic>
      <p:sp>
        <p:nvSpPr>
          <p:cNvPr id="42" name="object 42"/>
          <p:cNvSpPr/>
          <p:nvPr/>
        </p:nvSpPr>
        <p:spPr>
          <a:xfrm>
            <a:off x="186616" y="1940158"/>
            <a:ext cx="1738630" cy="1905635"/>
          </a:xfrm>
          <a:custGeom>
            <a:avLst/>
            <a:gdLst/>
            <a:ahLst/>
            <a:cxnLst/>
            <a:rect l="l" t="t" r="r" b="b"/>
            <a:pathLst>
              <a:path w="1738630" h="190563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054"/>
                </a:lnTo>
                <a:lnTo>
                  <a:pt x="1124" y="1874677"/>
                </a:lnTo>
                <a:lnTo>
                  <a:pt x="8999" y="1896051"/>
                </a:lnTo>
                <a:lnTo>
                  <a:pt x="30373" y="1903925"/>
                </a:lnTo>
                <a:lnTo>
                  <a:pt x="71996" y="1905050"/>
                </a:lnTo>
                <a:lnTo>
                  <a:pt x="1666595" y="1905050"/>
                </a:lnTo>
                <a:lnTo>
                  <a:pt x="1708218" y="1903925"/>
                </a:lnTo>
                <a:lnTo>
                  <a:pt x="1729592" y="1896051"/>
                </a:lnTo>
                <a:lnTo>
                  <a:pt x="1737466" y="1874677"/>
                </a:lnTo>
                <a:lnTo>
                  <a:pt x="1738591" y="183305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280398" y="2046089"/>
            <a:ext cx="1539875" cy="3295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sz="1000" b="1" spc="-40" dirty="0">
                <a:latin typeface="Trebuchet MS"/>
                <a:cs typeface="Trebuchet MS"/>
              </a:rPr>
              <a:t>BREAK</a:t>
            </a:r>
            <a:r>
              <a:rPr sz="1000" b="1" spc="-80" dirty="0">
                <a:latin typeface="Trebuchet MS"/>
                <a:cs typeface="Trebuchet MS"/>
              </a:rPr>
              <a:t>F</a:t>
            </a:r>
            <a:r>
              <a:rPr sz="1000" b="1" spc="-30" dirty="0">
                <a:latin typeface="Trebuchet MS"/>
                <a:cs typeface="Trebuchet MS"/>
              </a:rPr>
              <a:t>AST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MEDLEY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40" dirty="0">
                <a:latin typeface="Trebuchet MS"/>
                <a:cs typeface="Trebuchet MS"/>
              </a:rPr>
              <a:t>100%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FRUIT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JUICE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44" name="object 44"/>
          <p:cNvGraphicFramePr>
            <a:graphicFrameLocks noGrp="1"/>
          </p:cNvGraphicFramePr>
          <p:nvPr/>
        </p:nvGraphicFramePr>
        <p:xfrm>
          <a:off x="293912" y="3004577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RH-BME-T200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6005118003145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16005118003142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45" name="object 45"/>
          <p:cNvGrpSpPr/>
          <p:nvPr/>
        </p:nvGrpSpPr>
        <p:grpSpPr>
          <a:xfrm>
            <a:off x="403288" y="2558021"/>
            <a:ext cx="1234440" cy="367665"/>
            <a:chOff x="403288" y="2558021"/>
            <a:chExt cx="1234440" cy="367665"/>
          </a:xfrm>
        </p:grpSpPr>
        <p:sp>
          <p:nvSpPr>
            <p:cNvPr id="46" name="object 46"/>
            <p:cNvSpPr/>
            <p:nvPr/>
          </p:nvSpPr>
          <p:spPr>
            <a:xfrm>
              <a:off x="403288" y="2558034"/>
              <a:ext cx="1234440" cy="367665"/>
            </a:xfrm>
            <a:custGeom>
              <a:avLst/>
              <a:gdLst/>
              <a:ahLst/>
              <a:cxnLst/>
              <a:rect l="l" t="t" r="r" b="b"/>
              <a:pathLst>
                <a:path w="1234439" h="367664">
                  <a:moveTo>
                    <a:pt x="1234084" y="0"/>
                  </a:moveTo>
                  <a:lnTo>
                    <a:pt x="0" y="0"/>
                  </a:lnTo>
                  <a:lnTo>
                    <a:pt x="0" y="367207"/>
                  </a:lnTo>
                  <a:lnTo>
                    <a:pt x="1234084" y="367207"/>
                  </a:lnTo>
                  <a:lnTo>
                    <a:pt x="12340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27786" y="2558021"/>
              <a:ext cx="1181735" cy="361315"/>
            </a:xfrm>
            <a:custGeom>
              <a:avLst/>
              <a:gdLst/>
              <a:ahLst/>
              <a:cxnLst/>
              <a:rect l="l" t="t" r="r" b="b"/>
              <a:pathLst>
                <a:path w="1181735" h="361314">
                  <a:moveTo>
                    <a:pt x="46291" y="331597"/>
                  </a:moveTo>
                  <a:lnTo>
                    <a:pt x="44259" y="326415"/>
                  </a:lnTo>
                  <a:lnTo>
                    <a:pt x="42291" y="324383"/>
                  </a:lnTo>
                  <a:lnTo>
                    <a:pt x="36410" y="318376"/>
                  </a:lnTo>
                  <a:lnTo>
                    <a:pt x="36410" y="333806"/>
                  </a:lnTo>
                  <a:lnTo>
                    <a:pt x="36372" y="342569"/>
                  </a:lnTo>
                  <a:lnTo>
                    <a:pt x="35267" y="345960"/>
                  </a:lnTo>
                  <a:lnTo>
                    <a:pt x="30657" y="351066"/>
                  </a:lnTo>
                  <a:lnTo>
                    <a:pt x="27457" y="352361"/>
                  </a:lnTo>
                  <a:lnTo>
                    <a:pt x="19227" y="352361"/>
                  </a:lnTo>
                  <a:lnTo>
                    <a:pt x="15938" y="351066"/>
                  </a:lnTo>
                  <a:lnTo>
                    <a:pt x="13512" y="348538"/>
                  </a:lnTo>
                  <a:lnTo>
                    <a:pt x="11074" y="345960"/>
                  </a:lnTo>
                  <a:lnTo>
                    <a:pt x="9867" y="342569"/>
                  </a:lnTo>
                  <a:lnTo>
                    <a:pt x="9969" y="333806"/>
                  </a:lnTo>
                  <a:lnTo>
                    <a:pt x="11074" y="330708"/>
                  </a:lnTo>
                  <a:lnTo>
                    <a:pt x="15875" y="325640"/>
                  </a:lnTo>
                  <a:lnTo>
                    <a:pt x="19088" y="324383"/>
                  </a:lnTo>
                  <a:lnTo>
                    <a:pt x="27254" y="324383"/>
                  </a:lnTo>
                  <a:lnTo>
                    <a:pt x="30518" y="325602"/>
                  </a:lnTo>
                  <a:lnTo>
                    <a:pt x="35229" y="330479"/>
                  </a:lnTo>
                  <a:lnTo>
                    <a:pt x="36410" y="333806"/>
                  </a:lnTo>
                  <a:lnTo>
                    <a:pt x="36410" y="318376"/>
                  </a:lnTo>
                  <a:lnTo>
                    <a:pt x="36156" y="318109"/>
                  </a:lnTo>
                  <a:lnTo>
                    <a:pt x="35064" y="317665"/>
                  </a:lnTo>
                  <a:lnTo>
                    <a:pt x="31076" y="316052"/>
                  </a:lnTo>
                  <a:lnTo>
                    <a:pt x="23507" y="316052"/>
                  </a:lnTo>
                  <a:lnTo>
                    <a:pt x="22059" y="316166"/>
                  </a:lnTo>
                  <a:lnTo>
                    <a:pt x="19215" y="316712"/>
                  </a:lnTo>
                  <a:lnTo>
                    <a:pt x="17830" y="317119"/>
                  </a:lnTo>
                  <a:lnTo>
                    <a:pt x="16471" y="317665"/>
                  </a:lnTo>
                  <a:lnTo>
                    <a:pt x="20370" y="312102"/>
                  </a:lnTo>
                  <a:lnTo>
                    <a:pt x="24218" y="307187"/>
                  </a:lnTo>
                  <a:lnTo>
                    <a:pt x="31864" y="298564"/>
                  </a:lnTo>
                  <a:lnTo>
                    <a:pt x="35902" y="294513"/>
                  </a:lnTo>
                  <a:lnTo>
                    <a:pt x="40144" y="290817"/>
                  </a:lnTo>
                  <a:lnTo>
                    <a:pt x="27622" y="290817"/>
                  </a:lnTo>
                  <a:lnTo>
                    <a:pt x="2235" y="322821"/>
                  </a:lnTo>
                  <a:lnTo>
                    <a:pt x="0" y="330009"/>
                  </a:lnTo>
                  <a:lnTo>
                    <a:pt x="0" y="344170"/>
                  </a:lnTo>
                  <a:lnTo>
                    <a:pt x="2120" y="350012"/>
                  </a:lnTo>
                  <a:lnTo>
                    <a:pt x="10617" y="358736"/>
                  </a:lnTo>
                  <a:lnTo>
                    <a:pt x="16281" y="360921"/>
                  </a:lnTo>
                  <a:lnTo>
                    <a:pt x="30162" y="360921"/>
                  </a:lnTo>
                  <a:lnTo>
                    <a:pt x="46291" y="344690"/>
                  </a:lnTo>
                  <a:lnTo>
                    <a:pt x="46291" y="331597"/>
                  </a:lnTo>
                  <a:close/>
                </a:path>
                <a:path w="1181735" h="361314">
                  <a:moveTo>
                    <a:pt x="79717" y="25"/>
                  </a:moveTo>
                  <a:lnTo>
                    <a:pt x="71488" y="25"/>
                  </a:lnTo>
                  <a:lnTo>
                    <a:pt x="71488" y="344589"/>
                  </a:lnTo>
                  <a:lnTo>
                    <a:pt x="79717" y="344589"/>
                  </a:lnTo>
                  <a:lnTo>
                    <a:pt x="79717" y="25"/>
                  </a:lnTo>
                  <a:close/>
                </a:path>
                <a:path w="1181735" h="361314">
                  <a:moveTo>
                    <a:pt x="101663" y="25"/>
                  </a:moveTo>
                  <a:lnTo>
                    <a:pt x="93421" y="25"/>
                  </a:lnTo>
                  <a:lnTo>
                    <a:pt x="93421" y="344589"/>
                  </a:lnTo>
                  <a:lnTo>
                    <a:pt x="101663" y="344589"/>
                  </a:lnTo>
                  <a:lnTo>
                    <a:pt x="101663" y="25"/>
                  </a:lnTo>
                  <a:close/>
                </a:path>
                <a:path w="1181735" h="361314">
                  <a:moveTo>
                    <a:pt x="156502" y="0"/>
                  </a:moveTo>
                  <a:lnTo>
                    <a:pt x="137312" y="0"/>
                  </a:lnTo>
                  <a:lnTo>
                    <a:pt x="137312" y="278777"/>
                  </a:lnTo>
                  <a:lnTo>
                    <a:pt x="156502" y="278777"/>
                  </a:lnTo>
                  <a:lnTo>
                    <a:pt x="156502" y="0"/>
                  </a:lnTo>
                  <a:close/>
                </a:path>
                <a:path w="1181735" h="361314">
                  <a:moveTo>
                    <a:pt x="165125" y="317677"/>
                  </a:moveTo>
                  <a:lnTo>
                    <a:pt x="164528" y="310934"/>
                  </a:lnTo>
                  <a:lnTo>
                    <a:pt x="162090" y="300215"/>
                  </a:lnTo>
                  <a:lnTo>
                    <a:pt x="161163" y="298259"/>
                  </a:lnTo>
                  <a:lnTo>
                    <a:pt x="160312" y="296443"/>
                  </a:lnTo>
                  <a:lnTo>
                    <a:pt x="157962" y="294246"/>
                  </a:lnTo>
                  <a:lnTo>
                    <a:pt x="156603" y="292900"/>
                  </a:lnTo>
                  <a:lnTo>
                    <a:pt x="155206" y="292227"/>
                  </a:lnTo>
                  <a:lnTo>
                    <a:pt x="155206" y="333502"/>
                  </a:lnTo>
                  <a:lnTo>
                    <a:pt x="154978" y="337997"/>
                  </a:lnTo>
                  <a:lnTo>
                    <a:pt x="144957" y="352679"/>
                  </a:lnTo>
                  <a:lnTo>
                    <a:pt x="138125" y="352679"/>
                  </a:lnTo>
                  <a:lnTo>
                    <a:pt x="131114" y="348513"/>
                  </a:lnTo>
                  <a:lnTo>
                    <a:pt x="130302" y="346646"/>
                  </a:lnTo>
                  <a:lnTo>
                    <a:pt x="129692" y="343801"/>
                  </a:lnTo>
                  <a:lnTo>
                    <a:pt x="128905" y="336080"/>
                  </a:lnTo>
                  <a:lnTo>
                    <a:pt x="128790" y="333235"/>
                  </a:lnTo>
                  <a:lnTo>
                    <a:pt x="128790" y="317677"/>
                  </a:lnTo>
                  <a:lnTo>
                    <a:pt x="138671" y="298259"/>
                  </a:lnTo>
                  <a:lnTo>
                    <a:pt x="145275" y="298259"/>
                  </a:lnTo>
                  <a:lnTo>
                    <a:pt x="155206" y="333502"/>
                  </a:lnTo>
                  <a:lnTo>
                    <a:pt x="155206" y="292227"/>
                  </a:lnTo>
                  <a:lnTo>
                    <a:pt x="154584" y="291909"/>
                  </a:lnTo>
                  <a:lnTo>
                    <a:pt x="149237" y="290588"/>
                  </a:lnTo>
                  <a:lnTo>
                    <a:pt x="145910" y="290271"/>
                  </a:lnTo>
                  <a:lnTo>
                    <a:pt x="137426" y="290271"/>
                  </a:lnTo>
                  <a:lnTo>
                    <a:pt x="118859" y="333502"/>
                  </a:lnTo>
                  <a:lnTo>
                    <a:pt x="119354" y="339458"/>
                  </a:lnTo>
                  <a:lnTo>
                    <a:pt x="137426" y="361111"/>
                  </a:lnTo>
                  <a:lnTo>
                    <a:pt x="146443" y="361111"/>
                  </a:lnTo>
                  <a:lnTo>
                    <a:pt x="150088" y="360743"/>
                  </a:lnTo>
                  <a:lnTo>
                    <a:pt x="152819" y="359943"/>
                  </a:lnTo>
                  <a:lnTo>
                    <a:pt x="155562" y="359181"/>
                  </a:lnTo>
                  <a:lnTo>
                    <a:pt x="157568" y="357936"/>
                  </a:lnTo>
                  <a:lnTo>
                    <a:pt x="158877" y="356298"/>
                  </a:lnTo>
                  <a:lnTo>
                    <a:pt x="160972" y="353593"/>
                  </a:lnTo>
                  <a:lnTo>
                    <a:pt x="161340" y="352679"/>
                  </a:lnTo>
                  <a:lnTo>
                    <a:pt x="162547" y="349758"/>
                  </a:lnTo>
                  <a:lnTo>
                    <a:pt x="164617" y="339826"/>
                  </a:lnTo>
                  <a:lnTo>
                    <a:pt x="165125" y="333502"/>
                  </a:lnTo>
                  <a:lnTo>
                    <a:pt x="165125" y="317677"/>
                  </a:lnTo>
                  <a:close/>
                </a:path>
                <a:path w="1181735" h="361314">
                  <a:moveTo>
                    <a:pt x="178435" y="0"/>
                  </a:moveTo>
                  <a:lnTo>
                    <a:pt x="170205" y="0"/>
                  </a:lnTo>
                  <a:lnTo>
                    <a:pt x="170205" y="278777"/>
                  </a:lnTo>
                  <a:lnTo>
                    <a:pt x="178435" y="278777"/>
                  </a:lnTo>
                  <a:lnTo>
                    <a:pt x="178435" y="0"/>
                  </a:lnTo>
                  <a:close/>
                </a:path>
                <a:path w="1181735" h="361314">
                  <a:moveTo>
                    <a:pt x="200380" y="0"/>
                  </a:moveTo>
                  <a:lnTo>
                    <a:pt x="192151" y="0"/>
                  </a:lnTo>
                  <a:lnTo>
                    <a:pt x="192151" y="278777"/>
                  </a:lnTo>
                  <a:lnTo>
                    <a:pt x="200380" y="278777"/>
                  </a:lnTo>
                  <a:lnTo>
                    <a:pt x="200380" y="0"/>
                  </a:lnTo>
                  <a:close/>
                </a:path>
                <a:path w="1181735" h="361314">
                  <a:moveTo>
                    <a:pt x="241909" y="317677"/>
                  </a:moveTo>
                  <a:lnTo>
                    <a:pt x="234746" y="294246"/>
                  </a:lnTo>
                  <a:lnTo>
                    <a:pt x="233387" y="292900"/>
                  </a:lnTo>
                  <a:lnTo>
                    <a:pt x="232003" y="292227"/>
                  </a:lnTo>
                  <a:lnTo>
                    <a:pt x="232003" y="333502"/>
                  </a:lnTo>
                  <a:lnTo>
                    <a:pt x="231762" y="337997"/>
                  </a:lnTo>
                  <a:lnTo>
                    <a:pt x="221742" y="352679"/>
                  </a:lnTo>
                  <a:lnTo>
                    <a:pt x="214909" y="352679"/>
                  </a:lnTo>
                  <a:lnTo>
                    <a:pt x="207899" y="348513"/>
                  </a:lnTo>
                  <a:lnTo>
                    <a:pt x="207086" y="346646"/>
                  </a:lnTo>
                  <a:lnTo>
                    <a:pt x="206476" y="343801"/>
                  </a:lnTo>
                  <a:lnTo>
                    <a:pt x="205689" y="336080"/>
                  </a:lnTo>
                  <a:lnTo>
                    <a:pt x="205574" y="333235"/>
                  </a:lnTo>
                  <a:lnTo>
                    <a:pt x="205574" y="317677"/>
                  </a:lnTo>
                  <a:lnTo>
                    <a:pt x="215455" y="298259"/>
                  </a:lnTo>
                  <a:lnTo>
                    <a:pt x="222059" y="298259"/>
                  </a:lnTo>
                  <a:lnTo>
                    <a:pt x="232003" y="333502"/>
                  </a:lnTo>
                  <a:lnTo>
                    <a:pt x="232003" y="292227"/>
                  </a:lnTo>
                  <a:lnTo>
                    <a:pt x="231355" y="291909"/>
                  </a:lnTo>
                  <a:lnTo>
                    <a:pt x="226021" y="290588"/>
                  </a:lnTo>
                  <a:lnTo>
                    <a:pt x="222694" y="290271"/>
                  </a:lnTo>
                  <a:lnTo>
                    <a:pt x="214210" y="290271"/>
                  </a:lnTo>
                  <a:lnTo>
                    <a:pt x="195643" y="333502"/>
                  </a:lnTo>
                  <a:lnTo>
                    <a:pt x="196126" y="339458"/>
                  </a:lnTo>
                  <a:lnTo>
                    <a:pt x="214210" y="361111"/>
                  </a:lnTo>
                  <a:lnTo>
                    <a:pt x="223227" y="361111"/>
                  </a:lnTo>
                  <a:lnTo>
                    <a:pt x="226860" y="360743"/>
                  </a:lnTo>
                  <a:lnTo>
                    <a:pt x="229603" y="359943"/>
                  </a:lnTo>
                  <a:lnTo>
                    <a:pt x="232346" y="359181"/>
                  </a:lnTo>
                  <a:lnTo>
                    <a:pt x="241909" y="333502"/>
                  </a:lnTo>
                  <a:lnTo>
                    <a:pt x="241909" y="317677"/>
                  </a:lnTo>
                  <a:close/>
                </a:path>
                <a:path w="1181735" h="361314">
                  <a:moveTo>
                    <a:pt x="255231" y="0"/>
                  </a:moveTo>
                  <a:lnTo>
                    <a:pt x="225056" y="0"/>
                  </a:lnTo>
                  <a:lnTo>
                    <a:pt x="225056" y="278777"/>
                  </a:lnTo>
                  <a:lnTo>
                    <a:pt x="255231" y="278777"/>
                  </a:lnTo>
                  <a:lnTo>
                    <a:pt x="255231" y="0"/>
                  </a:lnTo>
                  <a:close/>
                </a:path>
                <a:path w="1181735" h="361314">
                  <a:moveTo>
                    <a:pt x="299110" y="0"/>
                  </a:moveTo>
                  <a:lnTo>
                    <a:pt x="268935" y="0"/>
                  </a:lnTo>
                  <a:lnTo>
                    <a:pt x="268935" y="278777"/>
                  </a:lnTo>
                  <a:lnTo>
                    <a:pt x="299110" y="278777"/>
                  </a:lnTo>
                  <a:lnTo>
                    <a:pt x="299110" y="0"/>
                  </a:lnTo>
                  <a:close/>
                </a:path>
                <a:path w="1181735" h="361314">
                  <a:moveTo>
                    <a:pt x="315201" y="329336"/>
                  </a:moveTo>
                  <a:lnTo>
                    <a:pt x="312940" y="324002"/>
                  </a:lnTo>
                  <a:lnTo>
                    <a:pt x="303987" y="315798"/>
                  </a:lnTo>
                  <a:lnTo>
                    <a:pt x="298208" y="313740"/>
                  </a:lnTo>
                  <a:lnTo>
                    <a:pt x="286461" y="313842"/>
                  </a:lnTo>
                  <a:lnTo>
                    <a:pt x="287210" y="299605"/>
                  </a:lnTo>
                  <a:lnTo>
                    <a:pt x="313105" y="299605"/>
                  </a:lnTo>
                  <a:lnTo>
                    <a:pt x="313105" y="291363"/>
                  </a:lnTo>
                  <a:lnTo>
                    <a:pt x="278663" y="291363"/>
                  </a:lnTo>
                  <a:lnTo>
                    <a:pt x="276479" y="322935"/>
                  </a:lnTo>
                  <a:lnTo>
                    <a:pt x="284988" y="322046"/>
                  </a:lnTo>
                  <a:lnTo>
                    <a:pt x="293408" y="321970"/>
                  </a:lnTo>
                  <a:lnTo>
                    <a:pt x="297649" y="323164"/>
                  </a:lnTo>
                  <a:lnTo>
                    <a:pt x="303796" y="327952"/>
                  </a:lnTo>
                  <a:lnTo>
                    <a:pt x="305320" y="331203"/>
                  </a:lnTo>
                  <a:lnTo>
                    <a:pt x="305320" y="340753"/>
                  </a:lnTo>
                  <a:lnTo>
                    <a:pt x="303085" y="344970"/>
                  </a:lnTo>
                  <a:lnTo>
                    <a:pt x="294208" y="350964"/>
                  </a:lnTo>
                  <a:lnTo>
                    <a:pt x="287959" y="352463"/>
                  </a:lnTo>
                  <a:lnTo>
                    <a:pt x="279895" y="352463"/>
                  </a:lnTo>
                  <a:lnTo>
                    <a:pt x="276263" y="352361"/>
                  </a:lnTo>
                  <a:lnTo>
                    <a:pt x="276263" y="360921"/>
                  </a:lnTo>
                  <a:lnTo>
                    <a:pt x="278866" y="360921"/>
                  </a:lnTo>
                  <a:lnTo>
                    <a:pt x="286931" y="360502"/>
                  </a:lnTo>
                  <a:lnTo>
                    <a:pt x="315201" y="343674"/>
                  </a:lnTo>
                  <a:lnTo>
                    <a:pt x="315201" y="329336"/>
                  </a:lnTo>
                  <a:close/>
                </a:path>
                <a:path w="1181735" h="361314">
                  <a:moveTo>
                    <a:pt x="332028" y="0"/>
                  </a:moveTo>
                  <a:lnTo>
                    <a:pt x="323799" y="0"/>
                  </a:lnTo>
                  <a:lnTo>
                    <a:pt x="323799" y="278777"/>
                  </a:lnTo>
                  <a:lnTo>
                    <a:pt x="332028" y="278777"/>
                  </a:lnTo>
                  <a:lnTo>
                    <a:pt x="332028" y="0"/>
                  </a:lnTo>
                  <a:close/>
                </a:path>
                <a:path w="1181735" h="361314">
                  <a:moveTo>
                    <a:pt x="364921" y="0"/>
                  </a:moveTo>
                  <a:lnTo>
                    <a:pt x="345732" y="0"/>
                  </a:lnTo>
                  <a:lnTo>
                    <a:pt x="345732" y="278777"/>
                  </a:lnTo>
                  <a:lnTo>
                    <a:pt x="364921" y="278777"/>
                  </a:lnTo>
                  <a:lnTo>
                    <a:pt x="364921" y="0"/>
                  </a:lnTo>
                  <a:close/>
                </a:path>
                <a:path w="1181735" h="361314">
                  <a:moveTo>
                    <a:pt x="381673" y="291363"/>
                  </a:moveTo>
                  <a:lnTo>
                    <a:pt x="371233" y="291363"/>
                  </a:lnTo>
                  <a:lnTo>
                    <a:pt x="355003" y="304761"/>
                  </a:lnTo>
                  <a:lnTo>
                    <a:pt x="355003" y="316903"/>
                  </a:lnTo>
                  <a:lnTo>
                    <a:pt x="371690" y="302348"/>
                  </a:lnTo>
                  <a:lnTo>
                    <a:pt x="371690" y="360146"/>
                  </a:lnTo>
                  <a:lnTo>
                    <a:pt x="381673" y="360146"/>
                  </a:lnTo>
                  <a:lnTo>
                    <a:pt x="381673" y="291363"/>
                  </a:lnTo>
                  <a:close/>
                </a:path>
                <a:path w="1181735" h="361314">
                  <a:moveTo>
                    <a:pt x="408787" y="0"/>
                  </a:moveTo>
                  <a:lnTo>
                    <a:pt x="389597" y="0"/>
                  </a:lnTo>
                  <a:lnTo>
                    <a:pt x="389597" y="278777"/>
                  </a:lnTo>
                  <a:lnTo>
                    <a:pt x="408787" y="278777"/>
                  </a:lnTo>
                  <a:lnTo>
                    <a:pt x="408787" y="0"/>
                  </a:lnTo>
                  <a:close/>
                </a:path>
                <a:path w="1181735" h="361314">
                  <a:moveTo>
                    <a:pt x="452666" y="0"/>
                  </a:moveTo>
                  <a:lnTo>
                    <a:pt x="433489" y="0"/>
                  </a:lnTo>
                  <a:lnTo>
                    <a:pt x="433489" y="278777"/>
                  </a:lnTo>
                  <a:lnTo>
                    <a:pt x="452666" y="278777"/>
                  </a:lnTo>
                  <a:lnTo>
                    <a:pt x="452666" y="0"/>
                  </a:lnTo>
                  <a:close/>
                </a:path>
                <a:path w="1181735" h="361314">
                  <a:moveTo>
                    <a:pt x="458444" y="291363"/>
                  </a:moveTo>
                  <a:lnTo>
                    <a:pt x="448005" y="291363"/>
                  </a:lnTo>
                  <a:lnTo>
                    <a:pt x="431787" y="304761"/>
                  </a:lnTo>
                  <a:lnTo>
                    <a:pt x="431787" y="316903"/>
                  </a:lnTo>
                  <a:lnTo>
                    <a:pt x="448462" y="302348"/>
                  </a:lnTo>
                  <a:lnTo>
                    <a:pt x="448462" y="360146"/>
                  </a:lnTo>
                  <a:lnTo>
                    <a:pt x="458444" y="360146"/>
                  </a:lnTo>
                  <a:lnTo>
                    <a:pt x="458444" y="291363"/>
                  </a:lnTo>
                  <a:close/>
                </a:path>
                <a:path w="1181735" h="361314">
                  <a:moveTo>
                    <a:pt x="485584" y="0"/>
                  </a:moveTo>
                  <a:lnTo>
                    <a:pt x="477354" y="0"/>
                  </a:lnTo>
                  <a:lnTo>
                    <a:pt x="477354" y="278777"/>
                  </a:lnTo>
                  <a:lnTo>
                    <a:pt x="485584" y="278777"/>
                  </a:lnTo>
                  <a:lnTo>
                    <a:pt x="485584" y="0"/>
                  </a:lnTo>
                  <a:close/>
                </a:path>
                <a:path w="1181735" h="361314">
                  <a:moveTo>
                    <a:pt x="518477" y="0"/>
                  </a:moveTo>
                  <a:lnTo>
                    <a:pt x="499300" y="0"/>
                  </a:lnTo>
                  <a:lnTo>
                    <a:pt x="499300" y="278777"/>
                  </a:lnTo>
                  <a:lnTo>
                    <a:pt x="518477" y="278777"/>
                  </a:lnTo>
                  <a:lnTo>
                    <a:pt x="518477" y="0"/>
                  </a:lnTo>
                  <a:close/>
                </a:path>
                <a:path w="1181735" h="361314">
                  <a:moveTo>
                    <a:pt x="549059" y="348335"/>
                  </a:moveTo>
                  <a:lnTo>
                    <a:pt x="548957" y="337451"/>
                  </a:lnTo>
                  <a:lnTo>
                    <a:pt x="547966" y="333921"/>
                  </a:lnTo>
                  <a:lnTo>
                    <a:pt x="543572" y="327545"/>
                  </a:lnTo>
                  <a:lnTo>
                    <a:pt x="542505" y="326682"/>
                  </a:lnTo>
                  <a:lnTo>
                    <a:pt x="539838" y="324523"/>
                  </a:lnTo>
                  <a:lnTo>
                    <a:pt x="539191" y="324180"/>
                  </a:lnTo>
                  <a:lnTo>
                    <a:pt x="539191" y="344893"/>
                  </a:lnTo>
                  <a:lnTo>
                    <a:pt x="538022" y="347611"/>
                  </a:lnTo>
                  <a:lnTo>
                    <a:pt x="535686" y="349656"/>
                  </a:lnTo>
                  <a:lnTo>
                    <a:pt x="533336" y="351663"/>
                  </a:lnTo>
                  <a:lnTo>
                    <a:pt x="530072" y="352679"/>
                  </a:lnTo>
                  <a:lnTo>
                    <a:pt x="521741" y="352679"/>
                  </a:lnTo>
                  <a:lnTo>
                    <a:pt x="518490" y="351663"/>
                  </a:lnTo>
                  <a:lnTo>
                    <a:pt x="513803" y="347611"/>
                  </a:lnTo>
                  <a:lnTo>
                    <a:pt x="512648" y="344893"/>
                  </a:lnTo>
                  <a:lnTo>
                    <a:pt x="512648" y="338315"/>
                  </a:lnTo>
                  <a:lnTo>
                    <a:pt x="513651" y="335686"/>
                  </a:lnTo>
                  <a:lnTo>
                    <a:pt x="517677" y="331177"/>
                  </a:lnTo>
                  <a:lnTo>
                    <a:pt x="521093" y="328942"/>
                  </a:lnTo>
                  <a:lnTo>
                    <a:pt x="525894" y="326682"/>
                  </a:lnTo>
                  <a:lnTo>
                    <a:pt x="530720" y="328942"/>
                  </a:lnTo>
                  <a:lnTo>
                    <a:pt x="534136" y="331177"/>
                  </a:lnTo>
                  <a:lnTo>
                    <a:pt x="538175" y="335711"/>
                  </a:lnTo>
                  <a:lnTo>
                    <a:pt x="539165" y="338315"/>
                  </a:lnTo>
                  <a:lnTo>
                    <a:pt x="539191" y="344893"/>
                  </a:lnTo>
                  <a:lnTo>
                    <a:pt x="539191" y="324180"/>
                  </a:lnTo>
                  <a:lnTo>
                    <a:pt x="534670" y="321741"/>
                  </a:lnTo>
                  <a:lnTo>
                    <a:pt x="538416" y="319392"/>
                  </a:lnTo>
                  <a:lnTo>
                    <a:pt x="541070" y="317030"/>
                  </a:lnTo>
                  <a:lnTo>
                    <a:pt x="541223" y="316890"/>
                  </a:lnTo>
                  <a:lnTo>
                    <a:pt x="543153" y="314007"/>
                  </a:lnTo>
                  <a:lnTo>
                    <a:pt x="544855" y="311531"/>
                  </a:lnTo>
                  <a:lnTo>
                    <a:pt x="545706" y="308800"/>
                  </a:lnTo>
                  <a:lnTo>
                    <a:pt x="545655" y="300659"/>
                  </a:lnTo>
                  <a:lnTo>
                    <a:pt x="544639" y="298602"/>
                  </a:lnTo>
                  <a:lnTo>
                    <a:pt x="543979" y="297243"/>
                  </a:lnTo>
                  <a:lnTo>
                    <a:pt x="540372" y="294513"/>
                  </a:lnTo>
                  <a:lnTo>
                    <a:pt x="536790" y="291731"/>
                  </a:lnTo>
                  <a:lnTo>
                    <a:pt x="536295" y="291604"/>
                  </a:lnTo>
                  <a:lnTo>
                    <a:pt x="536295" y="303860"/>
                  </a:lnTo>
                  <a:lnTo>
                    <a:pt x="536232" y="308597"/>
                  </a:lnTo>
                  <a:lnTo>
                    <a:pt x="535432" y="310337"/>
                  </a:lnTo>
                  <a:lnTo>
                    <a:pt x="531812" y="314007"/>
                  </a:lnTo>
                  <a:lnTo>
                    <a:pt x="529183" y="315671"/>
                  </a:lnTo>
                  <a:lnTo>
                    <a:pt x="525894" y="317030"/>
                  </a:lnTo>
                  <a:lnTo>
                    <a:pt x="522490" y="315645"/>
                  </a:lnTo>
                  <a:lnTo>
                    <a:pt x="519950" y="314058"/>
                  </a:lnTo>
                  <a:lnTo>
                    <a:pt x="516382" y="310388"/>
                  </a:lnTo>
                  <a:lnTo>
                    <a:pt x="515594" y="308597"/>
                  </a:lnTo>
                  <a:lnTo>
                    <a:pt x="515493" y="303860"/>
                  </a:lnTo>
                  <a:lnTo>
                    <a:pt x="516420" y="302031"/>
                  </a:lnTo>
                  <a:lnTo>
                    <a:pt x="536295" y="303860"/>
                  </a:lnTo>
                  <a:lnTo>
                    <a:pt x="536295" y="291604"/>
                  </a:lnTo>
                  <a:lnTo>
                    <a:pt x="531964" y="290372"/>
                  </a:lnTo>
                  <a:lnTo>
                    <a:pt x="519811" y="290372"/>
                  </a:lnTo>
                  <a:lnTo>
                    <a:pt x="514997" y="291782"/>
                  </a:lnTo>
                  <a:lnTo>
                    <a:pt x="507847" y="297357"/>
                  </a:lnTo>
                  <a:lnTo>
                    <a:pt x="506183" y="300888"/>
                  </a:lnTo>
                  <a:lnTo>
                    <a:pt x="506069" y="308800"/>
                  </a:lnTo>
                  <a:lnTo>
                    <a:pt x="506971" y="311619"/>
                  </a:lnTo>
                  <a:lnTo>
                    <a:pt x="510667" y="316890"/>
                  </a:lnTo>
                  <a:lnTo>
                    <a:pt x="513448" y="319392"/>
                  </a:lnTo>
                  <a:lnTo>
                    <a:pt x="517156" y="321741"/>
                  </a:lnTo>
                  <a:lnTo>
                    <a:pt x="512013" y="324548"/>
                  </a:lnTo>
                  <a:lnTo>
                    <a:pt x="508381" y="327469"/>
                  </a:lnTo>
                  <a:lnTo>
                    <a:pt x="503885" y="333730"/>
                  </a:lnTo>
                  <a:lnTo>
                    <a:pt x="502767" y="337451"/>
                  </a:lnTo>
                  <a:lnTo>
                    <a:pt x="502767" y="347865"/>
                  </a:lnTo>
                  <a:lnTo>
                    <a:pt x="504774" y="352653"/>
                  </a:lnTo>
                  <a:lnTo>
                    <a:pt x="512838" y="359422"/>
                  </a:lnTo>
                  <a:lnTo>
                    <a:pt x="518541" y="361111"/>
                  </a:lnTo>
                  <a:lnTo>
                    <a:pt x="533260" y="361111"/>
                  </a:lnTo>
                  <a:lnTo>
                    <a:pt x="538988" y="359498"/>
                  </a:lnTo>
                  <a:lnTo>
                    <a:pt x="547052" y="352945"/>
                  </a:lnTo>
                  <a:lnTo>
                    <a:pt x="547166" y="352679"/>
                  </a:lnTo>
                  <a:lnTo>
                    <a:pt x="549059" y="348335"/>
                  </a:lnTo>
                  <a:close/>
                </a:path>
                <a:path w="1181735" h="361314">
                  <a:moveTo>
                    <a:pt x="562368" y="0"/>
                  </a:moveTo>
                  <a:lnTo>
                    <a:pt x="532206" y="0"/>
                  </a:lnTo>
                  <a:lnTo>
                    <a:pt x="532206" y="278777"/>
                  </a:lnTo>
                  <a:lnTo>
                    <a:pt x="562368" y="278777"/>
                  </a:lnTo>
                  <a:lnTo>
                    <a:pt x="562368" y="0"/>
                  </a:lnTo>
                  <a:close/>
                </a:path>
                <a:path w="1181735" h="361314">
                  <a:moveTo>
                    <a:pt x="584314" y="25"/>
                  </a:moveTo>
                  <a:lnTo>
                    <a:pt x="576084" y="25"/>
                  </a:lnTo>
                  <a:lnTo>
                    <a:pt x="576084" y="344589"/>
                  </a:lnTo>
                  <a:lnTo>
                    <a:pt x="584314" y="344589"/>
                  </a:lnTo>
                  <a:lnTo>
                    <a:pt x="584314" y="25"/>
                  </a:lnTo>
                  <a:close/>
                </a:path>
                <a:path w="1181735" h="361314">
                  <a:moveTo>
                    <a:pt x="606247" y="25"/>
                  </a:moveTo>
                  <a:lnTo>
                    <a:pt x="598017" y="25"/>
                  </a:lnTo>
                  <a:lnTo>
                    <a:pt x="598017" y="344589"/>
                  </a:lnTo>
                  <a:lnTo>
                    <a:pt x="606247" y="344589"/>
                  </a:lnTo>
                  <a:lnTo>
                    <a:pt x="606247" y="25"/>
                  </a:lnTo>
                  <a:close/>
                </a:path>
                <a:path w="1181735" h="361314">
                  <a:moveTo>
                    <a:pt x="650125" y="0"/>
                  </a:moveTo>
                  <a:lnTo>
                    <a:pt x="619963" y="0"/>
                  </a:lnTo>
                  <a:lnTo>
                    <a:pt x="619963" y="278777"/>
                  </a:lnTo>
                  <a:lnTo>
                    <a:pt x="650125" y="278777"/>
                  </a:lnTo>
                  <a:lnTo>
                    <a:pt x="650125" y="0"/>
                  </a:lnTo>
                  <a:close/>
                </a:path>
                <a:path w="1181735" h="361314">
                  <a:moveTo>
                    <a:pt x="669721" y="317677"/>
                  </a:moveTo>
                  <a:lnTo>
                    <a:pt x="662546" y="294246"/>
                  </a:lnTo>
                  <a:lnTo>
                    <a:pt x="661200" y="292900"/>
                  </a:lnTo>
                  <a:lnTo>
                    <a:pt x="659803" y="292227"/>
                  </a:lnTo>
                  <a:lnTo>
                    <a:pt x="659803" y="333502"/>
                  </a:lnTo>
                  <a:lnTo>
                    <a:pt x="659574" y="337997"/>
                  </a:lnTo>
                  <a:lnTo>
                    <a:pt x="653237" y="352107"/>
                  </a:lnTo>
                  <a:lnTo>
                    <a:pt x="651789" y="352501"/>
                  </a:lnTo>
                  <a:lnTo>
                    <a:pt x="649554" y="352679"/>
                  </a:lnTo>
                  <a:lnTo>
                    <a:pt x="642708" y="352679"/>
                  </a:lnTo>
                  <a:lnTo>
                    <a:pt x="635711" y="348513"/>
                  </a:lnTo>
                  <a:lnTo>
                    <a:pt x="634898" y="346646"/>
                  </a:lnTo>
                  <a:lnTo>
                    <a:pt x="634288" y="343801"/>
                  </a:lnTo>
                  <a:lnTo>
                    <a:pt x="633501" y="336080"/>
                  </a:lnTo>
                  <a:lnTo>
                    <a:pt x="633387" y="333235"/>
                  </a:lnTo>
                  <a:lnTo>
                    <a:pt x="633387" y="317677"/>
                  </a:lnTo>
                  <a:lnTo>
                    <a:pt x="643267" y="298259"/>
                  </a:lnTo>
                  <a:lnTo>
                    <a:pt x="649859" y="298259"/>
                  </a:lnTo>
                  <a:lnTo>
                    <a:pt x="659803" y="333502"/>
                  </a:lnTo>
                  <a:lnTo>
                    <a:pt x="659803" y="292227"/>
                  </a:lnTo>
                  <a:lnTo>
                    <a:pt x="659168" y="291909"/>
                  </a:lnTo>
                  <a:lnTo>
                    <a:pt x="653834" y="290588"/>
                  </a:lnTo>
                  <a:lnTo>
                    <a:pt x="650506" y="290271"/>
                  </a:lnTo>
                  <a:lnTo>
                    <a:pt x="642023" y="290271"/>
                  </a:lnTo>
                  <a:lnTo>
                    <a:pt x="623455" y="333502"/>
                  </a:lnTo>
                  <a:lnTo>
                    <a:pt x="623938" y="339458"/>
                  </a:lnTo>
                  <a:lnTo>
                    <a:pt x="642023" y="361111"/>
                  </a:lnTo>
                  <a:lnTo>
                    <a:pt x="651040" y="361111"/>
                  </a:lnTo>
                  <a:lnTo>
                    <a:pt x="654672" y="360743"/>
                  </a:lnTo>
                  <a:lnTo>
                    <a:pt x="657415" y="359943"/>
                  </a:lnTo>
                  <a:lnTo>
                    <a:pt x="660158" y="359181"/>
                  </a:lnTo>
                  <a:lnTo>
                    <a:pt x="669721" y="333502"/>
                  </a:lnTo>
                  <a:lnTo>
                    <a:pt x="669721" y="317677"/>
                  </a:lnTo>
                  <a:close/>
                </a:path>
                <a:path w="1181735" h="361314">
                  <a:moveTo>
                    <a:pt x="683031" y="0"/>
                  </a:moveTo>
                  <a:lnTo>
                    <a:pt x="674814" y="0"/>
                  </a:lnTo>
                  <a:lnTo>
                    <a:pt x="674814" y="278777"/>
                  </a:lnTo>
                  <a:lnTo>
                    <a:pt x="683031" y="278777"/>
                  </a:lnTo>
                  <a:lnTo>
                    <a:pt x="683031" y="0"/>
                  </a:lnTo>
                  <a:close/>
                </a:path>
                <a:path w="1181735" h="361314">
                  <a:moveTo>
                    <a:pt x="726922" y="0"/>
                  </a:moveTo>
                  <a:lnTo>
                    <a:pt x="696760" y="0"/>
                  </a:lnTo>
                  <a:lnTo>
                    <a:pt x="696760" y="278777"/>
                  </a:lnTo>
                  <a:lnTo>
                    <a:pt x="726922" y="278777"/>
                  </a:lnTo>
                  <a:lnTo>
                    <a:pt x="726922" y="0"/>
                  </a:lnTo>
                  <a:close/>
                </a:path>
                <a:path w="1181735" h="361314">
                  <a:moveTo>
                    <a:pt x="746518" y="317677"/>
                  </a:moveTo>
                  <a:lnTo>
                    <a:pt x="739343" y="294246"/>
                  </a:lnTo>
                  <a:lnTo>
                    <a:pt x="737997" y="292900"/>
                  </a:lnTo>
                  <a:lnTo>
                    <a:pt x="736587" y="292214"/>
                  </a:lnTo>
                  <a:lnTo>
                    <a:pt x="736587" y="333502"/>
                  </a:lnTo>
                  <a:lnTo>
                    <a:pt x="736371" y="337997"/>
                  </a:lnTo>
                  <a:lnTo>
                    <a:pt x="730034" y="352107"/>
                  </a:lnTo>
                  <a:lnTo>
                    <a:pt x="728586" y="352501"/>
                  </a:lnTo>
                  <a:lnTo>
                    <a:pt x="726351" y="352679"/>
                  </a:lnTo>
                  <a:lnTo>
                    <a:pt x="719505" y="352679"/>
                  </a:lnTo>
                  <a:lnTo>
                    <a:pt x="712508" y="348513"/>
                  </a:lnTo>
                  <a:lnTo>
                    <a:pt x="711682" y="346646"/>
                  </a:lnTo>
                  <a:lnTo>
                    <a:pt x="711085" y="343801"/>
                  </a:lnTo>
                  <a:lnTo>
                    <a:pt x="710298" y="336080"/>
                  </a:lnTo>
                  <a:lnTo>
                    <a:pt x="710171" y="333235"/>
                  </a:lnTo>
                  <a:lnTo>
                    <a:pt x="710171" y="317677"/>
                  </a:lnTo>
                  <a:lnTo>
                    <a:pt x="720064" y="298259"/>
                  </a:lnTo>
                  <a:lnTo>
                    <a:pt x="726655" y="298259"/>
                  </a:lnTo>
                  <a:lnTo>
                    <a:pt x="736587" y="333502"/>
                  </a:lnTo>
                  <a:lnTo>
                    <a:pt x="736587" y="292214"/>
                  </a:lnTo>
                  <a:lnTo>
                    <a:pt x="735965" y="291909"/>
                  </a:lnTo>
                  <a:lnTo>
                    <a:pt x="730631" y="290588"/>
                  </a:lnTo>
                  <a:lnTo>
                    <a:pt x="727290" y="290271"/>
                  </a:lnTo>
                  <a:lnTo>
                    <a:pt x="718807" y="290271"/>
                  </a:lnTo>
                  <a:lnTo>
                    <a:pt x="700252" y="333502"/>
                  </a:lnTo>
                  <a:lnTo>
                    <a:pt x="700735" y="339458"/>
                  </a:lnTo>
                  <a:lnTo>
                    <a:pt x="718807" y="361111"/>
                  </a:lnTo>
                  <a:lnTo>
                    <a:pt x="727824" y="361111"/>
                  </a:lnTo>
                  <a:lnTo>
                    <a:pt x="731469" y="360743"/>
                  </a:lnTo>
                  <a:lnTo>
                    <a:pt x="734199" y="359943"/>
                  </a:lnTo>
                  <a:lnTo>
                    <a:pt x="736955" y="359181"/>
                  </a:lnTo>
                  <a:lnTo>
                    <a:pt x="746518" y="333502"/>
                  </a:lnTo>
                  <a:lnTo>
                    <a:pt x="746518" y="317677"/>
                  </a:lnTo>
                  <a:close/>
                </a:path>
                <a:path w="1181735" h="361314">
                  <a:moveTo>
                    <a:pt x="759815" y="0"/>
                  </a:moveTo>
                  <a:lnTo>
                    <a:pt x="751598" y="0"/>
                  </a:lnTo>
                  <a:lnTo>
                    <a:pt x="751598" y="278777"/>
                  </a:lnTo>
                  <a:lnTo>
                    <a:pt x="759815" y="278777"/>
                  </a:lnTo>
                  <a:lnTo>
                    <a:pt x="759815" y="0"/>
                  </a:lnTo>
                  <a:close/>
                </a:path>
                <a:path w="1181735" h="361314">
                  <a:moveTo>
                    <a:pt x="781773" y="0"/>
                  </a:moveTo>
                  <a:lnTo>
                    <a:pt x="773544" y="0"/>
                  </a:lnTo>
                  <a:lnTo>
                    <a:pt x="773544" y="278777"/>
                  </a:lnTo>
                  <a:lnTo>
                    <a:pt x="781773" y="278777"/>
                  </a:lnTo>
                  <a:lnTo>
                    <a:pt x="781773" y="0"/>
                  </a:lnTo>
                  <a:close/>
                </a:path>
                <a:path w="1181735" h="361314">
                  <a:moveTo>
                    <a:pt x="821537" y="332727"/>
                  </a:moveTo>
                  <a:lnTo>
                    <a:pt x="819746" y="327901"/>
                  </a:lnTo>
                  <a:lnTo>
                    <a:pt x="812558" y="320649"/>
                  </a:lnTo>
                  <a:lnTo>
                    <a:pt x="807643" y="318693"/>
                  </a:lnTo>
                  <a:lnTo>
                    <a:pt x="801357" y="318439"/>
                  </a:lnTo>
                  <a:lnTo>
                    <a:pt x="819023" y="300786"/>
                  </a:lnTo>
                  <a:lnTo>
                    <a:pt x="819023" y="291350"/>
                  </a:lnTo>
                  <a:lnTo>
                    <a:pt x="777773" y="291350"/>
                  </a:lnTo>
                  <a:lnTo>
                    <a:pt x="777773" y="299694"/>
                  </a:lnTo>
                  <a:lnTo>
                    <a:pt x="807034" y="299694"/>
                  </a:lnTo>
                  <a:lnTo>
                    <a:pt x="788581" y="318566"/>
                  </a:lnTo>
                  <a:lnTo>
                    <a:pt x="788631" y="325462"/>
                  </a:lnTo>
                  <a:lnTo>
                    <a:pt x="798779" y="325247"/>
                  </a:lnTo>
                  <a:lnTo>
                    <a:pt x="803656" y="326275"/>
                  </a:lnTo>
                  <a:lnTo>
                    <a:pt x="809891" y="330479"/>
                  </a:lnTo>
                  <a:lnTo>
                    <a:pt x="811441" y="333717"/>
                  </a:lnTo>
                  <a:lnTo>
                    <a:pt x="811441" y="342480"/>
                  </a:lnTo>
                  <a:lnTo>
                    <a:pt x="809980" y="345948"/>
                  </a:lnTo>
                  <a:lnTo>
                    <a:pt x="804176" y="351256"/>
                  </a:lnTo>
                  <a:lnTo>
                    <a:pt x="800303" y="352577"/>
                  </a:lnTo>
                  <a:lnTo>
                    <a:pt x="792556" y="352577"/>
                  </a:lnTo>
                  <a:lnTo>
                    <a:pt x="789622" y="352158"/>
                  </a:lnTo>
                  <a:lnTo>
                    <a:pt x="783793" y="350596"/>
                  </a:lnTo>
                  <a:lnTo>
                    <a:pt x="780808" y="349377"/>
                  </a:lnTo>
                  <a:lnTo>
                    <a:pt x="777773" y="347738"/>
                  </a:lnTo>
                  <a:lnTo>
                    <a:pt x="777773" y="357632"/>
                  </a:lnTo>
                  <a:lnTo>
                    <a:pt x="780884" y="358800"/>
                  </a:lnTo>
                  <a:lnTo>
                    <a:pt x="783856" y="359664"/>
                  </a:lnTo>
                  <a:lnTo>
                    <a:pt x="789584" y="360832"/>
                  </a:lnTo>
                  <a:lnTo>
                    <a:pt x="792289" y="361111"/>
                  </a:lnTo>
                  <a:lnTo>
                    <a:pt x="803109" y="361111"/>
                  </a:lnTo>
                  <a:lnTo>
                    <a:pt x="809612" y="359117"/>
                  </a:lnTo>
                  <a:lnTo>
                    <a:pt x="819162" y="351116"/>
                  </a:lnTo>
                  <a:lnTo>
                    <a:pt x="821537" y="345681"/>
                  </a:lnTo>
                  <a:lnTo>
                    <a:pt x="821537" y="332727"/>
                  </a:lnTo>
                  <a:close/>
                </a:path>
                <a:path w="1181735" h="361314">
                  <a:moveTo>
                    <a:pt x="836612" y="0"/>
                  </a:moveTo>
                  <a:lnTo>
                    <a:pt x="828382" y="0"/>
                  </a:lnTo>
                  <a:lnTo>
                    <a:pt x="828382" y="278777"/>
                  </a:lnTo>
                  <a:lnTo>
                    <a:pt x="836612" y="278777"/>
                  </a:lnTo>
                  <a:lnTo>
                    <a:pt x="836612" y="0"/>
                  </a:lnTo>
                  <a:close/>
                </a:path>
                <a:path w="1181735" h="361314">
                  <a:moveTo>
                    <a:pt x="869530" y="0"/>
                  </a:moveTo>
                  <a:lnTo>
                    <a:pt x="850328" y="0"/>
                  </a:lnTo>
                  <a:lnTo>
                    <a:pt x="850328" y="278777"/>
                  </a:lnTo>
                  <a:lnTo>
                    <a:pt x="869530" y="278777"/>
                  </a:lnTo>
                  <a:lnTo>
                    <a:pt x="869530" y="0"/>
                  </a:lnTo>
                  <a:close/>
                </a:path>
                <a:path w="1181735" h="361314">
                  <a:moveTo>
                    <a:pt x="886269" y="291363"/>
                  </a:moveTo>
                  <a:lnTo>
                    <a:pt x="875830" y="291363"/>
                  </a:lnTo>
                  <a:lnTo>
                    <a:pt x="859612" y="304761"/>
                  </a:lnTo>
                  <a:lnTo>
                    <a:pt x="859612" y="316903"/>
                  </a:lnTo>
                  <a:lnTo>
                    <a:pt x="876287" y="302348"/>
                  </a:lnTo>
                  <a:lnTo>
                    <a:pt x="876287" y="360146"/>
                  </a:lnTo>
                  <a:lnTo>
                    <a:pt x="886269" y="360146"/>
                  </a:lnTo>
                  <a:lnTo>
                    <a:pt x="886269" y="291363"/>
                  </a:lnTo>
                  <a:close/>
                </a:path>
                <a:path w="1181735" h="361314">
                  <a:moveTo>
                    <a:pt x="913409" y="0"/>
                  </a:moveTo>
                  <a:lnTo>
                    <a:pt x="894207" y="0"/>
                  </a:lnTo>
                  <a:lnTo>
                    <a:pt x="894207" y="278777"/>
                  </a:lnTo>
                  <a:lnTo>
                    <a:pt x="913409" y="278777"/>
                  </a:lnTo>
                  <a:lnTo>
                    <a:pt x="913409" y="0"/>
                  </a:lnTo>
                  <a:close/>
                </a:path>
                <a:path w="1181735" h="361314">
                  <a:moveTo>
                    <a:pt x="935342" y="0"/>
                  </a:moveTo>
                  <a:lnTo>
                    <a:pt x="927112" y="0"/>
                  </a:lnTo>
                  <a:lnTo>
                    <a:pt x="927112" y="278777"/>
                  </a:lnTo>
                  <a:lnTo>
                    <a:pt x="935342" y="278777"/>
                  </a:lnTo>
                  <a:lnTo>
                    <a:pt x="935342" y="0"/>
                  </a:lnTo>
                  <a:close/>
                </a:path>
                <a:path w="1181735" h="361314">
                  <a:moveTo>
                    <a:pt x="975118" y="332727"/>
                  </a:moveTo>
                  <a:lnTo>
                    <a:pt x="973328" y="327901"/>
                  </a:lnTo>
                  <a:lnTo>
                    <a:pt x="966139" y="320649"/>
                  </a:lnTo>
                  <a:lnTo>
                    <a:pt x="961224" y="318693"/>
                  </a:lnTo>
                  <a:lnTo>
                    <a:pt x="954938" y="318439"/>
                  </a:lnTo>
                  <a:lnTo>
                    <a:pt x="972591" y="300786"/>
                  </a:lnTo>
                  <a:lnTo>
                    <a:pt x="972591" y="291350"/>
                  </a:lnTo>
                  <a:lnTo>
                    <a:pt x="931354" y="291350"/>
                  </a:lnTo>
                  <a:lnTo>
                    <a:pt x="931354" y="299694"/>
                  </a:lnTo>
                  <a:lnTo>
                    <a:pt x="960615" y="299694"/>
                  </a:lnTo>
                  <a:lnTo>
                    <a:pt x="942162" y="318566"/>
                  </a:lnTo>
                  <a:lnTo>
                    <a:pt x="942213" y="325462"/>
                  </a:lnTo>
                  <a:lnTo>
                    <a:pt x="952360" y="325247"/>
                  </a:lnTo>
                  <a:lnTo>
                    <a:pt x="957237" y="326275"/>
                  </a:lnTo>
                  <a:lnTo>
                    <a:pt x="963472" y="330479"/>
                  </a:lnTo>
                  <a:lnTo>
                    <a:pt x="965022" y="333717"/>
                  </a:lnTo>
                  <a:lnTo>
                    <a:pt x="965022" y="342480"/>
                  </a:lnTo>
                  <a:lnTo>
                    <a:pt x="963561" y="345948"/>
                  </a:lnTo>
                  <a:lnTo>
                    <a:pt x="957757" y="351256"/>
                  </a:lnTo>
                  <a:lnTo>
                    <a:pt x="953897" y="352577"/>
                  </a:lnTo>
                  <a:lnTo>
                    <a:pt x="946137" y="352577"/>
                  </a:lnTo>
                  <a:lnTo>
                    <a:pt x="943203" y="352158"/>
                  </a:lnTo>
                  <a:lnTo>
                    <a:pt x="937374" y="350596"/>
                  </a:lnTo>
                  <a:lnTo>
                    <a:pt x="934389" y="349377"/>
                  </a:lnTo>
                  <a:lnTo>
                    <a:pt x="931354" y="347738"/>
                  </a:lnTo>
                  <a:lnTo>
                    <a:pt x="931354" y="357632"/>
                  </a:lnTo>
                  <a:lnTo>
                    <a:pt x="934466" y="358800"/>
                  </a:lnTo>
                  <a:lnTo>
                    <a:pt x="937437" y="359664"/>
                  </a:lnTo>
                  <a:lnTo>
                    <a:pt x="943165" y="360832"/>
                  </a:lnTo>
                  <a:lnTo>
                    <a:pt x="945870" y="361111"/>
                  </a:lnTo>
                  <a:lnTo>
                    <a:pt x="956691" y="361111"/>
                  </a:lnTo>
                  <a:lnTo>
                    <a:pt x="963193" y="359117"/>
                  </a:lnTo>
                  <a:lnTo>
                    <a:pt x="972743" y="351116"/>
                  </a:lnTo>
                  <a:lnTo>
                    <a:pt x="975118" y="345681"/>
                  </a:lnTo>
                  <a:lnTo>
                    <a:pt x="975118" y="332727"/>
                  </a:lnTo>
                  <a:close/>
                </a:path>
                <a:path w="1181735" h="361314">
                  <a:moveTo>
                    <a:pt x="990180" y="0"/>
                  </a:moveTo>
                  <a:lnTo>
                    <a:pt x="981951" y="0"/>
                  </a:lnTo>
                  <a:lnTo>
                    <a:pt x="981951" y="278777"/>
                  </a:lnTo>
                  <a:lnTo>
                    <a:pt x="990180" y="278777"/>
                  </a:lnTo>
                  <a:lnTo>
                    <a:pt x="990180" y="0"/>
                  </a:lnTo>
                  <a:close/>
                </a:path>
                <a:path w="1181735" h="361314">
                  <a:moveTo>
                    <a:pt x="1012113" y="0"/>
                  </a:moveTo>
                  <a:lnTo>
                    <a:pt x="1003896" y="0"/>
                  </a:lnTo>
                  <a:lnTo>
                    <a:pt x="1003896" y="278777"/>
                  </a:lnTo>
                  <a:lnTo>
                    <a:pt x="1012113" y="278777"/>
                  </a:lnTo>
                  <a:lnTo>
                    <a:pt x="1012113" y="0"/>
                  </a:lnTo>
                  <a:close/>
                </a:path>
                <a:path w="1181735" h="361314">
                  <a:moveTo>
                    <a:pt x="1045032" y="0"/>
                  </a:moveTo>
                  <a:lnTo>
                    <a:pt x="1036802" y="0"/>
                  </a:lnTo>
                  <a:lnTo>
                    <a:pt x="1036802" y="278777"/>
                  </a:lnTo>
                  <a:lnTo>
                    <a:pt x="1045032" y="278777"/>
                  </a:lnTo>
                  <a:lnTo>
                    <a:pt x="1045032" y="0"/>
                  </a:lnTo>
                  <a:close/>
                </a:path>
                <a:path w="1181735" h="361314">
                  <a:moveTo>
                    <a:pt x="1053655" y="348335"/>
                  </a:moveTo>
                  <a:lnTo>
                    <a:pt x="1043787" y="324180"/>
                  </a:lnTo>
                  <a:lnTo>
                    <a:pt x="1043787" y="344893"/>
                  </a:lnTo>
                  <a:lnTo>
                    <a:pt x="1042619" y="347611"/>
                  </a:lnTo>
                  <a:lnTo>
                    <a:pt x="1040282" y="349656"/>
                  </a:lnTo>
                  <a:lnTo>
                    <a:pt x="1037932" y="351663"/>
                  </a:lnTo>
                  <a:lnTo>
                    <a:pt x="1034669" y="352679"/>
                  </a:lnTo>
                  <a:lnTo>
                    <a:pt x="1026337" y="352679"/>
                  </a:lnTo>
                  <a:lnTo>
                    <a:pt x="1023086" y="351663"/>
                  </a:lnTo>
                  <a:lnTo>
                    <a:pt x="1018400" y="347611"/>
                  </a:lnTo>
                  <a:lnTo>
                    <a:pt x="1017244" y="344893"/>
                  </a:lnTo>
                  <a:lnTo>
                    <a:pt x="1017244" y="338315"/>
                  </a:lnTo>
                  <a:lnTo>
                    <a:pt x="1018247" y="335686"/>
                  </a:lnTo>
                  <a:lnTo>
                    <a:pt x="1022286" y="331177"/>
                  </a:lnTo>
                  <a:lnTo>
                    <a:pt x="1025690" y="328942"/>
                  </a:lnTo>
                  <a:lnTo>
                    <a:pt x="1030490" y="326682"/>
                  </a:lnTo>
                  <a:lnTo>
                    <a:pt x="1035316" y="328942"/>
                  </a:lnTo>
                  <a:lnTo>
                    <a:pt x="1038733" y="331177"/>
                  </a:lnTo>
                  <a:lnTo>
                    <a:pt x="1042771" y="335711"/>
                  </a:lnTo>
                  <a:lnTo>
                    <a:pt x="1043774" y="338315"/>
                  </a:lnTo>
                  <a:lnTo>
                    <a:pt x="1043787" y="344893"/>
                  </a:lnTo>
                  <a:lnTo>
                    <a:pt x="1043787" y="324180"/>
                  </a:lnTo>
                  <a:lnTo>
                    <a:pt x="1039266" y="321741"/>
                  </a:lnTo>
                  <a:lnTo>
                    <a:pt x="1043012" y="319392"/>
                  </a:lnTo>
                  <a:lnTo>
                    <a:pt x="1045654" y="317030"/>
                  </a:lnTo>
                  <a:lnTo>
                    <a:pt x="1045806" y="316890"/>
                  </a:lnTo>
                  <a:lnTo>
                    <a:pt x="1047750" y="314007"/>
                  </a:lnTo>
                  <a:lnTo>
                    <a:pt x="1049451" y="311531"/>
                  </a:lnTo>
                  <a:lnTo>
                    <a:pt x="1050302" y="308800"/>
                  </a:lnTo>
                  <a:lnTo>
                    <a:pt x="1050366" y="300888"/>
                  </a:lnTo>
                  <a:lnTo>
                    <a:pt x="1049248" y="298602"/>
                  </a:lnTo>
                  <a:lnTo>
                    <a:pt x="1048575" y="297243"/>
                  </a:lnTo>
                  <a:lnTo>
                    <a:pt x="1044968" y="294513"/>
                  </a:lnTo>
                  <a:lnTo>
                    <a:pt x="1041387" y="291731"/>
                  </a:lnTo>
                  <a:lnTo>
                    <a:pt x="1040892" y="291604"/>
                  </a:lnTo>
                  <a:lnTo>
                    <a:pt x="1040892" y="303860"/>
                  </a:lnTo>
                  <a:lnTo>
                    <a:pt x="1040841" y="308597"/>
                  </a:lnTo>
                  <a:lnTo>
                    <a:pt x="1040028" y="310337"/>
                  </a:lnTo>
                  <a:lnTo>
                    <a:pt x="1036408" y="314007"/>
                  </a:lnTo>
                  <a:lnTo>
                    <a:pt x="1033780" y="315671"/>
                  </a:lnTo>
                  <a:lnTo>
                    <a:pt x="1030490" y="317030"/>
                  </a:lnTo>
                  <a:lnTo>
                    <a:pt x="1027087" y="315645"/>
                  </a:lnTo>
                  <a:lnTo>
                    <a:pt x="1024547" y="314058"/>
                  </a:lnTo>
                  <a:lnTo>
                    <a:pt x="1020978" y="310388"/>
                  </a:lnTo>
                  <a:lnTo>
                    <a:pt x="1020203" y="308597"/>
                  </a:lnTo>
                  <a:lnTo>
                    <a:pt x="1020089" y="303860"/>
                  </a:lnTo>
                  <a:lnTo>
                    <a:pt x="1021016" y="302031"/>
                  </a:lnTo>
                  <a:lnTo>
                    <a:pt x="1024763" y="299300"/>
                  </a:lnTo>
                  <a:lnTo>
                    <a:pt x="1027315" y="298602"/>
                  </a:lnTo>
                  <a:lnTo>
                    <a:pt x="1033805" y="298602"/>
                  </a:lnTo>
                  <a:lnTo>
                    <a:pt x="1036370" y="299300"/>
                  </a:lnTo>
                  <a:lnTo>
                    <a:pt x="1040015" y="302031"/>
                  </a:lnTo>
                  <a:lnTo>
                    <a:pt x="1040892" y="303860"/>
                  </a:lnTo>
                  <a:lnTo>
                    <a:pt x="1040892" y="291604"/>
                  </a:lnTo>
                  <a:lnTo>
                    <a:pt x="1036561" y="290372"/>
                  </a:lnTo>
                  <a:lnTo>
                    <a:pt x="1024407" y="290372"/>
                  </a:lnTo>
                  <a:lnTo>
                    <a:pt x="1019594" y="291782"/>
                  </a:lnTo>
                  <a:lnTo>
                    <a:pt x="1012444" y="297357"/>
                  </a:lnTo>
                  <a:lnTo>
                    <a:pt x="1010767" y="300888"/>
                  </a:lnTo>
                  <a:lnTo>
                    <a:pt x="1010653" y="308800"/>
                  </a:lnTo>
                  <a:lnTo>
                    <a:pt x="1011567" y="311619"/>
                  </a:lnTo>
                  <a:lnTo>
                    <a:pt x="1015263" y="316890"/>
                  </a:lnTo>
                  <a:lnTo>
                    <a:pt x="1018044" y="319392"/>
                  </a:lnTo>
                  <a:lnTo>
                    <a:pt x="1021753" y="321741"/>
                  </a:lnTo>
                  <a:lnTo>
                    <a:pt x="1016622" y="324548"/>
                  </a:lnTo>
                  <a:lnTo>
                    <a:pt x="1012977" y="327469"/>
                  </a:lnTo>
                  <a:lnTo>
                    <a:pt x="1008481" y="333730"/>
                  </a:lnTo>
                  <a:lnTo>
                    <a:pt x="1007364" y="337451"/>
                  </a:lnTo>
                  <a:lnTo>
                    <a:pt x="1007364" y="347865"/>
                  </a:lnTo>
                  <a:lnTo>
                    <a:pt x="1009370" y="352653"/>
                  </a:lnTo>
                  <a:lnTo>
                    <a:pt x="1017435" y="359422"/>
                  </a:lnTo>
                  <a:lnTo>
                    <a:pt x="1023137" y="361111"/>
                  </a:lnTo>
                  <a:lnTo>
                    <a:pt x="1037856" y="361111"/>
                  </a:lnTo>
                  <a:lnTo>
                    <a:pt x="1043584" y="359498"/>
                  </a:lnTo>
                  <a:lnTo>
                    <a:pt x="1051648" y="352945"/>
                  </a:lnTo>
                  <a:lnTo>
                    <a:pt x="1051763" y="352679"/>
                  </a:lnTo>
                  <a:lnTo>
                    <a:pt x="1053655" y="348335"/>
                  </a:lnTo>
                  <a:close/>
                </a:path>
                <a:path w="1181735" h="361314">
                  <a:moveTo>
                    <a:pt x="1088910" y="25"/>
                  </a:moveTo>
                  <a:lnTo>
                    <a:pt x="1080681" y="25"/>
                  </a:lnTo>
                  <a:lnTo>
                    <a:pt x="1080681" y="344589"/>
                  </a:lnTo>
                  <a:lnTo>
                    <a:pt x="1088910" y="344589"/>
                  </a:lnTo>
                  <a:lnTo>
                    <a:pt x="1088910" y="25"/>
                  </a:lnTo>
                  <a:close/>
                </a:path>
                <a:path w="1181735" h="361314">
                  <a:moveTo>
                    <a:pt x="1110843" y="25"/>
                  </a:moveTo>
                  <a:lnTo>
                    <a:pt x="1102626" y="25"/>
                  </a:lnTo>
                  <a:lnTo>
                    <a:pt x="1102626" y="344589"/>
                  </a:lnTo>
                  <a:lnTo>
                    <a:pt x="1110843" y="344589"/>
                  </a:lnTo>
                  <a:lnTo>
                    <a:pt x="1110843" y="25"/>
                  </a:lnTo>
                  <a:close/>
                </a:path>
                <a:path w="1181735" h="361314">
                  <a:moveTo>
                    <a:pt x="1181608" y="323710"/>
                  </a:moveTo>
                  <a:lnTo>
                    <a:pt x="1135976" y="293128"/>
                  </a:lnTo>
                  <a:lnTo>
                    <a:pt x="1135976" y="304533"/>
                  </a:lnTo>
                  <a:lnTo>
                    <a:pt x="1168311" y="325247"/>
                  </a:lnTo>
                  <a:lnTo>
                    <a:pt x="1135976" y="345986"/>
                  </a:lnTo>
                  <a:lnTo>
                    <a:pt x="1135976" y="357517"/>
                  </a:lnTo>
                  <a:lnTo>
                    <a:pt x="1181608" y="326859"/>
                  </a:lnTo>
                  <a:lnTo>
                    <a:pt x="1181608" y="3237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8" name="object 48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897915" y="955014"/>
            <a:ext cx="396595" cy="872820"/>
          </a:xfrm>
          <a:prstGeom prst="rect">
            <a:avLst/>
          </a:prstGeom>
        </p:spPr>
      </p:pic>
      <p:sp>
        <p:nvSpPr>
          <p:cNvPr id="49" name="object 49"/>
          <p:cNvSpPr/>
          <p:nvPr/>
        </p:nvSpPr>
        <p:spPr>
          <a:xfrm>
            <a:off x="3814516" y="1933496"/>
            <a:ext cx="1738630" cy="1911985"/>
          </a:xfrm>
          <a:custGeom>
            <a:avLst/>
            <a:gdLst/>
            <a:ahLst/>
            <a:cxnLst/>
            <a:rect l="l" t="t" r="r" b="b"/>
            <a:pathLst>
              <a:path w="1738629" h="191198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9722"/>
                </a:lnTo>
                <a:lnTo>
                  <a:pt x="1124" y="1881344"/>
                </a:lnTo>
                <a:lnTo>
                  <a:pt x="8999" y="1902718"/>
                </a:lnTo>
                <a:lnTo>
                  <a:pt x="30373" y="1910593"/>
                </a:lnTo>
                <a:lnTo>
                  <a:pt x="71996" y="1911718"/>
                </a:lnTo>
                <a:lnTo>
                  <a:pt x="1666595" y="1911718"/>
                </a:lnTo>
                <a:lnTo>
                  <a:pt x="1708218" y="1910593"/>
                </a:lnTo>
                <a:lnTo>
                  <a:pt x="1729592" y="1902718"/>
                </a:lnTo>
                <a:lnTo>
                  <a:pt x="1737466" y="1881344"/>
                </a:lnTo>
                <a:lnTo>
                  <a:pt x="1738591" y="183972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0" name="object 50"/>
          <p:cNvGraphicFramePr>
            <a:graphicFrameLocks noGrp="1"/>
          </p:cNvGraphicFramePr>
          <p:nvPr/>
        </p:nvGraphicFramePr>
        <p:xfrm>
          <a:off x="3916163" y="309907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RH-BME-E2000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16005118003104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1" name="object 51"/>
          <p:cNvSpPr txBox="1"/>
          <p:nvPr/>
        </p:nvSpPr>
        <p:spPr>
          <a:xfrm>
            <a:off x="3966538" y="2046643"/>
            <a:ext cx="1435100" cy="3289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sz="1000" b="1" spc="-40" dirty="0">
                <a:latin typeface="Trebuchet MS"/>
                <a:cs typeface="Trebuchet MS"/>
              </a:rPr>
              <a:t>BREAK</a:t>
            </a:r>
            <a:r>
              <a:rPr sz="1000" b="1" spc="-80" dirty="0">
                <a:latin typeface="Trebuchet MS"/>
                <a:cs typeface="Trebuchet MS"/>
              </a:rPr>
              <a:t>F</a:t>
            </a:r>
            <a:r>
              <a:rPr sz="1000" b="1" spc="-30" dirty="0">
                <a:latin typeface="Trebuchet MS"/>
                <a:cs typeface="Trebuchet MS"/>
              </a:rPr>
              <a:t>AST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MEDLEY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4074452" y="2547175"/>
            <a:ext cx="1261745" cy="432434"/>
            <a:chOff x="4074452" y="2547175"/>
            <a:chExt cx="1261745" cy="432434"/>
          </a:xfrm>
        </p:grpSpPr>
        <p:sp>
          <p:nvSpPr>
            <p:cNvPr id="53" name="object 53"/>
            <p:cNvSpPr/>
            <p:nvPr/>
          </p:nvSpPr>
          <p:spPr>
            <a:xfrm>
              <a:off x="4074452" y="2547188"/>
              <a:ext cx="1261745" cy="432434"/>
            </a:xfrm>
            <a:custGeom>
              <a:avLst/>
              <a:gdLst/>
              <a:ahLst/>
              <a:cxnLst/>
              <a:rect l="l" t="t" r="r" b="b"/>
              <a:pathLst>
                <a:path w="1261745" h="432435">
                  <a:moveTo>
                    <a:pt x="1261325" y="13868"/>
                  </a:moveTo>
                  <a:lnTo>
                    <a:pt x="1229575" y="13868"/>
                  </a:lnTo>
                  <a:lnTo>
                    <a:pt x="1229575" y="0"/>
                  </a:lnTo>
                  <a:lnTo>
                    <a:pt x="0" y="0"/>
                  </a:lnTo>
                  <a:lnTo>
                    <a:pt x="0" y="431990"/>
                  </a:lnTo>
                  <a:lnTo>
                    <a:pt x="1229575" y="431990"/>
                  </a:lnTo>
                  <a:lnTo>
                    <a:pt x="1229575" y="381063"/>
                  </a:lnTo>
                  <a:lnTo>
                    <a:pt x="1261325" y="381063"/>
                  </a:lnTo>
                  <a:lnTo>
                    <a:pt x="1261325" y="138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126204" y="2561056"/>
              <a:ext cx="1181735" cy="357505"/>
            </a:xfrm>
            <a:custGeom>
              <a:avLst/>
              <a:gdLst/>
              <a:ahLst/>
              <a:cxnLst/>
              <a:rect l="l" t="t" r="r" b="b"/>
              <a:pathLst>
                <a:path w="1181735" h="357505">
                  <a:moveTo>
                    <a:pt x="46291" y="327367"/>
                  </a:moveTo>
                  <a:lnTo>
                    <a:pt x="44259" y="322173"/>
                  </a:lnTo>
                  <a:lnTo>
                    <a:pt x="42278" y="320141"/>
                  </a:lnTo>
                  <a:lnTo>
                    <a:pt x="36410" y="314147"/>
                  </a:lnTo>
                  <a:lnTo>
                    <a:pt x="36410" y="329565"/>
                  </a:lnTo>
                  <a:lnTo>
                    <a:pt x="36372" y="338328"/>
                  </a:lnTo>
                  <a:lnTo>
                    <a:pt x="35267" y="341731"/>
                  </a:lnTo>
                  <a:lnTo>
                    <a:pt x="30657" y="346837"/>
                  </a:lnTo>
                  <a:lnTo>
                    <a:pt x="27457" y="348119"/>
                  </a:lnTo>
                  <a:lnTo>
                    <a:pt x="19227" y="348119"/>
                  </a:lnTo>
                  <a:lnTo>
                    <a:pt x="15938" y="346837"/>
                  </a:lnTo>
                  <a:lnTo>
                    <a:pt x="11074" y="341731"/>
                  </a:lnTo>
                  <a:lnTo>
                    <a:pt x="9867" y="338328"/>
                  </a:lnTo>
                  <a:lnTo>
                    <a:pt x="9969" y="329565"/>
                  </a:lnTo>
                  <a:lnTo>
                    <a:pt x="11074" y="326466"/>
                  </a:lnTo>
                  <a:lnTo>
                    <a:pt x="13474" y="323951"/>
                  </a:lnTo>
                  <a:lnTo>
                    <a:pt x="15862" y="321398"/>
                  </a:lnTo>
                  <a:lnTo>
                    <a:pt x="19088" y="320141"/>
                  </a:lnTo>
                  <a:lnTo>
                    <a:pt x="27254" y="320141"/>
                  </a:lnTo>
                  <a:lnTo>
                    <a:pt x="30505" y="321373"/>
                  </a:lnTo>
                  <a:lnTo>
                    <a:pt x="35229" y="326250"/>
                  </a:lnTo>
                  <a:lnTo>
                    <a:pt x="36410" y="329565"/>
                  </a:lnTo>
                  <a:lnTo>
                    <a:pt x="36410" y="314147"/>
                  </a:lnTo>
                  <a:lnTo>
                    <a:pt x="36156" y="313880"/>
                  </a:lnTo>
                  <a:lnTo>
                    <a:pt x="35039" y="313423"/>
                  </a:lnTo>
                  <a:lnTo>
                    <a:pt x="31076" y="311810"/>
                  </a:lnTo>
                  <a:lnTo>
                    <a:pt x="23507" y="311810"/>
                  </a:lnTo>
                  <a:lnTo>
                    <a:pt x="22059" y="311937"/>
                  </a:lnTo>
                  <a:lnTo>
                    <a:pt x="19215" y="312483"/>
                  </a:lnTo>
                  <a:lnTo>
                    <a:pt x="17830" y="312889"/>
                  </a:lnTo>
                  <a:lnTo>
                    <a:pt x="16471" y="313423"/>
                  </a:lnTo>
                  <a:lnTo>
                    <a:pt x="20358" y="307873"/>
                  </a:lnTo>
                  <a:lnTo>
                    <a:pt x="24218" y="302958"/>
                  </a:lnTo>
                  <a:lnTo>
                    <a:pt x="31864" y="294309"/>
                  </a:lnTo>
                  <a:lnTo>
                    <a:pt x="35902" y="290283"/>
                  </a:lnTo>
                  <a:lnTo>
                    <a:pt x="40144" y="286575"/>
                  </a:lnTo>
                  <a:lnTo>
                    <a:pt x="27622" y="286575"/>
                  </a:lnTo>
                  <a:lnTo>
                    <a:pt x="2222" y="318592"/>
                  </a:lnTo>
                  <a:lnTo>
                    <a:pt x="0" y="325780"/>
                  </a:lnTo>
                  <a:lnTo>
                    <a:pt x="0" y="339940"/>
                  </a:lnTo>
                  <a:lnTo>
                    <a:pt x="2120" y="345770"/>
                  </a:lnTo>
                  <a:lnTo>
                    <a:pt x="10617" y="354495"/>
                  </a:lnTo>
                  <a:lnTo>
                    <a:pt x="16281" y="356666"/>
                  </a:lnTo>
                  <a:lnTo>
                    <a:pt x="30162" y="356666"/>
                  </a:lnTo>
                  <a:lnTo>
                    <a:pt x="35661" y="354533"/>
                  </a:lnTo>
                  <a:lnTo>
                    <a:pt x="42049" y="348119"/>
                  </a:lnTo>
                  <a:lnTo>
                    <a:pt x="44170" y="345986"/>
                  </a:lnTo>
                  <a:lnTo>
                    <a:pt x="46291" y="340448"/>
                  </a:lnTo>
                  <a:lnTo>
                    <a:pt x="46291" y="327367"/>
                  </a:lnTo>
                  <a:close/>
                </a:path>
                <a:path w="1181735" h="357505">
                  <a:moveTo>
                    <a:pt x="79717" y="0"/>
                  </a:moveTo>
                  <a:lnTo>
                    <a:pt x="71488" y="0"/>
                  </a:lnTo>
                  <a:lnTo>
                    <a:pt x="71488" y="340372"/>
                  </a:lnTo>
                  <a:lnTo>
                    <a:pt x="79717" y="340372"/>
                  </a:lnTo>
                  <a:lnTo>
                    <a:pt x="79717" y="0"/>
                  </a:lnTo>
                  <a:close/>
                </a:path>
                <a:path w="1181735" h="357505">
                  <a:moveTo>
                    <a:pt x="101650" y="0"/>
                  </a:moveTo>
                  <a:lnTo>
                    <a:pt x="93421" y="0"/>
                  </a:lnTo>
                  <a:lnTo>
                    <a:pt x="93421" y="340372"/>
                  </a:lnTo>
                  <a:lnTo>
                    <a:pt x="101650" y="340372"/>
                  </a:lnTo>
                  <a:lnTo>
                    <a:pt x="101650" y="0"/>
                  </a:lnTo>
                  <a:close/>
                </a:path>
                <a:path w="1181735" h="357505">
                  <a:moveTo>
                    <a:pt x="156502" y="0"/>
                  </a:moveTo>
                  <a:lnTo>
                    <a:pt x="137299" y="0"/>
                  </a:lnTo>
                  <a:lnTo>
                    <a:pt x="137299" y="274548"/>
                  </a:lnTo>
                  <a:lnTo>
                    <a:pt x="156502" y="274548"/>
                  </a:lnTo>
                  <a:lnTo>
                    <a:pt x="156502" y="0"/>
                  </a:lnTo>
                  <a:close/>
                </a:path>
                <a:path w="1181735" h="357505">
                  <a:moveTo>
                    <a:pt x="165125" y="313461"/>
                  </a:moveTo>
                  <a:lnTo>
                    <a:pt x="157949" y="290004"/>
                  </a:lnTo>
                  <a:lnTo>
                    <a:pt x="156603" y="288683"/>
                  </a:lnTo>
                  <a:lnTo>
                    <a:pt x="155206" y="287997"/>
                  </a:lnTo>
                  <a:lnTo>
                    <a:pt x="155206" y="329272"/>
                  </a:lnTo>
                  <a:lnTo>
                    <a:pt x="154978" y="333768"/>
                  </a:lnTo>
                  <a:lnTo>
                    <a:pt x="154432" y="337832"/>
                  </a:lnTo>
                  <a:lnTo>
                    <a:pt x="153860" y="341871"/>
                  </a:lnTo>
                  <a:lnTo>
                    <a:pt x="153022" y="344614"/>
                  </a:lnTo>
                  <a:lnTo>
                    <a:pt x="151866" y="346036"/>
                  </a:lnTo>
                  <a:lnTo>
                    <a:pt x="151193" y="346900"/>
                  </a:lnTo>
                  <a:lnTo>
                    <a:pt x="150114" y="347522"/>
                  </a:lnTo>
                  <a:lnTo>
                    <a:pt x="147193" y="348272"/>
                  </a:lnTo>
                  <a:lnTo>
                    <a:pt x="144957" y="348449"/>
                  </a:lnTo>
                  <a:lnTo>
                    <a:pt x="138125" y="348449"/>
                  </a:lnTo>
                  <a:lnTo>
                    <a:pt x="135521" y="348157"/>
                  </a:lnTo>
                  <a:lnTo>
                    <a:pt x="132765" y="346976"/>
                  </a:lnTo>
                  <a:lnTo>
                    <a:pt x="131762" y="345871"/>
                  </a:lnTo>
                  <a:lnTo>
                    <a:pt x="131114" y="344284"/>
                  </a:lnTo>
                  <a:lnTo>
                    <a:pt x="130302" y="342417"/>
                  </a:lnTo>
                  <a:lnTo>
                    <a:pt x="129692" y="339572"/>
                  </a:lnTo>
                  <a:lnTo>
                    <a:pt x="128905" y="331851"/>
                  </a:lnTo>
                  <a:lnTo>
                    <a:pt x="128790" y="328993"/>
                  </a:lnTo>
                  <a:lnTo>
                    <a:pt x="128790" y="313461"/>
                  </a:lnTo>
                  <a:lnTo>
                    <a:pt x="128943" y="309880"/>
                  </a:lnTo>
                  <a:lnTo>
                    <a:pt x="129438" y="305968"/>
                  </a:lnTo>
                  <a:lnTo>
                    <a:pt x="129908" y="301980"/>
                  </a:lnTo>
                  <a:lnTo>
                    <a:pt x="138671" y="294043"/>
                  </a:lnTo>
                  <a:lnTo>
                    <a:pt x="145275" y="294043"/>
                  </a:lnTo>
                  <a:lnTo>
                    <a:pt x="155206" y="329272"/>
                  </a:lnTo>
                  <a:lnTo>
                    <a:pt x="155206" y="287997"/>
                  </a:lnTo>
                  <a:lnTo>
                    <a:pt x="154571" y="287680"/>
                  </a:lnTo>
                  <a:lnTo>
                    <a:pt x="149237" y="286359"/>
                  </a:lnTo>
                  <a:lnTo>
                    <a:pt x="145910" y="286029"/>
                  </a:lnTo>
                  <a:lnTo>
                    <a:pt x="137426" y="286029"/>
                  </a:lnTo>
                  <a:lnTo>
                    <a:pt x="118859" y="329272"/>
                  </a:lnTo>
                  <a:lnTo>
                    <a:pt x="119341" y="335241"/>
                  </a:lnTo>
                  <a:lnTo>
                    <a:pt x="137426" y="356895"/>
                  </a:lnTo>
                  <a:lnTo>
                    <a:pt x="146443" y="356895"/>
                  </a:lnTo>
                  <a:lnTo>
                    <a:pt x="161340" y="348449"/>
                  </a:lnTo>
                  <a:lnTo>
                    <a:pt x="162560" y="345452"/>
                  </a:lnTo>
                  <a:lnTo>
                    <a:pt x="163563" y="340550"/>
                  </a:lnTo>
                  <a:lnTo>
                    <a:pt x="164617" y="335597"/>
                  </a:lnTo>
                  <a:lnTo>
                    <a:pt x="165125" y="329272"/>
                  </a:lnTo>
                  <a:lnTo>
                    <a:pt x="165125" y="313461"/>
                  </a:lnTo>
                  <a:close/>
                </a:path>
                <a:path w="1181735" h="357505">
                  <a:moveTo>
                    <a:pt x="178435" y="0"/>
                  </a:moveTo>
                  <a:lnTo>
                    <a:pt x="170205" y="0"/>
                  </a:lnTo>
                  <a:lnTo>
                    <a:pt x="170205" y="274548"/>
                  </a:lnTo>
                  <a:lnTo>
                    <a:pt x="178435" y="274548"/>
                  </a:lnTo>
                  <a:lnTo>
                    <a:pt x="178435" y="0"/>
                  </a:lnTo>
                  <a:close/>
                </a:path>
                <a:path w="1181735" h="357505">
                  <a:moveTo>
                    <a:pt x="200380" y="0"/>
                  </a:moveTo>
                  <a:lnTo>
                    <a:pt x="192151" y="0"/>
                  </a:lnTo>
                  <a:lnTo>
                    <a:pt x="192151" y="274548"/>
                  </a:lnTo>
                  <a:lnTo>
                    <a:pt x="200380" y="274548"/>
                  </a:lnTo>
                  <a:lnTo>
                    <a:pt x="200380" y="0"/>
                  </a:lnTo>
                  <a:close/>
                </a:path>
                <a:path w="1181735" h="357505">
                  <a:moveTo>
                    <a:pt x="241909" y="313461"/>
                  </a:moveTo>
                  <a:lnTo>
                    <a:pt x="234734" y="290004"/>
                  </a:lnTo>
                  <a:lnTo>
                    <a:pt x="233387" y="288683"/>
                  </a:lnTo>
                  <a:lnTo>
                    <a:pt x="231990" y="287997"/>
                  </a:lnTo>
                  <a:lnTo>
                    <a:pt x="231990" y="329272"/>
                  </a:lnTo>
                  <a:lnTo>
                    <a:pt x="231762" y="333768"/>
                  </a:lnTo>
                  <a:lnTo>
                    <a:pt x="231216" y="337832"/>
                  </a:lnTo>
                  <a:lnTo>
                    <a:pt x="230644" y="341871"/>
                  </a:lnTo>
                  <a:lnTo>
                    <a:pt x="229806" y="344614"/>
                  </a:lnTo>
                  <a:lnTo>
                    <a:pt x="228650" y="346036"/>
                  </a:lnTo>
                  <a:lnTo>
                    <a:pt x="227977" y="346900"/>
                  </a:lnTo>
                  <a:lnTo>
                    <a:pt x="226898" y="347522"/>
                  </a:lnTo>
                  <a:lnTo>
                    <a:pt x="223977" y="348272"/>
                  </a:lnTo>
                  <a:lnTo>
                    <a:pt x="221742" y="348449"/>
                  </a:lnTo>
                  <a:lnTo>
                    <a:pt x="214909" y="348449"/>
                  </a:lnTo>
                  <a:lnTo>
                    <a:pt x="212305" y="348157"/>
                  </a:lnTo>
                  <a:lnTo>
                    <a:pt x="209550" y="346976"/>
                  </a:lnTo>
                  <a:lnTo>
                    <a:pt x="208546" y="345871"/>
                  </a:lnTo>
                  <a:lnTo>
                    <a:pt x="207899" y="344284"/>
                  </a:lnTo>
                  <a:lnTo>
                    <a:pt x="207086" y="342417"/>
                  </a:lnTo>
                  <a:lnTo>
                    <a:pt x="206476" y="339572"/>
                  </a:lnTo>
                  <a:lnTo>
                    <a:pt x="205689" y="331851"/>
                  </a:lnTo>
                  <a:lnTo>
                    <a:pt x="205574" y="328993"/>
                  </a:lnTo>
                  <a:lnTo>
                    <a:pt x="205562" y="313461"/>
                  </a:lnTo>
                  <a:lnTo>
                    <a:pt x="205740" y="309880"/>
                  </a:lnTo>
                  <a:lnTo>
                    <a:pt x="206222" y="305968"/>
                  </a:lnTo>
                  <a:lnTo>
                    <a:pt x="206692" y="301980"/>
                  </a:lnTo>
                  <a:lnTo>
                    <a:pt x="215455" y="294043"/>
                  </a:lnTo>
                  <a:lnTo>
                    <a:pt x="222046" y="294043"/>
                  </a:lnTo>
                  <a:lnTo>
                    <a:pt x="231990" y="329272"/>
                  </a:lnTo>
                  <a:lnTo>
                    <a:pt x="231990" y="287997"/>
                  </a:lnTo>
                  <a:lnTo>
                    <a:pt x="231355" y="287680"/>
                  </a:lnTo>
                  <a:lnTo>
                    <a:pt x="226021" y="286359"/>
                  </a:lnTo>
                  <a:lnTo>
                    <a:pt x="222694" y="286029"/>
                  </a:lnTo>
                  <a:lnTo>
                    <a:pt x="214210" y="286029"/>
                  </a:lnTo>
                  <a:lnTo>
                    <a:pt x="195643" y="329272"/>
                  </a:lnTo>
                  <a:lnTo>
                    <a:pt x="196126" y="335241"/>
                  </a:lnTo>
                  <a:lnTo>
                    <a:pt x="214210" y="356895"/>
                  </a:lnTo>
                  <a:lnTo>
                    <a:pt x="223215" y="356895"/>
                  </a:lnTo>
                  <a:lnTo>
                    <a:pt x="240347" y="340550"/>
                  </a:lnTo>
                  <a:lnTo>
                    <a:pt x="241401" y="335597"/>
                  </a:lnTo>
                  <a:lnTo>
                    <a:pt x="241909" y="329272"/>
                  </a:lnTo>
                  <a:lnTo>
                    <a:pt x="241909" y="313461"/>
                  </a:lnTo>
                  <a:close/>
                </a:path>
                <a:path w="1181735" h="357505">
                  <a:moveTo>
                    <a:pt x="255219" y="0"/>
                  </a:moveTo>
                  <a:lnTo>
                    <a:pt x="225056" y="0"/>
                  </a:lnTo>
                  <a:lnTo>
                    <a:pt x="225056" y="274548"/>
                  </a:lnTo>
                  <a:lnTo>
                    <a:pt x="255219" y="274548"/>
                  </a:lnTo>
                  <a:lnTo>
                    <a:pt x="255219" y="0"/>
                  </a:lnTo>
                  <a:close/>
                </a:path>
                <a:path w="1181735" h="357505">
                  <a:moveTo>
                    <a:pt x="299097" y="0"/>
                  </a:moveTo>
                  <a:lnTo>
                    <a:pt x="268935" y="0"/>
                  </a:lnTo>
                  <a:lnTo>
                    <a:pt x="268935" y="274548"/>
                  </a:lnTo>
                  <a:lnTo>
                    <a:pt x="299097" y="274548"/>
                  </a:lnTo>
                  <a:lnTo>
                    <a:pt x="299097" y="0"/>
                  </a:lnTo>
                  <a:close/>
                </a:path>
                <a:path w="1181735" h="357505">
                  <a:moveTo>
                    <a:pt x="315188" y="325107"/>
                  </a:moveTo>
                  <a:lnTo>
                    <a:pt x="312940" y="319786"/>
                  </a:lnTo>
                  <a:lnTo>
                    <a:pt x="303987" y="311556"/>
                  </a:lnTo>
                  <a:lnTo>
                    <a:pt x="298208" y="309511"/>
                  </a:lnTo>
                  <a:lnTo>
                    <a:pt x="286448" y="309626"/>
                  </a:lnTo>
                  <a:lnTo>
                    <a:pt x="287197" y="295363"/>
                  </a:lnTo>
                  <a:lnTo>
                    <a:pt x="313105" y="295363"/>
                  </a:lnTo>
                  <a:lnTo>
                    <a:pt x="313105" y="287134"/>
                  </a:lnTo>
                  <a:lnTo>
                    <a:pt x="278663" y="287134"/>
                  </a:lnTo>
                  <a:lnTo>
                    <a:pt x="276479" y="318719"/>
                  </a:lnTo>
                  <a:lnTo>
                    <a:pt x="284988" y="317804"/>
                  </a:lnTo>
                  <a:lnTo>
                    <a:pt x="293408" y="317741"/>
                  </a:lnTo>
                  <a:lnTo>
                    <a:pt x="297649" y="318922"/>
                  </a:lnTo>
                  <a:lnTo>
                    <a:pt x="303784" y="323723"/>
                  </a:lnTo>
                  <a:lnTo>
                    <a:pt x="305320" y="326974"/>
                  </a:lnTo>
                  <a:lnTo>
                    <a:pt x="305320" y="336537"/>
                  </a:lnTo>
                  <a:lnTo>
                    <a:pt x="303085" y="340741"/>
                  </a:lnTo>
                  <a:lnTo>
                    <a:pt x="294208" y="346735"/>
                  </a:lnTo>
                  <a:lnTo>
                    <a:pt x="287947" y="348234"/>
                  </a:lnTo>
                  <a:lnTo>
                    <a:pt x="279895" y="348234"/>
                  </a:lnTo>
                  <a:lnTo>
                    <a:pt x="276250" y="348132"/>
                  </a:lnTo>
                  <a:lnTo>
                    <a:pt x="276250" y="356679"/>
                  </a:lnTo>
                  <a:lnTo>
                    <a:pt x="278866" y="356679"/>
                  </a:lnTo>
                  <a:lnTo>
                    <a:pt x="286931" y="356260"/>
                  </a:lnTo>
                  <a:lnTo>
                    <a:pt x="315188" y="339445"/>
                  </a:lnTo>
                  <a:lnTo>
                    <a:pt x="315188" y="325107"/>
                  </a:lnTo>
                  <a:close/>
                </a:path>
                <a:path w="1181735" h="357505">
                  <a:moveTo>
                    <a:pt x="331990" y="0"/>
                  </a:moveTo>
                  <a:lnTo>
                    <a:pt x="323786" y="0"/>
                  </a:lnTo>
                  <a:lnTo>
                    <a:pt x="323786" y="274548"/>
                  </a:lnTo>
                  <a:lnTo>
                    <a:pt x="331990" y="274548"/>
                  </a:lnTo>
                  <a:lnTo>
                    <a:pt x="331990" y="0"/>
                  </a:lnTo>
                  <a:close/>
                </a:path>
                <a:path w="1181735" h="357505">
                  <a:moveTo>
                    <a:pt x="364921" y="0"/>
                  </a:moveTo>
                  <a:lnTo>
                    <a:pt x="345719" y="0"/>
                  </a:lnTo>
                  <a:lnTo>
                    <a:pt x="345719" y="274548"/>
                  </a:lnTo>
                  <a:lnTo>
                    <a:pt x="364921" y="274548"/>
                  </a:lnTo>
                  <a:lnTo>
                    <a:pt x="364921" y="0"/>
                  </a:lnTo>
                  <a:close/>
                </a:path>
                <a:path w="1181735" h="357505">
                  <a:moveTo>
                    <a:pt x="381660" y="287134"/>
                  </a:moveTo>
                  <a:lnTo>
                    <a:pt x="371221" y="287134"/>
                  </a:lnTo>
                  <a:lnTo>
                    <a:pt x="355003" y="300532"/>
                  </a:lnTo>
                  <a:lnTo>
                    <a:pt x="355003" y="312699"/>
                  </a:lnTo>
                  <a:lnTo>
                    <a:pt x="371678" y="298119"/>
                  </a:lnTo>
                  <a:lnTo>
                    <a:pt x="371678" y="355904"/>
                  </a:lnTo>
                  <a:lnTo>
                    <a:pt x="381660" y="355904"/>
                  </a:lnTo>
                  <a:lnTo>
                    <a:pt x="381660" y="287134"/>
                  </a:lnTo>
                  <a:close/>
                </a:path>
                <a:path w="1181735" h="357505">
                  <a:moveTo>
                    <a:pt x="408813" y="0"/>
                  </a:moveTo>
                  <a:lnTo>
                    <a:pt x="389610" y="0"/>
                  </a:lnTo>
                  <a:lnTo>
                    <a:pt x="389610" y="274548"/>
                  </a:lnTo>
                  <a:lnTo>
                    <a:pt x="408813" y="274548"/>
                  </a:lnTo>
                  <a:lnTo>
                    <a:pt x="408813" y="0"/>
                  </a:lnTo>
                  <a:close/>
                </a:path>
                <a:path w="1181735" h="357505">
                  <a:moveTo>
                    <a:pt x="452678" y="0"/>
                  </a:moveTo>
                  <a:lnTo>
                    <a:pt x="433489" y="0"/>
                  </a:lnTo>
                  <a:lnTo>
                    <a:pt x="433489" y="274548"/>
                  </a:lnTo>
                  <a:lnTo>
                    <a:pt x="452678" y="274548"/>
                  </a:lnTo>
                  <a:lnTo>
                    <a:pt x="452678" y="0"/>
                  </a:lnTo>
                  <a:close/>
                </a:path>
                <a:path w="1181735" h="357505">
                  <a:moveTo>
                    <a:pt x="458444" y="287134"/>
                  </a:moveTo>
                  <a:lnTo>
                    <a:pt x="448005" y="287134"/>
                  </a:lnTo>
                  <a:lnTo>
                    <a:pt x="431787" y="300532"/>
                  </a:lnTo>
                  <a:lnTo>
                    <a:pt x="431787" y="312699"/>
                  </a:lnTo>
                  <a:lnTo>
                    <a:pt x="448462" y="298119"/>
                  </a:lnTo>
                  <a:lnTo>
                    <a:pt x="448462" y="355904"/>
                  </a:lnTo>
                  <a:lnTo>
                    <a:pt x="458444" y="355904"/>
                  </a:lnTo>
                  <a:lnTo>
                    <a:pt x="458444" y="287134"/>
                  </a:lnTo>
                  <a:close/>
                </a:path>
                <a:path w="1181735" h="357505">
                  <a:moveTo>
                    <a:pt x="485584" y="0"/>
                  </a:moveTo>
                  <a:lnTo>
                    <a:pt x="477354" y="0"/>
                  </a:lnTo>
                  <a:lnTo>
                    <a:pt x="477354" y="274548"/>
                  </a:lnTo>
                  <a:lnTo>
                    <a:pt x="485584" y="274548"/>
                  </a:lnTo>
                  <a:lnTo>
                    <a:pt x="485584" y="0"/>
                  </a:lnTo>
                  <a:close/>
                </a:path>
                <a:path w="1181735" h="357505">
                  <a:moveTo>
                    <a:pt x="518490" y="0"/>
                  </a:moveTo>
                  <a:lnTo>
                    <a:pt x="499300" y="0"/>
                  </a:lnTo>
                  <a:lnTo>
                    <a:pt x="499300" y="274548"/>
                  </a:lnTo>
                  <a:lnTo>
                    <a:pt x="518490" y="274548"/>
                  </a:lnTo>
                  <a:lnTo>
                    <a:pt x="518490" y="0"/>
                  </a:lnTo>
                  <a:close/>
                </a:path>
                <a:path w="1181735" h="357505">
                  <a:moveTo>
                    <a:pt x="549059" y="344119"/>
                  </a:moveTo>
                  <a:lnTo>
                    <a:pt x="539178" y="319963"/>
                  </a:lnTo>
                  <a:lnTo>
                    <a:pt x="539178" y="340664"/>
                  </a:lnTo>
                  <a:lnTo>
                    <a:pt x="538022" y="343408"/>
                  </a:lnTo>
                  <a:lnTo>
                    <a:pt x="533336" y="347446"/>
                  </a:lnTo>
                  <a:lnTo>
                    <a:pt x="530059" y="348449"/>
                  </a:lnTo>
                  <a:lnTo>
                    <a:pt x="521741" y="348449"/>
                  </a:lnTo>
                  <a:lnTo>
                    <a:pt x="518490" y="347446"/>
                  </a:lnTo>
                  <a:lnTo>
                    <a:pt x="513803" y="343408"/>
                  </a:lnTo>
                  <a:lnTo>
                    <a:pt x="512635" y="340664"/>
                  </a:lnTo>
                  <a:lnTo>
                    <a:pt x="512635" y="334098"/>
                  </a:lnTo>
                  <a:lnTo>
                    <a:pt x="513651" y="331444"/>
                  </a:lnTo>
                  <a:lnTo>
                    <a:pt x="517677" y="326961"/>
                  </a:lnTo>
                  <a:lnTo>
                    <a:pt x="521093" y="324700"/>
                  </a:lnTo>
                  <a:lnTo>
                    <a:pt x="525894" y="322453"/>
                  </a:lnTo>
                  <a:lnTo>
                    <a:pt x="530720" y="324700"/>
                  </a:lnTo>
                  <a:lnTo>
                    <a:pt x="534136" y="326961"/>
                  </a:lnTo>
                  <a:lnTo>
                    <a:pt x="538175" y="331482"/>
                  </a:lnTo>
                  <a:lnTo>
                    <a:pt x="539165" y="334098"/>
                  </a:lnTo>
                  <a:lnTo>
                    <a:pt x="539178" y="340664"/>
                  </a:lnTo>
                  <a:lnTo>
                    <a:pt x="539178" y="319963"/>
                  </a:lnTo>
                  <a:lnTo>
                    <a:pt x="534670" y="317512"/>
                  </a:lnTo>
                  <a:lnTo>
                    <a:pt x="538416" y="315163"/>
                  </a:lnTo>
                  <a:lnTo>
                    <a:pt x="541058" y="312801"/>
                  </a:lnTo>
                  <a:lnTo>
                    <a:pt x="541210" y="312661"/>
                  </a:lnTo>
                  <a:lnTo>
                    <a:pt x="544855" y="307301"/>
                  </a:lnTo>
                  <a:lnTo>
                    <a:pt x="545706" y="304571"/>
                  </a:lnTo>
                  <a:lnTo>
                    <a:pt x="545769" y="296659"/>
                  </a:lnTo>
                  <a:lnTo>
                    <a:pt x="544639" y="294373"/>
                  </a:lnTo>
                  <a:lnTo>
                    <a:pt x="543966" y="293014"/>
                  </a:lnTo>
                  <a:lnTo>
                    <a:pt x="536790" y="287515"/>
                  </a:lnTo>
                  <a:lnTo>
                    <a:pt x="536295" y="287375"/>
                  </a:lnTo>
                  <a:lnTo>
                    <a:pt x="536295" y="299631"/>
                  </a:lnTo>
                  <a:lnTo>
                    <a:pt x="536244" y="304368"/>
                  </a:lnTo>
                  <a:lnTo>
                    <a:pt x="535432" y="306108"/>
                  </a:lnTo>
                  <a:lnTo>
                    <a:pt x="531812" y="309791"/>
                  </a:lnTo>
                  <a:lnTo>
                    <a:pt x="529234" y="311404"/>
                  </a:lnTo>
                  <a:lnTo>
                    <a:pt x="525894" y="312801"/>
                  </a:lnTo>
                  <a:lnTo>
                    <a:pt x="522465" y="311404"/>
                  </a:lnTo>
                  <a:lnTo>
                    <a:pt x="519950" y="309841"/>
                  </a:lnTo>
                  <a:lnTo>
                    <a:pt x="516382" y="306158"/>
                  </a:lnTo>
                  <a:lnTo>
                    <a:pt x="515594" y="304368"/>
                  </a:lnTo>
                  <a:lnTo>
                    <a:pt x="515493" y="299631"/>
                  </a:lnTo>
                  <a:lnTo>
                    <a:pt x="516420" y="297815"/>
                  </a:lnTo>
                  <a:lnTo>
                    <a:pt x="520166" y="295071"/>
                  </a:lnTo>
                  <a:lnTo>
                    <a:pt x="522706" y="294373"/>
                  </a:lnTo>
                  <a:lnTo>
                    <a:pt x="529209" y="294373"/>
                  </a:lnTo>
                  <a:lnTo>
                    <a:pt x="531774" y="295071"/>
                  </a:lnTo>
                  <a:lnTo>
                    <a:pt x="535419" y="297815"/>
                  </a:lnTo>
                  <a:lnTo>
                    <a:pt x="536295" y="299631"/>
                  </a:lnTo>
                  <a:lnTo>
                    <a:pt x="536295" y="287375"/>
                  </a:lnTo>
                  <a:lnTo>
                    <a:pt x="531964" y="286143"/>
                  </a:lnTo>
                  <a:lnTo>
                    <a:pt x="519798" y="286143"/>
                  </a:lnTo>
                  <a:lnTo>
                    <a:pt x="514997" y="287553"/>
                  </a:lnTo>
                  <a:lnTo>
                    <a:pt x="507847" y="293141"/>
                  </a:lnTo>
                  <a:lnTo>
                    <a:pt x="506171" y="296659"/>
                  </a:lnTo>
                  <a:lnTo>
                    <a:pt x="506056" y="304571"/>
                  </a:lnTo>
                  <a:lnTo>
                    <a:pt x="506971" y="307390"/>
                  </a:lnTo>
                  <a:lnTo>
                    <a:pt x="510667" y="312674"/>
                  </a:lnTo>
                  <a:lnTo>
                    <a:pt x="513448" y="315163"/>
                  </a:lnTo>
                  <a:lnTo>
                    <a:pt x="517156" y="317512"/>
                  </a:lnTo>
                  <a:lnTo>
                    <a:pt x="512000" y="320332"/>
                  </a:lnTo>
                  <a:lnTo>
                    <a:pt x="508381" y="323265"/>
                  </a:lnTo>
                  <a:lnTo>
                    <a:pt x="503885" y="329514"/>
                  </a:lnTo>
                  <a:lnTo>
                    <a:pt x="502767" y="333222"/>
                  </a:lnTo>
                  <a:lnTo>
                    <a:pt x="502767" y="343649"/>
                  </a:lnTo>
                  <a:lnTo>
                    <a:pt x="504774" y="348424"/>
                  </a:lnTo>
                  <a:lnTo>
                    <a:pt x="512838" y="355193"/>
                  </a:lnTo>
                  <a:lnTo>
                    <a:pt x="518541" y="356895"/>
                  </a:lnTo>
                  <a:lnTo>
                    <a:pt x="533260" y="356895"/>
                  </a:lnTo>
                  <a:lnTo>
                    <a:pt x="538988" y="355269"/>
                  </a:lnTo>
                  <a:lnTo>
                    <a:pt x="547039" y="348729"/>
                  </a:lnTo>
                  <a:lnTo>
                    <a:pt x="547166" y="348449"/>
                  </a:lnTo>
                  <a:lnTo>
                    <a:pt x="549059" y="344119"/>
                  </a:lnTo>
                  <a:close/>
                </a:path>
                <a:path w="1181735" h="357505">
                  <a:moveTo>
                    <a:pt x="562368" y="0"/>
                  </a:moveTo>
                  <a:lnTo>
                    <a:pt x="532206" y="0"/>
                  </a:lnTo>
                  <a:lnTo>
                    <a:pt x="532206" y="274548"/>
                  </a:lnTo>
                  <a:lnTo>
                    <a:pt x="562368" y="274548"/>
                  </a:lnTo>
                  <a:lnTo>
                    <a:pt x="562368" y="0"/>
                  </a:lnTo>
                  <a:close/>
                </a:path>
                <a:path w="1181735" h="357505">
                  <a:moveTo>
                    <a:pt x="584314" y="0"/>
                  </a:moveTo>
                  <a:lnTo>
                    <a:pt x="576084" y="0"/>
                  </a:lnTo>
                  <a:lnTo>
                    <a:pt x="576084" y="340372"/>
                  </a:lnTo>
                  <a:lnTo>
                    <a:pt x="584314" y="340372"/>
                  </a:lnTo>
                  <a:lnTo>
                    <a:pt x="584314" y="0"/>
                  </a:lnTo>
                  <a:close/>
                </a:path>
                <a:path w="1181735" h="357505">
                  <a:moveTo>
                    <a:pt x="606247" y="0"/>
                  </a:moveTo>
                  <a:lnTo>
                    <a:pt x="598017" y="0"/>
                  </a:lnTo>
                  <a:lnTo>
                    <a:pt x="598017" y="340372"/>
                  </a:lnTo>
                  <a:lnTo>
                    <a:pt x="606247" y="340372"/>
                  </a:lnTo>
                  <a:lnTo>
                    <a:pt x="606247" y="0"/>
                  </a:lnTo>
                  <a:close/>
                </a:path>
                <a:path w="1181735" h="357505">
                  <a:moveTo>
                    <a:pt x="650125" y="0"/>
                  </a:moveTo>
                  <a:lnTo>
                    <a:pt x="619963" y="0"/>
                  </a:lnTo>
                  <a:lnTo>
                    <a:pt x="619963" y="274548"/>
                  </a:lnTo>
                  <a:lnTo>
                    <a:pt x="650125" y="274548"/>
                  </a:lnTo>
                  <a:lnTo>
                    <a:pt x="650125" y="0"/>
                  </a:lnTo>
                  <a:close/>
                </a:path>
                <a:path w="1181735" h="357505">
                  <a:moveTo>
                    <a:pt x="669721" y="313461"/>
                  </a:moveTo>
                  <a:lnTo>
                    <a:pt x="669112" y="306717"/>
                  </a:lnTo>
                  <a:lnTo>
                    <a:pt x="666673" y="295986"/>
                  </a:lnTo>
                  <a:lnTo>
                    <a:pt x="665759" y="294043"/>
                  </a:lnTo>
                  <a:lnTo>
                    <a:pt x="664908" y="292214"/>
                  </a:lnTo>
                  <a:lnTo>
                    <a:pt x="662546" y="290004"/>
                  </a:lnTo>
                  <a:lnTo>
                    <a:pt x="661200" y="288683"/>
                  </a:lnTo>
                  <a:lnTo>
                    <a:pt x="659803" y="287997"/>
                  </a:lnTo>
                  <a:lnTo>
                    <a:pt x="659803" y="329272"/>
                  </a:lnTo>
                  <a:lnTo>
                    <a:pt x="659574" y="333768"/>
                  </a:lnTo>
                  <a:lnTo>
                    <a:pt x="658456" y="341871"/>
                  </a:lnTo>
                  <a:lnTo>
                    <a:pt x="657618" y="344614"/>
                  </a:lnTo>
                  <a:lnTo>
                    <a:pt x="656463" y="346036"/>
                  </a:lnTo>
                  <a:lnTo>
                    <a:pt x="655789" y="346900"/>
                  </a:lnTo>
                  <a:lnTo>
                    <a:pt x="654710" y="347522"/>
                  </a:lnTo>
                  <a:lnTo>
                    <a:pt x="651776" y="348272"/>
                  </a:lnTo>
                  <a:lnTo>
                    <a:pt x="649554" y="348449"/>
                  </a:lnTo>
                  <a:lnTo>
                    <a:pt x="642708" y="348449"/>
                  </a:lnTo>
                  <a:lnTo>
                    <a:pt x="640118" y="348157"/>
                  </a:lnTo>
                  <a:lnTo>
                    <a:pt x="637349" y="346976"/>
                  </a:lnTo>
                  <a:lnTo>
                    <a:pt x="636346" y="345871"/>
                  </a:lnTo>
                  <a:lnTo>
                    <a:pt x="635711" y="344284"/>
                  </a:lnTo>
                  <a:lnTo>
                    <a:pt x="634885" y="342417"/>
                  </a:lnTo>
                  <a:lnTo>
                    <a:pt x="634288" y="339572"/>
                  </a:lnTo>
                  <a:lnTo>
                    <a:pt x="633501" y="331851"/>
                  </a:lnTo>
                  <a:lnTo>
                    <a:pt x="633387" y="328993"/>
                  </a:lnTo>
                  <a:lnTo>
                    <a:pt x="633374" y="313461"/>
                  </a:lnTo>
                  <a:lnTo>
                    <a:pt x="633552" y="309880"/>
                  </a:lnTo>
                  <a:lnTo>
                    <a:pt x="634034" y="305968"/>
                  </a:lnTo>
                  <a:lnTo>
                    <a:pt x="634504" y="301980"/>
                  </a:lnTo>
                  <a:lnTo>
                    <a:pt x="643267" y="294043"/>
                  </a:lnTo>
                  <a:lnTo>
                    <a:pt x="649859" y="294043"/>
                  </a:lnTo>
                  <a:lnTo>
                    <a:pt x="659803" y="329272"/>
                  </a:lnTo>
                  <a:lnTo>
                    <a:pt x="659803" y="287997"/>
                  </a:lnTo>
                  <a:lnTo>
                    <a:pt x="659168" y="287680"/>
                  </a:lnTo>
                  <a:lnTo>
                    <a:pt x="653834" y="286359"/>
                  </a:lnTo>
                  <a:lnTo>
                    <a:pt x="650506" y="286029"/>
                  </a:lnTo>
                  <a:lnTo>
                    <a:pt x="642023" y="286029"/>
                  </a:lnTo>
                  <a:lnTo>
                    <a:pt x="623455" y="329272"/>
                  </a:lnTo>
                  <a:lnTo>
                    <a:pt x="623938" y="335241"/>
                  </a:lnTo>
                  <a:lnTo>
                    <a:pt x="642023" y="356895"/>
                  </a:lnTo>
                  <a:lnTo>
                    <a:pt x="651040" y="356895"/>
                  </a:lnTo>
                  <a:lnTo>
                    <a:pt x="668159" y="340550"/>
                  </a:lnTo>
                  <a:lnTo>
                    <a:pt x="669201" y="335597"/>
                  </a:lnTo>
                  <a:lnTo>
                    <a:pt x="669721" y="329272"/>
                  </a:lnTo>
                  <a:lnTo>
                    <a:pt x="669721" y="313461"/>
                  </a:lnTo>
                  <a:close/>
                </a:path>
                <a:path w="1181735" h="357505">
                  <a:moveTo>
                    <a:pt x="683044" y="0"/>
                  </a:moveTo>
                  <a:lnTo>
                    <a:pt x="674801" y="0"/>
                  </a:lnTo>
                  <a:lnTo>
                    <a:pt x="674801" y="274548"/>
                  </a:lnTo>
                  <a:lnTo>
                    <a:pt x="683044" y="274548"/>
                  </a:lnTo>
                  <a:lnTo>
                    <a:pt x="683044" y="0"/>
                  </a:lnTo>
                  <a:close/>
                </a:path>
                <a:path w="1181735" h="357505">
                  <a:moveTo>
                    <a:pt x="726909" y="0"/>
                  </a:moveTo>
                  <a:lnTo>
                    <a:pt x="696747" y="0"/>
                  </a:lnTo>
                  <a:lnTo>
                    <a:pt x="696747" y="274548"/>
                  </a:lnTo>
                  <a:lnTo>
                    <a:pt x="726909" y="274548"/>
                  </a:lnTo>
                  <a:lnTo>
                    <a:pt x="726909" y="0"/>
                  </a:lnTo>
                  <a:close/>
                </a:path>
                <a:path w="1181735" h="357505">
                  <a:moveTo>
                    <a:pt x="746506" y="313461"/>
                  </a:moveTo>
                  <a:lnTo>
                    <a:pt x="739343" y="290004"/>
                  </a:lnTo>
                  <a:lnTo>
                    <a:pt x="737984" y="288683"/>
                  </a:lnTo>
                  <a:lnTo>
                    <a:pt x="736587" y="287997"/>
                  </a:lnTo>
                  <a:lnTo>
                    <a:pt x="736587" y="329272"/>
                  </a:lnTo>
                  <a:lnTo>
                    <a:pt x="736358" y="333768"/>
                  </a:lnTo>
                  <a:lnTo>
                    <a:pt x="735812" y="337832"/>
                  </a:lnTo>
                  <a:lnTo>
                    <a:pt x="735241" y="341871"/>
                  </a:lnTo>
                  <a:lnTo>
                    <a:pt x="734402" y="344614"/>
                  </a:lnTo>
                  <a:lnTo>
                    <a:pt x="733247" y="346036"/>
                  </a:lnTo>
                  <a:lnTo>
                    <a:pt x="732574" y="346900"/>
                  </a:lnTo>
                  <a:lnTo>
                    <a:pt x="731494" y="347522"/>
                  </a:lnTo>
                  <a:lnTo>
                    <a:pt x="728573" y="348272"/>
                  </a:lnTo>
                  <a:lnTo>
                    <a:pt x="726338" y="348449"/>
                  </a:lnTo>
                  <a:lnTo>
                    <a:pt x="719505" y="348449"/>
                  </a:lnTo>
                  <a:lnTo>
                    <a:pt x="716902" y="348157"/>
                  </a:lnTo>
                  <a:lnTo>
                    <a:pt x="714146" y="346976"/>
                  </a:lnTo>
                  <a:lnTo>
                    <a:pt x="713143" y="345871"/>
                  </a:lnTo>
                  <a:lnTo>
                    <a:pt x="712495" y="344284"/>
                  </a:lnTo>
                  <a:lnTo>
                    <a:pt x="711682" y="342417"/>
                  </a:lnTo>
                  <a:lnTo>
                    <a:pt x="711073" y="339572"/>
                  </a:lnTo>
                  <a:lnTo>
                    <a:pt x="710285" y="331851"/>
                  </a:lnTo>
                  <a:lnTo>
                    <a:pt x="710171" y="328993"/>
                  </a:lnTo>
                  <a:lnTo>
                    <a:pt x="710171" y="313461"/>
                  </a:lnTo>
                  <a:lnTo>
                    <a:pt x="710336" y="309880"/>
                  </a:lnTo>
                  <a:lnTo>
                    <a:pt x="710819" y="305968"/>
                  </a:lnTo>
                  <a:lnTo>
                    <a:pt x="711288" y="301980"/>
                  </a:lnTo>
                  <a:lnTo>
                    <a:pt x="720051" y="294043"/>
                  </a:lnTo>
                  <a:lnTo>
                    <a:pt x="726655" y="294043"/>
                  </a:lnTo>
                  <a:lnTo>
                    <a:pt x="736587" y="329272"/>
                  </a:lnTo>
                  <a:lnTo>
                    <a:pt x="736587" y="287997"/>
                  </a:lnTo>
                  <a:lnTo>
                    <a:pt x="735952" y="287680"/>
                  </a:lnTo>
                  <a:lnTo>
                    <a:pt x="730618" y="286359"/>
                  </a:lnTo>
                  <a:lnTo>
                    <a:pt x="727290" y="286029"/>
                  </a:lnTo>
                  <a:lnTo>
                    <a:pt x="718807" y="286029"/>
                  </a:lnTo>
                  <a:lnTo>
                    <a:pt x="700239" y="329272"/>
                  </a:lnTo>
                  <a:lnTo>
                    <a:pt x="700722" y="335241"/>
                  </a:lnTo>
                  <a:lnTo>
                    <a:pt x="718807" y="356895"/>
                  </a:lnTo>
                  <a:lnTo>
                    <a:pt x="727824" y="356895"/>
                  </a:lnTo>
                  <a:lnTo>
                    <a:pt x="746506" y="329272"/>
                  </a:lnTo>
                  <a:lnTo>
                    <a:pt x="746506" y="313461"/>
                  </a:lnTo>
                  <a:close/>
                </a:path>
                <a:path w="1181735" h="357505">
                  <a:moveTo>
                    <a:pt x="759828" y="0"/>
                  </a:moveTo>
                  <a:lnTo>
                    <a:pt x="751598" y="0"/>
                  </a:lnTo>
                  <a:lnTo>
                    <a:pt x="751598" y="274548"/>
                  </a:lnTo>
                  <a:lnTo>
                    <a:pt x="759828" y="274548"/>
                  </a:lnTo>
                  <a:lnTo>
                    <a:pt x="759828" y="0"/>
                  </a:lnTo>
                  <a:close/>
                </a:path>
                <a:path w="1181735" h="357505">
                  <a:moveTo>
                    <a:pt x="781773" y="0"/>
                  </a:moveTo>
                  <a:lnTo>
                    <a:pt x="773544" y="0"/>
                  </a:lnTo>
                  <a:lnTo>
                    <a:pt x="773544" y="274548"/>
                  </a:lnTo>
                  <a:lnTo>
                    <a:pt x="781773" y="274548"/>
                  </a:lnTo>
                  <a:lnTo>
                    <a:pt x="781773" y="0"/>
                  </a:lnTo>
                  <a:close/>
                </a:path>
                <a:path w="1181735" h="357505">
                  <a:moveTo>
                    <a:pt x="821550" y="328510"/>
                  </a:moveTo>
                  <a:lnTo>
                    <a:pt x="819746" y="323684"/>
                  </a:lnTo>
                  <a:lnTo>
                    <a:pt x="812571" y="316420"/>
                  </a:lnTo>
                  <a:lnTo>
                    <a:pt x="807656" y="314477"/>
                  </a:lnTo>
                  <a:lnTo>
                    <a:pt x="801357" y="314223"/>
                  </a:lnTo>
                  <a:lnTo>
                    <a:pt x="819023" y="296570"/>
                  </a:lnTo>
                  <a:lnTo>
                    <a:pt x="819023" y="287134"/>
                  </a:lnTo>
                  <a:lnTo>
                    <a:pt x="777773" y="287134"/>
                  </a:lnTo>
                  <a:lnTo>
                    <a:pt x="777773" y="295465"/>
                  </a:lnTo>
                  <a:lnTo>
                    <a:pt x="807046" y="295465"/>
                  </a:lnTo>
                  <a:lnTo>
                    <a:pt x="788581" y="314337"/>
                  </a:lnTo>
                  <a:lnTo>
                    <a:pt x="788631" y="321259"/>
                  </a:lnTo>
                  <a:lnTo>
                    <a:pt x="798779" y="321030"/>
                  </a:lnTo>
                  <a:lnTo>
                    <a:pt x="803668" y="322072"/>
                  </a:lnTo>
                  <a:lnTo>
                    <a:pt x="809904" y="326263"/>
                  </a:lnTo>
                  <a:lnTo>
                    <a:pt x="811453" y="329514"/>
                  </a:lnTo>
                  <a:lnTo>
                    <a:pt x="811453" y="338251"/>
                  </a:lnTo>
                  <a:lnTo>
                    <a:pt x="809993" y="341744"/>
                  </a:lnTo>
                  <a:lnTo>
                    <a:pt x="804176" y="347027"/>
                  </a:lnTo>
                  <a:lnTo>
                    <a:pt x="800315" y="348348"/>
                  </a:lnTo>
                  <a:lnTo>
                    <a:pt x="792568" y="348348"/>
                  </a:lnTo>
                  <a:lnTo>
                    <a:pt x="789622" y="347941"/>
                  </a:lnTo>
                  <a:lnTo>
                    <a:pt x="783793" y="346367"/>
                  </a:lnTo>
                  <a:lnTo>
                    <a:pt x="780808" y="345160"/>
                  </a:lnTo>
                  <a:lnTo>
                    <a:pt x="777773" y="343522"/>
                  </a:lnTo>
                  <a:lnTo>
                    <a:pt x="777773" y="353402"/>
                  </a:lnTo>
                  <a:lnTo>
                    <a:pt x="780884" y="354584"/>
                  </a:lnTo>
                  <a:lnTo>
                    <a:pt x="783869" y="355460"/>
                  </a:lnTo>
                  <a:lnTo>
                    <a:pt x="789584" y="356603"/>
                  </a:lnTo>
                  <a:lnTo>
                    <a:pt x="792289" y="356895"/>
                  </a:lnTo>
                  <a:lnTo>
                    <a:pt x="803109" y="356895"/>
                  </a:lnTo>
                  <a:lnTo>
                    <a:pt x="809625" y="354901"/>
                  </a:lnTo>
                  <a:lnTo>
                    <a:pt x="819162" y="346900"/>
                  </a:lnTo>
                  <a:lnTo>
                    <a:pt x="821550" y="341452"/>
                  </a:lnTo>
                  <a:lnTo>
                    <a:pt x="821550" y="328510"/>
                  </a:lnTo>
                  <a:close/>
                </a:path>
                <a:path w="1181735" h="357505">
                  <a:moveTo>
                    <a:pt x="836599" y="0"/>
                  </a:moveTo>
                  <a:lnTo>
                    <a:pt x="828395" y="0"/>
                  </a:lnTo>
                  <a:lnTo>
                    <a:pt x="828395" y="274548"/>
                  </a:lnTo>
                  <a:lnTo>
                    <a:pt x="836599" y="274548"/>
                  </a:lnTo>
                  <a:lnTo>
                    <a:pt x="836599" y="0"/>
                  </a:lnTo>
                  <a:close/>
                </a:path>
                <a:path w="1181735" h="357505">
                  <a:moveTo>
                    <a:pt x="869530" y="0"/>
                  </a:moveTo>
                  <a:lnTo>
                    <a:pt x="850328" y="0"/>
                  </a:lnTo>
                  <a:lnTo>
                    <a:pt x="850328" y="274548"/>
                  </a:lnTo>
                  <a:lnTo>
                    <a:pt x="869530" y="274548"/>
                  </a:lnTo>
                  <a:lnTo>
                    <a:pt x="869530" y="0"/>
                  </a:lnTo>
                  <a:close/>
                </a:path>
                <a:path w="1181735" h="357505">
                  <a:moveTo>
                    <a:pt x="886269" y="287134"/>
                  </a:moveTo>
                  <a:lnTo>
                    <a:pt x="875830" y="287134"/>
                  </a:lnTo>
                  <a:lnTo>
                    <a:pt x="859612" y="300532"/>
                  </a:lnTo>
                  <a:lnTo>
                    <a:pt x="859612" y="312699"/>
                  </a:lnTo>
                  <a:lnTo>
                    <a:pt x="876287" y="298119"/>
                  </a:lnTo>
                  <a:lnTo>
                    <a:pt x="876287" y="355904"/>
                  </a:lnTo>
                  <a:lnTo>
                    <a:pt x="886269" y="355904"/>
                  </a:lnTo>
                  <a:lnTo>
                    <a:pt x="886269" y="287134"/>
                  </a:lnTo>
                  <a:close/>
                </a:path>
                <a:path w="1181735" h="357505">
                  <a:moveTo>
                    <a:pt x="913396" y="0"/>
                  </a:moveTo>
                  <a:lnTo>
                    <a:pt x="894207" y="0"/>
                  </a:lnTo>
                  <a:lnTo>
                    <a:pt x="894207" y="274548"/>
                  </a:lnTo>
                  <a:lnTo>
                    <a:pt x="913396" y="274548"/>
                  </a:lnTo>
                  <a:lnTo>
                    <a:pt x="913396" y="0"/>
                  </a:lnTo>
                  <a:close/>
                </a:path>
                <a:path w="1181735" h="357505">
                  <a:moveTo>
                    <a:pt x="957275" y="0"/>
                  </a:moveTo>
                  <a:lnTo>
                    <a:pt x="927112" y="0"/>
                  </a:lnTo>
                  <a:lnTo>
                    <a:pt x="927112" y="274548"/>
                  </a:lnTo>
                  <a:lnTo>
                    <a:pt x="957275" y="274548"/>
                  </a:lnTo>
                  <a:lnTo>
                    <a:pt x="957275" y="0"/>
                  </a:lnTo>
                  <a:close/>
                </a:path>
                <a:path w="1181735" h="357505">
                  <a:moveTo>
                    <a:pt x="976871" y="313461"/>
                  </a:moveTo>
                  <a:lnTo>
                    <a:pt x="969708" y="290004"/>
                  </a:lnTo>
                  <a:lnTo>
                    <a:pt x="968349" y="288683"/>
                  </a:lnTo>
                  <a:lnTo>
                    <a:pt x="966952" y="287997"/>
                  </a:lnTo>
                  <a:lnTo>
                    <a:pt x="966952" y="329272"/>
                  </a:lnTo>
                  <a:lnTo>
                    <a:pt x="966724" y="333768"/>
                  </a:lnTo>
                  <a:lnTo>
                    <a:pt x="966177" y="337832"/>
                  </a:lnTo>
                  <a:lnTo>
                    <a:pt x="965606" y="341871"/>
                  </a:lnTo>
                  <a:lnTo>
                    <a:pt x="964768" y="344614"/>
                  </a:lnTo>
                  <a:lnTo>
                    <a:pt x="963612" y="346036"/>
                  </a:lnTo>
                  <a:lnTo>
                    <a:pt x="962939" y="346900"/>
                  </a:lnTo>
                  <a:lnTo>
                    <a:pt x="961859" y="347522"/>
                  </a:lnTo>
                  <a:lnTo>
                    <a:pt x="958938" y="348272"/>
                  </a:lnTo>
                  <a:lnTo>
                    <a:pt x="956703" y="348449"/>
                  </a:lnTo>
                  <a:lnTo>
                    <a:pt x="949871" y="348449"/>
                  </a:lnTo>
                  <a:lnTo>
                    <a:pt x="947267" y="348157"/>
                  </a:lnTo>
                  <a:lnTo>
                    <a:pt x="944511" y="346976"/>
                  </a:lnTo>
                  <a:lnTo>
                    <a:pt x="943508" y="345871"/>
                  </a:lnTo>
                  <a:lnTo>
                    <a:pt x="942860" y="344284"/>
                  </a:lnTo>
                  <a:lnTo>
                    <a:pt x="942047" y="342417"/>
                  </a:lnTo>
                  <a:lnTo>
                    <a:pt x="941438" y="339572"/>
                  </a:lnTo>
                  <a:lnTo>
                    <a:pt x="940650" y="331851"/>
                  </a:lnTo>
                  <a:lnTo>
                    <a:pt x="940536" y="328993"/>
                  </a:lnTo>
                  <a:lnTo>
                    <a:pt x="940536" y="313461"/>
                  </a:lnTo>
                  <a:lnTo>
                    <a:pt x="940689" y="309880"/>
                  </a:lnTo>
                  <a:lnTo>
                    <a:pt x="941184" y="305968"/>
                  </a:lnTo>
                  <a:lnTo>
                    <a:pt x="941654" y="301980"/>
                  </a:lnTo>
                  <a:lnTo>
                    <a:pt x="950417" y="294043"/>
                  </a:lnTo>
                  <a:lnTo>
                    <a:pt x="957021" y="294043"/>
                  </a:lnTo>
                  <a:lnTo>
                    <a:pt x="966952" y="329272"/>
                  </a:lnTo>
                  <a:lnTo>
                    <a:pt x="966952" y="287997"/>
                  </a:lnTo>
                  <a:lnTo>
                    <a:pt x="966317" y="287680"/>
                  </a:lnTo>
                  <a:lnTo>
                    <a:pt x="960983" y="286359"/>
                  </a:lnTo>
                  <a:lnTo>
                    <a:pt x="957656" y="286029"/>
                  </a:lnTo>
                  <a:lnTo>
                    <a:pt x="949172" y="286029"/>
                  </a:lnTo>
                  <a:lnTo>
                    <a:pt x="930605" y="329272"/>
                  </a:lnTo>
                  <a:lnTo>
                    <a:pt x="931087" y="335241"/>
                  </a:lnTo>
                  <a:lnTo>
                    <a:pt x="949172" y="356895"/>
                  </a:lnTo>
                  <a:lnTo>
                    <a:pt x="958189" y="356895"/>
                  </a:lnTo>
                  <a:lnTo>
                    <a:pt x="973086" y="348449"/>
                  </a:lnTo>
                  <a:lnTo>
                    <a:pt x="974305" y="345452"/>
                  </a:lnTo>
                  <a:lnTo>
                    <a:pt x="976363" y="335597"/>
                  </a:lnTo>
                  <a:lnTo>
                    <a:pt x="976871" y="329272"/>
                  </a:lnTo>
                  <a:lnTo>
                    <a:pt x="976871" y="313461"/>
                  </a:lnTo>
                  <a:close/>
                </a:path>
                <a:path w="1181735" h="357505">
                  <a:moveTo>
                    <a:pt x="990180" y="0"/>
                  </a:moveTo>
                  <a:lnTo>
                    <a:pt x="981951" y="0"/>
                  </a:lnTo>
                  <a:lnTo>
                    <a:pt x="981951" y="274548"/>
                  </a:lnTo>
                  <a:lnTo>
                    <a:pt x="990180" y="274548"/>
                  </a:lnTo>
                  <a:lnTo>
                    <a:pt x="990180" y="0"/>
                  </a:lnTo>
                  <a:close/>
                </a:path>
                <a:path w="1181735" h="357505">
                  <a:moveTo>
                    <a:pt x="1012126" y="0"/>
                  </a:moveTo>
                  <a:lnTo>
                    <a:pt x="1003896" y="0"/>
                  </a:lnTo>
                  <a:lnTo>
                    <a:pt x="1003896" y="274548"/>
                  </a:lnTo>
                  <a:lnTo>
                    <a:pt x="1012126" y="274548"/>
                  </a:lnTo>
                  <a:lnTo>
                    <a:pt x="1012126" y="0"/>
                  </a:lnTo>
                  <a:close/>
                </a:path>
                <a:path w="1181735" h="357505">
                  <a:moveTo>
                    <a:pt x="1053223" y="287134"/>
                  </a:moveTo>
                  <a:lnTo>
                    <a:pt x="1008138" y="287134"/>
                  </a:lnTo>
                  <a:lnTo>
                    <a:pt x="1008138" y="295249"/>
                  </a:lnTo>
                  <a:lnTo>
                    <a:pt x="1041704" y="295249"/>
                  </a:lnTo>
                  <a:lnTo>
                    <a:pt x="1041704" y="296443"/>
                  </a:lnTo>
                  <a:lnTo>
                    <a:pt x="1041374" y="297434"/>
                  </a:lnTo>
                  <a:lnTo>
                    <a:pt x="1040041" y="299681"/>
                  </a:lnTo>
                  <a:lnTo>
                    <a:pt x="1038631" y="301548"/>
                  </a:lnTo>
                  <a:lnTo>
                    <a:pt x="1026807" y="315658"/>
                  </a:lnTo>
                  <a:lnTo>
                    <a:pt x="1023404" y="321398"/>
                  </a:lnTo>
                  <a:lnTo>
                    <a:pt x="1018997" y="333425"/>
                  </a:lnTo>
                  <a:lnTo>
                    <a:pt x="1017905" y="339953"/>
                  </a:lnTo>
                  <a:lnTo>
                    <a:pt x="1017905" y="347027"/>
                  </a:lnTo>
                  <a:lnTo>
                    <a:pt x="1017905" y="355917"/>
                  </a:lnTo>
                  <a:lnTo>
                    <a:pt x="1027341" y="355917"/>
                  </a:lnTo>
                  <a:lnTo>
                    <a:pt x="1027341" y="340537"/>
                  </a:lnTo>
                  <a:lnTo>
                    <a:pt x="1028242" y="335051"/>
                  </a:lnTo>
                  <a:lnTo>
                    <a:pt x="1031938" y="325043"/>
                  </a:lnTo>
                  <a:lnTo>
                    <a:pt x="1034808" y="320192"/>
                  </a:lnTo>
                  <a:lnTo>
                    <a:pt x="1050480" y="301345"/>
                  </a:lnTo>
                  <a:lnTo>
                    <a:pt x="1053223" y="295452"/>
                  </a:lnTo>
                  <a:lnTo>
                    <a:pt x="1053223" y="287134"/>
                  </a:lnTo>
                  <a:close/>
                </a:path>
                <a:path w="1181735" h="357505">
                  <a:moveTo>
                    <a:pt x="1056005" y="0"/>
                  </a:moveTo>
                  <a:lnTo>
                    <a:pt x="1047775" y="0"/>
                  </a:lnTo>
                  <a:lnTo>
                    <a:pt x="1047775" y="274548"/>
                  </a:lnTo>
                  <a:lnTo>
                    <a:pt x="1056005" y="274548"/>
                  </a:lnTo>
                  <a:lnTo>
                    <a:pt x="1056005" y="0"/>
                  </a:lnTo>
                  <a:close/>
                </a:path>
                <a:path w="1181735" h="357505">
                  <a:moveTo>
                    <a:pt x="1088910" y="0"/>
                  </a:moveTo>
                  <a:lnTo>
                    <a:pt x="1080681" y="0"/>
                  </a:lnTo>
                  <a:lnTo>
                    <a:pt x="1080681" y="340372"/>
                  </a:lnTo>
                  <a:lnTo>
                    <a:pt x="1088910" y="340372"/>
                  </a:lnTo>
                  <a:lnTo>
                    <a:pt x="1088910" y="0"/>
                  </a:lnTo>
                  <a:close/>
                </a:path>
                <a:path w="1181735" h="357505">
                  <a:moveTo>
                    <a:pt x="1110843" y="0"/>
                  </a:moveTo>
                  <a:lnTo>
                    <a:pt x="1102626" y="0"/>
                  </a:lnTo>
                  <a:lnTo>
                    <a:pt x="1102626" y="340372"/>
                  </a:lnTo>
                  <a:lnTo>
                    <a:pt x="1110843" y="340372"/>
                  </a:lnTo>
                  <a:lnTo>
                    <a:pt x="1110843" y="0"/>
                  </a:lnTo>
                  <a:close/>
                </a:path>
                <a:path w="1181735" h="357505">
                  <a:moveTo>
                    <a:pt x="1181595" y="319481"/>
                  </a:moveTo>
                  <a:lnTo>
                    <a:pt x="1135976" y="288886"/>
                  </a:lnTo>
                  <a:lnTo>
                    <a:pt x="1135976" y="300291"/>
                  </a:lnTo>
                  <a:lnTo>
                    <a:pt x="1168311" y="321030"/>
                  </a:lnTo>
                  <a:lnTo>
                    <a:pt x="1135976" y="341757"/>
                  </a:lnTo>
                  <a:lnTo>
                    <a:pt x="1135976" y="353288"/>
                  </a:lnTo>
                  <a:lnTo>
                    <a:pt x="1181595" y="322643"/>
                  </a:lnTo>
                  <a:lnTo>
                    <a:pt x="1181595" y="3194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5" name="object 5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425168" y="668667"/>
            <a:ext cx="549650" cy="1163269"/>
          </a:xfrm>
          <a:prstGeom prst="rect">
            <a:avLst/>
          </a:prstGeom>
        </p:spPr>
      </p:pic>
      <p:sp>
        <p:nvSpPr>
          <p:cNvPr id="56" name="object 56"/>
          <p:cNvSpPr/>
          <p:nvPr/>
        </p:nvSpPr>
        <p:spPr>
          <a:xfrm>
            <a:off x="5645653" y="1940158"/>
            <a:ext cx="1738630" cy="1905635"/>
          </a:xfrm>
          <a:custGeom>
            <a:avLst/>
            <a:gdLst/>
            <a:ahLst/>
            <a:cxnLst/>
            <a:rect l="l" t="t" r="r" b="b"/>
            <a:pathLst>
              <a:path w="1738629" h="190563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054"/>
                </a:lnTo>
                <a:lnTo>
                  <a:pt x="1124" y="1874677"/>
                </a:lnTo>
                <a:lnTo>
                  <a:pt x="8999" y="1896051"/>
                </a:lnTo>
                <a:lnTo>
                  <a:pt x="30373" y="1903925"/>
                </a:lnTo>
                <a:lnTo>
                  <a:pt x="71996" y="1905050"/>
                </a:lnTo>
                <a:lnTo>
                  <a:pt x="1666595" y="1905050"/>
                </a:lnTo>
                <a:lnTo>
                  <a:pt x="1708218" y="1903925"/>
                </a:lnTo>
                <a:lnTo>
                  <a:pt x="1729592" y="1896051"/>
                </a:lnTo>
                <a:lnTo>
                  <a:pt x="1737466" y="1874677"/>
                </a:lnTo>
                <a:lnTo>
                  <a:pt x="1738591" y="183305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 txBox="1"/>
          <p:nvPr/>
        </p:nvSpPr>
        <p:spPr>
          <a:xfrm>
            <a:off x="5792025" y="2045136"/>
            <a:ext cx="1435100" cy="3289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sz="1000" b="1" spc="-45" dirty="0">
                <a:latin typeface="Trebuchet MS"/>
                <a:cs typeface="Trebuchet MS"/>
              </a:rPr>
              <a:t>PEACH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8" name="object 58"/>
          <p:cNvGraphicFramePr>
            <a:graphicFrameLocks noGrp="1"/>
          </p:cNvGraphicFramePr>
          <p:nvPr/>
        </p:nvGraphicFramePr>
        <p:xfrm>
          <a:off x="5752950" y="3004577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RH-PEC-T200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6005118001066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16005118001063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59" name="object 59"/>
          <p:cNvGrpSpPr/>
          <p:nvPr/>
        </p:nvGrpSpPr>
        <p:grpSpPr>
          <a:xfrm>
            <a:off x="5843638" y="2537612"/>
            <a:ext cx="1343025" cy="387985"/>
            <a:chOff x="5843638" y="2537612"/>
            <a:chExt cx="1343025" cy="387985"/>
          </a:xfrm>
        </p:grpSpPr>
        <p:sp>
          <p:nvSpPr>
            <p:cNvPr id="60" name="object 60"/>
            <p:cNvSpPr/>
            <p:nvPr/>
          </p:nvSpPr>
          <p:spPr>
            <a:xfrm>
              <a:off x="5843638" y="2537612"/>
              <a:ext cx="1343025" cy="387985"/>
            </a:xfrm>
            <a:custGeom>
              <a:avLst/>
              <a:gdLst/>
              <a:ahLst/>
              <a:cxnLst/>
              <a:rect l="l" t="t" r="r" b="b"/>
              <a:pathLst>
                <a:path w="1343025" h="387985">
                  <a:moveTo>
                    <a:pt x="1342440" y="0"/>
                  </a:moveTo>
                  <a:lnTo>
                    <a:pt x="0" y="0"/>
                  </a:lnTo>
                  <a:lnTo>
                    <a:pt x="0" y="387769"/>
                  </a:lnTo>
                  <a:lnTo>
                    <a:pt x="1342440" y="387769"/>
                  </a:lnTo>
                  <a:lnTo>
                    <a:pt x="13424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843719" y="2537612"/>
              <a:ext cx="1342390" cy="387985"/>
            </a:xfrm>
            <a:custGeom>
              <a:avLst/>
              <a:gdLst/>
              <a:ahLst/>
              <a:cxnLst/>
              <a:rect l="l" t="t" r="r" b="b"/>
              <a:pathLst>
                <a:path w="1342390" h="387985">
                  <a:moveTo>
                    <a:pt x="1259225" y="0"/>
                  </a:moveTo>
                  <a:lnTo>
                    <a:pt x="1247350" y="0"/>
                  </a:lnTo>
                  <a:lnTo>
                    <a:pt x="1247350" y="353047"/>
                  </a:lnTo>
                  <a:lnTo>
                    <a:pt x="1259225" y="353047"/>
                  </a:lnTo>
                  <a:lnTo>
                    <a:pt x="1259225" y="0"/>
                  </a:lnTo>
                  <a:close/>
                </a:path>
                <a:path w="1342390" h="387985">
                  <a:moveTo>
                    <a:pt x="1235463" y="0"/>
                  </a:moveTo>
                  <a:lnTo>
                    <a:pt x="1223588" y="0"/>
                  </a:lnTo>
                  <a:lnTo>
                    <a:pt x="1223588" y="353047"/>
                  </a:lnTo>
                  <a:lnTo>
                    <a:pt x="1235463" y="353047"/>
                  </a:lnTo>
                  <a:lnTo>
                    <a:pt x="1235463" y="0"/>
                  </a:lnTo>
                  <a:close/>
                </a:path>
                <a:path w="1342390" h="387985">
                  <a:moveTo>
                    <a:pt x="1199827" y="0"/>
                  </a:moveTo>
                  <a:lnTo>
                    <a:pt x="1187952" y="0"/>
                  </a:lnTo>
                  <a:lnTo>
                    <a:pt x="1187952" y="276847"/>
                  </a:lnTo>
                  <a:lnTo>
                    <a:pt x="1199827" y="276847"/>
                  </a:lnTo>
                  <a:lnTo>
                    <a:pt x="1199827" y="0"/>
                  </a:lnTo>
                  <a:close/>
                </a:path>
                <a:path w="1342390" h="387985">
                  <a:moveTo>
                    <a:pt x="1176052" y="0"/>
                  </a:moveTo>
                  <a:lnTo>
                    <a:pt x="1140416" y="0"/>
                  </a:lnTo>
                  <a:lnTo>
                    <a:pt x="1140416" y="276847"/>
                  </a:lnTo>
                  <a:lnTo>
                    <a:pt x="1176052" y="276847"/>
                  </a:lnTo>
                  <a:lnTo>
                    <a:pt x="1176052" y="0"/>
                  </a:lnTo>
                  <a:close/>
                </a:path>
                <a:path w="1342390" h="387985">
                  <a:moveTo>
                    <a:pt x="1128542" y="0"/>
                  </a:moveTo>
                  <a:lnTo>
                    <a:pt x="1092905" y="0"/>
                  </a:lnTo>
                  <a:lnTo>
                    <a:pt x="1092905" y="276847"/>
                  </a:lnTo>
                  <a:lnTo>
                    <a:pt x="1128542" y="276847"/>
                  </a:lnTo>
                  <a:lnTo>
                    <a:pt x="1128542" y="0"/>
                  </a:lnTo>
                  <a:close/>
                </a:path>
                <a:path w="1342390" h="387985">
                  <a:moveTo>
                    <a:pt x="1069144" y="0"/>
                  </a:moveTo>
                  <a:lnTo>
                    <a:pt x="1057269" y="0"/>
                  </a:lnTo>
                  <a:lnTo>
                    <a:pt x="1057269" y="276847"/>
                  </a:lnTo>
                  <a:lnTo>
                    <a:pt x="1069144" y="276847"/>
                  </a:lnTo>
                  <a:lnTo>
                    <a:pt x="1069144" y="0"/>
                  </a:lnTo>
                  <a:close/>
                </a:path>
                <a:path w="1342390" h="387985">
                  <a:moveTo>
                    <a:pt x="1045382" y="0"/>
                  </a:moveTo>
                  <a:lnTo>
                    <a:pt x="1033508" y="0"/>
                  </a:lnTo>
                  <a:lnTo>
                    <a:pt x="1033508" y="276847"/>
                  </a:lnTo>
                  <a:lnTo>
                    <a:pt x="1045382" y="276847"/>
                  </a:lnTo>
                  <a:lnTo>
                    <a:pt x="1045382" y="0"/>
                  </a:lnTo>
                  <a:close/>
                </a:path>
                <a:path w="1342390" h="387985">
                  <a:moveTo>
                    <a:pt x="1009733" y="0"/>
                  </a:moveTo>
                  <a:lnTo>
                    <a:pt x="974097" y="0"/>
                  </a:lnTo>
                  <a:lnTo>
                    <a:pt x="974097" y="276847"/>
                  </a:lnTo>
                  <a:lnTo>
                    <a:pt x="1009733" y="276847"/>
                  </a:lnTo>
                  <a:lnTo>
                    <a:pt x="1009733" y="0"/>
                  </a:lnTo>
                  <a:close/>
                </a:path>
                <a:path w="1342390" h="387985">
                  <a:moveTo>
                    <a:pt x="963111" y="0"/>
                  </a:moveTo>
                  <a:lnTo>
                    <a:pt x="938461" y="0"/>
                  </a:lnTo>
                  <a:lnTo>
                    <a:pt x="938461" y="276847"/>
                  </a:lnTo>
                  <a:lnTo>
                    <a:pt x="963111" y="276847"/>
                  </a:lnTo>
                  <a:lnTo>
                    <a:pt x="963111" y="0"/>
                  </a:lnTo>
                  <a:close/>
                </a:path>
                <a:path w="1342390" h="387985">
                  <a:moveTo>
                    <a:pt x="915601" y="0"/>
                  </a:moveTo>
                  <a:lnTo>
                    <a:pt x="890950" y="0"/>
                  </a:lnTo>
                  <a:lnTo>
                    <a:pt x="890950" y="276847"/>
                  </a:lnTo>
                  <a:lnTo>
                    <a:pt x="915601" y="276847"/>
                  </a:lnTo>
                  <a:lnTo>
                    <a:pt x="915601" y="0"/>
                  </a:lnTo>
                  <a:close/>
                </a:path>
                <a:path w="1342390" h="387985">
                  <a:moveTo>
                    <a:pt x="879063" y="0"/>
                  </a:moveTo>
                  <a:lnTo>
                    <a:pt x="867188" y="0"/>
                  </a:lnTo>
                  <a:lnTo>
                    <a:pt x="867188" y="276847"/>
                  </a:lnTo>
                  <a:lnTo>
                    <a:pt x="879063" y="276847"/>
                  </a:lnTo>
                  <a:lnTo>
                    <a:pt x="879063" y="0"/>
                  </a:lnTo>
                  <a:close/>
                </a:path>
                <a:path w="1342390" h="387985">
                  <a:moveTo>
                    <a:pt x="843427" y="0"/>
                  </a:moveTo>
                  <a:lnTo>
                    <a:pt x="807790" y="0"/>
                  </a:lnTo>
                  <a:lnTo>
                    <a:pt x="807790" y="276847"/>
                  </a:lnTo>
                  <a:lnTo>
                    <a:pt x="843427" y="276847"/>
                  </a:lnTo>
                  <a:lnTo>
                    <a:pt x="843427" y="0"/>
                  </a:lnTo>
                  <a:close/>
                </a:path>
                <a:path w="1342390" h="387985">
                  <a:moveTo>
                    <a:pt x="795916" y="0"/>
                  </a:moveTo>
                  <a:lnTo>
                    <a:pt x="784029" y="0"/>
                  </a:lnTo>
                  <a:lnTo>
                    <a:pt x="784029" y="276847"/>
                  </a:lnTo>
                  <a:lnTo>
                    <a:pt x="795916" y="276847"/>
                  </a:lnTo>
                  <a:lnTo>
                    <a:pt x="795916" y="0"/>
                  </a:lnTo>
                  <a:close/>
                </a:path>
                <a:path w="1342390" h="387985">
                  <a:moveTo>
                    <a:pt x="760254" y="0"/>
                  </a:moveTo>
                  <a:lnTo>
                    <a:pt x="724618" y="0"/>
                  </a:lnTo>
                  <a:lnTo>
                    <a:pt x="724618" y="276847"/>
                  </a:lnTo>
                  <a:lnTo>
                    <a:pt x="760254" y="276847"/>
                  </a:lnTo>
                  <a:lnTo>
                    <a:pt x="760254" y="0"/>
                  </a:lnTo>
                  <a:close/>
                </a:path>
                <a:path w="1342390" h="387985">
                  <a:moveTo>
                    <a:pt x="712744" y="0"/>
                  </a:moveTo>
                  <a:lnTo>
                    <a:pt x="700869" y="0"/>
                  </a:lnTo>
                  <a:lnTo>
                    <a:pt x="700869" y="353047"/>
                  </a:lnTo>
                  <a:lnTo>
                    <a:pt x="712744" y="353047"/>
                  </a:lnTo>
                  <a:lnTo>
                    <a:pt x="712744" y="0"/>
                  </a:lnTo>
                  <a:close/>
                </a:path>
                <a:path w="1342390" h="387985">
                  <a:moveTo>
                    <a:pt x="688982" y="0"/>
                  </a:moveTo>
                  <a:lnTo>
                    <a:pt x="677107" y="0"/>
                  </a:lnTo>
                  <a:lnTo>
                    <a:pt x="677107" y="353047"/>
                  </a:lnTo>
                  <a:lnTo>
                    <a:pt x="688982" y="353047"/>
                  </a:lnTo>
                  <a:lnTo>
                    <a:pt x="688982" y="0"/>
                  </a:lnTo>
                  <a:close/>
                </a:path>
                <a:path w="1342390" h="387985">
                  <a:moveTo>
                    <a:pt x="665220" y="0"/>
                  </a:moveTo>
                  <a:lnTo>
                    <a:pt x="628682" y="0"/>
                  </a:lnTo>
                  <a:lnTo>
                    <a:pt x="628682" y="276847"/>
                  </a:lnTo>
                  <a:lnTo>
                    <a:pt x="665220" y="276847"/>
                  </a:lnTo>
                  <a:lnTo>
                    <a:pt x="665220" y="0"/>
                  </a:lnTo>
                  <a:close/>
                </a:path>
                <a:path w="1342390" h="387985">
                  <a:moveTo>
                    <a:pt x="617697" y="0"/>
                  </a:moveTo>
                  <a:lnTo>
                    <a:pt x="593046" y="0"/>
                  </a:lnTo>
                  <a:lnTo>
                    <a:pt x="593046" y="276847"/>
                  </a:lnTo>
                  <a:lnTo>
                    <a:pt x="617697" y="276847"/>
                  </a:lnTo>
                  <a:lnTo>
                    <a:pt x="617697" y="0"/>
                  </a:lnTo>
                  <a:close/>
                </a:path>
                <a:path w="1342390" h="387985">
                  <a:moveTo>
                    <a:pt x="582073" y="0"/>
                  </a:moveTo>
                  <a:lnTo>
                    <a:pt x="571088" y="0"/>
                  </a:lnTo>
                  <a:lnTo>
                    <a:pt x="571088" y="276847"/>
                  </a:lnTo>
                  <a:lnTo>
                    <a:pt x="582073" y="276847"/>
                  </a:lnTo>
                  <a:lnTo>
                    <a:pt x="582073" y="0"/>
                  </a:lnTo>
                  <a:close/>
                </a:path>
                <a:path w="1342390" h="387985">
                  <a:moveTo>
                    <a:pt x="546424" y="0"/>
                  </a:moveTo>
                  <a:lnTo>
                    <a:pt x="523564" y="0"/>
                  </a:lnTo>
                  <a:lnTo>
                    <a:pt x="523564" y="276847"/>
                  </a:lnTo>
                  <a:lnTo>
                    <a:pt x="546424" y="276847"/>
                  </a:lnTo>
                  <a:lnTo>
                    <a:pt x="546424" y="0"/>
                  </a:lnTo>
                  <a:close/>
                </a:path>
                <a:path w="1342390" h="387985">
                  <a:moveTo>
                    <a:pt x="498901" y="0"/>
                  </a:moveTo>
                  <a:lnTo>
                    <a:pt x="474250" y="0"/>
                  </a:lnTo>
                  <a:lnTo>
                    <a:pt x="474250" y="276847"/>
                  </a:lnTo>
                  <a:lnTo>
                    <a:pt x="498901" y="276847"/>
                  </a:lnTo>
                  <a:lnTo>
                    <a:pt x="498901" y="0"/>
                  </a:lnTo>
                  <a:close/>
                </a:path>
                <a:path w="1342390" h="387985">
                  <a:moveTo>
                    <a:pt x="451390" y="0"/>
                  </a:moveTo>
                  <a:lnTo>
                    <a:pt x="426727" y="0"/>
                  </a:lnTo>
                  <a:lnTo>
                    <a:pt x="426727" y="276847"/>
                  </a:lnTo>
                  <a:lnTo>
                    <a:pt x="451390" y="276847"/>
                  </a:lnTo>
                  <a:lnTo>
                    <a:pt x="451390" y="0"/>
                  </a:lnTo>
                  <a:close/>
                </a:path>
                <a:path w="1342390" h="387985">
                  <a:moveTo>
                    <a:pt x="415741" y="0"/>
                  </a:moveTo>
                  <a:lnTo>
                    <a:pt x="403854" y="0"/>
                  </a:lnTo>
                  <a:lnTo>
                    <a:pt x="403854" y="276847"/>
                  </a:lnTo>
                  <a:lnTo>
                    <a:pt x="415741" y="276847"/>
                  </a:lnTo>
                  <a:lnTo>
                    <a:pt x="415741" y="0"/>
                  </a:lnTo>
                  <a:close/>
                </a:path>
                <a:path w="1342390" h="387985">
                  <a:moveTo>
                    <a:pt x="380105" y="0"/>
                  </a:moveTo>
                  <a:lnTo>
                    <a:pt x="344469" y="0"/>
                  </a:lnTo>
                  <a:lnTo>
                    <a:pt x="344469" y="276847"/>
                  </a:lnTo>
                  <a:lnTo>
                    <a:pt x="380105" y="276847"/>
                  </a:lnTo>
                  <a:lnTo>
                    <a:pt x="380105" y="0"/>
                  </a:lnTo>
                  <a:close/>
                </a:path>
                <a:path w="1342390" h="387985">
                  <a:moveTo>
                    <a:pt x="332582" y="0"/>
                  </a:moveTo>
                  <a:lnTo>
                    <a:pt x="296946" y="0"/>
                  </a:lnTo>
                  <a:lnTo>
                    <a:pt x="296946" y="276847"/>
                  </a:lnTo>
                  <a:lnTo>
                    <a:pt x="332582" y="276847"/>
                  </a:lnTo>
                  <a:lnTo>
                    <a:pt x="332582" y="0"/>
                  </a:lnTo>
                  <a:close/>
                </a:path>
                <a:path w="1342390" h="387985">
                  <a:moveTo>
                    <a:pt x="273184" y="0"/>
                  </a:moveTo>
                  <a:lnTo>
                    <a:pt x="261309" y="0"/>
                  </a:lnTo>
                  <a:lnTo>
                    <a:pt x="261309" y="276847"/>
                  </a:lnTo>
                  <a:lnTo>
                    <a:pt x="273184" y="276847"/>
                  </a:lnTo>
                  <a:lnTo>
                    <a:pt x="273184" y="0"/>
                  </a:lnTo>
                  <a:close/>
                </a:path>
                <a:path w="1342390" h="387985">
                  <a:moveTo>
                    <a:pt x="249435" y="0"/>
                  </a:moveTo>
                  <a:lnTo>
                    <a:pt x="237548" y="0"/>
                  </a:lnTo>
                  <a:lnTo>
                    <a:pt x="237548" y="276847"/>
                  </a:lnTo>
                  <a:lnTo>
                    <a:pt x="249435" y="276847"/>
                  </a:lnTo>
                  <a:lnTo>
                    <a:pt x="249435" y="0"/>
                  </a:lnTo>
                  <a:close/>
                </a:path>
                <a:path w="1342390" h="387985">
                  <a:moveTo>
                    <a:pt x="225661" y="0"/>
                  </a:moveTo>
                  <a:lnTo>
                    <a:pt x="201899" y="0"/>
                  </a:lnTo>
                  <a:lnTo>
                    <a:pt x="201899" y="276847"/>
                  </a:lnTo>
                  <a:lnTo>
                    <a:pt x="225661" y="276847"/>
                  </a:lnTo>
                  <a:lnTo>
                    <a:pt x="225661" y="0"/>
                  </a:lnTo>
                  <a:close/>
                </a:path>
                <a:path w="1342390" h="387985">
                  <a:moveTo>
                    <a:pt x="166263" y="0"/>
                  </a:moveTo>
                  <a:lnTo>
                    <a:pt x="154388" y="0"/>
                  </a:lnTo>
                  <a:lnTo>
                    <a:pt x="154388" y="353047"/>
                  </a:lnTo>
                  <a:lnTo>
                    <a:pt x="166263" y="353047"/>
                  </a:lnTo>
                  <a:lnTo>
                    <a:pt x="166263" y="0"/>
                  </a:lnTo>
                  <a:close/>
                </a:path>
                <a:path w="1342390" h="387985">
                  <a:moveTo>
                    <a:pt x="142501" y="0"/>
                  </a:moveTo>
                  <a:lnTo>
                    <a:pt x="130626" y="0"/>
                  </a:lnTo>
                  <a:lnTo>
                    <a:pt x="130626" y="353047"/>
                  </a:lnTo>
                  <a:lnTo>
                    <a:pt x="142501" y="353047"/>
                  </a:lnTo>
                  <a:lnTo>
                    <a:pt x="142501" y="0"/>
                  </a:lnTo>
                  <a:close/>
                </a:path>
                <a:path w="1342390" h="387985">
                  <a:moveTo>
                    <a:pt x="628797" y="292646"/>
                  </a:moveTo>
                  <a:lnTo>
                    <a:pt x="605949" y="301028"/>
                  </a:lnTo>
                  <a:lnTo>
                    <a:pt x="605225" y="301790"/>
                  </a:lnTo>
                  <a:lnTo>
                    <a:pt x="601553" y="314236"/>
                  </a:lnTo>
                  <a:lnTo>
                    <a:pt x="601678" y="315633"/>
                  </a:lnTo>
                  <a:lnTo>
                    <a:pt x="617240" y="335064"/>
                  </a:lnTo>
                  <a:lnTo>
                    <a:pt x="614115" y="336715"/>
                  </a:lnTo>
                  <a:lnTo>
                    <a:pt x="598072" y="364782"/>
                  </a:lnTo>
                  <a:lnTo>
                    <a:pt x="598304" y="367195"/>
                  </a:lnTo>
                  <a:lnTo>
                    <a:pt x="627209" y="387769"/>
                  </a:lnTo>
                  <a:lnTo>
                    <a:pt x="630346" y="387769"/>
                  </a:lnTo>
                  <a:lnTo>
                    <a:pt x="656165" y="375958"/>
                  </a:lnTo>
                  <a:lnTo>
                    <a:pt x="627971" y="375958"/>
                  </a:lnTo>
                  <a:lnTo>
                    <a:pt x="626320" y="375831"/>
                  </a:lnTo>
                  <a:lnTo>
                    <a:pt x="614208" y="370243"/>
                  </a:lnTo>
                  <a:lnTo>
                    <a:pt x="613836" y="369862"/>
                  </a:lnTo>
                  <a:lnTo>
                    <a:pt x="613366" y="369227"/>
                  </a:lnTo>
                  <a:lnTo>
                    <a:pt x="612947" y="368465"/>
                  </a:lnTo>
                  <a:lnTo>
                    <a:pt x="612566" y="367830"/>
                  </a:lnTo>
                  <a:lnTo>
                    <a:pt x="611118" y="363004"/>
                  </a:lnTo>
                  <a:lnTo>
                    <a:pt x="611233" y="358432"/>
                  </a:lnTo>
                  <a:lnTo>
                    <a:pt x="628797" y="341541"/>
                  </a:lnTo>
                  <a:lnTo>
                    <a:pt x="650414" y="341541"/>
                  </a:lnTo>
                  <a:lnTo>
                    <a:pt x="649828" y="341033"/>
                  </a:lnTo>
                  <a:lnTo>
                    <a:pt x="648113" y="339763"/>
                  </a:lnTo>
                  <a:lnTo>
                    <a:pt x="644354" y="337223"/>
                  </a:lnTo>
                  <a:lnTo>
                    <a:pt x="640214" y="335064"/>
                  </a:lnTo>
                  <a:lnTo>
                    <a:pt x="644684" y="332016"/>
                  </a:lnTo>
                  <a:lnTo>
                    <a:pt x="647491" y="329857"/>
                  </a:lnTo>
                  <a:lnTo>
                    <a:pt x="648700" y="328714"/>
                  </a:lnTo>
                  <a:lnTo>
                    <a:pt x="628797" y="328714"/>
                  </a:lnTo>
                  <a:lnTo>
                    <a:pt x="625355" y="327190"/>
                  </a:lnTo>
                  <a:lnTo>
                    <a:pt x="614662" y="315633"/>
                  </a:lnTo>
                  <a:lnTo>
                    <a:pt x="614763" y="312204"/>
                  </a:lnTo>
                  <a:lnTo>
                    <a:pt x="618345" y="307124"/>
                  </a:lnTo>
                  <a:lnTo>
                    <a:pt x="619348" y="306489"/>
                  </a:lnTo>
                  <a:lnTo>
                    <a:pt x="628797" y="304584"/>
                  </a:lnTo>
                  <a:lnTo>
                    <a:pt x="654116" y="304584"/>
                  </a:lnTo>
                  <a:lnTo>
                    <a:pt x="653638" y="303695"/>
                  </a:lnTo>
                  <a:lnTo>
                    <a:pt x="653028" y="302679"/>
                  </a:lnTo>
                  <a:lnTo>
                    <a:pt x="652355" y="301790"/>
                  </a:lnTo>
                  <a:lnTo>
                    <a:pt x="651644" y="301028"/>
                  </a:lnTo>
                  <a:lnTo>
                    <a:pt x="650857" y="300139"/>
                  </a:lnTo>
                  <a:lnTo>
                    <a:pt x="633686" y="292900"/>
                  </a:lnTo>
                  <a:lnTo>
                    <a:pt x="628797" y="292646"/>
                  </a:lnTo>
                  <a:close/>
                </a:path>
                <a:path w="1342390" h="387985">
                  <a:moveTo>
                    <a:pt x="650414" y="341541"/>
                  </a:moveTo>
                  <a:lnTo>
                    <a:pt x="628797" y="341541"/>
                  </a:lnTo>
                  <a:lnTo>
                    <a:pt x="637649" y="346748"/>
                  </a:lnTo>
                  <a:lnTo>
                    <a:pt x="640417" y="348780"/>
                  </a:lnTo>
                  <a:lnTo>
                    <a:pt x="646450" y="363004"/>
                  </a:lnTo>
                  <a:lnTo>
                    <a:pt x="646323" y="363893"/>
                  </a:lnTo>
                  <a:lnTo>
                    <a:pt x="644621" y="368465"/>
                  </a:lnTo>
                  <a:lnTo>
                    <a:pt x="644202" y="369227"/>
                  </a:lnTo>
                  <a:lnTo>
                    <a:pt x="643745" y="369862"/>
                  </a:lnTo>
                  <a:lnTo>
                    <a:pt x="643237" y="370370"/>
                  </a:lnTo>
                  <a:lnTo>
                    <a:pt x="642716" y="371005"/>
                  </a:lnTo>
                  <a:lnTo>
                    <a:pt x="629609" y="375958"/>
                  </a:lnTo>
                  <a:lnTo>
                    <a:pt x="656165" y="375958"/>
                  </a:lnTo>
                  <a:lnTo>
                    <a:pt x="659594" y="363004"/>
                  </a:lnTo>
                  <a:lnTo>
                    <a:pt x="659487" y="359194"/>
                  </a:lnTo>
                  <a:lnTo>
                    <a:pt x="651441" y="342430"/>
                  </a:lnTo>
                  <a:lnTo>
                    <a:pt x="650414" y="341541"/>
                  </a:lnTo>
                  <a:close/>
                </a:path>
                <a:path w="1342390" h="387985">
                  <a:moveTo>
                    <a:pt x="654116" y="304584"/>
                  </a:moveTo>
                  <a:lnTo>
                    <a:pt x="628797" y="304584"/>
                  </a:lnTo>
                  <a:lnTo>
                    <a:pt x="631184" y="304711"/>
                  </a:lnTo>
                  <a:lnTo>
                    <a:pt x="633635" y="304965"/>
                  </a:lnTo>
                  <a:lnTo>
                    <a:pt x="634842" y="305219"/>
                  </a:lnTo>
                  <a:lnTo>
                    <a:pt x="637153" y="305981"/>
                  </a:lnTo>
                  <a:lnTo>
                    <a:pt x="638233" y="306489"/>
                  </a:lnTo>
                  <a:lnTo>
                    <a:pt x="639223" y="307124"/>
                  </a:lnTo>
                  <a:lnTo>
                    <a:pt x="639693" y="307378"/>
                  </a:lnTo>
                  <a:lnTo>
                    <a:pt x="642906" y="315633"/>
                  </a:lnTo>
                  <a:lnTo>
                    <a:pt x="642627" y="316903"/>
                  </a:lnTo>
                  <a:lnTo>
                    <a:pt x="628797" y="328714"/>
                  </a:lnTo>
                  <a:lnTo>
                    <a:pt x="648700" y="328714"/>
                  </a:lnTo>
                  <a:lnTo>
                    <a:pt x="656031" y="314236"/>
                  </a:lnTo>
                  <a:lnTo>
                    <a:pt x="655911" y="310426"/>
                  </a:lnTo>
                  <a:lnTo>
                    <a:pt x="655708" y="309156"/>
                  </a:lnTo>
                  <a:lnTo>
                    <a:pt x="655441" y="308013"/>
                  </a:lnTo>
                  <a:lnTo>
                    <a:pt x="655086" y="306870"/>
                  </a:lnTo>
                  <a:lnTo>
                    <a:pt x="654667" y="305727"/>
                  </a:lnTo>
                  <a:lnTo>
                    <a:pt x="654116" y="304584"/>
                  </a:lnTo>
                  <a:close/>
                </a:path>
                <a:path w="1342390" h="387985">
                  <a:moveTo>
                    <a:pt x="1020147" y="292620"/>
                  </a:moveTo>
                  <a:lnTo>
                    <a:pt x="986873" y="320598"/>
                  </a:lnTo>
                  <a:lnTo>
                    <a:pt x="986086" y="347484"/>
                  </a:lnTo>
                  <a:lnTo>
                    <a:pt x="986860" y="358584"/>
                  </a:lnTo>
                  <a:lnTo>
                    <a:pt x="1012400" y="387642"/>
                  </a:lnTo>
                  <a:lnTo>
                    <a:pt x="1018128" y="387769"/>
                  </a:lnTo>
                  <a:lnTo>
                    <a:pt x="1024059" y="387400"/>
                  </a:lnTo>
                  <a:lnTo>
                    <a:pt x="1042575" y="375831"/>
                  </a:lnTo>
                  <a:lnTo>
                    <a:pt x="1018471" y="375831"/>
                  </a:lnTo>
                  <a:lnTo>
                    <a:pt x="1011105" y="375627"/>
                  </a:lnTo>
                  <a:lnTo>
                    <a:pt x="999087" y="346392"/>
                  </a:lnTo>
                  <a:lnTo>
                    <a:pt x="999572" y="322529"/>
                  </a:lnTo>
                  <a:lnTo>
                    <a:pt x="1011600" y="304609"/>
                  </a:lnTo>
                  <a:lnTo>
                    <a:pt x="1042767" y="304609"/>
                  </a:lnTo>
                  <a:lnTo>
                    <a:pt x="1042652" y="304317"/>
                  </a:lnTo>
                  <a:lnTo>
                    <a:pt x="1024478" y="292887"/>
                  </a:lnTo>
                  <a:lnTo>
                    <a:pt x="1020147" y="292620"/>
                  </a:lnTo>
                  <a:close/>
                </a:path>
                <a:path w="1342390" h="387985">
                  <a:moveTo>
                    <a:pt x="1042767" y="304609"/>
                  </a:moveTo>
                  <a:lnTo>
                    <a:pt x="1021887" y="304609"/>
                  </a:lnTo>
                  <a:lnTo>
                    <a:pt x="1024706" y="304901"/>
                  </a:lnTo>
                  <a:lnTo>
                    <a:pt x="1025951" y="305142"/>
                  </a:lnTo>
                  <a:lnTo>
                    <a:pt x="1034498" y="338162"/>
                  </a:lnTo>
                  <a:lnTo>
                    <a:pt x="1034130" y="353364"/>
                  </a:lnTo>
                  <a:lnTo>
                    <a:pt x="1018471" y="375831"/>
                  </a:lnTo>
                  <a:lnTo>
                    <a:pt x="1042575" y="375831"/>
                  </a:lnTo>
                  <a:lnTo>
                    <a:pt x="1047439" y="330822"/>
                  </a:lnTo>
                  <a:lnTo>
                    <a:pt x="1046843" y="322529"/>
                  </a:lnTo>
                  <a:lnTo>
                    <a:pt x="1045611" y="314350"/>
                  </a:lnTo>
                  <a:lnTo>
                    <a:pt x="1044684" y="310375"/>
                  </a:lnTo>
                  <a:lnTo>
                    <a:pt x="1043503" y="306476"/>
                  </a:lnTo>
                  <a:lnTo>
                    <a:pt x="1042767" y="304609"/>
                  </a:lnTo>
                  <a:close/>
                </a:path>
                <a:path w="1342390" h="387985">
                  <a:moveTo>
                    <a:pt x="861753" y="292620"/>
                  </a:moveTo>
                  <a:lnTo>
                    <a:pt x="828467" y="320598"/>
                  </a:lnTo>
                  <a:lnTo>
                    <a:pt x="827691" y="347484"/>
                  </a:lnTo>
                  <a:lnTo>
                    <a:pt x="828466" y="358584"/>
                  </a:lnTo>
                  <a:lnTo>
                    <a:pt x="853993" y="387642"/>
                  </a:lnTo>
                  <a:lnTo>
                    <a:pt x="859721" y="387769"/>
                  </a:lnTo>
                  <a:lnTo>
                    <a:pt x="865652" y="387400"/>
                  </a:lnTo>
                  <a:lnTo>
                    <a:pt x="884169" y="375831"/>
                  </a:lnTo>
                  <a:lnTo>
                    <a:pt x="860076" y="375831"/>
                  </a:lnTo>
                  <a:lnTo>
                    <a:pt x="852710" y="375627"/>
                  </a:lnTo>
                  <a:lnTo>
                    <a:pt x="840693" y="346392"/>
                  </a:lnTo>
                  <a:lnTo>
                    <a:pt x="841178" y="322529"/>
                  </a:lnTo>
                  <a:lnTo>
                    <a:pt x="853193" y="304609"/>
                  </a:lnTo>
                  <a:lnTo>
                    <a:pt x="884371" y="304609"/>
                  </a:lnTo>
                  <a:lnTo>
                    <a:pt x="884257" y="304317"/>
                  </a:lnTo>
                  <a:lnTo>
                    <a:pt x="866083" y="292887"/>
                  </a:lnTo>
                  <a:lnTo>
                    <a:pt x="861753" y="292620"/>
                  </a:lnTo>
                  <a:close/>
                </a:path>
                <a:path w="1342390" h="387985">
                  <a:moveTo>
                    <a:pt x="884371" y="304609"/>
                  </a:moveTo>
                  <a:lnTo>
                    <a:pt x="863480" y="304609"/>
                  </a:lnTo>
                  <a:lnTo>
                    <a:pt x="866312" y="304901"/>
                  </a:lnTo>
                  <a:lnTo>
                    <a:pt x="867557" y="305142"/>
                  </a:lnTo>
                  <a:lnTo>
                    <a:pt x="876104" y="338162"/>
                  </a:lnTo>
                  <a:lnTo>
                    <a:pt x="875735" y="353364"/>
                  </a:lnTo>
                  <a:lnTo>
                    <a:pt x="860076" y="375831"/>
                  </a:lnTo>
                  <a:lnTo>
                    <a:pt x="884169" y="375831"/>
                  </a:lnTo>
                  <a:lnTo>
                    <a:pt x="889032" y="330822"/>
                  </a:lnTo>
                  <a:lnTo>
                    <a:pt x="888435" y="322529"/>
                  </a:lnTo>
                  <a:lnTo>
                    <a:pt x="887204" y="314350"/>
                  </a:lnTo>
                  <a:lnTo>
                    <a:pt x="886289" y="310375"/>
                  </a:lnTo>
                  <a:lnTo>
                    <a:pt x="885096" y="306476"/>
                  </a:lnTo>
                  <a:lnTo>
                    <a:pt x="884371" y="304609"/>
                  </a:lnTo>
                  <a:close/>
                </a:path>
                <a:path w="1342390" h="387985">
                  <a:moveTo>
                    <a:pt x="782543" y="292620"/>
                  </a:moveTo>
                  <a:lnTo>
                    <a:pt x="749269" y="320598"/>
                  </a:lnTo>
                  <a:lnTo>
                    <a:pt x="748481" y="347484"/>
                  </a:lnTo>
                  <a:lnTo>
                    <a:pt x="749256" y="358584"/>
                  </a:lnTo>
                  <a:lnTo>
                    <a:pt x="774796" y="387642"/>
                  </a:lnTo>
                  <a:lnTo>
                    <a:pt x="780524" y="387769"/>
                  </a:lnTo>
                  <a:lnTo>
                    <a:pt x="786454" y="387400"/>
                  </a:lnTo>
                  <a:lnTo>
                    <a:pt x="804970" y="375831"/>
                  </a:lnTo>
                  <a:lnTo>
                    <a:pt x="780879" y="375831"/>
                  </a:lnTo>
                  <a:lnTo>
                    <a:pt x="773513" y="375627"/>
                  </a:lnTo>
                  <a:lnTo>
                    <a:pt x="761495" y="346392"/>
                  </a:lnTo>
                  <a:lnTo>
                    <a:pt x="761969" y="322529"/>
                  </a:lnTo>
                  <a:lnTo>
                    <a:pt x="773996" y="304609"/>
                  </a:lnTo>
                  <a:lnTo>
                    <a:pt x="805173" y="304609"/>
                  </a:lnTo>
                  <a:lnTo>
                    <a:pt x="805060" y="304317"/>
                  </a:lnTo>
                  <a:lnTo>
                    <a:pt x="786874" y="292887"/>
                  </a:lnTo>
                  <a:lnTo>
                    <a:pt x="782543" y="292620"/>
                  </a:lnTo>
                  <a:close/>
                </a:path>
                <a:path w="1342390" h="387985">
                  <a:moveTo>
                    <a:pt x="805173" y="304609"/>
                  </a:moveTo>
                  <a:lnTo>
                    <a:pt x="784283" y="304609"/>
                  </a:lnTo>
                  <a:lnTo>
                    <a:pt x="787102" y="304901"/>
                  </a:lnTo>
                  <a:lnTo>
                    <a:pt x="788347" y="305142"/>
                  </a:lnTo>
                  <a:lnTo>
                    <a:pt x="796907" y="338162"/>
                  </a:lnTo>
                  <a:lnTo>
                    <a:pt x="796538" y="353364"/>
                  </a:lnTo>
                  <a:lnTo>
                    <a:pt x="780879" y="375831"/>
                  </a:lnTo>
                  <a:lnTo>
                    <a:pt x="804970" y="375831"/>
                  </a:lnTo>
                  <a:lnTo>
                    <a:pt x="809835" y="330822"/>
                  </a:lnTo>
                  <a:lnTo>
                    <a:pt x="809238" y="322529"/>
                  </a:lnTo>
                  <a:lnTo>
                    <a:pt x="808006" y="314350"/>
                  </a:lnTo>
                  <a:lnTo>
                    <a:pt x="807092" y="310375"/>
                  </a:lnTo>
                  <a:lnTo>
                    <a:pt x="805899" y="306476"/>
                  </a:lnTo>
                  <a:lnTo>
                    <a:pt x="805173" y="304609"/>
                  </a:lnTo>
                  <a:close/>
                </a:path>
                <a:path w="1342390" h="387985">
                  <a:moveTo>
                    <a:pt x="315424" y="292620"/>
                  </a:moveTo>
                  <a:lnTo>
                    <a:pt x="282150" y="320598"/>
                  </a:lnTo>
                  <a:lnTo>
                    <a:pt x="281362" y="347484"/>
                  </a:lnTo>
                  <a:lnTo>
                    <a:pt x="282125" y="358584"/>
                  </a:lnTo>
                  <a:lnTo>
                    <a:pt x="307677" y="387642"/>
                  </a:lnTo>
                  <a:lnTo>
                    <a:pt x="313405" y="387769"/>
                  </a:lnTo>
                  <a:lnTo>
                    <a:pt x="319336" y="387400"/>
                  </a:lnTo>
                  <a:lnTo>
                    <a:pt x="337852" y="375831"/>
                  </a:lnTo>
                  <a:lnTo>
                    <a:pt x="313760" y="375831"/>
                  </a:lnTo>
                  <a:lnTo>
                    <a:pt x="306382" y="375627"/>
                  </a:lnTo>
                  <a:lnTo>
                    <a:pt x="294377" y="346392"/>
                  </a:lnTo>
                  <a:lnTo>
                    <a:pt x="294850" y="322529"/>
                  </a:lnTo>
                  <a:lnTo>
                    <a:pt x="306877" y="304609"/>
                  </a:lnTo>
                  <a:lnTo>
                    <a:pt x="338033" y="304609"/>
                  </a:lnTo>
                  <a:lnTo>
                    <a:pt x="337916" y="304317"/>
                  </a:lnTo>
                  <a:lnTo>
                    <a:pt x="319742" y="292887"/>
                  </a:lnTo>
                  <a:lnTo>
                    <a:pt x="315424" y="292620"/>
                  </a:lnTo>
                  <a:close/>
                </a:path>
                <a:path w="1342390" h="387985">
                  <a:moveTo>
                    <a:pt x="338033" y="304609"/>
                  </a:moveTo>
                  <a:lnTo>
                    <a:pt x="317164" y="304609"/>
                  </a:lnTo>
                  <a:lnTo>
                    <a:pt x="319983" y="304901"/>
                  </a:lnTo>
                  <a:lnTo>
                    <a:pt x="321215" y="305142"/>
                  </a:lnTo>
                  <a:lnTo>
                    <a:pt x="329788" y="338162"/>
                  </a:lnTo>
                  <a:lnTo>
                    <a:pt x="329420" y="353364"/>
                  </a:lnTo>
                  <a:lnTo>
                    <a:pt x="313760" y="375831"/>
                  </a:lnTo>
                  <a:lnTo>
                    <a:pt x="337852" y="375831"/>
                  </a:lnTo>
                  <a:lnTo>
                    <a:pt x="342704" y="330822"/>
                  </a:lnTo>
                  <a:lnTo>
                    <a:pt x="342120" y="322529"/>
                  </a:lnTo>
                  <a:lnTo>
                    <a:pt x="340888" y="314350"/>
                  </a:lnTo>
                  <a:lnTo>
                    <a:pt x="339961" y="310375"/>
                  </a:lnTo>
                  <a:lnTo>
                    <a:pt x="338779" y="306476"/>
                  </a:lnTo>
                  <a:lnTo>
                    <a:pt x="338033" y="304609"/>
                  </a:lnTo>
                  <a:close/>
                </a:path>
                <a:path w="1342390" h="387985">
                  <a:moveTo>
                    <a:pt x="236214" y="292620"/>
                  </a:moveTo>
                  <a:lnTo>
                    <a:pt x="202941" y="320598"/>
                  </a:lnTo>
                  <a:lnTo>
                    <a:pt x="202164" y="347484"/>
                  </a:lnTo>
                  <a:lnTo>
                    <a:pt x="202928" y="358584"/>
                  </a:lnTo>
                  <a:lnTo>
                    <a:pt x="228480" y="387642"/>
                  </a:lnTo>
                  <a:lnTo>
                    <a:pt x="234208" y="387769"/>
                  </a:lnTo>
                  <a:lnTo>
                    <a:pt x="240139" y="387400"/>
                  </a:lnTo>
                  <a:lnTo>
                    <a:pt x="258653" y="375831"/>
                  </a:lnTo>
                  <a:lnTo>
                    <a:pt x="234563" y="375831"/>
                  </a:lnTo>
                  <a:lnTo>
                    <a:pt x="227185" y="375627"/>
                  </a:lnTo>
                  <a:lnTo>
                    <a:pt x="215167" y="346392"/>
                  </a:lnTo>
                  <a:lnTo>
                    <a:pt x="215652" y="322529"/>
                  </a:lnTo>
                  <a:lnTo>
                    <a:pt x="227680" y="304609"/>
                  </a:lnTo>
                  <a:lnTo>
                    <a:pt x="258835" y="304609"/>
                  </a:lnTo>
                  <a:lnTo>
                    <a:pt x="258719" y="304317"/>
                  </a:lnTo>
                  <a:lnTo>
                    <a:pt x="240545" y="292887"/>
                  </a:lnTo>
                  <a:lnTo>
                    <a:pt x="236214" y="292620"/>
                  </a:lnTo>
                  <a:close/>
                </a:path>
                <a:path w="1342390" h="387985">
                  <a:moveTo>
                    <a:pt x="258835" y="304609"/>
                  </a:moveTo>
                  <a:lnTo>
                    <a:pt x="237954" y="304609"/>
                  </a:lnTo>
                  <a:lnTo>
                    <a:pt x="240774" y="304901"/>
                  </a:lnTo>
                  <a:lnTo>
                    <a:pt x="242018" y="305142"/>
                  </a:lnTo>
                  <a:lnTo>
                    <a:pt x="250578" y="338162"/>
                  </a:lnTo>
                  <a:lnTo>
                    <a:pt x="250210" y="353364"/>
                  </a:lnTo>
                  <a:lnTo>
                    <a:pt x="234563" y="375831"/>
                  </a:lnTo>
                  <a:lnTo>
                    <a:pt x="258653" y="375831"/>
                  </a:lnTo>
                  <a:lnTo>
                    <a:pt x="263507" y="330822"/>
                  </a:lnTo>
                  <a:lnTo>
                    <a:pt x="262922" y="322529"/>
                  </a:lnTo>
                  <a:lnTo>
                    <a:pt x="261678" y="314350"/>
                  </a:lnTo>
                  <a:lnTo>
                    <a:pt x="260763" y="310375"/>
                  </a:lnTo>
                  <a:lnTo>
                    <a:pt x="259582" y="306476"/>
                  </a:lnTo>
                  <a:lnTo>
                    <a:pt x="258835" y="304609"/>
                  </a:lnTo>
                  <a:close/>
                </a:path>
                <a:path w="1342390" h="387985">
                  <a:moveTo>
                    <a:pt x="1198413" y="351535"/>
                  </a:moveTo>
                  <a:lnTo>
                    <a:pt x="1184091" y="351535"/>
                  </a:lnTo>
                  <a:lnTo>
                    <a:pt x="1177132" y="361124"/>
                  </a:lnTo>
                  <a:lnTo>
                    <a:pt x="1169398" y="370166"/>
                  </a:lnTo>
                  <a:lnTo>
                    <a:pt x="1152608" y="387197"/>
                  </a:lnTo>
                  <a:lnTo>
                    <a:pt x="1170007" y="387197"/>
                  </a:lnTo>
                  <a:lnTo>
                    <a:pt x="1189921" y="364464"/>
                  </a:lnTo>
                  <a:lnTo>
                    <a:pt x="1195407" y="356704"/>
                  </a:lnTo>
                  <a:lnTo>
                    <a:pt x="1198413" y="351535"/>
                  </a:lnTo>
                  <a:close/>
                </a:path>
                <a:path w="1342390" h="387985">
                  <a:moveTo>
                    <a:pt x="1173716" y="293179"/>
                  </a:moveTo>
                  <a:lnTo>
                    <a:pt x="1144151" y="320471"/>
                  </a:lnTo>
                  <a:lnTo>
                    <a:pt x="1144045" y="325716"/>
                  </a:lnTo>
                  <a:lnTo>
                    <a:pt x="1144170" y="327621"/>
                  </a:lnTo>
                  <a:lnTo>
                    <a:pt x="1172915" y="353809"/>
                  </a:lnTo>
                  <a:lnTo>
                    <a:pt x="1174351" y="353783"/>
                  </a:lnTo>
                  <a:lnTo>
                    <a:pt x="1183710" y="351408"/>
                  </a:lnTo>
                  <a:lnTo>
                    <a:pt x="1198487" y="351408"/>
                  </a:lnTo>
                  <a:lnTo>
                    <a:pt x="1200068" y="348691"/>
                  </a:lnTo>
                  <a:lnTo>
                    <a:pt x="1202011" y="344601"/>
                  </a:lnTo>
                  <a:lnTo>
                    <a:pt x="1203075" y="341871"/>
                  </a:lnTo>
                  <a:lnTo>
                    <a:pt x="1174465" y="341871"/>
                  </a:lnTo>
                  <a:lnTo>
                    <a:pt x="1172453" y="341693"/>
                  </a:lnTo>
                  <a:lnTo>
                    <a:pt x="1157142" y="325716"/>
                  </a:lnTo>
                  <a:lnTo>
                    <a:pt x="1157254" y="320471"/>
                  </a:lnTo>
                  <a:lnTo>
                    <a:pt x="1175455" y="305079"/>
                  </a:lnTo>
                  <a:lnTo>
                    <a:pt x="1200513" y="305079"/>
                  </a:lnTo>
                  <a:lnTo>
                    <a:pt x="1200068" y="304431"/>
                  </a:lnTo>
                  <a:lnTo>
                    <a:pt x="1177272" y="293192"/>
                  </a:lnTo>
                  <a:lnTo>
                    <a:pt x="1173716" y="293179"/>
                  </a:lnTo>
                  <a:close/>
                </a:path>
                <a:path w="1342390" h="387985">
                  <a:moveTo>
                    <a:pt x="1198487" y="351408"/>
                  </a:moveTo>
                  <a:lnTo>
                    <a:pt x="1183710" y="351408"/>
                  </a:lnTo>
                  <a:lnTo>
                    <a:pt x="1183952" y="351662"/>
                  </a:lnTo>
                  <a:lnTo>
                    <a:pt x="1184091" y="351535"/>
                  </a:lnTo>
                  <a:lnTo>
                    <a:pt x="1198413" y="351535"/>
                  </a:lnTo>
                  <a:close/>
                </a:path>
                <a:path w="1342390" h="387985">
                  <a:moveTo>
                    <a:pt x="1200513" y="305079"/>
                  </a:moveTo>
                  <a:lnTo>
                    <a:pt x="1175455" y="305079"/>
                  </a:lnTo>
                  <a:lnTo>
                    <a:pt x="1177437" y="305168"/>
                  </a:lnTo>
                  <a:lnTo>
                    <a:pt x="1179316" y="305422"/>
                  </a:lnTo>
                  <a:lnTo>
                    <a:pt x="1193095" y="325716"/>
                  </a:lnTo>
                  <a:lnTo>
                    <a:pt x="1193032" y="326402"/>
                  </a:lnTo>
                  <a:lnTo>
                    <a:pt x="1176433" y="341871"/>
                  </a:lnTo>
                  <a:lnTo>
                    <a:pt x="1203075" y="341871"/>
                  </a:lnTo>
                  <a:lnTo>
                    <a:pt x="1203624" y="340461"/>
                  </a:lnTo>
                  <a:lnTo>
                    <a:pt x="1204894" y="336308"/>
                  </a:lnTo>
                  <a:lnTo>
                    <a:pt x="1205783" y="332104"/>
                  </a:lnTo>
                  <a:lnTo>
                    <a:pt x="1206200" y="328244"/>
                  </a:lnTo>
                  <a:lnTo>
                    <a:pt x="1206093" y="321589"/>
                  </a:lnTo>
                  <a:lnTo>
                    <a:pt x="1200906" y="305650"/>
                  </a:lnTo>
                  <a:lnTo>
                    <a:pt x="1200513" y="305079"/>
                  </a:lnTo>
                  <a:close/>
                </a:path>
                <a:path w="1342390" h="387985">
                  <a:moveTo>
                    <a:pt x="1116327" y="335114"/>
                  </a:moveTo>
                  <a:lnTo>
                    <a:pt x="1087203" y="335114"/>
                  </a:lnTo>
                  <a:lnTo>
                    <a:pt x="1090619" y="335203"/>
                  </a:lnTo>
                  <a:lnTo>
                    <a:pt x="1092474" y="335406"/>
                  </a:lnTo>
                  <a:lnTo>
                    <a:pt x="1108755" y="354304"/>
                  </a:lnTo>
                  <a:lnTo>
                    <a:pt x="1108615" y="355841"/>
                  </a:lnTo>
                  <a:lnTo>
                    <a:pt x="1069969" y="375030"/>
                  </a:lnTo>
                  <a:lnTo>
                    <a:pt x="1069969" y="386969"/>
                  </a:lnTo>
                  <a:lnTo>
                    <a:pt x="1108057" y="378561"/>
                  </a:lnTo>
                  <a:lnTo>
                    <a:pt x="1121827" y="354304"/>
                  </a:lnTo>
                  <a:lnTo>
                    <a:pt x="1121727" y="349796"/>
                  </a:lnTo>
                  <a:lnTo>
                    <a:pt x="1117353" y="336511"/>
                  </a:lnTo>
                  <a:lnTo>
                    <a:pt x="1116327" y="335114"/>
                  </a:lnTo>
                  <a:close/>
                </a:path>
                <a:path w="1342390" h="387985">
                  <a:moveTo>
                    <a:pt x="1119347" y="293420"/>
                  </a:moveTo>
                  <a:lnTo>
                    <a:pt x="1072751" y="293420"/>
                  </a:lnTo>
                  <a:lnTo>
                    <a:pt x="1069969" y="336321"/>
                  </a:lnTo>
                  <a:lnTo>
                    <a:pt x="1087203" y="335114"/>
                  </a:lnTo>
                  <a:lnTo>
                    <a:pt x="1116327" y="335114"/>
                  </a:lnTo>
                  <a:lnTo>
                    <a:pt x="1082796" y="323253"/>
                  </a:lnTo>
                  <a:lnTo>
                    <a:pt x="1084308" y="305358"/>
                  </a:lnTo>
                  <a:lnTo>
                    <a:pt x="1119347" y="305358"/>
                  </a:lnTo>
                  <a:lnTo>
                    <a:pt x="1119347" y="293420"/>
                  </a:lnTo>
                  <a:close/>
                </a:path>
                <a:path w="1342390" h="387985">
                  <a:moveTo>
                    <a:pt x="411616" y="335114"/>
                  </a:moveTo>
                  <a:lnTo>
                    <a:pt x="382480" y="335114"/>
                  </a:lnTo>
                  <a:lnTo>
                    <a:pt x="385896" y="335203"/>
                  </a:lnTo>
                  <a:lnTo>
                    <a:pt x="387751" y="335406"/>
                  </a:lnTo>
                  <a:lnTo>
                    <a:pt x="404032" y="354304"/>
                  </a:lnTo>
                  <a:lnTo>
                    <a:pt x="403892" y="355841"/>
                  </a:lnTo>
                  <a:lnTo>
                    <a:pt x="365246" y="375030"/>
                  </a:lnTo>
                  <a:lnTo>
                    <a:pt x="365246" y="386969"/>
                  </a:lnTo>
                  <a:lnTo>
                    <a:pt x="403334" y="378561"/>
                  </a:lnTo>
                  <a:lnTo>
                    <a:pt x="417029" y="355841"/>
                  </a:lnTo>
                  <a:lnTo>
                    <a:pt x="416961" y="348970"/>
                  </a:lnTo>
                  <a:lnTo>
                    <a:pt x="412394" y="336181"/>
                  </a:lnTo>
                  <a:lnTo>
                    <a:pt x="411616" y="335114"/>
                  </a:lnTo>
                  <a:close/>
                </a:path>
                <a:path w="1342390" h="387985">
                  <a:moveTo>
                    <a:pt x="414611" y="293420"/>
                  </a:moveTo>
                  <a:lnTo>
                    <a:pt x="368040" y="293420"/>
                  </a:lnTo>
                  <a:lnTo>
                    <a:pt x="365246" y="336321"/>
                  </a:lnTo>
                  <a:lnTo>
                    <a:pt x="382480" y="335114"/>
                  </a:lnTo>
                  <a:lnTo>
                    <a:pt x="411616" y="335114"/>
                  </a:lnTo>
                  <a:lnTo>
                    <a:pt x="378061" y="323253"/>
                  </a:lnTo>
                  <a:lnTo>
                    <a:pt x="379585" y="305358"/>
                  </a:lnTo>
                  <a:lnTo>
                    <a:pt x="414611" y="305358"/>
                  </a:lnTo>
                  <a:lnTo>
                    <a:pt x="414611" y="293420"/>
                  </a:lnTo>
                  <a:close/>
                </a:path>
                <a:path w="1342390" h="387985">
                  <a:moveTo>
                    <a:pt x="52445" y="293446"/>
                  </a:moveTo>
                  <a:lnTo>
                    <a:pt x="36075" y="293446"/>
                  </a:lnTo>
                  <a:lnTo>
                    <a:pt x="12021" y="321195"/>
                  </a:lnTo>
                  <a:lnTo>
                    <a:pt x="0" y="358394"/>
                  </a:lnTo>
                  <a:lnTo>
                    <a:pt x="185" y="360819"/>
                  </a:lnTo>
                  <a:lnTo>
                    <a:pt x="29166" y="386956"/>
                  </a:lnTo>
                  <a:lnTo>
                    <a:pt x="32646" y="386956"/>
                  </a:lnTo>
                  <a:lnTo>
                    <a:pt x="56289" y="375030"/>
                  </a:lnTo>
                  <a:lnTo>
                    <a:pt x="31859" y="375030"/>
                  </a:lnTo>
                  <a:lnTo>
                    <a:pt x="27909" y="374853"/>
                  </a:lnTo>
                  <a:lnTo>
                    <a:pt x="12999" y="355434"/>
                  </a:lnTo>
                  <a:lnTo>
                    <a:pt x="13164" y="353580"/>
                  </a:lnTo>
                  <a:lnTo>
                    <a:pt x="29661" y="338391"/>
                  </a:lnTo>
                  <a:lnTo>
                    <a:pt x="56165" y="338391"/>
                  </a:lnTo>
                  <a:lnTo>
                    <a:pt x="55632" y="337616"/>
                  </a:lnTo>
                  <a:lnTo>
                    <a:pt x="44908" y="328853"/>
                  </a:lnTo>
                  <a:lnTo>
                    <a:pt x="21864" y="328853"/>
                  </a:lnTo>
                  <a:lnTo>
                    <a:pt x="21737" y="328599"/>
                  </a:lnTo>
                  <a:lnTo>
                    <a:pt x="39517" y="306628"/>
                  </a:lnTo>
                  <a:lnTo>
                    <a:pt x="52445" y="293446"/>
                  </a:lnTo>
                  <a:close/>
                </a:path>
                <a:path w="1342390" h="387985">
                  <a:moveTo>
                    <a:pt x="56165" y="338391"/>
                  </a:moveTo>
                  <a:lnTo>
                    <a:pt x="31592" y="338391"/>
                  </a:lnTo>
                  <a:lnTo>
                    <a:pt x="33565" y="338569"/>
                  </a:lnTo>
                  <a:lnTo>
                    <a:pt x="35415" y="338924"/>
                  </a:lnTo>
                  <a:lnTo>
                    <a:pt x="48673" y="358394"/>
                  </a:lnTo>
                  <a:lnTo>
                    <a:pt x="48584" y="359562"/>
                  </a:lnTo>
                  <a:lnTo>
                    <a:pt x="31859" y="375030"/>
                  </a:lnTo>
                  <a:lnTo>
                    <a:pt x="56289" y="375030"/>
                  </a:lnTo>
                  <a:lnTo>
                    <a:pt x="61716" y="359562"/>
                  </a:lnTo>
                  <a:lnTo>
                    <a:pt x="61676" y="353580"/>
                  </a:lnTo>
                  <a:lnTo>
                    <a:pt x="57254" y="340029"/>
                  </a:lnTo>
                  <a:lnTo>
                    <a:pt x="56165" y="338391"/>
                  </a:lnTo>
                  <a:close/>
                </a:path>
                <a:path w="1342390" h="387985">
                  <a:moveTo>
                    <a:pt x="31986" y="326478"/>
                  </a:moveTo>
                  <a:lnTo>
                    <a:pt x="21864" y="328853"/>
                  </a:lnTo>
                  <a:lnTo>
                    <a:pt x="44908" y="328853"/>
                  </a:lnTo>
                  <a:lnTo>
                    <a:pt x="31986" y="326478"/>
                  </a:lnTo>
                  <a:close/>
                </a:path>
                <a:path w="1342390" h="387985">
                  <a:moveTo>
                    <a:pt x="959403" y="308711"/>
                  </a:moveTo>
                  <a:lnTo>
                    <a:pt x="946322" y="308711"/>
                  </a:lnTo>
                  <a:lnTo>
                    <a:pt x="946322" y="386384"/>
                  </a:lnTo>
                  <a:lnTo>
                    <a:pt x="959403" y="386384"/>
                  </a:lnTo>
                  <a:lnTo>
                    <a:pt x="959403" y="308711"/>
                  </a:lnTo>
                  <a:close/>
                </a:path>
                <a:path w="1342390" h="387985">
                  <a:moveTo>
                    <a:pt x="959403" y="293992"/>
                  </a:moveTo>
                  <a:lnTo>
                    <a:pt x="945306" y="293992"/>
                  </a:lnTo>
                  <a:lnTo>
                    <a:pt x="922840" y="312775"/>
                  </a:lnTo>
                  <a:lnTo>
                    <a:pt x="922840" y="329018"/>
                  </a:lnTo>
                  <a:lnTo>
                    <a:pt x="946322" y="308711"/>
                  </a:lnTo>
                  <a:lnTo>
                    <a:pt x="959403" y="308711"/>
                  </a:lnTo>
                  <a:lnTo>
                    <a:pt x="959403" y="293992"/>
                  </a:lnTo>
                  <a:close/>
                </a:path>
                <a:path w="1342390" h="387985">
                  <a:moveTo>
                    <a:pt x="571482" y="308711"/>
                  </a:moveTo>
                  <a:lnTo>
                    <a:pt x="558401" y="308711"/>
                  </a:lnTo>
                  <a:lnTo>
                    <a:pt x="558401" y="386384"/>
                  </a:lnTo>
                  <a:lnTo>
                    <a:pt x="571482" y="386384"/>
                  </a:lnTo>
                  <a:lnTo>
                    <a:pt x="571482" y="308711"/>
                  </a:lnTo>
                  <a:close/>
                </a:path>
                <a:path w="1342390" h="387985">
                  <a:moveTo>
                    <a:pt x="571482" y="293992"/>
                  </a:moveTo>
                  <a:lnTo>
                    <a:pt x="557385" y="293992"/>
                  </a:lnTo>
                  <a:lnTo>
                    <a:pt x="534918" y="312775"/>
                  </a:lnTo>
                  <a:lnTo>
                    <a:pt x="534918" y="329018"/>
                  </a:lnTo>
                  <a:lnTo>
                    <a:pt x="558401" y="308711"/>
                  </a:lnTo>
                  <a:lnTo>
                    <a:pt x="571482" y="308711"/>
                  </a:lnTo>
                  <a:lnTo>
                    <a:pt x="571482" y="293992"/>
                  </a:lnTo>
                  <a:close/>
                </a:path>
                <a:path w="1342390" h="387985">
                  <a:moveTo>
                    <a:pt x="492284" y="308711"/>
                  </a:moveTo>
                  <a:lnTo>
                    <a:pt x="479203" y="308711"/>
                  </a:lnTo>
                  <a:lnTo>
                    <a:pt x="479203" y="386384"/>
                  </a:lnTo>
                  <a:lnTo>
                    <a:pt x="492284" y="386384"/>
                  </a:lnTo>
                  <a:lnTo>
                    <a:pt x="492284" y="308711"/>
                  </a:lnTo>
                  <a:close/>
                </a:path>
                <a:path w="1342390" h="387985">
                  <a:moveTo>
                    <a:pt x="492284" y="293992"/>
                  </a:moveTo>
                  <a:lnTo>
                    <a:pt x="478187" y="293992"/>
                  </a:lnTo>
                  <a:lnTo>
                    <a:pt x="455721" y="312775"/>
                  </a:lnTo>
                  <a:lnTo>
                    <a:pt x="455721" y="329018"/>
                  </a:lnTo>
                  <a:lnTo>
                    <a:pt x="479203" y="308711"/>
                  </a:lnTo>
                  <a:lnTo>
                    <a:pt x="492284" y="308711"/>
                  </a:lnTo>
                  <a:lnTo>
                    <a:pt x="492284" y="293992"/>
                  </a:lnTo>
                  <a:close/>
                </a:path>
                <a:path w="1342390" h="387985">
                  <a:moveTo>
                    <a:pt x="1284993" y="301320"/>
                  </a:moveTo>
                  <a:lnTo>
                    <a:pt x="1284993" y="315785"/>
                  </a:lnTo>
                  <a:lnTo>
                    <a:pt x="1324731" y="340156"/>
                  </a:lnTo>
                  <a:lnTo>
                    <a:pt x="1284993" y="364528"/>
                  </a:lnTo>
                  <a:lnTo>
                    <a:pt x="1284993" y="379247"/>
                  </a:lnTo>
                  <a:lnTo>
                    <a:pt x="1342372" y="341934"/>
                  </a:lnTo>
                  <a:lnTo>
                    <a:pt x="1342372" y="338747"/>
                  </a:lnTo>
                  <a:lnTo>
                    <a:pt x="1284993" y="3013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2" name="object 62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312482" y="941038"/>
            <a:ext cx="404572" cy="884164"/>
          </a:xfrm>
          <a:prstGeom prst="rect">
            <a:avLst/>
          </a:prstGeom>
        </p:spPr>
      </p:pic>
      <p:sp>
        <p:nvSpPr>
          <p:cNvPr id="63" name="object 63"/>
          <p:cNvSpPr/>
          <p:nvPr/>
        </p:nvSpPr>
        <p:spPr>
          <a:xfrm>
            <a:off x="1997387" y="8369478"/>
            <a:ext cx="1738630" cy="1911985"/>
          </a:xfrm>
          <a:custGeom>
            <a:avLst/>
            <a:gdLst/>
            <a:ahLst/>
            <a:cxnLst/>
            <a:rect l="l" t="t" r="r" b="b"/>
            <a:pathLst>
              <a:path w="1738629" h="191198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9721"/>
                </a:lnTo>
                <a:lnTo>
                  <a:pt x="1124" y="1881344"/>
                </a:lnTo>
                <a:lnTo>
                  <a:pt x="8999" y="1902718"/>
                </a:lnTo>
                <a:lnTo>
                  <a:pt x="30373" y="1910593"/>
                </a:lnTo>
                <a:lnTo>
                  <a:pt x="71996" y="1911718"/>
                </a:lnTo>
                <a:lnTo>
                  <a:pt x="1666595" y="1911718"/>
                </a:lnTo>
                <a:lnTo>
                  <a:pt x="1708218" y="1910593"/>
                </a:lnTo>
                <a:lnTo>
                  <a:pt x="1729592" y="1902718"/>
                </a:lnTo>
                <a:lnTo>
                  <a:pt x="1737466" y="1881344"/>
                </a:lnTo>
                <a:lnTo>
                  <a:pt x="1738591" y="183972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4" name="object 64"/>
          <p:cNvGraphicFramePr>
            <a:graphicFrameLocks noGrp="1"/>
          </p:cNvGraphicFramePr>
          <p:nvPr/>
        </p:nvGraphicFramePr>
        <p:xfrm>
          <a:off x="2099028" y="953505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233F4E"/>
                      </a:solidFill>
                      <a:prstDash val="solid"/>
                    </a:lnR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RH-MED-T1000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233F4E"/>
                      </a:solidFill>
                      <a:prstDash val="solid"/>
                    </a:lnL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8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233F4E"/>
                      </a:solidFill>
                      <a:prstDash val="solid"/>
                    </a:lnR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233F4E"/>
                      </a:solidFill>
                      <a:prstDash val="solid"/>
                    </a:lnL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R w="6350">
                      <a:solidFill>
                        <a:srgbClr val="233F4E"/>
                      </a:solidFill>
                      <a:prstDash val="solid"/>
                    </a:lnR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233F4E"/>
                      </a:solidFill>
                      <a:prstDash val="solid"/>
                    </a:lnL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233F4E"/>
                      </a:solidFill>
                      <a:prstDash val="solid"/>
                    </a:lnR>
                    <a:lnT w="3175">
                      <a:solidFill>
                        <a:srgbClr val="233F4E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16005118003852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233F4E"/>
                      </a:solidFill>
                      <a:prstDash val="solid"/>
                    </a:lnL>
                    <a:lnT w="3175">
                      <a:solidFill>
                        <a:srgbClr val="233F4E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5" name="object 65"/>
          <p:cNvSpPr txBox="1"/>
          <p:nvPr/>
        </p:nvSpPr>
        <p:spPr>
          <a:xfrm>
            <a:off x="2126143" y="8481672"/>
            <a:ext cx="1481455" cy="3289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000" b="1" spc="-20" dirty="0">
                <a:latin typeface="Trebuchet MS"/>
                <a:cs typeface="Trebuchet MS"/>
              </a:rPr>
              <a:t>MEDITERRANEAN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MEDLEY</a:t>
            </a:r>
            <a:endParaRPr sz="1000">
              <a:latin typeface="Trebuchet MS"/>
              <a:cs typeface="Trebuchet MS"/>
            </a:endParaRPr>
          </a:p>
          <a:p>
            <a:pPr marL="35560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BLEN</a:t>
            </a:r>
            <a:r>
              <a:rPr sz="1000" b="1" spc="25" dirty="0">
                <a:latin typeface="Trebuchet MS"/>
                <a:cs typeface="Trebuchet MS"/>
              </a:rPr>
              <a:t>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6" name="object 6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2580590" y="7164311"/>
            <a:ext cx="572831" cy="1130833"/>
          </a:xfrm>
          <a:prstGeom prst="rect">
            <a:avLst/>
          </a:prstGeom>
        </p:spPr>
      </p:pic>
      <p:sp>
        <p:nvSpPr>
          <p:cNvPr id="67" name="object 67"/>
          <p:cNvSpPr/>
          <p:nvPr/>
        </p:nvSpPr>
        <p:spPr>
          <a:xfrm>
            <a:off x="174396" y="8376141"/>
            <a:ext cx="1738630" cy="1905635"/>
          </a:xfrm>
          <a:custGeom>
            <a:avLst/>
            <a:gdLst/>
            <a:ahLst/>
            <a:cxnLst/>
            <a:rect l="l" t="t" r="r" b="b"/>
            <a:pathLst>
              <a:path w="1738630" h="190563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054"/>
                </a:lnTo>
                <a:lnTo>
                  <a:pt x="1124" y="1874677"/>
                </a:lnTo>
                <a:lnTo>
                  <a:pt x="8999" y="1896051"/>
                </a:lnTo>
                <a:lnTo>
                  <a:pt x="30373" y="1903925"/>
                </a:lnTo>
                <a:lnTo>
                  <a:pt x="71996" y="1905050"/>
                </a:lnTo>
                <a:lnTo>
                  <a:pt x="1666595" y="1905050"/>
                </a:lnTo>
                <a:lnTo>
                  <a:pt x="1708218" y="1903925"/>
                </a:lnTo>
                <a:lnTo>
                  <a:pt x="1729592" y="1896051"/>
                </a:lnTo>
                <a:lnTo>
                  <a:pt x="1737466" y="1874677"/>
                </a:lnTo>
                <a:lnTo>
                  <a:pt x="1738591" y="183305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8" name="object 68"/>
          <p:cNvGrpSpPr/>
          <p:nvPr/>
        </p:nvGrpSpPr>
        <p:grpSpPr>
          <a:xfrm>
            <a:off x="2185276" y="8973591"/>
            <a:ext cx="1351280" cy="441959"/>
            <a:chOff x="2185276" y="8973591"/>
            <a:chExt cx="1351280" cy="441959"/>
          </a:xfrm>
        </p:grpSpPr>
        <p:sp>
          <p:nvSpPr>
            <p:cNvPr id="69" name="object 69"/>
            <p:cNvSpPr/>
            <p:nvPr/>
          </p:nvSpPr>
          <p:spPr>
            <a:xfrm>
              <a:off x="2185276" y="8973591"/>
              <a:ext cx="1351280" cy="441959"/>
            </a:xfrm>
            <a:custGeom>
              <a:avLst/>
              <a:gdLst/>
              <a:ahLst/>
              <a:cxnLst/>
              <a:rect l="l" t="t" r="r" b="b"/>
              <a:pathLst>
                <a:path w="1351279" h="441959">
                  <a:moveTo>
                    <a:pt x="1351127" y="0"/>
                  </a:moveTo>
                  <a:lnTo>
                    <a:pt x="0" y="0"/>
                  </a:lnTo>
                  <a:lnTo>
                    <a:pt x="0" y="396849"/>
                  </a:lnTo>
                  <a:lnTo>
                    <a:pt x="72059" y="396849"/>
                  </a:lnTo>
                  <a:lnTo>
                    <a:pt x="72059" y="441566"/>
                  </a:lnTo>
                  <a:lnTo>
                    <a:pt x="1301635" y="441566"/>
                  </a:lnTo>
                  <a:lnTo>
                    <a:pt x="1301635" y="396849"/>
                  </a:lnTo>
                  <a:lnTo>
                    <a:pt x="1351127" y="396849"/>
                  </a:lnTo>
                  <a:lnTo>
                    <a:pt x="1351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2203627" y="8973591"/>
              <a:ext cx="1313180" cy="387985"/>
            </a:xfrm>
            <a:custGeom>
              <a:avLst/>
              <a:gdLst/>
              <a:ahLst/>
              <a:cxnLst/>
              <a:rect l="l" t="t" r="r" b="b"/>
              <a:pathLst>
                <a:path w="1313179" h="387984">
                  <a:moveTo>
                    <a:pt x="51676" y="354672"/>
                  </a:moveTo>
                  <a:lnTo>
                    <a:pt x="49403" y="348881"/>
                  </a:lnTo>
                  <a:lnTo>
                    <a:pt x="47180" y="346608"/>
                  </a:lnTo>
                  <a:lnTo>
                    <a:pt x="40652" y="339915"/>
                  </a:lnTo>
                  <a:lnTo>
                    <a:pt x="40652" y="357124"/>
                  </a:lnTo>
                  <a:lnTo>
                    <a:pt x="40614" y="366915"/>
                  </a:lnTo>
                  <a:lnTo>
                    <a:pt x="39357" y="370713"/>
                  </a:lnTo>
                  <a:lnTo>
                    <a:pt x="34226" y="376415"/>
                  </a:lnTo>
                  <a:lnTo>
                    <a:pt x="30645" y="377837"/>
                  </a:lnTo>
                  <a:lnTo>
                    <a:pt x="21463" y="377837"/>
                  </a:lnTo>
                  <a:lnTo>
                    <a:pt x="17792" y="376415"/>
                  </a:lnTo>
                  <a:lnTo>
                    <a:pt x="12369" y="370713"/>
                  </a:lnTo>
                  <a:lnTo>
                    <a:pt x="11023" y="366915"/>
                  </a:lnTo>
                  <a:lnTo>
                    <a:pt x="11125" y="357124"/>
                  </a:lnTo>
                  <a:lnTo>
                    <a:pt x="40652" y="357124"/>
                  </a:lnTo>
                  <a:lnTo>
                    <a:pt x="40652" y="339915"/>
                  </a:lnTo>
                  <a:lnTo>
                    <a:pt x="40360" y="339610"/>
                  </a:lnTo>
                  <a:lnTo>
                    <a:pt x="39103" y="339102"/>
                  </a:lnTo>
                  <a:lnTo>
                    <a:pt x="34696" y="337312"/>
                  </a:lnTo>
                  <a:lnTo>
                    <a:pt x="26238" y="337312"/>
                  </a:lnTo>
                  <a:lnTo>
                    <a:pt x="24625" y="337451"/>
                  </a:lnTo>
                  <a:lnTo>
                    <a:pt x="21450" y="338061"/>
                  </a:lnTo>
                  <a:lnTo>
                    <a:pt x="19900" y="338505"/>
                  </a:lnTo>
                  <a:lnTo>
                    <a:pt x="18389" y="339102"/>
                  </a:lnTo>
                  <a:lnTo>
                    <a:pt x="22733" y="332917"/>
                  </a:lnTo>
                  <a:lnTo>
                    <a:pt x="27038" y="327431"/>
                  </a:lnTo>
                  <a:lnTo>
                    <a:pt x="35572" y="317779"/>
                  </a:lnTo>
                  <a:lnTo>
                    <a:pt x="40081" y="313283"/>
                  </a:lnTo>
                  <a:lnTo>
                    <a:pt x="44818" y="309143"/>
                  </a:lnTo>
                  <a:lnTo>
                    <a:pt x="30835" y="309143"/>
                  </a:lnTo>
                  <a:lnTo>
                    <a:pt x="2489" y="344881"/>
                  </a:lnTo>
                  <a:lnTo>
                    <a:pt x="0" y="352894"/>
                  </a:lnTo>
                  <a:lnTo>
                    <a:pt x="0" y="368719"/>
                  </a:lnTo>
                  <a:lnTo>
                    <a:pt x="2362" y="375221"/>
                  </a:lnTo>
                  <a:lnTo>
                    <a:pt x="11849" y="384962"/>
                  </a:lnTo>
                  <a:lnTo>
                    <a:pt x="18186" y="387388"/>
                  </a:lnTo>
                  <a:lnTo>
                    <a:pt x="33667" y="387388"/>
                  </a:lnTo>
                  <a:lnTo>
                    <a:pt x="39814" y="385000"/>
                  </a:lnTo>
                  <a:lnTo>
                    <a:pt x="46951" y="377837"/>
                  </a:lnTo>
                  <a:lnTo>
                    <a:pt x="49301" y="375475"/>
                  </a:lnTo>
                  <a:lnTo>
                    <a:pt x="51676" y="369290"/>
                  </a:lnTo>
                  <a:lnTo>
                    <a:pt x="51676" y="354672"/>
                  </a:lnTo>
                  <a:close/>
                </a:path>
                <a:path w="1313179" h="387984">
                  <a:moveTo>
                    <a:pt x="88582" y="0"/>
                  </a:moveTo>
                  <a:lnTo>
                    <a:pt x="78536" y="0"/>
                  </a:lnTo>
                  <a:lnTo>
                    <a:pt x="78536" y="369150"/>
                  </a:lnTo>
                  <a:lnTo>
                    <a:pt x="88582" y="369150"/>
                  </a:lnTo>
                  <a:lnTo>
                    <a:pt x="88582" y="0"/>
                  </a:lnTo>
                  <a:close/>
                </a:path>
                <a:path w="1313179" h="387984">
                  <a:moveTo>
                    <a:pt x="112331" y="0"/>
                  </a:moveTo>
                  <a:lnTo>
                    <a:pt x="103212" y="0"/>
                  </a:lnTo>
                  <a:lnTo>
                    <a:pt x="103212" y="369150"/>
                  </a:lnTo>
                  <a:lnTo>
                    <a:pt x="112331" y="369150"/>
                  </a:lnTo>
                  <a:lnTo>
                    <a:pt x="112331" y="0"/>
                  </a:lnTo>
                  <a:close/>
                </a:path>
                <a:path w="1313179" h="387984">
                  <a:moveTo>
                    <a:pt x="173570" y="0"/>
                  </a:moveTo>
                  <a:lnTo>
                    <a:pt x="151638" y="0"/>
                  </a:lnTo>
                  <a:lnTo>
                    <a:pt x="151638" y="296049"/>
                  </a:lnTo>
                  <a:lnTo>
                    <a:pt x="173570" y="296049"/>
                  </a:lnTo>
                  <a:lnTo>
                    <a:pt x="173570" y="0"/>
                  </a:lnTo>
                  <a:close/>
                </a:path>
                <a:path w="1313179" h="387984">
                  <a:moveTo>
                    <a:pt x="184175" y="339140"/>
                  </a:moveTo>
                  <a:lnTo>
                    <a:pt x="183502" y="331609"/>
                  </a:lnTo>
                  <a:lnTo>
                    <a:pt x="180771" y="319633"/>
                  </a:lnTo>
                  <a:lnTo>
                    <a:pt x="179755" y="317474"/>
                  </a:lnTo>
                  <a:lnTo>
                    <a:pt x="178803" y="315429"/>
                  </a:lnTo>
                  <a:lnTo>
                    <a:pt x="176174" y="312953"/>
                  </a:lnTo>
                  <a:lnTo>
                    <a:pt x="174663" y="311480"/>
                  </a:lnTo>
                  <a:lnTo>
                    <a:pt x="173101" y="310718"/>
                  </a:lnTo>
                  <a:lnTo>
                    <a:pt x="173101" y="356793"/>
                  </a:lnTo>
                  <a:lnTo>
                    <a:pt x="172847" y="361823"/>
                  </a:lnTo>
                  <a:lnTo>
                    <a:pt x="161671" y="378206"/>
                  </a:lnTo>
                  <a:lnTo>
                    <a:pt x="154025" y="378206"/>
                  </a:lnTo>
                  <a:lnTo>
                    <a:pt x="151130" y="377875"/>
                  </a:lnTo>
                  <a:lnTo>
                    <a:pt x="148056" y="376555"/>
                  </a:lnTo>
                  <a:lnTo>
                    <a:pt x="146926" y="375323"/>
                  </a:lnTo>
                  <a:lnTo>
                    <a:pt x="146215" y="373545"/>
                  </a:lnTo>
                  <a:lnTo>
                    <a:pt x="145300" y="371475"/>
                  </a:lnTo>
                  <a:lnTo>
                    <a:pt x="143611" y="339140"/>
                  </a:lnTo>
                  <a:lnTo>
                    <a:pt x="143789" y="335140"/>
                  </a:lnTo>
                  <a:lnTo>
                    <a:pt x="154647" y="317474"/>
                  </a:lnTo>
                  <a:lnTo>
                    <a:pt x="162013" y="317474"/>
                  </a:lnTo>
                  <a:lnTo>
                    <a:pt x="173101" y="356793"/>
                  </a:lnTo>
                  <a:lnTo>
                    <a:pt x="173101" y="310718"/>
                  </a:lnTo>
                  <a:lnTo>
                    <a:pt x="172402" y="310362"/>
                  </a:lnTo>
                  <a:lnTo>
                    <a:pt x="166433" y="308889"/>
                  </a:lnTo>
                  <a:lnTo>
                    <a:pt x="162725" y="308521"/>
                  </a:lnTo>
                  <a:lnTo>
                    <a:pt x="153263" y="308521"/>
                  </a:lnTo>
                  <a:lnTo>
                    <a:pt x="132524" y="356793"/>
                  </a:lnTo>
                  <a:lnTo>
                    <a:pt x="133070" y="363448"/>
                  </a:lnTo>
                  <a:lnTo>
                    <a:pt x="153263" y="387629"/>
                  </a:lnTo>
                  <a:lnTo>
                    <a:pt x="163322" y="387629"/>
                  </a:lnTo>
                  <a:lnTo>
                    <a:pt x="167386" y="387210"/>
                  </a:lnTo>
                  <a:lnTo>
                    <a:pt x="170434" y="386321"/>
                  </a:lnTo>
                  <a:lnTo>
                    <a:pt x="173507" y="385457"/>
                  </a:lnTo>
                  <a:lnTo>
                    <a:pt x="182435" y="369392"/>
                  </a:lnTo>
                  <a:lnTo>
                    <a:pt x="183578" y="363982"/>
                  </a:lnTo>
                  <a:lnTo>
                    <a:pt x="183629" y="363448"/>
                  </a:lnTo>
                  <a:lnTo>
                    <a:pt x="184175" y="356793"/>
                  </a:lnTo>
                  <a:lnTo>
                    <a:pt x="184175" y="339140"/>
                  </a:lnTo>
                  <a:close/>
                </a:path>
                <a:path w="1313179" h="387984">
                  <a:moveTo>
                    <a:pt x="198247" y="0"/>
                  </a:moveTo>
                  <a:lnTo>
                    <a:pt x="189103" y="0"/>
                  </a:lnTo>
                  <a:lnTo>
                    <a:pt x="189103" y="296049"/>
                  </a:lnTo>
                  <a:lnTo>
                    <a:pt x="198247" y="296049"/>
                  </a:lnTo>
                  <a:lnTo>
                    <a:pt x="198247" y="0"/>
                  </a:lnTo>
                  <a:close/>
                </a:path>
                <a:path w="1313179" h="387984">
                  <a:moveTo>
                    <a:pt x="221996" y="0"/>
                  </a:moveTo>
                  <a:lnTo>
                    <a:pt x="212877" y="0"/>
                  </a:lnTo>
                  <a:lnTo>
                    <a:pt x="212877" y="296049"/>
                  </a:lnTo>
                  <a:lnTo>
                    <a:pt x="221996" y="296049"/>
                  </a:lnTo>
                  <a:lnTo>
                    <a:pt x="221996" y="0"/>
                  </a:lnTo>
                  <a:close/>
                </a:path>
                <a:path w="1313179" h="387984">
                  <a:moveTo>
                    <a:pt x="269163" y="339140"/>
                  </a:moveTo>
                  <a:lnTo>
                    <a:pt x="261162" y="312953"/>
                  </a:lnTo>
                  <a:lnTo>
                    <a:pt x="259651" y="311480"/>
                  </a:lnTo>
                  <a:lnTo>
                    <a:pt x="258089" y="310718"/>
                  </a:lnTo>
                  <a:lnTo>
                    <a:pt x="258089" y="356793"/>
                  </a:lnTo>
                  <a:lnTo>
                    <a:pt x="257835" y="361823"/>
                  </a:lnTo>
                  <a:lnTo>
                    <a:pt x="250774" y="377571"/>
                  </a:lnTo>
                  <a:lnTo>
                    <a:pt x="249148" y="378002"/>
                  </a:lnTo>
                  <a:lnTo>
                    <a:pt x="246659" y="378206"/>
                  </a:lnTo>
                  <a:lnTo>
                    <a:pt x="239014" y="378206"/>
                  </a:lnTo>
                  <a:lnTo>
                    <a:pt x="236118" y="377875"/>
                  </a:lnTo>
                  <a:lnTo>
                    <a:pt x="233032" y="376555"/>
                  </a:lnTo>
                  <a:lnTo>
                    <a:pt x="231914" y="375323"/>
                  </a:lnTo>
                  <a:lnTo>
                    <a:pt x="231203" y="373545"/>
                  </a:lnTo>
                  <a:lnTo>
                    <a:pt x="230289" y="371475"/>
                  </a:lnTo>
                  <a:lnTo>
                    <a:pt x="228600" y="339140"/>
                  </a:lnTo>
                  <a:lnTo>
                    <a:pt x="228790" y="335140"/>
                  </a:lnTo>
                  <a:lnTo>
                    <a:pt x="239636" y="317474"/>
                  </a:lnTo>
                  <a:lnTo>
                    <a:pt x="247002" y="317474"/>
                  </a:lnTo>
                  <a:lnTo>
                    <a:pt x="258089" y="356793"/>
                  </a:lnTo>
                  <a:lnTo>
                    <a:pt x="258089" y="310718"/>
                  </a:lnTo>
                  <a:lnTo>
                    <a:pt x="257390" y="310362"/>
                  </a:lnTo>
                  <a:lnTo>
                    <a:pt x="251421" y="308889"/>
                  </a:lnTo>
                  <a:lnTo>
                    <a:pt x="247713" y="308521"/>
                  </a:lnTo>
                  <a:lnTo>
                    <a:pt x="238239" y="308521"/>
                  </a:lnTo>
                  <a:lnTo>
                    <a:pt x="217512" y="356793"/>
                  </a:lnTo>
                  <a:lnTo>
                    <a:pt x="218059" y="363448"/>
                  </a:lnTo>
                  <a:lnTo>
                    <a:pt x="238239" y="387629"/>
                  </a:lnTo>
                  <a:lnTo>
                    <a:pt x="248310" y="387629"/>
                  </a:lnTo>
                  <a:lnTo>
                    <a:pt x="252374" y="387210"/>
                  </a:lnTo>
                  <a:lnTo>
                    <a:pt x="255422" y="386321"/>
                  </a:lnTo>
                  <a:lnTo>
                    <a:pt x="258495" y="385457"/>
                  </a:lnTo>
                  <a:lnTo>
                    <a:pt x="269163" y="356793"/>
                  </a:lnTo>
                  <a:lnTo>
                    <a:pt x="269163" y="339140"/>
                  </a:lnTo>
                  <a:close/>
                </a:path>
                <a:path w="1313179" h="387984">
                  <a:moveTo>
                    <a:pt x="283235" y="0"/>
                  </a:moveTo>
                  <a:lnTo>
                    <a:pt x="249428" y="0"/>
                  </a:lnTo>
                  <a:lnTo>
                    <a:pt x="249428" y="296049"/>
                  </a:lnTo>
                  <a:lnTo>
                    <a:pt x="283235" y="296049"/>
                  </a:lnTo>
                  <a:lnTo>
                    <a:pt x="283235" y="0"/>
                  </a:lnTo>
                  <a:close/>
                </a:path>
                <a:path w="1313179" h="387984">
                  <a:moveTo>
                    <a:pt x="331673" y="0"/>
                  </a:moveTo>
                  <a:lnTo>
                    <a:pt x="298767" y="0"/>
                  </a:lnTo>
                  <a:lnTo>
                    <a:pt x="298767" y="296049"/>
                  </a:lnTo>
                  <a:lnTo>
                    <a:pt x="331673" y="296049"/>
                  </a:lnTo>
                  <a:lnTo>
                    <a:pt x="331673" y="0"/>
                  </a:lnTo>
                  <a:close/>
                </a:path>
                <a:path w="1313179" h="387984">
                  <a:moveTo>
                    <a:pt x="350227" y="352145"/>
                  </a:moveTo>
                  <a:lnTo>
                    <a:pt x="347713" y="346202"/>
                  </a:lnTo>
                  <a:lnTo>
                    <a:pt x="337718" y="337019"/>
                  </a:lnTo>
                  <a:lnTo>
                    <a:pt x="331266" y="334733"/>
                  </a:lnTo>
                  <a:lnTo>
                    <a:pt x="318147" y="334860"/>
                  </a:lnTo>
                  <a:lnTo>
                    <a:pt x="318985" y="318935"/>
                  </a:lnTo>
                  <a:lnTo>
                    <a:pt x="347903" y="318935"/>
                  </a:lnTo>
                  <a:lnTo>
                    <a:pt x="347903" y="309753"/>
                  </a:lnTo>
                  <a:lnTo>
                    <a:pt x="309448" y="309753"/>
                  </a:lnTo>
                  <a:lnTo>
                    <a:pt x="306997" y="345020"/>
                  </a:lnTo>
                  <a:lnTo>
                    <a:pt x="316509" y="343992"/>
                  </a:lnTo>
                  <a:lnTo>
                    <a:pt x="325894" y="343916"/>
                  </a:lnTo>
                  <a:lnTo>
                    <a:pt x="330631" y="345236"/>
                  </a:lnTo>
                  <a:lnTo>
                    <a:pt x="337489" y="350596"/>
                  </a:lnTo>
                  <a:lnTo>
                    <a:pt x="339204" y="354228"/>
                  </a:lnTo>
                  <a:lnTo>
                    <a:pt x="339204" y="364896"/>
                  </a:lnTo>
                  <a:lnTo>
                    <a:pt x="336715" y="369595"/>
                  </a:lnTo>
                  <a:lnTo>
                    <a:pt x="326796" y="376288"/>
                  </a:lnTo>
                  <a:lnTo>
                    <a:pt x="319811" y="377952"/>
                  </a:lnTo>
                  <a:lnTo>
                    <a:pt x="310819" y="377952"/>
                  </a:lnTo>
                  <a:lnTo>
                    <a:pt x="306755" y="377837"/>
                  </a:lnTo>
                  <a:lnTo>
                    <a:pt x="306755" y="387388"/>
                  </a:lnTo>
                  <a:lnTo>
                    <a:pt x="309676" y="387388"/>
                  </a:lnTo>
                  <a:lnTo>
                    <a:pt x="318681" y="386918"/>
                  </a:lnTo>
                  <a:lnTo>
                    <a:pt x="350227" y="368147"/>
                  </a:lnTo>
                  <a:lnTo>
                    <a:pt x="350227" y="352145"/>
                  </a:lnTo>
                  <a:close/>
                </a:path>
                <a:path w="1313179" h="387984">
                  <a:moveTo>
                    <a:pt x="368211" y="0"/>
                  </a:moveTo>
                  <a:lnTo>
                    <a:pt x="359079" y="0"/>
                  </a:lnTo>
                  <a:lnTo>
                    <a:pt x="359079" y="296049"/>
                  </a:lnTo>
                  <a:lnTo>
                    <a:pt x="368211" y="296049"/>
                  </a:lnTo>
                  <a:lnTo>
                    <a:pt x="368211" y="0"/>
                  </a:lnTo>
                  <a:close/>
                </a:path>
                <a:path w="1313179" h="387984">
                  <a:moveTo>
                    <a:pt x="404787" y="0"/>
                  </a:moveTo>
                  <a:lnTo>
                    <a:pt x="383768" y="0"/>
                  </a:lnTo>
                  <a:lnTo>
                    <a:pt x="383768" y="296049"/>
                  </a:lnTo>
                  <a:lnTo>
                    <a:pt x="404787" y="296049"/>
                  </a:lnTo>
                  <a:lnTo>
                    <a:pt x="404787" y="0"/>
                  </a:lnTo>
                  <a:close/>
                </a:path>
                <a:path w="1313179" h="387984">
                  <a:moveTo>
                    <a:pt x="424624" y="309753"/>
                  </a:moveTo>
                  <a:lnTo>
                    <a:pt x="412965" y="309753"/>
                  </a:lnTo>
                  <a:lnTo>
                    <a:pt x="394855" y="324713"/>
                  </a:lnTo>
                  <a:lnTo>
                    <a:pt x="394855" y="338289"/>
                  </a:lnTo>
                  <a:lnTo>
                    <a:pt x="413473" y="322021"/>
                  </a:lnTo>
                  <a:lnTo>
                    <a:pt x="413473" y="386537"/>
                  </a:lnTo>
                  <a:lnTo>
                    <a:pt x="424624" y="386537"/>
                  </a:lnTo>
                  <a:lnTo>
                    <a:pt x="424624" y="309753"/>
                  </a:lnTo>
                  <a:close/>
                </a:path>
                <a:path w="1313179" h="387984">
                  <a:moveTo>
                    <a:pt x="454126" y="0"/>
                  </a:moveTo>
                  <a:lnTo>
                    <a:pt x="432193" y="0"/>
                  </a:lnTo>
                  <a:lnTo>
                    <a:pt x="432193" y="296049"/>
                  </a:lnTo>
                  <a:lnTo>
                    <a:pt x="454126" y="296049"/>
                  </a:lnTo>
                  <a:lnTo>
                    <a:pt x="454126" y="0"/>
                  </a:lnTo>
                  <a:close/>
                </a:path>
                <a:path w="1313179" h="387984">
                  <a:moveTo>
                    <a:pt x="502564" y="0"/>
                  </a:moveTo>
                  <a:lnTo>
                    <a:pt x="481545" y="0"/>
                  </a:lnTo>
                  <a:lnTo>
                    <a:pt x="481545" y="296049"/>
                  </a:lnTo>
                  <a:lnTo>
                    <a:pt x="502564" y="296049"/>
                  </a:lnTo>
                  <a:lnTo>
                    <a:pt x="502564" y="0"/>
                  </a:lnTo>
                  <a:close/>
                </a:path>
                <a:path w="1313179" h="387984">
                  <a:moveTo>
                    <a:pt x="509612" y="309753"/>
                  </a:moveTo>
                  <a:lnTo>
                    <a:pt x="497954" y="309753"/>
                  </a:lnTo>
                  <a:lnTo>
                    <a:pt x="479856" y="324713"/>
                  </a:lnTo>
                  <a:lnTo>
                    <a:pt x="479856" y="338289"/>
                  </a:lnTo>
                  <a:lnTo>
                    <a:pt x="498462" y="322021"/>
                  </a:lnTo>
                  <a:lnTo>
                    <a:pt x="498462" y="386537"/>
                  </a:lnTo>
                  <a:lnTo>
                    <a:pt x="509612" y="386537"/>
                  </a:lnTo>
                  <a:lnTo>
                    <a:pt x="509612" y="309753"/>
                  </a:lnTo>
                  <a:close/>
                </a:path>
                <a:path w="1313179" h="387984">
                  <a:moveTo>
                    <a:pt x="539115" y="0"/>
                  </a:moveTo>
                  <a:lnTo>
                    <a:pt x="529971" y="0"/>
                  </a:lnTo>
                  <a:lnTo>
                    <a:pt x="529971" y="296049"/>
                  </a:lnTo>
                  <a:lnTo>
                    <a:pt x="539115" y="296049"/>
                  </a:lnTo>
                  <a:lnTo>
                    <a:pt x="539115" y="0"/>
                  </a:lnTo>
                  <a:close/>
                </a:path>
                <a:path w="1313179" h="387984">
                  <a:moveTo>
                    <a:pt x="575652" y="0"/>
                  </a:moveTo>
                  <a:lnTo>
                    <a:pt x="554647" y="0"/>
                  </a:lnTo>
                  <a:lnTo>
                    <a:pt x="554647" y="296049"/>
                  </a:lnTo>
                  <a:lnTo>
                    <a:pt x="575652" y="296049"/>
                  </a:lnTo>
                  <a:lnTo>
                    <a:pt x="575652" y="0"/>
                  </a:lnTo>
                  <a:close/>
                </a:path>
                <a:path w="1313179" h="387984">
                  <a:moveTo>
                    <a:pt x="610019" y="373354"/>
                  </a:moveTo>
                  <a:lnTo>
                    <a:pt x="598995" y="346392"/>
                  </a:lnTo>
                  <a:lnTo>
                    <a:pt x="598995" y="369506"/>
                  </a:lnTo>
                  <a:lnTo>
                    <a:pt x="597700" y="372567"/>
                  </a:lnTo>
                  <a:lnTo>
                    <a:pt x="592467" y="377075"/>
                  </a:lnTo>
                  <a:lnTo>
                    <a:pt x="588810" y="378193"/>
                  </a:lnTo>
                  <a:lnTo>
                    <a:pt x="579526" y="378193"/>
                  </a:lnTo>
                  <a:lnTo>
                    <a:pt x="575894" y="377075"/>
                  </a:lnTo>
                  <a:lnTo>
                    <a:pt x="570674" y="372567"/>
                  </a:lnTo>
                  <a:lnTo>
                    <a:pt x="569366" y="369506"/>
                  </a:lnTo>
                  <a:lnTo>
                    <a:pt x="569366" y="362178"/>
                  </a:lnTo>
                  <a:lnTo>
                    <a:pt x="570484" y="359219"/>
                  </a:lnTo>
                  <a:lnTo>
                    <a:pt x="572757" y="356704"/>
                  </a:lnTo>
                  <a:lnTo>
                    <a:pt x="574992" y="354190"/>
                  </a:lnTo>
                  <a:lnTo>
                    <a:pt x="578789" y="351688"/>
                  </a:lnTo>
                  <a:lnTo>
                    <a:pt x="584161" y="349173"/>
                  </a:lnTo>
                  <a:lnTo>
                    <a:pt x="589546" y="351688"/>
                  </a:lnTo>
                  <a:lnTo>
                    <a:pt x="593369" y="354190"/>
                  </a:lnTo>
                  <a:lnTo>
                    <a:pt x="595604" y="356730"/>
                  </a:lnTo>
                  <a:lnTo>
                    <a:pt x="597877" y="359257"/>
                  </a:lnTo>
                  <a:lnTo>
                    <a:pt x="598982" y="362178"/>
                  </a:lnTo>
                  <a:lnTo>
                    <a:pt x="598995" y="369506"/>
                  </a:lnTo>
                  <a:lnTo>
                    <a:pt x="598995" y="346392"/>
                  </a:lnTo>
                  <a:lnTo>
                    <a:pt x="593953" y="343662"/>
                  </a:lnTo>
                  <a:lnTo>
                    <a:pt x="598144" y="341033"/>
                  </a:lnTo>
                  <a:lnTo>
                    <a:pt x="601091" y="338404"/>
                  </a:lnTo>
                  <a:lnTo>
                    <a:pt x="601268" y="338239"/>
                  </a:lnTo>
                  <a:lnTo>
                    <a:pt x="603427" y="335038"/>
                  </a:lnTo>
                  <a:lnTo>
                    <a:pt x="605332" y="332257"/>
                  </a:lnTo>
                  <a:lnTo>
                    <a:pt x="606285" y="329209"/>
                  </a:lnTo>
                  <a:lnTo>
                    <a:pt x="606234" y="320128"/>
                  </a:lnTo>
                  <a:lnTo>
                    <a:pt x="605091" y="317830"/>
                  </a:lnTo>
                  <a:lnTo>
                    <a:pt x="604342" y="316318"/>
                  </a:lnTo>
                  <a:lnTo>
                    <a:pt x="596328" y="310172"/>
                  </a:lnTo>
                  <a:lnTo>
                    <a:pt x="595782" y="310019"/>
                  </a:lnTo>
                  <a:lnTo>
                    <a:pt x="595782" y="323710"/>
                  </a:lnTo>
                  <a:lnTo>
                    <a:pt x="595718" y="328993"/>
                  </a:lnTo>
                  <a:lnTo>
                    <a:pt x="594817" y="330923"/>
                  </a:lnTo>
                  <a:lnTo>
                    <a:pt x="590778" y="335038"/>
                  </a:lnTo>
                  <a:lnTo>
                    <a:pt x="587895" y="336842"/>
                  </a:lnTo>
                  <a:lnTo>
                    <a:pt x="584161" y="338404"/>
                  </a:lnTo>
                  <a:lnTo>
                    <a:pt x="580402" y="336892"/>
                  </a:lnTo>
                  <a:lnTo>
                    <a:pt x="577532" y="335089"/>
                  </a:lnTo>
                  <a:lnTo>
                    <a:pt x="573544" y="330987"/>
                  </a:lnTo>
                  <a:lnTo>
                    <a:pt x="572681" y="328993"/>
                  </a:lnTo>
                  <a:lnTo>
                    <a:pt x="572554" y="323710"/>
                  </a:lnTo>
                  <a:lnTo>
                    <a:pt x="573595" y="321665"/>
                  </a:lnTo>
                  <a:lnTo>
                    <a:pt x="577773" y="318604"/>
                  </a:lnTo>
                  <a:lnTo>
                    <a:pt x="580605" y="317830"/>
                  </a:lnTo>
                  <a:lnTo>
                    <a:pt x="587857" y="317830"/>
                  </a:lnTo>
                  <a:lnTo>
                    <a:pt x="590727" y="318604"/>
                  </a:lnTo>
                  <a:lnTo>
                    <a:pt x="592772" y="320128"/>
                  </a:lnTo>
                  <a:lnTo>
                    <a:pt x="594791" y="321665"/>
                  </a:lnTo>
                  <a:lnTo>
                    <a:pt x="595782" y="323710"/>
                  </a:lnTo>
                  <a:lnTo>
                    <a:pt x="595782" y="310019"/>
                  </a:lnTo>
                  <a:lnTo>
                    <a:pt x="590943" y="308635"/>
                  </a:lnTo>
                  <a:lnTo>
                    <a:pt x="577367" y="308635"/>
                  </a:lnTo>
                  <a:lnTo>
                    <a:pt x="571995" y="310210"/>
                  </a:lnTo>
                  <a:lnTo>
                    <a:pt x="564019" y="316458"/>
                  </a:lnTo>
                  <a:lnTo>
                    <a:pt x="562013" y="320662"/>
                  </a:lnTo>
                  <a:lnTo>
                    <a:pt x="562013" y="329209"/>
                  </a:lnTo>
                  <a:lnTo>
                    <a:pt x="563041" y="332359"/>
                  </a:lnTo>
                  <a:lnTo>
                    <a:pt x="567156" y="338251"/>
                  </a:lnTo>
                  <a:lnTo>
                    <a:pt x="570268" y="341033"/>
                  </a:lnTo>
                  <a:lnTo>
                    <a:pt x="574408" y="343662"/>
                  </a:lnTo>
                  <a:lnTo>
                    <a:pt x="568706" y="346760"/>
                  </a:lnTo>
                  <a:lnTo>
                    <a:pt x="564616" y="350075"/>
                  </a:lnTo>
                  <a:lnTo>
                    <a:pt x="559587" y="357047"/>
                  </a:lnTo>
                  <a:lnTo>
                    <a:pt x="558342" y="361200"/>
                  </a:lnTo>
                  <a:lnTo>
                    <a:pt x="558342" y="372833"/>
                  </a:lnTo>
                  <a:lnTo>
                    <a:pt x="560590" y="378155"/>
                  </a:lnTo>
                  <a:lnTo>
                    <a:pt x="569595" y="385724"/>
                  </a:lnTo>
                  <a:lnTo>
                    <a:pt x="575957" y="387629"/>
                  </a:lnTo>
                  <a:lnTo>
                    <a:pt x="592391" y="387629"/>
                  </a:lnTo>
                  <a:lnTo>
                    <a:pt x="598779" y="385813"/>
                  </a:lnTo>
                  <a:lnTo>
                    <a:pt x="607771" y="378498"/>
                  </a:lnTo>
                  <a:lnTo>
                    <a:pt x="607910" y="378193"/>
                  </a:lnTo>
                  <a:lnTo>
                    <a:pt x="610019" y="373354"/>
                  </a:lnTo>
                  <a:close/>
                </a:path>
                <a:path w="1313179" h="387984">
                  <a:moveTo>
                    <a:pt x="624103" y="0"/>
                  </a:moveTo>
                  <a:lnTo>
                    <a:pt x="590296" y="0"/>
                  </a:lnTo>
                  <a:lnTo>
                    <a:pt x="590296" y="296049"/>
                  </a:lnTo>
                  <a:lnTo>
                    <a:pt x="624103" y="296049"/>
                  </a:lnTo>
                  <a:lnTo>
                    <a:pt x="624103" y="0"/>
                  </a:lnTo>
                  <a:close/>
                </a:path>
                <a:path w="1313179" h="387984">
                  <a:moveTo>
                    <a:pt x="648779" y="0"/>
                  </a:moveTo>
                  <a:lnTo>
                    <a:pt x="639635" y="0"/>
                  </a:lnTo>
                  <a:lnTo>
                    <a:pt x="639635" y="369150"/>
                  </a:lnTo>
                  <a:lnTo>
                    <a:pt x="648779" y="369150"/>
                  </a:lnTo>
                  <a:lnTo>
                    <a:pt x="648779" y="0"/>
                  </a:lnTo>
                  <a:close/>
                </a:path>
                <a:path w="1313179" h="387984">
                  <a:moveTo>
                    <a:pt x="672528" y="0"/>
                  </a:moveTo>
                  <a:lnTo>
                    <a:pt x="663397" y="0"/>
                  </a:lnTo>
                  <a:lnTo>
                    <a:pt x="663397" y="369150"/>
                  </a:lnTo>
                  <a:lnTo>
                    <a:pt x="672528" y="369150"/>
                  </a:lnTo>
                  <a:lnTo>
                    <a:pt x="672528" y="0"/>
                  </a:lnTo>
                  <a:close/>
                </a:path>
                <a:path w="1313179" h="387984">
                  <a:moveTo>
                    <a:pt x="721880" y="0"/>
                  </a:moveTo>
                  <a:lnTo>
                    <a:pt x="688060" y="0"/>
                  </a:lnTo>
                  <a:lnTo>
                    <a:pt x="688060" y="296049"/>
                  </a:lnTo>
                  <a:lnTo>
                    <a:pt x="721880" y="296049"/>
                  </a:lnTo>
                  <a:lnTo>
                    <a:pt x="721880" y="0"/>
                  </a:lnTo>
                  <a:close/>
                </a:path>
                <a:path w="1313179" h="387984">
                  <a:moveTo>
                    <a:pt x="744359" y="339140"/>
                  </a:moveTo>
                  <a:lnTo>
                    <a:pt x="736358" y="312953"/>
                  </a:lnTo>
                  <a:lnTo>
                    <a:pt x="734847" y="311480"/>
                  </a:lnTo>
                  <a:lnTo>
                    <a:pt x="733285" y="310718"/>
                  </a:lnTo>
                  <a:lnTo>
                    <a:pt x="733285" y="356793"/>
                  </a:lnTo>
                  <a:lnTo>
                    <a:pt x="733031" y="361823"/>
                  </a:lnTo>
                  <a:lnTo>
                    <a:pt x="721855" y="378206"/>
                  </a:lnTo>
                  <a:lnTo>
                    <a:pt x="714209" y="378206"/>
                  </a:lnTo>
                  <a:lnTo>
                    <a:pt x="711314" y="377875"/>
                  </a:lnTo>
                  <a:lnTo>
                    <a:pt x="708240" y="376555"/>
                  </a:lnTo>
                  <a:lnTo>
                    <a:pt x="707110" y="375323"/>
                  </a:lnTo>
                  <a:lnTo>
                    <a:pt x="706399" y="373545"/>
                  </a:lnTo>
                  <a:lnTo>
                    <a:pt x="705485" y="371475"/>
                  </a:lnTo>
                  <a:lnTo>
                    <a:pt x="704811" y="368287"/>
                  </a:lnTo>
                  <a:lnTo>
                    <a:pt x="703922" y="359676"/>
                  </a:lnTo>
                  <a:lnTo>
                    <a:pt x="703808" y="356793"/>
                  </a:lnTo>
                  <a:lnTo>
                    <a:pt x="703795" y="339140"/>
                  </a:lnTo>
                  <a:lnTo>
                    <a:pt x="703986" y="335140"/>
                  </a:lnTo>
                  <a:lnTo>
                    <a:pt x="714832" y="317474"/>
                  </a:lnTo>
                  <a:lnTo>
                    <a:pt x="722198" y="317474"/>
                  </a:lnTo>
                  <a:lnTo>
                    <a:pt x="733285" y="356793"/>
                  </a:lnTo>
                  <a:lnTo>
                    <a:pt x="733285" y="310718"/>
                  </a:lnTo>
                  <a:lnTo>
                    <a:pt x="732586" y="310362"/>
                  </a:lnTo>
                  <a:lnTo>
                    <a:pt x="726617" y="308889"/>
                  </a:lnTo>
                  <a:lnTo>
                    <a:pt x="722909" y="308521"/>
                  </a:lnTo>
                  <a:lnTo>
                    <a:pt x="713435" y="308521"/>
                  </a:lnTo>
                  <a:lnTo>
                    <a:pt x="692708" y="356793"/>
                  </a:lnTo>
                  <a:lnTo>
                    <a:pt x="693254" y="363448"/>
                  </a:lnTo>
                  <a:lnTo>
                    <a:pt x="713435" y="387629"/>
                  </a:lnTo>
                  <a:lnTo>
                    <a:pt x="723506" y="387629"/>
                  </a:lnTo>
                  <a:lnTo>
                    <a:pt x="727570" y="387210"/>
                  </a:lnTo>
                  <a:lnTo>
                    <a:pt x="730618" y="386321"/>
                  </a:lnTo>
                  <a:lnTo>
                    <a:pt x="733691" y="385457"/>
                  </a:lnTo>
                  <a:lnTo>
                    <a:pt x="742619" y="369392"/>
                  </a:lnTo>
                  <a:lnTo>
                    <a:pt x="743788" y="363855"/>
                  </a:lnTo>
                  <a:lnTo>
                    <a:pt x="744359" y="356793"/>
                  </a:lnTo>
                  <a:lnTo>
                    <a:pt x="744359" y="339140"/>
                  </a:lnTo>
                  <a:close/>
                </a:path>
                <a:path w="1313179" h="387984">
                  <a:moveTo>
                    <a:pt x="758444" y="0"/>
                  </a:moveTo>
                  <a:lnTo>
                    <a:pt x="749300" y="0"/>
                  </a:lnTo>
                  <a:lnTo>
                    <a:pt x="749300" y="296049"/>
                  </a:lnTo>
                  <a:lnTo>
                    <a:pt x="758444" y="296049"/>
                  </a:lnTo>
                  <a:lnTo>
                    <a:pt x="758444" y="0"/>
                  </a:lnTo>
                  <a:close/>
                </a:path>
                <a:path w="1313179" h="387984">
                  <a:moveTo>
                    <a:pt x="806869" y="0"/>
                  </a:moveTo>
                  <a:lnTo>
                    <a:pt x="773061" y="0"/>
                  </a:lnTo>
                  <a:lnTo>
                    <a:pt x="773061" y="296049"/>
                  </a:lnTo>
                  <a:lnTo>
                    <a:pt x="806869" y="296049"/>
                  </a:lnTo>
                  <a:lnTo>
                    <a:pt x="806869" y="0"/>
                  </a:lnTo>
                  <a:close/>
                </a:path>
                <a:path w="1313179" h="387984">
                  <a:moveTo>
                    <a:pt x="829348" y="339140"/>
                  </a:moveTo>
                  <a:lnTo>
                    <a:pt x="828675" y="331609"/>
                  </a:lnTo>
                  <a:lnTo>
                    <a:pt x="825944" y="319633"/>
                  </a:lnTo>
                  <a:lnTo>
                    <a:pt x="824928" y="317474"/>
                  </a:lnTo>
                  <a:lnTo>
                    <a:pt x="823976" y="315429"/>
                  </a:lnTo>
                  <a:lnTo>
                    <a:pt x="821347" y="312953"/>
                  </a:lnTo>
                  <a:lnTo>
                    <a:pt x="819835" y="311480"/>
                  </a:lnTo>
                  <a:lnTo>
                    <a:pt x="818273" y="310718"/>
                  </a:lnTo>
                  <a:lnTo>
                    <a:pt x="818273" y="356793"/>
                  </a:lnTo>
                  <a:lnTo>
                    <a:pt x="818019" y="361823"/>
                  </a:lnTo>
                  <a:lnTo>
                    <a:pt x="810958" y="377571"/>
                  </a:lnTo>
                  <a:lnTo>
                    <a:pt x="809332" y="378002"/>
                  </a:lnTo>
                  <a:lnTo>
                    <a:pt x="806843" y="378206"/>
                  </a:lnTo>
                  <a:lnTo>
                    <a:pt x="799198" y="378206"/>
                  </a:lnTo>
                  <a:lnTo>
                    <a:pt x="796302" y="377875"/>
                  </a:lnTo>
                  <a:lnTo>
                    <a:pt x="793229" y="376555"/>
                  </a:lnTo>
                  <a:lnTo>
                    <a:pt x="792099" y="375323"/>
                  </a:lnTo>
                  <a:lnTo>
                    <a:pt x="791387" y="373545"/>
                  </a:lnTo>
                  <a:lnTo>
                    <a:pt x="790473" y="371475"/>
                  </a:lnTo>
                  <a:lnTo>
                    <a:pt x="788771" y="339140"/>
                  </a:lnTo>
                  <a:lnTo>
                    <a:pt x="788962" y="335140"/>
                  </a:lnTo>
                  <a:lnTo>
                    <a:pt x="799820" y="317474"/>
                  </a:lnTo>
                  <a:lnTo>
                    <a:pt x="807186" y="317474"/>
                  </a:lnTo>
                  <a:lnTo>
                    <a:pt x="818273" y="356793"/>
                  </a:lnTo>
                  <a:lnTo>
                    <a:pt x="818273" y="310718"/>
                  </a:lnTo>
                  <a:lnTo>
                    <a:pt x="817575" y="310362"/>
                  </a:lnTo>
                  <a:lnTo>
                    <a:pt x="811618" y="308889"/>
                  </a:lnTo>
                  <a:lnTo>
                    <a:pt x="807897" y="308521"/>
                  </a:lnTo>
                  <a:lnTo>
                    <a:pt x="798423" y="308521"/>
                  </a:lnTo>
                  <a:lnTo>
                    <a:pt x="777697" y="356793"/>
                  </a:lnTo>
                  <a:lnTo>
                    <a:pt x="778243" y="363448"/>
                  </a:lnTo>
                  <a:lnTo>
                    <a:pt x="798423" y="387629"/>
                  </a:lnTo>
                  <a:lnTo>
                    <a:pt x="808494" y="387629"/>
                  </a:lnTo>
                  <a:lnTo>
                    <a:pt x="825119" y="378206"/>
                  </a:lnTo>
                  <a:lnTo>
                    <a:pt x="826465" y="374942"/>
                  </a:lnTo>
                  <a:lnTo>
                    <a:pt x="828751" y="363982"/>
                  </a:lnTo>
                  <a:lnTo>
                    <a:pt x="828802" y="363448"/>
                  </a:lnTo>
                  <a:lnTo>
                    <a:pt x="829348" y="356793"/>
                  </a:lnTo>
                  <a:lnTo>
                    <a:pt x="829348" y="339140"/>
                  </a:lnTo>
                  <a:close/>
                </a:path>
                <a:path w="1313179" h="387984">
                  <a:moveTo>
                    <a:pt x="843407" y="0"/>
                  </a:moveTo>
                  <a:lnTo>
                    <a:pt x="834288" y="0"/>
                  </a:lnTo>
                  <a:lnTo>
                    <a:pt x="834288" y="296049"/>
                  </a:lnTo>
                  <a:lnTo>
                    <a:pt x="843407" y="296049"/>
                  </a:lnTo>
                  <a:lnTo>
                    <a:pt x="843407" y="0"/>
                  </a:lnTo>
                  <a:close/>
                </a:path>
                <a:path w="1313179" h="387984">
                  <a:moveTo>
                    <a:pt x="868095" y="0"/>
                  </a:moveTo>
                  <a:lnTo>
                    <a:pt x="858951" y="0"/>
                  </a:lnTo>
                  <a:lnTo>
                    <a:pt x="858951" y="296049"/>
                  </a:lnTo>
                  <a:lnTo>
                    <a:pt x="868095" y="296049"/>
                  </a:lnTo>
                  <a:lnTo>
                    <a:pt x="868095" y="0"/>
                  </a:lnTo>
                  <a:close/>
                </a:path>
                <a:path w="1313179" h="387984">
                  <a:moveTo>
                    <a:pt x="913282" y="355942"/>
                  </a:moveTo>
                  <a:lnTo>
                    <a:pt x="911288" y="350545"/>
                  </a:lnTo>
                  <a:lnTo>
                    <a:pt x="903262" y="342455"/>
                  </a:lnTo>
                  <a:lnTo>
                    <a:pt x="897775" y="340283"/>
                  </a:lnTo>
                  <a:lnTo>
                    <a:pt x="890752" y="340004"/>
                  </a:lnTo>
                  <a:lnTo>
                    <a:pt x="910475" y="320281"/>
                  </a:lnTo>
                  <a:lnTo>
                    <a:pt x="910475" y="309753"/>
                  </a:lnTo>
                  <a:lnTo>
                    <a:pt x="864425" y="309753"/>
                  </a:lnTo>
                  <a:lnTo>
                    <a:pt x="864425" y="319062"/>
                  </a:lnTo>
                  <a:lnTo>
                    <a:pt x="897102" y="319062"/>
                  </a:lnTo>
                  <a:lnTo>
                    <a:pt x="876490" y="340118"/>
                  </a:lnTo>
                  <a:lnTo>
                    <a:pt x="876554" y="347840"/>
                  </a:lnTo>
                  <a:lnTo>
                    <a:pt x="887882" y="347586"/>
                  </a:lnTo>
                  <a:lnTo>
                    <a:pt x="893330" y="348754"/>
                  </a:lnTo>
                  <a:lnTo>
                    <a:pt x="900290" y="353428"/>
                  </a:lnTo>
                  <a:lnTo>
                    <a:pt x="902017" y="357060"/>
                  </a:lnTo>
                  <a:lnTo>
                    <a:pt x="902017" y="366814"/>
                  </a:lnTo>
                  <a:lnTo>
                    <a:pt x="900391" y="370713"/>
                  </a:lnTo>
                  <a:lnTo>
                    <a:pt x="893902" y="376618"/>
                  </a:lnTo>
                  <a:lnTo>
                    <a:pt x="889596" y="378079"/>
                  </a:lnTo>
                  <a:lnTo>
                    <a:pt x="880935" y="378079"/>
                  </a:lnTo>
                  <a:lnTo>
                    <a:pt x="877658" y="377634"/>
                  </a:lnTo>
                  <a:lnTo>
                    <a:pt x="871143" y="375881"/>
                  </a:lnTo>
                  <a:lnTo>
                    <a:pt x="867816" y="374535"/>
                  </a:lnTo>
                  <a:lnTo>
                    <a:pt x="864425" y="372694"/>
                  </a:lnTo>
                  <a:lnTo>
                    <a:pt x="864425" y="383730"/>
                  </a:lnTo>
                  <a:lnTo>
                    <a:pt x="867892" y="385038"/>
                  </a:lnTo>
                  <a:lnTo>
                    <a:pt x="871220" y="386016"/>
                  </a:lnTo>
                  <a:lnTo>
                    <a:pt x="877608" y="387311"/>
                  </a:lnTo>
                  <a:lnTo>
                    <a:pt x="880630" y="387629"/>
                  </a:lnTo>
                  <a:lnTo>
                    <a:pt x="892721" y="387629"/>
                  </a:lnTo>
                  <a:lnTo>
                    <a:pt x="899972" y="385406"/>
                  </a:lnTo>
                  <a:lnTo>
                    <a:pt x="910628" y="376466"/>
                  </a:lnTo>
                  <a:lnTo>
                    <a:pt x="913282" y="370395"/>
                  </a:lnTo>
                  <a:lnTo>
                    <a:pt x="913282" y="355942"/>
                  </a:lnTo>
                  <a:close/>
                </a:path>
                <a:path w="1313179" h="387984">
                  <a:moveTo>
                    <a:pt x="928408" y="0"/>
                  </a:moveTo>
                  <a:lnTo>
                    <a:pt x="919264" y="0"/>
                  </a:lnTo>
                  <a:lnTo>
                    <a:pt x="919264" y="296049"/>
                  </a:lnTo>
                  <a:lnTo>
                    <a:pt x="928408" y="296049"/>
                  </a:lnTo>
                  <a:lnTo>
                    <a:pt x="928408" y="0"/>
                  </a:lnTo>
                  <a:close/>
                </a:path>
                <a:path w="1313179" h="387984">
                  <a:moveTo>
                    <a:pt x="953058" y="0"/>
                  </a:moveTo>
                  <a:lnTo>
                    <a:pt x="943940" y="0"/>
                  </a:lnTo>
                  <a:lnTo>
                    <a:pt x="943940" y="296049"/>
                  </a:lnTo>
                  <a:lnTo>
                    <a:pt x="953058" y="296049"/>
                  </a:lnTo>
                  <a:lnTo>
                    <a:pt x="953058" y="0"/>
                  </a:lnTo>
                  <a:close/>
                </a:path>
                <a:path w="1313179" h="387984">
                  <a:moveTo>
                    <a:pt x="989609" y="0"/>
                  </a:moveTo>
                  <a:lnTo>
                    <a:pt x="980490" y="0"/>
                  </a:lnTo>
                  <a:lnTo>
                    <a:pt x="980490" y="296049"/>
                  </a:lnTo>
                  <a:lnTo>
                    <a:pt x="989609" y="296049"/>
                  </a:lnTo>
                  <a:lnTo>
                    <a:pt x="989609" y="0"/>
                  </a:lnTo>
                  <a:close/>
                </a:path>
                <a:path w="1313179" h="387984">
                  <a:moveTo>
                    <a:pt x="1000239" y="373354"/>
                  </a:moveTo>
                  <a:lnTo>
                    <a:pt x="989215" y="346392"/>
                  </a:lnTo>
                  <a:lnTo>
                    <a:pt x="989215" y="369506"/>
                  </a:lnTo>
                  <a:lnTo>
                    <a:pt x="987920" y="372567"/>
                  </a:lnTo>
                  <a:lnTo>
                    <a:pt x="982687" y="377075"/>
                  </a:lnTo>
                  <a:lnTo>
                    <a:pt x="979030" y="378193"/>
                  </a:lnTo>
                  <a:lnTo>
                    <a:pt x="969746" y="378193"/>
                  </a:lnTo>
                  <a:lnTo>
                    <a:pt x="966114" y="377075"/>
                  </a:lnTo>
                  <a:lnTo>
                    <a:pt x="960894" y="372567"/>
                  </a:lnTo>
                  <a:lnTo>
                    <a:pt x="959586" y="369506"/>
                  </a:lnTo>
                  <a:lnTo>
                    <a:pt x="959586" y="362178"/>
                  </a:lnTo>
                  <a:lnTo>
                    <a:pt x="960704" y="359219"/>
                  </a:lnTo>
                  <a:lnTo>
                    <a:pt x="962977" y="356704"/>
                  </a:lnTo>
                  <a:lnTo>
                    <a:pt x="965212" y="354190"/>
                  </a:lnTo>
                  <a:lnTo>
                    <a:pt x="969010" y="351688"/>
                  </a:lnTo>
                  <a:lnTo>
                    <a:pt x="974382" y="349173"/>
                  </a:lnTo>
                  <a:lnTo>
                    <a:pt x="979766" y="351688"/>
                  </a:lnTo>
                  <a:lnTo>
                    <a:pt x="983589" y="354190"/>
                  </a:lnTo>
                  <a:lnTo>
                    <a:pt x="985824" y="356730"/>
                  </a:lnTo>
                  <a:lnTo>
                    <a:pt x="988098" y="359257"/>
                  </a:lnTo>
                  <a:lnTo>
                    <a:pt x="989203" y="362178"/>
                  </a:lnTo>
                  <a:lnTo>
                    <a:pt x="989215" y="369506"/>
                  </a:lnTo>
                  <a:lnTo>
                    <a:pt x="989215" y="346392"/>
                  </a:lnTo>
                  <a:lnTo>
                    <a:pt x="984173" y="343662"/>
                  </a:lnTo>
                  <a:lnTo>
                    <a:pt x="988364" y="341033"/>
                  </a:lnTo>
                  <a:lnTo>
                    <a:pt x="991298" y="338404"/>
                  </a:lnTo>
                  <a:lnTo>
                    <a:pt x="991489" y="338239"/>
                  </a:lnTo>
                  <a:lnTo>
                    <a:pt x="993635" y="335038"/>
                  </a:lnTo>
                  <a:lnTo>
                    <a:pt x="995553" y="332257"/>
                  </a:lnTo>
                  <a:lnTo>
                    <a:pt x="996492" y="329209"/>
                  </a:lnTo>
                  <a:lnTo>
                    <a:pt x="996442" y="320128"/>
                  </a:lnTo>
                  <a:lnTo>
                    <a:pt x="995311" y="317830"/>
                  </a:lnTo>
                  <a:lnTo>
                    <a:pt x="994562" y="316318"/>
                  </a:lnTo>
                  <a:lnTo>
                    <a:pt x="986548" y="310172"/>
                  </a:lnTo>
                  <a:lnTo>
                    <a:pt x="986002" y="310019"/>
                  </a:lnTo>
                  <a:lnTo>
                    <a:pt x="986002" y="323710"/>
                  </a:lnTo>
                  <a:lnTo>
                    <a:pt x="985926" y="328993"/>
                  </a:lnTo>
                  <a:lnTo>
                    <a:pt x="985037" y="330923"/>
                  </a:lnTo>
                  <a:lnTo>
                    <a:pt x="980998" y="335038"/>
                  </a:lnTo>
                  <a:lnTo>
                    <a:pt x="978115" y="336842"/>
                  </a:lnTo>
                  <a:lnTo>
                    <a:pt x="974382" y="338404"/>
                  </a:lnTo>
                  <a:lnTo>
                    <a:pt x="970622" y="336892"/>
                  </a:lnTo>
                  <a:lnTo>
                    <a:pt x="967752" y="335089"/>
                  </a:lnTo>
                  <a:lnTo>
                    <a:pt x="963764" y="330987"/>
                  </a:lnTo>
                  <a:lnTo>
                    <a:pt x="962888" y="328993"/>
                  </a:lnTo>
                  <a:lnTo>
                    <a:pt x="962774" y="323710"/>
                  </a:lnTo>
                  <a:lnTo>
                    <a:pt x="963803" y="321665"/>
                  </a:lnTo>
                  <a:lnTo>
                    <a:pt x="967994" y="318604"/>
                  </a:lnTo>
                  <a:lnTo>
                    <a:pt x="970826" y="317830"/>
                  </a:lnTo>
                  <a:lnTo>
                    <a:pt x="978077" y="317830"/>
                  </a:lnTo>
                  <a:lnTo>
                    <a:pt x="980948" y="318604"/>
                  </a:lnTo>
                  <a:lnTo>
                    <a:pt x="982992" y="320128"/>
                  </a:lnTo>
                  <a:lnTo>
                    <a:pt x="985012" y="321665"/>
                  </a:lnTo>
                  <a:lnTo>
                    <a:pt x="986002" y="323710"/>
                  </a:lnTo>
                  <a:lnTo>
                    <a:pt x="986002" y="310019"/>
                  </a:lnTo>
                  <a:lnTo>
                    <a:pt x="981151" y="308635"/>
                  </a:lnTo>
                  <a:lnTo>
                    <a:pt x="967587" y="308635"/>
                  </a:lnTo>
                  <a:lnTo>
                    <a:pt x="962215" y="310210"/>
                  </a:lnTo>
                  <a:lnTo>
                    <a:pt x="954239" y="316458"/>
                  </a:lnTo>
                  <a:lnTo>
                    <a:pt x="952233" y="320662"/>
                  </a:lnTo>
                  <a:lnTo>
                    <a:pt x="952233" y="329209"/>
                  </a:lnTo>
                  <a:lnTo>
                    <a:pt x="953262" y="332359"/>
                  </a:lnTo>
                  <a:lnTo>
                    <a:pt x="957376" y="338251"/>
                  </a:lnTo>
                  <a:lnTo>
                    <a:pt x="960488" y="341033"/>
                  </a:lnTo>
                  <a:lnTo>
                    <a:pt x="964628" y="343662"/>
                  </a:lnTo>
                  <a:lnTo>
                    <a:pt x="958926" y="346760"/>
                  </a:lnTo>
                  <a:lnTo>
                    <a:pt x="954824" y="350075"/>
                  </a:lnTo>
                  <a:lnTo>
                    <a:pt x="949807" y="357047"/>
                  </a:lnTo>
                  <a:lnTo>
                    <a:pt x="948563" y="361200"/>
                  </a:lnTo>
                  <a:lnTo>
                    <a:pt x="948563" y="372833"/>
                  </a:lnTo>
                  <a:lnTo>
                    <a:pt x="950810" y="378155"/>
                  </a:lnTo>
                  <a:lnTo>
                    <a:pt x="959815" y="385724"/>
                  </a:lnTo>
                  <a:lnTo>
                    <a:pt x="966177" y="387629"/>
                  </a:lnTo>
                  <a:lnTo>
                    <a:pt x="982611" y="387629"/>
                  </a:lnTo>
                  <a:lnTo>
                    <a:pt x="988999" y="385813"/>
                  </a:lnTo>
                  <a:lnTo>
                    <a:pt x="997991" y="378498"/>
                  </a:lnTo>
                  <a:lnTo>
                    <a:pt x="998118" y="378193"/>
                  </a:lnTo>
                  <a:lnTo>
                    <a:pt x="1000239" y="373354"/>
                  </a:lnTo>
                  <a:close/>
                </a:path>
                <a:path w="1313179" h="387984">
                  <a:moveTo>
                    <a:pt x="1038072" y="0"/>
                  </a:moveTo>
                  <a:lnTo>
                    <a:pt x="1028928" y="0"/>
                  </a:lnTo>
                  <a:lnTo>
                    <a:pt x="1028928" y="296049"/>
                  </a:lnTo>
                  <a:lnTo>
                    <a:pt x="1038072" y="296049"/>
                  </a:lnTo>
                  <a:lnTo>
                    <a:pt x="1038072" y="0"/>
                  </a:lnTo>
                  <a:close/>
                </a:path>
                <a:path w="1313179" h="387984">
                  <a:moveTo>
                    <a:pt x="1081303" y="352145"/>
                  </a:moveTo>
                  <a:lnTo>
                    <a:pt x="1078788" y="346202"/>
                  </a:lnTo>
                  <a:lnTo>
                    <a:pt x="1068793" y="337019"/>
                  </a:lnTo>
                  <a:lnTo>
                    <a:pt x="1062342" y="334733"/>
                  </a:lnTo>
                  <a:lnTo>
                    <a:pt x="1049223" y="334860"/>
                  </a:lnTo>
                  <a:lnTo>
                    <a:pt x="1050061" y="318935"/>
                  </a:lnTo>
                  <a:lnTo>
                    <a:pt x="1078979" y="318935"/>
                  </a:lnTo>
                  <a:lnTo>
                    <a:pt x="1078979" y="309753"/>
                  </a:lnTo>
                  <a:lnTo>
                    <a:pt x="1040523" y="309753"/>
                  </a:lnTo>
                  <a:lnTo>
                    <a:pt x="1038072" y="345020"/>
                  </a:lnTo>
                  <a:lnTo>
                    <a:pt x="1047584" y="343992"/>
                  </a:lnTo>
                  <a:lnTo>
                    <a:pt x="1056970" y="343916"/>
                  </a:lnTo>
                  <a:lnTo>
                    <a:pt x="1061707" y="345236"/>
                  </a:lnTo>
                  <a:lnTo>
                    <a:pt x="1068565" y="350596"/>
                  </a:lnTo>
                  <a:lnTo>
                    <a:pt x="1070279" y="354228"/>
                  </a:lnTo>
                  <a:lnTo>
                    <a:pt x="1070279" y="364896"/>
                  </a:lnTo>
                  <a:lnTo>
                    <a:pt x="1067790" y="369595"/>
                  </a:lnTo>
                  <a:lnTo>
                    <a:pt x="1057871" y="376288"/>
                  </a:lnTo>
                  <a:lnTo>
                    <a:pt x="1050886" y="377952"/>
                  </a:lnTo>
                  <a:lnTo>
                    <a:pt x="1041895" y="377952"/>
                  </a:lnTo>
                  <a:lnTo>
                    <a:pt x="1037831" y="377837"/>
                  </a:lnTo>
                  <a:lnTo>
                    <a:pt x="1037831" y="387388"/>
                  </a:lnTo>
                  <a:lnTo>
                    <a:pt x="1040752" y="387388"/>
                  </a:lnTo>
                  <a:lnTo>
                    <a:pt x="1049756" y="386918"/>
                  </a:lnTo>
                  <a:lnTo>
                    <a:pt x="1081303" y="368147"/>
                  </a:lnTo>
                  <a:lnTo>
                    <a:pt x="1081303" y="352145"/>
                  </a:lnTo>
                  <a:close/>
                </a:path>
                <a:path w="1313179" h="387984">
                  <a:moveTo>
                    <a:pt x="1099286" y="0"/>
                  </a:moveTo>
                  <a:lnTo>
                    <a:pt x="1065479" y="0"/>
                  </a:lnTo>
                  <a:lnTo>
                    <a:pt x="1065479" y="296049"/>
                  </a:lnTo>
                  <a:lnTo>
                    <a:pt x="1099286" y="296049"/>
                  </a:lnTo>
                  <a:lnTo>
                    <a:pt x="1099286" y="0"/>
                  </a:lnTo>
                  <a:close/>
                </a:path>
                <a:path w="1313179" h="387984">
                  <a:moveTo>
                    <a:pt x="1123962" y="0"/>
                  </a:moveTo>
                  <a:lnTo>
                    <a:pt x="1114831" y="0"/>
                  </a:lnTo>
                  <a:lnTo>
                    <a:pt x="1114831" y="296049"/>
                  </a:lnTo>
                  <a:lnTo>
                    <a:pt x="1123962" y="296049"/>
                  </a:lnTo>
                  <a:lnTo>
                    <a:pt x="1123962" y="0"/>
                  </a:lnTo>
                  <a:close/>
                </a:path>
                <a:path w="1313179" h="387984">
                  <a:moveTo>
                    <a:pt x="1167206" y="352145"/>
                  </a:moveTo>
                  <a:lnTo>
                    <a:pt x="1164691" y="346202"/>
                  </a:lnTo>
                  <a:lnTo>
                    <a:pt x="1154696" y="337019"/>
                  </a:lnTo>
                  <a:lnTo>
                    <a:pt x="1148245" y="334733"/>
                  </a:lnTo>
                  <a:lnTo>
                    <a:pt x="1135126" y="334860"/>
                  </a:lnTo>
                  <a:lnTo>
                    <a:pt x="1135964" y="318935"/>
                  </a:lnTo>
                  <a:lnTo>
                    <a:pt x="1164882" y="318935"/>
                  </a:lnTo>
                  <a:lnTo>
                    <a:pt x="1164882" y="309753"/>
                  </a:lnTo>
                  <a:lnTo>
                    <a:pt x="1126426" y="309753"/>
                  </a:lnTo>
                  <a:lnTo>
                    <a:pt x="1123975" y="345020"/>
                  </a:lnTo>
                  <a:lnTo>
                    <a:pt x="1133487" y="343992"/>
                  </a:lnTo>
                  <a:lnTo>
                    <a:pt x="1142885" y="343916"/>
                  </a:lnTo>
                  <a:lnTo>
                    <a:pt x="1147610" y="345236"/>
                  </a:lnTo>
                  <a:lnTo>
                    <a:pt x="1154468" y="350596"/>
                  </a:lnTo>
                  <a:lnTo>
                    <a:pt x="1156182" y="354228"/>
                  </a:lnTo>
                  <a:lnTo>
                    <a:pt x="1156182" y="364896"/>
                  </a:lnTo>
                  <a:lnTo>
                    <a:pt x="1153693" y="369595"/>
                  </a:lnTo>
                  <a:lnTo>
                    <a:pt x="1143774" y="376288"/>
                  </a:lnTo>
                  <a:lnTo>
                    <a:pt x="1136789" y="377952"/>
                  </a:lnTo>
                  <a:lnTo>
                    <a:pt x="1127798" y="377952"/>
                  </a:lnTo>
                  <a:lnTo>
                    <a:pt x="1123734" y="377837"/>
                  </a:lnTo>
                  <a:lnTo>
                    <a:pt x="1123734" y="387388"/>
                  </a:lnTo>
                  <a:lnTo>
                    <a:pt x="1126655" y="387388"/>
                  </a:lnTo>
                  <a:lnTo>
                    <a:pt x="1135659" y="386918"/>
                  </a:lnTo>
                  <a:lnTo>
                    <a:pt x="1167206" y="368147"/>
                  </a:lnTo>
                  <a:lnTo>
                    <a:pt x="1167206" y="352145"/>
                  </a:lnTo>
                  <a:close/>
                </a:path>
                <a:path w="1313179" h="387984">
                  <a:moveTo>
                    <a:pt x="1184287" y="0"/>
                  </a:moveTo>
                  <a:lnTo>
                    <a:pt x="1151394" y="0"/>
                  </a:lnTo>
                  <a:lnTo>
                    <a:pt x="1151394" y="296049"/>
                  </a:lnTo>
                  <a:lnTo>
                    <a:pt x="1184287" y="296049"/>
                  </a:lnTo>
                  <a:lnTo>
                    <a:pt x="1184287" y="0"/>
                  </a:lnTo>
                  <a:close/>
                </a:path>
                <a:path w="1313179" h="387984">
                  <a:moveTo>
                    <a:pt x="1208963" y="0"/>
                  </a:moveTo>
                  <a:lnTo>
                    <a:pt x="1199819" y="0"/>
                  </a:lnTo>
                  <a:lnTo>
                    <a:pt x="1199819" y="369150"/>
                  </a:lnTo>
                  <a:lnTo>
                    <a:pt x="1208963" y="369150"/>
                  </a:lnTo>
                  <a:lnTo>
                    <a:pt x="1208963" y="0"/>
                  </a:lnTo>
                  <a:close/>
                </a:path>
                <a:path w="1313179" h="387984">
                  <a:moveTo>
                    <a:pt x="1233639" y="0"/>
                  </a:moveTo>
                  <a:lnTo>
                    <a:pt x="1224495" y="0"/>
                  </a:lnTo>
                  <a:lnTo>
                    <a:pt x="1224495" y="369150"/>
                  </a:lnTo>
                  <a:lnTo>
                    <a:pt x="1233639" y="369150"/>
                  </a:lnTo>
                  <a:lnTo>
                    <a:pt x="1233639" y="0"/>
                  </a:lnTo>
                  <a:close/>
                </a:path>
                <a:path w="1313179" h="387984">
                  <a:moveTo>
                    <a:pt x="1312837" y="345846"/>
                  </a:moveTo>
                  <a:lnTo>
                    <a:pt x="1261897" y="311708"/>
                  </a:lnTo>
                  <a:lnTo>
                    <a:pt x="1261897" y="324446"/>
                  </a:lnTo>
                  <a:lnTo>
                    <a:pt x="1298003" y="347586"/>
                  </a:lnTo>
                  <a:lnTo>
                    <a:pt x="1261897" y="370725"/>
                  </a:lnTo>
                  <a:lnTo>
                    <a:pt x="1261897" y="383590"/>
                  </a:lnTo>
                  <a:lnTo>
                    <a:pt x="1312837" y="349377"/>
                  </a:lnTo>
                  <a:lnTo>
                    <a:pt x="1312837" y="345846"/>
                  </a:lnTo>
                  <a:close/>
                </a:path>
              </a:pathLst>
            </a:custGeom>
            <a:solidFill>
              <a:srgbClr val="0000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297498" y="8481119"/>
            <a:ext cx="1481455" cy="3289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000" b="1" spc="-20" dirty="0">
                <a:latin typeface="Trebuchet MS"/>
                <a:cs typeface="Trebuchet MS"/>
              </a:rPr>
              <a:t>MEDITERRANEAN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MEDLEY</a:t>
            </a:r>
            <a:endParaRPr sz="1000">
              <a:latin typeface="Trebuchet MS"/>
              <a:cs typeface="Trebuchet MS"/>
            </a:endParaRPr>
          </a:p>
          <a:p>
            <a:pPr marL="35560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BLEN</a:t>
            </a:r>
            <a:r>
              <a:rPr sz="1000" b="1" spc="25" dirty="0">
                <a:latin typeface="Trebuchet MS"/>
                <a:cs typeface="Trebuchet MS"/>
              </a:rPr>
              <a:t>D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72" name="object 72"/>
          <p:cNvGraphicFramePr>
            <a:graphicFrameLocks noGrp="1"/>
          </p:cNvGraphicFramePr>
          <p:nvPr/>
        </p:nvGraphicFramePr>
        <p:xfrm>
          <a:off x="281698" y="9440560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233F4E"/>
                      </a:solidFill>
                      <a:prstDash val="solid"/>
                    </a:lnR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RH-MED-T200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233F4E"/>
                      </a:solidFill>
                      <a:prstDash val="solid"/>
                    </a:lnL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8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233F4E"/>
                      </a:solidFill>
                      <a:prstDash val="solid"/>
                    </a:lnR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233F4E"/>
                      </a:solidFill>
                      <a:prstDash val="solid"/>
                    </a:lnL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R w="6350">
                      <a:solidFill>
                        <a:srgbClr val="233F4E"/>
                      </a:solidFill>
                      <a:prstDash val="solid"/>
                    </a:lnR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233F4E"/>
                      </a:solidFill>
                      <a:prstDash val="solid"/>
                    </a:lnL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10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6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233F4E"/>
                      </a:solidFill>
                      <a:prstDash val="solid"/>
                    </a:lnR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6005118003886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233F4E"/>
                      </a:solidFill>
                      <a:prstDash val="solid"/>
                    </a:lnL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233F4E"/>
                      </a:solidFill>
                      <a:prstDash val="solid"/>
                    </a:lnR>
                    <a:lnT w="3175">
                      <a:solidFill>
                        <a:srgbClr val="233F4E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16005118003883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233F4E"/>
                      </a:solidFill>
                      <a:prstDash val="solid"/>
                    </a:lnL>
                    <a:lnT w="3175">
                      <a:solidFill>
                        <a:srgbClr val="233F4E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73" name="object 73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842086" y="7413206"/>
            <a:ext cx="400418" cy="881227"/>
          </a:xfrm>
          <a:prstGeom prst="rect">
            <a:avLst/>
          </a:prstGeom>
        </p:spPr>
      </p:pic>
      <p:sp>
        <p:nvSpPr>
          <p:cNvPr id="74" name="object 74"/>
          <p:cNvSpPr/>
          <p:nvPr/>
        </p:nvSpPr>
        <p:spPr>
          <a:xfrm>
            <a:off x="3816746" y="8369478"/>
            <a:ext cx="1738630" cy="1911985"/>
          </a:xfrm>
          <a:custGeom>
            <a:avLst/>
            <a:gdLst/>
            <a:ahLst/>
            <a:cxnLst/>
            <a:rect l="l" t="t" r="r" b="b"/>
            <a:pathLst>
              <a:path w="1738629" h="191198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9721"/>
                </a:lnTo>
                <a:lnTo>
                  <a:pt x="1124" y="1881344"/>
                </a:lnTo>
                <a:lnTo>
                  <a:pt x="8999" y="1902718"/>
                </a:lnTo>
                <a:lnTo>
                  <a:pt x="30373" y="1910593"/>
                </a:lnTo>
                <a:lnTo>
                  <a:pt x="71996" y="1911718"/>
                </a:lnTo>
                <a:lnTo>
                  <a:pt x="1666595" y="1911718"/>
                </a:lnTo>
                <a:lnTo>
                  <a:pt x="1708218" y="1910593"/>
                </a:lnTo>
                <a:lnTo>
                  <a:pt x="1729592" y="1902718"/>
                </a:lnTo>
                <a:lnTo>
                  <a:pt x="1737466" y="1881344"/>
                </a:lnTo>
                <a:lnTo>
                  <a:pt x="1738591" y="183972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5" name="object 75"/>
          <p:cNvGraphicFramePr>
            <a:graphicFrameLocks noGrp="1"/>
          </p:cNvGraphicFramePr>
          <p:nvPr/>
        </p:nvGraphicFramePr>
        <p:xfrm>
          <a:off x="3918398" y="953505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233F4E"/>
                      </a:solidFill>
                      <a:prstDash val="solid"/>
                    </a:lnR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RH-MED-E2000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233F4E"/>
                      </a:solidFill>
                      <a:prstDash val="solid"/>
                    </a:lnL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8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233F4E"/>
                      </a:solidFill>
                      <a:prstDash val="solid"/>
                    </a:lnR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233F4E"/>
                      </a:solidFill>
                      <a:prstDash val="solid"/>
                    </a:lnL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R w="6350">
                      <a:solidFill>
                        <a:srgbClr val="233F4E"/>
                      </a:solidFill>
                      <a:prstDash val="solid"/>
                    </a:lnR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233F4E"/>
                      </a:solidFill>
                      <a:prstDash val="solid"/>
                    </a:lnL>
                    <a:lnT w="3175">
                      <a:solidFill>
                        <a:srgbClr val="233F4E"/>
                      </a:solidFill>
                      <a:prstDash val="solid"/>
                    </a:lnT>
                    <a:lnB w="3175">
                      <a:solidFill>
                        <a:srgbClr val="233F4E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233F4E"/>
                      </a:solidFill>
                      <a:prstDash val="solid"/>
                    </a:lnR>
                    <a:lnT w="3175">
                      <a:solidFill>
                        <a:srgbClr val="233F4E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16005118003869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233F4E"/>
                      </a:solidFill>
                      <a:prstDash val="solid"/>
                    </a:lnL>
                    <a:lnT w="3175">
                      <a:solidFill>
                        <a:srgbClr val="233F4E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6" name="object 76"/>
          <p:cNvSpPr txBox="1"/>
          <p:nvPr/>
        </p:nvSpPr>
        <p:spPr>
          <a:xfrm>
            <a:off x="3945500" y="8481672"/>
            <a:ext cx="1481455" cy="3289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000" b="1" spc="-20" dirty="0">
                <a:latin typeface="Trebuchet MS"/>
                <a:cs typeface="Trebuchet MS"/>
              </a:rPr>
              <a:t>MEDITERRANEAN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MEDLEY</a:t>
            </a:r>
            <a:endParaRPr sz="1000">
              <a:latin typeface="Trebuchet MS"/>
              <a:cs typeface="Trebuchet MS"/>
            </a:endParaRPr>
          </a:p>
          <a:p>
            <a:pPr marL="35560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BLEN</a:t>
            </a:r>
            <a:r>
              <a:rPr sz="1000" b="1" spc="25" dirty="0">
                <a:latin typeface="Trebuchet MS"/>
                <a:cs typeface="Trebuchet MS"/>
              </a:rPr>
              <a:t>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77" name="object 7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378797" y="7142022"/>
            <a:ext cx="549640" cy="1163256"/>
          </a:xfrm>
          <a:prstGeom prst="rect">
            <a:avLst/>
          </a:prstGeom>
        </p:spPr>
      </p:pic>
      <p:grpSp>
        <p:nvGrpSpPr>
          <p:cNvPr id="78" name="object 78"/>
          <p:cNvGrpSpPr/>
          <p:nvPr/>
        </p:nvGrpSpPr>
        <p:grpSpPr>
          <a:xfrm>
            <a:off x="364947" y="8973591"/>
            <a:ext cx="1351280" cy="396875"/>
            <a:chOff x="364947" y="8973591"/>
            <a:chExt cx="1351280" cy="396875"/>
          </a:xfrm>
        </p:grpSpPr>
        <p:sp>
          <p:nvSpPr>
            <p:cNvPr id="79" name="object 79"/>
            <p:cNvSpPr/>
            <p:nvPr/>
          </p:nvSpPr>
          <p:spPr>
            <a:xfrm>
              <a:off x="364947" y="8973591"/>
              <a:ext cx="1351280" cy="396875"/>
            </a:xfrm>
            <a:custGeom>
              <a:avLst/>
              <a:gdLst/>
              <a:ahLst/>
              <a:cxnLst/>
              <a:rect l="l" t="t" r="r" b="b"/>
              <a:pathLst>
                <a:path w="1351280" h="396875">
                  <a:moveTo>
                    <a:pt x="1351140" y="0"/>
                  </a:moveTo>
                  <a:lnTo>
                    <a:pt x="0" y="0"/>
                  </a:lnTo>
                  <a:lnTo>
                    <a:pt x="0" y="396849"/>
                  </a:lnTo>
                  <a:lnTo>
                    <a:pt x="1351140" y="396849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86067" y="8973591"/>
              <a:ext cx="1313180" cy="379730"/>
            </a:xfrm>
            <a:custGeom>
              <a:avLst/>
              <a:gdLst/>
              <a:ahLst/>
              <a:cxnLst/>
              <a:rect l="l" t="t" r="r" b="b"/>
              <a:pathLst>
                <a:path w="1313180" h="379729">
                  <a:moveTo>
                    <a:pt x="51676" y="346684"/>
                  </a:moveTo>
                  <a:lnTo>
                    <a:pt x="49403" y="340880"/>
                  </a:lnTo>
                  <a:lnTo>
                    <a:pt x="47193" y="338620"/>
                  </a:lnTo>
                  <a:lnTo>
                    <a:pt x="40652" y="331927"/>
                  </a:lnTo>
                  <a:lnTo>
                    <a:pt x="40652" y="349135"/>
                  </a:lnTo>
                  <a:lnTo>
                    <a:pt x="40614" y="358927"/>
                  </a:lnTo>
                  <a:lnTo>
                    <a:pt x="39357" y="362724"/>
                  </a:lnTo>
                  <a:lnTo>
                    <a:pt x="34226" y="368414"/>
                  </a:lnTo>
                  <a:lnTo>
                    <a:pt x="30645" y="369849"/>
                  </a:lnTo>
                  <a:lnTo>
                    <a:pt x="21463" y="369849"/>
                  </a:lnTo>
                  <a:lnTo>
                    <a:pt x="17792" y="368414"/>
                  </a:lnTo>
                  <a:lnTo>
                    <a:pt x="15074" y="365582"/>
                  </a:lnTo>
                  <a:lnTo>
                    <a:pt x="12369" y="362724"/>
                  </a:lnTo>
                  <a:lnTo>
                    <a:pt x="11023" y="358927"/>
                  </a:lnTo>
                  <a:lnTo>
                    <a:pt x="11125" y="349135"/>
                  </a:lnTo>
                  <a:lnTo>
                    <a:pt x="40652" y="349135"/>
                  </a:lnTo>
                  <a:lnTo>
                    <a:pt x="40652" y="331927"/>
                  </a:lnTo>
                  <a:lnTo>
                    <a:pt x="40360" y="331622"/>
                  </a:lnTo>
                  <a:lnTo>
                    <a:pt x="39116" y="331114"/>
                  </a:lnTo>
                  <a:lnTo>
                    <a:pt x="34696" y="329311"/>
                  </a:lnTo>
                  <a:lnTo>
                    <a:pt x="26238" y="329311"/>
                  </a:lnTo>
                  <a:lnTo>
                    <a:pt x="24625" y="329463"/>
                  </a:lnTo>
                  <a:lnTo>
                    <a:pt x="21450" y="330073"/>
                  </a:lnTo>
                  <a:lnTo>
                    <a:pt x="19900" y="330517"/>
                  </a:lnTo>
                  <a:lnTo>
                    <a:pt x="18389" y="331114"/>
                  </a:lnTo>
                  <a:lnTo>
                    <a:pt x="22733" y="324929"/>
                  </a:lnTo>
                  <a:lnTo>
                    <a:pt x="27038" y="319443"/>
                  </a:lnTo>
                  <a:lnTo>
                    <a:pt x="35572" y="309791"/>
                  </a:lnTo>
                  <a:lnTo>
                    <a:pt x="40081" y="305295"/>
                  </a:lnTo>
                  <a:lnTo>
                    <a:pt x="44818" y="301155"/>
                  </a:lnTo>
                  <a:lnTo>
                    <a:pt x="30835" y="301155"/>
                  </a:lnTo>
                  <a:lnTo>
                    <a:pt x="2489" y="336892"/>
                  </a:lnTo>
                  <a:lnTo>
                    <a:pt x="0" y="344906"/>
                  </a:lnTo>
                  <a:lnTo>
                    <a:pt x="0" y="360730"/>
                  </a:lnTo>
                  <a:lnTo>
                    <a:pt x="2362" y="367233"/>
                  </a:lnTo>
                  <a:lnTo>
                    <a:pt x="11849" y="376974"/>
                  </a:lnTo>
                  <a:lnTo>
                    <a:pt x="18186" y="379399"/>
                  </a:lnTo>
                  <a:lnTo>
                    <a:pt x="33667" y="379399"/>
                  </a:lnTo>
                  <a:lnTo>
                    <a:pt x="39814" y="377012"/>
                  </a:lnTo>
                  <a:lnTo>
                    <a:pt x="46951" y="369849"/>
                  </a:lnTo>
                  <a:lnTo>
                    <a:pt x="49301" y="367474"/>
                  </a:lnTo>
                  <a:lnTo>
                    <a:pt x="51676" y="361302"/>
                  </a:lnTo>
                  <a:lnTo>
                    <a:pt x="51676" y="346684"/>
                  </a:lnTo>
                  <a:close/>
                </a:path>
                <a:path w="1313180" h="379729">
                  <a:moveTo>
                    <a:pt x="88569" y="0"/>
                  </a:moveTo>
                  <a:lnTo>
                    <a:pt x="78536" y="0"/>
                  </a:lnTo>
                  <a:lnTo>
                    <a:pt x="78536" y="361162"/>
                  </a:lnTo>
                  <a:lnTo>
                    <a:pt x="88569" y="361162"/>
                  </a:lnTo>
                  <a:lnTo>
                    <a:pt x="88569" y="0"/>
                  </a:lnTo>
                  <a:close/>
                </a:path>
                <a:path w="1313180" h="379729">
                  <a:moveTo>
                    <a:pt x="112344" y="0"/>
                  </a:moveTo>
                  <a:lnTo>
                    <a:pt x="103200" y="0"/>
                  </a:lnTo>
                  <a:lnTo>
                    <a:pt x="103200" y="361162"/>
                  </a:lnTo>
                  <a:lnTo>
                    <a:pt x="112344" y="361162"/>
                  </a:lnTo>
                  <a:lnTo>
                    <a:pt x="112344" y="0"/>
                  </a:lnTo>
                  <a:close/>
                </a:path>
                <a:path w="1313180" h="379729">
                  <a:moveTo>
                    <a:pt x="173583" y="0"/>
                  </a:moveTo>
                  <a:lnTo>
                    <a:pt x="151650" y="0"/>
                  </a:lnTo>
                  <a:lnTo>
                    <a:pt x="151650" y="288061"/>
                  </a:lnTo>
                  <a:lnTo>
                    <a:pt x="173583" y="288061"/>
                  </a:lnTo>
                  <a:lnTo>
                    <a:pt x="173583" y="0"/>
                  </a:lnTo>
                  <a:close/>
                </a:path>
                <a:path w="1313180" h="379729">
                  <a:moveTo>
                    <a:pt x="184175" y="331152"/>
                  </a:moveTo>
                  <a:lnTo>
                    <a:pt x="176174" y="304965"/>
                  </a:lnTo>
                  <a:lnTo>
                    <a:pt x="174663" y="303491"/>
                  </a:lnTo>
                  <a:lnTo>
                    <a:pt x="173101" y="302729"/>
                  </a:lnTo>
                  <a:lnTo>
                    <a:pt x="173101" y="348805"/>
                  </a:lnTo>
                  <a:lnTo>
                    <a:pt x="172847" y="353834"/>
                  </a:lnTo>
                  <a:lnTo>
                    <a:pt x="161671" y="370217"/>
                  </a:lnTo>
                  <a:lnTo>
                    <a:pt x="154025" y="370217"/>
                  </a:lnTo>
                  <a:lnTo>
                    <a:pt x="151130" y="369887"/>
                  </a:lnTo>
                  <a:lnTo>
                    <a:pt x="148056" y="368566"/>
                  </a:lnTo>
                  <a:lnTo>
                    <a:pt x="146926" y="367347"/>
                  </a:lnTo>
                  <a:lnTo>
                    <a:pt x="146215" y="365556"/>
                  </a:lnTo>
                  <a:lnTo>
                    <a:pt x="145300" y="363486"/>
                  </a:lnTo>
                  <a:lnTo>
                    <a:pt x="143611" y="331152"/>
                  </a:lnTo>
                  <a:lnTo>
                    <a:pt x="143802" y="327152"/>
                  </a:lnTo>
                  <a:lnTo>
                    <a:pt x="154647" y="309486"/>
                  </a:lnTo>
                  <a:lnTo>
                    <a:pt x="162013" y="309486"/>
                  </a:lnTo>
                  <a:lnTo>
                    <a:pt x="173101" y="348805"/>
                  </a:lnTo>
                  <a:lnTo>
                    <a:pt x="173101" y="302729"/>
                  </a:lnTo>
                  <a:lnTo>
                    <a:pt x="172402" y="302374"/>
                  </a:lnTo>
                  <a:lnTo>
                    <a:pt x="166433" y="300901"/>
                  </a:lnTo>
                  <a:lnTo>
                    <a:pt x="162725" y="300545"/>
                  </a:lnTo>
                  <a:lnTo>
                    <a:pt x="153263" y="300545"/>
                  </a:lnTo>
                  <a:lnTo>
                    <a:pt x="132524" y="348805"/>
                  </a:lnTo>
                  <a:lnTo>
                    <a:pt x="133070" y="355460"/>
                  </a:lnTo>
                  <a:lnTo>
                    <a:pt x="153263" y="379641"/>
                  </a:lnTo>
                  <a:lnTo>
                    <a:pt x="163322" y="379641"/>
                  </a:lnTo>
                  <a:lnTo>
                    <a:pt x="182435" y="361403"/>
                  </a:lnTo>
                  <a:lnTo>
                    <a:pt x="183578" y="355993"/>
                  </a:lnTo>
                  <a:lnTo>
                    <a:pt x="183642" y="355460"/>
                  </a:lnTo>
                  <a:lnTo>
                    <a:pt x="184175" y="348805"/>
                  </a:lnTo>
                  <a:lnTo>
                    <a:pt x="184175" y="331152"/>
                  </a:lnTo>
                  <a:close/>
                </a:path>
                <a:path w="1313180" h="379729">
                  <a:moveTo>
                    <a:pt x="198247" y="0"/>
                  </a:moveTo>
                  <a:lnTo>
                    <a:pt x="189115" y="0"/>
                  </a:lnTo>
                  <a:lnTo>
                    <a:pt x="189115" y="288061"/>
                  </a:lnTo>
                  <a:lnTo>
                    <a:pt x="198247" y="288061"/>
                  </a:lnTo>
                  <a:lnTo>
                    <a:pt x="198247" y="0"/>
                  </a:lnTo>
                  <a:close/>
                </a:path>
                <a:path w="1313180" h="379729">
                  <a:moveTo>
                    <a:pt x="222008" y="0"/>
                  </a:moveTo>
                  <a:lnTo>
                    <a:pt x="212877" y="0"/>
                  </a:lnTo>
                  <a:lnTo>
                    <a:pt x="212877" y="288061"/>
                  </a:lnTo>
                  <a:lnTo>
                    <a:pt x="222008" y="288061"/>
                  </a:lnTo>
                  <a:lnTo>
                    <a:pt x="222008" y="0"/>
                  </a:lnTo>
                  <a:close/>
                </a:path>
                <a:path w="1313180" h="379729">
                  <a:moveTo>
                    <a:pt x="269163" y="331152"/>
                  </a:moveTo>
                  <a:lnTo>
                    <a:pt x="261162" y="304965"/>
                  </a:lnTo>
                  <a:lnTo>
                    <a:pt x="259651" y="303491"/>
                  </a:lnTo>
                  <a:lnTo>
                    <a:pt x="258089" y="302729"/>
                  </a:lnTo>
                  <a:lnTo>
                    <a:pt x="258089" y="348805"/>
                  </a:lnTo>
                  <a:lnTo>
                    <a:pt x="257835" y="353834"/>
                  </a:lnTo>
                  <a:lnTo>
                    <a:pt x="250774" y="369582"/>
                  </a:lnTo>
                  <a:lnTo>
                    <a:pt x="249148" y="370014"/>
                  </a:lnTo>
                  <a:lnTo>
                    <a:pt x="246659" y="370217"/>
                  </a:lnTo>
                  <a:lnTo>
                    <a:pt x="239014" y="370217"/>
                  </a:lnTo>
                  <a:lnTo>
                    <a:pt x="236118" y="369887"/>
                  </a:lnTo>
                  <a:lnTo>
                    <a:pt x="233032" y="368566"/>
                  </a:lnTo>
                  <a:lnTo>
                    <a:pt x="231914" y="367347"/>
                  </a:lnTo>
                  <a:lnTo>
                    <a:pt x="231203" y="365556"/>
                  </a:lnTo>
                  <a:lnTo>
                    <a:pt x="230289" y="363486"/>
                  </a:lnTo>
                  <a:lnTo>
                    <a:pt x="228600" y="331152"/>
                  </a:lnTo>
                  <a:lnTo>
                    <a:pt x="228790" y="327152"/>
                  </a:lnTo>
                  <a:lnTo>
                    <a:pt x="239636" y="309486"/>
                  </a:lnTo>
                  <a:lnTo>
                    <a:pt x="247002" y="309486"/>
                  </a:lnTo>
                  <a:lnTo>
                    <a:pt x="258089" y="348805"/>
                  </a:lnTo>
                  <a:lnTo>
                    <a:pt x="258089" y="302729"/>
                  </a:lnTo>
                  <a:lnTo>
                    <a:pt x="257390" y="302374"/>
                  </a:lnTo>
                  <a:lnTo>
                    <a:pt x="251421" y="300901"/>
                  </a:lnTo>
                  <a:lnTo>
                    <a:pt x="247713" y="300545"/>
                  </a:lnTo>
                  <a:lnTo>
                    <a:pt x="238239" y="300545"/>
                  </a:lnTo>
                  <a:lnTo>
                    <a:pt x="217512" y="348805"/>
                  </a:lnTo>
                  <a:lnTo>
                    <a:pt x="218059" y="355460"/>
                  </a:lnTo>
                  <a:lnTo>
                    <a:pt x="238239" y="379641"/>
                  </a:lnTo>
                  <a:lnTo>
                    <a:pt x="248310" y="379641"/>
                  </a:lnTo>
                  <a:lnTo>
                    <a:pt x="269163" y="348805"/>
                  </a:lnTo>
                  <a:lnTo>
                    <a:pt x="269163" y="331152"/>
                  </a:lnTo>
                  <a:close/>
                </a:path>
                <a:path w="1313180" h="379729">
                  <a:moveTo>
                    <a:pt x="283235" y="0"/>
                  </a:moveTo>
                  <a:lnTo>
                    <a:pt x="249428" y="0"/>
                  </a:lnTo>
                  <a:lnTo>
                    <a:pt x="249428" y="288061"/>
                  </a:lnTo>
                  <a:lnTo>
                    <a:pt x="283235" y="288061"/>
                  </a:lnTo>
                  <a:lnTo>
                    <a:pt x="283235" y="0"/>
                  </a:lnTo>
                  <a:close/>
                </a:path>
                <a:path w="1313180" h="379729">
                  <a:moveTo>
                    <a:pt x="331673" y="0"/>
                  </a:moveTo>
                  <a:lnTo>
                    <a:pt x="298780" y="0"/>
                  </a:lnTo>
                  <a:lnTo>
                    <a:pt x="298780" y="288061"/>
                  </a:lnTo>
                  <a:lnTo>
                    <a:pt x="331673" y="288061"/>
                  </a:lnTo>
                  <a:lnTo>
                    <a:pt x="331673" y="0"/>
                  </a:lnTo>
                  <a:close/>
                </a:path>
                <a:path w="1313180" h="379729">
                  <a:moveTo>
                    <a:pt x="350240" y="344144"/>
                  </a:moveTo>
                  <a:lnTo>
                    <a:pt x="347726" y="338213"/>
                  </a:lnTo>
                  <a:lnTo>
                    <a:pt x="337731" y="329031"/>
                  </a:lnTo>
                  <a:lnTo>
                    <a:pt x="331279" y="326745"/>
                  </a:lnTo>
                  <a:lnTo>
                    <a:pt x="318160" y="326872"/>
                  </a:lnTo>
                  <a:lnTo>
                    <a:pt x="318998" y="310946"/>
                  </a:lnTo>
                  <a:lnTo>
                    <a:pt x="347916" y="310946"/>
                  </a:lnTo>
                  <a:lnTo>
                    <a:pt x="347916" y="301764"/>
                  </a:lnTo>
                  <a:lnTo>
                    <a:pt x="309460" y="301764"/>
                  </a:lnTo>
                  <a:lnTo>
                    <a:pt x="307009" y="337032"/>
                  </a:lnTo>
                  <a:lnTo>
                    <a:pt x="316522" y="336003"/>
                  </a:lnTo>
                  <a:lnTo>
                    <a:pt x="325907" y="335927"/>
                  </a:lnTo>
                  <a:lnTo>
                    <a:pt x="330644" y="337248"/>
                  </a:lnTo>
                  <a:lnTo>
                    <a:pt x="337502" y="342607"/>
                  </a:lnTo>
                  <a:lnTo>
                    <a:pt x="339217" y="346227"/>
                  </a:lnTo>
                  <a:lnTo>
                    <a:pt x="339217" y="356908"/>
                  </a:lnTo>
                  <a:lnTo>
                    <a:pt x="336727" y="361607"/>
                  </a:lnTo>
                  <a:lnTo>
                    <a:pt x="326809" y="368300"/>
                  </a:lnTo>
                  <a:lnTo>
                    <a:pt x="319824" y="369963"/>
                  </a:lnTo>
                  <a:lnTo>
                    <a:pt x="310832" y="369963"/>
                  </a:lnTo>
                  <a:lnTo>
                    <a:pt x="306768" y="369849"/>
                  </a:lnTo>
                  <a:lnTo>
                    <a:pt x="306768" y="379399"/>
                  </a:lnTo>
                  <a:lnTo>
                    <a:pt x="309689" y="379399"/>
                  </a:lnTo>
                  <a:lnTo>
                    <a:pt x="318681" y="378929"/>
                  </a:lnTo>
                  <a:lnTo>
                    <a:pt x="350240" y="360146"/>
                  </a:lnTo>
                  <a:lnTo>
                    <a:pt x="350240" y="344144"/>
                  </a:lnTo>
                  <a:close/>
                </a:path>
                <a:path w="1313180" h="379729">
                  <a:moveTo>
                    <a:pt x="368223" y="0"/>
                  </a:moveTo>
                  <a:lnTo>
                    <a:pt x="359092" y="0"/>
                  </a:lnTo>
                  <a:lnTo>
                    <a:pt x="359092" y="288061"/>
                  </a:lnTo>
                  <a:lnTo>
                    <a:pt x="368223" y="288061"/>
                  </a:lnTo>
                  <a:lnTo>
                    <a:pt x="368223" y="0"/>
                  </a:lnTo>
                  <a:close/>
                </a:path>
                <a:path w="1313180" h="379729">
                  <a:moveTo>
                    <a:pt x="404774" y="0"/>
                  </a:moveTo>
                  <a:lnTo>
                    <a:pt x="383768" y="0"/>
                  </a:lnTo>
                  <a:lnTo>
                    <a:pt x="383768" y="288061"/>
                  </a:lnTo>
                  <a:lnTo>
                    <a:pt x="404774" y="288061"/>
                  </a:lnTo>
                  <a:lnTo>
                    <a:pt x="404774" y="0"/>
                  </a:lnTo>
                  <a:close/>
                </a:path>
                <a:path w="1313180" h="379729">
                  <a:moveTo>
                    <a:pt x="424637" y="301752"/>
                  </a:moveTo>
                  <a:lnTo>
                    <a:pt x="412978" y="301752"/>
                  </a:lnTo>
                  <a:lnTo>
                    <a:pt x="394868" y="316712"/>
                  </a:lnTo>
                  <a:lnTo>
                    <a:pt x="394868" y="330288"/>
                  </a:lnTo>
                  <a:lnTo>
                    <a:pt x="413486" y="314020"/>
                  </a:lnTo>
                  <a:lnTo>
                    <a:pt x="413486" y="378536"/>
                  </a:lnTo>
                  <a:lnTo>
                    <a:pt x="424637" y="378536"/>
                  </a:lnTo>
                  <a:lnTo>
                    <a:pt x="424637" y="301752"/>
                  </a:lnTo>
                  <a:close/>
                </a:path>
                <a:path w="1313180" h="379729">
                  <a:moveTo>
                    <a:pt x="454126" y="0"/>
                  </a:moveTo>
                  <a:lnTo>
                    <a:pt x="432193" y="0"/>
                  </a:lnTo>
                  <a:lnTo>
                    <a:pt x="432193" y="288061"/>
                  </a:lnTo>
                  <a:lnTo>
                    <a:pt x="454126" y="288061"/>
                  </a:lnTo>
                  <a:lnTo>
                    <a:pt x="454126" y="0"/>
                  </a:lnTo>
                  <a:close/>
                </a:path>
                <a:path w="1313180" h="379729">
                  <a:moveTo>
                    <a:pt x="502564" y="0"/>
                  </a:moveTo>
                  <a:lnTo>
                    <a:pt x="481545" y="0"/>
                  </a:lnTo>
                  <a:lnTo>
                    <a:pt x="481545" y="288061"/>
                  </a:lnTo>
                  <a:lnTo>
                    <a:pt x="502564" y="288061"/>
                  </a:lnTo>
                  <a:lnTo>
                    <a:pt x="502564" y="0"/>
                  </a:lnTo>
                  <a:close/>
                </a:path>
                <a:path w="1313180" h="379729">
                  <a:moveTo>
                    <a:pt x="509625" y="301752"/>
                  </a:moveTo>
                  <a:lnTo>
                    <a:pt x="497967" y="301752"/>
                  </a:lnTo>
                  <a:lnTo>
                    <a:pt x="479869" y="316712"/>
                  </a:lnTo>
                  <a:lnTo>
                    <a:pt x="479869" y="330288"/>
                  </a:lnTo>
                  <a:lnTo>
                    <a:pt x="498475" y="314020"/>
                  </a:lnTo>
                  <a:lnTo>
                    <a:pt x="498475" y="378536"/>
                  </a:lnTo>
                  <a:lnTo>
                    <a:pt x="509625" y="378536"/>
                  </a:lnTo>
                  <a:lnTo>
                    <a:pt x="509625" y="301752"/>
                  </a:lnTo>
                  <a:close/>
                </a:path>
                <a:path w="1313180" h="379729">
                  <a:moveTo>
                    <a:pt x="539102" y="0"/>
                  </a:moveTo>
                  <a:lnTo>
                    <a:pt x="529983" y="0"/>
                  </a:lnTo>
                  <a:lnTo>
                    <a:pt x="529983" y="288061"/>
                  </a:lnTo>
                  <a:lnTo>
                    <a:pt x="539102" y="288061"/>
                  </a:lnTo>
                  <a:lnTo>
                    <a:pt x="539102" y="0"/>
                  </a:lnTo>
                  <a:close/>
                </a:path>
                <a:path w="1313180" h="379729">
                  <a:moveTo>
                    <a:pt x="575652" y="0"/>
                  </a:moveTo>
                  <a:lnTo>
                    <a:pt x="554659" y="0"/>
                  </a:lnTo>
                  <a:lnTo>
                    <a:pt x="554659" y="288061"/>
                  </a:lnTo>
                  <a:lnTo>
                    <a:pt x="575652" y="288061"/>
                  </a:lnTo>
                  <a:lnTo>
                    <a:pt x="575652" y="0"/>
                  </a:lnTo>
                  <a:close/>
                </a:path>
                <a:path w="1313180" h="379729">
                  <a:moveTo>
                    <a:pt x="610031" y="365366"/>
                  </a:moveTo>
                  <a:lnTo>
                    <a:pt x="599008" y="338404"/>
                  </a:lnTo>
                  <a:lnTo>
                    <a:pt x="599008" y="361518"/>
                  </a:lnTo>
                  <a:lnTo>
                    <a:pt x="597712" y="364578"/>
                  </a:lnTo>
                  <a:lnTo>
                    <a:pt x="592480" y="369087"/>
                  </a:lnTo>
                  <a:lnTo>
                    <a:pt x="588822" y="370205"/>
                  </a:lnTo>
                  <a:lnTo>
                    <a:pt x="579539" y="370205"/>
                  </a:lnTo>
                  <a:lnTo>
                    <a:pt x="575906" y="369087"/>
                  </a:lnTo>
                  <a:lnTo>
                    <a:pt x="570687" y="364578"/>
                  </a:lnTo>
                  <a:lnTo>
                    <a:pt x="569379" y="361518"/>
                  </a:lnTo>
                  <a:lnTo>
                    <a:pt x="569379" y="354190"/>
                  </a:lnTo>
                  <a:lnTo>
                    <a:pt x="570496" y="351231"/>
                  </a:lnTo>
                  <a:lnTo>
                    <a:pt x="572770" y="348716"/>
                  </a:lnTo>
                  <a:lnTo>
                    <a:pt x="575005" y="346202"/>
                  </a:lnTo>
                  <a:lnTo>
                    <a:pt x="578802" y="343700"/>
                  </a:lnTo>
                  <a:lnTo>
                    <a:pt x="584174" y="341185"/>
                  </a:lnTo>
                  <a:lnTo>
                    <a:pt x="589559" y="343700"/>
                  </a:lnTo>
                  <a:lnTo>
                    <a:pt x="593382" y="346202"/>
                  </a:lnTo>
                  <a:lnTo>
                    <a:pt x="595617" y="348742"/>
                  </a:lnTo>
                  <a:lnTo>
                    <a:pt x="597890" y="351269"/>
                  </a:lnTo>
                  <a:lnTo>
                    <a:pt x="598995" y="354190"/>
                  </a:lnTo>
                  <a:lnTo>
                    <a:pt x="599008" y="361518"/>
                  </a:lnTo>
                  <a:lnTo>
                    <a:pt x="599008" y="338404"/>
                  </a:lnTo>
                  <a:lnTo>
                    <a:pt x="593966" y="335673"/>
                  </a:lnTo>
                  <a:lnTo>
                    <a:pt x="598157" y="333044"/>
                  </a:lnTo>
                  <a:lnTo>
                    <a:pt x="601091" y="330415"/>
                  </a:lnTo>
                  <a:lnTo>
                    <a:pt x="601281" y="330250"/>
                  </a:lnTo>
                  <a:lnTo>
                    <a:pt x="603440" y="327037"/>
                  </a:lnTo>
                  <a:lnTo>
                    <a:pt x="605345" y="324269"/>
                  </a:lnTo>
                  <a:lnTo>
                    <a:pt x="606298" y="321221"/>
                  </a:lnTo>
                  <a:lnTo>
                    <a:pt x="606234" y="312140"/>
                  </a:lnTo>
                  <a:lnTo>
                    <a:pt x="605104" y="309841"/>
                  </a:lnTo>
                  <a:lnTo>
                    <a:pt x="604354" y="308330"/>
                  </a:lnTo>
                  <a:lnTo>
                    <a:pt x="596341" y="302183"/>
                  </a:lnTo>
                  <a:lnTo>
                    <a:pt x="595782" y="302031"/>
                  </a:lnTo>
                  <a:lnTo>
                    <a:pt x="595782" y="315709"/>
                  </a:lnTo>
                  <a:lnTo>
                    <a:pt x="595718" y="321005"/>
                  </a:lnTo>
                  <a:lnTo>
                    <a:pt x="584174" y="330415"/>
                  </a:lnTo>
                  <a:lnTo>
                    <a:pt x="580415" y="328904"/>
                  </a:lnTo>
                  <a:lnTo>
                    <a:pt x="577545" y="327101"/>
                  </a:lnTo>
                  <a:lnTo>
                    <a:pt x="573557" y="322999"/>
                  </a:lnTo>
                  <a:lnTo>
                    <a:pt x="572681" y="321005"/>
                  </a:lnTo>
                  <a:lnTo>
                    <a:pt x="572566" y="315709"/>
                  </a:lnTo>
                  <a:lnTo>
                    <a:pt x="573608" y="313677"/>
                  </a:lnTo>
                  <a:lnTo>
                    <a:pt x="577786" y="310616"/>
                  </a:lnTo>
                  <a:lnTo>
                    <a:pt x="580618" y="309841"/>
                  </a:lnTo>
                  <a:lnTo>
                    <a:pt x="587870" y="309841"/>
                  </a:lnTo>
                  <a:lnTo>
                    <a:pt x="590740" y="310616"/>
                  </a:lnTo>
                  <a:lnTo>
                    <a:pt x="592785" y="312140"/>
                  </a:lnTo>
                  <a:lnTo>
                    <a:pt x="594804" y="313677"/>
                  </a:lnTo>
                  <a:lnTo>
                    <a:pt x="595782" y="315709"/>
                  </a:lnTo>
                  <a:lnTo>
                    <a:pt x="595782" y="302031"/>
                  </a:lnTo>
                  <a:lnTo>
                    <a:pt x="590956" y="300647"/>
                  </a:lnTo>
                  <a:lnTo>
                    <a:pt x="577380" y="300647"/>
                  </a:lnTo>
                  <a:lnTo>
                    <a:pt x="572008" y="302221"/>
                  </a:lnTo>
                  <a:lnTo>
                    <a:pt x="564032" y="308470"/>
                  </a:lnTo>
                  <a:lnTo>
                    <a:pt x="562025" y="312674"/>
                  </a:lnTo>
                  <a:lnTo>
                    <a:pt x="562025" y="321221"/>
                  </a:lnTo>
                  <a:lnTo>
                    <a:pt x="563054" y="324370"/>
                  </a:lnTo>
                  <a:lnTo>
                    <a:pt x="567169" y="330263"/>
                  </a:lnTo>
                  <a:lnTo>
                    <a:pt x="570280" y="333044"/>
                  </a:lnTo>
                  <a:lnTo>
                    <a:pt x="574421" y="335673"/>
                  </a:lnTo>
                  <a:lnTo>
                    <a:pt x="568718" y="338772"/>
                  </a:lnTo>
                  <a:lnTo>
                    <a:pt x="564629" y="342087"/>
                  </a:lnTo>
                  <a:lnTo>
                    <a:pt x="559600" y="349059"/>
                  </a:lnTo>
                  <a:lnTo>
                    <a:pt x="558355" y="353212"/>
                  </a:lnTo>
                  <a:lnTo>
                    <a:pt x="558355" y="364845"/>
                  </a:lnTo>
                  <a:lnTo>
                    <a:pt x="560603" y="370166"/>
                  </a:lnTo>
                  <a:lnTo>
                    <a:pt x="569607" y="377736"/>
                  </a:lnTo>
                  <a:lnTo>
                    <a:pt x="575970" y="379641"/>
                  </a:lnTo>
                  <a:lnTo>
                    <a:pt x="592404" y="379641"/>
                  </a:lnTo>
                  <a:lnTo>
                    <a:pt x="598792" y="377825"/>
                  </a:lnTo>
                  <a:lnTo>
                    <a:pt x="607783" y="370509"/>
                  </a:lnTo>
                  <a:lnTo>
                    <a:pt x="607910" y="370205"/>
                  </a:lnTo>
                  <a:lnTo>
                    <a:pt x="610031" y="365366"/>
                  </a:lnTo>
                  <a:close/>
                </a:path>
                <a:path w="1313180" h="379729">
                  <a:moveTo>
                    <a:pt x="624103" y="0"/>
                  </a:moveTo>
                  <a:lnTo>
                    <a:pt x="590296" y="0"/>
                  </a:lnTo>
                  <a:lnTo>
                    <a:pt x="590296" y="288061"/>
                  </a:lnTo>
                  <a:lnTo>
                    <a:pt x="624103" y="288061"/>
                  </a:lnTo>
                  <a:lnTo>
                    <a:pt x="624103" y="0"/>
                  </a:lnTo>
                  <a:close/>
                </a:path>
                <a:path w="1313180" h="379729">
                  <a:moveTo>
                    <a:pt x="648779" y="0"/>
                  </a:moveTo>
                  <a:lnTo>
                    <a:pt x="639648" y="0"/>
                  </a:lnTo>
                  <a:lnTo>
                    <a:pt x="639648" y="361162"/>
                  </a:lnTo>
                  <a:lnTo>
                    <a:pt x="648779" y="361162"/>
                  </a:lnTo>
                  <a:lnTo>
                    <a:pt x="648779" y="0"/>
                  </a:lnTo>
                  <a:close/>
                </a:path>
                <a:path w="1313180" h="379729">
                  <a:moveTo>
                    <a:pt x="672528" y="0"/>
                  </a:moveTo>
                  <a:lnTo>
                    <a:pt x="663409" y="0"/>
                  </a:lnTo>
                  <a:lnTo>
                    <a:pt x="663409" y="361162"/>
                  </a:lnTo>
                  <a:lnTo>
                    <a:pt x="672528" y="361162"/>
                  </a:lnTo>
                  <a:lnTo>
                    <a:pt x="672528" y="0"/>
                  </a:lnTo>
                  <a:close/>
                </a:path>
                <a:path w="1313180" h="379729">
                  <a:moveTo>
                    <a:pt x="721880" y="0"/>
                  </a:moveTo>
                  <a:lnTo>
                    <a:pt x="688073" y="0"/>
                  </a:lnTo>
                  <a:lnTo>
                    <a:pt x="688073" y="288061"/>
                  </a:lnTo>
                  <a:lnTo>
                    <a:pt x="721880" y="288061"/>
                  </a:lnTo>
                  <a:lnTo>
                    <a:pt x="721880" y="0"/>
                  </a:lnTo>
                  <a:close/>
                </a:path>
                <a:path w="1313180" h="379729">
                  <a:moveTo>
                    <a:pt x="744359" y="331152"/>
                  </a:moveTo>
                  <a:lnTo>
                    <a:pt x="736358" y="304965"/>
                  </a:lnTo>
                  <a:lnTo>
                    <a:pt x="734847" y="303491"/>
                  </a:lnTo>
                  <a:lnTo>
                    <a:pt x="733285" y="302729"/>
                  </a:lnTo>
                  <a:lnTo>
                    <a:pt x="733285" y="348805"/>
                  </a:lnTo>
                  <a:lnTo>
                    <a:pt x="733031" y="353834"/>
                  </a:lnTo>
                  <a:lnTo>
                    <a:pt x="721855" y="370217"/>
                  </a:lnTo>
                  <a:lnTo>
                    <a:pt x="714209" y="370217"/>
                  </a:lnTo>
                  <a:lnTo>
                    <a:pt x="711314" y="369887"/>
                  </a:lnTo>
                  <a:lnTo>
                    <a:pt x="708240" y="368566"/>
                  </a:lnTo>
                  <a:lnTo>
                    <a:pt x="707110" y="367347"/>
                  </a:lnTo>
                  <a:lnTo>
                    <a:pt x="706399" y="365556"/>
                  </a:lnTo>
                  <a:lnTo>
                    <a:pt x="705485" y="363486"/>
                  </a:lnTo>
                  <a:lnTo>
                    <a:pt x="704811" y="360299"/>
                  </a:lnTo>
                  <a:lnTo>
                    <a:pt x="703922" y="351688"/>
                  </a:lnTo>
                  <a:lnTo>
                    <a:pt x="703808" y="348805"/>
                  </a:lnTo>
                  <a:lnTo>
                    <a:pt x="703795" y="331152"/>
                  </a:lnTo>
                  <a:lnTo>
                    <a:pt x="703986" y="327152"/>
                  </a:lnTo>
                  <a:lnTo>
                    <a:pt x="714832" y="309486"/>
                  </a:lnTo>
                  <a:lnTo>
                    <a:pt x="722198" y="309486"/>
                  </a:lnTo>
                  <a:lnTo>
                    <a:pt x="733285" y="348805"/>
                  </a:lnTo>
                  <a:lnTo>
                    <a:pt x="733285" y="302729"/>
                  </a:lnTo>
                  <a:lnTo>
                    <a:pt x="732586" y="302374"/>
                  </a:lnTo>
                  <a:lnTo>
                    <a:pt x="726617" y="300901"/>
                  </a:lnTo>
                  <a:lnTo>
                    <a:pt x="722909" y="300545"/>
                  </a:lnTo>
                  <a:lnTo>
                    <a:pt x="713435" y="300545"/>
                  </a:lnTo>
                  <a:lnTo>
                    <a:pt x="692708" y="348805"/>
                  </a:lnTo>
                  <a:lnTo>
                    <a:pt x="693254" y="355460"/>
                  </a:lnTo>
                  <a:lnTo>
                    <a:pt x="713435" y="379641"/>
                  </a:lnTo>
                  <a:lnTo>
                    <a:pt x="723506" y="379641"/>
                  </a:lnTo>
                  <a:lnTo>
                    <a:pt x="742619" y="361403"/>
                  </a:lnTo>
                  <a:lnTo>
                    <a:pt x="743788" y="355866"/>
                  </a:lnTo>
                  <a:lnTo>
                    <a:pt x="744359" y="348805"/>
                  </a:lnTo>
                  <a:lnTo>
                    <a:pt x="744359" y="331152"/>
                  </a:lnTo>
                  <a:close/>
                </a:path>
                <a:path w="1313180" h="379729">
                  <a:moveTo>
                    <a:pt x="758431" y="0"/>
                  </a:moveTo>
                  <a:lnTo>
                    <a:pt x="749300" y="0"/>
                  </a:lnTo>
                  <a:lnTo>
                    <a:pt x="749300" y="288061"/>
                  </a:lnTo>
                  <a:lnTo>
                    <a:pt x="758431" y="288061"/>
                  </a:lnTo>
                  <a:lnTo>
                    <a:pt x="758431" y="0"/>
                  </a:lnTo>
                  <a:close/>
                </a:path>
                <a:path w="1313180" h="379729">
                  <a:moveTo>
                    <a:pt x="806869" y="0"/>
                  </a:moveTo>
                  <a:lnTo>
                    <a:pt x="773061" y="0"/>
                  </a:lnTo>
                  <a:lnTo>
                    <a:pt x="773061" y="288061"/>
                  </a:lnTo>
                  <a:lnTo>
                    <a:pt x="806869" y="288061"/>
                  </a:lnTo>
                  <a:lnTo>
                    <a:pt x="806869" y="0"/>
                  </a:lnTo>
                  <a:close/>
                </a:path>
                <a:path w="1313180" h="379729">
                  <a:moveTo>
                    <a:pt x="829348" y="331152"/>
                  </a:moveTo>
                  <a:lnTo>
                    <a:pt x="821347" y="304965"/>
                  </a:lnTo>
                  <a:lnTo>
                    <a:pt x="819835" y="303491"/>
                  </a:lnTo>
                  <a:lnTo>
                    <a:pt x="818273" y="302729"/>
                  </a:lnTo>
                  <a:lnTo>
                    <a:pt x="818273" y="348805"/>
                  </a:lnTo>
                  <a:lnTo>
                    <a:pt x="818019" y="353834"/>
                  </a:lnTo>
                  <a:lnTo>
                    <a:pt x="810958" y="369582"/>
                  </a:lnTo>
                  <a:lnTo>
                    <a:pt x="809332" y="370014"/>
                  </a:lnTo>
                  <a:lnTo>
                    <a:pt x="806843" y="370217"/>
                  </a:lnTo>
                  <a:lnTo>
                    <a:pt x="799198" y="370217"/>
                  </a:lnTo>
                  <a:lnTo>
                    <a:pt x="796302" y="369887"/>
                  </a:lnTo>
                  <a:lnTo>
                    <a:pt x="793229" y="368566"/>
                  </a:lnTo>
                  <a:lnTo>
                    <a:pt x="792099" y="367347"/>
                  </a:lnTo>
                  <a:lnTo>
                    <a:pt x="791387" y="365556"/>
                  </a:lnTo>
                  <a:lnTo>
                    <a:pt x="790473" y="363486"/>
                  </a:lnTo>
                  <a:lnTo>
                    <a:pt x="788784" y="331152"/>
                  </a:lnTo>
                  <a:lnTo>
                    <a:pt x="788974" y="327152"/>
                  </a:lnTo>
                  <a:lnTo>
                    <a:pt x="799820" y="309486"/>
                  </a:lnTo>
                  <a:lnTo>
                    <a:pt x="807186" y="309486"/>
                  </a:lnTo>
                  <a:lnTo>
                    <a:pt x="818273" y="348805"/>
                  </a:lnTo>
                  <a:lnTo>
                    <a:pt x="818273" y="302729"/>
                  </a:lnTo>
                  <a:lnTo>
                    <a:pt x="817575" y="302374"/>
                  </a:lnTo>
                  <a:lnTo>
                    <a:pt x="811618" y="300901"/>
                  </a:lnTo>
                  <a:lnTo>
                    <a:pt x="807897" y="300545"/>
                  </a:lnTo>
                  <a:lnTo>
                    <a:pt x="798423" y="300545"/>
                  </a:lnTo>
                  <a:lnTo>
                    <a:pt x="777697" y="348805"/>
                  </a:lnTo>
                  <a:lnTo>
                    <a:pt x="778243" y="355460"/>
                  </a:lnTo>
                  <a:lnTo>
                    <a:pt x="798423" y="379641"/>
                  </a:lnTo>
                  <a:lnTo>
                    <a:pt x="808494" y="379641"/>
                  </a:lnTo>
                  <a:lnTo>
                    <a:pt x="829348" y="348805"/>
                  </a:lnTo>
                  <a:lnTo>
                    <a:pt x="829348" y="331152"/>
                  </a:lnTo>
                  <a:close/>
                </a:path>
                <a:path w="1313180" h="379729">
                  <a:moveTo>
                    <a:pt x="843432" y="0"/>
                  </a:moveTo>
                  <a:lnTo>
                    <a:pt x="834288" y="0"/>
                  </a:lnTo>
                  <a:lnTo>
                    <a:pt x="834288" y="288061"/>
                  </a:lnTo>
                  <a:lnTo>
                    <a:pt x="843432" y="288061"/>
                  </a:lnTo>
                  <a:lnTo>
                    <a:pt x="843432" y="0"/>
                  </a:lnTo>
                  <a:close/>
                </a:path>
                <a:path w="1313180" h="379729">
                  <a:moveTo>
                    <a:pt x="868083" y="0"/>
                  </a:moveTo>
                  <a:lnTo>
                    <a:pt x="858951" y="0"/>
                  </a:lnTo>
                  <a:lnTo>
                    <a:pt x="858951" y="288061"/>
                  </a:lnTo>
                  <a:lnTo>
                    <a:pt x="868083" y="288061"/>
                  </a:lnTo>
                  <a:lnTo>
                    <a:pt x="868083" y="0"/>
                  </a:lnTo>
                  <a:close/>
                </a:path>
                <a:path w="1313180" h="379729">
                  <a:moveTo>
                    <a:pt x="913295" y="347941"/>
                  </a:moveTo>
                  <a:lnTo>
                    <a:pt x="911301" y="342544"/>
                  </a:lnTo>
                  <a:lnTo>
                    <a:pt x="903274" y="334454"/>
                  </a:lnTo>
                  <a:lnTo>
                    <a:pt x="897788" y="332282"/>
                  </a:lnTo>
                  <a:lnTo>
                    <a:pt x="890765" y="332003"/>
                  </a:lnTo>
                  <a:lnTo>
                    <a:pt x="910488" y="312280"/>
                  </a:lnTo>
                  <a:lnTo>
                    <a:pt x="910488" y="301752"/>
                  </a:lnTo>
                  <a:lnTo>
                    <a:pt x="864438" y="301752"/>
                  </a:lnTo>
                  <a:lnTo>
                    <a:pt x="864438" y="311061"/>
                  </a:lnTo>
                  <a:lnTo>
                    <a:pt x="897115" y="311061"/>
                  </a:lnTo>
                  <a:lnTo>
                    <a:pt x="876503" y="332117"/>
                  </a:lnTo>
                  <a:lnTo>
                    <a:pt x="876566" y="339839"/>
                  </a:lnTo>
                  <a:lnTo>
                    <a:pt x="887895" y="339585"/>
                  </a:lnTo>
                  <a:lnTo>
                    <a:pt x="893343" y="340753"/>
                  </a:lnTo>
                  <a:lnTo>
                    <a:pt x="900303" y="345427"/>
                  </a:lnTo>
                  <a:lnTo>
                    <a:pt x="902030" y="349059"/>
                  </a:lnTo>
                  <a:lnTo>
                    <a:pt x="902030" y="358813"/>
                  </a:lnTo>
                  <a:lnTo>
                    <a:pt x="900404" y="362712"/>
                  </a:lnTo>
                  <a:lnTo>
                    <a:pt x="893914" y="368617"/>
                  </a:lnTo>
                  <a:lnTo>
                    <a:pt x="889609" y="370078"/>
                  </a:lnTo>
                  <a:lnTo>
                    <a:pt x="880948" y="370078"/>
                  </a:lnTo>
                  <a:lnTo>
                    <a:pt x="877671" y="369633"/>
                  </a:lnTo>
                  <a:lnTo>
                    <a:pt x="871156" y="367880"/>
                  </a:lnTo>
                  <a:lnTo>
                    <a:pt x="867829" y="366534"/>
                  </a:lnTo>
                  <a:lnTo>
                    <a:pt x="864438" y="364693"/>
                  </a:lnTo>
                  <a:lnTo>
                    <a:pt x="864438" y="375729"/>
                  </a:lnTo>
                  <a:lnTo>
                    <a:pt x="867905" y="377037"/>
                  </a:lnTo>
                  <a:lnTo>
                    <a:pt x="871232" y="378015"/>
                  </a:lnTo>
                  <a:lnTo>
                    <a:pt x="877620" y="379310"/>
                  </a:lnTo>
                  <a:lnTo>
                    <a:pt x="880643" y="379628"/>
                  </a:lnTo>
                  <a:lnTo>
                    <a:pt x="892733" y="379628"/>
                  </a:lnTo>
                  <a:lnTo>
                    <a:pt x="899985" y="377405"/>
                  </a:lnTo>
                  <a:lnTo>
                    <a:pt x="910640" y="368465"/>
                  </a:lnTo>
                  <a:lnTo>
                    <a:pt x="913295" y="362394"/>
                  </a:lnTo>
                  <a:lnTo>
                    <a:pt x="913295" y="347941"/>
                  </a:lnTo>
                  <a:close/>
                </a:path>
                <a:path w="1313180" h="379729">
                  <a:moveTo>
                    <a:pt x="928408" y="0"/>
                  </a:moveTo>
                  <a:lnTo>
                    <a:pt x="919276" y="0"/>
                  </a:lnTo>
                  <a:lnTo>
                    <a:pt x="919276" y="288061"/>
                  </a:lnTo>
                  <a:lnTo>
                    <a:pt x="928408" y="288061"/>
                  </a:lnTo>
                  <a:lnTo>
                    <a:pt x="928408" y="0"/>
                  </a:lnTo>
                  <a:close/>
                </a:path>
                <a:path w="1313180" h="379729">
                  <a:moveTo>
                    <a:pt x="953084" y="0"/>
                  </a:moveTo>
                  <a:lnTo>
                    <a:pt x="943940" y="0"/>
                  </a:lnTo>
                  <a:lnTo>
                    <a:pt x="943940" y="288061"/>
                  </a:lnTo>
                  <a:lnTo>
                    <a:pt x="953084" y="288061"/>
                  </a:lnTo>
                  <a:lnTo>
                    <a:pt x="953084" y="0"/>
                  </a:lnTo>
                  <a:close/>
                </a:path>
                <a:path w="1313180" h="379729">
                  <a:moveTo>
                    <a:pt x="989634" y="0"/>
                  </a:moveTo>
                  <a:lnTo>
                    <a:pt x="980503" y="0"/>
                  </a:lnTo>
                  <a:lnTo>
                    <a:pt x="980503" y="288061"/>
                  </a:lnTo>
                  <a:lnTo>
                    <a:pt x="989634" y="288061"/>
                  </a:lnTo>
                  <a:lnTo>
                    <a:pt x="989634" y="0"/>
                  </a:lnTo>
                  <a:close/>
                </a:path>
                <a:path w="1313180" h="379729">
                  <a:moveTo>
                    <a:pt x="1000239" y="365366"/>
                  </a:moveTo>
                  <a:lnTo>
                    <a:pt x="989215" y="338404"/>
                  </a:lnTo>
                  <a:lnTo>
                    <a:pt x="989215" y="361518"/>
                  </a:lnTo>
                  <a:lnTo>
                    <a:pt x="987920" y="364578"/>
                  </a:lnTo>
                  <a:lnTo>
                    <a:pt x="982687" y="369087"/>
                  </a:lnTo>
                  <a:lnTo>
                    <a:pt x="979030" y="370205"/>
                  </a:lnTo>
                  <a:lnTo>
                    <a:pt x="969746" y="370205"/>
                  </a:lnTo>
                  <a:lnTo>
                    <a:pt x="966114" y="369087"/>
                  </a:lnTo>
                  <a:lnTo>
                    <a:pt x="960894" y="364578"/>
                  </a:lnTo>
                  <a:lnTo>
                    <a:pt x="959586" y="361518"/>
                  </a:lnTo>
                  <a:lnTo>
                    <a:pt x="959586" y="354190"/>
                  </a:lnTo>
                  <a:lnTo>
                    <a:pt x="960704" y="351231"/>
                  </a:lnTo>
                  <a:lnTo>
                    <a:pt x="962977" y="348716"/>
                  </a:lnTo>
                  <a:lnTo>
                    <a:pt x="965212" y="346202"/>
                  </a:lnTo>
                  <a:lnTo>
                    <a:pt x="969010" y="343700"/>
                  </a:lnTo>
                  <a:lnTo>
                    <a:pt x="974382" y="341185"/>
                  </a:lnTo>
                  <a:lnTo>
                    <a:pt x="979766" y="343700"/>
                  </a:lnTo>
                  <a:lnTo>
                    <a:pt x="983589" y="346202"/>
                  </a:lnTo>
                  <a:lnTo>
                    <a:pt x="985824" y="348742"/>
                  </a:lnTo>
                  <a:lnTo>
                    <a:pt x="988098" y="351269"/>
                  </a:lnTo>
                  <a:lnTo>
                    <a:pt x="989203" y="354190"/>
                  </a:lnTo>
                  <a:lnTo>
                    <a:pt x="989215" y="361518"/>
                  </a:lnTo>
                  <a:lnTo>
                    <a:pt x="989215" y="338404"/>
                  </a:lnTo>
                  <a:lnTo>
                    <a:pt x="984173" y="335673"/>
                  </a:lnTo>
                  <a:lnTo>
                    <a:pt x="988364" y="333044"/>
                  </a:lnTo>
                  <a:lnTo>
                    <a:pt x="991311" y="330415"/>
                  </a:lnTo>
                  <a:lnTo>
                    <a:pt x="991489" y="330250"/>
                  </a:lnTo>
                  <a:lnTo>
                    <a:pt x="993648" y="327037"/>
                  </a:lnTo>
                  <a:lnTo>
                    <a:pt x="995553" y="324269"/>
                  </a:lnTo>
                  <a:lnTo>
                    <a:pt x="996505" y="321221"/>
                  </a:lnTo>
                  <a:lnTo>
                    <a:pt x="996442" y="312140"/>
                  </a:lnTo>
                  <a:lnTo>
                    <a:pt x="995311" y="309841"/>
                  </a:lnTo>
                  <a:lnTo>
                    <a:pt x="994562" y="308330"/>
                  </a:lnTo>
                  <a:lnTo>
                    <a:pt x="986548" y="302183"/>
                  </a:lnTo>
                  <a:lnTo>
                    <a:pt x="986002" y="302031"/>
                  </a:lnTo>
                  <a:lnTo>
                    <a:pt x="986002" y="315709"/>
                  </a:lnTo>
                  <a:lnTo>
                    <a:pt x="985939" y="321005"/>
                  </a:lnTo>
                  <a:lnTo>
                    <a:pt x="974382" y="330415"/>
                  </a:lnTo>
                  <a:lnTo>
                    <a:pt x="970622" y="328904"/>
                  </a:lnTo>
                  <a:lnTo>
                    <a:pt x="967752" y="327101"/>
                  </a:lnTo>
                  <a:lnTo>
                    <a:pt x="963764" y="322999"/>
                  </a:lnTo>
                  <a:lnTo>
                    <a:pt x="962888" y="321005"/>
                  </a:lnTo>
                  <a:lnTo>
                    <a:pt x="962774" y="315709"/>
                  </a:lnTo>
                  <a:lnTo>
                    <a:pt x="963803" y="313677"/>
                  </a:lnTo>
                  <a:lnTo>
                    <a:pt x="967994" y="310616"/>
                  </a:lnTo>
                  <a:lnTo>
                    <a:pt x="970826" y="309841"/>
                  </a:lnTo>
                  <a:lnTo>
                    <a:pt x="978077" y="309841"/>
                  </a:lnTo>
                  <a:lnTo>
                    <a:pt x="980948" y="310616"/>
                  </a:lnTo>
                  <a:lnTo>
                    <a:pt x="982992" y="312140"/>
                  </a:lnTo>
                  <a:lnTo>
                    <a:pt x="985012" y="313677"/>
                  </a:lnTo>
                  <a:lnTo>
                    <a:pt x="986002" y="315709"/>
                  </a:lnTo>
                  <a:lnTo>
                    <a:pt x="986002" y="302031"/>
                  </a:lnTo>
                  <a:lnTo>
                    <a:pt x="981151" y="300647"/>
                  </a:lnTo>
                  <a:lnTo>
                    <a:pt x="967587" y="300647"/>
                  </a:lnTo>
                  <a:lnTo>
                    <a:pt x="962215" y="302221"/>
                  </a:lnTo>
                  <a:lnTo>
                    <a:pt x="954239" y="308470"/>
                  </a:lnTo>
                  <a:lnTo>
                    <a:pt x="952233" y="312674"/>
                  </a:lnTo>
                  <a:lnTo>
                    <a:pt x="952233" y="321221"/>
                  </a:lnTo>
                  <a:lnTo>
                    <a:pt x="953262" y="324370"/>
                  </a:lnTo>
                  <a:lnTo>
                    <a:pt x="957376" y="330263"/>
                  </a:lnTo>
                  <a:lnTo>
                    <a:pt x="960488" y="333044"/>
                  </a:lnTo>
                  <a:lnTo>
                    <a:pt x="964628" y="335673"/>
                  </a:lnTo>
                  <a:lnTo>
                    <a:pt x="958926" y="338772"/>
                  </a:lnTo>
                  <a:lnTo>
                    <a:pt x="954824" y="342087"/>
                  </a:lnTo>
                  <a:lnTo>
                    <a:pt x="949807" y="349059"/>
                  </a:lnTo>
                  <a:lnTo>
                    <a:pt x="948563" y="353212"/>
                  </a:lnTo>
                  <a:lnTo>
                    <a:pt x="948563" y="364845"/>
                  </a:lnTo>
                  <a:lnTo>
                    <a:pt x="950810" y="370166"/>
                  </a:lnTo>
                  <a:lnTo>
                    <a:pt x="959815" y="377736"/>
                  </a:lnTo>
                  <a:lnTo>
                    <a:pt x="966177" y="379641"/>
                  </a:lnTo>
                  <a:lnTo>
                    <a:pt x="982611" y="379641"/>
                  </a:lnTo>
                  <a:lnTo>
                    <a:pt x="988999" y="377825"/>
                  </a:lnTo>
                  <a:lnTo>
                    <a:pt x="997991" y="370509"/>
                  </a:lnTo>
                  <a:lnTo>
                    <a:pt x="998131" y="370205"/>
                  </a:lnTo>
                  <a:lnTo>
                    <a:pt x="1000239" y="365366"/>
                  </a:lnTo>
                  <a:close/>
                </a:path>
                <a:path w="1313180" h="379729">
                  <a:moveTo>
                    <a:pt x="1038085" y="0"/>
                  </a:moveTo>
                  <a:lnTo>
                    <a:pt x="1028941" y="0"/>
                  </a:lnTo>
                  <a:lnTo>
                    <a:pt x="1028941" y="288061"/>
                  </a:lnTo>
                  <a:lnTo>
                    <a:pt x="1038085" y="288061"/>
                  </a:lnTo>
                  <a:lnTo>
                    <a:pt x="1038085" y="0"/>
                  </a:lnTo>
                  <a:close/>
                </a:path>
                <a:path w="1313180" h="379729">
                  <a:moveTo>
                    <a:pt x="1084745" y="301764"/>
                  </a:moveTo>
                  <a:lnTo>
                    <a:pt x="1034415" y="301764"/>
                  </a:lnTo>
                  <a:lnTo>
                    <a:pt x="1034415" y="310819"/>
                  </a:lnTo>
                  <a:lnTo>
                    <a:pt x="1071880" y="310819"/>
                  </a:lnTo>
                  <a:lnTo>
                    <a:pt x="1071880" y="312140"/>
                  </a:lnTo>
                  <a:lnTo>
                    <a:pt x="1071511" y="313245"/>
                  </a:lnTo>
                  <a:lnTo>
                    <a:pt x="1070025" y="315760"/>
                  </a:lnTo>
                  <a:lnTo>
                    <a:pt x="1068451" y="317842"/>
                  </a:lnTo>
                  <a:lnTo>
                    <a:pt x="1055255" y="333590"/>
                  </a:lnTo>
                  <a:lnTo>
                    <a:pt x="1051458" y="340004"/>
                  </a:lnTo>
                  <a:lnTo>
                    <a:pt x="1046530" y="353428"/>
                  </a:lnTo>
                  <a:lnTo>
                    <a:pt x="1045311" y="360718"/>
                  </a:lnTo>
                  <a:lnTo>
                    <a:pt x="1045311" y="368617"/>
                  </a:lnTo>
                  <a:lnTo>
                    <a:pt x="1045311" y="378536"/>
                  </a:lnTo>
                  <a:lnTo>
                    <a:pt x="1055839" y="378536"/>
                  </a:lnTo>
                  <a:lnTo>
                    <a:pt x="1055839" y="361365"/>
                  </a:lnTo>
                  <a:lnTo>
                    <a:pt x="1056868" y="355244"/>
                  </a:lnTo>
                  <a:lnTo>
                    <a:pt x="1060983" y="344081"/>
                  </a:lnTo>
                  <a:lnTo>
                    <a:pt x="1064183" y="338658"/>
                  </a:lnTo>
                  <a:lnTo>
                    <a:pt x="1081671" y="317614"/>
                  </a:lnTo>
                  <a:lnTo>
                    <a:pt x="1084745" y="311048"/>
                  </a:lnTo>
                  <a:lnTo>
                    <a:pt x="1084745" y="301764"/>
                  </a:lnTo>
                  <a:close/>
                </a:path>
                <a:path w="1313180" h="379729">
                  <a:moveTo>
                    <a:pt x="1087424" y="0"/>
                  </a:moveTo>
                  <a:lnTo>
                    <a:pt x="1078280" y="0"/>
                  </a:lnTo>
                  <a:lnTo>
                    <a:pt x="1078280" y="288061"/>
                  </a:lnTo>
                  <a:lnTo>
                    <a:pt x="1087424" y="288061"/>
                  </a:lnTo>
                  <a:lnTo>
                    <a:pt x="1087424" y="0"/>
                  </a:lnTo>
                  <a:close/>
                </a:path>
                <a:path w="1313180" h="379729">
                  <a:moveTo>
                    <a:pt x="1147737" y="0"/>
                  </a:moveTo>
                  <a:lnTo>
                    <a:pt x="1114844" y="0"/>
                  </a:lnTo>
                  <a:lnTo>
                    <a:pt x="1114844" y="288061"/>
                  </a:lnTo>
                  <a:lnTo>
                    <a:pt x="1147737" y="288061"/>
                  </a:lnTo>
                  <a:lnTo>
                    <a:pt x="1147737" y="0"/>
                  </a:lnTo>
                  <a:close/>
                </a:path>
                <a:path w="1313180" h="379729">
                  <a:moveTo>
                    <a:pt x="1171257" y="318757"/>
                  </a:moveTo>
                  <a:lnTo>
                    <a:pt x="1168933" y="312331"/>
                  </a:lnTo>
                  <a:lnTo>
                    <a:pt x="1166228" y="309600"/>
                  </a:lnTo>
                  <a:lnTo>
                    <a:pt x="1160233" y="303542"/>
                  </a:lnTo>
                  <a:lnTo>
                    <a:pt x="1160233" y="320471"/>
                  </a:lnTo>
                  <a:lnTo>
                    <a:pt x="1160233" y="329907"/>
                  </a:lnTo>
                  <a:lnTo>
                    <a:pt x="1158887" y="333705"/>
                  </a:lnTo>
                  <a:lnTo>
                    <a:pt x="1153502" y="339394"/>
                  </a:lnTo>
                  <a:lnTo>
                    <a:pt x="1149908" y="340817"/>
                  </a:lnTo>
                  <a:lnTo>
                    <a:pt x="1140853" y="340817"/>
                  </a:lnTo>
                  <a:lnTo>
                    <a:pt x="1137234" y="339458"/>
                  </a:lnTo>
                  <a:lnTo>
                    <a:pt x="1131925" y="333984"/>
                  </a:lnTo>
                  <a:lnTo>
                    <a:pt x="1130604" y="330288"/>
                  </a:lnTo>
                  <a:lnTo>
                    <a:pt x="1130630" y="320471"/>
                  </a:lnTo>
                  <a:lnTo>
                    <a:pt x="1131912" y="316623"/>
                  </a:lnTo>
                  <a:lnTo>
                    <a:pt x="1137094" y="311010"/>
                  </a:lnTo>
                  <a:lnTo>
                    <a:pt x="1140726" y="309600"/>
                  </a:lnTo>
                  <a:lnTo>
                    <a:pt x="1149870" y="309600"/>
                  </a:lnTo>
                  <a:lnTo>
                    <a:pt x="1153464" y="311023"/>
                  </a:lnTo>
                  <a:lnTo>
                    <a:pt x="1158887" y="316725"/>
                  </a:lnTo>
                  <a:lnTo>
                    <a:pt x="1160233" y="320471"/>
                  </a:lnTo>
                  <a:lnTo>
                    <a:pt x="1160233" y="303542"/>
                  </a:lnTo>
                  <a:lnTo>
                    <a:pt x="1159611" y="302907"/>
                  </a:lnTo>
                  <a:lnTo>
                    <a:pt x="1153236" y="300532"/>
                  </a:lnTo>
                  <a:lnTo>
                    <a:pt x="1137424" y="300532"/>
                  </a:lnTo>
                  <a:lnTo>
                    <a:pt x="1131239" y="302844"/>
                  </a:lnTo>
                  <a:lnTo>
                    <a:pt x="1121905" y="312051"/>
                  </a:lnTo>
                  <a:lnTo>
                    <a:pt x="1119581" y="318147"/>
                  </a:lnTo>
                  <a:lnTo>
                    <a:pt x="1119581" y="332930"/>
                  </a:lnTo>
                  <a:lnTo>
                    <a:pt x="1121829" y="338797"/>
                  </a:lnTo>
                  <a:lnTo>
                    <a:pt x="1130846" y="347967"/>
                  </a:lnTo>
                  <a:lnTo>
                    <a:pt x="1136561" y="350253"/>
                  </a:lnTo>
                  <a:lnTo>
                    <a:pt x="1145159" y="350253"/>
                  </a:lnTo>
                  <a:lnTo>
                    <a:pt x="1152867" y="348297"/>
                  </a:lnTo>
                  <a:lnTo>
                    <a:pt x="1149769" y="352780"/>
                  </a:lnTo>
                  <a:lnTo>
                    <a:pt x="1146048" y="357517"/>
                  </a:lnTo>
                  <a:lnTo>
                    <a:pt x="1137399" y="367461"/>
                  </a:lnTo>
                  <a:lnTo>
                    <a:pt x="1132344" y="372808"/>
                  </a:lnTo>
                  <a:lnTo>
                    <a:pt x="1126566" y="378536"/>
                  </a:lnTo>
                  <a:lnTo>
                    <a:pt x="1141133" y="378536"/>
                  </a:lnTo>
                  <a:lnTo>
                    <a:pt x="1165072" y="348297"/>
                  </a:lnTo>
                  <a:lnTo>
                    <a:pt x="1169149" y="340817"/>
                  </a:lnTo>
                  <a:lnTo>
                    <a:pt x="1171257" y="334073"/>
                  </a:lnTo>
                  <a:lnTo>
                    <a:pt x="1171257" y="318757"/>
                  </a:lnTo>
                  <a:close/>
                </a:path>
                <a:path w="1313180" h="379729">
                  <a:moveTo>
                    <a:pt x="1172400" y="0"/>
                  </a:moveTo>
                  <a:lnTo>
                    <a:pt x="1163269" y="0"/>
                  </a:lnTo>
                  <a:lnTo>
                    <a:pt x="1163269" y="288061"/>
                  </a:lnTo>
                  <a:lnTo>
                    <a:pt x="1172400" y="288061"/>
                  </a:lnTo>
                  <a:lnTo>
                    <a:pt x="1172400" y="0"/>
                  </a:lnTo>
                  <a:close/>
                </a:path>
                <a:path w="1313180" h="379729">
                  <a:moveTo>
                    <a:pt x="1208976" y="0"/>
                  </a:moveTo>
                  <a:lnTo>
                    <a:pt x="1199832" y="0"/>
                  </a:lnTo>
                  <a:lnTo>
                    <a:pt x="1199832" y="361162"/>
                  </a:lnTo>
                  <a:lnTo>
                    <a:pt x="1208976" y="361162"/>
                  </a:lnTo>
                  <a:lnTo>
                    <a:pt x="1208976" y="0"/>
                  </a:lnTo>
                  <a:close/>
                </a:path>
                <a:path w="1313180" h="379729">
                  <a:moveTo>
                    <a:pt x="1233627" y="0"/>
                  </a:moveTo>
                  <a:lnTo>
                    <a:pt x="1224508" y="0"/>
                  </a:lnTo>
                  <a:lnTo>
                    <a:pt x="1224508" y="361162"/>
                  </a:lnTo>
                  <a:lnTo>
                    <a:pt x="1233627" y="361162"/>
                  </a:lnTo>
                  <a:lnTo>
                    <a:pt x="1233627" y="0"/>
                  </a:lnTo>
                  <a:close/>
                </a:path>
                <a:path w="1313180" h="379729">
                  <a:moveTo>
                    <a:pt x="1312837" y="337858"/>
                  </a:moveTo>
                  <a:lnTo>
                    <a:pt x="1261897" y="303720"/>
                  </a:lnTo>
                  <a:lnTo>
                    <a:pt x="1261897" y="316458"/>
                  </a:lnTo>
                  <a:lnTo>
                    <a:pt x="1298003" y="339598"/>
                  </a:lnTo>
                  <a:lnTo>
                    <a:pt x="1261897" y="362737"/>
                  </a:lnTo>
                  <a:lnTo>
                    <a:pt x="1261897" y="375602"/>
                  </a:lnTo>
                  <a:lnTo>
                    <a:pt x="1312837" y="341388"/>
                  </a:lnTo>
                  <a:lnTo>
                    <a:pt x="1312837" y="337858"/>
                  </a:lnTo>
                  <a:close/>
                </a:path>
              </a:pathLst>
            </a:custGeom>
            <a:solidFill>
              <a:srgbClr val="0000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4008259" y="8973591"/>
            <a:ext cx="1351280" cy="441959"/>
            <a:chOff x="4008259" y="8973591"/>
            <a:chExt cx="1351280" cy="441959"/>
          </a:xfrm>
        </p:grpSpPr>
        <p:sp>
          <p:nvSpPr>
            <p:cNvPr id="82" name="object 82"/>
            <p:cNvSpPr/>
            <p:nvPr/>
          </p:nvSpPr>
          <p:spPr>
            <a:xfrm>
              <a:off x="4008259" y="8973591"/>
              <a:ext cx="1351280" cy="441959"/>
            </a:xfrm>
            <a:custGeom>
              <a:avLst/>
              <a:gdLst/>
              <a:ahLst/>
              <a:cxnLst/>
              <a:rect l="l" t="t" r="r" b="b"/>
              <a:pathLst>
                <a:path w="1351279" h="441959">
                  <a:moveTo>
                    <a:pt x="1351140" y="0"/>
                  </a:moveTo>
                  <a:lnTo>
                    <a:pt x="0" y="0"/>
                  </a:lnTo>
                  <a:lnTo>
                    <a:pt x="0" y="396849"/>
                  </a:lnTo>
                  <a:lnTo>
                    <a:pt x="68427" y="396849"/>
                  </a:lnTo>
                  <a:lnTo>
                    <a:pt x="68427" y="441566"/>
                  </a:lnTo>
                  <a:lnTo>
                    <a:pt x="1298003" y="441566"/>
                  </a:lnTo>
                  <a:lnTo>
                    <a:pt x="1298003" y="396849"/>
                  </a:lnTo>
                  <a:lnTo>
                    <a:pt x="1351140" y="396849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028313" y="8973591"/>
              <a:ext cx="1313180" cy="386080"/>
            </a:xfrm>
            <a:custGeom>
              <a:avLst/>
              <a:gdLst/>
              <a:ahLst/>
              <a:cxnLst/>
              <a:rect l="l" t="t" r="r" b="b"/>
              <a:pathLst>
                <a:path w="1313179" h="386079">
                  <a:moveTo>
                    <a:pt x="51676" y="352907"/>
                  </a:moveTo>
                  <a:lnTo>
                    <a:pt x="49403" y="347103"/>
                  </a:lnTo>
                  <a:lnTo>
                    <a:pt x="47193" y="344843"/>
                  </a:lnTo>
                  <a:lnTo>
                    <a:pt x="40652" y="338150"/>
                  </a:lnTo>
                  <a:lnTo>
                    <a:pt x="40652" y="355358"/>
                  </a:lnTo>
                  <a:lnTo>
                    <a:pt x="40614" y="365150"/>
                  </a:lnTo>
                  <a:lnTo>
                    <a:pt x="39357" y="368947"/>
                  </a:lnTo>
                  <a:lnTo>
                    <a:pt x="34226" y="374637"/>
                  </a:lnTo>
                  <a:lnTo>
                    <a:pt x="30645" y="376072"/>
                  </a:lnTo>
                  <a:lnTo>
                    <a:pt x="21463" y="376072"/>
                  </a:lnTo>
                  <a:lnTo>
                    <a:pt x="17792" y="374637"/>
                  </a:lnTo>
                  <a:lnTo>
                    <a:pt x="15074" y="371805"/>
                  </a:lnTo>
                  <a:lnTo>
                    <a:pt x="12369" y="368947"/>
                  </a:lnTo>
                  <a:lnTo>
                    <a:pt x="11023" y="365150"/>
                  </a:lnTo>
                  <a:lnTo>
                    <a:pt x="11137" y="355358"/>
                  </a:lnTo>
                  <a:lnTo>
                    <a:pt x="40652" y="355358"/>
                  </a:lnTo>
                  <a:lnTo>
                    <a:pt x="40652" y="338150"/>
                  </a:lnTo>
                  <a:lnTo>
                    <a:pt x="40360" y="337845"/>
                  </a:lnTo>
                  <a:lnTo>
                    <a:pt x="39116" y="337337"/>
                  </a:lnTo>
                  <a:lnTo>
                    <a:pt x="34696" y="335546"/>
                  </a:lnTo>
                  <a:lnTo>
                    <a:pt x="26238" y="335546"/>
                  </a:lnTo>
                  <a:lnTo>
                    <a:pt x="24625" y="335686"/>
                  </a:lnTo>
                  <a:lnTo>
                    <a:pt x="21450" y="336296"/>
                  </a:lnTo>
                  <a:lnTo>
                    <a:pt x="19900" y="336740"/>
                  </a:lnTo>
                  <a:lnTo>
                    <a:pt x="18389" y="337337"/>
                  </a:lnTo>
                  <a:lnTo>
                    <a:pt x="22733" y="331152"/>
                  </a:lnTo>
                  <a:lnTo>
                    <a:pt x="27038" y="325666"/>
                  </a:lnTo>
                  <a:lnTo>
                    <a:pt x="35572" y="316014"/>
                  </a:lnTo>
                  <a:lnTo>
                    <a:pt x="40081" y="311518"/>
                  </a:lnTo>
                  <a:lnTo>
                    <a:pt x="44818" y="307378"/>
                  </a:lnTo>
                  <a:lnTo>
                    <a:pt x="30835" y="307378"/>
                  </a:lnTo>
                  <a:lnTo>
                    <a:pt x="2489" y="343115"/>
                  </a:lnTo>
                  <a:lnTo>
                    <a:pt x="0" y="351129"/>
                  </a:lnTo>
                  <a:lnTo>
                    <a:pt x="0" y="366953"/>
                  </a:lnTo>
                  <a:lnTo>
                    <a:pt x="2362" y="373456"/>
                  </a:lnTo>
                  <a:lnTo>
                    <a:pt x="11849" y="383197"/>
                  </a:lnTo>
                  <a:lnTo>
                    <a:pt x="18186" y="385622"/>
                  </a:lnTo>
                  <a:lnTo>
                    <a:pt x="33667" y="385622"/>
                  </a:lnTo>
                  <a:lnTo>
                    <a:pt x="39814" y="383235"/>
                  </a:lnTo>
                  <a:lnTo>
                    <a:pt x="46951" y="376072"/>
                  </a:lnTo>
                  <a:lnTo>
                    <a:pt x="49301" y="373697"/>
                  </a:lnTo>
                  <a:lnTo>
                    <a:pt x="51676" y="367525"/>
                  </a:lnTo>
                  <a:lnTo>
                    <a:pt x="51676" y="352907"/>
                  </a:lnTo>
                  <a:close/>
                </a:path>
                <a:path w="1313179" h="386079">
                  <a:moveTo>
                    <a:pt x="88582" y="0"/>
                  </a:moveTo>
                  <a:lnTo>
                    <a:pt x="78536" y="0"/>
                  </a:lnTo>
                  <a:lnTo>
                    <a:pt x="78536" y="367398"/>
                  </a:lnTo>
                  <a:lnTo>
                    <a:pt x="88582" y="367398"/>
                  </a:lnTo>
                  <a:lnTo>
                    <a:pt x="88582" y="0"/>
                  </a:lnTo>
                  <a:close/>
                </a:path>
                <a:path w="1313179" h="386079">
                  <a:moveTo>
                    <a:pt x="112356" y="0"/>
                  </a:moveTo>
                  <a:lnTo>
                    <a:pt x="103212" y="0"/>
                  </a:lnTo>
                  <a:lnTo>
                    <a:pt x="103212" y="367398"/>
                  </a:lnTo>
                  <a:lnTo>
                    <a:pt x="112356" y="367398"/>
                  </a:lnTo>
                  <a:lnTo>
                    <a:pt x="112356" y="0"/>
                  </a:lnTo>
                  <a:close/>
                </a:path>
                <a:path w="1313179" h="386079">
                  <a:moveTo>
                    <a:pt x="173570" y="0"/>
                  </a:moveTo>
                  <a:lnTo>
                    <a:pt x="151650" y="0"/>
                  </a:lnTo>
                  <a:lnTo>
                    <a:pt x="151650" y="294284"/>
                  </a:lnTo>
                  <a:lnTo>
                    <a:pt x="173570" y="294284"/>
                  </a:lnTo>
                  <a:lnTo>
                    <a:pt x="173570" y="0"/>
                  </a:lnTo>
                  <a:close/>
                </a:path>
                <a:path w="1313179" h="386079">
                  <a:moveTo>
                    <a:pt x="184188" y="337375"/>
                  </a:moveTo>
                  <a:lnTo>
                    <a:pt x="183515" y="329844"/>
                  </a:lnTo>
                  <a:lnTo>
                    <a:pt x="180784" y="317868"/>
                  </a:lnTo>
                  <a:lnTo>
                    <a:pt x="179768" y="315709"/>
                  </a:lnTo>
                  <a:lnTo>
                    <a:pt x="178816" y="313664"/>
                  </a:lnTo>
                  <a:lnTo>
                    <a:pt x="176187" y="311188"/>
                  </a:lnTo>
                  <a:lnTo>
                    <a:pt x="174675" y="309714"/>
                  </a:lnTo>
                  <a:lnTo>
                    <a:pt x="173101" y="308940"/>
                  </a:lnTo>
                  <a:lnTo>
                    <a:pt x="173101" y="355028"/>
                  </a:lnTo>
                  <a:lnTo>
                    <a:pt x="172859" y="360057"/>
                  </a:lnTo>
                  <a:lnTo>
                    <a:pt x="161683" y="376440"/>
                  </a:lnTo>
                  <a:lnTo>
                    <a:pt x="154038" y="376440"/>
                  </a:lnTo>
                  <a:lnTo>
                    <a:pt x="151142" y="376110"/>
                  </a:lnTo>
                  <a:lnTo>
                    <a:pt x="148069" y="374789"/>
                  </a:lnTo>
                  <a:lnTo>
                    <a:pt x="146939" y="373557"/>
                  </a:lnTo>
                  <a:lnTo>
                    <a:pt x="146227" y="371779"/>
                  </a:lnTo>
                  <a:lnTo>
                    <a:pt x="145313" y="369709"/>
                  </a:lnTo>
                  <a:lnTo>
                    <a:pt x="143611" y="337375"/>
                  </a:lnTo>
                  <a:lnTo>
                    <a:pt x="143802" y="333375"/>
                  </a:lnTo>
                  <a:lnTo>
                    <a:pt x="154660" y="315709"/>
                  </a:lnTo>
                  <a:lnTo>
                    <a:pt x="162026" y="315709"/>
                  </a:lnTo>
                  <a:lnTo>
                    <a:pt x="173101" y="355028"/>
                  </a:lnTo>
                  <a:lnTo>
                    <a:pt x="173101" y="308940"/>
                  </a:lnTo>
                  <a:lnTo>
                    <a:pt x="172415" y="308597"/>
                  </a:lnTo>
                  <a:lnTo>
                    <a:pt x="166446" y="307124"/>
                  </a:lnTo>
                  <a:lnTo>
                    <a:pt x="162737" y="306755"/>
                  </a:lnTo>
                  <a:lnTo>
                    <a:pt x="153276" y="306755"/>
                  </a:lnTo>
                  <a:lnTo>
                    <a:pt x="132524" y="355028"/>
                  </a:lnTo>
                  <a:lnTo>
                    <a:pt x="133083" y="361683"/>
                  </a:lnTo>
                  <a:lnTo>
                    <a:pt x="153276" y="385864"/>
                  </a:lnTo>
                  <a:lnTo>
                    <a:pt x="163334" y="385864"/>
                  </a:lnTo>
                  <a:lnTo>
                    <a:pt x="167398" y="385445"/>
                  </a:lnTo>
                  <a:lnTo>
                    <a:pt x="170446" y="384556"/>
                  </a:lnTo>
                  <a:lnTo>
                    <a:pt x="173520" y="383692"/>
                  </a:lnTo>
                  <a:lnTo>
                    <a:pt x="175755" y="382320"/>
                  </a:lnTo>
                  <a:lnTo>
                    <a:pt x="179552" y="377456"/>
                  </a:lnTo>
                  <a:lnTo>
                    <a:pt x="179959" y="376440"/>
                  </a:lnTo>
                  <a:lnTo>
                    <a:pt x="181305" y="373176"/>
                  </a:lnTo>
                  <a:lnTo>
                    <a:pt x="182448" y="367626"/>
                  </a:lnTo>
                  <a:lnTo>
                    <a:pt x="183578" y="362216"/>
                  </a:lnTo>
                  <a:lnTo>
                    <a:pt x="183642" y="361683"/>
                  </a:lnTo>
                  <a:lnTo>
                    <a:pt x="184188" y="355028"/>
                  </a:lnTo>
                  <a:lnTo>
                    <a:pt x="184188" y="337375"/>
                  </a:lnTo>
                  <a:close/>
                </a:path>
                <a:path w="1313179" h="386079">
                  <a:moveTo>
                    <a:pt x="198247" y="12"/>
                  </a:moveTo>
                  <a:lnTo>
                    <a:pt x="189115" y="12"/>
                  </a:lnTo>
                  <a:lnTo>
                    <a:pt x="189115" y="294297"/>
                  </a:lnTo>
                  <a:lnTo>
                    <a:pt x="198247" y="294297"/>
                  </a:lnTo>
                  <a:lnTo>
                    <a:pt x="198247" y="12"/>
                  </a:lnTo>
                  <a:close/>
                </a:path>
                <a:path w="1313179" h="386079">
                  <a:moveTo>
                    <a:pt x="221996" y="12"/>
                  </a:moveTo>
                  <a:lnTo>
                    <a:pt x="212877" y="12"/>
                  </a:lnTo>
                  <a:lnTo>
                    <a:pt x="212877" y="294297"/>
                  </a:lnTo>
                  <a:lnTo>
                    <a:pt x="221996" y="294297"/>
                  </a:lnTo>
                  <a:lnTo>
                    <a:pt x="221996" y="12"/>
                  </a:lnTo>
                  <a:close/>
                </a:path>
                <a:path w="1313179" h="386079">
                  <a:moveTo>
                    <a:pt x="269176" y="337375"/>
                  </a:moveTo>
                  <a:lnTo>
                    <a:pt x="268503" y="329844"/>
                  </a:lnTo>
                  <a:lnTo>
                    <a:pt x="265772" y="317868"/>
                  </a:lnTo>
                  <a:lnTo>
                    <a:pt x="264756" y="315709"/>
                  </a:lnTo>
                  <a:lnTo>
                    <a:pt x="263804" y="313664"/>
                  </a:lnTo>
                  <a:lnTo>
                    <a:pt x="261175" y="311188"/>
                  </a:lnTo>
                  <a:lnTo>
                    <a:pt x="259664" y="309714"/>
                  </a:lnTo>
                  <a:lnTo>
                    <a:pt x="258102" y="308952"/>
                  </a:lnTo>
                  <a:lnTo>
                    <a:pt x="258102" y="355028"/>
                  </a:lnTo>
                  <a:lnTo>
                    <a:pt x="257848" y="360057"/>
                  </a:lnTo>
                  <a:lnTo>
                    <a:pt x="250786" y="375805"/>
                  </a:lnTo>
                  <a:lnTo>
                    <a:pt x="249161" y="376237"/>
                  </a:lnTo>
                  <a:lnTo>
                    <a:pt x="246672" y="376440"/>
                  </a:lnTo>
                  <a:lnTo>
                    <a:pt x="239026" y="376440"/>
                  </a:lnTo>
                  <a:lnTo>
                    <a:pt x="236131" y="376110"/>
                  </a:lnTo>
                  <a:lnTo>
                    <a:pt x="233045" y="374789"/>
                  </a:lnTo>
                  <a:lnTo>
                    <a:pt x="231927" y="373557"/>
                  </a:lnTo>
                  <a:lnTo>
                    <a:pt x="231216" y="371779"/>
                  </a:lnTo>
                  <a:lnTo>
                    <a:pt x="230301" y="369709"/>
                  </a:lnTo>
                  <a:lnTo>
                    <a:pt x="228600" y="337375"/>
                  </a:lnTo>
                  <a:lnTo>
                    <a:pt x="228790" y="333375"/>
                  </a:lnTo>
                  <a:lnTo>
                    <a:pt x="239649" y="315709"/>
                  </a:lnTo>
                  <a:lnTo>
                    <a:pt x="247015" y="315709"/>
                  </a:lnTo>
                  <a:lnTo>
                    <a:pt x="258102" y="355028"/>
                  </a:lnTo>
                  <a:lnTo>
                    <a:pt x="258102" y="308952"/>
                  </a:lnTo>
                  <a:lnTo>
                    <a:pt x="257403" y="308597"/>
                  </a:lnTo>
                  <a:lnTo>
                    <a:pt x="251434" y="307124"/>
                  </a:lnTo>
                  <a:lnTo>
                    <a:pt x="247726" y="306755"/>
                  </a:lnTo>
                  <a:lnTo>
                    <a:pt x="238252" y="306755"/>
                  </a:lnTo>
                  <a:lnTo>
                    <a:pt x="217525" y="355028"/>
                  </a:lnTo>
                  <a:lnTo>
                    <a:pt x="218071" y="361683"/>
                  </a:lnTo>
                  <a:lnTo>
                    <a:pt x="238252" y="385864"/>
                  </a:lnTo>
                  <a:lnTo>
                    <a:pt x="248323" y="385864"/>
                  </a:lnTo>
                  <a:lnTo>
                    <a:pt x="252387" y="385445"/>
                  </a:lnTo>
                  <a:lnTo>
                    <a:pt x="255435" y="384556"/>
                  </a:lnTo>
                  <a:lnTo>
                    <a:pt x="258508" y="383692"/>
                  </a:lnTo>
                  <a:lnTo>
                    <a:pt x="260743" y="382320"/>
                  </a:lnTo>
                  <a:lnTo>
                    <a:pt x="262204" y="380479"/>
                  </a:lnTo>
                  <a:lnTo>
                    <a:pt x="264541" y="377456"/>
                  </a:lnTo>
                  <a:lnTo>
                    <a:pt x="264947" y="376440"/>
                  </a:lnTo>
                  <a:lnTo>
                    <a:pt x="266293" y="373176"/>
                  </a:lnTo>
                  <a:lnTo>
                    <a:pt x="268579" y="362216"/>
                  </a:lnTo>
                  <a:lnTo>
                    <a:pt x="268630" y="361683"/>
                  </a:lnTo>
                  <a:lnTo>
                    <a:pt x="269176" y="355028"/>
                  </a:lnTo>
                  <a:lnTo>
                    <a:pt x="269176" y="337375"/>
                  </a:lnTo>
                  <a:close/>
                </a:path>
                <a:path w="1313179" h="386079">
                  <a:moveTo>
                    <a:pt x="283248" y="0"/>
                  </a:moveTo>
                  <a:lnTo>
                    <a:pt x="249440" y="0"/>
                  </a:lnTo>
                  <a:lnTo>
                    <a:pt x="249440" y="294284"/>
                  </a:lnTo>
                  <a:lnTo>
                    <a:pt x="283248" y="294284"/>
                  </a:lnTo>
                  <a:lnTo>
                    <a:pt x="283248" y="0"/>
                  </a:lnTo>
                  <a:close/>
                </a:path>
                <a:path w="1313179" h="386079">
                  <a:moveTo>
                    <a:pt x="331673" y="0"/>
                  </a:moveTo>
                  <a:lnTo>
                    <a:pt x="298780" y="0"/>
                  </a:lnTo>
                  <a:lnTo>
                    <a:pt x="298780" y="294284"/>
                  </a:lnTo>
                  <a:lnTo>
                    <a:pt x="331673" y="294284"/>
                  </a:lnTo>
                  <a:lnTo>
                    <a:pt x="331673" y="0"/>
                  </a:lnTo>
                  <a:close/>
                </a:path>
                <a:path w="1313179" h="386079">
                  <a:moveTo>
                    <a:pt x="350240" y="350380"/>
                  </a:moveTo>
                  <a:lnTo>
                    <a:pt x="347726" y="344436"/>
                  </a:lnTo>
                  <a:lnTo>
                    <a:pt x="337731" y="335254"/>
                  </a:lnTo>
                  <a:lnTo>
                    <a:pt x="331279" y="332968"/>
                  </a:lnTo>
                  <a:lnTo>
                    <a:pt x="318160" y="333095"/>
                  </a:lnTo>
                  <a:lnTo>
                    <a:pt x="318998" y="317169"/>
                  </a:lnTo>
                  <a:lnTo>
                    <a:pt x="347916" y="317169"/>
                  </a:lnTo>
                  <a:lnTo>
                    <a:pt x="347916" y="307987"/>
                  </a:lnTo>
                  <a:lnTo>
                    <a:pt x="309460" y="307987"/>
                  </a:lnTo>
                  <a:lnTo>
                    <a:pt x="307009" y="343255"/>
                  </a:lnTo>
                  <a:lnTo>
                    <a:pt x="316522" y="342226"/>
                  </a:lnTo>
                  <a:lnTo>
                    <a:pt x="325907" y="342150"/>
                  </a:lnTo>
                  <a:lnTo>
                    <a:pt x="330644" y="343471"/>
                  </a:lnTo>
                  <a:lnTo>
                    <a:pt x="337502" y="348830"/>
                  </a:lnTo>
                  <a:lnTo>
                    <a:pt x="339217" y="352463"/>
                  </a:lnTo>
                  <a:lnTo>
                    <a:pt x="339217" y="363131"/>
                  </a:lnTo>
                  <a:lnTo>
                    <a:pt x="336727" y="367830"/>
                  </a:lnTo>
                  <a:lnTo>
                    <a:pt x="326809" y="374523"/>
                  </a:lnTo>
                  <a:lnTo>
                    <a:pt x="319824" y="376186"/>
                  </a:lnTo>
                  <a:lnTo>
                    <a:pt x="310832" y="376186"/>
                  </a:lnTo>
                  <a:lnTo>
                    <a:pt x="306768" y="376072"/>
                  </a:lnTo>
                  <a:lnTo>
                    <a:pt x="306768" y="385622"/>
                  </a:lnTo>
                  <a:lnTo>
                    <a:pt x="309689" y="385622"/>
                  </a:lnTo>
                  <a:lnTo>
                    <a:pt x="318681" y="385165"/>
                  </a:lnTo>
                  <a:lnTo>
                    <a:pt x="350240" y="366382"/>
                  </a:lnTo>
                  <a:lnTo>
                    <a:pt x="350240" y="350380"/>
                  </a:lnTo>
                  <a:close/>
                </a:path>
                <a:path w="1313179" h="386079">
                  <a:moveTo>
                    <a:pt x="368211" y="12"/>
                  </a:moveTo>
                  <a:lnTo>
                    <a:pt x="359092" y="12"/>
                  </a:lnTo>
                  <a:lnTo>
                    <a:pt x="359092" y="294297"/>
                  </a:lnTo>
                  <a:lnTo>
                    <a:pt x="368211" y="294297"/>
                  </a:lnTo>
                  <a:lnTo>
                    <a:pt x="368211" y="12"/>
                  </a:lnTo>
                  <a:close/>
                </a:path>
                <a:path w="1313179" h="386079">
                  <a:moveTo>
                    <a:pt x="404774" y="0"/>
                  </a:moveTo>
                  <a:lnTo>
                    <a:pt x="383768" y="0"/>
                  </a:lnTo>
                  <a:lnTo>
                    <a:pt x="383768" y="294284"/>
                  </a:lnTo>
                  <a:lnTo>
                    <a:pt x="404774" y="294284"/>
                  </a:lnTo>
                  <a:lnTo>
                    <a:pt x="404774" y="0"/>
                  </a:lnTo>
                  <a:close/>
                </a:path>
                <a:path w="1313179" h="386079">
                  <a:moveTo>
                    <a:pt x="424637" y="307987"/>
                  </a:moveTo>
                  <a:lnTo>
                    <a:pt x="412978" y="307987"/>
                  </a:lnTo>
                  <a:lnTo>
                    <a:pt x="394868" y="322948"/>
                  </a:lnTo>
                  <a:lnTo>
                    <a:pt x="394868" y="336524"/>
                  </a:lnTo>
                  <a:lnTo>
                    <a:pt x="413486" y="320255"/>
                  </a:lnTo>
                  <a:lnTo>
                    <a:pt x="413486" y="384771"/>
                  </a:lnTo>
                  <a:lnTo>
                    <a:pt x="424637" y="384771"/>
                  </a:lnTo>
                  <a:lnTo>
                    <a:pt x="424637" y="307987"/>
                  </a:lnTo>
                  <a:close/>
                </a:path>
                <a:path w="1313179" h="386079">
                  <a:moveTo>
                    <a:pt x="454126" y="0"/>
                  </a:moveTo>
                  <a:lnTo>
                    <a:pt x="432206" y="0"/>
                  </a:lnTo>
                  <a:lnTo>
                    <a:pt x="432206" y="294284"/>
                  </a:lnTo>
                  <a:lnTo>
                    <a:pt x="454126" y="294284"/>
                  </a:lnTo>
                  <a:lnTo>
                    <a:pt x="454126" y="0"/>
                  </a:lnTo>
                  <a:close/>
                </a:path>
                <a:path w="1313179" h="386079">
                  <a:moveTo>
                    <a:pt x="502564" y="0"/>
                  </a:moveTo>
                  <a:lnTo>
                    <a:pt x="481545" y="0"/>
                  </a:lnTo>
                  <a:lnTo>
                    <a:pt x="481545" y="294284"/>
                  </a:lnTo>
                  <a:lnTo>
                    <a:pt x="502564" y="294284"/>
                  </a:lnTo>
                  <a:lnTo>
                    <a:pt x="502564" y="0"/>
                  </a:lnTo>
                  <a:close/>
                </a:path>
                <a:path w="1313179" h="386079">
                  <a:moveTo>
                    <a:pt x="509625" y="307987"/>
                  </a:moveTo>
                  <a:lnTo>
                    <a:pt x="497967" y="307987"/>
                  </a:lnTo>
                  <a:lnTo>
                    <a:pt x="479869" y="322948"/>
                  </a:lnTo>
                  <a:lnTo>
                    <a:pt x="479869" y="336524"/>
                  </a:lnTo>
                  <a:lnTo>
                    <a:pt x="498475" y="320255"/>
                  </a:lnTo>
                  <a:lnTo>
                    <a:pt x="498475" y="384771"/>
                  </a:lnTo>
                  <a:lnTo>
                    <a:pt x="509625" y="384771"/>
                  </a:lnTo>
                  <a:lnTo>
                    <a:pt x="509625" y="307987"/>
                  </a:lnTo>
                  <a:close/>
                </a:path>
                <a:path w="1313179" h="386079">
                  <a:moveTo>
                    <a:pt x="539115" y="12"/>
                  </a:moveTo>
                  <a:lnTo>
                    <a:pt x="529983" y="12"/>
                  </a:lnTo>
                  <a:lnTo>
                    <a:pt x="529983" y="294297"/>
                  </a:lnTo>
                  <a:lnTo>
                    <a:pt x="539115" y="294297"/>
                  </a:lnTo>
                  <a:lnTo>
                    <a:pt x="539115" y="12"/>
                  </a:lnTo>
                  <a:close/>
                </a:path>
                <a:path w="1313179" h="386079">
                  <a:moveTo>
                    <a:pt x="575665" y="0"/>
                  </a:moveTo>
                  <a:lnTo>
                    <a:pt x="554659" y="0"/>
                  </a:lnTo>
                  <a:lnTo>
                    <a:pt x="554659" y="294284"/>
                  </a:lnTo>
                  <a:lnTo>
                    <a:pt x="575665" y="294284"/>
                  </a:lnTo>
                  <a:lnTo>
                    <a:pt x="575665" y="0"/>
                  </a:lnTo>
                  <a:close/>
                </a:path>
                <a:path w="1313179" h="386079">
                  <a:moveTo>
                    <a:pt x="610031" y="371602"/>
                  </a:moveTo>
                  <a:lnTo>
                    <a:pt x="599008" y="344639"/>
                  </a:lnTo>
                  <a:lnTo>
                    <a:pt x="599008" y="367753"/>
                  </a:lnTo>
                  <a:lnTo>
                    <a:pt x="597712" y="370814"/>
                  </a:lnTo>
                  <a:lnTo>
                    <a:pt x="592480" y="375323"/>
                  </a:lnTo>
                  <a:lnTo>
                    <a:pt x="588822" y="376440"/>
                  </a:lnTo>
                  <a:lnTo>
                    <a:pt x="579539" y="376440"/>
                  </a:lnTo>
                  <a:lnTo>
                    <a:pt x="575906" y="375323"/>
                  </a:lnTo>
                  <a:lnTo>
                    <a:pt x="570687" y="370814"/>
                  </a:lnTo>
                  <a:lnTo>
                    <a:pt x="569379" y="367753"/>
                  </a:lnTo>
                  <a:lnTo>
                    <a:pt x="569379" y="360426"/>
                  </a:lnTo>
                  <a:lnTo>
                    <a:pt x="570496" y="357466"/>
                  </a:lnTo>
                  <a:lnTo>
                    <a:pt x="572770" y="354952"/>
                  </a:lnTo>
                  <a:lnTo>
                    <a:pt x="575005" y="352437"/>
                  </a:lnTo>
                  <a:lnTo>
                    <a:pt x="578802" y="349935"/>
                  </a:lnTo>
                  <a:lnTo>
                    <a:pt x="584174" y="347421"/>
                  </a:lnTo>
                  <a:lnTo>
                    <a:pt x="589559" y="349935"/>
                  </a:lnTo>
                  <a:lnTo>
                    <a:pt x="593382" y="352437"/>
                  </a:lnTo>
                  <a:lnTo>
                    <a:pt x="595617" y="354977"/>
                  </a:lnTo>
                  <a:lnTo>
                    <a:pt x="597890" y="357505"/>
                  </a:lnTo>
                  <a:lnTo>
                    <a:pt x="598995" y="360426"/>
                  </a:lnTo>
                  <a:lnTo>
                    <a:pt x="599008" y="367753"/>
                  </a:lnTo>
                  <a:lnTo>
                    <a:pt x="599008" y="344639"/>
                  </a:lnTo>
                  <a:lnTo>
                    <a:pt x="593966" y="341909"/>
                  </a:lnTo>
                  <a:lnTo>
                    <a:pt x="598157" y="339280"/>
                  </a:lnTo>
                  <a:lnTo>
                    <a:pt x="601103" y="336651"/>
                  </a:lnTo>
                  <a:lnTo>
                    <a:pt x="601281" y="336486"/>
                  </a:lnTo>
                  <a:lnTo>
                    <a:pt x="603427" y="333286"/>
                  </a:lnTo>
                  <a:lnTo>
                    <a:pt x="605345" y="330504"/>
                  </a:lnTo>
                  <a:lnTo>
                    <a:pt x="606285" y="327469"/>
                  </a:lnTo>
                  <a:lnTo>
                    <a:pt x="606234" y="318376"/>
                  </a:lnTo>
                  <a:lnTo>
                    <a:pt x="605104" y="316077"/>
                  </a:lnTo>
                  <a:lnTo>
                    <a:pt x="604354" y="314566"/>
                  </a:lnTo>
                  <a:lnTo>
                    <a:pt x="596341" y="308419"/>
                  </a:lnTo>
                  <a:lnTo>
                    <a:pt x="595795" y="308267"/>
                  </a:lnTo>
                  <a:lnTo>
                    <a:pt x="595795" y="321957"/>
                  </a:lnTo>
                  <a:lnTo>
                    <a:pt x="595731" y="327240"/>
                  </a:lnTo>
                  <a:lnTo>
                    <a:pt x="594829" y="329171"/>
                  </a:lnTo>
                  <a:lnTo>
                    <a:pt x="590791" y="333286"/>
                  </a:lnTo>
                  <a:lnTo>
                    <a:pt x="587908" y="335089"/>
                  </a:lnTo>
                  <a:lnTo>
                    <a:pt x="584174" y="336651"/>
                  </a:lnTo>
                  <a:lnTo>
                    <a:pt x="580415" y="335140"/>
                  </a:lnTo>
                  <a:lnTo>
                    <a:pt x="577545" y="333336"/>
                  </a:lnTo>
                  <a:lnTo>
                    <a:pt x="573557" y="329234"/>
                  </a:lnTo>
                  <a:lnTo>
                    <a:pt x="572681" y="327240"/>
                  </a:lnTo>
                  <a:lnTo>
                    <a:pt x="572566" y="321957"/>
                  </a:lnTo>
                  <a:lnTo>
                    <a:pt x="573608" y="319913"/>
                  </a:lnTo>
                  <a:lnTo>
                    <a:pt x="577786" y="316852"/>
                  </a:lnTo>
                  <a:lnTo>
                    <a:pt x="580618" y="316077"/>
                  </a:lnTo>
                  <a:lnTo>
                    <a:pt x="587870" y="316077"/>
                  </a:lnTo>
                  <a:lnTo>
                    <a:pt x="590740" y="316852"/>
                  </a:lnTo>
                  <a:lnTo>
                    <a:pt x="592785" y="318376"/>
                  </a:lnTo>
                  <a:lnTo>
                    <a:pt x="594804" y="319913"/>
                  </a:lnTo>
                  <a:lnTo>
                    <a:pt x="595795" y="321957"/>
                  </a:lnTo>
                  <a:lnTo>
                    <a:pt x="595795" y="308267"/>
                  </a:lnTo>
                  <a:lnTo>
                    <a:pt x="590956" y="306895"/>
                  </a:lnTo>
                  <a:lnTo>
                    <a:pt x="577380" y="306895"/>
                  </a:lnTo>
                  <a:lnTo>
                    <a:pt x="572008" y="308457"/>
                  </a:lnTo>
                  <a:lnTo>
                    <a:pt x="564032" y="314706"/>
                  </a:lnTo>
                  <a:lnTo>
                    <a:pt x="562025" y="318909"/>
                  </a:lnTo>
                  <a:lnTo>
                    <a:pt x="562025" y="327469"/>
                  </a:lnTo>
                  <a:lnTo>
                    <a:pt x="563054" y="330606"/>
                  </a:lnTo>
                  <a:lnTo>
                    <a:pt x="567169" y="336499"/>
                  </a:lnTo>
                  <a:lnTo>
                    <a:pt x="570280" y="339280"/>
                  </a:lnTo>
                  <a:lnTo>
                    <a:pt x="574421" y="341909"/>
                  </a:lnTo>
                  <a:lnTo>
                    <a:pt x="568718" y="345008"/>
                  </a:lnTo>
                  <a:lnTo>
                    <a:pt x="564629" y="348322"/>
                  </a:lnTo>
                  <a:lnTo>
                    <a:pt x="559600" y="355295"/>
                  </a:lnTo>
                  <a:lnTo>
                    <a:pt x="558355" y="359448"/>
                  </a:lnTo>
                  <a:lnTo>
                    <a:pt x="558355" y="371081"/>
                  </a:lnTo>
                  <a:lnTo>
                    <a:pt x="560603" y="376402"/>
                  </a:lnTo>
                  <a:lnTo>
                    <a:pt x="569607" y="383971"/>
                  </a:lnTo>
                  <a:lnTo>
                    <a:pt x="575970" y="385876"/>
                  </a:lnTo>
                  <a:lnTo>
                    <a:pt x="592404" y="385876"/>
                  </a:lnTo>
                  <a:lnTo>
                    <a:pt x="598792" y="384060"/>
                  </a:lnTo>
                  <a:lnTo>
                    <a:pt x="607783" y="376745"/>
                  </a:lnTo>
                  <a:lnTo>
                    <a:pt x="607923" y="376440"/>
                  </a:lnTo>
                  <a:lnTo>
                    <a:pt x="610031" y="371602"/>
                  </a:lnTo>
                  <a:close/>
                </a:path>
                <a:path w="1313179" h="386079">
                  <a:moveTo>
                    <a:pt x="624103" y="0"/>
                  </a:moveTo>
                  <a:lnTo>
                    <a:pt x="590296" y="0"/>
                  </a:lnTo>
                  <a:lnTo>
                    <a:pt x="590296" y="294284"/>
                  </a:lnTo>
                  <a:lnTo>
                    <a:pt x="624103" y="294284"/>
                  </a:lnTo>
                  <a:lnTo>
                    <a:pt x="624103" y="0"/>
                  </a:lnTo>
                  <a:close/>
                </a:path>
                <a:path w="1313179" h="386079">
                  <a:moveTo>
                    <a:pt x="648766" y="0"/>
                  </a:moveTo>
                  <a:lnTo>
                    <a:pt x="639635" y="0"/>
                  </a:lnTo>
                  <a:lnTo>
                    <a:pt x="639635" y="367398"/>
                  </a:lnTo>
                  <a:lnTo>
                    <a:pt x="648766" y="367398"/>
                  </a:lnTo>
                  <a:lnTo>
                    <a:pt x="648766" y="0"/>
                  </a:lnTo>
                  <a:close/>
                </a:path>
                <a:path w="1313179" h="386079">
                  <a:moveTo>
                    <a:pt x="672541" y="0"/>
                  </a:moveTo>
                  <a:lnTo>
                    <a:pt x="663409" y="0"/>
                  </a:lnTo>
                  <a:lnTo>
                    <a:pt x="663409" y="367398"/>
                  </a:lnTo>
                  <a:lnTo>
                    <a:pt x="672541" y="367398"/>
                  </a:lnTo>
                  <a:lnTo>
                    <a:pt x="672541" y="0"/>
                  </a:lnTo>
                  <a:close/>
                </a:path>
                <a:path w="1313179" h="386079">
                  <a:moveTo>
                    <a:pt x="721880" y="0"/>
                  </a:moveTo>
                  <a:lnTo>
                    <a:pt x="688073" y="0"/>
                  </a:lnTo>
                  <a:lnTo>
                    <a:pt x="688073" y="294284"/>
                  </a:lnTo>
                  <a:lnTo>
                    <a:pt x="721880" y="294284"/>
                  </a:lnTo>
                  <a:lnTo>
                    <a:pt x="721880" y="0"/>
                  </a:lnTo>
                  <a:close/>
                </a:path>
                <a:path w="1313179" h="386079">
                  <a:moveTo>
                    <a:pt x="744372" y="337375"/>
                  </a:moveTo>
                  <a:lnTo>
                    <a:pt x="743699" y="329844"/>
                  </a:lnTo>
                  <a:lnTo>
                    <a:pt x="740968" y="317868"/>
                  </a:lnTo>
                  <a:lnTo>
                    <a:pt x="739952" y="315709"/>
                  </a:lnTo>
                  <a:lnTo>
                    <a:pt x="739000" y="313664"/>
                  </a:lnTo>
                  <a:lnTo>
                    <a:pt x="736371" y="311188"/>
                  </a:lnTo>
                  <a:lnTo>
                    <a:pt x="734860" y="309714"/>
                  </a:lnTo>
                  <a:lnTo>
                    <a:pt x="733298" y="308952"/>
                  </a:lnTo>
                  <a:lnTo>
                    <a:pt x="733298" y="355028"/>
                  </a:lnTo>
                  <a:lnTo>
                    <a:pt x="733044" y="360057"/>
                  </a:lnTo>
                  <a:lnTo>
                    <a:pt x="721868" y="376440"/>
                  </a:lnTo>
                  <a:lnTo>
                    <a:pt x="714222" y="376440"/>
                  </a:lnTo>
                  <a:lnTo>
                    <a:pt x="711327" y="376110"/>
                  </a:lnTo>
                  <a:lnTo>
                    <a:pt x="708253" y="374789"/>
                  </a:lnTo>
                  <a:lnTo>
                    <a:pt x="707123" y="373557"/>
                  </a:lnTo>
                  <a:lnTo>
                    <a:pt x="706412" y="371779"/>
                  </a:lnTo>
                  <a:lnTo>
                    <a:pt x="705497" y="369709"/>
                  </a:lnTo>
                  <a:lnTo>
                    <a:pt x="704824" y="366522"/>
                  </a:lnTo>
                  <a:lnTo>
                    <a:pt x="703935" y="357911"/>
                  </a:lnTo>
                  <a:lnTo>
                    <a:pt x="703808" y="355028"/>
                  </a:lnTo>
                  <a:lnTo>
                    <a:pt x="703795" y="337375"/>
                  </a:lnTo>
                  <a:lnTo>
                    <a:pt x="703986" y="333375"/>
                  </a:lnTo>
                  <a:lnTo>
                    <a:pt x="714844" y="315709"/>
                  </a:lnTo>
                  <a:lnTo>
                    <a:pt x="722210" y="315709"/>
                  </a:lnTo>
                  <a:lnTo>
                    <a:pt x="733298" y="355028"/>
                  </a:lnTo>
                  <a:lnTo>
                    <a:pt x="733298" y="308952"/>
                  </a:lnTo>
                  <a:lnTo>
                    <a:pt x="732599" y="308597"/>
                  </a:lnTo>
                  <a:lnTo>
                    <a:pt x="726630" y="307124"/>
                  </a:lnTo>
                  <a:lnTo>
                    <a:pt x="722922" y="306755"/>
                  </a:lnTo>
                  <a:lnTo>
                    <a:pt x="713447" y="306755"/>
                  </a:lnTo>
                  <a:lnTo>
                    <a:pt x="692721" y="355028"/>
                  </a:lnTo>
                  <a:lnTo>
                    <a:pt x="693267" y="361683"/>
                  </a:lnTo>
                  <a:lnTo>
                    <a:pt x="713447" y="385864"/>
                  </a:lnTo>
                  <a:lnTo>
                    <a:pt x="723519" y="385864"/>
                  </a:lnTo>
                  <a:lnTo>
                    <a:pt x="727583" y="385445"/>
                  </a:lnTo>
                  <a:lnTo>
                    <a:pt x="730631" y="384556"/>
                  </a:lnTo>
                  <a:lnTo>
                    <a:pt x="733704" y="383692"/>
                  </a:lnTo>
                  <a:lnTo>
                    <a:pt x="735939" y="382320"/>
                  </a:lnTo>
                  <a:lnTo>
                    <a:pt x="739736" y="377456"/>
                  </a:lnTo>
                  <a:lnTo>
                    <a:pt x="740143" y="376440"/>
                  </a:lnTo>
                  <a:lnTo>
                    <a:pt x="741489" y="373176"/>
                  </a:lnTo>
                  <a:lnTo>
                    <a:pt x="742632" y="367626"/>
                  </a:lnTo>
                  <a:lnTo>
                    <a:pt x="743800" y="362089"/>
                  </a:lnTo>
                  <a:lnTo>
                    <a:pt x="744372" y="355028"/>
                  </a:lnTo>
                  <a:lnTo>
                    <a:pt x="744372" y="337375"/>
                  </a:lnTo>
                  <a:close/>
                </a:path>
                <a:path w="1313179" h="386079">
                  <a:moveTo>
                    <a:pt x="758431" y="12"/>
                  </a:moveTo>
                  <a:lnTo>
                    <a:pt x="749300" y="12"/>
                  </a:lnTo>
                  <a:lnTo>
                    <a:pt x="749300" y="294297"/>
                  </a:lnTo>
                  <a:lnTo>
                    <a:pt x="758431" y="294297"/>
                  </a:lnTo>
                  <a:lnTo>
                    <a:pt x="758431" y="12"/>
                  </a:lnTo>
                  <a:close/>
                </a:path>
                <a:path w="1313179" h="386079">
                  <a:moveTo>
                    <a:pt x="806881" y="0"/>
                  </a:moveTo>
                  <a:lnTo>
                    <a:pt x="773074" y="0"/>
                  </a:lnTo>
                  <a:lnTo>
                    <a:pt x="773074" y="294284"/>
                  </a:lnTo>
                  <a:lnTo>
                    <a:pt x="806881" y="294284"/>
                  </a:lnTo>
                  <a:lnTo>
                    <a:pt x="806881" y="0"/>
                  </a:lnTo>
                  <a:close/>
                </a:path>
                <a:path w="1313179" h="386079">
                  <a:moveTo>
                    <a:pt x="829348" y="337375"/>
                  </a:moveTo>
                  <a:lnTo>
                    <a:pt x="821347" y="311188"/>
                  </a:lnTo>
                  <a:lnTo>
                    <a:pt x="819835" y="309714"/>
                  </a:lnTo>
                  <a:lnTo>
                    <a:pt x="818273" y="308952"/>
                  </a:lnTo>
                  <a:lnTo>
                    <a:pt x="818273" y="355028"/>
                  </a:lnTo>
                  <a:lnTo>
                    <a:pt x="818019" y="360057"/>
                  </a:lnTo>
                  <a:lnTo>
                    <a:pt x="810958" y="375805"/>
                  </a:lnTo>
                  <a:lnTo>
                    <a:pt x="809332" y="376237"/>
                  </a:lnTo>
                  <a:lnTo>
                    <a:pt x="806843" y="376440"/>
                  </a:lnTo>
                  <a:lnTo>
                    <a:pt x="799198" y="376440"/>
                  </a:lnTo>
                  <a:lnTo>
                    <a:pt x="796302" y="376110"/>
                  </a:lnTo>
                  <a:lnTo>
                    <a:pt x="793229" y="374789"/>
                  </a:lnTo>
                  <a:lnTo>
                    <a:pt x="792099" y="373557"/>
                  </a:lnTo>
                  <a:lnTo>
                    <a:pt x="791387" y="371779"/>
                  </a:lnTo>
                  <a:lnTo>
                    <a:pt x="790473" y="369709"/>
                  </a:lnTo>
                  <a:lnTo>
                    <a:pt x="788784" y="337375"/>
                  </a:lnTo>
                  <a:lnTo>
                    <a:pt x="788974" y="333375"/>
                  </a:lnTo>
                  <a:lnTo>
                    <a:pt x="799820" y="315709"/>
                  </a:lnTo>
                  <a:lnTo>
                    <a:pt x="807186" y="315709"/>
                  </a:lnTo>
                  <a:lnTo>
                    <a:pt x="818273" y="355028"/>
                  </a:lnTo>
                  <a:lnTo>
                    <a:pt x="818273" y="308952"/>
                  </a:lnTo>
                  <a:lnTo>
                    <a:pt x="817575" y="308597"/>
                  </a:lnTo>
                  <a:lnTo>
                    <a:pt x="811618" y="307124"/>
                  </a:lnTo>
                  <a:lnTo>
                    <a:pt x="807897" y="306755"/>
                  </a:lnTo>
                  <a:lnTo>
                    <a:pt x="798423" y="306755"/>
                  </a:lnTo>
                  <a:lnTo>
                    <a:pt x="777697" y="355028"/>
                  </a:lnTo>
                  <a:lnTo>
                    <a:pt x="778243" y="361683"/>
                  </a:lnTo>
                  <a:lnTo>
                    <a:pt x="798423" y="385864"/>
                  </a:lnTo>
                  <a:lnTo>
                    <a:pt x="808494" y="385864"/>
                  </a:lnTo>
                  <a:lnTo>
                    <a:pt x="829348" y="355028"/>
                  </a:lnTo>
                  <a:lnTo>
                    <a:pt x="829348" y="337375"/>
                  </a:lnTo>
                  <a:close/>
                </a:path>
                <a:path w="1313179" h="386079">
                  <a:moveTo>
                    <a:pt x="843432" y="12"/>
                  </a:moveTo>
                  <a:lnTo>
                    <a:pt x="834288" y="12"/>
                  </a:lnTo>
                  <a:lnTo>
                    <a:pt x="834288" y="294297"/>
                  </a:lnTo>
                  <a:lnTo>
                    <a:pt x="843432" y="294297"/>
                  </a:lnTo>
                  <a:lnTo>
                    <a:pt x="843432" y="12"/>
                  </a:lnTo>
                  <a:close/>
                </a:path>
                <a:path w="1313179" h="386079">
                  <a:moveTo>
                    <a:pt x="868095" y="12"/>
                  </a:moveTo>
                  <a:lnTo>
                    <a:pt x="858964" y="12"/>
                  </a:lnTo>
                  <a:lnTo>
                    <a:pt x="858964" y="294297"/>
                  </a:lnTo>
                  <a:lnTo>
                    <a:pt x="868095" y="294297"/>
                  </a:lnTo>
                  <a:lnTo>
                    <a:pt x="868095" y="12"/>
                  </a:lnTo>
                  <a:close/>
                </a:path>
                <a:path w="1313179" h="386079">
                  <a:moveTo>
                    <a:pt x="913295" y="354177"/>
                  </a:moveTo>
                  <a:lnTo>
                    <a:pt x="911301" y="348780"/>
                  </a:lnTo>
                  <a:lnTo>
                    <a:pt x="903274" y="340690"/>
                  </a:lnTo>
                  <a:lnTo>
                    <a:pt x="897788" y="338518"/>
                  </a:lnTo>
                  <a:lnTo>
                    <a:pt x="890765" y="338239"/>
                  </a:lnTo>
                  <a:lnTo>
                    <a:pt x="910488" y="318516"/>
                  </a:lnTo>
                  <a:lnTo>
                    <a:pt x="910488" y="307987"/>
                  </a:lnTo>
                  <a:lnTo>
                    <a:pt x="864438" y="307987"/>
                  </a:lnTo>
                  <a:lnTo>
                    <a:pt x="864438" y="317296"/>
                  </a:lnTo>
                  <a:lnTo>
                    <a:pt x="897115" y="317296"/>
                  </a:lnTo>
                  <a:lnTo>
                    <a:pt x="876503" y="338353"/>
                  </a:lnTo>
                  <a:lnTo>
                    <a:pt x="876566" y="346075"/>
                  </a:lnTo>
                  <a:lnTo>
                    <a:pt x="887895" y="345821"/>
                  </a:lnTo>
                  <a:lnTo>
                    <a:pt x="893343" y="346989"/>
                  </a:lnTo>
                  <a:lnTo>
                    <a:pt x="900303" y="351663"/>
                  </a:lnTo>
                  <a:lnTo>
                    <a:pt x="902030" y="355295"/>
                  </a:lnTo>
                  <a:lnTo>
                    <a:pt x="902030" y="365048"/>
                  </a:lnTo>
                  <a:lnTo>
                    <a:pt x="900404" y="368947"/>
                  </a:lnTo>
                  <a:lnTo>
                    <a:pt x="893914" y="374853"/>
                  </a:lnTo>
                  <a:lnTo>
                    <a:pt x="889609" y="376313"/>
                  </a:lnTo>
                  <a:lnTo>
                    <a:pt x="880948" y="376313"/>
                  </a:lnTo>
                  <a:lnTo>
                    <a:pt x="877671" y="375869"/>
                  </a:lnTo>
                  <a:lnTo>
                    <a:pt x="871156" y="374116"/>
                  </a:lnTo>
                  <a:lnTo>
                    <a:pt x="867829" y="372770"/>
                  </a:lnTo>
                  <a:lnTo>
                    <a:pt x="864438" y="370928"/>
                  </a:lnTo>
                  <a:lnTo>
                    <a:pt x="864438" y="381965"/>
                  </a:lnTo>
                  <a:lnTo>
                    <a:pt x="867905" y="383273"/>
                  </a:lnTo>
                  <a:lnTo>
                    <a:pt x="871232" y="384251"/>
                  </a:lnTo>
                  <a:lnTo>
                    <a:pt x="877620" y="385546"/>
                  </a:lnTo>
                  <a:lnTo>
                    <a:pt x="880643" y="385864"/>
                  </a:lnTo>
                  <a:lnTo>
                    <a:pt x="892733" y="385864"/>
                  </a:lnTo>
                  <a:lnTo>
                    <a:pt x="899985" y="383641"/>
                  </a:lnTo>
                  <a:lnTo>
                    <a:pt x="910640" y="374700"/>
                  </a:lnTo>
                  <a:lnTo>
                    <a:pt x="913295" y="368630"/>
                  </a:lnTo>
                  <a:lnTo>
                    <a:pt x="913295" y="354177"/>
                  </a:lnTo>
                  <a:close/>
                </a:path>
                <a:path w="1313179" h="386079">
                  <a:moveTo>
                    <a:pt x="928408" y="12"/>
                  </a:moveTo>
                  <a:lnTo>
                    <a:pt x="919276" y="12"/>
                  </a:lnTo>
                  <a:lnTo>
                    <a:pt x="919276" y="294297"/>
                  </a:lnTo>
                  <a:lnTo>
                    <a:pt x="928408" y="294297"/>
                  </a:lnTo>
                  <a:lnTo>
                    <a:pt x="928408" y="12"/>
                  </a:lnTo>
                  <a:close/>
                </a:path>
                <a:path w="1313179" h="386079">
                  <a:moveTo>
                    <a:pt x="953084" y="12"/>
                  </a:moveTo>
                  <a:lnTo>
                    <a:pt x="943940" y="12"/>
                  </a:lnTo>
                  <a:lnTo>
                    <a:pt x="943940" y="294297"/>
                  </a:lnTo>
                  <a:lnTo>
                    <a:pt x="953084" y="294297"/>
                  </a:lnTo>
                  <a:lnTo>
                    <a:pt x="953084" y="12"/>
                  </a:lnTo>
                  <a:close/>
                </a:path>
                <a:path w="1313179" h="386079">
                  <a:moveTo>
                    <a:pt x="989634" y="12"/>
                  </a:moveTo>
                  <a:lnTo>
                    <a:pt x="980490" y="12"/>
                  </a:lnTo>
                  <a:lnTo>
                    <a:pt x="980490" y="294297"/>
                  </a:lnTo>
                  <a:lnTo>
                    <a:pt x="989634" y="294297"/>
                  </a:lnTo>
                  <a:lnTo>
                    <a:pt x="989634" y="12"/>
                  </a:lnTo>
                  <a:close/>
                </a:path>
                <a:path w="1313179" h="386079">
                  <a:moveTo>
                    <a:pt x="1000239" y="371602"/>
                  </a:moveTo>
                  <a:lnTo>
                    <a:pt x="989215" y="344639"/>
                  </a:lnTo>
                  <a:lnTo>
                    <a:pt x="989215" y="367753"/>
                  </a:lnTo>
                  <a:lnTo>
                    <a:pt x="987920" y="370814"/>
                  </a:lnTo>
                  <a:lnTo>
                    <a:pt x="982687" y="375323"/>
                  </a:lnTo>
                  <a:lnTo>
                    <a:pt x="979030" y="376440"/>
                  </a:lnTo>
                  <a:lnTo>
                    <a:pt x="969746" y="376440"/>
                  </a:lnTo>
                  <a:lnTo>
                    <a:pt x="966114" y="375323"/>
                  </a:lnTo>
                  <a:lnTo>
                    <a:pt x="960894" y="370814"/>
                  </a:lnTo>
                  <a:lnTo>
                    <a:pt x="959586" y="367753"/>
                  </a:lnTo>
                  <a:lnTo>
                    <a:pt x="959586" y="360426"/>
                  </a:lnTo>
                  <a:lnTo>
                    <a:pt x="960704" y="357466"/>
                  </a:lnTo>
                  <a:lnTo>
                    <a:pt x="962977" y="354952"/>
                  </a:lnTo>
                  <a:lnTo>
                    <a:pt x="965212" y="352437"/>
                  </a:lnTo>
                  <a:lnTo>
                    <a:pt x="969010" y="349935"/>
                  </a:lnTo>
                  <a:lnTo>
                    <a:pt x="974382" y="347421"/>
                  </a:lnTo>
                  <a:lnTo>
                    <a:pt x="979766" y="349935"/>
                  </a:lnTo>
                  <a:lnTo>
                    <a:pt x="983589" y="352437"/>
                  </a:lnTo>
                  <a:lnTo>
                    <a:pt x="985824" y="354977"/>
                  </a:lnTo>
                  <a:lnTo>
                    <a:pt x="988098" y="357505"/>
                  </a:lnTo>
                  <a:lnTo>
                    <a:pt x="989203" y="360426"/>
                  </a:lnTo>
                  <a:lnTo>
                    <a:pt x="989215" y="367753"/>
                  </a:lnTo>
                  <a:lnTo>
                    <a:pt x="989215" y="344639"/>
                  </a:lnTo>
                  <a:lnTo>
                    <a:pt x="984173" y="341909"/>
                  </a:lnTo>
                  <a:lnTo>
                    <a:pt x="988364" y="339280"/>
                  </a:lnTo>
                  <a:lnTo>
                    <a:pt x="991311" y="336651"/>
                  </a:lnTo>
                  <a:lnTo>
                    <a:pt x="991489" y="336486"/>
                  </a:lnTo>
                  <a:lnTo>
                    <a:pt x="993648" y="333286"/>
                  </a:lnTo>
                  <a:lnTo>
                    <a:pt x="995553" y="330504"/>
                  </a:lnTo>
                  <a:lnTo>
                    <a:pt x="996505" y="327469"/>
                  </a:lnTo>
                  <a:lnTo>
                    <a:pt x="996454" y="318376"/>
                  </a:lnTo>
                  <a:lnTo>
                    <a:pt x="995311" y="316077"/>
                  </a:lnTo>
                  <a:lnTo>
                    <a:pt x="994562" y="314566"/>
                  </a:lnTo>
                  <a:lnTo>
                    <a:pt x="986548" y="308419"/>
                  </a:lnTo>
                  <a:lnTo>
                    <a:pt x="986002" y="308267"/>
                  </a:lnTo>
                  <a:lnTo>
                    <a:pt x="986002" y="321957"/>
                  </a:lnTo>
                  <a:lnTo>
                    <a:pt x="985939" y="327240"/>
                  </a:lnTo>
                  <a:lnTo>
                    <a:pt x="985037" y="329171"/>
                  </a:lnTo>
                  <a:lnTo>
                    <a:pt x="980998" y="333286"/>
                  </a:lnTo>
                  <a:lnTo>
                    <a:pt x="978115" y="335089"/>
                  </a:lnTo>
                  <a:lnTo>
                    <a:pt x="974382" y="336651"/>
                  </a:lnTo>
                  <a:lnTo>
                    <a:pt x="970622" y="335140"/>
                  </a:lnTo>
                  <a:lnTo>
                    <a:pt x="967752" y="333336"/>
                  </a:lnTo>
                  <a:lnTo>
                    <a:pt x="963764" y="329234"/>
                  </a:lnTo>
                  <a:lnTo>
                    <a:pt x="962901" y="327240"/>
                  </a:lnTo>
                  <a:lnTo>
                    <a:pt x="962774" y="321957"/>
                  </a:lnTo>
                  <a:lnTo>
                    <a:pt x="963803" y="319913"/>
                  </a:lnTo>
                  <a:lnTo>
                    <a:pt x="967994" y="316852"/>
                  </a:lnTo>
                  <a:lnTo>
                    <a:pt x="970826" y="316077"/>
                  </a:lnTo>
                  <a:lnTo>
                    <a:pt x="978077" y="316077"/>
                  </a:lnTo>
                  <a:lnTo>
                    <a:pt x="980948" y="316852"/>
                  </a:lnTo>
                  <a:lnTo>
                    <a:pt x="982992" y="318376"/>
                  </a:lnTo>
                  <a:lnTo>
                    <a:pt x="985012" y="319913"/>
                  </a:lnTo>
                  <a:lnTo>
                    <a:pt x="986002" y="321957"/>
                  </a:lnTo>
                  <a:lnTo>
                    <a:pt x="986002" y="308267"/>
                  </a:lnTo>
                  <a:lnTo>
                    <a:pt x="981151" y="306895"/>
                  </a:lnTo>
                  <a:lnTo>
                    <a:pt x="967587" y="306895"/>
                  </a:lnTo>
                  <a:lnTo>
                    <a:pt x="962215" y="308457"/>
                  </a:lnTo>
                  <a:lnTo>
                    <a:pt x="954239" y="314706"/>
                  </a:lnTo>
                  <a:lnTo>
                    <a:pt x="952233" y="318909"/>
                  </a:lnTo>
                  <a:lnTo>
                    <a:pt x="952233" y="327469"/>
                  </a:lnTo>
                  <a:lnTo>
                    <a:pt x="953262" y="330606"/>
                  </a:lnTo>
                  <a:lnTo>
                    <a:pt x="957376" y="336499"/>
                  </a:lnTo>
                  <a:lnTo>
                    <a:pt x="960488" y="339280"/>
                  </a:lnTo>
                  <a:lnTo>
                    <a:pt x="964628" y="341909"/>
                  </a:lnTo>
                  <a:lnTo>
                    <a:pt x="958926" y="345008"/>
                  </a:lnTo>
                  <a:lnTo>
                    <a:pt x="954824" y="348322"/>
                  </a:lnTo>
                  <a:lnTo>
                    <a:pt x="949807" y="355295"/>
                  </a:lnTo>
                  <a:lnTo>
                    <a:pt x="948563" y="359448"/>
                  </a:lnTo>
                  <a:lnTo>
                    <a:pt x="948563" y="371081"/>
                  </a:lnTo>
                  <a:lnTo>
                    <a:pt x="950810" y="376402"/>
                  </a:lnTo>
                  <a:lnTo>
                    <a:pt x="959815" y="383971"/>
                  </a:lnTo>
                  <a:lnTo>
                    <a:pt x="966177" y="385876"/>
                  </a:lnTo>
                  <a:lnTo>
                    <a:pt x="982611" y="385876"/>
                  </a:lnTo>
                  <a:lnTo>
                    <a:pt x="988999" y="384060"/>
                  </a:lnTo>
                  <a:lnTo>
                    <a:pt x="997991" y="376745"/>
                  </a:lnTo>
                  <a:lnTo>
                    <a:pt x="998131" y="376440"/>
                  </a:lnTo>
                  <a:lnTo>
                    <a:pt x="1000239" y="371602"/>
                  </a:lnTo>
                  <a:close/>
                </a:path>
                <a:path w="1313179" h="386079">
                  <a:moveTo>
                    <a:pt x="1038085" y="12"/>
                  </a:moveTo>
                  <a:lnTo>
                    <a:pt x="1028941" y="12"/>
                  </a:lnTo>
                  <a:lnTo>
                    <a:pt x="1028941" y="294297"/>
                  </a:lnTo>
                  <a:lnTo>
                    <a:pt x="1038085" y="294297"/>
                  </a:lnTo>
                  <a:lnTo>
                    <a:pt x="1038085" y="12"/>
                  </a:lnTo>
                  <a:close/>
                </a:path>
                <a:path w="1313179" h="386079">
                  <a:moveTo>
                    <a:pt x="1062748" y="12"/>
                  </a:moveTo>
                  <a:lnTo>
                    <a:pt x="1053617" y="12"/>
                  </a:lnTo>
                  <a:lnTo>
                    <a:pt x="1053617" y="294297"/>
                  </a:lnTo>
                  <a:lnTo>
                    <a:pt x="1062748" y="294297"/>
                  </a:lnTo>
                  <a:lnTo>
                    <a:pt x="1062748" y="12"/>
                  </a:lnTo>
                  <a:close/>
                </a:path>
                <a:path w="1313179" h="386079">
                  <a:moveTo>
                    <a:pt x="1085240" y="352907"/>
                  </a:moveTo>
                  <a:lnTo>
                    <a:pt x="1082967" y="347103"/>
                  </a:lnTo>
                  <a:lnTo>
                    <a:pt x="1080757" y="344843"/>
                  </a:lnTo>
                  <a:lnTo>
                    <a:pt x="1074216" y="338150"/>
                  </a:lnTo>
                  <a:lnTo>
                    <a:pt x="1074216" y="355358"/>
                  </a:lnTo>
                  <a:lnTo>
                    <a:pt x="1074178" y="365150"/>
                  </a:lnTo>
                  <a:lnTo>
                    <a:pt x="1072921" y="368947"/>
                  </a:lnTo>
                  <a:lnTo>
                    <a:pt x="1067790" y="374637"/>
                  </a:lnTo>
                  <a:lnTo>
                    <a:pt x="1064209" y="376072"/>
                  </a:lnTo>
                  <a:lnTo>
                    <a:pt x="1055027" y="376072"/>
                  </a:lnTo>
                  <a:lnTo>
                    <a:pt x="1051356" y="374637"/>
                  </a:lnTo>
                  <a:lnTo>
                    <a:pt x="1045921" y="368947"/>
                  </a:lnTo>
                  <a:lnTo>
                    <a:pt x="1044587" y="365150"/>
                  </a:lnTo>
                  <a:lnTo>
                    <a:pt x="1044689" y="355358"/>
                  </a:lnTo>
                  <a:lnTo>
                    <a:pt x="1074216" y="355358"/>
                  </a:lnTo>
                  <a:lnTo>
                    <a:pt x="1074216" y="338150"/>
                  </a:lnTo>
                  <a:lnTo>
                    <a:pt x="1073924" y="337845"/>
                  </a:lnTo>
                  <a:lnTo>
                    <a:pt x="1072667" y="337337"/>
                  </a:lnTo>
                  <a:lnTo>
                    <a:pt x="1068260" y="335546"/>
                  </a:lnTo>
                  <a:lnTo>
                    <a:pt x="1059802" y="335546"/>
                  </a:lnTo>
                  <a:lnTo>
                    <a:pt x="1058189" y="335686"/>
                  </a:lnTo>
                  <a:lnTo>
                    <a:pt x="1055014" y="336296"/>
                  </a:lnTo>
                  <a:lnTo>
                    <a:pt x="1053465" y="336740"/>
                  </a:lnTo>
                  <a:lnTo>
                    <a:pt x="1051941" y="337337"/>
                  </a:lnTo>
                  <a:lnTo>
                    <a:pt x="1056297" y="331152"/>
                  </a:lnTo>
                  <a:lnTo>
                    <a:pt x="1060602" y="325666"/>
                  </a:lnTo>
                  <a:lnTo>
                    <a:pt x="1069136" y="316014"/>
                  </a:lnTo>
                  <a:lnTo>
                    <a:pt x="1073645" y="311518"/>
                  </a:lnTo>
                  <a:lnTo>
                    <a:pt x="1078382" y="307378"/>
                  </a:lnTo>
                  <a:lnTo>
                    <a:pt x="1064399" y="307378"/>
                  </a:lnTo>
                  <a:lnTo>
                    <a:pt x="1036053" y="343115"/>
                  </a:lnTo>
                  <a:lnTo>
                    <a:pt x="1033564" y="351129"/>
                  </a:lnTo>
                  <a:lnTo>
                    <a:pt x="1033564" y="366953"/>
                  </a:lnTo>
                  <a:lnTo>
                    <a:pt x="1035926" y="373456"/>
                  </a:lnTo>
                  <a:lnTo>
                    <a:pt x="1045413" y="383197"/>
                  </a:lnTo>
                  <a:lnTo>
                    <a:pt x="1051750" y="385622"/>
                  </a:lnTo>
                  <a:lnTo>
                    <a:pt x="1067231" y="385622"/>
                  </a:lnTo>
                  <a:lnTo>
                    <a:pt x="1073378" y="383235"/>
                  </a:lnTo>
                  <a:lnTo>
                    <a:pt x="1080516" y="376072"/>
                  </a:lnTo>
                  <a:lnTo>
                    <a:pt x="1082865" y="373697"/>
                  </a:lnTo>
                  <a:lnTo>
                    <a:pt x="1085240" y="367525"/>
                  </a:lnTo>
                  <a:lnTo>
                    <a:pt x="1085240" y="352907"/>
                  </a:lnTo>
                  <a:close/>
                </a:path>
                <a:path w="1313179" h="386079">
                  <a:moveTo>
                    <a:pt x="1135837" y="0"/>
                  </a:moveTo>
                  <a:lnTo>
                    <a:pt x="1114831" y="0"/>
                  </a:lnTo>
                  <a:lnTo>
                    <a:pt x="1114831" y="294284"/>
                  </a:lnTo>
                  <a:lnTo>
                    <a:pt x="1135837" y="294284"/>
                  </a:lnTo>
                  <a:lnTo>
                    <a:pt x="1135837" y="0"/>
                  </a:lnTo>
                  <a:close/>
                </a:path>
                <a:path w="1313179" h="386079">
                  <a:moveTo>
                    <a:pt x="1168679" y="321386"/>
                  </a:moveTo>
                  <a:lnTo>
                    <a:pt x="1166456" y="316242"/>
                  </a:lnTo>
                  <a:lnTo>
                    <a:pt x="1157579" y="308673"/>
                  </a:lnTo>
                  <a:lnTo>
                    <a:pt x="1151496" y="306768"/>
                  </a:lnTo>
                  <a:lnTo>
                    <a:pt x="1139913" y="306768"/>
                  </a:lnTo>
                  <a:lnTo>
                    <a:pt x="1136281" y="307213"/>
                  </a:lnTo>
                  <a:lnTo>
                    <a:pt x="1129538" y="309054"/>
                  </a:lnTo>
                  <a:lnTo>
                    <a:pt x="1126363" y="310438"/>
                  </a:lnTo>
                  <a:lnTo>
                    <a:pt x="1123378" y="312305"/>
                  </a:lnTo>
                  <a:lnTo>
                    <a:pt x="1123378" y="324281"/>
                  </a:lnTo>
                  <a:lnTo>
                    <a:pt x="1127887" y="321284"/>
                  </a:lnTo>
                  <a:lnTo>
                    <a:pt x="1131824" y="319074"/>
                  </a:lnTo>
                  <a:lnTo>
                    <a:pt x="1138567" y="316280"/>
                  </a:lnTo>
                  <a:lnTo>
                    <a:pt x="1141603" y="315582"/>
                  </a:lnTo>
                  <a:lnTo>
                    <a:pt x="1148067" y="315582"/>
                  </a:lnTo>
                  <a:lnTo>
                    <a:pt x="1151166" y="316649"/>
                  </a:lnTo>
                  <a:lnTo>
                    <a:pt x="1156068" y="320878"/>
                  </a:lnTo>
                  <a:lnTo>
                    <a:pt x="1157300" y="323481"/>
                  </a:lnTo>
                  <a:lnTo>
                    <a:pt x="1157300" y="329387"/>
                  </a:lnTo>
                  <a:lnTo>
                    <a:pt x="1156500" y="331914"/>
                  </a:lnTo>
                  <a:lnTo>
                    <a:pt x="1153363" y="336423"/>
                  </a:lnTo>
                  <a:lnTo>
                    <a:pt x="1150480" y="338950"/>
                  </a:lnTo>
                  <a:lnTo>
                    <a:pt x="1137539" y="347649"/>
                  </a:lnTo>
                  <a:lnTo>
                    <a:pt x="1131798" y="351548"/>
                  </a:lnTo>
                  <a:lnTo>
                    <a:pt x="1127747" y="355866"/>
                  </a:lnTo>
                  <a:lnTo>
                    <a:pt x="1123022" y="365302"/>
                  </a:lnTo>
                  <a:lnTo>
                    <a:pt x="1121841" y="371652"/>
                  </a:lnTo>
                  <a:lnTo>
                    <a:pt x="1121841" y="379628"/>
                  </a:lnTo>
                  <a:lnTo>
                    <a:pt x="1122032" y="384162"/>
                  </a:lnTo>
                  <a:lnTo>
                    <a:pt x="1167460" y="384162"/>
                  </a:lnTo>
                  <a:lnTo>
                    <a:pt x="1167460" y="374853"/>
                  </a:lnTo>
                  <a:lnTo>
                    <a:pt x="1133538" y="374853"/>
                  </a:lnTo>
                  <a:lnTo>
                    <a:pt x="1133538" y="369100"/>
                  </a:lnTo>
                  <a:lnTo>
                    <a:pt x="1134452" y="365950"/>
                  </a:lnTo>
                  <a:lnTo>
                    <a:pt x="1138174" y="360502"/>
                  </a:lnTo>
                  <a:lnTo>
                    <a:pt x="1141628" y="357479"/>
                  </a:lnTo>
                  <a:lnTo>
                    <a:pt x="1159052" y="346036"/>
                  </a:lnTo>
                  <a:lnTo>
                    <a:pt x="1162875" y="342607"/>
                  </a:lnTo>
                  <a:lnTo>
                    <a:pt x="1167523" y="335826"/>
                  </a:lnTo>
                  <a:lnTo>
                    <a:pt x="1168679" y="332054"/>
                  </a:lnTo>
                  <a:lnTo>
                    <a:pt x="1168679" y="321386"/>
                  </a:lnTo>
                  <a:close/>
                </a:path>
                <a:path w="1313179" h="386079">
                  <a:moveTo>
                    <a:pt x="1172400" y="0"/>
                  </a:moveTo>
                  <a:lnTo>
                    <a:pt x="1151394" y="0"/>
                  </a:lnTo>
                  <a:lnTo>
                    <a:pt x="1151394" y="294284"/>
                  </a:lnTo>
                  <a:lnTo>
                    <a:pt x="1172400" y="294284"/>
                  </a:lnTo>
                  <a:lnTo>
                    <a:pt x="1172400" y="0"/>
                  </a:lnTo>
                  <a:close/>
                </a:path>
                <a:path w="1313179" h="386079">
                  <a:moveTo>
                    <a:pt x="1208951" y="0"/>
                  </a:moveTo>
                  <a:lnTo>
                    <a:pt x="1199819" y="0"/>
                  </a:lnTo>
                  <a:lnTo>
                    <a:pt x="1199819" y="367398"/>
                  </a:lnTo>
                  <a:lnTo>
                    <a:pt x="1208951" y="367398"/>
                  </a:lnTo>
                  <a:lnTo>
                    <a:pt x="1208951" y="0"/>
                  </a:lnTo>
                  <a:close/>
                </a:path>
                <a:path w="1313179" h="386079">
                  <a:moveTo>
                    <a:pt x="1233639" y="0"/>
                  </a:moveTo>
                  <a:lnTo>
                    <a:pt x="1224508" y="0"/>
                  </a:lnTo>
                  <a:lnTo>
                    <a:pt x="1224508" y="367398"/>
                  </a:lnTo>
                  <a:lnTo>
                    <a:pt x="1233639" y="367398"/>
                  </a:lnTo>
                  <a:lnTo>
                    <a:pt x="1233639" y="0"/>
                  </a:lnTo>
                  <a:close/>
                </a:path>
                <a:path w="1313179" h="386079">
                  <a:moveTo>
                    <a:pt x="1312837" y="344081"/>
                  </a:moveTo>
                  <a:lnTo>
                    <a:pt x="1261897" y="309943"/>
                  </a:lnTo>
                  <a:lnTo>
                    <a:pt x="1261897" y="322681"/>
                  </a:lnTo>
                  <a:lnTo>
                    <a:pt x="1298003" y="345821"/>
                  </a:lnTo>
                  <a:lnTo>
                    <a:pt x="1261897" y="368960"/>
                  </a:lnTo>
                  <a:lnTo>
                    <a:pt x="1261897" y="381825"/>
                  </a:lnTo>
                  <a:lnTo>
                    <a:pt x="1312837" y="347624"/>
                  </a:lnTo>
                  <a:lnTo>
                    <a:pt x="1312837" y="344081"/>
                  </a:lnTo>
                  <a:close/>
                </a:path>
              </a:pathLst>
            </a:custGeom>
            <a:solidFill>
              <a:srgbClr val="0000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" name="object 84"/>
          <p:cNvSpPr txBox="1"/>
          <p:nvPr/>
        </p:nvSpPr>
        <p:spPr>
          <a:xfrm>
            <a:off x="431299" y="165310"/>
            <a:ext cx="147193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20" dirty="0">
                <a:solidFill>
                  <a:srgbClr val="FFFFFF"/>
                </a:solidFill>
                <a:latin typeface="Trebuchet MS"/>
                <a:cs typeface="Trebuchet MS"/>
              </a:rPr>
              <a:t>100%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14" dirty="0">
                <a:solidFill>
                  <a:srgbClr val="FFFFFF"/>
                </a:solidFill>
                <a:latin typeface="Trebuchet MS"/>
                <a:cs typeface="Trebuchet MS"/>
              </a:rPr>
              <a:t>JUICE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85" name="object 8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23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4009" y="572554"/>
                </a:lnTo>
                <a:lnTo>
                  <a:pt x="6984009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823807" y="1940158"/>
            <a:ext cx="1738630" cy="1884680"/>
          </a:xfrm>
          <a:custGeom>
            <a:avLst/>
            <a:gdLst/>
            <a:ahLst/>
            <a:cxnLst/>
            <a:rect l="l" t="t" r="r" b="b"/>
            <a:pathLst>
              <a:path w="1738629" h="188467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12607"/>
                </a:lnTo>
                <a:lnTo>
                  <a:pt x="1124" y="1854230"/>
                </a:lnTo>
                <a:lnTo>
                  <a:pt x="8999" y="1875604"/>
                </a:lnTo>
                <a:lnTo>
                  <a:pt x="30373" y="1883478"/>
                </a:lnTo>
                <a:lnTo>
                  <a:pt x="71996" y="1884603"/>
                </a:lnTo>
                <a:lnTo>
                  <a:pt x="1666595" y="1884603"/>
                </a:lnTo>
                <a:lnTo>
                  <a:pt x="1708218" y="1883478"/>
                </a:lnTo>
                <a:lnTo>
                  <a:pt x="1729592" y="1875604"/>
                </a:lnTo>
                <a:lnTo>
                  <a:pt x="1737466" y="1854230"/>
                </a:lnTo>
                <a:lnTo>
                  <a:pt x="1738591" y="181260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974834" y="1994229"/>
            <a:ext cx="143700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3335" marR="5080" indent="-1270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STR</a:t>
            </a:r>
            <a:r>
              <a:rPr sz="1000" b="1" spc="-40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WBER</a:t>
            </a:r>
            <a:r>
              <a:rPr sz="1000" b="1" spc="-45" dirty="0">
                <a:latin typeface="Trebuchet MS"/>
                <a:cs typeface="Trebuchet MS"/>
              </a:rPr>
              <a:t>R</a:t>
            </a:r>
            <a:r>
              <a:rPr sz="1000" b="1" spc="-20" dirty="0">
                <a:latin typeface="Trebuchet MS"/>
                <a:cs typeface="Trebuchet MS"/>
              </a:rPr>
              <a:t>Y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dirty="0">
                <a:latin typeface="Trebuchet MS"/>
                <a:cs typeface="Trebuchet MS"/>
              </a:rPr>
              <a:t>&amp;</a:t>
            </a:r>
            <a:r>
              <a:rPr sz="1000" b="1" spc="-40" dirty="0">
                <a:latin typeface="Trebuchet MS"/>
                <a:cs typeface="Trebuchet MS"/>
              </a:rPr>
              <a:t> B</a:t>
            </a:r>
            <a:r>
              <a:rPr sz="1000" b="1" spc="10" dirty="0">
                <a:latin typeface="Trebuchet MS"/>
                <a:cs typeface="Trebuchet MS"/>
              </a:rPr>
              <a:t>ANANA  </a:t>
            </a: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473671" y="895362"/>
            <a:ext cx="424729" cy="931438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3897253" y="2539415"/>
            <a:ext cx="1522730" cy="1219835"/>
            <a:chOff x="3897253" y="2539415"/>
            <a:chExt cx="1522730" cy="1219835"/>
          </a:xfrm>
        </p:grpSpPr>
        <p:sp>
          <p:nvSpPr>
            <p:cNvPr id="7" name="object 7"/>
            <p:cNvSpPr/>
            <p:nvPr/>
          </p:nvSpPr>
          <p:spPr>
            <a:xfrm>
              <a:off x="4660129" y="2984130"/>
              <a:ext cx="0" cy="772160"/>
            </a:xfrm>
            <a:custGeom>
              <a:avLst/>
              <a:gdLst/>
              <a:ahLst/>
              <a:cxnLst/>
              <a:rect l="l" t="t" r="r" b="b"/>
              <a:pathLst>
                <a:path h="772160">
                  <a:moveTo>
                    <a:pt x="0" y="0"/>
                  </a:moveTo>
                  <a:lnTo>
                    <a:pt x="0" y="771740"/>
                  </a:lnTo>
                </a:path>
              </a:pathLst>
            </a:custGeom>
            <a:ln w="6350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901527" y="3108543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79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898841" y="3278218"/>
              <a:ext cx="1518920" cy="0"/>
            </a:xfrm>
            <a:custGeom>
              <a:avLst/>
              <a:gdLst/>
              <a:ahLst/>
              <a:cxnLst/>
              <a:rect l="l" t="t" r="r" b="b"/>
              <a:pathLst>
                <a:path w="1518920">
                  <a:moveTo>
                    <a:pt x="0" y="0"/>
                  </a:moveTo>
                  <a:lnTo>
                    <a:pt x="1518551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3901527" y="3443433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79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902195" y="3608607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79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4035691" y="2539415"/>
              <a:ext cx="1330325" cy="430530"/>
            </a:xfrm>
            <a:custGeom>
              <a:avLst/>
              <a:gdLst/>
              <a:ahLst/>
              <a:cxnLst/>
              <a:rect l="l" t="t" r="r" b="b"/>
              <a:pathLst>
                <a:path w="1330325" h="430530">
                  <a:moveTo>
                    <a:pt x="1329804" y="0"/>
                  </a:moveTo>
                  <a:lnTo>
                    <a:pt x="0" y="0"/>
                  </a:lnTo>
                  <a:lnTo>
                    <a:pt x="0" y="430453"/>
                  </a:lnTo>
                  <a:lnTo>
                    <a:pt x="1329804" y="430453"/>
                  </a:lnTo>
                  <a:lnTo>
                    <a:pt x="13298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41711" y="2539428"/>
              <a:ext cx="1155700" cy="360680"/>
            </a:xfrm>
            <a:custGeom>
              <a:avLst/>
              <a:gdLst/>
              <a:ahLst/>
              <a:cxnLst/>
              <a:rect l="l" t="t" r="r" b="b"/>
              <a:pathLst>
                <a:path w="1155700" h="360680">
                  <a:moveTo>
                    <a:pt x="10045" y="0"/>
                  </a:moveTo>
                  <a:lnTo>
                    <a:pt x="0" y="0"/>
                  </a:lnTo>
                  <a:lnTo>
                    <a:pt x="0" y="360070"/>
                  </a:lnTo>
                  <a:lnTo>
                    <a:pt x="10045" y="360070"/>
                  </a:lnTo>
                  <a:lnTo>
                    <a:pt x="10045" y="0"/>
                  </a:lnTo>
                  <a:close/>
                </a:path>
                <a:path w="1155700" h="360680">
                  <a:moveTo>
                    <a:pt x="33807" y="0"/>
                  </a:moveTo>
                  <a:lnTo>
                    <a:pt x="24676" y="0"/>
                  </a:lnTo>
                  <a:lnTo>
                    <a:pt x="24676" y="360070"/>
                  </a:lnTo>
                  <a:lnTo>
                    <a:pt x="33807" y="360070"/>
                  </a:lnTo>
                  <a:lnTo>
                    <a:pt x="33807" y="0"/>
                  </a:lnTo>
                  <a:close/>
                </a:path>
                <a:path w="1155700" h="360680">
                  <a:moveTo>
                    <a:pt x="95034" y="0"/>
                  </a:moveTo>
                  <a:lnTo>
                    <a:pt x="73101" y="0"/>
                  </a:lnTo>
                  <a:lnTo>
                    <a:pt x="73101" y="286969"/>
                  </a:lnTo>
                  <a:lnTo>
                    <a:pt x="95034" y="286969"/>
                  </a:lnTo>
                  <a:lnTo>
                    <a:pt x="95034" y="0"/>
                  </a:lnTo>
                  <a:close/>
                </a:path>
                <a:path w="1155700" h="360680">
                  <a:moveTo>
                    <a:pt x="119710" y="0"/>
                  </a:moveTo>
                  <a:lnTo>
                    <a:pt x="110578" y="0"/>
                  </a:lnTo>
                  <a:lnTo>
                    <a:pt x="110578" y="286969"/>
                  </a:lnTo>
                  <a:lnTo>
                    <a:pt x="119710" y="286969"/>
                  </a:lnTo>
                  <a:lnTo>
                    <a:pt x="119710" y="0"/>
                  </a:lnTo>
                  <a:close/>
                </a:path>
                <a:path w="1155700" h="360680">
                  <a:moveTo>
                    <a:pt x="143459" y="0"/>
                  </a:moveTo>
                  <a:lnTo>
                    <a:pt x="134327" y="0"/>
                  </a:lnTo>
                  <a:lnTo>
                    <a:pt x="134327" y="286969"/>
                  </a:lnTo>
                  <a:lnTo>
                    <a:pt x="143459" y="286969"/>
                  </a:lnTo>
                  <a:lnTo>
                    <a:pt x="143459" y="0"/>
                  </a:lnTo>
                  <a:close/>
                </a:path>
                <a:path w="1155700" h="360680">
                  <a:moveTo>
                    <a:pt x="204685" y="0"/>
                  </a:moveTo>
                  <a:lnTo>
                    <a:pt x="170878" y="0"/>
                  </a:lnTo>
                  <a:lnTo>
                    <a:pt x="170878" y="286969"/>
                  </a:lnTo>
                  <a:lnTo>
                    <a:pt x="204685" y="286969"/>
                  </a:lnTo>
                  <a:lnTo>
                    <a:pt x="204685" y="0"/>
                  </a:lnTo>
                  <a:close/>
                </a:path>
                <a:path w="1155700" h="360680">
                  <a:moveTo>
                    <a:pt x="253136" y="0"/>
                  </a:moveTo>
                  <a:lnTo>
                    <a:pt x="220230" y="0"/>
                  </a:lnTo>
                  <a:lnTo>
                    <a:pt x="220230" y="286969"/>
                  </a:lnTo>
                  <a:lnTo>
                    <a:pt x="253136" y="286969"/>
                  </a:lnTo>
                  <a:lnTo>
                    <a:pt x="253136" y="0"/>
                  </a:lnTo>
                  <a:close/>
                </a:path>
                <a:path w="1155700" h="360680">
                  <a:moveTo>
                    <a:pt x="289674" y="0"/>
                  </a:moveTo>
                  <a:lnTo>
                    <a:pt x="280543" y="0"/>
                  </a:lnTo>
                  <a:lnTo>
                    <a:pt x="280543" y="286969"/>
                  </a:lnTo>
                  <a:lnTo>
                    <a:pt x="289674" y="286969"/>
                  </a:lnTo>
                  <a:lnTo>
                    <a:pt x="289674" y="0"/>
                  </a:lnTo>
                  <a:close/>
                </a:path>
                <a:path w="1155700" h="360680">
                  <a:moveTo>
                    <a:pt x="314350" y="0"/>
                  </a:moveTo>
                  <a:lnTo>
                    <a:pt x="305219" y="0"/>
                  </a:lnTo>
                  <a:lnTo>
                    <a:pt x="305219" y="286969"/>
                  </a:lnTo>
                  <a:lnTo>
                    <a:pt x="314350" y="286969"/>
                  </a:lnTo>
                  <a:lnTo>
                    <a:pt x="314350" y="0"/>
                  </a:lnTo>
                  <a:close/>
                </a:path>
                <a:path w="1155700" h="360680">
                  <a:moveTo>
                    <a:pt x="375564" y="0"/>
                  </a:moveTo>
                  <a:lnTo>
                    <a:pt x="341769" y="0"/>
                  </a:lnTo>
                  <a:lnTo>
                    <a:pt x="341769" y="286969"/>
                  </a:lnTo>
                  <a:lnTo>
                    <a:pt x="375564" y="286969"/>
                  </a:lnTo>
                  <a:lnTo>
                    <a:pt x="375564" y="0"/>
                  </a:lnTo>
                  <a:close/>
                </a:path>
                <a:path w="1155700" h="360680">
                  <a:moveTo>
                    <a:pt x="399351" y="0"/>
                  </a:moveTo>
                  <a:lnTo>
                    <a:pt x="390207" y="0"/>
                  </a:lnTo>
                  <a:lnTo>
                    <a:pt x="390207" y="286969"/>
                  </a:lnTo>
                  <a:lnTo>
                    <a:pt x="399351" y="286969"/>
                  </a:lnTo>
                  <a:lnTo>
                    <a:pt x="399351" y="0"/>
                  </a:lnTo>
                  <a:close/>
                </a:path>
                <a:path w="1155700" h="360680">
                  <a:moveTo>
                    <a:pt x="460578" y="0"/>
                  </a:moveTo>
                  <a:lnTo>
                    <a:pt x="438645" y="0"/>
                  </a:lnTo>
                  <a:lnTo>
                    <a:pt x="438645" y="286969"/>
                  </a:lnTo>
                  <a:lnTo>
                    <a:pt x="460578" y="286969"/>
                  </a:lnTo>
                  <a:lnTo>
                    <a:pt x="460578" y="0"/>
                  </a:lnTo>
                  <a:close/>
                </a:path>
                <a:path w="1155700" h="360680">
                  <a:moveTo>
                    <a:pt x="484327" y="0"/>
                  </a:moveTo>
                  <a:lnTo>
                    <a:pt x="475183" y="0"/>
                  </a:lnTo>
                  <a:lnTo>
                    <a:pt x="475183" y="286969"/>
                  </a:lnTo>
                  <a:lnTo>
                    <a:pt x="484327" y="286969"/>
                  </a:lnTo>
                  <a:lnTo>
                    <a:pt x="484327" y="0"/>
                  </a:lnTo>
                  <a:close/>
                </a:path>
                <a:path w="1155700" h="360680">
                  <a:moveTo>
                    <a:pt x="545541" y="0"/>
                  </a:moveTo>
                  <a:lnTo>
                    <a:pt x="524535" y="0"/>
                  </a:lnTo>
                  <a:lnTo>
                    <a:pt x="524535" y="286969"/>
                  </a:lnTo>
                  <a:lnTo>
                    <a:pt x="545541" y="286969"/>
                  </a:lnTo>
                  <a:lnTo>
                    <a:pt x="545541" y="0"/>
                  </a:lnTo>
                  <a:close/>
                </a:path>
                <a:path w="1155700" h="360680">
                  <a:moveTo>
                    <a:pt x="570230" y="0"/>
                  </a:moveTo>
                  <a:lnTo>
                    <a:pt x="561111" y="0"/>
                  </a:lnTo>
                  <a:lnTo>
                    <a:pt x="561111" y="360070"/>
                  </a:lnTo>
                  <a:lnTo>
                    <a:pt x="570230" y="360070"/>
                  </a:lnTo>
                  <a:lnTo>
                    <a:pt x="570230" y="0"/>
                  </a:lnTo>
                  <a:close/>
                </a:path>
                <a:path w="1155700" h="360680">
                  <a:moveTo>
                    <a:pt x="593991" y="0"/>
                  </a:moveTo>
                  <a:lnTo>
                    <a:pt x="584860" y="0"/>
                  </a:lnTo>
                  <a:lnTo>
                    <a:pt x="584860" y="360070"/>
                  </a:lnTo>
                  <a:lnTo>
                    <a:pt x="593991" y="360070"/>
                  </a:lnTo>
                  <a:lnTo>
                    <a:pt x="593991" y="0"/>
                  </a:lnTo>
                  <a:close/>
                </a:path>
                <a:path w="1155700" h="360680">
                  <a:moveTo>
                    <a:pt x="643331" y="0"/>
                  </a:moveTo>
                  <a:lnTo>
                    <a:pt x="609536" y="0"/>
                  </a:lnTo>
                  <a:lnTo>
                    <a:pt x="609536" y="286969"/>
                  </a:lnTo>
                  <a:lnTo>
                    <a:pt x="643331" y="286969"/>
                  </a:lnTo>
                  <a:lnTo>
                    <a:pt x="643331" y="0"/>
                  </a:lnTo>
                  <a:close/>
                </a:path>
                <a:path w="1155700" h="360680">
                  <a:moveTo>
                    <a:pt x="679881" y="0"/>
                  </a:moveTo>
                  <a:lnTo>
                    <a:pt x="670750" y="0"/>
                  </a:lnTo>
                  <a:lnTo>
                    <a:pt x="670750" y="286969"/>
                  </a:lnTo>
                  <a:lnTo>
                    <a:pt x="679881" y="286969"/>
                  </a:lnTo>
                  <a:lnTo>
                    <a:pt x="679881" y="0"/>
                  </a:lnTo>
                  <a:close/>
                </a:path>
                <a:path w="1155700" h="360680">
                  <a:moveTo>
                    <a:pt x="728319" y="0"/>
                  </a:moveTo>
                  <a:lnTo>
                    <a:pt x="694512" y="0"/>
                  </a:lnTo>
                  <a:lnTo>
                    <a:pt x="694512" y="286969"/>
                  </a:lnTo>
                  <a:lnTo>
                    <a:pt x="728319" y="286969"/>
                  </a:lnTo>
                  <a:lnTo>
                    <a:pt x="728319" y="0"/>
                  </a:lnTo>
                  <a:close/>
                </a:path>
                <a:path w="1155700" h="360680">
                  <a:moveTo>
                    <a:pt x="764870" y="0"/>
                  </a:moveTo>
                  <a:lnTo>
                    <a:pt x="755751" y="0"/>
                  </a:lnTo>
                  <a:lnTo>
                    <a:pt x="755751" y="286969"/>
                  </a:lnTo>
                  <a:lnTo>
                    <a:pt x="764870" y="286969"/>
                  </a:lnTo>
                  <a:lnTo>
                    <a:pt x="764870" y="0"/>
                  </a:lnTo>
                  <a:close/>
                </a:path>
                <a:path w="1155700" h="360680">
                  <a:moveTo>
                    <a:pt x="789559" y="0"/>
                  </a:moveTo>
                  <a:lnTo>
                    <a:pt x="780415" y="0"/>
                  </a:lnTo>
                  <a:lnTo>
                    <a:pt x="780415" y="286969"/>
                  </a:lnTo>
                  <a:lnTo>
                    <a:pt x="789559" y="286969"/>
                  </a:lnTo>
                  <a:lnTo>
                    <a:pt x="789559" y="0"/>
                  </a:lnTo>
                  <a:close/>
                </a:path>
                <a:path w="1155700" h="360680">
                  <a:moveTo>
                    <a:pt x="837984" y="0"/>
                  </a:moveTo>
                  <a:lnTo>
                    <a:pt x="828852" y="0"/>
                  </a:lnTo>
                  <a:lnTo>
                    <a:pt x="828852" y="286969"/>
                  </a:lnTo>
                  <a:lnTo>
                    <a:pt x="837984" y="286969"/>
                  </a:lnTo>
                  <a:lnTo>
                    <a:pt x="837984" y="0"/>
                  </a:lnTo>
                  <a:close/>
                </a:path>
                <a:path w="1155700" h="360680">
                  <a:moveTo>
                    <a:pt x="874547" y="0"/>
                  </a:moveTo>
                  <a:lnTo>
                    <a:pt x="865403" y="0"/>
                  </a:lnTo>
                  <a:lnTo>
                    <a:pt x="865403" y="286969"/>
                  </a:lnTo>
                  <a:lnTo>
                    <a:pt x="874547" y="286969"/>
                  </a:lnTo>
                  <a:lnTo>
                    <a:pt x="874547" y="0"/>
                  </a:lnTo>
                  <a:close/>
                </a:path>
                <a:path w="1155700" h="360680">
                  <a:moveTo>
                    <a:pt x="935761" y="0"/>
                  </a:moveTo>
                  <a:lnTo>
                    <a:pt x="901954" y="0"/>
                  </a:lnTo>
                  <a:lnTo>
                    <a:pt x="901954" y="286969"/>
                  </a:lnTo>
                  <a:lnTo>
                    <a:pt x="935761" y="286969"/>
                  </a:lnTo>
                  <a:lnTo>
                    <a:pt x="935761" y="0"/>
                  </a:lnTo>
                  <a:close/>
                </a:path>
                <a:path w="1155700" h="360680">
                  <a:moveTo>
                    <a:pt x="959535" y="0"/>
                  </a:moveTo>
                  <a:lnTo>
                    <a:pt x="950391" y="0"/>
                  </a:lnTo>
                  <a:lnTo>
                    <a:pt x="950391" y="286969"/>
                  </a:lnTo>
                  <a:lnTo>
                    <a:pt x="959535" y="286969"/>
                  </a:lnTo>
                  <a:lnTo>
                    <a:pt x="959535" y="0"/>
                  </a:lnTo>
                  <a:close/>
                </a:path>
                <a:path w="1155700" h="360680">
                  <a:moveTo>
                    <a:pt x="1008875" y="0"/>
                  </a:moveTo>
                  <a:lnTo>
                    <a:pt x="999731" y="0"/>
                  </a:lnTo>
                  <a:lnTo>
                    <a:pt x="999731" y="286969"/>
                  </a:lnTo>
                  <a:lnTo>
                    <a:pt x="1008875" y="286969"/>
                  </a:lnTo>
                  <a:lnTo>
                    <a:pt x="1008875" y="0"/>
                  </a:lnTo>
                  <a:close/>
                </a:path>
                <a:path w="1155700" h="360680">
                  <a:moveTo>
                    <a:pt x="1045425" y="0"/>
                  </a:moveTo>
                  <a:lnTo>
                    <a:pt x="1036294" y="0"/>
                  </a:lnTo>
                  <a:lnTo>
                    <a:pt x="1036294" y="286969"/>
                  </a:lnTo>
                  <a:lnTo>
                    <a:pt x="1045425" y="286969"/>
                  </a:lnTo>
                  <a:lnTo>
                    <a:pt x="1045425" y="0"/>
                  </a:lnTo>
                  <a:close/>
                </a:path>
                <a:path w="1155700" h="360680">
                  <a:moveTo>
                    <a:pt x="1069187" y="0"/>
                  </a:moveTo>
                  <a:lnTo>
                    <a:pt x="1060043" y="0"/>
                  </a:lnTo>
                  <a:lnTo>
                    <a:pt x="1060043" y="286969"/>
                  </a:lnTo>
                  <a:lnTo>
                    <a:pt x="1069187" y="286969"/>
                  </a:lnTo>
                  <a:lnTo>
                    <a:pt x="1069187" y="0"/>
                  </a:lnTo>
                  <a:close/>
                </a:path>
                <a:path w="1155700" h="360680">
                  <a:moveTo>
                    <a:pt x="1130427" y="0"/>
                  </a:moveTo>
                  <a:lnTo>
                    <a:pt x="1121283" y="0"/>
                  </a:lnTo>
                  <a:lnTo>
                    <a:pt x="1121283" y="360070"/>
                  </a:lnTo>
                  <a:lnTo>
                    <a:pt x="1130427" y="360070"/>
                  </a:lnTo>
                  <a:lnTo>
                    <a:pt x="1130427" y="0"/>
                  </a:lnTo>
                  <a:close/>
                </a:path>
                <a:path w="1155700" h="360680">
                  <a:moveTo>
                    <a:pt x="1155077" y="0"/>
                  </a:moveTo>
                  <a:lnTo>
                    <a:pt x="1145959" y="0"/>
                  </a:lnTo>
                  <a:lnTo>
                    <a:pt x="1145959" y="360070"/>
                  </a:lnTo>
                  <a:lnTo>
                    <a:pt x="1155077" y="360070"/>
                  </a:lnTo>
                  <a:lnTo>
                    <a:pt x="1155077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4039449" y="2786657"/>
            <a:ext cx="1159510" cy="172720"/>
          </a:xfrm>
          <a:prstGeom prst="rect">
            <a:avLst/>
          </a:prstGeom>
        </p:spPr>
        <p:txBody>
          <a:bodyPr vert="horz" wrap="square" lIns="0" tIns="146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sz="950" spc="5" dirty="0">
                <a:solidFill>
                  <a:srgbClr val="010002"/>
                </a:solidFill>
                <a:latin typeface="Courier New"/>
                <a:cs typeface="Courier New"/>
              </a:rPr>
              <a:t>6</a:t>
            </a:r>
            <a:r>
              <a:rPr sz="950" spc="-125" dirty="0">
                <a:solidFill>
                  <a:srgbClr val="010002"/>
                </a:solidFill>
                <a:latin typeface="Courier New"/>
                <a:cs typeface="Courier New"/>
              </a:rPr>
              <a:t> </a:t>
            </a:r>
            <a:r>
              <a:rPr sz="950" dirty="0">
                <a:solidFill>
                  <a:srgbClr val="010002"/>
                </a:solidFill>
                <a:latin typeface="Courier New"/>
                <a:cs typeface="Courier New"/>
              </a:rPr>
              <a:t>005044</a:t>
            </a:r>
            <a:r>
              <a:rPr sz="950" spc="335" dirty="0">
                <a:solidFill>
                  <a:srgbClr val="010002"/>
                </a:solidFill>
                <a:latin typeface="Courier New"/>
                <a:cs typeface="Courier New"/>
              </a:rPr>
              <a:t> </a:t>
            </a:r>
            <a:r>
              <a:rPr sz="950" dirty="0">
                <a:solidFill>
                  <a:srgbClr val="010002"/>
                </a:solidFill>
                <a:latin typeface="Courier New"/>
                <a:cs typeface="Courier New"/>
              </a:rPr>
              <a:t>007576</a:t>
            </a:r>
            <a:endParaRPr sz="950">
              <a:latin typeface="Courier New"/>
              <a:cs typeface="Courier New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4379417" y="2346909"/>
            <a:ext cx="636905" cy="135255"/>
            <a:chOff x="4379417" y="2346909"/>
            <a:chExt cx="636905" cy="135255"/>
          </a:xfrm>
        </p:grpSpPr>
        <p:sp>
          <p:nvSpPr>
            <p:cNvPr id="16" name="object 16"/>
            <p:cNvSpPr/>
            <p:nvPr/>
          </p:nvSpPr>
          <p:spPr>
            <a:xfrm>
              <a:off x="4379417" y="2346909"/>
              <a:ext cx="636905" cy="135255"/>
            </a:xfrm>
            <a:custGeom>
              <a:avLst/>
              <a:gdLst/>
              <a:ahLst/>
              <a:cxnLst/>
              <a:rect l="l" t="t" r="r" b="b"/>
              <a:pathLst>
                <a:path w="636904" h="135255">
                  <a:moveTo>
                    <a:pt x="636600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36600" y="135000"/>
                  </a:lnTo>
                  <a:lnTo>
                    <a:pt x="63660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27035" y="2350850"/>
              <a:ext cx="143802" cy="124828"/>
            </a:xfrm>
            <a:prstGeom prst="rect">
              <a:avLst/>
            </a:prstGeom>
          </p:spPr>
        </p:pic>
      </p:grpSp>
      <p:sp>
        <p:nvSpPr>
          <p:cNvPr id="18" name="object 18"/>
          <p:cNvSpPr txBox="1"/>
          <p:nvPr/>
        </p:nvSpPr>
        <p:spPr>
          <a:xfrm>
            <a:off x="4378394" y="2359338"/>
            <a:ext cx="59690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19710">
              <a:lnSpc>
                <a:spcPct val="100000"/>
              </a:lnSpc>
              <a:spcBef>
                <a:spcPts val="90"/>
              </a:spcBef>
            </a:pPr>
            <a:r>
              <a:rPr sz="550" b="1" spc="-45" dirty="0">
                <a:latin typeface="Trebuchet MS"/>
                <a:cs typeface="Trebuchet MS"/>
              </a:rPr>
              <a:t>L</a:t>
            </a:r>
            <a:r>
              <a:rPr sz="550" b="1" spc="-7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15" dirty="0">
                <a:latin typeface="Trebuchet MS"/>
                <a:cs typeface="Trebuchet MS"/>
              </a:rPr>
              <a:t>GI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19" name="object 1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5051283" y="909929"/>
            <a:ext cx="380974" cy="380963"/>
          </a:xfrm>
          <a:prstGeom prst="rect">
            <a:avLst/>
          </a:prstGeom>
        </p:spPr>
      </p:pic>
      <p:sp>
        <p:nvSpPr>
          <p:cNvPr id="20" name="object 20"/>
          <p:cNvSpPr/>
          <p:nvPr/>
        </p:nvSpPr>
        <p:spPr>
          <a:xfrm>
            <a:off x="5642465" y="1940158"/>
            <a:ext cx="1738630" cy="1884680"/>
          </a:xfrm>
          <a:custGeom>
            <a:avLst/>
            <a:gdLst/>
            <a:ahLst/>
            <a:cxnLst/>
            <a:rect l="l" t="t" r="r" b="b"/>
            <a:pathLst>
              <a:path w="1738629" h="188467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12607"/>
                </a:lnTo>
                <a:lnTo>
                  <a:pt x="1124" y="1854230"/>
                </a:lnTo>
                <a:lnTo>
                  <a:pt x="8999" y="1875604"/>
                </a:lnTo>
                <a:lnTo>
                  <a:pt x="30373" y="1883478"/>
                </a:lnTo>
                <a:lnTo>
                  <a:pt x="71996" y="1884603"/>
                </a:lnTo>
                <a:lnTo>
                  <a:pt x="1666595" y="1884603"/>
                </a:lnTo>
                <a:lnTo>
                  <a:pt x="1708218" y="1883478"/>
                </a:lnTo>
                <a:lnTo>
                  <a:pt x="1729592" y="1875604"/>
                </a:lnTo>
                <a:lnTo>
                  <a:pt x="1737466" y="1854230"/>
                </a:lnTo>
                <a:lnTo>
                  <a:pt x="1738591" y="181260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5744113" y="307862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RH-STB-T1000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16009615146357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2" name="object 22"/>
          <p:cNvSpPr txBox="1"/>
          <p:nvPr/>
        </p:nvSpPr>
        <p:spPr>
          <a:xfrm>
            <a:off x="5793490" y="1999526"/>
            <a:ext cx="143700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3335" marR="5080" indent="-1270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STR</a:t>
            </a:r>
            <a:r>
              <a:rPr sz="1000" b="1" spc="-40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WBER</a:t>
            </a:r>
            <a:r>
              <a:rPr sz="1000" b="1" spc="-45" dirty="0">
                <a:latin typeface="Trebuchet MS"/>
                <a:cs typeface="Trebuchet MS"/>
              </a:rPr>
              <a:t>R</a:t>
            </a:r>
            <a:r>
              <a:rPr sz="1000" b="1" spc="-20" dirty="0">
                <a:latin typeface="Trebuchet MS"/>
                <a:cs typeface="Trebuchet MS"/>
              </a:rPr>
              <a:t>Y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dirty="0">
                <a:latin typeface="Trebuchet MS"/>
                <a:cs typeface="Trebuchet MS"/>
              </a:rPr>
              <a:t>&amp;</a:t>
            </a:r>
            <a:r>
              <a:rPr sz="1000" b="1" spc="-40" dirty="0">
                <a:latin typeface="Trebuchet MS"/>
                <a:cs typeface="Trebuchet MS"/>
              </a:rPr>
              <a:t> B</a:t>
            </a:r>
            <a:r>
              <a:rPr sz="1000" b="1" spc="10" dirty="0">
                <a:latin typeface="Trebuchet MS"/>
                <a:cs typeface="Trebuchet MS"/>
              </a:rPr>
              <a:t>ANANA  </a:t>
            </a: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753823" y="2532862"/>
            <a:ext cx="1519555" cy="426720"/>
            <a:chOff x="5753823" y="2532862"/>
            <a:chExt cx="1519555" cy="426720"/>
          </a:xfrm>
        </p:grpSpPr>
        <p:sp>
          <p:nvSpPr>
            <p:cNvPr id="24" name="object 24"/>
            <p:cNvSpPr/>
            <p:nvPr/>
          </p:nvSpPr>
          <p:spPr>
            <a:xfrm>
              <a:off x="5753823" y="2532862"/>
              <a:ext cx="1519555" cy="426720"/>
            </a:xfrm>
            <a:custGeom>
              <a:avLst/>
              <a:gdLst/>
              <a:ahLst/>
              <a:cxnLst/>
              <a:rect l="l" t="t" r="r" b="b"/>
              <a:pathLst>
                <a:path w="1519554" h="426719">
                  <a:moveTo>
                    <a:pt x="1519339" y="0"/>
                  </a:moveTo>
                  <a:lnTo>
                    <a:pt x="0" y="0"/>
                  </a:lnTo>
                  <a:lnTo>
                    <a:pt x="0" y="426529"/>
                  </a:lnTo>
                  <a:lnTo>
                    <a:pt x="1519339" y="426529"/>
                  </a:lnTo>
                  <a:lnTo>
                    <a:pt x="15193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85073" y="2841336"/>
              <a:ext cx="88087" cy="109219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5899594" y="2532862"/>
              <a:ext cx="1254760" cy="361315"/>
            </a:xfrm>
            <a:custGeom>
              <a:avLst/>
              <a:gdLst/>
              <a:ahLst/>
              <a:cxnLst/>
              <a:rect l="l" t="t" r="r" b="b"/>
              <a:pathLst>
                <a:path w="1254759" h="361314">
                  <a:moveTo>
                    <a:pt x="12319" y="12"/>
                  </a:moveTo>
                  <a:lnTo>
                    <a:pt x="0" y="12"/>
                  </a:lnTo>
                  <a:lnTo>
                    <a:pt x="0" y="360908"/>
                  </a:lnTo>
                  <a:lnTo>
                    <a:pt x="12319" y="360908"/>
                  </a:lnTo>
                  <a:lnTo>
                    <a:pt x="12319" y="12"/>
                  </a:lnTo>
                  <a:close/>
                </a:path>
                <a:path w="1254759" h="361314">
                  <a:moveTo>
                    <a:pt x="38735" y="12"/>
                  </a:moveTo>
                  <a:lnTo>
                    <a:pt x="26416" y="12"/>
                  </a:lnTo>
                  <a:lnTo>
                    <a:pt x="26416" y="360908"/>
                  </a:lnTo>
                  <a:lnTo>
                    <a:pt x="38735" y="360908"/>
                  </a:lnTo>
                  <a:lnTo>
                    <a:pt x="38735" y="12"/>
                  </a:lnTo>
                  <a:close/>
                </a:path>
                <a:path w="1254759" h="361314">
                  <a:moveTo>
                    <a:pt x="104800" y="0"/>
                  </a:moveTo>
                  <a:lnTo>
                    <a:pt x="79273" y="0"/>
                  </a:lnTo>
                  <a:lnTo>
                    <a:pt x="79273" y="295363"/>
                  </a:lnTo>
                  <a:lnTo>
                    <a:pt x="104800" y="295363"/>
                  </a:lnTo>
                  <a:lnTo>
                    <a:pt x="104800" y="0"/>
                  </a:lnTo>
                  <a:close/>
                </a:path>
                <a:path w="1254759" h="361314">
                  <a:moveTo>
                    <a:pt x="131229" y="0"/>
                  </a:moveTo>
                  <a:lnTo>
                    <a:pt x="118910" y="0"/>
                  </a:lnTo>
                  <a:lnTo>
                    <a:pt x="118910" y="295363"/>
                  </a:lnTo>
                  <a:lnTo>
                    <a:pt x="131229" y="295363"/>
                  </a:lnTo>
                  <a:lnTo>
                    <a:pt x="131229" y="0"/>
                  </a:lnTo>
                  <a:close/>
                </a:path>
                <a:path w="1254759" h="361314">
                  <a:moveTo>
                    <a:pt x="157645" y="0"/>
                  </a:moveTo>
                  <a:lnTo>
                    <a:pt x="145326" y="0"/>
                  </a:lnTo>
                  <a:lnTo>
                    <a:pt x="145326" y="295363"/>
                  </a:lnTo>
                  <a:lnTo>
                    <a:pt x="157645" y="295363"/>
                  </a:lnTo>
                  <a:lnTo>
                    <a:pt x="157645" y="0"/>
                  </a:lnTo>
                  <a:close/>
                </a:path>
                <a:path w="1254759" h="361314">
                  <a:moveTo>
                    <a:pt x="223710" y="0"/>
                  </a:moveTo>
                  <a:lnTo>
                    <a:pt x="184962" y="0"/>
                  </a:lnTo>
                  <a:lnTo>
                    <a:pt x="184962" y="295363"/>
                  </a:lnTo>
                  <a:lnTo>
                    <a:pt x="223710" y="295363"/>
                  </a:lnTo>
                  <a:lnTo>
                    <a:pt x="223710" y="0"/>
                  </a:lnTo>
                  <a:close/>
                </a:path>
                <a:path w="1254759" h="361314">
                  <a:moveTo>
                    <a:pt x="263334" y="0"/>
                  </a:moveTo>
                  <a:lnTo>
                    <a:pt x="251028" y="0"/>
                  </a:lnTo>
                  <a:lnTo>
                    <a:pt x="251028" y="295363"/>
                  </a:lnTo>
                  <a:lnTo>
                    <a:pt x="263334" y="295363"/>
                  </a:lnTo>
                  <a:lnTo>
                    <a:pt x="263334" y="0"/>
                  </a:lnTo>
                  <a:close/>
                </a:path>
                <a:path w="1254759" h="361314">
                  <a:moveTo>
                    <a:pt x="316179" y="0"/>
                  </a:moveTo>
                  <a:lnTo>
                    <a:pt x="277444" y="0"/>
                  </a:lnTo>
                  <a:lnTo>
                    <a:pt x="277444" y="295363"/>
                  </a:lnTo>
                  <a:lnTo>
                    <a:pt x="316179" y="295363"/>
                  </a:lnTo>
                  <a:lnTo>
                    <a:pt x="316179" y="0"/>
                  </a:lnTo>
                  <a:close/>
                </a:path>
                <a:path w="1254759" h="361314">
                  <a:moveTo>
                    <a:pt x="382244" y="0"/>
                  </a:moveTo>
                  <a:lnTo>
                    <a:pt x="369925" y="0"/>
                  </a:lnTo>
                  <a:lnTo>
                    <a:pt x="369925" y="295363"/>
                  </a:lnTo>
                  <a:lnTo>
                    <a:pt x="382244" y="295363"/>
                  </a:lnTo>
                  <a:lnTo>
                    <a:pt x="382244" y="0"/>
                  </a:lnTo>
                  <a:close/>
                </a:path>
                <a:path w="1254759" h="361314">
                  <a:moveTo>
                    <a:pt x="408660" y="0"/>
                  </a:moveTo>
                  <a:lnTo>
                    <a:pt x="396341" y="0"/>
                  </a:lnTo>
                  <a:lnTo>
                    <a:pt x="396341" y="295363"/>
                  </a:lnTo>
                  <a:lnTo>
                    <a:pt x="408660" y="295363"/>
                  </a:lnTo>
                  <a:lnTo>
                    <a:pt x="408660" y="0"/>
                  </a:lnTo>
                  <a:close/>
                </a:path>
                <a:path w="1254759" h="361314">
                  <a:moveTo>
                    <a:pt x="461518" y="0"/>
                  </a:moveTo>
                  <a:lnTo>
                    <a:pt x="436994" y="0"/>
                  </a:lnTo>
                  <a:lnTo>
                    <a:pt x="436994" y="295363"/>
                  </a:lnTo>
                  <a:lnTo>
                    <a:pt x="461518" y="295363"/>
                  </a:lnTo>
                  <a:lnTo>
                    <a:pt x="461518" y="0"/>
                  </a:lnTo>
                  <a:close/>
                </a:path>
                <a:path w="1254759" h="361314">
                  <a:moveTo>
                    <a:pt x="501129" y="0"/>
                  </a:moveTo>
                  <a:lnTo>
                    <a:pt x="489839" y="0"/>
                  </a:lnTo>
                  <a:lnTo>
                    <a:pt x="489839" y="295363"/>
                  </a:lnTo>
                  <a:lnTo>
                    <a:pt x="501129" y="295363"/>
                  </a:lnTo>
                  <a:lnTo>
                    <a:pt x="501129" y="0"/>
                  </a:lnTo>
                  <a:close/>
                </a:path>
                <a:path w="1254759" h="361314">
                  <a:moveTo>
                    <a:pt x="540778" y="0"/>
                  </a:moveTo>
                  <a:lnTo>
                    <a:pt x="515251" y="0"/>
                  </a:lnTo>
                  <a:lnTo>
                    <a:pt x="515251" y="295363"/>
                  </a:lnTo>
                  <a:lnTo>
                    <a:pt x="540778" y="295363"/>
                  </a:lnTo>
                  <a:lnTo>
                    <a:pt x="540778" y="0"/>
                  </a:lnTo>
                  <a:close/>
                </a:path>
                <a:path w="1254759" h="361314">
                  <a:moveTo>
                    <a:pt x="593623" y="0"/>
                  </a:moveTo>
                  <a:lnTo>
                    <a:pt x="581304" y="0"/>
                  </a:lnTo>
                  <a:lnTo>
                    <a:pt x="581304" y="295363"/>
                  </a:lnTo>
                  <a:lnTo>
                    <a:pt x="593623" y="295363"/>
                  </a:lnTo>
                  <a:lnTo>
                    <a:pt x="593623" y="0"/>
                  </a:lnTo>
                  <a:close/>
                </a:path>
                <a:path w="1254759" h="361314">
                  <a:moveTo>
                    <a:pt x="620039" y="12"/>
                  </a:moveTo>
                  <a:lnTo>
                    <a:pt x="607707" y="12"/>
                  </a:lnTo>
                  <a:lnTo>
                    <a:pt x="607707" y="360908"/>
                  </a:lnTo>
                  <a:lnTo>
                    <a:pt x="620039" y="360908"/>
                  </a:lnTo>
                  <a:lnTo>
                    <a:pt x="620039" y="12"/>
                  </a:lnTo>
                  <a:close/>
                </a:path>
                <a:path w="1254759" h="361314">
                  <a:moveTo>
                    <a:pt x="646480" y="12"/>
                  </a:moveTo>
                  <a:lnTo>
                    <a:pt x="634161" y="12"/>
                  </a:lnTo>
                  <a:lnTo>
                    <a:pt x="634161" y="360908"/>
                  </a:lnTo>
                  <a:lnTo>
                    <a:pt x="646480" y="360908"/>
                  </a:lnTo>
                  <a:lnTo>
                    <a:pt x="646480" y="12"/>
                  </a:lnTo>
                  <a:close/>
                </a:path>
                <a:path w="1254759" h="361314">
                  <a:moveTo>
                    <a:pt x="687133" y="0"/>
                  </a:moveTo>
                  <a:lnTo>
                    <a:pt x="660577" y="0"/>
                  </a:lnTo>
                  <a:lnTo>
                    <a:pt x="660577" y="295363"/>
                  </a:lnTo>
                  <a:lnTo>
                    <a:pt x="687133" y="295363"/>
                  </a:lnTo>
                  <a:lnTo>
                    <a:pt x="687133" y="0"/>
                  </a:lnTo>
                  <a:close/>
                </a:path>
                <a:path w="1254759" h="361314">
                  <a:moveTo>
                    <a:pt x="739978" y="0"/>
                  </a:moveTo>
                  <a:lnTo>
                    <a:pt x="713422" y="0"/>
                  </a:lnTo>
                  <a:lnTo>
                    <a:pt x="713422" y="295363"/>
                  </a:lnTo>
                  <a:lnTo>
                    <a:pt x="739978" y="295363"/>
                  </a:lnTo>
                  <a:lnTo>
                    <a:pt x="739978" y="0"/>
                  </a:lnTo>
                  <a:close/>
                </a:path>
                <a:path w="1254759" h="361314">
                  <a:moveTo>
                    <a:pt x="765365" y="0"/>
                  </a:moveTo>
                  <a:lnTo>
                    <a:pt x="753059" y="0"/>
                  </a:lnTo>
                  <a:lnTo>
                    <a:pt x="753059" y="295363"/>
                  </a:lnTo>
                  <a:lnTo>
                    <a:pt x="765365" y="295363"/>
                  </a:lnTo>
                  <a:lnTo>
                    <a:pt x="765365" y="0"/>
                  </a:lnTo>
                  <a:close/>
                </a:path>
                <a:path w="1254759" h="361314">
                  <a:moveTo>
                    <a:pt x="818222" y="0"/>
                  </a:moveTo>
                  <a:lnTo>
                    <a:pt x="779487" y="0"/>
                  </a:lnTo>
                  <a:lnTo>
                    <a:pt x="779487" y="295363"/>
                  </a:lnTo>
                  <a:lnTo>
                    <a:pt x="818222" y="295363"/>
                  </a:lnTo>
                  <a:lnTo>
                    <a:pt x="818222" y="0"/>
                  </a:lnTo>
                  <a:close/>
                </a:path>
                <a:path w="1254759" h="361314">
                  <a:moveTo>
                    <a:pt x="857859" y="0"/>
                  </a:moveTo>
                  <a:lnTo>
                    <a:pt x="845527" y="0"/>
                  </a:lnTo>
                  <a:lnTo>
                    <a:pt x="845527" y="295363"/>
                  </a:lnTo>
                  <a:lnTo>
                    <a:pt x="857859" y="295363"/>
                  </a:lnTo>
                  <a:lnTo>
                    <a:pt x="857859" y="0"/>
                  </a:lnTo>
                  <a:close/>
                </a:path>
                <a:path w="1254759" h="361314">
                  <a:moveTo>
                    <a:pt x="884275" y="0"/>
                  </a:moveTo>
                  <a:lnTo>
                    <a:pt x="871969" y="0"/>
                  </a:lnTo>
                  <a:lnTo>
                    <a:pt x="871969" y="295363"/>
                  </a:lnTo>
                  <a:lnTo>
                    <a:pt x="884275" y="295363"/>
                  </a:lnTo>
                  <a:lnTo>
                    <a:pt x="884275" y="0"/>
                  </a:lnTo>
                  <a:close/>
                </a:path>
                <a:path w="1254759" h="361314">
                  <a:moveTo>
                    <a:pt x="950328" y="0"/>
                  </a:moveTo>
                  <a:lnTo>
                    <a:pt x="938022" y="0"/>
                  </a:lnTo>
                  <a:lnTo>
                    <a:pt x="938022" y="295363"/>
                  </a:lnTo>
                  <a:lnTo>
                    <a:pt x="950328" y="295363"/>
                  </a:lnTo>
                  <a:lnTo>
                    <a:pt x="950328" y="0"/>
                  </a:lnTo>
                  <a:close/>
                </a:path>
                <a:path w="1254759" h="361314">
                  <a:moveTo>
                    <a:pt x="1016381" y="0"/>
                  </a:moveTo>
                  <a:lnTo>
                    <a:pt x="977658" y="0"/>
                  </a:lnTo>
                  <a:lnTo>
                    <a:pt x="977658" y="295363"/>
                  </a:lnTo>
                  <a:lnTo>
                    <a:pt x="1016381" y="295363"/>
                  </a:lnTo>
                  <a:lnTo>
                    <a:pt x="1016381" y="0"/>
                  </a:lnTo>
                  <a:close/>
                </a:path>
                <a:path w="1254759" h="361314">
                  <a:moveTo>
                    <a:pt x="1042835" y="0"/>
                  </a:moveTo>
                  <a:lnTo>
                    <a:pt x="1030516" y="0"/>
                  </a:lnTo>
                  <a:lnTo>
                    <a:pt x="1030516" y="295363"/>
                  </a:lnTo>
                  <a:lnTo>
                    <a:pt x="1042835" y="295363"/>
                  </a:lnTo>
                  <a:lnTo>
                    <a:pt x="1042835" y="0"/>
                  </a:lnTo>
                  <a:close/>
                </a:path>
                <a:path w="1254759" h="361314">
                  <a:moveTo>
                    <a:pt x="1095679" y="0"/>
                  </a:moveTo>
                  <a:lnTo>
                    <a:pt x="1056919" y="0"/>
                  </a:lnTo>
                  <a:lnTo>
                    <a:pt x="1056919" y="295363"/>
                  </a:lnTo>
                  <a:lnTo>
                    <a:pt x="1095679" y="295363"/>
                  </a:lnTo>
                  <a:lnTo>
                    <a:pt x="1095679" y="0"/>
                  </a:lnTo>
                  <a:close/>
                </a:path>
                <a:path w="1254759" h="361314">
                  <a:moveTo>
                    <a:pt x="1149540" y="0"/>
                  </a:moveTo>
                  <a:lnTo>
                    <a:pt x="1122984" y="0"/>
                  </a:lnTo>
                  <a:lnTo>
                    <a:pt x="1122984" y="295363"/>
                  </a:lnTo>
                  <a:lnTo>
                    <a:pt x="1149540" y="295363"/>
                  </a:lnTo>
                  <a:lnTo>
                    <a:pt x="1149540" y="0"/>
                  </a:lnTo>
                  <a:close/>
                </a:path>
                <a:path w="1254759" h="361314">
                  <a:moveTo>
                    <a:pt x="1202385" y="0"/>
                  </a:moveTo>
                  <a:lnTo>
                    <a:pt x="1175829" y="0"/>
                  </a:lnTo>
                  <a:lnTo>
                    <a:pt x="1175829" y="295363"/>
                  </a:lnTo>
                  <a:lnTo>
                    <a:pt x="1202385" y="295363"/>
                  </a:lnTo>
                  <a:lnTo>
                    <a:pt x="1202385" y="0"/>
                  </a:lnTo>
                  <a:close/>
                </a:path>
                <a:path w="1254759" h="361314">
                  <a:moveTo>
                    <a:pt x="1227785" y="12"/>
                  </a:moveTo>
                  <a:lnTo>
                    <a:pt x="1215466" y="12"/>
                  </a:lnTo>
                  <a:lnTo>
                    <a:pt x="1215466" y="360908"/>
                  </a:lnTo>
                  <a:lnTo>
                    <a:pt x="1227785" y="360908"/>
                  </a:lnTo>
                  <a:lnTo>
                    <a:pt x="1227785" y="12"/>
                  </a:lnTo>
                  <a:close/>
                </a:path>
                <a:path w="1254759" h="361314">
                  <a:moveTo>
                    <a:pt x="1254213" y="12"/>
                  </a:moveTo>
                  <a:lnTo>
                    <a:pt x="1241894" y="12"/>
                  </a:lnTo>
                  <a:lnTo>
                    <a:pt x="1241894" y="360908"/>
                  </a:lnTo>
                  <a:lnTo>
                    <a:pt x="1254213" y="360908"/>
                  </a:lnTo>
                  <a:lnTo>
                    <a:pt x="1254213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5754405" y="2788437"/>
            <a:ext cx="1358900" cy="20510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50" spc="20" dirty="0">
                <a:latin typeface="Arial MT"/>
                <a:cs typeface="Arial MT"/>
              </a:rPr>
              <a:t>6 </a:t>
            </a:r>
            <a:r>
              <a:rPr sz="1150" spc="10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009615 </a:t>
            </a:r>
            <a:r>
              <a:rPr sz="1150" spc="13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14654</a:t>
            </a:r>
            <a:r>
              <a:rPr sz="1150" spc="-35" dirty="0">
                <a:latin typeface="Arial MT"/>
                <a:cs typeface="Arial MT"/>
              </a:rPr>
              <a:t> </a:t>
            </a:r>
            <a:r>
              <a:rPr sz="1150" spc="20" dirty="0">
                <a:latin typeface="Arial MT"/>
                <a:cs typeface="Arial MT"/>
              </a:rPr>
              <a:t>1</a:t>
            </a:r>
            <a:endParaRPr sz="1150">
              <a:latin typeface="Arial MT"/>
              <a:cs typeface="Arial MT"/>
            </a:endParaRPr>
          </a:p>
        </p:txBody>
      </p:sp>
      <p:pic>
        <p:nvPicPr>
          <p:cNvPr id="28" name="object 2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204650" y="686612"/>
            <a:ext cx="578089" cy="1132116"/>
          </a:xfrm>
          <a:prstGeom prst="rect">
            <a:avLst/>
          </a:prstGeom>
        </p:spPr>
      </p:pic>
      <p:grpSp>
        <p:nvGrpSpPr>
          <p:cNvPr id="29" name="object 29"/>
          <p:cNvGrpSpPr/>
          <p:nvPr/>
        </p:nvGrpSpPr>
        <p:grpSpPr>
          <a:xfrm>
            <a:off x="6190272" y="2367597"/>
            <a:ext cx="636905" cy="135255"/>
            <a:chOff x="6190272" y="2367597"/>
            <a:chExt cx="636905" cy="135255"/>
          </a:xfrm>
        </p:grpSpPr>
        <p:sp>
          <p:nvSpPr>
            <p:cNvPr id="30" name="object 30"/>
            <p:cNvSpPr/>
            <p:nvPr/>
          </p:nvSpPr>
          <p:spPr>
            <a:xfrm>
              <a:off x="6190272" y="2367597"/>
              <a:ext cx="636905" cy="135255"/>
            </a:xfrm>
            <a:custGeom>
              <a:avLst/>
              <a:gdLst/>
              <a:ahLst/>
              <a:cxnLst/>
              <a:rect l="l" t="t" r="r" b="b"/>
              <a:pathLst>
                <a:path w="636904" h="135255">
                  <a:moveTo>
                    <a:pt x="636600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36600" y="135000"/>
                  </a:lnTo>
                  <a:lnTo>
                    <a:pt x="63660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237889" y="2371536"/>
              <a:ext cx="143802" cy="124828"/>
            </a:xfrm>
            <a:prstGeom prst="rect">
              <a:avLst/>
            </a:prstGeom>
          </p:spPr>
        </p:pic>
      </p:grpSp>
      <p:sp>
        <p:nvSpPr>
          <p:cNvPr id="32" name="object 32"/>
          <p:cNvSpPr txBox="1"/>
          <p:nvPr/>
        </p:nvSpPr>
        <p:spPr>
          <a:xfrm>
            <a:off x="6196412" y="2380024"/>
            <a:ext cx="64770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12725">
              <a:lnSpc>
                <a:spcPct val="100000"/>
              </a:lnSpc>
              <a:spcBef>
                <a:spcPts val="90"/>
              </a:spcBef>
            </a:pPr>
            <a:r>
              <a:rPr sz="550" b="1" spc="-45" dirty="0">
                <a:latin typeface="Trebuchet MS"/>
                <a:cs typeface="Trebuchet MS"/>
              </a:rPr>
              <a:t>L</a:t>
            </a:r>
            <a:r>
              <a:rPr sz="550" b="1" spc="-7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15" dirty="0">
                <a:latin typeface="Trebuchet MS"/>
                <a:cs typeface="Trebuchet MS"/>
              </a:rPr>
              <a:t>GI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33" name="object 3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919267" y="911298"/>
            <a:ext cx="380974" cy="380961"/>
          </a:xfrm>
          <a:prstGeom prst="rect">
            <a:avLst/>
          </a:prstGeom>
        </p:spPr>
      </p:pic>
      <p:sp>
        <p:nvSpPr>
          <p:cNvPr id="34" name="object 34"/>
          <p:cNvSpPr/>
          <p:nvPr/>
        </p:nvSpPr>
        <p:spPr>
          <a:xfrm>
            <a:off x="1995166" y="1940158"/>
            <a:ext cx="1738630" cy="1884680"/>
          </a:xfrm>
          <a:custGeom>
            <a:avLst/>
            <a:gdLst/>
            <a:ahLst/>
            <a:cxnLst/>
            <a:rect l="l" t="t" r="r" b="b"/>
            <a:pathLst>
              <a:path w="1738629" h="188467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12429"/>
                </a:lnTo>
                <a:lnTo>
                  <a:pt x="1124" y="1854052"/>
                </a:lnTo>
                <a:lnTo>
                  <a:pt x="8999" y="1875426"/>
                </a:lnTo>
                <a:lnTo>
                  <a:pt x="30373" y="1883301"/>
                </a:lnTo>
                <a:lnTo>
                  <a:pt x="71996" y="1884426"/>
                </a:lnTo>
                <a:lnTo>
                  <a:pt x="1666595" y="1884426"/>
                </a:lnTo>
                <a:lnTo>
                  <a:pt x="1708218" y="1883301"/>
                </a:lnTo>
                <a:lnTo>
                  <a:pt x="1729592" y="1875426"/>
                </a:lnTo>
                <a:lnTo>
                  <a:pt x="1737466" y="1854052"/>
                </a:lnTo>
                <a:lnTo>
                  <a:pt x="1738591" y="181242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2096813" y="3078449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RH-PIN-T1000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16009615146494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6" name="object 36"/>
          <p:cNvSpPr txBox="1"/>
          <p:nvPr/>
        </p:nvSpPr>
        <p:spPr>
          <a:xfrm>
            <a:off x="2147179" y="2026586"/>
            <a:ext cx="1435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PINEAPPLE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37" name="object 37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582053" y="714425"/>
            <a:ext cx="572041" cy="1120254"/>
          </a:xfrm>
          <a:prstGeom prst="rect">
            <a:avLst/>
          </a:prstGeom>
        </p:spPr>
      </p:pic>
      <p:grpSp>
        <p:nvGrpSpPr>
          <p:cNvPr id="38" name="object 38"/>
          <p:cNvGrpSpPr/>
          <p:nvPr/>
        </p:nvGrpSpPr>
        <p:grpSpPr>
          <a:xfrm>
            <a:off x="2096706" y="2541333"/>
            <a:ext cx="1519555" cy="425450"/>
            <a:chOff x="2096706" y="2541333"/>
            <a:chExt cx="1519555" cy="425450"/>
          </a:xfrm>
        </p:grpSpPr>
        <p:sp>
          <p:nvSpPr>
            <p:cNvPr id="39" name="object 39"/>
            <p:cNvSpPr/>
            <p:nvPr/>
          </p:nvSpPr>
          <p:spPr>
            <a:xfrm>
              <a:off x="2096706" y="2541346"/>
              <a:ext cx="1519555" cy="425450"/>
            </a:xfrm>
            <a:custGeom>
              <a:avLst/>
              <a:gdLst/>
              <a:ahLst/>
              <a:cxnLst/>
              <a:rect l="l" t="t" r="r" b="b"/>
              <a:pathLst>
                <a:path w="1519554" h="425450">
                  <a:moveTo>
                    <a:pt x="1519339" y="0"/>
                  </a:moveTo>
                  <a:lnTo>
                    <a:pt x="0" y="0"/>
                  </a:lnTo>
                  <a:lnTo>
                    <a:pt x="0" y="425043"/>
                  </a:lnTo>
                  <a:lnTo>
                    <a:pt x="1519339" y="425043"/>
                  </a:lnTo>
                  <a:lnTo>
                    <a:pt x="15193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27985" y="2848329"/>
              <a:ext cx="88074" cy="109219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2242489" y="2541333"/>
              <a:ext cx="1254760" cy="360045"/>
            </a:xfrm>
            <a:custGeom>
              <a:avLst/>
              <a:gdLst/>
              <a:ahLst/>
              <a:cxnLst/>
              <a:rect l="l" t="t" r="r" b="b"/>
              <a:pathLst>
                <a:path w="1254760" h="360044">
                  <a:moveTo>
                    <a:pt x="12319" y="12"/>
                  </a:moveTo>
                  <a:lnTo>
                    <a:pt x="0" y="12"/>
                  </a:lnTo>
                  <a:lnTo>
                    <a:pt x="0" y="359435"/>
                  </a:lnTo>
                  <a:lnTo>
                    <a:pt x="12319" y="359435"/>
                  </a:lnTo>
                  <a:lnTo>
                    <a:pt x="12319" y="12"/>
                  </a:lnTo>
                  <a:close/>
                </a:path>
                <a:path w="1254760" h="360044">
                  <a:moveTo>
                    <a:pt x="38722" y="12"/>
                  </a:moveTo>
                  <a:lnTo>
                    <a:pt x="26416" y="12"/>
                  </a:lnTo>
                  <a:lnTo>
                    <a:pt x="26416" y="359435"/>
                  </a:lnTo>
                  <a:lnTo>
                    <a:pt x="38722" y="359435"/>
                  </a:lnTo>
                  <a:lnTo>
                    <a:pt x="38722" y="12"/>
                  </a:lnTo>
                  <a:close/>
                </a:path>
                <a:path w="1254760" h="360044">
                  <a:moveTo>
                    <a:pt x="104800" y="0"/>
                  </a:moveTo>
                  <a:lnTo>
                    <a:pt x="79260" y="0"/>
                  </a:lnTo>
                  <a:lnTo>
                    <a:pt x="79260" y="293890"/>
                  </a:lnTo>
                  <a:lnTo>
                    <a:pt x="104800" y="293890"/>
                  </a:lnTo>
                  <a:lnTo>
                    <a:pt x="104800" y="0"/>
                  </a:lnTo>
                  <a:close/>
                </a:path>
                <a:path w="1254760" h="360044">
                  <a:moveTo>
                    <a:pt x="131203" y="0"/>
                  </a:moveTo>
                  <a:lnTo>
                    <a:pt x="118897" y="0"/>
                  </a:lnTo>
                  <a:lnTo>
                    <a:pt x="118897" y="293890"/>
                  </a:lnTo>
                  <a:lnTo>
                    <a:pt x="131203" y="293890"/>
                  </a:lnTo>
                  <a:lnTo>
                    <a:pt x="131203" y="0"/>
                  </a:lnTo>
                  <a:close/>
                </a:path>
                <a:path w="1254760" h="360044">
                  <a:moveTo>
                    <a:pt x="157632" y="0"/>
                  </a:moveTo>
                  <a:lnTo>
                    <a:pt x="145313" y="0"/>
                  </a:lnTo>
                  <a:lnTo>
                    <a:pt x="145313" y="293890"/>
                  </a:lnTo>
                  <a:lnTo>
                    <a:pt x="157632" y="293890"/>
                  </a:lnTo>
                  <a:lnTo>
                    <a:pt x="157632" y="0"/>
                  </a:lnTo>
                  <a:close/>
                </a:path>
                <a:path w="1254760" h="360044">
                  <a:moveTo>
                    <a:pt x="223697" y="0"/>
                  </a:moveTo>
                  <a:lnTo>
                    <a:pt x="184962" y="0"/>
                  </a:lnTo>
                  <a:lnTo>
                    <a:pt x="184962" y="293890"/>
                  </a:lnTo>
                  <a:lnTo>
                    <a:pt x="223697" y="293890"/>
                  </a:lnTo>
                  <a:lnTo>
                    <a:pt x="223697" y="0"/>
                  </a:lnTo>
                  <a:close/>
                </a:path>
                <a:path w="1254760" h="360044">
                  <a:moveTo>
                    <a:pt x="263334" y="0"/>
                  </a:moveTo>
                  <a:lnTo>
                    <a:pt x="251015" y="0"/>
                  </a:lnTo>
                  <a:lnTo>
                    <a:pt x="251015" y="293890"/>
                  </a:lnTo>
                  <a:lnTo>
                    <a:pt x="263334" y="293890"/>
                  </a:lnTo>
                  <a:lnTo>
                    <a:pt x="263334" y="0"/>
                  </a:lnTo>
                  <a:close/>
                </a:path>
                <a:path w="1254760" h="360044">
                  <a:moveTo>
                    <a:pt x="316179" y="0"/>
                  </a:moveTo>
                  <a:lnTo>
                    <a:pt x="277444" y="0"/>
                  </a:lnTo>
                  <a:lnTo>
                    <a:pt x="277444" y="293890"/>
                  </a:lnTo>
                  <a:lnTo>
                    <a:pt x="316179" y="293890"/>
                  </a:lnTo>
                  <a:lnTo>
                    <a:pt x="316179" y="0"/>
                  </a:lnTo>
                  <a:close/>
                </a:path>
                <a:path w="1254760" h="360044">
                  <a:moveTo>
                    <a:pt x="382231" y="0"/>
                  </a:moveTo>
                  <a:lnTo>
                    <a:pt x="369912" y="0"/>
                  </a:lnTo>
                  <a:lnTo>
                    <a:pt x="369912" y="293890"/>
                  </a:lnTo>
                  <a:lnTo>
                    <a:pt x="382231" y="293890"/>
                  </a:lnTo>
                  <a:lnTo>
                    <a:pt x="382231" y="0"/>
                  </a:lnTo>
                  <a:close/>
                </a:path>
                <a:path w="1254760" h="360044">
                  <a:moveTo>
                    <a:pt x="408660" y="0"/>
                  </a:moveTo>
                  <a:lnTo>
                    <a:pt x="396341" y="0"/>
                  </a:lnTo>
                  <a:lnTo>
                    <a:pt x="396341" y="293890"/>
                  </a:lnTo>
                  <a:lnTo>
                    <a:pt x="408660" y="293890"/>
                  </a:lnTo>
                  <a:lnTo>
                    <a:pt x="408660" y="0"/>
                  </a:lnTo>
                  <a:close/>
                </a:path>
                <a:path w="1254760" h="360044">
                  <a:moveTo>
                    <a:pt x="461518" y="0"/>
                  </a:moveTo>
                  <a:lnTo>
                    <a:pt x="437007" y="0"/>
                  </a:lnTo>
                  <a:lnTo>
                    <a:pt x="437007" y="293890"/>
                  </a:lnTo>
                  <a:lnTo>
                    <a:pt x="461518" y="293890"/>
                  </a:lnTo>
                  <a:lnTo>
                    <a:pt x="461518" y="0"/>
                  </a:lnTo>
                  <a:close/>
                </a:path>
                <a:path w="1254760" h="360044">
                  <a:moveTo>
                    <a:pt x="501142" y="0"/>
                  </a:moveTo>
                  <a:lnTo>
                    <a:pt x="489839" y="0"/>
                  </a:lnTo>
                  <a:lnTo>
                    <a:pt x="489839" y="293890"/>
                  </a:lnTo>
                  <a:lnTo>
                    <a:pt x="501142" y="293890"/>
                  </a:lnTo>
                  <a:lnTo>
                    <a:pt x="501142" y="0"/>
                  </a:lnTo>
                  <a:close/>
                </a:path>
                <a:path w="1254760" h="360044">
                  <a:moveTo>
                    <a:pt x="540791" y="0"/>
                  </a:moveTo>
                  <a:lnTo>
                    <a:pt x="515251" y="0"/>
                  </a:lnTo>
                  <a:lnTo>
                    <a:pt x="515251" y="293890"/>
                  </a:lnTo>
                  <a:lnTo>
                    <a:pt x="540791" y="293890"/>
                  </a:lnTo>
                  <a:lnTo>
                    <a:pt x="540791" y="0"/>
                  </a:lnTo>
                  <a:close/>
                </a:path>
                <a:path w="1254760" h="360044">
                  <a:moveTo>
                    <a:pt x="593636" y="0"/>
                  </a:moveTo>
                  <a:lnTo>
                    <a:pt x="581317" y="0"/>
                  </a:lnTo>
                  <a:lnTo>
                    <a:pt x="581317" y="293890"/>
                  </a:lnTo>
                  <a:lnTo>
                    <a:pt x="593636" y="293890"/>
                  </a:lnTo>
                  <a:lnTo>
                    <a:pt x="593636" y="0"/>
                  </a:lnTo>
                  <a:close/>
                </a:path>
                <a:path w="1254760" h="360044">
                  <a:moveTo>
                    <a:pt x="620052" y="12"/>
                  </a:moveTo>
                  <a:lnTo>
                    <a:pt x="607733" y="12"/>
                  </a:lnTo>
                  <a:lnTo>
                    <a:pt x="607733" y="359435"/>
                  </a:lnTo>
                  <a:lnTo>
                    <a:pt x="620052" y="359435"/>
                  </a:lnTo>
                  <a:lnTo>
                    <a:pt x="620052" y="12"/>
                  </a:lnTo>
                  <a:close/>
                </a:path>
                <a:path w="1254760" h="360044">
                  <a:moveTo>
                    <a:pt x="646468" y="12"/>
                  </a:moveTo>
                  <a:lnTo>
                    <a:pt x="634149" y="12"/>
                  </a:lnTo>
                  <a:lnTo>
                    <a:pt x="634149" y="359435"/>
                  </a:lnTo>
                  <a:lnTo>
                    <a:pt x="646468" y="359435"/>
                  </a:lnTo>
                  <a:lnTo>
                    <a:pt x="646468" y="12"/>
                  </a:lnTo>
                  <a:close/>
                </a:path>
                <a:path w="1254760" h="360044">
                  <a:moveTo>
                    <a:pt x="687133" y="0"/>
                  </a:moveTo>
                  <a:lnTo>
                    <a:pt x="660577" y="0"/>
                  </a:lnTo>
                  <a:lnTo>
                    <a:pt x="660577" y="293890"/>
                  </a:lnTo>
                  <a:lnTo>
                    <a:pt x="687133" y="293890"/>
                  </a:lnTo>
                  <a:lnTo>
                    <a:pt x="687133" y="0"/>
                  </a:lnTo>
                  <a:close/>
                </a:path>
                <a:path w="1254760" h="360044">
                  <a:moveTo>
                    <a:pt x="739990" y="0"/>
                  </a:moveTo>
                  <a:lnTo>
                    <a:pt x="713435" y="0"/>
                  </a:lnTo>
                  <a:lnTo>
                    <a:pt x="713435" y="293890"/>
                  </a:lnTo>
                  <a:lnTo>
                    <a:pt x="739990" y="293890"/>
                  </a:lnTo>
                  <a:lnTo>
                    <a:pt x="739990" y="0"/>
                  </a:lnTo>
                  <a:close/>
                </a:path>
                <a:path w="1254760" h="360044">
                  <a:moveTo>
                    <a:pt x="765378" y="0"/>
                  </a:moveTo>
                  <a:lnTo>
                    <a:pt x="753059" y="0"/>
                  </a:lnTo>
                  <a:lnTo>
                    <a:pt x="753059" y="293890"/>
                  </a:lnTo>
                  <a:lnTo>
                    <a:pt x="765378" y="293890"/>
                  </a:lnTo>
                  <a:lnTo>
                    <a:pt x="765378" y="0"/>
                  </a:lnTo>
                  <a:close/>
                </a:path>
                <a:path w="1254760" h="360044">
                  <a:moveTo>
                    <a:pt x="818222" y="0"/>
                  </a:moveTo>
                  <a:lnTo>
                    <a:pt x="779487" y="0"/>
                  </a:lnTo>
                  <a:lnTo>
                    <a:pt x="779487" y="293890"/>
                  </a:lnTo>
                  <a:lnTo>
                    <a:pt x="818222" y="293890"/>
                  </a:lnTo>
                  <a:lnTo>
                    <a:pt x="818222" y="0"/>
                  </a:lnTo>
                  <a:close/>
                </a:path>
                <a:path w="1254760" h="360044">
                  <a:moveTo>
                    <a:pt x="857859" y="0"/>
                  </a:moveTo>
                  <a:lnTo>
                    <a:pt x="845540" y="0"/>
                  </a:lnTo>
                  <a:lnTo>
                    <a:pt x="845540" y="293890"/>
                  </a:lnTo>
                  <a:lnTo>
                    <a:pt x="857859" y="293890"/>
                  </a:lnTo>
                  <a:lnTo>
                    <a:pt x="857859" y="0"/>
                  </a:lnTo>
                  <a:close/>
                </a:path>
                <a:path w="1254760" h="360044">
                  <a:moveTo>
                    <a:pt x="884288" y="0"/>
                  </a:moveTo>
                  <a:lnTo>
                    <a:pt x="871969" y="0"/>
                  </a:lnTo>
                  <a:lnTo>
                    <a:pt x="871969" y="293890"/>
                  </a:lnTo>
                  <a:lnTo>
                    <a:pt x="884288" y="293890"/>
                  </a:lnTo>
                  <a:lnTo>
                    <a:pt x="884288" y="0"/>
                  </a:lnTo>
                  <a:close/>
                </a:path>
                <a:path w="1254760" h="360044">
                  <a:moveTo>
                    <a:pt x="950353" y="0"/>
                  </a:moveTo>
                  <a:lnTo>
                    <a:pt x="938034" y="0"/>
                  </a:lnTo>
                  <a:lnTo>
                    <a:pt x="938034" y="293890"/>
                  </a:lnTo>
                  <a:lnTo>
                    <a:pt x="950353" y="293890"/>
                  </a:lnTo>
                  <a:lnTo>
                    <a:pt x="950353" y="0"/>
                  </a:lnTo>
                  <a:close/>
                </a:path>
                <a:path w="1254760" h="360044">
                  <a:moveTo>
                    <a:pt x="976744" y="0"/>
                  </a:moveTo>
                  <a:lnTo>
                    <a:pt x="964450" y="0"/>
                  </a:lnTo>
                  <a:lnTo>
                    <a:pt x="964450" y="293890"/>
                  </a:lnTo>
                  <a:lnTo>
                    <a:pt x="976744" y="293890"/>
                  </a:lnTo>
                  <a:lnTo>
                    <a:pt x="976744" y="0"/>
                  </a:lnTo>
                  <a:close/>
                </a:path>
                <a:path w="1254760" h="360044">
                  <a:moveTo>
                    <a:pt x="1042835" y="0"/>
                  </a:moveTo>
                  <a:lnTo>
                    <a:pt x="1030503" y="0"/>
                  </a:lnTo>
                  <a:lnTo>
                    <a:pt x="1030503" y="293890"/>
                  </a:lnTo>
                  <a:lnTo>
                    <a:pt x="1042835" y="293890"/>
                  </a:lnTo>
                  <a:lnTo>
                    <a:pt x="1042835" y="0"/>
                  </a:lnTo>
                  <a:close/>
                </a:path>
                <a:path w="1254760" h="360044">
                  <a:moveTo>
                    <a:pt x="1095679" y="0"/>
                  </a:moveTo>
                  <a:lnTo>
                    <a:pt x="1056944" y="0"/>
                  </a:lnTo>
                  <a:lnTo>
                    <a:pt x="1056944" y="293890"/>
                  </a:lnTo>
                  <a:lnTo>
                    <a:pt x="1095679" y="293890"/>
                  </a:lnTo>
                  <a:lnTo>
                    <a:pt x="1095679" y="0"/>
                  </a:lnTo>
                  <a:close/>
                </a:path>
                <a:path w="1254760" h="360044">
                  <a:moveTo>
                    <a:pt x="1161732" y="0"/>
                  </a:moveTo>
                  <a:lnTo>
                    <a:pt x="1122997" y="0"/>
                  </a:lnTo>
                  <a:lnTo>
                    <a:pt x="1122997" y="293890"/>
                  </a:lnTo>
                  <a:lnTo>
                    <a:pt x="1161732" y="293890"/>
                  </a:lnTo>
                  <a:lnTo>
                    <a:pt x="1161732" y="0"/>
                  </a:lnTo>
                  <a:close/>
                </a:path>
                <a:path w="1254760" h="360044">
                  <a:moveTo>
                    <a:pt x="1201381" y="0"/>
                  </a:moveTo>
                  <a:lnTo>
                    <a:pt x="1189062" y="0"/>
                  </a:lnTo>
                  <a:lnTo>
                    <a:pt x="1189062" y="293890"/>
                  </a:lnTo>
                  <a:lnTo>
                    <a:pt x="1201381" y="293890"/>
                  </a:lnTo>
                  <a:lnTo>
                    <a:pt x="1201381" y="0"/>
                  </a:lnTo>
                  <a:close/>
                </a:path>
                <a:path w="1254760" h="360044">
                  <a:moveTo>
                    <a:pt x="1227785" y="12"/>
                  </a:moveTo>
                  <a:lnTo>
                    <a:pt x="1215478" y="12"/>
                  </a:lnTo>
                  <a:lnTo>
                    <a:pt x="1215478" y="359435"/>
                  </a:lnTo>
                  <a:lnTo>
                    <a:pt x="1227785" y="359435"/>
                  </a:lnTo>
                  <a:lnTo>
                    <a:pt x="1227785" y="12"/>
                  </a:lnTo>
                  <a:close/>
                </a:path>
                <a:path w="1254760" h="360044">
                  <a:moveTo>
                    <a:pt x="1254201" y="12"/>
                  </a:moveTo>
                  <a:lnTo>
                    <a:pt x="1241894" y="12"/>
                  </a:lnTo>
                  <a:lnTo>
                    <a:pt x="1241894" y="359435"/>
                  </a:lnTo>
                  <a:lnTo>
                    <a:pt x="1254201" y="359435"/>
                  </a:lnTo>
                  <a:lnTo>
                    <a:pt x="1254201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2097305" y="2795429"/>
            <a:ext cx="1358900" cy="20510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50" spc="20" dirty="0">
                <a:latin typeface="Arial MT"/>
                <a:cs typeface="Arial MT"/>
              </a:rPr>
              <a:t>6 </a:t>
            </a:r>
            <a:r>
              <a:rPr sz="1150" spc="10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009615 </a:t>
            </a:r>
            <a:r>
              <a:rPr sz="1150" spc="13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14664</a:t>
            </a:r>
            <a:r>
              <a:rPr sz="1150" spc="-30" dirty="0">
                <a:latin typeface="Arial MT"/>
                <a:cs typeface="Arial MT"/>
              </a:rPr>
              <a:t> </a:t>
            </a:r>
            <a:r>
              <a:rPr sz="1150" spc="20" dirty="0">
                <a:latin typeface="Arial MT"/>
                <a:cs typeface="Arial MT"/>
              </a:rPr>
              <a:t>0</a:t>
            </a:r>
            <a:endParaRPr sz="1150">
              <a:latin typeface="Arial MT"/>
              <a:cs typeface="Arial MT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178941" y="1940158"/>
            <a:ext cx="1738630" cy="1884680"/>
          </a:xfrm>
          <a:custGeom>
            <a:avLst/>
            <a:gdLst/>
            <a:ahLst/>
            <a:cxnLst/>
            <a:rect l="l" t="t" r="r" b="b"/>
            <a:pathLst>
              <a:path w="1738630" h="188467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12429"/>
                </a:lnTo>
                <a:lnTo>
                  <a:pt x="1124" y="1854052"/>
                </a:lnTo>
                <a:lnTo>
                  <a:pt x="8999" y="1875426"/>
                </a:lnTo>
                <a:lnTo>
                  <a:pt x="30373" y="1883301"/>
                </a:lnTo>
                <a:lnTo>
                  <a:pt x="71996" y="1884426"/>
                </a:lnTo>
                <a:lnTo>
                  <a:pt x="1666595" y="1884426"/>
                </a:lnTo>
                <a:lnTo>
                  <a:pt x="1708218" y="1883301"/>
                </a:lnTo>
                <a:lnTo>
                  <a:pt x="1729592" y="1875426"/>
                </a:lnTo>
                <a:lnTo>
                  <a:pt x="1737466" y="1854052"/>
                </a:lnTo>
                <a:lnTo>
                  <a:pt x="1738591" y="181242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278347" y="2006751"/>
            <a:ext cx="1539875" cy="3054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ts val="1100"/>
              </a:lnSpc>
              <a:spcBef>
                <a:spcPts val="100"/>
              </a:spcBef>
            </a:pPr>
            <a:r>
              <a:rPr sz="1000" b="1" spc="15" dirty="0">
                <a:latin typeface="Trebuchet MS"/>
                <a:cs typeface="Trebuchet MS"/>
              </a:rPr>
              <a:t>PINEAPPLE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ts val="1100"/>
              </a:lnSpc>
            </a:pPr>
            <a:r>
              <a:rPr sz="1000" b="1" spc="40" dirty="0">
                <a:latin typeface="Trebuchet MS"/>
                <a:cs typeface="Trebuchet MS"/>
              </a:rPr>
              <a:t>100%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FRUIT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JUICE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328002" y="2526550"/>
            <a:ext cx="1448435" cy="432434"/>
            <a:chOff x="328002" y="2526550"/>
            <a:chExt cx="1448435" cy="432434"/>
          </a:xfrm>
        </p:grpSpPr>
        <p:sp>
          <p:nvSpPr>
            <p:cNvPr id="46" name="object 46"/>
            <p:cNvSpPr/>
            <p:nvPr/>
          </p:nvSpPr>
          <p:spPr>
            <a:xfrm>
              <a:off x="328002" y="2526550"/>
              <a:ext cx="1448435" cy="432434"/>
            </a:xfrm>
            <a:custGeom>
              <a:avLst/>
              <a:gdLst/>
              <a:ahLst/>
              <a:cxnLst/>
              <a:rect l="l" t="t" r="r" b="b"/>
              <a:pathLst>
                <a:path w="1448435" h="432435">
                  <a:moveTo>
                    <a:pt x="1447812" y="14135"/>
                  </a:moveTo>
                  <a:lnTo>
                    <a:pt x="1340459" y="14135"/>
                  </a:lnTo>
                  <a:lnTo>
                    <a:pt x="1340459" y="0"/>
                  </a:lnTo>
                  <a:lnTo>
                    <a:pt x="110883" y="0"/>
                  </a:lnTo>
                  <a:lnTo>
                    <a:pt x="110883" y="14135"/>
                  </a:lnTo>
                  <a:lnTo>
                    <a:pt x="0" y="14135"/>
                  </a:lnTo>
                  <a:lnTo>
                    <a:pt x="0" y="390893"/>
                  </a:lnTo>
                  <a:lnTo>
                    <a:pt x="110883" y="390893"/>
                  </a:lnTo>
                  <a:lnTo>
                    <a:pt x="110883" y="432003"/>
                  </a:lnTo>
                  <a:lnTo>
                    <a:pt x="1340459" y="432003"/>
                  </a:lnTo>
                  <a:lnTo>
                    <a:pt x="1340459" y="390893"/>
                  </a:lnTo>
                  <a:lnTo>
                    <a:pt x="1447812" y="390893"/>
                  </a:lnTo>
                  <a:lnTo>
                    <a:pt x="1447812" y="141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691876" y="2812758"/>
              <a:ext cx="83947" cy="96850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66902" y="2540685"/>
              <a:ext cx="1195705" cy="318770"/>
            </a:xfrm>
            <a:custGeom>
              <a:avLst/>
              <a:gdLst/>
              <a:ahLst/>
              <a:cxnLst/>
              <a:rect l="l" t="t" r="r" b="b"/>
              <a:pathLst>
                <a:path w="1195705" h="318769">
                  <a:moveTo>
                    <a:pt x="11747" y="0"/>
                  </a:moveTo>
                  <a:lnTo>
                    <a:pt x="0" y="0"/>
                  </a:lnTo>
                  <a:lnTo>
                    <a:pt x="0" y="318554"/>
                  </a:lnTo>
                  <a:lnTo>
                    <a:pt x="11747" y="318554"/>
                  </a:lnTo>
                  <a:lnTo>
                    <a:pt x="11747" y="0"/>
                  </a:lnTo>
                  <a:close/>
                </a:path>
                <a:path w="1195705" h="318769">
                  <a:moveTo>
                    <a:pt x="36931" y="0"/>
                  </a:moveTo>
                  <a:lnTo>
                    <a:pt x="25196" y="0"/>
                  </a:lnTo>
                  <a:lnTo>
                    <a:pt x="25196" y="318554"/>
                  </a:lnTo>
                  <a:lnTo>
                    <a:pt x="36931" y="318554"/>
                  </a:lnTo>
                  <a:lnTo>
                    <a:pt x="36931" y="0"/>
                  </a:lnTo>
                  <a:close/>
                </a:path>
                <a:path w="1195705" h="318769">
                  <a:moveTo>
                    <a:pt x="99885" y="0"/>
                  </a:moveTo>
                  <a:lnTo>
                    <a:pt x="75552" y="0"/>
                  </a:lnTo>
                  <a:lnTo>
                    <a:pt x="75552" y="260451"/>
                  </a:lnTo>
                  <a:lnTo>
                    <a:pt x="99885" y="260451"/>
                  </a:lnTo>
                  <a:lnTo>
                    <a:pt x="99885" y="0"/>
                  </a:lnTo>
                  <a:close/>
                </a:path>
                <a:path w="1195705" h="318769">
                  <a:moveTo>
                    <a:pt x="125069" y="0"/>
                  </a:moveTo>
                  <a:lnTo>
                    <a:pt x="113309" y="0"/>
                  </a:lnTo>
                  <a:lnTo>
                    <a:pt x="113309" y="260451"/>
                  </a:lnTo>
                  <a:lnTo>
                    <a:pt x="125069" y="260451"/>
                  </a:lnTo>
                  <a:lnTo>
                    <a:pt x="125069" y="0"/>
                  </a:lnTo>
                  <a:close/>
                </a:path>
                <a:path w="1195705" h="318769">
                  <a:moveTo>
                    <a:pt x="150228" y="0"/>
                  </a:moveTo>
                  <a:lnTo>
                    <a:pt x="138493" y="0"/>
                  </a:lnTo>
                  <a:lnTo>
                    <a:pt x="138493" y="260451"/>
                  </a:lnTo>
                  <a:lnTo>
                    <a:pt x="150228" y="260451"/>
                  </a:lnTo>
                  <a:lnTo>
                    <a:pt x="150228" y="0"/>
                  </a:lnTo>
                  <a:close/>
                </a:path>
                <a:path w="1195705" h="318769">
                  <a:moveTo>
                    <a:pt x="213194" y="0"/>
                  </a:moveTo>
                  <a:lnTo>
                    <a:pt x="176263" y="0"/>
                  </a:lnTo>
                  <a:lnTo>
                    <a:pt x="176263" y="260451"/>
                  </a:lnTo>
                  <a:lnTo>
                    <a:pt x="213194" y="260451"/>
                  </a:lnTo>
                  <a:lnTo>
                    <a:pt x="213194" y="0"/>
                  </a:lnTo>
                  <a:close/>
                </a:path>
                <a:path w="1195705" h="318769">
                  <a:moveTo>
                    <a:pt x="250939" y="0"/>
                  </a:moveTo>
                  <a:lnTo>
                    <a:pt x="239204" y="0"/>
                  </a:lnTo>
                  <a:lnTo>
                    <a:pt x="239204" y="260451"/>
                  </a:lnTo>
                  <a:lnTo>
                    <a:pt x="250939" y="260451"/>
                  </a:lnTo>
                  <a:lnTo>
                    <a:pt x="250939" y="0"/>
                  </a:lnTo>
                  <a:close/>
                </a:path>
                <a:path w="1195705" h="318769">
                  <a:moveTo>
                    <a:pt x="301332" y="0"/>
                  </a:moveTo>
                  <a:lnTo>
                    <a:pt x="264401" y="0"/>
                  </a:lnTo>
                  <a:lnTo>
                    <a:pt x="264401" y="260451"/>
                  </a:lnTo>
                  <a:lnTo>
                    <a:pt x="301332" y="260451"/>
                  </a:lnTo>
                  <a:lnTo>
                    <a:pt x="301332" y="0"/>
                  </a:lnTo>
                  <a:close/>
                </a:path>
                <a:path w="1195705" h="318769">
                  <a:moveTo>
                    <a:pt x="364274" y="0"/>
                  </a:moveTo>
                  <a:lnTo>
                    <a:pt x="352513" y="0"/>
                  </a:lnTo>
                  <a:lnTo>
                    <a:pt x="352513" y="260451"/>
                  </a:lnTo>
                  <a:lnTo>
                    <a:pt x="364274" y="260451"/>
                  </a:lnTo>
                  <a:lnTo>
                    <a:pt x="364274" y="0"/>
                  </a:lnTo>
                  <a:close/>
                </a:path>
                <a:path w="1195705" h="318769">
                  <a:moveTo>
                    <a:pt x="389445" y="0"/>
                  </a:moveTo>
                  <a:lnTo>
                    <a:pt x="377710" y="0"/>
                  </a:lnTo>
                  <a:lnTo>
                    <a:pt x="377710" y="260451"/>
                  </a:lnTo>
                  <a:lnTo>
                    <a:pt x="389445" y="260451"/>
                  </a:lnTo>
                  <a:lnTo>
                    <a:pt x="389445" y="0"/>
                  </a:lnTo>
                  <a:close/>
                </a:path>
                <a:path w="1195705" h="318769">
                  <a:moveTo>
                    <a:pt x="439788" y="0"/>
                  </a:moveTo>
                  <a:lnTo>
                    <a:pt x="416433" y="0"/>
                  </a:lnTo>
                  <a:lnTo>
                    <a:pt x="416433" y="260451"/>
                  </a:lnTo>
                  <a:lnTo>
                    <a:pt x="439788" y="260451"/>
                  </a:lnTo>
                  <a:lnTo>
                    <a:pt x="439788" y="0"/>
                  </a:lnTo>
                  <a:close/>
                </a:path>
                <a:path w="1195705" h="318769">
                  <a:moveTo>
                    <a:pt x="477583" y="0"/>
                  </a:moveTo>
                  <a:lnTo>
                    <a:pt x="466801" y="0"/>
                  </a:lnTo>
                  <a:lnTo>
                    <a:pt x="466801" y="260451"/>
                  </a:lnTo>
                  <a:lnTo>
                    <a:pt x="477583" y="260451"/>
                  </a:lnTo>
                  <a:lnTo>
                    <a:pt x="477583" y="0"/>
                  </a:lnTo>
                  <a:close/>
                </a:path>
                <a:path w="1195705" h="318769">
                  <a:moveTo>
                    <a:pt x="515340" y="0"/>
                  </a:moveTo>
                  <a:lnTo>
                    <a:pt x="490994" y="0"/>
                  </a:lnTo>
                  <a:lnTo>
                    <a:pt x="490994" y="260451"/>
                  </a:lnTo>
                  <a:lnTo>
                    <a:pt x="515340" y="260451"/>
                  </a:lnTo>
                  <a:lnTo>
                    <a:pt x="515340" y="0"/>
                  </a:lnTo>
                  <a:close/>
                </a:path>
                <a:path w="1195705" h="318769">
                  <a:moveTo>
                    <a:pt x="565696" y="0"/>
                  </a:moveTo>
                  <a:lnTo>
                    <a:pt x="553948" y="0"/>
                  </a:lnTo>
                  <a:lnTo>
                    <a:pt x="553948" y="260451"/>
                  </a:lnTo>
                  <a:lnTo>
                    <a:pt x="565696" y="260451"/>
                  </a:lnTo>
                  <a:lnTo>
                    <a:pt x="565696" y="0"/>
                  </a:lnTo>
                  <a:close/>
                </a:path>
                <a:path w="1195705" h="318769">
                  <a:moveTo>
                    <a:pt x="590867" y="0"/>
                  </a:moveTo>
                  <a:lnTo>
                    <a:pt x="579132" y="0"/>
                  </a:lnTo>
                  <a:lnTo>
                    <a:pt x="579132" y="318554"/>
                  </a:lnTo>
                  <a:lnTo>
                    <a:pt x="590867" y="318554"/>
                  </a:lnTo>
                  <a:lnTo>
                    <a:pt x="590867" y="0"/>
                  </a:lnTo>
                  <a:close/>
                </a:path>
                <a:path w="1195705" h="318769">
                  <a:moveTo>
                    <a:pt x="616038" y="0"/>
                  </a:moveTo>
                  <a:lnTo>
                    <a:pt x="604304" y="0"/>
                  </a:lnTo>
                  <a:lnTo>
                    <a:pt x="604304" y="318554"/>
                  </a:lnTo>
                  <a:lnTo>
                    <a:pt x="616038" y="318554"/>
                  </a:lnTo>
                  <a:lnTo>
                    <a:pt x="616038" y="0"/>
                  </a:lnTo>
                  <a:close/>
                </a:path>
                <a:path w="1195705" h="318769">
                  <a:moveTo>
                    <a:pt x="654799" y="0"/>
                  </a:moveTo>
                  <a:lnTo>
                    <a:pt x="629500" y="0"/>
                  </a:lnTo>
                  <a:lnTo>
                    <a:pt x="629500" y="260451"/>
                  </a:lnTo>
                  <a:lnTo>
                    <a:pt x="654799" y="260451"/>
                  </a:lnTo>
                  <a:lnTo>
                    <a:pt x="654799" y="0"/>
                  </a:lnTo>
                  <a:close/>
                </a:path>
                <a:path w="1195705" h="318769">
                  <a:moveTo>
                    <a:pt x="705129" y="0"/>
                  </a:moveTo>
                  <a:lnTo>
                    <a:pt x="679869" y="0"/>
                  </a:lnTo>
                  <a:lnTo>
                    <a:pt x="679869" y="260451"/>
                  </a:lnTo>
                  <a:lnTo>
                    <a:pt x="705129" y="260451"/>
                  </a:lnTo>
                  <a:lnTo>
                    <a:pt x="705129" y="0"/>
                  </a:lnTo>
                  <a:close/>
                </a:path>
                <a:path w="1195705" h="318769">
                  <a:moveTo>
                    <a:pt x="729361" y="0"/>
                  </a:moveTo>
                  <a:lnTo>
                    <a:pt x="717626" y="0"/>
                  </a:lnTo>
                  <a:lnTo>
                    <a:pt x="717626" y="260451"/>
                  </a:lnTo>
                  <a:lnTo>
                    <a:pt x="729361" y="260451"/>
                  </a:lnTo>
                  <a:lnTo>
                    <a:pt x="729361" y="0"/>
                  </a:lnTo>
                  <a:close/>
                </a:path>
                <a:path w="1195705" h="318769">
                  <a:moveTo>
                    <a:pt x="779729" y="0"/>
                  </a:moveTo>
                  <a:lnTo>
                    <a:pt x="742810" y="0"/>
                  </a:lnTo>
                  <a:lnTo>
                    <a:pt x="742810" y="260451"/>
                  </a:lnTo>
                  <a:lnTo>
                    <a:pt x="779729" y="260451"/>
                  </a:lnTo>
                  <a:lnTo>
                    <a:pt x="779729" y="0"/>
                  </a:lnTo>
                  <a:close/>
                </a:path>
                <a:path w="1195705" h="318769">
                  <a:moveTo>
                    <a:pt x="817499" y="0"/>
                  </a:moveTo>
                  <a:lnTo>
                    <a:pt x="805764" y="0"/>
                  </a:lnTo>
                  <a:lnTo>
                    <a:pt x="805764" y="260451"/>
                  </a:lnTo>
                  <a:lnTo>
                    <a:pt x="817499" y="260451"/>
                  </a:lnTo>
                  <a:lnTo>
                    <a:pt x="817499" y="0"/>
                  </a:lnTo>
                  <a:close/>
                </a:path>
                <a:path w="1195705" h="318769">
                  <a:moveTo>
                    <a:pt x="842657" y="0"/>
                  </a:moveTo>
                  <a:lnTo>
                    <a:pt x="830922" y="0"/>
                  </a:lnTo>
                  <a:lnTo>
                    <a:pt x="830922" y="260451"/>
                  </a:lnTo>
                  <a:lnTo>
                    <a:pt x="842657" y="260451"/>
                  </a:lnTo>
                  <a:lnTo>
                    <a:pt x="842657" y="0"/>
                  </a:lnTo>
                  <a:close/>
                </a:path>
                <a:path w="1195705" h="318769">
                  <a:moveTo>
                    <a:pt x="905624" y="0"/>
                  </a:moveTo>
                  <a:lnTo>
                    <a:pt x="893889" y="0"/>
                  </a:lnTo>
                  <a:lnTo>
                    <a:pt x="893889" y="260451"/>
                  </a:lnTo>
                  <a:lnTo>
                    <a:pt x="905624" y="260451"/>
                  </a:lnTo>
                  <a:lnTo>
                    <a:pt x="905624" y="0"/>
                  </a:lnTo>
                  <a:close/>
                </a:path>
                <a:path w="1195705" h="318769">
                  <a:moveTo>
                    <a:pt x="930795" y="0"/>
                  </a:moveTo>
                  <a:lnTo>
                    <a:pt x="919060" y="0"/>
                  </a:lnTo>
                  <a:lnTo>
                    <a:pt x="919060" y="260451"/>
                  </a:lnTo>
                  <a:lnTo>
                    <a:pt x="930795" y="260451"/>
                  </a:lnTo>
                  <a:lnTo>
                    <a:pt x="930795" y="0"/>
                  </a:lnTo>
                  <a:close/>
                </a:path>
                <a:path w="1195705" h="318769">
                  <a:moveTo>
                    <a:pt x="993749" y="0"/>
                  </a:moveTo>
                  <a:lnTo>
                    <a:pt x="982002" y="0"/>
                  </a:lnTo>
                  <a:lnTo>
                    <a:pt x="982002" y="260451"/>
                  </a:lnTo>
                  <a:lnTo>
                    <a:pt x="993749" y="260451"/>
                  </a:lnTo>
                  <a:lnTo>
                    <a:pt x="993749" y="0"/>
                  </a:lnTo>
                  <a:close/>
                </a:path>
                <a:path w="1195705" h="318769">
                  <a:moveTo>
                    <a:pt x="1056703" y="0"/>
                  </a:moveTo>
                  <a:lnTo>
                    <a:pt x="1044956" y="0"/>
                  </a:lnTo>
                  <a:lnTo>
                    <a:pt x="1044956" y="260451"/>
                  </a:lnTo>
                  <a:lnTo>
                    <a:pt x="1056703" y="260451"/>
                  </a:lnTo>
                  <a:lnTo>
                    <a:pt x="1056703" y="0"/>
                  </a:lnTo>
                  <a:close/>
                </a:path>
                <a:path w="1195705" h="318769">
                  <a:moveTo>
                    <a:pt x="1081874" y="0"/>
                  </a:moveTo>
                  <a:lnTo>
                    <a:pt x="1070140" y="0"/>
                  </a:lnTo>
                  <a:lnTo>
                    <a:pt x="1070140" y="260451"/>
                  </a:lnTo>
                  <a:lnTo>
                    <a:pt x="1081874" y="260451"/>
                  </a:lnTo>
                  <a:lnTo>
                    <a:pt x="1081874" y="0"/>
                  </a:lnTo>
                  <a:close/>
                </a:path>
                <a:path w="1195705" h="318769">
                  <a:moveTo>
                    <a:pt x="1144854" y="0"/>
                  </a:moveTo>
                  <a:lnTo>
                    <a:pt x="1133094" y="0"/>
                  </a:lnTo>
                  <a:lnTo>
                    <a:pt x="1133094" y="260451"/>
                  </a:lnTo>
                  <a:lnTo>
                    <a:pt x="1144854" y="260451"/>
                  </a:lnTo>
                  <a:lnTo>
                    <a:pt x="1144854" y="0"/>
                  </a:lnTo>
                  <a:close/>
                </a:path>
                <a:path w="1195705" h="318769">
                  <a:moveTo>
                    <a:pt x="1170000" y="0"/>
                  </a:moveTo>
                  <a:lnTo>
                    <a:pt x="1158252" y="0"/>
                  </a:lnTo>
                  <a:lnTo>
                    <a:pt x="1158252" y="318554"/>
                  </a:lnTo>
                  <a:lnTo>
                    <a:pt x="1170000" y="318554"/>
                  </a:lnTo>
                  <a:lnTo>
                    <a:pt x="1170000" y="0"/>
                  </a:lnTo>
                  <a:close/>
                </a:path>
                <a:path w="1195705" h="318769">
                  <a:moveTo>
                    <a:pt x="1195184" y="0"/>
                  </a:moveTo>
                  <a:lnTo>
                    <a:pt x="1183436" y="0"/>
                  </a:lnTo>
                  <a:lnTo>
                    <a:pt x="1183436" y="318554"/>
                  </a:lnTo>
                  <a:lnTo>
                    <a:pt x="1195184" y="318554"/>
                  </a:lnTo>
                  <a:lnTo>
                    <a:pt x="119518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327968" y="2764415"/>
            <a:ext cx="1296035" cy="1847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050" spc="40" dirty="0">
                <a:latin typeface="Arial MT"/>
                <a:cs typeface="Arial MT"/>
              </a:rPr>
              <a:t>6 </a:t>
            </a:r>
            <a:r>
              <a:rPr sz="1050" spc="9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009615 </a:t>
            </a:r>
            <a:r>
              <a:rPr sz="1050" spc="12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14663</a:t>
            </a:r>
            <a:r>
              <a:rPr sz="1050" spc="-1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3</a:t>
            </a:r>
            <a:endParaRPr sz="1050">
              <a:latin typeface="Arial MT"/>
              <a:cs typeface="Arial MT"/>
            </a:endParaRPr>
          </a:p>
        </p:txBody>
      </p:sp>
      <p:pic>
        <p:nvPicPr>
          <p:cNvPr id="50" name="object 50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828805" y="882485"/>
            <a:ext cx="411083" cy="931207"/>
          </a:xfrm>
          <a:prstGeom prst="rect">
            <a:avLst/>
          </a:prstGeom>
        </p:spPr>
      </p:pic>
      <p:grpSp>
        <p:nvGrpSpPr>
          <p:cNvPr id="51" name="object 51"/>
          <p:cNvGrpSpPr/>
          <p:nvPr/>
        </p:nvGrpSpPr>
        <p:grpSpPr>
          <a:xfrm>
            <a:off x="253973" y="2983954"/>
            <a:ext cx="1519555" cy="772160"/>
            <a:chOff x="253973" y="2983954"/>
            <a:chExt cx="1519555" cy="772160"/>
          </a:xfrm>
        </p:grpSpPr>
        <p:sp>
          <p:nvSpPr>
            <p:cNvPr id="52" name="object 52"/>
            <p:cNvSpPr/>
            <p:nvPr/>
          </p:nvSpPr>
          <p:spPr>
            <a:xfrm>
              <a:off x="1015260" y="2983954"/>
              <a:ext cx="0" cy="772160"/>
            </a:xfrm>
            <a:custGeom>
              <a:avLst/>
              <a:gdLst/>
              <a:ahLst/>
              <a:cxnLst/>
              <a:rect l="l" t="t" r="r" b="b"/>
              <a:pathLst>
                <a:path h="772160">
                  <a:moveTo>
                    <a:pt x="0" y="0"/>
                  </a:moveTo>
                  <a:lnTo>
                    <a:pt x="0" y="771740"/>
                  </a:lnTo>
                </a:path>
              </a:pathLst>
            </a:custGeom>
            <a:ln w="6350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256660" y="3108365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53973" y="3278041"/>
              <a:ext cx="1518920" cy="0"/>
            </a:xfrm>
            <a:custGeom>
              <a:avLst/>
              <a:gdLst/>
              <a:ahLst/>
              <a:cxnLst/>
              <a:rect l="l" t="t" r="r" b="b"/>
              <a:pathLst>
                <a:path w="1518920">
                  <a:moveTo>
                    <a:pt x="0" y="0"/>
                  </a:moveTo>
                  <a:lnTo>
                    <a:pt x="1518551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56660" y="3443255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57328" y="3608430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/>
          <p:nvPr/>
        </p:nvSpPr>
        <p:spPr>
          <a:xfrm>
            <a:off x="2007539" y="8384287"/>
            <a:ext cx="1738630" cy="1911985"/>
          </a:xfrm>
          <a:custGeom>
            <a:avLst/>
            <a:gdLst/>
            <a:ahLst/>
            <a:cxnLst/>
            <a:rect l="l" t="t" r="r" b="b"/>
            <a:pathLst>
              <a:path w="1738629" h="191198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9722"/>
                </a:lnTo>
                <a:lnTo>
                  <a:pt x="1124" y="1881344"/>
                </a:lnTo>
                <a:lnTo>
                  <a:pt x="8999" y="1902718"/>
                </a:lnTo>
                <a:lnTo>
                  <a:pt x="30373" y="1910593"/>
                </a:lnTo>
                <a:lnTo>
                  <a:pt x="71996" y="1911718"/>
                </a:lnTo>
                <a:lnTo>
                  <a:pt x="1666595" y="1911718"/>
                </a:lnTo>
                <a:lnTo>
                  <a:pt x="1708218" y="1910593"/>
                </a:lnTo>
                <a:lnTo>
                  <a:pt x="1729592" y="1902718"/>
                </a:lnTo>
                <a:lnTo>
                  <a:pt x="1737466" y="1881344"/>
                </a:lnTo>
                <a:lnTo>
                  <a:pt x="1738591" y="183972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8" name="object 58"/>
          <p:cNvGraphicFramePr>
            <a:graphicFrameLocks noGrp="1"/>
          </p:cNvGraphicFramePr>
          <p:nvPr/>
        </p:nvGraphicFramePr>
        <p:xfrm>
          <a:off x="2109188" y="954986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RH-MAN-T1000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16009615146265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9" name="object 59"/>
          <p:cNvSpPr txBox="1"/>
          <p:nvPr/>
        </p:nvSpPr>
        <p:spPr>
          <a:xfrm>
            <a:off x="2153967" y="8478913"/>
            <a:ext cx="1435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25" dirty="0">
                <a:latin typeface="Trebuchet MS"/>
                <a:cs typeface="Trebuchet MS"/>
              </a:rPr>
              <a:t>MANGO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2134463" y="8997963"/>
            <a:ext cx="1519555" cy="465455"/>
            <a:chOff x="2134463" y="8997963"/>
            <a:chExt cx="1519555" cy="465455"/>
          </a:xfrm>
        </p:grpSpPr>
        <p:sp>
          <p:nvSpPr>
            <p:cNvPr id="61" name="object 61"/>
            <p:cNvSpPr/>
            <p:nvPr/>
          </p:nvSpPr>
          <p:spPr>
            <a:xfrm>
              <a:off x="2134463" y="8997963"/>
              <a:ext cx="1519555" cy="465455"/>
            </a:xfrm>
            <a:custGeom>
              <a:avLst/>
              <a:gdLst/>
              <a:ahLst/>
              <a:cxnLst/>
              <a:rect l="l" t="t" r="r" b="b"/>
              <a:pathLst>
                <a:path w="1519554" h="465454">
                  <a:moveTo>
                    <a:pt x="1519339" y="38582"/>
                  </a:moveTo>
                  <a:lnTo>
                    <a:pt x="1369987" y="38582"/>
                  </a:lnTo>
                  <a:lnTo>
                    <a:pt x="1369987" y="0"/>
                  </a:lnTo>
                  <a:lnTo>
                    <a:pt x="140411" y="0"/>
                  </a:lnTo>
                  <a:lnTo>
                    <a:pt x="140411" y="38582"/>
                  </a:lnTo>
                  <a:lnTo>
                    <a:pt x="0" y="38582"/>
                  </a:lnTo>
                  <a:lnTo>
                    <a:pt x="0" y="465074"/>
                  </a:lnTo>
                  <a:lnTo>
                    <a:pt x="1519339" y="465074"/>
                  </a:lnTo>
                  <a:lnTo>
                    <a:pt x="1519339" y="385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565735" y="9344980"/>
              <a:ext cx="88074" cy="109219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2280234" y="9036532"/>
              <a:ext cx="1254760" cy="361315"/>
            </a:xfrm>
            <a:custGeom>
              <a:avLst/>
              <a:gdLst/>
              <a:ahLst/>
              <a:cxnLst/>
              <a:rect l="l" t="t" r="r" b="b"/>
              <a:pathLst>
                <a:path w="1254760" h="361315">
                  <a:moveTo>
                    <a:pt x="12319" y="0"/>
                  </a:moveTo>
                  <a:lnTo>
                    <a:pt x="0" y="0"/>
                  </a:lnTo>
                  <a:lnTo>
                    <a:pt x="0" y="360857"/>
                  </a:lnTo>
                  <a:lnTo>
                    <a:pt x="12319" y="360857"/>
                  </a:lnTo>
                  <a:lnTo>
                    <a:pt x="12319" y="0"/>
                  </a:lnTo>
                  <a:close/>
                </a:path>
                <a:path w="1254760" h="361315">
                  <a:moveTo>
                    <a:pt x="38735" y="0"/>
                  </a:moveTo>
                  <a:lnTo>
                    <a:pt x="26416" y="0"/>
                  </a:lnTo>
                  <a:lnTo>
                    <a:pt x="26416" y="360857"/>
                  </a:lnTo>
                  <a:lnTo>
                    <a:pt x="38735" y="360857"/>
                  </a:lnTo>
                  <a:lnTo>
                    <a:pt x="38735" y="0"/>
                  </a:lnTo>
                  <a:close/>
                </a:path>
                <a:path w="1254760" h="361315">
                  <a:moveTo>
                    <a:pt x="104800" y="12"/>
                  </a:moveTo>
                  <a:lnTo>
                    <a:pt x="79273" y="12"/>
                  </a:lnTo>
                  <a:lnTo>
                    <a:pt x="79273" y="295325"/>
                  </a:lnTo>
                  <a:lnTo>
                    <a:pt x="104800" y="295325"/>
                  </a:lnTo>
                  <a:lnTo>
                    <a:pt x="104800" y="12"/>
                  </a:lnTo>
                  <a:close/>
                </a:path>
                <a:path w="1254760" h="361315">
                  <a:moveTo>
                    <a:pt x="131216" y="12"/>
                  </a:moveTo>
                  <a:lnTo>
                    <a:pt x="118897" y="12"/>
                  </a:lnTo>
                  <a:lnTo>
                    <a:pt x="118897" y="295325"/>
                  </a:lnTo>
                  <a:lnTo>
                    <a:pt x="131216" y="295325"/>
                  </a:lnTo>
                  <a:lnTo>
                    <a:pt x="131216" y="12"/>
                  </a:lnTo>
                  <a:close/>
                </a:path>
                <a:path w="1254760" h="361315">
                  <a:moveTo>
                    <a:pt x="157645" y="12"/>
                  </a:moveTo>
                  <a:lnTo>
                    <a:pt x="145326" y="12"/>
                  </a:lnTo>
                  <a:lnTo>
                    <a:pt x="145326" y="295325"/>
                  </a:lnTo>
                  <a:lnTo>
                    <a:pt x="157645" y="295325"/>
                  </a:lnTo>
                  <a:lnTo>
                    <a:pt x="157645" y="12"/>
                  </a:lnTo>
                  <a:close/>
                </a:path>
                <a:path w="1254760" h="361315">
                  <a:moveTo>
                    <a:pt x="223710" y="12"/>
                  </a:moveTo>
                  <a:lnTo>
                    <a:pt x="184962" y="12"/>
                  </a:lnTo>
                  <a:lnTo>
                    <a:pt x="184962" y="295325"/>
                  </a:lnTo>
                  <a:lnTo>
                    <a:pt x="223710" y="295325"/>
                  </a:lnTo>
                  <a:lnTo>
                    <a:pt x="223710" y="12"/>
                  </a:lnTo>
                  <a:close/>
                </a:path>
                <a:path w="1254760" h="361315">
                  <a:moveTo>
                    <a:pt x="263334" y="12"/>
                  </a:moveTo>
                  <a:lnTo>
                    <a:pt x="251015" y="12"/>
                  </a:lnTo>
                  <a:lnTo>
                    <a:pt x="251015" y="295325"/>
                  </a:lnTo>
                  <a:lnTo>
                    <a:pt x="263334" y="295325"/>
                  </a:lnTo>
                  <a:lnTo>
                    <a:pt x="263334" y="12"/>
                  </a:lnTo>
                  <a:close/>
                </a:path>
                <a:path w="1254760" h="361315">
                  <a:moveTo>
                    <a:pt x="316179" y="12"/>
                  </a:moveTo>
                  <a:lnTo>
                    <a:pt x="277444" y="12"/>
                  </a:lnTo>
                  <a:lnTo>
                    <a:pt x="277444" y="295325"/>
                  </a:lnTo>
                  <a:lnTo>
                    <a:pt x="316179" y="295325"/>
                  </a:lnTo>
                  <a:lnTo>
                    <a:pt x="316179" y="12"/>
                  </a:lnTo>
                  <a:close/>
                </a:path>
                <a:path w="1254760" h="361315">
                  <a:moveTo>
                    <a:pt x="382244" y="12"/>
                  </a:moveTo>
                  <a:lnTo>
                    <a:pt x="369925" y="12"/>
                  </a:lnTo>
                  <a:lnTo>
                    <a:pt x="369925" y="295325"/>
                  </a:lnTo>
                  <a:lnTo>
                    <a:pt x="382244" y="295325"/>
                  </a:lnTo>
                  <a:lnTo>
                    <a:pt x="382244" y="12"/>
                  </a:lnTo>
                  <a:close/>
                </a:path>
                <a:path w="1254760" h="361315">
                  <a:moveTo>
                    <a:pt x="408673" y="12"/>
                  </a:moveTo>
                  <a:lnTo>
                    <a:pt x="396354" y="12"/>
                  </a:lnTo>
                  <a:lnTo>
                    <a:pt x="396354" y="295325"/>
                  </a:lnTo>
                  <a:lnTo>
                    <a:pt x="408673" y="295325"/>
                  </a:lnTo>
                  <a:lnTo>
                    <a:pt x="408673" y="12"/>
                  </a:lnTo>
                  <a:close/>
                </a:path>
                <a:path w="1254760" h="361315">
                  <a:moveTo>
                    <a:pt x="461518" y="12"/>
                  </a:moveTo>
                  <a:lnTo>
                    <a:pt x="437007" y="12"/>
                  </a:lnTo>
                  <a:lnTo>
                    <a:pt x="437007" y="295325"/>
                  </a:lnTo>
                  <a:lnTo>
                    <a:pt x="461518" y="295325"/>
                  </a:lnTo>
                  <a:lnTo>
                    <a:pt x="461518" y="12"/>
                  </a:lnTo>
                  <a:close/>
                </a:path>
                <a:path w="1254760" h="361315">
                  <a:moveTo>
                    <a:pt x="501142" y="12"/>
                  </a:moveTo>
                  <a:lnTo>
                    <a:pt x="489851" y="12"/>
                  </a:lnTo>
                  <a:lnTo>
                    <a:pt x="489851" y="295325"/>
                  </a:lnTo>
                  <a:lnTo>
                    <a:pt x="501142" y="295325"/>
                  </a:lnTo>
                  <a:lnTo>
                    <a:pt x="501142" y="12"/>
                  </a:lnTo>
                  <a:close/>
                </a:path>
                <a:path w="1254760" h="361315">
                  <a:moveTo>
                    <a:pt x="540791" y="12"/>
                  </a:moveTo>
                  <a:lnTo>
                    <a:pt x="515264" y="12"/>
                  </a:lnTo>
                  <a:lnTo>
                    <a:pt x="515264" y="295325"/>
                  </a:lnTo>
                  <a:lnTo>
                    <a:pt x="540791" y="295325"/>
                  </a:lnTo>
                  <a:lnTo>
                    <a:pt x="540791" y="12"/>
                  </a:lnTo>
                  <a:close/>
                </a:path>
                <a:path w="1254760" h="361315">
                  <a:moveTo>
                    <a:pt x="593636" y="12"/>
                  </a:moveTo>
                  <a:lnTo>
                    <a:pt x="581329" y="12"/>
                  </a:lnTo>
                  <a:lnTo>
                    <a:pt x="581329" y="295325"/>
                  </a:lnTo>
                  <a:lnTo>
                    <a:pt x="593636" y="295325"/>
                  </a:lnTo>
                  <a:lnTo>
                    <a:pt x="593636" y="12"/>
                  </a:lnTo>
                  <a:close/>
                </a:path>
                <a:path w="1254760" h="361315">
                  <a:moveTo>
                    <a:pt x="620039" y="0"/>
                  </a:moveTo>
                  <a:lnTo>
                    <a:pt x="607720" y="0"/>
                  </a:lnTo>
                  <a:lnTo>
                    <a:pt x="607720" y="360857"/>
                  </a:lnTo>
                  <a:lnTo>
                    <a:pt x="620039" y="360857"/>
                  </a:lnTo>
                  <a:lnTo>
                    <a:pt x="620039" y="0"/>
                  </a:lnTo>
                  <a:close/>
                </a:path>
                <a:path w="1254760" h="361315">
                  <a:moveTo>
                    <a:pt x="646468" y="0"/>
                  </a:moveTo>
                  <a:lnTo>
                    <a:pt x="634149" y="0"/>
                  </a:lnTo>
                  <a:lnTo>
                    <a:pt x="634149" y="360857"/>
                  </a:lnTo>
                  <a:lnTo>
                    <a:pt x="646468" y="360857"/>
                  </a:lnTo>
                  <a:lnTo>
                    <a:pt x="646468" y="0"/>
                  </a:lnTo>
                  <a:close/>
                </a:path>
                <a:path w="1254760" h="361315">
                  <a:moveTo>
                    <a:pt x="687133" y="12"/>
                  </a:moveTo>
                  <a:lnTo>
                    <a:pt x="660590" y="12"/>
                  </a:lnTo>
                  <a:lnTo>
                    <a:pt x="660590" y="295325"/>
                  </a:lnTo>
                  <a:lnTo>
                    <a:pt x="687133" y="295325"/>
                  </a:lnTo>
                  <a:lnTo>
                    <a:pt x="687133" y="12"/>
                  </a:lnTo>
                  <a:close/>
                </a:path>
                <a:path w="1254760" h="361315">
                  <a:moveTo>
                    <a:pt x="740003" y="12"/>
                  </a:moveTo>
                  <a:lnTo>
                    <a:pt x="713447" y="12"/>
                  </a:lnTo>
                  <a:lnTo>
                    <a:pt x="713447" y="295325"/>
                  </a:lnTo>
                  <a:lnTo>
                    <a:pt x="740003" y="295325"/>
                  </a:lnTo>
                  <a:lnTo>
                    <a:pt x="740003" y="12"/>
                  </a:lnTo>
                  <a:close/>
                </a:path>
                <a:path w="1254760" h="361315">
                  <a:moveTo>
                    <a:pt x="765390" y="12"/>
                  </a:moveTo>
                  <a:lnTo>
                    <a:pt x="753059" y="12"/>
                  </a:lnTo>
                  <a:lnTo>
                    <a:pt x="753059" y="295325"/>
                  </a:lnTo>
                  <a:lnTo>
                    <a:pt x="765390" y="295325"/>
                  </a:lnTo>
                  <a:lnTo>
                    <a:pt x="765390" y="12"/>
                  </a:lnTo>
                  <a:close/>
                </a:path>
                <a:path w="1254760" h="361315">
                  <a:moveTo>
                    <a:pt x="818235" y="12"/>
                  </a:moveTo>
                  <a:lnTo>
                    <a:pt x="779487" y="12"/>
                  </a:lnTo>
                  <a:lnTo>
                    <a:pt x="779487" y="295325"/>
                  </a:lnTo>
                  <a:lnTo>
                    <a:pt x="818235" y="295325"/>
                  </a:lnTo>
                  <a:lnTo>
                    <a:pt x="818235" y="12"/>
                  </a:lnTo>
                  <a:close/>
                </a:path>
                <a:path w="1254760" h="361315">
                  <a:moveTo>
                    <a:pt x="857859" y="12"/>
                  </a:moveTo>
                  <a:lnTo>
                    <a:pt x="845540" y="12"/>
                  </a:lnTo>
                  <a:lnTo>
                    <a:pt x="845540" y="295325"/>
                  </a:lnTo>
                  <a:lnTo>
                    <a:pt x="857859" y="295325"/>
                  </a:lnTo>
                  <a:lnTo>
                    <a:pt x="857859" y="12"/>
                  </a:lnTo>
                  <a:close/>
                </a:path>
                <a:path w="1254760" h="361315">
                  <a:moveTo>
                    <a:pt x="884275" y="12"/>
                  </a:moveTo>
                  <a:lnTo>
                    <a:pt x="871982" y="12"/>
                  </a:lnTo>
                  <a:lnTo>
                    <a:pt x="871982" y="295325"/>
                  </a:lnTo>
                  <a:lnTo>
                    <a:pt x="884275" y="295325"/>
                  </a:lnTo>
                  <a:lnTo>
                    <a:pt x="884275" y="12"/>
                  </a:lnTo>
                  <a:close/>
                </a:path>
                <a:path w="1254760" h="361315">
                  <a:moveTo>
                    <a:pt x="950341" y="12"/>
                  </a:moveTo>
                  <a:lnTo>
                    <a:pt x="938047" y="12"/>
                  </a:lnTo>
                  <a:lnTo>
                    <a:pt x="938047" y="295325"/>
                  </a:lnTo>
                  <a:lnTo>
                    <a:pt x="950341" y="295325"/>
                  </a:lnTo>
                  <a:lnTo>
                    <a:pt x="950341" y="12"/>
                  </a:lnTo>
                  <a:close/>
                </a:path>
                <a:path w="1254760" h="361315">
                  <a:moveTo>
                    <a:pt x="1003198" y="12"/>
                  </a:moveTo>
                  <a:lnTo>
                    <a:pt x="964450" y="12"/>
                  </a:lnTo>
                  <a:lnTo>
                    <a:pt x="964450" y="295325"/>
                  </a:lnTo>
                  <a:lnTo>
                    <a:pt x="1003198" y="295325"/>
                  </a:lnTo>
                  <a:lnTo>
                    <a:pt x="1003198" y="12"/>
                  </a:lnTo>
                  <a:close/>
                </a:path>
                <a:path w="1254760" h="361315">
                  <a:moveTo>
                    <a:pt x="1041806" y="12"/>
                  </a:moveTo>
                  <a:lnTo>
                    <a:pt x="1030516" y="12"/>
                  </a:lnTo>
                  <a:lnTo>
                    <a:pt x="1030516" y="295325"/>
                  </a:lnTo>
                  <a:lnTo>
                    <a:pt x="1041806" y="295325"/>
                  </a:lnTo>
                  <a:lnTo>
                    <a:pt x="1041806" y="12"/>
                  </a:lnTo>
                  <a:close/>
                </a:path>
                <a:path w="1254760" h="361315">
                  <a:moveTo>
                    <a:pt x="1094651" y="12"/>
                  </a:moveTo>
                  <a:lnTo>
                    <a:pt x="1083348" y="12"/>
                  </a:lnTo>
                  <a:lnTo>
                    <a:pt x="1083348" y="295325"/>
                  </a:lnTo>
                  <a:lnTo>
                    <a:pt x="1094651" y="295325"/>
                  </a:lnTo>
                  <a:lnTo>
                    <a:pt x="1094651" y="12"/>
                  </a:lnTo>
                  <a:close/>
                </a:path>
                <a:path w="1254760" h="361315">
                  <a:moveTo>
                    <a:pt x="1135303" y="12"/>
                  </a:moveTo>
                  <a:lnTo>
                    <a:pt x="1122984" y="12"/>
                  </a:lnTo>
                  <a:lnTo>
                    <a:pt x="1122984" y="295325"/>
                  </a:lnTo>
                  <a:lnTo>
                    <a:pt x="1135303" y="295325"/>
                  </a:lnTo>
                  <a:lnTo>
                    <a:pt x="1135303" y="12"/>
                  </a:lnTo>
                  <a:close/>
                </a:path>
                <a:path w="1254760" h="361315">
                  <a:moveTo>
                    <a:pt x="1201369" y="12"/>
                  </a:moveTo>
                  <a:lnTo>
                    <a:pt x="1189062" y="12"/>
                  </a:lnTo>
                  <a:lnTo>
                    <a:pt x="1189062" y="295325"/>
                  </a:lnTo>
                  <a:lnTo>
                    <a:pt x="1201369" y="295325"/>
                  </a:lnTo>
                  <a:lnTo>
                    <a:pt x="1201369" y="12"/>
                  </a:lnTo>
                  <a:close/>
                </a:path>
                <a:path w="1254760" h="361315">
                  <a:moveTo>
                    <a:pt x="1227785" y="0"/>
                  </a:moveTo>
                  <a:lnTo>
                    <a:pt x="1215466" y="0"/>
                  </a:lnTo>
                  <a:lnTo>
                    <a:pt x="1215466" y="360857"/>
                  </a:lnTo>
                  <a:lnTo>
                    <a:pt x="1227785" y="360857"/>
                  </a:lnTo>
                  <a:lnTo>
                    <a:pt x="1227785" y="0"/>
                  </a:lnTo>
                  <a:close/>
                </a:path>
                <a:path w="1254760" h="361315">
                  <a:moveTo>
                    <a:pt x="1254213" y="0"/>
                  </a:moveTo>
                  <a:lnTo>
                    <a:pt x="1241894" y="0"/>
                  </a:lnTo>
                  <a:lnTo>
                    <a:pt x="1241894" y="360857"/>
                  </a:lnTo>
                  <a:lnTo>
                    <a:pt x="1254213" y="360857"/>
                  </a:lnTo>
                  <a:lnTo>
                    <a:pt x="12542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2135049" y="9292082"/>
            <a:ext cx="1358900" cy="20510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50" spc="20" dirty="0">
                <a:latin typeface="Arial MT"/>
                <a:cs typeface="Arial MT"/>
              </a:rPr>
              <a:t>6 </a:t>
            </a:r>
            <a:r>
              <a:rPr sz="1150" spc="10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009615 </a:t>
            </a:r>
            <a:r>
              <a:rPr sz="1150" spc="13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14647</a:t>
            </a:r>
            <a:r>
              <a:rPr sz="1150" spc="-35" dirty="0">
                <a:latin typeface="Arial MT"/>
                <a:cs typeface="Arial MT"/>
              </a:rPr>
              <a:t> </a:t>
            </a:r>
            <a:r>
              <a:rPr sz="1150" spc="20" dirty="0">
                <a:latin typeface="Arial MT"/>
                <a:cs typeface="Arial MT"/>
              </a:rPr>
              <a:t>3</a:t>
            </a:r>
            <a:endParaRPr sz="1150">
              <a:latin typeface="Arial MT"/>
              <a:cs typeface="Arial MT"/>
            </a:endParaRPr>
          </a:p>
        </p:txBody>
      </p:sp>
      <p:pic>
        <p:nvPicPr>
          <p:cNvPr id="65" name="object 65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2548231" y="7160285"/>
            <a:ext cx="584083" cy="1143838"/>
          </a:xfrm>
          <a:prstGeom prst="rect">
            <a:avLst/>
          </a:prstGeom>
        </p:spPr>
      </p:pic>
      <p:grpSp>
        <p:nvGrpSpPr>
          <p:cNvPr id="66" name="object 66"/>
          <p:cNvGrpSpPr/>
          <p:nvPr/>
        </p:nvGrpSpPr>
        <p:grpSpPr>
          <a:xfrm>
            <a:off x="2555811" y="8838831"/>
            <a:ext cx="636905" cy="135255"/>
            <a:chOff x="2555811" y="8838831"/>
            <a:chExt cx="636905" cy="135255"/>
          </a:xfrm>
        </p:grpSpPr>
        <p:sp>
          <p:nvSpPr>
            <p:cNvPr id="67" name="object 67"/>
            <p:cNvSpPr/>
            <p:nvPr/>
          </p:nvSpPr>
          <p:spPr>
            <a:xfrm>
              <a:off x="2555811" y="8838831"/>
              <a:ext cx="636905" cy="135255"/>
            </a:xfrm>
            <a:custGeom>
              <a:avLst/>
              <a:gdLst/>
              <a:ahLst/>
              <a:cxnLst/>
              <a:rect l="l" t="t" r="r" b="b"/>
              <a:pathLst>
                <a:path w="636905" h="135254">
                  <a:moveTo>
                    <a:pt x="636600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36600" y="135000"/>
                  </a:lnTo>
                  <a:lnTo>
                    <a:pt x="63660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603427" y="8842773"/>
              <a:ext cx="143802" cy="124827"/>
            </a:xfrm>
            <a:prstGeom prst="rect">
              <a:avLst/>
            </a:prstGeom>
          </p:spPr>
        </p:pic>
      </p:grpSp>
      <p:sp>
        <p:nvSpPr>
          <p:cNvPr id="69" name="object 69"/>
          <p:cNvSpPr txBox="1"/>
          <p:nvPr/>
        </p:nvSpPr>
        <p:spPr>
          <a:xfrm>
            <a:off x="2537409" y="8851262"/>
            <a:ext cx="60833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36854">
              <a:lnSpc>
                <a:spcPct val="100000"/>
              </a:lnSpc>
              <a:spcBef>
                <a:spcPts val="90"/>
              </a:spcBef>
            </a:pPr>
            <a:r>
              <a:rPr sz="550" b="1" spc="-45" dirty="0">
                <a:latin typeface="Trebuchet MS"/>
                <a:cs typeface="Trebuchet MS"/>
              </a:rPr>
              <a:t>L</a:t>
            </a:r>
            <a:r>
              <a:rPr sz="550" b="1" spc="-7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15" dirty="0">
                <a:latin typeface="Trebuchet MS"/>
                <a:cs typeface="Trebuchet MS"/>
              </a:rPr>
              <a:t>GI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70" name="object 70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3291339" y="7496823"/>
            <a:ext cx="380974" cy="380963"/>
          </a:xfrm>
          <a:prstGeom prst="rect">
            <a:avLst/>
          </a:prstGeom>
        </p:spPr>
      </p:pic>
      <p:sp>
        <p:nvSpPr>
          <p:cNvPr id="71" name="object 71"/>
          <p:cNvSpPr/>
          <p:nvPr/>
        </p:nvSpPr>
        <p:spPr>
          <a:xfrm>
            <a:off x="5638586" y="5155113"/>
            <a:ext cx="1738630" cy="1885314"/>
          </a:xfrm>
          <a:custGeom>
            <a:avLst/>
            <a:gdLst/>
            <a:ahLst/>
            <a:cxnLst/>
            <a:rect l="l" t="t" r="r" b="b"/>
            <a:pathLst>
              <a:path w="1738629" h="188531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13255"/>
                </a:lnTo>
                <a:lnTo>
                  <a:pt x="1124" y="1854885"/>
                </a:lnTo>
                <a:lnTo>
                  <a:pt x="8999" y="1876263"/>
                </a:lnTo>
                <a:lnTo>
                  <a:pt x="30373" y="1884139"/>
                </a:lnTo>
                <a:lnTo>
                  <a:pt x="71996" y="1885264"/>
                </a:lnTo>
                <a:lnTo>
                  <a:pt x="1666595" y="1885264"/>
                </a:lnTo>
                <a:lnTo>
                  <a:pt x="1708218" y="1884139"/>
                </a:lnTo>
                <a:lnTo>
                  <a:pt x="1729592" y="1876263"/>
                </a:lnTo>
                <a:lnTo>
                  <a:pt x="1737466" y="1854885"/>
                </a:lnTo>
                <a:lnTo>
                  <a:pt x="1738591" y="181325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2" name="object 72"/>
          <p:cNvGraphicFramePr>
            <a:graphicFrameLocks noGrp="1"/>
          </p:cNvGraphicFramePr>
          <p:nvPr/>
        </p:nvGraphicFramePr>
        <p:xfrm>
          <a:off x="5740232" y="629423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RH-LIT-T1000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16009615146463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3" name="object 73"/>
          <p:cNvSpPr txBox="1"/>
          <p:nvPr/>
        </p:nvSpPr>
        <p:spPr>
          <a:xfrm>
            <a:off x="5790664" y="5242372"/>
            <a:ext cx="1435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LITCHI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74" name="object 74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198529" y="3890391"/>
            <a:ext cx="578101" cy="1132116"/>
          </a:xfrm>
          <a:prstGeom prst="rect">
            <a:avLst/>
          </a:prstGeom>
        </p:spPr>
      </p:pic>
      <p:grpSp>
        <p:nvGrpSpPr>
          <p:cNvPr id="75" name="object 75"/>
          <p:cNvGrpSpPr/>
          <p:nvPr/>
        </p:nvGrpSpPr>
        <p:grpSpPr>
          <a:xfrm>
            <a:off x="5736844" y="5731713"/>
            <a:ext cx="1519555" cy="427355"/>
            <a:chOff x="5736844" y="5731713"/>
            <a:chExt cx="1519555" cy="427355"/>
          </a:xfrm>
        </p:grpSpPr>
        <p:sp>
          <p:nvSpPr>
            <p:cNvPr id="76" name="object 76"/>
            <p:cNvSpPr/>
            <p:nvPr/>
          </p:nvSpPr>
          <p:spPr>
            <a:xfrm>
              <a:off x="5736844" y="5731713"/>
              <a:ext cx="1519555" cy="427355"/>
            </a:xfrm>
            <a:custGeom>
              <a:avLst/>
              <a:gdLst/>
              <a:ahLst/>
              <a:cxnLst/>
              <a:rect l="l" t="t" r="r" b="b"/>
              <a:pathLst>
                <a:path w="1519554" h="427354">
                  <a:moveTo>
                    <a:pt x="1519339" y="0"/>
                  </a:moveTo>
                  <a:lnTo>
                    <a:pt x="0" y="0"/>
                  </a:lnTo>
                  <a:lnTo>
                    <a:pt x="0" y="426834"/>
                  </a:lnTo>
                  <a:lnTo>
                    <a:pt x="1519339" y="426834"/>
                  </a:lnTo>
                  <a:lnTo>
                    <a:pt x="15193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168123" y="6040511"/>
              <a:ext cx="88074" cy="109220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5882614" y="5731725"/>
              <a:ext cx="1254760" cy="361315"/>
            </a:xfrm>
            <a:custGeom>
              <a:avLst/>
              <a:gdLst/>
              <a:ahLst/>
              <a:cxnLst/>
              <a:rect l="l" t="t" r="r" b="b"/>
              <a:pathLst>
                <a:path w="1254759" h="361314">
                  <a:moveTo>
                    <a:pt x="12319" y="0"/>
                  </a:moveTo>
                  <a:lnTo>
                    <a:pt x="0" y="0"/>
                  </a:lnTo>
                  <a:lnTo>
                    <a:pt x="0" y="361226"/>
                  </a:lnTo>
                  <a:lnTo>
                    <a:pt x="12319" y="361226"/>
                  </a:lnTo>
                  <a:lnTo>
                    <a:pt x="12319" y="0"/>
                  </a:lnTo>
                  <a:close/>
                </a:path>
                <a:path w="1254759" h="361314">
                  <a:moveTo>
                    <a:pt x="38735" y="0"/>
                  </a:moveTo>
                  <a:lnTo>
                    <a:pt x="26428" y="0"/>
                  </a:lnTo>
                  <a:lnTo>
                    <a:pt x="26428" y="361226"/>
                  </a:lnTo>
                  <a:lnTo>
                    <a:pt x="38735" y="361226"/>
                  </a:lnTo>
                  <a:lnTo>
                    <a:pt x="38735" y="0"/>
                  </a:lnTo>
                  <a:close/>
                </a:path>
                <a:path w="1254759" h="361314">
                  <a:moveTo>
                    <a:pt x="104825" y="0"/>
                  </a:moveTo>
                  <a:lnTo>
                    <a:pt x="79286" y="0"/>
                  </a:lnTo>
                  <a:lnTo>
                    <a:pt x="79286" y="295681"/>
                  </a:lnTo>
                  <a:lnTo>
                    <a:pt x="104825" y="295681"/>
                  </a:lnTo>
                  <a:lnTo>
                    <a:pt x="104825" y="0"/>
                  </a:lnTo>
                  <a:close/>
                </a:path>
                <a:path w="1254759" h="361314">
                  <a:moveTo>
                    <a:pt x="131216" y="0"/>
                  </a:moveTo>
                  <a:lnTo>
                    <a:pt x="118910" y="0"/>
                  </a:lnTo>
                  <a:lnTo>
                    <a:pt x="118910" y="295681"/>
                  </a:lnTo>
                  <a:lnTo>
                    <a:pt x="131216" y="295681"/>
                  </a:lnTo>
                  <a:lnTo>
                    <a:pt x="131216" y="0"/>
                  </a:lnTo>
                  <a:close/>
                </a:path>
                <a:path w="1254759" h="361314">
                  <a:moveTo>
                    <a:pt x="157645" y="0"/>
                  </a:moveTo>
                  <a:lnTo>
                    <a:pt x="145338" y="0"/>
                  </a:lnTo>
                  <a:lnTo>
                    <a:pt x="145338" y="295681"/>
                  </a:lnTo>
                  <a:lnTo>
                    <a:pt x="157645" y="295681"/>
                  </a:lnTo>
                  <a:lnTo>
                    <a:pt x="157645" y="0"/>
                  </a:lnTo>
                  <a:close/>
                </a:path>
                <a:path w="1254759" h="361314">
                  <a:moveTo>
                    <a:pt x="223710" y="0"/>
                  </a:moveTo>
                  <a:lnTo>
                    <a:pt x="184975" y="0"/>
                  </a:lnTo>
                  <a:lnTo>
                    <a:pt x="184975" y="295681"/>
                  </a:lnTo>
                  <a:lnTo>
                    <a:pt x="223710" y="295681"/>
                  </a:lnTo>
                  <a:lnTo>
                    <a:pt x="223710" y="0"/>
                  </a:lnTo>
                  <a:close/>
                </a:path>
                <a:path w="1254759" h="361314">
                  <a:moveTo>
                    <a:pt x="263334" y="0"/>
                  </a:moveTo>
                  <a:lnTo>
                    <a:pt x="251028" y="0"/>
                  </a:lnTo>
                  <a:lnTo>
                    <a:pt x="251028" y="295681"/>
                  </a:lnTo>
                  <a:lnTo>
                    <a:pt x="263334" y="295681"/>
                  </a:lnTo>
                  <a:lnTo>
                    <a:pt x="263334" y="0"/>
                  </a:lnTo>
                  <a:close/>
                </a:path>
                <a:path w="1254759" h="361314">
                  <a:moveTo>
                    <a:pt x="316204" y="0"/>
                  </a:moveTo>
                  <a:lnTo>
                    <a:pt x="277456" y="0"/>
                  </a:lnTo>
                  <a:lnTo>
                    <a:pt x="277456" y="295681"/>
                  </a:lnTo>
                  <a:lnTo>
                    <a:pt x="316204" y="295681"/>
                  </a:lnTo>
                  <a:lnTo>
                    <a:pt x="316204" y="0"/>
                  </a:lnTo>
                  <a:close/>
                </a:path>
                <a:path w="1254759" h="361314">
                  <a:moveTo>
                    <a:pt x="382244" y="0"/>
                  </a:moveTo>
                  <a:lnTo>
                    <a:pt x="369925" y="0"/>
                  </a:lnTo>
                  <a:lnTo>
                    <a:pt x="369925" y="295681"/>
                  </a:lnTo>
                  <a:lnTo>
                    <a:pt x="382244" y="295681"/>
                  </a:lnTo>
                  <a:lnTo>
                    <a:pt x="382244" y="0"/>
                  </a:lnTo>
                  <a:close/>
                </a:path>
                <a:path w="1254759" h="361314">
                  <a:moveTo>
                    <a:pt x="408673" y="0"/>
                  </a:moveTo>
                  <a:lnTo>
                    <a:pt x="396354" y="0"/>
                  </a:lnTo>
                  <a:lnTo>
                    <a:pt x="396354" y="295681"/>
                  </a:lnTo>
                  <a:lnTo>
                    <a:pt x="408673" y="295681"/>
                  </a:lnTo>
                  <a:lnTo>
                    <a:pt x="408673" y="0"/>
                  </a:lnTo>
                  <a:close/>
                </a:path>
                <a:path w="1254759" h="361314">
                  <a:moveTo>
                    <a:pt x="461530" y="0"/>
                  </a:moveTo>
                  <a:lnTo>
                    <a:pt x="437019" y="0"/>
                  </a:lnTo>
                  <a:lnTo>
                    <a:pt x="437019" y="295681"/>
                  </a:lnTo>
                  <a:lnTo>
                    <a:pt x="461530" y="295681"/>
                  </a:lnTo>
                  <a:lnTo>
                    <a:pt x="461530" y="0"/>
                  </a:lnTo>
                  <a:close/>
                </a:path>
                <a:path w="1254759" h="361314">
                  <a:moveTo>
                    <a:pt x="501154" y="0"/>
                  </a:moveTo>
                  <a:lnTo>
                    <a:pt x="489851" y="0"/>
                  </a:lnTo>
                  <a:lnTo>
                    <a:pt x="489851" y="295681"/>
                  </a:lnTo>
                  <a:lnTo>
                    <a:pt x="501154" y="295681"/>
                  </a:lnTo>
                  <a:lnTo>
                    <a:pt x="501154" y="0"/>
                  </a:lnTo>
                  <a:close/>
                </a:path>
                <a:path w="1254759" h="361314">
                  <a:moveTo>
                    <a:pt x="540804" y="0"/>
                  </a:moveTo>
                  <a:lnTo>
                    <a:pt x="515264" y="0"/>
                  </a:lnTo>
                  <a:lnTo>
                    <a:pt x="515264" y="295681"/>
                  </a:lnTo>
                  <a:lnTo>
                    <a:pt x="540804" y="295681"/>
                  </a:lnTo>
                  <a:lnTo>
                    <a:pt x="540804" y="0"/>
                  </a:lnTo>
                  <a:close/>
                </a:path>
                <a:path w="1254759" h="361314">
                  <a:moveTo>
                    <a:pt x="593648" y="0"/>
                  </a:moveTo>
                  <a:lnTo>
                    <a:pt x="581342" y="0"/>
                  </a:lnTo>
                  <a:lnTo>
                    <a:pt x="581342" y="295681"/>
                  </a:lnTo>
                  <a:lnTo>
                    <a:pt x="593648" y="295681"/>
                  </a:lnTo>
                  <a:lnTo>
                    <a:pt x="593648" y="0"/>
                  </a:lnTo>
                  <a:close/>
                </a:path>
                <a:path w="1254759" h="361314">
                  <a:moveTo>
                    <a:pt x="620039" y="0"/>
                  </a:moveTo>
                  <a:lnTo>
                    <a:pt x="607733" y="0"/>
                  </a:lnTo>
                  <a:lnTo>
                    <a:pt x="607733" y="361226"/>
                  </a:lnTo>
                  <a:lnTo>
                    <a:pt x="620039" y="361226"/>
                  </a:lnTo>
                  <a:lnTo>
                    <a:pt x="620039" y="0"/>
                  </a:lnTo>
                  <a:close/>
                </a:path>
                <a:path w="1254759" h="361314">
                  <a:moveTo>
                    <a:pt x="646480" y="0"/>
                  </a:moveTo>
                  <a:lnTo>
                    <a:pt x="634174" y="0"/>
                  </a:lnTo>
                  <a:lnTo>
                    <a:pt x="634174" y="361226"/>
                  </a:lnTo>
                  <a:lnTo>
                    <a:pt x="646480" y="361226"/>
                  </a:lnTo>
                  <a:lnTo>
                    <a:pt x="646480" y="0"/>
                  </a:lnTo>
                  <a:close/>
                </a:path>
                <a:path w="1254759" h="361314">
                  <a:moveTo>
                    <a:pt x="687146" y="0"/>
                  </a:moveTo>
                  <a:lnTo>
                    <a:pt x="660577" y="0"/>
                  </a:lnTo>
                  <a:lnTo>
                    <a:pt x="660577" y="295681"/>
                  </a:lnTo>
                  <a:lnTo>
                    <a:pt x="687146" y="295681"/>
                  </a:lnTo>
                  <a:lnTo>
                    <a:pt x="687146" y="0"/>
                  </a:lnTo>
                  <a:close/>
                </a:path>
                <a:path w="1254759" h="361314">
                  <a:moveTo>
                    <a:pt x="740003" y="0"/>
                  </a:moveTo>
                  <a:lnTo>
                    <a:pt x="713447" y="0"/>
                  </a:lnTo>
                  <a:lnTo>
                    <a:pt x="713447" y="295681"/>
                  </a:lnTo>
                  <a:lnTo>
                    <a:pt x="740003" y="295681"/>
                  </a:lnTo>
                  <a:lnTo>
                    <a:pt x="740003" y="0"/>
                  </a:lnTo>
                  <a:close/>
                </a:path>
                <a:path w="1254759" h="361314">
                  <a:moveTo>
                    <a:pt x="765390" y="0"/>
                  </a:moveTo>
                  <a:lnTo>
                    <a:pt x="753071" y="0"/>
                  </a:lnTo>
                  <a:lnTo>
                    <a:pt x="753071" y="295681"/>
                  </a:lnTo>
                  <a:lnTo>
                    <a:pt x="765390" y="295681"/>
                  </a:lnTo>
                  <a:lnTo>
                    <a:pt x="765390" y="0"/>
                  </a:lnTo>
                  <a:close/>
                </a:path>
                <a:path w="1254759" h="361314">
                  <a:moveTo>
                    <a:pt x="818248" y="0"/>
                  </a:moveTo>
                  <a:lnTo>
                    <a:pt x="779500" y="0"/>
                  </a:lnTo>
                  <a:lnTo>
                    <a:pt x="779500" y="295681"/>
                  </a:lnTo>
                  <a:lnTo>
                    <a:pt x="818248" y="295681"/>
                  </a:lnTo>
                  <a:lnTo>
                    <a:pt x="818248" y="0"/>
                  </a:lnTo>
                  <a:close/>
                </a:path>
                <a:path w="1254759" h="361314">
                  <a:moveTo>
                    <a:pt x="857872" y="0"/>
                  </a:moveTo>
                  <a:lnTo>
                    <a:pt x="845553" y="0"/>
                  </a:lnTo>
                  <a:lnTo>
                    <a:pt x="845553" y="295681"/>
                  </a:lnTo>
                  <a:lnTo>
                    <a:pt x="857872" y="295681"/>
                  </a:lnTo>
                  <a:lnTo>
                    <a:pt x="857872" y="0"/>
                  </a:lnTo>
                  <a:close/>
                </a:path>
                <a:path w="1254759" h="361314">
                  <a:moveTo>
                    <a:pt x="884301" y="0"/>
                  </a:moveTo>
                  <a:lnTo>
                    <a:pt x="871982" y="0"/>
                  </a:lnTo>
                  <a:lnTo>
                    <a:pt x="871982" y="295681"/>
                  </a:lnTo>
                  <a:lnTo>
                    <a:pt x="884301" y="295681"/>
                  </a:lnTo>
                  <a:lnTo>
                    <a:pt x="884301" y="0"/>
                  </a:lnTo>
                  <a:close/>
                </a:path>
                <a:path w="1254759" h="361314">
                  <a:moveTo>
                    <a:pt x="950366" y="0"/>
                  </a:moveTo>
                  <a:lnTo>
                    <a:pt x="938047" y="0"/>
                  </a:lnTo>
                  <a:lnTo>
                    <a:pt x="938047" y="295681"/>
                  </a:lnTo>
                  <a:lnTo>
                    <a:pt x="950366" y="295681"/>
                  </a:lnTo>
                  <a:lnTo>
                    <a:pt x="950366" y="0"/>
                  </a:lnTo>
                  <a:close/>
                </a:path>
                <a:path w="1254759" h="361314">
                  <a:moveTo>
                    <a:pt x="976782" y="0"/>
                  </a:moveTo>
                  <a:lnTo>
                    <a:pt x="964463" y="0"/>
                  </a:lnTo>
                  <a:lnTo>
                    <a:pt x="964463" y="295681"/>
                  </a:lnTo>
                  <a:lnTo>
                    <a:pt x="976782" y="295681"/>
                  </a:lnTo>
                  <a:lnTo>
                    <a:pt x="976782" y="0"/>
                  </a:lnTo>
                  <a:close/>
                </a:path>
                <a:path w="1254759" h="361314">
                  <a:moveTo>
                    <a:pt x="1057084" y="0"/>
                  </a:moveTo>
                  <a:lnTo>
                    <a:pt x="1030528" y="0"/>
                  </a:lnTo>
                  <a:lnTo>
                    <a:pt x="1030528" y="295681"/>
                  </a:lnTo>
                  <a:lnTo>
                    <a:pt x="1057084" y="295681"/>
                  </a:lnTo>
                  <a:lnTo>
                    <a:pt x="1057084" y="0"/>
                  </a:lnTo>
                  <a:close/>
                </a:path>
                <a:path w="1254759" h="361314">
                  <a:moveTo>
                    <a:pt x="1096721" y="0"/>
                  </a:moveTo>
                  <a:lnTo>
                    <a:pt x="1070165" y="0"/>
                  </a:lnTo>
                  <a:lnTo>
                    <a:pt x="1070165" y="295681"/>
                  </a:lnTo>
                  <a:lnTo>
                    <a:pt x="1096721" y="295681"/>
                  </a:lnTo>
                  <a:lnTo>
                    <a:pt x="1096721" y="0"/>
                  </a:lnTo>
                  <a:close/>
                </a:path>
                <a:path w="1254759" h="361314">
                  <a:moveTo>
                    <a:pt x="1135316" y="0"/>
                  </a:moveTo>
                  <a:lnTo>
                    <a:pt x="1122997" y="0"/>
                  </a:lnTo>
                  <a:lnTo>
                    <a:pt x="1122997" y="295681"/>
                  </a:lnTo>
                  <a:lnTo>
                    <a:pt x="1135316" y="295681"/>
                  </a:lnTo>
                  <a:lnTo>
                    <a:pt x="1135316" y="0"/>
                  </a:lnTo>
                  <a:close/>
                </a:path>
                <a:path w="1254759" h="361314">
                  <a:moveTo>
                    <a:pt x="1161732" y="0"/>
                  </a:moveTo>
                  <a:lnTo>
                    <a:pt x="1149426" y="0"/>
                  </a:lnTo>
                  <a:lnTo>
                    <a:pt x="1149426" y="295681"/>
                  </a:lnTo>
                  <a:lnTo>
                    <a:pt x="1161732" y="295681"/>
                  </a:lnTo>
                  <a:lnTo>
                    <a:pt x="1161732" y="0"/>
                  </a:lnTo>
                  <a:close/>
                </a:path>
                <a:path w="1254759" h="361314">
                  <a:moveTo>
                    <a:pt x="1227785" y="0"/>
                  </a:moveTo>
                  <a:lnTo>
                    <a:pt x="1215478" y="0"/>
                  </a:lnTo>
                  <a:lnTo>
                    <a:pt x="1215478" y="361226"/>
                  </a:lnTo>
                  <a:lnTo>
                    <a:pt x="1227785" y="361226"/>
                  </a:lnTo>
                  <a:lnTo>
                    <a:pt x="1227785" y="0"/>
                  </a:lnTo>
                  <a:close/>
                </a:path>
                <a:path w="1254759" h="361314">
                  <a:moveTo>
                    <a:pt x="1254213" y="0"/>
                  </a:moveTo>
                  <a:lnTo>
                    <a:pt x="1241907" y="0"/>
                  </a:lnTo>
                  <a:lnTo>
                    <a:pt x="1241907" y="361226"/>
                  </a:lnTo>
                  <a:lnTo>
                    <a:pt x="1254213" y="361226"/>
                  </a:lnTo>
                  <a:lnTo>
                    <a:pt x="12542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 txBox="1"/>
          <p:nvPr/>
        </p:nvSpPr>
        <p:spPr>
          <a:xfrm>
            <a:off x="5737437" y="5987612"/>
            <a:ext cx="1358900" cy="20510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50" spc="20" dirty="0">
                <a:latin typeface="Arial MT"/>
                <a:cs typeface="Arial MT"/>
              </a:rPr>
              <a:t>6 </a:t>
            </a:r>
            <a:r>
              <a:rPr sz="1150" spc="10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009615 </a:t>
            </a:r>
            <a:r>
              <a:rPr sz="1150" spc="13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14662</a:t>
            </a:r>
            <a:r>
              <a:rPr sz="1150" spc="-30" dirty="0">
                <a:latin typeface="Arial MT"/>
                <a:cs typeface="Arial MT"/>
              </a:rPr>
              <a:t> </a:t>
            </a:r>
            <a:r>
              <a:rPr sz="1150" spc="20" dirty="0">
                <a:latin typeface="Arial MT"/>
                <a:cs typeface="Arial MT"/>
              </a:rPr>
              <a:t>6</a:t>
            </a:r>
            <a:endParaRPr sz="1150">
              <a:latin typeface="Arial MT"/>
              <a:cs typeface="Arial MT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184590" y="8403047"/>
            <a:ext cx="1738630" cy="1885314"/>
          </a:xfrm>
          <a:custGeom>
            <a:avLst/>
            <a:gdLst/>
            <a:ahLst/>
            <a:cxnLst/>
            <a:rect l="l" t="t" r="r" b="b"/>
            <a:pathLst>
              <a:path w="1738630" h="188531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13255"/>
                </a:lnTo>
                <a:lnTo>
                  <a:pt x="1124" y="1854885"/>
                </a:lnTo>
                <a:lnTo>
                  <a:pt x="8999" y="1876263"/>
                </a:lnTo>
                <a:lnTo>
                  <a:pt x="30373" y="1884139"/>
                </a:lnTo>
                <a:lnTo>
                  <a:pt x="71996" y="1885264"/>
                </a:lnTo>
                <a:lnTo>
                  <a:pt x="1666595" y="1885264"/>
                </a:lnTo>
                <a:lnTo>
                  <a:pt x="1708218" y="1884139"/>
                </a:lnTo>
                <a:lnTo>
                  <a:pt x="1729592" y="1876263"/>
                </a:lnTo>
                <a:lnTo>
                  <a:pt x="1737466" y="1854885"/>
                </a:lnTo>
                <a:lnTo>
                  <a:pt x="1738591" y="181325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 txBox="1"/>
          <p:nvPr/>
        </p:nvSpPr>
        <p:spPr>
          <a:xfrm>
            <a:off x="278415" y="8485140"/>
            <a:ext cx="1539875" cy="330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75" dirty="0">
                <a:latin typeface="Trebuchet MS"/>
                <a:cs typeface="Trebuchet MS"/>
              </a:rPr>
              <a:t>MANGO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40" dirty="0">
                <a:latin typeface="Trebuchet MS"/>
                <a:cs typeface="Trebuchet MS"/>
              </a:rPr>
              <a:t>100%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FRUIT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JUICE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82" name="object 82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833968" y="7342255"/>
            <a:ext cx="414082" cy="930163"/>
          </a:xfrm>
          <a:prstGeom prst="rect">
            <a:avLst/>
          </a:prstGeom>
        </p:spPr>
      </p:pic>
      <p:grpSp>
        <p:nvGrpSpPr>
          <p:cNvPr id="83" name="object 83"/>
          <p:cNvGrpSpPr/>
          <p:nvPr/>
        </p:nvGrpSpPr>
        <p:grpSpPr>
          <a:xfrm>
            <a:off x="317245" y="8990101"/>
            <a:ext cx="1447800" cy="432434"/>
            <a:chOff x="317245" y="8990101"/>
            <a:chExt cx="1447800" cy="432434"/>
          </a:xfrm>
        </p:grpSpPr>
        <p:sp>
          <p:nvSpPr>
            <p:cNvPr id="84" name="object 84"/>
            <p:cNvSpPr/>
            <p:nvPr/>
          </p:nvSpPr>
          <p:spPr>
            <a:xfrm>
              <a:off x="317246" y="8990101"/>
              <a:ext cx="1447800" cy="432434"/>
            </a:xfrm>
            <a:custGeom>
              <a:avLst/>
              <a:gdLst/>
              <a:ahLst/>
              <a:cxnLst/>
              <a:rect l="l" t="t" r="r" b="b"/>
              <a:pathLst>
                <a:path w="1447800" h="432434">
                  <a:moveTo>
                    <a:pt x="1447800" y="44411"/>
                  </a:moveTo>
                  <a:lnTo>
                    <a:pt x="1362367" y="44411"/>
                  </a:lnTo>
                  <a:lnTo>
                    <a:pt x="1362367" y="0"/>
                  </a:lnTo>
                  <a:lnTo>
                    <a:pt x="132791" y="0"/>
                  </a:lnTo>
                  <a:lnTo>
                    <a:pt x="132791" y="44411"/>
                  </a:lnTo>
                  <a:lnTo>
                    <a:pt x="0" y="44411"/>
                  </a:lnTo>
                  <a:lnTo>
                    <a:pt x="0" y="423532"/>
                  </a:lnTo>
                  <a:lnTo>
                    <a:pt x="132791" y="423532"/>
                  </a:lnTo>
                  <a:lnTo>
                    <a:pt x="132791" y="432003"/>
                  </a:lnTo>
                  <a:lnTo>
                    <a:pt x="1362367" y="432003"/>
                  </a:lnTo>
                  <a:lnTo>
                    <a:pt x="1362367" y="423532"/>
                  </a:lnTo>
                  <a:lnTo>
                    <a:pt x="1447800" y="423532"/>
                  </a:lnTo>
                  <a:lnTo>
                    <a:pt x="1447800" y="444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681102" y="9308946"/>
              <a:ext cx="83947" cy="96862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456145" y="9034500"/>
              <a:ext cx="1195705" cy="321310"/>
            </a:xfrm>
            <a:custGeom>
              <a:avLst/>
              <a:gdLst/>
              <a:ahLst/>
              <a:cxnLst/>
              <a:rect l="l" t="t" r="r" b="b"/>
              <a:pathLst>
                <a:path w="1195705" h="321309">
                  <a:moveTo>
                    <a:pt x="11734" y="38"/>
                  </a:moveTo>
                  <a:lnTo>
                    <a:pt x="0" y="38"/>
                  </a:lnTo>
                  <a:lnTo>
                    <a:pt x="0" y="320941"/>
                  </a:lnTo>
                  <a:lnTo>
                    <a:pt x="11734" y="320941"/>
                  </a:lnTo>
                  <a:lnTo>
                    <a:pt x="11734" y="38"/>
                  </a:lnTo>
                  <a:close/>
                </a:path>
                <a:path w="1195705" h="321309">
                  <a:moveTo>
                    <a:pt x="36906" y="38"/>
                  </a:moveTo>
                  <a:lnTo>
                    <a:pt x="25171" y="38"/>
                  </a:lnTo>
                  <a:lnTo>
                    <a:pt x="25171" y="320941"/>
                  </a:lnTo>
                  <a:lnTo>
                    <a:pt x="36906" y="320941"/>
                  </a:lnTo>
                  <a:lnTo>
                    <a:pt x="36906" y="38"/>
                  </a:lnTo>
                  <a:close/>
                </a:path>
                <a:path w="1195705" h="321309">
                  <a:moveTo>
                    <a:pt x="99847" y="0"/>
                  </a:moveTo>
                  <a:lnTo>
                    <a:pt x="75526" y="0"/>
                  </a:lnTo>
                  <a:lnTo>
                    <a:pt x="75526" y="262826"/>
                  </a:lnTo>
                  <a:lnTo>
                    <a:pt x="99847" y="262826"/>
                  </a:lnTo>
                  <a:lnTo>
                    <a:pt x="99847" y="0"/>
                  </a:lnTo>
                  <a:close/>
                </a:path>
                <a:path w="1195705" h="321309">
                  <a:moveTo>
                    <a:pt x="125044" y="12"/>
                  </a:moveTo>
                  <a:lnTo>
                    <a:pt x="113322" y="12"/>
                  </a:lnTo>
                  <a:lnTo>
                    <a:pt x="113322" y="262826"/>
                  </a:lnTo>
                  <a:lnTo>
                    <a:pt x="125044" y="262826"/>
                  </a:lnTo>
                  <a:lnTo>
                    <a:pt x="125044" y="12"/>
                  </a:lnTo>
                  <a:close/>
                </a:path>
                <a:path w="1195705" h="321309">
                  <a:moveTo>
                    <a:pt x="150228" y="12"/>
                  </a:moveTo>
                  <a:lnTo>
                    <a:pt x="138493" y="12"/>
                  </a:lnTo>
                  <a:lnTo>
                    <a:pt x="138493" y="262826"/>
                  </a:lnTo>
                  <a:lnTo>
                    <a:pt x="150228" y="262826"/>
                  </a:lnTo>
                  <a:lnTo>
                    <a:pt x="150228" y="12"/>
                  </a:lnTo>
                  <a:close/>
                </a:path>
                <a:path w="1195705" h="321309">
                  <a:moveTo>
                    <a:pt x="213182" y="0"/>
                  </a:moveTo>
                  <a:lnTo>
                    <a:pt x="176263" y="0"/>
                  </a:lnTo>
                  <a:lnTo>
                    <a:pt x="176263" y="262826"/>
                  </a:lnTo>
                  <a:lnTo>
                    <a:pt x="213182" y="262826"/>
                  </a:lnTo>
                  <a:lnTo>
                    <a:pt x="213182" y="0"/>
                  </a:lnTo>
                  <a:close/>
                </a:path>
                <a:path w="1195705" h="321309">
                  <a:moveTo>
                    <a:pt x="250952" y="12"/>
                  </a:moveTo>
                  <a:lnTo>
                    <a:pt x="239204" y="12"/>
                  </a:lnTo>
                  <a:lnTo>
                    <a:pt x="239204" y="262826"/>
                  </a:lnTo>
                  <a:lnTo>
                    <a:pt x="250952" y="262826"/>
                  </a:lnTo>
                  <a:lnTo>
                    <a:pt x="250952" y="12"/>
                  </a:lnTo>
                  <a:close/>
                </a:path>
                <a:path w="1195705" h="321309">
                  <a:moveTo>
                    <a:pt x="301294" y="0"/>
                  </a:moveTo>
                  <a:lnTo>
                    <a:pt x="264375" y="0"/>
                  </a:lnTo>
                  <a:lnTo>
                    <a:pt x="264375" y="262826"/>
                  </a:lnTo>
                  <a:lnTo>
                    <a:pt x="301294" y="262826"/>
                  </a:lnTo>
                  <a:lnTo>
                    <a:pt x="301294" y="0"/>
                  </a:lnTo>
                  <a:close/>
                </a:path>
                <a:path w="1195705" h="321309">
                  <a:moveTo>
                    <a:pt x="364223" y="12"/>
                  </a:moveTo>
                  <a:lnTo>
                    <a:pt x="352488" y="12"/>
                  </a:lnTo>
                  <a:lnTo>
                    <a:pt x="352488" y="262826"/>
                  </a:lnTo>
                  <a:lnTo>
                    <a:pt x="364223" y="262826"/>
                  </a:lnTo>
                  <a:lnTo>
                    <a:pt x="364223" y="12"/>
                  </a:lnTo>
                  <a:close/>
                </a:path>
                <a:path w="1195705" h="321309">
                  <a:moveTo>
                    <a:pt x="389432" y="12"/>
                  </a:moveTo>
                  <a:lnTo>
                    <a:pt x="377698" y="12"/>
                  </a:lnTo>
                  <a:lnTo>
                    <a:pt x="377698" y="262826"/>
                  </a:lnTo>
                  <a:lnTo>
                    <a:pt x="389432" y="262826"/>
                  </a:lnTo>
                  <a:lnTo>
                    <a:pt x="389432" y="12"/>
                  </a:lnTo>
                  <a:close/>
                </a:path>
                <a:path w="1195705" h="321309">
                  <a:moveTo>
                    <a:pt x="439788" y="0"/>
                  </a:moveTo>
                  <a:lnTo>
                    <a:pt x="416420" y="0"/>
                  </a:lnTo>
                  <a:lnTo>
                    <a:pt x="416420" y="262826"/>
                  </a:lnTo>
                  <a:lnTo>
                    <a:pt x="439788" y="262826"/>
                  </a:lnTo>
                  <a:lnTo>
                    <a:pt x="439788" y="0"/>
                  </a:lnTo>
                  <a:close/>
                </a:path>
                <a:path w="1195705" h="321309">
                  <a:moveTo>
                    <a:pt x="477532" y="12"/>
                  </a:moveTo>
                  <a:lnTo>
                    <a:pt x="466788" y="12"/>
                  </a:lnTo>
                  <a:lnTo>
                    <a:pt x="466788" y="262826"/>
                  </a:lnTo>
                  <a:lnTo>
                    <a:pt x="477532" y="262826"/>
                  </a:lnTo>
                  <a:lnTo>
                    <a:pt x="477532" y="12"/>
                  </a:lnTo>
                  <a:close/>
                </a:path>
                <a:path w="1195705" h="321309">
                  <a:moveTo>
                    <a:pt x="515327" y="0"/>
                  </a:moveTo>
                  <a:lnTo>
                    <a:pt x="490994" y="0"/>
                  </a:lnTo>
                  <a:lnTo>
                    <a:pt x="490994" y="262826"/>
                  </a:lnTo>
                  <a:lnTo>
                    <a:pt x="515327" y="262826"/>
                  </a:lnTo>
                  <a:lnTo>
                    <a:pt x="515327" y="0"/>
                  </a:lnTo>
                  <a:close/>
                </a:path>
                <a:path w="1195705" h="321309">
                  <a:moveTo>
                    <a:pt x="565683" y="12"/>
                  </a:moveTo>
                  <a:lnTo>
                    <a:pt x="553948" y="12"/>
                  </a:lnTo>
                  <a:lnTo>
                    <a:pt x="553948" y="262826"/>
                  </a:lnTo>
                  <a:lnTo>
                    <a:pt x="565683" y="262826"/>
                  </a:lnTo>
                  <a:lnTo>
                    <a:pt x="565683" y="12"/>
                  </a:lnTo>
                  <a:close/>
                </a:path>
                <a:path w="1195705" h="321309">
                  <a:moveTo>
                    <a:pt x="590854" y="38"/>
                  </a:moveTo>
                  <a:lnTo>
                    <a:pt x="579120" y="38"/>
                  </a:lnTo>
                  <a:lnTo>
                    <a:pt x="579120" y="320941"/>
                  </a:lnTo>
                  <a:lnTo>
                    <a:pt x="590854" y="320941"/>
                  </a:lnTo>
                  <a:lnTo>
                    <a:pt x="590854" y="38"/>
                  </a:lnTo>
                  <a:close/>
                </a:path>
                <a:path w="1195705" h="321309">
                  <a:moveTo>
                    <a:pt x="616026" y="38"/>
                  </a:moveTo>
                  <a:lnTo>
                    <a:pt x="604304" y="38"/>
                  </a:lnTo>
                  <a:lnTo>
                    <a:pt x="604304" y="320941"/>
                  </a:lnTo>
                  <a:lnTo>
                    <a:pt x="616026" y="320941"/>
                  </a:lnTo>
                  <a:lnTo>
                    <a:pt x="616026" y="38"/>
                  </a:lnTo>
                  <a:close/>
                </a:path>
                <a:path w="1195705" h="321309">
                  <a:moveTo>
                    <a:pt x="654786" y="0"/>
                  </a:moveTo>
                  <a:lnTo>
                    <a:pt x="629488" y="0"/>
                  </a:lnTo>
                  <a:lnTo>
                    <a:pt x="629488" y="262826"/>
                  </a:lnTo>
                  <a:lnTo>
                    <a:pt x="654786" y="262826"/>
                  </a:lnTo>
                  <a:lnTo>
                    <a:pt x="654786" y="0"/>
                  </a:lnTo>
                  <a:close/>
                </a:path>
                <a:path w="1195705" h="321309">
                  <a:moveTo>
                    <a:pt x="705142" y="0"/>
                  </a:moveTo>
                  <a:lnTo>
                    <a:pt x="679843" y="0"/>
                  </a:lnTo>
                  <a:lnTo>
                    <a:pt x="679843" y="262826"/>
                  </a:lnTo>
                  <a:lnTo>
                    <a:pt x="705142" y="262826"/>
                  </a:lnTo>
                  <a:lnTo>
                    <a:pt x="705142" y="0"/>
                  </a:lnTo>
                  <a:close/>
                </a:path>
                <a:path w="1195705" h="321309">
                  <a:moveTo>
                    <a:pt x="729348" y="12"/>
                  </a:moveTo>
                  <a:lnTo>
                    <a:pt x="717600" y="12"/>
                  </a:lnTo>
                  <a:lnTo>
                    <a:pt x="717600" y="262826"/>
                  </a:lnTo>
                  <a:lnTo>
                    <a:pt x="729348" y="262826"/>
                  </a:lnTo>
                  <a:lnTo>
                    <a:pt x="729348" y="12"/>
                  </a:lnTo>
                  <a:close/>
                </a:path>
                <a:path w="1195705" h="321309">
                  <a:moveTo>
                    <a:pt x="779716" y="0"/>
                  </a:moveTo>
                  <a:lnTo>
                    <a:pt x="742797" y="0"/>
                  </a:lnTo>
                  <a:lnTo>
                    <a:pt x="742797" y="262826"/>
                  </a:lnTo>
                  <a:lnTo>
                    <a:pt x="779716" y="262826"/>
                  </a:lnTo>
                  <a:lnTo>
                    <a:pt x="779716" y="0"/>
                  </a:lnTo>
                  <a:close/>
                </a:path>
                <a:path w="1195705" h="321309">
                  <a:moveTo>
                    <a:pt x="817486" y="12"/>
                  </a:moveTo>
                  <a:lnTo>
                    <a:pt x="805751" y="12"/>
                  </a:lnTo>
                  <a:lnTo>
                    <a:pt x="805751" y="262826"/>
                  </a:lnTo>
                  <a:lnTo>
                    <a:pt x="817486" y="262826"/>
                  </a:lnTo>
                  <a:lnTo>
                    <a:pt x="817486" y="12"/>
                  </a:lnTo>
                  <a:close/>
                </a:path>
                <a:path w="1195705" h="321309">
                  <a:moveTo>
                    <a:pt x="842657" y="12"/>
                  </a:moveTo>
                  <a:lnTo>
                    <a:pt x="830922" y="12"/>
                  </a:lnTo>
                  <a:lnTo>
                    <a:pt x="830922" y="262826"/>
                  </a:lnTo>
                  <a:lnTo>
                    <a:pt x="842657" y="262826"/>
                  </a:lnTo>
                  <a:lnTo>
                    <a:pt x="842657" y="12"/>
                  </a:lnTo>
                  <a:close/>
                </a:path>
                <a:path w="1195705" h="321309">
                  <a:moveTo>
                    <a:pt x="905611" y="12"/>
                  </a:moveTo>
                  <a:lnTo>
                    <a:pt x="893876" y="12"/>
                  </a:lnTo>
                  <a:lnTo>
                    <a:pt x="893876" y="262826"/>
                  </a:lnTo>
                  <a:lnTo>
                    <a:pt x="905611" y="262826"/>
                  </a:lnTo>
                  <a:lnTo>
                    <a:pt x="905611" y="12"/>
                  </a:lnTo>
                  <a:close/>
                </a:path>
                <a:path w="1195705" h="321309">
                  <a:moveTo>
                    <a:pt x="955979" y="0"/>
                  </a:moveTo>
                  <a:lnTo>
                    <a:pt x="919060" y="0"/>
                  </a:lnTo>
                  <a:lnTo>
                    <a:pt x="919060" y="262826"/>
                  </a:lnTo>
                  <a:lnTo>
                    <a:pt x="955979" y="262826"/>
                  </a:lnTo>
                  <a:lnTo>
                    <a:pt x="955979" y="0"/>
                  </a:lnTo>
                  <a:close/>
                </a:path>
                <a:path w="1195705" h="321309">
                  <a:moveTo>
                    <a:pt x="993736" y="12"/>
                  </a:moveTo>
                  <a:lnTo>
                    <a:pt x="982002" y="12"/>
                  </a:lnTo>
                  <a:lnTo>
                    <a:pt x="982002" y="262826"/>
                  </a:lnTo>
                  <a:lnTo>
                    <a:pt x="993736" y="262826"/>
                  </a:lnTo>
                  <a:lnTo>
                    <a:pt x="993736" y="12"/>
                  </a:lnTo>
                  <a:close/>
                </a:path>
                <a:path w="1195705" h="321309">
                  <a:moveTo>
                    <a:pt x="1018921" y="12"/>
                  </a:moveTo>
                  <a:lnTo>
                    <a:pt x="1007186" y="12"/>
                  </a:lnTo>
                  <a:lnTo>
                    <a:pt x="1007186" y="262826"/>
                  </a:lnTo>
                  <a:lnTo>
                    <a:pt x="1018921" y="262826"/>
                  </a:lnTo>
                  <a:lnTo>
                    <a:pt x="1018921" y="12"/>
                  </a:lnTo>
                  <a:close/>
                </a:path>
                <a:path w="1195705" h="321309">
                  <a:moveTo>
                    <a:pt x="1081862" y="12"/>
                  </a:moveTo>
                  <a:lnTo>
                    <a:pt x="1070127" y="12"/>
                  </a:lnTo>
                  <a:lnTo>
                    <a:pt x="1070127" y="262826"/>
                  </a:lnTo>
                  <a:lnTo>
                    <a:pt x="1081862" y="262826"/>
                  </a:lnTo>
                  <a:lnTo>
                    <a:pt x="1081862" y="12"/>
                  </a:lnTo>
                  <a:close/>
                </a:path>
                <a:path w="1195705" h="321309">
                  <a:moveTo>
                    <a:pt x="1107033" y="12"/>
                  </a:moveTo>
                  <a:lnTo>
                    <a:pt x="1095311" y="12"/>
                  </a:lnTo>
                  <a:lnTo>
                    <a:pt x="1095311" y="262826"/>
                  </a:lnTo>
                  <a:lnTo>
                    <a:pt x="1107033" y="262826"/>
                  </a:lnTo>
                  <a:lnTo>
                    <a:pt x="1107033" y="12"/>
                  </a:lnTo>
                  <a:close/>
                </a:path>
                <a:path w="1195705" h="321309">
                  <a:moveTo>
                    <a:pt x="1169974" y="38"/>
                  </a:moveTo>
                  <a:lnTo>
                    <a:pt x="1158252" y="38"/>
                  </a:lnTo>
                  <a:lnTo>
                    <a:pt x="1158252" y="320941"/>
                  </a:lnTo>
                  <a:lnTo>
                    <a:pt x="1169974" y="320941"/>
                  </a:lnTo>
                  <a:lnTo>
                    <a:pt x="1169974" y="38"/>
                  </a:lnTo>
                  <a:close/>
                </a:path>
                <a:path w="1195705" h="321309">
                  <a:moveTo>
                    <a:pt x="1195158" y="38"/>
                  </a:moveTo>
                  <a:lnTo>
                    <a:pt x="1183424" y="38"/>
                  </a:lnTo>
                  <a:lnTo>
                    <a:pt x="1183424" y="320941"/>
                  </a:lnTo>
                  <a:lnTo>
                    <a:pt x="1195158" y="320941"/>
                  </a:lnTo>
                  <a:lnTo>
                    <a:pt x="1195158" y="3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7"/>
          <p:cNvSpPr txBox="1"/>
          <p:nvPr/>
        </p:nvSpPr>
        <p:spPr>
          <a:xfrm>
            <a:off x="317181" y="9260616"/>
            <a:ext cx="1296035" cy="1847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050" spc="40" dirty="0">
                <a:latin typeface="Arial MT"/>
                <a:cs typeface="Arial MT"/>
              </a:rPr>
              <a:t>6 </a:t>
            </a:r>
            <a:r>
              <a:rPr sz="1050" spc="100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009615 </a:t>
            </a:r>
            <a:r>
              <a:rPr sz="1050" spc="12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14646</a:t>
            </a:r>
            <a:r>
              <a:rPr sz="1050" spc="-1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6</a:t>
            </a:r>
            <a:endParaRPr sz="1050">
              <a:latin typeface="Arial MT"/>
              <a:cs typeface="Arial MT"/>
            </a:endParaRPr>
          </a:p>
        </p:txBody>
      </p:sp>
      <p:grpSp>
        <p:nvGrpSpPr>
          <p:cNvPr id="88" name="object 88"/>
          <p:cNvGrpSpPr/>
          <p:nvPr/>
        </p:nvGrpSpPr>
        <p:grpSpPr>
          <a:xfrm>
            <a:off x="255286" y="8793074"/>
            <a:ext cx="1519555" cy="1419860"/>
            <a:chOff x="255286" y="8793074"/>
            <a:chExt cx="1519555" cy="1419860"/>
          </a:xfrm>
        </p:grpSpPr>
        <p:sp>
          <p:nvSpPr>
            <p:cNvPr id="89" name="object 89"/>
            <p:cNvSpPr/>
            <p:nvPr/>
          </p:nvSpPr>
          <p:spPr>
            <a:xfrm>
              <a:off x="1016574" y="9440569"/>
              <a:ext cx="0" cy="772160"/>
            </a:xfrm>
            <a:custGeom>
              <a:avLst/>
              <a:gdLst/>
              <a:ahLst/>
              <a:cxnLst/>
              <a:rect l="l" t="t" r="r" b="b"/>
              <a:pathLst>
                <a:path h="772159">
                  <a:moveTo>
                    <a:pt x="0" y="0"/>
                  </a:moveTo>
                  <a:lnTo>
                    <a:pt x="0" y="771740"/>
                  </a:lnTo>
                </a:path>
              </a:pathLst>
            </a:custGeom>
            <a:ln w="6350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257972" y="9564982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255286" y="9734657"/>
              <a:ext cx="1518920" cy="0"/>
            </a:xfrm>
            <a:custGeom>
              <a:avLst/>
              <a:gdLst/>
              <a:ahLst/>
              <a:cxnLst/>
              <a:rect l="l" t="t" r="r" b="b"/>
              <a:pathLst>
                <a:path w="1518920">
                  <a:moveTo>
                    <a:pt x="0" y="0"/>
                  </a:moveTo>
                  <a:lnTo>
                    <a:pt x="1518551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257972" y="9899871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258641" y="10065046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98995" y="8793074"/>
              <a:ext cx="636905" cy="135255"/>
            </a:xfrm>
            <a:custGeom>
              <a:avLst/>
              <a:gdLst/>
              <a:ahLst/>
              <a:cxnLst/>
              <a:rect l="l" t="t" r="r" b="b"/>
              <a:pathLst>
                <a:path w="636905" h="135254">
                  <a:moveTo>
                    <a:pt x="636600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36600" y="135000"/>
                  </a:lnTo>
                  <a:lnTo>
                    <a:pt x="63660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46606" y="8797012"/>
              <a:ext cx="143802" cy="124828"/>
            </a:xfrm>
            <a:prstGeom prst="rect">
              <a:avLst/>
            </a:prstGeom>
          </p:spPr>
        </p:pic>
      </p:grpSp>
      <p:sp>
        <p:nvSpPr>
          <p:cNvPr id="96" name="object 96"/>
          <p:cNvSpPr txBox="1"/>
          <p:nvPr/>
        </p:nvSpPr>
        <p:spPr>
          <a:xfrm>
            <a:off x="698995" y="8805500"/>
            <a:ext cx="63690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18440">
              <a:lnSpc>
                <a:spcPct val="100000"/>
              </a:lnSpc>
              <a:spcBef>
                <a:spcPts val="90"/>
              </a:spcBef>
            </a:pPr>
            <a:r>
              <a:rPr sz="550" b="1" spc="-45" dirty="0">
                <a:latin typeface="Trebuchet MS"/>
                <a:cs typeface="Trebuchet MS"/>
              </a:rPr>
              <a:t>L</a:t>
            </a:r>
            <a:r>
              <a:rPr sz="550" b="1" spc="-70" dirty="0">
                <a:latin typeface="Trebuchet MS"/>
                <a:cs typeface="Trebuchet MS"/>
              </a:rPr>
              <a:t>O</a:t>
            </a:r>
            <a:r>
              <a:rPr sz="550" b="1" spc="-40" dirty="0">
                <a:latin typeface="Trebuchet MS"/>
                <a:cs typeface="Trebuchet MS"/>
              </a:rPr>
              <a:t>W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15" dirty="0">
                <a:latin typeface="Trebuchet MS"/>
                <a:cs typeface="Trebuchet MS"/>
              </a:rPr>
              <a:t>GI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97" name="object 97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1395183" y="7599705"/>
            <a:ext cx="380974" cy="380965"/>
          </a:xfrm>
          <a:prstGeom prst="rect">
            <a:avLst/>
          </a:prstGeom>
        </p:spPr>
      </p:pic>
      <p:sp>
        <p:nvSpPr>
          <p:cNvPr id="98" name="object 98"/>
          <p:cNvSpPr/>
          <p:nvPr/>
        </p:nvSpPr>
        <p:spPr>
          <a:xfrm>
            <a:off x="2003593" y="5155113"/>
            <a:ext cx="1738630" cy="1885314"/>
          </a:xfrm>
          <a:custGeom>
            <a:avLst/>
            <a:gdLst/>
            <a:ahLst/>
            <a:cxnLst/>
            <a:rect l="l" t="t" r="r" b="b"/>
            <a:pathLst>
              <a:path w="1738629" h="188531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13255"/>
                </a:lnTo>
                <a:lnTo>
                  <a:pt x="1124" y="1854885"/>
                </a:lnTo>
                <a:lnTo>
                  <a:pt x="8999" y="1876263"/>
                </a:lnTo>
                <a:lnTo>
                  <a:pt x="30373" y="1884139"/>
                </a:lnTo>
                <a:lnTo>
                  <a:pt x="71996" y="1885264"/>
                </a:lnTo>
                <a:lnTo>
                  <a:pt x="1666595" y="1885264"/>
                </a:lnTo>
                <a:lnTo>
                  <a:pt x="1708218" y="1884139"/>
                </a:lnTo>
                <a:lnTo>
                  <a:pt x="1729592" y="1876263"/>
                </a:lnTo>
                <a:lnTo>
                  <a:pt x="1737466" y="1854885"/>
                </a:lnTo>
                <a:lnTo>
                  <a:pt x="1738591" y="181325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99" name="object 99"/>
          <p:cNvGraphicFramePr>
            <a:graphicFrameLocks noGrp="1"/>
          </p:cNvGraphicFramePr>
          <p:nvPr/>
        </p:nvGraphicFramePr>
        <p:xfrm>
          <a:off x="2105240" y="629423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RH-CRA-T1000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16009615146340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0" name="object 100"/>
          <p:cNvSpPr txBox="1"/>
          <p:nvPr/>
        </p:nvSpPr>
        <p:spPr>
          <a:xfrm>
            <a:off x="2150011" y="5235985"/>
            <a:ext cx="1435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CRANBERRY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01" name="object 101"/>
          <p:cNvGrpSpPr/>
          <p:nvPr/>
        </p:nvGrpSpPr>
        <p:grpSpPr>
          <a:xfrm>
            <a:off x="2134146" y="5735777"/>
            <a:ext cx="1519555" cy="426720"/>
            <a:chOff x="2134146" y="5735777"/>
            <a:chExt cx="1519555" cy="426720"/>
          </a:xfrm>
        </p:grpSpPr>
        <p:sp>
          <p:nvSpPr>
            <p:cNvPr id="102" name="object 102"/>
            <p:cNvSpPr/>
            <p:nvPr/>
          </p:nvSpPr>
          <p:spPr>
            <a:xfrm>
              <a:off x="2134146" y="5735777"/>
              <a:ext cx="1519555" cy="426720"/>
            </a:xfrm>
            <a:custGeom>
              <a:avLst/>
              <a:gdLst/>
              <a:ahLst/>
              <a:cxnLst/>
              <a:rect l="l" t="t" r="r" b="b"/>
              <a:pathLst>
                <a:path w="1519554" h="426720">
                  <a:moveTo>
                    <a:pt x="1519326" y="0"/>
                  </a:moveTo>
                  <a:lnTo>
                    <a:pt x="0" y="0"/>
                  </a:lnTo>
                  <a:lnTo>
                    <a:pt x="0" y="426097"/>
                  </a:lnTo>
                  <a:lnTo>
                    <a:pt x="1519326" y="426097"/>
                  </a:lnTo>
                  <a:lnTo>
                    <a:pt x="15193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565417" y="6043836"/>
              <a:ext cx="88074" cy="109220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2279942" y="5735777"/>
              <a:ext cx="1254760" cy="360680"/>
            </a:xfrm>
            <a:custGeom>
              <a:avLst/>
              <a:gdLst/>
              <a:ahLst/>
              <a:cxnLst/>
              <a:rect l="l" t="t" r="r" b="b"/>
              <a:pathLst>
                <a:path w="1254760" h="360679">
                  <a:moveTo>
                    <a:pt x="12319" y="0"/>
                  </a:moveTo>
                  <a:lnTo>
                    <a:pt x="0" y="0"/>
                  </a:lnTo>
                  <a:lnTo>
                    <a:pt x="0" y="360502"/>
                  </a:lnTo>
                  <a:lnTo>
                    <a:pt x="12319" y="360502"/>
                  </a:lnTo>
                  <a:lnTo>
                    <a:pt x="12319" y="0"/>
                  </a:lnTo>
                  <a:close/>
                </a:path>
                <a:path w="1254760" h="360679">
                  <a:moveTo>
                    <a:pt x="38722" y="0"/>
                  </a:moveTo>
                  <a:lnTo>
                    <a:pt x="26403" y="0"/>
                  </a:lnTo>
                  <a:lnTo>
                    <a:pt x="26403" y="360502"/>
                  </a:lnTo>
                  <a:lnTo>
                    <a:pt x="38722" y="360502"/>
                  </a:lnTo>
                  <a:lnTo>
                    <a:pt x="38722" y="0"/>
                  </a:lnTo>
                  <a:close/>
                </a:path>
                <a:path w="1254760" h="360679">
                  <a:moveTo>
                    <a:pt x="104787" y="12"/>
                  </a:moveTo>
                  <a:lnTo>
                    <a:pt x="79260" y="12"/>
                  </a:lnTo>
                  <a:lnTo>
                    <a:pt x="79260" y="294944"/>
                  </a:lnTo>
                  <a:lnTo>
                    <a:pt x="104787" y="294944"/>
                  </a:lnTo>
                  <a:lnTo>
                    <a:pt x="104787" y="12"/>
                  </a:lnTo>
                  <a:close/>
                </a:path>
                <a:path w="1254760" h="360679">
                  <a:moveTo>
                    <a:pt x="131229" y="12"/>
                  </a:moveTo>
                  <a:lnTo>
                    <a:pt x="118910" y="12"/>
                  </a:lnTo>
                  <a:lnTo>
                    <a:pt x="118910" y="294944"/>
                  </a:lnTo>
                  <a:lnTo>
                    <a:pt x="131229" y="294944"/>
                  </a:lnTo>
                  <a:lnTo>
                    <a:pt x="131229" y="12"/>
                  </a:lnTo>
                  <a:close/>
                </a:path>
                <a:path w="1254760" h="360679">
                  <a:moveTo>
                    <a:pt x="157632" y="12"/>
                  </a:moveTo>
                  <a:lnTo>
                    <a:pt x="145313" y="12"/>
                  </a:lnTo>
                  <a:lnTo>
                    <a:pt x="145313" y="294944"/>
                  </a:lnTo>
                  <a:lnTo>
                    <a:pt x="157632" y="294944"/>
                  </a:lnTo>
                  <a:lnTo>
                    <a:pt x="157632" y="12"/>
                  </a:lnTo>
                  <a:close/>
                </a:path>
                <a:path w="1254760" h="360679">
                  <a:moveTo>
                    <a:pt x="223697" y="12"/>
                  </a:moveTo>
                  <a:lnTo>
                    <a:pt x="184950" y="12"/>
                  </a:lnTo>
                  <a:lnTo>
                    <a:pt x="184950" y="294944"/>
                  </a:lnTo>
                  <a:lnTo>
                    <a:pt x="223697" y="294944"/>
                  </a:lnTo>
                  <a:lnTo>
                    <a:pt x="223697" y="12"/>
                  </a:lnTo>
                  <a:close/>
                </a:path>
                <a:path w="1254760" h="360679">
                  <a:moveTo>
                    <a:pt x="263321" y="12"/>
                  </a:moveTo>
                  <a:lnTo>
                    <a:pt x="251002" y="12"/>
                  </a:lnTo>
                  <a:lnTo>
                    <a:pt x="251002" y="294944"/>
                  </a:lnTo>
                  <a:lnTo>
                    <a:pt x="263321" y="294944"/>
                  </a:lnTo>
                  <a:lnTo>
                    <a:pt x="263321" y="12"/>
                  </a:lnTo>
                  <a:close/>
                </a:path>
                <a:path w="1254760" h="360679">
                  <a:moveTo>
                    <a:pt x="316153" y="12"/>
                  </a:moveTo>
                  <a:lnTo>
                    <a:pt x="277418" y="12"/>
                  </a:lnTo>
                  <a:lnTo>
                    <a:pt x="277418" y="294944"/>
                  </a:lnTo>
                  <a:lnTo>
                    <a:pt x="316153" y="294944"/>
                  </a:lnTo>
                  <a:lnTo>
                    <a:pt x="316153" y="12"/>
                  </a:lnTo>
                  <a:close/>
                </a:path>
                <a:path w="1254760" h="360679">
                  <a:moveTo>
                    <a:pt x="382219" y="12"/>
                  </a:moveTo>
                  <a:lnTo>
                    <a:pt x="369912" y="12"/>
                  </a:lnTo>
                  <a:lnTo>
                    <a:pt x="369912" y="294944"/>
                  </a:lnTo>
                  <a:lnTo>
                    <a:pt x="382219" y="294944"/>
                  </a:lnTo>
                  <a:lnTo>
                    <a:pt x="382219" y="12"/>
                  </a:lnTo>
                  <a:close/>
                </a:path>
                <a:path w="1254760" h="360679">
                  <a:moveTo>
                    <a:pt x="408647" y="12"/>
                  </a:moveTo>
                  <a:lnTo>
                    <a:pt x="396328" y="12"/>
                  </a:lnTo>
                  <a:lnTo>
                    <a:pt x="396328" y="294944"/>
                  </a:lnTo>
                  <a:lnTo>
                    <a:pt x="408647" y="294944"/>
                  </a:lnTo>
                  <a:lnTo>
                    <a:pt x="408647" y="12"/>
                  </a:lnTo>
                  <a:close/>
                </a:path>
                <a:path w="1254760" h="360679">
                  <a:moveTo>
                    <a:pt x="461518" y="12"/>
                  </a:moveTo>
                  <a:lnTo>
                    <a:pt x="436994" y="12"/>
                  </a:lnTo>
                  <a:lnTo>
                    <a:pt x="436994" y="294944"/>
                  </a:lnTo>
                  <a:lnTo>
                    <a:pt x="461518" y="294944"/>
                  </a:lnTo>
                  <a:lnTo>
                    <a:pt x="461518" y="12"/>
                  </a:lnTo>
                  <a:close/>
                </a:path>
                <a:path w="1254760" h="360679">
                  <a:moveTo>
                    <a:pt x="501116" y="12"/>
                  </a:moveTo>
                  <a:lnTo>
                    <a:pt x="489826" y="12"/>
                  </a:lnTo>
                  <a:lnTo>
                    <a:pt x="489826" y="294944"/>
                  </a:lnTo>
                  <a:lnTo>
                    <a:pt x="501116" y="294944"/>
                  </a:lnTo>
                  <a:lnTo>
                    <a:pt x="501116" y="12"/>
                  </a:lnTo>
                  <a:close/>
                </a:path>
                <a:path w="1254760" h="360679">
                  <a:moveTo>
                    <a:pt x="540753" y="12"/>
                  </a:moveTo>
                  <a:lnTo>
                    <a:pt x="515239" y="12"/>
                  </a:lnTo>
                  <a:lnTo>
                    <a:pt x="515239" y="294944"/>
                  </a:lnTo>
                  <a:lnTo>
                    <a:pt x="540753" y="294944"/>
                  </a:lnTo>
                  <a:lnTo>
                    <a:pt x="540753" y="12"/>
                  </a:lnTo>
                  <a:close/>
                </a:path>
                <a:path w="1254760" h="360679">
                  <a:moveTo>
                    <a:pt x="593623" y="12"/>
                  </a:moveTo>
                  <a:lnTo>
                    <a:pt x="581304" y="12"/>
                  </a:lnTo>
                  <a:lnTo>
                    <a:pt x="581304" y="294944"/>
                  </a:lnTo>
                  <a:lnTo>
                    <a:pt x="593623" y="294944"/>
                  </a:lnTo>
                  <a:lnTo>
                    <a:pt x="593623" y="12"/>
                  </a:lnTo>
                  <a:close/>
                </a:path>
                <a:path w="1254760" h="360679">
                  <a:moveTo>
                    <a:pt x="620039" y="0"/>
                  </a:moveTo>
                  <a:lnTo>
                    <a:pt x="607720" y="0"/>
                  </a:lnTo>
                  <a:lnTo>
                    <a:pt x="607720" y="360502"/>
                  </a:lnTo>
                  <a:lnTo>
                    <a:pt x="620039" y="360502"/>
                  </a:lnTo>
                  <a:lnTo>
                    <a:pt x="620039" y="0"/>
                  </a:lnTo>
                  <a:close/>
                </a:path>
                <a:path w="1254760" h="360679">
                  <a:moveTo>
                    <a:pt x="646430" y="0"/>
                  </a:moveTo>
                  <a:lnTo>
                    <a:pt x="634149" y="0"/>
                  </a:lnTo>
                  <a:lnTo>
                    <a:pt x="634149" y="360502"/>
                  </a:lnTo>
                  <a:lnTo>
                    <a:pt x="646430" y="360502"/>
                  </a:lnTo>
                  <a:lnTo>
                    <a:pt x="646430" y="0"/>
                  </a:lnTo>
                  <a:close/>
                </a:path>
                <a:path w="1254760" h="360679">
                  <a:moveTo>
                    <a:pt x="687120" y="12"/>
                  </a:moveTo>
                  <a:lnTo>
                    <a:pt x="660565" y="12"/>
                  </a:lnTo>
                  <a:lnTo>
                    <a:pt x="660565" y="294944"/>
                  </a:lnTo>
                  <a:lnTo>
                    <a:pt x="687120" y="294944"/>
                  </a:lnTo>
                  <a:lnTo>
                    <a:pt x="687120" y="12"/>
                  </a:lnTo>
                  <a:close/>
                </a:path>
                <a:path w="1254760" h="360679">
                  <a:moveTo>
                    <a:pt x="739965" y="12"/>
                  </a:moveTo>
                  <a:lnTo>
                    <a:pt x="713422" y="12"/>
                  </a:lnTo>
                  <a:lnTo>
                    <a:pt x="713422" y="294944"/>
                  </a:lnTo>
                  <a:lnTo>
                    <a:pt x="739965" y="294944"/>
                  </a:lnTo>
                  <a:lnTo>
                    <a:pt x="739965" y="12"/>
                  </a:lnTo>
                  <a:close/>
                </a:path>
                <a:path w="1254760" h="360679">
                  <a:moveTo>
                    <a:pt x="765352" y="12"/>
                  </a:moveTo>
                  <a:lnTo>
                    <a:pt x="753059" y="12"/>
                  </a:lnTo>
                  <a:lnTo>
                    <a:pt x="753059" y="294944"/>
                  </a:lnTo>
                  <a:lnTo>
                    <a:pt x="765352" y="294944"/>
                  </a:lnTo>
                  <a:lnTo>
                    <a:pt x="765352" y="12"/>
                  </a:lnTo>
                  <a:close/>
                </a:path>
                <a:path w="1254760" h="360679">
                  <a:moveTo>
                    <a:pt x="818222" y="12"/>
                  </a:moveTo>
                  <a:lnTo>
                    <a:pt x="779475" y="12"/>
                  </a:lnTo>
                  <a:lnTo>
                    <a:pt x="779475" y="294944"/>
                  </a:lnTo>
                  <a:lnTo>
                    <a:pt x="818222" y="294944"/>
                  </a:lnTo>
                  <a:lnTo>
                    <a:pt x="818222" y="12"/>
                  </a:lnTo>
                  <a:close/>
                </a:path>
                <a:path w="1254760" h="360679">
                  <a:moveTo>
                    <a:pt x="857846" y="12"/>
                  </a:moveTo>
                  <a:lnTo>
                    <a:pt x="845527" y="12"/>
                  </a:lnTo>
                  <a:lnTo>
                    <a:pt x="845527" y="294944"/>
                  </a:lnTo>
                  <a:lnTo>
                    <a:pt x="857846" y="294944"/>
                  </a:lnTo>
                  <a:lnTo>
                    <a:pt x="857846" y="12"/>
                  </a:lnTo>
                  <a:close/>
                </a:path>
                <a:path w="1254760" h="360679">
                  <a:moveTo>
                    <a:pt x="884262" y="12"/>
                  </a:moveTo>
                  <a:lnTo>
                    <a:pt x="871943" y="12"/>
                  </a:lnTo>
                  <a:lnTo>
                    <a:pt x="871943" y="294944"/>
                  </a:lnTo>
                  <a:lnTo>
                    <a:pt x="884262" y="294944"/>
                  </a:lnTo>
                  <a:lnTo>
                    <a:pt x="884262" y="12"/>
                  </a:lnTo>
                  <a:close/>
                </a:path>
                <a:path w="1254760" h="360679">
                  <a:moveTo>
                    <a:pt x="950328" y="12"/>
                  </a:moveTo>
                  <a:lnTo>
                    <a:pt x="938009" y="12"/>
                  </a:lnTo>
                  <a:lnTo>
                    <a:pt x="938009" y="294944"/>
                  </a:lnTo>
                  <a:lnTo>
                    <a:pt x="950328" y="294944"/>
                  </a:lnTo>
                  <a:lnTo>
                    <a:pt x="950328" y="12"/>
                  </a:lnTo>
                  <a:close/>
                </a:path>
                <a:path w="1254760" h="360679">
                  <a:moveTo>
                    <a:pt x="1016381" y="12"/>
                  </a:moveTo>
                  <a:lnTo>
                    <a:pt x="977646" y="12"/>
                  </a:lnTo>
                  <a:lnTo>
                    <a:pt x="977646" y="294944"/>
                  </a:lnTo>
                  <a:lnTo>
                    <a:pt x="1016381" y="294944"/>
                  </a:lnTo>
                  <a:lnTo>
                    <a:pt x="1016381" y="12"/>
                  </a:lnTo>
                  <a:close/>
                </a:path>
                <a:path w="1254760" h="360679">
                  <a:moveTo>
                    <a:pt x="1042809" y="12"/>
                  </a:moveTo>
                  <a:lnTo>
                    <a:pt x="1030490" y="12"/>
                  </a:lnTo>
                  <a:lnTo>
                    <a:pt x="1030490" y="294944"/>
                  </a:lnTo>
                  <a:lnTo>
                    <a:pt x="1042809" y="294944"/>
                  </a:lnTo>
                  <a:lnTo>
                    <a:pt x="1042809" y="12"/>
                  </a:lnTo>
                  <a:close/>
                </a:path>
                <a:path w="1254760" h="360679">
                  <a:moveTo>
                    <a:pt x="1108862" y="12"/>
                  </a:moveTo>
                  <a:lnTo>
                    <a:pt x="1096543" y="12"/>
                  </a:lnTo>
                  <a:lnTo>
                    <a:pt x="1096543" y="294944"/>
                  </a:lnTo>
                  <a:lnTo>
                    <a:pt x="1108862" y="294944"/>
                  </a:lnTo>
                  <a:lnTo>
                    <a:pt x="1108862" y="12"/>
                  </a:lnTo>
                  <a:close/>
                </a:path>
                <a:path w="1254760" h="360679">
                  <a:moveTo>
                    <a:pt x="1135278" y="12"/>
                  </a:moveTo>
                  <a:lnTo>
                    <a:pt x="1122972" y="12"/>
                  </a:lnTo>
                  <a:lnTo>
                    <a:pt x="1122972" y="294944"/>
                  </a:lnTo>
                  <a:lnTo>
                    <a:pt x="1135278" y="294944"/>
                  </a:lnTo>
                  <a:lnTo>
                    <a:pt x="1135278" y="12"/>
                  </a:lnTo>
                  <a:close/>
                </a:path>
                <a:path w="1254760" h="360679">
                  <a:moveTo>
                    <a:pt x="1188148" y="12"/>
                  </a:moveTo>
                  <a:lnTo>
                    <a:pt x="1149400" y="12"/>
                  </a:lnTo>
                  <a:lnTo>
                    <a:pt x="1149400" y="294944"/>
                  </a:lnTo>
                  <a:lnTo>
                    <a:pt x="1188148" y="294944"/>
                  </a:lnTo>
                  <a:lnTo>
                    <a:pt x="1188148" y="12"/>
                  </a:lnTo>
                  <a:close/>
                </a:path>
                <a:path w="1254760" h="360679">
                  <a:moveTo>
                    <a:pt x="1227759" y="0"/>
                  </a:moveTo>
                  <a:lnTo>
                    <a:pt x="1215453" y="0"/>
                  </a:lnTo>
                  <a:lnTo>
                    <a:pt x="1215453" y="360502"/>
                  </a:lnTo>
                  <a:lnTo>
                    <a:pt x="1227759" y="360502"/>
                  </a:lnTo>
                  <a:lnTo>
                    <a:pt x="1227759" y="0"/>
                  </a:lnTo>
                  <a:close/>
                </a:path>
                <a:path w="1254760" h="360679">
                  <a:moveTo>
                    <a:pt x="1254201" y="0"/>
                  </a:moveTo>
                  <a:lnTo>
                    <a:pt x="1241882" y="0"/>
                  </a:lnTo>
                  <a:lnTo>
                    <a:pt x="1241882" y="360502"/>
                  </a:lnTo>
                  <a:lnTo>
                    <a:pt x="1254201" y="360502"/>
                  </a:lnTo>
                  <a:lnTo>
                    <a:pt x="125420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" name="object 105"/>
          <p:cNvSpPr txBox="1"/>
          <p:nvPr/>
        </p:nvSpPr>
        <p:spPr>
          <a:xfrm>
            <a:off x="2134736" y="5990953"/>
            <a:ext cx="1358900" cy="20510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50" spc="20" dirty="0">
                <a:latin typeface="Arial MT"/>
                <a:cs typeface="Arial MT"/>
              </a:rPr>
              <a:t>6 </a:t>
            </a:r>
            <a:r>
              <a:rPr sz="1150" spc="10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009615 </a:t>
            </a:r>
            <a:r>
              <a:rPr sz="1150" spc="130" dirty="0">
                <a:latin typeface="Arial MT"/>
                <a:cs typeface="Arial MT"/>
              </a:rPr>
              <a:t> </a:t>
            </a:r>
            <a:r>
              <a:rPr sz="1150" spc="15" dirty="0">
                <a:latin typeface="Arial MT"/>
                <a:cs typeface="Arial MT"/>
              </a:rPr>
              <a:t>14653</a:t>
            </a:r>
            <a:r>
              <a:rPr sz="1150" spc="-35" dirty="0">
                <a:latin typeface="Arial MT"/>
                <a:cs typeface="Arial MT"/>
              </a:rPr>
              <a:t> </a:t>
            </a:r>
            <a:r>
              <a:rPr sz="1150" spc="20" dirty="0">
                <a:latin typeface="Arial MT"/>
                <a:cs typeface="Arial MT"/>
              </a:rPr>
              <a:t>4</a:t>
            </a:r>
            <a:endParaRPr sz="1150">
              <a:latin typeface="Arial MT"/>
              <a:cs typeface="Arial MT"/>
            </a:endParaRPr>
          </a:p>
        </p:txBody>
      </p:sp>
      <p:pic>
        <p:nvPicPr>
          <p:cNvPr id="106" name="object 106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2565770" y="3902227"/>
            <a:ext cx="578101" cy="1132116"/>
          </a:xfrm>
          <a:prstGeom prst="rect">
            <a:avLst/>
          </a:prstGeom>
        </p:spPr>
      </p:pic>
      <p:sp>
        <p:nvSpPr>
          <p:cNvPr id="107" name="object 107"/>
          <p:cNvSpPr/>
          <p:nvPr/>
        </p:nvSpPr>
        <p:spPr>
          <a:xfrm>
            <a:off x="3828294" y="5155113"/>
            <a:ext cx="1738630" cy="1885314"/>
          </a:xfrm>
          <a:custGeom>
            <a:avLst/>
            <a:gdLst/>
            <a:ahLst/>
            <a:cxnLst/>
            <a:rect l="l" t="t" r="r" b="b"/>
            <a:pathLst>
              <a:path w="1738629" h="188531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13255"/>
                </a:lnTo>
                <a:lnTo>
                  <a:pt x="1124" y="1854885"/>
                </a:lnTo>
                <a:lnTo>
                  <a:pt x="8999" y="1876263"/>
                </a:lnTo>
                <a:lnTo>
                  <a:pt x="30373" y="1884139"/>
                </a:lnTo>
                <a:lnTo>
                  <a:pt x="71996" y="1885264"/>
                </a:lnTo>
                <a:lnTo>
                  <a:pt x="1666595" y="1885264"/>
                </a:lnTo>
                <a:lnTo>
                  <a:pt x="1708218" y="1884139"/>
                </a:lnTo>
                <a:lnTo>
                  <a:pt x="1729592" y="1876263"/>
                </a:lnTo>
                <a:lnTo>
                  <a:pt x="1737466" y="1854885"/>
                </a:lnTo>
                <a:lnTo>
                  <a:pt x="1738591" y="181325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 txBox="1"/>
          <p:nvPr/>
        </p:nvSpPr>
        <p:spPr>
          <a:xfrm>
            <a:off x="3922120" y="5243388"/>
            <a:ext cx="1539875" cy="330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LITCHI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40" dirty="0">
                <a:latin typeface="Trebuchet MS"/>
                <a:cs typeface="Trebuchet MS"/>
              </a:rPr>
              <a:t>100%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FRUIT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JUICE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09" name="object 109"/>
          <p:cNvGrpSpPr/>
          <p:nvPr/>
        </p:nvGrpSpPr>
        <p:grpSpPr>
          <a:xfrm>
            <a:off x="3971378" y="5734304"/>
            <a:ext cx="1448435" cy="379730"/>
            <a:chOff x="3971378" y="5734304"/>
            <a:chExt cx="1448435" cy="379730"/>
          </a:xfrm>
        </p:grpSpPr>
        <p:sp>
          <p:nvSpPr>
            <p:cNvPr id="110" name="object 110"/>
            <p:cNvSpPr/>
            <p:nvPr/>
          </p:nvSpPr>
          <p:spPr>
            <a:xfrm>
              <a:off x="3971378" y="5734304"/>
              <a:ext cx="1448435" cy="379730"/>
            </a:xfrm>
            <a:custGeom>
              <a:avLst/>
              <a:gdLst/>
              <a:ahLst/>
              <a:cxnLst/>
              <a:rect l="l" t="t" r="r" b="b"/>
              <a:pathLst>
                <a:path w="1448435" h="379729">
                  <a:moveTo>
                    <a:pt x="1447825" y="0"/>
                  </a:moveTo>
                  <a:lnTo>
                    <a:pt x="0" y="0"/>
                  </a:lnTo>
                  <a:lnTo>
                    <a:pt x="0" y="379310"/>
                  </a:lnTo>
                  <a:lnTo>
                    <a:pt x="1447825" y="379310"/>
                  </a:lnTo>
                  <a:lnTo>
                    <a:pt x="14478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335264" y="6008930"/>
              <a:ext cx="83947" cy="96850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4110291" y="5734304"/>
              <a:ext cx="1195705" cy="321310"/>
            </a:xfrm>
            <a:custGeom>
              <a:avLst/>
              <a:gdLst/>
              <a:ahLst/>
              <a:cxnLst/>
              <a:rect l="l" t="t" r="r" b="b"/>
              <a:pathLst>
                <a:path w="1195704" h="321310">
                  <a:moveTo>
                    <a:pt x="11747" y="12"/>
                  </a:moveTo>
                  <a:lnTo>
                    <a:pt x="0" y="12"/>
                  </a:lnTo>
                  <a:lnTo>
                    <a:pt x="0" y="321119"/>
                  </a:lnTo>
                  <a:lnTo>
                    <a:pt x="11747" y="321119"/>
                  </a:lnTo>
                  <a:lnTo>
                    <a:pt x="11747" y="12"/>
                  </a:lnTo>
                  <a:close/>
                </a:path>
                <a:path w="1195704" h="321310">
                  <a:moveTo>
                    <a:pt x="36944" y="12"/>
                  </a:moveTo>
                  <a:lnTo>
                    <a:pt x="25184" y="12"/>
                  </a:lnTo>
                  <a:lnTo>
                    <a:pt x="25184" y="321119"/>
                  </a:lnTo>
                  <a:lnTo>
                    <a:pt x="36944" y="321119"/>
                  </a:lnTo>
                  <a:lnTo>
                    <a:pt x="36944" y="12"/>
                  </a:lnTo>
                  <a:close/>
                </a:path>
                <a:path w="1195704" h="321310">
                  <a:moveTo>
                    <a:pt x="99885" y="0"/>
                  </a:moveTo>
                  <a:lnTo>
                    <a:pt x="75552" y="0"/>
                  </a:lnTo>
                  <a:lnTo>
                    <a:pt x="75552" y="262991"/>
                  </a:lnTo>
                  <a:lnTo>
                    <a:pt x="99885" y="262991"/>
                  </a:lnTo>
                  <a:lnTo>
                    <a:pt x="99885" y="0"/>
                  </a:lnTo>
                  <a:close/>
                </a:path>
                <a:path w="1195704" h="321310">
                  <a:moveTo>
                    <a:pt x="125056" y="12"/>
                  </a:moveTo>
                  <a:lnTo>
                    <a:pt x="113309" y="12"/>
                  </a:lnTo>
                  <a:lnTo>
                    <a:pt x="113309" y="262991"/>
                  </a:lnTo>
                  <a:lnTo>
                    <a:pt x="125056" y="262991"/>
                  </a:lnTo>
                  <a:lnTo>
                    <a:pt x="125056" y="12"/>
                  </a:lnTo>
                  <a:close/>
                </a:path>
                <a:path w="1195704" h="321310">
                  <a:moveTo>
                    <a:pt x="150228" y="12"/>
                  </a:moveTo>
                  <a:lnTo>
                    <a:pt x="138506" y="12"/>
                  </a:lnTo>
                  <a:lnTo>
                    <a:pt x="138506" y="262991"/>
                  </a:lnTo>
                  <a:lnTo>
                    <a:pt x="150228" y="262991"/>
                  </a:lnTo>
                  <a:lnTo>
                    <a:pt x="150228" y="12"/>
                  </a:lnTo>
                  <a:close/>
                </a:path>
                <a:path w="1195704" h="321310">
                  <a:moveTo>
                    <a:pt x="213194" y="0"/>
                  </a:moveTo>
                  <a:lnTo>
                    <a:pt x="176263" y="0"/>
                  </a:lnTo>
                  <a:lnTo>
                    <a:pt x="176263" y="262991"/>
                  </a:lnTo>
                  <a:lnTo>
                    <a:pt x="213194" y="262991"/>
                  </a:lnTo>
                  <a:lnTo>
                    <a:pt x="213194" y="0"/>
                  </a:lnTo>
                  <a:close/>
                </a:path>
                <a:path w="1195704" h="321310">
                  <a:moveTo>
                    <a:pt x="250964" y="12"/>
                  </a:moveTo>
                  <a:lnTo>
                    <a:pt x="239229" y="12"/>
                  </a:lnTo>
                  <a:lnTo>
                    <a:pt x="239229" y="262991"/>
                  </a:lnTo>
                  <a:lnTo>
                    <a:pt x="250964" y="262991"/>
                  </a:lnTo>
                  <a:lnTo>
                    <a:pt x="250964" y="12"/>
                  </a:lnTo>
                  <a:close/>
                </a:path>
                <a:path w="1195704" h="321310">
                  <a:moveTo>
                    <a:pt x="301332" y="0"/>
                  </a:moveTo>
                  <a:lnTo>
                    <a:pt x="264401" y="0"/>
                  </a:lnTo>
                  <a:lnTo>
                    <a:pt x="264401" y="262991"/>
                  </a:lnTo>
                  <a:lnTo>
                    <a:pt x="301332" y="262991"/>
                  </a:lnTo>
                  <a:lnTo>
                    <a:pt x="301332" y="0"/>
                  </a:lnTo>
                  <a:close/>
                </a:path>
                <a:path w="1195704" h="321310">
                  <a:moveTo>
                    <a:pt x="364261" y="12"/>
                  </a:moveTo>
                  <a:lnTo>
                    <a:pt x="352526" y="12"/>
                  </a:lnTo>
                  <a:lnTo>
                    <a:pt x="352526" y="262991"/>
                  </a:lnTo>
                  <a:lnTo>
                    <a:pt x="364261" y="262991"/>
                  </a:lnTo>
                  <a:lnTo>
                    <a:pt x="364261" y="12"/>
                  </a:lnTo>
                  <a:close/>
                </a:path>
                <a:path w="1195704" h="321310">
                  <a:moveTo>
                    <a:pt x="389445" y="12"/>
                  </a:moveTo>
                  <a:lnTo>
                    <a:pt x="377685" y="12"/>
                  </a:lnTo>
                  <a:lnTo>
                    <a:pt x="377685" y="262991"/>
                  </a:lnTo>
                  <a:lnTo>
                    <a:pt x="389445" y="262991"/>
                  </a:lnTo>
                  <a:lnTo>
                    <a:pt x="389445" y="12"/>
                  </a:lnTo>
                  <a:close/>
                </a:path>
                <a:path w="1195704" h="321310">
                  <a:moveTo>
                    <a:pt x="439801" y="0"/>
                  </a:moveTo>
                  <a:lnTo>
                    <a:pt x="416445" y="0"/>
                  </a:lnTo>
                  <a:lnTo>
                    <a:pt x="416445" y="262991"/>
                  </a:lnTo>
                  <a:lnTo>
                    <a:pt x="439801" y="262991"/>
                  </a:lnTo>
                  <a:lnTo>
                    <a:pt x="439801" y="0"/>
                  </a:lnTo>
                  <a:close/>
                </a:path>
                <a:path w="1195704" h="321310">
                  <a:moveTo>
                    <a:pt x="477583" y="12"/>
                  </a:moveTo>
                  <a:lnTo>
                    <a:pt x="466788" y="12"/>
                  </a:lnTo>
                  <a:lnTo>
                    <a:pt x="466788" y="262991"/>
                  </a:lnTo>
                  <a:lnTo>
                    <a:pt x="477583" y="262991"/>
                  </a:lnTo>
                  <a:lnTo>
                    <a:pt x="477583" y="12"/>
                  </a:lnTo>
                  <a:close/>
                </a:path>
                <a:path w="1195704" h="321310">
                  <a:moveTo>
                    <a:pt x="515340" y="0"/>
                  </a:moveTo>
                  <a:lnTo>
                    <a:pt x="491007" y="0"/>
                  </a:lnTo>
                  <a:lnTo>
                    <a:pt x="491007" y="262991"/>
                  </a:lnTo>
                  <a:lnTo>
                    <a:pt x="515340" y="262991"/>
                  </a:lnTo>
                  <a:lnTo>
                    <a:pt x="515340" y="0"/>
                  </a:lnTo>
                  <a:close/>
                </a:path>
                <a:path w="1195704" h="321310">
                  <a:moveTo>
                    <a:pt x="565696" y="12"/>
                  </a:moveTo>
                  <a:lnTo>
                    <a:pt x="553948" y="12"/>
                  </a:lnTo>
                  <a:lnTo>
                    <a:pt x="553948" y="262991"/>
                  </a:lnTo>
                  <a:lnTo>
                    <a:pt x="565696" y="262991"/>
                  </a:lnTo>
                  <a:lnTo>
                    <a:pt x="565696" y="12"/>
                  </a:lnTo>
                  <a:close/>
                </a:path>
                <a:path w="1195704" h="321310">
                  <a:moveTo>
                    <a:pt x="590880" y="12"/>
                  </a:moveTo>
                  <a:lnTo>
                    <a:pt x="579132" y="12"/>
                  </a:lnTo>
                  <a:lnTo>
                    <a:pt x="579132" y="321119"/>
                  </a:lnTo>
                  <a:lnTo>
                    <a:pt x="590880" y="321119"/>
                  </a:lnTo>
                  <a:lnTo>
                    <a:pt x="590880" y="12"/>
                  </a:lnTo>
                  <a:close/>
                </a:path>
                <a:path w="1195704" h="321310">
                  <a:moveTo>
                    <a:pt x="616064" y="12"/>
                  </a:moveTo>
                  <a:lnTo>
                    <a:pt x="604304" y="12"/>
                  </a:lnTo>
                  <a:lnTo>
                    <a:pt x="604304" y="321119"/>
                  </a:lnTo>
                  <a:lnTo>
                    <a:pt x="616064" y="321119"/>
                  </a:lnTo>
                  <a:lnTo>
                    <a:pt x="616064" y="12"/>
                  </a:lnTo>
                  <a:close/>
                </a:path>
                <a:path w="1195704" h="321310">
                  <a:moveTo>
                    <a:pt x="654799" y="0"/>
                  </a:moveTo>
                  <a:lnTo>
                    <a:pt x="629500" y="0"/>
                  </a:lnTo>
                  <a:lnTo>
                    <a:pt x="629500" y="262991"/>
                  </a:lnTo>
                  <a:lnTo>
                    <a:pt x="654799" y="262991"/>
                  </a:lnTo>
                  <a:lnTo>
                    <a:pt x="654799" y="0"/>
                  </a:lnTo>
                  <a:close/>
                </a:path>
                <a:path w="1195704" h="321310">
                  <a:moveTo>
                    <a:pt x="705167" y="0"/>
                  </a:moveTo>
                  <a:lnTo>
                    <a:pt x="679856" y="0"/>
                  </a:lnTo>
                  <a:lnTo>
                    <a:pt x="679856" y="262991"/>
                  </a:lnTo>
                  <a:lnTo>
                    <a:pt x="705167" y="262991"/>
                  </a:lnTo>
                  <a:lnTo>
                    <a:pt x="705167" y="0"/>
                  </a:lnTo>
                  <a:close/>
                </a:path>
                <a:path w="1195704" h="321310">
                  <a:moveTo>
                    <a:pt x="729373" y="12"/>
                  </a:moveTo>
                  <a:lnTo>
                    <a:pt x="717626" y="12"/>
                  </a:lnTo>
                  <a:lnTo>
                    <a:pt x="717626" y="262991"/>
                  </a:lnTo>
                  <a:lnTo>
                    <a:pt x="729373" y="262991"/>
                  </a:lnTo>
                  <a:lnTo>
                    <a:pt x="729373" y="12"/>
                  </a:lnTo>
                  <a:close/>
                </a:path>
                <a:path w="1195704" h="321310">
                  <a:moveTo>
                    <a:pt x="779729" y="0"/>
                  </a:moveTo>
                  <a:lnTo>
                    <a:pt x="742797" y="0"/>
                  </a:lnTo>
                  <a:lnTo>
                    <a:pt x="742797" y="262991"/>
                  </a:lnTo>
                  <a:lnTo>
                    <a:pt x="779729" y="262991"/>
                  </a:lnTo>
                  <a:lnTo>
                    <a:pt x="779729" y="0"/>
                  </a:lnTo>
                  <a:close/>
                </a:path>
                <a:path w="1195704" h="321310">
                  <a:moveTo>
                    <a:pt x="817486" y="12"/>
                  </a:moveTo>
                  <a:lnTo>
                    <a:pt x="805738" y="12"/>
                  </a:lnTo>
                  <a:lnTo>
                    <a:pt x="805738" y="262991"/>
                  </a:lnTo>
                  <a:lnTo>
                    <a:pt x="817486" y="262991"/>
                  </a:lnTo>
                  <a:lnTo>
                    <a:pt x="817486" y="12"/>
                  </a:lnTo>
                  <a:close/>
                </a:path>
                <a:path w="1195704" h="321310">
                  <a:moveTo>
                    <a:pt x="842657" y="12"/>
                  </a:moveTo>
                  <a:lnTo>
                    <a:pt x="830935" y="12"/>
                  </a:lnTo>
                  <a:lnTo>
                    <a:pt x="830935" y="262991"/>
                  </a:lnTo>
                  <a:lnTo>
                    <a:pt x="842657" y="262991"/>
                  </a:lnTo>
                  <a:lnTo>
                    <a:pt x="842657" y="12"/>
                  </a:lnTo>
                  <a:close/>
                </a:path>
                <a:path w="1195704" h="321310">
                  <a:moveTo>
                    <a:pt x="905637" y="12"/>
                  </a:moveTo>
                  <a:lnTo>
                    <a:pt x="893889" y="12"/>
                  </a:lnTo>
                  <a:lnTo>
                    <a:pt x="893889" y="262991"/>
                  </a:lnTo>
                  <a:lnTo>
                    <a:pt x="905637" y="262991"/>
                  </a:lnTo>
                  <a:lnTo>
                    <a:pt x="905637" y="12"/>
                  </a:lnTo>
                  <a:close/>
                </a:path>
                <a:path w="1195704" h="321310">
                  <a:moveTo>
                    <a:pt x="930808" y="12"/>
                  </a:moveTo>
                  <a:lnTo>
                    <a:pt x="919060" y="12"/>
                  </a:lnTo>
                  <a:lnTo>
                    <a:pt x="919060" y="262991"/>
                  </a:lnTo>
                  <a:lnTo>
                    <a:pt x="930808" y="262991"/>
                  </a:lnTo>
                  <a:lnTo>
                    <a:pt x="930808" y="12"/>
                  </a:lnTo>
                  <a:close/>
                </a:path>
                <a:path w="1195704" h="321310">
                  <a:moveTo>
                    <a:pt x="1007313" y="0"/>
                  </a:moveTo>
                  <a:lnTo>
                    <a:pt x="982002" y="0"/>
                  </a:lnTo>
                  <a:lnTo>
                    <a:pt x="982002" y="262991"/>
                  </a:lnTo>
                  <a:lnTo>
                    <a:pt x="1007313" y="262991"/>
                  </a:lnTo>
                  <a:lnTo>
                    <a:pt x="1007313" y="0"/>
                  </a:lnTo>
                  <a:close/>
                </a:path>
                <a:path w="1195704" h="321310">
                  <a:moveTo>
                    <a:pt x="1057681" y="0"/>
                  </a:moveTo>
                  <a:lnTo>
                    <a:pt x="1032370" y="0"/>
                  </a:lnTo>
                  <a:lnTo>
                    <a:pt x="1032370" y="262991"/>
                  </a:lnTo>
                  <a:lnTo>
                    <a:pt x="1057681" y="262991"/>
                  </a:lnTo>
                  <a:lnTo>
                    <a:pt x="1057681" y="0"/>
                  </a:lnTo>
                  <a:close/>
                </a:path>
                <a:path w="1195704" h="321310">
                  <a:moveTo>
                    <a:pt x="1107059" y="0"/>
                  </a:moveTo>
                  <a:lnTo>
                    <a:pt x="1070140" y="0"/>
                  </a:lnTo>
                  <a:lnTo>
                    <a:pt x="1070140" y="262991"/>
                  </a:lnTo>
                  <a:lnTo>
                    <a:pt x="1107059" y="262991"/>
                  </a:lnTo>
                  <a:lnTo>
                    <a:pt x="1107059" y="0"/>
                  </a:lnTo>
                  <a:close/>
                </a:path>
                <a:path w="1195704" h="321310">
                  <a:moveTo>
                    <a:pt x="1132217" y="12"/>
                  </a:moveTo>
                  <a:lnTo>
                    <a:pt x="1120495" y="12"/>
                  </a:lnTo>
                  <a:lnTo>
                    <a:pt x="1120495" y="262991"/>
                  </a:lnTo>
                  <a:lnTo>
                    <a:pt x="1132217" y="262991"/>
                  </a:lnTo>
                  <a:lnTo>
                    <a:pt x="1132217" y="12"/>
                  </a:lnTo>
                  <a:close/>
                </a:path>
                <a:path w="1195704" h="321310">
                  <a:moveTo>
                    <a:pt x="1170012" y="12"/>
                  </a:moveTo>
                  <a:lnTo>
                    <a:pt x="1158252" y="12"/>
                  </a:lnTo>
                  <a:lnTo>
                    <a:pt x="1158252" y="321119"/>
                  </a:lnTo>
                  <a:lnTo>
                    <a:pt x="1170012" y="321119"/>
                  </a:lnTo>
                  <a:lnTo>
                    <a:pt x="1170012" y="12"/>
                  </a:lnTo>
                  <a:close/>
                </a:path>
                <a:path w="1195704" h="321310">
                  <a:moveTo>
                    <a:pt x="1195171" y="12"/>
                  </a:moveTo>
                  <a:lnTo>
                    <a:pt x="1183449" y="12"/>
                  </a:lnTo>
                  <a:lnTo>
                    <a:pt x="1183449" y="321119"/>
                  </a:lnTo>
                  <a:lnTo>
                    <a:pt x="1195171" y="321119"/>
                  </a:lnTo>
                  <a:lnTo>
                    <a:pt x="1195171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3" name="object 113"/>
          <p:cNvSpPr txBox="1"/>
          <p:nvPr/>
        </p:nvSpPr>
        <p:spPr>
          <a:xfrm>
            <a:off x="3971356" y="5960587"/>
            <a:ext cx="1296035" cy="1847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050" spc="40" dirty="0">
                <a:latin typeface="Arial MT"/>
                <a:cs typeface="Arial MT"/>
              </a:rPr>
              <a:t>6 </a:t>
            </a:r>
            <a:r>
              <a:rPr sz="1050" spc="9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009615 </a:t>
            </a:r>
            <a:r>
              <a:rPr sz="1050" spc="12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14661</a:t>
            </a:r>
            <a:r>
              <a:rPr sz="1050" spc="-1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9</a:t>
            </a:r>
            <a:endParaRPr sz="1050">
              <a:latin typeface="Arial MT"/>
              <a:cs typeface="Arial MT"/>
            </a:endParaRPr>
          </a:p>
        </p:txBody>
      </p:sp>
      <p:pic>
        <p:nvPicPr>
          <p:cNvPr id="114" name="object 114"/>
          <p:cNvPicPr/>
          <p:nvPr/>
        </p:nvPicPr>
        <p:blipFill>
          <a:blip r:embed="rId25" cstate="print"/>
          <a:stretch>
            <a:fillRect/>
          </a:stretch>
        </p:blipFill>
        <p:spPr>
          <a:xfrm>
            <a:off x="4441088" y="4092971"/>
            <a:ext cx="407250" cy="943239"/>
          </a:xfrm>
          <a:prstGeom prst="rect">
            <a:avLst/>
          </a:prstGeom>
        </p:spPr>
      </p:pic>
      <p:grpSp>
        <p:nvGrpSpPr>
          <p:cNvPr id="115" name="object 115"/>
          <p:cNvGrpSpPr/>
          <p:nvPr/>
        </p:nvGrpSpPr>
        <p:grpSpPr>
          <a:xfrm>
            <a:off x="3892389" y="6199740"/>
            <a:ext cx="1519555" cy="772160"/>
            <a:chOff x="3892389" y="6199740"/>
            <a:chExt cx="1519555" cy="772160"/>
          </a:xfrm>
        </p:grpSpPr>
        <p:sp>
          <p:nvSpPr>
            <p:cNvPr id="116" name="object 116"/>
            <p:cNvSpPr/>
            <p:nvPr/>
          </p:nvSpPr>
          <p:spPr>
            <a:xfrm>
              <a:off x="4653676" y="6199740"/>
              <a:ext cx="0" cy="772160"/>
            </a:xfrm>
            <a:custGeom>
              <a:avLst/>
              <a:gdLst/>
              <a:ahLst/>
              <a:cxnLst/>
              <a:rect l="l" t="t" r="r" b="b"/>
              <a:pathLst>
                <a:path h="772159">
                  <a:moveTo>
                    <a:pt x="0" y="0"/>
                  </a:moveTo>
                  <a:lnTo>
                    <a:pt x="0" y="771740"/>
                  </a:lnTo>
                </a:path>
              </a:pathLst>
            </a:custGeom>
            <a:ln w="6350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895075" y="6324153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79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892389" y="6493827"/>
              <a:ext cx="1518920" cy="0"/>
            </a:xfrm>
            <a:custGeom>
              <a:avLst/>
              <a:gdLst/>
              <a:ahLst/>
              <a:cxnLst/>
              <a:rect l="l" t="t" r="r" b="b"/>
              <a:pathLst>
                <a:path w="1518920">
                  <a:moveTo>
                    <a:pt x="0" y="0"/>
                  </a:moveTo>
                  <a:lnTo>
                    <a:pt x="1518551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895075" y="6659042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79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895745" y="6824216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79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1" name="object 121"/>
          <p:cNvSpPr/>
          <p:nvPr/>
        </p:nvSpPr>
        <p:spPr>
          <a:xfrm>
            <a:off x="179943" y="5146883"/>
            <a:ext cx="1738630" cy="1893570"/>
          </a:xfrm>
          <a:custGeom>
            <a:avLst/>
            <a:gdLst/>
            <a:ahLst/>
            <a:cxnLst/>
            <a:rect l="l" t="t" r="r" b="b"/>
            <a:pathLst>
              <a:path w="1738630" h="189357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21484"/>
                </a:lnTo>
                <a:lnTo>
                  <a:pt x="1124" y="1863115"/>
                </a:lnTo>
                <a:lnTo>
                  <a:pt x="8999" y="1884492"/>
                </a:lnTo>
                <a:lnTo>
                  <a:pt x="30373" y="1892368"/>
                </a:lnTo>
                <a:lnTo>
                  <a:pt x="71996" y="1893493"/>
                </a:lnTo>
                <a:lnTo>
                  <a:pt x="1666595" y="1893493"/>
                </a:lnTo>
                <a:lnTo>
                  <a:pt x="1708218" y="1892368"/>
                </a:lnTo>
                <a:lnTo>
                  <a:pt x="1729592" y="1884492"/>
                </a:lnTo>
                <a:lnTo>
                  <a:pt x="1737466" y="1863115"/>
                </a:lnTo>
                <a:lnTo>
                  <a:pt x="1738591" y="182148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 txBox="1"/>
          <p:nvPr/>
        </p:nvSpPr>
        <p:spPr>
          <a:xfrm>
            <a:off x="279410" y="5260638"/>
            <a:ext cx="1539875" cy="330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0"/>
              </a:spcBef>
            </a:pPr>
            <a:r>
              <a:rPr sz="1000" b="1" spc="25" dirty="0">
                <a:latin typeface="Trebuchet MS"/>
                <a:cs typeface="Trebuchet MS"/>
              </a:rPr>
              <a:t>CRANBERRY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40" dirty="0">
                <a:latin typeface="Trebuchet MS"/>
                <a:cs typeface="Trebuchet MS"/>
              </a:rPr>
              <a:t>100%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FRUIT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JUICE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23" name="object 123"/>
          <p:cNvGrpSpPr/>
          <p:nvPr/>
        </p:nvGrpSpPr>
        <p:grpSpPr>
          <a:xfrm>
            <a:off x="319887" y="5722747"/>
            <a:ext cx="1448435" cy="452120"/>
            <a:chOff x="319887" y="5722747"/>
            <a:chExt cx="1448435" cy="452120"/>
          </a:xfrm>
        </p:grpSpPr>
        <p:sp>
          <p:nvSpPr>
            <p:cNvPr id="124" name="object 124"/>
            <p:cNvSpPr/>
            <p:nvPr/>
          </p:nvSpPr>
          <p:spPr>
            <a:xfrm>
              <a:off x="319887" y="5722746"/>
              <a:ext cx="1448435" cy="452120"/>
            </a:xfrm>
            <a:custGeom>
              <a:avLst/>
              <a:gdLst/>
              <a:ahLst/>
              <a:cxnLst/>
              <a:rect l="l" t="t" r="r" b="b"/>
              <a:pathLst>
                <a:path w="1448435" h="452120">
                  <a:moveTo>
                    <a:pt x="1447812" y="0"/>
                  </a:moveTo>
                  <a:lnTo>
                    <a:pt x="0" y="0"/>
                  </a:lnTo>
                  <a:lnTo>
                    <a:pt x="0" y="403644"/>
                  </a:lnTo>
                  <a:lnTo>
                    <a:pt x="119989" y="403644"/>
                  </a:lnTo>
                  <a:lnTo>
                    <a:pt x="119989" y="451599"/>
                  </a:lnTo>
                  <a:lnTo>
                    <a:pt x="1349565" y="451599"/>
                  </a:lnTo>
                  <a:lnTo>
                    <a:pt x="1349565" y="403644"/>
                  </a:lnTo>
                  <a:lnTo>
                    <a:pt x="1447812" y="403644"/>
                  </a:lnTo>
                  <a:lnTo>
                    <a:pt x="14478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683758" y="6021702"/>
              <a:ext cx="83934" cy="96850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458787" y="5748312"/>
              <a:ext cx="1195705" cy="320040"/>
            </a:xfrm>
            <a:custGeom>
              <a:avLst/>
              <a:gdLst/>
              <a:ahLst/>
              <a:cxnLst/>
              <a:rect l="l" t="t" r="r" b="b"/>
              <a:pathLst>
                <a:path w="1195705" h="320039">
                  <a:moveTo>
                    <a:pt x="11747" y="0"/>
                  </a:moveTo>
                  <a:lnTo>
                    <a:pt x="0" y="0"/>
                  </a:lnTo>
                  <a:lnTo>
                    <a:pt x="0" y="319874"/>
                  </a:lnTo>
                  <a:lnTo>
                    <a:pt x="11747" y="319874"/>
                  </a:lnTo>
                  <a:lnTo>
                    <a:pt x="11747" y="0"/>
                  </a:lnTo>
                  <a:close/>
                </a:path>
                <a:path w="1195705" h="320039">
                  <a:moveTo>
                    <a:pt x="36918" y="0"/>
                  </a:moveTo>
                  <a:lnTo>
                    <a:pt x="25196" y="0"/>
                  </a:lnTo>
                  <a:lnTo>
                    <a:pt x="25196" y="319874"/>
                  </a:lnTo>
                  <a:lnTo>
                    <a:pt x="36918" y="319874"/>
                  </a:lnTo>
                  <a:lnTo>
                    <a:pt x="36918" y="0"/>
                  </a:lnTo>
                  <a:close/>
                </a:path>
                <a:path w="1195705" h="320039">
                  <a:moveTo>
                    <a:pt x="99872" y="25"/>
                  </a:moveTo>
                  <a:lnTo>
                    <a:pt x="75552" y="25"/>
                  </a:lnTo>
                  <a:lnTo>
                    <a:pt x="75552" y="261772"/>
                  </a:lnTo>
                  <a:lnTo>
                    <a:pt x="99872" y="261772"/>
                  </a:lnTo>
                  <a:lnTo>
                    <a:pt x="99872" y="25"/>
                  </a:lnTo>
                  <a:close/>
                </a:path>
                <a:path w="1195705" h="320039">
                  <a:moveTo>
                    <a:pt x="125044" y="25"/>
                  </a:moveTo>
                  <a:lnTo>
                    <a:pt x="113322" y="25"/>
                  </a:lnTo>
                  <a:lnTo>
                    <a:pt x="113322" y="261772"/>
                  </a:lnTo>
                  <a:lnTo>
                    <a:pt x="125044" y="261772"/>
                  </a:lnTo>
                  <a:lnTo>
                    <a:pt x="125044" y="25"/>
                  </a:lnTo>
                  <a:close/>
                </a:path>
                <a:path w="1195705" h="320039">
                  <a:moveTo>
                    <a:pt x="150228" y="25"/>
                  </a:moveTo>
                  <a:lnTo>
                    <a:pt x="138480" y="25"/>
                  </a:lnTo>
                  <a:lnTo>
                    <a:pt x="138480" y="261772"/>
                  </a:lnTo>
                  <a:lnTo>
                    <a:pt x="150228" y="261772"/>
                  </a:lnTo>
                  <a:lnTo>
                    <a:pt x="150228" y="25"/>
                  </a:lnTo>
                  <a:close/>
                </a:path>
                <a:path w="1195705" h="320039">
                  <a:moveTo>
                    <a:pt x="213194" y="25"/>
                  </a:moveTo>
                  <a:lnTo>
                    <a:pt x="176276" y="25"/>
                  </a:lnTo>
                  <a:lnTo>
                    <a:pt x="176276" y="261772"/>
                  </a:lnTo>
                  <a:lnTo>
                    <a:pt x="213194" y="261772"/>
                  </a:lnTo>
                  <a:lnTo>
                    <a:pt x="213194" y="25"/>
                  </a:lnTo>
                  <a:close/>
                </a:path>
                <a:path w="1195705" h="320039">
                  <a:moveTo>
                    <a:pt x="250952" y="25"/>
                  </a:moveTo>
                  <a:lnTo>
                    <a:pt x="239204" y="25"/>
                  </a:lnTo>
                  <a:lnTo>
                    <a:pt x="239204" y="261772"/>
                  </a:lnTo>
                  <a:lnTo>
                    <a:pt x="250952" y="261772"/>
                  </a:lnTo>
                  <a:lnTo>
                    <a:pt x="250952" y="25"/>
                  </a:lnTo>
                  <a:close/>
                </a:path>
                <a:path w="1195705" h="320039">
                  <a:moveTo>
                    <a:pt x="301294" y="25"/>
                  </a:moveTo>
                  <a:lnTo>
                    <a:pt x="264388" y="25"/>
                  </a:lnTo>
                  <a:lnTo>
                    <a:pt x="264388" y="261772"/>
                  </a:lnTo>
                  <a:lnTo>
                    <a:pt x="301294" y="261772"/>
                  </a:lnTo>
                  <a:lnTo>
                    <a:pt x="301294" y="25"/>
                  </a:lnTo>
                  <a:close/>
                </a:path>
                <a:path w="1195705" h="320039">
                  <a:moveTo>
                    <a:pt x="364261" y="25"/>
                  </a:moveTo>
                  <a:lnTo>
                    <a:pt x="352513" y="25"/>
                  </a:lnTo>
                  <a:lnTo>
                    <a:pt x="352513" y="261772"/>
                  </a:lnTo>
                  <a:lnTo>
                    <a:pt x="364261" y="261772"/>
                  </a:lnTo>
                  <a:lnTo>
                    <a:pt x="364261" y="25"/>
                  </a:lnTo>
                  <a:close/>
                </a:path>
                <a:path w="1195705" h="320039">
                  <a:moveTo>
                    <a:pt x="389432" y="25"/>
                  </a:moveTo>
                  <a:lnTo>
                    <a:pt x="377698" y="25"/>
                  </a:lnTo>
                  <a:lnTo>
                    <a:pt x="377698" y="261772"/>
                  </a:lnTo>
                  <a:lnTo>
                    <a:pt x="389432" y="261772"/>
                  </a:lnTo>
                  <a:lnTo>
                    <a:pt x="389432" y="25"/>
                  </a:lnTo>
                  <a:close/>
                </a:path>
                <a:path w="1195705" h="320039">
                  <a:moveTo>
                    <a:pt x="439788" y="25"/>
                  </a:moveTo>
                  <a:lnTo>
                    <a:pt x="416433" y="25"/>
                  </a:lnTo>
                  <a:lnTo>
                    <a:pt x="416433" y="261772"/>
                  </a:lnTo>
                  <a:lnTo>
                    <a:pt x="439788" y="261772"/>
                  </a:lnTo>
                  <a:lnTo>
                    <a:pt x="439788" y="25"/>
                  </a:lnTo>
                  <a:close/>
                </a:path>
                <a:path w="1195705" h="320039">
                  <a:moveTo>
                    <a:pt x="477570" y="25"/>
                  </a:moveTo>
                  <a:lnTo>
                    <a:pt x="466788" y="25"/>
                  </a:lnTo>
                  <a:lnTo>
                    <a:pt x="466788" y="261772"/>
                  </a:lnTo>
                  <a:lnTo>
                    <a:pt x="477570" y="261772"/>
                  </a:lnTo>
                  <a:lnTo>
                    <a:pt x="477570" y="25"/>
                  </a:lnTo>
                  <a:close/>
                </a:path>
                <a:path w="1195705" h="320039">
                  <a:moveTo>
                    <a:pt x="515340" y="25"/>
                  </a:moveTo>
                  <a:lnTo>
                    <a:pt x="491007" y="25"/>
                  </a:lnTo>
                  <a:lnTo>
                    <a:pt x="491007" y="261772"/>
                  </a:lnTo>
                  <a:lnTo>
                    <a:pt x="515340" y="261772"/>
                  </a:lnTo>
                  <a:lnTo>
                    <a:pt x="515340" y="25"/>
                  </a:lnTo>
                  <a:close/>
                </a:path>
                <a:path w="1195705" h="320039">
                  <a:moveTo>
                    <a:pt x="565708" y="25"/>
                  </a:moveTo>
                  <a:lnTo>
                    <a:pt x="553948" y="25"/>
                  </a:lnTo>
                  <a:lnTo>
                    <a:pt x="553948" y="261772"/>
                  </a:lnTo>
                  <a:lnTo>
                    <a:pt x="565708" y="261772"/>
                  </a:lnTo>
                  <a:lnTo>
                    <a:pt x="565708" y="25"/>
                  </a:lnTo>
                  <a:close/>
                </a:path>
                <a:path w="1195705" h="320039">
                  <a:moveTo>
                    <a:pt x="590854" y="0"/>
                  </a:moveTo>
                  <a:lnTo>
                    <a:pt x="579132" y="0"/>
                  </a:lnTo>
                  <a:lnTo>
                    <a:pt x="579132" y="319874"/>
                  </a:lnTo>
                  <a:lnTo>
                    <a:pt x="590854" y="319874"/>
                  </a:lnTo>
                  <a:lnTo>
                    <a:pt x="590854" y="0"/>
                  </a:lnTo>
                  <a:close/>
                </a:path>
                <a:path w="1195705" h="320039">
                  <a:moveTo>
                    <a:pt x="616051" y="0"/>
                  </a:moveTo>
                  <a:lnTo>
                    <a:pt x="604316" y="0"/>
                  </a:lnTo>
                  <a:lnTo>
                    <a:pt x="604316" y="319874"/>
                  </a:lnTo>
                  <a:lnTo>
                    <a:pt x="616051" y="319874"/>
                  </a:lnTo>
                  <a:lnTo>
                    <a:pt x="616051" y="0"/>
                  </a:lnTo>
                  <a:close/>
                </a:path>
                <a:path w="1195705" h="320039">
                  <a:moveTo>
                    <a:pt x="654799" y="25"/>
                  </a:moveTo>
                  <a:lnTo>
                    <a:pt x="629488" y="25"/>
                  </a:lnTo>
                  <a:lnTo>
                    <a:pt x="629488" y="261772"/>
                  </a:lnTo>
                  <a:lnTo>
                    <a:pt x="654799" y="261772"/>
                  </a:lnTo>
                  <a:lnTo>
                    <a:pt x="654799" y="25"/>
                  </a:lnTo>
                  <a:close/>
                </a:path>
                <a:path w="1195705" h="320039">
                  <a:moveTo>
                    <a:pt x="705142" y="25"/>
                  </a:moveTo>
                  <a:lnTo>
                    <a:pt x="679856" y="25"/>
                  </a:lnTo>
                  <a:lnTo>
                    <a:pt x="679856" y="261772"/>
                  </a:lnTo>
                  <a:lnTo>
                    <a:pt x="705142" y="261772"/>
                  </a:lnTo>
                  <a:lnTo>
                    <a:pt x="705142" y="25"/>
                  </a:lnTo>
                  <a:close/>
                </a:path>
                <a:path w="1195705" h="320039">
                  <a:moveTo>
                    <a:pt x="729361" y="25"/>
                  </a:moveTo>
                  <a:lnTo>
                    <a:pt x="717626" y="25"/>
                  </a:lnTo>
                  <a:lnTo>
                    <a:pt x="717626" y="261772"/>
                  </a:lnTo>
                  <a:lnTo>
                    <a:pt x="729361" y="261772"/>
                  </a:lnTo>
                  <a:lnTo>
                    <a:pt x="729361" y="25"/>
                  </a:lnTo>
                  <a:close/>
                </a:path>
                <a:path w="1195705" h="320039">
                  <a:moveTo>
                    <a:pt x="779716" y="25"/>
                  </a:moveTo>
                  <a:lnTo>
                    <a:pt x="742797" y="25"/>
                  </a:lnTo>
                  <a:lnTo>
                    <a:pt x="742797" y="261772"/>
                  </a:lnTo>
                  <a:lnTo>
                    <a:pt x="779716" y="261772"/>
                  </a:lnTo>
                  <a:lnTo>
                    <a:pt x="779716" y="25"/>
                  </a:lnTo>
                  <a:close/>
                </a:path>
                <a:path w="1195705" h="320039">
                  <a:moveTo>
                    <a:pt x="817486" y="25"/>
                  </a:moveTo>
                  <a:lnTo>
                    <a:pt x="805751" y="25"/>
                  </a:lnTo>
                  <a:lnTo>
                    <a:pt x="805751" y="261772"/>
                  </a:lnTo>
                  <a:lnTo>
                    <a:pt x="817486" y="261772"/>
                  </a:lnTo>
                  <a:lnTo>
                    <a:pt x="817486" y="25"/>
                  </a:lnTo>
                  <a:close/>
                </a:path>
                <a:path w="1195705" h="320039">
                  <a:moveTo>
                    <a:pt x="842657" y="25"/>
                  </a:moveTo>
                  <a:lnTo>
                    <a:pt x="830922" y="25"/>
                  </a:lnTo>
                  <a:lnTo>
                    <a:pt x="830922" y="261772"/>
                  </a:lnTo>
                  <a:lnTo>
                    <a:pt x="842657" y="261772"/>
                  </a:lnTo>
                  <a:lnTo>
                    <a:pt x="842657" y="25"/>
                  </a:lnTo>
                  <a:close/>
                </a:path>
                <a:path w="1195705" h="320039">
                  <a:moveTo>
                    <a:pt x="905611" y="25"/>
                  </a:moveTo>
                  <a:lnTo>
                    <a:pt x="893876" y="25"/>
                  </a:lnTo>
                  <a:lnTo>
                    <a:pt x="893876" y="261772"/>
                  </a:lnTo>
                  <a:lnTo>
                    <a:pt x="905611" y="261772"/>
                  </a:lnTo>
                  <a:lnTo>
                    <a:pt x="905611" y="25"/>
                  </a:lnTo>
                  <a:close/>
                </a:path>
                <a:path w="1195705" h="320039">
                  <a:moveTo>
                    <a:pt x="968565" y="25"/>
                  </a:moveTo>
                  <a:lnTo>
                    <a:pt x="931646" y="25"/>
                  </a:lnTo>
                  <a:lnTo>
                    <a:pt x="931646" y="261772"/>
                  </a:lnTo>
                  <a:lnTo>
                    <a:pt x="968565" y="261772"/>
                  </a:lnTo>
                  <a:lnTo>
                    <a:pt x="968565" y="25"/>
                  </a:lnTo>
                  <a:close/>
                </a:path>
                <a:path w="1195705" h="320039">
                  <a:moveTo>
                    <a:pt x="1007313" y="25"/>
                  </a:moveTo>
                  <a:lnTo>
                    <a:pt x="982014" y="25"/>
                  </a:lnTo>
                  <a:lnTo>
                    <a:pt x="982014" y="261772"/>
                  </a:lnTo>
                  <a:lnTo>
                    <a:pt x="1007313" y="261772"/>
                  </a:lnTo>
                  <a:lnTo>
                    <a:pt x="1007313" y="25"/>
                  </a:lnTo>
                  <a:close/>
                </a:path>
                <a:path w="1195705" h="320039">
                  <a:moveTo>
                    <a:pt x="1045070" y="25"/>
                  </a:moveTo>
                  <a:lnTo>
                    <a:pt x="1019771" y="25"/>
                  </a:lnTo>
                  <a:lnTo>
                    <a:pt x="1019771" y="261772"/>
                  </a:lnTo>
                  <a:lnTo>
                    <a:pt x="1045070" y="261772"/>
                  </a:lnTo>
                  <a:lnTo>
                    <a:pt x="1045070" y="25"/>
                  </a:lnTo>
                  <a:close/>
                </a:path>
                <a:path w="1195705" h="320039">
                  <a:moveTo>
                    <a:pt x="1080909" y="25"/>
                  </a:moveTo>
                  <a:lnTo>
                    <a:pt x="1070140" y="25"/>
                  </a:lnTo>
                  <a:lnTo>
                    <a:pt x="1070140" y="261772"/>
                  </a:lnTo>
                  <a:lnTo>
                    <a:pt x="1080909" y="261772"/>
                  </a:lnTo>
                  <a:lnTo>
                    <a:pt x="1080909" y="25"/>
                  </a:lnTo>
                  <a:close/>
                </a:path>
                <a:path w="1195705" h="320039">
                  <a:moveTo>
                    <a:pt x="1131265" y="25"/>
                  </a:moveTo>
                  <a:lnTo>
                    <a:pt x="1120495" y="25"/>
                  </a:lnTo>
                  <a:lnTo>
                    <a:pt x="1120495" y="261772"/>
                  </a:lnTo>
                  <a:lnTo>
                    <a:pt x="1131265" y="261772"/>
                  </a:lnTo>
                  <a:lnTo>
                    <a:pt x="1131265" y="25"/>
                  </a:lnTo>
                  <a:close/>
                </a:path>
                <a:path w="1195705" h="320039">
                  <a:moveTo>
                    <a:pt x="1170000" y="0"/>
                  </a:moveTo>
                  <a:lnTo>
                    <a:pt x="1158265" y="0"/>
                  </a:lnTo>
                  <a:lnTo>
                    <a:pt x="1158265" y="319874"/>
                  </a:lnTo>
                  <a:lnTo>
                    <a:pt x="1170000" y="319874"/>
                  </a:lnTo>
                  <a:lnTo>
                    <a:pt x="1170000" y="0"/>
                  </a:lnTo>
                  <a:close/>
                </a:path>
                <a:path w="1195705" h="320039">
                  <a:moveTo>
                    <a:pt x="1195171" y="0"/>
                  </a:moveTo>
                  <a:lnTo>
                    <a:pt x="1183436" y="0"/>
                  </a:lnTo>
                  <a:lnTo>
                    <a:pt x="1183436" y="319874"/>
                  </a:lnTo>
                  <a:lnTo>
                    <a:pt x="1195171" y="319874"/>
                  </a:lnTo>
                  <a:lnTo>
                    <a:pt x="119517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7" name="object 127"/>
          <p:cNvSpPr txBox="1"/>
          <p:nvPr/>
        </p:nvSpPr>
        <p:spPr>
          <a:xfrm>
            <a:off x="319838" y="5973358"/>
            <a:ext cx="1296035" cy="1847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050" spc="40" dirty="0">
                <a:latin typeface="Arial MT"/>
                <a:cs typeface="Arial MT"/>
              </a:rPr>
              <a:t>6 </a:t>
            </a:r>
            <a:r>
              <a:rPr sz="1050" spc="9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009615 </a:t>
            </a:r>
            <a:r>
              <a:rPr sz="1050" spc="12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14652</a:t>
            </a:r>
            <a:r>
              <a:rPr sz="1050" spc="-15" dirty="0">
                <a:latin typeface="Arial MT"/>
                <a:cs typeface="Arial MT"/>
              </a:rPr>
              <a:t> </a:t>
            </a:r>
            <a:r>
              <a:rPr sz="1050" spc="40" dirty="0">
                <a:latin typeface="Arial MT"/>
                <a:cs typeface="Arial MT"/>
              </a:rPr>
              <a:t>7</a:t>
            </a:r>
            <a:endParaRPr sz="1050">
              <a:latin typeface="Arial MT"/>
              <a:cs typeface="Arial MT"/>
            </a:endParaRPr>
          </a:p>
        </p:txBody>
      </p:sp>
      <p:pic>
        <p:nvPicPr>
          <p:cNvPr id="128" name="object 128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788064" y="4157519"/>
            <a:ext cx="390245" cy="893560"/>
          </a:xfrm>
          <a:prstGeom prst="rect">
            <a:avLst/>
          </a:prstGeom>
        </p:spPr>
      </p:pic>
      <p:grpSp>
        <p:nvGrpSpPr>
          <p:cNvPr id="129" name="object 129"/>
          <p:cNvGrpSpPr/>
          <p:nvPr/>
        </p:nvGrpSpPr>
        <p:grpSpPr>
          <a:xfrm>
            <a:off x="247135" y="6199740"/>
            <a:ext cx="1519555" cy="772160"/>
            <a:chOff x="247135" y="6199740"/>
            <a:chExt cx="1519555" cy="772160"/>
          </a:xfrm>
        </p:grpSpPr>
        <p:sp>
          <p:nvSpPr>
            <p:cNvPr id="130" name="object 130"/>
            <p:cNvSpPr/>
            <p:nvPr/>
          </p:nvSpPr>
          <p:spPr>
            <a:xfrm>
              <a:off x="1008423" y="6199740"/>
              <a:ext cx="0" cy="772160"/>
            </a:xfrm>
            <a:custGeom>
              <a:avLst/>
              <a:gdLst/>
              <a:ahLst/>
              <a:cxnLst/>
              <a:rect l="l" t="t" r="r" b="b"/>
              <a:pathLst>
                <a:path h="772159">
                  <a:moveTo>
                    <a:pt x="0" y="0"/>
                  </a:moveTo>
                  <a:lnTo>
                    <a:pt x="0" y="771740"/>
                  </a:lnTo>
                </a:path>
              </a:pathLst>
            </a:custGeom>
            <a:ln w="6350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49821" y="6324153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47135" y="6493827"/>
              <a:ext cx="1518920" cy="0"/>
            </a:xfrm>
            <a:custGeom>
              <a:avLst/>
              <a:gdLst/>
              <a:ahLst/>
              <a:cxnLst/>
              <a:rect l="l" t="t" r="r" b="b"/>
              <a:pathLst>
                <a:path w="1518920">
                  <a:moveTo>
                    <a:pt x="0" y="0"/>
                  </a:moveTo>
                  <a:lnTo>
                    <a:pt x="1518551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249821" y="6659042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250489" y="6824216"/>
              <a:ext cx="1516380" cy="0"/>
            </a:xfrm>
            <a:custGeom>
              <a:avLst/>
              <a:gdLst/>
              <a:ahLst/>
              <a:cxnLst/>
              <a:rect l="l" t="t" r="r" b="b"/>
              <a:pathLst>
                <a:path w="1516380">
                  <a:moveTo>
                    <a:pt x="0" y="0"/>
                  </a:moveTo>
                  <a:lnTo>
                    <a:pt x="1515859" y="0"/>
                  </a:lnTo>
                </a:path>
              </a:pathLst>
            </a:custGeom>
            <a:ln w="3175">
              <a:solidFill>
                <a:srgbClr val="1D313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5" name="object 135"/>
          <p:cNvSpPr/>
          <p:nvPr/>
        </p:nvSpPr>
        <p:spPr>
          <a:xfrm>
            <a:off x="5638586" y="8379085"/>
            <a:ext cx="1738630" cy="1911985"/>
          </a:xfrm>
          <a:custGeom>
            <a:avLst/>
            <a:gdLst/>
            <a:ahLst/>
            <a:cxnLst/>
            <a:rect l="l" t="t" r="r" b="b"/>
            <a:pathLst>
              <a:path w="1738629" h="191198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9722"/>
                </a:lnTo>
                <a:lnTo>
                  <a:pt x="1124" y="1881344"/>
                </a:lnTo>
                <a:lnTo>
                  <a:pt x="8999" y="1902718"/>
                </a:lnTo>
                <a:lnTo>
                  <a:pt x="30373" y="1910593"/>
                </a:lnTo>
                <a:lnTo>
                  <a:pt x="71996" y="1911718"/>
                </a:lnTo>
                <a:lnTo>
                  <a:pt x="1666595" y="1911718"/>
                </a:lnTo>
                <a:lnTo>
                  <a:pt x="1708218" y="1910593"/>
                </a:lnTo>
                <a:lnTo>
                  <a:pt x="1729592" y="1902718"/>
                </a:lnTo>
                <a:lnTo>
                  <a:pt x="1737466" y="1881344"/>
                </a:lnTo>
                <a:lnTo>
                  <a:pt x="1738591" y="1839722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6" name="object 136"/>
          <p:cNvGraphicFramePr>
            <a:graphicFrameLocks noGrp="1"/>
          </p:cNvGraphicFramePr>
          <p:nvPr/>
        </p:nvGraphicFramePr>
        <p:xfrm>
          <a:off x="5740232" y="9544662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RH-FME-T1000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16005118001827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object 137"/>
          <p:cNvSpPr txBox="1"/>
          <p:nvPr/>
        </p:nvSpPr>
        <p:spPr>
          <a:xfrm>
            <a:off x="5790609" y="8492232"/>
            <a:ext cx="1435100" cy="32893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sz="1000" b="1" spc="-60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MEDLEY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-5" dirty="0">
                <a:latin typeface="Trebuchet MS"/>
                <a:cs typeface="Trebuchet MS"/>
              </a:rPr>
              <a:t>100%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38" name="object 138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6249037" y="7161593"/>
            <a:ext cx="576374" cy="1137767"/>
          </a:xfrm>
          <a:prstGeom prst="rect">
            <a:avLst/>
          </a:prstGeom>
        </p:spPr>
      </p:pic>
      <p:grpSp>
        <p:nvGrpSpPr>
          <p:cNvPr id="139" name="object 139"/>
          <p:cNvGrpSpPr/>
          <p:nvPr/>
        </p:nvGrpSpPr>
        <p:grpSpPr>
          <a:xfrm>
            <a:off x="5820562" y="8992768"/>
            <a:ext cx="1351280" cy="467359"/>
            <a:chOff x="5820562" y="8992768"/>
            <a:chExt cx="1351280" cy="467359"/>
          </a:xfrm>
        </p:grpSpPr>
        <p:sp>
          <p:nvSpPr>
            <p:cNvPr id="140" name="object 140"/>
            <p:cNvSpPr/>
            <p:nvPr/>
          </p:nvSpPr>
          <p:spPr>
            <a:xfrm>
              <a:off x="5820562" y="8992768"/>
              <a:ext cx="1351280" cy="467359"/>
            </a:xfrm>
            <a:custGeom>
              <a:avLst/>
              <a:gdLst/>
              <a:ahLst/>
              <a:cxnLst/>
              <a:rect l="l" t="t" r="r" b="b"/>
              <a:pathLst>
                <a:path w="1351279" h="467359">
                  <a:moveTo>
                    <a:pt x="1351127" y="46088"/>
                  </a:moveTo>
                  <a:lnTo>
                    <a:pt x="1307541" y="46088"/>
                  </a:lnTo>
                  <a:lnTo>
                    <a:pt x="1307541" y="0"/>
                  </a:lnTo>
                  <a:lnTo>
                    <a:pt x="77965" y="0"/>
                  </a:lnTo>
                  <a:lnTo>
                    <a:pt x="77965" y="46088"/>
                  </a:lnTo>
                  <a:lnTo>
                    <a:pt x="0" y="46088"/>
                  </a:lnTo>
                  <a:lnTo>
                    <a:pt x="0" y="466966"/>
                  </a:lnTo>
                  <a:lnTo>
                    <a:pt x="1351127" y="466966"/>
                  </a:lnTo>
                  <a:lnTo>
                    <a:pt x="1351127" y="460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841682" y="9038844"/>
              <a:ext cx="1313180" cy="404495"/>
            </a:xfrm>
            <a:custGeom>
              <a:avLst/>
              <a:gdLst/>
              <a:ahLst/>
              <a:cxnLst/>
              <a:rect l="l" t="t" r="r" b="b"/>
              <a:pathLst>
                <a:path w="1313179" h="404495">
                  <a:moveTo>
                    <a:pt x="51676" y="371513"/>
                  </a:moveTo>
                  <a:lnTo>
                    <a:pt x="49403" y="365709"/>
                  </a:lnTo>
                  <a:lnTo>
                    <a:pt x="47193" y="363448"/>
                  </a:lnTo>
                  <a:lnTo>
                    <a:pt x="40652" y="356755"/>
                  </a:lnTo>
                  <a:lnTo>
                    <a:pt x="40652" y="373964"/>
                  </a:lnTo>
                  <a:lnTo>
                    <a:pt x="40614" y="383768"/>
                  </a:lnTo>
                  <a:lnTo>
                    <a:pt x="39370" y="387565"/>
                  </a:lnTo>
                  <a:lnTo>
                    <a:pt x="34226" y="393242"/>
                  </a:lnTo>
                  <a:lnTo>
                    <a:pt x="30645" y="394677"/>
                  </a:lnTo>
                  <a:lnTo>
                    <a:pt x="21463" y="394677"/>
                  </a:lnTo>
                  <a:lnTo>
                    <a:pt x="17792" y="393242"/>
                  </a:lnTo>
                  <a:lnTo>
                    <a:pt x="12369" y="387565"/>
                  </a:lnTo>
                  <a:lnTo>
                    <a:pt x="11023" y="383768"/>
                  </a:lnTo>
                  <a:lnTo>
                    <a:pt x="11137" y="373964"/>
                  </a:lnTo>
                  <a:lnTo>
                    <a:pt x="40652" y="373964"/>
                  </a:lnTo>
                  <a:lnTo>
                    <a:pt x="40652" y="356755"/>
                  </a:lnTo>
                  <a:lnTo>
                    <a:pt x="40360" y="356450"/>
                  </a:lnTo>
                  <a:lnTo>
                    <a:pt x="39077" y="355930"/>
                  </a:lnTo>
                  <a:lnTo>
                    <a:pt x="34696" y="354152"/>
                  </a:lnTo>
                  <a:lnTo>
                    <a:pt x="26250" y="354152"/>
                  </a:lnTo>
                  <a:lnTo>
                    <a:pt x="24638" y="354291"/>
                  </a:lnTo>
                  <a:lnTo>
                    <a:pt x="21450" y="354914"/>
                  </a:lnTo>
                  <a:lnTo>
                    <a:pt x="19900" y="355358"/>
                  </a:lnTo>
                  <a:lnTo>
                    <a:pt x="18376" y="355930"/>
                  </a:lnTo>
                  <a:lnTo>
                    <a:pt x="22733" y="349758"/>
                  </a:lnTo>
                  <a:lnTo>
                    <a:pt x="27038" y="344271"/>
                  </a:lnTo>
                  <a:lnTo>
                    <a:pt x="35572" y="334632"/>
                  </a:lnTo>
                  <a:lnTo>
                    <a:pt x="40081" y="330136"/>
                  </a:lnTo>
                  <a:lnTo>
                    <a:pt x="44818" y="325996"/>
                  </a:lnTo>
                  <a:lnTo>
                    <a:pt x="30835" y="325996"/>
                  </a:lnTo>
                  <a:lnTo>
                    <a:pt x="2489" y="361708"/>
                  </a:lnTo>
                  <a:lnTo>
                    <a:pt x="0" y="369747"/>
                  </a:lnTo>
                  <a:lnTo>
                    <a:pt x="0" y="385546"/>
                  </a:lnTo>
                  <a:lnTo>
                    <a:pt x="2362" y="392074"/>
                  </a:lnTo>
                  <a:lnTo>
                    <a:pt x="11849" y="401802"/>
                  </a:lnTo>
                  <a:lnTo>
                    <a:pt x="18186" y="404228"/>
                  </a:lnTo>
                  <a:lnTo>
                    <a:pt x="33667" y="404228"/>
                  </a:lnTo>
                  <a:lnTo>
                    <a:pt x="39814" y="401853"/>
                  </a:lnTo>
                  <a:lnTo>
                    <a:pt x="46964" y="394677"/>
                  </a:lnTo>
                  <a:lnTo>
                    <a:pt x="49314" y="392328"/>
                  </a:lnTo>
                  <a:lnTo>
                    <a:pt x="51676" y="386118"/>
                  </a:lnTo>
                  <a:lnTo>
                    <a:pt x="51676" y="371513"/>
                  </a:lnTo>
                  <a:close/>
                </a:path>
                <a:path w="1313179" h="404495">
                  <a:moveTo>
                    <a:pt x="88582" y="12"/>
                  </a:moveTo>
                  <a:lnTo>
                    <a:pt x="78536" y="12"/>
                  </a:lnTo>
                  <a:lnTo>
                    <a:pt x="78536" y="386003"/>
                  </a:lnTo>
                  <a:lnTo>
                    <a:pt x="88582" y="386003"/>
                  </a:lnTo>
                  <a:lnTo>
                    <a:pt x="88582" y="12"/>
                  </a:lnTo>
                  <a:close/>
                </a:path>
                <a:path w="1313179" h="404495">
                  <a:moveTo>
                    <a:pt x="112356" y="12"/>
                  </a:moveTo>
                  <a:lnTo>
                    <a:pt x="103225" y="12"/>
                  </a:lnTo>
                  <a:lnTo>
                    <a:pt x="103225" y="386003"/>
                  </a:lnTo>
                  <a:lnTo>
                    <a:pt x="112356" y="386003"/>
                  </a:lnTo>
                  <a:lnTo>
                    <a:pt x="112356" y="12"/>
                  </a:lnTo>
                  <a:close/>
                </a:path>
                <a:path w="1313179" h="404495">
                  <a:moveTo>
                    <a:pt x="173583" y="0"/>
                  </a:moveTo>
                  <a:lnTo>
                    <a:pt x="151650" y="0"/>
                  </a:lnTo>
                  <a:lnTo>
                    <a:pt x="151650" y="312889"/>
                  </a:lnTo>
                  <a:lnTo>
                    <a:pt x="173583" y="312889"/>
                  </a:lnTo>
                  <a:lnTo>
                    <a:pt x="173583" y="0"/>
                  </a:lnTo>
                  <a:close/>
                </a:path>
                <a:path w="1313179" h="404495">
                  <a:moveTo>
                    <a:pt x="184188" y="355981"/>
                  </a:moveTo>
                  <a:lnTo>
                    <a:pt x="183515" y="348437"/>
                  </a:lnTo>
                  <a:lnTo>
                    <a:pt x="180797" y="336461"/>
                  </a:lnTo>
                  <a:lnTo>
                    <a:pt x="179768" y="334302"/>
                  </a:lnTo>
                  <a:lnTo>
                    <a:pt x="178816" y="332270"/>
                  </a:lnTo>
                  <a:lnTo>
                    <a:pt x="176187" y="329780"/>
                  </a:lnTo>
                  <a:lnTo>
                    <a:pt x="174675" y="328320"/>
                  </a:lnTo>
                  <a:lnTo>
                    <a:pt x="173113" y="327558"/>
                  </a:lnTo>
                  <a:lnTo>
                    <a:pt x="173113" y="373634"/>
                  </a:lnTo>
                  <a:lnTo>
                    <a:pt x="172859" y="378650"/>
                  </a:lnTo>
                  <a:lnTo>
                    <a:pt x="172250" y="383184"/>
                  </a:lnTo>
                  <a:lnTo>
                    <a:pt x="171615" y="387705"/>
                  </a:lnTo>
                  <a:lnTo>
                    <a:pt x="170675" y="390753"/>
                  </a:lnTo>
                  <a:lnTo>
                    <a:pt x="169392" y="392341"/>
                  </a:lnTo>
                  <a:lnTo>
                    <a:pt x="168643" y="393306"/>
                  </a:lnTo>
                  <a:lnTo>
                    <a:pt x="167436" y="394004"/>
                  </a:lnTo>
                  <a:lnTo>
                    <a:pt x="165798" y="394398"/>
                  </a:lnTo>
                  <a:lnTo>
                    <a:pt x="164172" y="394843"/>
                  </a:lnTo>
                  <a:lnTo>
                    <a:pt x="161683" y="395046"/>
                  </a:lnTo>
                  <a:lnTo>
                    <a:pt x="154051" y="395046"/>
                  </a:lnTo>
                  <a:lnTo>
                    <a:pt x="151142" y="394728"/>
                  </a:lnTo>
                  <a:lnTo>
                    <a:pt x="148056" y="393382"/>
                  </a:lnTo>
                  <a:lnTo>
                    <a:pt x="146939" y="392163"/>
                  </a:lnTo>
                  <a:lnTo>
                    <a:pt x="146227" y="390385"/>
                  </a:lnTo>
                  <a:lnTo>
                    <a:pt x="145313" y="388302"/>
                  </a:lnTo>
                  <a:lnTo>
                    <a:pt x="143611" y="355981"/>
                  </a:lnTo>
                  <a:lnTo>
                    <a:pt x="143802" y="351980"/>
                  </a:lnTo>
                  <a:lnTo>
                    <a:pt x="150304" y="335089"/>
                  </a:lnTo>
                  <a:lnTo>
                    <a:pt x="151980" y="334568"/>
                  </a:lnTo>
                  <a:lnTo>
                    <a:pt x="154647" y="334302"/>
                  </a:lnTo>
                  <a:lnTo>
                    <a:pt x="162026" y="334302"/>
                  </a:lnTo>
                  <a:lnTo>
                    <a:pt x="173113" y="373634"/>
                  </a:lnTo>
                  <a:lnTo>
                    <a:pt x="173113" y="327558"/>
                  </a:lnTo>
                  <a:lnTo>
                    <a:pt x="172415" y="327202"/>
                  </a:lnTo>
                  <a:lnTo>
                    <a:pt x="166458" y="325742"/>
                  </a:lnTo>
                  <a:lnTo>
                    <a:pt x="162737" y="325374"/>
                  </a:lnTo>
                  <a:lnTo>
                    <a:pt x="153276" y="325374"/>
                  </a:lnTo>
                  <a:lnTo>
                    <a:pt x="132537" y="373634"/>
                  </a:lnTo>
                  <a:lnTo>
                    <a:pt x="133083" y="380288"/>
                  </a:lnTo>
                  <a:lnTo>
                    <a:pt x="153276" y="404469"/>
                  </a:lnTo>
                  <a:lnTo>
                    <a:pt x="163334" y="404469"/>
                  </a:lnTo>
                  <a:lnTo>
                    <a:pt x="179959" y="395046"/>
                  </a:lnTo>
                  <a:lnTo>
                    <a:pt x="181317" y="391769"/>
                  </a:lnTo>
                  <a:lnTo>
                    <a:pt x="182448" y="386219"/>
                  </a:lnTo>
                  <a:lnTo>
                    <a:pt x="183591" y="380809"/>
                  </a:lnTo>
                  <a:lnTo>
                    <a:pt x="184188" y="373634"/>
                  </a:lnTo>
                  <a:lnTo>
                    <a:pt x="184188" y="355981"/>
                  </a:lnTo>
                  <a:close/>
                </a:path>
                <a:path w="1313179" h="404495">
                  <a:moveTo>
                    <a:pt x="198247" y="0"/>
                  </a:moveTo>
                  <a:lnTo>
                    <a:pt x="189115" y="0"/>
                  </a:lnTo>
                  <a:lnTo>
                    <a:pt x="189115" y="312889"/>
                  </a:lnTo>
                  <a:lnTo>
                    <a:pt x="198247" y="312889"/>
                  </a:lnTo>
                  <a:lnTo>
                    <a:pt x="198247" y="0"/>
                  </a:lnTo>
                  <a:close/>
                </a:path>
                <a:path w="1313179" h="404495">
                  <a:moveTo>
                    <a:pt x="222008" y="0"/>
                  </a:moveTo>
                  <a:lnTo>
                    <a:pt x="212877" y="0"/>
                  </a:lnTo>
                  <a:lnTo>
                    <a:pt x="212877" y="312889"/>
                  </a:lnTo>
                  <a:lnTo>
                    <a:pt x="222008" y="312889"/>
                  </a:lnTo>
                  <a:lnTo>
                    <a:pt x="222008" y="0"/>
                  </a:lnTo>
                  <a:close/>
                </a:path>
                <a:path w="1313179" h="404495">
                  <a:moveTo>
                    <a:pt x="269176" y="355981"/>
                  </a:moveTo>
                  <a:lnTo>
                    <a:pt x="268503" y="348437"/>
                  </a:lnTo>
                  <a:lnTo>
                    <a:pt x="265785" y="336461"/>
                  </a:lnTo>
                  <a:lnTo>
                    <a:pt x="264769" y="334302"/>
                  </a:lnTo>
                  <a:lnTo>
                    <a:pt x="263817" y="332270"/>
                  </a:lnTo>
                  <a:lnTo>
                    <a:pt x="261175" y="329780"/>
                  </a:lnTo>
                  <a:lnTo>
                    <a:pt x="259664" y="328320"/>
                  </a:lnTo>
                  <a:lnTo>
                    <a:pt x="258089" y="327545"/>
                  </a:lnTo>
                  <a:lnTo>
                    <a:pt x="258089" y="373634"/>
                  </a:lnTo>
                  <a:lnTo>
                    <a:pt x="257848" y="378650"/>
                  </a:lnTo>
                  <a:lnTo>
                    <a:pt x="257238" y="383184"/>
                  </a:lnTo>
                  <a:lnTo>
                    <a:pt x="256603" y="387705"/>
                  </a:lnTo>
                  <a:lnTo>
                    <a:pt x="255663" y="390753"/>
                  </a:lnTo>
                  <a:lnTo>
                    <a:pt x="254381" y="392341"/>
                  </a:lnTo>
                  <a:lnTo>
                    <a:pt x="253631" y="393306"/>
                  </a:lnTo>
                  <a:lnTo>
                    <a:pt x="252425" y="394004"/>
                  </a:lnTo>
                  <a:lnTo>
                    <a:pt x="250786" y="394398"/>
                  </a:lnTo>
                  <a:lnTo>
                    <a:pt x="249161" y="394843"/>
                  </a:lnTo>
                  <a:lnTo>
                    <a:pt x="246672" y="395046"/>
                  </a:lnTo>
                  <a:lnTo>
                    <a:pt x="239039" y="395046"/>
                  </a:lnTo>
                  <a:lnTo>
                    <a:pt x="236131" y="394728"/>
                  </a:lnTo>
                  <a:lnTo>
                    <a:pt x="233057" y="393382"/>
                  </a:lnTo>
                  <a:lnTo>
                    <a:pt x="231927" y="392163"/>
                  </a:lnTo>
                  <a:lnTo>
                    <a:pt x="231216" y="390385"/>
                  </a:lnTo>
                  <a:lnTo>
                    <a:pt x="230301" y="388302"/>
                  </a:lnTo>
                  <a:lnTo>
                    <a:pt x="228600" y="355981"/>
                  </a:lnTo>
                  <a:lnTo>
                    <a:pt x="228790" y="351980"/>
                  </a:lnTo>
                  <a:lnTo>
                    <a:pt x="235305" y="335089"/>
                  </a:lnTo>
                  <a:lnTo>
                    <a:pt x="236982" y="334568"/>
                  </a:lnTo>
                  <a:lnTo>
                    <a:pt x="239636" y="334302"/>
                  </a:lnTo>
                  <a:lnTo>
                    <a:pt x="247015" y="334302"/>
                  </a:lnTo>
                  <a:lnTo>
                    <a:pt x="258089" y="373634"/>
                  </a:lnTo>
                  <a:lnTo>
                    <a:pt x="258089" y="327545"/>
                  </a:lnTo>
                  <a:lnTo>
                    <a:pt x="257403" y="327202"/>
                  </a:lnTo>
                  <a:lnTo>
                    <a:pt x="251447" y="325742"/>
                  </a:lnTo>
                  <a:lnTo>
                    <a:pt x="247726" y="325374"/>
                  </a:lnTo>
                  <a:lnTo>
                    <a:pt x="238264" y="325374"/>
                  </a:lnTo>
                  <a:lnTo>
                    <a:pt x="217525" y="373634"/>
                  </a:lnTo>
                  <a:lnTo>
                    <a:pt x="218071" y="380288"/>
                  </a:lnTo>
                  <a:lnTo>
                    <a:pt x="238264" y="404469"/>
                  </a:lnTo>
                  <a:lnTo>
                    <a:pt x="248323" y="404469"/>
                  </a:lnTo>
                  <a:lnTo>
                    <a:pt x="264947" y="395046"/>
                  </a:lnTo>
                  <a:lnTo>
                    <a:pt x="266306" y="391769"/>
                  </a:lnTo>
                  <a:lnTo>
                    <a:pt x="267436" y="386219"/>
                  </a:lnTo>
                  <a:lnTo>
                    <a:pt x="268579" y="380809"/>
                  </a:lnTo>
                  <a:lnTo>
                    <a:pt x="269176" y="373634"/>
                  </a:lnTo>
                  <a:lnTo>
                    <a:pt x="269176" y="355981"/>
                  </a:lnTo>
                  <a:close/>
                </a:path>
                <a:path w="1313179" h="404495">
                  <a:moveTo>
                    <a:pt x="283248" y="0"/>
                  </a:moveTo>
                  <a:lnTo>
                    <a:pt x="249428" y="0"/>
                  </a:lnTo>
                  <a:lnTo>
                    <a:pt x="249428" y="312889"/>
                  </a:lnTo>
                  <a:lnTo>
                    <a:pt x="283248" y="312889"/>
                  </a:lnTo>
                  <a:lnTo>
                    <a:pt x="283248" y="0"/>
                  </a:lnTo>
                  <a:close/>
                </a:path>
                <a:path w="1313179" h="404495">
                  <a:moveTo>
                    <a:pt x="331685" y="0"/>
                  </a:moveTo>
                  <a:lnTo>
                    <a:pt x="298780" y="0"/>
                  </a:lnTo>
                  <a:lnTo>
                    <a:pt x="298780" y="312889"/>
                  </a:lnTo>
                  <a:lnTo>
                    <a:pt x="331685" y="312889"/>
                  </a:lnTo>
                  <a:lnTo>
                    <a:pt x="331685" y="0"/>
                  </a:lnTo>
                  <a:close/>
                </a:path>
                <a:path w="1313179" h="404495">
                  <a:moveTo>
                    <a:pt x="350240" y="368973"/>
                  </a:moveTo>
                  <a:lnTo>
                    <a:pt x="347726" y="363042"/>
                  </a:lnTo>
                  <a:lnTo>
                    <a:pt x="337731" y="353860"/>
                  </a:lnTo>
                  <a:lnTo>
                    <a:pt x="331279" y="351561"/>
                  </a:lnTo>
                  <a:lnTo>
                    <a:pt x="318147" y="351688"/>
                  </a:lnTo>
                  <a:lnTo>
                    <a:pt x="318998" y="335788"/>
                  </a:lnTo>
                  <a:lnTo>
                    <a:pt x="347916" y="335788"/>
                  </a:lnTo>
                  <a:lnTo>
                    <a:pt x="347916" y="326580"/>
                  </a:lnTo>
                  <a:lnTo>
                    <a:pt x="309460" y="326580"/>
                  </a:lnTo>
                  <a:lnTo>
                    <a:pt x="307009" y="361848"/>
                  </a:lnTo>
                  <a:lnTo>
                    <a:pt x="316522" y="360832"/>
                  </a:lnTo>
                  <a:lnTo>
                    <a:pt x="325907" y="360756"/>
                  </a:lnTo>
                  <a:lnTo>
                    <a:pt x="330644" y="362077"/>
                  </a:lnTo>
                  <a:lnTo>
                    <a:pt x="337502" y="367436"/>
                  </a:lnTo>
                  <a:lnTo>
                    <a:pt x="339217" y="371055"/>
                  </a:lnTo>
                  <a:lnTo>
                    <a:pt x="339217" y="381723"/>
                  </a:lnTo>
                  <a:lnTo>
                    <a:pt x="336727" y="386435"/>
                  </a:lnTo>
                  <a:lnTo>
                    <a:pt x="326809" y="393128"/>
                  </a:lnTo>
                  <a:lnTo>
                    <a:pt x="319824" y="394792"/>
                  </a:lnTo>
                  <a:lnTo>
                    <a:pt x="310832" y="394792"/>
                  </a:lnTo>
                  <a:lnTo>
                    <a:pt x="306768" y="394665"/>
                  </a:lnTo>
                  <a:lnTo>
                    <a:pt x="306768" y="404215"/>
                  </a:lnTo>
                  <a:lnTo>
                    <a:pt x="309689" y="404215"/>
                  </a:lnTo>
                  <a:lnTo>
                    <a:pt x="318693" y="403758"/>
                  </a:lnTo>
                  <a:lnTo>
                    <a:pt x="350240" y="384975"/>
                  </a:lnTo>
                  <a:lnTo>
                    <a:pt x="350240" y="368973"/>
                  </a:lnTo>
                  <a:close/>
                </a:path>
                <a:path w="1313179" h="404495">
                  <a:moveTo>
                    <a:pt x="368223" y="0"/>
                  </a:moveTo>
                  <a:lnTo>
                    <a:pt x="359092" y="0"/>
                  </a:lnTo>
                  <a:lnTo>
                    <a:pt x="359092" y="312889"/>
                  </a:lnTo>
                  <a:lnTo>
                    <a:pt x="368223" y="312889"/>
                  </a:lnTo>
                  <a:lnTo>
                    <a:pt x="368223" y="0"/>
                  </a:lnTo>
                  <a:close/>
                </a:path>
                <a:path w="1313179" h="404495">
                  <a:moveTo>
                    <a:pt x="404774" y="0"/>
                  </a:moveTo>
                  <a:lnTo>
                    <a:pt x="383768" y="0"/>
                  </a:lnTo>
                  <a:lnTo>
                    <a:pt x="383768" y="312889"/>
                  </a:lnTo>
                  <a:lnTo>
                    <a:pt x="404774" y="312889"/>
                  </a:lnTo>
                  <a:lnTo>
                    <a:pt x="404774" y="0"/>
                  </a:lnTo>
                  <a:close/>
                </a:path>
                <a:path w="1313179" h="404495">
                  <a:moveTo>
                    <a:pt x="424624" y="326580"/>
                  </a:moveTo>
                  <a:lnTo>
                    <a:pt x="412978" y="326580"/>
                  </a:lnTo>
                  <a:lnTo>
                    <a:pt x="394881" y="341541"/>
                  </a:lnTo>
                  <a:lnTo>
                    <a:pt x="394881" y="355130"/>
                  </a:lnTo>
                  <a:lnTo>
                    <a:pt x="413486" y="338861"/>
                  </a:lnTo>
                  <a:lnTo>
                    <a:pt x="413486" y="403377"/>
                  </a:lnTo>
                  <a:lnTo>
                    <a:pt x="424624" y="403377"/>
                  </a:lnTo>
                  <a:lnTo>
                    <a:pt x="424624" y="326580"/>
                  </a:lnTo>
                  <a:close/>
                </a:path>
                <a:path w="1313179" h="404495">
                  <a:moveTo>
                    <a:pt x="454113" y="0"/>
                  </a:moveTo>
                  <a:lnTo>
                    <a:pt x="432193" y="0"/>
                  </a:lnTo>
                  <a:lnTo>
                    <a:pt x="432193" y="312889"/>
                  </a:lnTo>
                  <a:lnTo>
                    <a:pt x="454113" y="312889"/>
                  </a:lnTo>
                  <a:lnTo>
                    <a:pt x="454113" y="0"/>
                  </a:lnTo>
                  <a:close/>
                </a:path>
                <a:path w="1313179" h="404495">
                  <a:moveTo>
                    <a:pt x="502551" y="0"/>
                  </a:moveTo>
                  <a:lnTo>
                    <a:pt x="481558" y="0"/>
                  </a:lnTo>
                  <a:lnTo>
                    <a:pt x="481558" y="312889"/>
                  </a:lnTo>
                  <a:lnTo>
                    <a:pt x="502551" y="312889"/>
                  </a:lnTo>
                  <a:lnTo>
                    <a:pt x="502551" y="0"/>
                  </a:lnTo>
                  <a:close/>
                </a:path>
                <a:path w="1313179" h="404495">
                  <a:moveTo>
                    <a:pt x="509625" y="326580"/>
                  </a:moveTo>
                  <a:lnTo>
                    <a:pt x="497967" y="326580"/>
                  </a:lnTo>
                  <a:lnTo>
                    <a:pt x="479869" y="341541"/>
                  </a:lnTo>
                  <a:lnTo>
                    <a:pt x="479869" y="355130"/>
                  </a:lnTo>
                  <a:lnTo>
                    <a:pt x="498475" y="338861"/>
                  </a:lnTo>
                  <a:lnTo>
                    <a:pt x="498475" y="403377"/>
                  </a:lnTo>
                  <a:lnTo>
                    <a:pt x="509625" y="403377"/>
                  </a:lnTo>
                  <a:lnTo>
                    <a:pt x="509625" y="326580"/>
                  </a:lnTo>
                  <a:close/>
                </a:path>
                <a:path w="1313179" h="404495">
                  <a:moveTo>
                    <a:pt x="539127" y="0"/>
                  </a:moveTo>
                  <a:lnTo>
                    <a:pt x="529983" y="0"/>
                  </a:lnTo>
                  <a:lnTo>
                    <a:pt x="529983" y="312889"/>
                  </a:lnTo>
                  <a:lnTo>
                    <a:pt x="539127" y="312889"/>
                  </a:lnTo>
                  <a:lnTo>
                    <a:pt x="539127" y="0"/>
                  </a:lnTo>
                  <a:close/>
                </a:path>
                <a:path w="1313179" h="404495">
                  <a:moveTo>
                    <a:pt x="575665" y="0"/>
                  </a:moveTo>
                  <a:lnTo>
                    <a:pt x="554659" y="0"/>
                  </a:lnTo>
                  <a:lnTo>
                    <a:pt x="554659" y="312889"/>
                  </a:lnTo>
                  <a:lnTo>
                    <a:pt x="575665" y="312889"/>
                  </a:lnTo>
                  <a:lnTo>
                    <a:pt x="575665" y="0"/>
                  </a:lnTo>
                  <a:close/>
                </a:path>
                <a:path w="1313179" h="404495">
                  <a:moveTo>
                    <a:pt x="610031" y="390207"/>
                  </a:moveTo>
                  <a:lnTo>
                    <a:pt x="599008" y="363232"/>
                  </a:lnTo>
                  <a:lnTo>
                    <a:pt x="599008" y="386346"/>
                  </a:lnTo>
                  <a:lnTo>
                    <a:pt x="597700" y="389420"/>
                  </a:lnTo>
                  <a:lnTo>
                    <a:pt x="592480" y="393928"/>
                  </a:lnTo>
                  <a:lnTo>
                    <a:pt x="588822" y="395046"/>
                  </a:lnTo>
                  <a:lnTo>
                    <a:pt x="579539" y="395046"/>
                  </a:lnTo>
                  <a:lnTo>
                    <a:pt x="575906" y="393928"/>
                  </a:lnTo>
                  <a:lnTo>
                    <a:pt x="570687" y="389420"/>
                  </a:lnTo>
                  <a:lnTo>
                    <a:pt x="569379" y="386346"/>
                  </a:lnTo>
                  <a:lnTo>
                    <a:pt x="569379" y="379018"/>
                  </a:lnTo>
                  <a:lnTo>
                    <a:pt x="570496" y="376072"/>
                  </a:lnTo>
                  <a:lnTo>
                    <a:pt x="575005" y="371043"/>
                  </a:lnTo>
                  <a:lnTo>
                    <a:pt x="578802" y="368528"/>
                  </a:lnTo>
                  <a:lnTo>
                    <a:pt x="584174" y="366026"/>
                  </a:lnTo>
                  <a:lnTo>
                    <a:pt x="589559" y="368528"/>
                  </a:lnTo>
                  <a:lnTo>
                    <a:pt x="593382" y="371043"/>
                  </a:lnTo>
                  <a:lnTo>
                    <a:pt x="595617" y="373570"/>
                  </a:lnTo>
                  <a:lnTo>
                    <a:pt x="597890" y="376097"/>
                  </a:lnTo>
                  <a:lnTo>
                    <a:pt x="598995" y="379018"/>
                  </a:lnTo>
                  <a:lnTo>
                    <a:pt x="599008" y="386346"/>
                  </a:lnTo>
                  <a:lnTo>
                    <a:pt x="599008" y="363232"/>
                  </a:lnTo>
                  <a:lnTo>
                    <a:pt x="593966" y="360514"/>
                  </a:lnTo>
                  <a:lnTo>
                    <a:pt x="598157" y="357886"/>
                  </a:lnTo>
                  <a:lnTo>
                    <a:pt x="601129" y="355231"/>
                  </a:lnTo>
                  <a:lnTo>
                    <a:pt x="601281" y="355092"/>
                  </a:lnTo>
                  <a:lnTo>
                    <a:pt x="603427" y="351891"/>
                  </a:lnTo>
                  <a:lnTo>
                    <a:pt x="605332" y="349110"/>
                  </a:lnTo>
                  <a:lnTo>
                    <a:pt x="606298" y="346062"/>
                  </a:lnTo>
                  <a:lnTo>
                    <a:pt x="606361" y="337223"/>
                  </a:lnTo>
                  <a:lnTo>
                    <a:pt x="605104" y="334670"/>
                  </a:lnTo>
                  <a:lnTo>
                    <a:pt x="604354" y="333159"/>
                  </a:lnTo>
                  <a:lnTo>
                    <a:pt x="600329" y="330111"/>
                  </a:lnTo>
                  <a:lnTo>
                    <a:pt x="596328" y="327037"/>
                  </a:lnTo>
                  <a:lnTo>
                    <a:pt x="595782" y="326885"/>
                  </a:lnTo>
                  <a:lnTo>
                    <a:pt x="595782" y="340550"/>
                  </a:lnTo>
                  <a:lnTo>
                    <a:pt x="595718" y="345833"/>
                  </a:lnTo>
                  <a:lnTo>
                    <a:pt x="594817" y="347776"/>
                  </a:lnTo>
                  <a:lnTo>
                    <a:pt x="590778" y="351891"/>
                  </a:lnTo>
                  <a:lnTo>
                    <a:pt x="587908" y="353695"/>
                  </a:lnTo>
                  <a:lnTo>
                    <a:pt x="584174" y="355231"/>
                  </a:lnTo>
                  <a:lnTo>
                    <a:pt x="580415" y="353745"/>
                  </a:lnTo>
                  <a:lnTo>
                    <a:pt x="577545" y="351942"/>
                  </a:lnTo>
                  <a:lnTo>
                    <a:pt x="573557" y="347840"/>
                  </a:lnTo>
                  <a:lnTo>
                    <a:pt x="572681" y="345833"/>
                  </a:lnTo>
                  <a:lnTo>
                    <a:pt x="572554" y="340550"/>
                  </a:lnTo>
                  <a:lnTo>
                    <a:pt x="573595" y="338518"/>
                  </a:lnTo>
                  <a:lnTo>
                    <a:pt x="577786" y="335445"/>
                  </a:lnTo>
                  <a:lnTo>
                    <a:pt x="580618" y="334670"/>
                  </a:lnTo>
                  <a:lnTo>
                    <a:pt x="587857" y="334670"/>
                  </a:lnTo>
                  <a:lnTo>
                    <a:pt x="590740" y="335445"/>
                  </a:lnTo>
                  <a:lnTo>
                    <a:pt x="594804" y="338518"/>
                  </a:lnTo>
                  <a:lnTo>
                    <a:pt x="595782" y="340550"/>
                  </a:lnTo>
                  <a:lnTo>
                    <a:pt x="595782" y="326885"/>
                  </a:lnTo>
                  <a:lnTo>
                    <a:pt x="590943" y="325501"/>
                  </a:lnTo>
                  <a:lnTo>
                    <a:pt x="577380" y="325501"/>
                  </a:lnTo>
                  <a:lnTo>
                    <a:pt x="572008" y="327063"/>
                  </a:lnTo>
                  <a:lnTo>
                    <a:pt x="564032" y="333311"/>
                  </a:lnTo>
                  <a:lnTo>
                    <a:pt x="562025" y="337502"/>
                  </a:lnTo>
                  <a:lnTo>
                    <a:pt x="562025" y="346062"/>
                  </a:lnTo>
                  <a:lnTo>
                    <a:pt x="563041" y="349211"/>
                  </a:lnTo>
                  <a:lnTo>
                    <a:pt x="565111" y="352132"/>
                  </a:lnTo>
                  <a:lnTo>
                    <a:pt x="567169" y="355117"/>
                  </a:lnTo>
                  <a:lnTo>
                    <a:pt x="570268" y="357886"/>
                  </a:lnTo>
                  <a:lnTo>
                    <a:pt x="574408" y="360514"/>
                  </a:lnTo>
                  <a:lnTo>
                    <a:pt x="568693" y="363651"/>
                  </a:lnTo>
                  <a:lnTo>
                    <a:pt x="564616" y="366915"/>
                  </a:lnTo>
                  <a:lnTo>
                    <a:pt x="559600" y="373913"/>
                  </a:lnTo>
                  <a:lnTo>
                    <a:pt x="558355" y="378053"/>
                  </a:lnTo>
                  <a:lnTo>
                    <a:pt x="558355" y="389661"/>
                  </a:lnTo>
                  <a:lnTo>
                    <a:pt x="560603" y="394995"/>
                  </a:lnTo>
                  <a:lnTo>
                    <a:pt x="569607" y="402590"/>
                  </a:lnTo>
                  <a:lnTo>
                    <a:pt x="575970" y="404469"/>
                  </a:lnTo>
                  <a:lnTo>
                    <a:pt x="592391" y="404469"/>
                  </a:lnTo>
                  <a:lnTo>
                    <a:pt x="598779" y="402666"/>
                  </a:lnTo>
                  <a:lnTo>
                    <a:pt x="607783" y="395351"/>
                  </a:lnTo>
                  <a:lnTo>
                    <a:pt x="607923" y="395046"/>
                  </a:lnTo>
                  <a:lnTo>
                    <a:pt x="610031" y="390207"/>
                  </a:lnTo>
                  <a:close/>
                </a:path>
                <a:path w="1313179" h="404495">
                  <a:moveTo>
                    <a:pt x="624090" y="0"/>
                  </a:moveTo>
                  <a:lnTo>
                    <a:pt x="590296" y="0"/>
                  </a:lnTo>
                  <a:lnTo>
                    <a:pt x="590296" y="312889"/>
                  </a:lnTo>
                  <a:lnTo>
                    <a:pt x="624090" y="312889"/>
                  </a:lnTo>
                  <a:lnTo>
                    <a:pt x="624090" y="0"/>
                  </a:lnTo>
                  <a:close/>
                </a:path>
                <a:path w="1313179" h="404495">
                  <a:moveTo>
                    <a:pt x="648779" y="12"/>
                  </a:moveTo>
                  <a:lnTo>
                    <a:pt x="639635" y="12"/>
                  </a:lnTo>
                  <a:lnTo>
                    <a:pt x="639635" y="386003"/>
                  </a:lnTo>
                  <a:lnTo>
                    <a:pt x="648779" y="386003"/>
                  </a:lnTo>
                  <a:lnTo>
                    <a:pt x="648779" y="12"/>
                  </a:lnTo>
                  <a:close/>
                </a:path>
                <a:path w="1313179" h="404495">
                  <a:moveTo>
                    <a:pt x="672541" y="12"/>
                  </a:moveTo>
                  <a:lnTo>
                    <a:pt x="663397" y="12"/>
                  </a:lnTo>
                  <a:lnTo>
                    <a:pt x="663397" y="386003"/>
                  </a:lnTo>
                  <a:lnTo>
                    <a:pt x="672541" y="386003"/>
                  </a:lnTo>
                  <a:lnTo>
                    <a:pt x="672541" y="12"/>
                  </a:lnTo>
                  <a:close/>
                </a:path>
                <a:path w="1313179" h="404495">
                  <a:moveTo>
                    <a:pt x="721893" y="0"/>
                  </a:moveTo>
                  <a:lnTo>
                    <a:pt x="688073" y="0"/>
                  </a:lnTo>
                  <a:lnTo>
                    <a:pt x="688073" y="312889"/>
                  </a:lnTo>
                  <a:lnTo>
                    <a:pt x="721893" y="312889"/>
                  </a:lnTo>
                  <a:lnTo>
                    <a:pt x="721893" y="0"/>
                  </a:lnTo>
                  <a:close/>
                </a:path>
                <a:path w="1313179" h="404495">
                  <a:moveTo>
                    <a:pt x="744372" y="355981"/>
                  </a:moveTo>
                  <a:lnTo>
                    <a:pt x="743699" y="348437"/>
                  </a:lnTo>
                  <a:lnTo>
                    <a:pt x="740968" y="336461"/>
                  </a:lnTo>
                  <a:lnTo>
                    <a:pt x="739952" y="334302"/>
                  </a:lnTo>
                  <a:lnTo>
                    <a:pt x="739013" y="332270"/>
                  </a:lnTo>
                  <a:lnTo>
                    <a:pt x="736371" y="329780"/>
                  </a:lnTo>
                  <a:lnTo>
                    <a:pt x="734872" y="328320"/>
                  </a:lnTo>
                  <a:lnTo>
                    <a:pt x="733285" y="327545"/>
                  </a:lnTo>
                  <a:lnTo>
                    <a:pt x="733285" y="373634"/>
                  </a:lnTo>
                  <a:lnTo>
                    <a:pt x="733044" y="378650"/>
                  </a:lnTo>
                  <a:lnTo>
                    <a:pt x="725982" y="394398"/>
                  </a:lnTo>
                  <a:lnTo>
                    <a:pt x="724344" y="394843"/>
                  </a:lnTo>
                  <a:lnTo>
                    <a:pt x="721868" y="395046"/>
                  </a:lnTo>
                  <a:lnTo>
                    <a:pt x="714235" y="395046"/>
                  </a:lnTo>
                  <a:lnTo>
                    <a:pt x="711327" y="394728"/>
                  </a:lnTo>
                  <a:lnTo>
                    <a:pt x="708253" y="393382"/>
                  </a:lnTo>
                  <a:lnTo>
                    <a:pt x="707123" y="392163"/>
                  </a:lnTo>
                  <a:lnTo>
                    <a:pt x="706412" y="390385"/>
                  </a:lnTo>
                  <a:lnTo>
                    <a:pt x="705497" y="388302"/>
                  </a:lnTo>
                  <a:lnTo>
                    <a:pt x="704824" y="385127"/>
                  </a:lnTo>
                  <a:lnTo>
                    <a:pt x="703935" y="376516"/>
                  </a:lnTo>
                  <a:lnTo>
                    <a:pt x="703808" y="373634"/>
                  </a:lnTo>
                  <a:lnTo>
                    <a:pt x="703795" y="355981"/>
                  </a:lnTo>
                  <a:lnTo>
                    <a:pt x="703986" y="351980"/>
                  </a:lnTo>
                  <a:lnTo>
                    <a:pt x="710501" y="335089"/>
                  </a:lnTo>
                  <a:lnTo>
                    <a:pt x="712165" y="334568"/>
                  </a:lnTo>
                  <a:lnTo>
                    <a:pt x="714844" y="334302"/>
                  </a:lnTo>
                  <a:lnTo>
                    <a:pt x="722210" y="334302"/>
                  </a:lnTo>
                  <a:lnTo>
                    <a:pt x="733285" y="373634"/>
                  </a:lnTo>
                  <a:lnTo>
                    <a:pt x="733285" y="327545"/>
                  </a:lnTo>
                  <a:lnTo>
                    <a:pt x="732599" y="327202"/>
                  </a:lnTo>
                  <a:lnTo>
                    <a:pt x="726643" y="325742"/>
                  </a:lnTo>
                  <a:lnTo>
                    <a:pt x="722922" y="325374"/>
                  </a:lnTo>
                  <a:lnTo>
                    <a:pt x="713447" y="325374"/>
                  </a:lnTo>
                  <a:lnTo>
                    <a:pt x="692721" y="373634"/>
                  </a:lnTo>
                  <a:lnTo>
                    <a:pt x="693267" y="380288"/>
                  </a:lnTo>
                  <a:lnTo>
                    <a:pt x="713447" y="404469"/>
                  </a:lnTo>
                  <a:lnTo>
                    <a:pt x="723519" y="404469"/>
                  </a:lnTo>
                  <a:lnTo>
                    <a:pt x="740143" y="395046"/>
                  </a:lnTo>
                  <a:lnTo>
                    <a:pt x="741489" y="391769"/>
                  </a:lnTo>
                  <a:lnTo>
                    <a:pt x="743800" y="380707"/>
                  </a:lnTo>
                  <a:lnTo>
                    <a:pt x="744372" y="373634"/>
                  </a:lnTo>
                  <a:lnTo>
                    <a:pt x="744372" y="355981"/>
                  </a:lnTo>
                  <a:close/>
                </a:path>
                <a:path w="1313179" h="404495">
                  <a:moveTo>
                    <a:pt x="758431" y="0"/>
                  </a:moveTo>
                  <a:lnTo>
                    <a:pt x="749300" y="0"/>
                  </a:lnTo>
                  <a:lnTo>
                    <a:pt x="749300" y="312889"/>
                  </a:lnTo>
                  <a:lnTo>
                    <a:pt x="758431" y="312889"/>
                  </a:lnTo>
                  <a:lnTo>
                    <a:pt x="758431" y="0"/>
                  </a:lnTo>
                  <a:close/>
                </a:path>
                <a:path w="1313179" h="404495">
                  <a:moveTo>
                    <a:pt x="806869" y="0"/>
                  </a:moveTo>
                  <a:lnTo>
                    <a:pt x="773061" y="0"/>
                  </a:lnTo>
                  <a:lnTo>
                    <a:pt x="773061" y="312889"/>
                  </a:lnTo>
                  <a:lnTo>
                    <a:pt x="806869" y="312889"/>
                  </a:lnTo>
                  <a:lnTo>
                    <a:pt x="806869" y="0"/>
                  </a:lnTo>
                  <a:close/>
                </a:path>
                <a:path w="1313179" h="404495">
                  <a:moveTo>
                    <a:pt x="829348" y="355981"/>
                  </a:moveTo>
                  <a:lnTo>
                    <a:pt x="821347" y="329780"/>
                  </a:lnTo>
                  <a:lnTo>
                    <a:pt x="819835" y="328320"/>
                  </a:lnTo>
                  <a:lnTo>
                    <a:pt x="818273" y="327558"/>
                  </a:lnTo>
                  <a:lnTo>
                    <a:pt x="818273" y="373634"/>
                  </a:lnTo>
                  <a:lnTo>
                    <a:pt x="818019" y="378650"/>
                  </a:lnTo>
                  <a:lnTo>
                    <a:pt x="810958" y="394398"/>
                  </a:lnTo>
                  <a:lnTo>
                    <a:pt x="809320" y="394843"/>
                  </a:lnTo>
                  <a:lnTo>
                    <a:pt x="806843" y="395046"/>
                  </a:lnTo>
                  <a:lnTo>
                    <a:pt x="799211" y="395046"/>
                  </a:lnTo>
                  <a:lnTo>
                    <a:pt x="796302" y="394728"/>
                  </a:lnTo>
                  <a:lnTo>
                    <a:pt x="793216" y="393382"/>
                  </a:lnTo>
                  <a:lnTo>
                    <a:pt x="792099" y="392163"/>
                  </a:lnTo>
                  <a:lnTo>
                    <a:pt x="791387" y="390385"/>
                  </a:lnTo>
                  <a:lnTo>
                    <a:pt x="790473" y="388302"/>
                  </a:lnTo>
                  <a:lnTo>
                    <a:pt x="789800" y="385127"/>
                  </a:lnTo>
                  <a:lnTo>
                    <a:pt x="788911" y="376516"/>
                  </a:lnTo>
                  <a:lnTo>
                    <a:pt x="788797" y="373634"/>
                  </a:lnTo>
                  <a:lnTo>
                    <a:pt x="788784" y="355981"/>
                  </a:lnTo>
                  <a:lnTo>
                    <a:pt x="788962" y="351980"/>
                  </a:lnTo>
                  <a:lnTo>
                    <a:pt x="795477" y="335089"/>
                  </a:lnTo>
                  <a:lnTo>
                    <a:pt x="797140" y="334568"/>
                  </a:lnTo>
                  <a:lnTo>
                    <a:pt x="799807" y="334302"/>
                  </a:lnTo>
                  <a:lnTo>
                    <a:pt x="807186" y="334302"/>
                  </a:lnTo>
                  <a:lnTo>
                    <a:pt x="818273" y="373634"/>
                  </a:lnTo>
                  <a:lnTo>
                    <a:pt x="818273" y="327558"/>
                  </a:lnTo>
                  <a:lnTo>
                    <a:pt x="817575" y="327202"/>
                  </a:lnTo>
                  <a:lnTo>
                    <a:pt x="811618" y="325742"/>
                  </a:lnTo>
                  <a:lnTo>
                    <a:pt x="807897" y="325374"/>
                  </a:lnTo>
                  <a:lnTo>
                    <a:pt x="798423" y="325374"/>
                  </a:lnTo>
                  <a:lnTo>
                    <a:pt x="777697" y="373634"/>
                  </a:lnTo>
                  <a:lnTo>
                    <a:pt x="778243" y="380288"/>
                  </a:lnTo>
                  <a:lnTo>
                    <a:pt x="798423" y="404469"/>
                  </a:lnTo>
                  <a:lnTo>
                    <a:pt x="808482" y="404469"/>
                  </a:lnTo>
                  <a:lnTo>
                    <a:pt x="827608" y="386219"/>
                  </a:lnTo>
                  <a:lnTo>
                    <a:pt x="828776" y="380707"/>
                  </a:lnTo>
                  <a:lnTo>
                    <a:pt x="829348" y="373634"/>
                  </a:lnTo>
                  <a:lnTo>
                    <a:pt x="829348" y="355981"/>
                  </a:lnTo>
                  <a:close/>
                </a:path>
                <a:path w="1313179" h="404495">
                  <a:moveTo>
                    <a:pt x="843419" y="0"/>
                  </a:moveTo>
                  <a:lnTo>
                    <a:pt x="834288" y="0"/>
                  </a:lnTo>
                  <a:lnTo>
                    <a:pt x="834288" y="312889"/>
                  </a:lnTo>
                  <a:lnTo>
                    <a:pt x="843419" y="312889"/>
                  </a:lnTo>
                  <a:lnTo>
                    <a:pt x="843419" y="0"/>
                  </a:lnTo>
                  <a:close/>
                </a:path>
                <a:path w="1313179" h="404495">
                  <a:moveTo>
                    <a:pt x="879983" y="0"/>
                  </a:moveTo>
                  <a:lnTo>
                    <a:pt x="858964" y="0"/>
                  </a:lnTo>
                  <a:lnTo>
                    <a:pt x="858964" y="312889"/>
                  </a:lnTo>
                  <a:lnTo>
                    <a:pt x="879983" y="312889"/>
                  </a:lnTo>
                  <a:lnTo>
                    <a:pt x="879983" y="0"/>
                  </a:lnTo>
                  <a:close/>
                </a:path>
                <a:path w="1313179" h="404495">
                  <a:moveTo>
                    <a:pt x="899833" y="326580"/>
                  </a:moveTo>
                  <a:lnTo>
                    <a:pt x="888174" y="326580"/>
                  </a:lnTo>
                  <a:lnTo>
                    <a:pt x="870077" y="341541"/>
                  </a:lnTo>
                  <a:lnTo>
                    <a:pt x="870077" y="355130"/>
                  </a:lnTo>
                  <a:lnTo>
                    <a:pt x="888682" y="338861"/>
                  </a:lnTo>
                  <a:lnTo>
                    <a:pt x="888682" y="403377"/>
                  </a:lnTo>
                  <a:lnTo>
                    <a:pt x="899833" y="403377"/>
                  </a:lnTo>
                  <a:lnTo>
                    <a:pt x="899833" y="326580"/>
                  </a:lnTo>
                  <a:close/>
                </a:path>
                <a:path w="1313179" h="404495">
                  <a:moveTo>
                    <a:pt x="928420" y="0"/>
                  </a:moveTo>
                  <a:lnTo>
                    <a:pt x="907389" y="0"/>
                  </a:lnTo>
                  <a:lnTo>
                    <a:pt x="907389" y="312889"/>
                  </a:lnTo>
                  <a:lnTo>
                    <a:pt x="928420" y="312889"/>
                  </a:lnTo>
                  <a:lnTo>
                    <a:pt x="928420" y="0"/>
                  </a:lnTo>
                  <a:close/>
                </a:path>
                <a:path w="1313179" h="404495">
                  <a:moveTo>
                    <a:pt x="953084" y="0"/>
                  </a:moveTo>
                  <a:lnTo>
                    <a:pt x="943940" y="0"/>
                  </a:lnTo>
                  <a:lnTo>
                    <a:pt x="943940" y="312889"/>
                  </a:lnTo>
                  <a:lnTo>
                    <a:pt x="953084" y="312889"/>
                  </a:lnTo>
                  <a:lnTo>
                    <a:pt x="953084" y="0"/>
                  </a:lnTo>
                  <a:close/>
                </a:path>
                <a:path w="1313179" h="404495">
                  <a:moveTo>
                    <a:pt x="989634" y="0"/>
                  </a:moveTo>
                  <a:lnTo>
                    <a:pt x="980503" y="0"/>
                  </a:lnTo>
                  <a:lnTo>
                    <a:pt x="980503" y="312889"/>
                  </a:lnTo>
                  <a:lnTo>
                    <a:pt x="989634" y="312889"/>
                  </a:lnTo>
                  <a:lnTo>
                    <a:pt x="989634" y="0"/>
                  </a:lnTo>
                  <a:close/>
                </a:path>
                <a:path w="1313179" h="404495">
                  <a:moveTo>
                    <a:pt x="1000239" y="390207"/>
                  </a:moveTo>
                  <a:lnTo>
                    <a:pt x="989215" y="363232"/>
                  </a:lnTo>
                  <a:lnTo>
                    <a:pt x="989215" y="386346"/>
                  </a:lnTo>
                  <a:lnTo>
                    <a:pt x="987907" y="389420"/>
                  </a:lnTo>
                  <a:lnTo>
                    <a:pt x="982687" y="393928"/>
                  </a:lnTo>
                  <a:lnTo>
                    <a:pt x="979030" y="395046"/>
                  </a:lnTo>
                  <a:lnTo>
                    <a:pt x="969746" y="395046"/>
                  </a:lnTo>
                  <a:lnTo>
                    <a:pt x="966114" y="393928"/>
                  </a:lnTo>
                  <a:lnTo>
                    <a:pt x="960894" y="389420"/>
                  </a:lnTo>
                  <a:lnTo>
                    <a:pt x="959586" y="386346"/>
                  </a:lnTo>
                  <a:lnTo>
                    <a:pt x="959586" y="379018"/>
                  </a:lnTo>
                  <a:lnTo>
                    <a:pt x="960704" y="376072"/>
                  </a:lnTo>
                  <a:lnTo>
                    <a:pt x="965212" y="371043"/>
                  </a:lnTo>
                  <a:lnTo>
                    <a:pt x="969010" y="368528"/>
                  </a:lnTo>
                  <a:lnTo>
                    <a:pt x="974382" y="366026"/>
                  </a:lnTo>
                  <a:lnTo>
                    <a:pt x="979766" y="368528"/>
                  </a:lnTo>
                  <a:lnTo>
                    <a:pt x="983589" y="371043"/>
                  </a:lnTo>
                  <a:lnTo>
                    <a:pt x="985824" y="373570"/>
                  </a:lnTo>
                  <a:lnTo>
                    <a:pt x="988098" y="376097"/>
                  </a:lnTo>
                  <a:lnTo>
                    <a:pt x="989203" y="379018"/>
                  </a:lnTo>
                  <a:lnTo>
                    <a:pt x="989215" y="386346"/>
                  </a:lnTo>
                  <a:lnTo>
                    <a:pt x="989215" y="363232"/>
                  </a:lnTo>
                  <a:lnTo>
                    <a:pt x="984173" y="360514"/>
                  </a:lnTo>
                  <a:lnTo>
                    <a:pt x="988364" y="357886"/>
                  </a:lnTo>
                  <a:lnTo>
                    <a:pt x="991336" y="355231"/>
                  </a:lnTo>
                  <a:lnTo>
                    <a:pt x="991489" y="355092"/>
                  </a:lnTo>
                  <a:lnTo>
                    <a:pt x="993648" y="351891"/>
                  </a:lnTo>
                  <a:lnTo>
                    <a:pt x="995553" y="349110"/>
                  </a:lnTo>
                  <a:lnTo>
                    <a:pt x="996505" y="346062"/>
                  </a:lnTo>
                  <a:lnTo>
                    <a:pt x="996569" y="337223"/>
                  </a:lnTo>
                  <a:lnTo>
                    <a:pt x="995311" y="334670"/>
                  </a:lnTo>
                  <a:lnTo>
                    <a:pt x="994562" y="333159"/>
                  </a:lnTo>
                  <a:lnTo>
                    <a:pt x="986548" y="327037"/>
                  </a:lnTo>
                  <a:lnTo>
                    <a:pt x="986002" y="326885"/>
                  </a:lnTo>
                  <a:lnTo>
                    <a:pt x="986002" y="340550"/>
                  </a:lnTo>
                  <a:lnTo>
                    <a:pt x="985939" y="345833"/>
                  </a:lnTo>
                  <a:lnTo>
                    <a:pt x="985037" y="347776"/>
                  </a:lnTo>
                  <a:lnTo>
                    <a:pt x="980998" y="351891"/>
                  </a:lnTo>
                  <a:lnTo>
                    <a:pt x="978115" y="353695"/>
                  </a:lnTo>
                  <a:lnTo>
                    <a:pt x="974382" y="355231"/>
                  </a:lnTo>
                  <a:lnTo>
                    <a:pt x="970635" y="353745"/>
                  </a:lnTo>
                  <a:lnTo>
                    <a:pt x="967752" y="351942"/>
                  </a:lnTo>
                  <a:lnTo>
                    <a:pt x="963777" y="347840"/>
                  </a:lnTo>
                  <a:lnTo>
                    <a:pt x="962901" y="345833"/>
                  </a:lnTo>
                  <a:lnTo>
                    <a:pt x="962774" y="340550"/>
                  </a:lnTo>
                  <a:lnTo>
                    <a:pt x="963803" y="338518"/>
                  </a:lnTo>
                  <a:lnTo>
                    <a:pt x="967994" y="335445"/>
                  </a:lnTo>
                  <a:lnTo>
                    <a:pt x="970826" y="334670"/>
                  </a:lnTo>
                  <a:lnTo>
                    <a:pt x="978077" y="334670"/>
                  </a:lnTo>
                  <a:lnTo>
                    <a:pt x="980960" y="335445"/>
                  </a:lnTo>
                  <a:lnTo>
                    <a:pt x="985012" y="338518"/>
                  </a:lnTo>
                  <a:lnTo>
                    <a:pt x="986002" y="340550"/>
                  </a:lnTo>
                  <a:lnTo>
                    <a:pt x="986002" y="326885"/>
                  </a:lnTo>
                  <a:lnTo>
                    <a:pt x="981163" y="325501"/>
                  </a:lnTo>
                  <a:lnTo>
                    <a:pt x="967587" y="325501"/>
                  </a:lnTo>
                  <a:lnTo>
                    <a:pt x="962215" y="327063"/>
                  </a:lnTo>
                  <a:lnTo>
                    <a:pt x="954239" y="333311"/>
                  </a:lnTo>
                  <a:lnTo>
                    <a:pt x="952233" y="337502"/>
                  </a:lnTo>
                  <a:lnTo>
                    <a:pt x="952233" y="346062"/>
                  </a:lnTo>
                  <a:lnTo>
                    <a:pt x="953262" y="349211"/>
                  </a:lnTo>
                  <a:lnTo>
                    <a:pt x="957376" y="355117"/>
                  </a:lnTo>
                  <a:lnTo>
                    <a:pt x="960488" y="357886"/>
                  </a:lnTo>
                  <a:lnTo>
                    <a:pt x="964628" y="360514"/>
                  </a:lnTo>
                  <a:lnTo>
                    <a:pt x="958900" y="363651"/>
                  </a:lnTo>
                  <a:lnTo>
                    <a:pt x="954836" y="366915"/>
                  </a:lnTo>
                  <a:lnTo>
                    <a:pt x="949807" y="373913"/>
                  </a:lnTo>
                  <a:lnTo>
                    <a:pt x="948563" y="378053"/>
                  </a:lnTo>
                  <a:lnTo>
                    <a:pt x="948563" y="389661"/>
                  </a:lnTo>
                  <a:lnTo>
                    <a:pt x="950810" y="394995"/>
                  </a:lnTo>
                  <a:lnTo>
                    <a:pt x="959815" y="402590"/>
                  </a:lnTo>
                  <a:lnTo>
                    <a:pt x="966177" y="404469"/>
                  </a:lnTo>
                  <a:lnTo>
                    <a:pt x="982611" y="404469"/>
                  </a:lnTo>
                  <a:lnTo>
                    <a:pt x="988987" y="402666"/>
                  </a:lnTo>
                  <a:lnTo>
                    <a:pt x="997991" y="395351"/>
                  </a:lnTo>
                  <a:lnTo>
                    <a:pt x="998131" y="395046"/>
                  </a:lnTo>
                  <a:lnTo>
                    <a:pt x="1000239" y="390207"/>
                  </a:lnTo>
                  <a:close/>
                </a:path>
                <a:path w="1313179" h="404495">
                  <a:moveTo>
                    <a:pt x="1050874" y="0"/>
                  </a:moveTo>
                  <a:lnTo>
                    <a:pt x="1028941" y="0"/>
                  </a:lnTo>
                  <a:lnTo>
                    <a:pt x="1028941" y="312889"/>
                  </a:lnTo>
                  <a:lnTo>
                    <a:pt x="1050874" y="312889"/>
                  </a:lnTo>
                  <a:lnTo>
                    <a:pt x="1050874" y="0"/>
                  </a:lnTo>
                  <a:close/>
                </a:path>
                <a:path w="1313179" h="404495">
                  <a:moveTo>
                    <a:pt x="1082776" y="339979"/>
                  </a:moveTo>
                  <a:lnTo>
                    <a:pt x="1080554" y="334835"/>
                  </a:lnTo>
                  <a:lnTo>
                    <a:pt x="1071676" y="327253"/>
                  </a:lnTo>
                  <a:lnTo>
                    <a:pt x="1065593" y="325361"/>
                  </a:lnTo>
                  <a:lnTo>
                    <a:pt x="1054011" y="325361"/>
                  </a:lnTo>
                  <a:lnTo>
                    <a:pt x="1050366" y="325805"/>
                  </a:lnTo>
                  <a:lnTo>
                    <a:pt x="1043635" y="327647"/>
                  </a:lnTo>
                  <a:lnTo>
                    <a:pt x="1040460" y="329031"/>
                  </a:lnTo>
                  <a:lnTo>
                    <a:pt x="1037475" y="330898"/>
                  </a:lnTo>
                  <a:lnTo>
                    <a:pt x="1037475" y="342874"/>
                  </a:lnTo>
                  <a:lnTo>
                    <a:pt x="1041984" y="339877"/>
                  </a:lnTo>
                  <a:lnTo>
                    <a:pt x="1045921" y="337667"/>
                  </a:lnTo>
                  <a:lnTo>
                    <a:pt x="1052664" y="334860"/>
                  </a:lnTo>
                  <a:lnTo>
                    <a:pt x="1055700" y="334175"/>
                  </a:lnTo>
                  <a:lnTo>
                    <a:pt x="1062177" y="334175"/>
                  </a:lnTo>
                  <a:lnTo>
                    <a:pt x="1065276" y="335241"/>
                  </a:lnTo>
                  <a:lnTo>
                    <a:pt x="1070178" y="339458"/>
                  </a:lnTo>
                  <a:lnTo>
                    <a:pt x="1071397" y="342087"/>
                  </a:lnTo>
                  <a:lnTo>
                    <a:pt x="1071397" y="347992"/>
                  </a:lnTo>
                  <a:lnTo>
                    <a:pt x="1070597" y="350520"/>
                  </a:lnTo>
                  <a:lnTo>
                    <a:pt x="1067460" y="355003"/>
                  </a:lnTo>
                  <a:lnTo>
                    <a:pt x="1064577" y="357530"/>
                  </a:lnTo>
                  <a:lnTo>
                    <a:pt x="1051636" y="366242"/>
                  </a:lnTo>
                  <a:lnTo>
                    <a:pt x="1045895" y="370141"/>
                  </a:lnTo>
                  <a:lnTo>
                    <a:pt x="1041844" y="374446"/>
                  </a:lnTo>
                  <a:lnTo>
                    <a:pt x="1037132" y="383908"/>
                  </a:lnTo>
                  <a:lnTo>
                    <a:pt x="1035951" y="390258"/>
                  </a:lnTo>
                  <a:lnTo>
                    <a:pt x="1035951" y="398221"/>
                  </a:lnTo>
                  <a:lnTo>
                    <a:pt x="1036129" y="402755"/>
                  </a:lnTo>
                  <a:lnTo>
                    <a:pt x="1081557" y="402755"/>
                  </a:lnTo>
                  <a:lnTo>
                    <a:pt x="1081557" y="393458"/>
                  </a:lnTo>
                  <a:lnTo>
                    <a:pt x="1047635" y="393458"/>
                  </a:lnTo>
                  <a:lnTo>
                    <a:pt x="1047635" y="387692"/>
                  </a:lnTo>
                  <a:lnTo>
                    <a:pt x="1048550" y="384543"/>
                  </a:lnTo>
                  <a:lnTo>
                    <a:pt x="1052271" y="379095"/>
                  </a:lnTo>
                  <a:lnTo>
                    <a:pt x="1055725" y="376059"/>
                  </a:lnTo>
                  <a:lnTo>
                    <a:pt x="1073150" y="364629"/>
                  </a:lnTo>
                  <a:lnTo>
                    <a:pt x="1076972" y="361213"/>
                  </a:lnTo>
                  <a:lnTo>
                    <a:pt x="1081620" y="354406"/>
                  </a:lnTo>
                  <a:lnTo>
                    <a:pt x="1082776" y="350634"/>
                  </a:lnTo>
                  <a:lnTo>
                    <a:pt x="1082776" y="339979"/>
                  </a:lnTo>
                  <a:close/>
                </a:path>
                <a:path w="1313179" h="404495">
                  <a:moveTo>
                    <a:pt x="1087412" y="0"/>
                  </a:moveTo>
                  <a:lnTo>
                    <a:pt x="1065491" y="0"/>
                  </a:lnTo>
                  <a:lnTo>
                    <a:pt x="1065491" y="312889"/>
                  </a:lnTo>
                  <a:lnTo>
                    <a:pt x="1087412" y="312889"/>
                  </a:lnTo>
                  <a:lnTo>
                    <a:pt x="1087412" y="0"/>
                  </a:lnTo>
                  <a:close/>
                </a:path>
                <a:path w="1313179" h="404495">
                  <a:moveTo>
                    <a:pt x="1147737" y="0"/>
                  </a:moveTo>
                  <a:lnTo>
                    <a:pt x="1114831" y="0"/>
                  </a:lnTo>
                  <a:lnTo>
                    <a:pt x="1114831" y="312889"/>
                  </a:lnTo>
                  <a:lnTo>
                    <a:pt x="1147737" y="312889"/>
                  </a:lnTo>
                  <a:lnTo>
                    <a:pt x="1147737" y="0"/>
                  </a:lnTo>
                  <a:close/>
                </a:path>
                <a:path w="1313179" h="404495">
                  <a:moveTo>
                    <a:pt x="1171143" y="355981"/>
                  </a:moveTo>
                  <a:lnTo>
                    <a:pt x="1170470" y="348437"/>
                  </a:lnTo>
                  <a:lnTo>
                    <a:pt x="1167739" y="336461"/>
                  </a:lnTo>
                  <a:lnTo>
                    <a:pt x="1166723" y="334302"/>
                  </a:lnTo>
                  <a:lnTo>
                    <a:pt x="1165771" y="332270"/>
                  </a:lnTo>
                  <a:lnTo>
                    <a:pt x="1163142" y="329780"/>
                  </a:lnTo>
                  <a:lnTo>
                    <a:pt x="1161630" y="328320"/>
                  </a:lnTo>
                  <a:lnTo>
                    <a:pt x="1160056" y="327558"/>
                  </a:lnTo>
                  <a:lnTo>
                    <a:pt x="1160056" y="373634"/>
                  </a:lnTo>
                  <a:lnTo>
                    <a:pt x="1159802" y="378650"/>
                  </a:lnTo>
                  <a:lnTo>
                    <a:pt x="1152753" y="394398"/>
                  </a:lnTo>
                  <a:lnTo>
                    <a:pt x="1151115" y="394843"/>
                  </a:lnTo>
                  <a:lnTo>
                    <a:pt x="1148626" y="395046"/>
                  </a:lnTo>
                  <a:lnTo>
                    <a:pt x="1140993" y="395046"/>
                  </a:lnTo>
                  <a:lnTo>
                    <a:pt x="1138097" y="394728"/>
                  </a:lnTo>
                  <a:lnTo>
                    <a:pt x="1135011" y="393382"/>
                  </a:lnTo>
                  <a:lnTo>
                    <a:pt x="1133894" y="392163"/>
                  </a:lnTo>
                  <a:lnTo>
                    <a:pt x="1133182" y="390385"/>
                  </a:lnTo>
                  <a:lnTo>
                    <a:pt x="1132268" y="388302"/>
                  </a:lnTo>
                  <a:lnTo>
                    <a:pt x="1131582" y="385127"/>
                  </a:lnTo>
                  <a:lnTo>
                    <a:pt x="1130706" y="376516"/>
                  </a:lnTo>
                  <a:lnTo>
                    <a:pt x="1130579" y="373634"/>
                  </a:lnTo>
                  <a:lnTo>
                    <a:pt x="1130566" y="355981"/>
                  </a:lnTo>
                  <a:lnTo>
                    <a:pt x="1130744" y="351980"/>
                  </a:lnTo>
                  <a:lnTo>
                    <a:pt x="1131303" y="347624"/>
                  </a:lnTo>
                  <a:lnTo>
                    <a:pt x="1131836" y="343154"/>
                  </a:lnTo>
                  <a:lnTo>
                    <a:pt x="1132662" y="339852"/>
                  </a:lnTo>
                  <a:lnTo>
                    <a:pt x="1134427" y="336461"/>
                  </a:lnTo>
                  <a:lnTo>
                    <a:pt x="1135570" y="335584"/>
                  </a:lnTo>
                  <a:lnTo>
                    <a:pt x="1137259" y="335089"/>
                  </a:lnTo>
                  <a:lnTo>
                    <a:pt x="1138936" y="334568"/>
                  </a:lnTo>
                  <a:lnTo>
                    <a:pt x="1141603" y="334302"/>
                  </a:lnTo>
                  <a:lnTo>
                    <a:pt x="1148969" y="334302"/>
                  </a:lnTo>
                  <a:lnTo>
                    <a:pt x="1160056" y="373634"/>
                  </a:lnTo>
                  <a:lnTo>
                    <a:pt x="1160056" y="327558"/>
                  </a:lnTo>
                  <a:lnTo>
                    <a:pt x="1159357" y="327202"/>
                  </a:lnTo>
                  <a:lnTo>
                    <a:pt x="1153401" y="325742"/>
                  </a:lnTo>
                  <a:lnTo>
                    <a:pt x="1149692" y="325374"/>
                  </a:lnTo>
                  <a:lnTo>
                    <a:pt x="1140218" y="325374"/>
                  </a:lnTo>
                  <a:lnTo>
                    <a:pt x="1119492" y="373634"/>
                  </a:lnTo>
                  <a:lnTo>
                    <a:pt x="1120038" y="380288"/>
                  </a:lnTo>
                  <a:lnTo>
                    <a:pt x="1140218" y="404469"/>
                  </a:lnTo>
                  <a:lnTo>
                    <a:pt x="1150277" y="404469"/>
                  </a:lnTo>
                  <a:lnTo>
                    <a:pt x="1166914" y="395046"/>
                  </a:lnTo>
                  <a:lnTo>
                    <a:pt x="1168260" y="391769"/>
                  </a:lnTo>
                  <a:lnTo>
                    <a:pt x="1169403" y="386219"/>
                  </a:lnTo>
                  <a:lnTo>
                    <a:pt x="1170571" y="380707"/>
                  </a:lnTo>
                  <a:lnTo>
                    <a:pt x="1171143" y="373634"/>
                  </a:lnTo>
                  <a:lnTo>
                    <a:pt x="1171143" y="355981"/>
                  </a:lnTo>
                  <a:close/>
                </a:path>
                <a:path w="1313179" h="404495">
                  <a:moveTo>
                    <a:pt x="1184287" y="0"/>
                  </a:moveTo>
                  <a:lnTo>
                    <a:pt x="1175156" y="0"/>
                  </a:lnTo>
                  <a:lnTo>
                    <a:pt x="1175156" y="312889"/>
                  </a:lnTo>
                  <a:lnTo>
                    <a:pt x="1184287" y="312889"/>
                  </a:lnTo>
                  <a:lnTo>
                    <a:pt x="1184287" y="0"/>
                  </a:lnTo>
                  <a:close/>
                </a:path>
                <a:path w="1313179" h="404495">
                  <a:moveTo>
                    <a:pt x="1208963" y="12"/>
                  </a:moveTo>
                  <a:lnTo>
                    <a:pt x="1199819" y="12"/>
                  </a:lnTo>
                  <a:lnTo>
                    <a:pt x="1199819" y="386003"/>
                  </a:lnTo>
                  <a:lnTo>
                    <a:pt x="1208963" y="386003"/>
                  </a:lnTo>
                  <a:lnTo>
                    <a:pt x="1208963" y="12"/>
                  </a:lnTo>
                  <a:close/>
                </a:path>
                <a:path w="1313179" h="404495">
                  <a:moveTo>
                    <a:pt x="1233639" y="12"/>
                  </a:moveTo>
                  <a:lnTo>
                    <a:pt x="1224508" y="12"/>
                  </a:lnTo>
                  <a:lnTo>
                    <a:pt x="1224508" y="386003"/>
                  </a:lnTo>
                  <a:lnTo>
                    <a:pt x="1233639" y="386003"/>
                  </a:lnTo>
                  <a:lnTo>
                    <a:pt x="1233639" y="12"/>
                  </a:lnTo>
                  <a:close/>
                </a:path>
                <a:path w="1313179" h="404495">
                  <a:moveTo>
                    <a:pt x="1312837" y="362699"/>
                  </a:moveTo>
                  <a:lnTo>
                    <a:pt x="1261897" y="328549"/>
                  </a:lnTo>
                  <a:lnTo>
                    <a:pt x="1261897" y="341299"/>
                  </a:lnTo>
                  <a:lnTo>
                    <a:pt x="1298003" y="364439"/>
                  </a:lnTo>
                  <a:lnTo>
                    <a:pt x="1261897" y="387578"/>
                  </a:lnTo>
                  <a:lnTo>
                    <a:pt x="1261897" y="400431"/>
                  </a:lnTo>
                  <a:lnTo>
                    <a:pt x="1312837" y="366229"/>
                  </a:lnTo>
                  <a:lnTo>
                    <a:pt x="1312837" y="3626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" name="object 142"/>
          <p:cNvSpPr/>
          <p:nvPr/>
        </p:nvSpPr>
        <p:spPr>
          <a:xfrm>
            <a:off x="3823060" y="8385749"/>
            <a:ext cx="1738630" cy="1905635"/>
          </a:xfrm>
          <a:custGeom>
            <a:avLst/>
            <a:gdLst/>
            <a:ahLst/>
            <a:cxnLst/>
            <a:rect l="l" t="t" r="r" b="b"/>
            <a:pathLst>
              <a:path w="1738629" h="190563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3054"/>
                </a:lnTo>
                <a:lnTo>
                  <a:pt x="1124" y="1874677"/>
                </a:lnTo>
                <a:lnTo>
                  <a:pt x="8999" y="1896051"/>
                </a:lnTo>
                <a:lnTo>
                  <a:pt x="30373" y="1903925"/>
                </a:lnTo>
                <a:lnTo>
                  <a:pt x="71996" y="1905050"/>
                </a:lnTo>
                <a:lnTo>
                  <a:pt x="1666595" y="1905050"/>
                </a:lnTo>
                <a:lnTo>
                  <a:pt x="1708218" y="1903925"/>
                </a:lnTo>
                <a:lnTo>
                  <a:pt x="1729592" y="1896051"/>
                </a:lnTo>
                <a:lnTo>
                  <a:pt x="1737466" y="1874677"/>
                </a:lnTo>
                <a:lnTo>
                  <a:pt x="1738591" y="183305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 txBox="1"/>
          <p:nvPr/>
        </p:nvSpPr>
        <p:spPr>
          <a:xfrm>
            <a:off x="3916805" y="8491678"/>
            <a:ext cx="1539875" cy="3295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sz="1000" b="1" spc="-60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MEDLEY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</a:pPr>
            <a:r>
              <a:rPr sz="1000" b="1" spc="40" dirty="0">
                <a:latin typeface="Trebuchet MS"/>
                <a:cs typeface="Trebuchet MS"/>
              </a:rPr>
              <a:t>100%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FRUIT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JUICE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44" name="object 144"/>
          <p:cNvGraphicFramePr>
            <a:graphicFrameLocks noGrp="1"/>
          </p:cNvGraphicFramePr>
          <p:nvPr/>
        </p:nvGraphicFramePr>
        <p:xfrm>
          <a:off x="3930359" y="9450168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RH-FME-T200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6005118001813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5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16005118001810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145" name="object 145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4486577" y="7413142"/>
            <a:ext cx="400255" cy="885681"/>
          </a:xfrm>
          <a:prstGeom prst="rect">
            <a:avLst/>
          </a:prstGeom>
        </p:spPr>
      </p:pic>
      <p:grpSp>
        <p:nvGrpSpPr>
          <p:cNvPr id="146" name="object 146"/>
          <p:cNvGrpSpPr/>
          <p:nvPr/>
        </p:nvGrpSpPr>
        <p:grpSpPr>
          <a:xfrm>
            <a:off x="4029951" y="9041714"/>
            <a:ext cx="1351280" cy="367665"/>
            <a:chOff x="4029951" y="9041714"/>
            <a:chExt cx="1351280" cy="367665"/>
          </a:xfrm>
        </p:grpSpPr>
        <p:sp>
          <p:nvSpPr>
            <p:cNvPr id="147" name="object 147"/>
            <p:cNvSpPr/>
            <p:nvPr/>
          </p:nvSpPr>
          <p:spPr>
            <a:xfrm>
              <a:off x="4029951" y="9041727"/>
              <a:ext cx="1351280" cy="367665"/>
            </a:xfrm>
            <a:custGeom>
              <a:avLst/>
              <a:gdLst/>
              <a:ahLst/>
              <a:cxnLst/>
              <a:rect l="l" t="t" r="r" b="b"/>
              <a:pathLst>
                <a:path w="1351279" h="367665">
                  <a:moveTo>
                    <a:pt x="1351127" y="0"/>
                  </a:moveTo>
                  <a:lnTo>
                    <a:pt x="0" y="0"/>
                  </a:lnTo>
                  <a:lnTo>
                    <a:pt x="0" y="367207"/>
                  </a:lnTo>
                  <a:lnTo>
                    <a:pt x="1351127" y="367207"/>
                  </a:lnTo>
                  <a:lnTo>
                    <a:pt x="1351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4051058" y="9041714"/>
              <a:ext cx="1313180" cy="353060"/>
            </a:xfrm>
            <a:custGeom>
              <a:avLst/>
              <a:gdLst/>
              <a:ahLst/>
              <a:cxnLst/>
              <a:rect l="l" t="t" r="r" b="b"/>
              <a:pathLst>
                <a:path w="1313179" h="353059">
                  <a:moveTo>
                    <a:pt x="51689" y="320001"/>
                  </a:moveTo>
                  <a:lnTo>
                    <a:pt x="49415" y="314198"/>
                  </a:lnTo>
                  <a:lnTo>
                    <a:pt x="47205" y="311937"/>
                  </a:lnTo>
                  <a:lnTo>
                    <a:pt x="40665" y="305244"/>
                  </a:lnTo>
                  <a:lnTo>
                    <a:pt x="40665" y="322453"/>
                  </a:lnTo>
                  <a:lnTo>
                    <a:pt x="40627" y="332257"/>
                  </a:lnTo>
                  <a:lnTo>
                    <a:pt x="39370" y="336042"/>
                  </a:lnTo>
                  <a:lnTo>
                    <a:pt x="34239" y="341731"/>
                  </a:lnTo>
                  <a:lnTo>
                    <a:pt x="30657" y="343166"/>
                  </a:lnTo>
                  <a:lnTo>
                    <a:pt x="21475" y="343166"/>
                  </a:lnTo>
                  <a:lnTo>
                    <a:pt x="17805" y="341731"/>
                  </a:lnTo>
                  <a:lnTo>
                    <a:pt x="12369" y="336042"/>
                  </a:lnTo>
                  <a:lnTo>
                    <a:pt x="11036" y="332257"/>
                  </a:lnTo>
                  <a:lnTo>
                    <a:pt x="11150" y="322453"/>
                  </a:lnTo>
                  <a:lnTo>
                    <a:pt x="40665" y="322453"/>
                  </a:lnTo>
                  <a:lnTo>
                    <a:pt x="40665" y="305244"/>
                  </a:lnTo>
                  <a:lnTo>
                    <a:pt x="40373" y="304939"/>
                  </a:lnTo>
                  <a:lnTo>
                    <a:pt x="39090" y="304419"/>
                  </a:lnTo>
                  <a:lnTo>
                    <a:pt x="34709" y="302641"/>
                  </a:lnTo>
                  <a:lnTo>
                    <a:pt x="26250" y="302641"/>
                  </a:lnTo>
                  <a:lnTo>
                    <a:pt x="24638" y="302780"/>
                  </a:lnTo>
                  <a:lnTo>
                    <a:pt x="21463" y="303403"/>
                  </a:lnTo>
                  <a:lnTo>
                    <a:pt x="19913" y="303847"/>
                  </a:lnTo>
                  <a:lnTo>
                    <a:pt x="18402" y="304419"/>
                  </a:lnTo>
                  <a:lnTo>
                    <a:pt x="22733" y="298246"/>
                  </a:lnTo>
                  <a:lnTo>
                    <a:pt x="27051" y="292760"/>
                  </a:lnTo>
                  <a:lnTo>
                    <a:pt x="35572" y="283108"/>
                  </a:lnTo>
                  <a:lnTo>
                    <a:pt x="40081" y="278625"/>
                  </a:lnTo>
                  <a:lnTo>
                    <a:pt x="44831" y="274485"/>
                  </a:lnTo>
                  <a:lnTo>
                    <a:pt x="30835" y="274485"/>
                  </a:lnTo>
                  <a:lnTo>
                    <a:pt x="2501" y="310197"/>
                  </a:lnTo>
                  <a:lnTo>
                    <a:pt x="0" y="318236"/>
                  </a:lnTo>
                  <a:lnTo>
                    <a:pt x="0" y="334035"/>
                  </a:lnTo>
                  <a:lnTo>
                    <a:pt x="2374" y="340563"/>
                  </a:lnTo>
                  <a:lnTo>
                    <a:pt x="11861" y="350291"/>
                  </a:lnTo>
                  <a:lnTo>
                    <a:pt x="18186" y="352717"/>
                  </a:lnTo>
                  <a:lnTo>
                    <a:pt x="33680" y="352717"/>
                  </a:lnTo>
                  <a:lnTo>
                    <a:pt x="39827" y="350329"/>
                  </a:lnTo>
                  <a:lnTo>
                    <a:pt x="46964" y="343166"/>
                  </a:lnTo>
                  <a:lnTo>
                    <a:pt x="49314" y="340804"/>
                  </a:lnTo>
                  <a:lnTo>
                    <a:pt x="51689" y="334606"/>
                  </a:lnTo>
                  <a:lnTo>
                    <a:pt x="51689" y="320001"/>
                  </a:lnTo>
                  <a:close/>
                </a:path>
                <a:path w="1313179" h="353059">
                  <a:moveTo>
                    <a:pt x="88595" y="0"/>
                  </a:moveTo>
                  <a:lnTo>
                    <a:pt x="78549" y="0"/>
                  </a:lnTo>
                  <a:lnTo>
                    <a:pt x="78549" y="334505"/>
                  </a:lnTo>
                  <a:lnTo>
                    <a:pt x="88595" y="334505"/>
                  </a:lnTo>
                  <a:lnTo>
                    <a:pt x="88595" y="0"/>
                  </a:lnTo>
                  <a:close/>
                </a:path>
                <a:path w="1313179" h="353059">
                  <a:moveTo>
                    <a:pt x="112369" y="0"/>
                  </a:moveTo>
                  <a:lnTo>
                    <a:pt x="103225" y="0"/>
                  </a:lnTo>
                  <a:lnTo>
                    <a:pt x="103225" y="334505"/>
                  </a:lnTo>
                  <a:lnTo>
                    <a:pt x="112369" y="334505"/>
                  </a:lnTo>
                  <a:lnTo>
                    <a:pt x="112369" y="0"/>
                  </a:lnTo>
                  <a:close/>
                </a:path>
                <a:path w="1313179" h="353059">
                  <a:moveTo>
                    <a:pt x="173596" y="0"/>
                  </a:moveTo>
                  <a:lnTo>
                    <a:pt x="151663" y="0"/>
                  </a:lnTo>
                  <a:lnTo>
                    <a:pt x="151663" y="261366"/>
                  </a:lnTo>
                  <a:lnTo>
                    <a:pt x="173596" y="261366"/>
                  </a:lnTo>
                  <a:lnTo>
                    <a:pt x="173596" y="0"/>
                  </a:lnTo>
                  <a:close/>
                </a:path>
                <a:path w="1313179" h="353059">
                  <a:moveTo>
                    <a:pt x="184188" y="304469"/>
                  </a:moveTo>
                  <a:lnTo>
                    <a:pt x="176187" y="278269"/>
                  </a:lnTo>
                  <a:lnTo>
                    <a:pt x="174675" y="276809"/>
                  </a:lnTo>
                  <a:lnTo>
                    <a:pt x="173113" y="276047"/>
                  </a:lnTo>
                  <a:lnTo>
                    <a:pt x="173113" y="322122"/>
                  </a:lnTo>
                  <a:lnTo>
                    <a:pt x="172847" y="327139"/>
                  </a:lnTo>
                  <a:lnTo>
                    <a:pt x="171615" y="336194"/>
                  </a:lnTo>
                  <a:lnTo>
                    <a:pt x="170688" y="339242"/>
                  </a:lnTo>
                  <a:lnTo>
                    <a:pt x="169392" y="340829"/>
                  </a:lnTo>
                  <a:lnTo>
                    <a:pt x="168643" y="341795"/>
                  </a:lnTo>
                  <a:lnTo>
                    <a:pt x="167436" y="342493"/>
                  </a:lnTo>
                  <a:lnTo>
                    <a:pt x="165798" y="342887"/>
                  </a:lnTo>
                  <a:lnTo>
                    <a:pt x="164172" y="343331"/>
                  </a:lnTo>
                  <a:lnTo>
                    <a:pt x="161683" y="343535"/>
                  </a:lnTo>
                  <a:lnTo>
                    <a:pt x="154038" y="343535"/>
                  </a:lnTo>
                  <a:lnTo>
                    <a:pt x="151155" y="343217"/>
                  </a:lnTo>
                  <a:lnTo>
                    <a:pt x="148056" y="341871"/>
                  </a:lnTo>
                  <a:lnTo>
                    <a:pt x="146951" y="340652"/>
                  </a:lnTo>
                  <a:lnTo>
                    <a:pt x="146227" y="338874"/>
                  </a:lnTo>
                  <a:lnTo>
                    <a:pt x="145313" y="336791"/>
                  </a:lnTo>
                  <a:lnTo>
                    <a:pt x="143624" y="304469"/>
                  </a:lnTo>
                  <a:lnTo>
                    <a:pt x="143814" y="300469"/>
                  </a:lnTo>
                  <a:lnTo>
                    <a:pt x="150304" y="283578"/>
                  </a:lnTo>
                  <a:lnTo>
                    <a:pt x="151980" y="283057"/>
                  </a:lnTo>
                  <a:lnTo>
                    <a:pt x="154660" y="282790"/>
                  </a:lnTo>
                  <a:lnTo>
                    <a:pt x="162026" y="282790"/>
                  </a:lnTo>
                  <a:lnTo>
                    <a:pt x="173113" y="322122"/>
                  </a:lnTo>
                  <a:lnTo>
                    <a:pt x="173113" y="276047"/>
                  </a:lnTo>
                  <a:lnTo>
                    <a:pt x="172402" y="275691"/>
                  </a:lnTo>
                  <a:lnTo>
                    <a:pt x="166458" y="274231"/>
                  </a:lnTo>
                  <a:lnTo>
                    <a:pt x="162737" y="273862"/>
                  </a:lnTo>
                  <a:lnTo>
                    <a:pt x="153276" y="273862"/>
                  </a:lnTo>
                  <a:lnTo>
                    <a:pt x="132537" y="322122"/>
                  </a:lnTo>
                  <a:lnTo>
                    <a:pt x="133083" y="328777"/>
                  </a:lnTo>
                  <a:lnTo>
                    <a:pt x="153276" y="352958"/>
                  </a:lnTo>
                  <a:lnTo>
                    <a:pt x="163322" y="352958"/>
                  </a:lnTo>
                  <a:lnTo>
                    <a:pt x="182499" y="334479"/>
                  </a:lnTo>
                  <a:lnTo>
                    <a:pt x="183603" y="329298"/>
                  </a:lnTo>
                  <a:lnTo>
                    <a:pt x="184188" y="322122"/>
                  </a:lnTo>
                  <a:lnTo>
                    <a:pt x="184188" y="304469"/>
                  </a:lnTo>
                  <a:close/>
                </a:path>
                <a:path w="1313179" h="353059">
                  <a:moveTo>
                    <a:pt x="198259" y="0"/>
                  </a:moveTo>
                  <a:lnTo>
                    <a:pt x="189128" y="0"/>
                  </a:lnTo>
                  <a:lnTo>
                    <a:pt x="189128" y="261366"/>
                  </a:lnTo>
                  <a:lnTo>
                    <a:pt x="198259" y="261366"/>
                  </a:lnTo>
                  <a:lnTo>
                    <a:pt x="198259" y="0"/>
                  </a:lnTo>
                  <a:close/>
                </a:path>
                <a:path w="1313179" h="353059">
                  <a:moveTo>
                    <a:pt x="222021" y="0"/>
                  </a:moveTo>
                  <a:lnTo>
                    <a:pt x="212890" y="0"/>
                  </a:lnTo>
                  <a:lnTo>
                    <a:pt x="212890" y="261366"/>
                  </a:lnTo>
                  <a:lnTo>
                    <a:pt x="222021" y="261366"/>
                  </a:lnTo>
                  <a:lnTo>
                    <a:pt x="222021" y="0"/>
                  </a:lnTo>
                  <a:close/>
                </a:path>
                <a:path w="1313179" h="353059">
                  <a:moveTo>
                    <a:pt x="269189" y="304469"/>
                  </a:moveTo>
                  <a:lnTo>
                    <a:pt x="268503" y="296926"/>
                  </a:lnTo>
                  <a:lnTo>
                    <a:pt x="265772" y="284949"/>
                  </a:lnTo>
                  <a:lnTo>
                    <a:pt x="264756" y="282790"/>
                  </a:lnTo>
                  <a:lnTo>
                    <a:pt x="263817" y="280758"/>
                  </a:lnTo>
                  <a:lnTo>
                    <a:pt x="261175" y="278269"/>
                  </a:lnTo>
                  <a:lnTo>
                    <a:pt x="259676" y="276809"/>
                  </a:lnTo>
                  <a:lnTo>
                    <a:pt x="258114" y="276047"/>
                  </a:lnTo>
                  <a:lnTo>
                    <a:pt x="258114" y="322122"/>
                  </a:lnTo>
                  <a:lnTo>
                    <a:pt x="257848" y="327139"/>
                  </a:lnTo>
                  <a:lnTo>
                    <a:pt x="250799" y="342887"/>
                  </a:lnTo>
                  <a:lnTo>
                    <a:pt x="249161" y="343331"/>
                  </a:lnTo>
                  <a:lnTo>
                    <a:pt x="246684" y="343535"/>
                  </a:lnTo>
                  <a:lnTo>
                    <a:pt x="239039" y="343535"/>
                  </a:lnTo>
                  <a:lnTo>
                    <a:pt x="236143" y="343217"/>
                  </a:lnTo>
                  <a:lnTo>
                    <a:pt x="233057" y="341871"/>
                  </a:lnTo>
                  <a:lnTo>
                    <a:pt x="231927" y="340652"/>
                  </a:lnTo>
                  <a:lnTo>
                    <a:pt x="231228" y="338874"/>
                  </a:lnTo>
                  <a:lnTo>
                    <a:pt x="230314" y="336791"/>
                  </a:lnTo>
                  <a:lnTo>
                    <a:pt x="229628" y="333616"/>
                  </a:lnTo>
                  <a:lnTo>
                    <a:pt x="228752" y="325005"/>
                  </a:lnTo>
                  <a:lnTo>
                    <a:pt x="228625" y="322122"/>
                  </a:lnTo>
                  <a:lnTo>
                    <a:pt x="228612" y="304469"/>
                  </a:lnTo>
                  <a:lnTo>
                    <a:pt x="228790" y="300469"/>
                  </a:lnTo>
                  <a:lnTo>
                    <a:pt x="235305" y="283578"/>
                  </a:lnTo>
                  <a:lnTo>
                    <a:pt x="236982" y="283057"/>
                  </a:lnTo>
                  <a:lnTo>
                    <a:pt x="239649" y="282790"/>
                  </a:lnTo>
                  <a:lnTo>
                    <a:pt x="247015" y="282790"/>
                  </a:lnTo>
                  <a:lnTo>
                    <a:pt x="258114" y="322122"/>
                  </a:lnTo>
                  <a:lnTo>
                    <a:pt x="258114" y="276047"/>
                  </a:lnTo>
                  <a:lnTo>
                    <a:pt x="257403" y="275691"/>
                  </a:lnTo>
                  <a:lnTo>
                    <a:pt x="251447" y="274231"/>
                  </a:lnTo>
                  <a:lnTo>
                    <a:pt x="247738" y="273862"/>
                  </a:lnTo>
                  <a:lnTo>
                    <a:pt x="238277" y="273862"/>
                  </a:lnTo>
                  <a:lnTo>
                    <a:pt x="217538" y="322122"/>
                  </a:lnTo>
                  <a:lnTo>
                    <a:pt x="218084" y="328777"/>
                  </a:lnTo>
                  <a:lnTo>
                    <a:pt x="238277" y="352958"/>
                  </a:lnTo>
                  <a:lnTo>
                    <a:pt x="248323" y="352958"/>
                  </a:lnTo>
                  <a:lnTo>
                    <a:pt x="264960" y="343535"/>
                  </a:lnTo>
                  <a:lnTo>
                    <a:pt x="266306" y="340258"/>
                  </a:lnTo>
                  <a:lnTo>
                    <a:pt x="268605" y="329196"/>
                  </a:lnTo>
                  <a:lnTo>
                    <a:pt x="269189" y="322122"/>
                  </a:lnTo>
                  <a:lnTo>
                    <a:pt x="269189" y="304469"/>
                  </a:lnTo>
                  <a:close/>
                </a:path>
                <a:path w="1313179" h="353059">
                  <a:moveTo>
                    <a:pt x="283248" y="0"/>
                  </a:moveTo>
                  <a:lnTo>
                    <a:pt x="249428" y="0"/>
                  </a:lnTo>
                  <a:lnTo>
                    <a:pt x="249428" y="261366"/>
                  </a:lnTo>
                  <a:lnTo>
                    <a:pt x="283248" y="261366"/>
                  </a:lnTo>
                  <a:lnTo>
                    <a:pt x="283248" y="0"/>
                  </a:lnTo>
                  <a:close/>
                </a:path>
                <a:path w="1313179" h="353059">
                  <a:moveTo>
                    <a:pt x="331698" y="0"/>
                  </a:moveTo>
                  <a:lnTo>
                    <a:pt x="298792" y="0"/>
                  </a:lnTo>
                  <a:lnTo>
                    <a:pt x="298792" y="261366"/>
                  </a:lnTo>
                  <a:lnTo>
                    <a:pt x="331698" y="261366"/>
                  </a:lnTo>
                  <a:lnTo>
                    <a:pt x="331698" y="0"/>
                  </a:lnTo>
                  <a:close/>
                </a:path>
                <a:path w="1313179" h="353059">
                  <a:moveTo>
                    <a:pt x="350253" y="317461"/>
                  </a:moveTo>
                  <a:lnTo>
                    <a:pt x="347738" y="311531"/>
                  </a:lnTo>
                  <a:lnTo>
                    <a:pt x="337743" y="302348"/>
                  </a:lnTo>
                  <a:lnTo>
                    <a:pt x="331292" y="300050"/>
                  </a:lnTo>
                  <a:lnTo>
                    <a:pt x="318173" y="300177"/>
                  </a:lnTo>
                  <a:lnTo>
                    <a:pt x="319011" y="284276"/>
                  </a:lnTo>
                  <a:lnTo>
                    <a:pt x="347916" y="284276"/>
                  </a:lnTo>
                  <a:lnTo>
                    <a:pt x="347916" y="275069"/>
                  </a:lnTo>
                  <a:lnTo>
                    <a:pt x="309473" y="275069"/>
                  </a:lnTo>
                  <a:lnTo>
                    <a:pt x="307035" y="310337"/>
                  </a:lnTo>
                  <a:lnTo>
                    <a:pt x="316534" y="309321"/>
                  </a:lnTo>
                  <a:lnTo>
                    <a:pt x="325932" y="309245"/>
                  </a:lnTo>
                  <a:lnTo>
                    <a:pt x="330657" y="310565"/>
                  </a:lnTo>
                  <a:lnTo>
                    <a:pt x="337515" y="315925"/>
                  </a:lnTo>
                  <a:lnTo>
                    <a:pt x="339229" y="319544"/>
                  </a:lnTo>
                  <a:lnTo>
                    <a:pt x="339229" y="330212"/>
                  </a:lnTo>
                  <a:lnTo>
                    <a:pt x="336740" y="334924"/>
                  </a:lnTo>
                  <a:lnTo>
                    <a:pt x="326821" y="341617"/>
                  </a:lnTo>
                  <a:lnTo>
                    <a:pt x="319836" y="343281"/>
                  </a:lnTo>
                  <a:lnTo>
                    <a:pt x="310832" y="343281"/>
                  </a:lnTo>
                  <a:lnTo>
                    <a:pt x="306781" y="343154"/>
                  </a:lnTo>
                  <a:lnTo>
                    <a:pt x="306781" y="352704"/>
                  </a:lnTo>
                  <a:lnTo>
                    <a:pt x="309702" y="352704"/>
                  </a:lnTo>
                  <a:lnTo>
                    <a:pt x="318706" y="352247"/>
                  </a:lnTo>
                  <a:lnTo>
                    <a:pt x="350253" y="333463"/>
                  </a:lnTo>
                  <a:lnTo>
                    <a:pt x="350253" y="317461"/>
                  </a:lnTo>
                  <a:close/>
                </a:path>
                <a:path w="1313179" h="353059">
                  <a:moveTo>
                    <a:pt x="368236" y="0"/>
                  </a:moveTo>
                  <a:lnTo>
                    <a:pt x="359105" y="0"/>
                  </a:lnTo>
                  <a:lnTo>
                    <a:pt x="359105" y="261366"/>
                  </a:lnTo>
                  <a:lnTo>
                    <a:pt x="368236" y="261366"/>
                  </a:lnTo>
                  <a:lnTo>
                    <a:pt x="368236" y="0"/>
                  </a:lnTo>
                  <a:close/>
                </a:path>
                <a:path w="1313179" h="353059">
                  <a:moveTo>
                    <a:pt x="404787" y="0"/>
                  </a:moveTo>
                  <a:lnTo>
                    <a:pt x="383781" y="0"/>
                  </a:lnTo>
                  <a:lnTo>
                    <a:pt x="383781" y="261366"/>
                  </a:lnTo>
                  <a:lnTo>
                    <a:pt x="404787" y="261366"/>
                  </a:lnTo>
                  <a:lnTo>
                    <a:pt x="404787" y="0"/>
                  </a:lnTo>
                  <a:close/>
                </a:path>
                <a:path w="1313179" h="353059">
                  <a:moveTo>
                    <a:pt x="424637" y="275069"/>
                  </a:moveTo>
                  <a:lnTo>
                    <a:pt x="412991" y="275069"/>
                  </a:lnTo>
                  <a:lnTo>
                    <a:pt x="394881" y="290029"/>
                  </a:lnTo>
                  <a:lnTo>
                    <a:pt x="394881" y="303618"/>
                  </a:lnTo>
                  <a:lnTo>
                    <a:pt x="413499" y="287350"/>
                  </a:lnTo>
                  <a:lnTo>
                    <a:pt x="413499" y="351866"/>
                  </a:lnTo>
                  <a:lnTo>
                    <a:pt x="424637" y="351866"/>
                  </a:lnTo>
                  <a:lnTo>
                    <a:pt x="424637" y="275069"/>
                  </a:lnTo>
                  <a:close/>
                </a:path>
                <a:path w="1313179" h="353059">
                  <a:moveTo>
                    <a:pt x="454126" y="0"/>
                  </a:moveTo>
                  <a:lnTo>
                    <a:pt x="432206" y="0"/>
                  </a:lnTo>
                  <a:lnTo>
                    <a:pt x="432206" y="261366"/>
                  </a:lnTo>
                  <a:lnTo>
                    <a:pt x="454126" y="261366"/>
                  </a:lnTo>
                  <a:lnTo>
                    <a:pt x="454126" y="0"/>
                  </a:lnTo>
                  <a:close/>
                </a:path>
                <a:path w="1313179" h="353059">
                  <a:moveTo>
                    <a:pt x="502589" y="0"/>
                  </a:moveTo>
                  <a:lnTo>
                    <a:pt x="481558" y="0"/>
                  </a:lnTo>
                  <a:lnTo>
                    <a:pt x="481558" y="261366"/>
                  </a:lnTo>
                  <a:lnTo>
                    <a:pt x="502589" y="261366"/>
                  </a:lnTo>
                  <a:lnTo>
                    <a:pt x="502589" y="0"/>
                  </a:lnTo>
                  <a:close/>
                </a:path>
                <a:path w="1313179" h="353059">
                  <a:moveTo>
                    <a:pt x="509638" y="275069"/>
                  </a:moveTo>
                  <a:lnTo>
                    <a:pt x="497979" y="275069"/>
                  </a:lnTo>
                  <a:lnTo>
                    <a:pt x="479869" y="290029"/>
                  </a:lnTo>
                  <a:lnTo>
                    <a:pt x="479869" y="303618"/>
                  </a:lnTo>
                  <a:lnTo>
                    <a:pt x="498487" y="287350"/>
                  </a:lnTo>
                  <a:lnTo>
                    <a:pt x="498487" y="351866"/>
                  </a:lnTo>
                  <a:lnTo>
                    <a:pt x="509638" y="351866"/>
                  </a:lnTo>
                  <a:lnTo>
                    <a:pt x="509638" y="275069"/>
                  </a:lnTo>
                  <a:close/>
                </a:path>
                <a:path w="1313179" h="353059">
                  <a:moveTo>
                    <a:pt x="539127" y="0"/>
                  </a:moveTo>
                  <a:lnTo>
                    <a:pt x="529996" y="0"/>
                  </a:lnTo>
                  <a:lnTo>
                    <a:pt x="529996" y="261366"/>
                  </a:lnTo>
                  <a:lnTo>
                    <a:pt x="539127" y="261366"/>
                  </a:lnTo>
                  <a:lnTo>
                    <a:pt x="539127" y="0"/>
                  </a:lnTo>
                  <a:close/>
                </a:path>
                <a:path w="1313179" h="353059">
                  <a:moveTo>
                    <a:pt x="575678" y="0"/>
                  </a:moveTo>
                  <a:lnTo>
                    <a:pt x="554672" y="0"/>
                  </a:lnTo>
                  <a:lnTo>
                    <a:pt x="554672" y="261366"/>
                  </a:lnTo>
                  <a:lnTo>
                    <a:pt x="575678" y="261366"/>
                  </a:lnTo>
                  <a:lnTo>
                    <a:pt x="575678" y="0"/>
                  </a:lnTo>
                  <a:close/>
                </a:path>
                <a:path w="1313179" h="353059">
                  <a:moveTo>
                    <a:pt x="610044" y="338696"/>
                  </a:moveTo>
                  <a:lnTo>
                    <a:pt x="609930" y="326542"/>
                  </a:lnTo>
                  <a:lnTo>
                    <a:pt x="608838" y="322605"/>
                  </a:lnTo>
                  <a:lnTo>
                    <a:pt x="606374" y="319049"/>
                  </a:lnTo>
                  <a:lnTo>
                    <a:pt x="603935" y="315480"/>
                  </a:lnTo>
                  <a:lnTo>
                    <a:pt x="602742" y="314515"/>
                  </a:lnTo>
                  <a:lnTo>
                    <a:pt x="599808" y="312140"/>
                  </a:lnTo>
                  <a:lnTo>
                    <a:pt x="599033" y="311734"/>
                  </a:lnTo>
                  <a:lnTo>
                    <a:pt x="599033" y="334835"/>
                  </a:lnTo>
                  <a:lnTo>
                    <a:pt x="597725" y="337908"/>
                  </a:lnTo>
                  <a:lnTo>
                    <a:pt x="592493" y="342417"/>
                  </a:lnTo>
                  <a:lnTo>
                    <a:pt x="588835" y="343535"/>
                  </a:lnTo>
                  <a:lnTo>
                    <a:pt x="579564" y="343535"/>
                  </a:lnTo>
                  <a:lnTo>
                    <a:pt x="575932" y="342417"/>
                  </a:lnTo>
                  <a:lnTo>
                    <a:pt x="570712" y="337908"/>
                  </a:lnTo>
                  <a:lnTo>
                    <a:pt x="569391" y="334835"/>
                  </a:lnTo>
                  <a:lnTo>
                    <a:pt x="569391" y="327507"/>
                  </a:lnTo>
                  <a:lnTo>
                    <a:pt x="595630" y="322059"/>
                  </a:lnTo>
                  <a:lnTo>
                    <a:pt x="597903" y="324586"/>
                  </a:lnTo>
                  <a:lnTo>
                    <a:pt x="599008" y="327507"/>
                  </a:lnTo>
                  <a:lnTo>
                    <a:pt x="599033" y="334835"/>
                  </a:lnTo>
                  <a:lnTo>
                    <a:pt x="599033" y="311734"/>
                  </a:lnTo>
                  <a:lnTo>
                    <a:pt x="593991" y="309003"/>
                  </a:lnTo>
                  <a:lnTo>
                    <a:pt x="598170" y="306374"/>
                  </a:lnTo>
                  <a:lnTo>
                    <a:pt x="601129" y="303720"/>
                  </a:lnTo>
                  <a:lnTo>
                    <a:pt x="601294" y="303580"/>
                  </a:lnTo>
                  <a:lnTo>
                    <a:pt x="603440" y="300380"/>
                  </a:lnTo>
                  <a:lnTo>
                    <a:pt x="605358" y="297599"/>
                  </a:lnTo>
                  <a:lnTo>
                    <a:pt x="606298" y="294551"/>
                  </a:lnTo>
                  <a:lnTo>
                    <a:pt x="606374" y="285711"/>
                  </a:lnTo>
                  <a:lnTo>
                    <a:pt x="605116" y="283159"/>
                  </a:lnTo>
                  <a:lnTo>
                    <a:pt x="604380" y="281647"/>
                  </a:lnTo>
                  <a:lnTo>
                    <a:pt x="600354" y="278599"/>
                  </a:lnTo>
                  <a:lnTo>
                    <a:pt x="596353" y="275526"/>
                  </a:lnTo>
                  <a:lnTo>
                    <a:pt x="595807" y="275374"/>
                  </a:lnTo>
                  <a:lnTo>
                    <a:pt x="595807" y="289039"/>
                  </a:lnTo>
                  <a:lnTo>
                    <a:pt x="595731" y="294322"/>
                  </a:lnTo>
                  <a:lnTo>
                    <a:pt x="594842" y="296265"/>
                  </a:lnTo>
                  <a:lnTo>
                    <a:pt x="590816" y="300380"/>
                  </a:lnTo>
                  <a:lnTo>
                    <a:pt x="587921" y="302183"/>
                  </a:lnTo>
                  <a:lnTo>
                    <a:pt x="584187" y="303720"/>
                  </a:lnTo>
                  <a:lnTo>
                    <a:pt x="580440" y="302234"/>
                  </a:lnTo>
                  <a:lnTo>
                    <a:pt x="577557" y="300431"/>
                  </a:lnTo>
                  <a:lnTo>
                    <a:pt x="573582" y="296329"/>
                  </a:lnTo>
                  <a:lnTo>
                    <a:pt x="572693" y="294322"/>
                  </a:lnTo>
                  <a:lnTo>
                    <a:pt x="572579" y="289039"/>
                  </a:lnTo>
                  <a:lnTo>
                    <a:pt x="573620" y="287007"/>
                  </a:lnTo>
                  <a:lnTo>
                    <a:pt x="595807" y="289039"/>
                  </a:lnTo>
                  <a:lnTo>
                    <a:pt x="595807" y="275374"/>
                  </a:lnTo>
                  <a:lnTo>
                    <a:pt x="590969" y="273989"/>
                  </a:lnTo>
                  <a:lnTo>
                    <a:pt x="577392" y="273989"/>
                  </a:lnTo>
                  <a:lnTo>
                    <a:pt x="572020" y="275551"/>
                  </a:lnTo>
                  <a:lnTo>
                    <a:pt x="564045" y="281800"/>
                  </a:lnTo>
                  <a:lnTo>
                    <a:pt x="562051" y="286016"/>
                  </a:lnTo>
                  <a:lnTo>
                    <a:pt x="562051" y="294551"/>
                  </a:lnTo>
                  <a:lnTo>
                    <a:pt x="563067" y="297700"/>
                  </a:lnTo>
                  <a:lnTo>
                    <a:pt x="567182" y="303606"/>
                  </a:lnTo>
                  <a:lnTo>
                    <a:pt x="570293" y="306374"/>
                  </a:lnTo>
                  <a:lnTo>
                    <a:pt x="574446" y="309003"/>
                  </a:lnTo>
                  <a:lnTo>
                    <a:pt x="568693" y="312140"/>
                  </a:lnTo>
                  <a:lnTo>
                    <a:pt x="564642" y="315404"/>
                  </a:lnTo>
                  <a:lnTo>
                    <a:pt x="559625" y="322402"/>
                  </a:lnTo>
                  <a:lnTo>
                    <a:pt x="558380" y="326542"/>
                  </a:lnTo>
                  <a:lnTo>
                    <a:pt x="558380" y="338150"/>
                  </a:lnTo>
                  <a:lnTo>
                    <a:pt x="560628" y="343484"/>
                  </a:lnTo>
                  <a:lnTo>
                    <a:pt x="569620" y="351078"/>
                  </a:lnTo>
                  <a:lnTo>
                    <a:pt x="575995" y="352958"/>
                  </a:lnTo>
                  <a:lnTo>
                    <a:pt x="592416" y="352958"/>
                  </a:lnTo>
                  <a:lnTo>
                    <a:pt x="598805" y="351155"/>
                  </a:lnTo>
                  <a:lnTo>
                    <a:pt x="607796" y="343839"/>
                  </a:lnTo>
                  <a:lnTo>
                    <a:pt x="607923" y="343535"/>
                  </a:lnTo>
                  <a:lnTo>
                    <a:pt x="610044" y="338696"/>
                  </a:lnTo>
                  <a:close/>
                </a:path>
                <a:path w="1313179" h="353059">
                  <a:moveTo>
                    <a:pt x="624103" y="0"/>
                  </a:moveTo>
                  <a:lnTo>
                    <a:pt x="590296" y="0"/>
                  </a:lnTo>
                  <a:lnTo>
                    <a:pt x="590296" y="261366"/>
                  </a:lnTo>
                  <a:lnTo>
                    <a:pt x="624103" y="261366"/>
                  </a:lnTo>
                  <a:lnTo>
                    <a:pt x="624103" y="0"/>
                  </a:lnTo>
                  <a:close/>
                </a:path>
                <a:path w="1313179" h="353059">
                  <a:moveTo>
                    <a:pt x="648779" y="0"/>
                  </a:moveTo>
                  <a:lnTo>
                    <a:pt x="639648" y="0"/>
                  </a:lnTo>
                  <a:lnTo>
                    <a:pt x="639648" y="334505"/>
                  </a:lnTo>
                  <a:lnTo>
                    <a:pt x="648779" y="334505"/>
                  </a:lnTo>
                  <a:lnTo>
                    <a:pt x="648779" y="0"/>
                  </a:lnTo>
                  <a:close/>
                </a:path>
                <a:path w="1313179" h="353059">
                  <a:moveTo>
                    <a:pt x="672553" y="0"/>
                  </a:moveTo>
                  <a:lnTo>
                    <a:pt x="663422" y="0"/>
                  </a:lnTo>
                  <a:lnTo>
                    <a:pt x="663422" y="334505"/>
                  </a:lnTo>
                  <a:lnTo>
                    <a:pt x="672553" y="334505"/>
                  </a:lnTo>
                  <a:lnTo>
                    <a:pt x="672553" y="0"/>
                  </a:lnTo>
                  <a:close/>
                </a:path>
                <a:path w="1313179" h="353059">
                  <a:moveTo>
                    <a:pt x="721893" y="0"/>
                  </a:moveTo>
                  <a:lnTo>
                    <a:pt x="688086" y="0"/>
                  </a:lnTo>
                  <a:lnTo>
                    <a:pt x="688086" y="261366"/>
                  </a:lnTo>
                  <a:lnTo>
                    <a:pt x="721893" y="261366"/>
                  </a:lnTo>
                  <a:lnTo>
                    <a:pt x="721893" y="0"/>
                  </a:lnTo>
                  <a:close/>
                </a:path>
                <a:path w="1313179" h="353059">
                  <a:moveTo>
                    <a:pt x="744385" y="304469"/>
                  </a:moveTo>
                  <a:lnTo>
                    <a:pt x="743699" y="296926"/>
                  </a:lnTo>
                  <a:lnTo>
                    <a:pt x="740968" y="284949"/>
                  </a:lnTo>
                  <a:lnTo>
                    <a:pt x="739952" y="282790"/>
                  </a:lnTo>
                  <a:lnTo>
                    <a:pt x="739013" y="280758"/>
                  </a:lnTo>
                  <a:lnTo>
                    <a:pt x="736371" y="278269"/>
                  </a:lnTo>
                  <a:lnTo>
                    <a:pt x="734872" y="276809"/>
                  </a:lnTo>
                  <a:lnTo>
                    <a:pt x="733310" y="276047"/>
                  </a:lnTo>
                  <a:lnTo>
                    <a:pt x="733310" y="322122"/>
                  </a:lnTo>
                  <a:lnTo>
                    <a:pt x="733044" y="327139"/>
                  </a:lnTo>
                  <a:lnTo>
                    <a:pt x="725995" y="342887"/>
                  </a:lnTo>
                  <a:lnTo>
                    <a:pt x="724357" y="343331"/>
                  </a:lnTo>
                  <a:lnTo>
                    <a:pt x="721880" y="343535"/>
                  </a:lnTo>
                  <a:lnTo>
                    <a:pt x="714235" y="343535"/>
                  </a:lnTo>
                  <a:lnTo>
                    <a:pt x="711339" y="343217"/>
                  </a:lnTo>
                  <a:lnTo>
                    <a:pt x="708253" y="341871"/>
                  </a:lnTo>
                  <a:lnTo>
                    <a:pt x="707123" y="340652"/>
                  </a:lnTo>
                  <a:lnTo>
                    <a:pt x="706424" y="338874"/>
                  </a:lnTo>
                  <a:lnTo>
                    <a:pt x="705510" y="336791"/>
                  </a:lnTo>
                  <a:lnTo>
                    <a:pt x="704824" y="333616"/>
                  </a:lnTo>
                  <a:lnTo>
                    <a:pt x="703948" y="325005"/>
                  </a:lnTo>
                  <a:lnTo>
                    <a:pt x="703821" y="322122"/>
                  </a:lnTo>
                  <a:lnTo>
                    <a:pt x="703808" y="304469"/>
                  </a:lnTo>
                  <a:lnTo>
                    <a:pt x="703986" y="300469"/>
                  </a:lnTo>
                  <a:lnTo>
                    <a:pt x="710501" y="283578"/>
                  </a:lnTo>
                  <a:lnTo>
                    <a:pt x="712177" y="283057"/>
                  </a:lnTo>
                  <a:lnTo>
                    <a:pt x="714844" y="282790"/>
                  </a:lnTo>
                  <a:lnTo>
                    <a:pt x="722210" y="282790"/>
                  </a:lnTo>
                  <a:lnTo>
                    <a:pt x="733310" y="322122"/>
                  </a:lnTo>
                  <a:lnTo>
                    <a:pt x="733310" y="276047"/>
                  </a:lnTo>
                  <a:lnTo>
                    <a:pt x="732599" y="275691"/>
                  </a:lnTo>
                  <a:lnTo>
                    <a:pt x="726655" y="274231"/>
                  </a:lnTo>
                  <a:lnTo>
                    <a:pt x="722934" y="273862"/>
                  </a:lnTo>
                  <a:lnTo>
                    <a:pt x="713473" y="273862"/>
                  </a:lnTo>
                  <a:lnTo>
                    <a:pt x="692734" y="322122"/>
                  </a:lnTo>
                  <a:lnTo>
                    <a:pt x="693280" y="328777"/>
                  </a:lnTo>
                  <a:lnTo>
                    <a:pt x="713473" y="352958"/>
                  </a:lnTo>
                  <a:lnTo>
                    <a:pt x="723519" y="352958"/>
                  </a:lnTo>
                  <a:lnTo>
                    <a:pt x="740156" y="343535"/>
                  </a:lnTo>
                  <a:lnTo>
                    <a:pt x="741502" y="340258"/>
                  </a:lnTo>
                  <a:lnTo>
                    <a:pt x="742645" y="334708"/>
                  </a:lnTo>
                  <a:lnTo>
                    <a:pt x="743813" y="329196"/>
                  </a:lnTo>
                  <a:lnTo>
                    <a:pt x="744385" y="322122"/>
                  </a:lnTo>
                  <a:lnTo>
                    <a:pt x="744385" y="304469"/>
                  </a:lnTo>
                  <a:close/>
                </a:path>
                <a:path w="1313179" h="353059">
                  <a:moveTo>
                    <a:pt x="758456" y="0"/>
                  </a:moveTo>
                  <a:lnTo>
                    <a:pt x="749312" y="0"/>
                  </a:lnTo>
                  <a:lnTo>
                    <a:pt x="749312" y="261366"/>
                  </a:lnTo>
                  <a:lnTo>
                    <a:pt x="758456" y="261366"/>
                  </a:lnTo>
                  <a:lnTo>
                    <a:pt x="758456" y="0"/>
                  </a:lnTo>
                  <a:close/>
                </a:path>
                <a:path w="1313179" h="353059">
                  <a:moveTo>
                    <a:pt x="806881" y="0"/>
                  </a:moveTo>
                  <a:lnTo>
                    <a:pt x="773061" y="0"/>
                  </a:lnTo>
                  <a:lnTo>
                    <a:pt x="773061" y="261366"/>
                  </a:lnTo>
                  <a:lnTo>
                    <a:pt x="806881" y="261366"/>
                  </a:lnTo>
                  <a:lnTo>
                    <a:pt x="806881" y="0"/>
                  </a:lnTo>
                  <a:close/>
                </a:path>
                <a:path w="1313179" h="353059">
                  <a:moveTo>
                    <a:pt x="829360" y="304469"/>
                  </a:moveTo>
                  <a:lnTo>
                    <a:pt x="828687" y="296926"/>
                  </a:lnTo>
                  <a:lnTo>
                    <a:pt x="825957" y="284949"/>
                  </a:lnTo>
                  <a:lnTo>
                    <a:pt x="824941" y="282790"/>
                  </a:lnTo>
                  <a:lnTo>
                    <a:pt x="823988" y="280758"/>
                  </a:lnTo>
                  <a:lnTo>
                    <a:pt x="821359" y="278269"/>
                  </a:lnTo>
                  <a:lnTo>
                    <a:pt x="819848" y="276809"/>
                  </a:lnTo>
                  <a:lnTo>
                    <a:pt x="818286" y="276047"/>
                  </a:lnTo>
                  <a:lnTo>
                    <a:pt x="818286" y="322122"/>
                  </a:lnTo>
                  <a:lnTo>
                    <a:pt x="818032" y="327139"/>
                  </a:lnTo>
                  <a:lnTo>
                    <a:pt x="810971" y="342887"/>
                  </a:lnTo>
                  <a:lnTo>
                    <a:pt x="809345" y="343331"/>
                  </a:lnTo>
                  <a:lnTo>
                    <a:pt x="806856" y="343535"/>
                  </a:lnTo>
                  <a:lnTo>
                    <a:pt x="799211" y="343535"/>
                  </a:lnTo>
                  <a:lnTo>
                    <a:pt x="796315" y="343217"/>
                  </a:lnTo>
                  <a:lnTo>
                    <a:pt x="793229" y="341871"/>
                  </a:lnTo>
                  <a:lnTo>
                    <a:pt x="792111" y="340652"/>
                  </a:lnTo>
                  <a:lnTo>
                    <a:pt x="791400" y="338874"/>
                  </a:lnTo>
                  <a:lnTo>
                    <a:pt x="790486" y="336791"/>
                  </a:lnTo>
                  <a:lnTo>
                    <a:pt x="789813" y="333616"/>
                  </a:lnTo>
                  <a:lnTo>
                    <a:pt x="788924" y="325005"/>
                  </a:lnTo>
                  <a:lnTo>
                    <a:pt x="788809" y="322122"/>
                  </a:lnTo>
                  <a:lnTo>
                    <a:pt x="788797" y="304469"/>
                  </a:lnTo>
                  <a:lnTo>
                    <a:pt x="788974" y="300469"/>
                  </a:lnTo>
                  <a:lnTo>
                    <a:pt x="789520" y="296113"/>
                  </a:lnTo>
                  <a:lnTo>
                    <a:pt x="790054" y="291642"/>
                  </a:lnTo>
                  <a:lnTo>
                    <a:pt x="790892" y="288340"/>
                  </a:lnTo>
                  <a:lnTo>
                    <a:pt x="792645" y="284949"/>
                  </a:lnTo>
                  <a:lnTo>
                    <a:pt x="793788" y="284073"/>
                  </a:lnTo>
                  <a:lnTo>
                    <a:pt x="795477" y="283578"/>
                  </a:lnTo>
                  <a:lnTo>
                    <a:pt x="797153" y="283057"/>
                  </a:lnTo>
                  <a:lnTo>
                    <a:pt x="799833" y="282790"/>
                  </a:lnTo>
                  <a:lnTo>
                    <a:pt x="807199" y="282790"/>
                  </a:lnTo>
                  <a:lnTo>
                    <a:pt x="818286" y="322122"/>
                  </a:lnTo>
                  <a:lnTo>
                    <a:pt x="818286" y="276047"/>
                  </a:lnTo>
                  <a:lnTo>
                    <a:pt x="817587" y="275691"/>
                  </a:lnTo>
                  <a:lnTo>
                    <a:pt x="811631" y="274231"/>
                  </a:lnTo>
                  <a:lnTo>
                    <a:pt x="807910" y="273862"/>
                  </a:lnTo>
                  <a:lnTo>
                    <a:pt x="798449" y="273862"/>
                  </a:lnTo>
                  <a:lnTo>
                    <a:pt x="777709" y="322122"/>
                  </a:lnTo>
                  <a:lnTo>
                    <a:pt x="778256" y="328777"/>
                  </a:lnTo>
                  <a:lnTo>
                    <a:pt x="798449" y="352958"/>
                  </a:lnTo>
                  <a:lnTo>
                    <a:pt x="808494" y="352958"/>
                  </a:lnTo>
                  <a:lnTo>
                    <a:pt x="827620" y="334708"/>
                  </a:lnTo>
                  <a:lnTo>
                    <a:pt x="828789" y="329196"/>
                  </a:lnTo>
                  <a:lnTo>
                    <a:pt x="829360" y="322122"/>
                  </a:lnTo>
                  <a:lnTo>
                    <a:pt x="829360" y="304469"/>
                  </a:lnTo>
                  <a:close/>
                </a:path>
                <a:path w="1313179" h="353059">
                  <a:moveTo>
                    <a:pt x="843432" y="0"/>
                  </a:moveTo>
                  <a:lnTo>
                    <a:pt x="834288" y="0"/>
                  </a:lnTo>
                  <a:lnTo>
                    <a:pt x="834288" y="261366"/>
                  </a:lnTo>
                  <a:lnTo>
                    <a:pt x="843432" y="261366"/>
                  </a:lnTo>
                  <a:lnTo>
                    <a:pt x="843432" y="0"/>
                  </a:lnTo>
                  <a:close/>
                </a:path>
                <a:path w="1313179" h="353059">
                  <a:moveTo>
                    <a:pt x="879983" y="0"/>
                  </a:moveTo>
                  <a:lnTo>
                    <a:pt x="858977" y="0"/>
                  </a:lnTo>
                  <a:lnTo>
                    <a:pt x="858977" y="261366"/>
                  </a:lnTo>
                  <a:lnTo>
                    <a:pt x="879983" y="261366"/>
                  </a:lnTo>
                  <a:lnTo>
                    <a:pt x="879983" y="0"/>
                  </a:lnTo>
                  <a:close/>
                </a:path>
                <a:path w="1313179" h="353059">
                  <a:moveTo>
                    <a:pt x="899833" y="275069"/>
                  </a:moveTo>
                  <a:lnTo>
                    <a:pt x="888187" y="275069"/>
                  </a:lnTo>
                  <a:lnTo>
                    <a:pt x="870077" y="290029"/>
                  </a:lnTo>
                  <a:lnTo>
                    <a:pt x="870077" y="303618"/>
                  </a:lnTo>
                  <a:lnTo>
                    <a:pt x="888695" y="287350"/>
                  </a:lnTo>
                  <a:lnTo>
                    <a:pt x="888695" y="351866"/>
                  </a:lnTo>
                  <a:lnTo>
                    <a:pt x="899833" y="351866"/>
                  </a:lnTo>
                  <a:lnTo>
                    <a:pt x="899833" y="275069"/>
                  </a:lnTo>
                  <a:close/>
                </a:path>
                <a:path w="1313179" h="353059">
                  <a:moveTo>
                    <a:pt x="928433" y="0"/>
                  </a:moveTo>
                  <a:lnTo>
                    <a:pt x="907402" y="0"/>
                  </a:lnTo>
                  <a:lnTo>
                    <a:pt x="907402" y="261366"/>
                  </a:lnTo>
                  <a:lnTo>
                    <a:pt x="928433" y="261366"/>
                  </a:lnTo>
                  <a:lnTo>
                    <a:pt x="928433" y="0"/>
                  </a:lnTo>
                  <a:close/>
                </a:path>
                <a:path w="1313179" h="353059">
                  <a:moveTo>
                    <a:pt x="953096" y="0"/>
                  </a:moveTo>
                  <a:lnTo>
                    <a:pt x="943952" y="0"/>
                  </a:lnTo>
                  <a:lnTo>
                    <a:pt x="943952" y="261366"/>
                  </a:lnTo>
                  <a:lnTo>
                    <a:pt x="953096" y="261366"/>
                  </a:lnTo>
                  <a:lnTo>
                    <a:pt x="953096" y="0"/>
                  </a:lnTo>
                  <a:close/>
                </a:path>
                <a:path w="1313179" h="353059">
                  <a:moveTo>
                    <a:pt x="989660" y="0"/>
                  </a:moveTo>
                  <a:lnTo>
                    <a:pt x="980516" y="0"/>
                  </a:lnTo>
                  <a:lnTo>
                    <a:pt x="980516" y="261366"/>
                  </a:lnTo>
                  <a:lnTo>
                    <a:pt x="989660" y="261366"/>
                  </a:lnTo>
                  <a:lnTo>
                    <a:pt x="989660" y="0"/>
                  </a:lnTo>
                  <a:close/>
                </a:path>
                <a:path w="1313179" h="353059">
                  <a:moveTo>
                    <a:pt x="1000252" y="338696"/>
                  </a:moveTo>
                  <a:lnTo>
                    <a:pt x="1000150" y="326542"/>
                  </a:lnTo>
                  <a:lnTo>
                    <a:pt x="999020" y="322605"/>
                  </a:lnTo>
                  <a:lnTo>
                    <a:pt x="994130" y="315480"/>
                  </a:lnTo>
                  <a:lnTo>
                    <a:pt x="992936" y="314515"/>
                  </a:lnTo>
                  <a:lnTo>
                    <a:pt x="990003" y="312140"/>
                  </a:lnTo>
                  <a:lnTo>
                    <a:pt x="989228" y="311734"/>
                  </a:lnTo>
                  <a:lnTo>
                    <a:pt x="989228" y="334835"/>
                  </a:lnTo>
                  <a:lnTo>
                    <a:pt x="987920" y="337908"/>
                  </a:lnTo>
                  <a:lnTo>
                    <a:pt x="982700" y="342417"/>
                  </a:lnTo>
                  <a:lnTo>
                    <a:pt x="979043" y="343535"/>
                  </a:lnTo>
                  <a:lnTo>
                    <a:pt x="969759" y="343535"/>
                  </a:lnTo>
                  <a:lnTo>
                    <a:pt x="966139" y="342417"/>
                  </a:lnTo>
                  <a:lnTo>
                    <a:pt x="960907" y="337908"/>
                  </a:lnTo>
                  <a:lnTo>
                    <a:pt x="959599" y="334835"/>
                  </a:lnTo>
                  <a:lnTo>
                    <a:pt x="959599" y="327507"/>
                  </a:lnTo>
                  <a:lnTo>
                    <a:pt x="960729" y="324561"/>
                  </a:lnTo>
                  <a:lnTo>
                    <a:pt x="965225" y="319532"/>
                  </a:lnTo>
                  <a:lnTo>
                    <a:pt x="969022" y="317017"/>
                  </a:lnTo>
                  <a:lnTo>
                    <a:pt x="974394" y="314515"/>
                  </a:lnTo>
                  <a:lnTo>
                    <a:pt x="979779" y="317017"/>
                  </a:lnTo>
                  <a:lnTo>
                    <a:pt x="983602" y="319532"/>
                  </a:lnTo>
                  <a:lnTo>
                    <a:pt x="985837" y="322059"/>
                  </a:lnTo>
                  <a:lnTo>
                    <a:pt x="988110" y="324586"/>
                  </a:lnTo>
                  <a:lnTo>
                    <a:pt x="989215" y="327507"/>
                  </a:lnTo>
                  <a:lnTo>
                    <a:pt x="989228" y="334835"/>
                  </a:lnTo>
                  <a:lnTo>
                    <a:pt x="989228" y="311734"/>
                  </a:lnTo>
                  <a:lnTo>
                    <a:pt x="984186" y="309003"/>
                  </a:lnTo>
                  <a:lnTo>
                    <a:pt x="988377" y="306374"/>
                  </a:lnTo>
                  <a:lnTo>
                    <a:pt x="991349" y="303720"/>
                  </a:lnTo>
                  <a:lnTo>
                    <a:pt x="991501" y="303580"/>
                  </a:lnTo>
                  <a:lnTo>
                    <a:pt x="993648" y="300380"/>
                  </a:lnTo>
                  <a:lnTo>
                    <a:pt x="995553" y="297599"/>
                  </a:lnTo>
                  <a:lnTo>
                    <a:pt x="996518" y="294551"/>
                  </a:lnTo>
                  <a:lnTo>
                    <a:pt x="996581" y="285711"/>
                  </a:lnTo>
                  <a:lnTo>
                    <a:pt x="995337" y="283159"/>
                  </a:lnTo>
                  <a:lnTo>
                    <a:pt x="994587" y="281647"/>
                  </a:lnTo>
                  <a:lnTo>
                    <a:pt x="990549" y="278599"/>
                  </a:lnTo>
                  <a:lnTo>
                    <a:pt x="986561" y="275526"/>
                  </a:lnTo>
                  <a:lnTo>
                    <a:pt x="986015" y="275374"/>
                  </a:lnTo>
                  <a:lnTo>
                    <a:pt x="986015" y="289039"/>
                  </a:lnTo>
                  <a:lnTo>
                    <a:pt x="985951" y="294322"/>
                  </a:lnTo>
                  <a:lnTo>
                    <a:pt x="985050" y="296265"/>
                  </a:lnTo>
                  <a:lnTo>
                    <a:pt x="981011" y="300380"/>
                  </a:lnTo>
                  <a:lnTo>
                    <a:pt x="978128" y="302183"/>
                  </a:lnTo>
                  <a:lnTo>
                    <a:pt x="974394" y="303720"/>
                  </a:lnTo>
                  <a:lnTo>
                    <a:pt x="970635" y="302234"/>
                  </a:lnTo>
                  <a:lnTo>
                    <a:pt x="967765" y="300431"/>
                  </a:lnTo>
                  <a:lnTo>
                    <a:pt x="963777" y="296329"/>
                  </a:lnTo>
                  <a:lnTo>
                    <a:pt x="962901" y="294322"/>
                  </a:lnTo>
                  <a:lnTo>
                    <a:pt x="962787" y="289039"/>
                  </a:lnTo>
                  <a:lnTo>
                    <a:pt x="963828" y="287007"/>
                  </a:lnTo>
                  <a:lnTo>
                    <a:pt x="968006" y="283933"/>
                  </a:lnTo>
                  <a:lnTo>
                    <a:pt x="970851" y="283159"/>
                  </a:lnTo>
                  <a:lnTo>
                    <a:pt x="978090" y="283159"/>
                  </a:lnTo>
                  <a:lnTo>
                    <a:pt x="980973" y="283933"/>
                  </a:lnTo>
                  <a:lnTo>
                    <a:pt x="985024" y="287007"/>
                  </a:lnTo>
                  <a:lnTo>
                    <a:pt x="986015" y="289039"/>
                  </a:lnTo>
                  <a:lnTo>
                    <a:pt x="986015" y="275374"/>
                  </a:lnTo>
                  <a:lnTo>
                    <a:pt x="981163" y="273989"/>
                  </a:lnTo>
                  <a:lnTo>
                    <a:pt x="967600" y="273989"/>
                  </a:lnTo>
                  <a:lnTo>
                    <a:pt x="962228" y="275551"/>
                  </a:lnTo>
                  <a:lnTo>
                    <a:pt x="954252" y="281800"/>
                  </a:lnTo>
                  <a:lnTo>
                    <a:pt x="952258" y="286016"/>
                  </a:lnTo>
                  <a:lnTo>
                    <a:pt x="952258" y="294551"/>
                  </a:lnTo>
                  <a:lnTo>
                    <a:pt x="953274" y="297700"/>
                  </a:lnTo>
                  <a:lnTo>
                    <a:pt x="957389" y="303606"/>
                  </a:lnTo>
                  <a:lnTo>
                    <a:pt x="960488" y="306374"/>
                  </a:lnTo>
                  <a:lnTo>
                    <a:pt x="964641" y="309003"/>
                  </a:lnTo>
                  <a:lnTo>
                    <a:pt x="958888" y="312140"/>
                  </a:lnTo>
                  <a:lnTo>
                    <a:pt x="954849" y="315404"/>
                  </a:lnTo>
                  <a:lnTo>
                    <a:pt x="949820" y="322402"/>
                  </a:lnTo>
                  <a:lnTo>
                    <a:pt x="948575" y="326542"/>
                  </a:lnTo>
                  <a:lnTo>
                    <a:pt x="948575" y="338150"/>
                  </a:lnTo>
                  <a:lnTo>
                    <a:pt x="950823" y="343484"/>
                  </a:lnTo>
                  <a:lnTo>
                    <a:pt x="959827" y="351078"/>
                  </a:lnTo>
                  <a:lnTo>
                    <a:pt x="966177" y="352958"/>
                  </a:lnTo>
                  <a:lnTo>
                    <a:pt x="982611" y="352958"/>
                  </a:lnTo>
                  <a:lnTo>
                    <a:pt x="988999" y="351155"/>
                  </a:lnTo>
                  <a:lnTo>
                    <a:pt x="998004" y="343839"/>
                  </a:lnTo>
                  <a:lnTo>
                    <a:pt x="998143" y="343535"/>
                  </a:lnTo>
                  <a:lnTo>
                    <a:pt x="1000252" y="338696"/>
                  </a:lnTo>
                  <a:close/>
                </a:path>
                <a:path w="1313179" h="353059">
                  <a:moveTo>
                    <a:pt x="1062748" y="0"/>
                  </a:moveTo>
                  <a:lnTo>
                    <a:pt x="1028941" y="0"/>
                  </a:lnTo>
                  <a:lnTo>
                    <a:pt x="1028941" y="261366"/>
                  </a:lnTo>
                  <a:lnTo>
                    <a:pt x="1062748" y="261366"/>
                  </a:lnTo>
                  <a:lnTo>
                    <a:pt x="1062748" y="0"/>
                  </a:lnTo>
                  <a:close/>
                </a:path>
                <a:path w="1313179" h="353059">
                  <a:moveTo>
                    <a:pt x="1085240" y="304469"/>
                  </a:moveTo>
                  <a:lnTo>
                    <a:pt x="1084567" y="296926"/>
                  </a:lnTo>
                  <a:lnTo>
                    <a:pt x="1081849" y="284949"/>
                  </a:lnTo>
                  <a:lnTo>
                    <a:pt x="1080820" y="282790"/>
                  </a:lnTo>
                  <a:lnTo>
                    <a:pt x="1079868" y="280758"/>
                  </a:lnTo>
                  <a:lnTo>
                    <a:pt x="1077239" y="278269"/>
                  </a:lnTo>
                  <a:lnTo>
                    <a:pt x="1075728" y="276809"/>
                  </a:lnTo>
                  <a:lnTo>
                    <a:pt x="1074166" y="276047"/>
                  </a:lnTo>
                  <a:lnTo>
                    <a:pt x="1074166" y="322122"/>
                  </a:lnTo>
                  <a:lnTo>
                    <a:pt x="1073924" y="327139"/>
                  </a:lnTo>
                  <a:lnTo>
                    <a:pt x="1066863" y="342887"/>
                  </a:lnTo>
                  <a:lnTo>
                    <a:pt x="1065225" y="343331"/>
                  </a:lnTo>
                  <a:lnTo>
                    <a:pt x="1062736" y="343535"/>
                  </a:lnTo>
                  <a:lnTo>
                    <a:pt x="1055103" y="343535"/>
                  </a:lnTo>
                  <a:lnTo>
                    <a:pt x="1052207" y="343217"/>
                  </a:lnTo>
                  <a:lnTo>
                    <a:pt x="1049121" y="341871"/>
                  </a:lnTo>
                  <a:lnTo>
                    <a:pt x="1047991" y="340652"/>
                  </a:lnTo>
                  <a:lnTo>
                    <a:pt x="1047280" y="338874"/>
                  </a:lnTo>
                  <a:lnTo>
                    <a:pt x="1046365" y="336791"/>
                  </a:lnTo>
                  <a:lnTo>
                    <a:pt x="1045692" y="333616"/>
                  </a:lnTo>
                  <a:lnTo>
                    <a:pt x="1044816" y="325005"/>
                  </a:lnTo>
                  <a:lnTo>
                    <a:pt x="1044689" y="322122"/>
                  </a:lnTo>
                  <a:lnTo>
                    <a:pt x="1044663" y="304469"/>
                  </a:lnTo>
                  <a:lnTo>
                    <a:pt x="1044854" y="300469"/>
                  </a:lnTo>
                  <a:lnTo>
                    <a:pt x="1051369" y="283578"/>
                  </a:lnTo>
                  <a:lnTo>
                    <a:pt x="1053045" y="283057"/>
                  </a:lnTo>
                  <a:lnTo>
                    <a:pt x="1055712" y="282790"/>
                  </a:lnTo>
                  <a:lnTo>
                    <a:pt x="1063078" y="282790"/>
                  </a:lnTo>
                  <a:lnTo>
                    <a:pt x="1074166" y="322122"/>
                  </a:lnTo>
                  <a:lnTo>
                    <a:pt x="1074166" y="276047"/>
                  </a:lnTo>
                  <a:lnTo>
                    <a:pt x="1073467" y="275691"/>
                  </a:lnTo>
                  <a:lnTo>
                    <a:pt x="1067511" y="274231"/>
                  </a:lnTo>
                  <a:lnTo>
                    <a:pt x="1063802" y="273862"/>
                  </a:lnTo>
                  <a:lnTo>
                    <a:pt x="1054328" y="273862"/>
                  </a:lnTo>
                  <a:lnTo>
                    <a:pt x="1033602" y="322122"/>
                  </a:lnTo>
                  <a:lnTo>
                    <a:pt x="1034148" y="328777"/>
                  </a:lnTo>
                  <a:lnTo>
                    <a:pt x="1054328" y="352958"/>
                  </a:lnTo>
                  <a:lnTo>
                    <a:pt x="1064399" y="352958"/>
                  </a:lnTo>
                  <a:lnTo>
                    <a:pt x="1081024" y="343535"/>
                  </a:lnTo>
                  <a:lnTo>
                    <a:pt x="1082370" y="340258"/>
                  </a:lnTo>
                  <a:lnTo>
                    <a:pt x="1084668" y="329196"/>
                  </a:lnTo>
                  <a:lnTo>
                    <a:pt x="1085240" y="322122"/>
                  </a:lnTo>
                  <a:lnTo>
                    <a:pt x="1085240" y="304469"/>
                  </a:lnTo>
                  <a:close/>
                </a:path>
                <a:path w="1313179" h="353059">
                  <a:moveTo>
                    <a:pt x="1099312" y="0"/>
                  </a:moveTo>
                  <a:lnTo>
                    <a:pt x="1090180" y="0"/>
                  </a:lnTo>
                  <a:lnTo>
                    <a:pt x="1090180" y="261366"/>
                  </a:lnTo>
                  <a:lnTo>
                    <a:pt x="1099312" y="261366"/>
                  </a:lnTo>
                  <a:lnTo>
                    <a:pt x="1099312" y="0"/>
                  </a:lnTo>
                  <a:close/>
                </a:path>
                <a:path w="1313179" h="353059">
                  <a:moveTo>
                    <a:pt x="1123988" y="0"/>
                  </a:moveTo>
                  <a:lnTo>
                    <a:pt x="1114844" y="0"/>
                  </a:lnTo>
                  <a:lnTo>
                    <a:pt x="1114844" y="261366"/>
                  </a:lnTo>
                  <a:lnTo>
                    <a:pt x="1123988" y="261366"/>
                  </a:lnTo>
                  <a:lnTo>
                    <a:pt x="1123988" y="0"/>
                  </a:lnTo>
                  <a:close/>
                </a:path>
                <a:path w="1313179" h="353059">
                  <a:moveTo>
                    <a:pt x="1147749" y="0"/>
                  </a:moveTo>
                  <a:lnTo>
                    <a:pt x="1138605" y="0"/>
                  </a:lnTo>
                  <a:lnTo>
                    <a:pt x="1138605" y="261366"/>
                  </a:lnTo>
                  <a:lnTo>
                    <a:pt x="1147749" y="261366"/>
                  </a:lnTo>
                  <a:lnTo>
                    <a:pt x="1147749" y="0"/>
                  </a:lnTo>
                  <a:close/>
                </a:path>
                <a:path w="1313179" h="353059">
                  <a:moveTo>
                    <a:pt x="1171155" y="320001"/>
                  </a:moveTo>
                  <a:lnTo>
                    <a:pt x="1168882" y="314198"/>
                  </a:lnTo>
                  <a:lnTo>
                    <a:pt x="1166672" y="311937"/>
                  </a:lnTo>
                  <a:lnTo>
                    <a:pt x="1160132" y="305244"/>
                  </a:lnTo>
                  <a:lnTo>
                    <a:pt x="1160132" y="322453"/>
                  </a:lnTo>
                  <a:lnTo>
                    <a:pt x="1160081" y="332257"/>
                  </a:lnTo>
                  <a:lnTo>
                    <a:pt x="1158836" y="336042"/>
                  </a:lnTo>
                  <a:lnTo>
                    <a:pt x="1153706" y="341731"/>
                  </a:lnTo>
                  <a:lnTo>
                    <a:pt x="1150124" y="343166"/>
                  </a:lnTo>
                  <a:lnTo>
                    <a:pt x="1140942" y="343166"/>
                  </a:lnTo>
                  <a:lnTo>
                    <a:pt x="1137272" y="341731"/>
                  </a:lnTo>
                  <a:lnTo>
                    <a:pt x="1131836" y="336042"/>
                  </a:lnTo>
                  <a:lnTo>
                    <a:pt x="1130503" y="332257"/>
                  </a:lnTo>
                  <a:lnTo>
                    <a:pt x="1130604" y="322453"/>
                  </a:lnTo>
                  <a:lnTo>
                    <a:pt x="1160132" y="322453"/>
                  </a:lnTo>
                  <a:lnTo>
                    <a:pt x="1160132" y="305244"/>
                  </a:lnTo>
                  <a:lnTo>
                    <a:pt x="1159840" y="304939"/>
                  </a:lnTo>
                  <a:lnTo>
                    <a:pt x="1158557" y="304419"/>
                  </a:lnTo>
                  <a:lnTo>
                    <a:pt x="1154176" y="302641"/>
                  </a:lnTo>
                  <a:lnTo>
                    <a:pt x="1145717" y="302641"/>
                  </a:lnTo>
                  <a:lnTo>
                    <a:pt x="1144104" y="302780"/>
                  </a:lnTo>
                  <a:lnTo>
                    <a:pt x="1140929" y="303403"/>
                  </a:lnTo>
                  <a:lnTo>
                    <a:pt x="1139380" y="303847"/>
                  </a:lnTo>
                  <a:lnTo>
                    <a:pt x="1137869" y="304419"/>
                  </a:lnTo>
                  <a:lnTo>
                    <a:pt x="1142199" y="298246"/>
                  </a:lnTo>
                  <a:lnTo>
                    <a:pt x="1146505" y="292760"/>
                  </a:lnTo>
                  <a:lnTo>
                    <a:pt x="1155039" y="283108"/>
                  </a:lnTo>
                  <a:lnTo>
                    <a:pt x="1159560" y="278625"/>
                  </a:lnTo>
                  <a:lnTo>
                    <a:pt x="1164297" y="274485"/>
                  </a:lnTo>
                  <a:lnTo>
                    <a:pt x="1150302" y="274485"/>
                  </a:lnTo>
                  <a:lnTo>
                    <a:pt x="1121968" y="310197"/>
                  </a:lnTo>
                  <a:lnTo>
                    <a:pt x="1119466" y="318236"/>
                  </a:lnTo>
                  <a:lnTo>
                    <a:pt x="1119466" y="334035"/>
                  </a:lnTo>
                  <a:lnTo>
                    <a:pt x="1121841" y="340563"/>
                  </a:lnTo>
                  <a:lnTo>
                    <a:pt x="1131328" y="350291"/>
                  </a:lnTo>
                  <a:lnTo>
                    <a:pt x="1137653" y="352717"/>
                  </a:lnTo>
                  <a:lnTo>
                    <a:pt x="1153147" y="352717"/>
                  </a:lnTo>
                  <a:lnTo>
                    <a:pt x="1159294" y="350329"/>
                  </a:lnTo>
                  <a:lnTo>
                    <a:pt x="1166418" y="343166"/>
                  </a:lnTo>
                  <a:lnTo>
                    <a:pt x="1168781" y="340804"/>
                  </a:lnTo>
                  <a:lnTo>
                    <a:pt x="1171155" y="334606"/>
                  </a:lnTo>
                  <a:lnTo>
                    <a:pt x="1171155" y="320001"/>
                  </a:lnTo>
                  <a:close/>
                </a:path>
                <a:path w="1313179" h="353059">
                  <a:moveTo>
                    <a:pt x="1208976" y="0"/>
                  </a:moveTo>
                  <a:lnTo>
                    <a:pt x="1199832" y="0"/>
                  </a:lnTo>
                  <a:lnTo>
                    <a:pt x="1199832" y="334505"/>
                  </a:lnTo>
                  <a:lnTo>
                    <a:pt x="1208976" y="334505"/>
                  </a:lnTo>
                  <a:lnTo>
                    <a:pt x="1208976" y="0"/>
                  </a:lnTo>
                  <a:close/>
                </a:path>
                <a:path w="1313179" h="353059">
                  <a:moveTo>
                    <a:pt x="1233652" y="0"/>
                  </a:moveTo>
                  <a:lnTo>
                    <a:pt x="1224508" y="0"/>
                  </a:lnTo>
                  <a:lnTo>
                    <a:pt x="1224508" y="334505"/>
                  </a:lnTo>
                  <a:lnTo>
                    <a:pt x="1233652" y="334505"/>
                  </a:lnTo>
                  <a:lnTo>
                    <a:pt x="1233652" y="0"/>
                  </a:lnTo>
                  <a:close/>
                </a:path>
                <a:path w="1313179" h="353059">
                  <a:moveTo>
                    <a:pt x="1312862" y="311188"/>
                  </a:moveTo>
                  <a:lnTo>
                    <a:pt x="1261922" y="277037"/>
                  </a:lnTo>
                  <a:lnTo>
                    <a:pt x="1261922" y="289788"/>
                  </a:lnTo>
                  <a:lnTo>
                    <a:pt x="1298016" y="312928"/>
                  </a:lnTo>
                  <a:lnTo>
                    <a:pt x="1261922" y="336067"/>
                  </a:lnTo>
                  <a:lnTo>
                    <a:pt x="1261922" y="348919"/>
                  </a:lnTo>
                  <a:lnTo>
                    <a:pt x="1312862" y="314718"/>
                  </a:lnTo>
                  <a:lnTo>
                    <a:pt x="1312862" y="3111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9" name="object 149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150" name="object 150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1" name="object 151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152" name="object 152"/>
          <p:cNvSpPr txBox="1"/>
          <p:nvPr/>
        </p:nvSpPr>
        <p:spPr>
          <a:xfrm>
            <a:off x="444500" y="164772"/>
            <a:ext cx="147193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20" dirty="0">
                <a:solidFill>
                  <a:srgbClr val="FFFFFF"/>
                </a:solidFill>
                <a:latin typeface="Trebuchet MS"/>
                <a:cs typeface="Trebuchet MS"/>
              </a:rPr>
              <a:t>100%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14" dirty="0">
                <a:solidFill>
                  <a:srgbClr val="FFFFFF"/>
                </a:solidFill>
                <a:latin typeface="Trebuchet MS"/>
                <a:cs typeface="Trebuchet MS"/>
              </a:rPr>
              <a:t>JUICE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53" name="object 15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24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10692130"/>
          </a:xfrm>
          <a:custGeom>
            <a:avLst/>
            <a:gdLst/>
            <a:ahLst/>
            <a:cxnLst/>
            <a:rect l="l" t="t" r="r" b="b"/>
            <a:pathLst>
              <a:path w="7560309" h="10692130">
                <a:moveTo>
                  <a:pt x="7559992" y="0"/>
                </a:moveTo>
                <a:lnTo>
                  <a:pt x="0" y="0"/>
                </a:lnTo>
                <a:lnTo>
                  <a:pt x="0" y="10692003"/>
                </a:lnTo>
                <a:lnTo>
                  <a:pt x="7559992" y="10692003"/>
                </a:lnTo>
                <a:lnTo>
                  <a:pt x="7559992" y="0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734265" y="1544205"/>
            <a:ext cx="982268" cy="16355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435453" y="7720952"/>
            <a:ext cx="878018" cy="1303667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4541156" y="3990803"/>
            <a:ext cx="1694180" cy="767715"/>
            <a:chOff x="4541156" y="3990803"/>
            <a:chExt cx="1694180" cy="767715"/>
          </a:xfrm>
        </p:grpSpPr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05119" y="4101145"/>
              <a:ext cx="202946" cy="202946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622148" y="4219674"/>
              <a:ext cx="1532255" cy="509905"/>
            </a:xfrm>
            <a:custGeom>
              <a:avLst/>
              <a:gdLst/>
              <a:ahLst/>
              <a:cxnLst/>
              <a:rect l="l" t="t" r="r" b="b"/>
              <a:pathLst>
                <a:path w="1532254" h="509904">
                  <a:moveTo>
                    <a:pt x="497042" y="0"/>
                  </a:moveTo>
                  <a:lnTo>
                    <a:pt x="305884" y="19260"/>
                  </a:lnTo>
                  <a:lnTo>
                    <a:pt x="165691" y="90237"/>
                  </a:lnTo>
                  <a:lnTo>
                    <a:pt x="0" y="233754"/>
                  </a:lnTo>
                  <a:lnTo>
                    <a:pt x="6231" y="242730"/>
                  </a:lnTo>
                  <a:lnTo>
                    <a:pt x="51745" y="295138"/>
                  </a:lnTo>
                  <a:lnTo>
                    <a:pt x="88138" y="325638"/>
                  </a:lnTo>
                  <a:lnTo>
                    <a:pt x="124272" y="345214"/>
                  </a:lnTo>
                  <a:lnTo>
                    <a:pt x="184986" y="369748"/>
                  </a:lnTo>
                  <a:lnTo>
                    <a:pt x="223745" y="383226"/>
                  </a:lnTo>
                  <a:lnTo>
                    <a:pt x="267669" y="397165"/>
                  </a:lnTo>
                  <a:lnTo>
                    <a:pt x="316433" y="411306"/>
                  </a:lnTo>
                  <a:lnTo>
                    <a:pt x="369709" y="425390"/>
                  </a:lnTo>
                  <a:lnTo>
                    <a:pt x="427172" y="439156"/>
                  </a:lnTo>
                  <a:lnTo>
                    <a:pt x="488495" y="452346"/>
                  </a:lnTo>
                  <a:lnTo>
                    <a:pt x="553352" y="464701"/>
                  </a:lnTo>
                  <a:lnTo>
                    <a:pt x="621416" y="475960"/>
                  </a:lnTo>
                  <a:lnTo>
                    <a:pt x="692361" y="485864"/>
                  </a:lnTo>
                  <a:lnTo>
                    <a:pt x="765860" y="494155"/>
                  </a:lnTo>
                  <a:lnTo>
                    <a:pt x="973830" y="509742"/>
                  </a:lnTo>
                  <a:lnTo>
                    <a:pt x="1122930" y="489411"/>
                  </a:lnTo>
                  <a:lnTo>
                    <a:pt x="1284961" y="410187"/>
                  </a:lnTo>
                  <a:lnTo>
                    <a:pt x="1531721" y="249095"/>
                  </a:lnTo>
                  <a:lnTo>
                    <a:pt x="1496295" y="215767"/>
                  </a:lnTo>
                  <a:lnTo>
                    <a:pt x="1377578" y="140431"/>
                  </a:lnTo>
                  <a:lnTo>
                    <a:pt x="1156910" y="60061"/>
                  </a:lnTo>
                  <a:lnTo>
                    <a:pt x="815632" y="11631"/>
                  </a:lnTo>
                  <a:lnTo>
                    <a:pt x="497042" y="0"/>
                  </a:lnTo>
                  <a:close/>
                </a:path>
              </a:pathLst>
            </a:custGeom>
            <a:solidFill>
              <a:srgbClr val="C431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541156" y="3990803"/>
              <a:ext cx="1694180" cy="767715"/>
            </a:xfrm>
            <a:custGeom>
              <a:avLst/>
              <a:gdLst/>
              <a:ahLst/>
              <a:cxnLst/>
              <a:rect l="l" t="t" r="r" b="b"/>
              <a:pathLst>
                <a:path w="1694179" h="767714">
                  <a:moveTo>
                    <a:pt x="399757" y="146329"/>
                  </a:moveTo>
                  <a:lnTo>
                    <a:pt x="440270" y="186245"/>
                  </a:lnTo>
                  <a:lnTo>
                    <a:pt x="441312" y="188328"/>
                  </a:lnTo>
                  <a:lnTo>
                    <a:pt x="441807" y="191096"/>
                  </a:lnTo>
                  <a:lnTo>
                    <a:pt x="439724" y="192125"/>
                  </a:lnTo>
                  <a:lnTo>
                    <a:pt x="378739" y="215747"/>
                  </a:lnTo>
                  <a:lnTo>
                    <a:pt x="448729" y="240639"/>
                  </a:lnTo>
                  <a:lnTo>
                    <a:pt x="449770" y="242188"/>
                  </a:lnTo>
                  <a:lnTo>
                    <a:pt x="448983" y="243204"/>
                  </a:lnTo>
                  <a:lnTo>
                    <a:pt x="429742" y="249173"/>
                  </a:lnTo>
                  <a:lnTo>
                    <a:pt x="361022" y="273037"/>
                  </a:lnTo>
                  <a:lnTo>
                    <a:pt x="284949" y="304177"/>
                  </a:lnTo>
                  <a:lnTo>
                    <a:pt x="242201" y="323913"/>
                  </a:lnTo>
                  <a:lnTo>
                    <a:pt x="199910" y="346201"/>
                  </a:lnTo>
                  <a:lnTo>
                    <a:pt x="157124" y="370065"/>
                  </a:lnTo>
                  <a:lnTo>
                    <a:pt x="117538" y="393953"/>
                  </a:lnTo>
                  <a:lnTo>
                    <a:pt x="77914" y="419620"/>
                  </a:lnTo>
                  <a:lnTo>
                    <a:pt x="42011" y="444753"/>
                  </a:lnTo>
                  <a:lnTo>
                    <a:pt x="0" y="475919"/>
                  </a:lnTo>
                  <a:lnTo>
                    <a:pt x="32258" y="500202"/>
                  </a:lnTo>
                  <a:lnTo>
                    <a:pt x="72631" y="528700"/>
                  </a:lnTo>
                  <a:lnTo>
                    <a:pt x="125996" y="563079"/>
                  </a:lnTo>
                  <a:lnTo>
                    <a:pt x="188776" y="599798"/>
                  </a:lnTo>
                  <a:lnTo>
                    <a:pt x="252756" y="632383"/>
                  </a:lnTo>
                  <a:lnTo>
                    <a:pt x="302481" y="655348"/>
                  </a:lnTo>
                  <a:lnTo>
                    <a:pt x="505779" y="724883"/>
                  </a:lnTo>
                  <a:lnTo>
                    <a:pt x="668816" y="755669"/>
                  </a:lnTo>
                  <a:lnTo>
                    <a:pt x="785663" y="766280"/>
                  </a:lnTo>
                  <a:lnTo>
                    <a:pt x="830376" y="767435"/>
                  </a:lnTo>
                  <a:lnTo>
                    <a:pt x="1171500" y="729300"/>
                  </a:lnTo>
                  <a:lnTo>
                    <a:pt x="1434831" y="636289"/>
                  </a:lnTo>
                  <a:lnTo>
                    <a:pt x="1604482" y="541525"/>
                  </a:lnTo>
                  <a:lnTo>
                    <a:pt x="1664563" y="498132"/>
                  </a:lnTo>
                  <a:lnTo>
                    <a:pt x="1693849" y="475614"/>
                  </a:lnTo>
                  <a:lnTo>
                    <a:pt x="1677422" y="460814"/>
                  </a:lnTo>
                  <a:lnTo>
                    <a:pt x="1632365" y="428903"/>
                  </a:lnTo>
                  <a:lnTo>
                    <a:pt x="1582940" y="397065"/>
                  </a:lnTo>
                  <a:lnTo>
                    <a:pt x="1521361" y="359626"/>
                  </a:lnTo>
                  <a:lnTo>
                    <a:pt x="1473571" y="334183"/>
                  </a:lnTo>
                  <a:lnTo>
                    <a:pt x="1435511" y="316457"/>
                  </a:lnTo>
                  <a:lnTo>
                    <a:pt x="1381367" y="292466"/>
                  </a:lnTo>
                  <a:lnTo>
                    <a:pt x="1313639" y="265427"/>
                  </a:lnTo>
                  <a:lnTo>
                    <a:pt x="1267974" y="249825"/>
                  </a:lnTo>
                  <a:lnTo>
                    <a:pt x="1214649" y="233987"/>
                  </a:lnTo>
                  <a:lnTo>
                    <a:pt x="1153817" y="218779"/>
                  </a:lnTo>
                  <a:lnTo>
                    <a:pt x="1085634" y="205066"/>
                  </a:lnTo>
                  <a:lnTo>
                    <a:pt x="965808" y="189772"/>
                  </a:lnTo>
                  <a:lnTo>
                    <a:pt x="946203" y="188823"/>
                  </a:lnTo>
                  <a:lnTo>
                    <a:pt x="737425" y="188823"/>
                  </a:lnTo>
                  <a:lnTo>
                    <a:pt x="702652" y="177584"/>
                  </a:lnTo>
                  <a:lnTo>
                    <a:pt x="700125" y="176568"/>
                  </a:lnTo>
                  <a:lnTo>
                    <a:pt x="700125" y="173456"/>
                  </a:lnTo>
                  <a:lnTo>
                    <a:pt x="701370" y="172224"/>
                  </a:lnTo>
                  <a:lnTo>
                    <a:pt x="728744" y="146621"/>
                  </a:lnTo>
                  <a:lnTo>
                    <a:pt x="457835" y="146621"/>
                  </a:lnTo>
                  <a:lnTo>
                    <a:pt x="399757" y="146329"/>
                  </a:lnTo>
                  <a:close/>
                </a:path>
                <a:path w="1694179" h="767714">
                  <a:moveTo>
                    <a:pt x="865404" y="184913"/>
                  </a:moveTo>
                  <a:lnTo>
                    <a:pt x="796389" y="185591"/>
                  </a:lnTo>
                  <a:lnTo>
                    <a:pt x="737425" y="188823"/>
                  </a:lnTo>
                  <a:lnTo>
                    <a:pt x="946203" y="188823"/>
                  </a:lnTo>
                  <a:lnTo>
                    <a:pt x="865404" y="184913"/>
                  </a:lnTo>
                  <a:close/>
                </a:path>
                <a:path w="1694179" h="767714">
                  <a:moveTo>
                    <a:pt x="417271" y="67106"/>
                  </a:moveTo>
                  <a:lnTo>
                    <a:pt x="458876" y="140436"/>
                  </a:lnTo>
                  <a:lnTo>
                    <a:pt x="459968" y="143179"/>
                  </a:lnTo>
                  <a:lnTo>
                    <a:pt x="457835" y="146621"/>
                  </a:lnTo>
                  <a:lnTo>
                    <a:pt x="728744" y="146621"/>
                  </a:lnTo>
                  <a:lnTo>
                    <a:pt x="737026" y="138874"/>
                  </a:lnTo>
                  <a:lnTo>
                    <a:pt x="677227" y="138874"/>
                  </a:lnTo>
                  <a:lnTo>
                    <a:pt x="675500" y="135064"/>
                  </a:lnTo>
                  <a:lnTo>
                    <a:pt x="676338" y="132448"/>
                  </a:lnTo>
                  <a:lnTo>
                    <a:pt x="686363" y="107048"/>
                  </a:lnTo>
                  <a:lnTo>
                    <a:pt x="495528" y="107048"/>
                  </a:lnTo>
                  <a:lnTo>
                    <a:pt x="493547" y="105663"/>
                  </a:lnTo>
                  <a:lnTo>
                    <a:pt x="417271" y="67106"/>
                  </a:lnTo>
                  <a:close/>
                </a:path>
                <a:path w="1694179" h="767714">
                  <a:moveTo>
                    <a:pt x="740244" y="135864"/>
                  </a:moveTo>
                  <a:lnTo>
                    <a:pt x="680046" y="138531"/>
                  </a:lnTo>
                  <a:lnTo>
                    <a:pt x="677227" y="138874"/>
                  </a:lnTo>
                  <a:lnTo>
                    <a:pt x="737026" y="138874"/>
                  </a:lnTo>
                  <a:lnTo>
                    <a:pt x="740244" y="135864"/>
                  </a:lnTo>
                  <a:close/>
                </a:path>
                <a:path w="1694179" h="767714">
                  <a:moveTo>
                    <a:pt x="498398" y="40982"/>
                  </a:moveTo>
                  <a:lnTo>
                    <a:pt x="498741" y="104305"/>
                  </a:lnTo>
                  <a:lnTo>
                    <a:pt x="497116" y="105663"/>
                  </a:lnTo>
                  <a:lnTo>
                    <a:pt x="495528" y="107048"/>
                  </a:lnTo>
                  <a:lnTo>
                    <a:pt x="686363" y="107048"/>
                  </a:lnTo>
                  <a:lnTo>
                    <a:pt x="689632" y="98767"/>
                  </a:lnTo>
                  <a:lnTo>
                    <a:pt x="641464" y="98767"/>
                  </a:lnTo>
                  <a:lnTo>
                    <a:pt x="640130" y="97866"/>
                  </a:lnTo>
                  <a:lnTo>
                    <a:pt x="638695" y="97027"/>
                  </a:lnTo>
                  <a:lnTo>
                    <a:pt x="638340" y="95122"/>
                  </a:lnTo>
                  <a:lnTo>
                    <a:pt x="638203" y="80924"/>
                  </a:lnTo>
                  <a:lnTo>
                    <a:pt x="599757" y="80924"/>
                  </a:lnTo>
                  <a:lnTo>
                    <a:pt x="598525" y="80784"/>
                  </a:lnTo>
                  <a:lnTo>
                    <a:pt x="597281" y="80606"/>
                  </a:lnTo>
                  <a:lnTo>
                    <a:pt x="597206" y="79362"/>
                  </a:lnTo>
                  <a:lnTo>
                    <a:pt x="595668" y="75704"/>
                  </a:lnTo>
                  <a:lnTo>
                    <a:pt x="541680" y="75704"/>
                  </a:lnTo>
                  <a:lnTo>
                    <a:pt x="540943" y="74371"/>
                  </a:lnTo>
                  <a:lnTo>
                    <a:pt x="498398" y="40982"/>
                  </a:lnTo>
                  <a:close/>
                </a:path>
                <a:path w="1694179" h="767714">
                  <a:moveTo>
                    <a:pt x="712304" y="41325"/>
                  </a:moveTo>
                  <a:lnTo>
                    <a:pt x="643928" y="97523"/>
                  </a:lnTo>
                  <a:lnTo>
                    <a:pt x="641464" y="98767"/>
                  </a:lnTo>
                  <a:lnTo>
                    <a:pt x="689632" y="98767"/>
                  </a:lnTo>
                  <a:lnTo>
                    <a:pt x="712304" y="41325"/>
                  </a:lnTo>
                  <a:close/>
                </a:path>
                <a:path w="1694179" h="767714">
                  <a:moveTo>
                    <a:pt x="637794" y="38404"/>
                  </a:moveTo>
                  <a:lnTo>
                    <a:pt x="601002" y="79362"/>
                  </a:lnTo>
                  <a:lnTo>
                    <a:pt x="599757" y="80924"/>
                  </a:lnTo>
                  <a:lnTo>
                    <a:pt x="638203" y="80924"/>
                  </a:lnTo>
                  <a:lnTo>
                    <a:pt x="637794" y="38404"/>
                  </a:lnTo>
                  <a:close/>
                </a:path>
                <a:path w="1694179" h="767714">
                  <a:moveTo>
                    <a:pt x="563841" y="0"/>
                  </a:moveTo>
                  <a:lnTo>
                    <a:pt x="545541" y="73164"/>
                  </a:lnTo>
                  <a:lnTo>
                    <a:pt x="544842" y="75069"/>
                  </a:lnTo>
                  <a:lnTo>
                    <a:pt x="541680" y="75704"/>
                  </a:lnTo>
                  <a:lnTo>
                    <a:pt x="595668" y="75704"/>
                  </a:lnTo>
                  <a:lnTo>
                    <a:pt x="563841" y="0"/>
                  </a:lnTo>
                  <a:close/>
                </a:path>
              </a:pathLst>
            </a:custGeom>
            <a:solidFill>
              <a:srgbClr val="F99D1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650542" y="4234654"/>
              <a:ext cx="1468755" cy="460375"/>
            </a:xfrm>
            <a:custGeom>
              <a:avLst/>
              <a:gdLst/>
              <a:ahLst/>
              <a:cxnLst/>
              <a:rect l="l" t="t" r="r" b="b"/>
              <a:pathLst>
                <a:path w="1468754" h="460375">
                  <a:moveTo>
                    <a:pt x="352551" y="62974"/>
                  </a:moveTo>
                  <a:lnTo>
                    <a:pt x="229814" y="100587"/>
                  </a:lnTo>
                  <a:lnTo>
                    <a:pt x="152177" y="130708"/>
                  </a:lnTo>
                  <a:lnTo>
                    <a:pt x="86590" y="169161"/>
                  </a:lnTo>
                  <a:lnTo>
                    <a:pt x="0" y="231770"/>
                  </a:lnTo>
                  <a:lnTo>
                    <a:pt x="8699" y="237802"/>
                  </a:lnTo>
                  <a:lnTo>
                    <a:pt x="39319" y="257983"/>
                  </a:lnTo>
                  <a:lnTo>
                    <a:pt x="85044" y="288591"/>
                  </a:lnTo>
                  <a:lnTo>
                    <a:pt x="117946" y="308255"/>
                  </a:lnTo>
                  <a:lnTo>
                    <a:pt x="153917" y="325491"/>
                  </a:lnTo>
                  <a:lnTo>
                    <a:pt x="231849" y="358774"/>
                  </a:lnTo>
                  <a:lnTo>
                    <a:pt x="294962" y="382981"/>
                  </a:lnTo>
                  <a:lnTo>
                    <a:pt x="389372" y="412919"/>
                  </a:lnTo>
                  <a:lnTo>
                    <a:pt x="506260" y="440075"/>
                  </a:lnTo>
                  <a:lnTo>
                    <a:pt x="587895" y="451963"/>
                  </a:lnTo>
                  <a:lnTo>
                    <a:pt x="663278" y="458098"/>
                  </a:lnTo>
                  <a:lnTo>
                    <a:pt x="728559" y="460060"/>
                  </a:lnTo>
                  <a:lnTo>
                    <a:pt x="779885" y="459428"/>
                  </a:lnTo>
                  <a:lnTo>
                    <a:pt x="844827" y="455006"/>
                  </a:lnTo>
                  <a:lnTo>
                    <a:pt x="916418" y="446872"/>
                  </a:lnTo>
                  <a:lnTo>
                    <a:pt x="964938" y="439375"/>
                  </a:lnTo>
                  <a:lnTo>
                    <a:pt x="1019595" y="428887"/>
                  </a:lnTo>
                  <a:lnTo>
                    <a:pt x="1078633" y="414878"/>
                  </a:lnTo>
                  <a:lnTo>
                    <a:pt x="1140293" y="396821"/>
                  </a:lnTo>
                  <a:lnTo>
                    <a:pt x="1202816" y="374188"/>
                  </a:lnTo>
                  <a:lnTo>
                    <a:pt x="1280333" y="340878"/>
                  </a:lnTo>
                  <a:lnTo>
                    <a:pt x="1345803" y="309172"/>
                  </a:lnTo>
                  <a:lnTo>
                    <a:pt x="1398293" y="281014"/>
                  </a:lnTo>
                  <a:lnTo>
                    <a:pt x="1436872" y="258347"/>
                  </a:lnTo>
                  <a:lnTo>
                    <a:pt x="1468564" y="237256"/>
                  </a:lnTo>
                  <a:lnTo>
                    <a:pt x="1441634" y="217183"/>
                  </a:lnTo>
                  <a:lnTo>
                    <a:pt x="1421428" y="203357"/>
                  </a:lnTo>
                  <a:lnTo>
                    <a:pt x="1397841" y="189354"/>
                  </a:lnTo>
                  <a:lnTo>
                    <a:pt x="1342018" y="158224"/>
                  </a:lnTo>
                  <a:lnTo>
                    <a:pt x="1326258" y="150096"/>
                  </a:lnTo>
                  <a:lnTo>
                    <a:pt x="478751" y="150096"/>
                  </a:lnTo>
                  <a:lnTo>
                    <a:pt x="477317" y="147226"/>
                  </a:lnTo>
                  <a:lnTo>
                    <a:pt x="399846" y="147226"/>
                  </a:lnTo>
                  <a:lnTo>
                    <a:pt x="397967" y="141282"/>
                  </a:lnTo>
                  <a:lnTo>
                    <a:pt x="400836" y="123096"/>
                  </a:lnTo>
                  <a:lnTo>
                    <a:pt x="324065" y="123096"/>
                  </a:lnTo>
                  <a:lnTo>
                    <a:pt x="352551" y="62974"/>
                  </a:lnTo>
                  <a:close/>
                </a:path>
                <a:path w="1468754" h="460375">
                  <a:moveTo>
                    <a:pt x="495719" y="82113"/>
                  </a:moveTo>
                  <a:lnTo>
                    <a:pt x="492455" y="83700"/>
                  </a:lnTo>
                  <a:lnTo>
                    <a:pt x="491959" y="87282"/>
                  </a:lnTo>
                  <a:lnTo>
                    <a:pt x="487451" y="150096"/>
                  </a:lnTo>
                  <a:lnTo>
                    <a:pt x="1326258" y="150096"/>
                  </a:lnTo>
                  <a:lnTo>
                    <a:pt x="1291145" y="131987"/>
                  </a:lnTo>
                  <a:lnTo>
                    <a:pt x="1287578" y="130373"/>
                  </a:lnTo>
                  <a:lnTo>
                    <a:pt x="541375" y="130373"/>
                  </a:lnTo>
                  <a:lnTo>
                    <a:pt x="498589" y="84716"/>
                  </a:lnTo>
                  <a:lnTo>
                    <a:pt x="495719" y="82113"/>
                  </a:lnTo>
                  <a:close/>
                </a:path>
                <a:path w="1468754" h="460375">
                  <a:moveTo>
                    <a:pt x="449960" y="94305"/>
                  </a:moveTo>
                  <a:lnTo>
                    <a:pt x="448678" y="94851"/>
                  </a:lnTo>
                  <a:lnTo>
                    <a:pt x="399846" y="147226"/>
                  </a:lnTo>
                  <a:lnTo>
                    <a:pt x="477317" y="147226"/>
                  </a:lnTo>
                  <a:lnTo>
                    <a:pt x="451535" y="95626"/>
                  </a:lnTo>
                  <a:lnTo>
                    <a:pt x="449960" y="94305"/>
                  </a:lnTo>
                  <a:close/>
                </a:path>
                <a:path w="1468754" h="460375">
                  <a:moveTo>
                    <a:pt x="541083" y="58542"/>
                  </a:moveTo>
                  <a:lnTo>
                    <a:pt x="539788" y="59583"/>
                  </a:lnTo>
                  <a:lnTo>
                    <a:pt x="538454" y="60599"/>
                  </a:lnTo>
                  <a:lnTo>
                    <a:pt x="538532" y="64485"/>
                  </a:lnTo>
                  <a:lnTo>
                    <a:pt x="541375" y="130373"/>
                  </a:lnTo>
                  <a:lnTo>
                    <a:pt x="1287578" y="130373"/>
                  </a:lnTo>
                  <a:lnTo>
                    <a:pt x="1245125" y="111158"/>
                  </a:lnTo>
                  <a:lnTo>
                    <a:pt x="619531" y="111158"/>
                  </a:lnTo>
                  <a:lnTo>
                    <a:pt x="543991" y="60599"/>
                  </a:lnTo>
                  <a:lnTo>
                    <a:pt x="541083" y="58542"/>
                  </a:lnTo>
                  <a:close/>
                </a:path>
                <a:path w="1468754" h="460375">
                  <a:moveTo>
                    <a:pt x="404799" y="75636"/>
                  </a:moveTo>
                  <a:lnTo>
                    <a:pt x="401091" y="77465"/>
                  </a:lnTo>
                  <a:lnTo>
                    <a:pt x="324065" y="123096"/>
                  </a:lnTo>
                  <a:lnTo>
                    <a:pt x="400836" y="123096"/>
                  </a:lnTo>
                  <a:lnTo>
                    <a:pt x="407174" y="82913"/>
                  </a:lnTo>
                  <a:lnTo>
                    <a:pt x="408012" y="78747"/>
                  </a:lnTo>
                  <a:lnTo>
                    <a:pt x="404799" y="75636"/>
                  </a:lnTo>
                  <a:close/>
                </a:path>
                <a:path w="1468754" h="460375">
                  <a:moveTo>
                    <a:pt x="747312" y="0"/>
                  </a:moveTo>
                  <a:lnTo>
                    <a:pt x="694618" y="2301"/>
                  </a:lnTo>
                  <a:lnTo>
                    <a:pt x="620864" y="10256"/>
                  </a:lnTo>
                  <a:lnTo>
                    <a:pt x="640359" y="34374"/>
                  </a:lnTo>
                  <a:lnTo>
                    <a:pt x="581990" y="34894"/>
                  </a:lnTo>
                  <a:lnTo>
                    <a:pt x="582777" y="36952"/>
                  </a:lnTo>
                  <a:lnTo>
                    <a:pt x="619531" y="111158"/>
                  </a:lnTo>
                  <a:lnTo>
                    <a:pt x="1245125" y="111158"/>
                  </a:lnTo>
                  <a:lnTo>
                    <a:pt x="1125245" y="64485"/>
                  </a:lnTo>
                  <a:lnTo>
                    <a:pt x="1051559" y="43506"/>
                  </a:lnTo>
                  <a:lnTo>
                    <a:pt x="987233" y="29029"/>
                  </a:lnTo>
                  <a:lnTo>
                    <a:pt x="936298" y="19955"/>
                  </a:lnTo>
                  <a:lnTo>
                    <a:pt x="890714" y="13622"/>
                  </a:lnTo>
                  <a:lnTo>
                    <a:pt x="804244" y="3668"/>
                  </a:lnTo>
                  <a:lnTo>
                    <a:pt x="747312" y="0"/>
                  </a:lnTo>
                  <a:close/>
                </a:path>
              </a:pathLst>
            </a:custGeom>
            <a:solidFill>
              <a:srgbClr val="EE2D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867745" y="4381791"/>
              <a:ext cx="1084580" cy="175260"/>
            </a:xfrm>
            <a:custGeom>
              <a:avLst/>
              <a:gdLst/>
              <a:ahLst/>
              <a:cxnLst/>
              <a:rect l="l" t="t" r="r" b="b"/>
              <a:pathLst>
                <a:path w="1084579" h="175260">
                  <a:moveTo>
                    <a:pt x="192824" y="60299"/>
                  </a:moveTo>
                  <a:lnTo>
                    <a:pt x="189496" y="46837"/>
                  </a:lnTo>
                  <a:lnTo>
                    <a:pt x="185064" y="28867"/>
                  </a:lnTo>
                  <a:lnTo>
                    <a:pt x="164909" y="11938"/>
                  </a:lnTo>
                  <a:lnTo>
                    <a:pt x="141986" y="5054"/>
                  </a:lnTo>
                  <a:lnTo>
                    <a:pt x="125895" y="3759"/>
                  </a:lnTo>
                  <a:lnTo>
                    <a:pt x="116789" y="3759"/>
                  </a:lnTo>
                  <a:lnTo>
                    <a:pt x="116789" y="46837"/>
                  </a:lnTo>
                  <a:lnTo>
                    <a:pt x="116382" y="60299"/>
                  </a:lnTo>
                  <a:lnTo>
                    <a:pt x="116052" y="69545"/>
                  </a:lnTo>
                  <a:lnTo>
                    <a:pt x="96799" y="69951"/>
                  </a:lnTo>
                  <a:lnTo>
                    <a:pt x="78257" y="69545"/>
                  </a:lnTo>
                  <a:lnTo>
                    <a:pt x="78257" y="47193"/>
                  </a:lnTo>
                  <a:lnTo>
                    <a:pt x="97497" y="47193"/>
                  </a:lnTo>
                  <a:lnTo>
                    <a:pt x="116789" y="46837"/>
                  </a:lnTo>
                  <a:lnTo>
                    <a:pt x="116789" y="3759"/>
                  </a:lnTo>
                  <a:lnTo>
                    <a:pt x="393" y="3759"/>
                  </a:lnTo>
                  <a:lnTo>
                    <a:pt x="0" y="171500"/>
                  </a:lnTo>
                  <a:lnTo>
                    <a:pt x="78257" y="171157"/>
                  </a:lnTo>
                  <a:lnTo>
                    <a:pt x="78257" y="113626"/>
                  </a:lnTo>
                  <a:lnTo>
                    <a:pt x="108381" y="113626"/>
                  </a:lnTo>
                  <a:lnTo>
                    <a:pt x="155841" y="116687"/>
                  </a:lnTo>
                  <a:lnTo>
                    <a:pt x="172453" y="113626"/>
                  </a:lnTo>
                  <a:lnTo>
                    <a:pt x="180454" y="112153"/>
                  </a:lnTo>
                  <a:lnTo>
                    <a:pt x="190144" y="95021"/>
                  </a:lnTo>
                  <a:lnTo>
                    <a:pt x="192087" y="69951"/>
                  </a:lnTo>
                  <a:lnTo>
                    <a:pt x="192824" y="60299"/>
                  </a:lnTo>
                  <a:close/>
                </a:path>
                <a:path w="1084579" h="175260">
                  <a:moveTo>
                    <a:pt x="638733" y="170815"/>
                  </a:moveTo>
                  <a:lnTo>
                    <a:pt x="568299" y="85280"/>
                  </a:lnTo>
                  <a:lnTo>
                    <a:pt x="638048" y="3213"/>
                  </a:lnTo>
                  <a:lnTo>
                    <a:pt x="539800" y="3213"/>
                  </a:lnTo>
                  <a:lnTo>
                    <a:pt x="493649" y="62623"/>
                  </a:lnTo>
                  <a:lnTo>
                    <a:pt x="493649" y="3467"/>
                  </a:lnTo>
                  <a:lnTo>
                    <a:pt x="415493" y="3467"/>
                  </a:lnTo>
                  <a:lnTo>
                    <a:pt x="415493" y="171399"/>
                  </a:lnTo>
                  <a:lnTo>
                    <a:pt x="493953" y="171399"/>
                  </a:lnTo>
                  <a:lnTo>
                    <a:pt x="493953" y="106006"/>
                  </a:lnTo>
                  <a:lnTo>
                    <a:pt x="549643" y="170815"/>
                  </a:lnTo>
                  <a:lnTo>
                    <a:pt x="638733" y="170815"/>
                  </a:lnTo>
                  <a:close/>
                </a:path>
                <a:path w="1084579" h="175260">
                  <a:moveTo>
                    <a:pt x="845070" y="110274"/>
                  </a:moveTo>
                  <a:lnTo>
                    <a:pt x="774877" y="94589"/>
                  </a:lnTo>
                  <a:lnTo>
                    <a:pt x="771512" y="105816"/>
                  </a:lnTo>
                  <a:lnTo>
                    <a:pt x="767880" y="117348"/>
                  </a:lnTo>
                  <a:lnTo>
                    <a:pt x="763054" y="123329"/>
                  </a:lnTo>
                  <a:lnTo>
                    <a:pt x="753795" y="125679"/>
                  </a:lnTo>
                  <a:lnTo>
                    <a:pt x="736841" y="126339"/>
                  </a:lnTo>
                  <a:lnTo>
                    <a:pt x="719531" y="123723"/>
                  </a:lnTo>
                  <a:lnTo>
                    <a:pt x="701763" y="83908"/>
                  </a:lnTo>
                  <a:lnTo>
                    <a:pt x="702678" y="74472"/>
                  </a:lnTo>
                  <a:lnTo>
                    <a:pt x="737971" y="48183"/>
                  </a:lnTo>
                  <a:lnTo>
                    <a:pt x="756196" y="51117"/>
                  </a:lnTo>
                  <a:lnTo>
                    <a:pt x="766978" y="59207"/>
                  </a:lnTo>
                  <a:lnTo>
                    <a:pt x="772121" y="67602"/>
                  </a:lnTo>
                  <a:lnTo>
                    <a:pt x="773442" y="71488"/>
                  </a:lnTo>
                  <a:lnTo>
                    <a:pt x="843635" y="59410"/>
                  </a:lnTo>
                  <a:lnTo>
                    <a:pt x="821766" y="25692"/>
                  </a:lnTo>
                  <a:lnTo>
                    <a:pt x="768959" y="2476"/>
                  </a:lnTo>
                  <a:lnTo>
                    <a:pt x="736790" y="50"/>
                  </a:lnTo>
                  <a:lnTo>
                    <a:pt x="716102" y="1130"/>
                  </a:lnTo>
                  <a:lnTo>
                    <a:pt x="671791" y="12623"/>
                  </a:lnTo>
                  <a:lnTo>
                    <a:pt x="629246" y="55270"/>
                  </a:lnTo>
                  <a:lnTo>
                    <a:pt x="623900" y="85699"/>
                  </a:lnTo>
                  <a:lnTo>
                    <a:pt x="626757" y="109169"/>
                  </a:lnTo>
                  <a:lnTo>
                    <a:pt x="651040" y="149415"/>
                  </a:lnTo>
                  <a:lnTo>
                    <a:pt x="739406" y="174726"/>
                  </a:lnTo>
                  <a:lnTo>
                    <a:pt x="796251" y="165823"/>
                  </a:lnTo>
                  <a:lnTo>
                    <a:pt x="828090" y="143535"/>
                  </a:lnTo>
                  <a:lnTo>
                    <a:pt x="841997" y="120726"/>
                  </a:lnTo>
                  <a:lnTo>
                    <a:pt x="845070" y="110274"/>
                  </a:lnTo>
                  <a:close/>
                </a:path>
                <a:path w="1084579" h="175260">
                  <a:moveTo>
                    <a:pt x="1084059" y="76796"/>
                  </a:moveTo>
                  <a:lnTo>
                    <a:pt x="1051547" y="21158"/>
                  </a:lnTo>
                  <a:lnTo>
                    <a:pt x="1008583" y="4724"/>
                  </a:lnTo>
                  <a:lnTo>
                    <a:pt x="1008583" y="63411"/>
                  </a:lnTo>
                  <a:lnTo>
                    <a:pt x="1006970" y="86474"/>
                  </a:lnTo>
                  <a:lnTo>
                    <a:pt x="991247" y="122339"/>
                  </a:lnTo>
                  <a:lnTo>
                    <a:pt x="962380" y="126072"/>
                  </a:lnTo>
                  <a:lnTo>
                    <a:pt x="946327" y="121793"/>
                  </a:lnTo>
                  <a:lnTo>
                    <a:pt x="943356" y="120446"/>
                  </a:lnTo>
                  <a:lnTo>
                    <a:pt x="937437" y="115354"/>
                  </a:lnTo>
                  <a:lnTo>
                    <a:pt x="931875" y="105511"/>
                  </a:lnTo>
                  <a:lnTo>
                    <a:pt x="929957" y="89890"/>
                  </a:lnTo>
                  <a:lnTo>
                    <a:pt x="929995" y="86474"/>
                  </a:lnTo>
                  <a:lnTo>
                    <a:pt x="948753" y="50165"/>
                  </a:lnTo>
                  <a:lnTo>
                    <a:pt x="964526" y="48628"/>
                  </a:lnTo>
                  <a:lnTo>
                    <a:pt x="965174" y="48679"/>
                  </a:lnTo>
                  <a:lnTo>
                    <a:pt x="967447" y="48628"/>
                  </a:lnTo>
                  <a:lnTo>
                    <a:pt x="992581" y="47193"/>
                  </a:lnTo>
                  <a:lnTo>
                    <a:pt x="1005065" y="50876"/>
                  </a:lnTo>
                  <a:lnTo>
                    <a:pt x="1008583" y="63411"/>
                  </a:lnTo>
                  <a:lnTo>
                    <a:pt x="1008583" y="4724"/>
                  </a:lnTo>
                  <a:lnTo>
                    <a:pt x="998397" y="2717"/>
                  </a:lnTo>
                  <a:lnTo>
                    <a:pt x="990714" y="1206"/>
                  </a:lnTo>
                  <a:lnTo>
                    <a:pt x="969429" y="0"/>
                  </a:lnTo>
                  <a:lnTo>
                    <a:pt x="966063" y="0"/>
                  </a:lnTo>
                  <a:lnTo>
                    <a:pt x="963993" y="101"/>
                  </a:lnTo>
                  <a:lnTo>
                    <a:pt x="961618" y="342"/>
                  </a:lnTo>
                  <a:lnTo>
                    <a:pt x="948994" y="596"/>
                  </a:lnTo>
                  <a:lnTo>
                    <a:pt x="938657" y="2717"/>
                  </a:lnTo>
                  <a:lnTo>
                    <a:pt x="938657" y="2425"/>
                  </a:lnTo>
                  <a:lnTo>
                    <a:pt x="912507" y="8305"/>
                  </a:lnTo>
                  <a:lnTo>
                    <a:pt x="877963" y="27609"/>
                  </a:lnTo>
                  <a:lnTo>
                    <a:pt x="854595" y="65976"/>
                  </a:lnTo>
                  <a:lnTo>
                    <a:pt x="852055" y="86525"/>
                  </a:lnTo>
                  <a:lnTo>
                    <a:pt x="856615" y="117475"/>
                  </a:lnTo>
                  <a:lnTo>
                    <a:pt x="880224" y="149999"/>
                  </a:lnTo>
                  <a:lnTo>
                    <a:pt x="914971" y="167297"/>
                  </a:lnTo>
                  <a:lnTo>
                    <a:pt x="967473" y="174574"/>
                  </a:lnTo>
                  <a:lnTo>
                    <a:pt x="976693" y="174180"/>
                  </a:lnTo>
                  <a:lnTo>
                    <a:pt x="1017981" y="169037"/>
                  </a:lnTo>
                  <a:lnTo>
                    <a:pt x="1061872" y="145326"/>
                  </a:lnTo>
                  <a:lnTo>
                    <a:pt x="1073327" y="126072"/>
                  </a:lnTo>
                  <a:lnTo>
                    <a:pt x="1082624" y="106591"/>
                  </a:lnTo>
                  <a:lnTo>
                    <a:pt x="1084059" y="767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14671" y="4105343"/>
              <a:ext cx="183184" cy="183210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5026947" y="4383970"/>
              <a:ext cx="247650" cy="168910"/>
            </a:xfrm>
            <a:custGeom>
              <a:avLst/>
              <a:gdLst/>
              <a:ahLst/>
              <a:cxnLst/>
              <a:rect l="l" t="t" r="r" b="b"/>
              <a:pathLst>
                <a:path w="247650" h="168910">
                  <a:moveTo>
                    <a:pt x="164071" y="0"/>
                  </a:moveTo>
                  <a:lnTo>
                    <a:pt x="84975" y="0"/>
                  </a:lnTo>
                  <a:lnTo>
                    <a:pt x="0" y="168605"/>
                  </a:lnTo>
                  <a:lnTo>
                    <a:pt x="79095" y="168605"/>
                  </a:lnTo>
                  <a:lnTo>
                    <a:pt x="89560" y="140728"/>
                  </a:lnTo>
                  <a:lnTo>
                    <a:pt x="234088" y="140728"/>
                  </a:lnTo>
                  <a:lnTo>
                    <a:pt x="211524" y="95376"/>
                  </a:lnTo>
                  <a:lnTo>
                    <a:pt x="107429" y="95376"/>
                  </a:lnTo>
                  <a:lnTo>
                    <a:pt x="124002" y="57899"/>
                  </a:lnTo>
                  <a:lnTo>
                    <a:pt x="192878" y="57899"/>
                  </a:lnTo>
                  <a:lnTo>
                    <a:pt x="164071" y="0"/>
                  </a:lnTo>
                  <a:close/>
                </a:path>
                <a:path w="247650" h="168910">
                  <a:moveTo>
                    <a:pt x="234088" y="140728"/>
                  </a:moveTo>
                  <a:lnTo>
                    <a:pt x="158292" y="140728"/>
                  </a:lnTo>
                  <a:lnTo>
                    <a:pt x="167767" y="167347"/>
                  </a:lnTo>
                  <a:lnTo>
                    <a:pt x="247332" y="167347"/>
                  </a:lnTo>
                  <a:lnTo>
                    <a:pt x="234088" y="140728"/>
                  </a:lnTo>
                  <a:close/>
                </a:path>
                <a:path w="247650" h="168910">
                  <a:moveTo>
                    <a:pt x="192878" y="57899"/>
                  </a:moveTo>
                  <a:lnTo>
                    <a:pt x="124002" y="57899"/>
                  </a:lnTo>
                  <a:lnTo>
                    <a:pt x="140157" y="95376"/>
                  </a:lnTo>
                  <a:lnTo>
                    <a:pt x="211524" y="95376"/>
                  </a:lnTo>
                  <a:lnTo>
                    <a:pt x="192878" y="5789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1079678" y="4004942"/>
            <a:ext cx="2079625" cy="2703830"/>
            <a:chOff x="1079678" y="4004942"/>
            <a:chExt cx="2079625" cy="2703830"/>
          </a:xfrm>
        </p:grpSpPr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23377" y="4618063"/>
              <a:ext cx="1435696" cy="209010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3680" y="5260238"/>
              <a:ext cx="736800" cy="1447927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79678" y="5946254"/>
              <a:ext cx="345477" cy="762000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26582" y="4004942"/>
              <a:ext cx="1390515" cy="739484"/>
            </a:xfrm>
            <a:prstGeom prst="rect">
              <a:avLst/>
            </a:prstGeom>
          </p:spPr>
        </p:pic>
      </p:grpSp>
      <p:pic>
        <p:nvPicPr>
          <p:cNvPr id="18" name="object 18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470726" y="7661622"/>
            <a:ext cx="1723301" cy="330933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5361317" y="8223846"/>
            <a:ext cx="799324" cy="1367701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516564" y="8218944"/>
            <a:ext cx="799320" cy="1367713"/>
          </a:xfrm>
          <a:prstGeom prst="rect">
            <a:avLst/>
          </a:prstGeom>
        </p:spPr>
      </p:pic>
      <p:grpSp>
        <p:nvGrpSpPr>
          <p:cNvPr id="21" name="object 21"/>
          <p:cNvGrpSpPr/>
          <p:nvPr/>
        </p:nvGrpSpPr>
        <p:grpSpPr>
          <a:xfrm>
            <a:off x="938593" y="7868310"/>
            <a:ext cx="1799589" cy="1738630"/>
            <a:chOff x="938593" y="7868310"/>
            <a:chExt cx="1799589" cy="1738630"/>
          </a:xfrm>
        </p:grpSpPr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38593" y="7868310"/>
              <a:ext cx="919175" cy="1381023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38134" y="7936598"/>
              <a:ext cx="899934" cy="1670151"/>
            </a:xfrm>
            <a:prstGeom prst="rect">
              <a:avLst/>
            </a:prstGeom>
          </p:spPr>
        </p:pic>
      </p:grpSp>
      <p:pic>
        <p:nvPicPr>
          <p:cNvPr id="24" name="object 24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1403414" y="6838381"/>
            <a:ext cx="1166909" cy="904961"/>
          </a:xfrm>
          <a:prstGeom prst="rect">
            <a:avLst/>
          </a:prstGeom>
        </p:spPr>
      </p:pic>
      <p:grpSp>
        <p:nvGrpSpPr>
          <p:cNvPr id="25" name="object 25"/>
          <p:cNvGrpSpPr/>
          <p:nvPr/>
        </p:nvGrpSpPr>
        <p:grpSpPr>
          <a:xfrm>
            <a:off x="4458842" y="446837"/>
            <a:ext cx="2235200" cy="2890520"/>
            <a:chOff x="4458842" y="446837"/>
            <a:chExt cx="2235200" cy="2890520"/>
          </a:xfrm>
        </p:grpSpPr>
        <p:pic>
          <p:nvPicPr>
            <p:cNvPr id="26" name="object 2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347425" y="446837"/>
              <a:ext cx="1346208" cy="972299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458842" y="1072680"/>
              <a:ext cx="1396009" cy="2264067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4248022" y="4886376"/>
            <a:ext cx="2696210" cy="2247265"/>
            <a:chOff x="4248022" y="4886376"/>
            <a:chExt cx="2696210" cy="2247265"/>
          </a:xfrm>
        </p:grpSpPr>
        <p:pic>
          <p:nvPicPr>
            <p:cNvPr id="29" name="object 2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836132" y="4886376"/>
              <a:ext cx="1199288" cy="1879365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813666" y="5291950"/>
              <a:ext cx="1130500" cy="1841563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248022" y="5697004"/>
              <a:ext cx="753465" cy="1216977"/>
            </a:xfrm>
            <a:prstGeom prst="rect">
              <a:avLst/>
            </a:prstGeom>
          </p:spPr>
        </p:pic>
      </p:grpSp>
      <p:pic>
        <p:nvPicPr>
          <p:cNvPr id="32" name="object 32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5716955" y="2325725"/>
            <a:ext cx="711149" cy="1183157"/>
          </a:xfrm>
          <a:prstGeom prst="rect">
            <a:avLst/>
          </a:prstGeom>
        </p:spPr>
      </p:pic>
      <p:grpSp>
        <p:nvGrpSpPr>
          <p:cNvPr id="33" name="object 33"/>
          <p:cNvGrpSpPr/>
          <p:nvPr/>
        </p:nvGrpSpPr>
        <p:grpSpPr>
          <a:xfrm>
            <a:off x="1499329" y="365998"/>
            <a:ext cx="1426210" cy="975360"/>
            <a:chOff x="1499329" y="365998"/>
            <a:chExt cx="1426210" cy="975360"/>
          </a:xfrm>
        </p:grpSpPr>
        <p:pic>
          <p:nvPicPr>
            <p:cNvPr id="34" name="object 3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499329" y="365998"/>
              <a:ext cx="1425932" cy="974733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686013" y="493115"/>
              <a:ext cx="147904" cy="202120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686013" y="494080"/>
              <a:ext cx="111201" cy="201155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934019" y="627481"/>
              <a:ext cx="141731" cy="67754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971497" y="627481"/>
              <a:ext cx="103454" cy="67754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714398" y="627481"/>
              <a:ext cx="339737" cy="67754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692884" y="568566"/>
              <a:ext cx="13970" cy="49530"/>
            </a:xfrm>
            <a:custGeom>
              <a:avLst/>
              <a:gdLst/>
              <a:ahLst/>
              <a:cxnLst/>
              <a:rect l="l" t="t" r="r" b="b"/>
              <a:pathLst>
                <a:path w="13969" h="49529">
                  <a:moveTo>
                    <a:pt x="13690" y="46761"/>
                  </a:moveTo>
                  <a:lnTo>
                    <a:pt x="8382" y="35725"/>
                  </a:lnTo>
                  <a:lnTo>
                    <a:pt x="4508" y="24218"/>
                  </a:lnTo>
                  <a:lnTo>
                    <a:pt x="2120" y="12306"/>
                  </a:lnTo>
                  <a:lnTo>
                    <a:pt x="1320" y="0"/>
                  </a:lnTo>
                  <a:lnTo>
                    <a:pt x="647" y="0"/>
                  </a:lnTo>
                  <a:lnTo>
                    <a:pt x="0" y="0"/>
                  </a:lnTo>
                  <a:lnTo>
                    <a:pt x="889" y="13055"/>
                  </a:lnTo>
                  <a:lnTo>
                    <a:pt x="3530" y="25679"/>
                  </a:lnTo>
                  <a:lnTo>
                    <a:pt x="7823" y="37820"/>
                  </a:lnTo>
                  <a:lnTo>
                    <a:pt x="13690" y="49428"/>
                  </a:lnTo>
                  <a:lnTo>
                    <a:pt x="13690" y="48094"/>
                  </a:lnTo>
                  <a:lnTo>
                    <a:pt x="13690" y="467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926056" y="521652"/>
              <a:ext cx="166471" cy="173583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712772" y="627481"/>
              <a:ext cx="129095" cy="67754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1692884" y="519163"/>
              <a:ext cx="13970" cy="49530"/>
            </a:xfrm>
            <a:custGeom>
              <a:avLst/>
              <a:gdLst/>
              <a:ahLst/>
              <a:cxnLst/>
              <a:rect l="l" t="t" r="r" b="b"/>
              <a:pathLst>
                <a:path w="13969" h="49529">
                  <a:moveTo>
                    <a:pt x="13690" y="0"/>
                  </a:moveTo>
                  <a:lnTo>
                    <a:pt x="7823" y="11620"/>
                  </a:lnTo>
                  <a:lnTo>
                    <a:pt x="3530" y="23749"/>
                  </a:lnTo>
                  <a:lnTo>
                    <a:pt x="889" y="36372"/>
                  </a:lnTo>
                  <a:lnTo>
                    <a:pt x="0" y="49403"/>
                  </a:lnTo>
                  <a:lnTo>
                    <a:pt x="647" y="49403"/>
                  </a:lnTo>
                  <a:lnTo>
                    <a:pt x="1320" y="49403"/>
                  </a:lnTo>
                  <a:lnTo>
                    <a:pt x="2120" y="37122"/>
                  </a:lnTo>
                  <a:lnTo>
                    <a:pt x="4508" y="25209"/>
                  </a:lnTo>
                  <a:lnTo>
                    <a:pt x="8382" y="13703"/>
                  </a:lnTo>
                  <a:lnTo>
                    <a:pt x="13690" y="2667"/>
                  </a:lnTo>
                  <a:lnTo>
                    <a:pt x="13690" y="1320"/>
                  </a:lnTo>
                  <a:lnTo>
                    <a:pt x="136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829193" y="428066"/>
              <a:ext cx="110312" cy="4864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706575" y="432930"/>
              <a:ext cx="376453" cy="194551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931504" y="432930"/>
              <a:ext cx="151523" cy="91592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706575" y="432930"/>
              <a:ext cx="130644" cy="62103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074138" y="612673"/>
              <a:ext cx="8889" cy="14808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706575" y="437489"/>
              <a:ext cx="369252" cy="189992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706575" y="580606"/>
              <a:ext cx="20891" cy="46875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1706575" y="616661"/>
              <a:ext cx="7620" cy="11430"/>
            </a:xfrm>
            <a:custGeom>
              <a:avLst/>
              <a:gdLst/>
              <a:ahLst/>
              <a:cxnLst/>
              <a:rect l="l" t="t" r="r" b="b"/>
              <a:pathLst>
                <a:path w="7619" h="11429">
                  <a:moveTo>
                    <a:pt x="0" y="0"/>
                  </a:moveTo>
                  <a:lnTo>
                    <a:pt x="0" y="1333"/>
                  </a:lnTo>
                  <a:lnTo>
                    <a:pt x="1892" y="4559"/>
                  </a:lnTo>
                  <a:lnTo>
                    <a:pt x="3962" y="7734"/>
                  </a:lnTo>
                  <a:lnTo>
                    <a:pt x="6197" y="10820"/>
                  </a:lnTo>
                  <a:lnTo>
                    <a:pt x="7010" y="10820"/>
                  </a:lnTo>
                  <a:lnTo>
                    <a:pt x="4444" y="7302"/>
                  </a:lnTo>
                  <a:lnTo>
                    <a:pt x="2108" y="37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708226" y="445376"/>
              <a:ext cx="175717" cy="102577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706575" y="615327"/>
              <a:ext cx="334492" cy="76517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706575" y="445871"/>
              <a:ext cx="356400" cy="181609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730908" y="512635"/>
              <a:ext cx="314286" cy="98298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705071" y="444718"/>
              <a:ext cx="358571" cy="247776"/>
            </a:xfrm>
            <a:prstGeom prst="rect">
              <a:avLst/>
            </a:prstGeom>
          </p:spPr>
        </p:pic>
      </p:grpSp>
      <p:grpSp>
        <p:nvGrpSpPr>
          <p:cNvPr id="57" name="object 57"/>
          <p:cNvGrpSpPr/>
          <p:nvPr/>
        </p:nvGrpSpPr>
        <p:grpSpPr>
          <a:xfrm>
            <a:off x="3174288" y="1461757"/>
            <a:ext cx="462280" cy="905510"/>
            <a:chOff x="3174288" y="1461757"/>
            <a:chExt cx="462280" cy="905510"/>
          </a:xfrm>
        </p:grpSpPr>
        <p:pic>
          <p:nvPicPr>
            <p:cNvPr id="58" name="object 58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174288" y="1610080"/>
              <a:ext cx="462163" cy="756788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312436" y="1461757"/>
              <a:ext cx="182723" cy="148259"/>
            </a:xfrm>
            <a:prstGeom prst="rect">
              <a:avLst/>
            </a:prstGeom>
          </p:spPr>
        </p:pic>
      </p:grpSp>
      <p:grpSp>
        <p:nvGrpSpPr>
          <p:cNvPr id="60" name="object 60"/>
          <p:cNvGrpSpPr/>
          <p:nvPr/>
        </p:nvGrpSpPr>
        <p:grpSpPr>
          <a:xfrm>
            <a:off x="1670304" y="1464653"/>
            <a:ext cx="462280" cy="905510"/>
            <a:chOff x="1670304" y="1464653"/>
            <a:chExt cx="462280" cy="905510"/>
          </a:xfrm>
        </p:grpSpPr>
        <p:pic>
          <p:nvPicPr>
            <p:cNvPr id="61" name="object 61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670304" y="1612976"/>
              <a:ext cx="462145" cy="756796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808441" y="1464653"/>
              <a:ext cx="182715" cy="148272"/>
            </a:xfrm>
            <a:prstGeom prst="rect">
              <a:avLst/>
            </a:prstGeom>
          </p:spPr>
        </p:pic>
      </p:grpSp>
      <p:grpSp>
        <p:nvGrpSpPr>
          <p:cNvPr id="63" name="object 63"/>
          <p:cNvGrpSpPr/>
          <p:nvPr/>
        </p:nvGrpSpPr>
        <p:grpSpPr>
          <a:xfrm>
            <a:off x="1157490" y="1475219"/>
            <a:ext cx="698500" cy="1311910"/>
            <a:chOff x="1157490" y="1475219"/>
            <a:chExt cx="698500" cy="1311910"/>
          </a:xfrm>
        </p:grpSpPr>
        <p:pic>
          <p:nvPicPr>
            <p:cNvPr id="64" name="object 64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157490" y="1623542"/>
              <a:ext cx="462150" cy="756801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295626" y="1475219"/>
              <a:ext cx="182727" cy="148285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393558" y="2030133"/>
              <a:ext cx="462119" cy="756768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531693" y="1881809"/>
              <a:ext cx="182705" cy="148272"/>
            </a:xfrm>
            <a:prstGeom prst="rect">
              <a:avLst/>
            </a:prstGeom>
          </p:spPr>
        </p:pic>
      </p:grpSp>
      <p:grpSp>
        <p:nvGrpSpPr>
          <p:cNvPr id="68" name="object 68"/>
          <p:cNvGrpSpPr/>
          <p:nvPr/>
        </p:nvGrpSpPr>
        <p:grpSpPr>
          <a:xfrm>
            <a:off x="1443570" y="1429842"/>
            <a:ext cx="2021839" cy="2219960"/>
            <a:chOff x="1443570" y="1429842"/>
            <a:chExt cx="2021839" cy="2219960"/>
          </a:xfrm>
        </p:grpSpPr>
        <p:pic>
          <p:nvPicPr>
            <p:cNvPr id="69" name="object 6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2179739" y="1612798"/>
              <a:ext cx="459689" cy="756768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2315422" y="1467751"/>
              <a:ext cx="182710" cy="145008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2642514" y="1429842"/>
              <a:ext cx="529380" cy="962661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017647" y="2061362"/>
              <a:ext cx="447224" cy="732354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151330" y="1917827"/>
              <a:ext cx="176808" cy="143484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976920" y="2025256"/>
              <a:ext cx="462155" cy="756790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2115061" y="1876920"/>
              <a:ext cx="182722" cy="148285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2504833" y="1920697"/>
              <a:ext cx="447226" cy="876085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699006" y="2453043"/>
              <a:ext cx="447214" cy="732349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832671" y="2309520"/>
              <a:ext cx="176824" cy="143471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2217902" y="2462568"/>
              <a:ext cx="447219" cy="732354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2351579" y="2319032"/>
              <a:ext cx="176814" cy="143484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945119" y="2917164"/>
              <a:ext cx="447226" cy="732361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2078807" y="2773642"/>
              <a:ext cx="176809" cy="143484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443570" y="2899206"/>
              <a:ext cx="447226" cy="732349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1577247" y="2755671"/>
              <a:ext cx="176820" cy="143484"/>
            </a:xfrm>
            <a:prstGeom prst="rect">
              <a:avLst/>
            </a:prstGeom>
          </p:spPr>
        </p:pic>
      </p:grpSp>
      <p:grpSp>
        <p:nvGrpSpPr>
          <p:cNvPr id="85" name="object 85"/>
          <p:cNvGrpSpPr/>
          <p:nvPr/>
        </p:nvGrpSpPr>
        <p:grpSpPr>
          <a:xfrm>
            <a:off x="941908" y="2749702"/>
            <a:ext cx="447675" cy="876300"/>
            <a:chOff x="941908" y="2749702"/>
            <a:chExt cx="447675" cy="876300"/>
          </a:xfrm>
        </p:grpSpPr>
        <p:pic>
          <p:nvPicPr>
            <p:cNvPr id="86" name="object 86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941908" y="2893225"/>
              <a:ext cx="447226" cy="732352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1075589" y="2749702"/>
              <a:ext cx="176815" cy="143471"/>
            </a:xfrm>
            <a:prstGeom prst="rect">
              <a:avLst/>
            </a:prstGeom>
          </p:spPr>
        </p:pic>
      </p:grpSp>
      <p:pic>
        <p:nvPicPr>
          <p:cNvPr id="88" name="object 88"/>
          <p:cNvPicPr/>
          <p:nvPr/>
        </p:nvPicPr>
        <p:blipFill>
          <a:blip r:embed="rId68" cstate="print"/>
          <a:stretch>
            <a:fillRect/>
          </a:stretch>
        </p:blipFill>
        <p:spPr>
          <a:xfrm>
            <a:off x="2741714" y="2419350"/>
            <a:ext cx="400684" cy="881837"/>
          </a:xfrm>
          <a:prstGeom prst="rect">
            <a:avLst/>
          </a:prstGeom>
        </p:spPr>
      </p:pic>
      <p:grpSp>
        <p:nvGrpSpPr>
          <p:cNvPr id="89" name="object 89"/>
          <p:cNvGrpSpPr/>
          <p:nvPr/>
        </p:nvGrpSpPr>
        <p:grpSpPr>
          <a:xfrm>
            <a:off x="2857144" y="2460828"/>
            <a:ext cx="1011555" cy="1345565"/>
            <a:chOff x="2857144" y="2460828"/>
            <a:chExt cx="1011555" cy="1345565"/>
          </a:xfrm>
        </p:grpSpPr>
        <p:pic>
          <p:nvPicPr>
            <p:cNvPr id="90" name="object 90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3467417" y="2460828"/>
              <a:ext cx="400685" cy="881837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3118497" y="2694089"/>
              <a:ext cx="400685" cy="881824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2857144" y="2924353"/>
              <a:ext cx="400684" cy="881837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40937" y="157778"/>
            <a:ext cx="140144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180" dirty="0">
                <a:solidFill>
                  <a:srgbClr val="FFFFFF"/>
                </a:solidFill>
                <a:latin typeface="Trebuchet MS"/>
                <a:cs typeface="Trebuchet MS"/>
              </a:rPr>
              <a:t>JEL</a:t>
            </a:r>
            <a:r>
              <a:rPr sz="1500" b="1" spc="-335" dirty="0">
                <a:solidFill>
                  <a:srgbClr val="FFFFFF"/>
                </a:solidFill>
                <a:latin typeface="Trebuchet MS"/>
                <a:cs typeface="Trebuchet MS"/>
              </a:rPr>
              <a:t>L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Y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70" dirty="0">
                <a:solidFill>
                  <a:srgbClr val="FFFFFF"/>
                </a:solidFill>
                <a:latin typeface="Trebuchet MS"/>
                <a:cs typeface="Trebuchet MS"/>
              </a:rPr>
              <a:t>CUS</a:t>
            </a:r>
            <a:r>
              <a:rPr sz="1500" b="1" spc="-31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500" b="1" spc="-45" dirty="0">
                <a:solidFill>
                  <a:srgbClr val="FFFFFF"/>
                </a:solidFill>
                <a:latin typeface="Trebuchet MS"/>
                <a:cs typeface="Trebuchet MS"/>
              </a:rPr>
              <a:t>ARD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818902" y="5094981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80140" y="5092220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30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4293220" y="5134210"/>
            <a:ext cx="79057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0970" marR="5080" indent="-128905">
              <a:lnSpc>
                <a:spcPct val="100000"/>
              </a:lnSpc>
              <a:spcBef>
                <a:spcPts val="100"/>
              </a:spcBef>
            </a:pPr>
            <a:r>
              <a:rPr sz="1000" b="1" spc="-95" dirty="0">
                <a:latin typeface="Trebuchet MS"/>
                <a:cs typeface="Trebuchet MS"/>
              </a:rPr>
              <a:t>JEL</a:t>
            </a:r>
            <a:r>
              <a:rPr sz="1000" b="1" spc="-170" dirty="0">
                <a:latin typeface="Trebuchet MS"/>
                <a:cs typeface="Trebuchet MS"/>
              </a:rPr>
              <a:t>L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CHER</a:t>
            </a:r>
            <a:r>
              <a:rPr sz="1000" b="1" spc="-65" dirty="0">
                <a:latin typeface="Trebuchet MS"/>
                <a:cs typeface="Trebuchet MS"/>
              </a:rPr>
              <a:t>R</a:t>
            </a:r>
            <a:r>
              <a:rPr sz="1000" b="1" spc="-15" dirty="0">
                <a:latin typeface="Trebuchet MS"/>
                <a:cs typeface="Trebuchet MS"/>
              </a:rPr>
              <a:t>Y  </a:t>
            </a:r>
            <a:r>
              <a:rPr sz="1000" b="1" spc="-60" dirty="0">
                <a:latin typeface="Trebuchet MS"/>
                <a:cs typeface="Trebuchet MS"/>
              </a:rPr>
              <a:t>FLAVOUR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38542" y="5131416"/>
            <a:ext cx="826769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0020" marR="5080" indent="-147320">
              <a:lnSpc>
                <a:spcPct val="100000"/>
              </a:lnSpc>
              <a:spcBef>
                <a:spcPts val="100"/>
              </a:spcBef>
            </a:pPr>
            <a:r>
              <a:rPr sz="1000" b="1" spc="-95" dirty="0">
                <a:latin typeface="Trebuchet MS"/>
                <a:cs typeface="Trebuchet MS"/>
              </a:rPr>
              <a:t>JEL</a:t>
            </a:r>
            <a:r>
              <a:rPr sz="1000" b="1" spc="-170" dirty="0">
                <a:latin typeface="Trebuchet MS"/>
                <a:cs typeface="Trebuchet MS"/>
              </a:rPr>
              <a:t>L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ORANGE  </a:t>
            </a:r>
            <a:r>
              <a:rPr sz="1000" b="1" spc="-60" dirty="0">
                <a:latin typeface="Trebuchet MS"/>
                <a:cs typeface="Trebuchet MS"/>
              </a:rPr>
              <a:t>FLAVOUR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4073016" y="5572366"/>
            <a:ext cx="1224280" cy="536575"/>
            <a:chOff x="4073016" y="5572366"/>
            <a:chExt cx="1224280" cy="536575"/>
          </a:xfrm>
        </p:grpSpPr>
        <p:sp>
          <p:nvSpPr>
            <p:cNvPr id="9" name="object 9"/>
            <p:cNvSpPr/>
            <p:nvPr/>
          </p:nvSpPr>
          <p:spPr>
            <a:xfrm>
              <a:off x="4073016" y="5625731"/>
              <a:ext cx="1224280" cy="483234"/>
            </a:xfrm>
            <a:custGeom>
              <a:avLst/>
              <a:gdLst/>
              <a:ahLst/>
              <a:cxnLst/>
              <a:rect l="l" t="t" r="r" b="b"/>
              <a:pathLst>
                <a:path w="1224279" h="483235">
                  <a:moveTo>
                    <a:pt x="1224000" y="0"/>
                  </a:moveTo>
                  <a:lnTo>
                    <a:pt x="0" y="0"/>
                  </a:lnTo>
                  <a:lnTo>
                    <a:pt x="0" y="483069"/>
                  </a:lnTo>
                  <a:lnTo>
                    <a:pt x="1224000" y="483069"/>
                  </a:lnTo>
                  <a:lnTo>
                    <a:pt x="12240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097540" y="5713615"/>
              <a:ext cx="1101725" cy="347345"/>
            </a:xfrm>
            <a:custGeom>
              <a:avLst/>
              <a:gdLst/>
              <a:ahLst/>
              <a:cxnLst/>
              <a:rect l="l" t="t" r="r" b="b"/>
              <a:pathLst>
                <a:path w="1101725" h="347345">
                  <a:moveTo>
                    <a:pt x="46139" y="317779"/>
                  </a:moveTo>
                  <a:lnTo>
                    <a:pt x="44119" y="312610"/>
                  </a:lnTo>
                  <a:lnTo>
                    <a:pt x="42151" y="310591"/>
                  </a:lnTo>
                  <a:lnTo>
                    <a:pt x="36296" y="304596"/>
                  </a:lnTo>
                  <a:lnTo>
                    <a:pt x="36296" y="319976"/>
                  </a:lnTo>
                  <a:lnTo>
                    <a:pt x="36258" y="328726"/>
                  </a:lnTo>
                  <a:lnTo>
                    <a:pt x="35153" y="332105"/>
                  </a:lnTo>
                  <a:lnTo>
                    <a:pt x="30556" y="337197"/>
                  </a:lnTo>
                  <a:lnTo>
                    <a:pt x="27368" y="338467"/>
                  </a:lnTo>
                  <a:lnTo>
                    <a:pt x="19164" y="338467"/>
                  </a:lnTo>
                  <a:lnTo>
                    <a:pt x="15887" y="337197"/>
                  </a:lnTo>
                  <a:lnTo>
                    <a:pt x="11036" y="332105"/>
                  </a:lnTo>
                  <a:lnTo>
                    <a:pt x="9829" y="328726"/>
                  </a:lnTo>
                  <a:lnTo>
                    <a:pt x="9918" y="319976"/>
                  </a:lnTo>
                  <a:lnTo>
                    <a:pt x="11036" y="316890"/>
                  </a:lnTo>
                  <a:lnTo>
                    <a:pt x="15811" y="311848"/>
                  </a:lnTo>
                  <a:lnTo>
                    <a:pt x="19024" y="310591"/>
                  </a:lnTo>
                  <a:lnTo>
                    <a:pt x="27165" y="310591"/>
                  </a:lnTo>
                  <a:lnTo>
                    <a:pt x="30416" y="311810"/>
                  </a:lnTo>
                  <a:lnTo>
                    <a:pt x="35115" y="316674"/>
                  </a:lnTo>
                  <a:lnTo>
                    <a:pt x="36296" y="319976"/>
                  </a:lnTo>
                  <a:lnTo>
                    <a:pt x="36296" y="304596"/>
                  </a:lnTo>
                  <a:lnTo>
                    <a:pt x="36042" y="304330"/>
                  </a:lnTo>
                  <a:lnTo>
                    <a:pt x="34950" y="303885"/>
                  </a:lnTo>
                  <a:lnTo>
                    <a:pt x="30975" y="302272"/>
                  </a:lnTo>
                  <a:lnTo>
                    <a:pt x="23431" y="302272"/>
                  </a:lnTo>
                  <a:lnTo>
                    <a:pt x="21996" y="302399"/>
                  </a:lnTo>
                  <a:lnTo>
                    <a:pt x="19151" y="302945"/>
                  </a:lnTo>
                  <a:lnTo>
                    <a:pt x="17767" y="303352"/>
                  </a:lnTo>
                  <a:lnTo>
                    <a:pt x="16408" y="303885"/>
                  </a:lnTo>
                  <a:lnTo>
                    <a:pt x="20294" y="298361"/>
                  </a:lnTo>
                  <a:lnTo>
                    <a:pt x="24142" y="293458"/>
                  </a:lnTo>
                  <a:lnTo>
                    <a:pt x="31762" y="284835"/>
                  </a:lnTo>
                  <a:lnTo>
                    <a:pt x="35788" y="280822"/>
                  </a:lnTo>
                  <a:lnTo>
                    <a:pt x="40017" y="277126"/>
                  </a:lnTo>
                  <a:lnTo>
                    <a:pt x="27533" y="277126"/>
                  </a:lnTo>
                  <a:lnTo>
                    <a:pt x="2222" y="309041"/>
                  </a:lnTo>
                  <a:lnTo>
                    <a:pt x="0" y="316204"/>
                  </a:lnTo>
                  <a:lnTo>
                    <a:pt x="0" y="330327"/>
                  </a:lnTo>
                  <a:lnTo>
                    <a:pt x="2108" y="336130"/>
                  </a:lnTo>
                  <a:lnTo>
                    <a:pt x="10579" y="344830"/>
                  </a:lnTo>
                  <a:lnTo>
                    <a:pt x="16230" y="347002"/>
                  </a:lnTo>
                  <a:lnTo>
                    <a:pt x="30060" y="347002"/>
                  </a:lnTo>
                  <a:lnTo>
                    <a:pt x="35547" y="344868"/>
                  </a:lnTo>
                  <a:lnTo>
                    <a:pt x="41922" y="338467"/>
                  </a:lnTo>
                  <a:lnTo>
                    <a:pt x="44018" y="336359"/>
                  </a:lnTo>
                  <a:lnTo>
                    <a:pt x="46139" y="330835"/>
                  </a:lnTo>
                  <a:lnTo>
                    <a:pt x="46139" y="317779"/>
                  </a:lnTo>
                  <a:close/>
                </a:path>
                <a:path w="1101725" h="347345">
                  <a:moveTo>
                    <a:pt x="79108" y="0"/>
                  </a:moveTo>
                  <a:lnTo>
                    <a:pt x="70129" y="0"/>
                  </a:lnTo>
                  <a:lnTo>
                    <a:pt x="70129" y="330720"/>
                  </a:lnTo>
                  <a:lnTo>
                    <a:pt x="79108" y="330720"/>
                  </a:lnTo>
                  <a:lnTo>
                    <a:pt x="79108" y="0"/>
                  </a:lnTo>
                  <a:close/>
                </a:path>
                <a:path w="1101725" h="347345">
                  <a:moveTo>
                    <a:pt x="100330" y="0"/>
                  </a:moveTo>
                  <a:lnTo>
                    <a:pt x="92163" y="0"/>
                  </a:lnTo>
                  <a:lnTo>
                    <a:pt x="92163" y="330720"/>
                  </a:lnTo>
                  <a:lnTo>
                    <a:pt x="100330" y="330720"/>
                  </a:lnTo>
                  <a:lnTo>
                    <a:pt x="100330" y="0"/>
                  </a:lnTo>
                  <a:close/>
                </a:path>
                <a:path w="1101725" h="347345">
                  <a:moveTo>
                    <a:pt x="154978" y="0"/>
                  </a:moveTo>
                  <a:lnTo>
                    <a:pt x="135407" y="0"/>
                  </a:lnTo>
                  <a:lnTo>
                    <a:pt x="135407" y="265442"/>
                  </a:lnTo>
                  <a:lnTo>
                    <a:pt x="154978" y="265442"/>
                  </a:lnTo>
                  <a:lnTo>
                    <a:pt x="154978" y="0"/>
                  </a:lnTo>
                  <a:close/>
                </a:path>
                <a:path w="1101725" h="347345">
                  <a:moveTo>
                    <a:pt x="164452" y="303923"/>
                  </a:moveTo>
                  <a:lnTo>
                    <a:pt x="163855" y="297192"/>
                  </a:lnTo>
                  <a:lnTo>
                    <a:pt x="161429" y="286499"/>
                  </a:lnTo>
                  <a:lnTo>
                    <a:pt x="160515" y="284568"/>
                  </a:lnTo>
                  <a:lnTo>
                    <a:pt x="159664" y="282740"/>
                  </a:lnTo>
                  <a:lnTo>
                    <a:pt x="157314" y="280543"/>
                  </a:lnTo>
                  <a:lnTo>
                    <a:pt x="155968" y="279222"/>
                  </a:lnTo>
                  <a:lnTo>
                    <a:pt x="154571" y="278536"/>
                  </a:lnTo>
                  <a:lnTo>
                    <a:pt x="154571" y="319684"/>
                  </a:lnTo>
                  <a:lnTo>
                    <a:pt x="154343" y="324167"/>
                  </a:lnTo>
                  <a:lnTo>
                    <a:pt x="144360" y="338797"/>
                  </a:lnTo>
                  <a:lnTo>
                    <a:pt x="137541" y="338797"/>
                  </a:lnTo>
                  <a:lnTo>
                    <a:pt x="134950" y="338505"/>
                  </a:lnTo>
                  <a:lnTo>
                    <a:pt x="132194" y="337324"/>
                  </a:lnTo>
                  <a:lnTo>
                    <a:pt x="131203" y="336232"/>
                  </a:lnTo>
                  <a:lnTo>
                    <a:pt x="130556" y="334645"/>
                  </a:lnTo>
                  <a:lnTo>
                    <a:pt x="129743" y="332778"/>
                  </a:lnTo>
                  <a:lnTo>
                    <a:pt x="129133" y="329946"/>
                  </a:lnTo>
                  <a:lnTo>
                    <a:pt x="128358" y="322249"/>
                  </a:lnTo>
                  <a:lnTo>
                    <a:pt x="128231" y="319405"/>
                  </a:lnTo>
                  <a:lnTo>
                    <a:pt x="128231" y="303923"/>
                  </a:lnTo>
                  <a:lnTo>
                    <a:pt x="138087" y="284568"/>
                  </a:lnTo>
                  <a:lnTo>
                    <a:pt x="144665" y="284568"/>
                  </a:lnTo>
                  <a:lnTo>
                    <a:pt x="154571" y="319684"/>
                  </a:lnTo>
                  <a:lnTo>
                    <a:pt x="154571" y="278536"/>
                  </a:lnTo>
                  <a:lnTo>
                    <a:pt x="153936" y="278218"/>
                  </a:lnTo>
                  <a:lnTo>
                    <a:pt x="148615" y="276910"/>
                  </a:lnTo>
                  <a:lnTo>
                    <a:pt x="145300" y="276580"/>
                  </a:lnTo>
                  <a:lnTo>
                    <a:pt x="136842" y="276580"/>
                  </a:lnTo>
                  <a:lnTo>
                    <a:pt x="118338" y="319684"/>
                  </a:lnTo>
                  <a:lnTo>
                    <a:pt x="118821" y="325628"/>
                  </a:lnTo>
                  <a:lnTo>
                    <a:pt x="136842" y="347218"/>
                  </a:lnTo>
                  <a:lnTo>
                    <a:pt x="145834" y="347218"/>
                  </a:lnTo>
                  <a:lnTo>
                    <a:pt x="162902" y="330923"/>
                  </a:lnTo>
                  <a:lnTo>
                    <a:pt x="163944" y="325983"/>
                  </a:lnTo>
                  <a:lnTo>
                    <a:pt x="164452" y="319684"/>
                  </a:lnTo>
                  <a:lnTo>
                    <a:pt x="164452" y="303923"/>
                  </a:lnTo>
                  <a:close/>
                </a:path>
                <a:path w="1101725" h="347345">
                  <a:moveTo>
                    <a:pt x="177025" y="0"/>
                  </a:moveTo>
                  <a:lnTo>
                    <a:pt x="168871" y="0"/>
                  </a:lnTo>
                  <a:lnTo>
                    <a:pt x="168871" y="265442"/>
                  </a:lnTo>
                  <a:lnTo>
                    <a:pt x="177025" y="265442"/>
                  </a:lnTo>
                  <a:lnTo>
                    <a:pt x="177025" y="0"/>
                  </a:lnTo>
                  <a:close/>
                </a:path>
                <a:path w="1101725" h="347345">
                  <a:moveTo>
                    <a:pt x="198247" y="0"/>
                  </a:moveTo>
                  <a:lnTo>
                    <a:pt x="190080" y="0"/>
                  </a:lnTo>
                  <a:lnTo>
                    <a:pt x="190080" y="265442"/>
                  </a:lnTo>
                  <a:lnTo>
                    <a:pt x="198247" y="265442"/>
                  </a:lnTo>
                  <a:lnTo>
                    <a:pt x="198247" y="0"/>
                  </a:lnTo>
                  <a:close/>
                </a:path>
                <a:path w="1101725" h="347345">
                  <a:moveTo>
                    <a:pt x="240334" y="303923"/>
                  </a:moveTo>
                  <a:lnTo>
                    <a:pt x="233197" y="280543"/>
                  </a:lnTo>
                  <a:lnTo>
                    <a:pt x="231838" y="279222"/>
                  </a:lnTo>
                  <a:lnTo>
                    <a:pt x="230454" y="278536"/>
                  </a:lnTo>
                  <a:lnTo>
                    <a:pt x="230454" y="319684"/>
                  </a:lnTo>
                  <a:lnTo>
                    <a:pt x="230225" y="324167"/>
                  </a:lnTo>
                  <a:lnTo>
                    <a:pt x="220243" y="338797"/>
                  </a:lnTo>
                  <a:lnTo>
                    <a:pt x="213423" y="338797"/>
                  </a:lnTo>
                  <a:lnTo>
                    <a:pt x="210832" y="338505"/>
                  </a:lnTo>
                  <a:lnTo>
                    <a:pt x="208076" y="337324"/>
                  </a:lnTo>
                  <a:lnTo>
                    <a:pt x="207073" y="336232"/>
                  </a:lnTo>
                  <a:lnTo>
                    <a:pt x="206438" y="334645"/>
                  </a:lnTo>
                  <a:lnTo>
                    <a:pt x="205613" y="332778"/>
                  </a:lnTo>
                  <a:lnTo>
                    <a:pt x="205016" y="329946"/>
                  </a:lnTo>
                  <a:lnTo>
                    <a:pt x="204241" y="322249"/>
                  </a:lnTo>
                  <a:lnTo>
                    <a:pt x="204127" y="319405"/>
                  </a:lnTo>
                  <a:lnTo>
                    <a:pt x="204114" y="303923"/>
                  </a:lnTo>
                  <a:lnTo>
                    <a:pt x="204279" y="300355"/>
                  </a:lnTo>
                  <a:lnTo>
                    <a:pt x="213969" y="284568"/>
                  </a:lnTo>
                  <a:lnTo>
                    <a:pt x="220548" y="284568"/>
                  </a:lnTo>
                  <a:lnTo>
                    <a:pt x="230454" y="319684"/>
                  </a:lnTo>
                  <a:lnTo>
                    <a:pt x="230454" y="278536"/>
                  </a:lnTo>
                  <a:lnTo>
                    <a:pt x="229819" y="278218"/>
                  </a:lnTo>
                  <a:lnTo>
                    <a:pt x="224497" y="276910"/>
                  </a:lnTo>
                  <a:lnTo>
                    <a:pt x="221183" y="276580"/>
                  </a:lnTo>
                  <a:lnTo>
                    <a:pt x="212725" y="276580"/>
                  </a:lnTo>
                  <a:lnTo>
                    <a:pt x="194221" y="319684"/>
                  </a:lnTo>
                  <a:lnTo>
                    <a:pt x="194703" y="325628"/>
                  </a:lnTo>
                  <a:lnTo>
                    <a:pt x="212725" y="347218"/>
                  </a:lnTo>
                  <a:lnTo>
                    <a:pt x="221716" y="347218"/>
                  </a:lnTo>
                  <a:lnTo>
                    <a:pt x="238785" y="330923"/>
                  </a:lnTo>
                  <a:lnTo>
                    <a:pt x="239826" y="325983"/>
                  </a:lnTo>
                  <a:lnTo>
                    <a:pt x="240334" y="319684"/>
                  </a:lnTo>
                  <a:lnTo>
                    <a:pt x="240334" y="303923"/>
                  </a:lnTo>
                  <a:close/>
                </a:path>
                <a:path w="1101725" h="347345">
                  <a:moveTo>
                    <a:pt x="252907" y="0"/>
                  </a:moveTo>
                  <a:lnTo>
                    <a:pt x="222719" y="0"/>
                  </a:lnTo>
                  <a:lnTo>
                    <a:pt x="222719" y="265442"/>
                  </a:lnTo>
                  <a:lnTo>
                    <a:pt x="252907" y="265442"/>
                  </a:lnTo>
                  <a:lnTo>
                    <a:pt x="252907" y="0"/>
                  </a:lnTo>
                  <a:close/>
                </a:path>
                <a:path w="1101725" h="347345">
                  <a:moveTo>
                    <a:pt x="285559" y="0"/>
                  </a:moveTo>
                  <a:lnTo>
                    <a:pt x="266788" y="0"/>
                  </a:lnTo>
                  <a:lnTo>
                    <a:pt x="266788" y="265442"/>
                  </a:lnTo>
                  <a:lnTo>
                    <a:pt x="285559" y="265442"/>
                  </a:lnTo>
                  <a:lnTo>
                    <a:pt x="285559" y="0"/>
                  </a:lnTo>
                  <a:close/>
                </a:path>
                <a:path w="1101725" h="347345">
                  <a:moveTo>
                    <a:pt x="302450" y="277685"/>
                  </a:moveTo>
                  <a:lnTo>
                    <a:pt x="292049" y="277685"/>
                  </a:lnTo>
                  <a:lnTo>
                    <a:pt x="275882" y="291033"/>
                  </a:lnTo>
                  <a:lnTo>
                    <a:pt x="275882" y="303161"/>
                  </a:lnTo>
                  <a:lnTo>
                    <a:pt x="292506" y="288632"/>
                  </a:lnTo>
                  <a:lnTo>
                    <a:pt x="292506" y="346240"/>
                  </a:lnTo>
                  <a:lnTo>
                    <a:pt x="302450" y="346240"/>
                  </a:lnTo>
                  <a:lnTo>
                    <a:pt x="302450" y="277685"/>
                  </a:lnTo>
                  <a:close/>
                </a:path>
                <a:path w="1101725" h="347345">
                  <a:moveTo>
                    <a:pt x="328803" y="0"/>
                  </a:moveTo>
                  <a:lnTo>
                    <a:pt x="310032" y="0"/>
                  </a:lnTo>
                  <a:lnTo>
                    <a:pt x="310032" y="265442"/>
                  </a:lnTo>
                  <a:lnTo>
                    <a:pt x="328803" y="265442"/>
                  </a:lnTo>
                  <a:lnTo>
                    <a:pt x="328803" y="0"/>
                  </a:lnTo>
                  <a:close/>
                </a:path>
                <a:path w="1101725" h="347345">
                  <a:moveTo>
                    <a:pt x="350824" y="0"/>
                  </a:moveTo>
                  <a:lnTo>
                    <a:pt x="342671" y="0"/>
                  </a:lnTo>
                  <a:lnTo>
                    <a:pt x="342671" y="265442"/>
                  </a:lnTo>
                  <a:lnTo>
                    <a:pt x="350824" y="265442"/>
                  </a:lnTo>
                  <a:lnTo>
                    <a:pt x="350824" y="0"/>
                  </a:lnTo>
                  <a:close/>
                </a:path>
                <a:path w="1101725" h="347345">
                  <a:moveTo>
                    <a:pt x="392938" y="303923"/>
                  </a:moveTo>
                  <a:lnTo>
                    <a:pt x="392341" y="297192"/>
                  </a:lnTo>
                  <a:lnTo>
                    <a:pt x="389902" y="286499"/>
                  </a:lnTo>
                  <a:lnTo>
                    <a:pt x="389001" y="284568"/>
                  </a:lnTo>
                  <a:lnTo>
                    <a:pt x="388150" y="282740"/>
                  </a:lnTo>
                  <a:lnTo>
                    <a:pt x="385800" y="280543"/>
                  </a:lnTo>
                  <a:lnTo>
                    <a:pt x="384441" y="279222"/>
                  </a:lnTo>
                  <a:lnTo>
                    <a:pt x="383044" y="278536"/>
                  </a:lnTo>
                  <a:lnTo>
                    <a:pt x="383044" y="319684"/>
                  </a:lnTo>
                  <a:lnTo>
                    <a:pt x="382828" y="324167"/>
                  </a:lnTo>
                  <a:lnTo>
                    <a:pt x="372846" y="338797"/>
                  </a:lnTo>
                  <a:lnTo>
                    <a:pt x="366026" y="338797"/>
                  </a:lnTo>
                  <a:lnTo>
                    <a:pt x="363435" y="338505"/>
                  </a:lnTo>
                  <a:lnTo>
                    <a:pt x="360680" y="337324"/>
                  </a:lnTo>
                  <a:lnTo>
                    <a:pt x="359676" y="336232"/>
                  </a:lnTo>
                  <a:lnTo>
                    <a:pt x="359041" y="334645"/>
                  </a:lnTo>
                  <a:lnTo>
                    <a:pt x="358216" y="332778"/>
                  </a:lnTo>
                  <a:lnTo>
                    <a:pt x="357619" y="329946"/>
                  </a:lnTo>
                  <a:lnTo>
                    <a:pt x="356844" y="322249"/>
                  </a:lnTo>
                  <a:lnTo>
                    <a:pt x="356717" y="319405"/>
                  </a:lnTo>
                  <a:lnTo>
                    <a:pt x="356704" y="303923"/>
                  </a:lnTo>
                  <a:lnTo>
                    <a:pt x="356870" y="300355"/>
                  </a:lnTo>
                  <a:lnTo>
                    <a:pt x="366572" y="284568"/>
                  </a:lnTo>
                  <a:lnTo>
                    <a:pt x="373151" y="284568"/>
                  </a:lnTo>
                  <a:lnTo>
                    <a:pt x="383044" y="319684"/>
                  </a:lnTo>
                  <a:lnTo>
                    <a:pt x="383044" y="278536"/>
                  </a:lnTo>
                  <a:lnTo>
                    <a:pt x="382422" y="278218"/>
                  </a:lnTo>
                  <a:lnTo>
                    <a:pt x="377101" y="276910"/>
                  </a:lnTo>
                  <a:lnTo>
                    <a:pt x="373786" y="276580"/>
                  </a:lnTo>
                  <a:lnTo>
                    <a:pt x="365328" y="276580"/>
                  </a:lnTo>
                  <a:lnTo>
                    <a:pt x="346811" y="319684"/>
                  </a:lnTo>
                  <a:lnTo>
                    <a:pt x="347306" y="325628"/>
                  </a:lnTo>
                  <a:lnTo>
                    <a:pt x="365328" y="347218"/>
                  </a:lnTo>
                  <a:lnTo>
                    <a:pt x="374319" y="347218"/>
                  </a:lnTo>
                  <a:lnTo>
                    <a:pt x="389166" y="338797"/>
                  </a:lnTo>
                  <a:lnTo>
                    <a:pt x="390372" y="335889"/>
                  </a:lnTo>
                  <a:lnTo>
                    <a:pt x="391388" y="330923"/>
                  </a:lnTo>
                  <a:lnTo>
                    <a:pt x="392430" y="325983"/>
                  </a:lnTo>
                  <a:lnTo>
                    <a:pt x="392938" y="319684"/>
                  </a:lnTo>
                  <a:lnTo>
                    <a:pt x="392938" y="303923"/>
                  </a:lnTo>
                  <a:close/>
                </a:path>
                <a:path w="1101725" h="347345">
                  <a:moveTo>
                    <a:pt x="405498" y="0"/>
                  </a:moveTo>
                  <a:lnTo>
                    <a:pt x="375310" y="0"/>
                  </a:lnTo>
                  <a:lnTo>
                    <a:pt x="375310" y="265442"/>
                  </a:lnTo>
                  <a:lnTo>
                    <a:pt x="405498" y="265442"/>
                  </a:lnTo>
                  <a:lnTo>
                    <a:pt x="405498" y="0"/>
                  </a:lnTo>
                  <a:close/>
                </a:path>
                <a:path w="1101725" h="347345">
                  <a:moveTo>
                    <a:pt x="437311" y="0"/>
                  </a:moveTo>
                  <a:lnTo>
                    <a:pt x="429158" y="0"/>
                  </a:lnTo>
                  <a:lnTo>
                    <a:pt x="429158" y="265442"/>
                  </a:lnTo>
                  <a:lnTo>
                    <a:pt x="437311" y="265442"/>
                  </a:lnTo>
                  <a:lnTo>
                    <a:pt x="437311" y="0"/>
                  </a:lnTo>
                  <a:close/>
                </a:path>
                <a:path w="1101725" h="347345">
                  <a:moveTo>
                    <a:pt x="466636" y="289623"/>
                  </a:moveTo>
                  <a:lnTo>
                    <a:pt x="464642" y="285038"/>
                  </a:lnTo>
                  <a:lnTo>
                    <a:pt x="456717" y="278269"/>
                  </a:lnTo>
                  <a:lnTo>
                    <a:pt x="451294" y="276580"/>
                  </a:lnTo>
                  <a:lnTo>
                    <a:pt x="440931" y="276580"/>
                  </a:lnTo>
                  <a:lnTo>
                    <a:pt x="437692" y="276987"/>
                  </a:lnTo>
                  <a:lnTo>
                    <a:pt x="431673" y="278625"/>
                  </a:lnTo>
                  <a:lnTo>
                    <a:pt x="428840" y="279857"/>
                  </a:lnTo>
                  <a:lnTo>
                    <a:pt x="426173" y="281520"/>
                  </a:lnTo>
                  <a:lnTo>
                    <a:pt x="426173" y="292214"/>
                  </a:lnTo>
                  <a:lnTo>
                    <a:pt x="430199" y="289534"/>
                  </a:lnTo>
                  <a:lnTo>
                    <a:pt x="433717" y="287566"/>
                  </a:lnTo>
                  <a:lnTo>
                    <a:pt x="439737" y="285076"/>
                  </a:lnTo>
                  <a:lnTo>
                    <a:pt x="442455" y="284454"/>
                  </a:lnTo>
                  <a:lnTo>
                    <a:pt x="448221" y="284454"/>
                  </a:lnTo>
                  <a:lnTo>
                    <a:pt x="450989" y="285394"/>
                  </a:lnTo>
                  <a:lnTo>
                    <a:pt x="455371" y="289166"/>
                  </a:lnTo>
                  <a:lnTo>
                    <a:pt x="456463" y="291503"/>
                  </a:lnTo>
                  <a:lnTo>
                    <a:pt x="456463" y="296773"/>
                  </a:lnTo>
                  <a:lnTo>
                    <a:pt x="455752" y="299034"/>
                  </a:lnTo>
                  <a:lnTo>
                    <a:pt x="452945" y="303060"/>
                  </a:lnTo>
                  <a:lnTo>
                    <a:pt x="450380" y="305320"/>
                  </a:lnTo>
                  <a:lnTo>
                    <a:pt x="438823" y="313080"/>
                  </a:lnTo>
                  <a:lnTo>
                    <a:pt x="433705" y="316560"/>
                  </a:lnTo>
                  <a:lnTo>
                    <a:pt x="430072" y="320421"/>
                  </a:lnTo>
                  <a:lnTo>
                    <a:pt x="425869" y="328841"/>
                  </a:lnTo>
                  <a:lnTo>
                    <a:pt x="424815" y="334518"/>
                  </a:lnTo>
                  <a:lnTo>
                    <a:pt x="424815" y="341642"/>
                  </a:lnTo>
                  <a:lnTo>
                    <a:pt x="424980" y="345681"/>
                  </a:lnTo>
                  <a:lnTo>
                    <a:pt x="465543" y="345681"/>
                  </a:lnTo>
                  <a:lnTo>
                    <a:pt x="465543" y="337375"/>
                  </a:lnTo>
                  <a:lnTo>
                    <a:pt x="435254" y="337375"/>
                  </a:lnTo>
                  <a:lnTo>
                    <a:pt x="435254" y="332232"/>
                  </a:lnTo>
                  <a:lnTo>
                    <a:pt x="436067" y="329425"/>
                  </a:lnTo>
                  <a:lnTo>
                    <a:pt x="439394" y="324561"/>
                  </a:lnTo>
                  <a:lnTo>
                    <a:pt x="442468" y="321868"/>
                  </a:lnTo>
                  <a:lnTo>
                    <a:pt x="458025" y="311645"/>
                  </a:lnTo>
                  <a:lnTo>
                    <a:pt x="461441" y="308584"/>
                  </a:lnTo>
                  <a:lnTo>
                    <a:pt x="465594" y="302526"/>
                  </a:lnTo>
                  <a:lnTo>
                    <a:pt x="466636" y="299161"/>
                  </a:lnTo>
                  <a:lnTo>
                    <a:pt x="466636" y="289623"/>
                  </a:lnTo>
                  <a:close/>
                </a:path>
                <a:path w="1101725" h="347345">
                  <a:moveTo>
                    <a:pt x="481393" y="0"/>
                  </a:moveTo>
                  <a:lnTo>
                    <a:pt x="462622" y="0"/>
                  </a:lnTo>
                  <a:lnTo>
                    <a:pt x="462622" y="265442"/>
                  </a:lnTo>
                  <a:lnTo>
                    <a:pt x="481393" y="265442"/>
                  </a:lnTo>
                  <a:lnTo>
                    <a:pt x="481393" y="0"/>
                  </a:lnTo>
                  <a:close/>
                </a:path>
                <a:path w="1101725" h="347345">
                  <a:moveTo>
                    <a:pt x="524637" y="0"/>
                  </a:moveTo>
                  <a:lnTo>
                    <a:pt x="505866" y="0"/>
                  </a:lnTo>
                  <a:lnTo>
                    <a:pt x="505866" y="265442"/>
                  </a:lnTo>
                  <a:lnTo>
                    <a:pt x="524637" y="265442"/>
                  </a:lnTo>
                  <a:lnTo>
                    <a:pt x="524637" y="0"/>
                  </a:lnTo>
                  <a:close/>
                </a:path>
                <a:path w="1101725" h="347345">
                  <a:moveTo>
                    <a:pt x="530948" y="277685"/>
                  </a:moveTo>
                  <a:lnTo>
                    <a:pt x="520534" y="277685"/>
                  </a:lnTo>
                  <a:lnTo>
                    <a:pt x="504367" y="291033"/>
                  </a:lnTo>
                  <a:lnTo>
                    <a:pt x="504367" y="303161"/>
                  </a:lnTo>
                  <a:lnTo>
                    <a:pt x="520992" y="288632"/>
                  </a:lnTo>
                  <a:lnTo>
                    <a:pt x="520992" y="346240"/>
                  </a:lnTo>
                  <a:lnTo>
                    <a:pt x="530948" y="346240"/>
                  </a:lnTo>
                  <a:lnTo>
                    <a:pt x="530948" y="277685"/>
                  </a:lnTo>
                  <a:close/>
                </a:path>
                <a:path w="1101725" h="347345">
                  <a:moveTo>
                    <a:pt x="557288" y="0"/>
                  </a:moveTo>
                  <a:lnTo>
                    <a:pt x="549122" y="0"/>
                  </a:lnTo>
                  <a:lnTo>
                    <a:pt x="549122" y="265442"/>
                  </a:lnTo>
                  <a:lnTo>
                    <a:pt x="557288" y="265442"/>
                  </a:lnTo>
                  <a:lnTo>
                    <a:pt x="557288" y="0"/>
                  </a:lnTo>
                  <a:close/>
                </a:path>
                <a:path w="1101725" h="347345">
                  <a:moveTo>
                    <a:pt x="579310" y="0"/>
                  </a:moveTo>
                  <a:lnTo>
                    <a:pt x="571157" y="0"/>
                  </a:lnTo>
                  <a:lnTo>
                    <a:pt x="571157" y="330720"/>
                  </a:lnTo>
                  <a:lnTo>
                    <a:pt x="579310" y="330720"/>
                  </a:lnTo>
                  <a:lnTo>
                    <a:pt x="579310" y="0"/>
                  </a:lnTo>
                  <a:close/>
                </a:path>
                <a:path w="1101725" h="347345">
                  <a:moveTo>
                    <a:pt x="600519" y="0"/>
                  </a:moveTo>
                  <a:lnTo>
                    <a:pt x="592366" y="0"/>
                  </a:lnTo>
                  <a:lnTo>
                    <a:pt x="592366" y="330720"/>
                  </a:lnTo>
                  <a:lnTo>
                    <a:pt x="600519" y="330720"/>
                  </a:lnTo>
                  <a:lnTo>
                    <a:pt x="600519" y="0"/>
                  </a:lnTo>
                  <a:close/>
                </a:path>
                <a:path w="1101725" h="347345">
                  <a:moveTo>
                    <a:pt x="644588" y="0"/>
                  </a:moveTo>
                  <a:lnTo>
                    <a:pt x="614400" y="0"/>
                  </a:lnTo>
                  <a:lnTo>
                    <a:pt x="614400" y="265442"/>
                  </a:lnTo>
                  <a:lnTo>
                    <a:pt x="644588" y="265442"/>
                  </a:lnTo>
                  <a:lnTo>
                    <a:pt x="644588" y="0"/>
                  </a:lnTo>
                  <a:close/>
                </a:path>
                <a:path w="1101725" h="347345">
                  <a:moveTo>
                    <a:pt x="664667" y="303923"/>
                  </a:moveTo>
                  <a:lnTo>
                    <a:pt x="664070" y="297192"/>
                  </a:lnTo>
                  <a:lnTo>
                    <a:pt x="661631" y="286499"/>
                  </a:lnTo>
                  <a:lnTo>
                    <a:pt x="660730" y="284568"/>
                  </a:lnTo>
                  <a:lnTo>
                    <a:pt x="659879" y="282740"/>
                  </a:lnTo>
                  <a:lnTo>
                    <a:pt x="657529" y="280543"/>
                  </a:lnTo>
                  <a:lnTo>
                    <a:pt x="656170" y="279222"/>
                  </a:lnTo>
                  <a:lnTo>
                    <a:pt x="654773" y="278536"/>
                  </a:lnTo>
                  <a:lnTo>
                    <a:pt x="654773" y="319684"/>
                  </a:lnTo>
                  <a:lnTo>
                    <a:pt x="654558" y="324167"/>
                  </a:lnTo>
                  <a:lnTo>
                    <a:pt x="644575" y="338797"/>
                  </a:lnTo>
                  <a:lnTo>
                    <a:pt x="637755" y="338797"/>
                  </a:lnTo>
                  <a:lnTo>
                    <a:pt x="635165" y="338505"/>
                  </a:lnTo>
                  <a:lnTo>
                    <a:pt x="632409" y="337324"/>
                  </a:lnTo>
                  <a:lnTo>
                    <a:pt x="631418" y="336232"/>
                  </a:lnTo>
                  <a:lnTo>
                    <a:pt x="630770" y="334645"/>
                  </a:lnTo>
                  <a:lnTo>
                    <a:pt x="629958" y="332778"/>
                  </a:lnTo>
                  <a:lnTo>
                    <a:pt x="629348" y="329946"/>
                  </a:lnTo>
                  <a:lnTo>
                    <a:pt x="628573" y="322249"/>
                  </a:lnTo>
                  <a:lnTo>
                    <a:pt x="628446" y="319405"/>
                  </a:lnTo>
                  <a:lnTo>
                    <a:pt x="628434" y="303923"/>
                  </a:lnTo>
                  <a:lnTo>
                    <a:pt x="628599" y="300355"/>
                  </a:lnTo>
                  <a:lnTo>
                    <a:pt x="638302" y="284568"/>
                  </a:lnTo>
                  <a:lnTo>
                    <a:pt x="644880" y="284568"/>
                  </a:lnTo>
                  <a:lnTo>
                    <a:pt x="654773" y="319684"/>
                  </a:lnTo>
                  <a:lnTo>
                    <a:pt x="654773" y="278536"/>
                  </a:lnTo>
                  <a:lnTo>
                    <a:pt x="654151" y="278218"/>
                  </a:lnTo>
                  <a:lnTo>
                    <a:pt x="648830" y="276910"/>
                  </a:lnTo>
                  <a:lnTo>
                    <a:pt x="645515" y="276580"/>
                  </a:lnTo>
                  <a:lnTo>
                    <a:pt x="637057" y="276580"/>
                  </a:lnTo>
                  <a:lnTo>
                    <a:pt x="618540" y="319684"/>
                  </a:lnTo>
                  <a:lnTo>
                    <a:pt x="619036" y="325628"/>
                  </a:lnTo>
                  <a:lnTo>
                    <a:pt x="637057" y="347218"/>
                  </a:lnTo>
                  <a:lnTo>
                    <a:pt x="646049" y="347218"/>
                  </a:lnTo>
                  <a:lnTo>
                    <a:pt x="660895" y="338797"/>
                  </a:lnTo>
                  <a:lnTo>
                    <a:pt x="662101" y="335889"/>
                  </a:lnTo>
                  <a:lnTo>
                    <a:pt x="663117" y="330923"/>
                  </a:lnTo>
                  <a:lnTo>
                    <a:pt x="664159" y="325983"/>
                  </a:lnTo>
                  <a:lnTo>
                    <a:pt x="664667" y="319684"/>
                  </a:lnTo>
                  <a:lnTo>
                    <a:pt x="664667" y="303923"/>
                  </a:lnTo>
                  <a:close/>
                </a:path>
                <a:path w="1101725" h="347345">
                  <a:moveTo>
                    <a:pt x="677214" y="0"/>
                  </a:moveTo>
                  <a:lnTo>
                    <a:pt x="669061" y="0"/>
                  </a:lnTo>
                  <a:lnTo>
                    <a:pt x="669061" y="265442"/>
                  </a:lnTo>
                  <a:lnTo>
                    <a:pt x="677214" y="265442"/>
                  </a:lnTo>
                  <a:lnTo>
                    <a:pt x="677214" y="0"/>
                  </a:lnTo>
                  <a:close/>
                </a:path>
                <a:path w="1101725" h="347345">
                  <a:moveTo>
                    <a:pt x="698461" y="0"/>
                  </a:moveTo>
                  <a:lnTo>
                    <a:pt x="690295" y="0"/>
                  </a:lnTo>
                  <a:lnTo>
                    <a:pt x="690295" y="265442"/>
                  </a:lnTo>
                  <a:lnTo>
                    <a:pt x="698461" y="265442"/>
                  </a:lnTo>
                  <a:lnTo>
                    <a:pt x="698461" y="0"/>
                  </a:lnTo>
                  <a:close/>
                </a:path>
                <a:path w="1101725" h="347345">
                  <a:moveTo>
                    <a:pt x="731088" y="0"/>
                  </a:moveTo>
                  <a:lnTo>
                    <a:pt x="722922" y="0"/>
                  </a:lnTo>
                  <a:lnTo>
                    <a:pt x="722922" y="265442"/>
                  </a:lnTo>
                  <a:lnTo>
                    <a:pt x="731088" y="265442"/>
                  </a:lnTo>
                  <a:lnTo>
                    <a:pt x="731088" y="0"/>
                  </a:lnTo>
                  <a:close/>
                </a:path>
                <a:path w="1101725" h="347345">
                  <a:moveTo>
                    <a:pt x="740549" y="334479"/>
                  </a:moveTo>
                  <a:lnTo>
                    <a:pt x="730707" y="310413"/>
                  </a:lnTo>
                  <a:lnTo>
                    <a:pt x="730707" y="331038"/>
                  </a:lnTo>
                  <a:lnTo>
                    <a:pt x="729538" y="333768"/>
                  </a:lnTo>
                  <a:lnTo>
                    <a:pt x="727214" y="335800"/>
                  </a:lnTo>
                  <a:lnTo>
                    <a:pt x="724877" y="337807"/>
                  </a:lnTo>
                  <a:lnTo>
                    <a:pt x="721614" y="338797"/>
                  </a:lnTo>
                  <a:lnTo>
                    <a:pt x="713320" y="338797"/>
                  </a:lnTo>
                  <a:lnTo>
                    <a:pt x="710082" y="337807"/>
                  </a:lnTo>
                  <a:lnTo>
                    <a:pt x="707745" y="335800"/>
                  </a:lnTo>
                  <a:lnTo>
                    <a:pt x="705421" y="333768"/>
                  </a:lnTo>
                  <a:lnTo>
                    <a:pt x="704253" y="331038"/>
                  </a:lnTo>
                  <a:lnTo>
                    <a:pt x="704253" y="324497"/>
                  </a:lnTo>
                  <a:lnTo>
                    <a:pt x="705256" y="321856"/>
                  </a:lnTo>
                  <a:lnTo>
                    <a:pt x="709282" y="317373"/>
                  </a:lnTo>
                  <a:lnTo>
                    <a:pt x="712673" y="315137"/>
                  </a:lnTo>
                  <a:lnTo>
                    <a:pt x="717461" y="312889"/>
                  </a:lnTo>
                  <a:lnTo>
                    <a:pt x="722274" y="315137"/>
                  </a:lnTo>
                  <a:lnTo>
                    <a:pt x="725678" y="317373"/>
                  </a:lnTo>
                  <a:lnTo>
                    <a:pt x="729703" y="321894"/>
                  </a:lnTo>
                  <a:lnTo>
                    <a:pt x="730694" y="324497"/>
                  </a:lnTo>
                  <a:lnTo>
                    <a:pt x="730707" y="331038"/>
                  </a:lnTo>
                  <a:lnTo>
                    <a:pt x="730707" y="310413"/>
                  </a:lnTo>
                  <a:lnTo>
                    <a:pt x="726211" y="307975"/>
                  </a:lnTo>
                  <a:lnTo>
                    <a:pt x="729945" y="305625"/>
                  </a:lnTo>
                  <a:lnTo>
                    <a:pt x="732586" y="303263"/>
                  </a:lnTo>
                  <a:lnTo>
                    <a:pt x="732739" y="303123"/>
                  </a:lnTo>
                  <a:lnTo>
                    <a:pt x="736358" y="297789"/>
                  </a:lnTo>
                  <a:lnTo>
                    <a:pt x="737209" y="295071"/>
                  </a:lnTo>
                  <a:lnTo>
                    <a:pt x="737158" y="286956"/>
                  </a:lnTo>
                  <a:lnTo>
                    <a:pt x="736142" y="284899"/>
                  </a:lnTo>
                  <a:lnTo>
                    <a:pt x="735482" y="283552"/>
                  </a:lnTo>
                  <a:lnTo>
                    <a:pt x="728319" y="278066"/>
                  </a:lnTo>
                  <a:lnTo>
                    <a:pt x="727824" y="277926"/>
                  </a:lnTo>
                  <a:lnTo>
                    <a:pt x="727824" y="290144"/>
                  </a:lnTo>
                  <a:lnTo>
                    <a:pt x="727773" y="294868"/>
                  </a:lnTo>
                  <a:lnTo>
                    <a:pt x="726973" y="296595"/>
                  </a:lnTo>
                  <a:lnTo>
                    <a:pt x="723366" y="300266"/>
                  </a:lnTo>
                  <a:lnTo>
                    <a:pt x="720737" y="301917"/>
                  </a:lnTo>
                  <a:lnTo>
                    <a:pt x="717461" y="303263"/>
                  </a:lnTo>
                  <a:lnTo>
                    <a:pt x="714070" y="301891"/>
                  </a:lnTo>
                  <a:lnTo>
                    <a:pt x="711542" y="300316"/>
                  </a:lnTo>
                  <a:lnTo>
                    <a:pt x="707986" y="296646"/>
                  </a:lnTo>
                  <a:lnTo>
                    <a:pt x="707199" y="294868"/>
                  </a:lnTo>
                  <a:lnTo>
                    <a:pt x="707097" y="290144"/>
                  </a:lnTo>
                  <a:lnTo>
                    <a:pt x="708025" y="288328"/>
                  </a:lnTo>
                  <a:lnTo>
                    <a:pt x="711758" y="285597"/>
                  </a:lnTo>
                  <a:lnTo>
                    <a:pt x="714298" y="284899"/>
                  </a:lnTo>
                  <a:lnTo>
                    <a:pt x="720763" y="284899"/>
                  </a:lnTo>
                  <a:lnTo>
                    <a:pt x="723328" y="285597"/>
                  </a:lnTo>
                  <a:lnTo>
                    <a:pt x="725157" y="286956"/>
                  </a:lnTo>
                  <a:lnTo>
                    <a:pt x="726960" y="288328"/>
                  </a:lnTo>
                  <a:lnTo>
                    <a:pt x="727824" y="290144"/>
                  </a:lnTo>
                  <a:lnTo>
                    <a:pt x="727824" y="277926"/>
                  </a:lnTo>
                  <a:lnTo>
                    <a:pt x="723519" y="276694"/>
                  </a:lnTo>
                  <a:lnTo>
                    <a:pt x="711390" y="276694"/>
                  </a:lnTo>
                  <a:lnTo>
                    <a:pt x="706602" y="278104"/>
                  </a:lnTo>
                  <a:lnTo>
                    <a:pt x="699477" y="283679"/>
                  </a:lnTo>
                  <a:lnTo>
                    <a:pt x="697801" y="287172"/>
                  </a:lnTo>
                  <a:lnTo>
                    <a:pt x="697687" y="295071"/>
                  </a:lnTo>
                  <a:lnTo>
                    <a:pt x="698601" y="297878"/>
                  </a:lnTo>
                  <a:lnTo>
                    <a:pt x="702284" y="303149"/>
                  </a:lnTo>
                  <a:lnTo>
                    <a:pt x="705053" y="305625"/>
                  </a:lnTo>
                  <a:lnTo>
                    <a:pt x="708748" y="307975"/>
                  </a:lnTo>
                  <a:lnTo>
                    <a:pt x="703618" y="310781"/>
                  </a:lnTo>
                  <a:lnTo>
                    <a:pt x="699998" y="313690"/>
                  </a:lnTo>
                  <a:lnTo>
                    <a:pt x="695515" y="319925"/>
                  </a:lnTo>
                  <a:lnTo>
                    <a:pt x="694410" y="323621"/>
                  </a:lnTo>
                  <a:lnTo>
                    <a:pt x="694410" y="334010"/>
                  </a:lnTo>
                  <a:lnTo>
                    <a:pt x="696417" y="338772"/>
                  </a:lnTo>
                  <a:lnTo>
                    <a:pt x="704456" y="345528"/>
                  </a:lnTo>
                  <a:lnTo>
                    <a:pt x="710133" y="347218"/>
                  </a:lnTo>
                  <a:lnTo>
                    <a:pt x="724801" y="347218"/>
                  </a:lnTo>
                  <a:lnTo>
                    <a:pt x="730504" y="345605"/>
                  </a:lnTo>
                  <a:lnTo>
                    <a:pt x="738543" y="339077"/>
                  </a:lnTo>
                  <a:lnTo>
                    <a:pt x="738670" y="338797"/>
                  </a:lnTo>
                  <a:lnTo>
                    <a:pt x="740549" y="334479"/>
                  </a:lnTo>
                  <a:close/>
                </a:path>
                <a:path w="1101725" h="347345">
                  <a:moveTo>
                    <a:pt x="785761" y="0"/>
                  </a:moveTo>
                  <a:lnTo>
                    <a:pt x="766991" y="0"/>
                  </a:lnTo>
                  <a:lnTo>
                    <a:pt x="766991" y="265442"/>
                  </a:lnTo>
                  <a:lnTo>
                    <a:pt x="785761" y="265442"/>
                  </a:lnTo>
                  <a:lnTo>
                    <a:pt x="785761" y="0"/>
                  </a:lnTo>
                  <a:close/>
                </a:path>
                <a:path w="1101725" h="347345">
                  <a:moveTo>
                    <a:pt x="803478" y="277685"/>
                  </a:moveTo>
                  <a:lnTo>
                    <a:pt x="793076" y="277685"/>
                  </a:lnTo>
                  <a:lnTo>
                    <a:pt x="776909" y="291033"/>
                  </a:lnTo>
                  <a:lnTo>
                    <a:pt x="776909" y="303161"/>
                  </a:lnTo>
                  <a:lnTo>
                    <a:pt x="793534" y="288632"/>
                  </a:lnTo>
                  <a:lnTo>
                    <a:pt x="793534" y="346240"/>
                  </a:lnTo>
                  <a:lnTo>
                    <a:pt x="803478" y="346240"/>
                  </a:lnTo>
                  <a:lnTo>
                    <a:pt x="803478" y="277685"/>
                  </a:lnTo>
                  <a:close/>
                </a:path>
                <a:path w="1101725" h="347345">
                  <a:moveTo>
                    <a:pt x="829017" y="0"/>
                  </a:moveTo>
                  <a:lnTo>
                    <a:pt x="810247" y="0"/>
                  </a:lnTo>
                  <a:lnTo>
                    <a:pt x="810247" y="265442"/>
                  </a:lnTo>
                  <a:lnTo>
                    <a:pt x="829017" y="265442"/>
                  </a:lnTo>
                  <a:lnTo>
                    <a:pt x="829017" y="0"/>
                  </a:lnTo>
                  <a:close/>
                </a:path>
                <a:path w="1101725" h="347345">
                  <a:moveTo>
                    <a:pt x="861644" y="0"/>
                  </a:moveTo>
                  <a:lnTo>
                    <a:pt x="842873" y="0"/>
                  </a:lnTo>
                  <a:lnTo>
                    <a:pt x="842873" y="265442"/>
                  </a:lnTo>
                  <a:lnTo>
                    <a:pt x="861644" y="265442"/>
                  </a:lnTo>
                  <a:lnTo>
                    <a:pt x="861644" y="0"/>
                  </a:lnTo>
                  <a:close/>
                </a:path>
                <a:path w="1101725" h="347345">
                  <a:moveTo>
                    <a:pt x="879373" y="277685"/>
                  </a:moveTo>
                  <a:lnTo>
                    <a:pt x="868959" y="277685"/>
                  </a:lnTo>
                  <a:lnTo>
                    <a:pt x="852792" y="291033"/>
                  </a:lnTo>
                  <a:lnTo>
                    <a:pt x="852792" y="303161"/>
                  </a:lnTo>
                  <a:lnTo>
                    <a:pt x="869416" y="288632"/>
                  </a:lnTo>
                  <a:lnTo>
                    <a:pt x="869416" y="346240"/>
                  </a:lnTo>
                  <a:lnTo>
                    <a:pt x="879373" y="346240"/>
                  </a:lnTo>
                  <a:lnTo>
                    <a:pt x="879373" y="277685"/>
                  </a:lnTo>
                  <a:close/>
                </a:path>
                <a:path w="1101725" h="347345">
                  <a:moveTo>
                    <a:pt x="905713" y="0"/>
                  </a:moveTo>
                  <a:lnTo>
                    <a:pt x="886129" y="0"/>
                  </a:lnTo>
                  <a:lnTo>
                    <a:pt x="886129" y="265442"/>
                  </a:lnTo>
                  <a:lnTo>
                    <a:pt x="905713" y="265442"/>
                  </a:lnTo>
                  <a:lnTo>
                    <a:pt x="905713" y="0"/>
                  </a:lnTo>
                  <a:close/>
                </a:path>
                <a:path w="1101725" h="347345">
                  <a:moveTo>
                    <a:pt x="926934" y="0"/>
                  </a:moveTo>
                  <a:lnTo>
                    <a:pt x="918768" y="0"/>
                  </a:lnTo>
                  <a:lnTo>
                    <a:pt x="918768" y="265442"/>
                  </a:lnTo>
                  <a:lnTo>
                    <a:pt x="926934" y="265442"/>
                  </a:lnTo>
                  <a:lnTo>
                    <a:pt x="926934" y="0"/>
                  </a:lnTo>
                  <a:close/>
                </a:path>
                <a:path w="1101725" h="347345">
                  <a:moveTo>
                    <a:pt x="968590" y="277672"/>
                  </a:moveTo>
                  <a:lnTo>
                    <a:pt x="923658" y="277672"/>
                  </a:lnTo>
                  <a:lnTo>
                    <a:pt x="923658" y="285762"/>
                  </a:lnTo>
                  <a:lnTo>
                    <a:pt x="957110" y="285762"/>
                  </a:lnTo>
                  <a:lnTo>
                    <a:pt x="957110" y="286956"/>
                  </a:lnTo>
                  <a:lnTo>
                    <a:pt x="956792" y="287934"/>
                  </a:lnTo>
                  <a:lnTo>
                    <a:pt x="955459" y="290182"/>
                  </a:lnTo>
                  <a:lnTo>
                    <a:pt x="954049" y="292036"/>
                  </a:lnTo>
                  <a:lnTo>
                    <a:pt x="942263" y="306108"/>
                  </a:lnTo>
                  <a:lnTo>
                    <a:pt x="938872" y="311823"/>
                  </a:lnTo>
                  <a:lnTo>
                    <a:pt x="934478" y="323824"/>
                  </a:lnTo>
                  <a:lnTo>
                    <a:pt x="933386" y="330327"/>
                  </a:lnTo>
                  <a:lnTo>
                    <a:pt x="933386" y="337375"/>
                  </a:lnTo>
                  <a:lnTo>
                    <a:pt x="933386" y="346227"/>
                  </a:lnTo>
                  <a:lnTo>
                    <a:pt x="942797" y="346227"/>
                  </a:lnTo>
                  <a:lnTo>
                    <a:pt x="942797" y="330911"/>
                  </a:lnTo>
                  <a:lnTo>
                    <a:pt x="943698" y="325437"/>
                  </a:lnTo>
                  <a:lnTo>
                    <a:pt x="947381" y="315468"/>
                  </a:lnTo>
                  <a:lnTo>
                    <a:pt x="950239" y="310616"/>
                  </a:lnTo>
                  <a:lnTo>
                    <a:pt x="965860" y="291833"/>
                  </a:lnTo>
                  <a:lnTo>
                    <a:pt x="968590" y="285965"/>
                  </a:lnTo>
                  <a:lnTo>
                    <a:pt x="968590" y="277672"/>
                  </a:lnTo>
                  <a:close/>
                </a:path>
                <a:path w="1101725" h="347345">
                  <a:moveTo>
                    <a:pt x="970991" y="0"/>
                  </a:moveTo>
                  <a:lnTo>
                    <a:pt x="962825" y="0"/>
                  </a:lnTo>
                  <a:lnTo>
                    <a:pt x="962825" y="265442"/>
                  </a:lnTo>
                  <a:lnTo>
                    <a:pt x="970991" y="265442"/>
                  </a:lnTo>
                  <a:lnTo>
                    <a:pt x="970991" y="0"/>
                  </a:lnTo>
                  <a:close/>
                </a:path>
                <a:path w="1101725" h="347345">
                  <a:moveTo>
                    <a:pt x="1014247" y="0"/>
                  </a:moveTo>
                  <a:lnTo>
                    <a:pt x="995476" y="0"/>
                  </a:lnTo>
                  <a:lnTo>
                    <a:pt x="995476" y="265442"/>
                  </a:lnTo>
                  <a:lnTo>
                    <a:pt x="1014247" y="265442"/>
                  </a:lnTo>
                  <a:lnTo>
                    <a:pt x="1014247" y="0"/>
                  </a:lnTo>
                  <a:close/>
                </a:path>
                <a:path w="1101725" h="347345">
                  <a:moveTo>
                    <a:pt x="1031963" y="277685"/>
                  </a:moveTo>
                  <a:lnTo>
                    <a:pt x="1021549" y="277685"/>
                  </a:lnTo>
                  <a:lnTo>
                    <a:pt x="1005382" y="291033"/>
                  </a:lnTo>
                  <a:lnTo>
                    <a:pt x="1005382" y="303161"/>
                  </a:lnTo>
                  <a:lnTo>
                    <a:pt x="1022007" y="288632"/>
                  </a:lnTo>
                  <a:lnTo>
                    <a:pt x="1022007" y="346240"/>
                  </a:lnTo>
                  <a:lnTo>
                    <a:pt x="1031963" y="346240"/>
                  </a:lnTo>
                  <a:lnTo>
                    <a:pt x="1031963" y="277685"/>
                  </a:lnTo>
                  <a:close/>
                </a:path>
                <a:path w="1101725" h="347345">
                  <a:moveTo>
                    <a:pt x="1057490" y="0"/>
                  </a:moveTo>
                  <a:lnTo>
                    <a:pt x="1038720" y="0"/>
                  </a:lnTo>
                  <a:lnTo>
                    <a:pt x="1038720" y="265442"/>
                  </a:lnTo>
                  <a:lnTo>
                    <a:pt x="1057490" y="265442"/>
                  </a:lnTo>
                  <a:lnTo>
                    <a:pt x="1057490" y="0"/>
                  </a:lnTo>
                  <a:close/>
                </a:path>
                <a:path w="1101725" h="347345">
                  <a:moveTo>
                    <a:pt x="1079525" y="0"/>
                  </a:moveTo>
                  <a:lnTo>
                    <a:pt x="1071359" y="0"/>
                  </a:lnTo>
                  <a:lnTo>
                    <a:pt x="1071359" y="330720"/>
                  </a:lnTo>
                  <a:lnTo>
                    <a:pt x="1079525" y="330720"/>
                  </a:lnTo>
                  <a:lnTo>
                    <a:pt x="1079525" y="0"/>
                  </a:lnTo>
                  <a:close/>
                </a:path>
                <a:path w="1101725" h="347345">
                  <a:moveTo>
                    <a:pt x="1101559" y="0"/>
                  </a:moveTo>
                  <a:lnTo>
                    <a:pt x="1093393" y="0"/>
                  </a:lnTo>
                  <a:lnTo>
                    <a:pt x="1093393" y="330720"/>
                  </a:lnTo>
                  <a:lnTo>
                    <a:pt x="1101559" y="330720"/>
                  </a:lnTo>
                  <a:lnTo>
                    <a:pt x="11015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094873" y="5572366"/>
              <a:ext cx="1191895" cy="141605"/>
            </a:xfrm>
            <a:custGeom>
              <a:avLst/>
              <a:gdLst/>
              <a:ahLst/>
              <a:cxnLst/>
              <a:rect l="l" t="t" r="r" b="b"/>
              <a:pathLst>
                <a:path w="1191895" h="141604">
                  <a:moveTo>
                    <a:pt x="1191602" y="0"/>
                  </a:moveTo>
                  <a:lnTo>
                    <a:pt x="0" y="0"/>
                  </a:lnTo>
                  <a:lnTo>
                    <a:pt x="0" y="141249"/>
                  </a:lnTo>
                  <a:lnTo>
                    <a:pt x="1191602" y="141249"/>
                  </a:lnTo>
                  <a:lnTo>
                    <a:pt x="1191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437438" y="5573090"/>
            <a:ext cx="1224280" cy="537845"/>
            <a:chOff x="437438" y="5573090"/>
            <a:chExt cx="1224280" cy="537845"/>
          </a:xfrm>
        </p:grpSpPr>
        <p:sp>
          <p:nvSpPr>
            <p:cNvPr id="13" name="object 13"/>
            <p:cNvSpPr/>
            <p:nvPr/>
          </p:nvSpPr>
          <p:spPr>
            <a:xfrm>
              <a:off x="437438" y="5627675"/>
              <a:ext cx="1224280" cy="483234"/>
            </a:xfrm>
            <a:custGeom>
              <a:avLst/>
              <a:gdLst/>
              <a:ahLst/>
              <a:cxnLst/>
              <a:rect l="l" t="t" r="r" b="b"/>
              <a:pathLst>
                <a:path w="1224280" h="483235">
                  <a:moveTo>
                    <a:pt x="1224000" y="0"/>
                  </a:moveTo>
                  <a:lnTo>
                    <a:pt x="0" y="0"/>
                  </a:lnTo>
                  <a:lnTo>
                    <a:pt x="0" y="483069"/>
                  </a:lnTo>
                  <a:lnTo>
                    <a:pt x="1224000" y="483069"/>
                  </a:lnTo>
                  <a:lnTo>
                    <a:pt x="12240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61962" y="5714339"/>
              <a:ext cx="1101725" cy="348615"/>
            </a:xfrm>
            <a:custGeom>
              <a:avLst/>
              <a:gdLst/>
              <a:ahLst/>
              <a:cxnLst/>
              <a:rect l="l" t="t" r="r" b="b"/>
              <a:pathLst>
                <a:path w="1101725" h="348614">
                  <a:moveTo>
                    <a:pt x="46139" y="318998"/>
                  </a:moveTo>
                  <a:lnTo>
                    <a:pt x="44119" y="313829"/>
                  </a:lnTo>
                  <a:lnTo>
                    <a:pt x="42151" y="311810"/>
                  </a:lnTo>
                  <a:lnTo>
                    <a:pt x="36296" y="305816"/>
                  </a:lnTo>
                  <a:lnTo>
                    <a:pt x="36296" y="321195"/>
                  </a:lnTo>
                  <a:lnTo>
                    <a:pt x="36271" y="329933"/>
                  </a:lnTo>
                  <a:lnTo>
                    <a:pt x="35153" y="333324"/>
                  </a:lnTo>
                  <a:lnTo>
                    <a:pt x="30556" y="338416"/>
                  </a:lnTo>
                  <a:lnTo>
                    <a:pt x="27368" y="339686"/>
                  </a:lnTo>
                  <a:lnTo>
                    <a:pt x="19164" y="339686"/>
                  </a:lnTo>
                  <a:lnTo>
                    <a:pt x="15887" y="338416"/>
                  </a:lnTo>
                  <a:lnTo>
                    <a:pt x="11036" y="333324"/>
                  </a:lnTo>
                  <a:lnTo>
                    <a:pt x="9829" y="329933"/>
                  </a:lnTo>
                  <a:lnTo>
                    <a:pt x="9931" y="321195"/>
                  </a:lnTo>
                  <a:lnTo>
                    <a:pt x="11036" y="318109"/>
                  </a:lnTo>
                  <a:lnTo>
                    <a:pt x="15811" y="313067"/>
                  </a:lnTo>
                  <a:lnTo>
                    <a:pt x="19024" y="311810"/>
                  </a:lnTo>
                  <a:lnTo>
                    <a:pt x="27165" y="311810"/>
                  </a:lnTo>
                  <a:lnTo>
                    <a:pt x="30416" y="313029"/>
                  </a:lnTo>
                  <a:lnTo>
                    <a:pt x="32766" y="315442"/>
                  </a:lnTo>
                  <a:lnTo>
                    <a:pt x="35115" y="317893"/>
                  </a:lnTo>
                  <a:lnTo>
                    <a:pt x="36296" y="321195"/>
                  </a:lnTo>
                  <a:lnTo>
                    <a:pt x="36296" y="305816"/>
                  </a:lnTo>
                  <a:lnTo>
                    <a:pt x="36042" y="305549"/>
                  </a:lnTo>
                  <a:lnTo>
                    <a:pt x="34950" y="305104"/>
                  </a:lnTo>
                  <a:lnTo>
                    <a:pt x="30975" y="303491"/>
                  </a:lnTo>
                  <a:lnTo>
                    <a:pt x="23431" y="303491"/>
                  </a:lnTo>
                  <a:lnTo>
                    <a:pt x="21996" y="303618"/>
                  </a:lnTo>
                  <a:lnTo>
                    <a:pt x="19151" y="304165"/>
                  </a:lnTo>
                  <a:lnTo>
                    <a:pt x="17767" y="304571"/>
                  </a:lnTo>
                  <a:lnTo>
                    <a:pt x="16421" y="305104"/>
                  </a:lnTo>
                  <a:lnTo>
                    <a:pt x="20294" y="299580"/>
                  </a:lnTo>
                  <a:lnTo>
                    <a:pt x="24142" y="294678"/>
                  </a:lnTo>
                  <a:lnTo>
                    <a:pt x="31762" y="286054"/>
                  </a:lnTo>
                  <a:lnTo>
                    <a:pt x="35788" y="282041"/>
                  </a:lnTo>
                  <a:lnTo>
                    <a:pt x="40017" y="278345"/>
                  </a:lnTo>
                  <a:lnTo>
                    <a:pt x="27533" y="278345"/>
                  </a:lnTo>
                  <a:lnTo>
                    <a:pt x="2222" y="310261"/>
                  </a:lnTo>
                  <a:lnTo>
                    <a:pt x="0" y="317423"/>
                  </a:lnTo>
                  <a:lnTo>
                    <a:pt x="0" y="331546"/>
                  </a:lnTo>
                  <a:lnTo>
                    <a:pt x="2108" y="337350"/>
                  </a:lnTo>
                  <a:lnTo>
                    <a:pt x="10579" y="346049"/>
                  </a:lnTo>
                  <a:lnTo>
                    <a:pt x="16230" y="348221"/>
                  </a:lnTo>
                  <a:lnTo>
                    <a:pt x="30060" y="348221"/>
                  </a:lnTo>
                  <a:lnTo>
                    <a:pt x="35547" y="346087"/>
                  </a:lnTo>
                  <a:lnTo>
                    <a:pt x="41935" y="339686"/>
                  </a:lnTo>
                  <a:lnTo>
                    <a:pt x="44018" y="337578"/>
                  </a:lnTo>
                  <a:lnTo>
                    <a:pt x="46139" y="332054"/>
                  </a:lnTo>
                  <a:lnTo>
                    <a:pt x="46139" y="318998"/>
                  </a:lnTo>
                  <a:close/>
                </a:path>
                <a:path w="1101725" h="348614">
                  <a:moveTo>
                    <a:pt x="79108" y="0"/>
                  </a:moveTo>
                  <a:lnTo>
                    <a:pt x="70129" y="0"/>
                  </a:lnTo>
                  <a:lnTo>
                    <a:pt x="70129" y="331939"/>
                  </a:lnTo>
                  <a:lnTo>
                    <a:pt x="79108" y="331939"/>
                  </a:lnTo>
                  <a:lnTo>
                    <a:pt x="79108" y="0"/>
                  </a:lnTo>
                  <a:close/>
                </a:path>
                <a:path w="1101725" h="348614">
                  <a:moveTo>
                    <a:pt x="100330" y="0"/>
                  </a:moveTo>
                  <a:lnTo>
                    <a:pt x="92163" y="0"/>
                  </a:lnTo>
                  <a:lnTo>
                    <a:pt x="92163" y="331939"/>
                  </a:lnTo>
                  <a:lnTo>
                    <a:pt x="100330" y="331939"/>
                  </a:lnTo>
                  <a:lnTo>
                    <a:pt x="100330" y="0"/>
                  </a:lnTo>
                  <a:close/>
                </a:path>
                <a:path w="1101725" h="348614">
                  <a:moveTo>
                    <a:pt x="154990" y="0"/>
                  </a:moveTo>
                  <a:lnTo>
                    <a:pt x="135407" y="0"/>
                  </a:lnTo>
                  <a:lnTo>
                    <a:pt x="135407" y="266661"/>
                  </a:lnTo>
                  <a:lnTo>
                    <a:pt x="154990" y="266661"/>
                  </a:lnTo>
                  <a:lnTo>
                    <a:pt x="154990" y="0"/>
                  </a:lnTo>
                  <a:close/>
                </a:path>
                <a:path w="1101725" h="348614">
                  <a:moveTo>
                    <a:pt x="164465" y="305130"/>
                  </a:moveTo>
                  <a:lnTo>
                    <a:pt x="163868" y="298399"/>
                  </a:lnTo>
                  <a:lnTo>
                    <a:pt x="161429" y="287705"/>
                  </a:lnTo>
                  <a:lnTo>
                    <a:pt x="160528" y="285775"/>
                  </a:lnTo>
                  <a:lnTo>
                    <a:pt x="159677" y="283946"/>
                  </a:lnTo>
                  <a:lnTo>
                    <a:pt x="157327" y="281749"/>
                  </a:lnTo>
                  <a:lnTo>
                    <a:pt x="155968" y="280441"/>
                  </a:lnTo>
                  <a:lnTo>
                    <a:pt x="154571" y="279755"/>
                  </a:lnTo>
                  <a:lnTo>
                    <a:pt x="154571" y="320890"/>
                  </a:lnTo>
                  <a:lnTo>
                    <a:pt x="154355" y="325374"/>
                  </a:lnTo>
                  <a:lnTo>
                    <a:pt x="144360" y="340004"/>
                  </a:lnTo>
                  <a:lnTo>
                    <a:pt x="137553" y="340004"/>
                  </a:lnTo>
                  <a:lnTo>
                    <a:pt x="134962" y="339712"/>
                  </a:lnTo>
                  <a:lnTo>
                    <a:pt x="132207" y="338531"/>
                  </a:lnTo>
                  <a:lnTo>
                    <a:pt x="131216" y="337439"/>
                  </a:lnTo>
                  <a:lnTo>
                    <a:pt x="130568" y="335851"/>
                  </a:lnTo>
                  <a:lnTo>
                    <a:pt x="129755" y="333997"/>
                  </a:lnTo>
                  <a:lnTo>
                    <a:pt x="129146" y="331152"/>
                  </a:lnTo>
                  <a:lnTo>
                    <a:pt x="128371" y="323456"/>
                  </a:lnTo>
                  <a:lnTo>
                    <a:pt x="128244" y="320611"/>
                  </a:lnTo>
                  <a:lnTo>
                    <a:pt x="128231" y="305130"/>
                  </a:lnTo>
                  <a:lnTo>
                    <a:pt x="128397" y="301561"/>
                  </a:lnTo>
                  <a:lnTo>
                    <a:pt x="138099" y="285775"/>
                  </a:lnTo>
                  <a:lnTo>
                    <a:pt x="144678" y="285775"/>
                  </a:lnTo>
                  <a:lnTo>
                    <a:pt x="154571" y="320890"/>
                  </a:lnTo>
                  <a:lnTo>
                    <a:pt x="154571" y="279755"/>
                  </a:lnTo>
                  <a:lnTo>
                    <a:pt x="153949" y="279438"/>
                  </a:lnTo>
                  <a:lnTo>
                    <a:pt x="148628" y="278117"/>
                  </a:lnTo>
                  <a:lnTo>
                    <a:pt x="145313" y="277787"/>
                  </a:lnTo>
                  <a:lnTo>
                    <a:pt x="136855" y="277787"/>
                  </a:lnTo>
                  <a:lnTo>
                    <a:pt x="118338" y="320890"/>
                  </a:lnTo>
                  <a:lnTo>
                    <a:pt x="118833" y="326834"/>
                  </a:lnTo>
                  <a:lnTo>
                    <a:pt x="136855" y="348424"/>
                  </a:lnTo>
                  <a:lnTo>
                    <a:pt x="145846" y="348424"/>
                  </a:lnTo>
                  <a:lnTo>
                    <a:pt x="160693" y="340004"/>
                  </a:lnTo>
                  <a:lnTo>
                    <a:pt x="161899" y="337096"/>
                  </a:lnTo>
                  <a:lnTo>
                    <a:pt x="162915" y="332130"/>
                  </a:lnTo>
                  <a:lnTo>
                    <a:pt x="163957" y="327190"/>
                  </a:lnTo>
                  <a:lnTo>
                    <a:pt x="164465" y="320890"/>
                  </a:lnTo>
                  <a:lnTo>
                    <a:pt x="164465" y="305130"/>
                  </a:lnTo>
                  <a:close/>
                </a:path>
                <a:path w="1101725" h="348614">
                  <a:moveTo>
                    <a:pt x="177038" y="0"/>
                  </a:moveTo>
                  <a:lnTo>
                    <a:pt x="168871" y="0"/>
                  </a:lnTo>
                  <a:lnTo>
                    <a:pt x="168871" y="266649"/>
                  </a:lnTo>
                  <a:lnTo>
                    <a:pt x="177038" y="266649"/>
                  </a:lnTo>
                  <a:lnTo>
                    <a:pt x="177038" y="0"/>
                  </a:lnTo>
                  <a:close/>
                </a:path>
                <a:path w="1101725" h="348614">
                  <a:moveTo>
                    <a:pt x="198247" y="0"/>
                  </a:moveTo>
                  <a:lnTo>
                    <a:pt x="190080" y="0"/>
                  </a:lnTo>
                  <a:lnTo>
                    <a:pt x="190080" y="266649"/>
                  </a:lnTo>
                  <a:lnTo>
                    <a:pt x="198247" y="266649"/>
                  </a:lnTo>
                  <a:lnTo>
                    <a:pt x="198247" y="0"/>
                  </a:lnTo>
                  <a:close/>
                </a:path>
                <a:path w="1101725" h="348614">
                  <a:moveTo>
                    <a:pt x="240347" y="305130"/>
                  </a:moveTo>
                  <a:lnTo>
                    <a:pt x="239750" y="298399"/>
                  </a:lnTo>
                  <a:lnTo>
                    <a:pt x="237312" y="287705"/>
                  </a:lnTo>
                  <a:lnTo>
                    <a:pt x="236410" y="285775"/>
                  </a:lnTo>
                  <a:lnTo>
                    <a:pt x="235559" y="283946"/>
                  </a:lnTo>
                  <a:lnTo>
                    <a:pt x="233210" y="281749"/>
                  </a:lnTo>
                  <a:lnTo>
                    <a:pt x="231863" y="280441"/>
                  </a:lnTo>
                  <a:lnTo>
                    <a:pt x="230454" y="279755"/>
                  </a:lnTo>
                  <a:lnTo>
                    <a:pt x="230454" y="320890"/>
                  </a:lnTo>
                  <a:lnTo>
                    <a:pt x="230238" y="325374"/>
                  </a:lnTo>
                  <a:lnTo>
                    <a:pt x="220256" y="340004"/>
                  </a:lnTo>
                  <a:lnTo>
                    <a:pt x="213436" y="340004"/>
                  </a:lnTo>
                  <a:lnTo>
                    <a:pt x="210845" y="339712"/>
                  </a:lnTo>
                  <a:lnTo>
                    <a:pt x="208089" y="338531"/>
                  </a:lnTo>
                  <a:lnTo>
                    <a:pt x="207098" y="337439"/>
                  </a:lnTo>
                  <a:lnTo>
                    <a:pt x="206451" y="335851"/>
                  </a:lnTo>
                  <a:lnTo>
                    <a:pt x="205625" y="333997"/>
                  </a:lnTo>
                  <a:lnTo>
                    <a:pt x="205028" y="331152"/>
                  </a:lnTo>
                  <a:lnTo>
                    <a:pt x="204254" y="323456"/>
                  </a:lnTo>
                  <a:lnTo>
                    <a:pt x="204127" y="320611"/>
                  </a:lnTo>
                  <a:lnTo>
                    <a:pt x="204127" y="305130"/>
                  </a:lnTo>
                  <a:lnTo>
                    <a:pt x="213982" y="285775"/>
                  </a:lnTo>
                  <a:lnTo>
                    <a:pt x="220560" y="285775"/>
                  </a:lnTo>
                  <a:lnTo>
                    <a:pt x="230454" y="320890"/>
                  </a:lnTo>
                  <a:lnTo>
                    <a:pt x="230454" y="279755"/>
                  </a:lnTo>
                  <a:lnTo>
                    <a:pt x="229831" y="279438"/>
                  </a:lnTo>
                  <a:lnTo>
                    <a:pt x="224510" y="278117"/>
                  </a:lnTo>
                  <a:lnTo>
                    <a:pt x="221195" y="277787"/>
                  </a:lnTo>
                  <a:lnTo>
                    <a:pt x="212737" y="277787"/>
                  </a:lnTo>
                  <a:lnTo>
                    <a:pt x="194221" y="320890"/>
                  </a:lnTo>
                  <a:lnTo>
                    <a:pt x="194716" y="326834"/>
                  </a:lnTo>
                  <a:lnTo>
                    <a:pt x="212737" y="348424"/>
                  </a:lnTo>
                  <a:lnTo>
                    <a:pt x="221729" y="348424"/>
                  </a:lnTo>
                  <a:lnTo>
                    <a:pt x="236575" y="340004"/>
                  </a:lnTo>
                  <a:lnTo>
                    <a:pt x="237782" y="337096"/>
                  </a:lnTo>
                  <a:lnTo>
                    <a:pt x="238798" y="332130"/>
                  </a:lnTo>
                  <a:lnTo>
                    <a:pt x="239839" y="327190"/>
                  </a:lnTo>
                  <a:lnTo>
                    <a:pt x="240347" y="320890"/>
                  </a:lnTo>
                  <a:lnTo>
                    <a:pt x="240347" y="305130"/>
                  </a:lnTo>
                  <a:close/>
                </a:path>
                <a:path w="1101725" h="348614">
                  <a:moveTo>
                    <a:pt x="252907" y="0"/>
                  </a:moveTo>
                  <a:lnTo>
                    <a:pt x="222719" y="0"/>
                  </a:lnTo>
                  <a:lnTo>
                    <a:pt x="222719" y="266661"/>
                  </a:lnTo>
                  <a:lnTo>
                    <a:pt x="252907" y="266661"/>
                  </a:lnTo>
                  <a:lnTo>
                    <a:pt x="252907" y="0"/>
                  </a:lnTo>
                  <a:close/>
                </a:path>
                <a:path w="1101725" h="348614">
                  <a:moveTo>
                    <a:pt x="285559" y="0"/>
                  </a:moveTo>
                  <a:lnTo>
                    <a:pt x="266788" y="0"/>
                  </a:lnTo>
                  <a:lnTo>
                    <a:pt x="266788" y="266661"/>
                  </a:lnTo>
                  <a:lnTo>
                    <a:pt x="285559" y="266661"/>
                  </a:lnTo>
                  <a:lnTo>
                    <a:pt x="285559" y="0"/>
                  </a:lnTo>
                  <a:close/>
                </a:path>
                <a:path w="1101725" h="348614">
                  <a:moveTo>
                    <a:pt x="302463" y="278892"/>
                  </a:moveTo>
                  <a:lnTo>
                    <a:pt x="292049" y="278892"/>
                  </a:lnTo>
                  <a:lnTo>
                    <a:pt x="275882" y="292252"/>
                  </a:lnTo>
                  <a:lnTo>
                    <a:pt x="275882" y="304368"/>
                  </a:lnTo>
                  <a:lnTo>
                    <a:pt x="292506" y="289839"/>
                  </a:lnTo>
                  <a:lnTo>
                    <a:pt x="292506" y="347446"/>
                  </a:lnTo>
                  <a:lnTo>
                    <a:pt x="302463" y="347446"/>
                  </a:lnTo>
                  <a:lnTo>
                    <a:pt x="302463" y="278892"/>
                  </a:lnTo>
                  <a:close/>
                </a:path>
                <a:path w="1101725" h="348614">
                  <a:moveTo>
                    <a:pt x="328803" y="0"/>
                  </a:moveTo>
                  <a:lnTo>
                    <a:pt x="310032" y="0"/>
                  </a:lnTo>
                  <a:lnTo>
                    <a:pt x="310032" y="266661"/>
                  </a:lnTo>
                  <a:lnTo>
                    <a:pt x="328803" y="266661"/>
                  </a:lnTo>
                  <a:lnTo>
                    <a:pt x="328803" y="0"/>
                  </a:lnTo>
                  <a:close/>
                </a:path>
                <a:path w="1101725" h="348614">
                  <a:moveTo>
                    <a:pt x="350837" y="0"/>
                  </a:moveTo>
                  <a:lnTo>
                    <a:pt x="342671" y="0"/>
                  </a:lnTo>
                  <a:lnTo>
                    <a:pt x="342671" y="266649"/>
                  </a:lnTo>
                  <a:lnTo>
                    <a:pt x="350837" y="266649"/>
                  </a:lnTo>
                  <a:lnTo>
                    <a:pt x="350837" y="0"/>
                  </a:lnTo>
                  <a:close/>
                </a:path>
                <a:path w="1101725" h="348614">
                  <a:moveTo>
                    <a:pt x="392938" y="305130"/>
                  </a:moveTo>
                  <a:lnTo>
                    <a:pt x="392341" y="298399"/>
                  </a:lnTo>
                  <a:lnTo>
                    <a:pt x="389915" y="287705"/>
                  </a:lnTo>
                  <a:lnTo>
                    <a:pt x="389001" y="285775"/>
                  </a:lnTo>
                  <a:lnTo>
                    <a:pt x="388150" y="283946"/>
                  </a:lnTo>
                  <a:lnTo>
                    <a:pt x="385800" y="281749"/>
                  </a:lnTo>
                  <a:lnTo>
                    <a:pt x="384441" y="280441"/>
                  </a:lnTo>
                  <a:lnTo>
                    <a:pt x="383044" y="279755"/>
                  </a:lnTo>
                  <a:lnTo>
                    <a:pt x="383044" y="320890"/>
                  </a:lnTo>
                  <a:lnTo>
                    <a:pt x="382828" y="325374"/>
                  </a:lnTo>
                  <a:lnTo>
                    <a:pt x="372833" y="340004"/>
                  </a:lnTo>
                  <a:lnTo>
                    <a:pt x="366026" y="340004"/>
                  </a:lnTo>
                  <a:lnTo>
                    <a:pt x="363435" y="339712"/>
                  </a:lnTo>
                  <a:lnTo>
                    <a:pt x="360680" y="338531"/>
                  </a:lnTo>
                  <a:lnTo>
                    <a:pt x="359676" y="337439"/>
                  </a:lnTo>
                  <a:lnTo>
                    <a:pt x="359041" y="335851"/>
                  </a:lnTo>
                  <a:lnTo>
                    <a:pt x="358216" y="333997"/>
                  </a:lnTo>
                  <a:lnTo>
                    <a:pt x="357619" y="331152"/>
                  </a:lnTo>
                  <a:lnTo>
                    <a:pt x="356844" y="323456"/>
                  </a:lnTo>
                  <a:lnTo>
                    <a:pt x="356717" y="320611"/>
                  </a:lnTo>
                  <a:lnTo>
                    <a:pt x="356717" y="305130"/>
                  </a:lnTo>
                  <a:lnTo>
                    <a:pt x="366572" y="285775"/>
                  </a:lnTo>
                  <a:lnTo>
                    <a:pt x="373151" y="285775"/>
                  </a:lnTo>
                  <a:lnTo>
                    <a:pt x="383044" y="320890"/>
                  </a:lnTo>
                  <a:lnTo>
                    <a:pt x="383044" y="279755"/>
                  </a:lnTo>
                  <a:lnTo>
                    <a:pt x="382422" y="279438"/>
                  </a:lnTo>
                  <a:lnTo>
                    <a:pt x="377101" y="278117"/>
                  </a:lnTo>
                  <a:lnTo>
                    <a:pt x="373786" y="277787"/>
                  </a:lnTo>
                  <a:lnTo>
                    <a:pt x="365328" y="277787"/>
                  </a:lnTo>
                  <a:lnTo>
                    <a:pt x="346824" y="320890"/>
                  </a:lnTo>
                  <a:lnTo>
                    <a:pt x="347306" y="326834"/>
                  </a:lnTo>
                  <a:lnTo>
                    <a:pt x="365328" y="348424"/>
                  </a:lnTo>
                  <a:lnTo>
                    <a:pt x="374319" y="348424"/>
                  </a:lnTo>
                  <a:lnTo>
                    <a:pt x="391388" y="332130"/>
                  </a:lnTo>
                  <a:lnTo>
                    <a:pt x="392430" y="327190"/>
                  </a:lnTo>
                  <a:lnTo>
                    <a:pt x="392938" y="320890"/>
                  </a:lnTo>
                  <a:lnTo>
                    <a:pt x="392938" y="305130"/>
                  </a:lnTo>
                  <a:close/>
                </a:path>
                <a:path w="1101725" h="348614">
                  <a:moveTo>
                    <a:pt x="405498" y="0"/>
                  </a:moveTo>
                  <a:lnTo>
                    <a:pt x="375310" y="0"/>
                  </a:lnTo>
                  <a:lnTo>
                    <a:pt x="375310" y="266661"/>
                  </a:lnTo>
                  <a:lnTo>
                    <a:pt x="405498" y="266661"/>
                  </a:lnTo>
                  <a:lnTo>
                    <a:pt x="405498" y="0"/>
                  </a:lnTo>
                  <a:close/>
                </a:path>
                <a:path w="1101725" h="348614">
                  <a:moveTo>
                    <a:pt x="437337" y="0"/>
                  </a:moveTo>
                  <a:lnTo>
                    <a:pt x="429171" y="0"/>
                  </a:lnTo>
                  <a:lnTo>
                    <a:pt x="429171" y="266649"/>
                  </a:lnTo>
                  <a:lnTo>
                    <a:pt x="437337" y="266649"/>
                  </a:lnTo>
                  <a:lnTo>
                    <a:pt x="437337" y="0"/>
                  </a:lnTo>
                  <a:close/>
                </a:path>
                <a:path w="1101725" h="348614">
                  <a:moveTo>
                    <a:pt x="466648" y="290842"/>
                  </a:moveTo>
                  <a:lnTo>
                    <a:pt x="464654" y="286258"/>
                  </a:lnTo>
                  <a:lnTo>
                    <a:pt x="456730" y="279501"/>
                  </a:lnTo>
                  <a:lnTo>
                    <a:pt x="451307" y="277799"/>
                  </a:lnTo>
                  <a:lnTo>
                    <a:pt x="440944" y="277799"/>
                  </a:lnTo>
                  <a:lnTo>
                    <a:pt x="437705" y="278206"/>
                  </a:lnTo>
                  <a:lnTo>
                    <a:pt x="431698" y="279844"/>
                  </a:lnTo>
                  <a:lnTo>
                    <a:pt x="428853" y="281076"/>
                  </a:lnTo>
                  <a:lnTo>
                    <a:pt x="426186" y="282740"/>
                  </a:lnTo>
                  <a:lnTo>
                    <a:pt x="426186" y="293433"/>
                  </a:lnTo>
                  <a:lnTo>
                    <a:pt x="430212" y="290753"/>
                  </a:lnTo>
                  <a:lnTo>
                    <a:pt x="433730" y="288785"/>
                  </a:lnTo>
                  <a:lnTo>
                    <a:pt x="439750" y="286283"/>
                  </a:lnTo>
                  <a:lnTo>
                    <a:pt x="442468" y="285673"/>
                  </a:lnTo>
                  <a:lnTo>
                    <a:pt x="448233" y="285673"/>
                  </a:lnTo>
                  <a:lnTo>
                    <a:pt x="451015" y="286613"/>
                  </a:lnTo>
                  <a:lnTo>
                    <a:pt x="455383" y="290398"/>
                  </a:lnTo>
                  <a:lnTo>
                    <a:pt x="456476" y="292722"/>
                  </a:lnTo>
                  <a:lnTo>
                    <a:pt x="456476" y="297992"/>
                  </a:lnTo>
                  <a:lnTo>
                    <a:pt x="455764" y="300253"/>
                  </a:lnTo>
                  <a:lnTo>
                    <a:pt x="452958" y="304279"/>
                  </a:lnTo>
                  <a:lnTo>
                    <a:pt x="450392" y="306539"/>
                  </a:lnTo>
                  <a:lnTo>
                    <a:pt x="438835" y="314299"/>
                  </a:lnTo>
                  <a:lnTo>
                    <a:pt x="433717" y="317779"/>
                  </a:lnTo>
                  <a:lnTo>
                    <a:pt x="430085" y="321640"/>
                  </a:lnTo>
                  <a:lnTo>
                    <a:pt x="425881" y="330060"/>
                  </a:lnTo>
                  <a:lnTo>
                    <a:pt x="424827" y="335737"/>
                  </a:lnTo>
                  <a:lnTo>
                    <a:pt x="424827" y="342861"/>
                  </a:lnTo>
                  <a:lnTo>
                    <a:pt x="424980" y="346900"/>
                  </a:lnTo>
                  <a:lnTo>
                    <a:pt x="465556" y="346900"/>
                  </a:lnTo>
                  <a:lnTo>
                    <a:pt x="465556" y="338594"/>
                  </a:lnTo>
                  <a:lnTo>
                    <a:pt x="435267" y="338594"/>
                  </a:lnTo>
                  <a:lnTo>
                    <a:pt x="435267" y="333451"/>
                  </a:lnTo>
                  <a:lnTo>
                    <a:pt x="436079" y="330644"/>
                  </a:lnTo>
                  <a:lnTo>
                    <a:pt x="439394" y="325780"/>
                  </a:lnTo>
                  <a:lnTo>
                    <a:pt x="442480" y="323088"/>
                  </a:lnTo>
                  <a:lnTo>
                    <a:pt x="458038" y="312864"/>
                  </a:lnTo>
                  <a:lnTo>
                    <a:pt x="461454" y="309803"/>
                  </a:lnTo>
                  <a:lnTo>
                    <a:pt x="465607" y="303758"/>
                  </a:lnTo>
                  <a:lnTo>
                    <a:pt x="466648" y="300380"/>
                  </a:lnTo>
                  <a:lnTo>
                    <a:pt x="466648" y="290842"/>
                  </a:lnTo>
                  <a:close/>
                </a:path>
                <a:path w="1101725" h="348614">
                  <a:moveTo>
                    <a:pt x="481393" y="0"/>
                  </a:moveTo>
                  <a:lnTo>
                    <a:pt x="462635" y="0"/>
                  </a:lnTo>
                  <a:lnTo>
                    <a:pt x="462635" y="266661"/>
                  </a:lnTo>
                  <a:lnTo>
                    <a:pt x="481393" y="266661"/>
                  </a:lnTo>
                  <a:lnTo>
                    <a:pt x="481393" y="0"/>
                  </a:lnTo>
                  <a:close/>
                </a:path>
                <a:path w="1101725" h="348614">
                  <a:moveTo>
                    <a:pt x="524649" y="0"/>
                  </a:moveTo>
                  <a:lnTo>
                    <a:pt x="505879" y="0"/>
                  </a:lnTo>
                  <a:lnTo>
                    <a:pt x="505879" y="266661"/>
                  </a:lnTo>
                  <a:lnTo>
                    <a:pt x="524649" y="266661"/>
                  </a:lnTo>
                  <a:lnTo>
                    <a:pt x="524649" y="0"/>
                  </a:lnTo>
                  <a:close/>
                </a:path>
                <a:path w="1101725" h="348614">
                  <a:moveTo>
                    <a:pt x="530936" y="278892"/>
                  </a:moveTo>
                  <a:lnTo>
                    <a:pt x="520534" y="278892"/>
                  </a:lnTo>
                  <a:lnTo>
                    <a:pt x="504367" y="292252"/>
                  </a:lnTo>
                  <a:lnTo>
                    <a:pt x="504367" y="304368"/>
                  </a:lnTo>
                  <a:lnTo>
                    <a:pt x="520992" y="289839"/>
                  </a:lnTo>
                  <a:lnTo>
                    <a:pt x="520992" y="347446"/>
                  </a:lnTo>
                  <a:lnTo>
                    <a:pt x="530936" y="347446"/>
                  </a:lnTo>
                  <a:lnTo>
                    <a:pt x="530936" y="278892"/>
                  </a:lnTo>
                  <a:close/>
                </a:path>
                <a:path w="1101725" h="348614">
                  <a:moveTo>
                    <a:pt x="557288" y="0"/>
                  </a:moveTo>
                  <a:lnTo>
                    <a:pt x="549122" y="0"/>
                  </a:lnTo>
                  <a:lnTo>
                    <a:pt x="549122" y="266649"/>
                  </a:lnTo>
                  <a:lnTo>
                    <a:pt x="557288" y="266649"/>
                  </a:lnTo>
                  <a:lnTo>
                    <a:pt x="557288" y="0"/>
                  </a:lnTo>
                  <a:close/>
                </a:path>
                <a:path w="1101725" h="348614">
                  <a:moveTo>
                    <a:pt x="579310" y="0"/>
                  </a:moveTo>
                  <a:lnTo>
                    <a:pt x="571157" y="0"/>
                  </a:lnTo>
                  <a:lnTo>
                    <a:pt x="571157" y="331939"/>
                  </a:lnTo>
                  <a:lnTo>
                    <a:pt x="579310" y="331939"/>
                  </a:lnTo>
                  <a:lnTo>
                    <a:pt x="579310" y="0"/>
                  </a:lnTo>
                  <a:close/>
                </a:path>
                <a:path w="1101725" h="348614">
                  <a:moveTo>
                    <a:pt x="600544" y="0"/>
                  </a:moveTo>
                  <a:lnTo>
                    <a:pt x="592378" y="0"/>
                  </a:lnTo>
                  <a:lnTo>
                    <a:pt x="592378" y="331939"/>
                  </a:lnTo>
                  <a:lnTo>
                    <a:pt x="600544" y="331939"/>
                  </a:lnTo>
                  <a:lnTo>
                    <a:pt x="600544" y="0"/>
                  </a:lnTo>
                  <a:close/>
                </a:path>
                <a:path w="1101725" h="348614">
                  <a:moveTo>
                    <a:pt x="644588" y="0"/>
                  </a:moveTo>
                  <a:lnTo>
                    <a:pt x="614400" y="0"/>
                  </a:lnTo>
                  <a:lnTo>
                    <a:pt x="614400" y="266661"/>
                  </a:lnTo>
                  <a:lnTo>
                    <a:pt x="644588" y="266661"/>
                  </a:lnTo>
                  <a:lnTo>
                    <a:pt x="644588" y="0"/>
                  </a:lnTo>
                  <a:close/>
                </a:path>
                <a:path w="1101725" h="348614">
                  <a:moveTo>
                    <a:pt x="664667" y="305130"/>
                  </a:moveTo>
                  <a:lnTo>
                    <a:pt x="664070" y="298399"/>
                  </a:lnTo>
                  <a:lnTo>
                    <a:pt x="661644" y="287705"/>
                  </a:lnTo>
                  <a:lnTo>
                    <a:pt x="660730" y="285775"/>
                  </a:lnTo>
                  <a:lnTo>
                    <a:pt x="659879" y="283946"/>
                  </a:lnTo>
                  <a:lnTo>
                    <a:pt x="657517" y="281749"/>
                  </a:lnTo>
                  <a:lnTo>
                    <a:pt x="656170" y="280441"/>
                  </a:lnTo>
                  <a:lnTo>
                    <a:pt x="654786" y="279755"/>
                  </a:lnTo>
                  <a:lnTo>
                    <a:pt x="654786" y="320890"/>
                  </a:lnTo>
                  <a:lnTo>
                    <a:pt x="654558" y="325374"/>
                  </a:lnTo>
                  <a:lnTo>
                    <a:pt x="644563" y="340004"/>
                  </a:lnTo>
                  <a:lnTo>
                    <a:pt x="637755" y="340004"/>
                  </a:lnTo>
                  <a:lnTo>
                    <a:pt x="635165" y="339712"/>
                  </a:lnTo>
                  <a:lnTo>
                    <a:pt x="632409" y="338531"/>
                  </a:lnTo>
                  <a:lnTo>
                    <a:pt x="631405" y="337439"/>
                  </a:lnTo>
                  <a:lnTo>
                    <a:pt x="630770" y="335851"/>
                  </a:lnTo>
                  <a:lnTo>
                    <a:pt x="629945" y="333997"/>
                  </a:lnTo>
                  <a:lnTo>
                    <a:pt x="629348" y="331152"/>
                  </a:lnTo>
                  <a:lnTo>
                    <a:pt x="628573" y="323456"/>
                  </a:lnTo>
                  <a:lnTo>
                    <a:pt x="628446" y="320611"/>
                  </a:lnTo>
                  <a:lnTo>
                    <a:pt x="628446" y="305130"/>
                  </a:lnTo>
                  <a:lnTo>
                    <a:pt x="638302" y="285775"/>
                  </a:lnTo>
                  <a:lnTo>
                    <a:pt x="644880" y="285775"/>
                  </a:lnTo>
                  <a:lnTo>
                    <a:pt x="654786" y="320890"/>
                  </a:lnTo>
                  <a:lnTo>
                    <a:pt x="654786" y="279755"/>
                  </a:lnTo>
                  <a:lnTo>
                    <a:pt x="654151" y="279438"/>
                  </a:lnTo>
                  <a:lnTo>
                    <a:pt x="648830" y="278117"/>
                  </a:lnTo>
                  <a:lnTo>
                    <a:pt x="645515" y="277787"/>
                  </a:lnTo>
                  <a:lnTo>
                    <a:pt x="637057" y="277787"/>
                  </a:lnTo>
                  <a:lnTo>
                    <a:pt x="618553" y="320890"/>
                  </a:lnTo>
                  <a:lnTo>
                    <a:pt x="619036" y="326834"/>
                  </a:lnTo>
                  <a:lnTo>
                    <a:pt x="637057" y="348424"/>
                  </a:lnTo>
                  <a:lnTo>
                    <a:pt x="646049" y="348424"/>
                  </a:lnTo>
                  <a:lnTo>
                    <a:pt x="663117" y="332130"/>
                  </a:lnTo>
                  <a:lnTo>
                    <a:pt x="664159" y="327190"/>
                  </a:lnTo>
                  <a:lnTo>
                    <a:pt x="664667" y="320890"/>
                  </a:lnTo>
                  <a:lnTo>
                    <a:pt x="664667" y="305130"/>
                  </a:lnTo>
                  <a:close/>
                </a:path>
                <a:path w="1101725" h="348614">
                  <a:moveTo>
                    <a:pt x="677252" y="0"/>
                  </a:moveTo>
                  <a:lnTo>
                    <a:pt x="669086" y="0"/>
                  </a:lnTo>
                  <a:lnTo>
                    <a:pt x="669086" y="266649"/>
                  </a:lnTo>
                  <a:lnTo>
                    <a:pt x="677252" y="266649"/>
                  </a:lnTo>
                  <a:lnTo>
                    <a:pt x="677252" y="0"/>
                  </a:lnTo>
                  <a:close/>
                </a:path>
                <a:path w="1101725" h="348614">
                  <a:moveTo>
                    <a:pt x="698461" y="0"/>
                  </a:moveTo>
                  <a:lnTo>
                    <a:pt x="690295" y="0"/>
                  </a:lnTo>
                  <a:lnTo>
                    <a:pt x="690295" y="266649"/>
                  </a:lnTo>
                  <a:lnTo>
                    <a:pt x="698461" y="266649"/>
                  </a:lnTo>
                  <a:lnTo>
                    <a:pt x="698461" y="0"/>
                  </a:lnTo>
                  <a:close/>
                </a:path>
                <a:path w="1101725" h="348614">
                  <a:moveTo>
                    <a:pt x="731100" y="0"/>
                  </a:moveTo>
                  <a:lnTo>
                    <a:pt x="722934" y="0"/>
                  </a:lnTo>
                  <a:lnTo>
                    <a:pt x="722934" y="266649"/>
                  </a:lnTo>
                  <a:lnTo>
                    <a:pt x="731100" y="266649"/>
                  </a:lnTo>
                  <a:lnTo>
                    <a:pt x="731100" y="0"/>
                  </a:lnTo>
                  <a:close/>
                </a:path>
                <a:path w="1101725" h="348614">
                  <a:moveTo>
                    <a:pt x="740549" y="335686"/>
                  </a:moveTo>
                  <a:lnTo>
                    <a:pt x="730707" y="311619"/>
                  </a:lnTo>
                  <a:lnTo>
                    <a:pt x="730707" y="332244"/>
                  </a:lnTo>
                  <a:lnTo>
                    <a:pt x="729538" y="334975"/>
                  </a:lnTo>
                  <a:lnTo>
                    <a:pt x="727214" y="337007"/>
                  </a:lnTo>
                  <a:lnTo>
                    <a:pt x="724877" y="339013"/>
                  </a:lnTo>
                  <a:lnTo>
                    <a:pt x="721614" y="340004"/>
                  </a:lnTo>
                  <a:lnTo>
                    <a:pt x="713320" y="340004"/>
                  </a:lnTo>
                  <a:lnTo>
                    <a:pt x="710082" y="339013"/>
                  </a:lnTo>
                  <a:lnTo>
                    <a:pt x="707745" y="337007"/>
                  </a:lnTo>
                  <a:lnTo>
                    <a:pt x="705421" y="334975"/>
                  </a:lnTo>
                  <a:lnTo>
                    <a:pt x="704253" y="332244"/>
                  </a:lnTo>
                  <a:lnTo>
                    <a:pt x="704253" y="325704"/>
                  </a:lnTo>
                  <a:lnTo>
                    <a:pt x="705256" y="323062"/>
                  </a:lnTo>
                  <a:lnTo>
                    <a:pt x="709282" y="318579"/>
                  </a:lnTo>
                  <a:lnTo>
                    <a:pt x="712673" y="316331"/>
                  </a:lnTo>
                  <a:lnTo>
                    <a:pt x="717461" y="314096"/>
                  </a:lnTo>
                  <a:lnTo>
                    <a:pt x="722274" y="316331"/>
                  </a:lnTo>
                  <a:lnTo>
                    <a:pt x="725678" y="318579"/>
                  </a:lnTo>
                  <a:lnTo>
                    <a:pt x="729703" y="323100"/>
                  </a:lnTo>
                  <a:lnTo>
                    <a:pt x="730694" y="325704"/>
                  </a:lnTo>
                  <a:lnTo>
                    <a:pt x="730707" y="332244"/>
                  </a:lnTo>
                  <a:lnTo>
                    <a:pt x="730707" y="311619"/>
                  </a:lnTo>
                  <a:lnTo>
                    <a:pt x="726211" y="309181"/>
                  </a:lnTo>
                  <a:lnTo>
                    <a:pt x="729945" y="306832"/>
                  </a:lnTo>
                  <a:lnTo>
                    <a:pt x="732586" y="304469"/>
                  </a:lnTo>
                  <a:lnTo>
                    <a:pt x="732739" y="304330"/>
                  </a:lnTo>
                  <a:lnTo>
                    <a:pt x="736358" y="298983"/>
                  </a:lnTo>
                  <a:lnTo>
                    <a:pt x="737209" y="296278"/>
                  </a:lnTo>
                  <a:lnTo>
                    <a:pt x="737171" y="288163"/>
                  </a:lnTo>
                  <a:lnTo>
                    <a:pt x="736155" y="286105"/>
                  </a:lnTo>
                  <a:lnTo>
                    <a:pt x="735482" y="284759"/>
                  </a:lnTo>
                  <a:lnTo>
                    <a:pt x="728319" y="279273"/>
                  </a:lnTo>
                  <a:lnTo>
                    <a:pt x="727837" y="279146"/>
                  </a:lnTo>
                  <a:lnTo>
                    <a:pt x="727837" y="291350"/>
                  </a:lnTo>
                  <a:lnTo>
                    <a:pt x="727786" y="296075"/>
                  </a:lnTo>
                  <a:lnTo>
                    <a:pt x="726973" y="297802"/>
                  </a:lnTo>
                  <a:lnTo>
                    <a:pt x="723366" y="301459"/>
                  </a:lnTo>
                  <a:lnTo>
                    <a:pt x="720737" y="303123"/>
                  </a:lnTo>
                  <a:lnTo>
                    <a:pt x="717461" y="304469"/>
                  </a:lnTo>
                  <a:lnTo>
                    <a:pt x="714070" y="303098"/>
                  </a:lnTo>
                  <a:lnTo>
                    <a:pt x="711542" y="301523"/>
                  </a:lnTo>
                  <a:lnTo>
                    <a:pt x="707986" y="297853"/>
                  </a:lnTo>
                  <a:lnTo>
                    <a:pt x="707212" y="296075"/>
                  </a:lnTo>
                  <a:lnTo>
                    <a:pt x="707097" y="291350"/>
                  </a:lnTo>
                  <a:lnTo>
                    <a:pt x="708025" y="289534"/>
                  </a:lnTo>
                  <a:lnTo>
                    <a:pt x="711758" y="286804"/>
                  </a:lnTo>
                  <a:lnTo>
                    <a:pt x="714286" y="286105"/>
                  </a:lnTo>
                  <a:lnTo>
                    <a:pt x="720763" y="286105"/>
                  </a:lnTo>
                  <a:lnTo>
                    <a:pt x="723328" y="286804"/>
                  </a:lnTo>
                  <a:lnTo>
                    <a:pt x="725157" y="288163"/>
                  </a:lnTo>
                  <a:lnTo>
                    <a:pt x="726960" y="289534"/>
                  </a:lnTo>
                  <a:lnTo>
                    <a:pt x="727837" y="291350"/>
                  </a:lnTo>
                  <a:lnTo>
                    <a:pt x="727837" y="279146"/>
                  </a:lnTo>
                  <a:lnTo>
                    <a:pt x="723519" y="277901"/>
                  </a:lnTo>
                  <a:lnTo>
                    <a:pt x="711390" y="277901"/>
                  </a:lnTo>
                  <a:lnTo>
                    <a:pt x="706602" y="279311"/>
                  </a:lnTo>
                  <a:lnTo>
                    <a:pt x="699477" y="284886"/>
                  </a:lnTo>
                  <a:lnTo>
                    <a:pt x="697814" y="288378"/>
                  </a:lnTo>
                  <a:lnTo>
                    <a:pt x="697687" y="296278"/>
                  </a:lnTo>
                  <a:lnTo>
                    <a:pt x="698601" y="299085"/>
                  </a:lnTo>
                  <a:lnTo>
                    <a:pt x="702284" y="304342"/>
                  </a:lnTo>
                  <a:lnTo>
                    <a:pt x="705053" y="306832"/>
                  </a:lnTo>
                  <a:lnTo>
                    <a:pt x="708748" y="309181"/>
                  </a:lnTo>
                  <a:lnTo>
                    <a:pt x="703630" y="311988"/>
                  </a:lnTo>
                  <a:lnTo>
                    <a:pt x="699998" y="314896"/>
                  </a:lnTo>
                  <a:lnTo>
                    <a:pt x="695515" y="321132"/>
                  </a:lnTo>
                  <a:lnTo>
                    <a:pt x="694410" y="324827"/>
                  </a:lnTo>
                  <a:lnTo>
                    <a:pt x="694410" y="335216"/>
                  </a:lnTo>
                  <a:lnTo>
                    <a:pt x="696417" y="339979"/>
                  </a:lnTo>
                  <a:lnTo>
                    <a:pt x="704456" y="346735"/>
                  </a:lnTo>
                  <a:lnTo>
                    <a:pt x="710133" y="348424"/>
                  </a:lnTo>
                  <a:lnTo>
                    <a:pt x="724801" y="348424"/>
                  </a:lnTo>
                  <a:lnTo>
                    <a:pt x="730504" y="346811"/>
                  </a:lnTo>
                  <a:lnTo>
                    <a:pt x="738543" y="340283"/>
                  </a:lnTo>
                  <a:lnTo>
                    <a:pt x="738670" y="340004"/>
                  </a:lnTo>
                  <a:lnTo>
                    <a:pt x="740549" y="335686"/>
                  </a:lnTo>
                  <a:close/>
                </a:path>
                <a:path w="1101725" h="348614">
                  <a:moveTo>
                    <a:pt x="785761" y="0"/>
                  </a:moveTo>
                  <a:lnTo>
                    <a:pt x="766991" y="0"/>
                  </a:lnTo>
                  <a:lnTo>
                    <a:pt x="766991" y="266661"/>
                  </a:lnTo>
                  <a:lnTo>
                    <a:pt x="785761" y="266661"/>
                  </a:lnTo>
                  <a:lnTo>
                    <a:pt x="785761" y="0"/>
                  </a:lnTo>
                  <a:close/>
                </a:path>
                <a:path w="1101725" h="348614">
                  <a:moveTo>
                    <a:pt x="803490" y="278892"/>
                  </a:moveTo>
                  <a:lnTo>
                    <a:pt x="793076" y="278892"/>
                  </a:lnTo>
                  <a:lnTo>
                    <a:pt x="776922" y="292252"/>
                  </a:lnTo>
                  <a:lnTo>
                    <a:pt x="776922" y="304368"/>
                  </a:lnTo>
                  <a:lnTo>
                    <a:pt x="793534" y="289839"/>
                  </a:lnTo>
                  <a:lnTo>
                    <a:pt x="793534" y="347446"/>
                  </a:lnTo>
                  <a:lnTo>
                    <a:pt x="803490" y="347446"/>
                  </a:lnTo>
                  <a:lnTo>
                    <a:pt x="803490" y="278892"/>
                  </a:lnTo>
                  <a:close/>
                </a:path>
                <a:path w="1101725" h="348614">
                  <a:moveTo>
                    <a:pt x="829017" y="0"/>
                  </a:moveTo>
                  <a:lnTo>
                    <a:pt x="810247" y="0"/>
                  </a:lnTo>
                  <a:lnTo>
                    <a:pt x="810247" y="266661"/>
                  </a:lnTo>
                  <a:lnTo>
                    <a:pt x="829017" y="266661"/>
                  </a:lnTo>
                  <a:lnTo>
                    <a:pt x="829017" y="0"/>
                  </a:lnTo>
                  <a:close/>
                </a:path>
                <a:path w="1101725" h="348614">
                  <a:moveTo>
                    <a:pt x="861656" y="0"/>
                  </a:moveTo>
                  <a:lnTo>
                    <a:pt x="842886" y="0"/>
                  </a:lnTo>
                  <a:lnTo>
                    <a:pt x="842886" y="266661"/>
                  </a:lnTo>
                  <a:lnTo>
                    <a:pt x="861656" y="266661"/>
                  </a:lnTo>
                  <a:lnTo>
                    <a:pt x="861656" y="0"/>
                  </a:lnTo>
                  <a:close/>
                </a:path>
                <a:path w="1101725" h="348614">
                  <a:moveTo>
                    <a:pt x="879360" y="278892"/>
                  </a:moveTo>
                  <a:lnTo>
                    <a:pt x="868959" y="278892"/>
                  </a:lnTo>
                  <a:lnTo>
                    <a:pt x="852792" y="292252"/>
                  </a:lnTo>
                  <a:lnTo>
                    <a:pt x="852792" y="304368"/>
                  </a:lnTo>
                  <a:lnTo>
                    <a:pt x="869416" y="289839"/>
                  </a:lnTo>
                  <a:lnTo>
                    <a:pt x="869416" y="347446"/>
                  </a:lnTo>
                  <a:lnTo>
                    <a:pt x="879360" y="347446"/>
                  </a:lnTo>
                  <a:lnTo>
                    <a:pt x="879360" y="278892"/>
                  </a:lnTo>
                  <a:close/>
                </a:path>
                <a:path w="1101725" h="348614">
                  <a:moveTo>
                    <a:pt x="905713" y="0"/>
                  </a:moveTo>
                  <a:lnTo>
                    <a:pt x="886129" y="0"/>
                  </a:lnTo>
                  <a:lnTo>
                    <a:pt x="886129" y="266661"/>
                  </a:lnTo>
                  <a:lnTo>
                    <a:pt x="905713" y="266661"/>
                  </a:lnTo>
                  <a:lnTo>
                    <a:pt x="905713" y="0"/>
                  </a:lnTo>
                  <a:close/>
                </a:path>
                <a:path w="1101725" h="348614">
                  <a:moveTo>
                    <a:pt x="926934" y="0"/>
                  </a:moveTo>
                  <a:lnTo>
                    <a:pt x="918768" y="0"/>
                  </a:lnTo>
                  <a:lnTo>
                    <a:pt x="918768" y="266649"/>
                  </a:lnTo>
                  <a:lnTo>
                    <a:pt x="926934" y="266649"/>
                  </a:lnTo>
                  <a:lnTo>
                    <a:pt x="926934" y="0"/>
                  </a:lnTo>
                  <a:close/>
                </a:path>
                <a:path w="1101725" h="348614">
                  <a:moveTo>
                    <a:pt x="959586" y="0"/>
                  </a:moveTo>
                  <a:lnTo>
                    <a:pt x="951420" y="0"/>
                  </a:lnTo>
                  <a:lnTo>
                    <a:pt x="951420" y="266649"/>
                  </a:lnTo>
                  <a:lnTo>
                    <a:pt x="959586" y="266649"/>
                  </a:lnTo>
                  <a:lnTo>
                    <a:pt x="959586" y="0"/>
                  </a:lnTo>
                  <a:close/>
                </a:path>
                <a:path w="1101725" h="348614">
                  <a:moveTo>
                    <a:pt x="969035" y="335686"/>
                  </a:moveTo>
                  <a:lnTo>
                    <a:pt x="959192" y="311619"/>
                  </a:lnTo>
                  <a:lnTo>
                    <a:pt x="959192" y="332244"/>
                  </a:lnTo>
                  <a:lnTo>
                    <a:pt x="958024" y="334975"/>
                  </a:lnTo>
                  <a:lnTo>
                    <a:pt x="955700" y="337007"/>
                  </a:lnTo>
                  <a:lnTo>
                    <a:pt x="953363" y="339013"/>
                  </a:lnTo>
                  <a:lnTo>
                    <a:pt x="950099" y="340004"/>
                  </a:lnTo>
                  <a:lnTo>
                    <a:pt x="941806" y="340004"/>
                  </a:lnTo>
                  <a:lnTo>
                    <a:pt x="938568" y="339013"/>
                  </a:lnTo>
                  <a:lnTo>
                    <a:pt x="933894" y="334975"/>
                  </a:lnTo>
                  <a:lnTo>
                    <a:pt x="932738" y="332244"/>
                  </a:lnTo>
                  <a:lnTo>
                    <a:pt x="932738" y="325704"/>
                  </a:lnTo>
                  <a:lnTo>
                    <a:pt x="933742" y="323062"/>
                  </a:lnTo>
                  <a:lnTo>
                    <a:pt x="937768" y="318579"/>
                  </a:lnTo>
                  <a:lnTo>
                    <a:pt x="941158" y="316331"/>
                  </a:lnTo>
                  <a:lnTo>
                    <a:pt x="945946" y="314096"/>
                  </a:lnTo>
                  <a:lnTo>
                    <a:pt x="950760" y="316331"/>
                  </a:lnTo>
                  <a:lnTo>
                    <a:pt x="954163" y="318579"/>
                  </a:lnTo>
                  <a:lnTo>
                    <a:pt x="958189" y="323100"/>
                  </a:lnTo>
                  <a:lnTo>
                    <a:pt x="959180" y="325704"/>
                  </a:lnTo>
                  <a:lnTo>
                    <a:pt x="959192" y="332244"/>
                  </a:lnTo>
                  <a:lnTo>
                    <a:pt x="959192" y="311619"/>
                  </a:lnTo>
                  <a:lnTo>
                    <a:pt x="954697" y="309181"/>
                  </a:lnTo>
                  <a:lnTo>
                    <a:pt x="958430" y="306832"/>
                  </a:lnTo>
                  <a:lnTo>
                    <a:pt x="961072" y="304469"/>
                  </a:lnTo>
                  <a:lnTo>
                    <a:pt x="961224" y="304330"/>
                  </a:lnTo>
                  <a:lnTo>
                    <a:pt x="964844" y="298983"/>
                  </a:lnTo>
                  <a:lnTo>
                    <a:pt x="965695" y="296278"/>
                  </a:lnTo>
                  <a:lnTo>
                    <a:pt x="965657" y="288163"/>
                  </a:lnTo>
                  <a:lnTo>
                    <a:pt x="964628" y="286105"/>
                  </a:lnTo>
                  <a:lnTo>
                    <a:pt x="963968" y="284759"/>
                  </a:lnTo>
                  <a:lnTo>
                    <a:pt x="956805" y="279273"/>
                  </a:lnTo>
                  <a:lnTo>
                    <a:pt x="956310" y="279133"/>
                  </a:lnTo>
                  <a:lnTo>
                    <a:pt x="956310" y="291350"/>
                  </a:lnTo>
                  <a:lnTo>
                    <a:pt x="956259" y="296075"/>
                  </a:lnTo>
                  <a:lnTo>
                    <a:pt x="955459" y="297802"/>
                  </a:lnTo>
                  <a:lnTo>
                    <a:pt x="951852" y="301459"/>
                  </a:lnTo>
                  <a:lnTo>
                    <a:pt x="949223" y="303123"/>
                  </a:lnTo>
                  <a:lnTo>
                    <a:pt x="945946" y="304469"/>
                  </a:lnTo>
                  <a:lnTo>
                    <a:pt x="942555" y="303098"/>
                  </a:lnTo>
                  <a:lnTo>
                    <a:pt x="940028" y="301523"/>
                  </a:lnTo>
                  <a:lnTo>
                    <a:pt x="936472" y="297853"/>
                  </a:lnTo>
                  <a:lnTo>
                    <a:pt x="935672" y="296075"/>
                  </a:lnTo>
                  <a:lnTo>
                    <a:pt x="935570" y="291350"/>
                  </a:lnTo>
                  <a:lnTo>
                    <a:pt x="936510" y="289534"/>
                  </a:lnTo>
                  <a:lnTo>
                    <a:pt x="940244" y="286804"/>
                  </a:lnTo>
                  <a:lnTo>
                    <a:pt x="942771" y="286105"/>
                  </a:lnTo>
                  <a:lnTo>
                    <a:pt x="949248" y="286105"/>
                  </a:lnTo>
                  <a:lnTo>
                    <a:pt x="951814" y="286804"/>
                  </a:lnTo>
                  <a:lnTo>
                    <a:pt x="953643" y="288163"/>
                  </a:lnTo>
                  <a:lnTo>
                    <a:pt x="955446" y="289534"/>
                  </a:lnTo>
                  <a:lnTo>
                    <a:pt x="956310" y="291350"/>
                  </a:lnTo>
                  <a:lnTo>
                    <a:pt x="956310" y="279133"/>
                  </a:lnTo>
                  <a:lnTo>
                    <a:pt x="952004" y="277901"/>
                  </a:lnTo>
                  <a:lnTo>
                    <a:pt x="939876" y="277901"/>
                  </a:lnTo>
                  <a:lnTo>
                    <a:pt x="935088" y="279311"/>
                  </a:lnTo>
                  <a:lnTo>
                    <a:pt x="927963" y="284886"/>
                  </a:lnTo>
                  <a:lnTo>
                    <a:pt x="926299" y="288378"/>
                  </a:lnTo>
                  <a:lnTo>
                    <a:pt x="926172" y="296278"/>
                  </a:lnTo>
                  <a:lnTo>
                    <a:pt x="927087" y="299085"/>
                  </a:lnTo>
                  <a:lnTo>
                    <a:pt x="930770" y="304342"/>
                  </a:lnTo>
                  <a:lnTo>
                    <a:pt x="933538" y="306832"/>
                  </a:lnTo>
                  <a:lnTo>
                    <a:pt x="937234" y="309181"/>
                  </a:lnTo>
                  <a:lnTo>
                    <a:pt x="932103" y="311988"/>
                  </a:lnTo>
                  <a:lnTo>
                    <a:pt x="928484" y="314896"/>
                  </a:lnTo>
                  <a:lnTo>
                    <a:pt x="924001" y="321132"/>
                  </a:lnTo>
                  <a:lnTo>
                    <a:pt x="922896" y="324827"/>
                  </a:lnTo>
                  <a:lnTo>
                    <a:pt x="922896" y="335216"/>
                  </a:lnTo>
                  <a:lnTo>
                    <a:pt x="924902" y="339979"/>
                  </a:lnTo>
                  <a:lnTo>
                    <a:pt x="932942" y="346735"/>
                  </a:lnTo>
                  <a:lnTo>
                    <a:pt x="938618" y="348424"/>
                  </a:lnTo>
                  <a:lnTo>
                    <a:pt x="953287" y="348424"/>
                  </a:lnTo>
                  <a:lnTo>
                    <a:pt x="958989" y="346811"/>
                  </a:lnTo>
                  <a:lnTo>
                    <a:pt x="967028" y="340283"/>
                  </a:lnTo>
                  <a:lnTo>
                    <a:pt x="967155" y="340004"/>
                  </a:lnTo>
                  <a:lnTo>
                    <a:pt x="969035" y="335686"/>
                  </a:lnTo>
                  <a:close/>
                </a:path>
                <a:path w="1101725" h="348614">
                  <a:moveTo>
                    <a:pt x="1003642" y="0"/>
                  </a:moveTo>
                  <a:lnTo>
                    <a:pt x="995476" y="0"/>
                  </a:lnTo>
                  <a:lnTo>
                    <a:pt x="995476" y="266649"/>
                  </a:lnTo>
                  <a:lnTo>
                    <a:pt x="1003642" y="266649"/>
                  </a:lnTo>
                  <a:lnTo>
                    <a:pt x="1003642" y="0"/>
                  </a:lnTo>
                  <a:close/>
                </a:path>
                <a:path w="1101725" h="348614">
                  <a:moveTo>
                    <a:pt x="1036256" y="0"/>
                  </a:moveTo>
                  <a:lnTo>
                    <a:pt x="1028115" y="0"/>
                  </a:lnTo>
                  <a:lnTo>
                    <a:pt x="1028115" y="266649"/>
                  </a:lnTo>
                  <a:lnTo>
                    <a:pt x="1036256" y="266649"/>
                  </a:lnTo>
                  <a:lnTo>
                    <a:pt x="1036256" y="0"/>
                  </a:lnTo>
                  <a:close/>
                </a:path>
                <a:path w="1101725" h="348614">
                  <a:moveTo>
                    <a:pt x="1045743" y="335686"/>
                  </a:moveTo>
                  <a:lnTo>
                    <a:pt x="1045641" y="324827"/>
                  </a:lnTo>
                  <a:lnTo>
                    <a:pt x="1044651" y="321310"/>
                  </a:lnTo>
                  <a:lnTo>
                    <a:pt x="1040282" y="314972"/>
                  </a:lnTo>
                  <a:lnTo>
                    <a:pt x="1039190" y="314096"/>
                  </a:lnTo>
                  <a:lnTo>
                    <a:pt x="1036599" y="311988"/>
                  </a:lnTo>
                  <a:lnTo>
                    <a:pt x="1035900" y="311619"/>
                  </a:lnTo>
                  <a:lnTo>
                    <a:pt x="1035900" y="332244"/>
                  </a:lnTo>
                  <a:lnTo>
                    <a:pt x="1034732" y="334975"/>
                  </a:lnTo>
                  <a:lnTo>
                    <a:pt x="1032408" y="337007"/>
                  </a:lnTo>
                  <a:lnTo>
                    <a:pt x="1030071" y="339013"/>
                  </a:lnTo>
                  <a:lnTo>
                    <a:pt x="1026807" y="340004"/>
                  </a:lnTo>
                  <a:lnTo>
                    <a:pt x="1018514" y="340004"/>
                  </a:lnTo>
                  <a:lnTo>
                    <a:pt x="1015276" y="339013"/>
                  </a:lnTo>
                  <a:lnTo>
                    <a:pt x="1012939" y="337007"/>
                  </a:lnTo>
                  <a:lnTo>
                    <a:pt x="1010615" y="334975"/>
                  </a:lnTo>
                  <a:lnTo>
                    <a:pt x="1009446" y="332244"/>
                  </a:lnTo>
                  <a:lnTo>
                    <a:pt x="1009446" y="325704"/>
                  </a:lnTo>
                  <a:lnTo>
                    <a:pt x="1010450" y="323062"/>
                  </a:lnTo>
                  <a:lnTo>
                    <a:pt x="1014476" y="318579"/>
                  </a:lnTo>
                  <a:lnTo>
                    <a:pt x="1017866" y="316331"/>
                  </a:lnTo>
                  <a:lnTo>
                    <a:pt x="1022654" y="314096"/>
                  </a:lnTo>
                  <a:lnTo>
                    <a:pt x="1027468" y="316331"/>
                  </a:lnTo>
                  <a:lnTo>
                    <a:pt x="1030871" y="318579"/>
                  </a:lnTo>
                  <a:lnTo>
                    <a:pt x="1034897" y="323100"/>
                  </a:lnTo>
                  <a:lnTo>
                    <a:pt x="1035875" y="325704"/>
                  </a:lnTo>
                  <a:lnTo>
                    <a:pt x="1035900" y="332244"/>
                  </a:lnTo>
                  <a:lnTo>
                    <a:pt x="1035900" y="311619"/>
                  </a:lnTo>
                  <a:lnTo>
                    <a:pt x="1031405" y="309181"/>
                  </a:lnTo>
                  <a:lnTo>
                    <a:pt x="1035138" y="306832"/>
                  </a:lnTo>
                  <a:lnTo>
                    <a:pt x="1037767" y="304469"/>
                  </a:lnTo>
                  <a:lnTo>
                    <a:pt x="1037932" y="304330"/>
                  </a:lnTo>
                  <a:lnTo>
                    <a:pt x="1041552" y="298983"/>
                  </a:lnTo>
                  <a:lnTo>
                    <a:pt x="1042403" y="296278"/>
                  </a:lnTo>
                  <a:lnTo>
                    <a:pt x="1042352" y="288163"/>
                  </a:lnTo>
                  <a:lnTo>
                    <a:pt x="1041336" y="286105"/>
                  </a:lnTo>
                  <a:lnTo>
                    <a:pt x="1040676" y="284759"/>
                  </a:lnTo>
                  <a:lnTo>
                    <a:pt x="1033513" y="279273"/>
                  </a:lnTo>
                  <a:lnTo>
                    <a:pt x="1033018" y="279133"/>
                  </a:lnTo>
                  <a:lnTo>
                    <a:pt x="1033018" y="291350"/>
                  </a:lnTo>
                  <a:lnTo>
                    <a:pt x="1032954" y="296075"/>
                  </a:lnTo>
                  <a:lnTo>
                    <a:pt x="1032167" y="297802"/>
                  </a:lnTo>
                  <a:lnTo>
                    <a:pt x="1028560" y="301459"/>
                  </a:lnTo>
                  <a:lnTo>
                    <a:pt x="1025931" y="303123"/>
                  </a:lnTo>
                  <a:lnTo>
                    <a:pt x="1022654" y="304469"/>
                  </a:lnTo>
                  <a:lnTo>
                    <a:pt x="1019251" y="303098"/>
                  </a:lnTo>
                  <a:lnTo>
                    <a:pt x="1016736" y="301523"/>
                  </a:lnTo>
                  <a:lnTo>
                    <a:pt x="1013180" y="297853"/>
                  </a:lnTo>
                  <a:lnTo>
                    <a:pt x="1012393" y="296075"/>
                  </a:lnTo>
                  <a:lnTo>
                    <a:pt x="1012291" y="291350"/>
                  </a:lnTo>
                  <a:lnTo>
                    <a:pt x="1013218" y="289534"/>
                  </a:lnTo>
                  <a:lnTo>
                    <a:pt x="1016952" y="286804"/>
                  </a:lnTo>
                  <a:lnTo>
                    <a:pt x="1019492" y="286105"/>
                  </a:lnTo>
                  <a:lnTo>
                    <a:pt x="1025956" y="286105"/>
                  </a:lnTo>
                  <a:lnTo>
                    <a:pt x="1028522" y="286804"/>
                  </a:lnTo>
                  <a:lnTo>
                    <a:pt x="1030351" y="288163"/>
                  </a:lnTo>
                  <a:lnTo>
                    <a:pt x="1032154" y="289534"/>
                  </a:lnTo>
                  <a:lnTo>
                    <a:pt x="1033018" y="291350"/>
                  </a:lnTo>
                  <a:lnTo>
                    <a:pt x="1033018" y="279133"/>
                  </a:lnTo>
                  <a:lnTo>
                    <a:pt x="1028712" y="277901"/>
                  </a:lnTo>
                  <a:lnTo>
                    <a:pt x="1016584" y="277901"/>
                  </a:lnTo>
                  <a:lnTo>
                    <a:pt x="1011796" y="279311"/>
                  </a:lnTo>
                  <a:lnTo>
                    <a:pt x="1004671" y="284886"/>
                  </a:lnTo>
                  <a:lnTo>
                    <a:pt x="1002995" y="288378"/>
                  </a:lnTo>
                  <a:lnTo>
                    <a:pt x="1002880" y="296278"/>
                  </a:lnTo>
                  <a:lnTo>
                    <a:pt x="1003795" y="299085"/>
                  </a:lnTo>
                  <a:lnTo>
                    <a:pt x="1007478" y="304342"/>
                  </a:lnTo>
                  <a:lnTo>
                    <a:pt x="1010246" y="306832"/>
                  </a:lnTo>
                  <a:lnTo>
                    <a:pt x="1013942" y="309181"/>
                  </a:lnTo>
                  <a:lnTo>
                    <a:pt x="1008811" y="311988"/>
                  </a:lnTo>
                  <a:lnTo>
                    <a:pt x="1005192" y="314896"/>
                  </a:lnTo>
                  <a:lnTo>
                    <a:pt x="1000709" y="321132"/>
                  </a:lnTo>
                  <a:lnTo>
                    <a:pt x="999604" y="324827"/>
                  </a:lnTo>
                  <a:lnTo>
                    <a:pt x="999604" y="335216"/>
                  </a:lnTo>
                  <a:lnTo>
                    <a:pt x="1001610" y="339979"/>
                  </a:lnTo>
                  <a:lnTo>
                    <a:pt x="1009650" y="346735"/>
                  </a:lnTo>
                  <a:lnTo>
                    <a:pt x="1015326" y="348424"/>
                  </a:lnTo>
                  <a:lnTo>
                    <a:pt x="1029995" y="348424"/>
                  </a:lnTo>
                  <a:lnTo>
                    <a:pt x="1035697" y="346811"/>
                  </a:lnTo>
                  <a:lnTo>
                    <a:pt x="1043736" y="340283"/>
                  </a:lnTo>
                  <a:lnTo>
                    <a:pt x="1043851" y="340004"/>
                  </a:lnTo>
                  <a:lnTo>
                    <a:pt x="1045743" y="335686"/>
                  </a:lnTo>
                  <a:close/>
                </a:path>
                <a:path w="1101725" h="348614">
                  <a:moveTo>
                    <a:pt x="1079525" y="0"/>
                  </a:moveTo>
                  <a:lnTo>
                    <a:pt x="1071359" y="0"/>
                  </a:lnTo>
                  <a:lnTo>
                    <a:pt x="1071359" y="331939"/>
                  </a:lnTo>
                  <a:lnTo>
                    <a:pt x="1079525" y="331939"/>
                  </a:lnTo>
                  <a:lnTo>
                    <a:pt x="1079525" y="0"/>
                  </a:lnTo>
                  <a:close/>
                </a:path>
                <a:path w="1101725" h="348614">
                  <a:moveTo>
                    <a:pt x="1101559" y="0"/>
                  </a:moveTo>
                  <a:lnTo>
                    <a:pt x="1093393" y="0"/>
                  </a:lnTo>
                  <a:lnTo>
                    <a:pt x="1093393" y="331939"/>
                  </a:lnTo>
                  <a:lnTo>
                    <a:pt x="1101559" y="331939"/>
                  </a:lnTo>
                  <a:lnTo>
                    <a:pt x="11015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53631" y="5573090"/>
              <a:ext cx="1191895" cy="141605"/>
            </a:xfrm>
            <a:custGeom>
              <a:avLst/>
              <a:gdLst/>
              <a:ahLst/>
              <a:cxnLst/>
              <a:rect l="l" t="t" r="r" b="b"/>
              <a:pathLst>
                <a:path w="1191895" h="141604">
                  <a:moveTo>
                    <a:pt x="1191602" y="0"/>
                  </a:moveTo>
                  <a:lnTo>
                    <a:pt x="0" y="0"/>
                  </a:lnTo>
                  <a:lnTo>
                    <a:pt x="0" y="141249"/>
                  </a:lnTo>
                  <a:lnTo>
                    <a:pt x="1191602" y="141249"/>
                  </a:lnTo>
                  <a:lnTo>
                    <a:pt x="1191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1995939" y="5088945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2315880" y="5131548"/>
            <a:ext cx="110045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5910" marR="5080" indent="-283845">
              <a:lnSpc>
                <a:spcPct val="100000"/>
              </a:lnSpc>
              <a:spcBef>
                <a:spcPts val="100"/>
              </a:spcBef>
            </a:pPr>
            <a:r>
              <a:rPr sz="1000" b="1" spc="-95" dirty="0">
                <a:latin typeface="Trebuchet MS"/>
                <a:cs typeface="Trebuchet MS"/>
              </a:rPr>
              <a:t>JEL</a:t>
            </a:r>
            <a:r>
              <a:rPr sz="1000" b="1" spc="-170" dirty="0">
                <a:latin typeface="Trebuchet MS"/>
                <a:cs typeface="Trebuchet MS"/>
              </a:rPr>
              <a:t>L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STR</a:t>
            </a:r>
            <a:r>
              <a:rPr sz="1000" b="1" spc="-55" dirty="0">
                <a:latin typeface="Trebuchet MS"/>
                <a:cs typeface="Trebuchet MS"/>
              </a:rPr>
              <a:t>A</a:t>
            </a:r>
            <a:r>
              <a:rPr sz="1000" b="1" spc="-40" dirty="0">
                <a:latin typeface="Trebuchet MS"/>
                <a:cs typeface="Trebuchet MS"/>
              </a:rPr>
              <a:t>WBER</a:t>
            </a:r>
            <a:r>
              <a:rPr sz="1000" b="1" spc="-60" dirty="0">
                <a:latin typeface="Trebuchet MS"/>
                <a:cs typeface="Trebuchet MS"/>
              </a:rPr>
              <a:t>R</a:t>
            </a:r>
            <a:r>
              <a:rPr sz="1000" b="1" spc="-15" dirty="0">
                <a:latin typeface="Trebuchet MS"/>
                <a:cs typeface="Trebuchet MS"/>
              </a:rPr>
              <a:t>Y  </a:t>
            </a:r>
            <a:r>
              <a:rPr sz="1000" b="1" spc="-60" dirty="0">
                <a:latin typeface="Trebuchet MS"/>
                <a:cs typeface="Trebuchet MS"/>
              </a:rPr>
              <a:t>FLAVOUR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2245639" y="5578589"/>
            <a:ext cx="1224280" cy="535305"/>
            <a:chOff x="2245639" y="5578589"/>
            <a:chExt cx="1224280" cy="535305"/>
          </a:xfrm>
        </p:grpSpPr>
        <p:sp>
          <p:nvSpPr>
            <p:cNvPr id="19" name="object 19"/>
            <p:cNvSpPr/>
            <p:nvPr/>
          </p:nvSpPr>
          <p:spPr>
            <a:xfrm>
              <a:off x="2245639" y="5630252"/>
              <a:ext cx="1224280" cy="483234"/>
            </a:xfrm>
            <a:custGeom>
              <a:avLst/>
              <a:gdLst/>
              <a:ahLst/>
              <a:cxnLst/>
              <a:rect l="l" t="t" r="r" b="b"/>
              <a:pathLst>
                <a:path w="1224279" h="483235">
                  <a:moveTo>
                    <a:pt x="1224000" y="0"/>
                  </a:moveTo>
                  <a:lnTo>
                    <a:pt x="0" y="0"/>
                  </a:lnTo>
                  <a:lnTo>
                    <a:pt x="0" y="483069"/>
                  </a:lnTo>
                  <a:lnTo>
                    <a:pt x="1224000" y="483069"/>
                  </a:lnTo>
                  <a:lnTo>
                    <a:pt x="12240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270163" y="5719838"/>
              <a:ext cx="1101725" cy="346075"/>
            </a:xfrm>
            <a:custGeom>
              <a:avLst/>
              <a:gdLst/>
              <a:ahLst/>
              <a:cxnLst/>
              <a:rect l="l" t="t" r="r" b="b"/>
              <a:pathLst>
                <a:path w="1101725" h="346075">
                  <a:moveTo>
                    <a:pt x="46139" y="316077"/>
                  </a:moveTo>
                  <a:lnTo>
                    <a:pt x="44119" y="310908"/>
                  </a:lnTo>
                  <a:lnTo>
                    <a:pt x="42151" y="308889"/>
                  </a:lnTo>
                  <a:lnTo>
                    <a:pt x="36296" y="302895"/>
                  </a:lnTo>
                  <a:lnTo>
                    <a:pt x="36296" y="318274"/>
                  </a:lnTo>
                  <a:lnTo>
                    <a:pt x="36271" y="327012"/>
                  </a:lnTo>
                  <a:lnTo>
                    <a:pt x="35153" y="330403"/>
                  </a:lnTo>
                  <a:lnTo>
                    <a:pt x="30556" y="335495"/>
                  </a:lnTo>
                  <a:lnTo>
                    <a:pt x="27368" y="336765"/>
                  </a:lnTo>
                  <a:lnTo>
                    <a:pt x="19164" y="336765"/>
                  </a:lnTo>
                  <a:lnTo>
                    <a:pt x="15887" y="335495"/>
                  </a:lnTo>
                  <a:lnTo>
                    <a:pt x="11036" y="330403"/>
                  </a:lnTo>
                  <a:lnTo>
                    <a:pt x="9829" y="327012"/>
                  </a:lnTo>
                  <a:lnTo>
                    <a:pt x="9931" y="318274"/>
                  </a:lnTo>
                  <a:lnTo>
                    <a:pt x="11036" y="315188"/>
                  </a:lnTo>
                  <a:lnTo>
                    <a:pt x="15811" y="310146"/>
                  </a:lnTo>
                  <a:lnTo>
                    <a:pt x="19024" y="308889"/>
                  </a:lnTo>
                  <a:lnTo>
                    <a:pt x="27165" y="308889"/>
                  </a:lnTo>
                  <a:lnTo>
                    <a:pt x="30416" y="310108"/>
                  </a:lnTo>
                  <a:lnTo>
                    <a:pt x="35115" y="314972"/>
                  </a:lnTo>
                  <a:lnTo>
                    <a:pt x="36296" y="318274"/>
                  </a:lnTo>
                  <a:lnTo>
                    <a:pt x="36296" y="302895"/>
                  </a:lnTo>
                  <a:lnTo>
                    <a:pt x="36042" y="302628"/>
                  </a:lnTo>
                  <a:lnTo>
                    <a:pt x="34950" y="302183"/>
                  </a:lnTo>
                  <a:lnTo>
                    <a:pt x="30975" y="300570"/>
                  </a:lnTo>
                  <a:lnTo>
                    <a:pt x="23431" y="300570"/>
                  </a:lnTo>
                  <a:lnTo>
                    <a:pt x="21996" y="300697"/>
                  </a:lnTo>
                  <a:lnTo>
                    <a:pt x="19151" y="301256"/>
                  </a:lnTo>
                  <a:lnTo>
                    <a:pt x="17767" y="301650"/>
                  </a:lnTo>
                  <a:lnTo>
                    <a:pt x="16421" y="302183"/>
                  </a:lnTo>
                  <a:lnTo>
                    <a:pt x="20294" y="296659"/>
                  </a:lnTo>
                  <a:lnTo>
                    <a:pt x="24142" y="291757"/>
                  </a:lnTo>
                  <a:lnTo>
                    <a:pt x="31762" y="283133"/>
                  </a:lnTo>
                  <a:lnTo>
                    <a:pt x="35788" y="279120"/>
                  </a:lnTo>
                  <a:lnTo>
                    <a:pt x="40017" y="275424"/>
                  </a:lnTo>
                  <a:lnTo>
                    <a:pt x="27533" y="275424"/>
                  </a:lnTo>
                  <a:lnTo>
                    <a:pt x="2222" y="307340"/>
                  </a:lnTo>
                  <a:lnTo>
                    <a:pt x="0" y="314502"/>
                  </a:lnTo>
                  <a:lnTo>
                    <a:pt x="0" y="328625"/>
                  </a:lnTo>
                  <a:lnTo>
                    <a:pt x="2108" y="334429"/>
                  </a:lnTo>
                  <a:lnTo>
                    <a:pt x="10579" y="343128"/>
                  </a:lnTo>
                  <a:lnTo>
                    <a:pt x="16230" y="345300"/>
                  </a:lnTo>
                  <a:lnTo>
                    <a:pt x="30060" y="345300"/>
                  </a:lnTo>
                  <a:lnTo>
                    <a:pt x="35547" y="343166"/>
                  </a:lnTo>
                  <a:lnTo>
                    <a:pt x="41935" y="336765"/>
                  </a:lnTo>
                  <a:lnTo>
                    <a:pt x="44018" y="334657"/>
                  </a:lnTo>
                  <a:lnTo>
                    <a:pt x="46139" y="329133"/>
                  </a:lnTo>
                  <a:lnTo>
                    <a:pt x="46139" y="316077"/>
                  </a:lnTo>
                  <a:close/>
                </a:path>
                <a:path w="1101725" h="346075">
                  <a:moveTo>
                    <a:pt x="79095" y="0"/>
                  </a:moveTo>
                  <a:lnTo>
                    <a:pt x="70129" y="0"/>
                  </a:lnTo>
                  <a:lnTo>
                    <a:pt x="70129" y="329018"/>
                  </a:lnTo>
                  <a:lnTo>
                    <a:pt x="79095" y="329018"/>
                  </a:lnTo>
                  <a:lnTo>
                    <a:pt x="79095" y="0"/>
                  </a:lnTo>
                  <a:close/>
                </a:path>
                <a:path w="1101725" h="346075">
                  <a:moveTo>
                    <a:pt x="100330" y="0"/>
                  </a:moveTo>
                  <a:lnTo>
                    <a:pt x="92163" y="0"/>
                  </a:lnTo>
                  <a:lnTo>
                    <a:pt x="92163" y="329018"/>
                  </a:lnTo>
                  <a:lnTo>
                    <a:pt x="100330" y="329018"/>
                  </a:lnTo>
                  <a:lnTo>
                    <a:pt x="100330" y="0"/>
                  </a:lnTo>
                  <a:close/>
                </a:path>
                <a:path w="1101725" h="346075">
                  <a:moveTo>
                    <a:pt x="154990" y="0"/>
                  </a:moveTo>
                  <a:lnTo>
                    <a:pt x="135407" y="0"/>
                  </a:lnTo>
                  <a:lnTo>
                    <a:pt x="135407" y="263740"/>
                  </a:lnTo>
                  <a:lnTo>
                    <a:pt x="154990" y="263740"/>
                  </a:lnTo>
                  <a:lnTo>
                    <a:pt x="154990" y="0"/>
                  </a:lnTo>
                  <a:close/>
                </a:path>
                <a:path w="1101725" h="346075">
                  <a:moveTo>
                    <a:pt x="164452" y="302221"/>
                  </a:moveTo>
                  <a:lnTo>
                    <a:pt x="157314" y="278828"/>
                  </a:lnTo>
                  <a:lnTo>
                    <a:pt x="155956" y="277520"/>
                  </a:lnTo>
                  <a:lnTo>
                    <a:pt x="154571" y="276834"/>
                  </a:lnTo>
                  <a:lnTo>
                    <a:pt x="154571" y="317982"/>
                  </a:lnTo>
                  <a:lnTo>
                    <a:pt x="154343" y="322465"/>
                  </a:lnTo>
                  <a:lnTo>
                    <a:pt x="153797" y="326504"/>
                  </a:lnTo>
                  <a:lnTo>
                    <a:pt x="153225" y="330530"/>
                  </a:lnTo>
                  <a:lnTo>
                    <a:pt x="152387" y="333273"/>
                  </a:lnTo>
                  <a:lnTo>
                    <a:pt x="151244" y="334683"/>
                  </a:lnTo>
                  <a:lnTo>
                    <a:pt x="150571" y="335546"/>
                  </a:lnTo>
                  <a:lnTo>
                    <a:pt x="149491" y="336169"/>
                  </a:lnTo>
                  <a:lnTo>
                    <a:pt x="146570" y="336918"/>
                  </a:lnTo>
                  <a:lnTo>
                    <a:pt x="144360" y="337096"/>
                  </a:lnTo>
                  <a:lnTo>
                    <a:pt x="137541" y="337096"/>
                  </a:lnTo>
                  <a:lnTo>
                    <a:pt x="134950" y="336804"/>
                  </a:lnTo>
                  <a:lnTo>
                    <a:pt x="132194" y="335622"/>
                  </a:lnTo>
                  <a:lnTo>
                    <a:pt x="131191" y="334530"/>
                  </a:lnTo>
                  <a:lnTo>
                    <a:pt x="130556" y="332943"/>
                  </a:lnTo>
                  <a:lnTo>
                    <a:pt x="129743" y="331076"/>
                  </a:lnTo>
                  <a:lnTo>
                    <a:pt x="129133" y="328244"/>
                  </a:lnTo>
                  <a:lnTo>
                    <a:pt x="128358" y="320548"/>
                  </a:lnTo>
                  <a:lnTo>
                    <a:pt x="128244" y="317703"/>
                  </a:lnTo>
                  <a:lnTo>
                    <a:pt x="128231" y="302221"/>
                  </a:lnTo>
                  <a:lnTo>
                    <a:pt x="128397" y="298640"/>
                  </a:lnTo>
                  <a:lnTo>
                    <a:pt x="138087" y="282867"/>
                  </a:lnTo>
                  <a:lnTo>
                    <a:pt x="144665" y="282867"/>
                  </a:lnTo>
                  <a:lnTo>
                    <a:pt x="154571" y="317982"/>
                  </a:lnTo>
                  <a:lnTo>
                    <a:pt x="154571" y="276834"/>
                  </a:lnTo>
                  <a:lnTo>
                    <a:pt x="153936" y="276517"/>
                  </a:lnTo>
                  <a:lnTo>
                    <a:pt x="148615" y="275209"/>
                  </a:lnTo>
                  <a:lnTo>
                    <a:pt x="145300" y="274878"/>
                  </a:lnTo>
                  <a:lnTo>
                    <a:pt x="136842" y="274878"/>
                  </a:lnTo>
                  <a:lnTo>
                    <a:pt x="118338" y="317982"/>
                  </a:lnTo>
                  <a:lnTo>
                    <a:pt x="118821" y="323926"/>
                  </a:lnTo>
                  <a:lnTo>
                    <a:pt x="136842" y="345516"/>
                  </a:lnTo>
                  <a:lnTo>
                    <a:pt x="145834" y="345516"/>
                  </a:lnTo>
                  <a:lnTo>
                    <a:pt x="162902" y="329222"/>
                  </a:lnTo>
                  <a:lnTo>
                    <a:pt x="163944" y="324281"/>
                  </a:lnTo>
                  <a:lnTo>
                    <a:pt x="164452" y="317982"/>
                  </a:lnTo>
                  <a:lnTo>
                    <a:pt x="164452" y="302221"/>
                  </a:lnTo>
                  <a:close/>
                </a:path>
                <a:path w="1101725" h="346075">
                  <a:moveTo>
                    <a:pt x="177038" y="0"/>
                  </a:moveTo>
                  <a:lnTo>
                    <a:pt x="168871" y="0"/>
                  </a:lnTo>
                  <a:lnTo>
                    <a:pt x="168871" y="263753"/>
                  </a:lnTo>
                  <a:lnTo>
                    <a:pt x="177038" y="263753"/>
                  </a:lnTo>
                  <a:lnTo>
                    <a:pt x="177038" y="0"/>
                  </a:lnTo>
                  <a:close/>
                </a:path>
                <a:path w="1101725" h="346075">
                  <a:moveTo>
                    <a:pt x="198247" y="0"/>
                  </a:moveTo>
                  <a:lnTo>
                    <a:pt x="190080" y="0"/>
                  </a:lnTo>
                  <a:lnTo>
                    <a:pt x="190080" y="263753"/>
                  </a:lnTo>
                  <a:lnTo>
                    <a:pt x="198247" y="263753"/>
                  </a:lnTo>
                  <a:lnTo>
                    <a:pt x="198247" y="0"/>
                  </a:lnTo>
                  <a:close/>
                </a:path>
                <a:path w="1101725" h="346075">
                  <a:moveTo>
                    <a:pt x="240347" y="302221"/>
                  </a:moveTo>
                  <a:lnTo>
                    <a:pt x="239750" y="295490"/>
                  </a:lnTo>
                  <a:lnTo>
                    <a:pt x="237312" y="284797"/>
                  </a:lnTo>
                  <a:lnTo>
                    <a:pt x="236410" y="282867"/>
                  </a:lnTo>
                  <a:lnTo>
                    <a:pt x="235559" y="281038"/>
                  </a:lnTo>
                  <a:lnTo>
                    <a:pt x="233210" y="278828"/>
                  </a:lnTo>
                  <a:lnTo>
                    <a:pt x="231863" y="277520"/>
                  </a:lnTo>
                  <a:lnTo>
                    <a:pt x="230454" y="276834"/>
                  </a:lnTo>
                  <a:lnTo>
                    <a:pt x="230454" y="317982"/>
                  </a:lnTo>
                  <a:lnTo>
                    <a:pt x="230238" y="322465"/>
                  </a:lnTo>
                  <a:lnTo>
                    <a:pt x="229692" y="326504"/>
                  </a:lnTo>
                  <a:lnTo>
                    <a:pt x="229120" y="330530"/>
                  </a:lnTo>
                  <a:lnTo>
                    <a:pt x="228282" y="333273"/>
                  </a:lnTo>
                  <a:lnTo>
                    <a:pt x="227139" y="334683"/>
                  </a:lnTo>
                  <a:lnTo>
                    <a:pt x="226466" y="335546"/>
                  </a:lnTo>
                  <a:lnTo>
                    <a:pt x="225386" y="336169"/>
                  </a:lnTo>
                  <a:lnTo>
                    <a:pt x="222478" y="336918"/>
                  </a:lnTo>
                  <a:lnTo>
                    <a:pt x="220256" y="337096"/>
                  </a:lnTo>
                  <a:lnTo>
                    <a:pt x="213436" y="337096"/>
                  </a:lnTo>
                  <a:lnTo>
                    <a:pt x="210845" y="336804"/>
                  </a:lnTo>
                  <a:lnTo>
                    <a:pt x="208089" y="335622"/>
                  </a:lnTo>
                  <a:lnTo>
                    <a:pt x="207098" y="334530"/>
                  </a:lnTo>
                  <a:lnTo>
                    <a:pt x="206451" y="332943"/>
                  </a:lnTo>
                  <a:lnTo>
                    <a:pt x="205638" y="331076"/>
                  </a:lnTo>
                  <a:lnTo>
                    <a:pt x="205028" y="328244"/>
                  </a:lnTo>
                  <a:lnTo>
                    <a:pt x="204254" y="320548"/>
                  </a:lnTo>
                  <a:lnTo>
                    <a:pt x="204127" y="317703"/>
                  </a:lnTo>
                  <a:lnTo>
                    <a:pt x="204127" y="302221"/>
                  </a:lnTo>
                  <a:lnTo>
                    <a:pt x="213982" y="282867"/>
                  </a:lnTo>
                  <a:lnTo>
                    <a:pt x="220560" y="282867"/>
                  </a:lnTo>
                  <a:lnTo>
                    <a:pt x="230454" y="317982"/>
                  </a:lnTo>
                  <a:lnTo>
                    <a:pt x="230454" y="276834"/>
                  </a:lnTo>
                  <a:lnTo>
                    <a:pt x="229831" y="276517"/>
                  </a:lnTo>
                  <a:lnTo>
                    <a:pt x="224510" y="275209"/>
                  </a:lnTo>
                  <a:lnTo>
                    <a:pt x="221195" y="274878"/>
                  </a:lnTo>
                  <a:lnTo>
                    <a:pt x="212737" y="274878"/>
                  </a:lnTo>
                  <a:lnTo>
                    <a:pt x="194221" y="317982"/>
                  </a:lnTo>
                  <a:lnTo>
                    <a:pt x="194716" y="323926"/>
                  </a:lnTo>
                  <a:lnTo>
                    <a:pt x="212737" y="345516"/>
                  </a:lnTo>
                  <a:lnTo>
                    <a:pt x="221729" y="345516"/>
                  </a:lnTo>
                  <a:lnTo>
                    <a:pt x="236575" y="337096"/>
                  </a:lnTo>
                  <a:lnTo>
                    <a:pt x="237782" y="334187"/>
                  </a:lnTo>
                  <a:lnTo>
                    <a:pt x="238798" y="329222"/>
                  </a:lnTo>
                  <a:lnTo>
                    <a:pt x="239839" y="324281"/>
                  </a:lnTo>
                  <a:lnTo>
                    <a:pt x="240347" y="317982"/>
                  </a:lnTo>
                  <a:lnTo>
                    <a:pt x="240347" y="302221"/>
                  </a:lnTo>
                  <a:close/>
                </a:path>
                <a:path w="1101725" h="346075">
                  <a:moveTo>
                    <a:pt x="252920" y="0"/>
                  </a:moveTo>
                  <a:lnTo>
                    <a:pt x="222719" y="0"/>
                  </a:lnTo>
                  <a:lnTo>
                    <a:pt x="222719" y="263740"/>
                  </a:lnTo>
                  <a:lnTo>
                    <a:pt x="252920" y="263740"/>
                  </a:lnTo>
                  <a:lnTo>
                    <a:pt x="252920" y="0"/>
                  </a:lnTo>
                  <a:close/>
                </a:path>
                <a:path w="1101725" h="346075">
                  <a:moveTo>
                    <a:pt x="285559" y="0"/>
                  </a:moveTo>
                  <a:lnTo>
                    <a:pt x="266788" y="0"/>
                  </a:lnTo>
                  <a:lnTo>
                    <a:pt x="266788" y="263740"/>
                  </a:lnTo>
                  <a:lnTo>
                    <a:pt x="285559" y="263740"/>
                  </a:lnTo>
                  <a:lnTo>
                    <a:pt x="285559" y="0"/>
                  </a:lnTo>
                  <a:close/>
                </a:path>
                <a:path w="1101725" h="346075">
                  <a:moveTo>
                    <a:pt x="302450" y="275983"/>
                  </a:moveTo>
                  <a:lnTo>
                    <a:pt x="292049" y="275983"/>
                  </a:lnTo>
                  <a:lnTo>
                    <a:pt x="275882" y="289331"/>
                  </a:lnTo>
                  <a:lnTo>
                    <a:pt x="275882" y="301459"/>
                  </a:lnTo>
                  <a:lnTo>
                    <a:pt x="292506" y="286931"/>
                  </a:lnTo>
                  <a:lnTo>
                    <a:pt x="292506" y="344538"/>
                  </a:lnTo>
                  <a:lnTo>
                    <a:pt x="302450" y="344538"/>
                  </a:lnTo>
                  <a:lnTo>
                    <a:pt x="302450" y="275983"/>
                  </a:lnTo>
                  <a:close/>
                </a:path>
                <a:path w="1101725" h="346075">
                  <a:moveTo>
                    <a:pt x="328803" y="0"/>
                  </a:moveTo>
                  <a:lnTo>
                    <a:pt x="310032" y="0"/>
                  </a:lnTo>
                  <a:lnTo>
                    <a:pt x="310032" y="263740"/>
                  </a:lnTo>
                  <a:lnTo>
                    <a:pt x="328803" y="263740"/>
                  </a:lnTo>
                  <a:lnTo>
                    <a:pt x="328803" y="0"/>
                  </a:lnTo>
                  <a:close/>
                </a:path>
                <a:path w="1101725" h="346075">
                  <a:moveTo>
                    <a:pt x="350850" y="0"/>
                  </a:moveTo>
                  <a:lnTo>
                    <a:pt x="342684" y="0"/>
                  </a:lnTo>
                  <a:lnTo>
                    <a:pt x="342684" y="263753"/>
                  </a:lnTo>
                  <a:lnTo>
                    <a:pt x="350850" y="263753"/>
                  </a:lnTo>
                  <a:lnTo>
                    <a:pt x="350850" y="0"/>
                  </a:lnTo>
                  <a:close/>
                </a:path>
                <a:path w="1101725" h="346075">
                  <a:moveTo>
                    <a:pt x="392938" y="302221"/>
                  </a:moveTo>
                  <a:lnTo>
                    <a:pt x="392341" y="295490"/>
                  </a:lnTo>
                  <a:lnTo>
                    <a:pt x="389915" y="284797"/>
                  </a:lnTo>
                  <a:lnTo>
                    <a:pt x="389001" y="282867"/>
                  </a:lnTo>
                  <a:lnTo>
                    <a:pt x="388150" y="281038"/>
                  </a:lnTo>
                  <a:lnTo>
                    <a:pt x="385800" y="278828"/>
                  </a:lnTo>
                  <a:lnTo>
                    <a:pt x="384441" y="277520"/>
                  </a:lnTo>
                  <a:lnTo>
                    <a:pt x="383044" y="276834"/>
                  </a:lnTo>
                  <a:lnTo>
                    <a:pt x="383044" y="317982"/>
                  </a:lnTo>
                  <a:lnTo>
                    <a:pt x="382828" y="322465"/>
                  </a:lnTo>
                  <a:lnTo>
                    <a:pt x="382282" y="326504"/>
                  </a:lnTo>
                  <a:lnTo>
                    <a:pt x="381711" y="330530"/>
                  </a:lnTo>
                  <a:lnTo>
                    <a:pt x="380873" y="333273"/>
                  </a:lnTo>
                  <a:lnTo>
                    <a:pt x="379730" y="334683"/>
                  </a:lnTo>
                  <a:lnTo>
                    <a:pt x="379056" y="335546"/>
                  </a:lnTo>
                  <a:lnTo>
                    <a:pt x="377977" y="336169"/>
                  </a:lnTo>
                  <a:lnTo>
                    <a:pt x="375056" y="336918"/>
                  </a:lnTo>
                  <a:lnTo>
                    <a:pt x="372833" y="337096"/>
                  </a:lnTo>
                  <a:lnTo>
                    <a:pt x="366026" y="337096"/>
                  </a:lnTo>
                  <a:lnTo>
                    <a:pt x="363435" y="336804"/>
                  </a:lnTo>
                  <a:lnTo>
                    <a:pt x="360680" y="335622"/>
                  </a:lnTo>
                  <a:lnTo>
                    <a:pt x="359676" y="334530"/>
                  </a:lnTo>
                  <a:lnTo>
                    <a:pt x="359041" y="332943"/>
                  </a:lnTo>
                  <a:lnTo>
                    <a:pt x="358216" y="331076"/>
                  </a:lnTo>
                  <a:lnTo>
                    <a:pt x="357619" y="328244"/>
                  </a:lnTo>
                  <a:lnTo>
                    <a:pt x="356844" y="320548"/>
                  </a:lnTo>
                  <a:lnTo>
                    <a:pt x="356717" y="317703"/>
                  </a:lnTo>
                  <a:lnTo>
                    <a:pt x="356717" y="302221"/>
                  </a:lnTo>
                  <a:lnTo>
                    <a:pt x="366572" y="282867"/>
                  </a:lnTo>
                  <a:lnTo>
                    <a:pt x="373151" y="282867"/>
                  </a:lnTo>
                  <a:lnTo>
                    <a:pt x="383044" y="317982"/>
                  </a:lnTo>
                  <a:lnTo>
                    <a:pt x="383044" y="276834"/>
                  </a:lnTo>
                  <a:lnTo>
                    <a:pt x="382422" y="276517"/>
                  </a:lnTo>
                  <a:lnTo>
                    <a:pt x="377101" y="275209"/>
                  </a:lnTo>
                  <a:lnTo>
                    <a:pt x="373786" y="274878"/>
                  </a:lnTo>
                  <a:lnTo>
                    <a:pt x="365328" y="274878"/>
                  </a:lnTo>
                  <a:lnTo>
                    <a:pt x="346824" y="317982"/>
                  </a:lnTo>
                  <a:lnTo>
                    <a:pt x="347306" y="323926"/>
                  </a:lnTo>
                  <a:lnTo>
                    <a:pt x="365328" y="345516"/>
                  </a:lnTo>
                  <a:lnTo>
                    <a:pt x="374319" y="345516"/>
                  </a:lnTo>
                  <a:lnTo>
                    <a:pt x="391388" y="329222"/>
                  </a:lnTo>
                  <a:lnTo>
                    <a:pt x="392430" y="324281"/>
                  </a:lnTo>
                  <a:lnTo>
                    <a:pt x="392938" y="317982"/>
                  </a:lnTo>
                  <a:lnTo>
                    <a:pt x="392938" y="302221"/>
                  </a:lnTo>
                  <a:close/>
                </a:path>
                <a:path w="1101725" h="346075">
                  <a:moveTo>
                    <a:pt x="405498" y="0"/>
                  </a:moveTo>
                  <a:lnTo>
                    <a:pt x="375310" y="0"/>
                  </a:lnTo>
                  <a:lnTo>
                    <a:pt x="375310" y="263740"/>
                  </a:lnTo>
                  <a:lnTo>
                    <a:pt x="405498" y="263740"/>
                  </a:lnTo>
                  <a:lnTo>
                    <a:pt x="405498" y="0"/>
                  </a:lnTo>
                  <a:close/>
                </a:path>
                <a:path w="1101725" h="346075">
                  <a:moveTo>
                    <a:pt x="437337" y="0"/>
                  </a:moveTo>
                  <a:lnTo>
                    <a:pt x="429171" y="0"/>
                  </a:lnTo>
                  <a:lnTo>
                    <a:pt x="429171" y="263753"/>
                  </a:lnTo>
                  <a:lnTo>
                    <a:pt x="437337" y="263753"/>
                  </a:lnTo>
                  <a:lnTo>
                    <a:pt x="437337" y="0"/>
                  </a:lnTo>
                  <a:close/>
                </a:path>
                <a:path w="1101725" h="346075">
                  <a:moveTo>
                    <a:pt x="466648" y="287934"/>
                  </a:moveTo>
                  <a:lnTo>
                    <a:pt x="464654" y="283349"/>
                  </a:lnTo>
                  <a:lnTo>
                    <a:pt x="456730" y="276580"/>
                  </a:lnTo>
                  <a:lnTo>
                    <a:pt x="451307" y="274891"/>
                  </a:lnTo>
                  <a:lnTo>
                    <a:pt x="440944" y="274891"/>
                  </a:lnTo>
                  <a:lnTo>
                    <a:pt x="437705" y="275297"/>
                  </a:lnTo>
                  <a:lnTo>
                    <a:pt x="431698" y="276936"/>
                  </a:lnTo>
                  <a:lnTo>
                    <a:pt x="428853" y="278168"/>
                  </a:lnTo>
                  <a:lnTo>
                    <a:pt x="426186" y="279831"/>
                  </a:lnTo>
                  <a:lnTo>
                    <a:pt x="426186" y="290525"/>
                  </a:lnTo>
                  <a:lnTo>
                    <a:pt x="430212" y="287845"/>
                  </a:lnTo>
                  <a:lnTo>
                    <a:pt x="433730" y="285877"/>
                  </a:lnTo>
                  <a:lnTo>
                    <a:pt x="439750" y="283387"/>
                  </a:lnTo>
                  <a:lnTo>
                    <a:pt x="442468" y="282765"/>
                  </a:lnTo>
                  <a:lnTo>
                    <a:pt x="448233" y="282765"/>
                  </a:lnTo>
                  <a:lnTo>
                    <a:pt x="451002" y="283705"/>
                  </a:lnTo>
                  <a:lnTo>
                    <a:pt x="455383" y="287477"/>
                  </a:lnTo>
                  <a:lnTo>
                    <a:pt x="456476" y="289814"/>
                  </a:lnTo>
                  <a:lnTo>
                    <a:pt x="456476" y="295084"/>
                  </a:lnTo>
                  <a:lnTo>
                    <a:pt x="455764" y="297345"/>
                  </a:lnTo>
                  <a:lnTo>
                    <a:pt x="452958" y="301371"/>
                  </a:lnTo>
                  <a:lnTo>
                    <a:pt x="450392" y="303631"/>
                  </a:lnTo>
                  <a:lnTo>
                    <a:pt x="438835" y="311391"/>
                  </a:lnTo>
                  <a:lnTo>
                    <a:pt x="433717" y="314871"/>
                  </a:lnTo>
                  <a:lnTo>
                    <a:pt x="430085" y="318731"/>
                  </a:lnTo>
                  <a:lnTo>
                    <a:pt x="425881" y="327152"/>
                  </a:lnTo>
                  <a:lnTo>
                    <a:pt x="424827" y="332828"/>
                  </a:lnTo>
                  <a:lnTo>
                    <a:pt x="424827" y="339953"/>
                  </a:lnTo>
                  <a:lnTo>
                    <a:pt x="424992" y="343992"/>
                  </a:lnTo>
                  <a:lnTo>
                    <a:pt x="465556" y="343992"/>
                  </a:lnTo>
                  <a:lnTo>
                    <a:pt x="465556" y="335686"/>
                  </a:lnTo>
                  <a:lnTo>
                    <a:pt x="435267" y="335686"/>
                  </a:lnTo>
                  <a:lnTo>
                    <a:pt x="435267" y="330542"/>
                  </a:lnTo>
                  <a:lnTo>
                    <a:pt x="436079" y="327736"/>
                  </a:lnTo>
                  <a:lnTo>
                    <a:pt x="439407" y="322872"/>
                  </a:lnTo>
                  <a:lnTo>
                    <a:pt x="442480" y="320179"/>
                  </a:lnTo>
                  <a:lnTo>
                    <a:pt x="458038" y="309956"/>
                  </a:lnTo>
                  <a:lnTo>
                    <a:pt x="461454" y="306895"/>
                  </a:lnTo>
                  <a:lnTo>
                    <a:pt x="465607" y="300837"/>
                  </a:lnTo>
                  <a:lnTo>
                    <a:pt x="466648" y="297472"/>
                  </a:lnTo>
                  <a:lnTo>
                    <a:pt x="466648" y="287934"/>
                  </a:lnTo>
                  <a:close/>
                </a:path>
                <a:path w="1101725" h="346075">
                  <a:moveTo>
                    <a:pt x="481393" y="0"/>
                  </a:moveTo>
                  <a:lnTo>
                    <a:pt x="462622" y="0"/>
                  </a:lnTo>
                  <a:lnTo>
                    <a:pt x="462622" y="263740"/>
                  </a:lnTo>
                  <a:lnTo>
                    <a:pt x="481393" y="263740"/>
                  </a:lnTo>
                  <a:lnTo>
                    <a:pt x="481393" y="0"/>
                  </a:lnTo>
                  <a:close/>
                </a:path>
                <a:path w="1101725" h="346075">
                  <a:moveTo>
                    <a:pt x="524649" y="0"/>
                  </a:moveTo>
                  <a:lnTo>
                    <a:pt x="505879" y="0"/>
                  </a:lnTo>
                  <a:lnTo>
                    <a:pt x="505879" y="263740"/>
                  </a:lnTo>
                  <a:lnTo>
                    <a:pt x="524649" y="263740"/>
                  </a:lnTo>
                  <a:lnTo>
                    <a:pt x="524649" y="0"/>
                  </a:lnTo>
                  <a:close/>
                </a:path>
                <a:path w="1101725" h="346075">
                  <a:moveTo>
                    <a:pt x="530948" y="275983"/>
                  </a:moveTo>
                  <a:lnTo>
                    <a:pt x="520534" y="275983"/>
                  </a:lnTo>
                  <a:lnTo>
                    <a:pt x="504367" y="289331"/>
                  </a:lnTo>
                  <a:lnTo>
                    <a:pt x="504367" y="301459"/>
                  </a:lnTo>
                  <a:lnTo>
                    <a:pt x="520992" y="286931"/>
                  </a:lnTo>
                  <a:lnTo>
                    <a:pt x="520992" y="344538"/>
                  </a:lnTo>
                  <a:lnTo>
                    <a:pt x="530948" y="344538"/>
                  </a:lnTo>
                  <a:lnTo>
                    <a:pt x="530948" y="275983"/>
                  </a:lnTo>
                  <a:close/>
                </a:path>
                <a:path w="1101725" h="346075">
                  <a:moveTo>
                    <a:pt x="557288" y="0"/>
                  </a:moveTo>
                  <a:lnTo>
                    <a:pt x="549122" y="0"/>
                  </a:lnTo>
                  <a:lnTo>
                    <a:pt x="549122" y="263753"/>
                  </a:lnTo>
                  <a:lnTo>
                    <a:pt x="557288" y="263753"/>
                  </a:lnTo>
                  <a:lnTo>
                    <a:pt x="557288" y="0"/>
                  </a:lnTo>
                  <a:close/>
                </a:path>
                <a:path w="1101725" h="346075">
                  <a:moveTo>
                    <a:pt x="579323" y="0"/>
                  </a:moveTo>
                  <a:lnTo>
                    <a:pt x="571157" y="0"/>
                  </a:lnTo>
                  <a:lnTo>
                    <a:pt x="571157" y="329018"/>
                  </a:lnTo>
                  <a:lnTo>
                    <a:pt x="579323" y="329018"/>
                  </a:lnTo>
                  <a:lnTo>
                    <a:pt x="579323" y="0"/>
                  </a:lnTo>
                  <a:close/>
                </a:path>
                <a:path w="1101725" h="346075">
                  <a:moveTo>
                    <a:pt x="600544" y="0"/>
                  </a:moveTo>
                  <a:lnTo>
                    <a:pt x="592366" y="0"/>
                  </a:lnTo>
                  <a:lnTo>
                    <a:pt x="592366" y="329018"/>
                  </a:lnTo>
                  <a:lnTo>
                    <a:pt x="600544" y="329018"/>
                  </a:lnTo>
                  <a:lnTo>
                    <a:pt x="600544" y="0"/>
                  </a:lnTo>
                  <a:close/>
                </a:path>
                <a:path w="1101725" h="346075">
                  <a:moveTo>
                    <a:pt x="644588" y="0"/>
                  </a:moveTo>
                  <a:lnTo>
                    <a:pt x="614400" y="0"/>
                  </a:lnTo>
                  <a:lnTo>
                    <a:pt x="614400" y="263740"/>
                  </a:lnTo>
                  <a:lnTo>
                    <a:pt x="644588" y="263740"/>
                  </a:lnTo>
                  <a:lnTo>
                    <a:pt x="644588" y="0"/>
                  </a:lnTo>
                  <a:close/>
                </a:path>
                <a:path w="1101725" h="346075">
                  <a:moveTo>
                    <a:pt x="664667" y="302221"/>
                  </a:moveTo>
                  <a:lnTo>
                    <a:pt x="664070" y="295490"/>
                  </a:lnTo>
                  <a:lnTo>
                    <a:pt x="661631" y="284797"/>
                  </a:lnTo>
                  <a:lnTo>
                    <a:pt x="660730" y="282867"/>
                  </a:lnTo>
                  <a:lnTo>
                    <a:pt x="659879" y="281038"/>
                  </a:lnTo>
                  <a:lnTo>
                    <a:pt x="657529" y="278828"/>
                  </a:lnTo>
                  <a:lnTo>
                    <a:pt x="656170" y="277520"/>
                  </a:lnTo>
                  <a:lnTo>
                    <a:pt x="654773" y="276834"/>
                  </a:lnTo>
                  <a:lnTo>
                    <a:pt x="654773" y="317982"/>
                  </a:lnTo>
                  <a:lnTo>
                    <a:pt x="654558" y="322465"/>
                  </a:lnTo>
                  <a:lnTo>
                    <a:pt x="654011" y="326504"/>
                  </a:lnTo>
                  <a:lnTo>
                    <a:pt x="653440" y="330530"/>
                  </a:lnTo>
                  <a:lnTo>
                    <a:pt x="652602" y="333273"/>
                  </a:lnTo>
                  <a:lnTo>
                    <a:pt x="651459" y="334683"/>
                  </a:lnTo>
                  <a:lnTo>
                    <a:pt x="650786" y="335546"/>
                  </a:lnTo>
                  <a:lnTo>
                    <a:pt x="649706" y="336169"/>
                  </a:lnTo>
                  <a:lnTo>
                    <a:pt x="646798" y="336918"/>
                  </a:lnTo>
                  <a:lnTo>
                    <a:pt x="644575" y="337096"/>
                  </a:lnTo>
                  <a:lnTo>
                    <a:pt x="637755" y="337096"/>
                  </a:lnTo>
                  <a:lnTo>
                    <a:pt x="635165" y="336804"/>
                  </a:lnTo>
                  <a:lnTo>
                    <a:pt x="632409" y="335622"/>
                  </a:lnTo>
                  <a:lnTo>
                    <a:pt x="631405" y="334530"/>
                  </a:lnTo>
                  <a:lnTo>
                    <a:pt x="630770" y="332943"/>
                  </a:lnTo>
                  <a:lnTo>
                    <a:pt x="629945" y="331076"/>
                  </a:lnTo>
                  <a:lnTo>
                    <a:pt x="629348" y="328244"/>
                  </a:lnTo>
                  <a:lnTo>
                    <a:pt x="628573" y="320548"/>
                  </a:lnTo>
                  <a:lnTo>
                    <a:pt x="628446" y="317703"/>
                  </a:lnTo>
                  <a:lnTo>
                    <a:pt x="628446" y="302221"/>
                  </a:lnTo>
                  <a:lnTo>
                    <a:pt x="638302" y="282867"/>
                  </a:lnTo>
                  <a:lnTo>
                    <a:pt x="644880" y="282867"/>
                  </a:lnTo>
                  <a:lnTo>
                    <a:pt x="654773" y="317982"/>
                  </a:lnTo>
                  <a:lnTo>
                    <a:pt x="654773" y="276834"/>
                  </a:lnTo>
                  <a:lnTo>
                    <a:pt x="654151" y="276517"/>
                  </a:lnTo>
                  <a:lnTo>
                    <a:pt x="648830" y="275209"/>
                  </a:lnTo>
                  <a:lnTo>
                    <a:pt x="645515" y="274878"/>
                  </a:lnTo>
                  <a:lnTo>
                    <a:pt x="637057" y="274878"/>
                  </a:lnTo>
                  <a:lnTo>
                    <a:pt x="618553" y="317982"/>
                  </a:lnTo>
                  <a:lnTo>
                    <a:pt x="619036" y="323926"/>
                  </a:lnTo>
                  <a:lnTo>
                    <a:pt x="637057" y="345516"/>
                  </a:lnTo>
                  <a:lnTo>
                    <a:pt x="646049" y="345516"/>
                  </a:lnTo>
                  <a:lnTo>
                    <a:pt x="663117" y="329222"/>
                  </a:lnTo>
                  <a:lnTo>
                    <a:pt x="664159" y="324281"/>
                  </a:lnTo>
                  <a:lnTo>
                    <a:pt x="664667" y="317982"/>
                  </a:lnTo>
                  <a:lnTo>
                    <a:pt x="664667" y="302221"/>
                  </a:lnTo>
                  <a:close/>
                </a:path>
                <a:path w="1101725" h="346075">
                  <a:moveTo>
                    <a:pt x="677240" y="0"/>
                  </a:moveTo>
                  <a:lnTo>
                    <a:pt x="669074" y="0"/>
                  </a:lnTo>
                  <a:lnTo>
                    <a:pt x="669074" y="263753"/>
                  </a:lnTo>
                  <a:lnTo>
                    <a:pt x="677240" y="263753"/>
                  </a:lnTo>
                  <a:lnTo>
                    <a:pt x="677240" y="0"/>
                  </a:lnTo>
                  <a:close/>
                </a:path>
                <a:path w="1101725" h="346075">
                  <a:moveTo>
                    <a:pt x="698449" y="0"/>
                  </a:moveTo>
                  <a:lnTo>
                    <a:pt x="690283" y="0"/>
                  </a:lnTo>
                  <a:lnTo>
                    <a:pt x="690283" y="263753"/>
                  </a:lnTo>
                  <a:lnTo>
                    <a:pt x="698449" y="263753"/>
                  </a:lnTo>
                  <a:lnTo>
                    <a:pt x="698449" y="0"/>
                  </a:lnTo>
                  <a:close/>
                </a:path>
                <a:path w="1101725" h="346075">
                  <a:moveTo>
                    <a:pt x="731100" y="0"/>
                  </a:moveTo>
                  <a:lnTo>
                    <a:pt x="722934" y="0"/>
                  </a:lnTo>
                  <a:lnTo>
                    <a:pt x="722934" y="263753"/>
                  </a:lnTo>
                  <a:lnTo>
                    <a:pt x="731100" y="263753"/>
                  </a:lnTo>
                  <a:lnTo>
                    <a:pt x="731100" y="0"/>
                  </a:lnTo>
                  <a:close/>
                </a:path>
                <a:path w="1101725" h="346075">
                  <a:moveTo>
                    <a:pt x="740549" y="332778"/>
                  </a:moveTo>
                  <a:lnTo>
                    <a:pt x="730707" y="308711"/>
                  </a:lnTo>
                  <a:lnTo>
                    <a:pt x="730707" y="329336"/>
                  </a:lnTo>
                  <a:lnTo>
                    <a:pt x="729538" y="332066"/>
                  </a:lnTo>
                  <a:lnTo>
                    <a:pt x="727214" y="334098"/>
                  </a:lnTo>
                  <a:lnTo>
                    <a:pt x="724877" y="336105"/>
                  </a:lnTo>
                  <a:lnTo>
                    <a:pt x="721614" y="337108"/>
                  </a:lnTo>
                  <a:lnTo>
                    <a:pt x="713320" y="337108"/>
                  </a:lnTo>
                  <a:lnTo>
                    <a:pt x="710082" y="336105"/>
                  </a:lnTo>
                  <a:lnTo>
                    <a:pt x="707745" y="334098"/>
                  </a:lnTo>
                  <a:lnTo>
                    <a:pt x="705421" y="332066"/>
                  </a:lnTo>
                  <a:lnTo>
                    <a:pt x="704253" y="329336"/>
                  </a:lnTo>
                  <a:lnTo>
                    <a:pt x="704253" y="322795"/>
                  </a:lnTo>
                  <a:lnTo>
                    <a:pt x="705256" y="320154"/>
                  </a:lnTo>
                  <a:lnTo>
                    <a:pt x="709282" y="315671"/>
                  </a:lnTo>
                  <a:lnTo>
                    <a:pt x="712673" y="313436"/>
                  </a:lnTo>
                  <a:lnTo>
                    <a:pt x="717461" y="311188"/>
                  </a:lnTo>
                  <a:lnTo>
                    <a:pt x="722274" y="313436"/>
                  </a:lnTo>
                  <a:lnTo>
                    <a:pt x="725678" y="315671"/>
                  </a:lnTo>
                  <a:lnTo>
                    <a:pt x="729703" y="320192"/>
                  </a:lnTo>
                  <a:lnTo>
                    <a:pt x="730694" y="322795"/>
                  </a:lnTo>
                  <a:lnTo>
                    <a:pt x="730707" y="329336"/>
                  </a:lnTo>
                  <a:lnTo>
                    <a:pt x="730707" y="308711"/>
                  </a:lnTo>
                  <a:lnTo>
                    <a:pt x="726211" y="306273"/>
                  </a:lnTo>
                  <a:lnTo>
                    <a:pt x="729945" y="303923"/>
                  </a:lnTo>
                  <a:lnTo>
                    <a:pt x="732586" y="301561"/>
                  </a:lnTo>
                  <a:lnTo>
                    <a:pt x="732739" y="301421"/>
                  </a:lnTo>
                  <a:lnTo>
                    <a:pt x="736358" y="296087"/>
                  </a:lnTo>
                  <a:lnTo>
                    <a:pt x="737209" y="293370"/>
                  </a:lnTo>
                  <a:lnTo>
                    <a:pt x="737171" y="285254"/>
                  </a:lnTo>
                  <a:lnTo>
                    <a:pt x="736155" y="283197"/>
                  </a:lnTo>
                  <a:lnTo>
                    <a:pt x="735482" y="281851"/>
                  </a:lnTo>
                  <a:lnTo>
                    <a:pt x="728319" y="276364"/>
                  </a:lnTo>
                  <a:lnTo>
                    <a:pt x="727837" y="276237"/>
                  </a:lnTo>
                  <a:lnTo>
                    <a:pt x="727837" y="288442"/>
                  </a:lnTo>
                  <a:lnTo>
                    <a:pt x="727786" y="293166"/>
                  </a:lnTo>
                  <a:lnTo>
                    <a:pt x="726973" y="294894"/>
                  </a:lnTo>
                  <a:lnTo>
                    <a:pt x="723366" y="298564"/>
                  </a:lnTo>
                  <a:lnTo>
                    <a:pt x="720737" y="300215"/>
                  </a:lnTo>
                  <a:lnTo>
                    <a:pt x="717461" y="301561"/>
                  </a:lnTo>
                  <a:lnTo>
                    <a:pt x="714070" y="300189"/>
                  </a:lnTo>
                  <a:lnTo>
                    <a:pt x="711542" y="298615"/>
                  </a:lnTo>
                  <a:lnTo>
                    <a:pt x="707986" y="294944"/>
                  </a:lnTo>
                  <a:lnTo>
                    <a:pt x="707212" y="293166"/>
                  </a:lnTo>
                  <a:lnTo>
                    <a:pt x="707097" y="288442"/>
                  </a:lnTo>
                  <a:lnTo>
                    <a:pt x="708025" y="286626"/>
                  </a:lnTo>
                  <a:lnTo>
                    <a:pt x="711758" y="283895"/>
                  </a:lnTo>
                  <a:lnTo>
                    <a:pt x="714298" y="283197"/>
                  </a:lnTo>
                  <a:lnTo>
                    <a:pt x="720763" y="283197"/>
                  </a:lnTo>
                  <a:lnTo>
                    <a:pt x="723328" y="283895"/>
                  </a:lnTo>
                  <a:lnTo>
                    <a:pt x="725157" y="285254"/>
                  </a:lnTo>
                  <a:lnTo>
                    <a:pt x="726960" y="286626"/>
                  </a:lnTo>
                  <a:lnTo>
                    <a:pt x="727837" y="288442"/>
                  </a:lnTo>
                  <a:lnTo>
                    <a:pt x="727837" y="276237"/>
                  </a:lnTo>
                  <a:lnTo>
                    <a:pt x="723519" y="274993"/>
                  </a:lnTo>
                  <a:lnTo>
                    <a:pt x="711390" y="274993"/>
                  </a:lnTo>
                  <a:lnTo>
                    <a:pt x="706602" y="276402"/>
                  </a:lnTo>
                  <a:lnTo>
                    <a:pt x="699477" y="281978"/>
                  </a:lnTo>
                  <a:lnTo>
                    <a:pt x="697814" y="285470"/>
                  </a:lnTo>
                  <a:lnTo>
                    <a:pt x="697687" y="293370"/>
                  </a:lnTo>
                  <a:lnTo>
                    <a:pt x="698601" y="296176"/>
                  </a:lnTo>
                  <a:lnTo>
                    <a:pt x="702284" y="301447"/>
                  </a:lnTo>
                  <a:lnTo>
                    <a:pt x="705053" y="303923"/>
                  </a:lnTo>
                  <a:lnTo>
                    <a:pt x="708748" y="306273"/>
                  </a:lnTo>
                  <a:lnTo>
                    <a:pt x="703618" y="309079"/>
                  </a:lnTo>
                  <a:lnTo>
                    <a:pt x="699998" y="311988"/>
                  </a:lnTo>
                  <a:lnTo>
                    <a:pt x="695515" y="318223"/>
                  </a:lnTo>
                  <a:lnTo>
                    <a:pt x="694410" y="321919"/>
                  </a:lnTo>
                  <a:lnTo>
                    <a:pt x="694410" y="332308"/>
                  </a:lnTo>
                  <a:lnTo>
                    <a:pt x="696417" y="337070"/>
                  </a:lnTo>
                  <a:lnTo>
                    <a:pt x="704456" y="343827"/>
                  </a:lnTo>
                  <a:lnTo>
                    <a:pt x="710133" y="345516"/>
                  </a:lnTo>
                  <a:lnTo>
                    <a:pt x="724801" y="345516"/>
                  </a:lnTo>
                  <a:lnTo>
                    <a:pt x="730504" y="343903"/>
                  </a:lnTo>
                  <a:lnTo>
                    <a:pt x="738543" y="337375"/>
                  </a:lnTo>
                  <a:lnTo>
                    <a:pt x="738657" y="337108"/>
                  </a:lnTo>
                  <a:lnTo>
                    <a:pt x="740549" y="332778"/>
                  </a:lnTo>
                  <a:close/>
                </a:path>
                <a:path w="1101725" h="346075">
                  <a:moveTo>
                    <a:pt x="785761" y="0"/>
                  </a:moveTo>
                  <a:lnTo>
                    <a:pt x="766991" y="0"/>
                  </a:lnTo>
                  <a:lnTo>
                    <a:pt x="766991" y="263740"/>
                  </a:lnTo>
                  <a:lnTo>
                    <a:pt x="785761" y="263740"/>
                  </a:lnTo>
                  <a:lnTo>
                    <a:pt x="785761" y="0"/>
                  </a:lnTo>
                  <a:close/>
                </a:path>
                <a:path w="1101725" h="346075">
                  <a:moveTo>
                    <a:pt x="803490" y="275983"/>
                  </a:moveTo>
                  <a:lnTo>
                    <a:pt x="793076" y="275983"/>
                  </a:lnTo>
                  <a:lnTo>
                    <a:pt x="776922" y="289331"/>
                  </a:lnTo>
                  <a:lnTo>
                    <a:pt x="776922" y="301459"/>
                  </a:lnTo>
                  <a:lnTo>
                    <a:pt x="793534" y="286931"/>
                  </a:lnTo>
                  <a:lnTo>
                    <a:pt x="793534" y="344538"/>
                  </a:lnTo>
                  <a:lnTo>
                    <a:pt x="803490" y="344538"/>
                  </a:lnTo>
                  <a:lnTo>
                    <a:pt x="803490" y="275983"/>
                  </a:lnTo>
                  <a:close/>
                </a:path>
                <a:path w="1101725" h="346075">
                  <a:moveTo>
                    <a:pt x="829017" y="0"/>
                  </a:moveTo>
                  <a:lnTo>
                    <a:pt x="810247" y="0"/>
                  </a:lnTo>
                  <a:lnTo>
                    <a:pt x="810247" y="263740"/>
                  </a:lnTo>
                  <a:lnTo>
                    <a:pt x="829017" y="263740"/>
                  </a:lnTo>
                  <a:lnTo>
                    <a:pt x="829017" y="0"/>
                  </a:lnTo>
                  <a:close/>
                </a:path>
                <a:path w="1101725" h="346075">
                  <a:moveTo>
                    <a:pt x="861656" y="0"/>
                  </a:moveTo>
                  <a:lnTo>
                    <a:pt x="842886" y="0"/>
                  </a:lnTo>
                  <a:lnTo>
                    <a:pt x="842886" y="263740"/>
                  </a:lnTo>
                  <a:lnTo>
                    <a:pt x="861656" y="263740"/>
                  </a:lnTo>
                  <a:lnTo>
                    <a:pt x="861656" y="0"/>
                  </a:lnTo>
                  <a:close/>
                </a:path>
                <a:path w="1101725" h="346075">
                  <a:moveTo>
                    <a:pt x="879373" y="275983"/>
                  </a:moveTo>
                  <a:lnTo>
                    <a:pt x="868959" y="275983"/>
                  </a:lnTo>
                  <a:lnTo>
                    <a:pt x="852792" y="289331"/>
                  </a:lnTo>
                  <a:lnTo>
                    <a:pt x="852792" y="301459"/>
                  </a:lnTo>
                  <a:lnTo>
                    <a:pt x="869416" y="286931"/>
                  </a:lnTo>
                  <a:lnTo>
                    <a:pt x="869416" y="344538"/>
                  </a:lnTo>
                  <a:lnTo>
                    <a:pt x="879373" y="344538"/>
                  </a:lnTo>
                  <a:lnTo>
                    <a:pt x="879373" y="275983"/>
                  </a:lnTo>
                  <a:close/>
                </a:path>
                <a:path w="1101725" h="346075">
                  <a:moveTo>
                    <a:pt x="905713" y="0"/>
                  </a:moveTo>
                  <a:lnTo>
                    <a:pt x="886129" y="0"/>
                  </a:lnTo>
                  <a:lnTo>
                    <a:pt x="886129" y="263740"/>
                  </a:lnTo>
                  <a:lnTo>
                    <a:pt x="905713" y="263740"/>
                  </a:lnTo>
                  <a:lnTo>
                    <a:pt x="905713" y="0"/>
                  </a:lnTo>
                  <a:close/>
                </a:path>
                <a:path w="1101725" h="346075">
                  <a:moveTo>
                    <a:pt x="926934" y="0"/>
                  </a:moveTo>
                  <a:lnTo>
                    <a:pt x="918768" y="0"/>
                  </a:lnTo>
                  <a:lnTo>
                    <a:pt x="918768" y="263753"/>
                  </a:lnTo>
                  <a:lnTo>
                    <a:pt x="926934" y="263753"/>
                  </a:lnTo>
                  <a:lnTo>
                    <a:pt x="926934" y="0"/>
                  </a:lnTo>
                  <a:close/>
                </a:path>
                <a:path w="1101725" h="346075">
                  <a:moveTo>
                    <a:pt x="948969" y="0"/>
                  </a:moveTo>
                  <a:lnTo>
                    <a:pt x="940803" y="0"/>
                  </a:lnTo>
                  <a:lnTo>
                    <a:pt x="940803" y="263753"/>
                  </a:lnTo>
                  <a:lnTo>
                    <a:pt x="948969" y="263753"/>
                  </a:lnTo>
                  <a:lnTo>
                    <a:pt x="948969" y="0"/>
                  </a:lnTo>
                  <a:close/>
                </a:path>
                <a:path w="1101725" h="346075">
                  <a:moveTo>
                    <a:pt x="969035" y="316077"/>
                  </a:moveTo>
                  <a:lnTo>
                    <a:pt x="967016" y="310908"/>
                  </a:lnTo>
                  <a:lnTo>
                    <a:pt x="965047" y="308889"/>
                  </a:lnTo>
                  <a:lnTo>
                    <a:pt x="959192" y="302895"/>
                  </a:lnTo>
                  <a:lnTo>
                    <a:pt x="959192" y="318274"/>
                  </a:lnTo>
                  <a:lnTo>
                    <a:pt x="959167" y="327012"/>
                  </a:lnTo>
                  <a:lnTo>
                    <a:pt x="958049" y="330403"/>
                  </a:lnTo>
                  <a:lnTo>
                    <a:pt x="953452" y="335495"/>
                  </a:lnTo>
                  <a:lnTo>
                    <a:pt x="950264" y="336765"/>
                  </a:lnTo>
                  <a:lnTo>
                    <a:pt x="942060" y="336765"/>
                  </a:lnTo>
                  <a:lnTo>
                    <a:pt x="938784" y="335495"/>
                  </a:lnTo>
                  <a:lnTo>
                    <a:pt x="933932" y="330403"/>
                  </a:lnTo>
                  <a:lnTo>
                    <a:pt x="932726" y="327012"/>
                  </a:lnTo>
                  <a:lnTo>
                    <a:pt x="932827" y="318274"/>
                  </a:lnTo>
                  <a:lnTo>
                    <a:pt x="933932" y="315188"/>
                  </a:lnTo>
                  <a:lnTo>
                    <a:pt x="938707" y="310146"/>
                  </a:lnTo>
                  <a:lnTo>
                    <a:pt x="941920" y="308889"/>
                  </a:lnTo>
                  <a:lnTo>
                    <a:pt x="950061" y="308889"/>
                  </a:lnTo>
                  <a:lnTo>
                    <a:pt x="953312" y="310108"/>
                  </a:lnTo>
                  <a:lnTo>
                    <a:pt x="958011" y="314972"/>
                  </a:lnTo>
                  <a:lnTo>
                    <a:pt x="959192" y="318274"/>
                  </a:lnTo>
                  <a:lnTo>
                    <a:pt x="959192" y="302895"/>
                  </a:lnTo>
                  <a:lnTo>
                    <a:pt x="958938" y="302628"/>
                  </a:lnTo>
                  <a:lnTo>
                    <a:pt x="957846" y="302183"/>
                  </a:lnTo>
                  <a:lnTo>
                    <a:pt x="953871" y="300570"/>
                  </a:lnTo>
                  <a:lnTo>
                    <a:pt x="946327" y="300570"/>
                  </a:lnTo>
                  <a:lnTo>
                    <a:pt x="944892" y="300697"/>
                  </a:lnTo>
                  <a:lnTo>
                    <a:pt x="942047" y="301256"/>
                  </a:lnTo>
                  <a:lnTo>
                    <a:pt x="940663" y="301650"/>
                  </a:lnTo>
                  <a:lnTo>
                    <a:pt x="939317" y="302183"/>
                  </a:lnTo>
                  <a:lnTo>
                    <a:pt x="943190" y="296659"/>
                  </a:lnTo>
                  <a:lnTo>
                    <a:pt x="947039" y="291757"/>
                  </a:lnTo>
                  <a:lnTo>
                    <a:pt x="954659" y="283133"/>
                  </a:lnTo>
                  <a:lnTo>
                    <a:pt x="958684" y="279120"/>
                  </a:lnTo>
                  <a:lnTo>
                    <a:pt x="962914" y="275424"/>
                  </a:lnTo>
                  <a:lnTo>
                    <a:pt x="950429" y="275424"/>
                  </a:lnTo>
                  <a:lnTo>
                    <a:pt x="925118" y="307340"/>
                  </a:lnTo>
                  <a:lnTo>
                    <a:pt x="922896" y="314502"/>
                  </a:lnTo>
                  <a:lnTo>
                    <a:pt x="922896" y="328625"/>
                  </a:lnTo>
                  <a:lnTo>
                    <a:pt x="925004" y="334429"/>
                  </a:lnTo>
                  <a:lnTo>
                    <a:pt x="933475" y="343128"/>
                  </a:lnTo>
                  <a:lnTo>
                    <a:pt x="939126" y="345300"/>
                  </a:lnTo>
                  <a:lnTo>
                    <a:pt x="952957" y="345300"/>
                  </a:lnTo>
                  <a:lnTo>
                    <a:pt x="958443" y="343166"/>
                  </a:lnTo>
                  <a:lnTo>
                    <a:pt x="964831" y="336765"/>
                  </a:lnTo>
                  <a:lnTo>
                    <a:pt x="966914" y="334657"/>
                  </a:lnTo>
                  <a:lnTo>
                    <a:pt x="969035" y="329133"/>
                  </a:lnTo>
                  <a:lnTo>
                    <a:pt x="969035" y="316077"/>
                  </a:lnTo>
                  <a:close/>
                </a:path>
                <a:path w="1101725" h="346075">
                  <a:moveTo>
                    <a:pt x="1003630" y="0"/>
                  </a:moveTo>
                  <a:lnTo>
                    <a:pt x="995476" y="0"/>
                  </a:lnTo>
                  <a:lnTo>
                    <a:pt x="995476" y="263753"/>
                  </a:lnTo>
                  <a:lnTo>
                    <a:pt x="1003630" y="263753"/>
                  </a:lnTo>
                  <a:lnTo>
                    <a:pt x="1003630" y="0"/>
                  </a:lnTo>
                  <a:close/>
                </a:path>
                <a:path w="1101725" h="346075">
                  <a:moveTo>
                    <a:pt x="1045083" y="320700"/>
                  </a:moveTo>
                  <a:lnTo>
                    <a:pt x="1036116" y="320700"/>
                  </a:lnTo>
                  <a:lnTo>
                    <a:pt x="1036116" y="306273"/>
                  </a:lnTo>
                  <a:lnTo>
                    <a:pt x="1026934" y="306273"/>
                  </a:lnTo>
                  <a:lnTo>
                    <a:pt x="1026934" y="320700"/>
                  </a:lnTo>
                  <a:lnTo>
                    <a:pt x="1009573" y="320700"/>
                  </a:lnTo>
                  <a:lnTo>
                    <a:pt x="1030897" y="275437"/>
                  </a:lnTo>
                  <a:lnTo>
                    <a:pt x="1021054" y="275437"/>
                  </a:lnTo>
                  <a:lnTo>
                    <a:pt x="1000582" y="318973"/>
                  </a:lnTo>
                  <a:lnTo>
                    <a:pt x="1000582" y="329120"/>
                  </a:lnTo>
                  <a:lnTo>
                    <a:pt x="1026934" y="329120"/>
                  </a:lnTo>
                  <a:lnTo>
                    <a:pt x="1026934" y="344538"/>
                  </a:lnTo>
                  <a:lnTo>
                    <a:pt x="1036116" y="344538"/>
                  </a:lnTo>
                  <a:lnTo>
                    <a:pt x="1036116" y="329120"/>
                  </a:lnTo>
                  <a:lnTo>
                    <a:pt x="1045083" y="329120"/>
                  </a:lnTo>
                  <a:lnTo>
                    <a:pt x="1045083" y="320700"/>
                  </a:lnTo>
                  <a:close/>
                </a:path>
                <a:path w="1101725" h="346075">
                  <a:moveTo>
                    <a:pt x="1046886" y="0"/>
                  </a:moveTo>
                  <a:lnTo>
                    <a:pt x="1016698" y="0"/>
                  </a:lnTo>
                  <a:lnTo>
                    <a:pt x="1016698" y="263740"/>
                  </a:lnTo>
                  <a:lnTo>
                    <a:pt x="1046886" y="263740"/>
                  </a:lnTo>
                  <a:lnTo>
                    <a:pt x="1046886" y="0"/>
                  </a:lnTo>
                  <a:close/>
                </a:path>
                <a:path w="1101725" h="346075">
                  <a:moveTo>
                    <a:pt x="1079525" y="0"/>
                  </a:moveTo>
                  <a:lnTo>
                    <a:pt x="1071359" y="0"/>
                  </a:lnTo>
                  <a:lnTo>
                    <a:pt x="1071359" y="329018"/>
                  </a:lnTo>
                  <a:lnTo>
                    <a:pt x="1079525" y="329018"/>
                  </a:lnTo>
                  <a:lnTo>
                    <a:pt x="1079525" y="0"/>
                  </a:lnTo>
                  <a:close/>
                </a:path>
                <a:path w="1101725" h="346075">
                  <a:moveTo>
                    <a:pt x="1101559" y="0"/>
                  </a:moveTo>
                  <a:lnTo>
                    <a:pt x="1093406" y="0"/>
                  </a:lnTo>
                  <a:lnTo>
                    <a:pt x="1093406" y="329018"/>
                  </a:lnTo>
                  <a:lnTo>
                    <a:pt x="1101559" y="329018"/>
                  </a:lnTo>
                  <a:lnTo>
                    <a:pt x="11015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278037" y="5578589"/>
              <a:ext cx="1191895" cy="141605"/>
            </a:xfrm>
            <a:custGeom>
              <a:avLst/>
              <a:gdLst/>
              <a:ahLst/>
              <a:cxnLst/>
              <a:rect l="l" t="t" r="r" b="b"/>
              <a:pathLst>
                <a:path w="1191895" h="141604">
                  <a:moveTo>
                    <a:pt x="1191602" y="0"/>
                  </a:moveTo>
                  <a:lnTo>
                    <a:pt x="0" y="0"/>
                  </a:lnTo>
                  <a:lnTo>
                    <a:pt x="0" y="141249"/>
                  </a:lnTo>
                  <a:lnTo>
                    <a:pt x="1191602" y="141249"/>
                  </a:lnTo>
                  <a:lnTo>
                    <a:pt x="1191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2" name="object 2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38692" y="4256989"/>
            <a:ext cx="870280" cy="708228"/>
          </a:xfrm>
          <a:prstGeom prst="rect">
            <a:avLst/>
          </a:prstGeom>
        </p:spPr>
      </p:pic>
      <p:pic>
        <p:nvPicPr>
          <p:cNvPr id="23" name="object 2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249864" y="4271619"/>
            <a:ext cx="870280" cy="708215"/>
          </a:xfrm>
          <a:prstGeom prst="rect">
            <a:avLst/>
          </a:prstGeom>
        </p:spPr>
      </p:pic>
      <p:pic>
        <p:nvPicPr>
          <p:cNvPr id="24" name="object 2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05929" y="4268851"/>
            <a:ext cx="870280" cy="708228"/>
          </a:xfrm>
          <a:prstGeom prst="rect">
            <a:avLst/>
          </a:prstGeom>
        </p:spPr>
      </p:pic>
      <p:sp>
        <p:nvSpPr>
          <p:cNvPr id="25" name="object 25"/>
          <p:cNvSpPr/>
          <p:nvPr/>
        </p:nvSpPr>
        <p:spPr>
          <a:xfrm>
            <a:off x="182307" y="1870106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534452" y="1914081"/>
            <a:ext cx="103505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63525" marR="5080" indent="-251460">
              <a:lnSpc>
                <a:spcPct val="100000"/>
              </a:lnSpc>
              <a:spcBef>
                <a:spcPts val="100"/>
              </a:spcBef>
            </a:pPr>
            <a:r>
              <a:rPr sz="1000" b="1" spc="-95" dirty="0">
                <a:latin typeface="Trebuchet MS"/>
                <a:cs typeface="Trebuchet MS"/>
              </a:rPr>
              <a:t>JEL</a:t>
            </a:r>
            <a:r>
              <a:rPr sz="1000" b="1" spc="-170" dirty="0">
                <a:latin typeface="Trebuchet MS"/>
                <a:cs typeface="Trebuchet MS"/>
              </a:rPr>
              <a:t>L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GREENG</a:t>
            </a:r>
            <a:r>
              <a:rPr sz="1000" b="1" spc="-50" dirty="0">
                <a:latin typeface="Trebuchet MS"/>
                <a:cs typeface="Trebuchet MS"/>
              </a:rPr>
              <a:t>A</a:t>
            </a:r>
            <a:r>
              <a:rPr sz="1000" b="1" spc="-35" dirty="0">
                <a:latin typeface="Trebuchet MS"/>
                <a:cs typeface="Trebuchet MS"/>
              </a:rPr>
              <a:t>GE  </a:t>
            </a:r>
            <a:r>
              <a:rPr sz="1000" b="1" spc="-60" dirty="0">
                <a:latin typeface="Trebuchet MS"/>
                <a:cs typeface="Trebuchet MS"/>
              </a:rPr>
              <a:t>FLAVOUR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431228" y="2358009"/>
            <a:ext cx="1224280" cy="530225"/>
            <a:chOff x="431228" y="2358009"/>
            <a:chExt cx="1224280" cy="530225"/>
          </a:xfrm>
        </p:grpSpPr>
        <p:sp>
          <p:nvSpPr>
            <p:cNvPr id="28" name="object 28"/>
            <p:cNvSpPr/>
            <p:nvPr/>
          </p:nvSpPr>
          <p:spPr>
            <a:xfrm>
              <a:off x="431228" y="2404554"/>
              <a:ext cx="1224280" cy="483234"/>
            </a:xfrm>
            <a:custGeom>
              <a:avLst/>
              <a:gdLst/>
              <a:ahLst/>
              <a:cxnLst/>
              <a:rect l="l" t="t" r="r" b="b"/>
              <a:pathLst>
                <a:path w="1224280" h="483235">
                  <a:moveTo>
                    <a:pt x="1224000" y="0"/>
                  </a:moveTo>
                  <a:lnTo>
                    <a:pt x="0" y="0"/>
                  </a:lnTo>
                  <a:lnTo>
                    <a:pt x="0" y="483069"/>
                  </a:lnTo>
                  <a:lnTo>
                    <a:pt x="1224000" y="483069"/>
                  </a:lnTo>
                  <a:lnTo>
                    <a:pt x="12240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455752" y="2499258"/>
              <a:ext cx="1101725" cy="340995"/>
            </a:xfrm>
            <a:custGeom>
              <a:avLst/>
              <a:gdLst/>
              <a:ahLst/>
              <a:cxnLst/>
              <a:rect l="l" t="t" r="r" b="b"/>
              <a:pathLst>
                <a:path w="1101725" h="340994">
                  <a:moveTo>
                    <a:pt x="46139" y="310959"/>
                  </a:moveTo>
                  <a:lnTo>
                    <a:pt x="44119" y="305790"/>
                  </a:lnTo>
                  <a:lnTo>
                    <a:pt x="42151" y="303771"/>
                  </a:lnTo>
                  <a:lnTo>
                    <a:pt x="36296" y="297776"/>
                  </a:lnTo>
                  <a:lnTo>
                    <a:pt x="36296" y="313156"/>
                  </a:lnTo>
                  <a:lnTo>
                    <a:pt x="36271" y="321894"/>
                  </a:lnTo>
                  <a:lnTo>
                    <a:pt x="35153" y="325285"/>
                  </a:lnTo>
                  <a:lnTo>
                    <a:pt x="30556" y="330377"/>
                  </a:lnTo>
                  <a:lnTo>
                    <a:pt x="27368" y="331647"/>
                  </a:lnTo>
                  <a:lnTo>
                    <a:pt x="19164" y="331647"/>
                  </a:lnTo>
                  <a:lnTo>
                    <a:pt x="15887" y="330377"/>
                  </a:lnTo>
                  <a:lnTo>
                    <a:pt x="11036" y="325285"/>
                  </a:lnTo>
                  <a:lnTo>
                    <a:pt x="9829" y="321894"/>
                  </a:lnTo>
                  <a:lnTo>
                    <a:pt x="9931" y="313156"/>
                  </a:lnTo>
                  <a:lnTo>
                    <a:pt x="11036" y="310070"/>
                  </a:lnTo>
                  <a:lnTo>
                    <a:pt x="15811" y="305028"/>
                  </a:lnTo>
                  <a:lnTo>
                    <a:pt x="19024" y="303771"/>
                  </a:lnTo>
                  <a:lnTo>
                    <a:pt x="27165" y="303771"/>
                  </a:lnTo>
                  <a:lnTo>
                    <a:pt x="30416" y="304990"/>
                  </a:lnTo>
                  <a:lnTo>
                    <a:pt x="32766" y="307403"/>
                  </a:lnTo>
                  <a:lnTo>
                    <a:pt x="35115" y="309854"/>
                  </a:lnTo>
                  <a:lnTo>
                    <a:pt x="36296" y="313156"/>
                  </a:lnTo>
                  <a:lnTo>
                    <a:pt x="36296" y="297776"/>
                  </a:lnTo>
                  <a:lnTo>
                    <a:pt x="36042" y="297510"/>
                  </a:lnTo>
                  <a:lnTo>
                    <a:pt x="34950" y="297065"/>
                  </a:lnTo>
                  <a:lnTo>
                    <a:pt x="30975" y="295452"/>
                  </a:lnTo>
                  <a:lnTo>
                    <a:pt x="23431" y="295452"/>
                  </a:lnTo>
                  <a:lnTo>
                    <a:pt x="21996" y="295579"/>
                  </a:lnTo>
                  <a:lnTo>
                    <a:pt x="19151" y="296125"/>
                  </a:lnTo>
                  <a:lnTo>
                    <a:pt x="17767" y="296532"/>
                  </a:lnTo>
                  <a:lnTo>
                    <a:pt x="16421" y="297065"/>
                  </a:lnTo>
                  <a:lnTo>
                    <a:pt x="20294" y="291541"/>
                  </a:lnTo>
                  <a:lnTo>
                    <a:pt x="24142" y="286639"/>
                  </a:lnTo>
                  <a:lnTo>
                    <a:pt x="31762" y="278015"/>
                  </a:lnTo>
                  <a:lnTo>
                    <a:pt x="35788" y="274002"/>
                  </a:lnTo>
                  <a:lnTo>
                    <a:pt x="40017" y="270306"/>
                  </a:lnTo>
                  <a:lnTo>
                    <a:pt x="27533" y="270306"/>
                  </a:lnTo>
                  <a:lnTo>
                    <a:pt x="2222" y="302221"/>
                  </a:lnTo>
                  <a:lnTo>
                    <a:pt x="0" y="309384"/>
                  </a:lnTo>
                  <a:lnTo>
                    <a:pt x="0" y="323494"/>
                  </a:lnTo>
                  <a:lnTo>
                    <a:pt x="2108" y="329311"/>
                  </a:lnTo>
                  <a:lnTo>
                    <a:pt x="10579" y="338010"/>
                  </a:lnTo>
                  <a:lnTo>
                    <a:pt x="16230" y="340182"/>
                  </a:lnTo>
                  <a:lnTo>
                    <a:pt x="30060" y="340182"/>
                  </a:lnTo>
                  <a:lnTo>
                    <a:pt x="35547" y="338048"/>
                  </a:lnTo>
                  <a:lnTo>
                    <a:pt x="41922" y="331647"/>
                  </a:lnTo>
                  <a:lnTo>
                    <a:pt x="44018" y="329526"/>
                  </a:lnTo>
                  <a:lnTo>
                    <a:pt x="46139" y="324015"/>
                  </a:lnTo>
                  <a:lnTo>
                    <a:pt x="46139" y="310959"/>
                  </a:lnTo>
                  <a:close/>
                </a:path>
                <a:path w="1101725" h="340994">
                  <a:moveTo>
                    <a:pt x="79095" y="0"/>
                  </a:moveTo>
                  <a:lnTo>
                    <a:pt x="70129" y="0"/>
                  </a:lnTo>
                  <a:lnTo>
                    <a:pt x="70129" y="323913"/>
                  </a:lnTo>
                  <a:lnTo>
                    <a:pt x="79095" y="323913"/>
                  </a:lnTo>
                  <a:lnTo>
                    <a:pt x="79095" y="0"/>
                  </a:lnTo>
                  <a:close/>
                </a:path>
                <a:path w="1101725" h="340994">
                  <a:moveTo>
                    <a:pt x="100330" y="0"/>
                  </a:moveTo>
                  <a:lnTo>
                    <a:pt x="92163" y="0"/>
                  </a:lnTo>
                  <a:lnTo>
                    <a:pt x="92163" y="323913"/>
                  </a:lnTo>
                  <a:lnTo>
                    <a:pt x="100330" y="323913"/>
                  </a:lnTo>
                  <a:lnTo>
                    <a:pt x="100330" y="0"/>
                  </a:lnTo>
                  <a:close/>
                </a:path>
                <a:path w="1101725" h="340994">
                  <a:moveTo>
                    <a:pt x="154990" y="0"/>
                  </a:moveTo>
                  <a:lnTo>
                    <a:pt x="135407" y="0"/>
                  </a:lnTo>
                  <a:lnTo>
                    <a:pt x="135407" y="258622"/>
                  </a:lnTo>
                  <a:lnTo>
                    <a:pt x="154990" y="258622"/>
                  </a:lnTo>
                  <a:lnTo>
                    <a:pt x="154990" y="0"/>
                  </a:lnTo>
                  <a:close/>
                </a:path>
                <a:path w="1101725" h="340994">
                  <a:moveTo>
                    <a:pt x="164465" y="297103"/>
                  </a:moveTo>
                  <a:lnTo>
                    <a:pt x="163868" y="290372"/>
                  </a:lnTo>
                  <a:lnTo>
                    <a:pt x="161429" y="279679"/>
                  </a:lnTo>
                  <a:lnTo>
                    <a:pt x="160528" y="277749"/>
                  </a:lnTo>
                  <a:lnTo>
                    <a:pt x="159677" y="275920"/>
                  </a:lnTo>
                  <a:lnTo>
                    <a:pt x="157327" y="273710"/>
                  </a:lnTo>
                  <a:lnTo>
                    <a:pt x="155968" y="272402"/>
                  </a:lnTo>
                  <a:lnTo>
                    <a:pt x="154571" y="271716"/>
                  </a:lnTo>
                  <a:lnTo>
                    <a:pt x="154571" y="312864"/>
                  </a:lnTo>
                  <a:lnTo>
                    <a:pt x="154355" y="317347"/>
                  </a:lnTo>
                  <a:lnTo>
                    <a:pt x="144373" y="331978"/>
                  </a:lnTo>
                  <a:lnTo>
                    <a:pt x="137553" y="331978"/>
                  </a:lnTo>
                  <a:lnTo>
                    <a:pt x="134962" y="331685"/>
                  </a:lnTo>
                  <a:lnTo>
                    <a:pt x="132207" y="330504"/>
                  </a:lnTo>
                  <a:lnTo>
                    <a:pt x="131216" y="329412"/>
                  </a:lnTo>
                  <a:lnTo>
                    <a:pt x="130568" y="327825"/>
                  </a:lnTo>
                  <a:lnTo>
                    <a:pt x="129743" y="325958"/>
                  </a:lnTo>
                  <a:lnTo>
                    <a:pt x="129146" y="323113"/>
                  </a:lnTo>
                  <a:lnTo>
                    <a:pt x="128371" y="315429"/>
                  </a:lnTo>
                  <a:lnTo>
                    <a:pt x="128244" y="312864"/>
                  </a:lnTo>
                  <a:lnTo>
                    <a:pt x="128231" y="297103"/>
                  </a:lnTo>
                  <a:lnTo>
                    <a:pt x="128397" y="293522"/>
                  </a:lnTo>
                  <a:lnTo>
                    <a:pt x="138099" y="277749"/>
                  </a:lnTo>
                  <a:lnTo>
                    <a:pt x="144678" y="277749"/>
                  </a:lnTo>
                  <a:lnTo>
                    <a:pt x="154571" y="312864"/>
                  </a:lnTo>
                  <a:lnTo>
                    <a:pt x="154571" y="271716"/>
                  </a:lnTo>
                  <a:lnTo>
                    <a:pt x="153949" y="271399"/>
                  </a:lnTo>
                  <a:lnTo>
                    <a:pt x="148628" y="270090"/>
                  </a:lnTo>
                  <a:lnTo>
                    <a:pt x="145313" y="269760"/>
                  </a:lnTo>
                  <a:lnTo>
                    <a:pt x="136855" y="269760"/>
                  </a:lnTo>
                  <a:lnTo>
                    <a:pt x="118338" y="312864"/>
                  </a:lnTo>
                  <a:lnTo>
                    <a:pt x="118833" y="318808"/>
                  </a:lnTo>
                  <a:lnTo>
                    <a:pt x="136855" y="340398"/>
                  </a:lnTo>
                  <a:lnTo>
                    <a:pt x="145846" y="340398"/>
                  </a:lnTo>
                  <a:lnTo>
                    <a:pt x="160693" y="331978"/>
                  </a:lnTo>
                  <a:lnTo>
                    <a:pt x="161899" y="329069"/>
                  </a:lnTo>
                  <a:lnTo>
                    <a:pt x="162915" y="324104"/>
                  </a:lnTo>
                  <a:lnTo>
                    <a:pt x="163957" y="319163"/>
                  </a:lnTo>
                  <a:lnTo>
                    <a:pt x="164465" y="312864"/>
                  </a:lnTo>
                  <a:lnTo>
                    <a:pt x="164465" y="297103"/>
                  </a:lnTo>
                  <a:close/>
                </a:path>
                <a:path w="1101725" h="340994">
                  <a:moveTo>
                    <a:pt x="177025" y="0"/>
                  </a:moveTo>
                  <a:lnTo>
                    <a:pt x="168859" y="0"/>
                  </a:lnTo>
                  <a:lnTo>
                    <a:pt x="168859" y="258622"/>
                  </a:lnTo>
                  <a:lnTo>
                    <a:pt x="177025" y="258622"/>
                  </a:lnTo>
                  <a:lnTo>
                    <a:pt x="177025" y="0"/>
                  </a:lnTo>
                  <a:close/>
                </a:path>
                <a:path w="1101725" h="340994">
                  <a:moveTo>
                    <a:pt x="198259" y="0"/>
                  </a:moveTo>
                  <a:lnTo>
                    <a:pt x="190080" y="0"/>
                  </a:lnTo>
                  <a:lnTo>
                    <a:pt x="190080" y="258622"/>
                  </a:lnTo>
                  <a:lnTo>
                    <a:pt x="198259" y="258622"/>
                  </a:lnTo>
                  <a:lnTo>
                    <a:pt x="198259" y="0"/>
                  </a:lnTo>
                  <a:close/>
                </a:path>
                <a:path w="1101725" h="340994">
                  <a:moveTo>
                    <a:pt x="240347" y="297103"/>
                  </a:moveTo>
                  <a:lnTo>
                    <a:pt x="239750" y="290372"/>
                  </a:lnTo>
                  <a:lnTo>
                    <a:pt x="237312" y="279679"/>
                  </a:lnTo>
                  <a:lnTo>
                    <a:pt x="236410" y="277749"/>
                  </a:lnTo>
                  <a:lnTo>
                    <a:pt x="235559" y="275920"/>
                  </a:lnTo>
                  <a:lnTo>
                    <a:pt x="233210" y="273710"/>
                  </a:lnTo>
                  <a:lnTo>
                    <a:pt x="231851" y="272402"/>
                  </a:lnTo>
                  <a:lnTo>
                    <a:pt x="230454" y="271716"/>
                  </a:lnTo>
                  <a:lnTo>
                    <a:pt x="230454" y="312864"/>
                  </a:lnTo>
                  <a:lnTo>
                    <a:pt x="230238" y="317347"/>
                  </a:lnTo>
                  <a:lnTo>
                    <a:pt x="220243" y="331978"/>
                  </a:lnTo>
                  <a:lnTo>
                    <a:pt x="213436" y="331978"/>
                  </a:lnTo>
                  <a:lnTo>
                    <a:pt x="210845" y="331685"/>
                  </a:lnTo>
                  <a:lnTo>
                    <a:pt x="208089" y="330504"/>
                  </a:lnTo>
                  <a:lnTo>
                    <a:pt x="207086" y="329412"/>
                  </a:lnTo>
                  <a:lnTo>
                    <a:pt x="206451" y="327825"/>
                  </a:lnTo>
                  <a:lnTo>
                    <a:pt x="205625" y="325958"/>
                  </a:lnTo>
                  <a:lnTo>
                    <a:pt x="205028" y="323113"/>
                  </a:lnTo>
                  <a:lnTo>
                    <a:pt x="204241" y="315429"/>
                  </a:lnTo>
                  <a:lnTo>
                    <a:pt x="204127" y="312585"/>
                  </a:lnTo>
                  <a:lnTo>
                    <a:pt x="204127" y="297103"/>
                  </a:lnTo>
                  <a:lnTo>
                    <a:pt x="213982" y="277749"/>
                  </a:lnTo>
                  <a:lnTo>
                    <a:pt x="220560" y="277749"/>
                  </a:lnTo>
                  <a:lnTo>
                    <a:pt x="230454" y="312864"/>
                  </a:lnTo>
                  <a:lnTo>
                    <a:pt x="230454" y="271716"/>
                  </a:lnTo>
                  <a:lnTo>
                    <a:pt x="229831" y="271399"/>
                  </a:lnTo>
                  <a:lnTo>
                    <a:pt x="224510" y="270090"/>
                  </a:lnTo>
                  <a:lnTo>
                    <a:pt x="221195" y="269760"/>
                  </a:lnTo>
                  <a:lnTo>
                    <a:pt x="212737" y="269760"/>
                  </a:lnTo>
                  <a:lnTo>
                    <a:pt x="194233" y="312864"/>
                  </a:lnTo>
                  <a:lnTo>
                    <a:pt x="194716" y="318808"/>
                  </a:lnTo>
                  <a:lnTo>
                    <a:pt x="212737" y="340398"/>
                  </a:lnTo>
                  <a:lnTo>
                    <a:pt x="221729" y="340398"/>
                  </a:lnTo>
                  <a:lnTo>
                    <a:pt x="236575" y="331978"/>
                  </a:lnTo>
                  <a:lnTo>
                    <a:pt x="237782" y="329069"/>
                  </a:lnTo>
                  <a:lnTo>
                    <a:pt x="238798" y="324104"/>
                  </a:lnTo>
                  <a:lnTo>
                    <a:pt x="239839" y="319163"/>
                  </a:lnTo>
                  <a:lnTo>
                    <a:pt x="240347" y="312864"/>
                  </a:lnTo>
                  <a:lnTo>
                    <a:pt x="240347" y="297103"/>
                  </a:lnTo>
                  <a:close/>
                </a:path>
                <a:path w="1101725" h="340994">
                  <a:moveTo>
                    <a:pt x="252907" y="0"/>
                  </a:moveTo>
                  <a:lnTo>
                    <a:pt x="222719" y="0"/>
                  </a:lnTo>
                  <a:lnTo>
                    <a:pt x="222719" y="258622"/>
                  </a:lnTo>
                  <a:lnTo>
                    <a:pt x="252907" y="258622"/>
                  </a:lnTo>
                  <a:lnTo>
                    <a:pt x="252907" y="0"/>
                  </a:lnTo>
                  <a:close/>
                </a:path>
                <a:path w="1101725" h="340994">
                  <a:moveTo>
                    <a:pt x="285559" y="0"/>
                  </a:moveTo>
                  <a:lnTo>
                    <a:pt x="266788" y="0"/>
                  </a:lnTo>
                  <a:lnTo>
                    <a:pt x="266788" y="258622"/>
                  </a:lnTo>
                  <a:lnTo>
                    <a:pt x="285559" y="258622"/>
                  </a:lnTo>
                  <a:lnTo>
                    <a:pt x="285559" y="0"/>
                  </a:lnTo>
                  <a:close/>
                </a:path>
                <a:path w="1101725" h="340994">
                  <a:moveTo>
                    <a:pt x="302463" y="270865"/>
                  </a:moveTo>
                  <a:lnTo>
                    <a:pt x="292049" y="270865"/>
                  </a:lnTo>
                  <a:lnTo>
                    <a:pt x="275894" y="284213"/>
                  </a:lnTo>
                  <a:lnTo>
                    <a:pt x="275894" y="296341"/>
                  </a:lnTo>
                  <a:lnTo>
                    <a:pt x="292506" y="281813"/>
                  </a:lnTo>
                  <a:lnTo>
                    <a:pt x="292506" y="339420"/>
                  </a:lnTo>
                  <a:lnTo>
                    <a:pt x="302463" y="339420"/>
                  </a:lnTo>
                  <a:lnTo>
                    <a:pt x="302463" y="270865"/>
                  </a:lnTo>
                  <a:close/>
                </a:path>
                <a:path w="1101725" h="340994">
                  <a:moveTo>
                    <a:pt x="328803" y="0"/>
                  </a:moveTo>
                  <a:lnTo>
                    <a:pt x="310032" y="0"/>
                  </a:lnTo>
                  <a:lnTo>
                    <a:pt x="310032" y="258622"/>
                  </a:lnTo>
                  <a:lnTo>
                    <a:pt x="328803" y="258622"/>
                  </a:lnTo>
                  <a:lnTo>
                    <a:pt x="328803" y="0"/>
                  </a:lnTo>
                  <a:close/>
                </a:path>
                <a:path w="1101725" h="340994">
                  <a:moveTo>
                    <a:pt x="350850" y="0"/>
                  </a:moveTo>
                  <a:lnTo>
                    <a:pt x="342684" y="0"/>
                  </a:lnTo>
                  <a:lnTo>
                    <a:pt x="342684" y="258622"/>
                  </a:lnTo>
                  <a:lnTo>
                    <a:pt x="350850" y="258622"/>
                  </a:lnTo>
                  <a:lnTo>
                    <a:pt x="350850" y="0"/>
                  </a:lnTo>
                  <a:close/>
                </a:path>
                <a:path w="1101725" h="340994">
                  <a:moveTo>
                    <a:pt x="392938" y="297103"/>
                  </a:moveTo>
                  <a:lnTo>
                    <a:pt x="392341" y="290372"/>
                  </a:lnTo>
                  <a:lnTo>
                    <a:pt x="389902" y="279679"/>
                  </a:lnTo>
                  <a:lnTo>
                    <a:pt x="389001" y="277749"/>
                  </a:lnTo>
                  <a:lnTo>
                    <a:pt x="388150" y="275920"/>
                  </a:lnTo>
                  <a:lnTo>
                    <a:pt x="385800" y="273710"/>
                  </a:lnTo>
                  <a:lnTo>
                    <a:pt x="384454" y="272402"/>
                  </a:lnTo>
                  <a:lnTo>
                    <a:pt x="383044" y="271716"/>
                  </a:lnTo>
                  <a:lnTo>
                    <a:pt x="383044" y="312864"/>
                  </a:lnTo>
                  <a:lnTo>
                    <a:pt x="382828" y="317347"/>
                  </a:lnTo>
                  <a:lnTo>
                    <a:pt x="372833" y="331978"/>
                  </a:lnTo>
                  <a:lnTo>
                    <a:pt x="366026" y="331978"/>
                  </a:lnTo>
                  <a:lnTo>
                    <a:pt x="363435" y="331685"/>
                  </a:lnTo>
                  <a:lnTo>
                    <a:pt x="360680" y="330504"/>
                  </a:lnTo>
                  <a:lnTo>
                    <a:pt x="359689" y="329412"/>
                  </a:lnTo>
                  <a:lnTo>
                    <a:pt x="359041" y="327825"/>
                  </a:lnTo>
                  <a:lnTo>
                    <a:pt x="358228" y="325958"/>
                  </a:lnTo>
                  <a:lnTo>
                    <a:pt x="357619" y="323113"/>
                  </a:lnTo>
                  <a:lnTo>
                    <a:pt x="356844" y="315429"/>
                  </a:lnTo>
                  <a:lnTo>
                    <a:pt x="356717" y="312585"/>
                  </a:lnTo>
                  <a:lnTo>
                    <a:pt x="356717" y="297103"/>
                  </a:lnTo>
                  <a:lnTo>
                    <a:pt x="366572" y="277749"/>
                  </a:lnTo>
                  <a:lnTo>
                    <a:pt x="373151" y="277749"/>
                  </a:lnTo>
                  <a:lnTo>
                    <a:pt x="383044" y="312864"/>
                  </a:lnTo>
                  <a:lnTo>
                    <a:pt x="383044" y="271716"/>
                  </a:lnTo>
                  <a:lnTo>
                    <a:pt x="382422" y="271399"/>
                  </a:lnTo>
                  <a:lnTo>
                    <a:pt x="377113" y="270090"/>
                  </a:lnTo>
                  <a:lnTo>
                    <a:pt x="373786" y="269760"/>
                  </a:lnTo>
                  <a:lnTo>
                    <a:pt x="365328" y="269760"/>
                  </a:lnTo>
                  <a:lnTo>
                    <a:pt x="346824" y="312864"/>
                  </a:lnTo>
                  <a:lnTo>
                    <a:pt x="347306" y="318808"/>
                  </a:lnTo>
                  <a:lnTo>
                    <a:pt x="365328" y="340398"/>
                  </a:lnTo>
                  <a:lnTo>
                    <a:pt x="374319" y="340398"/>
                  </a:lnTo>
                  <a:lnTo>
                    <a:pt x="391388" y="324104"/>
                  </a:lnTo>
                  <a:lnTo>
                    <a:pt x="392430" y="319163"/>
                  </a:lnTo>
                  <a:lnTo>
                    <a:pt x="392938" y="312864"/>
                  </a:lnTo>
                  <a:lnTo>
                    <a:pt x="392938" y="297103"/>
                  </a:lnTo>
                  <a:close/>
                </a:path>
                <a:path w="1101725" h="340994">
                  <a:moveTo>
                    <a:pt x="405498" y="0"/>
                  </a:moveTo>
                  <a:lnTo>
                    <a:pt x="375310" y="0"/>
                  </a:lnTo>
                  <a:lnTo>
                    <a:pt x="375310" y="258622"/>
                  </a:lnTo>
                  <a:lnTo>
                    <a:pt x="405498" y="258622"/>
                  </a:lnTo>
                  <a:lnTo>
                    <a:pt x="405498" y="0"/>
                  </a:lnTo>
                  <a:close/>
                </a:path>
                <a:path w="1101725" h="340994">
                  <a:moveTo>
                    <a:pt x="437337" y="0"/>
                  </a:moveTo>
                  <a:lnTo>
                    <a:pt x="429171" y="0"/>
                  </a:lnTo>
                  <a:lnTo>
                    <a:pt x="429171" y="258622"/>
                  </a:lnTo>
                  <a:lnTo>
                    <a:pt x="437337" y="258622"/>
                  </a:lnTo>
                  <a:lnTo>
                    <a:pt x="437337" y="0"/>
                  </a:lnTo>
                  <a:close/>
                </a:path>
                <a:path w="1101725" h="340994">
                  <a:moveTo>
                    <a:pt x="466648" y="282803"/>
                  </a:moveTo>
                  <a:lnTo>
                    <a:pt x="464654" y="278218"/>
                  </a:lnTo>
                  <a:lnTo>
                    <a:pt x="456730" y="271449"/>
                  </a:lnTo>
                  <a:lnTo>
                    <a:pt x="451307" y="269760"/>
                  </a:lnTo>
                  <a:lnTo>
                    <a:pt x="440944" y="269760"/>
                  </a:lnTo>
                  <a:lnTo>
                    <a:pt x="437705" y="270167"/>
                  </a:lnTo>
                  <a:lnTo>
                    <a:pt x="431698" y="271805"/>
                  </a:lnTo>
                  <a:lnTo>
                    <a:pt x="428853" y="273037"/>
                  </a:lnTo>
                  <a:lnTo>
                    <a:pt x="426186" y="274701"/>
                  </a:lnTo>
                  <a:lnTo>
                    <a:pt x="426186" y="285394"/>
                  </a:lnTo>
                  <a:lnTo>
                    <a:pt x="430212" y="282714"/>
                  </a:lnTo>
                  <a:lnTo>
                    <a:pt x="433730" y="280746"/>
                  </a:lnTo>
                  <a:lnTo>
                    <a:pt x="439750" y="278257"/>
                  </a:lnTo>
                  <a:lnTo>
                    <a:pt x="442468" y="277634"/>
                  </a:lnTo>
                  <a:lnTo>
                    <a:pt x="448246" y="277634"/>
                  </a:lnTo>
                  <a:lnTo>
                    <a:pt x="451002" y="278574"/>
                  </a:lnTo>
                  <a:lnTo>
                    <a:pt x="455383" y="282346"/>
                  </a:lnTo>
                  <a:lnTo>
                    <a:pt x="456476" y="284683"/>
                  </a:lnTo>
                  <a:lnTo>
                    <a:pt x="456476" y="289953"/>
                  </a:lnTo>
                  <a:lnTo>
                    <a:pt x="455764" y="292214"/>
                  </a:lnTo>
                  <a:lnTo>
                    <a:pt x="452958" y="296240"/>
                  </a:lnTo>
                  <a:lnTo>
                    <a:pt x="450392" y="298500"/>
                  </a:lnTo>
                  <a:lnTo>
                    <a:pt x="438835" y="306260"/>
                  </a:lnTo>
                  <a:lnTo>
                    <a:pt x="433717" y="309740"/>
                  </a:lnTo>
                  <a:lnTo>
                    <a:pt x="430085" y="313601"/>
                  </a:lnTo>
                  <a:lnTo>
                    <a:pt x="425881" y="322021"/>
                  </a:lnTo>
                  <a:lnTo>
                    <a:pt x="424827" y="327698"/>
                  </a:lnTo>
                  <a:lnTo>
                    <a:pt x="424827" y="334822"/>
                  </a:lnTo>
                  <a:lnTo>
                    <a:pt x="424980" y="338861"/>
                  </a:lnTo>
                  <a:lnTo>
                    <a:pt x="465556" y="338861"/>
                  </a:lnTo>
                  <a:lnTo>
                    <a:pt x="465556" y="330555"/>
                  </a:lnTo>
                  <a:lnTo>
                    <a:pt x="435267" y="330555"/>
                  </a:lnTo>
                  <a:lnTo>
                    <a:pt x="435267" y="325412"/>
                  </a:lnTo>
                  <a:lnTo>
                    <a:pt x="436079" y="322605"/>
                  </a:lnTo>
                  <a:lnTo>
                    <a:pt x="439394" y="317741"/>
                  </a:lnTo>
                  <a:lnTo>
                    <a:pt x="442480" y="315048"/>
                  </a:lnTo>
                  <a:lnTo>
                    <a:pt x="458038" y="304825"/>
                  </a:lnTo>
                  <a:lnTo>
                    <a:pt x="461454" y="301764"/>
                  </a:lnTo>
                  <a:lnTo>
                    <a:pt x="465607" y="295706"/>
                  </a:lnTo>
                  <a:lnTo>
                    <a:pt x="466648" y="292341"/>
                  </a:lnTo>
                  <a:lnTo>
                    <a:pt x="466648" y="282803"/>
                  </a:lnTo>
                  <a:close/>
                </a:path>
                <a:path w="1101725" h="340994">
                  <a:moveTo>
                    <a:pt x="481393" y="0"/>
                  </a:moveTo>
                  <a:lnTo>
                    <a:pt x="462622" y="0"/>
                  </a:lnTo>
                  <a:lnTo>
                    <a:pt x="462622" y="258622"/>
                  </a:lnTo>
                  <a:lnTo>
                    <a:pt x="481393" y="258622"/>
                  </a:lnTo>
                  <a:lnTo>
                    <a:pt x="481393" y="0"/>
                  </a:lnTo>
                  <a:close/>
                </a:path>
                <a:path w="1101725" h="340994">
                  <a:moveTo>
                    <a:pt x="524637" y="0"/>
                  </a:moveTo>
                  <a:lnTo>
                    <a:pt x="505879" y="0"/>
                  </a:lnTo>
                  <a:lnTo>
                    <a:pt x="505879" y="258622"/>
                  </a:lnTo>
                  <a:lnTo>
                    <a:pt x="524637" y="258622"/>
                  </a:lnTo>
                  <a:lnTo>
                    <a:pt x="524637" y="0"/>
                  </a:lnTo>
                  <a:close/>
                </a:path>
                <a:path w="1101725" h="340994">
                  <a:moveTo>
                    <a:pt x="530948" y="270865"/>
                  </a:moveTo>
                  <a:lnTo>
                    <a:pt x="520534" y="270865"/>
                  </a:lnTo>
                  <a:lnTo>
                    <a:pt x="504380" y="284213"/>
                  </a:lnTo>
                  <a:lnTo>
                    <a:pt x="504380" y="296341"/>
                  </a:lnTo>
                  <a:lnTo>
                    <a:pt x="520992" y="281813"/>
                  </a:lnTo>
                  <a:lnTo>
                    <a:pt x="520992" y="339420"/>
                  </a:lnTo>
                  <a:lnTo>
                    <a:pt x="530948" y="339420"/>
                  </a:lnTo>
                  <a:lnTo>
                    <a:pt x="530948" y="270865"/>
                  </a:lnTo>
                  <a:close/>
                </a:path>
                <a:path w="1101725" h="340994">
                  <a:moveTo>
                    <a:pt x="557288" y="0"/>
                  </a:moveTo>
                  <a:lnTo>
                    <a:pt x="549122" y="0"/>
                  </a:lnTo>
                  <a:lnTo>
                    <a:pt x="549122" y="258622"/>
                  </a:lnTo>
                  <a:lnTo>
                    <a:pt x="557288" y="258622"/>
                  </a:lnTo>
                  <a:lnTo>
                    <a:pt x="557288" y="0"/>
                  </a:lnTo>
                  <a:close/>
                </a:path>
                <a:path w="1101725" h="340994">
                  <a:moveTo>
                    <a:pt x="579323" y="0"/>
                  </a:moveTo>
                  <a:lnTo>
                    <a:pt x="571157" y="0"/>
                  </a:lnTo>
                  <a:lnTo>
                    <a:pt x="571157" y="323913"/>
                  </a:lnTo>
                  <a:lnTo>
                    <a:pt x="579323" y="323913"/>
                  </a:lnTo>
                  <a:lnTo>
                    <a:pt x="579323" y="0"/>
                  </a:lnTo>
                  <a:close/>
                </a:path>
                <a:path w="1101725" h="340994">
                  <a:moveTo>
                    <a:pt x="600532" y="0"/>
                  </a:moveTo>
                  <a:lnTo>
                    <a:pt x="592366" y="0"/>
                  </a:lnTo>
                  <a:lnTo>
                    <a:pt x="592366" y="323913"/>
                  </a:lnTo>
                  <a:lnTo>
                    <a:pt x="600532" y="323913"/>
                  </a:lnTo>
                  <a:lnTo>
                    <a:pt x="600532" y="0"/>
                  </a:lnTo>
                  <a:close/>
                </a:path>
                <a:path w="1101725" h="340994">
                  <a:moveTo>
                    <a:pt x="644575" y="0"/>
                  </a:moveTo>
                  <a:lnTo>
                    <a:pt x="614400" y="0"/>
                  </a:lnTo>
                  <a:lnTo>
                    <a:pt x="614400" y="258622"/>
                  </a:lnTo>
                  <a:lnTo>
                    <a:pt x="644575" y="258622"/>
                  </a:lnTo>
                  <a:lnTo>
                    <a:pt x="644575" y="0"/>
                  </a:lnTo>
                  <a:close/>
                </a:path>
                <a:path w="1101725" h="340994">
                  <a:moveTo>
                    <a:pt x="664667" y="297103"/>
                  </a:moveTo>
                  <a:lnTo>
                    <a:pt x="664070" y="290372"/>
                  </a:lnTo>
                  <a:lnTo>
                    <a:pt x="661631" y="279679"/>
                  </a:lnTo>
                  <a:lnTo>
                    <a:pt x="660730" y="277749"/>
                  </a:lnTo>
                  <a:lnTo>
                    <a:pt x="659879" y="275920"/>
                  </a:lnTo>
                  <a:lnTo>
                    <a:pt x="657529" y="273710"/>
                  </a:lnTo>
                  <a:lnTo>
                    <a:pt x="656170" y="272402"/>
                  </a:lnTo>
                  <a:lnTo>
                    <a:pt x="654773" y="271716"/>
                  </a:lnTo>
                  <a:lnTo>
                    <a:pt x="654773" y="312864"/>
                  </a:lnTo>
                  <a:lnTo>
                    <a:pt x="654558" y="317347"/>
                  </a:lnTo>
                  <a:lnTo>
                    <a:pt x="644575" y="331978"/>
                  </a:lnTo>
                  <a:lnTo>
                    <a:pt x="637755" y="331978"/>
                  </a:lnTo>
                  <a:lnTo>
                    <a:pt x="635165" y="331685"/>
                  </a:lnTo>
                  <a:lnTo>
                    <a:pt x="632409" y="330504"/>
                  </a:lnTo>
                  <a:lnTo>
                    <a:pt x="631418" y="329412"/>
                  </a:lnTo>
                  <a:lnTo>
                    <a:pt x="630770" y="327825"/>
                  </a:lnTo>
                  <a:lnTo>
                    <a:pt x="629945" y="325958"/>
                  </a:lnTo>
                  <a:lnTo>
                    <a:pt x="629348" y="323113"/>
                  </a:lnTo>
                  <a:lnTo>
                    <a:pt x="628573" y="315429"/>
                  </a:lnTo>
                  <a:lnTo>
                    <a:pt x="628446" y="312585"/>
                  </a:lnTo>
                  <a:lnTo>
                    <a:pt x="628446" y="297103"/>
                  </a:lnTo>
                  <a:lnTo>
                    <a:pt x="638302" y="277749"/>
                  </a:lnTo>
                  <a:lnTo>
                    <a:pt x="644880" y="277749"/>
                  </a:lnTo>
                  <a:lnTo>
                    <a:pt x="654773" y="312864"/>
                  </a:lnTo>
                  <a:lnTo>
                    <a:pt x="654773" y="271716"/>
                  </a:lnTo>
                  <a:lnTo>
                    <a:pt x="654151" y="271399"/>
                  </a:lnTo>
                  <a:lnTo>
                    <a:pt x="648830" y="270090"/>
                  </a:lnTo>
                  <a:lnTo>
                    <a:pt x="645515" y="269760"/>
                  </a:lnTo>
                  <a:lnTo>
                    <a:pt x="637057" y="269760"/>
                  </a:lnTo>
                  <a:lnTo>
                    <a:pt x="618553" y="312864"/>
                  </a:lnTo>
                  <a:lnTo>
                    <a:pt x="619036" y="318808"/>
                  </a:lnTo>
                  <a:lnTo>
                    <a:pt x="637057" y="340398"/>
                  </a:lnTo>
                  <a:lnTo>
                    <a:pt x="646049" y="340398"/>
                  </a:lnTo>
                  <a:lnTo>
                    <a:pt x="663117" y="324104"/>
                  </a:lnTo>
                  <a:lnTo>
                    <a:pt x="664159" y="319163"/>
                  </a:lnTo>
                  <a:lnTo>
                    <a:pt x="664667" y="312864"/>
                  </a:lnTo>
                  <a:lnTo>
                    <a:pt x="664667" y="297103"/>
                  </a:lnTo>
                  <a:close/>
                </a:path>
                <a:path w="1101725" h="340994">
                  <a:moveTo>
                    <a:pt x="677240" y="0"/>
                  </a:moveTo>
                  <a:lnTo>
                    <a:pt x="669074" y="0"/>
                  </a:lnTo>
                  <a:lnTo>
                    <a:pt x="669074" y="258622"/>
                  </a:lnTo>
                  <a:lnTo>
                    <a:pt x="677240" y="258622"/>
                  </a:lnTo>
                  <a:lnTo>
                    <a:pt x="677240" y="0"/>
                  </a:lnTo>
                  <a:close/>
                </a:path>
                <a:path w="1101725" h="340994">
                  <a:moveTo>
                    <a:pt x="698449" y="0"/>
                  </a:moveTo>
                  <a:lnTo>
                    <a:pt x="690283" y="0"/>
                  </a:lnTo>
                  <a:lnTo>
                    <a:pt x="690283" y="258622"/>
                  </a:lnTo>
                  <a:lnTo>
                    <a:pt x="698449" y="258622"/>
                  </a:lnTo>
                  <a:lnTo>
                    <a:pt x="698449" y="0"/>
                  </a:lnTo>
                  <a:close/>
                </a:path>
                <a:path w="1101725" h="340994">
                  <a:moveTo>
                    <a:pt x="731100" y="0"/>
                  </a:moveTo>
                  <a:lnTo>
                    <a:pt x="722934" y="0"/>
                  </a:lnTo>
                  <a:lnTo>
                    <a:pt x="722934" y="258622"/>
                  </a:lnTo>
                  <a:lnTo>
                    <a:pt x="731100" y="258622"/>
                  </a:lnTo>
                  <a:lnTo>
                    <a:pt x="731100" y="0"/>
                  </a:lnTo>
                  <a:close/>
                </a:path>
                <a:path w="1101725" h="340994">
                  <a:moveTo>
                    <a:pt x="740549" y="327660"/>
                  </a:moveTo>
                  <a:lnTo>
                    <a:pt x="730719" y="303593"/>
                  </a:lnTo>
                  <a:lnTo>
                    <a:pt x="730719" y="324218"/>
                  </a:lnTo>
                  <a:lnTo>
                    <a:pt x="729538" y="326948"/>
                  </a:lnTo>
                  <a:lnTo>
                    <a:pt x="727214" y="328980"/>
                  </a:lnTo>
                  <a:lnTo>
                    <a:pt x="724877" y="330987"/>
                  </a:lnTo>
                  <a:lnTo>
                    <a:pt x="721614" y="331990"/>
                  </a:lnTo>
                  <a:lnTo>
                    <a:pt x="713320" y="331990"/>
                  </a:lnTo>
                  <a:lnTo>
                    <a:pt x="710082" y="330987"/>
                  </a:lnTo>
                  <a:lnTo>
                    <a:pt x="707745" y="328980"/>
                  </a:lnTo>
                  <a:lnTo>
                    <a:pt x="705421" y="326948"/>
                  </a:lnTo>
                  <a:lnTo>
                    <a:pt x="704253" y="324218"/>
                  </a:lnTo>
                  <a:lnTo>
                    <a:pt x="704253" y="317677"/>
                  </a:lnTo>
                  <a:lnTo>
                    <a:pt x="705256" y="315036"/>
                  </a:lnTo>
                  <a:lnTo>
                    <a:pt x="709282" y="310553"/>
                  </a:lnTo>
                  <a:lnTo>
                    <a:pt x="712673" y="308317"/>
                  </a:lnTo>
                  <a:lnTo>
                    <a:pt x="717461" y="306070"/>
                  </a:lnTo>
                  <a:lnTo>
                    <a:pt x="722274" y="308317"/>
                  </a:lnTo>
                  <a:lnTo>
                    <a:pt x="725678" y="310553"/>
                  </a:lnTo>
                  <a:lnTo>
                    <a:pt x="729703" y="315074"/>
                  </a:lnTo>
                  <a:lnTo>
                    <a:pt x="730707" y="317677"/>
                  </a:lnTo>
                  <a:lnTo>
                    <a:pt x="730719" y="324218"/>
                  </a:lnTo>
                  <a:lnTo>
                    <a:pt x="730719" y="303593"/>
                  </a:lnTo>
                  <a:lnTo>
                    <a:pt x="726211" y="301155"/>
                  </a:lnTo>
                  <a:lnTo>
                    <a:pt x="729945" y="298792"/>
                  </a:lnTo>
                  <a:lnTo>
                    <a:pt x="732586" y="296443"/>
                  </a:lnTo>
                  <a:lnTo>
                    <a:pt x="732739" y="296303"/>
                  </a:lnTo>
                  <a:lnTo>
                    <a:pt x="736358" y="290969"/>
                  </a:lnTo>
                  <a:lnTo>
                    <a:pt x="737209" y="288251"/>
                  </a:lnTo>
                  <a:lnTo>
                    <a:pt x="737171" y="280136"/>
                  </a:lnTo>
                  <a:lnTo>
                    <a:pt x="736155" y="278079"/>
                  </a:lnTo>
                  <a:lnTo>
                    <a:pt x="735482" y="276733"/>
                  </a:lnTo>
                  <a:lnTo>
                    <a:pt x="728319" y="271246"/>
                  </a:lnTo>
                  <a:lnTo>
                    <a:pt x="727837" y="271119"/>
                  </a:lnTo>
                  <a:lnTo>
                    <a:pt x="727837" y="283324"/>
                  </a:lnTo>
                  <a:lnTo>
                    <a:pt x="727786" y="288048"/>
                  </a:lnTo>
                  <a:lnTo>
                    <a:pt x="726973" y="289775"/>
                  </a:lnTo>
                  <a:lnTo>
                    <a:pt x="723366" y="293446"/>
                  </a:lnTo>
                  <a:lnTo>
                    <a:pt x="720801" y="295059"/>
                  </a:lnTo>
                  <a:lnTo>
                    <a:pt x="717461" y="296443"/>
                  </a:lnTo>
                  <a:lnTo>
                    <a:pt x="714044" y="295059"/>
                  </a:lnTo>
                  <a:lnTo>
                    <a:pt x="711542" y="293497"/>
                  </a:lnTo>
                  <a:lnTo>
                    <a:pt x="707986" y="289826"/>
                  </a:lnTo>
                  <a:lnTo>
                    <a:pt x="707199" y="288048"/>
                  </a:lnTo>
                  <a:lnTo>
                    <a:pt x="707097" y="283324"/>
                  </a:lnTo>
                  <a:lnTo>
                    <a:pt x="708025" y="281508"/>
                  </a:lnTo>
                  <a:lnTo>
                    <a:pt x="711758" y="278777"/>
                  </a:lnTo>
                  <a:lnTo>
                    <a:pt x="714298" y="278079"/>
                  </a:lnTo>
                  <a:lnTo>
                    <a:pt x="720763" y="278079"/>
                  </a:lnTo>
                  <a:lnTo>
                    <a:pt x="723328" y="278777"/>
                  </a:lnTo>
                  <a:lnTo>
                    <a:pt x="725157" y="280136"/>
                  </a:lnTo>
                  <a:lnTo>
                    <a:pt x="726960" y="281508"/>
                  </a:lnTo>
                  <a:lnTo>
                    <a:pt x="727837" y="283324"/>
                  </a:lnTo>
                  <a:lnTo>
                    <a:pt x="727837" y="271119"/>
                  </a:lnTo>
                  <a:lnTo>
                    <a:pt x="723519" y="269875"/>
                  </a:lnTo>
                  <a:lnTo>
                    <a:pt x="711390" y="269875"/>
                  </a:lnTo>
                  <a:lnTo>
                    <a:pt x="706602" y="271284"/>
                  </a:lnTo>
                  <a:lnTo>
                    <a:pt x="699477" y="276860"/>
                  </a:lnTo>
                  <a:lnTo>
                    <a:pt x="697814" y="280352"/>
                  </a:lnTo>
                  <a:lnTo>
                    <a:pt x="697687" y="288251"/>
                  </a:lnTo>
                  <a:lnTo>
                    <a:pt x="698601" y="291058"/>
                  </a:lnTo>
                  <a:lnTo>
                    <a:pt x="702284" y="296329"/>
                  </a:lnTo>
                  <a:lnTo>
                    <a:pt x="705053" y="298792"/>
                  </a:lnTo>
                  <a:lnTo>
                    <a:pt x="708748" y="301155"/>
                  </a:lnTo>
                  <a:lnTo>
                    <a:pt x="703618" y="303961"/>
                  </a:lnTo>
                  <a:lnTo>
                    <a:pt x="699998" y="306870"/>
                  </a:lnTo>
                  <a:lnTo>
                    <a:pt x="695515" y="313105"/>
                  </a:lnTo>
                  <a:lnTo>
                    <a:pt x="694410" y="316801"/>
                  </a:lnTo>
                  <a:lnTo>
                    <a:pt x="694410" y="327190"/>
                  </a:lnTo>
                  <a:lnTo>
                    <a:pt x="696417" y="331952"/>
                  </a:lnTo>
                  <a:lnTo>
                    <a:pt x="704456" y="338709"/>
                  </a:lnTo>
                  <a:lnTo>
                    <a:pt x="710133" y="340398"/>
                  </a:lnTo>
                  <a:lnTo>
                    <a:pt x="724801" y="340398"/>
                  </a:lnTo>
                  <a:lnTo>
                    <a:pt x="730516" y="338785"/>
                  </a:lnTo>
                  <a:lnTo>
                    <a:pt x="738543" y="332257"/>
                  </a:lnTo>
                  <a:lnTo>
                    <a:pt x="738657" y="331990"/>
                  </a:lnTo>
                  <a:lnTo>
                    <a:pt x="740549" y="327660"/>
                  </a:lnTo>
                  <a:close/>
                </a:path>
                <a:path w="1101725" h="340994">
                  <a:moveTo>
                    <a:pt x="785749" y="0"/>
                  </a:moveTo>
                  <a:lnTo>
                    <a:pt x="766991" y="0"/>
                  </a:lnTo>
                  <a:lnTo>
                    <a:pt x="766991" y="258622"/>
                  </a:lnTo>
                  <a:lnTo>
                    <a:pt x="785749" y="258622"/>
                  </a:lnTo>
                  <a:lnTo>
                    <a:pt x="785749" y="0"/>
                  </a:lnTo>
                  <a:close/>
                </a:path>
                <a:path w="1101725" h="340994">
                  <a:moveTo>
                    <a:pt x="803490" y="270865"/>
                  </a:moveTo>
                  <a:lnTo>
                    <a:pt x="793076" y="270865"/>
                  </a:lnTo>
                  <a:lnTo>
                    <a:pt x="776922" y="284213"/>
                  </a:lnTo>
                  <a:lnTo>
                    <a:pt x="776922" y="296341"/>
                  </a:lnTo>
                  <a:lnTo>
                    <a:pt x="793534" y="281813"/>
                  </a:lnTo>
                  <a:lnTo>
                    <a:pt x="793534" y="339420"/>
                  </a:lnTo>
                  <a:lnTo>
                    <a:pt x="803490" y="339420"/>
                  </a:lnTo>
                  <a:lnTo>
                    <a:pt x="803490" y="270865"/>
                  </a:lnTo>
                  <a:close/>
                </a:path>
                <a:path w="1101725" h="340994">
                  <a:moveTo>
                    <a:pt x="829017" y="0"/>
                  </a:moveTo>
                  <a:lnTo>
                    <a:pt x="810247" y="0"/>
                  </a:lnTo>
                  <a:lnTo>
                    <a:pt x="810247" y="258622"/>
                  </a:lnTo>
                  <a:lnTo>
                    <a:pt x="829017" y="258622"/>
                  </a:lnTo>
                  <a:lnTo>
                    <a:pt x="829017" y="0"/>
                  </a:lnTo>
                  <a:close/>
                </a:path>
                <a:path w="1101725" h="340994">
                  <a:moveTo>
                    <a:pt x="861644" y="0"/>
                  </a:moveTo>
                  <a:lnTo>
                    <a:pt x="842886" y="0"/>
                  </a:lnTo>
                  <a:lnTo>
                    <a:pt x="842886" y="258622"/>
                  </a:lnTo>
                  <a:lnTo>
                    <a:pt x="861644" y="258622"/>
                  </a:lnTo>
                  <a:lnTo>
                    <a:pt x="861644" y="0"/>
                  </a:lnTo>
                  <a:close/>
                </a:path>
                <a:path w="1101725" h="340994">
                  <a:moveTo>
                    <a:pt x="879360" y="270865"/>
                  </a:moveTo>
                  <a:lnTo>
                    <a:pt x="868959" y="270865"/>
                  </a:lnTo>
                  <a:lnTo>
                    <a:pt x="852805" y="284213"/>
                  </a:lnTo>
                  <a:lnTo>
                    <a:pt x="852805" y="296341"/>
                  </a:lnTo>
                  <a:lnTo>
                    <a:pt x="869416" y="281813"/>
                  </a:lnTo>
                  <a:lnTo>
                    <a:pt x="869416" y="339420"/>
                  </a:lnTo>
                  <a:lnTo>
                    <a:pt x="879360" y="339420"/>
                  </a:lnTo>
                  <a:lnTo>
                    <a:pt x="879360" y="270865"/>
                  </a:lnTo>
                  <a:close/>
                </a:path>
                <a:path w="1101725" h="340994">
                  <a:moveTo>
                    <a:pt x="905713" y="0"/>
                  </a:moveTo>
                  <a:lnTo>
                    <a:pt x="886129" y="0"/>
                  </a:lnTo>
                  <a:lnTo>
                    <a:pt x="886129" y="258622"/>
                  </a:lnTo>
                  <a:lnTo>
                    <a:pt x="905713" y="258622"/>
                  </a:lnTo>
                  <a:lnTo>
                    <a:pt x="905713" y="0"/>
                  </a:lnTo>
                  <a:close/>
                </a:path>
                <a:path w="1101725" h="340994">
                  <a:moveTo>
                    <a:pt x="926934" y="0"/>
                  </a:moveTo>
                  <a:lnTo>
                    <a:pt x="918768" y="0"/>
                  </a:lnTo>
                  <a:lnTo>
                    <a:pt x="918768" y="258622"/>
                  </a:lnTo>
                  <a:lnTo>
                    <a:pt x="926934" y="258622"/>
                  </a:lnTo>
                  <a:lnTo>
                    <a:pt x="926934" y="0"/>
                  </a:lnTo>
                  <a:close/>
                </a:path>
                <a:path w="1101725" h="340994">
                  <a:moveTo>
                    <a:pt x="967282" y="312102"/>
                  </a:moveTo>
                  <a:lnTo>
                    <a:pt x="965492" y="307289"/>
                  </a:lnTo>
                  <a:lnTo>
                    <a:pt x="958329" y="300062"/>
                  </a:lnTo>
                  <a:lnTo>
                    <a:pt x="953439" y="298119"/>
                  </a:lnTo>
                  <a:lnTo>
                    <a:pt x="947166" y="297865"/>
                  </a:lnTo>
                  <a:lnTo>
                    <a:pt x="964768" y="280263"/>
                  </a:lnTo>
                  <a:lnTo>
                    <a:pt x="964768" y="270865"/>
                  </a:lnTo>
                  <a:lnTo>
                    <a:pt x="923658" y="270865"/>
                  </a:lnTo>
                  <a:lnTo>
                    <a:pt x="923658" y="279171"/>
                  </a:lnTo>
                  <a:lnTo>
                    <a:pt x="952830" y="279171"/>
                  </a:lnTo>
                  <a:lnTo>
                    <a:pt x="934427" y="297980"/>
                  </a:lnTo>
                  <a:lnTo>
                    <a:pt x="934478" y="304863"/>
                  </a:lnTo>
                  <a:lnTo>
                    <a:pt x="944600" y="304647"/>
                  </a:lnTo>
                  <a:lnTo>
                    <a:pt x="949464" y="305689"/>
                  </a:lnTo>
                  <a:lnTo>
                    <a:pt x="955675" y="309854"/>
                  </a:lnTo>
                  <a:lnTo>
                    <a:pt x="957224" y="313105"/>
                  </a:lnTo>
                  <a:lnTo>
                    <a:pt x="957224" y="321818"/>
                  </a:lnTo>
                  <a:lnTo>
                    <a:pt x="955763" y="325297"/>
                  </a:lnTo>
                  <a:lnTo>
                    <a:pt x="949972" y="330568"/>
                  </a:lnTo>
                  <a:lnTo>
                    <a:pt x="946124" y="331876"/>
                  </a:lnTo>
                  <a:lnTo>
                    <a:pt x="938403" y="331876"/>
                  </a:lnTo>
                  <a:lnTo>
                    <a:pt x="935469" y="331482"/>
                  </a:lnTo>
                  <a:lnTo>
                    <a:pt x="929652" y="329907"/>
                  </a:lnTo>
                  <a:lnTo>
                    <a:pt x="926680" y="328701"/>
                  </a:lnTo>
                  <a:lnTo>
                    <a:pt x="923658" y="327063"/>
                  </a:lnTo>
                  <a:lnTo>
                    <a:pt x="923658" y="336918"/>
                  </a:lnTo>
                  <a:lnTo>
                    <a:pt x="926757" y="338086"/>
                  </a:lnTo>
                  <a:lnTo>
                    <a:pt x="929728" y="338963"/>
                  </a:lnTo>
                  <a:lnTo>
                    <a:pt x="935431" y="340106"/>
                  </a:lnTo>
                  <a:lnTo>
                    <a:pt x="938123" y="340410"/>
                  </a:lnTo>
                  <a:lnTo>
                    <a:pt x="948918" y="340410"/>
                  </a:lnTo>
                  <a:lnTo>
                    <a:pt x="955408" y="338416"/>
                  </a:lnTo>
                  <a:lnTo>
                    <a:pt x="964907" y="330441"/>
                  </a:lnTo>
                  <a:lnTo>
                    <a:pt x="967282" y="325005"/>
                  </a:lnTo>
                  <a:lnTo>
                    <a:pt x="967282" y="312102"/>
                  </a:lnTo>
                  <a:close/>
                </a:path>
                <a:path w="1101725" h="340994">
                  <a:moveTo>
                    <a:pt x="981608" y="0"/>
                  </a:moveTo>
                  <a:lnTo>
                    <a:pt x="973442" y="0"/>
                  </a:lnTo>
                  <a:lnTo>
                    <a:pt x="973442" y="258622"/>
                  </a:lnTo>
                  <a:lnTo>
                    <a:pt x="981608" y="258622"/>
                  </a:lnTo>
                  <a:lnTo>
                    <a:pt x="981608" y="0"/>
                  </a:lnTo>
                  <a:close/>
                </a:path>
                <a:path w="1101725" h="340994">
                  <a:moveTo>
                    <a:pt x="1003630" y="0"/>
                  </a:moveTo>
                  <a:lnTo>
                    <a:pt x="995464" y="0"/>
                  </a:lnTo>
                  <a:lnTo>
                    <a:pt x="995464" y="258622"/>
                  </a:lnTo>
                  <a:lnTo>
                    <a:pt x="1003630" y="258622"/>
                  </a:lnTo>
                  <a:lnTo>
                    <a:pt x="1003630" y="0"/>
                  </a:lnTo>
                  <a:close/>
                </a:path>
                <a:path w="1101725" h="340994">
                  <a:moveTo>
                    <a:pt x="1043990" y="312102"/>
                  </a:moveTo>
                  <a:lnTo>
                    <a:pt x="1042200" y="307289"/>
                  </a:lnTo>
                  <a:lnTo>
                    <a:pt x="1035037" y="300062"/>
                  </a:lnTo>
                  <a:lnTo>
                    <a:pt x="1030135" y="298119"/>
                  </a:lnTo>
                  <a:lnTo>
                    <a:pt x="1023874" y="297865"/>
                  </a:lnTo>
                  <a:lnTo>
                    <a:pt x="1041476" y="280263"/>
                  </a:lnTo>
                  <a:lnTo>
                    <a:pt x="1041476" y="270865"/>
                  </a:lnTo>
                  <a:lnTo>
                    <a:pt x="1000366" y="270865"/>
                  </a:lnTo>
                  <a:lnTo>
                    <a:pt x="1000366" y="279171"/>
                  </a:lnTo>
                  <a:lnTo>
                    <a:pt x="1029538" y="279171"/>
                  </a:lnTo>
                  <a:lnTo>
                    <a:pt x="1011135" y="297980"/>
                  </a:lnTo>
                  <a:lnTo>
                    <a:pt x="1011186" y="304863"/>
                  </a:lnTo>
                  <a:lnTo>
                    <a:pt x="1021308" y="304647"/>
                  </a:lnTo>
                  <a:lnTo>
                    <a:pt x="1026172" y="305689"/>
                  </a:lnTo>
                  <a:lnTo>
                    <a:pt x="1032383" y="309854"/>
                  </a:lnTo>
                  <a:lnTo>
                    <a:pt x="1033932" y="313105"/>
                  </a:lnTo>
                  <a:lnTo>
                    <a:pt x="1033932" y="321818"/>
                  </a:lnTo>
                  <a:lnTo>
                    <a:pt x="1032471" y="325297"/>
                  </a:lnTo>
                  <a:lnTo>
                    <a:pt x="1026680" y="330568"/>
                  </a:lnTo>
                  <a:lnTo>
                    <a:pt x="1022832" y="331876"/>
                  </a:lnTo>
                  <a:lnTo>
                    <a:pt x="1015111" y="331876"/>
                  </a:lnTo>
                  <a:lnTo>
                    <a:pt x="1012177" y="331482"/>
                  </a:lnTo>
                  <a:lnTo>
                    <a:pt x="1006360" y="329907"/>
                  </a:lnTo>
                  <a:lnTo>
                    <a:pt x="1003388" y="328701"/>
                  </a:lnTo>
                  <a:lnTo>
                    <a:pt x="1000366" y="327063"/>
                  </a:lnTo>
                  <a:lnTo>
                    <a:pt x="1000366" y="336918"/>
                  </a:lnTo>
                  <a:lnTo>
                    <a:pt x="1003465" y="338086"/>
                  </a:lnTo>
                  <a:lnTo>
                    <a:pt x="1006436" y="338963"/>
                  </a:lnTo>
                  <a:lnTo>
                    <a:pt x="1012139" y="340106"/>
                  </a:lnTo>
                  <a:lnTo>
                    <a:pt x="1014831" y="340410"/>
                  </a:lnTo>
                  <a:lnTo>
                    <a:pt x="1025626" y="340410"/>
                  </a:lnTo>
                  <a:lnTo>
                    <a:pt x="1032116" y="338416"/>
                  </a:lnTo>
                  <a:lnTo>
                    <a:pt x="1041628" y="330441"/>
                  </a:lnTo>
                  <a:lnTo>
                    <a:pt x="1043990" y="325005"/>
                  </a:lnTo>
                  <a:lnTo>
                    <a:pt x="1043990" y="312102"/>
                  </a:lnTo>
                  <a:close/>
                </a:path>
                <a:path w="1101725" h="340994">
                  <a:moveTo>
                    <a:pt x="1057490" y="0"/>
                  </a:moveTo>
                  <a:lnTo>
                    <a:pt x="1049324" y="0"/>
                  </a:lnTo>
                  <a:lnTo>
                    <a:pt x="1049324" y="258622"/>
                  </a:lnTo>
                  <a:lnTo>
                    <a:pt x="1057490" y="258622"/>
                  </a:lnTo>
                  <a:lnTo>
                    <a:pt x="1057490" y="0"/>
                  </a:lnTo>
                  <a:close/>
                </a:path>
                <a:path w="1101725" h="340994">
                  <a:moveTo>
                    <a:pt x="1079525" y="0"/>
                  </a:moveTo>
                  <a:lnTo>
                    <a:pt x="1071359" y="0"/>
                  </a:lnTo>
                  <a:lnTo>
                    <a:pt x="1071359" y="323913"/>
                  </a:lnTo>
                  <a:lnTo>
                    <a:pt x="1079525" y="323913"/>
                  </a:lnTo>
                  <a:lnTo>
                    <a:pt x="1079525" y="0"/>
                  </a:lnTo>
                  <a:close/>
                </a:path>
                <a:path w="1101725" h="340994">
                  <a:moveTo>
                    <a:pt x="1101559" y="0"/>
                  </a:moveTo>
                  <a:lnTo>
                    <a:pt x="1093393" y="0"/>
                  </a:lnTo>
                  <a:lnTo>
                    <a:pt x="1093393" y="323913"/>
                  </a:lnTo>
                  <a:lnTo>
                    <a:pt x="1101559" y="323913"/>
                  </a:lnTo>
                  <a:lnTo>
                    <a:pt x="11015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31228" y="2358009"/>
              <a:ext cx="1191895" cy="141605"/>
            </a:xfrm>
            <a:custGeom>
              <a:avLst/>
              <a:gdLst/>
              <a:ahLst/>
              <a:cxnLst/>
              <a:rect l="l" t="t" r="r" b="b"/>
              <a:pathLst>
                <a:path w="1191895" h="141605">
                  <a:moveTo>
                    <a:pt x="1191602" y="0"/>
                  </a:moveTo>
                  <a:lnTo>
                    <a:pt x="0" y="0"/>
                  </a:lnTo>
                  <a:lnTo>
                    <a:pt x="0" y="141249"/>
                  </a:lnTo>
                  <a:lnTo>
                    <a:pt x="1191602" y="141249"/>
                  </a:lnTo>
                  <a:lnTo>
                    <a:pt x="1191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1" name="object 3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13283" y="1039596"/>
            <a:ext cx="870280" cy="708228"/>
          </a:xfrm>
          <a:prstGeom prst="rect">
            <a:avLst/>
          </a:prstGeom>
        </p:spPr>
      </p:pic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283691" y="2952085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3081294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189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6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15" dirty="0">
                          <a:latin typeface="Trebuchet MS"/>
                          <a:cs typeface="Trebuchet MS"/>
                        </a:rPr>
                        <a:t>6001021181123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16001010426669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3" name="object 33"/>
          <p:cNvSpPr/>
          <p:nvPr/>
        </p:nvSpPr>
        <p:spPr>
          <a:xfrm>
            <a:off x="2006549" y="1869377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2338193" y="1918833"/>
            <a:ext cx="107759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5115" marR="5080" indent="-273050">
              <a:lnSpc>
                <a:spcPct val="100000"/>
              </a:lnSpc>
              <a:spcBef>
                <a:spcPts val="100"/>
              </a:spcBef>
            </a:pPr>
            <a:r>
              <a:rPr sz="1000" b="1" spc="-95" dirty="0">
                <a:latin typeface="Trebuchet MS"/>
                <a:cs typeface="Trebuchet MS"/>
              </a:rPr>
              <a:t>JEL</a:t>
            </a:r>
            <a:r>
              <a:rPr sz="1000" b="1" spc="-170" dirty="0">
                <a:latin typeface="Trebuchet MS"/>
                <a:cs typeface="Trebuchet MS"/>
              </a:rPr>
              <a:t>L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GRANADILLA  </a:t>
            </a:r>
            <a:r>
              <a:rPr sz="1000" b="1" spc="-60" dirty="0">
                <a:latin typeface="Trebuchet MS"/>
                <a:cs typeface="Trebuchet MS"/>
              </a:rPr>
              <a:t>FLAVOUR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2108145" y="2933401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3081295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200" dirty="0">
                          <a:latin typeface="Trebuchet MS"/>
                          <a:cs typeface="Trebuchet MS"/>
                        </a:rPr>
                        <a:t>23400x241079g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35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4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160" dirty="0">
                          <a:latin typeface="Trebuchet MS"/>
                          <a:cs typeface="Trebuchet MS"/>
                        </a:rPr>
                        <a:t>8</a:t>
                      </a:r>
                      <a:r>
                        <a:rPr sz="800" spc="-19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0" dirty="0">
                          <a:latin typeface="Trebuchet MS"/>
                          <a:cs typeface="Trebuchet MS"/>
                        </a:rPr>
                        <a:t>9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70" dirty="0">
                          <a:latin typeface="Trebuchet MS"/>
                          <a:cs typeface="Trebuchet MS"/>
                        </a:rPr>
                        <a:t>610401021181130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16001010426</a:t>
                      </a:r>
                      <a:r>
                        <a:rPr sz="800" spc="-35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40" dirty="0"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800" spc="-350" dirty="0"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800" spc="-40" dirty="0">
                          <a:latin typeface="Trebuchet MS"/>
                          <a:cs typeface="Trebuchet MS"/>
                        </a:rPr>
                        <a:t>8</a:t>
                      </a:r>
                      <a:r>
                        <a:rPr sz="800" spc="-35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36" name="object 36"/>
          <p:cNvGrpSpPr/>
          <p:nvPr/>
        </p:nvGrpSpPr>
        <p:grpSpPr>
          <a:xfrm>
            <a:off x="2260663" y="2358936"/>
            <a:ext cx="1224280" cy="536575"/>
            <a:chOff x="2260663" y="2358936"/>
            <a:chExt cx="1224280" cy="536575"/>
          </a:xfrm>
        </p:grpSpPr>
        <p:sp>
          <p:nvSpPr>
            <p:cNvPr id="37" name="object 37"/>
            <p:cNvSpPr/>
            <p:nvPr/>
          </p:nvSpPr>
          <p:spPr>
            <a:xfrm>
              <a:off x="2260663" y="2412301"/>
              <a:ext cx="1224280" cy="483234"/>
            </a:xfrm>
            <a:custGeom>
              <a:avLst/>
              <a:gdLst/>
              <a:ahLst/>
              <a:cxnLst/>
              <a:rect l="l" t="t" r="r" b="b"/>
              <a:pathLst>
                <a:path w="1224279" h="483235">
                  <a:moveTo>
                    <a:pt x="1224000" y="0"/>
                  </a:moveTo>
                  <a:lnTo>
                    <a:pt x="0" y="0"/>
                  </a:lnTo>
                  <a:lnTo>
                    <a:pt x="0" y="483069"/>
                  </a:lnTo>
                  <a:lnTo>
                    <a:pt x="1224000" y="483069"/>
                  </a:lnTo>
                  <a:lnTo>
                    <a:pt x="12240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285187" y="2500185"/>
              <a:ext cx="1101725" cy="347345"/>
            </a:xfrm>
            <a:custGeom>
              <a:avLst/>
              <a:gdLst/>
              <a:ahLst/>
              <a:cxnLst/>
              <a:rect l="l" t="t" r="r" b="b"/>
              <a:pathLst>
                <a:path w="1101725" h="347344">
                  <a:moveTo>
                    <a:pt x="46139" y="317779"/>
                  </a:moveTo>
                  <a:lnTo>
                    <a:pt x="44119" y="312610"/>
                  </a:lnTo>
                  <a:lnTo>
                    <a:pt x="42151" y="310591"/>
                  </a:lnTo>
                  <a:lnTo>
                    <a:pt x="36296" y="304596"/>
                  </a:lnTo>
                  <a:lnTo>
                    <a:pt x="36296" y="319976"/>
                  </a:lnTo>
                  <a:lnTo>
                    <a:pt x="36258" y="328714"/>
                  </a:lnTo>
                  <a:lnTo>
                    <a:pt x="35153" y="332105"/>
                  </a:lnTo>
                  <a:lnTo>
                    <a:pt x="30556" y="337197"/>
                  </a:lnTo>
                  <a:lnTo>
                    <a:pt x="27368" y="338467"/>
                  </a:lnTo>
                  <a:lnTo>
                    <a:pt x="19164" y="338467"/>
                  </a:lnTo>
                  <a:lnTo>
                    <a:pt x="15887" y="337197"/>
                  </a:lnTo>
                  <a:lnTo>
                    <a:pt x="11036" y="332105"/>
                  </a:lnTo>
                  <a:lnTo>
                    <a:pt x="9829" y="328714"/>
                  </a:lnTo>
                  <a:lnTo>
                    <a:pt x="9918" y="319976"/>
                  </a:lnTo>
                  <a:lnTo>
                    <a:pt x="11036" y="316890"/>
                  </a:lnTo>
                  <a:lnTo>
                    <a:pt x="15811" y="311848"/>
                  </a:lnTo>
                  <a:lnTo>
                    <a:pt x="19024" y="310591"/>
                  </a:lnTo>
                  <a:lnTo>
                    <a:pt x="27165" y="310591"/>
                  </a:lnTo>
                  <a:lnTo>
                    <a:pt x="30416" y="311810"/>
                  </a:lnTo>
                  <a:lnTo>
                    <a:pt x="35115" y="316674"/>
                  </a:lnTo>
                  <a:lnTo>
                    <a:pt x="36296" y="319976"/>
                  </a:lnTo>
                  <a:lnTo>
                    <a:pt x="36296" y="304596"/>
                  </a:lnTo>
                  <a:lnTo>
                    <a:pt x="36042" y="304330"/>
                  </a:lnTo>
                  <a:lnTo>
                    <a:pt x="34937" y="303885"/>
                  </a:lnTo>
                  <a:lnTo>
                    <a:pt x="30975" y="302272"/>
                  </a:lnTo>
                  <a:lnTo>
                    <a:pt x="23431" y="302272"/>
                  </a:lnTo>
                  <a:lnTo>
                    <a:pt x="21996" y="302399"/>
                  </a:lnTo>
                  <a:lnTo>
                    <a:pt x="19151" y="302945"/>
                  </a:lnTo>
                  <a:lnTo>
                    <a:pt x="17767" y="303352"/>
                  </a:lnTo>
                  <a:lnTo>
                    <a:pt x="16421" y="303885"/>
                  </a:lnTo>
                  <a:lnTo>
                    <a:pt x="20294" y="298361"/>
                  </a:lnTo>
                  <a:lnTo>
                    <a:pt x="24142" y="293458"/>
                  </a:lnTo>
                  <a:lnTo>
                    <a:pt x="31762" y="284835"/>
                  </a:lnTo>
                  <a:lnTo>
                    <a:pt x="35788" y="280822"/>
                  </a:lnTo>
                  <a:lnTo>
                    <a:pt x="40017" y="277126"/>
                  </a:lnTo>
                  <a:lnTo>
                    <a:pt x="27533" y="277126"/>
                  </a:lnTo>
                  <a:lnTo>
                    <a:pt x="2222" y="309041"/>
                  </a:lnTo>
                  <a:lnTo>
                    <a:pt x="0" y="316204"/>
                  </a:lnTo>
                  <a:lnTo>
                    <a:pt x="0" y="330327"/>
                  </a:lnTo>
                  <a:lnTo>
                    <a:pt x="2108" y="336130"/>
                  </a:lnTo>
                  <a:lnTo>
                    <a:pt x="10579" y="344830"/>
                  </a:lnTo>
                  <a:lnTo>
                    <a:pt x="16230" y="347002"/>
                  </a:lnTo>
                  <a:lnTo>
                    <a:pt x="30060" y="347002"/>
                  </a:lnTo>
                  <a:lnTo>
                    <a:pt x="35547" y="344868"/>
                  </a:lnTo>
                  <a:lnTo>
                    <a:pt x="41922" y="338467"/>
                  </a:lnTo>
                  <a:lnTo>
                    <a:pt x="44018" y="336359"/>
                  </a:lnTo>
                  <a:lnTo>
                    <a:pt x="46139" y="330835"/>
                  </a:lnTo>
                  <a:lnTo>
                    <a:pt x="46139" y="317779"/>
                  </a:lnTo>
                  <a:close/>
                </a:path>
                <a:path w="1101725" h="347344">
                  <a:moveTo>
                    <a:pt x="79095" y="0"/>
                  </a:moveTo>
                  <a:lnTo>
                    <a:pt x="70129" y="0"/>
                  </a:lnTo>
                  <a:lnTo>
                    <a:pt x="70129" y="330708"/>
                  </a:lnTo>
                  <a:lnTo>
                    <a:pt x="79095" y="330708"/>
                  </a:lnTo>
                  <a:lnTo>
                    <a:pt x="79095" y="0"/>
                  </a:lnTo>
                  <a:close/>
                </a:path>
                <a:path w="1101725" h="347344">
                  <a:moveTo>
                    <a:pt x="100330" y="0"/>
                  </a:moveTo>
                  <a:lnTo>
                    <a:pt x="92151" y="0"/>
                  </a:lnTo>
                  <a:lnTo>
                    <a:pt x="92151" y="330708"/>
                  </a:lnTo>
                  <a:lnTo>
                    <a:pt x="100330" y="330708"/>
                  </a:lnTo>
                  <a:lnTo>
                    <a:pt x="100330" y="0"/>
                  </a:lnTo>
                  <a:close/>
                </a:path>
                <a:path w="1101725" h="347344">
                  <a:moveTo>
                    <a:pt x="154990" y="0"/>
                  </a:moveTo>
                  <a:lnTo>
                    <a:pt x="135407" y="0"/>
                  </a:lnTo>
                  <a:lnTo>
                    <a:pt x="135407" y="265430"/>
                  </a:lnTo>
                  <a:lnTo>
                    <a:pt x="154990" y="265430"/>
                  </a:lnTo>
                  <a:lnTo>
                    <a:pt x="154990" y="0"/>
                  </a:lnTo>
                  <a:close/>
                </a:path>
                <a:path w="1101725" h="347344">
                  <a:moveTo>
                    <a:pt x="164452" y="303911"/>
                  </a:moveTo>
                  <a:lnTo>
                    <a:pt x="163855" y="297180"/>
                  </a:lnTo>
                  <a:lnTo>
                    <a:pt x="161429" y="286486"/>
                  </a:lnTo>
                  <a:lnTo>
                    <a:pt x="160515" y="284556"/>
                  </a:lnTo>
                  <a:lnTo>
                    <a:pt x="159664" y="282727"/>
                  </a:lnTo>
                  <a:lnTo>
                    <a:pt x="157314" y="280517"/>
                  </a:lnTo>
                  <a:lnTo>
                    <a:pt x="155968" y="279209"/>
                  </a:lnTo>
                  <a:lnTo>
                    <a:pt x="154559" y="278523"/>
                  </a:lnTo>
                  <a:lnTo>
                    <a:pt x="154559" y="319671"/>
                  </a:lnTo>
                  <a:lnTo>
                    <a:pt x="154343" y="324154"/>
                  </a:lnTo>
                  <a:lnTo>
                    <a:pt x="144348" y="338785"/>
                  </a:lnTo>
                  <a:lnTo>
                    <a:pt x="137541" y="338785"/>
                  </a:lnTo>
                  <a:lnTo>
                    <a:pt x="134950" y="338493"/>
                  </a:lnTo>
                  <a:lnTo>
                    <a:pt x="132194" y="337312"/>
                  </a:lnTo>
                  <a:lnTo>
                    <a:pt x="131203" y="336219"/>
                  </a:lnTo>
                  <a:lnTo>
                    <a:pt x="130556" y="334632"/>
                  </a:lnTo>
                  <a:lnTo>
                    <a:pt x="129743" y="332765"/>
                  </a:lnTo>
                  <a:lnTo>
                    <a:pt x="129133" y="329933"/>
                  </a:lnTo>
                  <a:lnTo>
                    <a:pt x="128358" y="322237"/>
                  </a:lnTo>
                  <a:lnTo>
                    <a:pt x="128231" y="319392"/>
                  </a:lnTo>
                  <a:lnTo>
                    <a:pt x="128231" y="303911"/>
                  </a:lnTo>
                  <a:lnTo>
                    <a:pt x="138087" y="284556"/>
                  </a:lnTo>
                  <a:lnTo>
                    <a:pt x="144665" y="284556"/>
                  </a:lnTo>
                  <a:lnTo>
                    <a:pt x="154559" y="319671"/>
                  </a:lnTo>
                  <a:lnTo>
                    <a:pt x="154559" y="278523"/>
                  </a:lnTo>
                  <a:lnTo>
                    <a:pt x="153936" y="278206"/>
                  </a:lnTo>
                  <a:lnTo>
                    <a:pt x="148615" y="276898"/>
                  </a:lnTo>
                  <a:lnTo>
                    <a:pt x="145300" y="276567"/>
                  </a:lnTo>
                  <a:lnTo>
                    <a:pt x="136842" y="276567"/>
                  </a:lnTo>
                  <a:lnTo>
                    <a:pt x="118338" y="319671"/>
                  </a:lnTo>
                  <a:lnTo>
                    <a:pt x="118821" y="325615"/>
                  </a:lnTo>
                  <a:lnTo>
                    <a:pt x="136842" y="347205"/>
                  </a:lnTo>
                  <a:lnTo>
                    <a:pt x="145834" y="347205"/>
                  </a:lnTo>
                  <a:lnTo>
                    <a:pt x="162902" y="330911"/>
                  </a:lnTo>
                  <a:lnTo>
                    <a:pt x="163944" y="325970"/>
                  </a:lnTo>
                  <a:lnTo>
                    <a:pt x="164452" y="319671"/>
                  </a:lnTo>
                  <a:lnTo>
                    <a:pt x="164452" y="303911"/>
                  </a:lnTo>
                  <a:close/>
                </a:path>
                <a:path w="1101725" h="347344">
                  <a:moveTo>
                    <a:pt x="177025" y="0"/>
                  </a:moveTo>
                  <a:lnTo>
                    <a:pt x="168859" y="0"/>
                  </a:lnTo>
                  <a:lnTo>
                    <a:pt x="168859" y="265430"/>
                  </a:lnTo>
                  <a:lnTo>
                    <a:pt x="177025" y="265430"/>
                  </a:lnTo>
                  <a:lnTo>
                    <a:pt x="177025" y="0"/>
                  </a:lnTo>
                  <a:close/>
                </a:path>
                <a:path w="1101725" h="347344">
                  <a:moveTo>
                    <a:pt x="198247" y="0"/>
                  </a:moveTo>
                  <a:lnTo>
                    <a:pt x="190068" y="0"/>
                  </a:lnTo>
                  <a:lnTo>
                    <a:pt x="190068" y="265430"/>
                  </a:lnTo>
                  <a:lnTo>
                    <a:pt x="198247" y="265430"/>
                  </a:lnTo>
                  <a:lnTo>
                    <a:pt x="198247" y="0"/>
                  </a:lnTo>
                  <a:close/>
                </a:path>
                <a:path w="1101725" h="347344">
                  <a:moveTo>
                    <a:pt x="240334" y="303911"/>
                  </a:moveTo>
                  <a:lnTo>
                    <a:pt x="233197" y="280517"/>
                  </a:lnTo>
                  <a:lnTo>
                    <a:pt x="231851" y="279209"/>
                  </a:lnTo>
                  <a:lnTo>
                    <a:pt x="230454" y="278523"/>
                  </a:lnTo>
                  <a:lnTo>
                    <a:pt x="230454" y="319671"/>
                  </a:lnTo>
                  <a:lnTo>
                    <a:pt x="230225" y="324154"/>
                  </a:lnTo>
                  <a:lnTo>
                    <a:pt x="220230" y="338785"/>
                  </a:lnTo>
                  <a:lnTo>
                    <a:pt x="213423" y="338785"/>
                  </a:lnTo>
                  <a:lnTo>
                    <a:pt x="210832" y="338493"/>
                  </a:lnTo>
                  <a:lnTo>
                    <a:pt x="208089" y="337312"/>
                  </a:lnTo>
                  <a:lnTo>
                    <a:pt x="207086" y="336219"/>
                  </a:lnTo>
                  <a:lnTo>
                    <a:pt x="206438" y="334632"/>
                  </a:lnTo>
                  <a:lnTo>
                    <a:pt x="205625" y="332765"/>
                  </a:lnTo>
                  <a:lnTo>
                    <a:pt x="205016" y="329933"/>
                  </a:lnTo>
                  <a:lnTo>
                    <a:pt x="204241" y="322237"/>
                  </a:lnTo>
                  <a:lnTo>
                    <a:pt x="204127" y="319392"/>
                  </a:lnTo>
                  <a:lnTo>
                    <a:pt x="204114" y="303911"/>
                  </a:lnTo>
                  <a:lnTo>
                    <a:pt x="204279" y="300342"/>
                  </a:lnTo>
                  <a:lnTo>
                    <a:pt x="213969" y="284556"/>
                  </a:lnTo>
                  <a:lnTo>
                    <a:pt x="220548" y="284556"/>
                  </a:lnTo>
                  <a:lnTo>
                    <a:pt x="230454" y="319671"/>
                  </a:lnTo>
                  <a:lnTo>
                    <a:pt x="230454" y="278523"/>
                  </a:lnTo>
                  <a:lnTo>
                    <a:pt x="229819" y="278206"/>
                  </a:lnTo>
                  <a:lnTo>
                    <a:pt x="224497" y="276898"/>
                  </a:lnTo>
                  <a:lnTo>
                    <a:pt x="221183" y="276567"/>
                  </a:lnTo>
                  <a:lnTo>
                    <a:pt x="212725" y="276567"/>
                  </a:lnTo>
                  <a:lnTo>
                    <a:pt x="194221" y="319671"/>
                  </a:lnTo>
                  <a:lnTo>
                    <a:pt x="194703" y="325615"/>
                  </a:lnTo>
                  <a:lnTo>
                    <a:pt x="212725" y="347205"/>
                  </a:lnTo>
                  <a:lnTo>
                    <a:pt x="221716" y="347205"/>
                  </a:lnTo>
                  <a:lnTo>
                    <a:pt x="238785" y="330911"/>
                  </a:lnTo>
                  <a:lnTo>
                    <a:pt x="239826" y="325970"/>
                  </a:lnTo>
                  <a:lnTo>
                    <a:pt x="240334" y="319671"/>
                  </a:lnTo>
                  <a:lnTo>
                    <a:pt x="240334" y="303911"/>
                  </a:lnTo>
                  <a:close/>
                </a:path>
                <a:path w="1101725" h="347344">
                  <a:moveTo>
                    <a:pt x="252907" y="0"/>
                  </a:moveTo>
                  <a:lnTo>
                    <a:pt x="222719" y="0"/>
                  </a:lnTo>
                  <a:lnTo>
                    <a:pt x="222719" y="265430"/>
                  </a:lnTo>
                  <a:lnTo>
                    <a:pt x="252907" y="265430"/>
                  </a:lnTo>
                  <a:lnTo>
                    <a:pt x="252907" y="0"/>
                  </a:lnTo>
                  <a:close/>
                </a:path>
                <a:path w="1101725" h="347344">
                  <a:moveTo>
                    <a:pt x="285546" y="0"/>
                  </a:moveTo>
                  <a:lnTo>
                    <a:pt x="266776" y="0"/>
                  </a:lnTo>
                  <a:lnTo>
                    <a:pt x="266776" y="265430"/>
                  </a:lnTo>
                  <a:lnTo>
                    <a:pt x="285546" y="265430"/>
                  </a:lnTo>
                  <a:lnTo>
                    <a:pt x="285546" y="0"/>
                  </a:lnTo>
                  <a:close/>
                </a:path>
                <a:path w="1101725" h="347344">
                  <a:moveTo>
                    <a:pt x="302463" y="277672"/>
                  </a:moveTo>
                  <a:lnTo>
                    <a:pt x="292049" y="277672"/>
                  </a:lnTo>
                  <a:lnTo>
                    <a:pt x="275894" y="291020"/>
                  </a:lnTo>
                  <a:lnTo>
                    <a:pt x="275894" y="303149"/>
                  </a:lnTo>
                  <a:lnTo>
                    <a:pt x="292506" y="288620"/>
                  </a:lnTo>
                  <a:lnTo>
                    <a:pt x="292506" y="346227"/>
                  </a:lnTo>
                  <a:lnTo>
                    <a:pt x="302463" y="346227"/>
                  </a:lnTo>
                  <a:lnTo>
                    <a:pt x="302463" y="277672"/>
                  </a:lnTo>
                  <a:close/>
                </a:path>
                <a:path w="1101725" h="347344">
                  <a:moveTo>
                    <a:pt x="328803" y="0"/>
                  </a:moveTo>
                  <a:lnTo>
                    <a:pt x="310032" y="0"/>
                  </a:lnTo>
                  <a:lnTo>
                    <a:pt x="310032" y="265430"/>
                  </a:lnTo>
                  <a:lnTo>
                    <a:pt x="328803" y="265430"/>
                  </a:lnTo>
                  <a:lnTo>
                    <a:pt x="328803" y="0"/>
                  </a:lnTo>
                  <a:close/>
                </a:path>
                <a:path w="1101725" h="347344">
                  <a:moveTo>
                    <a:pt x="350837" y="0"/>
                  </a:moveTo>
                  <a:lnTo>
                    <a:pt x="342671" y="0"/>
                  </a:lnTo>
                  <a:lnTo>
                    <a:pt x="342671" y="265430"/>
                  </a:lnTo>
                  <a:lnTo>
                    <a:pt x="350837" y="265430"/>
                  </a:lnTo>
                  <a:lnTo>
                    <a:pt x="350837" y="0"/>
                  </a:lnTo>
                  <a:close/>
                </a:path>
                <a:path w="1101725" h="347344">
                  <a:moveTo>
                    <a:pt x="392938" y="303911"/>
                  </a:moveTo>
                  <a:lnTo>
                    <a:pt x="392341" y="297180"/>
                  </a:lnTo>
                  <a:lnTo>
                    <a:pt x="389902" y="286486"/>
                  </a:lnTo>
                  <a:lnTo>
                    <a:pt x="388988" y="284556"/>
                  </a:lnTo>
                  <a:lnTo>
                    <a:pt x="388137" y="282727"/>
                  </a:lnTo>
                  <a:lnTo>
                    <a:pt x="384441" y="279209"/>
                  </a:lnTo>
                  <a:lnTo>
                    <a:pt x="383044" y="278523"/>
                  </a:lnTo>
                  <a:lnTo>
                    <a:pt x="383044" y="319671"/>
                  </a:lnTo>
                  <a:lnTo>
                    <a:pt x="382828" y="324154"/>
                  </a:lnTo>
                  <a:lnTo>
                    <a:pt x="372833" y="338785"/>
                  </a:lnTo>
                  <a:lnTo>
                    <a:pt x="366026" y="338785"/>
                  </a:lnTo>
                  <a:lnTo>
                    <a:pt x="363435" y="338493"/>
                  </a:lnTo>
                  <a:lnTo>
                    <a:pt x="360680" y="337312"/>
                  </a:lnTo>
                  <a:lnTo>
                    <a:pt x="359676" y="336219"/>
                  </a:lnTo>
                  <a:lnTo>
                    <a:pt x="359041" y="334632"/>
                  </a:lnTo>
                  <a:lnTo>
                    <a:pt x="358216" y="332765"/>
                  </a:lnTo>
                  <a:lnTo>
                    <a:pt x="357619" y="329933"/>
                  </a:lnTo>
                  <a:lnTo>
                    <a:pt x="356844" y="322237"/>
                  </a:lnTo>
                  <a:lnTo>
                    <a:pt x="356717" y="319392"/>
                  </a:lnTo>
                  <a:lnTo>
                    <a:pt x="356704" y="303911"/>
                  </a:lnTo>
                  <a:lnTo>
                    <a:pt x="356870" y="300342"/>
                  </a:lnTo>
                  <a:lnTo>
                    <a:pt x="366572" y="284556"/>
                  </a:lnTo>
                  <a:lnTo>
                    <a:pt x="373151" y="284556"/>
                  </a:lnTo>
                  <a:lnTo>
                    <a:pt x="383044" y="319671"/>
                  </a:lnTo>
                  <a:lnTo>
                    <a:pt x="383044" y="278523"/>
                  </a:lnTo>
                  <a:lnTo>
                    <a:pt x="382422" y="278206"/>
                  </a:lnTo>
                  <a:lnTo>
                    <a:pt x="377101" y="276898"/>
                  </a:lnTo>
                  <a:lnTo>
                    <a:pt x="373786" y="276567"/>
                  </a:lnTo>
                  <a:lnTo>
                    <a:pt x="365328" y="276567"/>
                  </a:lnTo>
                  <a:lnTo>
                    <a:pt x="346811" y="319671"/>
                  </a:lnTo>
                  <a:lnTo>
                    <a:pt x="347306" y="325615"/>
                  </a:lnTo>
                  <a:lnTo>
                    <a:pt x="365328" y="347205"/>
                  </a:lnTo>
                  <a:lnTo>
                    <a:pt x="374319" y="347205"/>
                  </a:lnTo>
                  <a:lnTo>
                    <a:pt x="389166" y="338785"/>
                  </a:lnTo>
                  <a:lnTo>
                    <a:pt x="390372" y="335876"/>
                  </a:lnTo>
                  <a:lnTo>
                    <a:pt x="391388" y="330911"/>
                  </a:lnTo>
                  <a:lnTo>
                    <a:pt x="392430" y="325970"/>
                  </a:lnTo>
                  <a:lnTo>
                    <a:pt x="392938" y="319671"/>
                  </a:lnTo>
                  <a:lnTo>
                    <a:pt x="392938" y="303911"/>
                  </a:lnTo>
                  <a:close/>
                </a:path>
                <a:path w="1101725" h="347344">
                  <a:moveTo>
                    <a:pt x="405498" y="0"/>
                  </a:moveTo>
                  <a:lnTo>
                    <a:pt x="375310" y="0"/>
                  </a:lnTo>
                  <a:lnTo>
                    <a:pt x="375310" y="265430"/>
                  </a:lnTo>
                  <a:lnTo>
                    <a:pt x="405498" y="265430"/>
                  </a:lnTo>
                  <a:lnTo>
                    <a:pt x="405498" y="0"/>
                  </a:lnTo>
                  <a:close/>
                </a:path>
                <a:path w="1101725" h="347344">
                  <a:moveTo>
                    <a:pt x="437324" y="0"/>
                  </a:moveTo>
                  <a:lnTo>
                    <a:pt x="429158" y="0"/>
                  </a:lnTo>
                  <a:lnTo>
                    <a:pt x="429158" y="265430"/>
                  </a:lnTo>
                  <a:lnTo>
                    <a:pt x="437324" y="265430"/>
                  </a:lnTo>
                  <a:lnTo>
                    <a:pt x="437324" y="0"/>
                  </a:lnTo>
                  <a:close/>
                </a:path>
                <a:path w="1101725" h="347344">
                  <a:moveTo>
                    <a:pt x="466636" y="289623"/>
                  </a:moveTo>
                  <a:lnTo>
                    <a:pt x="464642" y="285038"/>
                  </a:lnTo>
                  <a:lnTo>
                    <a:pt x="456717" y="278269"/>
                  </a:lnTo>
                  <a:lnTo>
                    <a:pt x="451294" y="276580"/>
                  </a:lnTo>
                  <a:lnTo>
                    <a:pt x="440931" y="276580"/>
                  </a:lnTo>
                  <a:lnTo>
                    <a:pt x="437692" y="276974"/>
                  </a:lnTo>
                  <a:lnTo>
                    <a:pt x="431685" y="278625"/>
                  </a:lnTo>
                  <a:lnTo>
                    <a:pt x="428840" y="279857"/>
                  </a:lnTo>
                  <a:lnTo>
                    <a:pt x="426173" y="281520"/>
                  </a:lnTo>
                  <a:lnTo>
                    <a:pt x="426173" y="292214"/>
                  </a:lnTo>
                  <a:lnTo>
                    <a:pt x="430199" y="289534"/>
                  </a:lnTo>
                  <a:lnTo>
                    <a:pt x="433717" y="287566"/>
                  </a:lnTo>
                  <a:lnTo>
                    <a:pt x="439737" y="285064"/>
                  </a:lnTo>
                  <a:lnTo>
                    <a:pt x="442455" y="284454"/>
                  </a:lnTo>
                  <a:lnTo>
                    <a:pt x="448221" y="284454"/>
                  </a:lnTo>
                  <a:lnTo>
                    <a:pt x="451002" y="285394"/>
                  </a:lnTo>
                  <a:lnTo>
                    <a:pt x="455371" y="289166"/>
                  </a:lnTo>
                  <a:lnTo>
                    <a:pt x="456463" y="291503"/>
                  </a:lnTo>
                  <a:lnTo>
                    <a:pt x="456463" y="296773"/>
                  </a:lnTo>
                  <a:lnTo>
                    <a:pt x="455752" y="299034"/>
                  </a:lnTo>
                  <a:lnTo>
                    <a:pt x="452945" y="303060"/>
                  </a:lnTo>
                  <a:lnTo>
                    <a:pt x="450380" y="305320"/>
                  </a:lnTo>
                  <a:lnTo>
                    <a:pt x="438823" y="313080"/>
                  </a:lnTo>
                  <a:lnTo>
                    <a:pt x="433705" y="316560"/>
                  </a:lnTo>
                  <a:lnTo>
                    <a:pt x="430072" y="320421"/>
                  </a:lnTo>
                  <a:lnTo>
                    <a:pt x="425869" y="328841"/>
                  </a:lnTo>
                  <a:lnTo>
                    <a:pt x="424815" y="334518"/>
                  </a:lnTo>
                  <a:lnTo>
                    <a:pt x="424815" y="341642"/>
                  </a:lnTo>
                  <a:lnTo>
                    <a:pt x="424980" y="345681"/>
                  </a:lnTo>
                  <a:lnTo>
                    <a:pt x="465543" y="345681"/>
                  </a:lnTo>
                  <a:lnTo>
                    <a:pt x="465543" y="337375"/>
                  </a:lnTo>
                  <a:lnTo>
                    <a:pt x="435254" y="337375"/>
                  </a:lnTo>
                  <a:lnTo>
                    <a:pt x="435254" y="332232"/>
                  </a:lnTo>
                  <a:lnTo>
                    <a:pt x="436067" y="329425"/>
                  </a:lnTo>
                  <a:lnTo>
                    <a:pt x="439381" y="324561"/>
                  </a:lnTo>
                  <a:lnTo>
                    <a:pt x="442468" y="321868"/>
                  </a:lnTo>
                  <a:lnTo>
                    <a:pt x="458025" y="311645"/>
                  </a:lnTo>
                  <a:lnTo>
                    <a:pt x="461441" y="308584"/>
                  </a:lnTo>
                  <a:lnTo>
                    <a:pt x="465594" y="302526"/>
                  </a:lnTo>
                  <a:lnTo>
                    <a:pt x="466636" y="299161"/>
                  </a:lnTo>
                  <a:lnTo>
                    <a:pt x="466636" y="289623"/>
                  </a:lnTo>
                  <a:close/>
                </a:path>
                <a:path w="1101725" h="347344">
                  <a:moveTo>
                    <a:pt x="481393" y="0"/>
                  </a:moveTo>
                  <a:lnTo>
                    <a:pt x="462622" y="0"/>
                  </a:lnTo>
                  <a:lnTo>
                    <a:pt x="462622" y="265430"/>
                  </a:lnTo>
                  <a:lnTo>
                    <a:pt x="481393" y="265430"/>
                  </a:lnTo>
                  <a:lnTo>
                    <a:pt x="481393" y="0"/>
                  </a:lnTo>
                  <a:close/>
                </a:path>
                <a:path w="1101725" h="347344">
                  <a:moveTo>
                    <a:pt x="524637" y="0"/>
                  </a:moveTo>
                  <a:lnTo>
                    <a:pt x="505866" y="0"/>
                  </a:lnTo>
                  <a:lnTo>
                    <a:pt x="505866" y="265430"/>
                  </a:lnTo>
                  <a:lnTo>
                    <a:pt x="524637" y="265430"/>
                  </a:lnTo>
                  <a:lnTo>
                    <a:pt x="524637" y="0"/>
                  </a:lnTo>
                  <a:close/>
                </a:path>
                <a:path w="1101725" h="347344">
                  <a:moveTo>
                    <a:pt x="530936" y="277672"/>
                  </a:moveTo>
                  <a:lnTo>
                    <a:pt x="520522" y="277672"/>
                  </a:lnTo>
                  <a:lnTo>
                    <a:pt x="504367" y="291020"/>
                  </a:lnTo>
                  <a:lnTo>
                    <a:pt x="504367" y="303149"/>
                  </a:lnTo>
                  <a:lnTo>
                    <a:pt x="520979" y="288620"/>
                  </a:lnTo>
                  <a:lnTo>
                    <a:pt x="520979" y="346227"/>
                  </a:lnTo>
                  <a:lnTo>
                    <a:pt x="530936" y="346227"/>
                  </a:lnTo>
                  <a:lnTo>
                    <a:pt x="530936" y="277672"/>
                  </a:lnTo>
                  <a:close/>
                </a:path>
                <a:path w="1101725" h="347344">
                  <a:moveTo>
                    <a:pt x="557288" y="0"/>
                  </a:moveTo>
                  <a:lnTo>
                    <a:pt x="549122" y="0"/>
                  </a:lnTo>
                  <a:lnTo>
                    <a:pt x="549122" y="265430"/>
                  </a:lnTo>
                  <a:lnTo>
                    <a:pt x="557288" y="265430"/>
                  </a:lnTo>
                  <a:lnTo>
                    <a:pt x="557288" y="0"/>
                  </a:lnTo>
                  <a:close/>
                </a:path>
                <a:path w="1101725" h="347344">
                  <a:moveTo>
                    <a:pt x="579310" y="0"/>
                  </a:moveTo>
                  <a:lnTo>
                    <a:pt x="571144" y="0"/>
                  </a:lnTo>
                  <a:lnTo>
                    <a:pt x="571144" y="330708"/>
                  </a:lnTo>
                  <a:lnTo>
                    <a:pt x="579310" y="330708"/>
                  </a:lnTo>
                  <a:lnTo>
                    <a:pt x="579310" y="0"/>
                  </a:lnTo>
                  <a:close/>
                </a:path>
                <a:path w="1101725" h="347344">
                  <a:moveTo>
                    <a:pt x="600532" y="0"/>
                  </a:moveTo>
                  <a:lnTo>
                    <a:pt x="592366" y="0"/>
                  </a:lnTo>
                  <a:lnTo>
                    <a:pt x="592366" y="330708"/>
                  </a:lnTo>
                  <a:lnTo>
                    <a:pt x="600532" y="330708"/>
                  </a:lnTo>
                  <a:lnTo>
                    <a:pt x="600532" y="0"/>
                  </a:lnTo>
                  <a:close/>
                </a:path>
                <a:path w="1101725" h="347344">
                  <a:moveTo>
                    <a:pt x="644588" y="0"/>
                  </a:moveTo>
                  <a:lnTo>
                    <a:pt x="614400" y="0"/>
                  </a:lnTo>
                  <a:lnTo>
                    <a:pt x="614400" y="265430"/>
                  </a:lnTo>
                  <a:lnTo>
                    <a:pt x="644588" y="265430"/>
                  </a:lnTo>
                  <a:lnTo>
                    <a:pt x="644588" y="0"/>
                  </a:lnTo>
                  <a:close/>
                </a:path>
                <a:path w="1101725" h="347344">
                  <a:moveTo>
                    <a:pt x="664667" y="303911"/>
                  </a:moveTo>
                  <a:lnTo>
                    <a:pt x="664070" y="297180"/>
                  </a:lnTo>
                  <a:lnTo>
                    <a:pt x="661631" y="286486"/>
                  </a:lnTo>
                  <a:lnTo>
                    <a:pt x="660730" y="284556"/>
                  </a:lnTo>
                  <a:lnTo>
                    <a:pt x="659879" y="282727"/>
                  </a:lnTo>
                  <a:lnTo>
                    <a:pt x="657517" y="280517"/>
                  </a:lnTo>
                  <a:lnTo>
                    <a:pt x="656170" y="279209"/>
                  </a:lnTo>
                  <a:lnTo>
                    <a:pt x="654773" y="278523"/>
                  </a:lnTo>
                  <a:lnTo>
                    <a:pt x="654773" y="319671"/>
                  </a:lnTo>
                  <a:lnTo>
                    <a:pt x="654558" y="324154"/>
                  </a:lnTo>
                  <a:lnTo>
                    <a:pt x="644575" y="338785"/>
                  </a:lnTo>
                  <a:lnTo>
                    <a:pt x="637755" y="338785"/>
                  </a:lnTo>
                  <a:lnTo>
                    <a:pt x="635165" y="338493"/>
                  </a:lnTo>
                  <a:lnTo>
                    <a:pt x="632409" y="337312"/>
                  </a:lnTo>
                  <a:lnTo>
                    <a:pt x="631418" y="336219"/>
                  </a:lnTo>
                  <a:lnTo>
                    <a:pt x="630770" y="334632"/>
                  </a:lnTo>
                  <a:lnTo>
                    <a:pt x="629945" y="332765"/>
                  </a:lnTo>
                  <a:lnTo>
                    <a:pt x="629348" y="329933"/>
                  </a:lnTo>
                  <a:lnTo>
                    <a:pt x="628573" y="322237"/>
                  </a:lnTo>
                  <a:lnTo>
                    <a:pt x="628446" y="319392"/>
                  </a:lnTo>
                  <a:lnTo>
                    <a:pt x="628434" y="303911"/>
                  </a:lnTo>
                  <a:lnTo>
                    <a:pt x="628599" y="300342"/>
                  </a:lnTo>
                  <a:lnTo>
                    <a:pt x="638302" y="284556"/>
                  </a:lnTo>
                  <a:lnTo>
                    <a:pt x="644880" y="284556"/>
                  </a:lnTo>
                  <a:lnTo>
                    <a:pt x="654773" y="319671"/>
                  </a:lnTo>
                  <a:lnTo>
                    <a:pt x="654773" y="278523"/>
                  </a:lnTo>
                  <a:lnTo>
                    <a:pt x="654151" y="278206"/>
                  </a:lnTo>
                  <a:lnTo>
                    <a:pt x="648830" y="276898"/>
                  </a:lnTo>
                  <a:lnTo>
                    <a:pt x="645515" y="276567"/>
                  </a:lnTo>
                  <a:lnTo>
                    <a:pt x="637057" y="276567"/>
                  </a:lnTo>
                  <a:lnTo>
                    <a:pt x="618540" y="319671"/>
                  </a:lnTo>
                  <a:lnTo>
                    <a:pt x="619036" y="325615"/>
                  </a:lnTo>
                  <a:lnTo>
                    <a:pt x="637057" y="347205"/>
                  </a:lnTo>
                  <a:lnTo>
                    <a:pt x="646049" y="347205"/>
                  </a:lnTo>
                  <a:lnTo>
                    <a:pt x="660895" y="338785"/>
                  </a:lnTo>
                  <a:lnTo>
                    <a:pt x="662101" y="335876"/>
                  </a:lnTo>
                  <a:lnTo>
                    <a:pt x="663117" y="330911"/>
                  </a:lnTo>
                  <a:lnTo>
                    <a:pt x="664159" y="325970"/>
                  </a:lnTo>
                  <a:lnTo>
                    <a:pt x="664667" y="319671"/>
                  </a:lnTo>
                  <a:lnTo>
                    <a:pt x="664667" y="303911"/>
                  </a:lnTo>
                  <a:close/>
                </a:path>
                <a:path w="1101725" h="347344">
                  <a:moveTo>
                    <a:pt x="677227" y="0"/>
                  </a:moveTo>
                  <a:lnTo>
                    <a:pt x="669061" y="0"/>
                  </a:lnTo>
                  <a:lnTo>
                    <a:pt x="669061" y="265430"/>
                  </a:lnTo>
                  <a:lnTo>
                    <a:pt x="677227" y="265430"/>
                  </a:lnTo>
                  <a:lnTo>
                    <a:pt x="677227" y="0"/>
                  </a:lnTo>
                  <a:close/>
                </a:path>
                <a:path w="1101725" h="347344">
                  <a:moveTo>
                    <a:pt x="698449" y="0"/>
                  </a:moveTo>
                  <a:lnTo>
                    <a:pt x="690283" y="0"/>
                  </a:lnTo>
                  <a:lnTo>
                    <a:pt x="690283" y="265430"/>
                  </a:lnTo>
                  <a:lnTo>
                    <a:pt x="698449" y="265430"/>
                  </a:lnTo>
                  <a:lnTo>
                    <a:pt x="698449" y="0"/>
                  </a:lnTo>
                  <a:close/>
                </a:path>
                <a:path w="1101725" h="347344">
                  <a:moveTo>
                    <a:pt x="731088" y="0"/>
                  </a:moveTo>
                  <a:lnTo>
                    <a:pt x="722922" y="0"/>
                  </a:lnTo>
                  <a:lnTo>
                    <a:pt x="722922" y="265430"/>
                  </a:lnTo>
                  <a:lnTo>
                    <a:pt x="731088" y="265430"/>
                  </a:lnTo>
                  <a:lnTo>
                    <a:pt x="731088" y="0"/>
                  </a:lnTo>
                  <a:close/>
                </a:path>
                <a:path w="1101725" h="347344">
                  <a:moveTo>
                    <a:pt x="740549" y="334467"/>
                  </a:moveTo>
                  <a:lnTo>
                    <a:pt x="730707" y="310400"/>
                  </a:lnTo>
                  <a:lnTo>
                    <a:pt x="730707" y="331025"/>
                  </a:lnTo>
                  <a:lnTo>
                    <a:pt x="729538" y="333756"/>
                  </a:lnTo>
                  <a:lnTo>
                    <a:pt x="727214" y="335788"/>
                  </a:lnTo>
                  <a:lnTo>
                    <a:pt x="724877" y="337794"/>
                  </a:lnTo>
                  <a:lnTo>
                    <a:pt x="721614" y="338785"/>
                  </a:lnTo>
                  <a:lnTo>
                    <a:pt x="713320" y="338785"/>
                  </a:lnTo>
                  <a:lnTo>
                    <a:pt x="710082" y="337794"/>
                  </a:lnTo>
                  <a:lnTo>
                    <a:pt x="705408" y="333756"/>
                  </a:lnTo>
                  <a:lnTo>
                    <a:pt x="704240" y="331025"/>
                  </a:lnTo>
                  <a:lnTo>
                    <a:pt x="704240" y="324485"/>
                  </a:lnTo>
                  <a:lnTo>
                    <a:pt x="705256" y="321843"/>
                  </a:lnTo>
                  <a:lnTo>
                    <a:pt x="709282" y="317360"/>
                  </a:lnTo>
                  <a:lnTo>
                    <a:pt x="712673" y="315125"/>
                  </a:lnTo>
                  <a:lnTo>
                    <a:pt x="717461" y="312877"/>
                  </a:lnTo>
                  <a:lnTo>
                    <a:pt x="722274" y="315125"/>
                  </a:lnTo>
                  <a:lnTo>
                    <a:pt x="725678" y="317360"/>
                  </a:lnTo>
                  <a:lnTo>
                    <a:pt x="729703" y="321881"/>
                  </a:lnTo>
                  <a:lnTo>
                    <a:pt x="730694" y="324485"/>
                  </a:lnTo>
                  <a:lnTo>
                    <a:pt x="730707" y="331025"/>
                  </a:lnTo>
                  <a:lnTo>
                    <a:pt x="730707" y="310400"/>
                  </a:lnTo>
                  <a:lnTo>
                    <a:pt x="726211" y="307962"/>
                  </a:lnTo>
                  <a:lnTo>
                    <a:pt x="729945" y="305600"/>
                  </a:lnTo>
                  <a:lnTo>
                    <a:pt x="732586" y="303250"/>
                  </a:lnTo>
                  <a:lnTo>
                    <a:pt x="732739" y="303110"/>
                  </a:lnTo>
                  <a:lnTo>
                    <a:pt x="734656" y="300240"/>
                  </a:lnTo>
                  <a:lnTo>
                    <a:pt x="736358" y="297776"/>
                  </a:lnTo>
                  <a:lnTo>
                    <a:pt x="737209" y="295059"/>
                  </a:lnTo>
                  <a:lnTo>
                    <a:pt x="737273" y="287159"/>
                  </a:lnTo>
                  <a:lnTo>
                    <a:pt x="736142" y="284886"/>
                  </a:lnTo>
                  <a:lnTo>
                    <a:pt x="735482" y="283540"/>
                  </a:lnTo>
                  <a:lnTo>
                    <a:pt x="728319" y="278053"/>
                  </a:lnTo>
                  <a:lnTo>
                    <a:pt x="727824" y="277914"/>
                  </a:lnTo>
                  <a:lnTo>
                    <a:pt x="727824" y="290131"/>
                  </a:lnTo>
                  <a:lnTo>
                    <a:pt x="727773" y="294855"/>
                  </a:lnTo>
                  <a:lnTo>
                    <a:pt x="726973" y="296583"/>
                  </a:lnTo>
                  <a:lnTo>
                    <a:pt x="723366" y="300240"/>
                  </a:lnTo>
                  <a:lnTo>
                    <a:pt x="720788" y="301866"/>
                  </a:lnTo>
                  <a:lnTo>
                    <a:pt x="717461" y="303250"/>
                  </a:lnTo>
                  <a:lnTo>
                    <a:pt x="714044" y="301866"/>
                  </a:lnTo>
                  <a:lnTo>
                    <a:pt x="711542" y="300304"/>
                  </a:lnTo>
                  <a:lnTo>
                    <a:pt x="707986" y="296633"/>
                  </a:lnTo>
                  <a:lnTo>
                    <a:pt x="707186" y="294855"/>
                  </a:lnTo>
                  <a:lnTo>
                    <a:pt x="707085" y="290131"/>
                  </a:lnTo>
                  <a:lnTo>
                    <a:pt x="708025" y="288315"/>
                  </a:lnTo>
                  <a:lnTo>
                    <a:pt x="711758" y="285572"/>
                  </a:lnTo>
                  <a:lnTo>
                    <a:pt x="714286" y="284886"/>
                  </a:lnTo>
                  <a:lnTo>
                    <a:pt x="720763" y="284886"/>
                  </a:lnTo>
                  <a:lnTo>
                    <a:pt x="723328" y="285572"/>
                  </a:lnTo>
                  <a:lnTo>
                    <a:pt x="726960" y="288315"/>
                  </a:lnTo>
                  <a:lnTo>
                    <a:pt x="727824" y="290131"/>
                  </a:lnTo>
                  <a:lnTo>
                    <a:pt x="727824" y="277914"/>
                  </a:lnTo>
                  <a:lnTo>
                    <a:pt x="723519" y="276682"/>
                  </a:lnTo>
                  <a:lnTo>
                    <a:pt x="711390" y="276682"/>
                  </a:lnTo>
                  <a:lnTo>
                    <a:pt x="706602" y="278091"/>
                  </a:lnTo>
                  <a:lnTo>
                    <a:pt x="699477" y="283667"/>
                  </a:lnTo>
                  <a:lnTo>
                    <a:pt x="697801" y="287159"/>
                  </a:lnTo>
                  <a:lnTo>
                    <a:pt x="697687" y="295059"/>
                  </a:lnTo>
                  <a:lnTo>
                    <a:pt x="698601" y="297865"/>
                  </a:lnTo>
                  <a:lnTo>
                    <a:pt x="702284" y="303123"/>
                  </a:lnTo>
                  <a:lnTo>
                    <a:pt x="705053" y="305600"/>
                  </a:lnTo>
                  <a:lnTo>
                    <a:pt x="708748" y="307962"/>
                  </a:lnTo>
                  <a:lnTo>
                    <a:pt x="703618" y="310769"/>
                  </a:lnTo>
                  <a:lnTo>
                    <a:pt x="699998" y="313677"/>
                  </a:lnTo>
                  <a:lnTo>
                    <a:pt x="695515" y="319913"/>
                  </a:lnTo>
                  <a:lnTo>
                    <a:pt x="694410" y="323608"/>
                  </a:lnTo>
                  <a:lnTo>
                    <a:pt x="694410" y="333997"/>
                  </a:lnTo>
                  <a:lnTo>
                    <a:pt x="696417" y="338759"/>
                  </a:lnTo>
                  <a:lnTo>
                    <a:pt x="704456" y="345516"/>
                  </a:lnTo>
                  <a:lnTo>
                    <a:pt x="710133" y="347205"/>
                  </a:lnTo>
                  <a:lnTo>
                    <a:pt x="724801" y="347205"/>
                  </a:lnTo>
                  <a:lnTo>
                    <a:pt x="730504" y="345592"/>
                  </a:lnTo>
                  <a:lnTo>
                    <a:pt x="738543" y="339064"/>
                  </a:lnTo>
                  <a:lnTo>
                    <a:pt x="738670" y="338785"/>
                  </a:lnTo>
                  <a:lnTo>
                    <a:pt x="740549" y="334467"/>
                  </a:lnTo>
                  <a:close/>
                </a:path>
                <a:path w="1101725" h="347344">
                  <a:moveTo>
                    <a:pt x="785761" y="0"/>
                  </a:moveTo>
                  <a:lnTo>
                    <a:pt x="766991" y="0"/>
                  </a:lnTo>
                  <a:lnTo>
                    <a:pt x="766991" y="265430"/>
                  </a:lnTo>
                  <a:lnTo>
                    <a:pt x="785761" y="265430"/>
                  </a:lnTo>
                  <a:lnTo>
                    <a:pt x="785761" y="0"/>
                  </a:lnTo>
                  <a:close/>
                </a:path>
                <a:path w="1101725" h="347344">
                  <a:moveTo>
                    <a:pt x="803490" y="277672"/>
                  </a:moveTo>
                  <a:lnTo>
                    <a:pt x="793076" y="277672"/>
                  </a:lnTo>
                  <a:lnTo>
                    <a:pt x="776922" y="291020"/>
                  </a:lnTo>
                  <a:lnTo>
                    <a:pt x="776922" y="303149"/>
                  </a:lnTo>
                  <a:lnTo>
                    <a:pt x="793534" y="288620"/>
                  </a:lnTo>
                  <a:lnTo>
                    <a:pt x="793534" y="346227"/>
                  </a:lnTo>
                  <a:lnTo>
                    <a:pt x="803490" y="346227"/>
                  </a:lnTo>
                  <a:lnTo>
                    <a:pt x="803490" y="277672"/>
                  </a:lnTo>
                  <a:close/>
                </a:path>
                <a:path w="1101725" h="347344">
                  <a:moveTo>
                    <a:pt x="829005" y="0"/>
                  </a:moveTo>
                  <a:lnTo>
                    <a:pt x="810234" y="0"/>
                  </a:lnTo>
                  <a:lnTo>
                    <a:pt x="810234" y="265430"/>
                  </a:lnTo>
                  <a:lnTo>
                    <a:pt x="829005" y="265430"/>
                  </a:lnTo>
                  <a:lnTo>
                    <a:pt x="829005" y="0"/>
                  </a:lnTo>
                  <a:close/>
                </a:path>
                <a:path w="1101725" h="347344">
                  <a:moveTo>
                    <a:pt x="861644" y="0"/>
                  </a:moveTo>
                  <a:lnTo>
                    <a:pt x="842873" y="0"/>
                  </a:lnTo>
                  <a:lnTo>
                    <a:pt x="842873" y="265430"/>
                  </a:lnTo>
                  <a:lnTo>
                    <a:pt x="861644" y="265430"/>
                  </a:lnTo>
                  <a:lnTo>
                    <a:pt x="861644" y="0"/>
                  </a:lnTo>
                  <a:close/>
                </a:path>
                <a:path w="1101725" h="347344">
                  <a:moveTo>
                    <a:pt x="879373" y="277672"/>
                  </a:moveTo>
                  <a:lnTo>
                    <a:pt x="868959" y="277672"/>
                  </a:lnTo>
                  <a:lnTo>
                    <a:pt x="852805" y="291020"/>
                  </a:lnTo>
                  <a:lnTo>
                    <a:pt x="852805" y="303149"/>
                  </a:lnTo>
                  <a:lnTo>
                    <a:pt x="869416" y="288620"/>
                  </a:lnTo>
                  <a:lnTo>
                    <a:pt x="869416" y="346227"/>
                  </a:lnTo>
                  <a:lnTo>
                    <a:pt x="879373" y="346227"/>
                  </a:lnTo>
                  <a:lnTo>
                    <a:pt x="879373" y="277672"/>
                  </a:lnTo>
                  <a:close/>
                </a:path>
                <a:path w="1101725" h="347344">
                  <a:moveTo>
                    <a:pt x="905713" y="0"/>
                  </a:moveTo>
                  <a:lnTo>
                    <a:pt x="886129" y="0"/>
                  </a:lnTo>
                  <a:lnTo>
                    <a:pt x="886129" y="265430"/>
                  </a:lnTo>
                  <a:lnTo>
                    <a:pt x="905713" y="265430"/>
                  </a:lnTo>
                  <a:lnTo>
                    <a:pt x="905713" y="0"/>
                  </a:lnTo>
                  <a:close/>
                </a:path>
                <a:path w="1101725" h="347344">
                  <a:moveTo>
                    <a:pt x="926934" y="0"/>
                  </a:moveTo>
                  <a:lnTo>
                    <a:pt x="918768" y="0"/>
                  </a:lnTo>
                  <a:lnTo>
                    <a:pt x="918768" y="265430"/>
                  </a:lnTo>
                  <a:lnTo>
                    <a:pt x="926934" y="265430"/>
                  </a:lnTo>
                  <a:lnTo>
                    <a:pt x="926934" y="0"/>
                  </a:lnTo>
                  <a:close/>
                </a:path>
                <a:path w="1101725" h="347344">
                  <a:moveTo>
                    <a:pt x="968375" y="322389"/>
                  </a:moveTo>
                  <a:lnTo>
                    <a:pt x="959408" y="322389"/>
                  </a:lnTo>
                  <a:lnTo>
                    <a:pt x="959408" y="307962"/>
                  </a:lnTo>
                  <a:lnTo>
                    <a:pt x="950226" y="307962"/>
                  </a:lnTo>
                  <a:lnTo>
                    <a:pt x="950226" y="322389"/>
                  </a:lnTo>
                  <a:lnTo>
                    <a:pt x="932865" y="322389"/>
                  </a:lnTo>
                  <a:lnTo>
                    <a:pt x="954176" y="277126"/>
                  </a:lnTo>
                  <a:lnTo>
                    <a:pt x="944346" y="277126"/>
                  </a:lnTo>
                  <a:lnTo>
                    <a:pt x="923874" y="320662"/>
                  </a:lnTo>
                  <a:lnTo>
                    <a:pt x="923874" y="330809"/>
                  </a:lnTo>
                  <a:lnTo>
                    <a:pt x="950226" y="330809"/>
                  </a:lnTo>
                  <a:lnTo>
                    <a:pt x="950226" y="346227"/>
                  </a:lnTo>
                  <a:lnTo>
                    <a:pt x="959408" y="346227"/>
                  </a:lnTo>
                  <a:lnTo>
                    <a:pt x="959408" y="330809"/>
                  </a:lnTo>
                  <a:lnTo>
                    <a:pt x="968375" y="330809"/>
                  </a:lnTo>
                  <a:lnTo>
                    <a:pt x="968375" y="322389"/>
                  </a:lnTo>
                  <a:close/>
                </a:path>
                <a:path w="1101725" h="347344">
                  <a:moveTo>
                    <a:pt x="970991" y="0"/>
                  </a:moveTo>
                  <a:lnTo>
                    <a:pt x="940803" y="0"/>
                  </a:lnTo>
                  <a:lnTo>
                    <a:pt x="940803" y="265430"/>
                  </a:lnTo>
                  <a:lnTo>
                    <a:pt x="970991" y="265430"/>
                  </a:lnTo>
                  <a:lnTo>
                    <a:pt x="970991" y="0"/>
                  </a:lnTo>
                  <a:close/>
                </a:path>
                <a:path w="1101725" h="347344">
                  <a:moveTo>
                    <a:pt x="1024839" y="0"/>
                  </a:moveTo>
                  <a:lnTo>
                    <a:pt x="995464" y="0"/>
                  </a:lnTo>
                  <a:lnTo>
                    <a:pt x="995464" y="265430"/>
                  </a:lnTo>
                  <a:lnTo>
                    <a:pt x="1024839" y="265430"/>
                  </a:lnTo>
                  <a:lnTo>
                    <a:pt x="1024839" y="0"/>
                  </a:lnTo>
                  <a:close/>
                </a:path>
                <a:path w="1101725" h="347344">
                  <a:moveTo>
                    <a:pt x="1045730" y="303911"/>
                  </a:moveTo>
                  <a:lnTo>
                    <a:pt x="1045133" y="297180"/>
                  </a:lnTo>
                  <a:lnTo>
                    <a:pt x="1042708" y="286486"/>
                  </a:lnTo>
                  <a:lnTo>
                    <a:pt x="1041793" y="284556"/>
                  </a:lnTo>
                  <a:lnTo>
                    <a:pt x="1040942" y="282727"/>
                  </a:lnTo>
                  <a:lnTo>
                    <a:pt x="1038593" y="280517"/>
                  </a:lnTo>
                  <a:lnTo>
                    <a:pt x="1037234" y="279209"/>
                  </a:lnTo>
                  <a:lnTo>
                    <a:pt x="1035850" y="278523"/>
                  </a:lnTo>
                  <a:lnTo>
                    <a:pt x="1035850" y="319671"/>
                  </a:lnTo>
                  <a:lnTo>
                    <a:pt x="1035621" y="324154"/>
                  </a:lnTo>
                  <a:lnTo>
                    <a:pt x="1025639" y="338785"/>
                  </a:lnTo>
                  <a:lnTo>
                    <a:pt x="1018819" y="338785"/>
                  </a:lnTo>
                  <a:lnTo>
                    <a:pt x="1016228" y="338493"/>
                  </a:lnTo>
                  <a:lnTo>
                    <a:pt x="1013472" y="337312"/>
                  </a:lnTo>
                  <a:lnTo>
                    <a:pt x="1012482" y="336219"/>
                  </a:lnTo>
                  <a:lnTo>
                    <a:pt x="1011834" y="334632"/>
                  </a:lnTo>
                  <a:lnTo>
                    <a:pt x="1011008" y="332765"/>
                  </a:lnTo>
                  <a:lnTo>
                    <a:pt x="1010412" y="329933"/>
                  </a:lnTo>
                  <a:lnTo>
                    <a:pt x="1009637" y="322237"/>
                  </a:lnTo>
                  <a:lnTo>
                    <a:pt x="1009510" y="319392"/>
                  </a:lnTo>
                  <a:lnTo>
                    <a:pt x="1009510" y="303911"/>
                  </a:lnTo>
                  <a:lnTo>
                    <a:pt x="1019365" y="284556"/>
                  </a:lnTo>
                  <a:lnTo>
                    <a:pt x="1025944" y="284556"/>
                  </a:lnTo>
                  <a:lnTo>
                    <a:pt x="1035850" y="319671"/>
                  </a:lnTo>
                  <a:lnTo>
                    <a:pt x="1035850" y="278523"/>
                  </a:lnTo>
                  <a:lnTo>
                    <a:pt x="1035215" y="278206"/>
                  </a:lnTo>
                  <a:lnTo>
                    <a:pt x="1029893" y="276898"/>
                  </a:lnTo>
                  <a:lnTo>
                    <a:pt x="1026579" y="276567"/>
                  </a:lnTo>
                  <a:lnTo>
                    <a:pt x="1018120" y="276567"/>
                  </a:lnTo>
                  <a:lnTo>
                    <a:pt x="999617" y="319671"/>
                  </a:lnTo>
                  <a:lnTo>
                    <a:pt x="1000099" y="325615"/>
                  </a:lnTo>
                  <a:lnTo>
                    <a:pt x="1018120" y="347205"/>
                  </a:lnTo>
                  <a:lnTo>
                    <a:pt x="1027112" y="347205"/>
                  </a:lnTo>
                  <a:lnTo>
                    <a:pt x="1044181" y="330911"/>
                  </a:lnTo>
                  <a:lnTo>
                    <a:pt x="1045222" y="325970"/>
                  </a:lnTo>
                  <a:lnTo>
                    <a:pt x="1045730" y="319671"/>
                  </a:lnTo>
                  <a:lnTo>
                    <a:pt x="1045730" y="303911"/>
                  </a:lnTo>
                  <a:close/>
                </a:path>
                <a:path w="1101725" h="347344">
                  <a:moveTo>
                    <a:pt x="1057490" y="0"/>
                  </a:moveTo>
                  <a:lnTo>
                    <a:pt x="1049324" y="0"/>
                  </a:lnTo>
                  <a:lnTo>
                    <a:pt x="1049324" y="265430"/>
                  </a:lnTo>
                  <a:lnTo>
                    <a:pt x="1057490" y="265430"/>
                  </a:lnTo>
                  <a:lnTo>
                    <a:pt x="1057490" y="0"/>
                  </a:lnTo>
                  <a:close/>
                </a:path>
                <a:path w="1101725" h="347344">
                  <a:moveTo>
                    <a:pt x="1079525" y="0"/>
                  </a:moveTo>
                  <a:lnTo>
                    <a:pt x="1071359" y="0"/>
                  </a:lnTo>
                  <a:lnTo>
                    <a:pt x="1071359" y="330708"/>
                  </a:lnTo>
                  <a:lnTo>
                    <a:pt x="1079525" y="330708"/>
                  </a:lnTo>
                  <a:lnTo>
                    <a:pt x="1079525" y="0"/>
                  </a:lnTo>
                  <a:close/>
                </a:path>
                <a:path w="1101725" h="347344">
                  <a:moveTo>
                    <a:pt x="1101534" y="0"/>
                  </a:moveTo>
                  <a:lnTo>
                    <a:pt x="1093393" y="0"/>
                  </a:lnTo>
                  <a:lnTo>
                    <a:pt x="1093393" y="330708"/>
                  </a:lnTo>
                  <a:lnTo>
                    <a:pt x="1101534" y="330708"/>
                  </a:lnTo>
                  <a:lnTo>
                    <a:pt x="11015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273681" y="2358936"/>
              <a:ext cx="1191895" cy="141605"/>
            </a:xfrm>
            <a:custGeom>
              <a:avLst/>
              <a:gdLst/>
              <a:ahLst/>
              <a:cxnLst/>
              <a:rect l="l" t="t" r="r" b="b"/>
              <a:pathLst>
                <a:path w="1191895" h="141605">
                  <a:moveTo>
                    <a:pt x="1191602" y="0"/>
                  </a:moveTo>
                  <a:lnTo>
                    <a:pt x="0" y="0"/>
                  </a:lnTo>
                  <a:lnTo>
                    <a:pt x="0" y="141249"/>
                  </a:lnTo>
                  <a:lnTo>
                    <a:pt x="1191602" y="141249"/>
                  </a:lnTo>
                  <a:lnTo>
                    <a:pt x="1191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0" name="object 4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437510" y="1036091"/>
            <a:ext cx="870280" cy="708228"/>
          </a:xfrm>
          <a:prstGeom prst="rect">
            <a:avLst/>
          </a:prstGeom>
        </p:spPr>
      </p:pic>
      <p:sp>
        <p:nvSpPr>
          <p:cNvPr id="41" name="object 41"/>
          <p:cNvSpPr/>
          <p:nvPr/>
        </p:nvSpPr>
        <p:spPr>
          <a:xfrm>
            <a:off x="3825951" y="1871522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4186923" y="1913322"/>
            <a:ext cx="100266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47015" marR="5080" indent="-234950">
              <a:lnSpc>
                <a:spcPct val="100000"/>
              </a:lnSpc>
              <a:spcBef>
                <a:spcPts val="100"/>
              </a:spcBef>
            </a:pPr>
            <a:r>
              <a:rPr sz="1000" b="1" spc="-95" dirty="0">
                <a:latin typeface="Trebuchet MS"/>
                <a:cs typeface="Trebuchet MS"/>
              </a:rPr>
              <a:t>JEL</a:t>
            </a:r>
            <a:r>
              <a:rPr sz="1000" b="1" spc="-170" dirty="0">
                <a:latin typeface="Trebuchet MS"/>
                <a:cs typeface="Trebuchet MS"/>
              </a:rPr>
              <a:t>L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RASPBER</a:t>
            </a:r>
            <a:r>
              <a:rPr sz="1000" b="1" spc="-45" dirty="0">
                <a:latin typeface="Trebuchet MS"/>
                <a:cs typeface="Trebuchet MS"/>
              </a:rPr>
              <a:t>R</a:t>
            </a:r>
            <a:r>
              <a:rPr sz="1000" b="1" spc="-15" dirty="0">
                <a:latin typeface="Trebuchet MS"/>
                <a:cs typeface="Trebuchet MS"/>
              </a:rPr>
              <a:t>Y  </a:t>
            </a:r>
            <a:r>
              <a:rPr sz="1000" b="1" spc="-60" dirty="0">
                <a:latin typeface="Trebuchet MS"/>
                <a:cs typeface="Trebuchet MS"/>
              </a:rPr>
              <a:t>FLAVOUR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4076890" y="2353424"/>
            <a:ext cx="1231265" cy="535305"/>
            <a:chOff x="4076890" y="2353424"/>
            <a:chExt cx="1231265" cy="535305"/>
          </a:xfrm>
        </p:grpSpPr>
        <p:sp>
          <p:nvSpPr>
            <p:cNvPr id="44" name="object 44"/>
            <p:cNvSpPr/>
            <p:nvPr/>
          </p:nvSpPr>
          <p:spPr>
            <a:xfrm>
              <a:off x="4076890" y="2405100"/>
              <a:ext cx="1224280" cy="483234"/>
            </a:xfrm>
            <a:custGeom>
              <a:avLst/>
              <a:gdLst/>
              <a:ahLst/>
              <a:cxnLst/>
              <a:rect l="l" t="t" r="r" b="b"/>
              <a:pathLst>
                <a:path w="1224279" h="483235">
                  <a:moveTo>
                    <a:pt x="1224000" y="0"/>
                  </a:moveTo>
                  <a:lnTo>
                    <a:pt x="0" y="0"/>
                  </a:lnTo>
                  <a:lnTo>
                    <a:pt x="0" y="483069"/>
                  </a:lnTo>
                  <a:lnTo>
                    <a:pt x="1224000" y="483069"/>
                  </a:lnTo>
                  <a:lnTo>
                    <a:pt x="12240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101414" y="2494673"/>
              <a:ext cx="1101725" cy="346075"/>
            </a:xfrm>
            <a:custGeom>
              <a:avLst/>
              <a:gdLst/>
              <a:ahLst/>
              <a:cxnLst/>
              <a:rect l="l" t="t" r="r" b="b"/>
              <a:pathLst>
                <a:path w="1101725" h="346075">
                  <a:moveTo>
                    <a:pt x="46139" y="316077"/>
                  </a:moveTo>
                  <a:lnTo>
                    <a:pt x="44119" y="310908"/>
                  </a:lnTo>
                  <a:lnTo>
                    <a:pt x="42151" y="308889"/>
                  </a:lnTo>
                  <a:lnTo>
                    <a:pt x="36296" y="302895"/>
                  </a:lnTo>
                  <a:lnTo>
                    <a:pt x="36296" y="318274"/>
                  </a:lnTo>
                  <a:lnTo>
                    <a:pt x="36258" y="327012"/>
                  </a:lnTo>
                  <a:lnTo>
                    <a:pt x="35153" y="330403"/>
                  </a:lnTo>
                  <a:lnTo>
                    <a:pt x="30556" y="335495"/>
                  </a:lnTo>
                  <a:lnTo>
                    <a:pt x="27368" y="336765"/>
                  </a:lnTo>
                  <a:lnTo>
                    <a:pt x="19164" y="336765"/>
                  </a:lnTo>
                  <a:lnTo>
                    <a:pt x="15887" y="335495"/>
                  </a:lnTo>
                  <a:lnTo>
                    <a:pt x="11036" y="330403"/>
                  </a:lnTo>
                  <a:lnTo>
                    <a:pt x="9829" y="327012"/>
                  </a:lnTo>
                  <a:lnTo>
                    <a:pt x="9931" y="318274"/>
                  </a:lnTo>
                  <a:lnTo>
                    <a:pt x="11036" y="315188"/>
                  </a:lnTo>
                  <a:lnTo>
                    <a:pt x="15811" y="310146"/>
                  </a:lnTo>
                  <a:lnTo>
                    <a:pt x="19024" y="308889"/>
                  </a:lnTo>
                  <a:lnTo>
                    <a:pt x="27165" y="308889"/>
                  </a:lnTo>
                  <a:lnTo>
                    <a:pt x="30416" y="310108"/>
                  </a:lnTo>
                  <a:lnTo>
                    <a:pt x="35115" y="314972"/>
                  </a:lnTo>
                  <a:lnTo>
                    <a:pt x="36296" y="318274"/>
                  </a:lnTo>
                  <a:lnTo>
                    <a:pt x="36296" y="302895"/>
                  </a:lnTo>
                  <a:lnTo>
                    <a:pt x="36042" y="302628"/>
                  </a:lnTo>
                  <a:lnTo>
                    <a:pt x="34950" y="302183"/>
                  </a:lnTo>
                  <a:lnTo>
                    <a:pt x="30975" y="300570"/>
                  </a:lnTo>
                  <a:lnTo>
                    <a:pt x="23431" y="300570"/>
                  </a:lnTo>
                  <a:lnTo>
                    <a:pt x="21996" y="300697"/>
                  </a:lnTo>
                  <a:lnTo>
                    <a:pt x="19151" y="301244"/>
                  </a:lnTo>
                  <a:lnTo>
                    <a:pt x="17767" y="301650"/>
                  </a:lnTo>
                  <a:lnTo>
                    <a:pt x="16408" y="302183"/>
                  </a:lnTo>
                  <a:lnTo>
                    <a:pt x="20294" y="296659"/>
                  </a:lnTo>
                  <a:lnTo>
                    <a:pt x="24142" y="291757"/>
                  </a:lnTo>
                  <a:lnTo>
                    <a:pt x="31762" y="283133"/>
                  </a:lnTo>
                  <a:lnTo>
                    <a:pt x="35788" y="279120"/>
                  </a:lnTo>
                  <a:lnTo>
                    <a:pt x="40017" y="275424"/>
                  </a:lnTo>
                  <a:lnTo>
                    <a:pt x="27533" y="275424"/>
                  </a:lnTo>
                  <a:lnTo>
                    <a:pt x="2222" y="307340"/>
                  </a:lnTo>
                  <a:lnTo>
                    <a:pt x="0" y="314502"/>
                  </a:lnTo>
                  <a:lnTo>
                    <a:pt x="0" y="328625"/>
                  </a:lnTo>
                  <a:lnTo>
                    <a:pt x="2108" y="334429"/>
                  </a:lnTo>
                  <a:lnTo>
                    <a:pt x="10579" y="343128"/>
                  </a:lnTo>
                  <a:lnTo>
                    <a:pt x="16230" y="345300"/>
                  </a:lnTo>
                  <a:lnTo>
                    <a:pt x="30060" y="345300"/>
                  </a:lnTo>
                  <a:lnTo>
                    <a:pt x="35547" y="343166"/>
                  </a:lnTo>
                  <a:lnTo>
                    <a:pt x="41935" y="336765"/>
                  </a:lnTo>
                  <a:lnTo>
                    <a:pt x="44018" y="334657"/>
                  </a:lnTo>
                  <a:lnTo>
                    <a:pt x="46139" y="329133"/>
                  </a:lnTo>
                  <a:lnTo>
                    <a:pt x="46139" y="316077"/>
                  </a:lnTo>
                  <a:close/>
                </a:path>
                <a:path w="1101725" h="346075">
                  <a:moveTo>
                    <a:pt x="79108" y="0"/>
                  </a:moveTo>
                  <a:lnTo>
                    <a:pt x="70129" y="0"/>
                  </a:lnTo>
                  <a:lnTo>
                    <a:pt x="70129" y="329018"/>
                  </a:lnTo>
                  <a:lnTo>
                    <a:pt x="79108" y="329018"/>
                  </a:lnTo>
                  <a:lnTo>
                    <a:pt x="79108" y="0"/>
                  </a:lnTo>
                  <a:close/>
                </a:path>
                <a:path w="1101725" h="346075">
                  <a:moveTo>
                    <a:pt x="100317" y="0"/>
                  </a:moveTo>
                  <a:lnTo>
                    <a:pt x="92163" y="0"/>
                  </a:lnTo>
                  <a:lnTo>
                    <a:pt x="92163" y="329018"/>
                  </a:lnTo>
                  <a:lnTo>
                    <a:pt x="100317" y="329018"/>
                  </a:lnTo>
                  <a:lnTo>
                    <a:pt x="100317" y="0"/>
                  </a:lnTo>
                  <a:close/>
                </a:path>
                <a:path w="1101725" h="346075">
                  <a:moveTo>
                    <a:pt x="154990" y="0"/>
                  </a:moveTo>
                  <a:lnTo>
                    <a:pt x="135407" y="0"/>
                  </a:lnTo>
                  <a:lnTo>
                    <a:pt x="135407" y="263753"/>
                  </a:lnTo>
                  <a:lnTo>
                    <a:pt x="154990" y="263753"/>
                  </a:lnTo>
                  <a:lnTo>
                    <a:pt x="154990" y="0"/>
                  </a:lnTo>
                  <a:close/>
                </a:path>
                <a:path w="1101725" h="346075">
                  <a:moveTo>
                    <a:pt x="164452" y="302209"/>
                  </a:moveTo>
                  <a:lnTo>
                    <a:pt x="157314" y="278828"/>
                  </a:lnTo>
                  <a:lnTo>
                    <a:pt x="155956" y="277520"/>
                  </a:lnTo>
                  <a:lnTo>
                    <a:pt x="154571" y="276834"/>
                  </a:lnTo>
                  <a:lnTo>
                    <a:pt x="154571" y="317982"/>
                  </a:lnTo>
                  <a:lnTo>
                    <a:pt x="154343" y="322465"/>
                  </a:lnTo>
                  <a:lnTo>
                    <a:pt x="153797" y="326504"/>
                  </a:lnTo>
                  <a:lnTo>
                    <a:pt x="153225" y="330530"/>
                  </a:lnTo>
                  <a:lnTo>
                    <a:pt x="152387" y="333273"/>
                  </a:lnTo>
                  <a:lnTo>
                    <a:pt x="151244" y="334683"/>
                  </a:lnTo>
                  <a:lnTo>
                    <a:pt x="150571" y="335546"/>
                  </a:lnTo>
                  <a:lnTo>
                    <a:pt x="149491" y="336169"/>
                  </a:lnTo>
                  <a:lnTo>
                    <a:pt x="146583" y="336918"/>
                  </a:lnTo>
                  <a:lnTo>
                    <a:pt x="144360" y="337096"/>
                  </a:lnTo>
                  <a:lnTo>
                    <a:pt x="137541" y="337096"/>
                  </a:lnTo>
                  <a:lnTo>
                    <a:pt x="134950" y="336804"/>
                  </a:lnTo>
                  <a:lnTo>
                    <a:pt x="132194" y="335622"/>
                  </a:lnTo>
                  <a:lnTo>
                    <a:pt x="131203" y="334530"/>
                  </a:lnTo>
                  <a:lnTo>
                    <a:pt x="130556" y="332943"/>
                  </a:lnTo>
                  <a:lnTo>
                    <a:pt x="129743" y="331076"/>
                  </a:lnTo>
                  <a:lnTo>
                    <a:pt x="129133" y="328244"/>
                  </a:lnTo>
                  <a:lnTo>
                    <a:pt x="128358" y="320548"/>
                  </a:lnTo>
                  <a:lnTo>
                    <a:pt x="128244" y="317703"/>
                  </a:lnTo>
                  <a:lnTo>
                    <a:pt x="128231" y="302209"/>
                  </a:lnTo>
                  <a:lnTo>
                    <a:pt x="128409" y="298640"/>
                  </a:lnTo>
                  <a:lnTo>
                    <a:pt x="138087" y="282867"/>
                  </a:lnTo>
                  <a:lnTo>
                    <a:pt x="144665" y="282867"/>
                  </a:lnTo>
                  <a:lnTo>
                    <a:pt x="154571" y="317982"/>
                  </a:lnTo>
                  <a:lnTo>
                    <a:pt x="154571" y="276834"/>
                  </a:lnTo>
                  <a:lnTo>
                    <a:pt x="153936" y="276517"/>
                  </a:lnTo>
                  <a:lnTo>
                    <a:pt x="148615" y="275209"/>
                  </a:lnTo>
                  <a:lnTo>
                    <a:pt x="145300" y="274878"/>
                  </a:lnTo>
                  <a:lnTo>
                    <a:pt x="136842" y="274878"/>
                  </a:lnTo>
                  <a:lnTo>
                    <a:pt x="118338" y="317982"/>
                  </a:lnTo>
                  <a:lnTo>
                    <a:pt x="118821" y="323926"/>
                  </a:lnTo>
                  <a:lnTo>
                    <a:pt x="136842" y="345516"/>
                  </a:lnTo>
                  <a:lnTo>
                    <a:pt x="145834" y="345516"/>
                  </a:lnTo>
                  <a:lnTo>
                    <a:pt x="162902" y="329222"/>
                  </a:lnTo>
                  <a:lnTo>
                    <a:pt x="163944" y="324281"/>
                  </a:lnTo>
                  <a:lnTo>
                    <a:pt x="164452" y="317982"/>
                  </a:lnTo>
                  <a:lnTo>
                    <a:pt x="164452" y="302209"/>
                  </a:lnTo>
                  <a:close/>
                </a:path>
                <a:path w="1101725" h="346075">
                  <a:moveTo>
                    <a:pt x="177025" y="0"/>
                  </a:moveTo>
                  <a:lnTo>
                    <a:pt x="168871" y="0"/>
                  </a:lnTo>
                  <a:lnTo>
                    <a:pt x="168871" y="263740"/>
                  </a:lnTo>
                  <a:lnTo>
                    <a:pt x="177025" y="263740"/>
                  </a:lnTo>
                  <a:lnTo>
                    <a:pt x="177025" y="0"/>
                  </a:lnTo>
                  <a:close/>
                </a:path>
                <a:path w="1101725" h="346075">
                  <a:moveTo>
                    <a:pt x="198247" y="0"/>
                  </a:moveTo>
                  <a:lnTo>
                    <a:pt x="190080" y="0"/>
                  </a:lnTo>
                  <a:lnTo>
                    <a:pt x="190080" y="263740"/>
                  </a:lnTo>
                  <a:lnTo>
                    <a:pt x="198247" y="263740"/>
                  </a:lnTo>
                  <a:lnTo>
                    <a:pt x="198247" y="0"/>
                  </a:lnTo>
                  <a:close/>
                </a:path>
                <a:path w="1101725" h="346075">
                  <a:moveTo>
                    <a:pt x="240347" y="302209"/>
                  </a:moveTo>
                  <a:lnTo>
                    <a:pt x="239750" y="295490"/>
                  </a:lnTo>
                  <a:lnTo>
                    <a:pt x="237312" y="284797"/>
                  </a:lnTo>
                  <a:lnTo>
                    <a:pt x="236410" y="282867"/>
                  </a:lnTo>
                  <a:lnTo>
                    <a:pt x="235559" y="281038"/>
                  </a:lnTo>
                  <a:lnTo>
                    <a:pt x="233210" y="278828"/>
                  </a:lnTo>
                  <a:lnTo>
                    <a:pt x="231863" y="277520"/>
                  </a:lnTo>
                  <a:lnTo>
                    <a:pt x="230466" y="276834"/>
                  </a:lnTo>
                  <a:lnTo>
                    <a:pt x="230466" y="317982"/>
                  </a:lnTo>
                  <a:lnTo>
                    <a:pt x="230238" y="322465"/>
                  </a:lnTo>
                  <a:lnTo>
                    <a:pt x="229692" y="326504"/>
                  </a:lnTo>
                  <a:lnTo>
                    <a:pt x="229120" y="330530"/>
                  </a:lnTo>
                  <a:lnTo>
                    <a:pt x="228282" y="333273"/>
                  </a:lnTo>
                  <a:lnTo>
                    <a:pt x="227139" y="334683"/>
                  </a:lnTo>
                  <a:lnTo>
                    <a:pt x="226466" y="335546"/>
                  </a:lnTo>
                  <a:lnTo>
                    <a:pt x="225386" y="336169"/>
                  </a:lnTo>
                  <a:lnTo>
                    <a:pt x="222478" y="336918"/>
                  </a:lnTo>
                  <a:lnTo>
                    <a:pt x="220256" y="337096"/>
                  </a:lnTo>
                  <a:lnTo>
                    <a:pt x="213436" y="337096"/>
                  </a:lnTo>
                  <a:lnTo>
                    <a:pt x="210845" y="336804"/>
                  </a:lnTo>
                  <a:lnTo>
                    <a:pt x="208089" y="335622"/>
                  </a:lnTo>
                  <a:lnTo>
                    <a:pt x="207098" y="334530"/>
                  </a:lnTo>
                  <a:lnTo>
                    <a:pt x="206451" y="332943"/>
                  </a:lnTo>
                  <a:lnTo>
                    <a:pt x="205638" y="331076"/>
                  </a:lnTo>
                  <a:lnTo>
                    <a:pt x="205028" y="328244"/>
                  </a:lnTo>
                  <a:lnTo>
                    <a:pt x="204254" y="320548"/>
                  </a:lnTo>
                  <a:lnTo>
                    <a:pt x="204127" y="317703"/>
                  </a:lnTo>
                  <a:lnTo>
                    <a:pt x="204127" y="302209"/>
                  </a:lnTo>
                  <a:lnTo>
                    <a:pt x="213982" y="282867"/>
                  </a:lnTo>
                  <a:lnTo>
                    <a:pt x="220560" y="282867"/>
                  </a:lnTo>
                  <a:lnTo>
                    <a:pt x="230466" y="317982"/>
                  </a:lnTo>
                  <a:lnTo>
                    <a:pt x="230466" y="276834"/>
                  </a:lnTo>
                  <a:lnTo>
                    <a:pt x="229831" y="276517"/>
                  </a:lnTo>
                  <a:lnTo>
                    <a:pt x="224510" y="275209"/>
                  </a:lnTo>
                  <a:lnTo>
                    <a:pt x="221195" y="274878"/>
                  </a:lnTo>
                  <a:lnTo>
                    <a:pt x="212737" y="274878"/>
                  </a:lnTo>
                  <a:lnTo>
                    <a:pt x="194221" y="317982"/>
                  </a:lnTo>
                  <a:lnTo>
                    <a:pt x="194716" y="323926"/>
                  </a:lnTo>
                  <a:lnTo>
                    <a:pt x="212737" y="345516"/>
                  </a:lnTo>
                  <a:lnTo>
                    <a:pt x="221729" y="345516"/>
                  </a:lnTo>
                  <a:lnTo>
                    <a:pt x="236575" y="337096"/>
                  </a:lnTo>
                  <a:lnTo>
                    <a:pt x="237782" y="334187"/>
                  </a:lnTo>
                  <a:lnTo>
                    <a:pt x="238798" y="329222"/>
                  </a:lnTo>
                  <a:lnTo>
                    <a:pt x="239839" y="324281"/>
                  </a:lnTo>
                  <a:lnTo>
                    <a:pt x="240347" y="317982"/>
                  </a:lnTo>
                  <a:lnTo>
                    <a:pt x="240347" y="302209"/>
                  </a:lnTo>
                  <a:close/>
                </a:path>
                <a:path w="1101725" h="346075">
                  <a:moveTo>
                    <a:pt x="252920" y="0"/>
                  </a:moveTo>
                  <a:lnTo>
                    <a:pt x="222719" y="0"/>
                  </a:lnTo>
                  <a:lnTo>
                    <a:pt x="222719" y="263753"/>
                  </a:lnTo>
                  <a:lnTo>
                    <a:pt x="252920" y="263753"/>
                  </a:lnTo>
                  <a:lnTo>
                    <a:pt x="252920" y="0"/>
                  </a:lnTo>
                  <a:close/>
                </a:path>
                <a:path w="1101725" h="346075">
                  <a:moveTo>
                    <a:pt x="285559" y="0"/>
                  </a:moveTo>
                  <a:lnTo>
                    <a:pt x="266788" y="0"/>
                  </a:lnTo>
                  <a:lnTo>
                    <a:pt x="266788" y="263753"/>
                  </a:lnTo>
                  <a:lnTo>
                    <a:pt x="285559" y="263753"/>
                  </a:lnTo>
                  <a:lnTo>
                    <a:pt x="285559" y="0"/>
                  </a:lnTo>
                  <a:close/>
                </a:path>
                <a:path w="1101725" h="346075">
                  <a:moveTo>
                    <a:pt x="302463" y="275983"/>
                  </a:moveTo>
                  <a:lnTo>
                    <a:pt x="292049" y="275983"/>
                  </a:lnTo>
                  <a:lnTo>
                    <a:pt x="275882" y="289331"/>
                  </a:lnTo>
                  <a:lnTo>
                    <a:pt x="275882" y="301459"/>
                  </a:lnTo>
                  <a:lnTo>
                    <a:pt x="292506" y="286931"/>
                  </a:lnTo>
                  <a:lnTo>
                    <a:pt x="292506" y="344538"/>
                  </a:lnTo>
                  <a:lnTo>
                    <a:pt x="302463" y="344538"/>
                  </a:lnTo>
                  <a:lnTo>
                    <a:pt x="302463" y="275983"/>
                  </a:lnTo>
                  <a:close/>
                </a:path>
                <a:path w="1101725" h="346075">
                  <a:moveTo>
                    <a:pt x="328803" y="0"/>
                  </a:moveTo>
                  <a:lnTo>
                    <a:pt x="310032" y="0"/>
                  </a:lnTo>
                  <a:lnTo>
                    <a:pt x="310032" y="263753"/>
                  </a:lnTo>
                  <a:lnTo>
                    <a:pt x="328803" y="263753"/>
                  </a:lnTo>
                  <a:lnTo>
                    <a:pt x="328803" y="0"/>
                  </a:lnTo>
                  <a:close/>
                </a:path>
                <a:path w="1101725" h="346075">
                  <a:moveTo>
                    <a:pt x="350824" y="0"/>
                  </a:moveTo>
                  <a:lnTo>
                    <a:pt x="342671" y="0"/>
                  </a:lnTo>
                  <a:lnTo>
                    <a:pt x="342671" y="263740"/>
                  </a:lnTo>
                  <a:lnTo>
                    <a:pt x="350824" y="263740"/>
                  </a:lnTo>
                  <a:lnTo>
                    <a:pt x="350824" y="0"/>
                  </a:lnTo>
                  <a:close/>
                </a:path>
                <a:path w="1101725" h="346075">
                  <a:moveTo>
                    <a:pt x="392938" y="302209"/>
                  </a:moveTo>
                  <a:lnTo>
                    <a:pt x="392341" y="295490"/>
                  </a:lnTo>
                  <a:lnTo>
                    <a:pt x="389902" y="284797"/>
                  </a:lnTo>
                  <a:lnTo>
                    <a:pt x="389001" y="282867"/>
                  </a:lnTo>
                  <a:lnTo>
                    <a:pt x="388150" y="281038"/>
                  </a:lnTo>
                  <a:lnTo>
                    <a:pt x="385800" y="278828"/>
                  </a:lnTo>
                  <a:lnTo>
                    <a:pt x="384441" y="277520"/>
                  </a:lnTo>
                  <a:lnTo>
                    <a:pt x="383044" y="276834"/>
                  </a:lnTo>
                  <a:lnTo>
                    <a:pt x="383044" y="317982"/>
                  </a:lnTo>
                  <a:lnTo>
                    <a:pt x="382828" y="322465"/>
                  </a:lnTo>
                  <a:lnTo>
                    <a:pt x="382282" y="326504"/>
                  </a:lnTo>
                  <a:lnTo>
                    <a:pt x="381711" y="330530"/>
                  </a:lnTo>
                  <a:lnTo>
                    <a:pt x="380873" y="333273"/>
                  </a:lnTo>
                  <a:lnTo>
                    <a:pt x="379730" y="334683"/>
                  </a:lnTo>
                  <a:lnTo>
                    <a:pt x="379056" y="335546"/>
                  </a:lnTo>
                  <a:lnTo>
                    <a:pt x="377977" y="336169"/>
                  </a:lnTo>
                  <a:lnTo>
                    <a:pt x="375069" y="336918"/>
                  </a:lnTo>
                  <a:lnTo>
                    <a:pt x="372833" y="337096"/>
                  </a:lnTo>
                  <a:lnTo>
                    <a:pt x="366026" y="337096"/>
                  </a:lnTo>
                  <a:lnTo>
                    <a:pt x="363435" y="336804"/>
                  </a:lnTo>
                  <a:lnTo>
                    <a:pt x="360680" y="335622"/>
                  </a:lnTo>
                  <a:lnTo>
                    <a:pt x="359676" y="334530"/>
                  </a:lnTo>
                  <a:lnTo>
                    <a:pt x="359041" y="332943"/>
                  </a:lnTo>
                  <a:lnTo>
                    <a:pt x="358228" y="331076"/>
                  </a:lnTo>
                  <a:lnTo>
                    <a:pt x="357619" y="328244"/>
                  </a:lnTo>
                  <a:lnTo>
                    <a:pt x="356844" y="320548"/>
                  </a:lnTo>
                  <a:lnTo>
                    <a:pt x="356717" y="317703"/>
                  </a:lnTo>
                  <a:lnTo>
                    <a:pt x="356717" y="302209"/>
                  </a:lnTo>
                  <a:lnTo>
                    <a:pt x="366572" y="282867"/>
                  </a:lnTo>
                  <a:lnTo>
                    <a:pt x="373151" y="282867"/>
                  </a:lnTo>
                  <a:lnTo>
                    <a:pt x="383044" y="317982"/>
                  </a:lnTo>
                  <a:lnTo>
                    <a:pt x="383044" y="276834"/>
                  </a:lnTo>
                  <a:lnTo>
                    <a:pt x="382422" y="276517"/>
                  </a:lnTo>
                  <a:lnTo>
                    <a:pt x="377101" y="275209"/>
                  </a:lnTo>
                  <a:lnTo>
                    <a:pt x="373786" y="274878"/>
                  </a:lnTo>
                  <a:lnTo>
                    <a:pt x="365328" y="274878"/>
                  </a:lnTo>
                  <a:lnTo>
                    <a:pt x="346811" y="317982"/>
                  </a:lnTo>
                  <a:lnTo>
                    <a:pt x="347306" y="323926"/>
                  </a:lnTo>
                  <a:lnTo>
                    <a:pt x="365328" y="345516"/>
                  </a:lnTo>
                  <a:lnTo>
                    <a:pt x="374319" y="345516"/>
                  </a:lnTo>
                  <a:lnTo>
                    <a:pt x="389166" y="337096"/>
                  </a:lnTo>
                  <a:lnTo>
                    <a:pt x="390372" y="334187"/>
                  </a:lnTo>
                  <a:lnTo>
                    <a:pt x="391388" y="329222"/>
                  </a:lnTo>
                  <a:lnTo>
                    <a:pt x="392430" y="324281"/>
                  </a:lnTo>
                  <a:lnTo>
                    <a:pt x="392938" y="317982"/>
                  </a:lnTo>
                  <a:lnTo>
                    <a:pt x="392938" y="302209"/>
                  </a:lnTo>
                  <a:close/>
                </a:path>
                <a:path w="1101725" h="346075">
                  <a:moveTo>
                    <a:pt x="405498" y="0"/>
                  </a:moveTo>
                  <a:lnTo>
                    <a:pt x="375310" y="0"/>
                  </a:lnTo>
                  <a:lnTo>
                    <a:pt x="375310" y="263753"/>
                  </a:lnTo>
                  <a:lnTo>
                    <a:pt x="405498" y="263753"/>
                  </a:lnTo>
                  <a:lnTo>
                    <a:pt x="405498" y="0"/>
                  </a:lnTo>
                  <a:close/>
                </a:path>
                <a:path w="1101725" h="346075">
                  <a:moveTo>
                    <a:pt x="437324" y="0"/>
                  </a:moveTo>
                  <a:lnTo>
                    <a:pt x="429158" y="0"/>
                  </a:lnTo>
                  <a:lnTo>
                    <a:pt x="429158" y="263740"/>
                  </a:lnTo>
                  <a:lnTo>
                    <a:pt x="437324" y="263740"/>
                  </a:lnTo>
                  <a:lnTo>
                    <a:pt x="437324" y="0"/>
                  </a:lnTo>
                  <a:close/>
                </a:path>
                <a:path w="1101725" h="346075">
                  <a:moveTo>
                    <a:pt x="466648" y="287934"/>
                  </a:moveTo>
                  <a:lnTo>
                    <a:pt x="464654" y="283349"/>
                  </a:lnTo>
                  <a:lnTo>
                    <a:pt x="456730" y="276580"/>
                  </a:lnTo>
                  <a:lnTo>
                    <a:pt x="451307" y="274891"/>
                  </a:lnTo>
                  <a:lnTo>
                    <a:pt x="440944" y="274891"/>
                  </a:lnTo>
                  <a:lnTo>
                    <a:pt x="437705" y="275285"/>
                  </a:lnTo>
                  <a:lnTo>
                    <a:pt x="431698" y="276936"/>
                  </a:lnTo>
                  <a:lnTo>
                    <a:pt x="428853" y="278168"/>
                  </a:lnTo>
                  <a:lnTo>
                    <a:pt x="426186" y="279831"/>
                  </a:lnTo>
                  <a:lnTo>
                    <a:pt x="426186" y="290525"/>
                  </a:lnTo>
                  <a:lnTo>
                    <a:pt x="430212" y="287845"/>
                  </a:lnTo>
                  <a:lnTo>
                    <a:pt x="433730" y="285877"/>
                  </a:lnTo>
                  <a:lnTo>
                    <a:pt x="439750" y="283375"/>
                  </a:lnTo>
                  <a:lnTo>
                    <a:pt x="442468" y="282765"/>
                  </a:lnTo>
                  <a:lnTo>
                    <a:pt x="448246" y="282765"/>
                  </a:lnTo>
                  <a:lnTo>
                    <a:pt x="451002" y="283705"/>
                  </a:lnTo>
                  <a:lnTo>
                    <a:pt x="455383" y="287477"/>
                  </a:lnTo>
                  <a:lnTo>
                    <a:pt x="456476" y="289814"/>
                  </a:lnTo>
                  <a:lnTo>
                    <a:pt x="456476" y="295084"/>
                  </a:lnTo>
                  <a:lnTo>
                    <a:pt x="455764" y="297345"/>
                  </a:lnTo>
                  <a:lnTo>
                    <a:pt x="452958" y="301371"/>
                  </a:lnTo>
                  <a:lnTo>
                    <a:pt x="450392" y="303631"/>
                  </a:lnTo>
                  <a:lnTo>
                    <a:pt x="438835" y="311391"/>
                  </a:lnTo>
                  <a:lnTo>
                    <a:pt x="433717" y="314871"/>
                  </a:lnTo>
                  <a:lnTo>
                    <a:pt x="430085" y="318731"/>
                  </a:lnTo>
                  <a:lnTo>
                    <a:pt x="425881" y="327152"/>
                  </a:lnTo>
                  <a:lnTo>
                    <a:pt x="424827" y="332816"/>
                  </a:lnTo>
                  <a:lnTo>
                    <a:pt x="424827" y="339940"/>
                  </a:lnTo>
                  <a:lnTo>
                    <a:pt x="424992" y="343992"/>
                  </a:lnTo>
                  <a:lnTo>
                    <a:pt x="465556" y="343992"/>
                  </a:lnTo>
                  <a:lnTo>
                    <a:pt x="465556" y="335686"/>
                  </a:lnTo>
                  <a:lnTo>
                    <a:pt x="435267" y="335686"/>
                  </a:lnTo>
                  <a:lnTo>
                    <a:pt x="435267" y="330542"/>
                  </a:lnTo>
                  <a:lnTo>
                    <a:pt x="436079" y="327736"/>
                  </a:lnTo>
                  <a:lnTo>
                    <a:pt x="439407" y="322872"/>
                  </a:lnTo>
                  <a:lnTo>
                    <a:pt x="442480" y="320179"/>
                  </a:lnTo>
                  <a:lnTo>
                    <a:pt x="458038" y="309956"/>
                  </a:lnTo>
                  <a:lnTo>
                    <a:pt x="461454" y="306895"/>
                  </a:lnTo>
                  <a:lnTo>
                    <a:pt x="465607" y="300837"/>
                  </a:lnTo>
                  <a:lnTo>
                    <a:pt x="466648" y="297472"/>
                  </a:lnTo>
                  <a:lnTo>
                    <a:pt x="466648" y="287934"/>
                  </a:lnTo>
                  <a:close/>
                </a:path>
                <a:path w="1101725" h="346075">
                  <a:moveTo>
                    <a:pt x="481393" y="0"/>
                  </a:moveTo>
                  <a:lnTo>
                    <a:pt x="462622" y="0"/>
                  </a:lnTo>
                  <a:lnTo>
                    <a:pt x="462622" y="263753"/>
                  </a:lnTo>
                  <a:lnTo>
                    <a:pt x="481393" y="263753"/>
                  </a:lnTo>
                  <a:lnTo>
                    <a:pt x="481393" y="0"/>
                  </a:lnTo>
                  <a:close/>
                </a:path>
                <a:path w="1101725" h="346075">
                  <a:moveTo>
                    <a:pt x="524649" y="0"/>
                  </a:moveTo>
                  <a:lnTo>
                    <a:pt x="505879" y="0"/>
                  </a:lnTo>
                  <a:lnTo>
                    <a:pt x="505879" y="263753"/>
                  </a:lnTo>
                  <a:lnTo>
                    <a:pt x="524649" y="263753"/>
                  </a:lnTo>
                  <a:lnTo>
                    <a:pt x="524649" y="0"/>
                  </a:lnTo>
                  <a:close/>
                </a:path>
                <a:path w="1101725" h="346075">
                  <a:moveTo>
                    <a:pt x="530948" y="275983"/>
                  </a:moveTo>
                  <a:lnTo>
                    <a:pt x="520534" y="275983"/>
                  </a:lnTo>
                  <a:lnTo>
                    <a:pt x="504367" y="289331"/>
                  </a:lnTo>
                  <a:lnTo>
                    <a:pt x="504367" y="301459"/>
                  </a:lnTo>
                  <a:lnTo>
                    <a:pt x="520992" y="286931"/>
                  </a:lnTo>
                  <a:lnTo>
                    <a:pt x="520992" y="344538"/>
                  </a:lnTo>
                  <a:lnTo>
                    <a:pt x="530948" y="344538"/>
                  </a:lnTo>
                  <a:lnTo>
                    <a:pt x="530948" y="275983"/>
                  </a:lnTo>
                  <a:close/>
                </a:path>
                <a:path w="1101725" h="346075">
                  <a:moveTo>
                    <a:pt x="557288" y="0"/>
                  </a:moveTo>
                  <a:lnTo>
                    <a:pt x="549122" y="0"/>
                  </a:lnTo>
                  <a:lnTo>
                    <a:pt x="549122" y="263740"/>
                  </a:lnTo>
                  <a:lnTo>
                    <a:pt x="557288" y="263740"/>
                  </a:lnTo>
                  <a:lnTo>
                    <a:pt x="557288" y="0"/>
                  </a:lnTo>
                  <a:close/>
                </a:path>
                <a:path w="1101725" h="346075">
                  <a:moveTo>
                    <a:pt x="579310" y="0"/>
                  </a:moveTo>
                  <a:lnTo>
                    <a:pt x="571157" y="0"/>
                  </a:lnTo>
                  <a:lnTo>
                    <a:pt x="571157" y="329018"/>
                  </a:lnTo>
                  <a:lnTo>
                    <a:pt x="579310" y="329018"/>
                  </a:lnTo>
                  <a:lnTo>
                    <a:pt x="579310" y="0"/>
                  </a:lnTo>
                  <a:close/>
                </a:path>
                <a:path w="1101725" h="346075">
                  <a:moveTo>
                    <a:pt x="600532" y="0"/>
                  </a:moveTo>
                  <a:lnTo>
                    <a:pt x="592366" y="0"/>
                  </a:lnTo>
                  <a:lnTo>
                    <a:pt x="592366" y="329018"/>
                  </a:lnTo>
                  <a:lnTo>
                    <a:pt x="600532" y="329018"/>
                  </a:lnTo>
                  <a:lnTo>
                    <a:pt x="600532" y="0"/>
                  </a:lnTo>
                  <a:close/>
                </a:path>
                <a:path w="1101725" h="346075">
                  <a:moveTo>
                    <a:pt x="644588" y="0"/>
                  </a:moveTo>
                  <a:lnTo>
                    <a:pt x="614400" y="0"/>
                  </a:lnTo>
                  <a:lnTo>
                    <a:pt x="614400" y="263753"/>
                  </a:lnTo>
                  <a:lnTo>
                    <a:pt x="644588" y="263753"/>
                  </a:lnTo>
                  <a:lnTo>
                    <a:pt x="644588" y="0"/>
                  </a:lnTo>
                  <a:close/>
                </a:path>
                <a:path w="1101725" h="346075">
                  <a:moveTo>
                    <a:pt x="664667" y="302209"/>
                  </a:moveTo>
                  <a:lnTo>
                    <a:pt x="664070" y="295490"/>
                  </a:lnTo>
                  <a:lnTo>
                    <a:pt x="661631" y="284797"/>
                  </a:lnTo>
                  <a:lnTo>
                    <a:pt x="660730" y="282867"/>
                  </a:lnTo>
                  <a:lnTo>
                    <a:pt x="659879" y="281038"/>
                  </a:lnTo>
                  <a:lnTo>
                    <a:pt x="657529" y="278828"/>
                  </a:lnTo>
                  <a:lnTo>
                    <a:pt x="656170" y="277520"/>
                  </a:lnTo>
                  <a:lnTo>
                    <a:pt x="654773" y="276834"/>
                  </a:lnTo>
                  <a:lnTo>
                    <a:pt x="654773" y="317982"/>
                  </a:lnTo>
                  <a:lnTo>
                    <a:pt x="654558" y="322465"/>
                  </a:lnTo>
                  <a:lnTo>
                    <a:pt x="654011" y="326504"/>
                  </a:lnTo>
                  <a:lnTo>
                    <a:pt x="653440" y="330530"/>
                  </a:lnTo>
                  <a:lnTo>
                    <a:pt x="652602" y="333273"/>
                  </a:lnTo>
                  <a:lnTo>
                    <a:pt x="651459" y="334683"/>
                  </a:lnTo>
                  <a:lnTo>
                    <a:pt x="650786" y="335546"/>
                  </a:lnTo>
                  <a:lnTo>
                    <a:pt x="649706" y="336169"/>
                  </a:lnTo>
                  <a:lnTo>
                    <a:pt x="646785" y="336918"/>
                  </a:lnTo>
                  <a:lnTo>
                    <a:pt x="644563" y="337096"/>
                  </a:lnTo>
                  <a:lnTo>
                    <a:pt x="637755" y="337096"/>
                  </a:lnTo>
                  <a:lnTo>
                    <a:pt x="635165" y="336804"/>
                  </a:lnTo>
                  <a:lnTo>
                    <a:pt x="632409" y="335622"/>
                  </a:lnTo>
                  <a:lnTo>
                    <a:pt x="631418" y="334530"/>
                  </a:lnTo>
                  <a:lnTo>
                    <a:pt x="630770" y="332943"/>
                  </a:lnTo>
                  <a:lnTo>
                    <a:pt x="629945" y="331076"/>
                  </a:lnTo>
                  <a:lnTo>
                    <a:pt x="629348" y="328244"/>
                  </a:lnTo>
                  <a:lnTo>
                    <a:pt x="628573" y="320548"/>
                  </a:lnTo>
                  <a:lnTo>
                    <a:pt x="628446" y="317703"/>
                  </a:lnTo>
                  <a:lnTo>
                    <a:pt x="628446" y="302209"/>
                  </a:lnTo>
                  <a:lnTo>
                    <a:pt x="638302" y="282867"/>
                  </a:lnTo>
                  <a:lnTo>
                    <a:pt x="644880" y="282867"/>
                  </a:lnTo>
                  <a:lnTo>
                    <a:pt x="654773" y="317982"/>
                  </a:lnTo>
                  <a:lnTo>
                    <a:pt x="654773" y="276834"/>
                  </a:lnTo>
                  <a:lnTo>
                    <a:pt x="654151" y="276517"/>
                  </a:lnTo>
                  <a:lnTo>
                    <a:pt x="648830" y="275209"/>
                  </a:lnTo>
                  <a:lnTo>
                    <a:pt x="645515" y="274878"/>
                  </a:lnTo>
                  <a:lnTo>
                    <a:pt x="637057" y="274878"/>
                  </a:lnTo>
                  <a:lnTo>
                    <a:pt x="618540" y="317982"/>
                  </a:lnTo>
                  <a:lnTo>
                    <a:pt x="619036" y="323926"/>
                  </a:lnTo>
                  <a:lnTo>
                    <a:pt x="637057" y="345516"/>
                  </a:lnTo>
                  <a:lnTo>
                    <a:pt x="646049" y="345516"/>
                  </a:lnTo>
                  <a:lnTo>
                    <a:pt x="660895" y="337096"/>
                  </a:lnTo>
                  <a:lnTo>
                    <a:pt x="662101" y="334187"/>
                  </a:lnTo>
                  <a:lnTo>
                    <a:pt x="663117" y="329222"/>
                  </a:lnTo>
                  <a:lnTo>
                    <a:pt x="664159" y="324281"/>
                  </a:lnTo>
                  <a:lnTo>
                    <a:pt x="664667" y="317982"/>
                  </a:lnTo>
                  <a:lnTo>
                    <a:pt x="664667" y="302209"/>
                  </a:lnTo>
                  <a:close/>
                </a:path>
                <a:path w="1101725" h="346075">
                  <a:moveTo>
                    <a:pt x="677227" y="0"/>
                  </a:moveTo>
                  <a:lnTo>
                    <a:pt x="669074" y="0"/>
                  </a:lnTo>
                  <a:lnTo>
                    <a:pt x="669074" y="263740"/>
                  </a:lnTo>
                  <a:lnTo>
                    <a:pt x="677227" y="263740"/>
                  </a:lnTo>
                  <a:lnTo>
                    <a:pt x="677227" y="0"/>
                  </a:lnTo>
                  <a:close/>
                </a:path>
                <a:path w="1101725" h="346075">
                  <a:moveTo>
                    <a:pt x="698436" y="0"/>
                  </a:moveTo>
                  <a:lnTo>
                    <a:pt x="690283" y="0"/>
                  </a:lnTo>
                  <a:lnTo>
                    <a:pt x="690283" y="263740"/>
                  </a:lnTo>
                  <a:lnTo>
                    <a:pt x="698436" y="263740"/>
                  </a:lnTo>
                  <a:lnTo>
                    <a:pt x="698436" y="0"/>
                  </a:lnTo>
                  <a:close/>
                </a:path>
                <a:path w="1101725" h="346075">
                  <a:moveTo>
                    <a:pt x="731088" y="0"/>
                  </a:moveTo>
                  <a:lnTo>
                    <a:pt x="722922" y="0"/>
                  </a:lnTo>
                  <a:lnTo>
                    <a:pt x="722922" y="263740"/>
                  </a:lnTo>
                  <a:lnTo>
                    <a:pt x="731088" y="263740"/>
                  </a:lnTo>
                  <a:lnTo>
                    <a:pt x="731088" y="0"/>
                  </a:lnTo>
                  <a:close/>
                </a:path>
                <a:path w="1101725" h="346075">
                  <a:moveTo>
                    <a:pt x="740549" y="332778"/>
                  </a:moveTo>
                  <a:lnTo>
                    <a:pt x="730707" y="308711"/>
                  </a:lnTo>
                  <a:lnTo>
                    <a:pt x="730707" y="329336"/>
                  </a:lnTo>
                  <a:lnTo>
                    <a:pt x="729538" y="332066"/>
                  </a:lnTo>
                  <a:lnTo>
                    <a:pt x="727214" y="334098"/>
                  </a:lnTo>
                  <a:lnTo>
                    <a:pt x="724877" y="336105"/>
                  </a:lnTo>
                  <a:lnTo>
                    <a:pt x="721614" y="337096"/>
                  </a:lnTo>
                  <a:lnTo>
                    <a:pt x="713320" y="337096"/>
                  </a:lnTo>
                  <a:lnTo>
                    <a:pt x="710082" y="336105"/>
                  </a:lnTo>
                  <a:lnTo>
                    <a:pt x="707745" y="334098"/>
                  </a:lnTo>
                  <a:lnTo>
                    <a:pt x="705421" y="332066"/>
                  </a:lnTo>
                  <a:lnTo>
                    <a:pt x="704253" y="329336"/>
                  </a:lnTo>
                  <a:lnTo>
                    <a:pt x="704253" y="322795"/>
                  </a:lnTo>
                  <a:lnTo>
                    <a:pt x="705256" y="320154"/>
                  </a:lnTo>
                  <a:lnTo>
                    <a:pt x="709282" y="315671"/>
                  </a:lnTo>
                  <a:lnTo>
                    <a:pt x="712673" y="313436"/>
                  </a:lnTo>
                  <a:lnTo>
                    <a:pt x="717461" y="311188"/>
                  </a:lnTo>
                  <a:lnTo>
                    <a:pt x="722274" y="313436"/>
                  </a:lnTo>
                  <a:lnTo>
                    <a:pt x="725678" y="315671"/>
                  </a:lnTo>
                  <a:lnTo>
                    <a:pt x="729703" y="320192"/>
                  </a:lnTo>
                  <a:lnTo>
                    <a:pt x="730694" y="322795"/>
                  </a:lnTo>
                  <a:lnTo>
                    <a:pt x="730707" y="329336"/>
                  </a:lnTo>
                  <a:lnTo>
                    <a:pt x="730707" y="308711"/>
                  </a:lnTo>
                  <a:lnTo>
                    <a:pt x="726211" y="306273"/>
                  </a:lnTo>
                  <a:lnTo>
                    <a:pt x="729945" y="303911"/>
                  </a:lnTo>
                  <a:lnTo>
                    <a:pt x="732586" y="301561"/>
                  </a:lnTo>
                  <a:lnTo>
                    <a:pt x="732739" y="301421"/>
                  </a:lnTo>
                  <a:lnTo>
                    <a:pt x="736358" y="296087"/>
                  </a:lnTo>
                  <a:lnTo>
                    <a:pt x="737209" y="293357"/>
                  </a:lnTo>
                  <a:lnTo>
                    <a:pt x="737273" y="285470"/>
                  </a:lnTo>
                  <a:lnTo>
                    <a:pt x="736142" y="283197"/>
                  </a:lnTo>
                  <a:lnTo>
                    <a:pt x="735482" y="281851"/>
                  </a:lnTo>
                  <a:lnTo>
                    <a:pt x="728319" y="276364"/>
                  </a:lnTo>
                  <a:lnTo>
                    <a:pt x="727837" y="276237"/>
                  </a:lnTo>
                  <a:lnTo>
                    <a:pt x="727837" y="288442"/>
                  </a:lnTo>
                  <a:lnTo>
                    <a:pt x="727786" y="293166"/>
                  </a:lnTo>
                  <a:lnTo>
                    <a:pt x="726973" y="294894"/>
                  </a:lnTo>
                  <a:lnTo>
                    <a:pt x="723366" y="298551"/>
                  </a:lnTo>
                  <a:lnTo>
                    <a:pt x="720801" y="300177"/>
                  </a:lnTo>
                  <a:lnTo>
                    <a:pt x="717461" y="301561"/>
                  </a:lnTo>
                  <a:lnTo>
                    <a:pt x="714044" y="300177"/>
                  </a:lnTo>
                  <a:lnTo>
                    <a:pt x="711542" y="298615"/>
                  </a:lnTo>
                  <a:lnTo>
                    <a:pt x="707986" y="294944"/>
                  </a:lnTo>
                  <a:lnTo>
                    <a:pt x="707199" y="293166"/>
                  </a:lnTo>
                  <a:lnTo>
                    <a:pt x="707097" y="288442"/>
                  </a:lnTo>
                  <a:lnTo>
                    <a:pt x="708025" y="286626"/>
                  </a:lnTo>
                  <a:lnTo>
                    <a:pt x="711758" y="283883"/>
                  </a:lnTo>
                  <a:lnTo>
                    <a:pt x="714298" y="283197"/>
                  </a:lnTo>
                  <a:lnTo>
                    <a:pt x="720763" y="283197"/>
                  </a:lnTo>
                  <a:lnTo>
                    <a:pt x="723328" y="283883"/>
                  </a:lnTo>
                  <a:lnTo>
                    <a:pt x="726960" y="286626"/>
                  </a:lnTo>
                  <a:lnTo>
                    <a:pt x="727837" y="288442"/>
                  </a:lnTo>
                  <a:lnTo>
                    <a:pt x="727837" y="276237"/>
                  </a:lnTo>
                  <a:lnTo>
                    <a:pt x="723519" y="274993"/>
                  </a:lnTo>
                  <a:lnTo>
                    <a:pt x="711390" y="274993"/>
                  </a:lnTo>
                  <a:lnTo>
                    <a:pt x="706602" y="276402"/>
                  </a:lnTo>
                  <a:lnTo>
                    <a:pt x="699477" y="281978"/>
                  </a:lnTo>
                  <a:lnTo>
                    <a:pt x="697814" y="285470"/>
                  </a:lnTo>
                  <a:lnTo>
                    <a:pt x="697687" y="293357"/>
                  </a:lnTo>
                  <a:lnTo>
                    <a:pt x="698601" y="296176"/>
                  </a:lnTo>
                  <a:lnTo>
                    <a:pt x="702284" y="301434"/>
                  </a:lnTo>
                  <a:lnTo>
                    <a:pt x="705053" y="303911"/>
                  </a:lnTo>
                  <a:lnTo>
                    <a:pt x="708748" y="306273"/>
                  </a:lnTo>
                  <a:lnTo>
                    <a:pt x="703618" y="309079"/>
                  </a:lnTo>
                  <a:lnTo>
                    <a:pt x="699998" y="311988"/>
                  </a:lnTo>
                  <a:lnTo>
                    <a:pt x="695515" y="318223"/>
                  </a:lnTo>
                  <a:lnTo>
                    <a:pt x="694410" y="321919"/>
                  </a:lnTo>
                  <a:lnTo>
                    <a:pt x="694410" y="332308"/>
                  </a:lnTo>
                  <a:lnTo>
                    <a:pt x="696417" y="337070"/>
                  </a:lnTo>
                  <a:lnTo>
                    <a:pt x="704456" y="343827"/>
                  </a:lnTo>
                  <a:lnTo>
                    <a:pt x="710133" y="345516"/>
                  </a:lnTo>
                  <a:lnTo>
                    <a:pt x="724801" y="345516"/>
                  </a:lnTo>
                  <a:lnTo>
                    <a:pt x="730504" y="343903"/>
                  </a:lnTo>
                  <a:lnTo>
                    <a:pt x="738543" y="337375"/>
                  </a:lnTo>
                  <a:lnTo>
                    <a:pt x="738670" y="337096"/>
                  </a:lnTo>
                  <a:lnTo>
                    <a:pt x="740549" y="332778"/>
                  </a:lnTo>
                  <a:close/>
                </a:path>
                <a:path w="1101725" h="346075">
                  <a:moveTo>
                    <a:pt x="785761" y="0"/>
                  </a:moveTo>
                  <a:lnTo>
                    <a:pt x="766991" y="0"/>
                  </a:lnTo>
                  <a:lnTo>
                    <a:pt x="766991" y="263753"/>
                  </a:lnTo>
                  <a:lnTo>
                    <a:pt x="785761" y="263753"/>
                  </a:lnTo>
                  <a:lnTo>
                    <a:pt x="785761" y="0"/>
                  </a:lnTo>
                  <a:close/>
                </a:path>
                <a:path w="1101725" h="346075">
                  <a:moveTo>
                    <a:pt x="803490" y="275983"/>
                  </a:moveTo>
                  <a:lnTo>
                    <a:pt x="793076" y="275983"/>
                  </a:lnTo>
                  <a:lnTo>
                    <a:pt x="776922" y="289331"/>
                  </a:lnTo>
                  <a:lnTo>
                    <a:pt x="776922" y="301459"/>
                  </a:lnTo>
                  <a:lnTo>
                    <a:pt x="793534" y="286931"/>
                  </a:lnTo>
                  <a:lnTo>
                    <a:pt x="793534" y="344538"/>
                  </a:lnTo>
                  <a:lnTo>
                    <a:pt x="803490" y="344538"/>
                  </a:lnTo>
                  <a:lnTo>
                    <a:pt x="803490" y="275983"/>
                  </a:lnTo>
                  <a:close/>
                </a:path>
                <a:path w="1101725" h="346075">
                  <a:moveTo>
                    <a:pt x="829017" y="0"/>
                  </a:moveTo>
                  <a:lnTo>
                    <a:pt x="810247" y="0"/>
                  </a:lnTo>
                  <a:lnTo>
                    <a:pt x="810247" y="263753"/>
                  </a:lnTo>
                  <a:lnTo>
                    <a:pt x="829017" y="263753"/>
                  </a:lnTo>
                  <a:lnTo>
                    <a:pt x="829017" y="0"/>
                  </a:lnTo>
                  <a:close/>
                </a:path>
                <a:path w="1101725" h="346075">
                  <a:moveTo>
                    <a:pt x="861644" y="0"/>
                  </a:moveTo>
                  <a:lnTo>
                    <a:pt x="842873" y="0"/>
                  </a:lnTo>
                  <a:lnTo>
                    <a:pt x="842873" y="263753"/>
                  </a:lnTo>
                  <a:lnTo>
                    <a:pt x="861644" y="263753"/>
                  </a:lnTo>
                  <a:lnTo>
                    <a:pt x="861644" y="0"/>
                  </a:lnTo>
                  <a:close/>
                </a:path>
                <a:path w="1101725" h="346075">
                  <a:moveTo>
                    <a:pt x="879373" y="275983"/>
                  </a:moveTo>
                  <a:lnTo>
                    <a:pt x="868959" y="275983"/>
                  </a:lnTo>
                  <a:lnTo>
                    <a:pt x="852805" y="289331"/>
                  </a:lnTo>
                  <a:lnTo>
                    <a:pt x="852805" y="301459"/>
                  </a:lnTo>
                  <a:lnTo>
                    <a:pt x="869416" y="286931"/>
                  </a:lnTo>
                  <a:lnTo>
                    <a:pt x="869416" y="344538"/>
                  </a:lnTo>
                  <a:lnTo>
                    <a:pt x="879373" y="344538"/>
                  </a:lnTo>
                  <a:lnTo>
                    <a:pt x="879373" y="275983"/>
                  </a:lnTo>
                  <a:close/>
                </a:path>
                <a:path w="1101725" h="346075">
                  <a:moveTo>
                    <a:pt x="905713" y="0"/>
                  </a:moveTo>
                  <a:lnTo>
                    <a:pt x="886129" y="0"/>
                  </a:lnTo>
                  <a:lnTo>
                    <a:pt x="886129" y="263753"/>
                  </a:lnTo>
                  <a:lnTo>
                    <a:pt x="905713" y="263753"/>
                  </a:lnTo>
                  <a:lnTo>
                    <a:pt x="905713" y="0"/>
                  </a:lnTo>
                  <a:close/>
                </a:path>
                <a:path w="1101725" h="346075">
                  <a:moveTo>
                    <a:pt x="926934" y="0"/>
                  </a:moveTo>
                  <a:lnTo>
                    <a:pt x="918768" y="0"/>
                  </a:lnTo>
                  <a:lnTo>
                    <a:pt x="918768" y="263740"/>
                  </a:lnTo>
                  <a:lnTo>
                    <a:pt x="926934" y="263740"/>
                  </a:lnTo>
                  <a:lnTo>
                    <a:pt x="926934" y="0"/>
                  </a:lnTo>
                  <a:close/>
                </a:path>
                <a:path w="1101725" h="346075">
                  <a:moveTo>
                    <a:pt x="965542" y="313842"/>
                  </a:moveTo>
                  <a:lnTo>
                    <a:pt x="963295" y="308533"/>
                  </a:lnTo>
                  <a:lnTo>
                    <a:pt x="954366" y="300329"/>
                  </a:lnTo>
                  <a:lnTo>
                    <a:pt x="948613" y="298284"/>
                  </a:lnTo>
                  <a:lnTo>
                    <a:pt x="936891" y="298399"/>
                  </a:lnTo>
                  <a:lnTo>
                    <a:pt x="937641" y="284187"/>
                  </a:lnTo>
                  <a:lnTo>
                    <a:pt x="963460" y="284187"/>
                  </a:lnTo>
                  <a:lnTo>
                    <a:pt x="963460" y="275983"/>
                  </a:lnTo>
                  <a:lnTo>
                    <a:pt x="929132" y="275983"/>
                  </a:lnTo>
                  <a:lnTo>
                    <a:pt x="926947" y="307479"/>
                  </a:lnTo>
                  <a:lnTo>
                    <a:pt x="935431" y="306565"/>
                  </a:lnTo>
                  <a:lnTo>
                    <a:pt x="943813" y="306489"/>
                  </a:lnTo>
                  <a:lnTo>
                    <a:pt x="948042" y="307670"/>
                  </a:lnTo>
                  <a:lnTo>
                    <a:pt x="954163" y="312445"/>
                  </a:lnTo>
                  <a:lnTo>
                    <a:pt x="955700" y="315696"/>
                  </a:lnTo>
                  <a:lnTo>
                    <a:pt x="955700" y="325221"/>
                  </a:lnTo>
                  <a:lnTo>
                    <a:pt x="953477" y="329412"/>
                  </a:lnTo>
                  <a:lnTo>
                    <a:pt x="944626" y="335394"/>
                  </a:lnTo>
                  <a:lnTo>
                    <a:pt x="938390" y="336892"/>
                  </a:lnTo>
                  <a:lnTo>
                    <a:pt x="930351" y="336892"/>
                  </a:lnTo>
                  <a:lnTo>
                    <a:pt x="926731" y="336778"/>
                  </a:lnTo>
                  <a:lnTo>
                    <a:pt x="926731" y="345300"/>
                  </a:lnTo>
                  <a:lnTo>
                    <a:pt x="929335" y="345300"/>
                  </a:lnTo>
                  <a:lnTo>
                    <a:pt x="937361" y="344881"/>
                  </a:lnTo>
                  <a:lnTo>
                    <a:pt x="965542" y="328117"/>
                  </a:lnTo>
                  <a:lnTo>
                    <a:pt x="965542" y="313842"/>
                  </a:lnTo>
                  <a:close/>
                </a:path>
                <a:path w="1101725" h="346075">
                  <a:moveTo>
                    <a:pt x="981595" y="0"/>
                  </a:moveTo>
                  <a:lnTo>
                    <a:pt x="951407" y="0"/>
                  </a:lnTo>
                  <a:lnTo>
                    <a:pt x="951407" y="263753"/>
                  </a:lnTo>
                  <a:lnTo>
                    <a:pt x="981595" y="263753"/>
                  </a:lnTo>
                  <a:lnTo>
                    <a:pt x="981595" y="0"/>
                  </a:lnTo>
                  <a:close/>
                </a:path>
                <a:path w="1101725" h="346075">
                  <a:moveTo>
                    <a:pt x="1003630" y="0"/>
                  </a:moveTo>
                  <a:lnTo>
                    <a:pt x="995476" y="0"/>
                  </a:lnTo>
                  <a:lnTo>
                    <a:pt x="995476" y="263740"/>
                  </a:lnTo>
                  <a:lnTo>
                    <a:pt x="1003630" y="263740"/>
                  </a:lnTo>
                  <a:lnTo>
                    <a:pt x="1003630" y="0"/>
                  </a:lnTo>
                  <a:close/>
                </a:path>
                <a:path w="1101725" h="346075">
                  <a:moveTo>
                    <a:pt x="1045298" y="275971"/>
                  </a:moveTo>
                  <a:lnTo>
                    <a:pt x="1000366" y="275971"/>
                  </a:lnTo>
                  <a:lnTo>
                    <a:pt x="1000366" y="284060"/>
                  </a:lnTo>
                  <a:lnTo>
                    <a:pt x="1033830" y="284060"/>
                  </a:lnTo>
                  <a:lnTo>
                    <a:pt x="1033830" y="285254"/>
                  </a:lnTo>
                  <a:lnTo>
                    <a:pt x="1033500" y="286232"/>
                  </a:lnTo>
                  <a:lnTo>
                    <a:pt x="1032167" y="288480"/>
                  </a:lnTo>
                  <a:lnTo>
                    <a:pt x="1030757" y="290334"/>
                  </a:lnTo>
                  <a:lnTo>
                    <a:pt x="1018971" y="304406"/>
                  </a:lnTo>
                  <a:lnTo>
                    <a:pt x="1015580" y="310121"/>
                  </a:lnTo>
                  <a:lnTo>
                    <a:pt x="1011186" y="322122"/>
                  </a:lnTo>
                  <a:lnTo>
                    <a:pt x="1010094" y="328625"/>
                  </a:lnTo>
                  <a:lnTo>
                    <a:pt x="1010094" y="335673"/>
                  </a:lnTo>
                  <a:lnTo>
                    <a:pt x="1010094" y="344525"/>
                  </a:lnTo>
                  <a:lnTo>
                    <a:pt x="1019505" y="344525"/>
                  </a:lnTo>
                  <a:lnTo>
                    <a:pt x="1019505" y="329209"/>
                  </a:lnTo>
                  <a:lnTo>
                    <a:pt x="1020406" y="323735"/>
                  </a:lnTo>
                  <a:lnTo>
                    <a:pt x="1024089" y="313766"/>
                  </a:lnTo>
                  <a:lnTo>
                    <a:pt x="1026960" y="308927"/>
                  </a:lnTo>
                  <a:lnTo>
                    <a:pt x="1042568" y="290131"/>
                  </a:lnTo>
                  <a:lnTo>
                    <a:pt x="1045298" y="284264"/>
                  </a:lnTo>
                  <a:lnTo>
                    <a:pt x="1045298" y="275971"/>
                  </a:lnTo>
                  <a:close/>
                </a:path>
                <a:path w="1101725" h="346075">
                  <a:moveTo>
                    <a:pt x="1046873" y="0"/>
                  </a:moveTo>
                  <a:lnTo>
                    <a:pt x="1038720" y="0"/>
                  </a:lnTo>
                  <a:lnTo>
                    <a:pt x="1038720" y="263740"/>
                  </a:lnTo>
                  <a:lnTo>
                    <a:pt x="1046873" y="263740"/>
                  </a:lnTo>
                  <a:lnTo>
                    <a:pt x="1046873" y="0"/>
                  </a:lnTo>
                  <a:close/>
                </a:path>
                <a:path w="1101725" h="346075">
                  <a:moveTo>
                    <a:pt x="1079525" y="0"/>
                  </a:moveTo>
                  <a:lnTo>
                    <a:pt x="1071359" y="0"/>
                  </a:lnTo>
                  <a:lnTo>
                    <a:pt x="1071359" y="329018"/>
                  </a:lnTo>
                  <a:lnTo>
                    <a:pt x="1079525" y="329018"/>
                  </a:lnTo>
                  <a:lnTo>
                    <a:pt x="1079525" y="0"/>
                  </a:lnTo>
                  <a:close/>
                </a:path>
                <a:path w="1101725" h="346075">
                  <a:moveTo>
                    <a:pt x="1101547" y="0"/>
                  </a:moveTo>
                  <a:lnTo>
                    <a:pt x="1093393" y="0"/>
                  </a:lnTo>
                  <a:lnTo>
                    <a:pt x="1093393" y="329018"/>
                  </a:lnTo>
                  <a:lnTo>
                    <a:pt x="1101547" y="329018"/>
                  </a:lnTo>
                  <a:lnTo>
                    <a:pt x="11015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115943" y="2353424"/>
              <a:ext cx="1191895" cy="141605"/>
            </a:xfrm>
            <a:custGeom>
              <a:avLst/>
              <a:gdLst/>
              <a:ahLst/>
              <a:cxnLst/>
              <a:rect l="l" t="t" r="r" b="b"/>
              <a:pathLst>
                <a:path w="1191895" h="141605">
                  <a:moveTo>
                    <a:pt x="1191602" y="0"/>
                  </a:moveTo>
                  <a:lnTo>
                    <a:pt x="0" y="0"/>
                  </a:lnTo>
                  <a:lnTo>
                    <a:pt x="0" y="141249"/>
                  </a:lnTo>
                  <a:lnTo>
                    <a:pt x="1191602" y="141249"/>
                  </a:lnTo>
                  <a:lnTo>
                    <a:pt x="1191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7" name="object 4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256925" y="1039596"/>
            <a:ext cx="870280" cy="708228"/>
          </a:xfrm>
          <a:prstGeom prst="rect">
            <a:avLst/>
          </a:prstGeom>
        </p:spPr>
      </p:pic>
      <p:graphicFrame>
        <p:nvGraphicFramePr>
          <p:cNvPr id="48" name="object 48"/>
          <p:cNvGraphicFramePr>
            <a:graphicFrameLocks noGrp="1"/>
          </p:cNvGraphicFramePr>
          <p:nvPr/>
        </p:nvGraphicFramePr>
        <p:xfrm>
          <a:off x="3940303" y="2936891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3081296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189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15" dirty="0">
                          <a:latin typeface="Trebuchet MS"/>
                          <a:cs typeface="Trebuchet MS"/>
                        </a:rPr>
                        <a:t>6001021181147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16001010426683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9" name="object 49"/>
          <p:cNvSpPr/>
          <p:nvPr/>
        </p:nvSpPr>
        <p:spPr>
          <a:xfrm>
            <a:off x="5646717" y="187155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6040147" y="1914288"/>
            <a:ext cx="95186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22250" marR="5080" indent="-210185">
              <a:lnSpc>
                <a:spcPct val="100000"/>
              </a:lnSpc>
              <a:spcBef>
                <a:spcPts val="100"/>
              </a:spcBef>
            </a:pPr>
            <a:r>
              <a:rPr sz="1000" b="1" spc="-95" dirty="0">
                <a:latin typeface="Trebuchet MS"/>
                <a:cs typeface="Trebuchet MS"/>
              </a:rPr>
              <a:t>JEL</a:t>
            </a:r>
            <a:r>
              <a:rPr sz="1000" b="1" spc="-170" dirty="0">
                <a:latin typeface="Trebuchet MS"/>
                <a:cs typeface="Trebuchet MS"/>
              </a:rPr>
              <a:t>L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PINEAPPLE  </a:t>
            </a:r>
            <a:r>
              <a:rPr sz="1000" b="1" spc="-60" dirty="0">
                <a:latin typeface="Trebuchet MS"/>
                <a:cs typeface="Trebuchet MS"/>
              </a:rPr>
              <a:t>FLAVOUR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5902121" y="2358225"/>
            <a:ext cx="1224280" cy="536575"/>
            <a:chOff x="5902121" y="2358225"/>
            <a:chExt cx="1224280" cy="536575"/>
          </a:xfrm>
        </p:grpSpPr>
        <p:sp>
          <p:nvSpPr>
            <p:cNvPr id="52" name="object 52"/>
            <p:cNvSpPr/>
            <p:nvPr/>
          </p:nvSpPr>
          <p:spPr>
            <a:xfrm>
              <a:off x="5902121" y="2411590"/>
              <a:ext cx="1224280" cy="483234"/>
            </a:xfrm>
            <a:custGeom>
              <a:avLst/>
              <a:gdLst/>
              <a:ahLst/>
              <a:cxnLst/>
              <a:rect l="l" t="t" r="r" b="b"/>
              <a:pathLst>
                <a:path w="1224279" h="483235">
                  <a:moveTo>
                    <a:pt x="1224000" y="0"/>
                  </a:moveTo>
                  <a:lnTo>
                    <a:pt x="0" y="0"/>
                  </a:lnTo>
                  <a:lnTo>
                    <a:pt x="0" y="483069"/>
                  </a:lnTo>
                  <a:lnTo>
                    <a:pt x="1224000" y="483069"/>
                  </a:lnTo>
                  <a:lnTo>
                    <a:pt x="12240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926658" y="2499474"/>
              <a:ext cx="1101725" cy="347345"/>
            </a:xfrm>
            <a:custGeom>
              <a:avLst/>
              <a:gdLst/>
              <a:ahLst/>
              <a:cxnLst/>
              <a:rect l="l" t="t" r="r" b="b"/>
              <a:pathLst>
                <a:path w="1101725" h="347344">
                  <a:moveTo>
                    <a:pt x="46139" y="317779"/>
                  </a:moveTo>
                  <a:lnTo>
                    <a:pt x="44119" y="312610"/>
                  </a:lnTo>
                  <a:lnTo>
                    <a:pt x="42138" y="310591"/>
                  </a:lnTo>
                  <a:lnTo>
                    <a:pt x="36296" y="304596"/>
                  </a:lnTo>
                  <a:lnTo>
                    <a:pt x="36296" y="319976"/>
                  </a:lnTo>
                  <a:lnTo>
                    <a:pt x="36258" y="328714"/>
                  </a:lnTo>
                  <a:lnTo>
                    <a:pt x="35153" y="332105"/>
                  </a:lnTo>
                  <a:lnTo>
                    <a:pt x="30556" y="337197"/>
                  </a:lnTo>
                  <a:lnTo>
                    <a:pt x="27368" y="338467"/>
                  </a:lnTo>
                  <a:lnTo>
                    <a:pt x="19164" y="338467"/>
                  </a:lnTo>
                  <a:lnTo>
                    <a:pt x="15887" y="337197"/>
                  </a:lnTo>
                  <a:lnTo>
                    <a:pt x="11036" y="332105"/>
                  </a:lnTo>
                  <a:lnTo>
                    <a:pt x="9829" y="328714"/>
                  </a:lnTo>
                  <a:lnTo>
                    <a:pt x="9918" y="319976"/>
                  </a:lnTo>
                  <a:lnTo>
                    <a:pt x="36296" y="319976"/>
                  </a:lnTo>
                  <a:lnTo>
                    <a:pt x="36296" y="304596"/>
                  </a:lnTo>
                  <a:lnTo>
                    <a:pt x="36042" y="304330"/>
                  </a:lnTo>
                  <a:lnTo>
                    <a:pt x="34937" y="303885"/>
                  </a:lnTo>
                  <a:lnTo>
                    <a:pt x="30975" y="302272"/>
                  </a:lnTo>
                  <a:lnTo>
                    <a:pt x="23431" y="302272"/>
                  </a:lnTo>
                  <a:lnTo>
                    <a:pt x="21996" y="302399"/>
                  </a:lnTo>
                  <a:lnTo>
                    <a:pt x="19151" y="302945"/>
                  </a:lnTo>
                  <a:lnTo>
                    <a:pt x="17767" y="303352"/>
                  </a:lnTo>
                  <a:lnTo>
                    <a:pt x="16421" y="303885"/>
                  </a:lnTo>
                  <a:lnTo>
                    <a:pt x="20294" y="298361"/>
                  </a:lnTo>
                  <a:lnTo>
                    <a:pt x="24142" y="293458"/>
                  </a:lnTo>
                  <a:lnTo>
                    <a:pt x="31762" y="284835"/>
                  </a:lnTo>
                  <a:lnTo>
                    <a:pt x="35788" y="280822"/>
                  </a:lnTo>
                  <a:lnTo>
                    <a:pt x="40017" y="277126"/>
                  </a:lnTo>
                  <a:lnTo>
                    <a:pt x="27533" y="277126"/>
                  </a:lnTo>
                  <a:lnTo>
                    <a:pt x="2222" y="309041"/>
                  </a:lnTo>
                  <a:lnTo>
                    <a:pt x="0" y="316204"/>
                  </a:lnTo>
                  <a:lnTo>
                    <a:pt x="0" y="330327"/>
                  </a:lnTo>
                  <a:lnTo>
                    <a:pt x="2108" y="336130"/>
                  </a:lnTo>
                  <a:lnTo>
                    <a:pt x="10579" y="344830"/>
                  </a:lnTo>
                  <a:lnTo>
                    <a:pt x="16230" y="347002"/>
                  </a:lnTo>
                  <a:lnTo>
                    <a:pt x="30060" y="347002"/>
                  </a:lnTo>
                  <a:lnTo>
                    <a:pt x="35547" y="344868"/>
                  </a:lnTo>
                  <a:lnTo>
                    <a:pt x="41922" y="338467"/>
                  </a:lnTo>
                  <a:lnTo>
                    <a:pt x="44018" y="336359"/>
                  </a:lnTo>
                  <a:lnTo>
                    <a:pt x="46139" y="330835"/>
                  </a:lnTo>
                  <a:lnTo>
                    <a:pt x="46139" y="317779"/>
                  </a:lnTo>
                  <a:close/>
                </a:path>
                <a:path w="1101725" h="347344">
                  <a:moveTo>
                    <a:pt x="79108" y="0"/>
                  </a:moveTo>
                  <a:lnTo>
                    <a:pt x="70129" y="0"/>
                  </a:lnTo>
                  <a:lnTo>
                    <a:pt x="70129" y="330708"/>
                  </a:lnTo>
                  <a:lnTo>
                    <a:pt x="79108" y="330708"/>
                  </a:lnTo>
                  <a:lnTo>
                    <a:pt x="79108" y="0"/>
                  </a:lnTo>
                  <a:close/>
                </a:path>
                <a:path w="1101725" h="347344">
                  <a:moveTo>
                    <a:pt x="100317" y="0"/>
                  </a:moveTo>
                  <a:lnTo>
                    <a:pt x="92151" y="0"/>
                  </a:lnTo>
                  <a:lnTo>
                    <a:pt x="92151" y="330708"/>
                  </a:lnTo>
                  <a:lnTo>
                    <a:pt x="100317" y="330708"/>
                  </a:lnTo>
                  <a:lnTo>
                    <a:pt x="100317" y="0"/>
                  </a:lnTo>
                  <a:close/>
                </a:path>
                <a:path w="1101725" h="347344">
                  <a:moveTo>
                    <a:pt x="154978" y="0"/>
                  </a:moveTo>
                  <a:lnTo>
                    <a:pt x="135407" y="0"/>
                  </a:lnTo>
                  <a:lnTo>
                    <a:pt x="135407" y="265442"/>
                  </a:lnTo>
                  <a:lnTo>
                    <a:pt x="154978" y="265442"/>
                  </a:lnTo>
                  <a:lnTo>
                    <a:pt x="154978" y="0"/>
                  </a:lnTo>
                  <a:close/>
                </a:path>
                <a:path w="1101725" h="347344">
                  <a:moveTo>
                    <a:pt x="164452" y="303911"/>
                  </a:moveTo>
                  <a:lnTo>
                    <a:pt x="163855" y="297180"/>
                  </a:lnTo>
                  <a:lnTo>
                    <a:pt x="161417" y="286486"/>
                  </a:lnTo>
                  <a:lnTo>
                    <a:pt x="160515" y="284556"/>
                  </a:lnTo>
                  <a:lnTo>
                    <a:pt x="159664" y="282727"/>
                  </a:lnTo>
                  <a:lnTo>
                    <a:pt x="157314" y="280517"/>
                  </a:lnTo>
                  <a:lnTo>
                    <a:pt x="155968" y="279209"/>
                  </a:lnTo>
                  <a:lnTo>
                    <a:pt x="154559" y="278523"/>
                  </a:lnTo>
                  <a:lnTo>
                    <a:pt x="154559" y="319671"/>
                  </a:lnTo>
                  <a:lnTo>
                    <a:pt x="154343" y="324154"/>
                  </a:lnTo>
                  <a:lnTo>
                    <a:pt x="144360" y="338785"/>
                  </a:lnTo>
                  <a:lnTo>
                    <a:pt x="137541" y="338785"/>
                  </a:lnTo>
                  <a:lnTo>
                    <a:pt x="134950" y="338493"/>
                  </a:lnTo>
                  <a:lnTo>
                    <a:pt x="132194" y="337312"/>
                  </a:lnTo>
                  <a:lnTo>
                    <a:pt x="131191" y="336219"/>
                  </a:lnTo>
                  <a:lnTo>
                    <a:pt x="130556" y="334632"/>
                  </a:lnTo>
                  <a:lnTo>
                    <a:pt x="129730" y="332765"/>
                  </a:lnTo>
                  <a:lnTo>
                    <a:pt x="129133" y="329933"/>
                  </a:lnTo>
                  <a:lnTo>
                    <a:pt x="128358" y="322237"/>
                  </a:lnTo>
                  <a:lnTo>
                    <a:pt x="128231" y="319392"/>
                  </a:lnTo>
                  <a:lnTo>
                    <a:pt x="128231" y="303911"/>
                  </a:lnTo>
                  <a:lnTo>
                    <a:pt x="138087" y="284556"/>
                  </a:lnTo>
                  <a:lnTo>
                    <a:pt x="144665" y="284556"/>
                  </a:lnTo>
                  <a:lnTo>
                    <a:pt x="154559" y="319671"/>
                  </a:lnTo>
                  <a:lnTo>
                    <a:pt x="154559" y="278523"/>
                  </a:lnTo>
                  <a:lnTo>
                    <a:pt x="153936" y="278206"/>
                  </a:lnTo>
                  <a:lnTo>
                    <a:pt x="148615" y="276898"/>
                  </a:lnTo>
                  <a:lnTo>
                    <a:pt x="145300" y="276567"/>
                  </a:lnTo>
                  <a:lnTo>
                    <a:pt x="136842" y="276567"/>
                  </a:lnTo>
                  <a:lnTo>
                    <a:pt x="118338" y="319671"/>
                  </a:lnTo>
                  <a:lnTo>
                    <a:pt x="118821" y="325615"/>
                  </a:lnTo>
                  <a:lnTo>
                    <a:pt x="136842" y="347205"/>
                  </a:lnTo>
                  <a:lnTo>
                    <a:pt x="145834" y="347205"/>
                  </a:lnTo>
                  <a:lnTo>
                    <a:pt x="160680" y="338785"/>
                  </a:lnTo>
                  <a:lnTo>
                    <a:pt x="161886" y="335876"/>
                  </a:lnTo>
                  <a:lnTo>
                    <a:pt x="162902" y="330911"/>
                  </a:lnTo>
                  <a:lnTo>
                    <a:pt x="163944" y="325970"/>
                  </a:lnTo>
                  <a:lnTo>
                    <a:pt x="164452" y="319671"/>
                  </a:lnTo>
                  <a:lnTo>
                    <a:pt x="164452" y="303911"/>
                  </a:lnTo>
                  <a:close/>
                </a:path>
                <a:path w="1101725" h="347344">
                  <a:moveTo>
                    <a:pt x="177012" y="0"/>
                  </a:moveTo>
                  <a:lnTo>
                    <a:pt x="168859" y="0"/>
                  </a:lnTo>
                  <a:lnTo>
                    <a:pt x="168859" y="265430"/>
                  </a:lnTo>
                  <a:lnTo>
                    <a:pt x="177012" y="265430"/>
                  </a:lnTo>
                  <a:lnTo>
                    <a:pt x="177012" y="0"/>
                  </a:lnTo>
                  <a:close/>
                </a:path>
                <a:path w="1101725" h="347344">
                  <a:moveTo>
                    <a:pt x="198234" y="0"/>
                  </a:moveTo>
                  <a:lnTo>
                    <a:pt x="190068" y="0"/>
                  </a:lnTo>
                  <a:lnTo>
                    <a:pt x="190068" y="265430"/>
                  </a:lnTo>
                  <a:lnTo>
                    <a:pt x="198234" y="265430"/>
                  </a:lnTo>
                  <a:lnTo>
                    <a:pt x="198234" y="0"/>
                  </a:lnTo>
                  <a:close/>
                </a:path>
                <a:path w="1101725" h="347344">
                  <a:moveTo>
                    <a:pt x="240334" y="303911"/>
                  </a:moveTo>
                  <a:lnTo>
                    <a:pt x="239737" y="297180"/>
                  </a:lnTo>
                  <a:lnTo>
                    <a:pt x="237312" y="286486"/>
                  </a:lnTo>
                  <a:lnTo>
                    <a:pt x="236397" y="284556"/>
                  </a:lnTo>
                  <a:lnTo>
                    <a:pt x="235546" y="282727"/>
                  </a:lnTo>
                  <a:lnTo>
                    <a:pt x="233197" y="280517"/>
                  </a:lnTo>
                  <a:lnTo>
                    <a:pt x="231838" y="279209"/>
                  </a:lnTo>
                  <a:lnTo>
                    <a:pt x="230454" y="278523"/>
                  </a:lnTo>
                  <a:lnTo>
                    <a:pt x="230454" y="319671"/>
                  </a:lnTo>
                  <a:lnTo>
                    <a:pt x="230225" y="324154"/>
                  </a:lnTo>
                  <a:lnTo>
                    <a:pt x="220230" y="338785"/>
                  </a:lnTo>
                  <a:lnTo>
                    <a:pt x="213423" y="338785"/>
                  </a:lnTo>
                  <a:lnTo>
                    <a:pt x="210832" y="338493"/>
                  </a:lnTo>
                  <a:lnTo>
                    <a:pt x="208076" y="337312"/>
                  </a:lnTo>
                  <a:lnTo>
                    <a:pt x="207073" y="336219"/>
                  </a:lnTo>
                  <a:lnTo>
                    <a:pt x="206438" y="334632"/>
                  </a:lnTo>
                  <a:lnTo>
                    <a:pt x="205625" y="332765"/>
                  </a:lnTo>
                  <a:lnTo>
                    <a:pt x="205016" y="329933"/>
                  </a:lnTo>
                  <a:lnTo>
                    <a:pt x="204241" y="322237"/>
                  </a:lnTo>
                  <a:lnTo>
                    <a:pt x="204114" y="319392"/>
                  </a:lnTo>
                  <a:lnTo>
                    <a:pt x="204114" y="303911"/>
                  </a:lnTo>
                  <a:lnTo>
                    <a:pt x="213969" y="284556"/>
                  </a:lnTo>
                  <a:lnTo>
                    <a:pt x="220548" y="284556"/>
                  </a:lnTo>
                  <a:lnTo>
                    <a:pt x="230454" y="319671"/>
                  </a:lnTo>
                  <a:lnTo>
                    <a:pt x="230454" y="278523"/>
                  </a:lnTo>
                  <a:lnTo>
                    <a:pt x="229819" y="278206"/>
                  </a:lnTo>
                  <a:lnTo>
                    <a:pt x="224497" y="276898"/>
                  </a:lnTo>
                  <a:lnTo>
                    <a:pt x="221183" y="276567"/>
                  </a:lnTo>
                  <a:lnTo>
                    <a:pt x="212725" y="276567"/>
                  </a:lnTo>
                  <a:lnTo>
                    <a:pt x="194221" y="319671"/>
                  </a:lnTo>
                  <a:lnTo>
                    <a:pt x="194703" y="325615"/>
                  </a:lnTo>
                  <a:lnTo>
                    <a:pt x="212725" y="347205"/>
                  </a:lnTo>
                  <a:lnTo>
                    <a:pt x="221716" y="347205"/>
                  </a:lnTo>
                  <a:lnTo>
                    <a:pt x="238785" y="330911"/>
                  </a:lnTo>
                  <a:lnTo>
                    <a:pt x="239826" y="325970"/>
                  </a:lnTo>
                  <a:lnTo>
                    <a:pt x="240334" y="319671"/>
                  </a:lnTo>
                  <a:lnTo>
                    <a:pt x="240334" y="303911"/>
                  </a:lnTo>
                  <a:close/>
                </a:path>
                <a:path w="1101725" h="347344">
                  <a:moveTo>
                    <a:pt x="252907" y="0"/>
                  </a:moveTo>
                  <a:lnTo>
                    <a:pt x="222707" y="0"/>
                  </a:lnTo>
                  <a:lnTo>
                    <a:pt x="222707" y="265442"/>
                  </a:lnTo>
                  <a:lnTo>
                    <a:pt x="252907" y="265442"/>
                  </a:lnTo>
                  <a:lnTo>
                    <a:pt x="252907" y="0"/>
                  </a:lnTo>
                  <a:close/>
                </a:path>
                <a:path w="1101725" h="347344">
                  <a:moveTo>
                    <a:pt x="285546" y="0"/>
                  </a:moveTo>
                  <a:lnTo>
                    <a:pt x="266776" y="0"/>
                  </a:lnTo>
                  <a:lnTo>
                    <a:pt x="266776" y="265442"/>
                  </a:lnTo>
                  <a:lnTo>
                    <a:pt x="285546" y="265442"/>
                  </a:lnTo>
                  <a:lnTo>
                    <a:pt x="285546" y="0"/>
                  </a:lnTo>
                  <a:close/>
                </a:path>
                <a:path w="1101725" h="347344">
                  <a:moveTo>
                    <a:pt x="302463" y="277672"/>
                  </a:moveTo>
                  <a:lnTo>
                    <a:pt x="292049" y="277672"/>
                  </a:lnTo>
                  <a:lnTo>
                    <a:pt x="275894" y="291033"/>
                  </a:lnTo>
                  <a:lnTo>
                    <a:pt x="275894" y="303149"/>
                  </a:lnTo>
                  <a:lnTo>
                    <a:pt x="292506" y="288620"/>
                  </a:lnTo>
                  <a:lnTo>
                    <a:pt x="292506" y="346227"/>
                  </a:lnTo>
                  <a:lnTo>
                    <a:pt x="302463" y="346227"/>
                  </a:lnTo>
                  <a:lnTo>
                    <a:pt x="302463" y="277672"/>
                  </a:lnTo>
                  <a:close/>
                </a:path>
                <a:path w="1101725" h="347344">
                  <a:moveTo>
                    <a:pt x="328803" y="0"/>
                  </a:moveTo>
                  <a:lnTo>
                    <a:pt x="310032" y="0"/>
                  </a:lnTo>
                  <a:lnTo>
                    <a:pt x="310032" y="265442"/>
                  </a:lnTo>
                  <a:lnTo>
                    <a:pt x="328803" y="265442"/>
                  </a:lnTo>
                  <a:lnTo>
                    <a:pt x="328803" y="0"/>
                  </a:lnTo>
                  <a:close/>
                </a:path>
                <a:path w="1101725" h="347344">
                  <a:moveTo>
                    <a:pt x="350812" y="0"/>
                  </a:moveTo>
                  <a:lnTo>
                    <a:pt x="342658" y="0"/>
                  </a:lnTo>
                  <a:lnTo>
                    <a:pt x="342658" y="265430"/>
                  </a:lnTo>
                  <a:lnTo>
                    <a:pt x="350812" y="265430"/>
                  </a:lnTo>
                  <a:lnTo>
                    <a:pt x="350812" y="0"/>
                  </a:lnTo>
                  <a:close/>
                </a:path>
                <a:path w="1101725" h="347344">
                  <a:moveTo>
                    <a:pt x="392925" y="303911"/>
                  </a:moveTo>
                  <a:lnTo>
                    <a:pt x="385787" y="280517"/>
                  </a:lnTo>
                  <a:lnTo>
                    <a:pt x="384441" y="279209"/>
                  </a:lnTo>
                  <a:lnTo>
                    <a:pt x="383044" y="278523"/>
                  </a:lnTo>
                  <a:lnTo>
                    <a:pt x="383044" y="319671"/>
                  </a:lnTo>
                  <a:lnTo>
                    <a:pt x="382816" y="324154"/>
                  </a:lnTo>
                  <a:lnTo>
                    <a:pt x="372833" y="338785"/>
                  </a:lnTo>
                  <a:lnTo>
                    <a:pt x="366014" y="338785"/>
                  </a:lnTo>
                  <a:lnTo>
                    <a:pt x="363423" y="338493"/>
                  </a:lnTo>
                  <a:lnTo>
                    <a:pt x="360667" y="337312"/>
                  </a:lnTo>
                  <a:lnTo>
                    <a:pt x="359676" y="336219"/>
                  </a:lnTo>
                  <a:lnTo>
                    <a:pt x="359029" y="334632"/>
                  </a:lnTo>
                  <a:lnTo>
                    <a:pt x="358216" y="332765"/>
                  </a:lnTo>
                  <a:lnTo>
                    <a:pt x="357606" y="329933"/>
                  </a:lnTo>
                  <a:lnTo>
                    <a:pt x="356831" y="322237"/>
                  </a:lnTo>
                  <a:lnTo>
                    <a:pt x="356717" y="319392"/>
                  </a:lnTo>
                  <a:lnTo>
                    <a:pt x="356704" y="303911"/>
                  </a:lnTo>
                  <a:lnTo>
                    <a:pt x="356870" y="300329"/>
                  </a:lnTo>
                  <a:lnTo>
                    <a:pt x="366560" y="284556"/>
                  </a:lnTo>
                  <a:lnTo>
                    <a:pt x="373138" y="284556"/>
                  </a:lnTo>
                  <a:lnTo>
                    <a:pt x="383044" y="319671"/>
                  </a:lnTo>
                  <a:lnTo>
                    <a:pt x="383044" y="278523"/>
                  </a:lnTo>
                  <a:lnTo>
                    <a:pt x="382409" y="278206"/>
                  </a:lnTo>
                  <a:lnTo>
                    <a:pt x="377088" y="276898"/>
                  </a:lnTo>
                  <a:lnTo>
                    <a:pt x="373773" y="276567"/>
                  </a:lnTo>
                  <a:lnTo>
                    <a:pt x="365315" y="276567"/>
                  </a:lnTo>
                  <a:lnTo>
                    <a:pt x="346811" y="319671"/>
                  </a:lnTo>
                  <a:lnTo>
                    <a:pt x="347294" y="325615"/>
                  </a:lnTo>
                  <a:lnTo>
                    <a:pt x="365315" y="347205"/>
                  </a:lnTo>
                  <a:lnTo>
                    <a:pt x="374307" y="347205"/>
                  </a:lnTo>
                  <a:lnTo>
                    <a:pt x="391375" y="330911"/>
                  </a:lnTo>
                  <a:lnTo>
                    <a:pt x="392417" y="325970"/>
                  </a:lnTo>
                  <a:lnTo>
                    <a:pt x="392925" y="319671"/>
                  </a:lnTo>
                  <a:lnTo>
                    <a:pt x="392925" y="303911"/>
                  </a:lnTo>
                  <a:close/>
                </a:path>
                <a:path w="1101725" h="347344">
                  <a:moveTo>
                    <a:pt x="405498" y="0"/>
                  </a:moveTo>
                  <a:lnTo>
                    <a:pt x="375310" y="0"/>
                  </a:lnTo>
                  <a:lnTo>
                    <a:pt x="375310" y="265442"/>
                  </a:lnTo>
                  <a:lnTo>
                    <a:pt x="405498" y="265442"/>
                  </a:lnTo>
                  <a:lnTo>
                    <a:pt x="405498" y="0"/>
                  </a:lnTo>
                  <a:close/>
                </a:path>
                <a:path w="1101725" h="347344">
                  <a:moveTo>
                    <a:pt x="437324" y="0"/>
                  </a:moveTo>
                  <a:lnTo>
                    <a:pt x="429158" y="0"/>
                  </a:lnTo>
                  <a:lnTo>
                    <a:pt x="429158" y="265430"/>
                  </a:lnTo>
                  <a:lnTo>
                    <a:pt x="437324" y="265430"/>
                  </a:lnTo>
                  <a:lnTo>
                    <a:pt x="437324" y="0"/>
                  </a:lnTo>
                  <a:close/>
                </a:path>
                <a:path w="1101725" h="347344">
                  <a:moveTo>
                    <a:pt x="466636" y="289623"/>
                  </a:moveTo>
                  <a:lnTo>
                    <a:pt x="464642" y="285038"/>
                  </a:lnTo>
                  <a:lnTo>
                    <a:pt x="456717" y="278282"/>
                  </a:lnTo>
                  <a:lnTo>
                    <a:pt x="451294" y="276580"/>
                  </a:lnTo>
                  <a:lnTo>
                    <a:pt x="440931" y="276580"/>
                  </a:lnTo>
                  <a:lnTo>
                    <a:pt x="437692" y="276987"/>
                  </a:lnTo>
                  <a:lnTo>
                    <a:pt x="431673" y="278625"/>
                  </a:lnTo>
                  <a:lnTo>
                    <a:pt x="428840" y="279857"/>
                  </a:lnTo>
                  <a:lnTo>
                    <a:pt x="426173" y="281520"/>
                  </a:lnTo>
                  <a:lnTo>
                    <a:pt x="426173" y="292214"/>
                  </a:lnTo>
                  <a:lnTo>
                    <a:pt x="430199" y="289534"/>
                  </a:lnTo>
                  <a:lnTo>
                    <a:pt x="433717" y="287566"/>
                  </a:lnTo>
                  <a:lnTo>
                    <a:pt x="439737" y="285064"/>
                  </a:lnTo>
                  <a:lnTo>
                    <a:pt x="442455" y="284454"/>
                  </a:lnTo>
                  <a:lnTo>
                    <a:pt x="448221" y="284454"/>
                  </a:lnTo>
                  <a:lnTo>
                    <a:pt x="450989" y="285394"/>
                  </a:lnTo>
                  <a:lnTo>
                    <a:pt x="455371" y="289179"/>
                  </a:lnTo>
                  <a:lnTo>
                    <a:pt x="456463" y="291503"/>
                  </a:lnTo>
                  <a:lnTo>
                    <a:pt x="456463" y="296773"/>
                  </a:lnTo>
                  <a:lnTo>
                    <a:pt x="455752" y="299034"/>
                  </a:lnTo>
                  <a:lnTo>
                    <a:pt x="452945" y="303060"/>
                  </a:lnTo>
                  <a:lnTo>
                    <a:pt x="450380" y="305320"/>
                  </a:lnTo>
                  <a:lnTo>
                    <a:pt x="438823" y="313080"/>
                  </a:lnTo>
                  <a:lnTo>
                    <a:pt x="433705" y="316560"/>
                  </a:lnTo>
                  <a:lnTo>
                    <a:pt x="430072" y="320421"/>
                  </a:lnTo>
                  <a:lnTo>
                    <a:pt x="425869" y="328841"/>
                  </a:lnTo>
                  <a:lnTo>
                    <a:pt x="424815" y="334518"/>
                  </a:lnTo>
                  <a:lnTo>
                    <a:pt x="424815" y="341642"/>
                  </a:lnTo>
                  <a:lnTo>
                    <a:pt x="424967" y="345681"/>
                  </a:lnTo>
                  <a:lnTo>
                    <a:pt x="465543" y="345681"/>
                  </a:lnTo>
                  <a:lnTo>
                    <a:pt x="465543" y="337375"/>
                  </a:lnTo>
                  <a:lnTo>
                    <a:pt x="435254" y="337375"/>
                  </a:lnTo>
                  <a:lnTo>
                    <a:pt x="435254" y="332232"/>
                  </a:lnTo>
                  <a:lnTo>
                    <a:pt x="436067" y="329425"/>
                  </a:lnTo>
                  <a:lnTo>
                    <a:pt x="439394" y="324561"/>
                  </a:lnTo>
                  <a:lnTo>
                    <a:pt x="442468" y="321868"/>
                  </a:lnTo>
                  <a:lnTo>
                    <a:pt x="458025" y="311645"/>
                  </a:lnTo>
                  <a:lnTo>
                    <a:pt x="461441" y="308584"/>
                  </a:lnTo>
                  <a:lnTo>
                    <a:pt x="465594" y="302526"/>
                  </a:lnTo>
                  <a:lnTo>
                    <a:pt x="466636" y="299161"/>
                  </a:lnTo>
                  <a:lnTo>
                    <a:pt x="466636" y="289623"/>
                  </a:lnTo>
                  <a:close/>
                </a:path>
                <a:path w="1101725" h="347344">
                  <a:moveTo>
                    <a:pt x="481393" y="0"/>
                  </a:moveTo>
                  <a:lnTo>
                    <a:pt x="462622" y="0"/>
                  </a:lnTo>
                  <a:lnTo>
                    <a:pt x="462622" y="265442"/>
                  </a:lnTo>
                  <a:lnTo>
                    <a:pt x="481393" y="265442"/>
                  </a:lnTo>
                  <a:lnTo>
                    <a:pt x="481393" y="0"/>
                  </a:lnTo>
                  <a:close/>
                </a:path>
                <a:path w="1101725" h="347344">
                  <a:moveTo>
                    <a:pt x="524637" y="0"/>
                  </a:moveTo>
                  <a:lnTo>
                    <a:pt x="505866" y="0"/>
                  </a:lnTo>
                  <a:lnTo>
                    <a:pt x="505866" y="265442"/>
                  </a:lnTo>
                  <a:lnTo>
                    <a:pt x="524637" y="265442"/>
                  </a:lnTo>
                  <a:lnTo>
                    <a:pt x="524637" y="0"/>
                  </a:lnTo>
                  <a:close/>
                </a:path>
                <a:path w="1101725" h="347344">
                  <a:moveTo>
                    <a:pt x="530936" y="277672"/>
                  </a:moveTo>
                  <a:lnTo>
                    <a:pt x="520522" y="277672"/>
                  </a:lnTo>
                  <a:lnTo>
                    <a:pt x="504367" y="291033"/>
                  </a:lnTo>
                  <a:lnTo>
                    <a:pt x="504367" y="303149"/>
                  </a:lnTo>
                  <a:lnTo>
                    <a:pt x="520979" y="288620"/>
                  </a:lnTo>
                  <a:lnTo>
                    <a:pt x="520979" y="346227"/>
                  </a:lnTo>
                  <a:lnTo>
                    <a:pt x="530936" y="346227"/>
                  </a:lnTo>
                  <a:lnTo>
                    <a:pt x="530936" y="277672"/>
                  </a:lnTo>
                  <a:close/>
                </a:path>
                <a:path w="1101725" h="347344">
                  <a:moveTo>
                    <a:pt x="557276" y="0"/>
                  </a:moveTo>
                  <a:lnTo>
                    <a:pt x="549122" y="0"/>
                  </a:lnTo>
                  <a:lnTo>
                    <a:pt x="549122" y="265430"/>
                  </a:lnTo>
                  <a:lnTo>
                    <a:pt x="557276" y="265430"/>
                  </a:lnTo>
                  <a:lnTo>
                    <a:pt x="557276" y="0"/>
                  </a:lnTo>
                  <a:close/>
                </a:path>
                <a:path w="1101725" h="347344">
                  <a:moveTo>
                    <a:pt x="579297" y="0"/>
                  </a:moveTo>
                  <a:lnTo>
                    <a:pt x="571144" y="0"/>
                  </a:lnTo>
                  <a:lnTo>
                    <a:pt x="571144" y="330708"/>
                  </a:lnTo>
                  <a:lnTo>
                    <a:pt x="579297" y="330708"/>
                  </a:lnTo>
                  <a:lnTo>
                    <a:pt x="579297" y="0"/>
                  </a:lnTo>
                  <a:close/>
                </a:path>
                <a:path w="1101725" h="347344">
                  <a:moveTo>
                    <a:pt x="600532" y="0"/>
                  </a:moveTo>
                  <a:lnTo>
                    <a:pt x="592353" y="0"/>
                  </a:lnTo>
                  <a:lnTo>
                    <a:pt x="592353" y="330708"/>
                  </a:lnTo>
                  <a:lnTo>
                    <a:pt x="600532" y="330708"/>
                  </a:lnTo>
                  <a:lnTo>
                    <a:pt x="600532" y="0"/>
                  </a:lnTo>
                  <a:close/>
                </a:path>
                <a:path w="1101725" h="347344">
                  <a:moveTo>
                    <a:pt x="644575" y="0"/>
                  </a:moveTo>
                  <a:lnTo>
                    <a:pt x="614400" y="0"/>
                  </a:lnTo>
                  <a:lnTo>
                    <a:pt x="614400" y="265442"/>
                  </a:lnTo>
                  <a:lnTo>
                    <a:pt x="644575" y="265442"/>
                  </a:lnTo>
                  <a:lnTo>
                    <a:pt x="644575" y="0"/>
                  </a:lnTo>
                  <a:close/>
                </a:path>
                <a:path w="1101725" h="347344">
                  <a:moveTo>
                    <a:pt x="664654" y="303911"/>
                  </a:moveTo>
                  <a:lnTo>
                    <a:pt x="657517" y="280517"/>
                  </a:lnTo>
                  <a:lnTo>
                    <a:pt x="656170" y="279209"/>
                  </a:lnTo>
                  <a:lnTo>
                    <a:pt x="654773" y="278523"/>
                  </a:lnTo>
                  <a:lnTo>
                    <a:pt x="654773" y="319671"/>
                  </a:lnTo>
                  <a:lnTo>
                    <a:pt x="654545" y="324154"/>
                  </a:lnTo>
                  <a:lnTo>
                    <a:pt x="644550" y="338785"/>
                  </a:lnTo>
                  <a:lnTo>
                    <a:pt x="637743" y="338785"/>
                  </a:lnTo>
                  <a:lnTo>
                    <a:pt x="635152" y="338493"/>
                  </a:lnTo>
                  <a:lnTo>
                    <a:pt x="632396" y="337312"/>
                  </a:lnTo>
                  <a:lnTo>
                    <a:pt x="631405" y="336219"/>
                  </a:lnTo>
                  <a:lnTo>
                    <a:pt x="630758" y="334632"/>
                  </a:lnTo>
                  <a:lnTo>
                    <a:pt x="629945" y="332765"/>
                  </a:lnTo>
                  <a:lnTo>
                    <a:pt x="629335" y="329933"/>
                  </a:lnTo>
                  <a:lnTo>
                    <a:pt x="628561" y="322237"/>
                  </a:lnTo>
                  <a:lnTo>
                    <a:pt x="628446" y="319392"/>
                  </a:lnTo>
                  <a:lnTo>
                    <a:pt x="628434" y="303911"/>
                  </a:lnTo>
                  <a:lnTo>
                    <a:pt x="628611" y="300329"/>
                  </a:lnTo>
                  <a:lnTo>
                    <a:pt x="638289" y="284556"/>
                  </a:lnTo>
                  <a:lnTo>
                    <a:pt x="644867" y="284556"/>
                  </a:lnTo>
                  <a:lnTo>
                    <a:pt x="654773" y="319671"/>
                  </a:lnTo>
                  <a:lnTo>
                    <a:pt x="654773" y="278523"/>
                  </a:lnTo>
                  <a:lnTo>
                    <a:pt x="654138" y="278206"/>
                  </a:lnTo>
                  <a:lnTo>
                    <a:pt x="648817" y="276898"/>
                  </a:lnTo>
                  <a:lnTo>
                    <a:pt x="645502" y="276567"/>
                  </a:lnTo>
                  <a:lnTo>
                    <a:pt x="637044" y="276567"/>
                  </a:lnTo>
                  <a:lnTo>
                    <a:pt x="618540" y="319671"/>
                  </a:lnTo>
                  <a:lnTo>
                    <a:pt x="619023" y="325615"/>
                  </a:lnTo>
                  <a:lnTo>
                    <a:pt x="637044" y="347205"/>
                  </a:lnTo>
                  <a:lnTo>
                    <a:pt x="646036" y="347205"/>
                  </a:lnTo>
                  <a:lnTo>
                    <a:pt x="663105" y="330911"/>
                  </a:lnTo>
                  <a:lnTo>
                    <a:pt x="664146" y="325970"/>
                  </a:lnTo>
                  <a:lnTo>
                    <a:pt x="664654" y="319671"/>
                  </a:lnTo>
                  <a:lnTo>
                    <a:pt x="664654" y="303911"/>
                  </a:lnTo>
                  <a:close/>
                </a:path>
                <a:path w="1101725" h="347344">
                  <a:moveTo>
                    <a:pt x="677240" y="0"/>
                  </a:moveTo>
                  <a:lnTo>
                    <a:pt x="669074" y="0"/>
                  </a:lnTo>
                  <a:lnTo>
                    <a:pt x="669074" y="265430"/>
                  </a:lnTo>
                  <a:lnTo>
                    <a:pt x="677240" y="265430"/>
                  </a:lnTo>
                  <a:lnTo>
                    <a:pt x="677240" y="0"/>
                  </a:lnTo>
                  <a:close/>
                </a:path>
                <a:path w="1101725" h="347344">
                  <a:moveTo>
                    <a:pt x="698449" y="0"/>
                  </a:moveTo>
                  <a:lnTo>
                    <a:pt x="690283" y="0"/>
                  </a:lnTo>
                  <a:lnTo>
                    <a:pt x="690283" y="265430"/>
                  </a:lnTo>
                  <a:lnTo>
                    <a:pt x="698449" y="265430"/>
                  </a:lnTo>
                  <a:lnTo>
                    <a:pt x="698449" y="0"/>
                  </a:lnTo>
                  <a:close/>
                </a:path>
                <a:path w="1101725" h="347344">
                  <a:moveTo>
                    <a:pt x="731088" y="0"/>
                  </a:moveTo>
                  <a:lnTo>
                    <a:pt x="722922" y="0"/>
                  </a:lnTo>
                  <a:lnTo>
                    <a:pt x="722922" y="265430"/>
                  </a:lnTo>
                  <a:lnTo>
                    <a:pt x="731088" y="265430"/>
                  </a:lnTo>
                  <a:lnTo>
                    <a:pt x="731088" y="0"/>
                  </a:lnTo>
                  <a:close/>
                </a:path>
                <a:path w="1101725" h="347344">
                  <a:moveTo>
                    <a:pt x="740549" y="334467"/>
                  </a:moveTo>
                  <a:lnTo>
                    <a:pt x="740448" y="323608"/>
                  </a:lnTo>
                  <a:lnTo>
                    <a:pt x="739457" y="320090"/>
                  </a:lnTo>
                  <a:lnTo>
                    <a:pt x="735088" y="313753"/>
                  </a:lnTo>
                  <a:lnTo>
                    <a:pt x="733996" y="312877"/>
                  </a:lnTo>
                  <a:lnTo>
                    <a:pt x="731405" y="310769"/>
                  </a:lnTo>
                  <a:lnTo>
                    <a:pt x="730707" y="310400"/>
                  </a:lnTo>
                  <a:lnTo>
                    <a:pt x="730707" y="331025"/>
                  </a:lnTo>
                  <a:lnTo>
                    <a:pt x="729551" y="333756"/>
                  </a:lnTo>
                  <a:lnTo>
                    <a:pt x="724877" y="337794"/>
                  </a:lnTo>
                  <a:lnTo>
                    <a:pt x="721614" y="338785"/>
                  </a:lnTo>
                  <a:lnTo>
                    <a:pt x="713320" y="338785"/>
                  </a:lnTo>
                  <a:lnTo>
                    <a:pt x="710082" y="337794"/>
                  </a:lnTo>
                  <a:lnTo>
                    <a:pt x="707745" y="335788"/>
                  </a:lnTo>
                  <a:lnTo>
                    <a:pt x="705421" y="333756"/>
                  </a:lnTo>
                  <a:lnTo>
                    <a:pt x="704253" y="331025"/>
                  </a:lnTo>
                  <a:lnTo>
                    <a:pt x="704253" y="324485"/>
                  </a:lnTo>
                  <a:lnTo>
                    <a:pt x="705256" y="321843"/>
                  </a:lnTo>
                  <a:lnTo>
                    <a:pt x="709282" y="317360"/>
                  </a:lnTo>
                  <a:lnTo>
                    <a:pt x="712673" y="315112"/>
                  </a:lnTo>
                  <a:lnTo>
                    <a:pt x="717461" y="312877"/>
                  </a:lnTo>
                  <a:lnTo>
                    <a:pt x="722274" y="315112"/>
                  </a:lnTo>
                  <a:lnTo>
                    <a:pt x="725678" y="317360"/>
                  </a:lnTo>
                  <a:lnTo>
                    <a:pt x="729703" y="321881"/>
                  </a:lnTo>
                  <a:lnTo>
                    <a:pt x="730681" y="324485"/>
                  </a:lnTo>
                  <a:lnTo>
                    <a:pt x="730707" y="331025"/>
                  </a:lnTo>
                  <a:lnTo>
                    <a:pt x="730707" y="310400"/>
                  </a:lnTo>
                  <a:lnTo>
                    <a:pt x="726211" y="307962"/>
                  </a:lnTo>
                  <a:lnTo>
                    <a:pt x="729945" y="305600"/>
                  </a:lnTo>
                  <a:lnTo>
                    <a:pt x="732574" y="303250"/>
                  </a:lnTo>
                  <a:lnTo>
                    <a:pt x="732739" y="303110"/>
                  </a:lnTo>
                  <a:lnTo>
                    <a:pt x="736358" y="297776"/>
                  </a:lnTo>
                  <a:lnTo>
                    <a:pt x="737209" y="295059"/>
                  </a:lnTo>
                  <a:lnTo>
                    <a:pt x="737158" y="286943"/>
                  </a:lnTo>
                  <a:lnTo>
                    <a:pt x="736142" y="284886"/>
                  </a:lnTo>
                  <a:lnTo>
                    <a:pt x="735482" y="283540"/>
                  </a:lnTo>
                  <a:lnTo>
                    <a:pt x="728319" y="278053"/>
                  </a:lnTo>
                  <a:lnTo>
                    <a:pt x="727837" y="277926"/>
                  </a:lnTo>
                  <a:lnTo>
                    <a:pt x="727837" y="290131"/>
                  </a:lnTo>
                  <a:lnTo>
                    <a:pt x="727773" y="294855"/>
                  </a:lnTo>
                  <a:lnTo>
                    <a:pt x="726973" y="296583"/>
                  </a:lnTo>
                  <a:lnTo>
                    <a:pt x="723366" y="300253"/>
                  </a:lnTo>
                  <a:lnTo>
                    <a:pt x="720801" y="301866"/>
                  </a:lnTo>
                  <a:lnTo>
                    <a:pt x="717461" y="303250"/>
                  </a:lnTo>
                  <a:lnTo>
                    <a:pt x="714044" y="301866"/>
                  </a:lnTo>
                  <a:lnTo>
                    <a:pt x="711542" y="300304"/>
                  </a:lnTo>
                  <a:lnTo>
                    <a:pt x="707986" y="296633"/>
                  </a:lnTo>
                  <a:lnTo>
                    <a:pt x="707199" y="294855"/>
                  </a:lnTo>
                  <a:lnTo>
                    <a:pt x="707097" y="290131"/>
                  </a:lnTo>
                  <a:lnTo>
                    <a:pt x="708025" y="288315"/>
                  </a:lnTo>
                  <a:lnTo>
                    <a:pt x="711758" y="285584"/>
                  </a:lnTo>
                  <a:lnTo>
                    <a:pt x="714298" y="284886"/>
                  </a:lnTo>
                  <a:lnTo>
                    <a:pt x="720763" y="284886"/>
                  </a:lnTo>
                  <a:lnTo>
                    <a:pt x="723328" y="285584"/>
                  </a:lnTo>
                  <a:lnTo>
                    <a:pt x="725157" y="286943"/>
                  </a:lnTo>
                  <a:lnTo>
                    <a:pt x="726960" y="288315"/>
                  </a:lnTo>
                  <a:lnTo>
                    <a:pt x="727837" y="290131"/>
                  </a:lnTo>
                  <a:lnTo>
                    <a:pt x="727837" y="277926"/>
                  </a:lnTo>
                  <a:lnTo>
                    <a:pt x="723519" y="276682"/>
                  </a:lnTo>
                  <a:lnTo>
                    <a:pt x="711390" y="276682"/>
                  </a:lnTo>
                  <a:lnTo>
                    <a:pt x="706602" y="278091"/>
                  </a:lnTo>
                  <a:lnTo>
                    <a:pt x="699477" y="283667"/>
                  </a:lnTo>
                  <a:lnTo>
                    <a:pt x="697801" y="287159"/>
                  </a:lnTo>
                  <a:lnTo>
                    <a:pt x="697687" y="295059"/>
                  </a:lnTo>
                  <a:lnTo>
                    <a:pt x="698601" y="297865"/>
                  </a:lnTo>
                  <a:lnTo>
                    <a:pt x="702284" y="303123"/>
                  </a:lnTo>
                  <a:lnTo>
                    <a:pt x="705053" y="305600"/>
                  </a:lnTo>
                  <a:lnTo>
                    <a:pt x="708748" y="307962"/>
                  </a:lnTo>
                  <a:lnTo>
                    <a:pt x="703618" y="310769"/>
                  </a:lnTo>
                  <a:lnTo>
                    <a:pt x="699998" y="313677"/>
                  </a:lnTo>
                  <a:lnTo>
                    <a:pt x="695515" y="319913"/>
                  </a:lnTo>
                  <a:lnTo>
                    <a:pt x="694410" y="323608"/>
                  </a:lnTo>
                  <a:lnTo>
                    <a:pt x="694410" y="333997"/>
                  </a:lnTo>
                  <a:lnTo>
                    <a:pt x="696417" y="338759"/>
                  </a:lnTo>
                  <a:lnTo>
                    <a:pt x="704456" y="345516"/>
                  </a:lnTo>
                  <a:lnTo>
                    <a:pt x="710133" y="347205"/>
                  </a:lnTo>
                  <a:lnTo>
                    <a:pt x="724801" y="347205"/>
                  </a:lnTo>
                  <a:lnTo>
                    <a:pt x="730504" y="345592"/>
                  </a:lnTo>
                  <a:lnTo>
                    <a:pt x="738543" y="339064"/>
                  </a:lnTo>
                  <a:lnTo>
                    <a:pt x="738657" y="338785"/>
                  </a:lnTo>
                  <a:lnTo>
                    <a:pt x="740549" y="334467"/>
                  </a:lnTo>
                  <a:close/>
                </a:path>
                <a:path w="1101725" h="347344">
                  <a:moveTo>
                    <a:pt x="785749" y="0"/>
                  </a:moveTo>
                  <a:lnTo>
                    <a:pt x="766991" y="0"/>
                  </a:lnTo>
                  <a:lnTo>
                    <a:pt x="766991" y="265442"/>
                  </a:lnTo>
                  <a:lnTo>
                    <a:pt x="785749" y="265442"/>
                  </a:lnTo>
                  <a:lnTo>
                    <a:pt x="785749" y="0"/>
                  </a:lnTo>
                  <a:close/>
                </a:path>
                <a:path w="1101725" h="347344">
                  <a:moveTo>
                    <a:pt x="803465" y="277672"/>
                  </a:moveTo>
                  <a:lnTo>
                    <a:pt x="793064" y="277672"/>
                  </a:lnTo>
                  <a:lnTo>
                    <a:pt x="776897" y="291033"/>
                  </a:lnTo>
                  <a:lnTo>
                    <a:pt x="776897" y="303149"/>
                  </a:lnTo>
                  <a:lnTo>
                    <a:pt x="793521" y="288620"/>
                  </a:lnTo>
                  <a:lnTo>
                    <a:pt x="793521" y="346227"/>
                  </a:lnTo>
                  <a:lnTo>
                    <a:pt x="803465" y="346227"/>
                  </a:lnTo>
                  <a:lnTo>
                    <a:pt x="803465" y="277672"/>
                  </a:lnTo>
                  <a:close/>
                </a:path>
                <a:path w="1101725" h="347344">
                  <a:moveTo>
                    <a:pt x="829005" y="0"/>
                  </a:moveTo>
                  <a:lnTo>
                    <a:pt x="810234" y="0"/>
                  </a:lnTo>
                  <a:lnTo>
                    <a:pt x="810234" y="265442"/>
                  </a:lnTo>
                  <a:lnTo>
                    <a:pt x="829005" y="265442"/>
                  </a:lnTo>
                  <a:lnTo>
                    <a:pt x="829005" y="0"/>
                  </a:lnTo>
                  <a:close/>
                </a:path>
                <a:path w="1101725" h="347344">
                  <a:moveTo>
                    <a:pt x="861644" y="0"/>
                  </a:moveTo>
                  <a:lnTo>
                    <a:pt x="842873" y="0"/>
                  </a:lnTo>
                  <a:lnTo>
                    <a:pt x="842873" y="265442"/>
                  </a:lnTo>
                  <a:lnTo>
                    <a:pt x="861644" y="265442"/>
                  </a:lnTo>
                  <a:lnTo>
                    <a:pt x="861644" y="0"/>
                  </a:lnTo>
                  <a:close/>
                </a:path>
                <a:path w="1101725" h="347344">
                  <a:moveTo>
                    <a:pt x="879360" y="277672"/>
                  </a:moveTo>
                  <a:lnTo>
                    <a:pt x="868959" y="277672"/>
                  </a:lnTo>
                  <a:lnTo>
                    <a:pt x="852805" y="291033"/>
                  </a:lnTo>
                  <a:lnTo>
                    <a:pt x="852805" y="303149"/>
                  </a:lnTo>
                  <a:lnTo>
                    <a:pt x="869416" y="288620"/>
                  </a:lnTo>
                  <a:lnTo>
                    <a:pt x="869416" y="346227"/>
                  </a:lnTo>
                  <a:lnTo>
                    <a:pt x="879360" y="346227"/>
                  </a:lnTo>
                  <a:lnTo>
                    <a:pt x="879360" y="277672"/>
                  </a:lnTo>
                  <a:close/>
                </a:path>
                <a:path w="1101725" h="347344">
                  <a:moveTo>
                    <a:pt x="905700" y="0"/>
                  </a:moveTo>
                  <a:lnTo>
                    <a:pt x="886117" y="0"/>
                  </a:lnTo>
                  <a:lnTo>
                    <a:pt x="886117" y="265442"/>
                  </a:lnTo>
                  <a:lnTo>
                    <a:pt x="905700" y="265442"/>
                  </a:lnTo>
                  <a:lnTo>
                    <a:pt x="905700" y="0"/>
                  </a:lnTo>
                  <a:close/>
                </a:path>
                <a:path w="1101725" h="347344">
                  <a:moveTo>
                    <a:pt x="938352" y="0"/>
                  </a:moveTo>
                  <a:lnTo>
                    <a:pt x="918768" y="0"/>
                  </a:lnTo>
                  <a:lnTo>
                    <a:pt x="918768" y="265442"/>
                  </a:lnTo>
                  <a:lnTo>
                    <a:pt x="938352" y="265442"/>
                  </a:lnTo>
                  <a:lnTo>
                    <a:pt x="938352" y="0"/>
                  </a:lnTo>
                  <a:close/>
                </a:path>
                <a:path w="1101725" h="347344">
                  <a:moveTo>
                    <a:pt x="966851" y="289623"/>
                  </a:moveTo>
                  <a:lnTo>
                    <a:pt x="964857" y="285038"/>
                  </a:lnTo>
                  <a:lnTo>
                    <a:pt x="956932" y="278282"/>
                  </a:lnTo>
                  <a:lnTo>
                    <a:pt x="951509" y="276580"/>
                  </a:lnTo>
                  <a:lnTo>
                    <a:pt x="941158" y="276580"/>
                  </a:lnTo>
                  <a:lnTo>
                    <a:pt x="937907" y="276987"/>
                  </a:lnTo>
                  <a:lnTo>
                    <a:pt x="931900" y="278625"/>
                  </a:lnTo>
                  <a:lnTo>
                    <a:pt x="929055" y="279857"/>
                  </a:lnTo>
                  <a:lnTo>
                    <a:pt x="926388" y="281520"/>
                  </a:lnTo>
                  <a:lnTo>
                    <a:pt x="926388" y="292214"/>
                  </a:lnTo>
                  <a:lnTo>
                    <a:pt x="930414" y="289534"/>
                  </a:lnTo>
                  <a:lnTo>
                    <a:pt x="933932" y="287566"/>
                  </a:lnTo>
                  <a:lnTo>
                    <a:pt x="939952" y="285064"/>
                  </a:lnTo>
                  <a:lnTo>
                    <a:pt x="942670" y="284454"/>
                  </a:lnTo>
                  <a:lnTo>
                    <a:pt x="948436" y="284454"/>
                  </a:lnTo>
                  <a:lnTo>
                    <a:pt x="951217" y="285394"/>
                  </a:lnTo>
                  <a:lnTo>
                    <a:pt x="955586" y="289179"/>
                  </a:lnTo>
                  <a:lnTo>
                    <a:pt x="956678" y="291503"/>
                  </a:lnTo>
                  <a:lnTo>
                    <a:pt x="956678" y="296773"/>
                  </a:lnTo>
                  <a:lnTo>
                    <a:pt x="955967" y="299034"/>
                  </a:lnTo>
                  <a:lnTo>
                    <a:pt x="953160" y="303060"/>
                  </a:lnTo>
                  <a:lnTo>
                    <a:pt x="950595" y="305320"/>
                  </a:lnTo>
                  <a:lnTo>
                    <a:pt x="939038" y="313080"/>
                  </a:lnTo>
                  <a:lnTo>
                    <a:pt x="933919" y="316560"/>
                  </a:lnTo>
                  <a:lnTo>
                    <a:pt x="930287" y="320421"/>
                  </a:lnTo>
                  <a:lnTo>
                    <a:pt x="926084" y="328841"/>
                  </a:lnTo>
                  <a:lnTo>
                    <a:pt x="925029" y="334518"/>
                  </a:lnTo>
                  <a:lnTo>
                    <a:pt x="925029" y="341642"/>
                  </a:lnTo>
                  <a:lnTo>
                    <a:pt x="925195" y="345681"/>
                  </a:lnTo>
                  <a:lnTo>
                    <a:pt x="965758" y="345681"/>
                  </a:lnTo>
                  <a:lnTo>
                    <a:pt x="965758" y="337375"/>
                  </a:lnTo>
                  <a:lnTo>
                    <a:pt x="935469" y="337375"/>
                  </a:lnTo>
                  <a:lnTo>
                    <a:pt x="935469" y="332232"/>
                  </a:lnTo>
                  <a:lnTo>
                    <a:pt x="936282" y="329425"/>
                  </a:lnTo>
                  <a:lnTo>
                    <a:pt x="939609" y="324561"/>
                  </a:lnTo>
                  <a:lnTo>
                    <a:pt x="942682" y="321868"/>
                  </a:lnTo>
                  <a:lnTo>
                    <a:pt x="958240" y="311645"/>
                  </a:lnTo>
                  <a:lnTo>
                    <a:pt x="961656" y="308584"/>
                  </a:lnTo>
                  <a:lnTo>
                    <a:pt x="965809" y="302526"/>
                  </a:lnTo>
                  <a:lnTo>
                    <a:pt x="966851" y="299161"/>
                  </a:lnTo>
                  <a:lnTo>
                    <a:pt x="966851" y="289623"/>
                  </a:lnTo>
                  <a:close/>
                </a:path>
                <a:path w="1101725" h="347344">
                  <a:moveTo>
                    <a:pt x="970991" y="0"/>
                  </a:moveTo>
                  <a:lnTo>
                    <a:pt x="951407" y="0"/>
                  </a:lnTo>
                  <a:lnTo>
                    <a:pt x="951407" y="265442"/>
                  </a:lnTo>
                  <a:lnTo>
                    <a:pt x="970991" y="265442"/>
                  </a:lnTo>
                  <a:lnTo>
                    <a:pt x="970991" y="0"/>
                  </a:lnTo>
                  <a:close/>
                </a:path>
                <a:path w="1101725" h="347344">
                  <a:moveTo>
                    <a:pt x="1003630" y="0"/>
                  </a:moveTo>
                  <a:lnTo>
                    <a:pt x="995464" y="0"/>
                  </a:lnTo>
                  <a:lnTo>
                    <a:pt x="995464" y="265430"/>
                  </a:lnTo>
                  <a:lnTo>
                    <a:pt x="1003630" y="265430"/>
                  </a:lnTo>
                  <a:lnTo>
                    <a:pt x="1003630" y="0"/>
                  </a:lnTo>
                  <a:close/>
                </a:path>
                <a:path w="1101725" h="347344">
                  <a:moveTo>
                    <a:pt x="1024839" y="0"/>
                  </a:moveTo>
                  <a:lnTo>
                    <a:pt x="1016673" y="0"/>
                  </a:lnTo>
                  <a:lnTo>
                    <a:pt x="1016673" y="265430"/>
                  </a:lnTo>
                  <a:lnTo>
                    <a:pt x="1024839" y="265430"/>
                  </a:lnTo>
                  <a:lnTo>
                    <a:pt x="1024839" y="0"/>
                  </a:lnTo>
                  <a:close/>
                </a:path>
                <a:path w="1101725" h="347344">
                  <a:moveTo>
                    <a:pt x="1045730" y="317779"/>
                  </a:moveTo>
                  <a:lnTo>
                    <a:pt x="1043711" y="312610"/>
                  </a:lnTo>
                  <a:lnTo>
                    <a:pt x="1041742" y="310591"/>
                  </a:lnTo>
                  <a:lnTo>
                    <a:pt x="1035888" y="304596"/>
                  </a:lnTo>
                  <a:lnTo>
                    <a:pt x="1035888" y="319976"/>
                  </a:lnTo>
                  <a:lnTo>
                    <a:pt x="1035862" y="328714"/>
                  </a:lnTo>
                  <a:lnTo>
                    <a:pt x="1034745" y="332105"/>
                  </a:lnTo>
                  <a:lnTo>
                    <a:pt x="1030147" y="337197"/>
                  </a:lnTo>
                  <a:lnTo>
                    <a:pt x="1026960" y="338467"/>
                  </a:lnTo>
                  <a:lnTo>
                    <a:pt x="1018755" y="338467"/>
                  </a:lnTo>
                  <a:lnTo>
                    <a:pt x="1015479" y="337197"/>
                  </a:lnTo>
                  <a:lnTo>
                    <a:pt x="1010627" y="332105"/>
                  </a:lnTo>
                  <a:lnTo>
                    <a:pt x="1009421" y="328714"/>
                  </a:lnTo>
                  <a:lnTo>
                    <a:pt x="1009523" y="319976"/>
                  </a:lnTo>
                  <a:lnTo>
                    <a:pt x="1010627" y="316890"/>
                  </a:lnTo>
                  <a:lnTo>
                    <a:pt x="1015403" y="311848"/>
                  </a:lnTo>
                  <a:lnTo>
                    <a:pt x="1018616" y="310591"/>
                  </a:lnTo>
                  <a:lnTo>
                    <a:pt x="1026756" y="310591"/>
                  </a:lnTo>
                  <a:lnTo>
                    <a:pt x="1030008" y="311810"/>
                  </a:lnTo>
                  <a:lnTo>
                    <a:pt x="1032357" y="314223"/>
                  </a:lnTo>
                  <a:lnTo>
                    <a:pt x="1034707" y="316674"/>
                  </a:lnTo>
                  <a:lnTo>
                    <a:pt x="1035888" y="319976"/>
                  </a:lnTo>
                  <a:lnTo>
                    <a:pt x="1035888" y="304596"/>
                  </a:lnTo>
                  <a:lnTo>
                    <a:pt x="1035634" y="304330"/>
                  </a:lnTo>
                  <a:lnTo>
                    <a:pt x="1034542" y="303885"/>
                  </a:lnTo>
                  <a:lnTo>
                    <a:pt x="1030566" y="302272"/>
                  </a:lnTo>
                  <a:lnTo>
                    <a:pt x="1023023" y="302272"/>
                  </a:lnTo>
                  <a:lnTo>
                    <a:pt x="1021588" y="302399"/>
                  </a:lnTo>
                  <a:lnTo>
                    <a:pt x="1018743" y="302945"/>
                  </a:lnTo>
                  <a:lnTo>
                    <a:pt x="1017358" y="303352"/>
                  </a:lnTo>
                  <a:lnTo>
                    <a:pt x="1016012" y="303885"/>
                  </a:lnTo>
                  <a:lnTo>
                    <a:pt x="1019886" y="298361"/>
                  </a:lnTo>
                  <a:lnTo>
                    <a:pt x="1023734" y="293458"/>
                  </a:lnTo>
                  <a:lnTo>
                    <a:pt x="1031354" y="284835"/>
                  </a:lnTo>
                  <a:lnTo>
                    <a:pt x="1035380" y="280822"/>
                  </a:lnTo>
                  <a:lnTo>
                    <a:pt x="1039609" y="277126"/>
                  </a:lnTo>
                  <a:lnTo>
                    <a:pt x="1027125" y="277126"/>
                  </a:lnTo>
                  <a:lnTo>
                    <a:pt x="1001814" y="309041"/>
                  </a:lnTo>
                  <a:lnTo>
                    <a:pt x="999591" y="316204"/>
                  </a:lnTo>
                  <a:lnTo>
                    <a:pt x="999591" y="330327"/>
                  </a:lnTo>
                  <a:lnTo>
                    <a:pt x="1001699" y="336130"/>
                  </a:lnTo>
                  <a:lnTo>
                    <a:pt x="1010170" y="344830"/>
                  </a:lnTo>
                  <a:lnTo>
                    <a:pt x="1015822" y="347002"/>
                  </a:lnTo>
                  <a:lnTo>
                    <a:pt x="1029652" y="347002"/>
                  </a:lnTo>
                  <a:lnTo>
                    <a:pt x="1035138" y="344868"/>
                  </a:lnTo>
                  <a:lnTo>
                    <a:pt x="1041527" y="338467"/>
                  </a:lnTo>
                  <a:lnTo>
                    <a:pt x="1043609" y="336359"/>
                  </a:lnTo>
                  <a:lnTo>
                    <a:pt x="1045730" y="330835"/>
                  </a:lnTo>
                  <a:lnTo>
                    <a:pt x="1045730" y="317779"/>
                  </a:lnTo>
                  <a:close/>
                </a:path>
                <a:path w="1101725" h="347344">
                  <a:moveTo>
                    <a:pt x="1079525" y="0"/>
                  </a:moveTo>
                  <a:lnTo>
                    <a:pt x="1071359" y="0"/>
                  </a:lnTo>
                  <a:lnTo>
                    <a:pt x="1071359" y="330708"/>
                  </a:lnTo>
                  <a:lnTo>
                    <a:pt x="1079525" y="330708"/>
                  </a:lnTo>
                  <a:lnTo>
                    <a:pt x="1079525" y="0"/>
                  </a:lnTo>
                  <a:close/>
                </a:path>
                <a:path w="1101725" h="347344">
                  <a:moveTo>
                    <a:pt x="1101547" y="0"/>
                  </a:moveTo>
                  <a:lnTo>
                    <a:pt x="1093381" y="0"/>
                  </a:lnTo>
                  <a:lnTo>
                    <a:pt x="1093381" y="330708"/>
                  </a:lnTo>
                  <a:lnTo>
                    <a:pt x="1101547" y="330708"/>
                  </a:lnTo>
                  <a:lnTo>
                    <a:pt x="11015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5920917" y="2358225"/>
              <a:ext cx="1191895" cy="141605"/>
            </a:xfrm>
            <a:custGeom>
              <a:avLst/>
              <a:gdLst/>
              <a:ahLst/>
              <a:cxnLst/>
              <a:rect l="l" t="t" r="r" b="b"/>
              <a:pathLst>
                <a:path w="1191895" h="141605">
                  <a:moveTo>
                    <a:pt x="1191602" y="0"/>
                  </a:moveTo>
                  <a:lnTo>
                    <a:pt x="0" y="0"/>
                  </a:lnTo>
                  <a:lnTo>
                    <a:pt x="0" y="141249"/>
                  </a:lnTo>
                  <a:lnTo>
                    <a:pt x="1191602" y="141249"/>
                  </a:lnTo>
                  <a:lnTo>
                    <a:pt x="1191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55" name="object 55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062065" y="1039596"/>
            <a:ext cx="870280" cy="708228"/>
          </a:xfrm>
          <a:prstGeom prst="rect">
            <a:avLst/>
          </a:prstGeom>
        </p:spPr>
      </p:pic>
      <p:graphicFrame>
        <p:nvGraphicFramePr>
          <p:cNvPr id="56" name="object 56"/>
          <p:cNvGraphicFramePr>
            <a:graphicFrameLocks noGrp="1"/>
          </p:cNvGraphicFramePr>
          <p:nvPr/>
        </p:nvGraphicFramePr>
        <p:xfrm>
          <a:off x="5754087" y="2951871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3081293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189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15" dirty="0">
                          <a:latin typeface="Trebuchet MS"/>
                          <a:cs typeface="Trebuchet MS"/>
                        </a:rPr>
                        <a:t>6001021181185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2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16001010426652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57" name="object 57"/>
          <p:cNvGraphicFramePr>
            <a:graphicFrameLocks noGrp="1"/>
          </p:cNvGraphicFramePr>
          <p:nvPr/>
        </p:nvGraphicFramePr>
        <p:xfrm>
          <a:off x="3926273" y="6155730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3081298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189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15" dirty="0">
                          <a:latin typeface="Trebuchet MS"/>
                          <a:cs typeface="Trebuchet MS"/>
                        </a:rPr>
                        <a:t>6001021181161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16001010426706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58" name="object 58"/>
          <p:cNvGraphicFramePr>
            <a:graphicFrameLocks noGrp="1"/>
          </p:cNvGraphicFramePr>
          <p:nvPr/>
        </p:nvGraphicFramePr>
        <p:xfrm>
          <a:off x="281599" y="6163474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3081299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189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15" dirty="0">
                          <a:latin typeface="Trebuchet MS"/>
                          <a:cs typeface="Trebuchet MS"/>
                        </a:rPr>
                        <a:t>6001021181178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5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16001010426713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59" name="object 59"/>
          <p:cNvGraphicFramePr>
            <a:graphicFrameLocks noGrp="1"/>
          </p:cNvGraphicFramePr>
          <p:nvPr/>
        </p:nvGraphicFramePr>
        <p:xfrm>
          <a:off x="2100061" y="6163474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3081297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189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15" dirty="0">
                          <a:latin typeface="Trebuchet MS"/>
                          <a:cs typeface="Trebuchet MS"/>
                        </a:rPr>
                        <a:t>6001021181154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5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16001010426690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0" name="object 60"/>
          <p:cNvSpPr/>
          <p:nvPr/>
        </p:nvSpPr>
        <p:spPr>
          <a:xfrm>
            <a:off x="171764" y="8342385"/>
            <a:ext cx="1738630" cy="1894839"/>
          </a:xfrm>
          <a:custGeom>
            <a:avLst/>
            <a:gdLst/>
            <a:ahLst/>
            <a:cxnLst/>
            <a:rect l="l" t="t" r="r" b="b"/>
            <a:pathLst>
              <a:path w="1738630" h="189484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22488"/>
                </a:lnTo>
                <a:lnTo>
                  <a:pt x="1124" y="1864110"/>
                </a:lnTo>
                <a:lnTo>
                  <a:pt x="8999" y="1885484"/>
                </a:lnTo>
                <a:lnTo>
                  <a:pt x="30373" y="1893359"/>
                </a:lnTo>
                <a:lnTo>
                  <a:pt x="71996" y="1894484"/>
                </a:lnTo>
                <a:lnTo>
                  <a:pt x="1666595" y="1894484"/>
                </a:lnTo>
                <a:lnTo>
                  <a:pt x="1708218" y="1893359"/>
                </a:lnTo>
                <a:lnTo>
                  <a:pt x="1729592" y="1885484"/>
                </a:lnTo>
                <a:lnTo>
                  <a:pt x="1737466" y="1864110"/>
                </a:lnTo>
                <a:lnTo>
                  <a:pt x="1738591" y="182248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531183" y="8386064"/>
            <a:ext cx="102616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70" dirty="0">
                <a:latin typeface="Trebuchet MS"/>
                <a:cs typeface="Trebuchet MS"/>
              </a:rPr>
              <a:t>CUS</a:t>
            </a:r>
            <a:r>
              <a:rPr sz="1000" b="1" spc="-12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AR</a:t>
            </a:r>
            <a:r>
              <a:rPr sz="1000" b="1" spc="5" dirty="0">
                <a:latin typeface="Trebuchet MS"/>
                <a:cs typeface="Trebuchet MS"/>
              </a:rPr>
              <a:t>D</a:t>
            </a:r>
            <a:r>
              <a:rPr sz="1000" b="1" spc="-9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POWDER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2" name="object 62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777684" y="7359574"/>
            <a:ext cx="517359" cy="897513"/>
          </a:xfrm>
          <a:prstGeom prst="rect">
            <a:avLst/>
          </a:prstGeom>
        </p:spPr>
      </p:pic>
      <p:graphicFrame>
        <p:nvGraphicFramePr>
          <p:cNvPr id="63" name="object 63"/>
          <p:cNvGraphicFramePr>
            <a:graphicFrameLocks noGrp="1"/>
          </p:cNvGraphicFramePr>
          <p:nvPr/>
        </p:nvGraphicFramePr>
        <p:xfrm>
          <a:off x="249524" y="9372503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3082022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84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15" dirty="0">
                          <a:latin typeface="Trebuchet MS"/>
                          <a:cs typeface="Trebuchet MS"/>
                        </a:rPr>
                        <a:t>6001021182021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16001010427659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4" name="object 64"/>
          <p:cNvSpPr/>
          <p:nvPr/>
        </p:nvSpPr>
        <p:spPr>
          <a:xfrm>
            <a:off x="527202" y="8944267"/>
            <a:ext cx="987425" cy="328295"/>
          </a:xfrm>
          <a:custGeom>
            <a:avLst/>
            <a:gdLst/>
            <a:ahLst/>
            <a:cxnLst/>
            <a:rect l="l" t="t" r="r" b="b"/>
            <a:pathLst>
              <a:path w="987425" h="328295">
                <a:moveTo>
                  <a:pt x="41656" y="301548"/>
                </a:moveTo>
                <a:lnTo>
                  <a:pt x="39827" y="296875"/>
                </a:lnTo>
                <a:lnTo>
                  <a:pt x="38036" y="295046"/>
                </a:lnTo>
                <a:lnTo>
                  <a:pt x="32766" y="289648"/>
                </a:lnTo>
                <a:lnTo>
                  <a:pt x="32766" y="303530"/>
                </a:lnTo>
                <a:lnTo>
                  <a:pt x="32727" y="311429"/>
                </a:lnTo>
                <a:lnTo>
                  <a:pt x="31737" y="314477"/>
                </a:lnTo>
                <a:lnTo>
                  <a:pt x="27584" y="319062"/>
                </a:lnTo>
                <a:lnTo>
                  <a:pt x="24714" y="320217"/>
                </a:lnTo>
                <a:lnTo>
                  <a:pt x="17310" y="320217"/>
                </a:lnTo>
                <a:lnTo>
                  <a:pt x="14351" y="319062"/>
                </a:lnTo>
                <a:lnTo>
                  <a:pt x="9982" y="314477"/>
                </a:lnTo>
                <a:lnTo>
                  <a:pt x="8890" y="311429"/>
                </a:lnTo>
                <a:lnTo>
                  <a:pt x="8978" y="303530"/>
                </a:lnTo>
                <a:lnTo>
                  <a:pt x="32766" y="303530"/>
                </a:lnTo>
                <a:lnTo>
                  <a:pt x="32766" y="289648"/>
                </a:lnTo>
                <a:lnTo>
                  <a:pt x="32537" y="289407"/>
                </a:lnTo>
                <a:lnTo>
                  <a:pt x="31534" y="289001"/>
                </a:lnTo>
                <a:lnTo>
                  <a:pt x="27965" y="287553"/>
                </a:lnTo>
                <a:lnTo>
                  <a:pt x="21158" y="287553"/>
                </a:lnTo>
                <a:lnTo>
                  <a:pt x="19862" y="287667"/>
                </a:lnTo>
                <a:lnTo>
                  <a:pt x="17297" y="288150"/>
                </a:lnTo>
                <a:lnTo>
                  <a:pt x="16052" y="288531"/>
                </a:lnTo>
                <a:lnTo>
                  <a:pt x="14833" y="289001"/>
                </a:lnTo>
                <a:lnTo>
                  <a:pt x="18338" y="284010"/>
                </a:lnTo>
                <a:lnTo>
                  <a:pt x="21805" y="279590"/>
                </a:lnTo>
                <a:lnTo>
                  <a:pt x="28676" y="271805"/>
                </a:lnTo>
                <a:lnTo>
                  <a:pt x="32308" y="268185"/>
                </a:lnTo>
                <a:lnTo>
                  <a:pt x="36131" y="264858"/>
                </a:lnTo>
                <a:lnTo>
                  <a:pt x="24853" y="264858"/>
                </a:lnTo>
                <a:lnTo>
                  <a:pt x="0" y="300113"/>
                </a:lnTo>
                <a:lnTo>
                  <a:pt x="0" y="312864"/>
                </a:lnTo>
                <a:lnTo>
                  <a:pt x="1917" y="318109"/>
                </a:lnTo>
                <a:lnTo>
                  <a:pt x="9563" y="325958"/>
                </a:lnTo>
                <a:lnTo>
                  <a:pt x="14668" y="327914"/>
                </a:lnTo>
                <a:lnTo>
                  <a:pt x="27152" y="327914"/>
                </a:lnTo>
                <a:lnTo>
                  <a:pt x="32092" y="325996"/>
                </a:lnTo>
                <a:lnTo>
                  <a:pt x="37846" y="320217"/>
                </a:lnTo>
                <a:lnTo>
                  <a:pt x="39751" y="318312"/>
                </a:lnTo>
                <a:lnTo>
                  <a:pt x="41656" y="313321"/>
                </a:lnTo>
                <a:lnTo>
                  <a:pt x="41656" y="301548"/>
                </a:lnTo>
                <a:close/>
              </a:path>
              <a:path w="987425" h="328295">
                <a:moveTo>
                  <a:pt x="70650" y="0"/>
                </a:moveTo>
                <a:lnTo>
                  <a:pt x="63334" y="0"/>
                </a:lnTo>
                <a:lnTo>
                  <a:pt x="63334" y="312597"/>
                </a:lnTo>
                <a:lnTo>
                  <a:pt x="70650" y="312597"/>
                </a:lnTo>
                <a:lnTo>
                  <a:pt x="70650" y="0"/>
                </a:lnTo>
                <a:close/>
              </a:path>
              <a:path w="987425" h="328295">
                <a:moveTo>
                  <a:pt x="89827" y="0"/>
                </a:moveTo>
                <a:lnTo>
                  <a:pt x="82524" y="0"/>
                </a:lnTo>
                <a:lnTo>
                  <a:pt x="82524" y="312597"/>
                </a:lnTo>
                <a:lnTo>
                  <a:pt x="89827" y="312597"/>
                </a:lnTo>
                <a:lnTo>
                  <a:pt x="89827" y="0"/>
                </a:lnTo>
                <a:close/>
              </a:path>
              <a:path w="987425" h="328295">
                <a:moveTo>
                  <a:pt x="139141" y="0"/>
                </a:moveTo>
                <a:lnTo>
                  <a:pt x="121793" y="0"/>
                </a:lnTo>
                <a:lnTo>
                  <a:pt x="121793" y="254127"/>
                </a:lnTo>
                <a:lnTo>
                  <a:pt x="139141" y="254127"/>
                </a:lnTo>
                <a:lnTo>
                  <a:pt x="139141" y="0"/>
                </a:lnTo>
                <a:close/>
              </a:path>
              <a:path w="987425" h="328295">
                <a:moveTo>
                  <a:pt x="147662" y="289039"/>
                </a:moveTo>
                <a:lnTo>
                  <a:pt x="147116" y="282968"/>
                </a:lnTo>
                <a:lnTo>
                  <a:pt x="144919" y="273316"/>
                </a:lnTo>
                <a:lnTo>
                  <a:pt x="144094" y="271576"/>
                </a:lnTo>
                <a:lnTo>
                  <a:pt x="143332" y="269938"/>
                </a:lnTo>
                <a:lnTo>
                  <a:pt x="139992" y="266763"/>
                </a:lnTo>
                <a:lnTo>
                  <a:pt x="138722" y="266128"/>
                </a:lnTo>
                <a:lnTo>
                  <a:pt x="138722" y="303276"/>
                </a:lnTo>
                <a:lnTo>
                  <a:pt x="138531" y="307314"/>
                </a:lnTo>
                <a:lnTo>
                  <a:pt x="132842" y="320014"/>
                </a:lnTo>
                <a:lnTo>
                  <a:pt x="131533" y="320357"/>
                </a:lnTo>
                <a:lnTo>
                  <a:pt x="129514" y="320522"/>
                </a:lnTo>
                <a:lnTo>
                  <a:pt x="123367" y="320522"/>
                </a:lnTo>
                <a:lnTo>
                  <a:pt x="117068" y="316776"/>
                </a:lnTo>
                <a:lnTo>
                  <a:pt x="116332" y="315087"/>
                </a:lnTo>
                <a:lnTo>
                  <a:pt x="115785" y="312521"/>
                </a:lnTo>
                <a:lnTo>
                  <a:pt x="115074" y="305587"/>
                </a:lnTo>
                <a:lnTo>
                  <a:pt x="114960" y="303022"/>
                </a:lnTo>
                <a:lnTo>
                  <a:pt x="114960" y="289039"/>
                </a:lnTo>
                <a:lnTo>
                  <a:pt x="123863" y="271576"/>
                </a:lnTo>
                <a:lnTo>
                  <a:pt x="129794" y="271576"/>
                </a:lnTo>
                <a:lnTo>
                  <a:pt x="138722" y="303276"/>
                </a:lnTo>
                <a:lnTo>
                  <a:pt x="138722" y="266128"/>
                </a:lnTo>
                <a:lnTo>
                  <a:pt x="138163" y="265836"/>
                </a:lnTo>
                <a:lnTo>
                  <a:pt x="133375" y="264668"/>
                </a:lnTo>
                <a:lnTo>
                  <a:pt x="130378" y="264363"/>
                </a:lnTo>
                <a:lnTo>
                  <a:pt x="122745" y="264363"/>
                </a:lnTo>
                <a:lnTo>
                  <a:pt x="106019" y="303276"/>
                </a:lnTo>
                <a:lnTo>
                  <a:pt x="106476" y="308635"/>
                </a:lnTo>
                <a:lnTo>
                  <a:pt x="122745" y="328129"/>
                </a:lnTo>
                <a:lnTo>
                  <a:pt x="130848" y="328129"/>
                </a:lnTo>
                <a:lnTo>
                  <a:pt x="147662" y="303276"/>
                </a:lnTo>
                <a:lnTo>
                  <a:pt x="147662" y="289039"/>
                </a:lnTo>
                <a:close/>
              </a:path>
              <a:path w="987425" h="328295">
                <a:moveTo>
                  <a:pt x="158343" y="0"/>
                </a:moveTo>
                <a:lnTo>
                  <a:pt x="151041" y="0"/>
                </a:lnTo>
                <a:lnTo>
                  <a:pt x="151041" y="254127"/>
                </a:lnTo>
                <a:lnTo>
                  <a:pt x="158343" y="254127"/>
                </a:lnTo>
                <a:lnTo>
                  <a:pt x="158343" y="0"/>
                </a:lnTo>
                <a:close/>
              </a:path>
              <a:path w="987425" h="328295">
                <a:moveTo>
                  <a:pt x="177546" y="0"/>
                </a:moveTo>
                <a:lnTo>
                  <a:pt x="170230" y="0"/>
                </a:lnTo>
                <a:lnTo>
                  <a:pt x="170230" y="254127"/>
                </a:lnTo>
                <a:lnTo>
                  <a:pt x="177546" y="254127"/>
                </a:lnTo>
                <a:lnTo>
                  <a:pt x="177546" y="0"/>
                </a:lnTo>
                <a:close/>
              </a:path>
              <a:path w="987425" h="328295">
                <a:moveTo>
                  <a:pt x="216192" y="289039"/>
                </a:moveTo>
                <a:lnTo>
                  <a:pt x="207264" y="266128"/>
                </a:lnTo>
                <a:lnTo>
                  <a:pt x="207264" y="303276"/>
                </a:lnTo>
                <a:lnTo>
                  <a:pt x="207060" y="307314"/>
                </a:lnTo>
                <a:lnTo>
                  <a:pt x="201371" y="320014"/>
                </a:lnTo>
                <a:lnTo>
                  <a:pt x="200063" y="320357"/>
                </a:lnTo>
                <a:lnTo>
                  <a:pt x="198043" y="320522"/>
                </a:lnTo>
                <a:lnTo>
                  <a:pt x="191897" y="320522"/>
                </a:lnTo>
                <a:lnTo>
                  <a:pt x="185610" y="316776"/>
                </a:lnTo>
                <a:lnTo>
                  <a:pt x="184861" y="315087"/>
                </a:lnTo>
                <a:lnTo>
                  <a:pt x="184315" y="312521"/>
                </a:lnTo>
                <a:lnTo>
                  <a:pt x="183603" y="305587"/>
                </a:lnTo>
                <a:lnTo>
                  <a:pt x="183489" y="303022"/>
                </a:lnTo>
                <a:lnTo>
                  <a:pt x="183489" y="289039"/>
                </a:lnTo>
                <a:lnTo>
                  <a:pt x="192392" y="271576"/>
                </a:lnTo>
                <a:lnTo>
                  <a:pt x="198323" y="271576"/>
                </a:lnTo>
                <a:lnTo>
                  <a:pt x="207264" y="303276"/>
                </a:lnTo>
                <a:lnTo>
                  <a:pt x="207264" y="266128"/>
                </a:lnTo>
                <a:lnTo>
                  <a:pt x="206705" y="265836"/>
                </a:lnTo>
                <a:lnTo>
                  <a:pt x="201904" y="264668"/>
                </a:lnTo>
                <a:lnTo>
                  <a:pt x="198907" y="264363"/>
                </a:lnTo>
                <a:lnTo>
                  <a:pt x="191274" y="264363"/>
                </a:lnTo>
                <a:lnTo>
                  <a:pt x="174561" y="303276"/>
                </a:lnTo>
                <a:lnTo>
                  <a:pt x="175006" y="308635"/>
                </a:lnTo>
                <a:lnTo>
                  <a:pt x="191274" y="328129"/>
                </a:lnTo>
                <a:lnTo>
                  <a:pt x="199377" y="328129"/>
                </a:lnTo>
                <a:lnTo>
                  <a:pt x="212788" y="320522"/>
                </a:lnTo>
                <a:lnTo>
                  <a:pt x="213893" y="317830"/>
                </a:lnTo>
                <a:lnTo>
                  <a:pt x="214795" y="313410"/>
                </a:lnTo>
                <a:lnTo>
                  <a:pt x="215734" y="308965"/>
                </a:lnTo>
                <a:lnTo>
                  <a:pt x="216192" y="303276"/>
                </a:lnTo>
                <a:lnTo>
                  <a:pt x="216192" y="289039"/>
                </a:lnTo>
                <a:close/>
              </a:path>
              <a:path w="987425" h="328295">
                <a:moveTo>
                  <a:pt x="226885" y="0"/>
                </a:moveTo>
                <a:lnTo>
                  <a:pt x="199466" y="0"/>
                </a:lnTo>
                <a:lnTo>
                  <a:pt x="199466" y="254127"/>
                </a:lnTo>
                <a:lnTo>
                  <a:pt x="226885" y="254127"/>
                </a:lnTo>
                <a:lnTo>
                  <a:pt x="226885" y="0"/>
                </a:lnTo>
                <a:close/>
              </a:path>
              <a:path w="987425" h="328295">
                <a:moveTo>
                  <a:pt x="256133" y="0"/>
                </a:moveTo>
                <a:lnTo>
                  <a:pt x="238772" y="0"/>
                </a:lnTo>
                <a:lnTo>
                  <a:pt x="238772" y="254127"/>
                </a:lnTo>
                <a:lnTo>
                  <a:pt x="256133" y="254127"/>
                </a:lnTo>
                <a:lnTo>
                  <a:pt x="256133" y="0"/>
                </a:lnTo>
                <a:close/>
              </a:path>
              <a:path w="987425" h="328295">
                <a:moveTo>
                  <a:pt x="271373" y="265353"/>
                </a:moveTo>
                <a:lnTo>
                  <a:pt x="261988" y="265353"/>
                </a:lnTo>
                <a:lnTo>
                  <a:pt x="247396" y="277406"/>
                </a:lnTo>
                <a:lnTo>
                  <a:pt x="247396" y="288340"/>
                </a:lnTo>
                <a:lnTo>
                  <a:pt x="262394" y="275234"/>
                </a:lnTo>
                <a:lnTo>
                  <a:pt x="262394" y="327228"/>
                </a:lnTo>
                <a:lnTo>
                  <a:pt x="271373" y="327228"/>
                </a:lnTo>
                <a:lnTo>
                  <a:pt x="271373" y="265353"/>
                </a:lnTo>
                <a:close/>
              </a:path>
              <a:path w="987425" h="328295">
                <a:moveTo>
                  <a:pt x="294513" y="0"/>
                </a:moveTo>
                <a:lnTo>
                  <a:pt x="278066" y="0"/>
                </a:lnTo>
                <a:lnTo>
                  <a:pt x="278066" y="254127"/>
                </a:lnTo>
                <a:lnTo>
                  <a:pt x="294513" y="254127"/>
                </a:lnTo>
                <a:lnTo>
                  <a:pt x="294513" y="0"/>
                </a:lnTo>
                <a:close/>
              </a:path>
              <a:path w="987425" h="328295">
                <a:moveTo>
                  <a:pt x="314617" y="0"/>
                </a:moveTo>
                <a:lnTo>
                  <a:pt x="307301" y="0"/>
                </a:lnTo>
                <a:lnTo>
                  <a:pt x="307301" y="254127"/>
                </a:lnTo>
                <a:lnTo>
                  <a:pt x="314617" y="254127"/>
                </a:lnTo>
                <a:lnTo>
                  <a:pt x="314617" y="0"/>
                </a:lnTo>
                <a:close/>
              </a:path>
              <a:path w="987425" h="328295">
                <a:moveTo>
                  <a:pt x="352348" y="289039"/>
                </a:moveTo>
                <a:lnTo>
                  <a:pt x="351815" y="282968"/>
                </a:lnTo>
                <a:lnTo>
                  <a:pt x="349605" y="273316"/>
                </a:lnTo>
                <a:lnTo>
                  <a:pt x="348780" y="271576"/>
                </a:lnTo>
                <a:lnTo>
                  <a:pt x="348018" y="269938"/>
                </a:lnTo>
                <a:lnTo>
                  <a:pt x="344690" y="266763"/>
                </a:lnTo>
                <a:lnTo>
                  <a:pt x="343420" y="266128"/>
                </a:lnTo>
                <a:lnTo>
                  <a:pt x="343420" y="303276"/>
                </a:lnTo>
                <a:lnTo>
                  <a:pt x="343217" y="307314"/>
                </a:lnTo>
                <a:lnTo>
                  <a:pt x="337527" y="320014"/>
                </a:lnTo>
                <a:lnTo>
                  <a:pt x="336219" y="320357"/>
                </a:lnTo>
                <a:lnTo>
                  <a:pt x="334200" y="320522"/>
                </a:lnTo>
                <a:lnTo>
                  <a:pt x="328066" y="320522"/>
                </a:lnTo>
                <a:lnTo>
                  <a:pt x="321767" y="316776"/>
                </a:lnTo>
                <a:lnTo>
                  <a:pt x="321017" y="315087"/>
                </a:lnTo>
                <a:lnTo>
                  <a:pt x="320471" y="312521"/>
                </a:lnTo>
                <a:lnTo>
                  <a:pt x="319773" y="305587"/>
                </a:lnTo>
                <a:lnTo>
                  <a:pt x="319659" y="303022"/>
                </a:lnTo>
                <a:lnTo>
                  <a:pt x="319659" y="289039"/>
                </a:lnTo>
                <a:lnTo>
                  <a:pt x="328549" y="271576"/>
                </a:lnTo>
                <a:lnTo>
                  <a:pt x="334479" y="271576"/>
                </a:lnTo>
                <a:lnTo>
                  <a:pt x="343420" y="303276"/>
                </a:lnTo>
                <a:lnTo>
                  <a:pt x="343420" y="266128"/>
                </a:lnTo>
                <a:lnTo>
                  <a:pt x="342861" y="265836"/>
                </a:lnTo>
                <a:lnTo>
                  <a:pt x="338061" y="264668"/>
                </a:lnTo>
                <a:lnTo>
                  <a:pt x="335064" y="264363"/>
                </a:lnTo>
                <a:lnTo>
                  <a:pt x="327431" y="264363"/>
                </a:lnTo>
                <a:lnTo>
                  <a:pt x="310718" y="303276"/>
                </a:lnTo>
                <a:lnTo>
                  <a:pt x="311162" y="308635"/>
                </a:lnTo>
                <a:lnTo>
                  <a:pt x="327431" y="328129"/>
                </a:lnTo>
                <a:lnTo>
                  <a:pt x="335534" y="328129"/>
                </a:lnTo>
                <a:lnTo>
                  <a:pt x="352348" y="303276"/>
                </a:lnTo>
                <a:lnTo>
                  <a:pt x="352348" y="289039"/>
                </a:lnTo>
                <a:close/>
              </a:path>
              <a:path w="987425" h="328295">
                <a:moveTo>
                  <a:pt x="363042" y="0"/>
                </a:moveTo>
                <a:lnTo>
                  <a:pt x="336537" y="0"/>
                </a:lnTo>
                <a:lnTo>
                  <a:pt x="336537" y="254127"/>
                </a:lnTo>
                <a:lnTo>
                  <a:pt x="363042" y="254127"/>
                </a:lnTo>
                <a:lnTo>
                  <a:pt x="363042" y="0"/>
                </a:lnTo>
                <a:close/>
              </a:path>
              <a:path w="987425" h="328295">
                <a:moveTo>
                  <a:pt x="392290" y="0"/>
                </a:moveTo>
                <a:lnTo>
                  <a:pt x="384975" y="0"/>
                </a:lnTo>
                <a:lnTo>
                  <a:pt x="384975" y="254127"/>
                </a:lnTo>
                <a:lnTo>
                  <a:pt x="392290" y="254127"/>
                </a:lnTo>
                <a:lnTo>
                  <a:pt x="392290" y="0"/>
                </a:lnTo>
                <a:close/>
              </a:path>
              <a:path w="987425" h="328295">
                <a:moveTo>
                  <a:pt x="418909" y="276148"/>
                </a:moveTo>
                <a:lnTo>
                  <a:pt x="417106" y="272008"/>
                </a:lnTo>
                <a:lnTo>
                  <a:pt x="409956" y="265899"/>
                </a:lnTo>
                <a:lnTo>
                  <a:pt x="405053" y="264363"/>
                </a:lnTo>
                <a:lnTo>
                  <a:pt x="395706" y="264363"/>
                </a:lnTo>
                <a:lnTo>
                  <a:pt x="392785" y="264731"/>
                </a:lnTo>
                <a:lnTo>
                  <a:pt x="387350" y="266217"/>
                </a:lnTo>
                <a:lnTo>
                  <a:pt x="384797" y="267335"/>
                </a:lnTo>
                <a:lnTo>
                  <a:pt x="382397" y="268833"/>
                </a:lnTo>
                <a:lnTo>
                  <a:pt x="382397" y="278485"/>
                </a:lnTo>
                <a:lnTo>
                  <a:pt x="386029" y="276059"/>
                </a:lnTo>
                <a:lnTo>
                  <a:pt x="389204" y="274281"/>
                </a:lnTo>
                <a:lnTo>
                  <a:pt x="394627" y="272034"/>
                </a:lnTo>
                <a:lnTo>
                  <a:pt x="397078" y="271475"/>
                </a:lnTo>
                <a:lnTo>
                  <a:pt x="402297" y="271475"/>
                </a:lnTo>
                <a:lnTo>
                  <a:pt x="404787" y="272326"/>
                </a:lnTo>
                <a:lnTo>
                  <a:pt x="408736" y="275742"/>
                </a:lnTo>
                <a:lnTo>
                  <a:pt x="409727" y="277837"/>
                </a:lnTo>
                <a:lnTo>
                  <a:pt x="409727" y="282600"/>
                </a:lnTo>
                <a:lnTo>
                  <a:pt x="409092" y="284632"/>
                </a:lnTo>
                <a:lnTo>
                  <a:pt x="406552" y="288264"/>
                </a:lnTo>
                <a:lnTo>
                  <a:pt x="404228" y="290309"/>
                </a:lnTo>
                <a:lnTo>
                  <a:pt x="393801" y="297319"/>
                </a:lnTo>
                <a:lnTo>
                  <a:pt x="389178" y="300456"/>
                </a:lnTo>
                <a:lnTo>
                  <a:pt x="385902" y="303936"/>
                </a:lnTo>
                <a:lnTo>
                  <a:pt x="382117" y="311543"/>
                </a:lnTo>
                <a:lnTo>
                  <a:pt x="381152" y="316649"/>
                </a:lnTo>
                <a:lnTo>
                  <a:pt x="381152" y="323088"/>
                </a:lnTo>
                <a:lnTo>
                  <a:pt x="381304" y="326732"/>
                </a:lnTo>
                <a:lnTo>
                  <a:pt x="417918" y="326732"/>
                </a:lnTo>
                <a:lnTo>
                  <a:pt x="417918" y="319227"/>
                </a:lnTo>
                <a:lnTo>
                  <a:pt x="390588" y="319227"/>
                </a:lnTo>
                <a:lnTo>
                  <a:pt x="390588" y="314604"/>
                </a:lnTo>
                <a:lnTo>
                  <a:pt x="391325" y="312064"/>
                </a:lnTo>
                <a:lnTo>
                  <a:pt x="394322" y="307670"/>
                </a:lnTo>
                <a:lnTo>
                  <a:pt x="397090" y="305244"/>
                </a:lnTo>
                <a:lnTo>
                  <a:pt x="411137" y="296011"/>
                </a:lnTo>
                <a:lnTo>
                  <a:pt x="414210" y="293255"/>
                </a:lnTo>
                <a:lnTo>
                  <a:pt x="417969" y="287794"/>
                </a:lnTo>
                <a:lnTo>
                  <a:pt x="418909" y="284746"/>
                </a:lnTo>
                <a:lnTo>
                  <a:pt x="418909" y="276148"/>
                </a:lnTo>
                <a:close/>
              </a:path>
              <a:path w="987425" h="328295">
                <a:moveTo>
                  <a:pt x="431584" y="0"/>
                </a:moveTo>
                <a:lnTo>
                  <a:pt x="414223" y="0"/>
                </a:lnTo>
                <a:lnTo>
                  <a:pt x="414223" y="254127"/>
                </a:lnTo>
                <a:lnTo>
                  <a:pt x="431584" y="254127"/>
                </a:lnTo>
                <a:lnTo>
                  <a:pt x="431584" y="0"/>
                </a:lnTo>
                <a:close/>
              </a:path>
              <a:path w="987425" h="328295">
                <a:moveTo>
                  <a:pt x="469963" y="0"/>
                </a:moveTo>
                <a:lnTo>
                  <a:pt x="453517" y="0"/>
                </a:lnTo>
                <a:lnTo>
                  <a:pt x="453517" y="254127"/>
                </a:lnTo>
                <a:lnTo>
                  <a:pt x="469963" y="254127"/>
                </a:lnTo>
                <a:lnTo>
                  <a:pt x="469963" y="0"/>
                </a:lnTo>
                <a:close/>
              </a:path>
              <a:path w="987425" h="328295">
                <a:moveTo>
                  <a:pt x="476072" y="265353"/>
                </a:moveTo>
                <a:lnTo>
                  <a:pt x="466686" y="265353"/>
                </a:lnTo>
                <a:lnTo>
                  <a:pt x="452094" y="277406"/>
                </a:lnTo>
                <a:lnTo>
                  <a:pt x="452094" y="288340"/>
                </a:lnTo>
                <a:lnTo>
                  <a:pt x="467093" y="275234"/>
                </a:lnTo>
                <a:lnTo>
                  <a:pt x="467093" y="327228"/>
                </a:lnTo>
                <a:lnTo>
                  <a:pt x="476072" y="327228"/>
                </a:lnTo>
                <a:lnTo>
                  <a:pt x="476072" y="265353"/>
                </a:lnTo>
                <a:close/>
              </a:path>
              <a:path w="987425" h="328295">
                <a:moveTo>
                  <a:pt x="499198" y="0"/>
                </a:moveTo>
                <a:lnTo>
                  <a:pt x="491896" y="0"/>
                </a:lnTo>
                <a:lnTo>
                  <a:pt x="491896" y="254127"/>
                </a:lnTo>
                <a:lnTo>
                  <a:pt x="499198" y="254127"/>
                </a:lnTo>
                <a:lnTo>
                  <a:pt x="499198" y="0"/>
                </a:lnTo>
                <a:close/>
              </a:path>
              <a:path w="987425" h="328295">
                <a:moveTo>
                  <a:pt x="519303" y="0"/>
                </a:moveTo>
                <a:lnTo>
                  <a:pt x="512000" y="0"/>
                </a:lnTo>
                <a:lnTo>
                  <a:pt x="512000" y="312597"/>
                </a:lnTo>
                <a:lnTo>
                  <a:pt x="519303" y="312597"/>
                </a:lnTo>
                <a:lnTo>
                  <a:pt x="519303" y="0"/>
                </a:lnTo>
                <a:close/>
              </a:path>
              <a:path w="987425" h="328295">
                <a:moveTo>
                  <a:pt x="538492" y="0"/>
                </a:moveTo>
                <a:lnTo>
                  <a:pt x="531177" y="0"/>
                </a:lnTo>
                <a:lnTo>
                  <a:pt x="531177" y="312597"/>
                </a:lnTo>
                <a:lnTo>
                  <a:pt x="538492" y="312597"/>
                </a:lnTo>
                <a:lnTo>
                  <a:pt x="538492" y="0"/>
                </a:lnTo>
                <a:close/>
              </a:path>
              <a:path w="987425" h="328295">
                <a:moveTo>
                  <a:pt x="577786" y="0"/>
                </a:moveTo>
                <a:lnTo>
                  <a:pt x="550367" y="0"/>
                </a:lnTo>
                <a:lnTo>
                  <a:pt x="550367" y="254127"/>
                </a:lnTo>
                <a:lnTo>
                  <a:pt x="577786" y="254127"/>
                </a:lnTo>
                <a:lnTo>
                  <a:pt x="577786" y="0"/>
                </a:lnTo>
                <a:close/>
              </a:path>
              <a:path w="987425" h="328295">
                <a:moveTo>
                  <a:pt x="596341" y="289039"/>
                </a:moveTo>
                <a:lnTo>
                  <a:pt x="595795" y="282968"/>
                </a:lnTo>
                <a:lnTo>
                  <a:pt x="593598" y="273316"/>
                </a:lnTo>
                <a:lnTo>
                  <a:pt x="592772" y="271576"/>
                </a:lnTo>
                <a:lnTo>
                  <a:pt x="592010" y="269938"/>
                </a:lnTo>
                <a:lnTo>
                  <a:pt x="588670" y="266763"/>
                </a:lnTo>
                <a:lnTo>
                  <a:pt x="587400" y="266128"/>
                </a:lnTo>
                <a:lnTo>
                  <a:pt x="587400" y="303276"/>
                </a:lnTo>
                <a:lnTo>
                  <a:pt x="587209" y="307314"/>
                </a:lnTo>
                <a:lnTo>
                  <a:pt x="578192" y="320522"/>
                </a:lnTo>
                <a:lnTo>
                  <a:pt x="572046" y="320522"/>
                </a:lnTo>
                <a:lnTo>
                  <a:pt x="565746" y="316776"/>
                </a:lnTo>
                <a:lnTo>
                  <a:pt x="564997" y="315087"/>
                </a:lnTo>
                <a:lnTo>
                  <a:pt x="564464" y="312521"/>
                </a:lnTo>
                <a:lnTo>
                  <a:pt x="563753" y="305587"/>
                </a:lnTo>
                <a:lnTo>
                  <a:pt x="563638" y="303022"/>
                </a:lnTo>
                <a:lnTo>
                  <a:pt x="563638" y="289039"/>
                </a:lnTo>
                <a:lnTo>
                  <a:pt x="572541" y="271576"/>
                </a:lnTo>
                <a:lnTo>
                  <a:pt x="578472" y="271576"/>
                </a:lnTo>
                <a:lnTo>
                  <a:pt x="587400" y="303276"/>
                </a:lnTo>
                <a:lnTo>
                  <a:pt x="587400" y="266128"/>
                </a:lnTo>
                <a:lnTo>
                  <a:pt x="586841" y="265836"/>
                </a:lnTo>
                <a:lnTo>
                  <a:pt x="582053" y="264668"/>
                </a:lnTo>
                <a:lnTo>
                  <a:pt x="579056" y="264363"/>
                </a:lnTo>
                <a:lnTo>
                  <a:pt x="571423" y="264363"/>
                </a:lnTo>
                <a:lnTo>
                  <a:pt x="554697" y="303276"/>
                </a:lnTo>
                <a:lnTo>
                  <a:pt x="555142" y="308635"/>
                </a:lnTo>
                <a:lnTo>
                  <a:pt x="571423" y="328129"/>
                </a:lnTo>
                <a:lnTo>
                  <a:pt x="579526" y="328129"/>
                </a:lnTo>
                <a:lnTo>
                  <a:pt x="596341" y="303276"/>
                </a:lnTo>
                <a:lnTo>
                  <a:pt x="596341" y="289039"/>
                </a:lnTo>
                <a:close/>
              </a:path>
              <a:path w="987425" h="328295">
                <a:moveTo>
                  <a:pt x="607047" y="0"/>
                </a:moveTo>
                <a:lnTo>
                  <a:pt x="599732" y="0"/>
                </a:lnTo>
                <a:lnTo>
                  <a:pt x="599732" y="254127"/>
                </a:lnTo>
                <a:lnTo>
                  <a:pt x="607047" y="254127"/>
                </a:lnTo>
                <a:lnTo>
                  <a:pt x="607047" y="0"/>
                </a:lnTo>
                <a:close/>
              </a:path>
              <a:path w="987425" h="328295">
                <a:moveTo>
                  <a:pt x="626224" y="0"/>
                </a:moveTo>
                <a:lnTo>
                  <a:pt x="618921" y="0"/>
                </a:lnTo>
                <a:lnTo>
                  <a:pt x="618921" y="254127"/>
                </a:lnTo>
                <a:lnTo>
                  <a:pt x="626224" y="254127"/>
                </a:lnTo>
                <a:lnTo>
                  <a:pt x="626224" y="0"/>
                </a:lnTo>
                <a:close/>
              </a:path>
              <a:path w="987425" h="328295">
                <a:moveTo>
                  <a:pt x="655459" y="0"/>
                </a:moveTo>
                <a:lnTo>
                  <a:pt x="648157" y="0"/>
                </a:lnTo>
                <a:lnTo>
                  <a:pt x="648157" y="254127"/>
                </a:lnTo>
                <a:lnTo>
                  <a:pt x="655459" y="254127"/>
                </a:lnTo>
                <a:lnTo>
                  <a:pt x="655459" y="0"/>
                </a:lnTo>
                <a:close/>
              </a:path>
              <a:path w="987425" h="328295">
                <a:moveTo>
                  <a:pt x="663956" y="316623"/>
                </a:moveTo>
                <a:lnTo>
                  <a:pt x="663867" y="306819"/>
                </a:lnTo>
                <a:lnTo>
                  <a:pt x="662965" y="303644"/>
                </a:lnTo>
                <a:lnTo>
                  <a:pt x="659015" y="297916"/>
                </a:lnTo>
                <a:lnTo>
                  <a:pt x="658037" y="297129"/>
                </a:lnTo>
                <a:lnTo>
                  <a:pt x="655650" y="295198"/>
                </a:lnTo>
                <a:lnTo>
                  <a:pt x="655078" y="294894"/>
                </a:lnTo>
                <a:lnTo>
                  <a:pt x="655078" y="313512"/>
                </a:lnTo>
                <a:lnTo>
                  <a:pt x="654024" y="315976"/>
                </a:lnTo>
                <a:lnTo>
                  <a:pt x="649808" y="319620"/>
                </a:lnTo>
                <a:lnTo>
                  <a:pt x="646861" y="320522"/>
                </a:lnTo>
                <a:lnTo>
                  <a:pt x="639381" y="320522"/>
                </a:lnTo>
                <a:lnTo>
                  <a:pt x="636460" y="319620"/>
                </a:lnTo>
                <a:lnTo>
                  <a:pt x="632244" y="315976"/>
                </a:lnTo>
                <a:lnTo>
                  <a:pt x="631202" y="313512"/>
                </a:lnTo>
                <a:lnTo>
                  <a:pt x="631202" y="307606"/>
                </a:lnTo>
                <a:lnTo>
                  <a:pt x="632091" y="305231"/>
                </a:lnTo>
                <a:lnTo>
                  <a:pt x="635736" y="301167"/>
                </a:lnTo>
                <a:lnTo>
                  <a:pt x="638797" y="299148"/>
                </a:lnTo>
                <a:lnTo>
                  <a:pt x="643115" y="297129"/>
                </a:lnTo>
                <a:lnTo>
                  <a:pt x="647458" y="299148"/>
                </a:lnTo>
                <a:lnTo>
                  <a:pt x="650532" y="301167"/>
                </a:lnTo>
                <a:lnTo>
                  <a:pt x="654177" y="305257"/>
                </a:lnTo>
                <a:lnTo>
                  <a:pt x="655066" y="307606"/>
                </a:lnTo>
                <a:lnTo>
                  <a:pt x="655078" y="313512"/>
                </a:lnTo>
                <a:lnTo>
                  <a:pt x="655078" y="294894"/>
                </a:lnTo>
                <a:lnTo>
                  <a:pt x="651014" y="292684"/>
                </a:lnTo>
                <a:lnTo>
                  <a:pt x="654392" y="290563"/>
                </a:lnTo>
                <a:lnTo>
                  <a:pt x="656755" y="288442"/>
                </a:lnTo>
                <a:lnTo>
                  <a:pt x="656894" y="288315"/>
                </a:lnTo>
                <a:lnTo>
                  <a:pt x="660171" y="283502"/>
                </a:lnTo>
                <a:lnTo>
                  <a:pt x="660946" y="281038"/>
                </a:lnTo>
                <a:lnTo>
                  <a:pt x="660895" y="273723"/>
                </a:lnTo>
                <a:lnTo>
                  <a:pt x="659980" y="271868"/>
                </a:lnTo>
                <a:lnTo>
                  <a:pt x="659384" y="270649"/>
                </a:lnTo>
                <a:lnTo>
                  <a:pt x="656145" y="268185"/>
                </a:lnTo>
                <a:lnTo>
                  <a:pt x="652919" y="265696"/>
                </a:lnTo>
                <a:lnTo>
                  <a:pt x="652475" y="265582"/>
                </a:lnTo>
                <a:lnTo>
                  <a:pt x="652475" y="276606"/>
                </a:lnTo>
                <a:lnTo>
                  <a:pt x="652424" y="280873"/>
                </a:lnTo>
                <a:lnTo>
                  <a:pt x="651700" y="282435"/>
                </a:lnTo>
                <a:lnTo>
                  <a:pt x="648449" y="285737"/>
                </a:lnTo>
                <a:lnTo>
                  <a:pt x="646125" y="287197"/>
                </a:lnTo>
                <a:lnTo>
                  <a:pt x="643115" y="288442"/>
                </a:lnTo>
                <a:lnTo>
                  <a:pt x="640029" y="287197"/>
                </a:lnTo>
                <a:lnTo>
                  <a:pt x="637730" y="285737"/>
                </a:lnTo>
                <a:lnTo>
                  <a:pt x="634568" y="282486"/>
                </a:lnTo>
                <a:lnTo>
                  <a:pt x="633857" y="280873"/>
                </a:lnTo>
                <a:lnTo>
                  <a:pt x="633755" y="276606"/>
                </a:lnTo>
                <a:lnTo>
                  <a:pt x="634593" y="274967"/>
                </a:lnTo>
                <a:lnTo>
                  <a:pt x="652475" y="276606"/>
                </a:lnTo>
                <a:lnTo>
                  <a:pt x="652475" y="265582"/>
                </a:lnTo>
                <a:lnTo>
                  <a:pt x="648576" y="264464"/>
                </a:lnTo>
                <a:lnTo>
                  <a:pt x="637641" y="264464"/>
                </a:lnTo>
                <a:lnTo>
                  <a:pt x="633323" y="265734"/>
                </a:lnTo>
                <a:lnTo>
                  <a:pt x="626884" y="270764"/>
                </a:lnTo>
                <a:lnTo>
                  <a:pt x="625373" y="273926"/>
                </a:lnTo>
                <a:lnTo>
                  <a:pt x="625271" y="281038"/>
                </a:lnTo>
                <a:lnTo>
                  <a:pt x="626097" y="283578"/>
                </a:lnTo>
                <a:lnTo>
                  <a:pt x="629412" y="288340"/>
                </a:lnTo>
                <a:lnTo>
                  <a:pt x="631913" y="290563"/>
                </a:lnTo>
                <a:lnTo>
                  <a:pt x="635254" y="292684"/>
                </a:lnTo>
                <a:lnTo>
                  <a:pt x="630631" y="295224"/>
                </a:lnTo>
                <a:lnTo>
                  <a:pt x="627367" y="297865"/>
                </a:lnTo>
                <a:lnTo>
                  <a:pt x="623316" y="303479"/>
                </a:lnTo>
                <a:lnTo>
                  <a:pt x="622312" y="306819"/>
                </a:lnTo>
                <a:lnTo>
                  <a:pt x="622312" y="316191"/>
                </a:lnTo>
                <a:lnTo>
                  <a:pt x="624116" y="320497"/>
                </a:lnTo>
                <a:lnTo>
                  <a:pt x="631380" y="326580"/>
                </a:lnTo>
                <a:lnTo>
                  <a:pt x="636511" y="328117"/>
                </a:lnTo>
                <a:lnTo>
                  <a:pt x="649744" y="328117"/>
                </a:lnTo>
                <a:lnTo>
                  <a:pt x="654888" y="326656"/>
                </a:lnTo>
                <a:lnTo>
                  <a:pt x="662152" y="320763"/>
                </a:lnTo>
                <a:lnTo>
                  <a:pt x="662254" y="320522"/>
                </a:lnTo>
                <a:lnTo>
                  <a:pt x="663956" y="316623"/>
                </a:lnTo>
                <a:close/>
              </a:path>
              <a:path w="987425" h="328295">
                <a:moveTo>
                  <a:pt x="703897" y="0"/>
                </a:moveTo>
                <a:lnTo>
                  <a:pt x="687451" y="0"/>
                </a:lnTo>
                <a:lnTo>
                  <a:pt x="687451" y="254127"/>
                </a:lnTo>
                <a:lnTo>
                  <a:pt x="703897" y="254127"/>
                </a:lnTo>
                <a:lnTo>
                  <a:pt x="703897" y="0"/>
                </a:lnTo>
                <a:close/>
              </a:path>
              <a:path w="987425" h="328295">
                <a:moveTo>
                  <a:pt x="730529" y="276148"/>
                </a:moveTo>
                <a:lnTo>
                  <a:pt x="728738" y="272008"/>
                </a:lnTo>
                <a:lnTo>
                  <a:pt x="721575" y="265899"/>
                </a:lnTo>
                <a:lnTo>
                  <a:pt x="716673" y="264363"/>
                </a:lnTo>
                <a:lnTo>
                  <a:pt x="707326" y="264363"/>
                </a:lnTo>
                <a:lnTo>
                  <a:pt x="704405" y="264731"/>
                </a:lnTo>
                <a:lnTo>
                  <a:pt x="698982" y="266217"/>
                </a:lnTo>
                <a:lnTo>
                  <a:pt x="696417" y="267335"/>
                </a:lnTo>
                <a:lnTo>
                  <a:pt x="694016" y="268833"/>
                </a:lnTo>
                <a:lnTo>
                  <a:pt x="694016" y="278485"/>
                </a:lnTo>
                <a:lnTo>
                  <a:pt x="697649" y="276059"/>
                </a:lnTo>
                <a:lnTo>
                  <a:pt x="700824" y="274281"/>
                </a:lnTo>
                <a:lnTo>
                  <a:pt x="706247" y="272034"/>
                </a:lnTo>
                <a:lnTo>
                  <a:pt x="708698" y="271475"/>
                </a:lnTo>
                <a:lnTo>
                  <a:pt x="713917" y="271475"/>
                </a:lnTo>
                <a:lnTo>
                  <a:pt x="716407" y="272326"/>
                </a:lnTo>
                <a:lnTo>
                  <a:pt x="720356" y="275742"/>
                </a:lnTo>
                <a:lnTo>
                  <a:pt x="721347" y="277837"/>
                </a:lnTo>
                <a:lnTo>
                  <a:pt x="721347" y="282600"/>
                </a:lnTo>
                <a:lnTo>
                  <a:pt x="720712" y="284632"/>
                </a:lnTo>
                <a:lnTo>
                  <a:pt x="718172" y="288264"/>
                </a:lnTo>
                <a:lnTo>
                  <a:pt x="715848" y="290309"/>
                </a:lnTo>
                <a:lnTo>
                  <a:pt x="705421" y="297319"/>
                </a:lnTo>
                <a:lnTo>
                  <a:pt x="700798" y="300456"/>
                </a:lnTo>
                <a:lnTo>
                  <a:pt x="697534" y="303936"/>
                </a:lnTo>
                <a:lnTo>
                  <a:pt x="693737" y="311543"/>
                </a:lnTo>
                <a:lnTo>
                  <a:pt x="692772" y="316649"/>
                </a:lnTo>
                <a:lnTo>
                  <a:pt x="692772" y="323088"/>
                </a:lnTo>
                <a:lnTo>
                  <a:pt x="692924" y="326732"/>
                </a:lnTo>
                <a:lnTo>
                  <a:pt x="729538" y="326732"/>
                </a:lnTo>
                <a:lnTo>
                  <a:pt x="729538" y="319227"/>
                </a:lnTo>
                <a:lnTo>
                  <a:pt x="702208" y="319227"/>
                </a:lnTo>
                <a:lnTo>
                  <a:pt x="702208" y="314604"/>
                </a:lnTo>
                <a:lnTo>
                  <a:pt x="702945" y="312064"/>
                </a:lnTo>
                <a:lnTo>
                  <a:pt x="705942" y="307670"/>
                </a:lnTo>
                <a:lnTo>
                  <a:pt x="708710" y="305244"/>
                </a:lnTo>
                <a:lnTo>
                  <a:pt x="722757" y="296011"/>
                </a:lnTo>
                <a:lnTo>
                  <a:pt x="725843" y="293255"/>
                </a:lnTo>
                <a:lnTo>
                  <a:pt x="729589" y="287794"/>
                </a:lnTo>
                <a:lnTo>
                  <a:pt x="730529" y="284746"/>
                </a:lnTo>
                <a:lnTo>
                  <a:pt x="730529" y="276148"/>
                </a:lnTo>
                <a:close/>
              </a:path>
              <a:path w="987425" h="328295">
                <a:moveTo>
                  <a:pt x="733132" y="0"/>
                </a:moveTo>
                <a:lnTo>
                  <a:pt x="716686" y="0"/>
                </a:lnTo>
                <a:lnTo>
                  <a:pt x="716686" y="254127"/>
                </a:lnTo>
                <a:lnTo>
                  <a:pt x="733132" y="254127"/>
                </a:lnTo>
                <a:lnTo>
                  <a:pt x="733132" y="0"/>
                </a:lnTo>
                <a:close/>
              </a:path>
              <a:path w="987425" h="328295">
                <a:moveTo>
                  <a:pt x="782472" y="0"/>
                </a:moveTo>
                <a:lnTo>
                  <a:pt x="755065" y="0"/>
                </a:lnTo>
                <a:lnTo>
                  <a:pt x="755065" y="254127"/>
                </a:lnTo>
                <a:lnTo>
                  <a:pt x="782472" y="254127"/>
                </a:lnTo>
                <a:lnTo>
                  <a:pt x="782472" y="0"/>
                </a:lnTo>
                <a:close/>
              </a:path>
              <a:path w="987425" h="328295">
                <a:moveTo>
                  <a:pt x="801027" y="289039"/>
                </a:moveTo>
                <a:lnTo>
                  <a:pt x="800481" y="282968"/>
                </a:lnTo>
                <a:lnTo>
                  <a:pt x="798296" y="273316"/>
                </a:lnTo>
                <a:lnTo>
                  <a:pt x="797471" y="271576"/>
                </a:lnTo>
                <a:lnTo>
                  <a:pt x="796696" y="269938"/>
                </a:lnTo>
                <a:lnTo>
                  <a:pt x="793369" y="266763"/>
                </a:lnTo>
                <a:lnTo>
                  <a:pt x="792111" y="266128"/>
                </a:lnTo>
                <a:lnTo>
                  <a:pt x="792111" y="303276"/>
                </a:lnTo>
                <a:lnTo>
                  <a:pt x="791895" y="307314"/>
                </a:lnTo>
                <a:lnTo>
                  <a:pt x="786206" y="320014"/>
                </a:lnTo>
                <a:lnTo>
                  <a:pt x="784898" y="320357"/>
                </a:lnTo>
                <a:lnTo>
                  <a:pt x="782878" y="320522"/>
                </a:lnTo>
                <a:lnTo>
                  <a:pt x="776732" y="320522"/>
                </a:lnTo>
                <a:lnTo>
                  <a:pt x="770432" y="316776"/>
                </a:lnTo>
                <a:lnTo>
                  <a:pt x="769696" y="315087"/>
                </a:lnTo>
                <a:lnTo>
                  <a:pt x="769150" y="312521"/>
                </a:lnTo>
                <a:lnTo>
                  <a:pt x="768438" y="305587"/>
                </a:lnTo>
                <a:lnTo>
                  <a:pt x="768337" y="303022"/>
                </a:lnTo>
                <a:lnTo>
                  <a:pt x="768337" y="289039"/>
                </a:lnTo>
                <a:lnTo>
                  <a:pt x="777227" y="271576"/>
                </a:lnTo>
                <a:lnTo>
                  <a:pt x="783158" y="271576"/>
                </a:lnTo>
                <a:lnTo>
                  <a:pt x="792111" y="303276"/>
                </a:lnTo>
                <a:lnTo>
                  <a:pt x="792111" y="266128"/>
                </a:lnTo>
                <a:lnTo>
                  <a:pt x="791540" y="265836"/>
                </a:lnTo>
                <a:lnTo>
                  <a:pt x="786739" y="264668"/>
                </a:lnTo>
                <a:lnTo>
                  <a:pt x="783742" y="264363"/>
                </a:lnTo>
                <a:lnTo>
                  <a:pt x="776109" y="264363"/>
                </a:lnTo>
                <a:lnTo>
                  <a:pt x="759409" y="303276"/>
                </a:lnTo>
                <a:lnTo>
                  <a:pt x="759841" y="308635"/>
                </a:lnTo>
                <a:lnTo>
                  <a:pt x="776109" y="328129"/>
                </a:lnTo>
                <a:lnTo>
                  <a:pt x="784212" y="328129"/>
                </a:lnTo>
                <a:lnTo>
                  <a:pt x="801027" y="303276"/>
                </a:lnTo>
                <a:lnTo>
                  <a:pt x="801027" y="289039"/>
                </a:lnTo>
                <a:close/>
              </a:path>
              <a:path w="987425" h="328295">
                <a:moveTo>
                  <a:pt x="811707" y="0"/>
                </a:moveTo>
                <a:lnTo>
                  <a:pt x="804430" y="0"/>
                </a:lnTo>
                <a:lnTo>
                  <a:pt x="804430" y="254127"/>
                </a:lnTo>
                <a:lnTo>
                  <a:pt x="811707" y="254127"/>
                </a:lnTo>
                <a:lnTo>
                  <a:pt x="811707" y="0"/>
                </a:lnTo>
                <a:close/>
              </a:path>
              <a:path w="987425" h="328295">
                <a:moveTo>
                  <a:pt x="840968" y="0"/>
                </a:moveTo>
                <a:lnTo>
                  <a:pt x="823607" y="0"/>
                </a:lnTo>
                <a:lnTo>
                  <a:pt x="823607" y="254127"/>
                </a:lnTo>
                <a:lnTo>
                  <a:pt x="840968" y="254127"/>
                </a:lnTo>
                <a:lnTo>
                  <a:pt x="840968" y="0"/>
                </a:lnTo>
                <a:close/>
              </a:path>
              <a:path w="987425" h="328295">
                <a:moveTo>
                  <a:pt x="866686" y="276148"/>
                </a:moveTo>
                <a:lnTo>
                  <a:pt x="864882" y="272008"/>
                </a:lnTo>
                <a:lnTo>
                  <a:pt x="857732" y="265899"/>
                </a:lnTo>
                <a:lnTo>
                  <a:pt x="852830" y="264363"/>
                </a:lnTo>
                <a:lnTo>
                  <a:pt x="843483" y="264363"/>
                </a:lnTo>
                <a:lnTo>
                  <a:pt x="840562" y="264731"/>
                </a:lnTo>
                <a:lnTo>
                  <a:pt x="835126" y="266217"/>
                </a:lnTo>
                <a:lnTo>
                  <a:pt x="832573" y="267335"/>
                </a:lnTo>
                <a:lnTo>
                  <a:pt x="830173" y="268833"/>
                </a:lnTo>
                <a:lnTo>
                  <a:pt x="830173" y="278485"/>
                </a:lnTo>
                <a:lnTo>
                  <a:pt x="833805" y="276059"/>
                </a:lnTo>
                <a:lnTo>
                  <a:pt x="836980" y="274281"/>
                </a:lnTo>
                <a:lnTo>
                  <a:pt x="842403" y="272034"/>
                </a:lnTo>
                <a:lnTo>
                  <a:pt x="844854" y="271475"/>
                </a:lnTo>
                <a:lnTo>
                  <a:pt x="850061" y="271475"/>
                </a:lnTo>
                <a:lnTo>
                  <a:pt x="852563" y="272326"/>
                </a:lnTo>
                <a:lnTo>
                  <a:pt x="856513" y="275742"/>
                </a:lnTo>
                <a:lnTo>
                  <a:pt x="857504" y="277837"/>
                </a:lnTo>
                <a:lnTo>
                  <a:pt x="857504" y="282600"/>
                </a:lnTo>
                <a:lnTo>
                  <a:pt x="856856" y="284632"/>
                </a:lnTo>
                <a:lnTo>
                  <a:pt x="854329" y="288264"/>
                </a:lnTo>
                <a:lnTo>
                  <a:pt x="852004" y="290309"/>
                </a:lnTo>
                <a:lnTo>
                  <a:pt x="841578" y="297319"/>
                </a:lnTo>
                <a:lnTo>
                  <a:pt x="836968" y="300456"/>
                </a:lnTo>
                <a:lnTo>
                  <a:pt x="833678" y="303936"/>
                </a:lnTo>
                <a:lnTo>
                  <a:pt x="829881" y="311543"/>
                </a:lnTo>
                <a:lnTo>
                  <a:pt x="828929" y="316649"/>
                </a:lnTo>
                <a:lnTo>
                  <a:pt x="828929" y="323088"/>
                </a:lnTo>
                <a:lnTo>
                  <a:pt x="829081" y="326732"/>
                </a:lnTo>
                <a:lnTo>
                  <a:pt x="865695" y="326732"/>
                </a:lnTo>
                <a:lnTo>
                  <a:pt x="865695" y="319227"/>
                </a:lnTo>
                <a:lnTo>
                  <a:pt x="838352" y="319227"/>
                </a:lnTo>
                <a:lnTo>
                  <a:pt x="838352" y="314604"/>
                </a:lnTo>
                <a:lnTo>
                  <a:pt x="839101" y="312064"/>
                </a:lnTo>
                <a:lnTo>
                  <a:pt x="842098" y="307670"/>
                </a:lnTo>
                <a:lnTo>
                  <a:pt x="844867" y="305244"/>
                </a:lnTo>
                <a:lnTo>
                  <a:pt x="858913" y="296011"/>
                </a:lnTo>
                <a:lnTo>
                  <a:pt x="861987" y="293255"/>
                </a:lnTo>
                <a:lnTo>
                  <a:pt x="865746" y="287794"/>
                </a:lnTo>
                <a:lnTo>
                  <a:pt x="866686" y="284746"/>
                </a:lnTo>
                <a:lnTo>
                  <a:pt x="866686" y="276148"/>
                </a:lnTo>
                <a:close/>
              </a:path>
              <a:path w="987425" h="328295">
                <a:moveTo>
                  <a:pt x="870204" y="0"/>
                </a:moveTo>
                <a:lnTo>
                  <a:pt x="852843" y="0"/>
                </a:lnTo>
                <a:lnTo>
                  <a:pt x="852843" y="254127"/>
                </a:lnTo>
                <a:lnTo>
                  <a:pt x="870204" y="254127"/>
                </a:lnTo>
                <a:lnTo>
                  <a:pt x="870204" y="0"/>
                </a:lnTo>
                <a:close/>
              </a:path>
              <a:path w="987425" h="328295">
                <a:moveTo>
                  <a:pt x="899452" y="0"/>
                </a:moveTo>
                <a:lnTo>
                  <a:pt x="892136" y="0"/>
                </a:lnTo>
                <a:lnTo>
                  <a:pt x="892136" y="254127"/>
                </a:lnTo>
                <a:lnTo>
                  <a:pt x="899452" y="254127"/>
                </a:lnTo>
                <a:lnTo>
                  <a:pt x="899452" y="0"/>
                </a:lnTo>
                <a:close/>
              </a:path>
              <a:path w="987425" h="328295">
                <a:moveTo>
                  <a:pt x="936599" y="305714"/>
                </a:moveTo>
                <a:lnTo>
                  <a:pt x="928509" y="305714"/>
                </a:lnTo>
                <a:lnTo>
                  <a:pt x="928509" y="292684"/>
                </a:lnTo>
                <a:lnTo>
                  <a:pt x="920216" y="292684"/>
                </a:lnTo>
                <a:lnTo>
                  <a:pt x="920216" y="305714"/>
                </a:lnTo>
                <a:lnTo>
                  <a:pt x="904544" y="305714"/>
                </a:lnTo>
                <a:lnTo>
                  <a:pt x="923785" y="264858"/>
                </a:lnTo>
                <a:lnTo>
                  <a:pt x="914908" y="264858"/>
                </a:lnTo>
                <a:lnTo>
                  <a:pt x="896429" y="304152"/>
                </a:lnTo>
                <a:lnTo>
                  <a:pt x="896429" y="313309"/>
                </a:lnTo>
                <a:lnTo>
                  <a:pt x="920216" y="313309"/>
                </a:lnTo>
                <a:lnTo>
                  <a:pt x="920216" y="327228"/>
                </a:lnTo>
                <a:lnTo>
                  <a:pt x="928509" y="327228"/>
                </a:lnTo>
                <a:lnTo>
                  <a:pt x="928509" y="313309"/>
                </a:lnTo>
                <a:lnTo>
                  <a:pt x="936599" y="313309"/>
                </a:lnTo>
                <a:lnTo>
                  <a:pt x="936599" y="305714"/>
                </a:lnTo>
                <a:close/>
              </a:path>
              <a:path w="987425" h="328295">
                <a:moveTo>
                  <a:pt x="937818" y="0"/>
                </a:moveTo>
                <a:lnTo>
                  <a:pt x="911326" y="0"/>
                </a:lnTo>
                <a:lnTo>
                  <a:pt x="911326" y="254127"/>
                </a:lnTo>
                <a:lnTo>
                  <a:pt x="937818" y="254127"/>
                </a:lnTo>
                <a:lnTo>
                  <a:pt x="937818" y="0"/>
                </a:lnTo>
                <a:close/>
              </a:path>
              <a:path w="987425" h="328295">
                <a:moveTo>
                  <a:pt x="967079" y="0"/>
                </a:moveTo>
                <a:lnTo>
                  <a:pt x="959777" y="0"/>
                </a:lnTo>
                <a:lnTo>
                  <a:pt x="959777" y="312597"/>
                </a:lnTo>
                <a:lnTo>
                  <a:pt x="967079" y="312597"/>
                </a:lnTo>
                <a:lnTo>
                  <a:pt x="967079" y="0"/>
                </a:lnTo>
                <a:close/>
              </a:path>
              <a:path w="987425" h="328295">
                <a:moveTo>
                  <a:pt x="987171" y="0"/>
                </a:moveTo>
                <a:lnTo>
                  <a:pt x="979881" y="0"/>
                </a:lnTo>
                <a:lnTo>
                  <a:pt x="979881" y="312597"/>
                </a:lnTo>
                <a:lnTo>
                  <a:pt x="987171" y="312597"/>
                </a:lnTo>
                <a:lnTo>
                  <a:pt x="987171" y="0"/>
                </a:lnTo>
                <a:close/>
              </a:path>
            </a:pathLst>
          </a:custGeom>
          <a:solidFill>
            <a:srgbClr val="01010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25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993404" y="8328870"/>
            <a:ext cx="1738630" cy="1908175"/>
          </a:xfrm>
          <a:custGeom>
            <a:avLst/>
            <a:gdLst/>
            <a:ahLst/>
            <a:cxnLst/>
            <a:rect l="l" t="t" r="r" b="b"/>
            <a:pathLst>
              <a:path w="1738629" h="19081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6000"/>
                </a:lnTo>
                <a:lnTo>
                  <a:pt x="1124" y="1877623"/>
                </a:lnTo>
                <a:lnTo>
                  <a:pt x="8999" y="1898997"/>
                </a:lnTo>
                <a:lnTo>
                  <a:pt x="30373" y="1906872"/>
                </a:lnTo>
                <a:lnTo>
                  <a:pt x="71996" y="1907997"/>
                </a:lnTo>
                <a:lnTo>
                  <a:pt x="1666595" y="1907997"/>
                </a:lnTo>
                <a:lnTo>
                  <a:pt x="1708218" y="1906872"/>
                </a:lnTo>
                <a:lnTo>
                  <a:pt x="1729592" y="1898997"/>
                </a:lnTo>
                <a:lnTo>
                  <a:pt x="1737466" y="1877623"/>
                </a:lnTo>
                <a:lnTo>
                  <a:pt x="1738591" y="183600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263153" y="8386694"/>
            <a:ext cx="119443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9390" marR="5080" indent="-187325">
              <a:lnSpc>
                <a:spcPct val="1077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TROPICAL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2103875" y="9383537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ZG-TRO-T200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6009615142437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6009615142444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" name="object 5"/>
          <p:cNvSpPr/>
          <p:nvPr/>
        </p:nvSpPr>
        <p:spPr>
          <a:xfrm>
            <a:off x="3816703" y="5102804"/>
            <a:ext cx="1738630" cy="1958339"/>
          </a:xfrm>
          <a:custGeom>
            <a:avLst/>
            <a:gdLst/>
            <a:ahLst/>
            <a:cxnLst/>
            <a:rect l="l" t="t" r="r" b="b"/>
            <a:pathLst>
              <a:path w="1738629" h="195834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6026"/>
                </a:lnTo>
                <a:lnTo>
                  <a:pt x="1124" y="1927656"/>
                </a:lnTo>
                <a:lnTo>
                  <a:pt x="8999" y="1949034"/>
                </a:lnTo>
                <a:lnTo>
                  <a:pt x="30373" y="1956910"/>
                </a:lnTo>
                <a:lnTo>
                  <a:pt x="71996" y="1958035"/>
                </a:lnTo>
                <a:lnTo>
                  <a:pt x="1666595" y="1958035"/>
                </a:lnTo>
                <a:lnTo>
                  <a:pt x="1708218" y="1956910"/>
                </a:lnTo>
                <a:lnTo>
                  <a:pt x="1729592" y="1949034"/>
                </a:lnTo>
                <a:lnTo>
                  <a:pt x="1737466" y="1927656"/>
                </a:lnTo>
                <a:lnTo>
                  <a:pt x="1738591" y="188602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954792" y="5160627"/>
            <a:ext cx="1457960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30835" marR="5080" indent="-318770">
              <a:lnSpc>
                <a:spcPct val="107700"/>
              </a:lnSpc>
              <a:spcBef>
                <a:spcPts val="100"/>
              </a:spcBef>
            </a:pP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MEDLEY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3927175" y="6170169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ZG-FME-T200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6005044005879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16005044005876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98770" y="4367758"/>
            <a:ext cx="313297" cy="666534"/>
          </a:xfrm>
          <a:prstGeom prst="rect">
            <a:avLst/>
          </a:prstGeom>
        </p:spPr>
      </p:pic>
      <p:grpSp>
        <p:nvGrpSpPr>
          <p:cNvPr id="9" name="object 9"/>
          <p:cNvGrpSpPr/>
          <p:nvPr/>
        </p:nvGrpSpPr>
        <p:grpSpPr>
          <a:xfrm>
            <a:off x="3997714" y="5622454"/>
            <a:ext cx="1370330" cy="513715"/>
            <a:chOff x="3997714" y="5622454"/>
            <a:chExt cx="1370330" cy="513715"/>
          </a:xfrm>
        </p:grpSpPr>
        <p:sp>
          <p:nvSpPr>
            <p:cNvPr id="10" name="object 10"/>
            <p:cNvSpPr/>
            <p:nvPr/>
          </p:nvSpPr>
          <p:spPr>
            <a:xfrm>
              <a:off x="3997714" y="5622454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29" h="513714">
                  <a:moveTo>
                    <a:pt x="1370190" y="0"/>
                  </a:moveTo>
                  <a:lnTo>
                    <a:pt x="0" y="0"/>
                  </a:lnTo>
                  <a:lnTo>
                    <a:pt x="0" y="513359"/>
                  </a:lnTo>
                  <a:lnTo>
                    <a:pt x="1370190" y="513359"/>
                  </a:lnTo>
                  <a:lnTo>
                    <a:pt x="13701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025163" y="5634316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10">
                  <a:moveTo>
                    <a:pt x="51676" y="414845"/>
                  </a:moveTo>
                  <a:lnTo>
                    <a:pt x="49390" y="409054"/>
                  </a:lnTo>
                  <a:lnTo>
                    <a:pt x="47180" y="406781"/>
                  </a:lnTo>
                  <a:lnTo>
                    <a:pt x="40640" y="400075"/>
                  </a:lnTo>
                  <a:lnTo>
                    <a:pt x="40640" y="417283"/>
                  </a:lnTo>
                  <a:lnTo>
                    <a:pt x="40601" y="427088"/>
                  </a:lnTo>
                  <a:lnTo>
                    <a:pt x="39370" y="430885"/>
                  </a:lnTo>
                  <a:lnTo>
                    <a:pt x="34213" y="436575"/>
                  </a:lnTo>
                  <a:lnTo>
                    <a:pt x="30632" y="437997"/>
                  </a:lnTo>
                  <a:lnTo>
                    <a:pt x="21463" y="437997"/>
                  </a:lnTo>
                  <a:lnTo>
                    <a:pt x="17792" y="436575"/>
                  </a:lnTo>
                  <a:lnTo>
                    <a:pt x="12382" y="430885"/>
                  </a:lnTo>
                  <a:lnTo>
                    <a:pt x="11023" y="427088"/>
                  </a:lnTo>
                  <a:lnTo>
                    <a:pt x="11137" y="417283"/>
                  </a:lnTo>
                  <a:lnTo>
                    <a:pt x="12382" y="413854"/>
                  </a:lnTo>
                  <a:lnTo>
                    <a:pt x="17716" y="408190"/>
                  </a:lnTo>
                  <a:lnTo>
                    <a:pt x="21310" y="406781"/>
                  </a:lnTo>
                  <a:lnTo>
                    <a:pt x="30416" y="406781"/>
                  </a:lnTo>
                  <a:lnTo>
                    <a:pt x="34061" y="408152"/>
                  </a:lnTo>
                  <a:lnTo>
                    <a:pt x="36690" y="410857"/>
                  </a:lnTo>
                  <a:lnTo>
                    <a:pt x="39319" y="413600"/>
                  </a:lnTo>
                  <a:lnTo>
                    <a:pt x="40640" y="417283"/>
                  </a:lnTo>
                  <a:lnTo>
                    <a:pt x="40640" y="400075"/>
                  </a:lnTo>
                  <a:lnTo>
                    <a:pt x="40360" y="399783"/>
                  </a:lnTo>
                  <a:lnTo>
                    <a:pt x="39116" y="399275"/>
                  </a:lnTo>
                  <a:lnTo>
                    <a:pt x="34683" y="397484"/>
                  </a:lnTo>
                  <a:lnTo>
                    <a:pt x="26250" y="397484"/>
                  </a:lnTo>
                  <a:lnTo>
                    <a:pt x="24638" y="397624"/>
                  </a:lnTo>
                  <a:lnTo>
                    <a:pt x="21463" y="398233"/>
                  </a:lnTo>
                  <a:lnTo>
                    <a:pt x="19900" y="398678"/>
                  </a:lnTo>
                  <a:lnTo>
                    <a:pt x="18389" y="399275"/>
                  </a:lnTo>
                  <a:lnTo>
                    <a:pt x="22720" y="393103"/>
                  </a:lnTo>
                  <a:lnTo>
                    <a:pt x="27038" y="387604"/>
                  </a:lnTo>
                  <a:lnTo>
                    <a:pt x="35572" y="377952"/>
                  </a:lnTo>
                  <a:lnTo>
                    <a:pt x="40068" y="373468"/>
                  </a:lnTo>
                  <a:lnTo>
                    <a:pt x="44805" y="369328"/>
                  </a:lnTo>
                  <a:lnTo>
                    <a:pt x="30835" y="369328"/>
                  </a:lnTo>
                  <a:lnTo>
                    <a:pt x="2489" y="405041"/>
                  </a:lnTo>
                  <a:lnTo>
                    <a:pt x="0" y="413067"/>
                  </a:lnTo>
                  <a:lnTo>
                    <a:pt x="0" y="428879"/>
                  </a:lnTo>
                  <a:lnTo>
                    <a:pt x="2362" y="435394"/>
                  </a:lnTo>
                  <a:lnTo>
                    <a:pt x="11861" y="445122"/>
                  </a:lnTo>
                  <a:lnTo>
                    <a:pt x="18186" y="447548"/>
                  </a:lnTo>
                  <a:lnTo>
                    <a:pt x="33667" y="447548"/>
                  </a:lnTo>
                  <a:lnTo>
                    <a:pt x="39814" y="445160"/>
                  </a:lnTo>
                  <a:lnTo>
                    <a:pt x="46939" y="437997"/>
                  </a:lnTo>
                  <a:lnTo>
                    <a:pt x="49288" y="435635"/>
                  </a:lnTo>
                  <a:lnTo>
                    <a:pt x="51676" y="429450"/>
                  </a:lnTo>
                  <a:lnTo>
                    <a:pt x="51676" y="414845"/>
                  </a:lnTo>
                  <a:close/>
                </a:path>
                <a:path w="1233170" h="448310">
                  <a:moveTo>
                    <a:pt x="88557" y="0"/>
                  </a:moveTo>
                  <a:lnTo>
                    <a:pt x="78511" y="0"/>
                  </a:lnTo>
                  <a:lnTo>
                    <a:pt x="78511" y="429323"/>
                  </a:lnTo>
                  <a:lnTo>
                    <a:pt x="88557" y="429323"/>
                  </a:lnTo>
                  <a:lnTo>
                    <a:pt x="88557" y="0"/>
                  </a:lnTo>
                  <a:close/>
                </a:path>
                <a:path w="1233170" h="448310">
                  <a:moveTo>
                    <a:pt x="112318" y="0"/>
                  </a:moveTo>
                  <a:lnTo>
                    <a:pt x="103174" y="0"/>
                  </a:lnTo>
                  <a:lnTo>
                    <a:pt x="103174" y="429323"/>
                  </a:lnTo>
                  <a:lnTo>
                    <a:pt x="112318" y="429323"/>
                  </a:lnTo>
                  <a:lnTo>
                    <a:pt x="112318" y="0"/>
                  </a:lnTo>
                  <a:close/>
                </a:path>
                <a:path w="1233170" h="448310">
                  <a:moveTo>
                    <a:pt x="173532" y="0"/>
                  </a:moveTo>
                  <a:lnTo>
                    <a:pt x="151599" y="0"/>
                  </a:lnTo>
                  <a:lnTo>
                    <a:pt x="151599" y="355320"/>
                  </a:lnTo>
                  <a:lnTo>
                    <a:pt x="173532" y="355320"/>
                  </a:lnTo>
                  <a:lnTo>
                    <a:pt x="173532" y="0"/>
                  </a:lnTo>
                  <a:close/>
                </a:path>
                <a:path w="1233170" h="448310">
                  <a:moveTo>
                    <a:pt x="184111" y="399313"/>
                  </a:moveTo>
                  <a:lnTo>
                    <a:pt x="176123" y="373138"/>
                  </a:lnTo>
                  <a:lnTo>
                    <a:pt x="174612" y="371678"/>
                  </a:lnTo>
                  <a:lnTo>
                    <a:pt x="173050" y="370903"/>
                  </a:lnTo>
                  <a:lnTo>
                    <a:pt x="173050" y="416966"/>
                  </a:lnTo>
                  <a:lnTo>
                    <a:pt x="172808" y="421982"/>
                  </a:lnTo>
                  <a:lnTo>
                    <a:pt x="161620" y="438365"/>
                  </a:lnTo>
                  <a:lnTo>
                    <a:pt x="154000" y="438365"/>
                  </a:lnTo>
                  <a:lnTo>
                    <a:pt x="146189" y="433717"/>
                  </a:lnTo>
                  <a:lnTo>
                    <a:pt x="145275" y="431634"/>
                  </a:lnTo>
                  <a:lnTo>
                    <a:pt x="144576" y="428447"/>
                  </a:lnTo>
                  <a:lnTo>
                    <a:pt x="143713" y="419836"/>
                  </a:lnTo>
                  <a:lnTo>
                    <a:pt x="143586" y="416966"/>
                  </a:lnTo>
                  <a:lnTo>
                    <a:pt x="143560" y="399313"/>
                  </a:lnTo>
                  <a:lnTo>
                    <a:pt x="143751" y="395312"/>
                  </a:lnTo>
                  <a:lnTo>
                    <a:pt x="144297" y="390956"/>
                  </a:lnTo>
                  <a:lnTo>
                    <a:pt x="144818" y="386499"/>
                  </a:lnTo>
                  <a:lnTo>
                    <a:pt x="154597" y="377659"/>
                  </a:lnTo>
                  <a:lnTo>
                    <a:pt x="161963" y="377659"/>
                  </a:lnTo>
                  <a:lnTo>
                    <a:pt x="173050" y="416966"/>
                  </a:lnTo>
                  <a:lnTo>
                    <a:pt x="173050" y="370903"/>
                  </a:lnTo>
                  <a:lnTo>
                    <a:pt x="172351" y="370547"/>
                  </a:lnTo>
                  <a:lnTo>
                    <a:pt x="166408" y="369087"/>
                  </a:lnTo>
                  <a:lnTo>
                    <a:pt x="162687" y="368719"/>
                  </a:lnTo>
                  <a:lnTo>
                    <a:pt x="153212" y="368719"/>
                  </a:lnTo>
                  <a:lnTo>
                    <a:pt x="132499" y="416966"/>
                  </a:lnTo>
                  <a:lnTo>
                    <a:pt x="133045" y="423608"/>
                  </a:lnTo>
                  <a:lnTo>
                    <a:pt x="153212" y="447789"/>
                  </a:lnTo>
                  <a:lnTo>
                    <a:pt x="163283" y="447789"/>
                  </a:lnTo>
                  <a:lnTo>
                    <a:pt x="179908" y="438365"/>
                  </a:lnTo>
                  <a:lnTo>
                    <a:pt x="181241" y="435089"/>
                  </a:lnTo>
                  <a:lnTo>
                    <a:pt x="182372" y="429552"/>
                  </a:lnTo>
                  <a:lnTo>
                    <a:pt x="183540" y="424014"/>
                  </a:lnTo>
                  <a:lnTo>
                    <a:pt x="184111" y="416966"/>
                  </a:lnTo>
                  <a:lnTo>
                    <a:pt x="184111" y="399313"/>
                  </a:lnTo>
                  <a:close/>
                </a:path>
                <a:path w="1233170" h="448310">
                  <a:moveTo>
                    <a:pt x="198170" y="12"/>
                  </a:moveTo>
                  <a:lnTo>
                    <a:pt x="189052" y="12"/>
                  </a:lnTo>
                  <a:lnTo>
                    <a:pt x="189052" y="355333"/>
                  </a:lnTo>
                  <a:lnTo>
                    <a:pt x="198170" y="355333"/>
                  </a:lnTo>
                  <a:lnTo>
                    <a:pt x="198170" y="12"/>
                  </a:lnTo>
                  <a:close/>
                </a:path>
                <a:path w="1233170" h="448310">
                  <a:moveTo>
                    <a:pt x="221945" y="12"/>
                  </a:moveTo>
                  <a:lnTo>
                    <a:pt x="212788" y="12"/>
                  </a:lnTo>
                  <a:lnTo>
                    <a:pt x="212788" y="355333"/>
                  </a:lnTo>
                  <a:lnTo>
                    <a:pt x="221945" y="355333"/>
                  </a:lnTo>
                  <a:lnTo>
                    <a:pt x="221945" y="12"/>
                  </a:lnTo>
                  <a:close/>
                </a:path>
                <a:path w="1233170" h="448310">
                  <a:moveTo>
                    <a:pt x="269062" y="399313"/>
                  </a:moveTo>
                  <a:lnTo>
                    <a:pt x="261073" y="373138"/>
                  </a:lnTo>
                  <a:lnTo>
                    <a:pt x="259562" y="371678"/>
                  </a:lnTo>
                  <a:lnTo>
                    <a:pt x="258000" y="370903"/>
                  </a:lnTo>
                  <a:lnTo>
                    <a:pt x="258000" y="416966"/>
                  </a:lnTo>
                  <a:lnTo>
                    <a:pt x="257746" y="421982"/>
                  </a:lnTo>
                  <a:lnTo>
                    <a:pt x="246570" y="438365"/>
                  </a:lnTo>
                  <a:lnTo>
                    <a:pt x="238925" y="438365"/>
                  </a:lnTo>
                  <a:lnTo>
                    <a:pt x="236042" y="438035"/>
                  </a:lnTo>
                  <a:lnTo>
                    <a:pt x="232943" y="436702"/>
                  </a:lnTo>
                  <a:lnTo>
                    <a:pt x="231825" y="435483"/>
                  </a:lnTo>
                  <a:lnTo>
                    <a:pt x="231114" y="433717"/>
                  </a:lnTo>
                  <a:lnTo>
                    <a:pt x="230200" y="431634"/>
                  </a:lnTo>
                  <a:lnTo>
                    <a:pt x="229527" y="428447"/>
                  </a:lnTo>
                  <a:lnTo>
                    <a:pt x="228650" y="419836"/>
                  </a:lnTo>
                  <a:lnTo>
                    <a:pt x="228536" y="416966"/>
                  </a:lnTo>
                  <a:lnTo>
                    <a:pt x="228523" y="399313"/>
                  </a:lnTo>
                  <a:lnTo>
                    <a:pt x="228714" y="395312"/>
                  </a:lnTo>
                  <a:lnTo>
                    <a:pt x="239547" y="377659"/>
                  </a:lnTo>
                  <a:lnTo>
                    <a:pt x="246913" y="377659"/>
                  </a:lnTo>
                  <a:lnTo>
                    <a:pt x="258000" y="416966"/>
                  </a:lnTo>
                  <a:lnTo>
                    <a:pt x="258000" y="370903"/>
                  </a:lnTo>
                  <a:lnTo>
                    <a:pt x="257302" y="370547"/>
                  </a:lnTo>
                  <a:lnTo>
                    <a:pt x="251358" y="369087"/>
                  </a:lnTo>
                  <a:lnTo>
                    <a:pt x="247637" y="368719"/>
                  </a:lnTo>
                  <a:lnTo>
                    <a:pt x="238163" y="368719"/>
                  </a:lnTo>
                  <a:lnTo>
                    <a:pt x="217449" y="416966"/>
                  </a:lnTo>
                  <a:lnTo>
                    <a:pt x="217995" y="423608"/>
                  </a:lnTo>
                  <a:lnTo>
                    <a:pt x="238163" y="447789"/>
                  </a:lnTo>
                  <a:lnTo>
                    <a:pt x="248221" y="447789"/>
                  </a:lnTo>
                  <a:lnTo>
                    <a:pt x="267322" y="429552"/>
                  </a:lnTo>
                  <a:lnTo>
                    <a:pt x="268490" y="424014"/>
                  </a:lnTo>
                  <a:lnTo>
                    <a:pt x="269062" y="416966"/>
                  </a:lnTo>
                  <a:lnTo>
                    <a:pt x="269062" y="399313"/>
                  </a:lnTo>
                  <a:close/>
                </a:path>
                <a:path w="1233170" h="448310">
                  <a:moveTo>
                    <a:pt x="283133" y="0"/>
                  </a:moveTo>
                  <a:lnTo>
                    <a:pt x="249326" y="0"/>
                  </a:lnTo>
                  <a:lnTo>
                    <a:pt x="249326" y="355320"/>
                  </a:lnTo>
                  <a:lnTo>
                    <a:pt x="283133" y="355320"/>
                  </a:lnTo>
                  <a:lnTo>
                    <a:pt x="283133" y="0"/>
                  </a:lnTo>
                  <a:close/>
                </a:path>
                <a:path w="1233170" h="448310">
                  <a:moveTo>
                    <a:pt x="331558" y="0"/>
                  </a:moveTo>
                  <a:lnTo>
                    <a:pt x="298665" y="0"/>
                  </a:lnTo>
                  <a:lnTo>
                    <a:pt x="298665" y="355320"/>
                  </a:lnTo>
                  <a:lnTo>
                    <a:pt x="331558" y="355320"/>
                  </a:lnTo>
                  <a:lnTo>
                    <a:pt x="331558" y="0"/>
                  </a:lnTo>
                  <a:close/>
                </a:path>
                <a:path w="1233170" h="448310">
                  <a:moveTo>
                    <a:pt x="350100" y="412318"/>
                  </a:moveTo>
                  <a:lnTo>
                    <a:pt x="347599" y="406387"/>
                  </a:lnTo>
                  <a:lnTo>
                    <a:pt x="337604" y="397205"/>
                  </a:lnTo>
                  <a:lnTo>
                    <a:pt x="331152" y="394919"/>
                  </a:lnTo>
                  <a:lnTo>
                    <a:pt x="318033" y="395046"/>
                  </a:lnTo>
                  <a:lnTo>
                    <a:pt x="318871" y="379133"/>
                  </a:lnTo>
                  <a:lnTo>
                    <a:pt x="347764" y="379133"/>
                  </a:lnTo>
                  <a:lnTo>
                    <a:pt x="347764" y="369951"/>
                  </a:lnTo>
                  <a:lnTo>
                    <a:pt x="309346" y="369951"/>
                  </a:lnTo>
                  <a:lnTo>
                    <a:pt x="306895" y="405193"/>
                  </a:lnTo>
                  <a:lnTo>
                    <a:pt x="316395" y="404177"/>
                  </a:lnTo>
                  <a:lnTo>
                    <a:pt x="325793" y="404101"/>
                  </a:lnTo>
                  <a:lnTo>
                    <a:pt x="330504" y="405422"/>
                  </a:lnTo>
                  <a:lnTo>
                    <a:pt x="337375" y="410768"/>
                  </a:lnTo>
                  <a:lnTo>
                    <a:pt x="339090" y="414401"/>
                  </a:lnTo>
                  <a:lnTo>
                    <a:pt x="339090" y="425069"/>
                  </a:lnTo>
                  <a:lnTo>
                    <a:pt x="336613" y="429768"/>
                  </a:lnTo>
                  <a:lnTo>
                    <a:pt x="326682" y="436448"/>
                  </a:lnTo>
                  <a:lnTo>
                    <a:pt x="319709" y="438124"/>
                  </a:lnTo>
                  <a:lnTo>
                    <a:pt x="310705" y="438124"/>
                  </a:lnTo>
                  <a:lnTo>
                    <a:pt x="306641" y="437997"/>
                  </a:lnTo>
                  <a:lnTo>
                    <a:pt x="306641" y="447548"/>
                  </a:lnTo>
                  <a:lnTo>
                    <a:pt x="309575" y="447548"/>
                  </a:lnTo>
                  <a:lnTo>
                    <a:pt x="318566" y="447078"/>
                  </a:lnTo>
                  <a:lnTo>
                    <a:pt x="350100" y="428320"/>
                  </a:lnTo>
                  <a:lnTo>
                    <a:pt x="350100" y="412318"/>
                  </a:lnTo>
                  <a:close/>
                </a:path>
                <a:path w="1233170" h="448310">
                  <a:moveTo>
                    <a:pt x="368096" y="12"/>
                  </a:moveTo>
                  <a:lnTo>
                    <a:pt x="358965" y="12"/>
                  </a:lnTo>
                  <a:lnTo>
                    <a:pt x="358965" y="355333"/>
                  </a:lnTo>
                  <a:lnTo>
                    <a:pt x="368096" y="355333"/>
                  </a:lnTo>
                  <a:lnTo>
                    <a:pt x="368096" y="12"/>
                  </a:lnTo>
                  <a:close/>
                </a:path>
                <a:path w="1233170" h="448310">
                  <a:moveTo>
                    <a:pt x="392747" y="12"/>
                  </a:moveTo>
                  <a:lnTo>
                    <a:pt x="383616" y="12"/>
                  </a:lnTo>
                  <a:lnTo>
                    <a:pt x="383616" y="355333"/>
                  </a:lnTo>
                  <a:lnTo>
                    <a:pt x="392747" y="355333"/>
                  </a:lnTo>
                  <a:lnTo>
                    <a:pt x="392747" y="12"/>
                  </a:lnTo>
                  <a:close/>
                </a:path>
                <a:path w="1233170" h="448310">
                  <a:moveTo>
                    <a:pt x="439864" y="399313"/>
                  </a:moveTo>
                  <a:lnTo>
                    <a:pt x="439191" y="391782"/>
                  </a:lnTo>
                  <a:lnTo>
                    <a:pt x="436499" y="379818"/>
                  </a:lnTo>
                  <a:lnTo>
                    <a:pt x="435470" y="377659"/>
                  </a:lnTo>
                  <a:lnTo>
                    <a:pt x="434505" y="375615"/>
                  </a:lnTo>
                  <a:lnTo>
                    <a:pt x="431876" y="373138"/>
                  </a:lnTo>
                  <a:lnTo>
                    <a:pt x="430364" y="371678"/>
                  </a:lnTo>
                  <a:lnTo>
                    <a:pt x="428802" y="370903"/>
                  </a:lnTo>
                  <a:lnTo>
                    <a:pt x="428802" y="416966"/>
                  </a:lnTo>
                  <a:lnTo>
                    <a:pt x="428561" y="421982"/>
                  </a:lnTo>
                  <a:lnTo>
                    <a:pt x="417372" y="438365"/>
                  </a:lnTo>
                  <a:lnTo>
                    <a:pt x="409752" y="438365"/>
                  </a:lnTo>
                  <a:lnTo>
                    <a:pt x="401942" y="433717"/>
                  </a:lnTo>
                  <a:lnTo>
                    <a:pt x="401027" y="431634"/>
                  </a:lnTo>
                  <a:lnTo>
                    <a:pt x="399326" y="399313"/>
                  </a:lnTo>
                  <a:lnTo>
                    <a:pt x="399516" y="395312"/>
                  </a:lnTo>
                  <a:lnTo>
                    <a:pt x="410349" y="377659"/>
                  </a:lnTo>
                  <a:lnTo>
                    <a:pt x="417715" y="377659"/>
                  </a:lnTo>
                  <a:lnTo>
                    <a:pt x="428802" y="416966"/>
                  </a:lnTo>
                  <a:lnTo>
                    <a:pt x="428802" y="370903"/>
                  </a:lnTo>
                  <a:lnTo>
                    <a:pt x="428104" y="370547"/>
                  </a:lnTo>
                  <a:lnTo>
                    <a:pt x="422160" y="369087"/>
                  </a:lnTo>
                  <a:lnTo>
                    <a:pt x="418439" y="368719"/>
                  </a:lnTo>
                  <a:lnTo>
                    <a:pt x="408965" y="368719"/>
                  </a:lnTo>
                  <a:lnTo>
                    <a:pt x="388251" y="416966"/>
                  </a:lnTo>
                  <a:lnTo>
                    <a:pt x="388797" y="423608"/>
                  </a:lnTo>
                  <a:lnTo>
                    <a:pt x="408965" y="447789"/>
                  </a:lnTo>
                  <a:lnTo>
                    <a:pt x="419036" y="447789"/>
                  </a:lnTo>
                  <a:lnTo>
                    <a:pt x="439864" y="416966"/>
                  </a:lnTo>
                  <a:lnTo>
                    <a:pt x="439864" y="399313"/>
                  </a:lnTo>
                  <a:close/>
                </a:path>
                <a:path w="1233170" h="448310">
                  <a:moveTo>
                    <a:pt x="453936" y="0"/>
                  </a:moveTo>
                  <a:lnTo>
                    <a:pt x="420154" y="0"/>
                  </a:lnTo>
                  <a:lnTo>
                    <a:pt x="420154" y="355320"/>
                  </a:lnTo>
                  <a:lnTo>
                    <a:pt x="453936" y="355320"/>
                  </a:lnTo>
                  <a:lnTo>
                    <a:pt x="453936" y="0"/>
                  </a:lnTo>
                  <a:close/>
                </a:path>
                <a:path w="1233170" h="448310">
                  <a:moveTo>
                    <a:pt x="477710" y="12"/>
                  </a:moveTo>
                  <a:lnTo>
                    <a:pt x="468579" y="12"/>
                  </a:lnTo>
                  <a:lnTo>
                    <a:pt x="468579" y="355333"/>
                  </a:lnTo>
                  <a:lnTo>
                    <a:pt x="477710" y="355333"/>
                  </a:lnTo>
                  <a:lnTo>
                    <a:pt x="477710" y="12"/>
                  </a:lnTo>
                  <a:close/>
                </a:path>
                <a:path w="1233170" h="448310">
                  <a:moveTo>
                    <a:pt x="524116" y="420001"/>
                  </a:moveTo>
                  <a:lnTo>
                    <a:pt x="514070" y="420001"/>
                  </a:lnTo>
                  <a:lnTo>
                    <a:pt x="514070" y="403847"/>
                  </a:lnTo>
                  <a:lnTo>
                    <a:pt x="503796" y="403847"/>
                  </a:lnTo>
                  <a:lnTo>
                    <a:pt x="503796" y="420001"/>
                  </a:lnTo>
                  <a:lnTo>
                    <a:pt x="484352" y="420001"/>
                  </a:lnTo>
                  <a:lnTo>
                    <a:pt x="508215" y="369328"/>
                  </a:lnTo>
                  <a:lnTo>
                    <a:pt x="497192" y="369328"/>
                  </a:lnTo>
                  <a:lnTo>
                    <a:pt x="474281" y="418058"/>
                  </a:lnTo>
                  <a:lnTo>
                    <a:pt x="474281" y="429425"/>
                  </a:lnTo>
                  <a:lnTo>
                    <a:pt x="503796" y="429425"/>
                  </a:lnTo>
                  <a:lnTo>
                    <a:pt x="503796" y="446684"/>
                  </a:lnTo>
                  <a:lnTo>
                    <a:pt x="514070" y="446684"/>
                  </a:lnTo>
                  <a:lnTo>
                    <a:pt x="514070" y="429425"/>
                  </a:lnTo>
                  <a:lnTo>
                    <a:pt x="524116" y="429425"/>
                  </a:lnTo>
                  <a:lnTo>
                    <a:pt x="524116" y="420001"/>
                  </a:lnTo>
                  <a:close/>
                </a:path>
                <a:path w="1233170" h="448310">
                  <a:moveTo>
                    <a:pt x="538899" y="0"/>
                  </a:moveTo>
                  <a:lnTo>
                    <a:pt x="516966" y="0"/>
                  </a:lnTo>
                  <a:lnTo>
                    <a:pt x="516966" y="355320"/>
                  </a:lnTo>
                  <a:lnTo>
                    <a:pt x="538899" y="355320"/>
                  </a:lnTo>
                  <a:lnTo>
                    <a:pt x="538899" y="0"/>
                  </a:lnTo>
                  <a:close/>
                </a:path>
                <a:path w="1233170" h="448310">
                  <a:moveTo>
                    <a:pt x="562660" y="12"/>
                  </a:moveTo>
                  <a:lnTo>
                    <a:pt x="553504" y="12"/>
                  </a:lnTo>
                  <a:lnTo>
                    <a:pt x="553504" y="355333"/>
                  </a:lnTo>
                  <a:lnTo>
                    <a:pt x="562660" y="355333"/>
                  </a:lnTo>
                  <a:lnTo>
                    <a:pt x="562660" y="12"/>
                  </a:lnTo>
                  <a:close/>
                </a:path>
                <a:path w="1233170" h="448310">
                  <a:moveTo>
                    <a:pt x="609041" y="420001"/>
                  </a:moveTo>
                  <a:lnTo>
                    <a:pt x="599008" y="420001"/>
                  </a:lnTo>
                  <a:lnTo>
                    <a:pt x="599008" y="403847"/>
                  </a:lnTo>
                  <a:lnTo>
                    <a:pt x="588721" y="403847"/>
                  </a:lnTo>
                  <a:lnTo>
                    <a:pt x="588721" y="420001"/>
                  </a:lnTo>
                  <a:lnTo>
                    <a:pt x="569302" y="420001"/>
                  </a:lnTo>
                  <a:lnTo>
                    <a:pt x="593166" y="369328"/>
                  </a:lnTo>
                  <a:lnTo>
                    <a:pt x="582142" y="369328"/>
                  </a:lnTo>
                  <a:lnTo>
                    <a:pt x="559231" y="418058"/>
                  </a:lnTo>
                  <a:lnTo>
                    <a:pt x="559231" y="429425"/>
                  </a:lnTo>
                  <a:lnTo>
                    <a:pt x="588721" y="429425"/>
                  </a:lnTo>
                  <a:lnTo>
                    <a:pt x="588721" y="446684"/>
                  </a:lnTo>
                  <a:lnTo>
                    <a:pt x="599008" y="446684"/>
                  </a:lnTo>
                  <a:lnTo>
                    <a:pt x="599008" y="429425"/>
                  </a:lnTo>
                  <a:lnTo>
                    <a:pt x="609041" y="429425"/>
                  </a:lnTo>
                  <a:lnTo>
                    <a:pt x="609041" y="420001"/>
                  </a:lnTo>
                  <a:close/>
                </a:path>
                <a:path w="1233170" h="448310">
                  <a:moveTo>
                    <a:pt x="623849" y="0"/>
                  </a:moveTo>
                  <a:lnTo>
                    <a:pt x="602843" y="0"/>
                  </a:lnTo>
                  <a:lnTo>
                    <a:pt x="602843" y="355320"/>
                  </a:lnTo>
                  <a:lnTo>
                    <a:pt x="623849" y="355320"/>
                  </a:lnTo>
                  <a:lnTo>
                    <a:pt x="623849" y="0"/>
                  </a:lnTo>
                  <a:close/>
                </a:path>
                <a:path w="1233170" h="448310">
                  <a:moveTo>
                    <a:pt x="648500" y="0"/>
                  </a:moveTo>
                  <a:lnTo>
                    <a:pt x="639381" y="0"/>
                  </a:lnTo>
                  <a:lnTo>
                    <a:pt x="639381" y="429323"/>
                  </a:lnTo>
                  <a:lnTo>
                    <a:pt x="648500" y="429323"/>
                  </a:lnTo>
                  <a:lnTo>
                    <a:pt x="648500" y="0"/>
                  </a:lnTo>
                  <a:close/>
                </a:path>
                <a:path w="1233170" h="448310">
                  <a:moveTo>
                    <a:pt x="672274" y="0"/>
                  </a:moveTo>
                  <a:lnTo>
                    <a:pt x="663117" y="0"/>
                  </a:lnTo>
                  <a:lnTo>
                    <a:pt x="663117" y="429323"/>
                  </a:lnTo>
                  <a:lnTo>
                    <a:pt x="672274" y="429323"/>
                  </a:lnTo>
                  <a:lnTo>
                    <a:pt x="672274" y="0"/>
                  </a:lnTo>
                  <a:close/>
                </a:path>
                <a:path w="1233170" h="448310">
                  <a:moveTo>
                    <a:pt x="721575" y="0"/>
                  </a:moveTo>
                  <a:lnTo>
                    <a:pt x="687793" y="0"/>
                  </a:lnTo>
                  <a:lnTo>
                    <a:pt x="687793" y="355320"/>
                  </a:lnTo>
                  <a:lnTo>
                    <a:pt x="721575" y="355320"/>
                  </a:lnTo>
                  <a:lnTo>
                    <a:pt x="721575" y="0"/>
                  </a:lnTo>
                  <a:close/>
                </a:path>
                <a:path w="1233170" h="448310">
                  <a:moveTo>
                    <a:pt x="744054" y="399313"/>
                  </a:moveTo>
                  <a:lnTo>
                    <a:pt x="743381" y="391782"/>
                  </a:lnTo>
                  <a:lnTo>
                    <a:pt x="740664" y="379818"/>
                  </a:lnTo>
                  <a:lnTo>
                    <a:pt x="739648" y="377659"/>
                  </a:lnTo>
                  <a:lnTo>
                    <a:pt x="738695" y="375615"/>
                  </a:lnTo>
                  <a:lnTo>
                    <a:pt x="736066" y="373138"/>
                  </a:lnTo>
                  <a:lnTo>
                    <a:pt x="734555" y="371678"/>
                  </a:lnTo>
                  <a:lnTo>
                    <a:pt x="732980" y="370890"/>
                  </a:lnTo>
                  <a:lnTo>
                    <a:pt x="732980" y="416966"/>
                  </a:lnTo>
                  <a:lnTo>
                    <a:pt x="732739" y="421982"/>
                  </a:lnTo>
                  <a:lnTo>
                    <a:pt x="721563" y="438365"/>
                  </a:lnTo>
                  <a:lnTo>
                    <a:pt x="713943" y="438365"/>
                  </a:lnTo>
                  <a:lnTo>
                    <a:pt x="706132" y="433717"/>
                  </a:lnTo>
                  <a:lnTo>
                    <a:pt x="705218" y="431634"/>
                  </a:lnTo>
                  <a:lnTo>
                    <a:pt x="703503" y="399313"/>
                  </a:lnTo>
                  <a:lnTo>
                    <a:pt x="703694" y="395312"/>
                  </a:lnTo>
                  <a:lnTo>
                    <a:pt x="704240" y="390855"/>
                  </a:lnTo>
                  <a:lnTo>
                    <a:pt x="704761" y="386499"/>
                  </a:lnTo>
                  <a:lnTo>
                    <a:pt x="714540" y="377659"/>
                  </a:lnTo>
                  <a:lnTo>
                    <a:pt x="721906" y="377659"/>
                  </a:lnTo>
                  <a:lnTo>
                    <a:pt x="732332" y="391782"/>
                  </a:lnTo>
                  <a:lnTo>
                    <a:pt x="732790" y="395376"/>
                  </a:lnTo>
                  <a:lnTo>
                    <a:pt x="732955" y="399313"/>
                  </a:lnTo>
                  <a:lnTo>
                    <a:pt x="732980" y="416966"/>
                  </a:lnTo>
                  <a:lnTo>
                    <a:pt x="732980" y="370890"/>
                  </a:lnTo>
                  <a:lnTo>
                    <a:pt x="732294" y="370547"/>
                  </a:lnTo>
                  <a:lnTo>
                    <a:pt x="726351" y="369087"/>
                  </a:lnTo>
                  <a:lnTo>
                    <a:pt x="722630" y="368719"/>
                  </a:lnTo>
                  <a:lnTo>
                    <a:pt x="713155" y="368719"/>
                  </a:lnTo>
                  <a:lnTo>
                    <a:pt x="692429" y="416966"/>
                  </a:lnTo>
                  <a:lnTo>
                    <a:pt x="692988" y="423608"/>
                  </a:lnTo>
                  <a:lnTo>
                    <a:pt x="713155" y="447789"/>
                  </a:lnTo>
                  <a:lnTo>
                    <a:pt x="723214" y="447789"/>
                  </a:lnTo>
                  <a:lnTo>
                    <a:pt x="739851" y="438365"/>
                  </a:lnTo>
                  <a:lnTo>
                    <a:pt x="741184" y="435089"/>
                  </a:lnTo>
                  <a:lnTo>
                    <a:pt x="742315" y="429552"/>
                  </a:lnTo>
                  <a:lnTo>
                    <a:pt x="743445" y="424141"/>
                  </a:lnTo>
                  <a:lnTo>
                    <a:pt x="743508" y="423608"/>
                  </a:lnTo>
                  <a:lnTo>
                    <a:pt x="744054" y="416966"/>
                  </a:lnTo>
                  <a:lnTo>
                    <a:pt x="744054" y="399313"/>
                  </a:lnTo>
                  <a:close/>
                </a:path>
                <a:path w="1233170" h="448310">
                  <a:moveTo>
                    <a:pt x="758101" y="12"/>
                  </a:moveTo>
                  <a:lnTo>
                    <a:pt x="748982" y="12"/>
                  </a:lnTo>
                  <a:lnTo>
                    <a:pt x="748982" y="355333"/>
                  </a:lnTo>
                  <a:lnTo>
                    <a:pt x="758101" y="355333"/>
                  </a:lnTo>
                  <a:lnTo>
                    <a:pt x="758101" y="12"/>
                  </a:lnTo>
                  <a:close/>
                </a:path>
                <a:path w="1233170" h="448310">
                  <a:moveTo>
                    <a:pt x="806526" y="0"/>
                  </a:moveTo>
                  <a:lnTo>
                    <a:pt x="772731" y="0"/>
                  </a:lnTo>
                  <a:lnTo>
                    <a:pt x="772731" y="355320"/>
                  </a:lnTo>
                  <a:lnTo>
                    <a:pt x="806526" y="355320"/>
                  </a:lnTo>
                  <a:lnTo>
                    <a:pt x="806526" y="0"/>
                  </a:lnTo>
                  <a:close/>
                </a:path>
                <a:path w="1233170" h="448310">
                  <a:moveTo>
                    <a:pt x="829005" y="399313"/>
                  </a:moveTo>
                  <a:lnTo>
                    <a:pt x="821016" y="373138"/>
                  </a:lnTo>
                  <a:lnTo>
                    <a:pt x="819505" y="371678"/>
                  </a:lnTo>
                  <a:lnTo>
                    <a:pt x="817943" y="370903"/>
                  </a:lnTo>
                  <a:lnTo>
                    <a:pt x="817943" y="416966"/>
                  </a:lnTo>
                  <a:lnTo>
                    <a:pt x="817702" y="421982"/>
                  </a:lnTo>
                  <a:lnTo>
                    <a:pt x="806513" y="438365"/>
                  </a:lnTo>
                  <a:lnTo>
                    <a:pt x="798868" y="438365"/>
                  </a:lnTo>
                  <a:lnTo>
                    <a:pt x="795997" y="438035"/>
                  </a:lnTo>
                  <a:lnTo>
                    <a:pt x="792886" y="436702"/>
                  </a:lnTo>
                  <a:lnTo>
                    <a:pt x="791781" y="435483"/>
                  </a:lnTo>
                  <a:lnTo>
                    <a:pt x="791057" y="433717"/>
                  </a:lnTo>
                  <a:lnTo>
                    <a:pt x="790143" y="431634"/>
                  </a:lnTo>
                  <a:lnTo>
                    <a:pt x="789470" y="428447"/>
                  </a:lnTo>
                  <a:lnTo>
                    <a:pt x="788606" y="419836"/>
                  </a:lnTo>
                  <a:lnTo>
                    <a:pt x="788479" y="416966"/>
                  </a:lnTo>
                  <a:lnTo>
                    <a:pt x="788466" y="399313"/>
                  </a:lnTo>
                  <a:lnTo>
                    <a:pt x="788644" y="395312"/>
                  </a:lnTo>
                  <a:lnTo>
                    <a:pt x="799490" y="377659"/>
                  </a:lnTo>
                  <a:lnTo>
                    <a:pt x="806856" y="377659"/>
                  </a:lnTo>
                  <a:lnTo>
                    <a:pt x="817943" y="416966"/>
                  </a:lnTo>
                  <a:lnTo>
                    <a:pt x="817943" y="370903"/>
                  </a:lnTo>
                  <a:lnTo>
                    <a:pt x="817245" y="370547"/>
                  </a:lnTo>
                  <a:lnTo>
                    <a:pt x="811276" y="369087"/>
                  </a:lnTo>
                  <a:lnTo>
                    <a:pt x="807580" y="368719"/>
                  </a:lnTo>
                  <a:lnTo>
                    <a:pt x="798106" y="368719"/>
                  </a:lnTo>
                  <a:lnTo>
                    <a:pt x="777392" y="416966"/>
                  </a:lnTo>
                  <a:lnTo>
                    <a:pt x="777938" y="423608"/>
                  </a:lnTo>
                  <a:lnTo>
                    <a:pt x="798106" y="447789"/>
                  </a:lnTo>
                  <a:lnTo>
                    <a:pt x="808177" y="447789"/>
                  </a:lnTo>
                  <a:lnTo>
                    <a:pt x="827265" y="429552"/>
                  </a:lnTo>
                  <a:lnTo>
                    <a:pt x="828433" y="424014"/>
                  </a:lnTo>
                  <a:lnTo>
                    <a:pt x="829005" y="416966"/>
                  </a:lnTo>
                  <a:lnTo>
                    <a:pt x="829005" y="399313"/>
                  </a:lnTo>
                  <a:close/>
                </a:path>
                <a:path w="1233170" h="448310">
                  <a:moveTo>
                    <a:pt x="843076" y="12"/>
                  </a:moveTo>
                  <a:lnTo>
                    <a:pt x="833945" y="12"/>
                  </a:lnTo>
                  <a:lnTo>
                    <a:pt x="833945" y="355333"/>
                  </a:lnTo>
                  <a:lnTo>
                    <a:pt x="843076" y="355333"/>
                  </a:lnTo>
                  <a:lnTo>
                    <a:pt x="843076" y="12"/>
                  </a:lnTo>
                  <a:close/>
                </a:path>
                <a:path w="1233170" h="448310">
                  <a:moveTo>
                    <a:pt x="867727" y="12"/>
                  </a:moveTo>
                  <a:lnTo>
                    <a:pt x="858596" y="12"/>
                  </a:lnTo>
                  <a:lnTo>
                    <a:pt x="858596" y="355333"/>
                  </a:lnTo>
                  <a:lnTo>
                    <a:pt x="867727" y="355333"/>
                  </a:lnTo>
                  <a:lnTo>
                    <a:pt x="867727" y="12"/>
                  </a:lnTo>
                  <a:close/>
                </a:path>
                <a:path w="1233170" h="448310">
                  <a:moveTo>
                    <a:pt x="910958" y="412318"/>
                  </a:moveTo>
                  <a:lnTo>
                    <a:pt x="908456" y="406387"/>
                  </a:lnTo>
                  <a:lnTo>
                    <a:pt x="898461" y="397205"/>
                  </a:lnTo>
                  <a:lnTo>
                    <a:pt x="892009" y="394919"/>
                  </a:lnTo>
                  <a:lnTo>
                    <a:pt x="878890" y="395046"/>
                  </a:lnTo>
                  <a:lnTo>
                    <a:pt x="879729" y="379133"/>
                  </a:lnTo>
                  <a:lnTo>
                    <a:pt x="908621" y="379133"/>
                  </a:lnTo>
                  <a:lnTo>
                    <a:pt x="908621" y="369951"/>
                  </a:lnTo>
                  <a:lnTo>
                    <a:pt x="870204" y="369951"/>
                  </a:lnTo>
                  <a:lnTo>
                    <a:pt x="867752" y="405193"/>
                  </a:lnTo>
                  <a:lnTo>
                    <a:pt x="877252" y="404177"/>
                  </a:lnTo>
                  <a:lnTo>
                    <a:pt x="886625" y="404101"/>
                  </a:lnTo>
                  <a:lnTo>
                    <a:pt x="891362" y="405422"/>
                  </a:lnTo>
                  <a:lnTo>
                    <a:pt x="898232" y="410768"/>
                  </a:lnTo>
                  <a:lnTo>
                    <a:pt x="899947" y="414401"/>
                  </a:lnTo>
                  <a:lnTo>
                    <a:pt x="899947" y="425069"/>
                  </a:lnTo>
                  <a:lnTo>
                    <a:pt x="897445" y="429768"/>
                  </a:lnTo>
                  <a:lnTo>
                    <a:pt x="887539" y="436448"/>
                  </a:lnTo>
                  <a:lnTo>
                    <a:pt x="880554" y="438124"/>
                  </a:lnTo>
                  <a:lnTo>
                    <a:pt x="871562" y="438124"/>
                  </a:lnTo>
                  <a:lnTo>
                    <a:pt x="867498" y="437997"/>
                  </a:lnTo>
                  <a:lnTo>
                    <a:pt x="867498" y="447548"/>
                  </a:lnTo>
                  <a:lnTo>
                    <a:pt x="870432" y="447548"/>
                  </a:lnTo>
                  <a:lnTo>
                    <a:pt x="879424" y="447078"/>
                  </a:lnTo>
                  <a:lnTo>
                    <a:pt x="910958" y="428320"/>
                  </a:lnTo>
                  <a:lnTo>
                    <a:pt x="910958" y="412318"/>
                  </a:lnTo>
                  <a:close/>
                </a:path>
                <a:path w="1233170" h="448310">
                  <a:moveTo>
                    <a:pt x="928027" y="0"/>
                  </a:moveTo>
                  <a:lnTo>
                    <a:pt x="895146" y="0"/>
                  </a:lnTo>
                  <a:lnTo>
                    <a:pt x="895146" y="355320"/>
                  </a:lnTo>
                  <a:lnTo>
                    <a:pt x="928027" y="355320"/>
                  </a:lnTo>
                  <a:lnTo>
                    <a:pt x="928027" y="0"/>
                  </a:lnTo>
                  <a:close/>
                </a:path>
                <a:path w="1233170" h="448310">
                  <a:moveTo>
                    <a:pt x="952690" y="12"/>
                  </a:moveTo>
                  <a:lnTo>
                    <a:pt x="943559" y="12"/>
                  </a:lnTo>
                  <a:lnTo>
                    <a:pt x="943559" y="355333"/>
                  </a:lnTo>
                  <a:lnTo>
                    <a:pt x="952690" y="355333"/>
                  </a:lnTo>
                  <a:lnTo>
                    <a:pt x="952690" y="12"/>
                  </a:lnTo>
                  <a:close/>
                </a:path>
                <a:path w="1233170" h="448310">
                  <a:moveTo>
                    <a:pt x="989215" y="12"/>
                  </a:moveTo>
                  <a:lnTo>
                    <a:pt x="980097" y="12"/>
                  </a:lnTo>
                  <a:lnTo>
                    <a:pt x="980097" y="355333"/>
                  </a:lnTo>
                  <a:lnTo>
                    <a:pt x="989215" y="355333"/>
                  </a:lnTo>
                  <a:lnTo>
                    <a:pt x="989215" y="12"/>
                  </a:lnTo>
                  <a:close/>
                </a:path>
                <a:path w="1233170" h="448310">
                  <a:moveTo>
                    <a:pt x="999832" y="433527"/>
                  </a:moveTo>
                  <a:lnTo>
                    <a:pt x="988796" y="406577"/>
                  </a:lnTo>
                  <a:lnTo>
                    <a:pt x="988796" y="429679"/>
                  </a:lnTo>
                  <a:lnTo>
                    <a:pt x="987501" y="432739"/>
                  </a:lnTo>
                  <a:lnTo>
                    <a:pt x="984897" y="435000"/>
                  </a:lnTo>
                  <a:lnTo>
                    <a:pt x="982268" y="437235"/>
                  </a:lnTo>
                  <a:lnTo>
                    <a:pt x="978623" y="438365"/>
                  </a:lnTo>
                  <a:lnTo>
                    <a:pt x="969352" y="438365"/>
                  </a:lnTo>
                  <a:lnTo>
                    <a:pt x="965708" y="437235"/>
                  </a:lnTo>
                  <a:lnTo>
                    <a:pt x="960501" y="432739"/>
                  </a:lnTo>
                  <a:lnTo>
                    <a:pt x="959180" y="429679"/>
                  </a:lnTo>
                  <a:lnTo>
                    <a:pt x="959180" y="422351"/>
                  </a:lnTo>
                  <a:lnTo>
                    <a:pt x="960323" y="419392"/>
                  </a:lnTo>
                  <a:lnTo>
                    <a:pt x="962583" y="416890"/>
                  </a:lnTo>
                  <a:lnTo>
                    <a:pt x="964806" y="414375"/>
                  </a:lnTo>
                  <a:lnTo>
                    <a:pt x="968603" y="411861"/>
                  </a:lnTo>
                  <a:lnTo>
                    <a:pt x="973988" y="409359"/>
                  </a:lnTo>
                  <a:lnTo>
                    <a:pt x="979373" y="411861"/>
                  </a:lnTo>
                  <a:lnTo>
                    <a:pt x="983170" y="414375"/>
                  </a:lnTo>
                  <a:lnTo>
                    <a:pt x="987679" y="419430"/>
                  </a:lnTo>
                  <a:lnTo>
                    <a:pt x="988783" y="422351"/>
                  </a:lnTo>
                  <a:lnTo>
                    <a:pt x="988796" y="429679"/>
                  </a:lnTo>
                  <a:lnTo>
                    <a:pt x="988796" y="406577"/>
                  </a:lnTo>
                  <a:lnTo>
                    <a:pt x="983767" y="403847"/>
                  </a:lnTo>
                  <a:lnTo>
                    <a:pt x="987958" y="401205"/>
                  </a:lnTo>
                  <a:lnTo>
                    <a:pt x="990917" y="398576"/>
                  </a:lnTo>
                  <a:lnTo>
                    <a:pt x="991082" y="398424"/>
                  </a:lnTo>
                  <a:lnTo>
                    <a:pt x="993216" y="395224"/>
                  </a:lnTo>
                  <a:lnTo>
                    <a:pt x="995121" y="392442"/>
                  </a:lnTo>
                  <a:lnTo>
                    <a:pt x="996086" y="389407"/>
                  </a:lnTo>
                  <a:lnTo>
                    <a:pt x="996048" y="380326"/>
                  </a:lnTo>
                  <a:lnTo>
                    <a:pt x="994905" y="378015"/>
                  </a:lnTo>
                  <a:lnTo>
                    <a:pt x="994156" y="376516"/>
                  </a:lnTo>
                  <a:lnTo>
                    <a:pt x="986142" y="370370"/>
                  </a:lnTo>
                  <a:lnTo>
                    <a:pt x="985583" y="370217"/>
                  </a:lnTo>
                  <a:lnTo>
                    <a:pt x="985583" y="383895"/>
                  </a:lnTo>
                  <a:lnTo>
                    <a:pt x="985520" y="389178"/>
                  </a:lnTo>
                  <a:lnTo>
                    <a:pt x="984631" y="391121"/>
                  </a:lnTo>
                  <a:lnTo>
                    <a:pt x="980592" y="395224"/>
                  </a:lnTo>
                  <a:lnTo>
                    <a:pt x="977709" y="397027"/>
                  </a:lnTo>
                  <a:lnTo>
                    <a:pt x="973988" y="398576"/>
                  </a:lnTo>
                  <a:lnTo>
                    <a:pt x="970216" y="397078"/>
                  </a:lnTo>
                  <a:lnTo>
                    <a:pt x="967346" y="395287"/>
                  </a:lnTo>
                  <a:lnTo>
                    <a:pt x="963371" y="391172"/>
                  </a:lnTo>
                  <a:lnTo>
                    <a:pt x="962494" y="389178"/>
                  </a:lnTo>
                  <a:lnTo>
                    <a:pt x="962380" y="383895"/>
                  </a:lnTo>
                  <a:lnTo>
                    <a:pt x="963422" y="381850"/>
                  </a:lnTo>
                  <a:lnTo>
                    <a:pt x="967587" y="378802"/>
                  </a:lnTo>
                  <a:lnTo>
                    <a:pt x="970419" y="378015"/>
                  </a:lnTo>
                  <a:lnTo>
                    <a:pt x="977658" y="378015"/>
                  </a:lnTo>
                  <a:lnTo>
                    <a:pt x="980541" y="378802"/>
                  </a:lnTo>
                  <a:lnTo>
                    <a:pt x="982599" y="380326"/>
                  </a:lnTo>
                  <a:lnTo>
                    <a:pt x="984605" y="381850"/>
                  </a:lnTo>
                  <a:lnTo>
                    <a:pt x="985583" y="383895"/>
                  </a:lnTo>
                  <a:lnTo>
                    <a:pt x="985583" y="370217"/>
                  </a:lnTo>
                  <a:lnTo>
                    <a:pt x="980757" y="368846"/>
                  </a:lnTo>
                  <a:lnTo>
                    <a:pt x="967193" y="368846"/>
                  </a:lnTo>
                  <a:lnTo>
                    <a:pt x="961809" y="370420"/>
                  </a:lnTo>
                  <a:lnTo>
                    <a:pt x="953846" y="376656"/>
                  </a:lnTo>
                  <a:lnTo>
                    <a:pt x="951839" y="380860"/>
                  </a:lnTo>
                  <a:lnTo>
                    <a:pt x="951839" y="389407"/>
                  </a:lnTo>
                  <a:lnTo>
                    <a:pt x="952855" y="392544"/>
                  </a:lnTo>
                  <a:lnTo>
                    <a:pt x="956970" y="398449"/>
                  </a:lnTo>
                  <a:lnTo>
                    <a:pt x="960069" y="401205"/>
                  </a:lnTo>
                  <a:lnTo>
                    <a:pt x="964234" y="403847"/>
                  </a:lnTo>
                  <a:lnTo>
                    <a:pt x="958532" y="406946"/>
                  </a:lnTo>
                  <a:lnTo>
                    <a:pt x="954443" y="410248"/>
                  </a:lnTo>
                  <a:lnTo>
                    <a:pt x="951941" y="413740"/>
                  </a:lnTo>
                  <a:lnTo>
                    <a:pt x="949401" y="417220"/>
                  </a:lnTo>
                  <a:lnTo>
                    <a:pt x="948169" y="421373"/>
                  </a:lnTo>
                  <a:lnTo>
                    <a:pt x="948169" y="432993"/>
                  </a:lnTo>
                  <a:lnTo>
                    <a:pt x="950429" y="438315"/>
                  </a:lnTo>
                  <a:lnTo>
                    <a:pt x="959408" y="445897"/>
                  </a:lnTo>
                  <a:lnTo>
                    <a:pt x="965771" y="447789"/>
                  </a:lnTo>
                  <a:lnTo>
                    <a:pt x="982205" y="447789"/>
                  </a:lnTo>
                  <a:lnTo>
                    <a:pt x="988568" y="445973"/>
                  </a:lnTo>
                  <a:lnTo>
                    <a:pt x="997572" y="438670"/>
                  </a:lnTo>
                  <a:lnTo>
                    <a:pt x="997712" y="438365"/>
                  </a:lnTo>
                  <a:lnTo>
                    <a:pt x="999832" y="433527"/>
                  </a:lnTo>
                  <a:close/>
                </a:path>
                <a:path w="1233170" h="448310">
                  <a:moveTo>
                    <a:pt x="1037640" y="12"/>
                  </a:moveTo>
                  <a:lnTo>
                    <a:pt x="1028522" y="12"/>
                  </a:lnTo>
                  <a:lnTo>
                    <a:pt x="1028522" y="355333"/>
                  </a:lnTo>
                  <a:lnTo>
                    <a:pt x="1037640" y="355333"/>
                  </a:lnTo>
                  <a:lnTo>
                    <a:pt x="1037640" y="12"/>
                  </a:lnTo>
                  <a:close/>
                </a:path>
                <a:path w="1233170" h="448310">
                  <a:moveTo>
                    <a:pt x="1062291" y="12"/>
                  </a:moveTo>
                  <a:lnTo>
                    <a:pt x="1053172" y="12"/>
                  </a:lnTo>
                  <a:lnTo>
                    <a:pt x="1053172" y="355333"/>
                  </a:lnTo>
                  <a:lnTo>
                    <a:pt x="1062291" y="355333"/>
                  </a:lnTo>
                  <a:lnTo>
                    <a:pt x="1062291" y="12"/>
                  </a:lnTo>
                  <a:close/>
                </a:path>
                <a:path w="1233170" h="448310">
                  <a:moveTo>
                    <a:pt x="1084770" y="414845"/>
                  </a:moveTo>
                  <a:lnTo>
                    <a:pt x="1082509" y="409054"/>
                  </a:lnTo>
                  <a:lnTo>
                    <a:pt x="1080300" y="406781"/>
                  </a:lnTo>
                  <a:lnTo>
                    <a:pt x="1073759" y="400075"/>
                  </a:lnTo>
                  <a:lnTo>
                    <a:pt x="1073759" y="417283"/>
                  </a:lnTo>
                  <a:lnTo>
                    <a:pt x="1073721" y="427088"/>
                  </a:lnTo>
                  <a:lnTo>
                    <a:pt x="1072464" y="430885"/>
                  </a:lnTo>
                  <a:lnTo>
                    <a:pt x="1067333" y="436575"/>
                  </a:lnTo>
                  <a:lnTo>
                    <a:pt x="1063752" y="437997"/>
                  </a:lnTo>
                  <a:lnTo>
                    <a:pt x="1054582" y="437997"/>
                  </a:lnTo>
                  <a:lnTo>
                    <a:pt x="1050912" y="436575"/>
                  </a:lnTo>
                  <a:lnTo>
                    <a:pt x="1045476" y="430885"/>
                  </a:lnTo>
                  <a:lnTo>
                    <a:pt x="1044143" y="427088"/>
                  </a:lnTo>
                  <a:lnTo>
                    <a:pt x="1044257" y="417283"/>
                  </a:lnTo>
                  <a:lnTo>
                    <a:pt x="1045476" y="413854"/>
                  </a:lnTo>
                  <a:lnTo>
                    <a:pt x="1050836" y="408190"/>
                  </a:lnTo>
                  <a:lnTo>
                    <a:pt x="1054430" y="406781"/>
                  </a:lnTo>
                  <a:lnTo>
                    <a:pt x="1063536" y="406781"/>
                  </a:lnTo>
                  <a:lnTo>
                    <a:pt x="1067181" y="408152"/>
                  </a:lnTo>
                  <a:lnTo>
                    <a:pt x="1069809" y="410857"/>
                  </a:lnTo>
                  <a:lnTo>
                    <a:pt x="1072438" y="413600"/>
                  </a:lnTo>
                  <a:lnTo>
                    <a:pt x="1073759" y="417283"/>
                  </a:lnTo>
                  <a:lnTo>
                    <a:pt x="1073759" y="400075"/>
                  </a:lnTo>
                  <a:lnTo>
                    <a:pt x="1073480" y="399783"/>
                  </a:lnTo>
                  <a:lnTo>
                    <a:pt x="1072222" y="399275"/>
                  </a:lnTo>
                  <a:lnTo>
                    <a:pt x="1067803" y="397484"/>
                  </a:lnTo>
                  <a:lnTo>
                    <a:pt x="1059370" y="397484"/>
                  </a:lnTo>
                  <a:lnTo>
                    <a:pt x="1057757" y="397624"/>
                  </a:lnTo>
                  <a:lnTo>
                    <a:pt x="1054557" y="398233"/>
                  </a:lnTo>
                  <a:lnTo>
                    <a:pt x="1053020" y="398678"/>
                  </a:lnTo>
                  <a:lnTo>
                    <a:pt x="1051509" y="399275"/>
                  </a:lnTo>
                  <a:lnTo>
                    <a:pt x="1055839" y="393103"/>
                  </a:lnTo>
                  <a:lnTo>
                    <a:pt x="1060157" y="387604"/>
                  </a:lnTo>
                  <a:lnTo>
                    <a:pt x="1068666" y="377952"/>
                  </a:lnTo>
                  <a:lnTo>
                    <a:pt x="1073188" y="373468"/>
                  </a:lnTo>
                  <a:lnTo>
                    <a:pt x="1077925" y="369328"/>
                  </a:lnTo>
                  <a:lnTo>
                    <a:pt x="1063955" y="369328"/>
                  </a:lnTo>
                  <a:lnTo>
                    <a:pt x="1035608" y="405041"/>
                  </a:lnTo>
                  <a:lnTo>
                    <a:pt x="1033119" y="413067"/>
                  </a:lnTo>
                  <a:lnTo>
                    <a:pt x="1033119" y="428879"/>
                  </a:lnTo>
                  <a:lnTo>
                    <a:pt x="1035481" y="435394"/>
                  </a:lnTo>
                  <a:lnTo>
                    <a:pt x="1044981" y="445122"/>
                  </a:lnTo>
                  <a:lnTo>
                    <a:pt x="1051306" y="447548"/>
                  </a:lnTo>
                  <a:lnTo>
                    <a:pt x="1066787" y="447548"/>
                  </a:lnTo>
                  <a:lnTo>
                    <a:pt x="1072934" y="445160"/>
                  </a:lnTo>
                  <a:lnTo>
                    <a:pt x="1080058" y="437997"/>
                  </a:lnTo>
                  <a:lnTo>
                    <a:pt x="1082408" y="435635"/>
                  </a:lnTo>
                  <a:lnTo>
                    <a:pt x="1084770" y="429450"/>
                  </a:lnTo>
                  <a:lnTo>
                    <a:pt x="1084770" y="414845"/>
                  </a:lnTo>
                  <a:close/>
                </a:path>
                <a:path w="1233170" h="448310">
                  <a:moveTo>
                    <a:pt x="1135367" y="0"/>
                  </a:moveTo>
                  <a:lnTo>
                    <a:pt x="1114361" y="0"/>
                  </a:lnTo>
                  <a:lnTo>
                    <a:pt x="1114361" y="355320"/>
                  </a:lnTo>
                  <a:lnTo>
                    <a:pt x="1135367" y="355320"/>
                  </a:lnTo>
                  <a:lnTo>
                    <a:pt x="1135367" y="0"/>
                  </a:lnTo>
                  <a:close/>
                </a:path>
                <a:path w="1233170" h="448310">
                  <a:moveTo>
                    <a:pt x="1168184" y="383336"/>
                  </a:moveTo>
                  <a:lnTo>
                    <a:pt x="1165974" y="378180"/>
                  </a:lnTo>
                  <a:lnTo>
                    <a:pt x="1157097" y="370624"/>
                  </a:lnTo>
                  <a:lnTo>
                    <a:pt x="1151026" y="368719"/>
                  </a:lnTo>
                  <a:lnTo>
                    <a:pt x="1139431" y="368719"/>
                  </a:lnTo>
                  <a:lnTo>
                    <a:pt x="1135786" y="369163"/>
                  </a:lnTo>
                  <a:lnTo>
                    <a:pt x="1129068" y="371005"/>
                  </a:lnTo>
                  <a:lnTo>
                    <a:pt x="1125893" y="372389"/>
                  </a:lnTo>
                  <a:lnTo>
                    <a:pt x="1122921" y="374256"/>
                  </a:lnTo>
                  <a:lnTo>
                    <a:pt x="1122921" y="386219"/>
                  </a:lnTo>
                  <a:lnTo>
                    <a:pt x="1127404" y="383235"/>
                  </a:lnTo>
                  <a:lnTo>
                    <a:pt x="1131354" y="381025"/>
                  </a:lnTo>
                  <a:lnTo>
                    <a:pt x="1138072" y="378231"/>
                  </a:lnTo>
                  <a:lnTo>
                    <a:pt x="1141120" y="377545"/>
                  </a:lnTo>
                  <a:lnTo>
                    <a:pt x="1147597" y="377545"/>
                  </a:lnTo>
                  <a:lnTo>
                    <a:pt x="1150696" y="378599"/>
                  </a:lnTo>
                  <a:lnTo>
                    <a:pt x="1155585" y="382828"/>
                  </a:lnTo>
                  <a:lnTo>
                    <a:pt x="1156804" y="385432"/>
                  </a:lnTo>
                  <a:lnTo>
                    <a:pt x="1156804" y="391337"/>
                  </a:lnTo>
                  <a:lnTo>
                    <a:pt x="1156004" y="393852"/>
                  </a:lnTo>
                  <a:lnTo>
                    <a:pt x="1152880" y="398360"/>
                  </a:lnTo>
                  <a:lnTo>
                    <a:pt x="1150010" y="400900"/>
                  </a:lnTo>
                  <a:lnTo>
                    <a:pt x="1137056" y="409587"/>
                  </a:lnTo>
                  <a:lnTo>
                    <a:pt x="1131328" y="413486"/>
                  </a:lnTo>
                  <a:lnTo>
                    <a:pt x="1127277" y="417804"/>
                  </a:lnTo>
                  <a:lnTo>
                    <a:pt x="1122565" y="427240"/>
                  </a:lnTo>
                  <a:lnTo>
                    <a:pt x="1121384" y="433578"/>
                  </a:lnTo>
                  <a:lnTo>
                    <a:pt x="1121384" y="441553"/>
                  </a:lnTo>
                  <a:lnTo>
                    <a:pt x="1121549" y="446074"/>
                  </a:lnTo>
                  <a:lnTo>
                    <a:pt x="1166964" y="446074"/>
                  </a:lnTo>
                  <a:lnTo>
                    <a:pt x="1166964" y="436778"/>
                  </a:lnTo>
                  <a:lnTo>
                    <a:pt x="1133055" y="436778"/>
                  </a:lnTo>
                  <a:lnTo>
                    <a:pt x="1133055" y="431012"/>
                  </a:lnTo>
                  <a:lnTo>
                    <a:pt x="1133983" y="427888"/>
                  </a:lnTo>
                  <a:lnTo>
                    <a:pt x="1137704" y="422440"/>
                  </a:lnTo>
                  <a:lnTo>
                    <a:pt x="1141145" y="419417"/>
                  </a:lnTo>
                  <a:lnTo>
                    <a:pt x="1158557" y="407974"/>
                  </a:lnTo>
                  <a:lnTo>
                    <a:pt x="1162380" y="404558"/>
                  </a:lnTo>
                  <a:lnTo>
                    <a:pt x="1167015" y="397764"/>
                  </a:lnTo>
                  <a:lnTo>
                    <a:pt x="1168184" y="393992"/>
                  </a:lnTo>
                  <a:lnTo>
                    <a:pt x="1168184" y="383336"/>
                  </a:lnTo>
                  <a:close/>
                </a:path>
                <a:path w="1233170" h="448310">
                  <a:moveTo>
                    <a:pt x="1171905" y="0"/>
                  </a:moveTo>
                  <a:lnTo>
                    <a:pt x="1150899" y="0"/>
                  </a:lnTo>
                  <a:lnTo>
                    <a:pt x="1150899" y="355320"/>
                  </a:lnTo>
                  <a:lnTo>
                    <a:pt x="1171905" y="355320"/>
                  </a:lnTo>
                  <a:lnTo>
                    <a:pt x="1171905" y="0"/>
                  </a:lnTo>
                  <a:close/>
                </a:path>
                <a:path w="1233170" h="448310">
                  <a:moveTo>
                    <a:pt x="1208430" y="0"/>
                  </a:moveTo>
                  <a:lnTo>
                    <a:pt x="1199311" y="0"/>
                  </a:lnTo>
                  <a:lnTo>
                    <a:pt x="1199311" y="429323"/>
                  </a:lnTo>
                  <a:lnTo>
                    <a:pt x="1208430" y="429323"/>
                  </a:lnTo>
                  <a:lnTo>
                    <a:pt x="1208430" y="0"/>
                  </a:lnTo>
                  <a:close/>
                </a:path>
                <a:path w="1233170" h="448310">
                  <a:moveTo>
                    <a:pt x="1233131" y="0"/>
                  </a:moveTo>
                  <a:lnTo>
                    <a:pt x="1223975" y="0"/>
                  </a:lnTo>
                  <a:lnTo>
                    <a:pt x="1223975" y="429323"/>
                  </a:lnTo>
                  <a:lnTo>
                    <a:pt x="1233131" y="429323"/>
                  </a:lnTo>
                  <a:lnTo>
                    <a:pt x="12331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/>
          <p:nvPr/>
        </p:nvSpPr>
        <p:spPr>
          <a:xfrm>
            <a:off x="5635053" y="5103271"/>
            <a:ext cx="1738630" cy="1957705"/>
          </a:xfrm>
          <a:custGeom>
            <a:avLst/>
            <a:gdLst/>
            <a:ahLst/>
            <a:cxnLst/>
            <a:rect l="l" t="t" r="r" b="b"/>
            <a:pathLst>
              <a:path w="1738629" h="195770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5569"/>
                </a:lnTo>
                <a:lnTo>
                  <a:pt x="1124" y="1927191"/>
                </a:lnTo>
                <a:lnTo>
                  <a:pt x="8999" y="1948565"/>
                </a:lnTo>
                <a:lnTo>
                  <a:pt x="30373" y="1956440"/>
                </a:lnTo>
                <a:lnTo>
                  <a:pt x="71996" y="1957565"/>
                </a:lnTo>
                <a:lnTo>
                  <a:pt x="1666595" y="1957565"/>
                </a:lnTo>
                <a:lnTo>
                  <a:pt x="1708218" y="1956440"/>
                </a:lnTo>
                <a:lnTo>
                  <a:pt x="1729592" y="1948565"/>
                </a:lnTo>
                <a:lnTo>
                  <a:pt x="1737466" y="1927191"/>
                </a:lnTo>
                <a:lnTo>
                  <a:pt x="1738591" y="188556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5769967" y="5153259"/>
            <a:ext cx="1457960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30835" marR="5080" indent="-318770">
              <a:lnSpc>
                <a:spcPct val="107700"/>
              </a:lnSpc>
              <a:spcBef>
                <a:spcPts val="100"/>
              </a:spcBef>
            </a:pP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MEDLEY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5736700" y="6243221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ZG-FME-T1000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16005044008211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5" name="object 1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220168" y="3967607"/>
            <a:ext cx="537700" cy="1056665"/>
          </a:xfrm>
          <a:prstGeom prst="rect">
            <a:avLst/>
          </a:prstGeom>
        </p:spPr>
      </p:pic>
      <p:sp>
        <p:nvSpPr>
          <p:cNvPr id="16" name="object 16"/>
          <p:cNvSpPr/>
          <p:nvPr/>
        </p:nvSpPr>
        <p:spPr>
          <a:xfrm>
            <a:off x="2002618" y="1881003"/>
            <a:ext cx="1738630" cy="1958975"/>
          </a:xfrm>
          <a:custGeom>
            <a:avLst/>
            <a:gdLst/>
            <a:ahLst/>
            <a:cxnLst/>
            <a:rect l="l" t="t" r="r" b="b"/>
            <a:pathLst>
              <a:path w="1738629" h="19589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6546"/>
                </a:lnTo>
                <a:lnTo>
                  <a:pt x="1124" y="1928177"/>
                </a:lnTo>
                <a:lnTo>
                  <a:pt x="8999" y="1949554"/>
                </a:lnTo>
                <a:lnTo>
                  <a:pt x="30373" y="1957430"/>
                </a:lnTo>
                <a:lnTo>
                  <a:pt x="71996" y="1958555"/>
                </a:lnTo>
                <a:lnTo>
                  <a:pt x="1666595" y="1958555"/>
                </a:lnTo>
                <a:lnTo>
                  <a:pt x="1708218" y="1957430"/>
                </a:lnTo>
                <a:lnTo>
                  <a:pt x="1729592" y="1949554"/>
                </a:lnTo>
                <a:lnTo>
                  <a:pt x="1737466" y="1928177"/>
                </a:lnTo>
                <a:lnTo>
                  <a:pt x="1738591" y="188654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5813604" y="5625598"/>
            <a:ext cx="1370330" cy="2629535"/>
            <a:chOff x="5813604" y="5625598"/>
            <a:chExt cx="1370330" cy="2629535"/>
          </a:xfrm>
        </p:grpSpPr>
        <p:sp>
          <p:nvSpPr>
            <p:cNvPr id="18" name="object 18"/>
            <p:cNvSpPr/>
            <p:nvPr/>
          </p:nvSpPr>
          <p:spPr>
            <a:xfrm>
              <a:off x="5813604" y="5625598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29" h="513714">
                  <a:moveTo>
                    <a:pt x="1370190" y="0"/>
                  </a:moveTo>
                  <a:lnTo>
                    <a:pt x="0" y="0"/>
                  </a:lnTo>
                  <a:lnTo>
                    <a:pt x="0" y="513372"/>
                  </a:lnTo>
                  <a:lnTo>
                    <a:pt x="1370190" y="513372"/>
                  </a:lnTo>
                  <a:lnTo>
                    <a:pt x="13701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5841060" y="5637479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10">
                  <a:moveTo>
                    <a:pt x="51650" y="414845"/>
                  </a:moveTo>
                  <a:lnTo>
                    <a:pt x="49390" y="409054"/>
                  </a:lnTo>
                  <a:lnTo>
                    <a:pt x="47180" y="406781"/>
                  </a:lnTo>
                  <a:lnTo>
                    <a:pt x="40640" y="400075"/>
                  </a:lnTo>
                  <a:lnTo>
                    <a:pt x="40640" y="417283"/>
                  </a:lnTo>
                  <a:lnTo>
                    <a:pt x="40589" y="427088"/>
                  </a:lnTo>
                  <a:lnTo>
                    <a:pt x="39370" y="430885"/>
                  </a:lnTo>
                  <a:lnTo>
                    <a:pt x="34213" y="436575"/>
                  </a:lnTo>
                  <a:lnTo>
                    <a:pt x="30632" y="437997"/>
                  </a:lnTo>
                  <a:lnTo>
                    <a:pt x="21463" y="437997"/>
                  </a:lnTo>
                  <a:lnTo>
                    <a:pt x="17792" y="436575"/>
                  </a:lnTo>
                  <a:lnTo>
                    <a:pt x="12357" y="430885"/>
                  </a:lnTo>
                  <a:lnTo>
                    <a:pt x="11023" y="427088"/>
                  </a:lnTo>
                  <a:lnTo>
                    <a:pt x="11125" y="417283"/>
                  </a:lnTo>
                  <a:lnTo>
                    <a:pt x="12357" y="413842"/>
                  </a:lnTo>
                  <a:lnTo>
                    <a:pt x="17716" y="408190"/>
                  </a:lnTo>
                  <a:lnTo>
                    <a:pt x="21310" y="406781"/>
                  </a:lnTo>
                  <a:lnTo>
                    <a:pt x="30416" y="406781"/>
                  </a:lnTo>
                  <a:lnTo>
                    <a:pt x="34061" y="408139"/>
                  </a:lnTo>
                  <a:lnTo>
                    <a:pt x="39319" y="413600"/>
                  </a:lnTo>
                  <a:lnTo>
                    <a:pt x="40640" y="417283"/>
                  </a:lnTo>
                  <a:lnTo>
                    <a:pt x="40640" y="400075"/>
                  </a:lnTo>
                  <a:lnTo>
                    <a:pt x="40360" y="399783"/>
                  </a:lnTo>
                  <a:lnTo>
                    <a:pt x="39103" y="399275"/>
                  </a:lnTo>
                  <a:lnTo>
                    <a:pt x="34683" y="397484"/>
                  </a:lnTo>
                  <a:lnTo>
                    <a:pt x="26250" y="397484"/>
                  </a:lnTo>
                  <a:lnTo>
                    <a:pt x="24638" y="397624"/>
                  </a:lnTo>
                  <a:lnTo>
                    <a:pt x="21437" y="398233"/>
                  </a:lnTo>
                  <a:lnTo>
                    <a:pt x="19900" y="398678"/>
                  </a:lnTo>
                  <a:lnTo>
                    <a:pt x="18389" y="399275"/>
                  </a:lnTo>
                  <a:lnTo>
                    <a:pt x="22720" y="393103"/>
                  </a:lnTo>
                  <a:lnTo>
                    <a:pt x="27038" y="387604"/>
                  </a:lnTo>
                  <a:lnTo>
                    <a:pt x="35572" y="377952"/>
                  </a:lnTo>
                  <a:lnTo>
                    <a:pt x="40068" y="373468"/>
                  </a:lnTo>
                  <a:lnTo>
                    <a:pt x="44805" y="369328"/>
                  </a:lnTo>
                  <a:lnTo>
                    <a:pt x="30835" y="369328"/>
                  </a:lnTo>
                  <a:lnTo>
                    <a:pt x="2489" y="405041"/>
                  </a:lnTo>
                  <a:lnTo>
                    <a:pt x="0" y="413067"/>
                  </a:lnTo>
                  <a:lnTo>
                    <a:pt x="0" y="428879"/>
                  </a:lnTo>
                  <a:lnTo>
                    <a:pt x="2362" y="435381"/>
                  </a:lnTo>
                  <a:lnTo>
                    <a:pt x="11861" y="445122"/>
                  </a:lnTo>
                  <a:lnTo>
                    <a:pt x="18186" y="447548"/>
                  </a:lnTo>
                  <a:lnTo>
                    <a:pt x="33667" y="447548"/>
                  </a:lnTo>
                  <a:lnTo>
                    <a:pt x="39814" y="445160"/>
                  </a:lnTo>
                  <a:lnTo>
                    <a:pt x="46939" y="437997"/>
                  </a:lnTo>
                  <a:lnTo>
                    <a:pt x="49288" y="435635"/>
                  </a:lnTo>
                  <a:lnTo>
                    <a:pt x="51650" y="429450"/>
                  </a:lnTo>
                  <a:lnTo>
                    <a:pt x="51650" y="414845"/>
                  </a:lnTo>
                  <a:close/>
                </a:path>
                <a:path w="1233170" h="448310">
                  <a:moveTo>
                    <a:pt x="88557" y="0"/>
                  </a:moveTo>
                  <a:lnTo>
                    <a:pt x="78511" y="0"/>
                  </a:lnTo>
                  <a:lnTo>
                    <a:pt x="78511" y="429323"/>
                  </a:lnTo>
                  <a:lnTo>
                    <a:pt x="88557" y="429323"/>
                  </a:lnTo>
                  <a:lnTo>
                    <a:pt x="88557" y="0"/>
                  </a:lnTo>
                  <a:close/>
                </a:path>
                <a:path w="1233170" h="448310">
                  <a:moveTo>
                    <a:pt x="112318" y="0"/>
                  </a:moveTo>
                  <a:lnTo>
                    <a:pt x="103162" y="0"/>
                  </a:lnTo>
                  <a:lnTo>
                    <a:pt x="103162" y="429323"/>
                  </a:lnTo>
                  <a:lnTo>
                    <a:pt x="112318" y="429323"/>
                  </a:lnTo>
                  <a:lnTo>
                    <a:pt x="112318" y="0"/>
                  </a:lnTo>
                  <a:close/>
                </a:path>
                <a:path w="1233170" h="448310">
                  <a:moveTo>
                    <a:pt x="173520" y="0"/>
                  </a:moveTo>
                  <a:lnTo>
                    <a:pt x="151587" y="0"/>
                  </a:lnTo>
                  <a:lnTo>
                    <a:pt x="151587" y="355333"/>
                  </a:lnTo>
                  <a:lnTo>
                    <a:pt x="173520" y="355333"/>
                  </a:lnTo>
                  <a:lnTo>
                    <a:pt x="173520" y="0"/>
                  </a:lnTo>
                  <a:close/>
                </a:path>
                <a:path w="1233170" h="448310">
                  <a:moveTo>
                    <a:pt x="184099" y="399313"/>
                  </a:moveTo>
                  <a:lnTo>
                    <a:pt x="176110" y="373138"/>
                  </a:lnTo>
                  <a:lnTo>
                    <a:pt x="174599" y="371678"/>
                  </a:lnTo>
                  <a:lnTo>
                    <a:pt x="173037" y="370903"/>
                  </a:lnTo>
                  <a:lnTo>
                    <a:pt x="173037" y="416966"/>
                  </a:lnTo>
                  <a:lnTo>
                    <a:pt x="172796" y="421982"/>
                  </a:lnTo>
                  <a:lnTo>
                    <a:pt x="171551" y="431012"/>
                  </a:lnTo>
                  <a:lnTo>
                    <a:pt x="170611" y="434073"/>
                  </a:lnTo>
                  <a:lnTo>
                    <a:pt x="169316" y="435660"/>
                  </a:lnTo>
                  <a:lnTo>
                    <a:pt x="168567" y="436613"/>
                  </a:lnTo>
                  <a:lnTo>
                    <a:pt x="167360" y="437324"/>
                  </a:lnTo>
                  <a:lnTo>
                    <a:pt x="165722" y="437718"/>
                  </a:lnTo>
                  <a:lnTo>
                    <a:pt x="164084" y="438150"/>
                  </a:lnTo>
                  <a:lnTo>
                    <a:pt x="161607" y="438353"/>
                  </a:lnTo>
                  <a:lnTo>
                    <a:pt x="153962" y="438353"/>
                  </a:lnTo>
                  <a:lnTo>
                    <a:pt x="151091" y="438035"/>
                  </a:lnTo>
                  <a:lnTo>
                    <a:pt x="148005" y="436702"/>
                  </a:lnTo>
                  <a:lnTo>
                    <a:pt x="146875" y="435470"/>
                  </a:lnTo>
                  <a:lnTo>
                    <a:pt x="146151" y="433705"/>
                  </a:lnTo>
                  <a:lnTo>
                    <a:pt x="145237" y="431634"/>
                  </a:lnTo>
                  <a:lnTo>
                    <a:pt x="144564" y="428447"/>
                  </a:lnTo>
                  <a:lnTo>
                    <a:pt x="143700" y="419836"/>
                  </a:lnTo>
                  <a:lnTo>
                    <a:pt x="143573" y="416966"/>
                  </a:lnTo>
                  <a:lnTo>
                    <a:pt x="143560" y="399313"/>
                  </a:lnTo>
                  <a:lnTo>
                    <a:pt x="143751" y="395312"/>
                  </a:lnTo>
                  <a:lnTo>
                    <a:pt x="154584" y="377647"/>
                  </a:lnTo>
                  <a:lnTo>
                    <a:pt x="161950" y="377647"/>
                  </a:lnTo>
                  <a:lnTo>
                    <a:pt x="173037" y="416966"/>
                  </a:lnTo>
                  <a:lnTo>
                    <a:pt x="173037" y="370903"/>
                  </a:lnTo>
                  <a:lnTo>
                    <a:pt x="172339" y="370547"/>
                  </a:lnTo>
                  <a:lnTo>
                    <a:pt x="166395" y="369074"/>
                  </a:lnTo>
                  <a:lnTo>
                    <a:pt x="162674" y="368719"/>
                  </a:lnTo>
                  <a:lnTo>
                    <a:pt x="153200" y="368719"/>
                  </a:lnTo>
                  <a:lnTo>
                    <a:pt x="132486" y="416966"/>
                  </a:lnTo>
                  <a:lnTo>
                    <a:pt x="133032" y="423608"/>
                  </a:lnTo>
                  <a:lnTo>
                    <a:pt x="153200" y="447776"/>
                  </a:lnTo>
                  <a:lnTo>
                    <a:pt x="163271" y="447776"/>
                  </a:lnTo>
                  <a:lnTo>
                    <a:pt x="182359" y="429552"/>
                  </a:lnTo>
                  <a:lnTo>
                    <a:pt x="183527" y="424014"/>
                  </a:lnTo>
                  <a:lnTo>
                    <a:pt x="184099" y="416966"/>
                  </a:lnTo>
                  <a:lnTo>
                    <a:pt x="184099" y="399313"/>
                  </a:lnTo>
                  <a:close/>
                </a:path>
                <a:path w="1233170" h="448310">
                  <a:moveTo>
                    <a:pt x="198170" y="0"/>
                  </a:moveTo>
                  <a:lnTo>
                    <a:pt x="189039" y="0"/>
                  </a:lnTo>
                  <a:lnTo>
                    <a:pt x="189039" y="355333"/>
                  </a:lnTo>
                  <a:lnTo>
                    <a:pt x="198170" y="355333"/>
                  </a:lnTo>
                  <a:lnTo>
                    <a:pt x="198170" y="0"/>
                  </a:lnTo>
                  <a:close/>
                </a:path>
                <a:path w="1233170" h="448310">
                  <a:moveTo>
                    <a:pt x="221945" y="0"/>
                  </a:moveTo>
                  <a:lnTo>
                    <a:pt x="212788" y="0"/>
                  </a:lnTo>
                  <a:lnTo>
                    <a:pt x="212788" y="355333"/>
                  </a:lnTo>
                  <a:lnTo>
                    <a:pt x="221945" y="355333"/>
                  </a:lnTo>
                  <a:lnTo>
                    <a:pt x="221945" y="0"/>
                  </a:lnTo>
                  <a:close/>
                </a:path>
                <a:path w="1233170" h="448310">
                  <a:moveTo>
                    <a:pt x="269049" y="399313"/>
                  </a:moveTo>
                  <a:lnTo>
                    <a:pt x="261061" y="373138"/>
                  </a:lnTo>
                  <a:lnTo>
                    <a:pt x="259549" y="371678"/>
                  </a:lnTo>
                  <a:lnTo>
                    <a:pt x="257987" y="370916"/>
                  </a:lnTo>
                  <a:lnTo>
                    <a:pt x="257987" y="416966"/>
                  </a:lnTo>
                  <a:lnTo>
                    <a:pt x="257746" y="421982"/>
                  </a:lnTo>
                  <a:lnTo>
                    <a:pt x="250672" y="437718"/>
                  </a:lnTo>
                  <a:lnTo>
                    <a:pt x="249034" y="438150"/>
                  </a:lnTo>
                  <a:lnTo>
                    <a:pt x="246557" y="438353"/>
                  </a:lnTo>
                  <a:lnTo>
                    <a:pt x="238912" y="438353"/>
                  </a:lnTo>
                  <a:lnTo>
                    <a:pt x="236042" y="438035"/>
                  </a:lnTo>
                  <a:lnTo>
                    <a:pt x="232930" y="436702"/>
                  </a:lnTo>
                  <a:lnTo>
                    <a:pt x="231825" y="435470"/>
                  </a:lnTo>
                  <a:lnTo>
                    <a:pt x="231101" y="433705"/>
                  </a:lnTo>
                  <a:lnTo>
                    <a:pt x="230187" y="431634"/>
                  </a:lnTo>
                  <a:lnTo>
                    <a:pt x="229514" y="428447"/>
                  </a:lnTo>
                  <a:lnTo>
                    <a:pt x="228650" y="419836"/>
                  </a:lnTo>
                  <a:lnTo>
                    <a:pt x="228523" y="416966"/>
                  </a:lnTo>
                  <a:lnTo>
                    <a:pt x="228511" y="399313"/>
                  </a:lnTo>
                  <a:lnTo>
                    <a:pt x="228701" y="395312"/>
                  </a:lnTo>
                  <a:lnTo>
                    <a:pt x="229235" y="390956"/>
                  </a:lnTo>
                  <a:lnTo>
                    <a:pt x="229755" y="386499"/>
                  </a:lnTo>
                  <a:lnTo>
                    <a:pt x="239534" y="377647"/>
                  </a:lnTo>
                  <a:lnTo>
                    <a:pt x="246900" y="377647"/>
                  </a:lnTo>
                  <a:lnTo>
                    <a:pt x="257987" y="416966"/>
                  </a:lnTo>
                  <a:lnTo>
                    <a:pt x="257987" y="370916"/>
                  </a:lnTo>
                  <a:lnTo>
                    <a:pt x="257263" y="370547"/>
                  </a:lnTo>
                  <a:lnTo>
                    <a:pt x="251320" y="369074"/>
                  </a:lnTo>
                  <a:lnTo>
                    <a:pt x="247624" y="368719"/>
                  </a:lnTo>
                  <a:lnTo>
                    <a:pt x="238150" y="368719"/>
                  </a:lnTo>
                  <a:lnTo>
                    <a:pt x="217436" y="416966"/>
                  </a:lnTo>
                  <a:lnTo>
                    <a:pt x="217982" y="423608"/>
                  </a:lnTo>
                  <a:lnTo>
                    <a:pt x="238150" y="447776"/>
                  </a:lnTo>
                  <a:lnTo>
                    <a:pt x="248221" y="447776"/>
                  </a:lnTo>
                  <a:lnTo>
                    <a:pt x="267360" y="429323"/>
                  </a:lnTo>
                  <a:lnTo>
                    <a:pt x="268478" y="424014"/>
                  </a:lnTo>
                  <a:lnTo>
                    <a:pt x="269049" y="416966"/>
                  </a:lnTo>
                  <a:lnTo>
                    <a:pt x="269049" y="399313"/>
                  </a:lnTo>
                  <a:close/>
                </a:path>
                <a:path w="1233170" h="448310">
                  <a:moveTo>
                    <a:pt x="283121" y="0"/>
                  </a:moveTo>
                  <a:lnTo>
                    <a:pt x="249313" y="0"/>
                  </a:lnTo>
                  <a:lnTo>
                    <a:pt x="249313" y="355333"/>
                  </a:lnTo>
                  <a:lnTo>
                    <a:pt x="283121" y="355333"/>
                  </a:lnTo>
                  <a:lnTo>
                    <a:pt x="283121" y="0"/>
                  </a:lnTo>
                  <a:close/>
                </a:path>
                <a:path w="1233170" h="448310">
                  <a:moveTo>
                    <a:pt x="331546" y="0"/>
                  </a:moveTo>
                  <a:lnTo>
                    <a:pt x="298653" y="0"/>
                  </a:lnTo>
                  <a:lnTo>
                    <a:pt x="298653" y="355333"/>
                  </a:lnTo>
                  <a:lnTo>
                    <a:pt x="331546" y="355333"/>
                  </a:lnTo>
                  <a:lnTo>
                    <a:pt x="331546" y="0"/>
                  </a:lnTo>
                  <a:close/>
                </a:path>
                <a:path w="1233170" h="448310">
                  <a:moveTo>
                    <a:pt x="350088" y="412305"/>
                  </a:moveTo>
                  <a:lnTo>
                    <a:pt x="347586" y="406361"/>
                  </a:lnTo>
                  <a:lnTo>
                    <a:pt x="337591" y="397192"/>
                  </a:lnTo>
                  <a:lnTo>
                    <a:pt x="331139" y="394906"/>
                  </a:lnTo>
                  <a:lnTo>
                    <a:pt x="318020" y="395033"/>
                  </a:lnTo>
                  <a:lnTo>
                    <a:pt x="318858" y="379120"/>
                  </a:lnTo>
                  <a:lnTo>
                    <a:pt x="347751" y="379120"/>
                  </a:lnTo>
                  <a:lnTo>
                    <a:pt x="347751" y="369938"/>
                  </a:lnTo>
                  <a:lnTo>
                    <a:pt x="309333" y="369938"/>
                  </a:lnTo>
                  <a:lnTo>
                    <a:pt x="306882" y="405180"/>
                  </a:lnTo>
                  <a:lnTo>
                    <a:pt x="316382" y="404164"/>
                  </a:lnTo>
                  <a:lnTo>
                    <a:pt x="325780" y="404088"/>
                  </a:lnTo>
                  <a:lnTo>
                    <a:pt x="330492" y="405409"/>
                  </a:lnTo>
                  <a:lnTo>
                    <a:pt x="337362" y="410756"/>
                  </a:lnTo>
                  <a:lnTo>
                    <a:pt x="339077" y="414388"/>
                  </a:lnTo>
                  <a:lnTo>
                    <a:pt x="339077" y="425056"/>
                  </a:lnTo>
                  <a:lnTo>
                    <a:pt x="336575" y="429742"/>
                  </a:lnTo>
                  <a:lnTo>
                    <a:pt x="326669" y="436435"/>
                  </a:lnTo>
                  <a:lnTo>
                    <a:pt x="319697" y="438111"/>
                  </a:lnTo>
                  <a:lnTo>
                    <a:pt x="310692" y="438111"/>
                  </a:lnTo>
                  <a:lnTo>
                    <a:pt x="306628" y="437984"/>
                  </a:lnTo>
                  <a:lnTo>
                    <a:pt x="306628" y="447535"/>
                  </a:lnTo>
                  <a:lnTo>
                    <a:pt x="309562" y="447535"/>
                  </a:lnTo>
                  <a:lnTo>
                    <a:pt x="318554" y="447078"/>
                  </a:lnTo>
                  <a:lnTo>
                    <a:pt x="350088" y="428294"/>
                  </a:lnTo>
                  <a:lnTo>
                    <a:pt x="350088" y="412305"/>
                  </a:lnTo>
                  <a:close/>
                </a:path>
                <a:path w="1233170" h="448310">
                  <a:moveTo>
                    <a:pt x="368084" y="0"/>
                  </a:moveTo>
                  <a:lnTo>
                    <a:pt x="358927" y="0"/>
                  </a:lnTo>
                  <a:lnTo>
                    <a:pt x="358927" y="355333"/>
                  </a:lnTo>
                  <a:lnTo>
                    <a:pt x="368084" y="355333"/>
                  </a:lnTo>
                  <a:lnTo>
                    <a:pt x="368084" y="0"/>
                  </a:lnTo>
                  <a:close/>
                </a:path>
                <a:path w="1233170" h="448310">
                  <a:moveTo>
                    <a:pt x="392734" y="0"/>
                  </a:moveTo>
                  <a:lnTo>
                    <a:pt x="383616" y="0"/>
                  </a:lnTo>
                  <a:lnTo>
                    <a:pt x="383616" y="355333"/>
                  </a:lnTo>
                  <a:lnTo>
                    <a:pt x="392734" y="355333"/>
                  </a:lnTo>
                  <a:lnTo>
                    <a:pt x="392734" y="0"/>
                  </a:lnTo>
                  <a:close/>
                </a:path>
                <a:path w="1233170" h="448310">
                  <a:moveTo>
                    <a:pt x="439864" y="399313"/>
                  </a:moveTo>
                  <a:lnTo>
                    <a:pt x="431876" y="373138"/>
                  </a:lnTo>
                  <a:lnTo>
                    <a:pt x="430364" y="371678"/>
                  </a:lnTo>
                  <a:lnTo>
                    <a:pt x="428802" y="370903"/>
                  </a:lnTo>
                  <a:lnTo>
                    <a:pt x="428802" y="416966"/>
                  </a:lnTo>
                  <a:lnTo>
                    <a:pt x="428548" y="421982"/>
                  </a:lnTo>
                  <a:lnTo>
                    <a:pt x="427316" y="431012"/>
                  </a:lnTo>
                  <a:lnTo>
                    <a:pt x="426377" y="434073"/>
                  </a:lnTo>
                  <a:lnTo>
                    <a:pt x="425081" y="435660"/>
                  </a:lnTo>
                  <a:lnTo>
                    <a:pt x="424332" y="436613"/>
                  </a:lnTo>
                  <a:lnTo>
                    <a:pt x="423125" y="437324"/>
                  </a:lnTo>
                  <a:lnTo>
                    <a:pt x="421487" y="437718"/>
                  </a:lnTo>
                  <a:lnTo>
                    <a:pt x="419874" y="438150"/>
                  </a:lnTo>
                  <a:lnTo>
                    <a:pt x="417372" y="438353"/>
                  </a:lnTo>
                  <a:lnTo>
                    <a:pt x="409752" y="438353"/>
                  </a:lnTo>
                  <a:lnTo>
                    <a:pt x="406857" y="438035"/>
                  </a:lnTo>
                  <a:lnTo>
                    <a:pt x="403771" y="436702"/>
                  </a:lnTo>
                  <a:lnTo>
                    <a:pt x="402628" y="435470"/>
                  </a:lnTo>
                  <a:lnTo>
                    <a:pt x="401942" y="433705"/>
                  </a:lnTo>
                  <a:lnTo>
                    <a:pt x="401027" y="431634"/>
                  </a:lnTo>
                  <a:lnTo>
                    <a:pt x="399313" y="399313"/>
                  </a:lnTo>
                  <a:lnTo>
                    <a:pt x="399503" y="395312"/>
                  </a:lnTo>
                  <a:lnTo>
                    <a:pt x="400062" y="390842"/>
                  </a:lnTo>
                  <a:lnTo>
                    <a:pt x="400570" y="386499"/>
                  </a:lnTo>
                  <a:lnTo>
                    <a:pt x="410349" y="377647"/>
                  </a:lnTo>
                  <a:lnTo>
                    <a:pt x="417715" y="377647"/>
                  </a:lnTo>
                  <a:lnTo>
                    <a:pt x="428142" y="391782"/>
                  </a:lnTo>
                  <a:lnTo>
                    <a:pt x="428599" y="395376"/>
                  </a:lnTo>
                  <a:lnTo>
                    <a:pt x="428764" y="399313"/>
                  </a:lnTo>
                  <a:lnTo>
                    <a:pt x="428802" y="416966"/>
                  </a:lnTo>
                  <a:lnTo>
                    <a:pt x="428802" y="370903"/>
                  </a:lnTo>
                  <a:lnTo>
                    <a:pt x="428104" y="370547"/>
                  </a:lnTo>
                  <a:lnTo>
                    <a:pt x="422160" y="369074"/>
                  </a:lnTo>
                  <a:lnTo>
                    <a:pt x="418439" y="368719"/>
                  </a:lnTo>
                  <a:lnTo>
                    <a:pt x="408965" y="368719"/>
                  </a:lnTo>
                  <a:lnTo>
                    <a:pt x="388251" y="416966"/>
                  </a:lnTo>
                  <a:lnTo>
                    <a:pt x="388797" y="423608"/>
                  </a:lnTo>
                  <a:lnTo>
                    <a:pt x="408965" y="447776"/>
                  </a:lnTo>
                  <a:lnTo>
                    <a:pt x="419023" y="447776"/>
                  </a:lnTo>
                  <a:lnTo>
                    <a:pt x="435660" y="438353"/>
                  </a:lnTo>
                  <a:lnTo>
                    <a:pt x="436994" y="435089"/>
                  </a:lnTo>
                  <a:lnTo>
                    <a:pt x="438124" y="429552"/>
                  </a:lnTo>
                  <a:lnTo>
                    <a:pt x="439254" y="424141"/>
                  </a:lnTo>
                  <a:lnTo>
                    <a:pt x="439318" y="423608"/>
                  </a:lnTo>
                  <a:lnTo>
                    <a:pt x="439864" y="416966"/>
                  </a:lnTo>
                  <a:lnTo>
                    <a:pt x="439864" y="399313"/>
                  </a:lnTo>
                  <a:close/>
                </a:path>
                <a:path w="1233170" h="448310">
                  <a:moveTo>
                    <a:pt x="453923" y="0"/>
                  </a:moveTo>
                  <a:lnTo>
                    <a:pt x="420141" y="0"/>
                  </a:lnTo>
                  <a:lnTo>
                    <a:pt x="420141" y="355333"/>
                  </a:lnTo>
                  <a:lnTo>
                    <a:pt x="453923" y="355333"/>
                  </a:lnTo>
                  <a:lnTo>
                    <a:pt x="453923" y="0"/>
                  </a:lnTo>
                  <a:close/>
                </a:path>
                <a:path w="1233170" h="448310">
                  <a:moveTo>
                    <a:pt x="477697" y="0"/>
                  </a:moveTo>
                  <a:lnTo>
                    <a:pt x="468566" y="0"/>
                  </a:lnTo>
                  <a:lnTo>
                    <a:pt x="468566" y="355333"/>
                  </a:lnTo>
                  <a:lnTo>
                    <a:pt x="477697" y="355333"/>
                  </a:lnTo>
                  <a:lnTo>
                    <a:pt x="477697" y="0"/>
                  </a:lnTo>
                  <a:close/>
                </a:path>
                <a:path w="1233170" h="448310">
                  <a:moveTo>
                    <a:pt x="524103" y="420001"/>
                  </a:moveTo>
                  <a:lnTo>
                    <a:pt x="514057" y="420001"/>
                  </a:lnTo>
                  <a:lnTo>
                    <a:pt x="514057" y="403834"/>
                  </a:lnTo>
                  <a:lnTo>
                    <a:pt x="503783" y="403834"/>
                  </a:lnTo>
                  <a:lnTo>
                    <a:pt x="503783" y="420001"/>
                  </a:lnTo>
                  <a:lnTo>
                    <a:pt x="484339" y="420001"/>
                  </a:lnTo>
                  <a:lnTo>
                    <a:pt x="508203" y="369328"/>
                  </a:lnTo>
                  <a:lnTo>
                    <a:pt x="497179" y="369328"/>
                  </a:lnTo>
                  <a:lnTo>
                    <a:pt x="474268" y="418058"/>
                  </a:lnTo>
                  <a:lnTo>
                    <a:pt x="474268" y="429425"/>
                  </a:lnTo>
                  <a:lnTo>
                    <a:pt x="503783" y="429425"/>
                  </a:lnTo>
                  <a:lnTo>
                    <a:pt x="503783" y="446684"/>
                  </a:lnTo>
                  <a:lnTo>
                    <a:pt x="514057" y="446684"/>
                  </a:lnTo>
                  <a:lnTo>
                    <a:pt x="514057" y="429425"/>
                  </a:lnTo>
                  <a:lnTo>
                    <a:pt x="524103" y="429425"/>
                  </a:lnTo>
                  <a:lnTo>
                    <a:pt x="524103" y="420001"/>
                  </a:lnTo>
                  <a:close/>
                </a:path>
                <a:path w="1233170" h="448310">
                  <a:moveTo>
                    <a:pt x="538899" y="0"/>
                  </a:moveTo>
                  <a:lnTo>
                    <a:pt x="516966" y="0"/>
                  </a:lnTo>
                  <a:lnTo>
                    <a:pt x="516966" y="355333"/>
                  </a:lnTo>
                  <a:lnTo>
                    <a:pt x="538899" y="355333"/>
                  </a:lnTo>
                  <a:lnTo>
                    <a:pt x="538899" y="0"/>
                  </a:lnTo>
                  <a:close/>
                </a:path>
                <a:path w="1233170" h="448310">
                  <a:moveTo>
                    <a:pt x="562660" y="0"/>
                  </a:moveTo>
                  <a:lnTo>
                    <a:pt x="553504" y="0"/>
                  </a:lnTo>
                  <a:lnTo>
                    <a:pt x="553504" y="355333"/>
                  </a:lnTo>
                  <a:lnTo>
                    <a:pt x="562660" y="355333"/>
                  </a:lnTo>
                  <a:lnTo>
                    <a:pt x="562660" y="0"/>
                  </a:lnTo>
                  <a:close/>
                </a:path>
                <a:path w="1233170" h="448310">
                  <a:moveTo>
                    <a:pt x="609041" y="420001"/>
                  </a:moveTo>
                  <a:lnTo>
                    <a:pt x="599020" y="420001"/>
                  </a:lnTo>
                  <a:lnTo>
                    <a:pt x="599020" y="403834"/>
                  </a:lnTo>
                  <a:lnTo>
                    <a:pt x="588721" y="403834"/>
                  </a:lnTo>
                  <a:lnTo>
                    <a:pt x="588721" y="420001"/>
                  </a:lnTo>
                  <a:lnTo>
                    <a:pt x="569302" y="420001"/>
                  </a:lnTo>
                  <a:lnTo>
                    <a:pt x="593166" y="369328"/>
                  </a:lnTo>
                  <a:lnTo>
                    <a:pt x="582142" y="369328"/>
                  </a:lnTo>
                  <a:lnTo>
                    <a:pt x="559231" y="418058"/>
                  </a:lnTo>
                  <a:lnTo>
                    <a:pt x="559231" y="429425"/>
                  </a:lnTo>
                  <a:lnTo>
                    <a:pt x="588721" y="429425"/>
                  </a:lnTo>
                  <a:lnTo>
                    <a:pt x="588721" y="446684"/>
                  </a:lnTo>
                  <a:lnTo>
                    <a:pt x="599020" y="446684"/>
                  </a:lnTo>
                  <a:lnTo>
                    <a:pt x="599020" y="429425"/>
                  </a:lnTo>
                  <a:lnTo>
                    <a:pt x="609041" y="429425"/>
                  </a:lnTo>
                  <a:lnTo>
                    <a:pt x="609041" y="420001"/>
                  </a:lnTo>
                  <a:close/>
                </a:path>
                <a:path w="1233170" h="448310">
                  <a:moveTo>
                    <a:pt x="623824" y="0"/>
                  </a:moveTo>
                  <a:lnTo>
                    <a:pt x="602830" y="0"/>
                  </a:lnTo>
                  <a:lnTo>
                    <a:pt x="602830" y="355333"/>
                  </a:lnTo>
                  <a:lnTo>
                    <a:pt x="623824" y="355333"/>
                  </a:lnTo>
                  <a:lnTo>
                    <a:pt x="623824" y="0"/>
                  </a:lnTo>
                  <a:close/>
                </a:path>
                <a:path w="1233170" h="448310">
                  <a:moveTo>
                    <a:pt x="648487" y="0"/>
                  </a:moveTo>
                  <a:lnTo>
                    <a:pt x="639368" y="0"/>
                  </a:lnTo>
                  <a:lnTo>
                    <a:pt x="639368" y="429323"/>
                  </a:lnTo>
                  <a:lnTo>
                    <a:pt x="648487" y="429323"/>
                  </a:lnTo>
                  <a:lnTo>
                    <a:pt x="648487" y="0"/>
                  </a:lnTo>
                  <a:close/>
                </a:path>
                <a:path w="1233170" h="448310">
                  <a:moveTo>
                    <a:pt x="672223" y="0"/>
                  </a:moveTo>
                  <a:lnTo>
                    <a:pt x="663117" y="0"/>
                  </a:lnTo>
                  <a:lnTo>
                    <a:pt x="663117" y="429323"/>
                  </a:lnTo>
                  <a:lnTo>
                    <a:pt x="672223" y="429323"/>
                  </a:lnTo>
                  <a:lnTo>
                    <a:pt x="672223" y="0"/>
                  </a:lnTo>
                  <a:close/>
                </a:path>
                <a:path w="1233170" h="448310">
                  <a:moveTo>
                    <a:pt x="721563" y="0"/>
                  </a:moveTo>
                  <a:lnTo>
                    <a:pt x="687781" y="0"/>
                  </a:lnTo>
                  <a:lnTo>
                    <a:pt x="687781" y="355333"/>
                  </a:lnTo>
                  <a:lnTo>
                    <a:pt x="721563" y="355333"/>
                  </a:lnTo>
                  <a:lnTo>
                    <a:pt x="721563" y="0"/>
                  </a:lnTo>
                  <a:close/>
                </a:path>
                <a:path w="1233170" h="448310">
                  <a:moveTo>
                    <a:pt x="744042" y="399313"/>
                  </a:moveTo>
                  <a:lnTo>
                    <a:pt x="743369" y="391782"/>
                  </a:lnTo>
                  <a:lnTo>
                    <a:pt x="740664" y="379818"/>
                  </a:lnTo>
                  <a:lnTo>
                    <a:pt x="739635" y="377647"/>
                  </a:lnTo>
                  <a:lnTo>
                    <a:pt x="738682" y="375615"/>
                  </a:lnTo>
                  <a:lnTo>
                    <a:pt x="736053" y="373138"/>
                  </a:lnTo>
                  <a:lnTo>
                    <a:pt x="734542" y="371678"/>
                  </a:lnTo>
                  <a:lnTo>
                    <a:pt x="732980" y="370903"/>
                  </a:lnTo>
                  <a:lnTo>
                    <a:pt x="732980" y="416966"/>
                  </a:lnTo>
                  <a:lnTo>
                    <a:pt x="732739" y="421982"/>
                  </a:lnTo>
                  <a:lnTo>
                    <a:pt x="731494" y="431012"/>
                  </a:lnTo>
                  <a:lnTo>
                    <a:pt x="730554" y="434073"/>
                  </a:lnTo>
                  <a:lnTo>
                    <a:pt x="729259" y="435660"/>
                  </a:lnTo>
                  <a:lnTo>
                    <a:pt x="728510" y="436613"/>
                  </a:lnTo>
                  <a:lnTo>
                    <a:pt x="727303" y="437324"/>
                  </a:lnTo>
                  <a:lnTo>
                    <a:pt x="725665" y="437718"/>
                  </a:lnTo>
                  <a:lnTo>
                    <a:pt x="724052" y="438150"/>
                  </a:lnTo>
                  <a:lnTo>
                    <a:pt x="721550" y="438353"/>
                  </a:lnTo>
                  <a:lnTo>
                    <a:pt x="713930" y="438353"/>
                  </a:lnTo>
                  <a:lnTo>
                    <a:pt x="711022" y="438035"/>
                  </a:lnTo>
                  <a:lnTo>
                    <a:pt x="707948" y="436702"/>
                  </a:lnTo>
                  <a:lnTo>
                    <a:pt x="706818" y="435470"/>
                  </a:lnTo>
                  <a:lnTo>
                    <a:pt x="706120" y="433705"/>
                  </a:lnTo>
                  <a:lnTo>
                    <a:pt x="705205" y="431634"/>
                  </a:lnTo>
                  <a:lnTo>
                    <a:pt x="704507" y="428447"/>
                  </a:lnTo>
                  <a:lnTo>
                    <a:pt x="703643" y="419836"/>
                  </a:lnTo>
                  <a:lnTo>
                    <a:pt x="703516" y="416966"/>
                  </a:lnTo>
                  <a:lnTo>
                    <a:pt x="703491" y="399313"/>
                  </a:lnTo>
                  <a:lnTo>
                    <a:pt x="703681" y="395312"/>
                  </a:lnTo>
                  <a:lnTo>
                    <a:pt x="704227" y="390956"/>
                  </a:lnTo>
                  <a:lnTo>
                    <a:pt x="704748" y="386499"/>
                  </a:lnTo>
                  <a:lnTo>
                    <a:pt x="714527" y="377647"/>
                  </a:lnTo>
                  <a:lnTo>
                    <a:pt x="721893" y="377647"/>
                  </a:lnTo>
                  <a:lnTo>
                    <a:pt x="732980" y="416966"/>
                  </a:lnTo>
                  <a:lnTo>
                    <a:pt x="732980" y="370903"/>
                  </a:lnTo>
                  <a:lnTo>
                    <a:pt x="732282" y="370547"/>
                  </a:lnTo>
                  <a:lnTo>
                    <a:pt x="726338" y="369074"/>
                  </a:lnTo>
                  <a:lnTo>
                    <a:pt x="722617" y="368719"/>
                  </a:lnTo>
                  <a:lnTo>
                    <a:pt x="713143" y="368719"/>
                  </a:lnTo>
                  <a:lnTo>
                    <a:pt x="692429" y="416966"/>
                  </a:lnTo>
                  <a:lnTo>
                    <a:pt x="692975" y="423608"/>
                  </a:lnTo>
                  <a:lnTo>
                    <a:pt x="713143" y="447776"/>
                  </a:lnTo>
                  <a:lnTo>
                    <a:pt x="723214" y="447776"/>
                  </a:lnTo>
                  <a:lnTo>
                    <a:pt x="742340" y="429323"/>
                  </a:lnTo>
                  <a:lnTo>
                    <a:pt x="743470" y="424014"/>
                  </a:lnTo>
                  <a:lnTo>
                    <a:pt x="744042" y="416966"/>
                  </a:lnTo>
                  <a:lnTo>
                    <a:pt x="744042" y="399313"/>
                  </a:lnTo>
                  <a:close/>
                </a:path>
                <a:path w="1233170" h="448310">
                  <a:moveTo>
                    <a:pt x="758088" y="0"/>
                  </a:moveTo>
                  <a:lnTo>
                    <a:pt x="748969" y="0"/>
                  </a:lnTo>
                  <a:lnTo>
                    <a:pt x="748969" y="355333"/>
                  </a:lnTo>
                  <a:lnTo>
                    <a:pt x="758088" y="355333"/>
                  </a:lnTo>
                  <a:lnTo>
                    <a:pt x="758088" y="0"/>
                  </a:lnTo>
                  <a:close/>
                </a:path>
                <a:path w="1233170" h="448310">
                  <a:moveTo>
                    <a:pt x="806526" y="0"/>
                  </a:moveTo>
                  <a:lnTo>
                    <a:pt x="772718" y="0"/>
                  </a:lnTo>
                  <a:lnTo>
                    <a:pt x="772718" y="355333"/>
                  </a:lnTo>
                  <a:lnTo>
                    <a:pt x="806526" y="355333"/>
                  </a:lnTo>
                  <a:lnTo>
                    <a:pt x="806526" y="0"/>
                  </a:lnTo>
                  <a:close/>
                </a:path>
                <a:path w="1233170" h="448310">
                  <a:moveTo>
                    <a:pt x="828992" y="399313"/>
                  </a:moveTo>
                  <a:lnTo>
                    <a:pt x="821004" y="373138"/>
                  </a:lnTo>
                  <a:lnTo>
                    <a:pt x="819492" y="371678"/>
                  </a:lnTo>
                  <a:lnTo>
                    <a:pt x="817930" y="370903"/>
                  </a:lnTo>
                  <a:lnTo>
                    <a:pt x="817930" y="416966"/>
                  </a:lnTo>
                  <a:lnTo>
                    <a:pt x="817689" y="421982"/>
                  </a:lnTo>
                  <a:lnTo>
                    <a:pt x="810615" y="437718"/>
                  </a:lnTo>
                  <a:lnTo>
                    <a:pt x="808977" y="438150"/>
                  </a:lnTo>
                  <a:lnTo>
                    <a:pt x="806500" y="438353"/>
                  </a:lnTo>
                  <a:lnTo>
                    <a:pt x="798855" y="438353"/>
                  </a:lnTo>
                  <a:lnTo>
                    <a:pt x="795985" y="438035"/>
                  </a:lnTo>
                  <a:lnTo>
                    <a:pt x="792873" y="436702"/>
                  </a:lnTo>
                  <a:lnTo>
                    <a:pt x="791768" y="435470"/>
                  </a:lnTo>
                  <a:lnTo>
                    <a:pt x="791044" y="433705"/>
                  </a:lnTo>
                  <a:lnTo>
                    <a:pt x="790130" y="431634"/>
                  </a:lnTo>
                  <a:lnTo>
                    <a:pt x="789457" y="428447"/>
                  </a:lnTo>
                  <a:lnTo>
                    <a:pt x="788593" y="419836"/>
                  </a:lnTo>
                  <a:lnTo>
                    <a:pt x="788466" y="416966"/>
                  </a:lnTo>
                  <a:lnTo>
                    <a:pt x="788454" y="399313"/>
                  </a:lnTo>
                  <a:lnTo>
                    <a:pt x="788657" y="395312"/>
                  </a:lnTo>
                  <a:lnTo>
                    <a:pt x="799477" y="377647"/>
                  </a:lnTo>
                  <a:lnTo>
                    <a:pt x="806843" y="377647"/>
                  </a:lnTo>
                  <a:lnTo>
                    <a:pt x="817930" y="416966"/>
                  </a:lnTo>
                  <a:lnTo>
                    <a:pt x="817930" y="370903"/>
                  </a:lnTo>
                  <a:lnTo>
                    <a:pt x="817219" y="370547"/>
                  </a:lnTo>
                  <a:lnTo>
                    <a:pt x="811263" y="369074"/>
                  </a:lnTo>
                  <a:lnTo>
                    <a:pt x="807567" y="368719"/>
                  </a:lnTo>
                  <a:lnTo>
                    <a:pt x="798093" y="368719"/>
                  </a:lnTo>
                  <a:lnTo>
                    <a:pt x="777379" y="416966"/>
                  </a:lnTo>
                  <a:lnTo>
                    <a:pt x="777925" y="423608"/>
                  </a:lnTo>
                  <a:lnTo>
                    <a:pt x="798093" y="447776"/>
                  </a:lnTo>
                  <a:lnTo>
                    <a:pt x="808164" y="447776"/>
                  </a:lnTo>
                  <a:lnTo>
                    <a:pt x="824776" y="438353"/>
                  </a:lnTo>
                  <a:lnTo>
                    <a:pt x="826122" y="435089"/>
                  </a:lnTo>
                  <a:lnTo>
                    <a:pt x="828421" y="424014"/>
                  </a:lnTo>
                  <a:lnTo>
                    <a:pt x="828992" y="416966"/>
                  </a:lnTo>
                  <a:lnTo>
                    <a:pt x="828992" y="399313"/>
                  </a:lnTo>
                  <a:close/>
                </a:path>
                <a:path w="1233170" h="448310">
                  <a:moveTo>
                    <a:pt x="843064" y="0"/>
                  </a:moveTo>
                  <a:lnTo>
                    <a:pt x="833945" y="0"/>
                  </a:lnTo>
                  <a:lnTo>
                    <a:pt x="833945" y="355333"/>
                  </a:lnTo>
                  <a:lnTo>
                    <a:pt x="843064" y="355333"/>
                  </a:lnTo>
                  <a:lnTo>
                    <a:pt x="843064" y="0"/>
                  </a:lnTo>
                  <a:close/>
                </a:path>
                <a:path w="1233170" h="448310">
                  <a:moveTo>
                    <a:pt x="867714" y="0"/>
                  </a:moveTo>
                  <a:lnTo>
                    <a:pt x="858596" y="0"/>
                  </a:lnTo>
                  <a:lnTo>
                    <a:pt x="858596" y="355333"/>
                  </a:lnTo>
                  <a:lnTo>
                    <a:pt x="867714" y="355333"/>
                  </a:lnTo>
                  <a:lnTo>
                    <a:pt x="867714" y="0"/>
                  </a:lnTo>
                  <a:close/>
                </a:path>
                <a:path w="1233170" h="448310">
                  <a:moveTo>
                    <a:pt x="904265" y="0"/>
                  </a:moveTo>
                  <a:lnTo>
                    <a:pt x="895134" y="0"/>
                  </a:lnTo>
                  <a:lnTo>
                    <a:pt x="895134" y="355333"/>
                  </a:lnTo>
                  <a:lnTo>
                    <a:pt x="904265" y="355333"/>
                  </a:lnTo>
                  <a:lnTo>
                    <a:pt x="904265" y="0"/>
                  </a:lnTo>
                  <a:close/>
                </a:path>
                <a:path w="1233170" h="448310">
                  <a:moveTo>
                    <a:pt x="914869" y="433527"/>
                  </a:moveTo>
                  <a:lnTo>
                    <a:pt x="914755" y="421360"/>
                  </a:lnTo>
                  <a:lnTo>
                    <a:pt x="913625" y="417436"/>
                  </a:lnTo>
                  <a:lnTo>
                    <a:pt x="908748" y="410324"/>
                  </a:lnTo>
                  <a:lnTo>
                    <a:pt x="907542" y="409346"/>
                  </a:lnTo>
                  <a:lnTo>
                    <a:pt x="904633" y="406984"/>
                  </a:lnTo>
                  <a:lnTo>
                    <a:pt x="903859" y="406577"/>
                  </a:lnTo>
                  <a:lnTo>
                    <a:pt x="903859" y="429679"/>
                  </a:lnTo>
                  <a:lnTo>
                    <a:pt x="902538" y="432727"/>
                  </a:lnTo>
                  <a:lnTo>
                    <a:pt x="899934" y="435000"/>
                  </a:lnTo>
                  <a:lnTo>
                    <a:pt x="897305" y="437235"/>
                  </a:lnTo>
                  <a:lnTo>
                    <a:pt x="893660" y="438353"/>
                  </a:lnTo>
                  <a:lnTo>
                    <a:pt x="884389" y="438353"/>
                  </a:lnTo>
                  <a:lnTo>
                    <a:pt x="880745" y="437235"/>
                  </a:lnTo>
                  <a:lnTo>
                    <a:pt x="878128" y="435000"/>
                  </a:lnTo>
                  <a:lnTo>
                    <a:pt x="875538" y="432727"/>
                  </a:lnTo>
                  <a:lnTo>
                    <a:pt x="874217" y="429679"/>
                  </a:lnTo>
                  <a:lnTo>
                    <a:pt x="874217" y="422338"/>
                  </a:lnTo>
                  <a:lnTo>
                    <a:pt x="875360" y="419392"/>
                  </a:lnTo>
                  <a:lnTo>
                    <a:pt x="879843" y="414375"/>
                  </a:lnTo>
                  <a:lnTo>
                    <a:pt x="883640" y="411861"/>
                  </a:lnTo>
                  <a:lnTo>
                    <a:pt x="889025" y="409346"/>
                  </a:lnTo>
                  <a:lnTo>
                    <a:pt x="894410" y="411861"/>
                  </a:lnTo>
                  <a:lnTo>
                    <a:pt x="898232" y="414375"/>
                  </a:lnTo>
                  <a:lnTo>
                    <a:pt x="900455" y="416902"/>
                  </a:lnTo>
                  <a:lnTo>
                    <a:pt x="902716" y="419430"/>
                  </a:lnTo>
                  <a:lnTo>
                    <a:pt x="903846" y="422338"/>
                  </a:lnTo>
                  <a:lnTo>
                    <a:pt x="903859" y="429679"/>
                  </a:lnTo>
                  <a:lnTo>
                    <a:pt x="903859" y="406577"/>
                  </a:lnTo>
                  <a:lnTo>
                    <a:pt x="898791" y="403834"/>
                  </a:lnTo>
                  <a:lnTo>
                    <a:pt x="902995" y="401205"/>
                  </a:lnTo>
                  <a:lnTo>
                    <a:pt x="905954" y="398576"/>
                  </a:lnTo>
                  <a:lnTo>
                    <a:pt x="906119" y="398424"/>
                  </a:lnTo>
                  <a:lnTo>
                    <a:pt x="908253" y="395224"/>
                  </a:lnTo>
                  <a:lnTo>
                    <a:pt x="910183" y="392442"/>
                  </a:lnTo>
                  <a:lnTo>
                    <a:pt x="911123" y="389407"/>
                  </a:lnTo>
                  <a:lnTo>
                    <a:pt x="911199" y="380555"/>
                  </a:lnTo>
                  <a:lnTo>
                    <a:pt x="909942" y="378015"/>
                  </a:lnTo>
                  <a:lnTo>
                    <a:pt x="909193" y="376504"/>
                  </a:lnTo>
                  <a:lnTo>
                    <a:pt x="905167" y="373456"/>
                  </a:lnTo>
                  <a:lnTo>
                    <a:pt x="901179" y="370370"/>
                  </a:lnTo>
                  <a:lnTo>
                    <a:pt x="900620" y="370217"/>
                  </a:lnTo>
                  <a:lnTo>
                    <a:pt x="900620" y="383895"/>
                  </a:lnTo>
                  <a:lnTo>
                    <a:pt x="900544" y="389178"/>
                  </a:lnTo>
                  <a:lnTo>
                    <a:pt x="899668" y="391109"/>
                  </a:lnTo>
                  <a:lnTo>
                    <a:pt x="895616" y="395224"/>
                  </a:lnTo>
                  <a:lnTo>
                    <a:pt x="892746" y="397027"/>
                  </a:lnTo>
                  <a:lnTo>
                    <a:pt x="889025" y="398576"/>
                  </a:lnTo>
                  <a:lnTo>
                    <a:pt x="885190" y="397027"/>
                  </a:lnTo>
                  <a:lnTo>
                    <a:pt x="882383" y="395274"/>
                  </a:lnTo>
                  <a:lnTo>
                    <a:pt x="878408" y="391172"/>
                  </a:lnTo>
                  <a:lnTo>
                    <a:pt x="877531" y="389178"/>
                  </a:lnTo>
                  <a:lnTo>
                    <a:pt x="877417" y="383895"/>
                  </a:lnTo>
                  <a:lnTo>
                    <a:pt x="878459" y="381850"/>
                  </a:lnTo>
                  <a:lnTo>
                    <a:pt x="882624" y="378790"/>
                  </a:lnTo>
                  <a:lnTo>
                    <a:pt x="885456" y="378015"/>
                  </a:lnTo>
                  <a:lnTo>
                    <a:pt x="892695" y="378015"/>
                  </a:lnTo>
                  <a:lnTo>
                    <a:pt x="895578" y="378790"/>
                  </a:lnTo>
                  <a:lnTo>
                    <a:pt x="899642" y="381850"/>
                  </a:lnTo>
                  <a:lnTo>
                    <a:pt x="900620" y="383895"/>
                  </a:lnTo>
                  <a:lnTo>
                    <a:pt x="900620" y="370217"/>
                  </a:lnTo>
                  <a:lnTo>
                    <a:pt x="895794" y="368846"/>
                  </a:lnTo>
                  <a:lnTo>
                    <a:pt x="882230" y="368846"/>
                  </a:lnTo>
                  <a:lnTo>
                    <a:pt x="876846" y="370408"/>
                  </a:lnTo>
                  <a:lnTo>
                    <a:pt x="868883" y="376656"/>
                  </a:lnTo>
                  <a:lnTo>
                    <a:pt x="866876" y="380860"/>
                  </a:lnTo>
                  <a:lnTo>
                    <a:pt x="866876" y="389407"/>
                  </a:lnTo>
                  <a:lnTo>
                    <a:pt x="867892" y="392544"/>
                  </a:lnTo>
                  <a:lnTo>
                    <a:pt x="872032" y="398437"/>
                  </a:lnTo>
                  <a:lnTo>
                    <a:pt x="875131" y="401205"/>
                  </a:lnTo>
                  <a:lnTo>
                    <a:pt x="879271" y="403834"/>
                  </a:lnTo>
                  <a:lnTo>
                    <a:pt x="873518" y="406984"/>
                  </a:lnTo>
                  <a:lnTo>
                    <a:pt x="869480" y="410248"/>
                  </a:lnTo>
                  <a:lnTo>
                    <a:pt x="866978" y="413740"/>
                  </a:lnTo>
                  <a:lnTo>
                    <a:pt x="864438" y="417220"/>
                  </a:lnTo>
                  <a:lnTo>
                    <a:pt x="863206" y="421360"/>
                  </a:lnTo>
                  <a:lnTo>
                    <a:pt x="863206" y="432993"/>
                  </a:lnTo>
                  <a:lnTo>
                    <a:pt x="865454" y="438315"/>
                  </a:lnTo>
                  <a:lnTo>
                    <a:pt x="874445" y="445884"/>
                  </a:lnTo>
                  <a:lnTo>
                    <a:pt x="880821" y="447776"/>
                  </a:lnTo>
                  <a:lnTo>
                    <a:pt x="897229" y="447776"/>
                  </a:lnTo>
                  <a:lnTo>
                    <a:pt x="903630" y="445973"/>
                  </a:lnTo>
                  <a:lnTo>
                    <a:pt x="912609" y="438670"/>
                  </a:lnTo>
                  <a:lnTo>
                    <a:pt x="912749" y="438353"/>
                  </a:lnTo>
                  <a:lnTo>
                    <a:pt x="914869" y="433527"/>
                  </a:lnTo>
                  <a:close/>
                </a:path>
                <a:path w="1233170" h="448310">
                  <a:moveTo>
                    <a:pt x="964552" y="0"/>
                  </a:moveTo>
                  <a:lnTo>
                    <a:pt x="943546" y="0"/>
                  </a:lnTo>
                  <a:lnTo>
                    <a:pt x="943546" y="355333"/>
                  </a:lnTo>
                  <a:lnTo>
                    <a:pt x="964552" y="355333"/>
                  </a:lnTo>
                  <a:lnTo>
                    <a:pt x="964552" y="0"/>
                  </a:lnTo>
                  <a:close/>
                </a:path>
                <a:path w="1233170" h="448310">
                  <a:moveTo>
                    <a:pt x="997369" y="383311"/>
                  </a:moveTo>
                  <a:lnTo>
                    <a:pt x="995133" y="378167"/>
                  </a:lnTo>
                  <a:lnTo>
                    <a:pt x="986256" y="370611"/>
                  </a:lnTo>
                  <a:lnTo>
                    <a:pt x="980186" y="368706"/>
                  </a:lnTo>
                  <a:lnTo>
                    <a:pt x="968603" y="368706"/>
                  </a:lnTo>
                  <a:lnTo>
                    <a:pt x="964971" y="369150"/>
                  </a:lnTo>
                  <a:lnTo>
                    <a:pt x="958227" y="370992"/>
                  </a:lnTo>
                  <a:lnTo>
                    <a:pt x="955052" y="372376"/>
                  </a:lnTo>
                  <a:lnTo>
                    <a:pt x="952080" y="374243"/>
                  </a:lnTo>
                  <a:lnTo>
                    <a:pt x="952080" y="386207"/>
                  </a:lnTo>
                  <a:lnTo>
                    <a:pt x="956589" y="383209"/>
                  </a:lnTo>
                  <a:lnTo>
                    <a:pt x="960539" y="381012"/>
                  </a:lnTo>
                  <a:lnTo>
                    <a:pt x="967257" y="378218"/>
                  </a:lnTo>
                  <a:lnTo>
                    <a:pt x="970280" y="377520"/>
                  </a:lnTo>
                  <a:lnTo>
                    <a:pt x="976757" y="377520"/>
                  </a:lnTo>
                  <a:lnTo>
                    <a:pt x="979855" y="378587"/>
                  </a:lnTo>
                  <a:lnTo>
                    <a:pt x="984770" y="382816"/>
                  </a:lnTo>
                  <a:lnTo>
                    <a:pt x="985989" y="385419"/>
                  </a:lnTo>
                  <a:lnTo>
                    <a:pt x="985989" y="391325"/>
                  </a:lnTo>
                  <a:lnTo>
                    <a:pt x="985189" y="393839"/>
                  </a:lnTo>
                  <a:lnTo>
                    <a:pt x="982040" y="398348"/>
                  </a:lnTo>
                  <a:lnTo>
                    <a:pt x="979170" y="400888"/>
                  </a:lnTo>
                  <a:lnTo>
                    <a:pt x="966241" y="409562"/>
                  </a:lnTo>
                  <a:lnTo>
                    <a:pt x="960513" y="413473"/>
                  </a:lnTo>
                  <a:lnTo>
                    <a:pt x="956449" y="417791"/>
                  </a:lnTo>
                  <a:lnTo>
                    <a:pt x="951738" y="427215"/>
                  </a:lnTo>
                  <a:lnTo>
                    <a:pt x="950544" y="433565"/>
                  </a:lnTo>
                  <a:lnTo>
                    <a:pt x="950544" y="441540"/>
                  </a:lnTo>
                  <a:lnTo>
                    <a:pt x="950734" y="446062"/>
                  </a:lnTo>
                  <a:lnTo>
                    <a:pt x="996137" y="446062"/>
                  </a:lnTo>
                  <a:lnTo>
                    <a:pt x="996137" y="436765"/>
                  </a:lnTo>
                  <a:lnTo>
                    <a:pt x="962253" y="436765"/>
                  </a:lnTo>
                  <a:lnTo>
                    <a:pt x="962253" y="431012"/>
                  </a:lnTo>
                  <a:lnTo>
                    <a:pt x="963168" y="427875"/>
                  </a:lnTo>
                  <a:lnTo>
                    <a:pt x="966863" y="422427"/>
                  </a:lnTo>
                  <a:lnTo>
                    <a:pt x="970305" y="419404"/>
                  </a:lnTo>
                  <a:lnTo>
                    <a:pt x="987742" y="407962"/>
                  </a:lnTo>
                  <a:lnTo>
                    <a:pt x="991539" y="404533"/>
                  </a:lnTo>
                  <a:lnTo>
                    <a:pt x="996200" y="397751"/>
                  </a:lnTo>
                  <a:lnTo>
                    <a:pt x="997369" y="393992"/>
                  </a:lnTo>
                  <a:lnTo>
                    <a:pt x="997369" y="383311"/>
                  </a:lnTo>
                  <a:close/>
                </a:path>
                <a:path w="1233170" h="448310">
                  <a:moveTo>
                    <a:pt x="1001090" y="0"/>
                  </a:moveTo>
                  <a:lnTo>
                    <a:pt x="980084" y="0"/>
                  </a:lnTo>
                  <a:lnTo>
                    <a:pt x="980084" y="355333"/>
                  </a:lnTo>
                  <a:lnTo>
                    <a:pt x="1001090" y="355333"/>
                  </a:lnTo>
                  <a:lnTo>
                    <a:pt x="1001090" y="0"/>
                  </a:lnTo>
                  <a:close/>
                </a:path>
                <a:path w="1233170" h="448310">
                  <a:moveTo>
                    <a:pt x="1050417" y="0"/>
                  </a:moveTo>
                  <a:lnTo>
                    <a:pt x="1028509" y="0"/>
                  </a:lnTo>
                  <a:lnTo>
                    <a:pt x="1028509" y="355333"/>
                  </a:lnTo>
                  <a:lnTo>
                    <a:pt x="1050417" y="355333"/>
                  </a:lnTo>
                  <a:lnTo>
                    <a:pt x="1050417" y="0"/>
                  </a:lnTo>
                  <a:close/>
                </a:path>
                <a:path w="1233170" h="448310">
                  <a:moveTo>
                    <a:pt x="1069327" y="369938"/>
                  </a:moveTo>
                  <a:lnTo>
                    <a:pt x="1057694" y="369938"/>
                  </a:lnTo>
                  <a:lnTo>
                    <a:pt x="1039583" y="384886"/>
                  </a:lnTo>
                  <a:lnTo>
                    <a:pt x="1039583" y="398449"/>
                  </a:lnTo>
                  <a:lnTo>
                    <a:pt x="1058189" y="382193"/>
                  </a:lnTo>
                  <a:lnTo>
                    <a:pt x="1058189" y="446684"/>
                  </a:lnTo>
                  <a:lnTo>
                    <a:pt x="1069327" y="446684"/>
                  </a:lnTo>
                  <a:lnTo>
                    <a:pt x="1069327" y="369938"/>
                  </a:lnTo>
                  <a:close/>
                </a:path>
                <a:path w="1233170" h="448310">
                  <a:moveTo>
                    <a:pt x="1098829" y="0"/>
                  </a:moveTo>
                  <a:lnTo>
                    <a:pt x="1077823" y="0"/>
                  </a:lnTo>
                  <a:lnTo>
                    <a:pt x="1077823" y="355333"/>
                  </a:lnTo>
                  <a:lnTo>
                    <a:pt x="1098829" y="355333"/>
                  </a:lnTo>
                  <a:lnTo>
                    <a:pt x="1098829" y="0"/>
                  </a:lnTo>
                  <a:close/>
                </a:path>
                <a:path w="1233170" h="448310">
                  <a:moveTo>
                    <a:pt x="1123480" y="0"/>
                  </a:moveTo>
                  <a:lnTo>
                    <a:pt x="1114361" y="0"/>
                  </a:lnTo>
                  <a:lnTo>
                    <a:pt x="1114361" y="355333"/>
                  </a:lnTo>
                  <a:lnTo>
                    <a:pt x="1123480" y="355333"/>
                  </a:lnTo>
                  <a:lnTo>
                    <a:pt x="1123480" y="0"/>
                  </a:lnTo>
                  <a:close/>
                </a:path>
                <a:path w="1233170" h="448310">
                  <a:moveTo>
                    <a:pt x="1169898" y="420001"/>
                  </a:moveTo>
                  <a:lnTo>
                    <a:pt x="1159865" y="420001"/>
                  </a:lnTo>
                  <a:lnTo>
                    <a:pt x="1159865" y="403834"/>
                  </a:lnTo>
                  <a:lnTo>
                    <a:pt x="1149578" y="403834"/>
                  </a:lnTo>
                  <a:lnTo>
                    <a:pt x="1149578" y="420001"/>
                  </a:lnTo>
                  <a:lnTo>
                    <a:pt x="1130134" y="420001"/>
                  </a:lnTo>
                  <a:lnTo>
                    <a:pt x="1154023" y="369328"/>
                  </a:lnTo>
                  <a:lnTo>
                    <a:pt x="1143000" y="369328"/>
                  </a:lnTo>
                  <a:lnTo>
                    <a:pt x="1120089" y="418058"/>
                  </a:lnTo>
                  <a:lnTo>
                    <a:pt x="1120089" y="429425"/>
                  </a:lnTo>
                  <a:lnTo>
                    <a:pt x="1149578" y="429425"/>
                  </a:lnTo>
                  <a:lnTo>
                    <a:pt x="1149578" y="446684"/>
                  </a:lnTo>
                  <a:lnTo>
                    <a:pt x="1159865" y="446684"/>
                  </a:lnTo>
                  <a:lnTo>
                    <a:pt x="1159865" y="429425"/>
                  </a:lnTo>
                  <a:lnTo>
                    <a:pt x="1169898" y="429425"/>
                  </a:lnTo>
                  <a:lnTo>
                    <a:pt x="1169898" y="420001"/>
                  </a:lnTo>
                  <a:close/>
                </a:path>
                <a:path w="1233170" h="448310">
                  <a:moveTo>
                    <a:pt x="1171905" y="0"/>
                  </a:moveTo>
                  <a:lnTo>
                    <a:pt x="1138123" y="0"/>
                  </a:lnTo>
                  <a:lnTo>
                    <a:pt x="1138123" y="355333"/>
                  </a:lnTo>
                  <a:lnTo>
                    <a:pt x="1171905" y="355333"/>
                  </a:lnTo>
                  <a:lnTo>
                    <a:pt x="1171905" y="0"/>
                  </a:lnTo>
                  <a:close/>
                </a:path>
                <a:path w="1233170" h="448310">
                  <a:moveTo>
                    <a:pt x="1208430" y="0"/>
                  </a:moveTo>
                  <a:lnTo>
                    <a:pt x="1199311" y="0"/>
                  </a:lnTo>
                  <a:lnTo>
                    <a:pt x="1199311" y="429323"/>
                  </a:lnTo>
                  <a:lnTo>
                    <a:pt x="1208430" y="429323"/>
                  </a:lnTo>
                  <a:lnTo>
                    <a:pt x="1208430" y="0"/>
                  </a:lnTo>
                  <a:close/>
                </a:path>
                <a:path w="1233170" h="448310">
                  <a:moveTo>
                    <a:pt x="1233119" y="0"/>
                  </a:moveTo>
                  <a:lnTo>
                    <a:pt x="1223975" y="0"/>
                  </a:lnTo>
                  <a:lnTo>
                    <a:pt x="1223975" y="429323"/>
                  </a:lnTo>
                  <a:lnTo>
                    <a:pt x="1233119" y="429323"/>
                  </a:lnTo>
                  <a:lnTo>
                    <a:pt x="12331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50927" y="7095083"/>
              <a:ext cx="769442" cy="1159776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379088" y="1944523"/>
            <a:ext cx="993140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9060" marR="5080" indent="-86995">
              <a:lnSpc>
                <a:spcPct val="1077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APPLE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2113259" y="2995312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ZG-APP-T1000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6009615141874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23" name="object 2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610891" y="720763"/>
            <a:ext cx="537697" cy="1056690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2189619" y="2378761"/>
            <a:ext cx="1370330" cy="513715"/>
            <a:chOff x="2189619" y="2378761"/>
            <a:chExt cx="1370330" cy="513715"/>
          </a:xfrm>
        </p:grpSpPr>
        <p:sp>
          <p:nvSpPr>
            <p:cNvPr id="25" name="object 25"/>
            <p:cNvSpPr/>
            <p:nvPr/>
          </p:nvSpPr>
          <p:spPr>
            <a:xfrm>
              <a:off x="2189619" y="2378761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29" h="513714">
                  <a:moveTo>
                    <a:pt x="1370190" y="0"/>
                  </a:moveTo>
                  <a:lnTo>
                    <a:pt x="0" y="0"/>
                  </a:lnTo>
                  <a:lnTo>
                    <a:pt x="0" y="513372"/>
                  </a:lnTo>
                  <a:lnTo>
                    <a:pt x="1370190" y="513372"/>
                  </a:lnTo>
                  <a:lnTo>
                    <a:pt x="13701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217064" y="2390647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10">
                  <a:moveTo>
                    <a:pt x="51650" y="414832"/>
                  </a:moveTo>
                  <a:lnTo>
                    <a:pt x="49390" y="409041"/>
                  </a:lnTo>
                  <a:lnTo>
                    <a:pt x="47180" y="406768"/>
                  </a:lnTo>
                  <a:lnTo>
                    <a:pt x="40640" y="400062"/>
                  </a:lnTo>
                  <a:lnTo>
                    <a:pt x="40640" y="417271"/>
                  </a:lnTo>
                  <a:lnTo>
                    <a:pt x="40601" y="427075"/>
                  </a:lnTo>
                  <a:lnTo>
                    <a:pt x="39370" y="430872"/>
                  </a:lnTo>
                  <a:lnTo>
                    <a:pt x="34213" y="436562"/>
                  </a:lnTo>
                  <a:lnTo>
                    <a:pt x="30632" y="437984"/>
                  </a:lnTo>
                  <a:lnTo>
                    <a:pt x="21463" y="437984"/>
                  </a:lnTo>
                  <a:lnTo>
                    <a:pt x="17792" y="436562"/>
                  </a:lnTo>
                  <a:lnTo>
                    <a:pt x="12357" y="430872"/>
                  </a:lnTo>
                  <a:lnTo>
                    <a:pt x="11023" y="427075"/>
                  </a:lnTo>
                  <a:lnTo>
                    <a:pt x="11137" y="417271"/>
                  </a:lnTo>
                  <a:lnTo>
                    <a:pt x="12357" y="413829"/>
                  </a:lnTo>
                  <a:lnTo>
                    <a:pt x="17716" y="408178"/>
                  </a:lnTo>
                  <a:lnTo>
                    <a:pt x="21310" y="406768"/>
                  </a:lnTo>
                  <a:lnTo>
                    <a:pt x="30416" y="406768"/>
                  </a:lnTo>
                  <a:lnTo>
                    <a:pt x="34061" y="408139"/>
                  </a:lnTo>
                  <a:lnTo>
                    <a:pt x="36690" y="410845"/>
                  </a:lnTo>
                  <a:lnTo>
                    <a:pt x="39319" y="413588"/>
                  </a:lnTo>
                  <a:lnTo>
                    <a:pt x="40640" y="417271"/>
                  </a:lnTo>
                  <a:lnTo>
                    <a:pt x="40640" y="400062"/>
                  </a:lnTo>
                  <a:lnTo>
                    <a:pt x="40360" y="399770"/>
                  </a:lnTo>
                  <a:lnTo>
                    <a:pt x="39103" y="399262"/>
                  </a:lnTo>
                  <a:lnTo>
                    <a:pt x="34683" y="397471"/>
                  </a:lnTo>
                  <a:lnTo>
                    <a:pt x="26250" y="397471"/>
                  </a:lnTo>
                  <a:lnTo>
                    <a:pt x="24638" y="397611"/>
                  </a:lnTo>
                  <a:lnTo>
                    <a:pt x="21463" y="398221"/>
                  </a:lnTo>
                  <a:lnTo>
                    <a:pt x="19900" y="398665"/>
                  </a:lnTo>
                  <a:lnTo>
                    <a:pt x="18389" y="399262"/>
                  </a:lnTo>
                  <a:lnTo>
                    <a:pt x="22720" y="393090"/>
                  </a:lnTo>
                  <a:lnTo>
                    <a:pt x="27038" y="387591"/>
                  </a:lnTo>
                  <a:lnTo>
                    <a:pt x="35572" y="377952"/>
                  </a:lnTo>
                  <a:lnTo>
                    <a:pt x="40068" y="373456"/>
                  </a:lnTo>
                  <a:lnTo>
                    <a:pt x="44805" y="369316"/>
                  </a:lnTo>
                  <a:lnTo>
                    <a:pt x="30835" y="369316"/>
                  </a:lnTo>
                  <a:lnTo>
                    <a:pt x="2489" y="405028"/>
                  </a:lnTo>
                  <a:lnTo>
                    <a:pt x="0" y="413054"/>
                  </a:lnTo>
                  <a:lnTo>
                    <a:pt x="0" y="428866"/>
                  </a:lnTo>
                  <a:lnTo>
                    <a:pt x="2362" y="435368"/>
                  </a:lnTo>
                  <a:lnTo>
                    <a:pt x="11861" y="445109"/>
                  </a:lnTo>
                  <a:lnTo>
                    <a:pt x="18186" y="447535"/>
                  </a:lnTo>
                  <a:lnTo>
                    <a:pt x="33667" y="447535"/>
                  </a:lnTo>
                  <a:lnTo>
                    <a:pt x="39814" y="445135"/>
                  </a:lnTo>
                  <a:lnTo>
                    <a:pt x="46939" y="437984"/>
                  </a:lnTo>
                  <a:lnTo>
                    <a:pt x="49288" y="435610"/>
                  </a:lnTo>
                  <a:lnTo>
                    <a:pt x="51650" y="429437"/>
                  </a:lnTo>
                  <a:lnTo>
                    <a:pt x="51650" y="414832"/>
                  </a:lnTo>
                  <a:close/>
                </a:path>
                <a:path w="1233170" h="448310">
                  <a:moveTo>
                    <a:pt x="88557" y="0"/>
                  </a:moveTo>
                  <a:lnTo>
                    <a:pt x="78511" y="0"/>
                  </a:lnTo>
                  <a:lnTo>
                    <a:pt x="78511" y="429323"/>
                  </a:lnTo>
                  <a:lnTo>
                    <a:pt x="88557" y="429323"/>
                  </a:lnTo>
                  <a:lnTo>
                    <a:pt x="88557" y="0"/>
                  </a:lnTo>
                  <a:close/>
                </a:path>
                <a:path w="1233170" h="448310">
                  <a:moveTo>
                    <a:pt x="112318" y="0"/>
                  </a:moveTo>
                  <a:lnTo>
                    <a:pt x="103162" y="0"/>
                  </a:lnTo>
                  <a:lnTo>
                    <a:pt x="103162" y="429323"/>
                  </a:lnTo>
                  <a:lnTo>
                    <a:pt x="112318" y="429323"/>
                  </a:lnTo>
                  <a:lnTo>
                    <a:pt x="112318" y="0"/>
                  </a:lnTo>
                  <a:close/>
                </a:path>
                <a:path w="1233170" h="448310">
                  <a:moveTo>
                    <a:pt x="173520" y="0"/>
                  </a:moveTo>
                  <a:lnTo>
                    <a:pt x="151587" y="0"/>
                  </a:lnTo>
                  <a:lnTo>
                    <a:pt x="151587" y="355346"/>
                  </a:lnTo>
                  <a:lnTo>
                    <a:pt x="173520" y="355346"/>
                  </a:lnTo>
                  <a:lnTo>
                    <a:pt x="173520" y="0"/>
                  </a:lnTo>
                  <a:close/>
                </a:path>
                <a:path w="1233170" h="448310">
                  <a:moveTo>
                    <a:pt x="184099" y="399313"/>
                  </a:moveTo>
                  <a:lnTo>
                    <a:pt x="176110" y="373138"/>
                  </a:lnTo>
                  <a:lnTo>
                    <a:pt x="174599" y="371678"/>
                  </a:lnTo>
                  <a:lnTo>
                    <a:pt x="173037" y="370903"/>
                  </a:lnTo>
                  <a:lnTo>
                    <a:pt x="173037" y="416953"/>
                  </a:lnTo>
                  <a:lnTo>
                    <a:pt x="172796" y="421982"/>
                  </a:lnTo>
                  <a:lnTo>
                    <a:pt x="171551" y="431012"/>
                  </a:lnTo>
                  <a:lnTo>
                    <a:pt x="170611" y="434073"/>
                  </a:lnTo>
                  <a:lnTo>
                    <a:pt x="169316" y="435660"/>
                  </a:lnTo>
                  <a:lnTo>
                    <a:pt x="168567" y="436626"/>
                  </a:lnTo>
                  <a:lnTo>
                    <a:pt x="167360" y="437324"/>
                  </a:lnTo>
                  <a:lnTo>
                    <a:pt x="165722" y="437718"/>
                  </a:lnTo>
                  <a:lnTo>
                    <a:pt x="164084" y="438150"/>
                  </a:lnTo>
                  <a:lnTo>
                    <a:pt x="161607" y="438353"/>
                  </a:lnTo>
                  <a:lnTo>
                    <a:pt x="153962" y="438353"/>
                  </a:lnTo>
                  <a:lnTo>
                    <a:pt x="146177" y="433705"/>
                  </a:lnTo>
                  <a:lnTo>
                    <a:pt x="145237" y="431634"/>
                  </a:lnTo>
                  <a:lnTo>
                    <a:pt x="144564" y="428447"/>
                  </a:lnTo>
                  <a:lnTo>
                    <a:pt x="143700" y="419836"/>
                  </a:lnTo>
                  <a:lnTo>
                    <a:pt x="143573" y="416953"/>
                  </a:lnTo>
                  <a:lnTo>
                    <a:pt x="143560" y="399313"/>
                  </a:lnTo>
                  <a:lnTo>
                    <a:pt x="143751" y="395312"/>
                  </a:lnTo>
                  <a:lnTo>
                    <a:pt x="144284" y="390956"/>
                  </a:lnTo>
                  <a:lnTo>
                    <a:pt x="144805" y="386499"/>
                  </a:lnTo>
                  <a:lnTo>
                    <a:pt x="154584" y="377647"/>
                  </a:lnTo>
                  <a:lnTo>
                    <a:pt x="161950" y="377647"/>
                  </a:lnTo>
                  <a:lnTo>
                    <a:pt x="173037" y="416953"/>
                  </a:lnTo>
                  <a:lnTo>
                    <a:pt x="173037" y="370903"/>
                  </a:lnTo>
                  <a:lnTo>
                    <a:pt x="172339" y="370547"/>
                  </a:lnTo>
                  <a:lnTo>
                    <a:pt x="166395" y="369087"/>
                  </a:lnTo>
                  <a:lnTo>
                    <a:pt x="162674" y="368719"/>
                  </a:lnTo>
                  <a:lnTo>
                    <a:pt x="153200" y="368719"/>
                  </a:lnTo>
                  <a:lnTo>
                    <a:pt x="132486" y="416953"/>
                  </a:lnTo>
                  <a:lnTo>
                    <a:pt x="133032" y="423608"/>
                  </a:lnTo>
                  <a:lnTo>
                    <a:pt x="153200" y="447776"/>
                  </a:lnTo>
                  <a:lnTo>
                    <a:pt x="163271" y="447776"/>
                  </a:lnTo>
                  <a:lnTo>
                    <a:pt x="182359" y="429552"/>
                  </a:lnTo>
                  <a:lnTo>
                    <a:pt x="183527" y="424014"/>
                  </a:lnTo>
                  <a:lnTo>
                    <a:pt x="184099" y="416953"/>
                  </a:lnTo>
                  <a:lnTo>
                    <a:pt x="184099" y="399313"/>
                  </a:lnTo>
                  <a:close/>
                </a:path>
                <a:path w="1233170" h="448310">
                  <a:moveTo>
                    <a:pt x="198170" y="0"/>
                  </a:moveTo>
                  <a:lnTo>
                    <a:pt x="189039" y="0"/>
                  </a:lnTo>
                  <a:lnTo>
                    <a:pt x="189039" y="355320"/>
                  </a:lnTo>
                  <a:lnTo>
                    <a:pt x="198170" y="355320"/>
                  </a:lnTo>
                  <a:lnTo>
                    <a:pt x="198170" y="0"/>
                  </a:lnTo>
                  <a:close/>
                </a:path>
                <a:path w="1233170" h="448310">
                  <a:moveTo>
                    <a:pt x="221932" y="0"/>
                  </a:moveTo>
                  <a:lnTo>
                    <a:pt x="212775" y="0"/>
                  </a:lnTo>
                  <a:lnTo>
                    <a:pt x="212775" y="355320"/>
                  </a:lnTo>
                  <a:lnTo>
                    <a:pt x="221932" y="355320"/>
                  </a:lnTo>
                  <a:lnTo>
                    <a:pt x="221932" y="0"/>
                  </a:lnTo>
                  <a:close/>
                </a:path>
                <a:path w="1233170" h="448310">
                  <a:moveTo>
                    <a:pt x="269062" y="399313"/>
                  </a:moveTo>
                  <a:lnTo>
                    <a:pt x="268389" y="391782"/>
                  </a:lnTo>
                  <a:lnTo>
                    <a:pt x="265684" y="379818"/>
                  </a:lnTo>
                  <a:lnTo>
                    <a:pt x="264655" y="377647"/>
                  </a:lnTo>
                  <a:lnTo>
                    <a:pt x="263702" y="375615"/>
                  </a:lnTo>
                  <a:lnTo>
                    <a:pt x="261073" y="373138"/>
                  </a:lnTo>
                  <a:lnTo>
                    <a:pt x="259562" y="371678"/>
                  </a:lnTo>
                  <a:lnTo>
                    <a:pt x="258000" y="370903"/>
                  </a:lnTo>
                  <a:lnTo>
                    <a:pt x="258000" y="416953"/>
                  </a:lnTo>
                  <a:lnTo>
                    <a:pt x="257759" y="421982"/>
                  </a:lnTo>
                  <a:lnTo>
                    <a:pt x="250685" y="437718"/>
                  </a:lnTo>
                  <a:lnTo>
                    <a:pt x="249047" y="438150"/>
                  </a:lnTo>
                  <a:lnTo>
                    <a:pt x="246570" y="438353"/>
                  </a:lnTo>
                  <a:lnTo>
                    <a:pt x="238925" y="438353"/>
                  </a:lnTo>
                  <a:lnTo>
                    <a:pt x="236054" y="438035"/>
                  </a:lnTo>
                  <a:lnTo>
                    <a:pt x="232943" y="436702"/>
                  </a:lnTo>
                  <a:lnTo>
                    <a:pt x="231838" y="435483"/>
                  </a:lnTo>
                  <a:lnTo>
                    <a:pt x="231114" y="433705"/>
                  </a:lnTo>
                  <a:lnTo>
                    <a:pt x="230200" y="431634"/>
                  </a:lnTo>
                  <a:lnTo>
                    <a:pt x="229527" y="428447"/>
                  </a:lnTo>
                  <a:lnTo>
                    <a:pt x="228663" y="419836"/>
                  </a:lnTo>
                  <a:lnTo>
                    <a:pt x="228536" y="416953"/>
                  </a:lnTo>
                  <a:lnTo>
                    <a:pt x="228511" y="399313"/>
                  </a:lnTo>
                  <a:lnTo>
                    <a:pt x="228701" y="395312"/>
                  </a:lnTo>
                  <a:lnTo>
                    <a:pt x="239547" y="377647"/>
                  </a:lnTo>
                  <a:lnTo>
                    <a:pt x="246913" y="377647"/>
                  </a:lnTo>
                  <a:lnTo>
                    <a:pt x="258000" y="416953"/>
                  </a:lnTo>
                  <a:lnTo>
                    <a:pt x="258000" y="370903"/>
                  </a:lnTo>
                  <a:lnTo>
                    <a:pt x="257302" y="370547"/>
                  </a:lnTo>
                  <a:lnTo>
                    <a:pt x="251333" y="369087"/>
                  </a:lnTo>
                  <a:lnTo>
                    <a:pt x="247637" y="368719"/>
                  </a:lnTo>
                  <a:lnTo>
                    <a:pt x="238163" y="368719"/>
                  </a:lnTo>
                  <a:lnTo>
                    <a:pt x="217449" y="416953"/>
                  </a:lnTo>
                  <a:lnTo>
                    <a:pt x="217995" y="423608"/>
                  </a:lnTo>
                  <a:lnTo>
                    <a:pt x="238163" y="447776"/>
                  </a:lnTo>
                  <a:lnTo>
                    <a:pt x="248234" y="447776"/>
                  </a:lnTo>
                  <a:lnTo>
                    <a:pt x="264845" y="438353"/>
                  </a:lnTo>
                  <a:lnTo>
                    <a:pt x="266192" y="435089"/>
                  </a:lnTo>
                  <a:lnTo>
                    <a:pt x="267322" y="429552"/>
                  </a:lnTo>
                  <a:lnTo>
                    <a:pt x="268490" y="424014"/>
                  </a:lnTo>
                  <a:lnTo>
                    <a:pt x="269062" y="416953"/>
                  </a:lnTo>
                  <a:lnTo>
                    <a:pt x="269062" y="399313"/>
                  </a:lnTo>
                  <a:close/>
                </a:path>
                <a:path w="1233170" h="448310">
                  <a:moveTo>
                    <a:pt x="283133" y="0"/>
                  </a:moveTo>
                  <a:lnTo>
                    <a:pt x="249326" y="0"/>
                  </a:lnTo>
                  <a:lnTo>
                    <a:pt x="249326" y="355346"/>
                  </a:lnTo>
                  <a:lnTo>
                    <a:pt x="283133" y="355346"/>
                  </a:lnTo>
                  <a:lnTo>
                    <a:pt x="283133" y="0"/>
                  </a:lnTo>
                  <a:close/>
                </a:path>
                <a:path w="1233170" h="448310">
                  <a:moveTo>
                    <a:pt x="319659" y="0"/>
                  </a:moveTo>
                  <a:lnTo>
                    <a:pt x="310540" y="0"/>
                  </a:lnTo>
                  <a:lnTo>
                    <a:pt x="310540" y="355320"/>
                  </a:lnTo>
                  <a:lnTo>
                    <a:pt x="319659" y="355320"/>
                  </a:lnTo>
                  <a:lnTo>
                    <a:pt x="319659" y="0"/>
                  </a:lnTo>
                  <a:close/>
                </a:path>
                <a:path w="1233170" h="448310">
                  <a:moveTo>
                    <a:pt x="354139" y="386930"/>
                  </a:moveTo>
                  <a:lnTo>
                    <a:pt x="351815" y="380504"/>
                  </a:lnTo>
                  <a:lnTo>
                    <a:pt x="349097" y="377761"/>
                  </a:lnTo>
                  <a:lnTo>
                    <a:pt x="343128" y="371741"/>
                  </a:lnTo>
                  <a:lnTo>
                    <a:pt x="343128" y="388632"/>
                  </a:lnTo>
                  <a:lnTo>
                    <a:pt x="343128" y="398068"/>
                  </a:lnTo>
                  <a:lnTo>
                    <a:pt x="341769" y="401853"/>
                  </a:lnTo>
                  <a:lnTo>
                    <a:pt x="336384" y="407555"/>
                  </a:lnTo>
                  <a:lnTo>
                    <a:pt x="332803" y="408978"/>
                  </a:lnTo>
                  <a:lnTo>
                    <a:pt x="323735" y="408978"/>
                  </a:lnTo>
                  <a:lnTo>
                    <a:pt x="320128" y="407619"/>
                  </a:lnTo>
                  <a:lnTo>
                    <a:pt x="314820" y="402145"/>
                  </a:lnTo>
                  <a:lnTo>
                    <a:pt x="313486" y="398449"/>
                  </a:lnTo>
                  <a:lnTo>
                    <a:pt x="313512" y="388632"/>
                  </a:lnTo>
                  <a:lnTo>
                    <a:pt x="314807" y="384784"/>
                  </a:lnTo>
                  <a:lnTo>
                    <a:pt x="317411" y="381990"/>
                  </a:lnTo>
                  <a:lnTo>
                    <a:pt x="319989" y="379171"/>
                  </a:lnTo>
                  <a:lnTo>
                    <a:pt x="323608" y="377761"/>
                  </a:lnTo>
                  <a:lnTo>
                    <a:pt x="332765" y="377761"/>
                  </a:lnTo>
                  <a:lnTo>
                    <a:pt x="336359" y="379183"/>
                  </a:lnTo>
                  <a:lnTo>
                    <a:pt x="339064" y="382054"/>
                  </a:lnTo>
                  <a:lnTo>
                    <a:pt x="341769" y="384886"/>
                  </a:lnTo>
                  <a:lnTo>
                    <a:pt x="343128" y="388632"/>
                  </a:lnTo>
                  <a:lnTo>
                    <a:pt x="343128" y="371741"/>
                  </a:lnTo>
                  <a:lnTo>
                    <a:pt x="342480" y="371081"/>
                  </a:lnTo>
                  <a:lnTo>
                    <a:pt x="336105" y="368706"/>
                  </a:lnTo>
                  <a:lnTo>
                    <a:pt x="320306" y="368706"/>
                  </a:lnTo>
                  <a:lnTo>
                    <a:pt x="314134" y="371017"/>
                  </a:lnTo>
                  <a:lnTo>
                    <a:pt x="304800" y="380212"/>
                  </a:lnTo>
                  <a:lnTo>
                    <a:pt x="302475" y="386308"/>
                  </a:lnTo>
                  <a:lnTo>
                    <a:pt x="302475" y="401078"/>
                  </a:lnTo>
                  <a:lnTo>
                    <a:pt x="304736" y="406958"/>
                  </a:lnTo>
                  <a:lnTo>
                    <a:pt x="309245" y="411518"/>
                  </a:lnTo>
                  <a:lnTo>
                    <a:pt x="313740" y="416128"/>
                  </a:lnTo>
                  <a:lnTo>
                    <a:pt x="319468" y="418401"/>
                  </a:lnTo>
                  <a:lnTo>
                    <a:pt x="328041" y="418401"/>
                  </a:lnTo>
                  <a:lnTo>
                    <a:pt x="329653" y="418249"/>
                  </a:lnTo>
                  <a:lnTo>
                    <a:pt x="332790" y="417614"/>
                  </a:lnTo>
                  <a:lnTo>
                    <a:pt x="334276" y="417118"/>
                  </a:lnTo>
                  <a:lnTo>
                    <a:pt x="335762" y="416445"/>
                  </a:lnTo>
                  <a:lnTo>
                    <a:pt x="332663" y="420928"/>
                  </a:lnTo>
                  <a:lnTo>
                    <a:pt x="328942" y="425653"/>
                  </a:lnTo>
                  <a:lnTo>
                    <a:pt x="320281" y="435597"/>
                  </a:lnTo>
                  <a:lnTo>
                    <a:pt x="315226" y="440956"/>
                  </a:lnTo>
                  <a:lnTo>
                    <a:pt x="309473" y="446684"/>
                  </a:lnTo>
                  <a:lnTo>
                    <a:pt x="324027" y="446684"/>
                  </a:lnTo>
                  <a:lnTo>
                    <a:pt x="347954" y="416445"/>
                  </a:lnTo>
                  <a:lnTo>
                    <a:pt x="351764" y="409892"/>
                  </a:lnTo>
                  <a:lnTo>
                    <a:pt x="352044" y="408978"/>
                  </a:lnTo>
                  <a:lnTo>
                    <a:pt x="354139" y="402221"/>
                  </a:lnTo>
                  <a:lnTo>
                    <a:pt x="354139" y="386930"/>
                  </a:lnTo>
                  <a:close/>
                </a:path>
                <a:path w="1233170" h="448310">
                  <a:moveTo>
                    <a:pt x="368084" y="0"/>
                  </a:moveTo>
                  <a:lnTo>
                    <a:pt x="335191" y="0"/>
                  </a:lnTo>
                  <a:lnTo>
                    <a:pt x="335191" y="355346"/>
                  </a:lnTo>
                  <a:lnTo>
                    <a:pt x="368084" y="355346"/>
                  </a:lnTo>
                  <a:lnTo>
                    <a:pt x="368084" y="0"/>
                  </a:lnTo>
                  <a:close/>
                </a:path>
                <a:path w="1233170" h="448310">
                  <a:moveTo>
                    <a:pt x="429272" y="0"/>
                  </a:moveTo>
                  <a:lnTo>
                    <a:pt x="420154" y="0"/>
                  </a:lnTo>
                  <a:lnTo>
                    <a:pt x="420154" y="355320"/>
                  </a:lnTo>
                  <a:lnTo>
                    <a:pt x="429272" y="355320"/>
                  </a:lnTo>
                  <a:lnTo>
                    <a:pt x="429272" y="0"/>
                  </a:lnTo>
                  <a:close/>
                </a:path>
                <a:path w="1233170" h="448310">
                  <a:moveTo>
                    <a:pt x="439864" y="414832"/>
                  </a:moveTo>
                  <a:lnTo>
                    <a:pt x="437603" y="409041"/>
                  </a:lnTo>
                  <a:lnTo>
                    <a:pt x="435381" y="406768"/>
                  </a:lnTo>
                  <a:lnTo>
                    <a:pt x="428853" y="400062"/>
                  </a:lnTo>
                  <a:lnTo>
                    <a:pt x="428853" y="417271"/>
                  </a:lnTo>
                  <a:lnTo>
                    <a:pt x="428815" y="427075"/>
                  </a:lnTo>
                  <a:lnTo>
                    <a:pt x="427558" y="430872"/>
                  </a:lnTo>
                  <a:lnTo>
                    <a:pt x="422427" y="436562"/>
                  </a:lnTo>
                  <a:lnTo>
                    <a:pt x="418846" y="437984"/>
                  </a:lnTo>
                  <a:lnTo>
                    <a:pt x="409676" y="437984"/>
                  </a:lnTo>
                  <a:lnTo>
                    <a:pt x="406006" y="436562"/>
                  </a:lnTo>
                  <a:lnTo>
                    <a:pt x="400570" y="430872"/>
                  </a:lnTo>
                  <a:lnTo>
                    <a:pt x="399237" y="427075"/>
                  </a:lnTo>
                  <a:lnTo>
                    <a:pt x="399351" y="417271"/>
                  </a:lnTo>
                  <a:lnTo>
                    <a:pt x="428853" y="417271"/>
                  </a:lnTo>
                  <a:lnTo>
                    <a:pt x="428853" y="400062"/>
                  </a:lnTo>
                  <a:lnTo>
                    <a:pt x="428574" y="399770"/>
                  </a:lnTo>
                  <a:lnTo>
                    <a:pt x="427329" y="399262"/>
                  </a:lnTo>
                  <a:lnTo>
                    <a:pt x="422897" y="397471"/>
                  </a:lnTo>
                  <a:lnTo>
                    <a:pt x="414464" y="397471"/>
                  </a:lnTo>
                  <a:lnTo>
                    <a:pt x="412851" y="397611"/>
                  </a:lnTo>
                  <a:lnTo>
                    <a:pt x="409651" y="398221"/>
                  </a:lnTo>
                  <a:lnTo>
                    <a:pt x="408114" y="398665"/>
                  </a:lnTo>
                  <a:lnTo>
                    <a:pt x="406603" y="399262"/>
                  </a:lnTo>
                  <a:lnTo>
                    <a:pt x="410933" y="393090"/>
                  </a:lnTo>
                  <a:lnTo>
                    <a:pt x="415251" y="387591"/>
                  </a:lnTo>
                  <a:lnTo>
                    <a:pt x="423760" y="377952"/>
                  </a:lnTo>
                  <a:lnTo>
                    <a:pt x="428282" y="373456"/>
                  </a:lnTo>
                  <a:lnTo>
                    <a:pt x="433019" y="369316"/>
                  </a:lnTo>
                  <a:lnTo>
                    <a:pt x="419049" y="369316"/>
                  </a:lnTo>
                  <a:lnTo>
                    <a:pt x="390702" y="405028"/>
                  </a:lnTo>
                  <a:lnTo>
                    <a:pt x="388213" y="413054"/>
                  </a:lnTo>
                  <a:lnTo>
                    <a:pt x="388213" y="428866"/>
                  </a:lnTo>
                  <a:lnTo>
                    <a:pt x="390575" y="435368"/>
                  </a:lnTo>
                  <a:lnTo>
                    <a:pt x="400075" y="445109"/>
                  </a:lnTo>
                  <a:lnTo>
                    <a:pt x="406400" y="447535"/>
                  </a:lnTo>
                  <a:lnTo>
                    <a:pt x="421881" y="447535"/>
                  </a:lnTo>
                  <a:lnTo>
                    <a:pt x="428028" y="445135"/>
                  </a:lnTo>
                  <a:lnTo>
                    <a:pt x="435152" y="437984"/>
                  </a:lnTo>
                  <a:lnTo>
                    <a:pt x="437502" y="435610"/>
                  </a:lnTo>
                  <a:lnTo>
                    <a:pt x="439864" y="429437"/>
                  </a:lnTo>
                  <a:lnTo>
                    <a:pt x="439864" y="414832"/>
                  </a:lnTo>
                  <a:close/>
                </a:path>
                <a:path w="1233170" h="448310">
                  <a:moveTo>
                    <a:pt x="453021" y="0"/>
                  </a:moveTo>
                  <a:lnTo>
                    <a:pt x="443890" y="0"/>
                  </a:lnTo>
                  <a:lnTo>
                    <a:pt x="443890" y="355320"/>
                  </a:lnTo>
                  <a:lnTo>
                    <a:pt x="453021" y="355320"/>
                  </a:lnTo>
                  <a:lnTo>
                    <a:pt x="453021" y="0"/>
                  </a:lnTo>
                  <a:close/>
                </a:path>
                <a:path w="1233170" h="448310">
                  <a:moveTo>
                    <a:pt x="502348" y="0"/>
                  </a:moveTo>
                  <a:lnTo>
                    <a:pt x="480428" y="0"/>
                  </a:lnTo>
                  <a:lnTo>
                    <a:pt x="480428" y="355346"/>
                  </a:lnTo>
                  <a:lnTo>
                    <a:pt x="502348" y="355346"/>
                  </a:lnTo>
                  <a:lnTo>
                    <a:pt x="502348" y="0"/>
                  </a:lnTo>
                  <a:close/>
                </a:path>
                <a:path w="1233170" h="448310">
                  <a:moveTo>
                    <a:pt x="509422" y="369938"/>
                  </a:moveTo>
                  <a:lnTo>
                    <a:pt x="497763" y="369938"/>
                  </a:lnTo>
                  <a:lnTo>
                    <a:pt x="479653" y="384886"/>
                  </a:lnTo>
                  <a:lnTo>
                    <a:pt x="479653" y="398449"/>
                  </a:lnTo>
                  <a:lnTo>
                    <a:pt x="498259" y="382193"/>
                  </a:lnTo>
                  <a:lnTo>
                    <a:pt x="498259" y="446684"/>
                  </a:lnTo>
                  <a:lnTo>
                    <a:pt x="509422" y="446684"/>
                  </a:lnTo>
                  <a:lnTo>
                    <a:pt x="509422" y="369938"/>
                  </a:lnTo>
                  <a:close/>
                </a:path>
                <a:path w="1233170" h="448310">
                  <a:moveTo>
                    <a:pt x="538886" y="0"/>
                  </a:moveTo>
                  <a:lnTo>
                    <a:pt x="529755" y="0"/>
                  </a:lnTo>
                  <a:lnTo>
                    <a:pt x="529755" y="355320"/>
                  </a:lnTo>
                  <a:lnTo>
                    <a:pt x="538886" y="355320"/>
                  </a:lnTo>
                  <a:lnTo>
                    <a:pt x="538886" y="0"/>
                  </a:lnTo>
                  <a:close/>
                </a:path>
                <a:path w="1233170" h="448310">
                  <a:moveTo>
                    <a:pt x="575437" y="0"/>
                  </a:moveTo>
                  <a:lnTo>
                    <a:pt x="553504" y="0"/>
                  </a:lnTo>
                  <a:lnTo>
                    <a:pt x="553504" y="355346"/>
                  </a:lnTo>
                  <a:lnTo>
                    <a:pt x="575437" y="355346"/>
                  </a:lnTo>
                  <a:lnTo>
                    <a:pt x="575437" y="0"/>
                  </a:lnTo>
                  <a:close/>
                </a:path>
                <a:path w="1233170" h="448310">
                  <a:moveTo>
                    <a:pt x="605853" y="412305"/>
                  </a:moveTo>
                  <a:lnTo>
                    <a:pt x="603351" y="406361"/>
                  </a:lnTo>
                  <a:lnTo>
                    <a:pt x="593356" y="397192"/>
                  </a:lnTo>
                  <a:lnTo>
                    <a:pt x="586905" y="394906"/>
                  </a:lnTo>
                  <a:lnTo>
                    <a:pt x="573786" y="395033"/>
                  </a:lnTo>
                  <a:lnTo>
                    <a:pt x="574624" y="379120"/>
                  </a:lnTo>
                  <a:lnTo>
                    <a:pt x="603516" y="379120"/>
                  </a:lnTo>
                  <a:lnTo>
                    <a:pt x="603516" y="369938"/>
                  </a:lnTo>
                  <a:lnTo>
                    <a:pt x="565099" y="369938"/>
                  </a:lnTo>
                  <a:lnTo>
                    <a:pt x="562648" y="405180"/>
                  </a:lnTo>
                  <a:lnTo>
                    <a:pt x="572147" y="404164"/>
                  </a:lnTo>
                  <a:lnTo>
                    <a:pt x="581545" y="404088"/>
                  </a:lnTo>
                  <a:lnTo>
                    <a:pt x="586282" y="405409"/>
                  </a:lnTo>
                  <a:lnTo>
                    <a:pt x="593128" y="410756"/>
                  </a:lnTo>
                  <a:lnTo>
                    <a:pt x="594842" y="414388"/>
                  </a:lnTo>
                  <a:lnTo>
                    <a:pt x="594842" y="425056"/>
                  </a:lnTo>
                  <a:lnTo>
                    <a:pt x="592366" y="429742"/>
                  </a:lnTo>
                  <a:lnTo>
                    <a:pt x="582434" y="436435"/>
                  </a:lnTo>
                  <a:lnTo>
                    <a:pt x="575462" y="438111"/>
                  </a:lnTo>
                  <a:lnTo>
                    <a:pt x="566458" y="438111"/>
                  </a:lnTo>
                  <a:lnTo>
                    <a:pt x="562394" y="437984"/>
                  </a:lnTo>
                  <a:lnTo>
                    <a:pt x="562394" y="447535"/>
                  </a:lnTo>
                  <a:lnTo>
                    <a:pt x="565327" y="447535"/>
                  </a:lnTo>
                  <a:lnTo>
                    <a:pt x="574319" y="447065"/>
                  </a:lnTo>
                  <a:lnTo>
                    <a:pt x="605853" y="428294"/>
                  </a:lnTo>
                  <a:lnTo>
                    <a:pt x="605853" y="412305"/>
                  </a:lnTo>
                  <a:close/>
                </a:path>
                <a:path w="1233170" h="448310">
                  <a:moveTo>
                    <a:pt x="623849" y="0"/>
                  </a:moveTo>
                  <a:lnTo>
                    <a:pt x="614718" y="0"/>
                  </a:lnTo>
                  <a:lnTo>
                    <a:pt x="614718" y="355320"/>
                  </a:lnTo>
                  <a:lnTo>
                    <a:pt x="623849" y="355320"/>
                  </a:lnTo>
                  <a:lnTo>
                    <a:pt x="623849" y="0"/>
                  </a:lnTo>
                  <a:close/>
                </a:path>
                <a:path w="1233170" h="448310">
                  <a:moveTo>
                    <a:pt x="648500" y="0"/>
                  </a:moveTo>
                  <a:lnTo>
                    <a:pt x="639368" y="0"/>
                  </a:lnTo>
                  <a:lnTo>
                    <a:pt x="639368" y="429323"/>
                  </a:lnTo>
                  <a:lnTo>
                    <a:pt x="648500" y="429323"/>
                  </a:lnTo>
                  <a:lnTo>
                    <a:pt x="648500" y="0"/>
                  </a:lnTo>
                  <a:close/>
                </a:path>
                <a:path w="1233170" h="448310">
                  <a:moveTo>
                    <a:pt x="672249" y="0"/>
                  </a:moveTo>
                  <a:lnTo>
                    <a:pt x="663117" y="0"/>
                  </a:lnTo>
                  <a:lnTo>
                    <a:pt x="663117" y="429323"/>
                  </a:lnTo>
                  <a:lnTo>
                    <a:pt x="672249" y="429323"/>
                  </a:lnTo>
                  <a:lnTo>
                    <a:pt x="672249" y="0"/>
                  </a:lnTo>
                  <a:close/>
                </a:path>
                <a:path w="1233170" h="448310">
                  <a:moveTo>
                    <a:pt x="708799" y="0"/>
                  </a:moveTo>
                  <a:lnTo>
                    <a:pt x="687793" y="0"/>
                  </a:lnTo>
                  <a:lnTo>
                    <a:pt x="687793" y="355346"/>
                  </a:lnTo>
                  <a:lnTo>
                    <a:pt x="708799" y="355346"/>
                  </a:lnTo>
                  <a:lnTo>
                    <a:pt x="708799" y="0"/>
                  </a:lnTo>
                  <a:close/>
                </a:path>
                <a:path w="1233170" h="448310">
                  <a:moveTo>
                    <a:pt x="728637" y="369938"/>
                  </a:moveTo>
                  <a:lnTo>
                    <a:pt x="716978" y="369938"/>
                  </a:lnTo>
                  <a:lnTo>
                    <a:pt x="698868" y="384886"/>
                  </a:lnTo>
                  <a:lnTo>
                    <a:pt x="698868" y="398449"/>
                  </a:lnTo>
                  <a:lnTo>
                    <a:pt x="717499" y="382193"/>
                  </a:lnTo>
                  <a:lnTo>
                    <a:pt x="717499" y="446684"/>
                  </a:lnTo>
                  <a:lnTo>
                    <a:pt x="728637" y="446684"/>
                  </a:lnTo>
                  <a:lnTo>
                    <a:pt x="728637" y="369938"/>
                  </a:lnTo>
                  <a:close/>
                </a:path>
                <a:path w="1233170" h="448310">
                  <a:moveTo>
                    <a:pt x="758126" y="0"/>
                  </a:moveTo>
                  <a:lnTo>
                    <a:pt x="736193" y="0"/>
                  </a:lnTo>
                  <a:lnTo>
                    <a:pt x="736193" y="355346"/>
                  </a:lnTo>
                  <a:lnTo>
                    <a:pt x="758126" y="355346"/>
                  </a:lnTo>
                  <a:lnTo>
                    <a:pt x="758126" y="0"/>
                  </a:lnTo>
                  <a:close/>
                </a:path>
                <a:path w="1233170" h="448310">
                  <a:moveTo>
                    <a:pt x="781888" y="0"/>
                  </a:moveTo>
                  <a:lnTo>
                    <a:pt x="772731" y="0"/>
                  </a:lnTo>
                  <a:lnTo>
                    <a:pt x="772731" y="355320"/>
                  </a:lnTo>
                  <a:lnTo>
                    <a:pt x="781888" y="355320"/>
                  </a:lnTo>
                  <a:lnTo>
                    <a:pt x="781888" y="0"/>
                  </a:lnTo>
                  <a:close/>
                </a:path>
                <a:path w="1233170" h="448310">
                  <a:moveTo>
                    <a:pt x="828255" y="419989"/>
                  </a:moveTo>
                  <a:lnTo>
                    <a:pt x="818235" y="419989"/>
                  </a:lnTo>
                  <a:lnTo>
                    <a:pt x="818235" y="403821"/>
                  </a:lnTo>
                  <a:lnTo>
                    <a:pt x="807935" y="403821"/>
                  </a:lnTo>
                  <a:lnTo>
                    <a:pt x="807935" y="419989"/>
                  </a:lnTo>
                  <a:lnTo>
                    <a:pt x="788517" y="419989"/>
                  </a:lnTo>
                  <a:lnTo>
                    <a:pt x="812380" y="369316"/>
                  </a:lnTo>
                  <a:lnTo>
                    <a:pt x="801357" y="369316"/>
                  </a:lnTo>
                  <a:lnTo>
                    <a:pt x="778446" y="418058"/>
                  </a:lnTo>
                  <a:lnTo>
                    <a:pt x="778446" y="429412"/>
                  </a:lnTo>
                  <a:lnTo>
                    <a:pt x="807935" y="429412"/>
                  </a:lnTo>
                  <a:lnTo>
                    <a:pt x="807935" y="446671"/>
                  </a:lnTo>
                  <a:lnTo>
                    <a:pt x="818235" y="446671"/>
                  </a:lnTo>
                  <a:lnTo>
                    <a:pt x="818235" y="429412"/>
                  </a:lnTo>
                  <a:lnTo>
                    <a:pt x="828255" y="429412"/>
                  </a:lnTo>
                  <a:lnTo>
                    <a:pt x="828255" y="419989"/>
                  </a:lnTo>
                  <a:close/>
                </a:path>
                <a:path w="1233170" h="448310">
                  <a:moveTo>
                    <a:pt x="831189" y="0"/>
                  </a:moveTo>
                  <a:lnTo>
                    <a:pt x="797407" y="0"/>
                  </a:lnTo>
                  <a:lnTo>
                    <a:pt x="797407" y="355346"/>
                  </a:lnTo>
                  <a:lnTo>
                    <a:pt x="831189" y="355346"/>
                  </a:lnTo>
                  <a:lnTo>
                    <a:pt x="831189" y="0"/>
                  </a:lnTo>
                  <a:close/>
                </a:path>
                <a:path w="1233170" h="448310">
                  <a:moveTo>
                    <a:pt x="879602" y="0"/>
                  </a:moveTo>
                  <a:lnTo>
                    <a:pt x="858596" y="0"/>
                  </a:lnTo>
                  <a:lnTo>
                    <a:pt x="858596" y="355346"/>
                  </a:lnTo>
                  <a:lnTo>
                    <a:pt x="879602" y="355346"/>
                  </a:lnTo>
                  <a:lnTo>
                    <a:pt x="879602" y="0"/>
                  </a:lnTo>
                  <a:close/>
                </a:path>
                <a:path w="1233170" h="448310">
                  <a:moveTo>
                    <a:pt x="899452" y="369938"/>
                  </a:moveTo>
                  <a:lnTo>
                    <a:pt x="887793" y="369938"/>
                  </a:lnTo>
                  <a:lnTo>
                    <a:pt x="869708" y="384886"/>
                  </a:lnTo>
                  <a:lnTo>
                    <a:pt x="869708" y="398449"/>
                  </a:lnTo>
                  <a:lnTo>
                    <a:pt x="888314" y="382193"/>
                  </a:lnTo>
                  <a:lnTo>
                    <a:pt x="888314" y="446684"/>
                  </a:lnTo>
                  <a:lnTo>
                    <a:pt x="899452" y="446684"/>
                  </a:lnTo>
                  <a:lnTo>
                    <a:pt x="899452" y="369938"/>
                  </a:lnTo>
                  <a:close/>
                </a:path>
                <a:path w="1233170" h="448310">
                  <a:moveTo>
                    <a:pt x="928027" y="0"/>
                  </a:moveTo>
                  <a:lnTo>
                    <a:pt x="907021" y="0"/>
                  </a:lnTo>
                  <a:lnTo>
                    <a:pt x="907021" y="355346"/>
                  </a:lnTo>
                  <a:lnTo>
                    <a:pt x="928027" y="355346"/>
                  </a:lnTo>
                  <a:lnTo>
                    <a:pt x="928027" y="0"/>
                  </a:lnTo>
                  <a:close/>
                </a:path>
                <a:path w="1233170" h="448310">
                  <a:moveTo>
                    <a:pt x="952665" y="0"/>
                  </a:moveTo>
                  <a:lnTo>
                    <a:pt x="943559" y="0"/>
                  </a:lnTo>
                  <a:lnTo>
                    <a:pt x="943559" y="355320"/>
                  </a:lnTo>
                  <a:lnTo>
                    <a:pt x="952665" y="355320"/>
                  </a:lnTo>
                  <a:lnTo>
                    <a:pt x="952665" y="0"/>
                  </a:lnTo>
                  <a:close/>
                </a:path>
                <a:path w="1233170" h="448310">
                  <a:moveTo>
                    <a:pt x="989215" y="0"/>
                  </a:moveTo>
                  <a:lnTo>
                    <a:pt x="980084" y="0"/>
                  </a:lnTo>
                  <a:lnTo>
                    <a:pt x="980084" y="355320"/>
                  </a:lnTo>
                  <a:lnTo>
                    <a:pt x="989215" y="355320"/>
                  </a:lnTo>
                  <a:lnTo>
                    <a:pt x="989215" y="0"/>
                  </a:lnTo>
                  <a:close/>
                </a:path>
                <a:path w="1233170" h="448310">
                  <a:moveTo>
                    <a:pt x="999832" y="433514"/>
                  </a:moveTo>
                  <a:lnTo>
                    <a:pt x="999718" y="421347"/>
                  </a:lnTo>
                  <a:lnTo>
                    <a:pt x="998588" y="417423"/>
                  </a:lnTo>
                  <a:lnTo>
                    <a:pt x="993711" y="410311"/>
                  </a:lnTo>
                  <a:lnTo>
                    <a:pt x="992517" y="409346"/>
                  </a:lnTo>
                  <a:lnTo>
                    <a:pt x="989584" y="406971"/>
                  </a:lnTo>
                  <a:lnTo>
                    <a:pt x="988796" y="406552"/>
                  </a:lnTo>
                  <a:lnTo>
                    <a:pt x="988796" y="429666"/>
                  </a:lnTo>
                  <a:lnTo>
                    <a:pt x="987501" y="432714"/>
                  </a:lnTo>
                  <a:lnTo>
                    <a:pt x="984897" y="434975"/>
                  </a:lnTo>
                  <a:lnTo>
                    <a:pt x="982268" y="437222"/>
                  </a:lnTo>
                  <a:lnTo>
                    <a:pt x="978623" y="438340"/>
                  </a:lnTo>
                  <a:lnTo>
                    <a:pt x="969352" y="438340"/>
                  </a:lnTo>
                  <a:lnTo>
                    <a:pt x="965708" y="437222"/>
                  </a:lnTo>
                  <a:lnTo>
                    <a:pt x="960488" y="432714"/>
                  </a:lnTo>
                  <a:lnTo>
                    <a:pt x="959180" y="429666"/>
                  </a:lnTo>
                  <a:lnTo>
                    <a:pt x="959180" y="422325"/>
                  </a:lnTo>
                  <a:lnTo>
                    <a:pt x="960323" y="419379"/>
                  </a:lnTo>
                  <a:lnTo>
                    <a:pt x="964806" y="414362"/>
                  </a:lnTo>
                  <a:lnTo>
                    <a:pt x="968603" y="411848"/>
                  </a:lnTo>
                  <a:lnTo>
                    <a:pt x="973963" y="409346"/>
                  </a:lnTo>
                  <a:lnTo>
                    <a:pt x="979373" y="411848"/>
                  </a:lnTo>
                  <a:lnTo>
                    <a:pt x="983170" y="414362"/>
                  </a:lnTo>
                  <a:lnTo>
                    <a:pt x="987679" y="419417"/>
                  </a:lnTo>
                  <a:lnTo>
                    <a:pt x="988771" y="422325"/>
                  </a:lnTo>
                  <a:lnTo>
                    <a:pt x="988796" y="429666"/>
                  </a:lnTo>
                  <a:lnTo>
                    <a:pt x="988796" y="406552"/>
                  </a:lnTo>
                  <a:lnTo>
                    <a:pt x="983754" y="403821"/>
                  </a:lnTo>
                  <a:lnTo>
                    <a:pt x="987958" y="401193"/>
                  </a:lnTo>
                  <a:lnTo>
                    <a:pt x="990904" y="398564"/>
                  </a:lnTo>
                  <a:lnTo>
                    <a:pt x="991082" y="398411"/>
                  </a:lnTo>
                  <a:lnTo>
                    <a:pt x="993216" y="395211"/>
                  </a:lnTo>
                  <a:lnTo>
                    <a:pt x="995121" y="392430"/>
                  </a:lnTo>
                  <a:lnTo>
                    <a:pt x="996061" y="389394"/>
                  </a:lnTo>
                  <a:lnTo>
                    <a:pt x="996137" y="380542"/>
                  </a:lnTo>
                  <a:lnTo>
                    <a:pt x="994892" y="378002"/>
                  </a:lnTo>
                  <a:lnTo>
                    <a:pt x="994156" y="376491"/>
                  </a:lnTo>
                  <a:lnTo>
                    <a:pt x="990130" y="373443"/>
                  </a:lnTo>
                  <a:lnTo>
                    <a:pt x="986142" y="370357"/>
                  </a:lnTo>
                  <a:lnTo>
                    <a:pt x="985583" y="370205"/>
                  </a:lnTo>
                  <a:lnTo>
                    <a:pt x="985583" y="383882"/>
                  </a:lnTo>
                  <a:lnTo>
                    <a:pt x="985507" y="389166"/>
                  </a:lnTo>
                  <a:lnTo>
                    <a:pt x="984631" y="391096"/>
                  </a:lnTo>
                  <a:lnTo>
                    <a:pt x="980579" y="395211"/>
                  </a:lnTo>
                  <a:lnTo>
                    <a:pt x="977709" y="397014"/>
                  </a:lnTo>
                  <a:lnTo>
                    <a:pt x="973963" y="398564"/>
                  </a:lnTo>
                  <a:lnTo>
                    <a:pt x="970153" y="397014"/>
                  </a:lnTo>
                  <a:lnTo>
                    <a:pt x="967333" y="395274"/>
                  </a:lnTo>
                  <a:lnTo>
                    <a:pt x="963371" y="391160"/>
                  </a:lnTo>
                  <a:lnTo>
                    <a:pt x="962494" y="389166"/>
                  </a:lnTo>
                  <a:lnTo>
                    <a:pt x="962380" y="383882"/>
                  </a:lnTo>
                  <a:lnTo>
                    <a:pt x="963422" y="381838"/>
                  </a:lnTo>
                  <a:lnTo>
                    <a:pt x="985583" y="383882"/>
                  </a:lnTo>
                  <a:lnTo>
                    <a:pt x="985583" y="370205"/>
                  </a:lnTo>
                  <a:lnTo>
                    <a:pt x="980757" y="368833"/>
                  </a:lnTo>
                  <a:lnTo>
                    <a:pt x="967193" y="368833"/>
                  </a:lnTo>
                  <a:lnTo>
                    <a:pt x="961809" y="370395"/>
                  </a:lnTo>
                  <a:lnTo>
                    <a:pt x="953846" y="376643"/>
                  </a:lnTo>
                  <a:lnTo>
                    <a:pt x="951839" y="380847"/>
                  </a:lnTo>
                  <a:lnTo>
                    <a:pt x="951839" y="389394"/>
                  </a:lnTo>
                  <a:lnTo>
                    <a:pt x="952855" y="392531"/>
                  </a:lnTo>
                  <a:lnTo>
                    <a:pt x="956970" y="398424"/>
                  </a:lnTo>
                  <a:lnTo>
                    <a:pt x="960069" y="401193"/>
                  </a:lnTo>
                  <a:lnTo>
                    <a:pt x="964209" y="403821"/>
                  </a:lnTo>
                  <a:lnTo>
                    <a:pt x="958481" y="406971"/>
                  </a:lnTo>
                  <a:lnTo>
                    <a:pt x="954443" y="410235"/>
                  </a:lnTo>
                  <a:lnTo>
                    <a:pt x="951941" y="413727"/>
                  </a:lnTo>
                  <a:lnTo>
                    <a:pt x="949401" y="417207"/>
                  </a:lnTo>
                  <a:lnTo>
                    <a:pt x="948169" y="421347"/>
                  </a:lnTo>
                  <a:lnTo>
                    <a:pt x="948169" y="432981"/>
                  </a:lnTo>
                  <a:lnTo>
                    <a:pt x="950417" y="438302"/>
                  </a:lnTo>
                  <a:lnTo>
                    <a:pt x="959396" y="445871"/>
                  </a:lnTo>
                  <a:lnTo>
                    <a:pt x="965771" y="447763"/>
                  </a:lnTo>
                  <a:lnTo>
                    <a:pt x="982192" y="447763"/>
                  </a:lnTo>
                  <a:lnTo>
                    <a:pt x="988568" y="445960"/>
                  </a:lnTo>
                  <a:lnTo>
                    <a:pt x="997572" y="438658"/>
                  </a:lnTo>
                  <a:lnTo>
                    <a:pt x="997712" y="438340"/>
                  </a:lnTo>
                  <a:lnTo>
                    <a:pt x="999832" y="433514"/>
                  </a:lnTo>
                  <a:close/>
                </a:path>
                <a:path w="1233170" h="448310">
                  <a:moveTo>
                    <a:pt x="1050404" y="0"/>
                  </a:moveTo>
                  <a:lnTo>
                    <a:pt x="1028509" y="0"/>
                  </a:lnTo>
                  <a:lnTo>
                    <a:pt x="1028509" y="355346"/>
                  </a:lnTo>
                  <a:lnTo>
                    <a:pt x="1050404" y="355346"/>
                  </a:lnTo>
                  <a:lnTo>
                    <a:pt x="1050404" y="0"/>
                  </a:lnTo>
                  <a:close/>
                </a:path>
                <a:path w="1233170" h="448310">
                  <a:moveTo>
                    <a:pt x="1069352" y="369938"/>
                  </a:moveTo>
                  <a:lnTo>
                    <a:pt x="1057694" y="369938"/>
                  </a:lnTo>
                  <a:lnTo>
                    <a:pt x="1039583" y="384886"/>
                  </a:lnTo>
                  <a:lnTo>
                    <a:pt x="1039583" y="398449"/>
                  </a:lnTo>
                  <a:lnTo>
                    <a:pt x="1058189" y="382193"/>
                  </a:lnTo>
                  <a:lnTo>
                    <a:pt x="1058189" y="446684"/>
                  </a:lnTo>
                  <a:lnTo>
                    <a:pt x="1069352" y="446684"/>
                  </a:lnTo>
                  <a:lnTo>
                    <a:pt x="1069352" y="369938"/>
                  </a:lnTo>
                  <a:close/>
                </a:path>
                <a:path w="1233170" h="448310">
                  <a:moveTo>
                    <a:pt x="1098829" y="0"/>
                  </a:moveTo>
                  <a:lnTo>
                    <a:pt x="1077823" y="0"/>
                  </a:lnTo>
                  <a:lnTo>
                    <a:pt x="1077823" y="355346"/>
                  </a:lnTo>
                  <a:lnTo>
                    <a:pt x="1098829" y="355346"/>
                  </a:lnTo>
                  <a:lnTo>
                    <a:pt x="1098829" y="0"/>
                  </a:lnTo>
                  <a:close/>
                </a:path>
                <a:path w="1233170" h="448310">
                  <a:moveTo>
                    <a:pt x="1135367" y="0"/>
                  </a:moveTo>
                  <a:lnTo>
                    <a:pt x="1114361" y="0"/>
                  </a:lnTo>
                  <a:lnTo>
                    <a:pt x="1114361" y="355346"/>
                  </a:lnTo>
                  <a:lnTo>
                    <a:pt x="1135367" y="355346"/>
                  </a:lnTo>
                  <a:lnTo>
                    <a:pt x="1135367" y="0"/>
                  </a:lnTo>
                  <a:close/>
                </a:path>
                <a:path w="1233170" h="448310">
                  <a:moveTo>
                    <a:pt x="1168184" y="383324"/>
                  </a:moveTo>
                  <a:lnTo>
                    <a:pt x="1165974" y="378167"/>
                  </a:lnTo>
                  <a:lnTo>
                    <a:pt x="1157097" y="370611"/>
                  </a:lnTo>
                  <a:lnTo>
                    <a:pt x="1151026" y="368706"/>
                  </a:lnTo>
                  <a:lnTo>
                    <a:pt x="1139431" y="368706"/>
                  </a:lnTo>
                  <a:lnTo>
                    <a:pt x="1135786" y="369150"/>
                  </a:lnTo>
                  <a:lnTo>
                    <a:pt x="1129068" y="370992"/>
                  </a:lnTo>
                  <a:lnTo>
                    <a:pt x="1125893" y="372376"/>
                  </a:lnTo>
                  <a:lnTo>
                    <a:pt x="1122895" y="374243"/>
                  </a:lnTo>
                  <a:lnTo>
                    <a:pt x="1122895" y="386207"/>
                  </a:lnTo>
                  <a:lnTo>
                    <a:pt x="1127404" y="383209"/>
                  </a:lnTo>
                  <a:lnTo>
                    <a:pt x="1131354" y="381012"/>
                  </a:lnTo>
                  <a:lnTo>
                    <a:pt x="1138072" y="378218"/>
                  </a:lnTo>
                  <a:lnTo>
                    <a:pt x="1141120" y="377532"/>
                  </a:lnTo>
                  <a:lnTo>
                    <a:pt x="1147597" y="377532"/>
                  </a:lnTo>
                  <a:lnTo>
                    <a:pt x="1150696" y="378587"/>
                  </a:lnTo>
                  <a:lnTo>
                    <a:pt x="1155585" y="382816"/>
                  </a:lnTo>
                  <a:lnTo>
                    <a:pt x="1156804" y="385419"/>
                  </a:lnTo>
                  <a:lnTo>
                    <a:pt x="1156804" y="391325"/>
                  </a:lnTo>
                  <a:lnTo>
                    <a:pt x="1156004" y="393839"/>
                  </a:lnTo>
                  <a:lnTo>
                    <a:pt x="1152880" y="398348"/>
                  </a:lnTo>
                  <a:lnTo>
                    <a:pt x="1150010" y="400875"/>
                  </a:lnTo>
                  <a:lnTo>
                    <a:pt x="1137056" y="409575"/>
                  </a:lnTo>
                  <a:lnTo>
                    <a:pt x="1131328" y="413473"/>
                  </a:lnTo>
                  <a:lnTo>
                    <a:pt x="1127277" y="417779"/>
                  </a:lnTo>
                  <a:lnTo>
                    <a:pt x="1122565" y="427215"/>
                  </a:lnTo>
                  <a:lnTo>
                    <a:pt x="1121384" y="433565"/>
                  </a:lnTo>
                  <a:lnTo>
                    <a:pt x="1121384" y="441540"/>
                  </a:lnTo>
                  <a:lnTo>
                    <a:pt x="1121549" y="446062"/>
                  </a:lnTo>
                  <a:lnTo>
                    <a:pt x="1166964" y="446062"/>
                  </a:lnTo>
                  <a:lnTo>
                    <a:pt x="1166964" y="436765"/>
                  </a:lnTo>
                  <a:lnTo>
                    <a:pt x="1133055" y="436765"/>
                  </a:lnTo>
                  <a:lnTo>
                    <a:pt x="1133055" y="430999"/>
                  </a:lnTo>
                  <a:lnTo>
                    <a:pt x="1133983" y="427863"/>
                  </a:lnTo>
                  <a:lnTo>
                    <a:pt x="1137704" y="422427"/>
                  </a:lnTo>
                  <a:lnTo>
                    <a:pt x="1141145" y="419392"/>
                  </a:lnTo>
                  <a:lnTo>
                    <a:pt x="1158557" y="407962"/>
                  </a:lnTo>
                  <a:lnTo>
                    <a:pt x="1162380" y="404533"/>
                  </a:lnTo>
                  <a:lnTo>
                    <a:pt x="1167015" y="397751"/>
                  </a:lnTo>
                  <a:lnTo>
                    <a:pt x="1168184" y="393992"/>
                  </a:lnTo>
                  <a:lnTo>
                    <a:pt x="1168184" y="383324"/>
                  </a:lnTo>
                  <a:close/>
                </a:path>
                <a:path w="1233170" h="448310">
                  <a:moveTo>
                    <a:pt x="1171905" y="0"/>
                  </a:moveTo>
                  <a:lnTo>
                    <a:pt x="1150899" y="0"/>
                  </a:lnTo>
                  <a:lnTo>
                    <a:pt x="1150899" y="355346"/>
                  </a:lnTo>
                  <a:lnTo>
                    <a:pt x="1171905" y="355346"/>
                  </a:lnTo>
                  <a:lnTo>
                    <a:pt x="1171905" y="0"/>
                  </a:lnTo>
                  <a:close/>
                </a:path>
                <a:path w="1233170" h="448310">
                  <a:moveTo>
                    <a:pt x="1208430" y="0"/>
                  </a:moveTo>
                  <a:lnTo>
                    <a:pt x="1199311" y="0"/>
                  </a:lnTo>
                  <a:lnTo>
                    <a:pt x="1199311" y="429323"/>
                  </a:lnTo>
                  <a:lnTo>
                    <a:pt x="1208430" y="429323"/>
                  </a:lnTo>
                  <a:lnTo>
                    <a:pt x="1208430" y="0"/>
                  </a:lnTo>
                  <a:close/>
                </a:path>
                <a:path w="1233170" h="448310">
                  <a:moveTo>
                    <a:pt x="1233131" y="0"/>
                  </a:moveTo>
                  <a:lnTo>
                    <a:pt x="1223975" y="0"/>
                  </a:lnTo>
                  <a:lnTo>
                    <a:pt x="1223975" y="429323"/>
                  </a:lnTo>
                  <a:lnTo>
                    <a:pt x="1233131" y="429323"/>
                  </a:lnTo>
                  <a:lnTo>
                    <a:pt x="12331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/>
          <p:nvPr/>
        </p:nvSpPr>
        <p:spPr>
          <a:xfrm>
            <a:off x="3822353" y="1881003"/>
            <a:ext cx="1738630" cy="1958975"/>
          </a:xfrm>
          <a:custGeom>
            <a:avLst/>
            <a:gdLst/>
            <a:ahLst/>
            <a:cxnLst/>
            <a:rect l="l" t="t" r="r" b="b"/>
            <a:pathLst>
              <a:path w="1738629" h="19589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6546"/>
                </a:lnTo>
                <a:lnTo>
                  <a:pt x="1124" y="1928177"/>
                </a:lnTo>
                <a:lnTo>
                  <a:pt x="8999" y="1949554"/>
                </a:lnTo>
                <a:lnTo>
                  <a:pt x="30373" y="1957430"/>
                </a:lnTo>
                <a:lnTo>
                  <a:pt x="71996" y="1958555"/>
                </a:lnTo>
                <a:lnTo>
                  <a:pt x="1666595" y="1958555"/>
                </a:lnTo>
                <a:lnTo>
                  <a:pt x="1708218" y="1957430"/>
                </a:lnTo>
                <a:lnTo>
                  <a:pt x="1729592" y="1949554"/>
                </a:lnTo>
                <a:lnTo>
                  <a:pt x="1737466" y="1928177"/>
                </a:lnTo>
                <a:lnTo>
                  <a:pt x="1738591" y="188654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4195258" y="1944523"/>
            <a:ext cx="993140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9060" marR="5080" indent="-86995">
              <a:lnSpc>
                <a:spcPct val="1077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APPLE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29" name="object 29"/>
          <p:cNvGraphicFramePr>
            <a:graphicFrameLocks noGrp="1"/>
          </p:cNvGraphicFramePr>
          <p:nvPr/>
        </p:nvGraphicFramePr>
        <p:xfrm>
          <a:off x="3929429" y="2995312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ZG-APP-B05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16009615144605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0" name="object 30"/>
          <p:cNvSpPr/>
          <p:nvPr/>
        </p:nvSpPr>
        <p:spPr>
          <a:xfrm>
            <a:off x="186353" y="5102406"/>
            <a:ext cx="1738630" cy="1955164"/>
          </a:xfrm>
          <a:custGeom>
            <a:avLst/>
            <a:gdLst/>
            <a:ahLst/>
            <a:cxnLst/>
            <a:rect l="l" t="t" r="r" b="b"/>
            <a:pathLst>
              <a:path w="1738630" h="195516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2546"/>
                </a:lnTo>
                <a:lnTo>
                  <a:pt x="1124" y="1924169"/>
                </a:lnTo>
                <a:lnTo>
                  <a:pt x="8999" y="1945543"/>
                </a:lnTo>
                <a:lnTo>
                  <a:pt x="30373" y="1953417"/>
                </a:lnTo>
                <a:lnTo>
                  <a:pt x="71996" y="1954542"/>
                </a:lnTo>
                <a:lnTo>
                  <a:pt x="1666595" y="1954542"/>
                </a:lnTo>
                <a:lnTo>
                  <a:pt x="1708218" y="1953417"/>
                </a:lnTo>
                <a:lnTo>
                  <a:pt x="1729592" y="1945543"/>
                </a:lnTo>
                <a:lnTo>
                  <a:pt x="1737466" y="1924169"/>
                </a:lnTo>
                <a:lnTo>
                  <a:pt x="1738591" y="188254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" name="object 31"/>
          <p:cNvGrpSpPr/>
          <p:nvPr/>
        </p:nvGrpSpPr>
        <p:grpSpPr>
          <a:xfrm>
            <a:off x="4010431" y="2402992"/>
            <a:ext cx="1351280" cy="490220"/>
            <a:chOff x="4010431" y="2402992"/>
            <a:chExt cx="1351280" cy="490220"/>
          </a:xfrm>
        </p:grpSpPr>
        <p:sp>
          <p:nvSpPr>
            <p:cNvPr id="32" name="object 32"/>
            <p:cNvSpPr/>
            <p:nvPr/>
          </p:nvSpPr>
          <p:spPr>
            <a:xfrm>
              <a:off x="4010431" y="2402992"/>
              <a:ext cx="1351280" cy="490220"/>
            </a:xfrm>
            <a:custGeom>
              <a:avLst/>
              <a:gdLst/>
              <a:ahLst/>
              <a:cxnLst/>
              <a:rect l="l" t="t" r="r" b="b"/>
              <a:pathLst>
                <a:path w="1351279" h="490219">
                  <a:moveTo>
                    <a:pt x="1351140" y="0"/>
                  </a:moveTo>
                  <a:lnTo>
                    <a:pt x="0" y="0"/>
                  </a:lnTo>
                  <a:lnTo>
                    <a:pt x="0" y="460324"/>
                  </a:lnTo>
                  <a:lnTo>
                    <a:pt x="109956" y="460324"/>
                  </a:lnTo>
                  <a:lnTo>
                    <a:pt x="109956" y="489648"/>
                  </a:lnTo>
                  <a:lnTo>
                    <a:pt x="1339532" y="489648"/>
                  </a:lnTo>
                  <a:lnTo>
                    <a:pt x="1339532" y="460324"/>
                  </a:lnTo>
                  <a:lnTo>
                    <a:pt x="1351140" y="460324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026040" y="2402992"/>
              <a:ext cx="1313180" cy="429895"/>
            </a:xfrm>
            <a:custGeom>
              <a:avLst/>
              <a:gdLst/>
              <a:ahLst/>
              <a:cxnLst/>
              <a:rect l="l" t="t" r="r" b="b"/>
              <a:pathLst>
                <a:path w="1313179" h="429894">
                  <a:moveTo>
                    <a:pt x="51689" y="396544"/>
                  </a:moveTo>
                  <a:lnTo>
                    <a:pt x="49415" y="390740"/>
                  </a:lnTo>
                  <a:lnTo>
                    <a:pt x="47218" y="388493"/>
                  </a:lnTo>
                  <a:lnTo>
                    <a:pt x="40665" y="381787"/>
                  </a:lnTo>
                  <a:lnTo>
                    <a:pt x="40665" y="398995"/>
                  </a:lnTo>
                  <a:lnTo>
                    <a:pt x="40627" y="408787"/>
                  </a:lnTo>
                  <a:lnTo>
                    <a:pt x="39370" y="412584"/>
                  </a:lnTo>
                  <a:lnTo>
                    <a:pt x="34239" y="418274"/>
                  </a:lnTo>
                  <a:lnTo>
                    <a:pt x="30657" y="419709"/>
                  </a:lnTo>
                  <a:lnTo>
                    <a:pt x="21475" y="419709"/>
                  </a:lnTo>
                  <a:lnTo>
                    <a:pt x="17805" y="418274"/>
                  </a:lnTo>
                  <a:lnTo>
                    <a:pt x="12369" y="412584"/>
                  </a:lnTo>
                  <a:lnTo>
                    <a:pt x="11036" y="408787"/>
                  </a:lnTo>
                  <a:lnTo>
                    <a:pt x="11150" y="398995"/>
                  </a:lnTo>
                  <a:lnTo>
                    <a:pt x="40665" y="398995"/>
                  </a:lnTo>
                  <a:lnTo>
                    <a:pt x="40665" y="381787"/>
                  </a:lnTo>
                  <a:lnTo>
                    <a:pt x="40373" y="381482"/>
                  </a:lnTo>
                  <a:lnTo>
                    <a:pt x="39116" y="380974"/>
                  </a:lnTo>
                  <a:lnTo>
                    <a:pt x="34696" y="379183"/>
                  </a:lnTo>
                  <a:lnTo>
                    <a:pt x="26250" y="379183"/>
                  </a:lnTo>
                  <a:lnTo>
                    <a:pt x="24638" y="379323"/>
                  </a:lnTo>
                  <a:lnTo>
                    <a:pt x="21450" y="379933"/>
                  </a:lnTo>
                  <a:lnTo>
                    <a:pt x="19900" y="380377"/>
                  </a:lnTo>
                  <a:lnTo>
                    <a:pt x="18389" y="380974"/>
                  </a:lnTo>
                  <a:lnTo>
                    <a:pt x="22745" y="374789"/>
                  </a:lnTo>
                  <a:lnTo>
                    <a:pt x="27051" y="369303"/>
                  </a:lnTo>
                  <a:lnTo>
                    <a:pt x="35585" y="359651"/>
                  </a:lnTo>
                  <a:lnTo>
                    <a:pt x="40093" y="355155"/>
                  </a:lnTo>
                  <a:lnTo>
                    <a:pt x="44831" y="351015"/>
                  </a:lnTo>
                  <a:lnTo>
                    <a:pt x="30835" y="351015"/>
                  </a:lnTo>
                  <a:lnTo>
                    <a:pt x="2501" y="386753"/>
                  </a:lnTo>
                  <a:lnTo>
                    <a:pt x="0" y="394766"/>
                  </a:lnTo>
                  <a:lnTo>
                    <a:pt x="0" y="410591"/>
                  </a:lnTo>
                  <a:lnTo>
                    <a:pt x="2374" y="417093"/>
                  </a:lnTo>
                  <a:lnTo>
                    <a:pt x="11861" y="426834"/>
                  </a:lnTo>
                  <a:lnTo>
                    <a:pt x="18186" y="429260"/>
                  </a:lnTo>
                  <a:lnTo>
                    <a:pt x="33680" y="429260"/>
                  </a:lnTo>
                  <a:lnTo>
                    <a:pt x="51689" y="411162"/>
                  </a:lnTo>
                  <a:lnTo>
                    <a:pt x="51689" y="396544"/>
                  </a:lnTo>
                  <a:close/>
                </a:path>
                <a:path w="1313179" h="429894">
                  <a:moveTo>
                    <a:pt x="88595" y="12"/>
                  </a:moveTo>
                  <a:lnTo>
                    <a:pt x="78549" y="12"/>
                  </a:lnTo>
                  <a:lnTo>
                    <a:pt x="78549" y="411035"/>
                  </a:lnTo>
                  <a:lnTo>
                    <a:pt x="88595" y="411035"/>
                  </a:lnTo>
                  <a:lnTo>
                    <a:pt x="88595" y="12"/>
                  </a:lnTo>
                  <a:close/>
                </a:path>
                <a:path w="1313179" h="429894">
                  <a:moveTo>
                    <a:pt x="112356" y="12"/>
                  </a:moveTo>
                  <a:lnTo>
                    <a:pt x="103212" y="12"/>
                  </a:lnTo>
                  <a:lnTo>
                    <a:pt x="103212" y="411035"/>
                  </a:lnTo>
                  <a:lnTo>
                    <a:pt x="112356" y="411035"/>
                  </a:lnTo>
                  <a:lnTo>
                    <a:pt x="112356" y="12"/>
                  </a:lnTo>
                  <a:close/>
                </a:path>
                <a:path w="1313179" h="429894">
                  <a:moveTo>
                    <a:pt x="173583" y="0"/>
                  </a:moveTo>
                  <a:lnTo>
                    <a:pt x="151663" y="0"/>
                  </a:lnTo>
                  <a:lnTo>
                    <a:pt x="151663" y="337921"/>
                  </a:lnTo>
                  <a:lnTo>
                    <a:pt x="173583" y="337921"/>
                  </a:lnTo>
                  <a:lnTo>
                    <a:pt x="173583" y="0"/>
                  </a:lnTo>
                  <a:close/>
                </a:path>
                <a:path w="1313179" h="429894">
                  <a:moveTo>
                    <a:pt x="184188" y="381000"/>
                  </a:moveTo>
                  <a:lnTo>
                    <a:pt x="176187" y="354825"/>
                  </a:lnTo>
                  <a:lnTo>
                    <a:pt x="174675" y="353352"/>
                  </a:lnTo>
                  <a:lnTo>
                    <a:pt x="173113" y="352577"/>
                  </a:lnTo>
                  <a:lnTo>
                    <a:pt x="173113" y="398653"/>
                  </a:lnTo>
                  <a:lnTo>
                    <a:pt x="172859" y="403682"/>
                  </a:lnTo>
                  <a:lnTo>
                    <a:pt x="165798" y="419430"/>
                  </a:lnTo>
                  <a:lnTo>
                    <a:pt x="164172" y="419862"/>
                  </a:lnTo>
                  <a:lnTo>
                    <a:pt x="161683" y="420065"/>
                  </a:lnTo>
                  <a:lnTo>
                    <a:pt x="154051" y="420065"/>
                  </a:lnTo>
                  <a:lnTo>
                    <a:pt x="151142" y="419735"/>
                  </a:lnTo>
                  <a:lnTo>
                    <a:pt x="148056" y="418414"/>
                  </a:lnTo>
                  <a:lnTo>
                    <a:pt x="146939" y="417182"/>
                  </a:lnTo>
                  <a:lnTo>
                    <a:pt x="146227" y="415417"/>
                  </a:lnTo>
                  <a:lnTo>
                    <a:pt x="145313" y="413334"/>
                  </a:lnTo>
                  <a:lnTo>
                    <a:pt x="143624" y="381000"/>
                  </a:lnTo>
                  <a:lnTo>
                    <a:pt x="143802" y="376999"/>
                  </a:lnTo>
                  <a:lnTo>
                    <a:pt x="154647" y="359333"/>
                  </a:lnTo>
                  <a:lnTo>
                    <a:pt x="162026" y="359333"/>
                  </a:lnTo>
                  <a:lnTo>
                    <a:pt x="173113" y="398653"/>
                  </a:lnTo>
                  <a:lnTo>
                    <a:pt x="173113" y="352577"/>
                  </a:lnTo>
                  <a:lnTo>
                    <a:pt x="172415" y="352221"/>
                  </a:lnTo>
                  <a:lnTo>
                    <a:pt x="166458" y="350748"/>
                  </a:lnTo>
                  <a:lnTo>
                    <a:pt x="162737" y="350393"/>
                  </a:lnTo>
                  <a:lnTo>
                    <a:pt x="153276" y="350393"/>
                  </a:lnTo>
                  <a:lnTo>
                    <a:pt x="132537" y="398653"/>
                  </a:lnTo>
                  <a:lnTo>
                    <a:pt x="133083" y="405307"/>
                  </a:lnTo>
                  <a:lnTo>
                    <a:pt x="153276" y="429501"/>
                  </a:lnTo>
                  <a:lnTo>
                    <a:pt x="163334" y="429501"/>
                  </a:lnTo>
                  <a:lnTo>
                    <a:pt x="182448" y="411251"/>
                  </a:lnTo>
                  <a:lnTo>
                    <a:pt x="183591" y="405841"/>
                  </a:lnTo>
                  <a:lnTo>
                    <a:pt x="183654" y="405307"/>
                  </a:lnTo>
                  <a:lnTo>
                    <a:pt x="184188" y="398653"/>
                  </a:lnTo>
                  <a:lnTo>
                    <a:pt x="184188" y="381000"/>
                  </a:lnTo>
                  <a:close/>
                </a:path>
                <a:path w="1313179" h="429894">
                  <a:moveTo>
                    <a:pt x="198259" y="0"/>
                  </a:moveTo>
                  <a:lnTo>
                    <a:pt x="189128" y="0"/>
                  </a:lnTo>
                  <a:lnTo>
                    <a:pt x="189128" y="337921"/>
                  </a:lnTo>
                  <a:lnTo>
                    <a:pt x="198259" y="337921"/>
                  </a:lnTo>
                  <a:lnTo>
                    <a:pt x="198259" y="0"/>
                  </a:lnTo>
                  <a:close/>
                </a:path>
                <a:path w="1313179" h="429894">
                  <a:moveTo>
                    <a:pt x="222021" y="0"/>
                  </a:moveTo>
                  <a:lnTo>
                    <a:pt x="212890" y="0"/>
                  </a:lnTo>
                  <a:lnTo>
                    <a:pt x="212890" y="337921"/>
                  </a:lnTo>
                  <a:lnTo>
                    <a:pt x="222021" y="337921"/>
                  </a:lnTo>
                  <a:lnTo>
                    <a:pt x="222021" y="0"/>
                  </a:lnTo>
                  <a:close/>
                </a:path>
                <a:path w="1313179" h="429894">
                  <a:moveTo>
                    <a:pt x="269176" y="381000"/>
                  </a:moveTo>
                  <a:lnTo>
                    <a:pt x="261175" y="354825"/>
                  </a:lnTo>
                  <a:lnTo>
                    <a:pt x="259664" y="353352"/>
                  </a:lnTo>
                  <a:lnTo>
                    <a:pt x="258102" y="352577"/>
                  </a:lnTo>
                  <a:lnTo>
                    <a:pt x="258102" y="398653"/>
                  </a:lnTo>
                  <a:lnTo>
                    <a:pt x="257848" y="403682"/>
                  </a:lnTo>
                  <a:lnTo>
                    <a:pt x="250786" y="419430"/>
                  </a:lnTo>
                  <a:lnTo>
                    <a:pt x="249161" y="419862"/>
                  </a:lnTo>
                  <a:lnTo>
                    <a:pt x="246672" y="420065"/>
                  </a:lnTo>
                  <a:lnTo>
                    <a:pt x="239039" y="420065"/>
                  </a:lnTo>
                  <a:lnTo>
                    <a:pt x="236131" y="419735"/>
                  </a:lnTo>
                  <a:lnTo>
                    <a:pt x="233057" y="418414"/>
                  </a:lnTo>
                  <a:lnTo>
                    <a:pt x="231927" y="417182"/>
                  </a:lnTo>
                  <a:lnTo>
                    <a:pt x="231216" y="415417"/>
                  </a:lnTo>
                  <a:lnTo>
                    <a:pt x="230301" y="413334"/>
                  </a:lnTo>
                  <a:lnTo>
                    <a:pt x="228612" y="381000"/>
                  </a:lnTo>
                  <a:lnTo>
                    <a:pt x="228803" y="376999"/>
                  </a:lnTo>
                  <a:lnTo>
                    <a:pt x="239636" y="359333"/>
                  </a:lnTo>
                  <a:lnTo>
                    <a:pt x="247015" y="359333"/>
                  </a:lnTo>
                  <a:lnTo>
                    <a:pt x="258102" y="398653"/>
                  </a:lnTo>
                  <a:lnTo>
                    <a:pt x="258102" y="352577"/>
                  </a:lnTo>
                  <a:lnTo>
                    <a:pt x="257403" y="352221"/>
                  </a:lnTo>
                  <a:lnTo>
                    <a:pt x="251447" y="350748"/>
                  </a:lnTo>
                  <a:lnTo>
                    <a:pt x="247726" y="350393"/>
                  </a:lnTo>
                  <a:lnTo>
                    <a:pt x="238264" y="350393"/>
                  </a:lnTo>
                  <a:lnTo>
                    <a:pt x="217525" y="398653"/>
                  </a:lnTo>
                  <a:lnTo>
                    <a:pt x="218071" y="405307"/>
                  </a:lnTo>
                  <a:lnTo>
                    <a:pt x="238264" y="429501"/>
                  </a:lnTo>
                  <a:lnTo>
                    <a:pt x="248323" y="429501"/>
                  </a:lnTo>
                  <a:lnTo>
                    <a:pt x="267436" y="411251"/>
                  </a:lnTo>
                  <a:lnTo>
                    <a:pt x="268579" y="405841"/>
                  </a:lnTo>
                  <a:lnTo>
                    <a:pt x="268643" y="405307"/>
                  </a:lnTo>
                  <a:lnTo>
                    <a:pt x="269176" y="398653"/>
                  </a:lnTo>
                  <a:lnTo>
                    <a:pt x="269176" y="381000"/>
                  </a:lnTo>
                  <a:close/>
                </a:path>
                <a:path w="1313179" h="429894">
                  <a:moveTo>
                    <a:pt x="283248" y="0"/>
                  </a:moveTo>
                  <a:lnTo>
                    <a:pt x="249428" y="0"/>
                  </a:lnTo>
                  <a:lnTo>
                    <a:pt x="249428" y="337921"/>
                  </a:lnTo>
                  <a:lnTo>
                    <a:pt x="283248" y="337921"/>
                  </a:lnTo>
                  <a:lnTo>
                    <a:pt x="283248" y="0"/>
                  </a:lnTo>
                  <a:close/>
                </a:path>
                <a:path w="1313179" h="429894">
                  <a:moveTo>
                    <a:pt x="319811" y="0"/>
                  </a:moveTo>
                  <a:lnTo>
                    <a:pt x="310667" y="0"/>
                  </a:lnTo>
                  <a:lnTo>
                    <a:pt x="310667" y="337921"/>
                  </a:lnTo>
                  <a:lnTo>
                    <a:pt x="319811" y="337921"/>
                  </a:lnTo>
                  <a:lnTo>
                    <a:pt x="319811" y="0"/>
                  </a:lnTo>
                  <a:close/>
                </a:path>
                <a:path w="1313179" h="429894">
                  <a:moveTo>
                    <a:pt x="354291" y="368617"/>
                  </a:moveTo>
                  <a:lnTo>
                    <a:pt x="351967" y="362191"/>
                  </a:lnTo>
                  <a:lnTo>
                    <a:pt x="349262" y="359460"/>
                  </a:lnTo>
                  <a:lnTo>
                    <a:pt x="343268" y="353415"/>
                  </a:lnTo>
                  <a:lnTo>
                    <a:pt x="343268" y="370332"/>
                  </a:lnTo>
                  <a:lnTo>
                    <a:pt x="343268" y="379768"/>
                  </a:lnTo>
                  <a:lnTo>
                    <a:pt x="341922" y="383552"/>
                  </a:lnTo>
                  <a:lnTo>
                    <a:pt x="336537" y="389255"/>
                  </a:lnTo>
                  <a:lnTo>
                    <a:pt x="332943" y="390677"/>
                  </a:lnTo>
                  <a:lnTo>
                    <a:pt x="323888" y="390677"/>
                  </a:lnTo>
                  <a:lnTo>
                    <a:pt x="320268" y="389318"/>
                  </a:lnTo>
                  <a:lnTo>
                    <a:pt x="314960" y="383844"/>
                  </a:lnTo>
                  <a:lnTo>
                    <a:pt x="313639" y="380149"/>
                  </a:lnTo>
                  <a:lnTo>
                    <a:pt x="313664" y="370332"/>
                  </a:lnTo>
                  <a:lnTo>
                    <a:pt x="314947" y="366483"/>
                  </a:lnTo>
                  <a:lnTo>
                    <a:pt x="320128" y="360870"/>
                  </a:lnTo>
                  <a:lnTo>
                    <a:pt x="323761" y="359460"/>
                  </a:lnTo>
                  <a:lnTo>
                    <a:pt x="332905" y="359460"/>
                  </a:lnTo>
                  <a:lnTo>
                    <a:pt x="336486" y="360883"/>
                  </a:lnTo>
                  <a:lnTo>
                    <a:pt x="341922" y="366585"/>
                  </a:lnTo>
                  <a:lnTo>
                    <a:pt x="343268" y="370332"/>
                  </a:lnTo>
                  <a:lnTo>
                    <a:pt x="343268" y="353415"/>
                  </a:lnTo>
                  <a:lnTo>
                    <a:pt x="342633" y="352767"/>
                  </a:lnTo>
                  <a:lnTo>
                    <a:pt x="336270" y="350393"/>
                  </a:lnTo>
                  <a:lnTo>
                    <a:pt x="320459" y="350393"/>
                  </a:lnTo>
                  <a:lnTo>
                    <a:pt x="314261" y="352704"/>
                  </a:lnTo>
                  <a:lnTo>
                    <a:pt x="304939" y="361899"/>
                  </a:lnTo>
                  <a:lnTo>
                    <a:pt x="302615" y="368007"/>
                  </a:lnTo>
                  <a:lnTo>
                    <a:pt x="302615" y="382778"/>
                  </a:lnTo>
                  <a:lnTo>
                    <a:pt x="304863" y="388658"/>
                  </a:lnTo>
                  <a:lnTo>
                    <a:pt x="313880" y="397827"/>
                  </a:lnTo>
                  <a:lnTo>
                    <a:pt x="319595" y="400113"/>
                  </a:lnTo>
                  <a:lnTo>
                    <a:pt x="328180" y="400113"/>
                  </a:lnTo>
                  <a:lnTo>
                    <a:pt x="335902" y="398157"/>
                  </a:lnTo>
                  <a:lnTo>
                    <a:pt x="332803" y="402640"/>
                  </a:lnTo>
                  <a:lnTo>
                    <a:pt x="329082" y="407377"/>
                  </a:lnTo>
                  <a:lnTo>
                    <a:pt x="320433" y="417322"/>
                  </a:lnTo>
                  <a:lnTo>
                    <a:pt x="315379" y="422668"/>
                  </a:lnTo>
                  <a:lnTo>
                    <a:pt x="309600" y="428396"/>
                  </a:lnTo>
                  <a:lnTo>
                    <a:pt x="324167" y="428396"/>
                  </a:lnTo>
                  <a:lnTo>
                    <a:pt x="348094" y="398157"/>
                  </a:lnTo>
                  <a:lnTo>
                    <a:pt x="351904" y="391604"/>
                  </a:lnTo>
                  <a:lnTo>
                    <a:pt x="352196" y="390677"/>
                  </a:lnTo>
                  <a:lnTo>
                    <a:pt x="354291" y="383933"/>
                  </a:lnTo>
                  <a:lnTo>
                    <a:pt x="354291" y="368617"/>
                  </a:lnTo>
                  <a:close/>
                </a:path>
                <a:path w="1313179" h="429894">
                  <a:moveTo>
                    <a:pt x="368236" y="0"/>
                  </a:moveTo>
                  <a:lnTo>
                    <a:pt x="335343" y="0"/>
                  </a:lnTo>
                  <a:lnTo>
                    <a:pt x="335343" y="337921"/>
                  </a:lnTo>
                  <a:lnTo>
                    <a:pt x="368236" y="337921"/>
                  </a:lnTo>
                  <a:lnTo>
                    <a:pt x="368236" y="0"/>
                  </a:lnTo>
                  <a:close/>
                </a:path>
                <a:path w="1313179" h="429894">
                  <a:moveTo>
                    <a:pt x="429463" y="0"/>
                  </a:moveTo>
                  <a:lnTo>
                    <a:pt x="420331" y="0"/>
                  </a:lnTo>
                  <a:lnTo>
                    <a:pt x="420331" y="337921"/>
                  </a:lnTo>
                  <a:lnTo>
                    <a:pt x="429463" y="337921"/>
                  </a:lnTo>
                  <a:lnTo>
                    <a:pt x="429463" y="0"/>
                  </a:lnTo>
                  <a:close/>
                </a:path>
                <a:path w="1313179" h="429894">
                  <a:moveTo>
                    <a:pt x="440080" y="396544"/>
                  </a:moveTo>
                  <a:lnTo>
                    <a:pt x="437807" y="390740"/>
                  </a:lnTo>
                  <a:lnTo>
                    <a:pt x="435610" y="388493"/>
                  </a:lnTo>
                  <a:lnTo>
                    <a:pt x="429056" y="381787"/>
                  </a:lnTo>
                  <a:lnTo>
                    <a:pt x="429056" y="398995"/>
                  </a:lnTo>
                  <a:lnTo>
                    <a:pt x="429006" y="408787"/>
                  </a:lnTo>
                  <a:lnTo>
                    <a:pt x="427761" y="412584"/>
                  </a:lnTo>
                  <a:lnTo>
                    <a:pt x="422630" y="418274"/>
                  </a:lnTo>
                  <a:lnTo>
                    <a:pt x="419049" y="419709"/>
                  </a:lnTo>
                  <a:lnTo>
                    <a:pt x="409867" y="419709"/>
                  </a:lnTo>
                  <a:lnTo>
                    <a:pt x="406196" y="418274"/>
                  </a:lnTo>
                  <a:lnTo>
                    <a:pt x="400761" y="412584"/>
                  </a:lnTo>
                  <a:lnTo>
                    <a:pt x="399427" y="408787"/>
                  </a:lnTo>
                  <a:lnTo>
                    <a:pt x="399529" y="398995"/>
                  </a:lnTo>
                  <a:lnTo>
                    <a:pt x="429056" y="398995"/>
                  </a:lnTo>
                  <a:lnTo>
                    <a:pt x="429056" y="381787"/>
                  </a:lnTo>
                  <a:lnTo>
                    <a:pt x="428764" y="381482"/>
                  </a:lnTo>
                  <a:lnTo>
                    <a:pt x="427507" y="380974"/>
                  </a:lnTo>
                  <a:lnTo>
                    <a:pt x="423087" y="379183"/>
                  </a:lnTo>
                  <a:lnTo>
                    <a:pt x="414642" y="379183"/>
                  </a:lnTo>
                  <a:lnTo>
                    <a:pt x="413029" y="379323"/>
                  </a:lnTo>
                  <a:lnTo>
                    <a:pt x="409841" y="379933"/>
                  </a:lnTo>
                  <a:lnTo>
                    <a:pt x="408292" y="380377"/>
                  </a:lnTo>
                  <a:lnTo>
                    <a:pt x="406781" y="380974"/>
                  </a:lnTo>
                  <a:lnTo>
                    <a:pt x="411137" y="374789"/>
                  </a:lnTo>
                  <a:lnTo>
                    <a:pt x="415442" y="369303"/>
                  </a:lnTo>
                  <a:lnTo>
                    <a:pt x="423976" y="359651"/>
                  </a:lnTo>
                  <a:lnTo>
                    <a:pt x="428485" y="355155"/>
                  </a:lnTo>
                  <a:lnTo>
                    <a:pt x="433222" y="351015"/>
                  </a:lnTo>
                  <a:lnTo>
                    <a:pt x="419239" y="351015"/>
                  </a:lnTo>
                  <a:lnTo>
                    <a:pt x="390893" y="386753"/>
                  </a:lnTo>
                  <a:lnTo>
                    <a:pt x="388391" y="394766"/>
                  </a:lnTo>
                  <a:lnTo>
                    <a:pt x="388391" y="410591"/>
                  </a:lnTo>
                  <a:lnTo>
                    <a:pt x="390766" y="417093"/>
                  </a:lnTo>
                  <a:lnTo>
                    <a:pt x="400253" y="426834"/>
                  </a:lnTo>
                  <a:lnTo>
                    <a:pt x="406577" y="429260"/>
                  </a:lnTo>
                  <a:lnTo>
                    <a:pt x="422071" y="429260"/>
                  </a:lnTo>
                  <a:lnTo>
                    <a:pt x="428218" y="426872"/>
                  </a:lnTo>
                  <a:lnTo>
                    <a:pt x="435356" y="419709"/>
                  </a:lnTo>
                  <a:lnTo>
                    <a:pt x="437705" y="417334"/>
                  </a:lnTo>
                  <a:lnTo>
                    <a:pt x="440080" y="411162"/>
                  </a:lnTo>
                  <a:lnTo>
                    <a:pt x="440080" y="396544"/>
                  </a:lnTo>
                  <a:close/>
                </a:path>
                <a:path w="1313179" h="429894">
                  <a:moveTo>
                    <a:pt x="453224" y="0"/>
                  </a:moveTo>
                  <a:lnTo>
                    <a:pt x="444093" y="0"/>
                  </a:lnTo>
                  <a:lnTo>
                    <a:pt x="444093" y="337921"/>
                  </a:lnTo>
                  <a:lnTo>
                    <a:pt x="453224" y="337921"/>
                  </a:lnTo>
                  <a:lnTo>
                    <a:pt x="453224" y="0"/>
                  </a:lnTo>
                  <a:close/>
                </a:path>
                <a:path w="1313179" h="429894">
                  <a:moveTo>
                    <a:pt x="502577" y="0"/>
                  </a:moveTo>
                  <a:lnTo>
                    <a:pt x="480644" y="0"/>
                  </a:lnTo>
                  <a:lnTo>
                    <a:pt x="480644" y="337921"/>
                  </a:lnTo>
                  <a:lnTo>
                    <a:pt x="502577" y="337921"/>
                  </a:lnTo>
                  <a:lnTo>
                    <a:pt x="502577" y="0"/>
                  </a:lnTo>
                  <a:close/>
                </a:path>
                <a:path w="1313179" h="429894">
                  <a:moveTo>
                    <a:pt x="509638" y="351624"/>
                  </a:moveTo>
                  <a:lnTo>
                    <a:pt x="497979" y="351624"/>
                  </a:lnTo>
                  <a:lnTo>
                    <a:pt x="479882" y="366585"/>
                  </a:lnTo>
                  <a:lnTo>
                    <a:pt x="479882" y="380161"/>
                  </a:lnTo>
                  <a:lnTo>
                    <a:pt x="498487" y="363893"/>
                  </a:lnTo>
                  <a:lnTo>
                    <a:pt x="498487" y="428409"/>
                  </a:lnTo>
                  <a:lnTo>
                    <a:pt x="509638" y="428409"/>
                  </a:lnTo>
                  <a:lnTo>
                    <a:pt x="509638" y="351624"/>
                  </a:lnTo>
                  <a:close/>
                </a:path>
                <a:path w="1313179" h="429894">
                  <a:moveTo>
                    <a:pt x="539140" y="0"/>
                  </a:moveTo>
                  <a:lnTo>
                    <a:pt x="529996" y="0"/>
                  </a:lnTo>
                  <a:lnTo>
                    <a:pt x="529996" y="337921"/>
                  </a:lnTo>
                  <a:lnTo>
                    <a:pt x="539140" y="337921"/>
                  </a:lnTo>
                  <a:lnTo>
                    <a:pt x="539140" y="0"/>
                  </a:lnTo>
                  <a:close/>
                </a:path>
                <a:path w="1313179" h="429894">
                  <a:moveTo>
                    <a:pt x="575678" y="0"/>
                  </a:moveTo>
                  <a:lnTo>
                    <a:pt x="553758" y="0"/>
                  </a:lnTo>
                  <a:lnTo>
                    <a:pt x="553758" y="337921"/>
                  </a:lnTo>
                  <a:lnTo>
                    <a:pt x="575678" y="337921"/>
                  </a:lnTo>
                  <a:lnTo>
                    <a:pt x="575678" y="0"/>
                  </a:lnTo>
                  <a:close/>
                </a:path>
                <a:path w="1313179" h="429894">
                  <a:moveTo>
                    <a:pt x="606132" y="394004"/>
                  </a:moveTo>
                  <a:lnTo>
                    <a:pt x="603618" y="388073"/>
                  </a:lnTo>
                  <a:lnTo>
                    <a:pt x="593623" y="378891"/>
                  </a:lnTo>
                  <a:lnTo>
                    <a:pt x="587171" y="376605"/>
                  </a:lnTo>
                  <a:lnTo>
                    <a:pt x="574052" y="376732"/>
                  </a:lnTo>
                  <a:lnTo>
                    <a:pt x="574878" y="360807"/>
                  </a:lnTo>
                  <a:lnTo>
                    <a:pt x="603796" y="360807"/>
                  </a:lnTo>
                  <a:lnTo>
                    <a:pt x="603796" y="351624"/>
                  </a:lnTo>
                  <a:lnTo>
                    <a:pt x="565353" y="351624"/>
                  </a:lnTo>
                  <a:lnTo>
                    <a:pt x="562902" y="386892"/>
                  </a:lnTo>
                  <a:lnTo>
                    <a:pt x="572414" y="385864"/>
                  </a:lnTo>
                  <a:lnTo>
                    <a:pt x="581799" y="385787"/>
                  </a:lnTo>
                  <a:lnTo>
                    <a:pt x="586536" y="387108"/>
                  </a:lnTo>
                  <a:lnTo>
                    <a:pt x="593394" y="392468"/>
                  </a:lnTo>
                  <a:lnTo>
                    <a:pt x="595109" y="396087"/>
                  </a:lnTo>
                  <a:lnTo>
                    <a:pt x="595109" y="406768"/>
                  </a:lnTo>
                  <a:lnTo>
                    <a:pt x="592620" y="411467"/>
                  </a:lnTo>
                  <a:lnTo>
                    <a:pt x="582701" y="418160"/>
                  </a:lnTo>
                  <a:lnTo>
                    <a:pt x="575716" y="419836"/>
                  </a:lnTo>
                  <a:lnTo>
                    <a:pt x="566712" y="419836"/>
                  </a:lnTo>
                  <a:lnTo>
                    <a:pt x="562660" y="419709"/>
                  </a:lnTo>
                  <a:lnTo>
                    <a:pt x="562660" y="429260"/>
                  </a:lnTo>
                  <a:lnTo>
                    <a:pt x="565581" y="429260"/>
                  </a:lnTo>
                  <a:lnTo>
                    <a:pt x="574573" y="428790"/>
                  </a:lnTo>
                  <a:lnTo>
                    <a:pt x="606132" y="410019"/>
                  </a:lnTo>
                  <a:lnTo>
                    <a:pt x="606132" y="394004"/>
                  </a:lnTo>
                  <a:close/>
                </a:path>
                <a:path w="1313179" h="429894">
                  <a:moveTo>
                    <a:pt x="624116" y="0"/>
                  </a:moveTo>
                  <a:lnTo>
                    <a:pt x="614972" y="0"/>
                  </a:lnTo>
                  <a:lnTo>
                    <a:pt x="614972" y="337921"/>
                  </a:lnTo>
                  <a:lnTo>
                    <a:pt x="624116" y="337921"/>
                  </a:lnTo>
                  <a:lnTo>
                    <a:pt x="624116" y="0"/>
                  </a:lnTo>
                  <a:close/>
                </a:path>
                <a:path w="1313179" h="429894">
                  <a:moveTo>
                    <a:pt x="648792" y="12"/>
                  </a:moveTo>
                  <a:lnTo>
                    <a:pt x="639648" y="12"/>
                  </a:lnTo>
                  <a:lnTo>
                    <a:pt x="639648" y="411035"/>
                  </a:lnTo>
                  <a:lnTo>
                    <a:pt x="648792" y="411035"/>
                  </a:lnTo>
                  <a:lnTo>
                    <a:pt x="648792" y="12"/>
                  </a:lnTo>
                  <a:close/>
                </a:path>
                <a:path w="1313179" h="429894">
                  <a:moveTo>
                    <a:pt x="672541" y="12"/>
                  </a:moveTo>
                  <a:lnTo>
                    <a:pt x="663397" y="12"/>
                  </a:lnTo>
                  <a:lnTo>
                    <a:pt x="663397" y="411035"/>
                  </a:lnTo>
                  <a:lnTo>
                    <a:pt x="672541" y="411035"/>
                  </a:lnTo>
                  <a:lnTo>
                    <a:pt x="672541" y="12"/>
                  </a:lnTo>
                  <a:close/>
                </a:path>
                <a:path w="1313179" h="429894">
                  <a:moveTo>
                    <a:pt x="709091" y="0"/>
                  </a:moveTo>
                  <a:lnTo>
                    <a:pt x="688086" y="0"/>
                  </a:lnTo>
                  <a:lnTo>
                    <a:pt x="688086" y="337921"/>
                  </a:lnTo>
                  <a:lnTo>
                    <a:pt x="709091" y="337921"/>
                  </a:lnTo>
                  <a:lnTo>
                    <a:pt x="709091" y="0"/>
                  </a:lnTo>
                  <a:close/>
                </a:path>
                <a:path w="1313179" h="429894">
                  <a:moveTo>
                    <a:pt x="728954" y="351624"/>
                  </a:moveTo>
                  <a:lnTo>
                    <a:pt x="717296" y="351624"/>
                  </a:lnTo>
                  <a:lnTo>
                    <a:pt x="699185" y="366585"/>
                  </a:lnTo>
                  <a:lnTo>
                    <a:pt x="699185" y="380161"/>
                  </a:lnTo>
                  <a:lnTo>
                    <a:pt x="717804" y="363893"/>
                  </a:lnTo>
                  <a:lnTo>
                    <a:pt x="717804" y="428409"/>
                  </a:lnTo>
                  <a:lnTo>
                    <a:pt x="728954" y="428409"/>
                  </a:lnTo>
                  <a:lnTo>
                    <a:pt x="728954" y="351624"/>
                  </a:lnTo>
                  <a:close/>
                </a:path>
                <a:path w="1313179" h="429894">
                  <a:moveTo>
                    <a:pt x="758444" y="0"/>
                  </a:moveTo>
                  <a:lnTo>
                    <a:pt x="736511" y="0"/>
                  </a:lnTo>
                  <a:lnTo>
                    <a:pt x="736511" y="337921"/>
                  </a:lnTo>
                  <a:lnTo>
                    <a:pt x="758444" y="337921"/>
                  </a:lnTo>
                  <a:lnTo>
                    <a:pt x="758444" y="0"/>
                  </a:lnTo>
                  <a:close/>
                </a:path>
                <a:path w="1313179" h="429894">
                  <a:moveTo>
                    <a:pt x="782205" y="0"/>
                  </a:moveTo>
                  <a:lnTo>
                    <a:pt x="773074" y="0"/>
                  </a:lnTo>
                  <a:lnTo>
                    <a:pt x="773074" y="337921"/>
                  </a:lnTo>
                  <a:lnTo>
                    <a:pt x="782205" y="337921"/>
                  </a:lnTo>
                  <a:lnTo>
                    <a:pt x="782205" y="0"/>
                  </a:lnTo>
                  <a:close/>
                </a:path>
                <a:path w="1313179" h="429894">
                  <a:moveTo>
                    <a:pt x="828636" y="401701"/>
                  </a:moveTo>
                  <a:lnTo>
                    <a:pt x="818591" y="401701"/>
                  </a:lnTo>
                  <a:lnTo>
                    <a:pt x="818591" y="385546"/>
                  </a:lnTo>
                  <a:lnTo>
                    <a:pt x="808304" y="385546"/>
                  </a:lnTo>
                  <a:lnTo>
                    <a:pt x="808304" y="401701"/>
                  </a:lnTo>
                  <a:lnTo>
                    <a:pt x="788860" y="401701"/>
                  </a:lnTo>
                  <a:lnTo>
                    <a:pt x="812736" y="351015"/>
                  </a:lnTo>
                  <a:lnTo>
                    <a:pt x="801712" y="351015"/>
                  </a:lnTo>
                  <a:lnTo>
                    <a:pt x="778789" y="399757"/>
                  </a:lnTo>
                  <a:lnTo>
                    <a:pt x="778789" y="411137"/>
                  </a:lnTo>
                  <a:lnTo>
                    <a:pt x="808304" y="411137"/>
                  </a:lnTo>
                  <a:lnTo>
                    <a:pt x="808304" y="428396"/>
                  </a:lnTo>
                  <a:lnTo>
                    <a:pt x="818591" y="428396"/>
                  </a:lnTo>
                  <a:lnTo>
                    <a:pt x="818591" y="411137"/>
                  </a:lnTo>
                  <a:lnTo>
                    <a:pt x="828636" y="411137"/>
                  </a:lnTo>
                  <a:lnTo>
                    <a:pt x="828636" y="401701"/>
                  </a:lnTo>
                  <a:close/>
                </a:path>
                <a:path w="1313179" h="429894">
                  <a:moveTo>
                    <a:pt x="831532" y="0"/>
                  </a:moveTo>
                  <a:lnTo>
                    <a:pt x="797737" y="0"/>
                  </a:lnTo>
                  <a:lnTo>
                    <a:pt x="797737" y="337921"/>
                  </a:lnTo>
                  <a:lnTo>
                    <a:pt x="831532" y="337921"/>
                  </a:lnTo>
                  <a:lnTo>
                    <a:pt x="831532" y="0"/>
                  </a:lnTo>
                  <a:close/>
                </a:path>
                <a:path w="1313179" h="429894">
                  <a:moveTo>
                    <a:pt x="868108" y="0"/>
                  </a:moveTo>
                  <a:lnTo>
                    <a:pt x="858964" y="0"/>
                  </a:lnTo>
                  <a:lnTo>
                    <a:pt x="858964" y="337921"/>
                  </a:lnTo>
                  <a:lnTo>
                    <a:pt x="868108" y="337921"/>
                  </a:lnTo>
                  <a:lnTo>
                    <a:pt x="868108" y="0"/>
                  </a:lnTo>
                  <a:close/>
                </a:path>
                <a:path w="1313179" h="429894">
                  <a:moveTo>
                    <a:pt x="911352" y="394004"/>
                  </a:moveTo>
                  <a:lnTo>
                    <a:pt x="908837" y="388073"/>
                  </a:lnTo>
                  <a:lnTo>
                    <a:pt x="898842" y="378891"/>
                  </a:lnTo>
                  <a:lnTo>
                    <a:pt x="892390" y="376605"/>
                  </a:lnTo>
                  <a:lnTo>
                    <a:pt x="879271" y="376732"/>
                  </a:lnTo>
                  <a:lnTo>
                    <a:pt x="880097" y="360807"/>
                  </a:lnTo>
                  <a:lnTo>
                    <a:pt x="909027" y="360807"/>
                  </a:lnTo>
                  <a:lnTo>
                    <a:pt x="909027" y="351624"/>
                  </a:lnTo>
                  <a:lnTo>
                    <a:pt x="870572" y="351624"/>
                  </a:lnTo>
                  <a:lnTo>
                    <a:pt x="868121" y="386892"/>
                  </a:lnTo>
                  <a:lnTo>
                    <a:pt x="877633" y="385864"/>
                  </a:lnTo>
                  <a:lnTo>
                    <a:pt x="887018" y="385787"/>
                  </a:lnTo>
                  <a:lnTo>
                    <a:pt x="891755" y="387108"/>
                  </a:lnTo>
                  <a:lnTo>
                    <a:pt x="898613" y="392468"/>
                  </a:lnTo>
                  <a:lnTo>
                    <a:pt x="900328" y="396087"/>
                  </a:lnTo>
                  <a:lnTo>
                    <a:pt x="900328" y="406768"/>
                  </a:lnTo>
                  <a:lnTo>
                    <a:pt x="897839" y="411467"/>
                  </a:lnTo>
                  <a:lnTo>
                    <a:pt x="887920" y="418160"/>
                  </a:lnTo>
                  <a:lnTo>
                    <a:pt x="880935" y="419836"/>
                  </a:lnTo>
                  <a:lnTo>
                    <a:pt x="871931" y="419836"/>
                  </a:lnTo>
                  <a:lnTo>
                    <a:pt x="867879" y="419709"/>
                  </a:lnTo>
                  <a:lnTo>
                    <a:pt x="867879" y="429260"/>
                  </a:lnTo>
                  <a:lnTo>
                    <a:pt x="870800" y="429260"/>
                  </a:lnTo>
                  <a:lnTo>
                    <a:pt x="879792" y="428790"/>
                  </a:lnTo>
                  <a:lnTo>
                    <a:pt x="911352" y="410019"/>
                  </a:lnTo>
                  <a:lnTo>
                    <a:pt x="911352" y="394004"/>
                  </a:lnTo>
                  <a:close/>
                </a:path>
                <a:path w="1313179" h="429894">
                  <a:moveTo>
                    <a:pt x="928420" y="0"/>
                  </a:moveTo>
                  <a:lnTo>
                    <a:pt x="895540" y="0"/>
                  </a:lnTo>
                  <a:lnTo>
                    <a:pt x="895540" y="337921"/>
                  </a:lnTo>
                  <a:lnTo>
                    <a:pt x="928420" y="337921"/>
                  </a:lnTo>
                  <a:lnTo>
                    <a:pt x="928420" y="0"/>
                  </a:lnTo>
                  <a:close/>
                </a:path>
                <a:path w="1313179" h="429894">
                  <a:moveTo>
                    <a:pt x="953096" y="0"/>
                  </a:moveTo>
                  <a:lnTo>
                    <a:pt x="943952" y="0"/>
                  </a:lnTo>
                  <a:lnTo>
                    <a:pt x="943952" y="337921"/>
                  </a:lnTo>
                  <a:lnTo>
                    <a:pt x="953096" y="337921"/>
                  </a:lnTo>
                  <a:lnTo>
                    <a:pt x="953096" y="0"/>
                  </a:lnTo>
                  <a:close/>
                </a:path>
                <a:path w="1313179" h="429894">
                  <a:moveTo>
                    <a:pt x="999528" y="401701"/>
                  </a:moveTo>
                  <a:lnTo>
                    <a:pt x="989482" y="401701"/>
                  </a:lnTo>
                  <a:lnTo>
                    <a:pt x="989482" y="385546"/>
                  </a:lnTo>
                  <a:lnTo>
                    <a:pt x="979195" y="385546"/>
                  </a:lnTo>
                  <a:lnTo>
                    <a:pt x="979195" y="401701"/>
                  </a:lnTo>
                  <a:lnTo>
                    <a:pt x="959751" y="401701"/>
                  </a:lnTo>
                  <a:lnTo>
                    <a:pt x="983627" y="351015"/>
                  </a:lnTo>
                  <a:lnTo>
                    <a:pt x="972604" y="351015"/>
                  </a:lnTo>
                  <a:lnTo>
                    <a:pt x="949680" y="399757"/>
                  </a:lnTo>
                  <a:lnTo>
                    <a:pt x="949680" y="411137"/>
                  </a:lnTo>
                  <a:lnTo>
                    <a:pt x="979195" y="411137"/>
                  </a:lnTo>
                  <a:lnTo>
                    <a:pt x="979195" y="428396"/>
                  </a:lnTo>
                  <a:lnTo>
                    <a:pt x="989482" y="428396"/>
                  </a:lnTo>
                  <a:lnTo>
                    <a:pt x="989482" y="411137"/>
                  </a:lnTo>
                  <a:lnTo>
                    <a:pt x="999528" y="411137"/>
                  </a:lnTo>
                  <a:lnTo>
                    <a:pt x="999528" y="401701"/>
                  </a:lnTo>
                  <a:close/>
                </a:path>
                <a:path w="1313179" h="429894">
                  <a:moveTo>
                    <a:pt x="1001534" y="0"/>
                  </a:moveTo>
                  <a:lnTo>
                    <a:pt x="968629" y="0"/>
                  </a:lnTo>
                  <a:lnTo>
                    <a:pt x="968629" y="337921"/>
                  </a:lnTo>
                  <a:lnTo>
                    <a:pt x="1001534" y="337921"/>
                  </a:lnTo>
                  <a:lnTo>
                    <a:pt x="1001534" y="0"/>
                  </a:lnTo>
                  <a:close/>
                </a:path>
                <a:path w="1313179" h="429894">
                  <a:moveTo>
                    <a:pt x="1050861" y="0"/>
                  </a:moveTo>
                  <a:lnTo>
                    <a:pt x="1028941" y="0"/>
                  </a:lnTo>
                  <a:lnTo>
                    <a:pt x="1028941" y="337921"/>
                  </a:lnTo>
                  <a:lnTo>
                    <a:pt x="1050861" y="337921"/>
                  </a:lnTo>
                  <a:lnTo>
                    <a:pt x="1050861" y="0"/>
                  </a:lnTo>
                  <a:close/>
                </a:path>
                <a:path w="1313179" h="429894">
                  <a:moveTo>
                    <a:pt x="1069822" y="351624"/>
                  </a:moveTo>
                  <a:lnTo>
                    <a:pt x="1058164" y="351624"/>
                  </a:lnTo>
                  <a:lnTo>
                    <a:pt x="1040066" y="366585"/>
                  </a:lnTo>
                  <a:lnTo>
                    <a:pt x="1040066" y="380161"/>
                  </a:lnTo>
                  <a:lnTo>
                    <a:pt x="1058672" y="363893"/>
                  </a:lnTo>
                  <a:lnTo>
                    <a:pt x="1058672" y="428409"/>
                  </a:lnTo>
                  <a:lnTo>
                    <a:pt x="1069822" y="428409"/>
                  </a:lnTo>
                  <a:lnTo>
                    <a:pt x="1069822" y="351624"/>
                  </a:lnTo>
                  <a:close/>
                </a:path>
                <a:path w="1313179" h="429894">
                  <a:moveTo>
                    <a:pt x="1099299" y="0"/>
                  </a:moveTo>
                  <a:lnTo>
                    <a:pt x="1078306" y="0"/>
                  </a:lnTo>
                  <a:lnTo>
                    <a:pt x="1078306" y="337921"/>
                  </a:lnTo>
                  <a:lnTo>
                    <a:pt x="1099299" y="337921"/>
                  </a:lnTo>
                  <a:lnTo>
                    <a:pt x="1099299" y="0"/>
                  </a:lnTo>
                  <a:close/>
                </a:path>
                <a:path w="1313179" h="429894">
                  <a:moveTo>
                    <a:pt x="1123988" y="0"/>
                  </a:moveTo>
                  <a:lnTo>
                    <a:pt x="1114844" y="0"/>
                  </a:lnTo>
                  <a:lnTo>
                    <a:pt x="1114844" y="337921"/>
                  </a:lnTo>
                  <a:lnTo>
                    <a:pt x="1123988" y="337921"/>
                  </a:lnTo>
                  <a:lnTo>
                    <a:pt x="1123988" y="0"/>
                  </a:lnTo>
                  <a:close/>
                </a:path>
                <a:path w="1313179" h="429894">
                  <a:moveTo>
                    <a:pt x="1170419" y="401701"/>
                  </a:moveTo>
                  <a:lnTo>
                    <a:pt x="1160373" y="401701"/>
                  </a:lnTo>
                  <a:lnTo>
                    <a:pt x="1160373" y="385546"/>
                  </a:lnTo>
                  <a:lnTo>
                    <a:pt x="1150086" y="385546"/>
                  </a:lnTo>
                  <a:lnTo>
                    <a:pt x="1150086" y="401701"/>
                  </a:lnTo>
                  <a:lnTo>
                    <a:pt x="1130630" y="401701"/>
                  </a:lnTo>
                  <a:lnTo>
                    <a:pt x="1154518" y="351015"/>
                  </a:lnTo>
                  <a:lnTo>
                    <a:pt x="1143495" y="351015"/>
                  </a:lnTo>
                  <a:lnTo>
                    <a:pt x="1120571" y="399757"/>
                  </a:lnTo>
                  <a:lnTo>
                    <a:pt x="1120571" y="411137"/>
                  </a:lnTo>
                  <a:lnTo>
                    <a:pt x="1150086" y="411137"/>
                  </a:lnTo>
                  <a:lnTo>
                    <a:pt x="1150086" y="428396"/>
                  </a:lnTo>
                  <a:lnTo>
                    <a:pt x="1160373" y="428396"/>
                  </a:lnTo>
                  <a:lnTo>
                    <a:pt x="1160373" y="411137"/>
                  </a:lnTo>
                  <a:lnTo>
                    <a:pt x="1170419" y="411137"/>
                  </a:lnTo>
                  <a:lnTo>
                    <a:pt x="1170419" y="401701"/>
                  </a:lnTo>
                  <a:close/>
                </a:path>
                <a:path w="1313179" h="429894">
                  <a:moveTo>
                    <a:pt x="1172413" y="0"/>
                  </a:moveTo>
                  <a:lnTo>
                    <a:pt x="1138605" y="0"/>
                  </a:lnTo>
                  <a:lnTo>
                    <a:pt x="1138605" y="337921"/>
                  </a:lnTo>
                  <a:lnTo>
                    <a:pt x="1172413" y="337921"/>
                  </a:lnTo>
                  <a:lnTo>
                    <a:pt x="1172413" y="0"/>
                  </a:lnTo>
                  <a:close/>
                </a:path>
                <a:path w="1313179" h="429894">
                  <a:moveTo>
                    <a:pt x="1208976" y="12"/>
                  </a:moveTo>
                  <a:lnTo>
                    <a:pt x="1199832" y="12"/>
                  </a:lnTo>
                  <a:lnTo>
                    <a:pt x="1199832" y="411035"/>
                  </a:lnTo>
                  <a:lnTo>
                    <a:pt x="1208976" y="411035"/>
                  </a:lnTo>
                  <a:lnTo>
                    <a:pt x="1208976" y="12"/>
                  </a:lnTo>
                  <a:close/>
                </a:path>
                <a:path w="1313179" h="429894">
                  <a:moveTo>
                    <a:pt x="1233627" y="12"/>
                  </a:moveTo>
                  <a:lnTo>
                    <a:pt x="1224508" y="12"/>
                  </a:lnTo>
                  <a:lnTo>
                    <a:pt x="1224508" y="411035"/>
                  </a:lnTo>
                  <a:lnTo>
                    <a:pt x="1233627" y="411035"/>
                  </a:lnTo>
                  <a:lnTo>
                    <a:pt x="1233627" y="12"/>
                  </a:lnTo>
                  <a:close/>
                </a:path>
                <a:path w="1313179" h="429894">
                  <a:moveTo>
                    <a:pt x="1312849" y="387731"/>
                  </a:moveTo>
                  <a:lnTo>
                    <a:pt x="1261910" y="353580"/>
                  </a:lnTo>
                  <a:lnTo>
                    <a:pt x="1261910" y="366318"/>
                  </a:lnTo>
                  <a:lnTo>
                    <a:pt x="1298016" y="389458"/>
                  </a:lnTo>
                  <a:lnTo>
                    <a:pt x="1261910" y="412610"/>
                  </a:lnTo>
                  <a:lnTo>
                    <a:pt x="1261910" y="425462"/>
                  </a:lnTo>
                  <a:lnTo>
                    <a:pt x="1312849" y="391261"/>
                  </a:lnTo>
                  <a:lnTo>
                    <a:pt x="1312849" y="3877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488386" y="5152395"/>
            <a:ext cx="112331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3830" marR="5080" indent="-151765">
              <a:lnSpc>
                <a:spcPct val="1077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ORANGE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282350" y="626756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ZG-ORA-T1000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6009615141881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36" name="object 36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919492" y="3961625"/>
            <a:ext cx="537713" cy="1056678"/>
          </a:xfrm>
          <a:prstGeom prst="rect">
            <a:avLst/>
          </a:prstGeom>
        </p:spPr>
      </p:pic>
      <p:sp>
        <p:nvSpPr>
          <p:cNvPr id="37" name="object 37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4009" y="572554"/>
                </a:lnTo>
                <a:lnTo>
                  <a:pt x="6984009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154E8B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8" name="object 38"/>
          <p:cNvGrpSpPr/>
          <p:nvPr/>
        </p:nvGrpSpPr>
        <p:grpSpPr>
          <a:xfrm>
            <a:off x="370552" y="5624884"/>
            <a:ext cx="1370330" cy="2618105"/>
            <a:chOff x="370552" y="5624884"/>
            <a:chExt cx="1370330" cy="2618105"/>
          </a:xfrm>
        </p:grpSpPr>
        <p:sp>
          <p:nvSpPr>
            <p:cNvPr id="39" name="object 39"/>
            <p:cNvSpPr/>
            <p:nvPr/>
          </p:nvSpPr>
          <p:spPr>
            <a:xfrm>
              <a:off x="370552" y="5624884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30" h="513714">
                  <a:moveTo>
                    <a:pt x="1370190" y="0"/>
                  </a:moveTo>
                  <a:lnTo>
                    <a:pt x="0" y="0"/>
                  </a:lnTo>
                  <a:lnTo>
                    <a:pt x="0" y="513359"/>
                  </a:lnTo>
                  <a:lnTo>
                    <a:pt x="1370190" y="513359"/>
                  </a:lnTo>
                  <a:lnTo>
                    <a:pt x="13701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98005" y="5636768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10">
                  <a:moveTo>
                    <a:pt x="51676" y="414845"/>
                  </a:moveTo>
                  <a:lnTo>
                    <a:pt x="49390" y="409054"/>
                  </a:lnTo>
                  <a:lnTo>
                    <a:pt x="47193" y="406781"/>
                  </a:lnTo>
                  <a:lnTo>
                    <a:pt x="44907" y="404418"/>
                  </a:lnTo>
                  <a:lnTo>
                    <a:pt x="40640" y="400075"/>
                  </a:lnTo>
                  <a:lnTo>
                    <a:pt x="40640" y="417283"/>
                  </a:lnTo>
                  <a:lnTo>
                    <a:pt x="40601" y="427088"/>
                  </a:lnTo>
                  <a:lnTo>
                    <a:pt x="39370" y="430885"/>
                  </a:lnTo>
                  <a:lnTo>
                    <a:pt x="34213" y="436575"/>
                  </a:lnTo>
                  <a:lnTo>
                    <a:pt x="30632" y="437997"/>
                  </a:lnTo>
                  <a:lnTo>
                    <a:pt x="21463" y="437997"/>
                  </a:lnTo>
                  <a:lnTo>
                    <a:pt x="17792" y="436575"/>
                  </a:lnTo>
                  <a:lnTo>
                    <a:pt x="12382" y="430885"/>
                  </a:lnTo>
                  <a:lnTo>
                    <a:pt x="11023" y="427088"/>
                  </a:lnTo>
                  <a:lnTo>
                    <a:pt x="11137" y="417283"/>
                  </a:lnTo>
                  <a:lnTo>
                    <a:pt x="12382" y="413842"/>
                  </a:lnTo>
                  <a:lnTo>
                    <a:pt x="17716" y="408190"/>
                  </a:lnTo>
                  <a:lnTo>
                    <a:pt x="21310" y="406781"/>
                  </a:lnTo>
                  <a:lnTo>
                    <a:pt x="30416" y="406781"/>
                  </a:lnTo>
                  <a:lnTo>
                    <a:pt x="34061" y="408152"/>
                  </a:lnTo>
                  <a:lnTo>
                    <a:pt x="36690" y="410857"/>
                  </a:lnTo>
                  <a:lnTo>
                    <a:pt x="39319" y="413600"/>
                  </a:lnTo>
                  <a:lnTo>
                    <a:pt x="40640" y="417283"/>
                  </a:lnTo>
                  <a:lnTo>
                    <a:pt x="40640" y="400075"/>
                  </a:lnTo>
                  <a:lnTo>
                    <a:pt x="40360" y="399783"/>
                  </a:lnTo>
                  <a:lnTo>
                    <a:pt x="39103" y="399275"/>
                  </a:lnTo>
                  <a:lnTo>
                    <a:pt x="34683" y="397484"/>
                  </a:lnTo>
                  <a:lnTo>
                    <a:pt x="26250" y="397484"/>
                  </a:lnTo>
                  <a:lnTo>
                    <a:pt x="24638" y="397624"/>
                  </a:lnTo>
                  <a:lnTo>
                    <a:pt x="21463" y="398233"/>
                  </a:lnTo>
                  <a:lnTo>
                    <a:pt x="19900" y="398678"/>
                  </a:lnTo>
                  <a:lnTo>
                    <a:pt x="18389" y="399275"/>
                  </a:lnTo>
                  <a:lnTo>
                    <a:pt x="22720" y="393103"/>
                  </a:lnTo>
                  <a:lnTo>
                    <a:pt x="27038" y="387604"/>
                  </a:lnTo>
                  <a:lnTo>
                    <a:pt x="35572" y="377964"/>
                  </a:lnTo>
                  <a:lnTo>
                    <a:pt x="40068" y="373468"/>
                  </a:lnTo>
                  <a:lnTo>
                    <a:pt x="44805" y="369328"/>
                  </a:lnTo>
                  <a:lnTo>
                    <a:pt x="30835" y="369328"/>
                  </a:lnTo>
                  <a:lnTo>
                    <a:pt x="2489" y="405041"/>
                  </a:lnTo>
                  <a:lnTo>
                    <a:pt x="0" y="413067"/>
                  </a:lnTo>
                  <a:lnTo>
                    <a:pt x="0" y="428879"/>
                  </a:lnTo>
                  <a:lnTo>
                    <a:pt x="2387" y="435381"/>
                  </a:lnTo>
                  <a:lnTo>
                    <a:pt x="11861" y="445122"/>
                  </a:lnTo>
                  <a:lnTo>
                    <a:pt x="18186" y="447548"/>
                  </a:lnTo>
                  <a:lnTo>
                    <a:pt x="33667" y="447548"/>
                  </a:lnTo>
                  <a:lnTo>
                    <a:pt x="39814" y="445160"/>
                  </a:lnTo>
                  <a:lnTo>
                    <a:pt x="46939" y="437997"/>
                  </a:lnTo>
                  <a:lnTo>
                    <a:pt x="49288" y="435635"/>
                  </a:lnTo>
                  <a:lnTo>
                    <a:pt x="51676" y="429450"/>
                  </a:lnTo>
                  <a:lnTo>
                    <a:pt x="51676" y="414845"/>
                  </a:lnTo>
                  <a:close/>
                </a:path>
                <a:path w="1233170" h="448310">
                  <a:moveTo>
                    <a:pt x="88557" y="0"/>
                  </a:moveTo>
                  <a:lnTo>
                    <a:pt x="78524" y="0"/>
                  </a:lnTo>
                  <a:lnTo>
                    <a:pt x="78524" y="429323"/>
                  </a:lnTo>
                  <a:lnTo>
                    <a:pt x="88557" y="429323"/>
                  </a:lnTo>
                  <a:lnTo>
                    <a:pt x="88557" y="0"/>
                  </a:lnTo>
                  <a:close/>
                </a:path>
                <a:path w="1233170" h="448310">
                  <a:moveTo>
                    <a:pt x="112331" y="0"/>
                  </a:moveTo>
                  <a:lnTo>
                    <a:pt x="103174" y="0"/>
                  </a:lnTo>
                  <a:lnTo>
                    <a:pt x="103174" y="429323"/>
                  </a:lnTo>
                  <a:lnTo>
                    <a:pt x="112331" y="429323"/>
                  </a:lnTo>
                  <a:lnTo>
                    <a:pt x="112331" y="0"/>
                  </a:lnTo>
                  <a:close/>
                </a:path>
                <a:path w="1233170" h="448310">
                  <a:moveTo>
                    <a:pt x="173507" y="0"/>
                  </a:moveTo>
                  <a:lnTo>
                    <a:pt x="151587" y="0"/>
                  </a:lnTo>
                  <a:lnTo>
                    <a:pt x="151587" y="355333"/>
                  </a:lnTo>
                  <a:lnTo>
                    <a:pt x="173507" y="355333"/>
                  </a:lnTo>
                  <a:lnTo>
                    <a:pt x="173507" y="0"/>
                  </a:lnTo>
                  <a:close/>
                </a:path>
                <a:path w="1233170" h="448310">
                  <a:moveTo>
                    <a:pt x="184099" y="399313"/>
                  </a:moveTo>
                  <a:lnTo>
                    <a:pt x="176110" y="373138"/>
                  </a:lnTo>
                  <a:lnTo>
                    <a:pt x="174599" y="371665"/>
                  </a:lnTo>
                  <a:lnTo>
                    <a:pt x="173037" y="370903"/>
                  </a:lnTo>
                  <a:lnTo>
                    <a:pt x="173037" y="416953"/>
                  </a:lnTo>
                  <a:lnTo>
                    <a:pt x="172796" y="421982"/>
                  </a:lnTo>
                  <a:lnTo>
                    <a:pt x="171551" y="431012"/>
                  </a:lnTo>
                  <a:lnTo>
                    <a:pt x="170611" y="434073"/>
                  </a:lnTo>
                  <a:lnTo>
                    <a:pt x="169316" y="435660"/>
                  </a:lnTo>
                  <a:lnTo>
                    <a:pt x="168567" y="436613"/>
                  </a:lnTo>
                  <a:lnTo>
                    <a:pt x="167360" y="437311"/>
                  </a:lnTo>
                  <a:lnTo>
                    <a:pt x="164084" y="438150"/>
                  </a:lnTo>
                  <a:lnTo>
                    <a:pt x="161607" y="438353"/>
                  </a:lnTo>
                  <a:lnTo>
                    <a:pt x="153987" y="438353"/>
                  </a:lnTo>
                  <a:lnTo>
                    <a:pt x="151091" y="438035"/>
                  </a:lnTo>
                  <a:lnTo>
                    <a:pt x="148005" y="436702"/>
                  </a:lnTo>
                  <a:lnTo>
                    <a:pt x="146875" y="435470"/>
                  </a:lnTo>
                  <a:lnTo>
                    <a:pt x="146177" y="433705"/>
                  </a:lnTo>
                  <a:lnTo>
                    <a:pt x="145262" y="431634"/>
                  </a:lnTo>
                  <a:lnTo>
                    <a:pt x="144564" y="428447"/>
                  </a:lnTo>
                  <a:lnTo>
                    <a:pt x="143700" y="419836"/>
                  </a:lnTo>
                  <a:lnTo>
                    <a:pt x="143573" y="416953"/>
                  </a:lnTo>
                  <a:lnTo>
                    <a:pt x="143560" y="399313"/>
                  </a:lnTo>
                  <a:lnTo>
                    <a:pt x="143751" y="395312"/>
                  </a:lnTo>
                  <a:lnTo>
                    <a:pt x="144284" y="390944"/>
                  </a:lnTo>
                  <a:lnTo>
                    <a:pt x="144805" y="386499"/>
                  </a:lnTo>
                  <a:lnTo>
                    <a:pt x="154584" y="377647"/>
                  </a:lnTo>
                  <a:lnTo>
                    <a:pt x="161950" y="377647"/>
                  </a:lnTo>
                  <a:lnTo>
                    <a:pt x="173037" y="416953"/>
                  </a:lnTo>
                  <a:lnTo>
                    <a:pt x="173037" y="370903"/>
                  </a:lnTo>
                  <a:lnTo>
                    <a:pt x="172339" y="370547"/>
                  </a:lnTo>
                  <a:lnTo>
                    <a:pt x="166395" y="369074"/>
                  </a:lnTo>
                  <a:lnTo>
                    <a:pt x="162674" y="368719"/>
                  </a:lnTo>
                  <a:lnTo>
                    <a:pt x="153200" y="368719"/>
                  </a:lnTo>
                  <a:lnTo>
                    <a:pt x="132486" y="416953"/>
                  </a:lnTo>
                  <a:lnTo>
                    <a:pt x="133032" y="423608"/>
                  </a:lnTo>
                  <a:lnTo>
                    <a:pt x="153200" y="447776"/>
                  </a:lnTo>
                  <a:lnTo>
                    <a:pt x="163271" y="447776"/>
                  </a:lnTo>
                  <a:lnTo>
                    <a:pt x="182359" y="429552"/>
                  </a:lnTo>
                  <a:lnTo>
                    <a:pt x="183527" y="424014"/>
                  </a:lnTo>
                  <a:lnTo>
                    <a:pt x="184099" y="416953"/>
                  </a:lnTo>
                  <a:lnTo>
                    <a:pt x="184099" y="399313"/>
                  </a:lnTo>
                  <a:close/>
                </a:path>
                <a:path w="1233170" h="448310">
                  <a:moveTo>
                    <a:pt x="198170" y="0"/>
                  </a:moveTo>
                  <a:lnTo>
                    <a:pt x="189052" y="0"/>
                  </a:lnTo>
                  <a:lnTo>
                    <a:pt x="189052" y="355320"/>
                  </a:lnTo>
                  <a:lnTo>
                    <a:pt x="198170" y="355320"/>
                  </a:lnTo>
                  <a:lnTo>
                    <a:pt x="198170" y="0"/>
                  </a:lnTo>
                  <a:close/>
                </a:path>
                <a:path w="1233170" h="448310">
                  <a:moveTo>
                    <a:pt x="221932" y="0"/>
                  </a:moveTo>
                  <a:lnTo>
                    <a:pt x="212775" y="0"/>
                  </a:lnTo>
                  <a:lnTo>
                    <a:pt x="212775" y="355320"/>
                  </a:lnTo>
                  <a:lnTo>
                    <a:pt x="221932" y="355320"/>
                  </a:lnTo>
                  <a:lnTo>
                    <a:pt x="221932" y="0"/>
                  </a:lnTo>
                  <a:close/>
                </a:path>
                <a:path w="1233170" h="448310">
                  <a:moveTo>
                    <a:pt x="269062" y="399313"/>
                  </a:moveTo>
                  <a:lnTo>
                    <a:pt x="268389" y="391782"/>
                  </a:lnTo>
                  <a:lnTo>
                    <a:pt x="265684" y="379818"/>
                  </a:lnTo>
                  <a:lnTo>
                    <a:pt x="264655" y="377647"/>
                  </a:lnTo>
                  <a:lnTo>
                    <a:pt x="263702" y="375615"/>
                  </a:lnTo>
                  <a:lnTo>
                    <a:pt x="261073" y="373138"/>
                  </a:lnTo>
                  <a:lnTo>
                    <a:pt x="259562" y="371665"/>
                  </a:lnTo>
                  <a:lnTo>
                    <a:pt x="258000" y="370903"/>
                  </a:lnTo>
                  <a:lnTo>
                    <a:pt x="258000" y="416953"/>
                  </a:lnTo>
                  <a:lnTo>
                    <a:pt x="257759" y="421982"/>
                  </a:lnTo>
                  <a:lnTo>
                    <a:pt x="246570" y="438353"/>
                  </a:lnTo>
                  <a:lnTo>
                    <a:pt x="238925" y="438353"/>
                  </a:lnTo>
                  <a:lnTo>
                    <a:pt x="236054" y="438035"/>
                  </a:lnTo>
                  <a:lnTo>
                    <a:pt x="232943" y="436702"/>
                  </a:lnTo>
                  <a:lnTo>
                    <a:pt x="231838" y="435470"/>
                  </a:lnTo>
                  <a:lnTo>
                    <a:pt x="231114" y="433705"/>
                  </a:lnTo>
                  <a:lnTo>
                    <a:pt x="230200" y="431634"/>
                  </a:lnTo>
                  <a:lnTo>
                    <a:pt x="229527" y="428447"/>
                  </a:lnTo>
                  <a:lnTo>
                    <a:pt x="228663" y="419836"/>
                  </a:lnTo>
                  <a:lnTo>
                    <a:pt x="228536" y="416953"/>
                  </a:lnTo>
                  <a:lnTo>
                    <a:pt x="228511" y="399313"/>
                  </a:lnTo>
                  <a:lnTo>
                    <a:pt x="228701" y="395312"/>
                  </a:lnTo>
                  <a:lnTo>
                    <a:pt x="239547" y="377647"/>
                  </a:lnTo>
                  <a:lnTo>
                    <a:pt x="246913" y="377647"/>
                  </a:lnTo>
                  <a:lnTo>
                    <a:pt x="258000" y="416953"/>
                  </a:lnTo>
                  <a:lnTo>
                    <a:pt x="258000" y="370903"/>
                  </a:lnTo>
                  <a:lnTo>
                    <a:pt x="257302" y="370547"/>
                  </a:lnTo>
                  <a:lnTo>
                    <a:pt x="251358" y="369074"/>
                  </a:lnTo>
                  <a:lnTo>
                    <a:pt x="247637" y="368719"/>
                  </a:lnTo>
                  <a:lnTo>
                    <a:pt x="238163" y="368719"/>
                  </a:lnTo>
                  <a:lnTo>
                    <a:pt x="217449" y="416953"/>
                  </a:lnTo>
                  <a:lnTo>
                    <a:pt x="217995" y="423608"/>
                  </a:lnTo>
                  <a:lnTo>
                    <a:pt x="238163" y="447776"/>
                  </a:lnTo>
                  <a:lnTo>
                    <a:pt x="248234" y="447776"/>
                  </a:lnTo>
                  <a:lnTo>
                    <a:pt x="264858" y="438353"/>
                  </a:lnTo>
                  <a:lnTo>
                    <a:pt x="266192" y="435089"/>
                  </a:lnTo>
                  <a:lnTo>
                    <a:pt x="267322" y="429552"/>
                  </a:lnTo>
                  <a:lnTo>
                    <a:pt x="268490" y="424014"/>
                  </a:lnTo>
                  <a:lnTo>
                    <a:pt x="269062" y="416953"/>
                  </a:lnTo>
                  <a:lnTo>
                    <a:pt x="269062" y="399313"/>
                  </a:lnTo>
                  <a:close/>
                </a:path>
                <a:path w="1233170" h="448310">
                  <a:moveTo>
                    <a:pt x="283121" y="0"/>
                  </a:moveTo>
                  <a:lnTo>
                    <a:pt x="249326" y="0"/>
                  </a:lnTo>
                  <a:lnTo>
                    <a:pt x="249326" y="355333"/>
                  </a:lnTo>
                  <a:lnTo>
                    <a:pt x="283121" y="355333"/>
                  </a:lnTo>
                  <a:lnTo>
                    <a:pt x="283121" y="0"/>
                  </a:lnTo>
                  <a:close/>
                </a:path>
                <a:path w="1233170" h="448310">
                  <a:moveTo>
                    <a:pt x="319671" y="0"/>
                  </a:moveTo>
                  <a:lnTo>
                    <a:pt x="310540" y="0"/>
                  </a:lnTo>
                  <a:lnTo>
                    <a:pt x="310540" y="355320"/>
                  </a:lnTo>
                  <a:lnTo>
                    <a:pt x="319671" y="355320"/>
                  </a:lnTo>
                  <a:lnTo>
                    <a:pt x="319671" y="0"/>
                  </a:lnTo>
                  <a:close/>
                </a:path>
                <a:path w="1233170" h="448310">
                  <a:moveTo>
                    <a:pt x="354139" y="386930"/>
                  </a:moveTo>
                  <a:lnTo>
                    <a:pt x="351815" y="380492"/>
                  </a:lnTo>
                  <a:lnTo>
                    <a:pt x="349110" y="377761"/>
                  </a:lnTo>
                  <a:lnTo>
                    <a:pt x="343128" y="371741"/>
                  </a:lnTo>
                  <a:lnTo>
                    <a:pt x="343128" y="388632"/>
                  </a:lnTo>
                  <a:lnTo>
                    <a:pt x="343128" y="398068"/>
                  </a:lnTo>
                  <a:lnTo>
                    <a:pt x="341769" y="401853"/>
                  </a:lnTo>
                  <a:lnTo>
                    <a:pt x="336384" y="407555"/>
                  </a:lnTo>
                  <a:lnTo>
                    <a:pt x="332803" y="408978"/>
                  </a:lnTo>
                  <a:lnTo>
                    <a:pt x="323735" y="408978"/>
                  </a:lnTo>
                  <a:lnTo>
                    <a:pt x="320128" y="407606"/>
                  </a:lnTo>
                  <a:lnTo>
                    <a:pt x="314820" y="402145"/>
                  </a:lnTo>
                  <a:lnTo>
                    <a:pt x="313512" y="398449"/>
                  </a:lnTo>
                  <a:lnTo>
                    <a:pt x="313537" y="388632"/>
                  </a:lnTo>
                  <a:lnTo>
                    <a:pt x="314807" y="384784"/>
                  </a:lnTo>
                  <a:lnTo>
                    <a:pt x="317411" y="381990"/>
                  </a:lnTo>
                  <a:lnTo>
                    <a:pt x="319989" y="379171"/>
                  </a:lnTo>
                  <a:lnTo>
                    <a:pt x="323634" y="377761"/>
                  </a:lnTo>
                  <a:lnTo>
                    <a:pt x="332765" y="377761"/>
                  </a:lnTo>
                  <a:lnTo>
                    <a:pt x="336359" y="379183"/>
                  </a:lnTo>
                  <a:lnTo>
                    <a:pt x="339064" y="382054"/>
                  </a:lnTo>
                  <a:lnTo>
                    <a:pt x="341769" y="384873"/>
                  </a:lnTo>
                  <a:lnTo>
                    <a:pt x="343128" y="388632"/>
                  </a:lnTo>
                  <a:lnTo>
                    <a:pt x="343128" y="371741"/>
                  </a:lnTo>
                  <a:lnTo>
                    <a:pt x="342480" y="371081"/>
                  </a:lnTo>
                  <a:lnTo>
                    <a:pt x="336130" y="368706"/>
                  </a:lnTo>
                  <a:lnTo>
                    <a:pt x="320306" y="368706"/>
                  </a:lnTo>
                  <a:lnTo>
                    <a:pt x="314134" y="371017"/>
                  </a:lnTo>
                  <a:lnTo>
                    <a:pt x="304800" y="380212"/>
                  </a:lnTo>
                  <a:lnTo>
                    <a:pt x="302475" y="386308"/>
                  </a:lnTo>
                  <a:lnTo>
                    <a:pt x="302475" y="401078"/>
                  </a:lnTo>
                  <a:lnTo>
                    <a:pt x="304736" y="406958"/>
                  </a:lnTo>
                  <a:lnTo>
                    <a:pt x="313740" y="416102"/>
                  </a:lnTo>
                  <a:lnTo>
                    <a:pt x="319468" y="418401"/>
                  </a:lnTo>
                  <a:lnTo>
                    <a:pt x="328041" y="418401"/>
                  </a:lnTo>
                  <a:lnTo>
                    <a:pt x="329653" y="418249"/>
                  </a:lnTo>
                  <a:lnTo>
                    <a:pt x="332790" y="417614"/>
                  </a:lnTo>
                  <a:lnTo>
                    <a:pt x="334302" y="417118"/>
                  </a:lnTo>
                  <a:lnTo>
                    <a:pt x="335762" y="416445"/>
                  </a:lnTo>
                  <a:lnTo>
                    <a:pt x="332663" y="420928"/>
                  </a:lnTo>
                  <a:lnTo>
                    <a:pt x="328942" y="425653"/>
                  </a:lnTo>
                  <a:lnTo>
                    <a:pt x="320281" y="435597"/>
                  </a:lnTo>
                  <a:lnTo>
                    <a:pt x="315226" y="440944"/>
                  </a:lnTo>
                  <a:lnTo>
                    <a:pt x="309473" y="446671"/>
                  </a:lnTo>
                  <a:lnTo>
                    <a:pt x="324027" y="446671"/>
                  </a:lnTo>
                  <a:lnTo>
                    <a:pt x="347954" y="416445"/>
                  </a:lnTo>
                  <a:lnTo>
                    <a:pt x="351764" y="409892"/>
                  </a:lnTo>
                  <a:lnTo>
                    <a:pt x="352044" y="408978"/>
                  </a:lnTo>
                  <a:lnTo>
                    <a:pt x="354139" y="402221"/>
                  </a:lnTo>
                  <a:lnTo>
                    <a:pt x="354139" y="386930"/>
                  </a:lnTo>
                  <a:close/>
                </a:path>
                <a:path w="1233170" h="448310">
                  <a:moveTo>
                    <a:pt x="368084" y="0"/>
                  </a:moveTo>
                  <a:lnTo>
                    <a:pt x="335191" y="0"/>
                  </a:lnTo>
                  <a:lnTo>
                    <a:pt x="335191" y="355333"/>
                  </a:lnTo>
                  <a:lnTo>
                    <a:pt x="368084" y="355333"/>
                  </a:lnTo>
                  <a:lnTo>
                    <a:pt x="368084" y="0"/>
                  </a:lnTo>
                  <a:close/>
                </a:path>
                <a:path w="1233170" h="448310">
                  <a:moveTo>
                    <a:pt x="429272" y="0"/>
                  </a:moveTo>
                  <a:lnTo>
                    <a:pt x="420154" y="0"/>
                  </a:lnTo>
                  <a:lnTo>
                    <a:pt x="420154" y="355320"/>
                  </a:lnTo>
                  <a:lnTo>
                    <a:pt x="429272" y="355320"/>
                  </a:lnTo>
                  <a:lnTo>
                    <a:pt x="429272" y="0"/>
                  </a:lnTo>
                  <a:close/>
                </a:path>
                <a:path w="1233170" h="448310">
                  <a:moveTo>
                    <a:pt x="439877" y="414845"/>
                  </a:moveTo>
                  <a:lnTo>
                    <a:pt x="437616" y="409054"/>
                  </a:lnTo>
                  <a:lnTo>
                    <a:pt x="435394" y="406781"/>
                  </a:lnTo>
                  <a:lnTo>
                    <a:pt x="428866" y="400075"/>
                  </a:lnTo>
                  <a:lnTo>
                    <a:pt x="428866" y="417283"/>
                  </a:lnTo>
                  <a:lnTo>
                    <a:pt x="428815" y="427088"/>
                  </a:lnTo>
                  <a:lnTo>
                    <a:pt x="427596" y="430885"/>
                  </a:lnTo>
                  <a:lnTo>
                    <a:pt x="422440" y="436575"/>
                  </a:lnTo>
                  <a:lnTo>
                    <a:pt x="418858" y="437997"/>
                  </a:lnTo>
                  <a:lnTo>
                    <a:pt x="409689" y="437997"/>
                  </a:lnTo>
                  <a:lnTo>
                    <a:pt x="406019" y="436575"/>
                  </a:lnTo>
                  <a:lnTo>
                    <a:pt x="400583" y="430885"/>
                  </a:lnTo>
                  <a:lnTo>
                    <a:pt x="399249" y="427088"/>
                  </a:lnTo>
                  <a:lnTo>
                    <a:pt x="399351" y="417283"/>
                  </a:lnTo>
                  <a:lnTo>
                    <a:pt x="428866" y="417283"/>
                  </a:lnTo>
                  <a:lnTo>
                    <a:pt x="428866" y="400075"/>
                  </a:lnTo>
                  <a:lnTo>
                    <a:pt x="428586" y="399783"/>
                  </a:lnTo>
                  <a:lnTo>
                    <a:pt x="427329" y="399275"/>
                  </a:lnTo>
                  <a:lnTo>
                    <a:pt x="422910" y="397484"/>
                  </a:lnTo>
                  <a:lnTo>
                    <a:pt x="414477" y="397484"/>
                  </a:lnTo>
                  <a:lnTo>
                    <a:pt x="412864" y="397624"/>
                  </a:lnTo>
                  <a:lnTo>
                    <a:pt x="409689" y="398233"/>
                  </a:lnTo>
                  <a:lnTo>
                    <a:pt x="408127" y="398678"/>
                  </a:lnTo>
                  <a:lnTo>
                    <a:pt x="406615" y="399275"/>
                  </a:lnTo>
                  <a:lnTo>
                    <a:pt x="410946" y="393103"/>
                  </a:lnTo>
                  <a:lnTo>
                    <a:pt x="415264" y="387604"/>
                  </a:lnTo>
                  <a:lnTo>
                    <a:pt x="423799" y="377964"/>
                  </a:lnTo>
                  <a:lnTo>
                    <a:pt x="428294" y="373468"/>
                  </a:lnTo>
                  <a:lnTo>
                    <a:pt x="433031" y="369328"/>
                  </a:lnTo>
                  <a:lnTo>
                    <a:pt x="419061" y="369328"/>
                  </a:lnTo>
                  <a:lnTo>
                    <a:pt x="390715" y="405041"/>
                  </a:lnTo>
                  <a:lnTo>
                    <a:pt x="388226" y="413067"/>
                  </a:lnTo>
                  <a:lnTo>
                    <a:pt x="388226" y="428879"/>
                  </a:lnTo>
                  <a:lnTo>
                    <a:pt x="390588" y="435381"/>
                  </a:lnTo>
                  <a:lnTo>
                    <a:pt x="400088" y="445122"/>
                  </a:lnTo>
                  <a:lnTo>
                    <a:pt x="406412" y="447548"/>
                  </a:lnTo>
                  <a:lnTo>
                    <a:pt x="421894" y="447548"/>
                  </a:lnTo>
                  <a:lnTo>
                    <a:pt x="428040" y="445160"/>
                  </a:lnTo>
                  <a:lnTo>
                    <a:pt x="435152" y="437997"/>
                  </a:lnTo>
                  <a:lnTo>
                    <a:pt x="437515" y="435635"/>
                  </a:lnTo>
                  <a:lnTo>
                    <a:pt x="439877" y="429450"/>
                  </a:lnTo>
                  <a:lnTo>
                    <a:pt x="439877" y="414845"/>
                  </a:lnTo>
                  <a:close/>
                </a:path>
                <a:path w="1233170" h="448310">
                  <a:moveTo>
                    <a:pt x="453034" y="0"/>
                  </a:moveTo>
                  <a:lnTo>
                    <a:pt x="443890" y="0"/>
                  </a:lnTo>
                  <a:lnTo>
                    <a:pt x="443890" y="355320"/>
                  </a:lnTo>
                  <a:lnTo>
                    <a:pt x="453034" y="355320"/>
                  </a:lnTo>
                  <a:lnTo>
                    <a:pt x="453034" y="0"/>
                  </a:lnTo>
                  <a:close/>
                </a:path>
                <a:path w="1233170" h="448310">
                  <a:moveTo>
                    <a:pt x="502348" y="0"/>
                  </a:moveTo>
                  <a:lnTo>
                    <a:pt x="480428" y="0"/>
                  </a:lnTo>
                  <a:lnTo>
                    <a:pt x="480428" y="355333"/>
                  </a:lnTo>
                  <a:lnTo>
                    <a:pt x="502348" y="355333"/>
                  </a:lnTo>
                  <a:lnTo>
                    <a:pt x="502348" y="0"/>
                  </a:lnTo>
                  <a:close/>
                </a:path>
                <a:path w="1233170" h="448310">
                  <a:moveTo>
                    <a:pt x="509422" y="369938"/>
                  </a:moveTo>
                  <a:lnTo>
                    <a:pt x="497763" y="369938"/>
                  </a:lnTo>
                  <a:lnTo>
                    <a:pt x="479679" y="384886"/>
                  </a:lnTo>
                  <a:lnTo>
                    <a:pt x="479679" y="398449"/>
                  </a:lnTo>
                  <a:lnTo>
                    <a:pt x="498284" y="382193"/>
                  </a:lnTo>
                  <a:lnTo>
                    <a:pt x="498284" y="446671"/>
                  </a:lnTo>
                  <a:lnTo>
                    <a:pt x="509422" y="446671"/>
                  </a:lnTo>
                  <a:lnTo>
                    <a:pt x="509422" y="369938"/>
                  </a:lnTo>
                  <a:close/>
                </a:path>
                <a:path w="1233170" h="448310">
                  <a:moveTo>
                    <a:pt x="538886" y="0"/>
                  </a:moveTo>
                  <a:lnTo>
                    <a:pt x="529767" y="0"/>
                  </a:lnTo>
                  <a:lnTo>
                    <a:pt x="529767" y="355320"/>
                  </a:lnTo>
                  <a:lnTo>
                    <a:pt x="538886" y="355320"/>
                  </a:lnTo>
                  <a:lnTo>
                    <a:pt x="538886" y="0"/>
                  </a:lnTo>
                  <a:close/>
                </a:path>
                <a:path w="1233170" h="448310">
                  <a:moveTo>
                    <a:pt x="575437" y="0"/>
                  </a:moveTo>
                  <a:lnTo>
                    <a:pt x="553504" y="0"/>
                  </a:lnTo>
                  <a:lnTo>
                    <a:pt x="553504" y="355333"/>
                  </a:lnTo>
                  <a:lnTo>
                    <a:pt x="575437" y="355333"/>
                  </a:lnTo>
                  <a:lnTo>
                    <a:pt x="575437" y="0"/>
                  </a:lnTo>
                  <a:close/>
                </a:path>
                <a:path w="1233170" h="448310">
                  <a:moveTo>
                    <a:pt x="605853" y="412305"/>
                  </a:moveTo>
                  <a:lnTo>
                    <a:pt x="603351" y="406361"/>
                  </a:lnTo>
                  <a:lnTo>
                    <a:pt x="593356" y="397192"/>
                  </a:lnTo>
                  <a:lnTo>
                    <a:pt x="586905" y="394906"/>
                  </a:lnTo>
                  <a:lnTo>
                    <a:pt x="573786" y="395033"/>
                  </a:lnTo>
                  <a:lnTo>
                    <a:pt x="574624" y="379120"/>
                  </a:lnTo>
                  <a:lnTo>
                    <a:pt x="603516" y="379120"/>
                  </a:lnTo>
                  <a:lnTo>
                    <a:pt x="603516" y="369938"/>
                  </a:lnTo>
                  <a:lnTo>
                    <a:pt x="565099" y="369938"/>
                  </a:lnTo>
                  <a:lnTo>
                    <a:pt x="562648" y="405180"/>
                  </a:lnTo>
                  <a:lnTo>
                    <a:pt x="572173" y="404164"/>
                  </a:lnTo>
                  <a:lnTo>
                    <a:pt x="581545" y="404088"/>
                  </a:lnTo>
                  <a:lnTo>
                    <a:pt x="586282" y="405409"/>
                  </a:lnTo>
                  <a:lnTo>
                    <a:pt x="593128" y="410756"/>
                  </a:lnTo>
                  <a:lnTo>
                    <a:pt x="594842" y="414388"/>
                  </a:lnTo>
                  <a:lnTo>
                    <a:pt x="594842" y="425056"/>
                  </a:lnTo>
                  <a:lnTo>
                    <a:pt x="592366" y="429742"/>
                  </a:lnTo>
                  <a:lnTo>
                    <a:pt x="582434" y="436435"/>
                  </a:lnTo>
                  <a:lnTo>
                    <a:pt x="575462" y="438111"/>
                  </a:lnTo>
                  <a:lnTo>
                    <a:pt x="566458" y="438111"/>
                  </a:lnTo>
                  <a:lnTo>
                    <a:pt x="562394" y="437984"/>
                  </a:lnTo>
                  <a:lnTo>
                    <a:pt x="562394" y="447535"/>
                  </a:lnTo>
                  <a:lnTo>
                    <a:pt x="565327" y="447535"/>
                  </a:lnTo>
                  <a:lnTo>
                    <a:pt x="574332" y="447065"/>
                  </a:lnTo>
                  <a:lnTo>
                    <a:pt x="605853" y="428294"/>
                  </a:lnTo>
                  <a:lnTo>
                    <a:pt x="605853" y="412305"/>
                  </a:lnTo>
                  <a:close/>
                </a:path>
                <a:path w="1233170" h="448310">
                  <a:moveTo>
                    <a:pt x="623849" y="0"/>
                  </a:moveTo>
                  <a:lnTo>
                    <a:pt x="614718" y="0"/>
                  </a:lnTo>
                  <a:lnTo>
                    <a:pt x="614718" y="355320"/>
                  </a:lnTo>
                  <a:lnTo>
                    <a:pt x="623849" y="355320"/>
                  </a:lnTo>
                  <a:lnTo>
                    <a:pt x="623849" y="0"/>
                  </a:lnTo>
                  <a:close/>
                </a:path>
                <a:path w="1233170" h="448310">
                  <a:moveTo>
                    <a:pt x="648500" y="0"/>
                  </a:moveTo>
                  <a:lnTo>
                    <a:pt x="639381" y="0"/>
                  </a:lnTo>
                  <a:lnTo>
                    <a:pt x="639381" y="429323"/>
                  </a:lnTo>
                  <a:lnTo>
                    <a:pt x="648500" y="429323"/>
                  </a:lnTo>
                  <a:lnTo>
                    <a:pt x="648500" y="0"/>
                  </a:lnTo>
                  <a:close/>
                </a:path>
                <a:path w="1233170" h="448310">
                  <a:moveTo>
                    <a:pt x="672261" y="0"/>
                  </a:moveTo>
                  <a:lnTo>
                    <a:pt x="663105" y="0"/>
                  </a:lnTo>
                  <a:lnTo>
                    <a:pt x="663105" y="429323"/>
                  </a:lnTo>
                  <a:lnTo>
                    <a:pt x="672261" y="429323"/>
                  </a:lnTo>
                  <a:lnTo>
                    <a:pt x="672261" y="0"/>
                  </a:lnTo>
                  <a:close/>
                </a:path>
                <a:path w="1233170" h="448310">
                  <a:moveTo>
                    <a:pt x="708787" y="0"/>
                  </a:moveTo>
                  <a:lnTo>
                    <a:pt x="687793" y="0"/>
                  </a:lnTo>
                  <a:lnTo>
                    <a:pt x="687793" y="355333"/>
                  </a:lnTo>
                  <a:lnTo>
                    <a:pt x="708787" y="355333"/>
                  </a:lnTo>
                  <a:lnTo>
                    <a:pt x="708787" y="0"/>
                  </a:lnTo>
                  <a:close/>
                </a:path>
                <a:path w="1233170" h="448310">
                  <a:moveTo>
                    <a:pt x="728637" y="369938"/>
                  </a:moveTo>
                  <a:lnTo>
                    <a:pt x="716978" y="369938"/>
                  </a:lnTo>
                  <a:lnTo>
                    <a:pt x="698893" y="384886"/>
                  </a:lnTo>
                  <a:lnTo>
                    <a:pt x="698893" y="398449"/>
                  </a:lnTo>
                  <a:lnTo>
                    <a:pt x="717499" y="382193"/>
                  </a:lnTo>
                  <a:lnTo>
                    <a:pt x="717499" y="446671"/>
                  </a:lnTo>
                  <a:lnTo>
                    <a:pt x="728637" y="446671"/>
                  </a:lnTo>
                  <a:lnTo>
                    <a:pt x="728637" y="369938"/>
                  </a:lnTo>
                  <a:close/>
                </a:path>
                <a:path w="1233170" h="448310">
                  <a:moveTo>
                    <a:pt x="758126" y="0"/>
                  </a:moveTo>
                  <a:lnTo>
                    <a:pt x="736193" y="0"/>
                  </a:lnTo>
                  <a:lnTo>
                    <a:pt x="736193" y="355333"/>
                  </a:lnTo>
                  <a:lnTo>
                    <a:pt x="758126" y="355333"/>
                  </a:lnTo>
                  <a:lnTo>
                    <a:pt x="758126" y="0"/>
                  </a:lnTo>
                  <a:close/>
                </a:path>
                <a:path w="1233170" h="448310">
                  <a:moveTo>
                    <a:pt x="781875" y="0"/>
                  </a:moveTo>
                  <a:lnTo>
                    <a:pt x="772718" y="0"/>
                  </a:lnTo>
                  <a:lnTo>
                    <a:pt x="772718" y="355320"/>
                  </a:lnTo>
                  <a:lnTo>
                    <a:pt x="781875" y="355320"/>
                  </a:lnTo>
                  <a:lnTo>
                    <a:pt x="781875" y="0"/>
                  </a:lnTo>
                  <a:close/>
                </a:path>
                <a:path w="1233170" h="448310">
                  <a:moveTo>
                    <a:pt x="828294" y="420001"/>
                  </a:moveTo>
                  <a:lnTo>
                    <a:pt x="818248" y="420001"/>
                  </a:lnTo>
                  <a:lnTo>
                    <a:pt x="818248" y="403834"/>
                  </a:lnTo>
                  <a:lnTo>
                    <a:pt x="807948" y="403834"/>
                  </a:lnTo>
                  <a:lnTo>
                    <a:pt x="807948" y="420001"/>
                  </a:lnTo>
                  <a:lnTo>
                    <a:pt x="788530" y="420001"/>
                  </a:lnTo>
                  <a:lnTo>
                    <a:pt x="812393" y="369328"/>
                  </a:lnTo>
                  <a:lnTo>
                    <a:pt x="801370" y="369328"/>
                  </a:lnTo>
                  <a:lnTo>
                    <a:pt x="778459" y="418058"/>
                  </a:lnTo>
                  <a:lnTo>
                    <a:pt x="778459" y="429425"/>
                  </a:lnTo>
                  <a:lnTo>
                    <a:pt x="807948" y="429425"/>
                  </a:lnTo>
                  <a:lnTo>
                    <a:pt x="807948" y="446671"/>
                  </a:lnTo>
                  <a:lnTo>
                    <a:pt x="818248" y="446671"/>
                  </a:lnTo>
                  <a:lnTo>
                    <a:pt x="818248" y="429425"/>
                  </a:lnTo>
                  <a:lnTo>
                    <a:pt x="828294" y="429425"/>
                  </a:lnTo>
                  <a:lnTo>
                    <a:pt x="828294" y="420001"/>
                  </a:lnTo>
                  <a:close/>
                </a:path>
                <a:path w="1233170" h="448310">
                  <a:moveTo>
                    <a:pt x="831176" y="0"/>
                  </a:moveTo>
                  <a:lnTo>
                    <a:pt x="797407" y="0"/>
                  </a:lnTo>
                  <a:lnTo>
                    <a:pt x="797407" y="355333"/>
                  </a:lnTo>
                  <a:lnTo>
                    <a:pt x="831176" y="355333"/>
                  </a:lnTo>
                  <a:lnTo>
                    <a:pt x="831176" y="0"/>
                  </a:lnTo>
                  <a:close/>
                </a:path>
                <a:path w="1233170" h="448310">
                  <a:moveTo>
                    <a:pt x="879589" y="0"/>
                  </a:moveTo>
                  <a:lnTo>
                    <a:pt x="858596" y="0"/>
                  </a:lnTo>
                  <a:lnTo>
                    <a:pt x="858596" y="355333"/>
                  </a:lnTo>
                  <a:lnTo>
                    <a:pt x="879589" y="355333"/>
                  </a:lnTo>
                  <a:lnTo>
                    <a:pt x="879589" y="0"/>
                  </a:lnTo>
                  <a:close/>
                </a:path>
                <a:path w="1233170" h="448310">
                  <a:moveTo>
                    <a:pt x="899452" y="369938"/>
                  </a:moveTo>
                  <a:lnTo>
                    <a:pt x="887793" y="369938"/>
                  </a:lnTo>
                  <a:lnTo>
                    <a:pt x="869708" y="384886"/>
                  </a:lnTo>
                  <a:lnTo>
                    <a:pt x="869708" y="398449"/>
                  </a:lnTo>
                  <a:lnTo>
                    <a:pt x="888314" y="382193"/>
                  </a:lnTo>
                  <a:lnTo>
                    <a:pt x="888314" y="446671"/>
                  </a:lnTo>
                  <a:lnTo>
                    <a:pt x="899452" y="446671"/>
                  </a:lnTo>
                  <a:lnTo>
                    <a:pt x="899452" y="369938"/>
                  </a:lnTo>
                  <a:close/>
                </a:path>
                <a:path w="1233170" h="448310">
                  <a:moveTo>
                    <a:pt x="928014" y="0"/>
                  </a:moveTo>
                  <a:lnTo>
                    <a:pt x="907021" y="0"/>
                  </a:lnTo>
                  <a:lnTo>
                    <a:pt x="907021" y="355333"/>
                  </a:lnTo>
                  <a:lnTo>
                    <a:pt x="928014" y="355333"/>
                  </a:lnTo>
                  <a:lnTo>
                    <a:pt x="928014" y="0"/>
                  </a:lnTo>
                  <a:close/>
                </a:path>
                <a:path w="1233170" h="448310">
                  <a:moveTo>
                    <a:pt x="952690" y="0"/>
                  </a:moveTo>
                  <a:lnTo>
                    <a:pt x="943559" y="0"/>
                  </a:lnTo>
                  <a:lnTo>
                    <a:pt x="943559" y="355320"/>
                  </a:lnTo>
                  <a:lnTo>
                    <a:pt x="952690" y="355320"/>
                  </a:lnTo>
                  <a:lnTo>
                    <a:pt x="952690" y="0"/>
                  </a:lnTo>
                  <a:close/>
                </a:path>
                <a:path w="1233170" h="448310">
                  <a:moveTo>
                    <a:pt x="989215" y="0"/>
                  </a:moveTo>
                  <a:lnTo>
                    <a:pt x="980097" y="0"/>
                  </a:lnTo>
                  <a:lnTo>
                    <a:pt x="980097" y="355320"/>
                  </a:lnTo>
                  <a:lnTo>
                    <a:pt x="989215" y="355320"/>
                  </a:lnTo>
                  <a:lnTo>
                    <a:pt x="989215" y="0"/>
                  </a:lnTo>
                  <a:close/>
                </a:path>
                <a:path w="1233170" h="448310">
                  <a:moveTo>
                    <a:pt x="999832" y="433514"/>
                  </a:moveTo>
                  <a:lnTo>
                    <a:pt x="999718" y="421360"/>
                  </a:lnTo>
                  <a:lnTo>
                    <a:pt x="998588" y="417436"/>
                  </a:lnTo>
                  <a:lnTo>
                    <a:pt x="993711" y="410324"/>
                  </a:lnTo>
                  <a:lnTo>
                    <a:pt x="992505" y="409346"/>
                  </a:lnTo>
                  <a:lnTo>
                    <a:pt x="989596" y="406984"/>
                  </a:lnTo>
                  <a:lnTo>
                    <a:pt x="988822" y="406577"/>
                  </a:lnTo>
                  <a:lnTo>
                    <a:pt x="988822" y="429679"/>
                  </a:lnTo>
                  <a:lnTo>
                    <a:pt x="987501" y="432727"/>
                  </a:lnTo>
                  <a:lnTo>
                    <a:pt x="984897" y="435000"/>
                  </a:lnTo>
                  <a:lnTo>
                    <a:pt x="982268" y="437235"/>
                  </a:lnTo>
                  <a:lnTo>
                    <a:pt x="978623" y="438353"/>
                  </a:lnTo>
                  <a:lnTo>
                    <a:pt x="969352" y="438353"/>
                  </a:lnTo>
                  <a:lnTo>
                    <a:pt x="965708" y="437235"/>
                  </a:lnTo>
                  <a:lnTo>
                    <a:pt x="963104" y="435000"/>
                  </a:lnTo>
                  <a:lnTo>
                    <a:pt x="960501" y="432727"/>
                  </a:lnTo>
                  <a:lnTo>
                    <a:pt x="959180" y="429679"/>
                  </a:lnTo>
                  <a:lnTo>
                    <a:pt x="959180" y="422338"/>
                  </a:lnTo>
                  <a:lnTo>
                    <a:pt x="960323" y="419392"/>
                  </a:lnTo>
                  <a:lnTo>
                    <a:pt x="964806" y="414375"/>
                  </a:lnTo>
                  <a:lnTo>
                    <a:pt x="968603" y="411861"/>
                  </a:lnTo>
                  <a:lnTo>
                    <a:pt x="973988" y="409346"/>
                  </a:lnTo>
                  <a:lnTo>
                    <a:pt x="979373" y="411861"/>
                  </a:lnTo>
                  <a:lnTo>
                    <a:pt x="983170" y="414375"/>
                  </a:lnTo>
                  <a:lnTo>
                    <a:pt x="987679" y="419430"/>
                  </a:lnTo>
                  <a:lnTo>
                    <a:pt x="988809" y="422338"/>
                  </a:lnTo>
                  <a:lnTo>
                    <a:pt x="988822" y="429679"/>
                  </a:lnTo>
                  <a:lnTo>
                    <a:pt x="988822" y="406577"/>
                  </a:lnTo>
                  <a:lnTo>
                    <a:pt x="983767" y="403834"/>
                  </a:lnTo>
                  <a:lnTo>
                    <a:pt x="987958" y="401205"/>
                  </a:lnTo>
                  <a:lnTo>
                    <a:pt x="990904" y="398576"/>
                  </a:lnTo>
                  <a:lnTo>
                    <a:pt x="991082" y="398424"/>
                  </a:lnTo>
                  <a:lnTo>
                    <a:pt x="993216" y="395224"/>
                  </a:lnTo>
                  <a:lnTo>
                    <a:pt x="995146" y="392442"/>
                  </a:lnTo>
                  <a:lnTo>
                    <a:pt x="996086" y="389407"/>
                  </a:lnTo>
                  <a:lnTo>
                    <a:pt x="996162" y="380555"/>
                  </a:lnTo>
                  <a:lnTo>
                    <a:pt x="994905" y="378015"/>
                  </a:lnTo>
                  <a:lnTo>
                    <a:pt x="994156" y="376504"/>
                  </a:lnTo>
                  <a:lnTo>
                    <a:pt x="990130" y="373456"/>
                  </a:lnTo>
                  <a:lnTo>
                    <a:pt x="986142" y="370370"/>
                  </a:lnTo>
                  <a:lnTo>
                    <a:pt x="985583" y="370217"/>
                  </a:lnTo>
                  <a:lnTo>
                    <a:pt x="985583" y="383895"/>
                  </a:lnTo>
                  <a:lnTo>
                    <a:pt x="985520" y="389178"/>
                  </a:lnTo>
                  <a:lnTo>
                    <a:pt x="984631" y="391109"/>
                  </a:lnTo>
                  <a:lnTo>
                    <a:pt x="980592" y="395224"/>
                  </a:lnTo>
                  <a:lnTo>
                    <a:pt x="977709" y="397027"/>
                  </a:lnTo>
                  <a:lnTo>
                    <a:pt x="973988" y="398576"/>
                  </a:lnTo>
                  <a:lnTo>
                    <a:pt x="970153" y="397027"/>
                  </a:lnTo>
                  <a:lnTo>
                    <a:pt x="967346" y="395274"/>
                  </a:lnTo>
                  <a:lnTo>
                    <a:pt x="963371" y="391172"/>
                  </a:lnTo>
                  <a:lnTo>
                    <a:pt x="962494" y="389178"/>
                  </a:lnTo>
                  <a:lnTo>
                    <a:pt x="962380" y="383895"/>
                  </a:lnTo>
                  <a:lnTo>
                    <a:pt x="963422" y="381850"/>
                  </a:lnTo>
                  <a:lnTo>
                    <a:pt x="967587" y="378790"/>
                  </a:lnTo>
                  <a:lnTo>
                    <a:pt x="970419" y="378015"/>
                  </a:lnTo>
                  <a:lnTo>
                    <a:pt x="977658" y="378015"/>
                  </a:lnTo>
                  <a:lnTo>
                    <a:pt x="980541" y="378790"/>
                  </a:lnTo>
                  <a:lnTo>
                    <a:pt x="984605" y="381850"/>
                  </a:lnTo>
                  <a:lnTo>
                    <a:pt x="985583" y="383895"/>
                  </a:lnTo>
                  <a:lnTo>
                    <a:pt x="985583" y="370217"/>
                  </a:lnTo>
                  <a:lnTo>
                    <a:pt x="980757" y="368846"/>
                  </a:lnTo>
                  <a:lnTo>
                    <a:pt x="967193" y="368846"/>
                  </a:lnTo>
                  <a:lnTo>
                    <a:pt x="961809" y="370408"/>
                  </a:lnTo>
                  <a:lnTo>
                    <a:pt x="953846" y="376656"/>
                  </a:lnTo>
                  <a:lnTo>
                    <a:pt x="951839" y="380860"/>
                  </a:lnTo>
                  <a:lnTo>
                    <a:pt x="951839" y="389407"/>
                  </a:lnTo>
                  <a:lnTo>
                    <a:pt x="952855" y="392544"/>
                  </a:lnTo>
                  <a:lnTo>
                    <a:pt x="954938" y="395478"/>
                  </a:lnTo>
                  <a:lnTo>
                    <a:pt x="956970" y="398437"/>
                  </a:lnTo>
                  <a:lnTo>
                    <a:pt x="960069" y="401205"/>
                  </a:lnTo>
                  <a:lnTo>
                    <a:pt x="964234" y="403834"/>
                  </a:lnTo>
                  <a:lnTo>
                    <a:pt x="958481" y="406984"/>
                  </a:lnTo>
                  <a:lnTo>
                    <a:pt x="954443" y="410248"/>
                  </a:lnTo>
                  <a:lnTo>
                    <a:pt x="951941" y="413740"/>
                  </a:lnTo>
                  <a:lnTo>
                    <a:pt x="949401" y="417220"/>
                  </a:lnTo>
                  <a:lnTo>
                    <a:pt x="948169" y="421360"/>
                  </a:lnTo>
                  <a:lnTo>
                    <a:pt x="948169" y="432993"/>
                  </a:lnTo>
                  <a:lnTo>
                    <a:pt x="950429" y="438315"/>
                  </a:lnTo>
                  <a:lnTo>
                    <a:pt x="959408" y="445884"/>
                  </a:lnTo>
                  <a:lnTo>
                    <a:pt x="965784" y="447776"/>
                  </a:lnTo>
                  <a:lnTo>
                    <a:pt x="982192" y="447776"/>
                  </a:lnTo>
                  <a:lnTo>
                    <a:pt x="988593" y="445973"/>
                  </a:lnTo>
                  <a:lnTo>
                    <a:pt x="997572" y="438670"/>
                  </a:lnTo>
                  <a:lnTo>
                    <a:pt x="997712" y="438353"/>
                  </a:lnTo>
                  <a:lnTo>
                    <a:pt x="999832" y="433514"/>
                  </a:lnTo>
                  <a:close/>
                </a:path>
                <a:path w="1233170" h="448310">
                  <a:moveTo>
                    <a:pt x="1050404" y="0"/>
                  </a:moveTo>
                  <a:lnTo>
                    <a:pt x="1028509" y="0"/>
                  </a:lnTo>
                  <a:lnTo>
                    <a:pt x="1028509" y="355333"/>
                  </a:lnTo>
                  <a:lnTo>
                    <a:pt x="1050404" y="355333"/>
                  </a:lnTo>
                  <a:lnTo>
                    <a:pt x="1050404" y="0"/>
                  </a:lnTo>
                  <a:close/>
                </a:path>
                <a:path w="1233170" h="448310">
                  <a:moveTo>
                    <a:pt x="1082332" y="383311"/>
                  </a:moveTo>
                  <a:lnTo>
                    <a:pt x="1080096" y="378167"/>
                  </a:lnTo>
                  <a:lnTo>
                    <a:pt x="1071219" y="370611"/>
                  </a:lnTo>
                  <a:lnTo>
                    <a:pt x="1065149" y="368706"/>
                  </a:lnTo>
                  <a:lnTo>
                    <a:pt x="1053566" y="368706"/>
                  </a:lnTo>
                  <a:lnTo>
                    <a:pt x="1049934" y="369150"/>
                  </a:lnTo>
                  <a:lnTo>
                    <a:pt x="1043190" y="370992"/>
                  </a:lnTo>
                  <a:lnTo>
                    <a:pt x="1040015" y="372376"/>
                  </a:lnTo>
                  <a:lnTo>
                    <a:pt x="1037043" y="374243"/>
                  </a:lnTo>
                  <a:lnTo>
                    <a:pt x="1037043" y="386207"/>
                  </a:lnTo>
                  <a:lnTo>
                    <a:pt x="1041552" y="383209"/>
                  </a:lnTo>
                  <a:lnTo>
                    <a:pt x="1045476" y="381012"/>
                  </a:lnTo>
                  <a:lnTo>
                    <a:pt x="1052220" y="378206"/>
                  </a:lnTo>
                  <a:lnTo>
                    <a:pt x="1055243" y="377520"/>
                  </a:lnTo>
                  <a:lnTo>
                    <a:pt x="1061720" y="377520"/>
                  </a:lnTo>
                  <a:lnTo>
                    <a:pt x="1064818" y="378587"/>
                  </a:lnTo>
                  <a:lnTo>
                    <a:pt x="1069708" y="382816"/>
                  </a:lnTo>
                  <a:lnTo>
                    <a:pt x="1070952" y="385419"/>
                  </a:lnTo>
                  <a:lnTo>
                    <a:pt x="1070952" y="391312"/>
                  </a:lnTo>
                  <a:lnTo>
                    <a:pt x="1070152" y="393839"/>
                  </a:lnTo>
                  <a:lnTo>
                    <a:pt x="1067003" y="398348"/>
                  </a:lnTo>
                  <a:lnTo>
                    <a:pt x="1064133" y="400875"/>
                  </a:lnTo>
                  <a:lnTo>
                    <a:pt x="1051204" y="409562"/>
                  </a:lnTo>
                  <a:lnTo>
                    <a:pt x="1045451" y="413473"/>
                  </a:lnTo>
                  <a:lnTo>
                    <a:pt x="1041400" y="417779"/>
                  </a:lnTo>
                  <a:lnTo>
                    <a:pt x="1036688" y="427215"/>
                  </a:lnTo>
                  <a:lnTo>
                    <a:pt x="1035507" y="433565"/>
                  </a:lnTo>
                  <a:lnTo>
                    <a:pt x="1035507" y="441528"/>
                  </a:lnTo>
                  <a:lnTo>
                    <a:pt x="1035697" y="446062"/>
                  </a:lnTo>
                  <a:lnTo>
                    <a:pt x="1081087" y="446062"/>
                  </a:lnTo>
                  <a:lnTo>
                    <a:pt x="1081087" y="436765"/>
                  </a:lnTo>
                  <a:lnTo>
                    <a:pt x="1047191" y="436765"/>
                  </a:lnTo>
                  <a:lnTo>
                    <a:pt x="1047191" y="430999"/>
                  </a:lnTo>
                  <a:lnTo>
                    <a:pt x="1048105" y="427863"/>
                  </a:lnTo>
                  <a:lnTo>
                    <a:pt x="1051826" y="422427"/>
                  </a:lnTo>
                  <a:lnTo>
                    <a:pt x="1055268" y="419392"/>
                  </a:lnTo>
                  <a:lnTo>
                    <a:pt x="1072680" y="407962"/>
                  </a:lnTo>
                  <a:lnTo>
                    <a:pt x="1076502" y="404533"/>
                  </a:lnTo>
                  <a:lnTo>
                    <a:pt x="1081163" y="397751"/>
                  </a:lnTo>
                  <a:lnTo>
                    <a:pt x="1082332" y="393979"/>
                  </a:lnTo>
                  <a:lnTo>
                    <a:pt x="1082332" y="383311"/>
                  </a:lnTo>
                  <a:close/>
                </a:path>
                <a:path w="1233170" h="448310">
                  <a:moveTo>
                    <a:pt x="1086980" y="0"/>
                  </a:moveTo>
                  <a:lnTo>
                    <a:pt x="1065047" y="0"/>
                  </a:lnTo>
                  <a:lnTo>
                    <a:pt x="1065047" y="355333"/>
                  </a:lnTo>
                  <a:lnTo>
                    <a:pt x="1086980" y="355333"/>
                  </a:lnTo>
                  <a:lnTo>
                    <a:pt x="1086980" y="0"/>
                  </a:lnTo>
                  <a:close/>
                </a:path>
                <a:path w="1233170" h="448310">
                  <a:moveTo>
                    <a:pt x="1147254" y="0"/>
                  </a:moveTo>
                  <a:lnTo>
                    <a:pt x="1114361" y="0"/>
                  </a:lnTo>
                  <a:lnTo>
                    <a:pt x="1114361" y="355333"/>
                  </a:lnTo>
                  <a:lnTo>
                    <a:pt x="1147254" y="355333"/>
                  </a:lnTo>
                  <a:lnTo>
                    <a:pt x="1147254" y="0"/>
                  </a:lnTo>
                  <a:close/>
                </a:path>
                <a:path w="1233170" h="448310">
                  <a:moveTo>
                    <a:pt x="1170762" y="386930"/>
                  </a:moveTo>
                  <a:lnTo>
                    <a:pt x="1168438" y="380492"/>
                  </a:lnTo>
                  <a:lnTo>
                    <a:pt x="1165720" y="377761"/>
                  </a:lnTo>
                  <a:lnTo>
                    <a:pt x="1159751" y="371741"/>
                  </a:lnTo>
                  <a:lnTo>
                    <a:pt x="1159751" y="388632"/>
                  </a:lnTo>
                  <a:lnTo>
                    <a:pt x="1159751" y="398068"/>
                  </a:lnTo>
                  <a:lnTo>
                    <a:pt x="1158405" y="401853"/>
                  </a:lnTo>
                  <a:lnTo>
                    <a:pt x="1153007" y="407555"/>
                  </a:lnTo>
                  <a:lnTo>
                    <a:pt x="1149426" y="408978"/>
                  </a:lnTo>
                  <a:lnTo>
                    <a:pt x="1140383" y="408978"/>
                  </a:lnTo>
                  <a:lnTo>
                    <a:pt x="1136751" y="407606"/>
                  </a:lnTo>
                  <a:lnTo>
                    <a:pt x="1131455" y="402145"/>
                  </a:lnTo>
                  <a:lnTo>
                    <a:pt x="1130134" y="398449"/>
                  </a:lnTo>
                  <a:lnTo>
                    <a:pt x="1130160" y="388632"/>
                  </a:lnTo>
                  <a:lnTo>
                    <a:pt x="1131430" y="384784"/>
                  </a:lnTo>
                  <a:lnTo>
                    <a:pt x="1134033" y="381990"/>
                  </a:lnTo>
                  <a:lnTo>
                    <a:pt x="1136611" y="379171"/>
                  </a:lnTo>
                  <a:lnTo>
                    <a:pt x="1140256" y="377761"/>
                  </a:lnTo>
                  <a:lnTo>
                    <a:pt x="1149388" y="377761"/>
                  </a:lnTo>
                  <a:lnTo>
                    <a:pt x="1152982" y="379183"/>
                  </a:lnTo>
                  <a:lnTo>
                    <a:pt x="1155687" y="382054"/>
                  </a:lnTo>
                  <a:lnTo>
                    <a:pt x="1158405" y="384873"/>
                  </a:lnTo>
                  <a:lnTo>
                    <a:pt x="1159751" y="388632"/>
                  </a:lnTo>
                  <a:lnTo>
                    <a:pt x="1159751" y="371741"/>
                  </a:lnTo>
                  <a:lnTo>
                    <a:pt x="1159103" y="371081"/>
                  </a:lnTo>
                  <a:lnTo>
                    <a:pt x="1152753" y="368706"/>
                  </a:lnTo>
                  <a:lnTo>
                    <a:pt x="1136929" y="368706"/>
                  </a:lnTo>
                  <a:lnTo>
                    <a:pt x="1130757" y="371017"/>
                  </a:lnTo>
                  <a:lnTo>
                    <a:pt x="1121422" y="380212"/>
                  </a:lnTo>
                  <a:lnTo>
                    <a:pt x="1119124" y="386308"/>
                  </a:lnTo>
                  <a:lnTo>
                    <a:pt x="1119124" y="401078"/>
                  </a:lnTo>
                  <a:lnTo>
                    <a:pt x="1121359" y="406958"/>
                  </a:lnTo>
                  <a:lnTo>
                    <a:pt x="1130376" y="416102"/>
                  </a:lnTo>
                  <a:lnTo>
                    <a:pt x="1136091" y="418401"/>
                  </a:lnTo>
                  <a:lnTo>
                    <a:pt x="1144663" y="418401"/>
                  </a:lnTo>
                  <a:lnTo>
                    <a:pt x="1146276" y="418249"/>
                  </a:lnTo>
                  <a:lnTo>
                    <a:pt x="1149413" y="417614"/>
                  </a:lnTo>
                  <a:lnTo>
                    <a:pt x="1150924" y="417118"/>
                  </a:lnTo>
                  <a:lnTo>
                    <a:pt x="1152385" y="416445"/>
                  </a:lnTo>
                  <a:lnTo>
                    <a:pt x="1149286" y="420928"/>
                  </a:lnTo>
                  <a:lnTo>
                    <a:pt x="1145565" y="425653"/>
                  </a:lnTo>
                  <a:lnTo>
                    <a:pt x="1136929" y="435597"/>
                  </a:lnTo>
                  <a:lnTo>
                    <a:pt x="1131874" y="440944"/>
                  </a:lnTo>
                  <a:lnTo>
                    <a:pt x="1126096" y="446671"/>
                  </a:lnTo>
                  <a:lnTo>
                    <a:pt x="1140650" y="446671"/>
                  </a:lnTo>
                  <a:lnTo>
                    <a:pt x="1164577" y="416445"/>
                  </a:lnTo>
                  <a:lnTo>
                    <a:pt x="1168387" y="409892"/>
                  </a:lnTo>
                  <a:lnTo>
                    <a:pt x="1168666" y="408978"/>
                  </a:lnTo>
                  <a:lnTo>
                    <a:pt x="1170762" y="402221"/>
                  </a:lnTo>
                  <a:lnTo>
                    <a:pt x="1170762" y="386930"/>
                  </a:lnTo>
                  <a:close/>
                </a:path>
                <a:path w="1233170" h="448310">
                  <a:moveTo>
                    <a:pt x="1171905" y="0"/>
                  </a:moveTo>
                  <a:lnTo>
                    <a:pt x="1162786" y="0"/>
                  </a:lnTo>
                  <a:lnTo>
                    <a:pt x="1162786" y="355320"/>
                  </a:lnTo>
                  <a:lnTo>
                    <a:pt x="1171905" y="355320"/>
                  </a:lnTo>
                  <a:lnTo>
                    <a:pt x="1171905" y="0"/>
                  </a:lnTo>
                  <a:close/>
                </a:path>
                <a:path w="1233170" h="448310">
                  <a:moveTo>
                    <a:pt x="1208430" y="0"/>
                  </a:moveTo>
                  <a:lnTo>
                    <a:pt x="1199311" y="0"/>
                  </a:lnTo>
                  <a:lnTo>
                    <a:pt x="1199311" y="429323"/>
                  </a:lnTo>
                  <a:lnTo>
                    <a:pt x="1208430" y="429323"/>
                  </a:lnTo>
                  <a:lnTo>
                    <a:pt x="1208430" y="0"/>
                  </a:lnTo>
                  <a:close/>
                </a:path>
                <a:path w="1233170" h="448310">
                  <a:moveTo>
                    <a:pt x="1233131" y="0"/>
                  </a:moveTo>
                  <a:lnTo>
                    <a:pt x="1223975" y="0"/>
                  </a:lnTo>
                  <a:lnTo>
                    <a:pt x="1223975" y="429323"/>
                  </a:lnTo>
                  <a:lnTo>
                    <a:pt x="1233131" y="429323"/>
                  </a:lnTo>
                  <a:lnTo>
                    <a:pt x="12331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54189" y="7082777"/>
              <a:ext cx="769429" cy="1159776"/>
            </a:xfrm>
            <a:prstGeom prst="rect">
              <a:avLst/>
            </a:prstGeom>
          </p:spPr>
        </p:pic>
      </p:grpSp>
      <p:sp>
        <p:nvSpPr>
          <p:cNvPr id="42" name="object 42"/>
          <p:cNvSpPr txBox="1"/>
          <p:nvPr/>
        </p:nvSpPr>
        <p:spPr>
          <a:xfrm>
            <a:off x="426913" y="165310"/>
            <a:ext cx="2028189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LONG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14" dirty="0">
                <a:solidFill>
                  <a:srgbClr val="FFFFFF"/>
                </a:solidFill>
                <a:latin typeface="Trebuchet MS"/>
                <a:cs typeface="Trebuchet MS"/>
              </a:rPr>
              <a:t>LIFE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75" dirty="0">
                <a:solidFill>
                  <a:srgbClr val="FFFFFF"/>
                </a:solidFill>
                <a:latin typeface="Trebuchet MS"/>
                <a:cs typeface="Trebuchet MS"/>
              </a:rPr>
              <a:t>NEC</a:t>
            </a:r>
            <a:r>
              <a:rPr sz="1500" b="1" spc="-31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500" b="1" spc="-60" dirty="0">
                <a:solidFill>
                  <a:srgbClr val="FFFFFF"/>
                </a:solidFill>
                <a:latin typeface="Trebuchet MS"/>
                <a:cs typeface="Trebuchet MS"/>
              </a:rPr>
              <a:t>AR</a:t>
            </a:r>
            <a:endParaRPr sz="1500">
              <a:latin typeface="Trebuchet MS"/>
              <a:cs typeface="Trebuchet MS"/>
            </a:endParaRPr>
          </a:p>
        </p:txBody>
      </p:sp>
      <p:pic>
        <p:nvPicPr>
          <p:cNvPr id="43" name="object 4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901821" y="1120241"/>
            <a:ext cx="298239" cy="657783"/>
          </a:xfrm>
          <a:prstGeom prst="rect">
            <a:avLst/>
          </a:prstGeom>
        </p:spPr>
      </p:pic>
      <p:sp>
        <p:nvSpPr>
          <p:cNvPr id="44" name="object 44"/>
          <p:cNvSpPr/>
          <p:nvPr/>
        </p:nvSpPr>
        <p:spPr>
          <a:xfrm>
            <a:off x="183178" y="8325593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30" h="19024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044"/>
                </a:lnTo>
                <a:lnTo>
                  <a:pt x="1124" y="1871674"/>
                </a:lnTo>
                <a:lnTo>
                  <a:pt x="8999" y="1893052"/>
                </a:lnTo>
                <a:lnTo>
                  <a:pt x="30373" y="1900928"/>
                </a:lnTo>
                <a:lnTo>
                  <a:pt x="71996" y="1902053"/>
                </a:lnTo>
                <a:lnTo>
                  <a:pt x="1666595" y="1902053"/>
                </a:lnTo>
                <a:lnTo>
                  <a:pt x="1708218" y="1900928"/>
                </a:lnTo>
                <a:lnTo>
                  <a:pt x="1729592" y="1893052"/>
                </a:lnTo>
                <a:lnTo>
                  <a:pt x="1737466" y="1871674"/>
                </a:lnTo>
                <a:lnTo>
                  <a:pt x="1738591" y="183004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326918" y="8387607"/>
            <a:ext cx="1457960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30835" marR="5080" indent="-318770">
              <a:lnSpc>
                <a:spcPct val="107700"/>
              </a:lnSpc>
              <a:spcBef>
                <a:spcPts val="100"/>
              </a:spcBef>
            </a:pP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MEDLEY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46" name="object 46"/>
          <p:cNvGraphicFramePr>
            <a:graphicFrameLocks noGrp="1"/>
          </p:cNvGraphicFramePr>
          <p:nvPr/>
        </p:nvGraphicFramePr>
        <p:xfrm>
          <a:off x="278011" y="950298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ZG-FME-B05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16005044005883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47" name="object 47"/>
          <p:cNvGrpSpPr/>
          <p:nvPr/>
        </p:nvGrpSpPr>
        <p:grpSpPr>
          <a:xfrm>
            <a:off x="349758" y="8829421"/>
            <a:ext cx="1370330" cy="513715"/>
            <a:chOff x="349758" y="8829421"/>
            <a:chExt cx="1370330" cy="513715"/>
          </a:xfrm>
        </p:grpSpPr>
        <p:sp>
          <p:nvSpPr>
            <p:cNvPr id="48" name="object 48"/>
            <p:cNvSpPr/>
            <p:nvPr/>
          </p:nvSpPr>
          <p:spPr>
            <a:xfrm>
              <a:off x="349758" y="8829421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30" h="513715">
                  <a:moveTo>
                    <a:pt x="1370177" y="0"/>
                  </a:moveTo>
                  <a:lnTo>
                    <a:pt x="0" y="0"/>
                  </a:lnTo>
                  <a:lnTo>
                    <a:pt x="0" y="513384"/>
                  </a:lnTo>
                  <a:lnTo>
                    <a:pt x="1370177" y="513384"/>
                  </a:lnTo>
                  <a:lnTo>
                    <a:pt x="13701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77215" y="8841295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09">
                  <a:moveTo>
                    <a:pt x="51663" y="414858"/>
                  </a:moveTo>
                  <a:lnTo>
                    <a:pt x="49390" y="409079"/>
                  </a:lnTo>
                  <a:lnTo>
                    <a:pt x="47167" y="406793"/>
                  </a:lnTo>
                  <a:lnTo>
                    <a:pt x="40640" y="400088"/>
                  </a:lnTo>
                  <a:lnTo>
                    <a:pt x="40640" y="417309"/>
                  </a:lnTo>
                  <a:lnTo>
                    <a:pt x="40589" y="427113"/>
                  </a:lnTo>
                  <a:lnTo>
                    <a:pt x="39357" y="430898"/>
                  </a:lnTo>
                  <a:lnTo>
                    <a:pt x="34213" y="436587"/>
                  </a:lnTo>
                  <a:lnTo>
                    <a:pt x="30645" y="438023"/>
                  </a:lnTo>
                  <a:lnTo>
                    <a:pt x="21463" y="438023"/>
                  </a:lnTo>
                  <a:lnTo>
                    <a:pt x="17792" y="436587"/>
                  </a:lnTo>
                  <a:lnTo>
                    <a:pt x="15074" y="433755"/>
                  </a:lnTo>
                  <a:lnTo>
                    <a:pt x="12369" y="430898"/>
                  </a:lnTo>
                  <a:lnTo>
                    <a:pt x="11023" y="427113"/>
                  </a:lnTo>
                  <a:lnTo>
                    <a:pt x="11125" y="417309"/>
                  </a:lnTo>
                  <a:lnTo>
                    <a:pt x="12369" y="413867"/>
                  </a:lnTo>
                  <a:lnTo>
                    <a:pt x="17716" y="408203"/>
                  </a:lnTo>
                  <a:lnTo>
                    <a:pt x="21310" y="406793"/>
                  </a:lnTo>
                  <a:lnTo>
                    <a:pt x="30416" y="406793"/>
                  </a:lnTo>
                  <a:lnTo>
                    <a:pt x="34061" y="408152"/>
                  </a:lnTo>
                  <a:lnTo>
                    <a:pt x="39319" y="413613"/>
                  </a:lnTo>
                  <a:lnTo>
                    <a:pt x="40640" y="417309"/>
                  </a:lnTo>
                  <a:lnTo>
                    <a:pt x="40640" y="400088"/>
                  </a:lnTo>
                  <a:lnTo>
                    <a:pt x="40360" y="399796"/>
                  </a:lnTo>
                  <a:lnTo>
                    <a:pt x="39128" y="399300"/>
                  </a:lnTo>
                  <a:lnTo>
                    <a:pt x="34683" y="397497"/>
                  </a:lnTo>
                  <a:lnTo>
                    <a:pt x="26238" y="397497"/>
                  </a:lnTo>
                  <a:lnTo>
                    <a:pt x="24625" y="397637"/>
                  </a:lnTo>
                  <a:lnTo>
                    <a:pt x="21450" y="398259"/>
                  </a:lnTo>
                  <a:lnTo>
                    <a:pt x="19900" y="398703"/>
                  </a:lnTo>
                  <a:lnTo>
                    <a:pt x="18389" y="399300"/>
                  </a:lnTo>
                  <a:lnTo>
                    <a:pt x="22733" y="393128"/>
                  </a:lnTo>
                  <a:lnTo>
                    <a:pt x="27038" y="387616"/>
                  </a:lnTo>
                  <a:lnTo>
                    <a:pt x="35560" y="377964"/>
                  </a:lnTo>
                  <a:lnTo>
                    <a:pt x="40068" y="373481"/>
                  </a:lnTo>
                  <a:lnTo>
                    <a:pt x="44805" y="369341"/>
                  </a:lnTo>
                  <a:lnTo>
                    <a:pt x="30835" y="369341"/>
                  </a:lnTo>
                  <a:lnTo>
                    <a:pt x="2489" y="405053"/>
                  </a:lnTo>
                  <a:lnTo>
                    <a:pt x="0" y="413092"/>
                  </a:lnTo>
                  <a:lnTo>
                    <a:pt x="0" y="428891"/>
                  </a:lnTo>
                  <a:lnTo>
                    <a:pt x="2362" y="435394"/>
                  </a:lnTo>
                  <a:lnTo>
                    <a:pt x="11849" y="445147"/>
                  </a:lnTo>
                  <a:lnTo>
                    <a:pt x="18186" y="447573"/>
                  </a:lnTo>
                  <a:lnTo>
                    <a:pt x="33667" y="447573"/>
                  </a:lnTo>
                  <a:lnTo>
                    <a:pt x="39814" y="445147"/>
                  </a:lnTo>
                  <a:lnTo>
                    <a:pt x="44564" y="440423"/>
                  </a:lnTo>
                  <a:lnTo>
                    <a:pt x="46926" y="438023"/>
                  </a:lnTo>
                  <a:lnTo>
                    <a:pt x="49288" y="435648"/>
                  </a:lnTo>
                  <a:lnTo>
                    <a:pt x="51663" y="429463"/>
                  </a:lnTo>
                  <a:lnTo>
                    <a:pt x="51663" y="414858"/>
                  </a:lnTo>
                  <a:close/>
                </a:path>
                <a:path w="1233170" h="448309">
                  <a:moveTo>
                    <a:pt x="88557" y="0"/>
                  </a:moveTo>
                  <a:lnTo>
                    <a:pt x="78511" y="0"/>
                  </a:lnTo>
                  <a:lnTo>
                    <a:pt x="78511" y="429323"/>
                  </a:lnTo>
                  <a:lnTo>
                    <a:pt x="88557" y="429323"/>
                  </a:lnTo>
                  <a:lnTo>
                    <a:pt x="88557" y="0"/>
                  </a:lnTo>
                  <a:close/>
                </a:path>
                <a:path w="1233170" h="448309">
                  <a:moveTo>
                    <a:pt x="112306" y="0"/>
                  </a:moveTo>
                  <a:lnTo>
                    <a:pt x="103162" y="0"/>
                  </a:lnTo>
                  <a:lnTo>
                    <a:pt x="103162" y="429323"/>
                  </a:lnTo>
                  <a:lnTo>
                    <a:pt x="112306" y="429323"/>
                  </a:lnTo>
                  <a:lnTo>
                    <a:pt x="112306" y="0"/>
                  </a:lnTo>
                  <a:close/>
                </a:path>
                <a:path w="1233170" h="448309">
                  <a:moveTo>
                    <a:pt x="173507" y="12"/>
                  </a:moveTo>
                  <a:lnTo>
                    <a:pt x="151587" y="12"/>
                  </a:lnTo>
                  <a:lnTo>
                    <a:pt x="151587" y="355346"/>
                  </a:lnTo>
                  <a:lnTo>
                    <a:pt x="173507" y="355346"/>
                  </a:lnTo>
                  <a:lnTo>
                    <a:pt x="173507" y="12"/>
                  </a:lnTo>
                  <a:close/>
                </a:path>
                <a:path w="1233170" h="448309">
                  <a:moveTo>
                    <a:pt x="184111" y="399326"/>
                  </a:moveTo>
                  <a:lnTo>
                    <a:pt x="183426" y="391807"/>
                  </a:lnTo>
                  <a:lnTo>
                    <a:pt x="180708" y="379831"/>
                  </a:lnTo>
                  <a:lnTo>
                    <a:pt x="179692" y="377672"/>
                  </a:lnTo>
                  <a:lnTo>
                    <a:pt x="178739" y="375627"/>
                  </a:lnTo>
                  <a:lnTo>
                    <a:pt x="176110" y="373151"/>
                  </a:lnTo>
                  <a:lnTo>
                    <a:pt x="174599" y="371690"/>
                  </a:lnTo>
                  <a:lnTo>
                    <a:pt x="173037" y="370928"/>
                  </a:lnTo>
                  <a:lnTo>
                    <a:pt x="173037" y="416979"/>
                  </a:lnTo>
                  <a:lnTo>
                    <a:pt x="172783" y="421995"/>
                  </a:lnTo>
                  <a:lnTo>
                    <a:pt x="172173" y="426529"/>
                  </a:lnTo>
                  <a:lnTo>
                    <a:pt x="171538" y="431025"/>
                  </a:lnTo>
                  <a:lnTo>
                    <a:pt x="170599" y="434098"/>
                  </a:lnTo>
                  <a:lnTo>
                    <a:pt x="169316" y="435686"/>
                  </a:lnTo>
                  <a:lnTo>
                    <a:pt x="168567" y="436651"/>
                  </a:lnTo>
                  <a:lnTo>
                    <a:pt x="167360" y="437349"/>
                  </a:lnTo>
                  <a:lnTo>
                    <a:pt x="164084" y="438162"/>
                  </a:lnTo>
                  <a:lnTo>
                    <a:pt x="161607" y="438365"/>
                  </a:lnTo>
                  <a:lnTo>
                    <a:pt x="153974" y="438365"/>
                  </a:lnTo>
                  <a:lnTo>
                    <a:pt x="151079" y="438048"/>
                  </a:lnTo>
                  <a:lnTo>
                    <a:pt x="147993" y="436727"/>
                  </a:lnTo>
                  <a:lnTo>
                    <a:pt x="146875" y="435483"/>
                  </a:lnTo>
                  <a:lnTo>
                    <a:pt x="146164" y="433730"/>
                  </a:lnTo>
                  <a:lnTo>
                    <a:pt x="145249" y="431647"/>
                  </a:lnTo>
                  <a:lnTo>
                    <a:pt x="144564" y="428472"/>
                  </a:lnTo>
                  <a:lnTo>
                    <a:pt x="143700" y="419862"/>
                  </a:lnTo>
                  <a:lnTo>
                    <a:pt x="143573" y="416979"/>
                  </a:lnTo>
                  <a:lnTo>
                    <a:pt x="143560" y="399326"/>
                  </a:lnTo>
                  <a:lnTo>
                    <a:pt x="143751" y="395325"/>
                  </a:lnTo>
                  <a:lnTo>
                    <a:pt x="154584" y="377672"/>
                  </a:lnTo>
                  <a:lnTo>
                    <a:pt x="161950" y="377672"/>
                  </a:lnTo>
                  <a:lnTo>
                    <a:pt x="173037" y="416979"/>
                  </a:lnTo>
                  <a:lnTo>
                    <a:pt x="173037" y="370928"/>
                  </a:lnTo>
                  <a:lnTo>
                    <a:pt x="172326" y="370573"/>
                  </a:lnTo>
                  <a:lnTo>
                    <a:pt x="169354" y="369824"/>
                  </a:lnTo>
                  <a:lnTo>
                    <a:pt x="166382" y="369112"/>
                  </a:lnTo>
                  <a:lnTo>
                    <a:pt x="162661" y="368744"/>
                  </a:lnTo>
                  <a:lnTo>
                    <a:pt x="153200" y="368744"/>
                  </a:lnTo>
                  <a:lnTo>
                    <a:pt x="132473" y="416979"/>
                  </a:lnTo>
                  <a:lnTo>
                    <a:pt x="133019" y="423633"/>
                  </a:lnTo>
                  <a:lnTo>
                    <a:pt x="153200" y="447789"/>
                  </a:lnTo>
                  <a:lnTo>
                    <a:pt x="163258" y="447789"/>
                  </a:lnTo>
                  <a:lnTo>
                    <a:pt x="179895" y="438365"/>
                  </a:lnTo>
                  <a:lnTo>
                    <a:pt x="181229" y="435114"/>
                  </a:lnTo>
                  <a:lnTo>
                    <a:pt x="183527" y="424027"/>
                  </a:lnTo>
                  <a:lnTo>
                    <a:pt x="184111" y="416979"/>
                  </a:lnTo>
                  <a:lnTo>
                    <a:pt x="184111" y="399326"/>
                  </a:lnTo>
                  <a:close/>
                </a:path>
                <a:path w="1233170" h="448309">
                  <a:moveTo>
                    <a:pt x="198170" y="12"/>
                  </a:moveTo>
                  <a:lnTo>
                    <a:pt x="189039" y="12"/>
                  </a:lnTo>
                  <a:lnTo>
                    <a:pt x="189039" y="355333"/>
                  </a:lnTo>
                  <a:lnTo>
                    <a:pt x="198170" y="355333"/>
                  </a:lnTo>
                  <a:lnTo>
                    <a:pt x="198170" y="12"/>
                  </a:lnTo>
                  <a:close/>
                </a:path>
                <a:path w="1233170" h="448309">
                  <a:moveTo>
                    <a:pt x="221919" y="12"/>
                  </a:moveTo>
                  <a:lnTo>
                    <a:pt x="212788" y="12"/>
                  </a:lnTo>
                  <a:lnTo>
                    <a:pt x="212788" y="355333"/>
                  </a:lnTo>
                  <a:lnTo>
                    <a:pt x="221919" y="355333"/>
                  </a:lnTo>
                  <a:lnTo>
                    <a:pt x="221919" y="12"/>
                  </a:lnTo>
                  <a:close/>
                </a:path>
                <a:path w="1233170" h="448309">
                  <a:moveTo>
                    <a:pt x="269049" y="399326"/>
                  </a:moveTo>
                  <a:lnTo>
                    <a:pt x="261061" y="373151"/>
                  </a:lnTo>
                  <a:lnTo>
                    <a:pt x="259549" y="371690"/>
                  </a:lnTo>
                  <a:lnTo>
                    <a:pt x="257987" y="370928"/>
                  </a:lnTo>
                  <a:lnTo>
                    <a:pt x="257987" y="416979"/>
                  </a:lnTo>
                  <a:lnTo>
                    <a:pt x="257733" y="421995"/>
                  </a:lnTo>
                  <a:lnTo>
                    <a:pt x="246557" y="438365"/>
                  </a:lnTo>
                  <a:lnTo>
                    <a:pt x="238925" y="438365"/>
                  </a:lnTo>
                  <a:lnTo>
                    <a:pt x="236029" y="438048"/>
                  </a:lnTo>
                  <a:lnTo>
                    <a:pt x="232943" y="436727"/>
                  </a:lnTo>
                  <a:lnTo>
                    <a:pt x="231813" y="435483"/>
                  </a:lnTo>
                  <a:lnTo>
                    <a:pt x="231101" y="433730"/>
                  </a:lnTo>
                  <a:lnTo>
                    <a:pt x="230187" y="431647"/>
                  </a:lnTo>
                  <a:lnTo>
                    <a:pt x="229514" y="428472"/>
                  </a:lnTo>
                  <a:lnTo>
                    <a:pt x="228638" y="419862"/>
                  </a:lnTo>
                  <a:lnTo>
                    <a:pt x="228511" y="416979"/>
                  </a:lnTo>
                  <a:lnTo>
                    <a:pt x="228498" y="399326"/>
                  </a:lnTo>
                  <a:lnTo>
                    <a:pt x="228688" y="395325"/>
                  </a:lnTo>
                  <a:lnTo>
                    <a:pt x="229247" y="390867"/>
                  </a:lnTo>
                  <a:lnTo>
                    <a:pt x="229755" y="386524"/>
                  </a:lnTo>
                  <a:lnTo>
                    <a:pt x="239534" y="377672"/>
                  </a:lnTo>
                  <a:lnTo>
                    <a:pt x="246900" y="377672"/>
                  </a:lnTo>
                  <a:lnTo>
                    <a:pt x="257987" y="416979"/>
                  </a:lnTo>
                  <a:lnTo>
                    <a:pt x="257987" y="370928"/>
                  </a:lnTo>
                  <a:lnTo>
                    <a:pt x="257276" y="370573"/>
                  </a:lnTo>
                  <a:lnTo>
                    <a:pt x="254304" y="369824"/>
                  </a:lnTo>
                  <a:lnTo>
                    <a:pt x="251333" y="369112"/>
                  </a:lnTo>
                  <a:lnTo>
                    <a:pt x="247611" y="368744"/>
                  </a:lnTo>
                  <a:lnTo>
                    <a:pt x="238150" y="368744"/>
                  </a:lnTo>
                  <a:lnTo>
                    <a:pt x="217424" y="416979"/>
                  </a:lnTo>
                  <a:lnTo>
                    <a:pt x="217970" y="423633"/>
                  </a:lnTo>
                  <a:lnTo>
                    <a:pt x="238150" y="447789"/>
                  </a:lnTo>
                  <a:lnTo>
                    <a:pt x="248208" y="447789"/>
                  </a:lnTo>
                  <a:lnTo>
                    <a:pt x="267309" y="429564"/>
                  </a:lnTo>
                  <a:lnTo>
                    <a:pt x="268478" y="424027"/>
                  </a:lnTo>
                  <a:lnTo>
                    <a:pt x="269049" y="416979"/>
                  </a:lnTo>
                  <a:lnTo>
                    <a:pt x="269049" y="399326"/>
                  </a:lnTo>
                  <a:close/>
                </a:path>
                <a:path w="1233170" h="448309">
                  <a:moveTo>
                    <a:pt x="283121" y="12"/>
                  </a:moveTo>
                  <a:lnTo>
                    <a:pt x="249326" y="12"/>
                  </a:lnTo>
                  <a:lnTo>
                    <a:pt x="249326" y="355346"/>
                  </a:lnTo>
                  <a:lnTo>
                    <a:pt x="283121" y="355346"/>
                  </a:lnTo>
                  <a:lnTo>
                    <a:pt x="283121" y="12"/>
                  </a:lnTo>
                  <a:close/>
                </a:path>
                <a:path w="1233170" h="448309">
                  <a:moveTo>
                    <a:pt x="331533" y="12"/>
                  </a:moveTo>
                  <a:lnTo>
                    <a:pt x="298653" y="12"/>
                  </a:lnTo>
                  <a:lnTo>
                    <a:pt x="298653" y="355346"/>
                  </a:lnTo>
                  <a:lnTo>
                    <a:pt x="331533" y="355346"/>
                  </a:lnTo>
                  <a:lnTo>
                    <a:pt x="331533" y="12"/>
                  </a:lnTo>
                  <a:close/>
                </a:path>
                <a:path w="1233170" h="448309">
                  <a:moveTo>
                    <a:pt x="350088" y="412318"/>
                  </a:moveTo>
                  <a:lnTo>
                    <a:pt x="347586" y="406387"/>
                  </a:lnTo>
                  <a:lnTo>
                    <a:pt x="337591" y="397205"/>
                  </a:lnTo>
                  <a:lnTo>
                    <a:pt x="331139" y="394931"/>
                  </a:lnTo>
                  <a:lnTo>
                    <a:pt x="318020" y="395058"/>
                  </a:lnTo>
                  <a:lnTo>
                    <a:pt x="318858" y="379133"/>
                  </a:lnTo>
                  <a:lnTo>
                    <a:pt x="347764" y="379133"/>
                  </a:lnTo>
                  <a:lnTo>
                    <a:pt x="347764" y="369951"/>
                  </a:lnTo>
                  <a:lnTo>
                    <a:pt x="309333" y="369951"/>
                  </a:lnTo>
                  <a:lnTo>
                    <a:pt x="306882" y="405193"/>
                  </a:lnTo>
                  <a:lnTo>
                    <a:pt x="316395" y="404177"/>
                  </a:lnTo>
                  <a:lnTo>
                    <a:pt x="325767" y="404101"/>
                  </a:lnTo>
                  <a:lnTo>
                    <a:pt x="330504" y="405422"/>
                  </a:lnTo>
                  <a:lnTo>
                    <a:pt x="337362" y="410781"/>
                  </a:lnTo>
                  <a:lnTo>
                    <a:pt x="339077" y="414401"/>
                  </a:lnTo>
                  <a:lnTo>
                    <a:pt x="339077" y="425069"/>
                  </a:lnTo>
                  <a:lnTo>
                    <a:pt x="336588" y="429755"/>
                  </a:lnTo>
                  <a:lnTo>
                    <a:pt x="326669" y="436448"/>
                  </a:lnTo>
                  <a:lnTo>
                    <a:pt x="319697" y="438137"/>
                  </a:lnTo>
                  <a:lnTo>
                    <a:pt x="310692" y="438137"/>
                  </a:lnTo>
                  <a:lnTo>
                    <a:pt x="306641" y="438010"/>
                  </a:lnTo>
                  <a:lnTo>
                    <a:pt x="306641" y="447560"/>
                  </a:lnTo>
                  <a:lnTo>
                    <a:pt x="309562" y="447560"/>
                  </a:lnTo>
                  <a:lnTo>
                    <a:pt x="318554" y="447090"/>
                  </a:lnTo>
                  <a:lnTo>
                    <a:pt x="350088" y="428320"/>
                  </a:lnTo>
                  <a:lnTo>
                    <a:pt x="350088" y="412318"/>
                  </a:lnTo>
                  <a:close/>
                </a:path>
                <a:path w="1233170" h="448309">
                  <a:moveTo>
                    <a:pt x="368071" y="12"/>
                  </a:moveTo>
                  <a:lnTo>
                    <a:pt x="358940" y="12"/>
                  </a:lnTo>
                  <a:lnTo>
                    <a:pt x="358940" y="355333"/>
                  </a:lnTo>
                  <a:lnTo>
                    <a:pt x="368071" y="355333"/>
                  </a:lnTo>
                  <a:lnTo>
                    <a:pt x="368071" y="12"/>
                  </a:lnTo>
                  <a:close/>
                </a:path>
                <a:path w="1233170" h="448309">
                  <a:moveTo>
                    <a:pt x="392734" y="12"/>
                  </a:moveTo>
                  <a:lnTo>
                    <a:pt x="383603" y="12"/>
                  </a:lnTo>
                  <a:lnTo>
                    <a:pt x="383603" y="355333"/>
                  </a:lnTo>
                  <a:lnTo>
                    <a:pt x="392734" y="355333"/>
                  </a:lnTo>
                  <a:lnTo>
                    <a:pt x="392734" y="12"/>
                  </a:lnTo>
                  <a:close/>
                </a:path>
                <a:path w="1233170" h="448309">
                  <a:moveTo>
                    <a:pt x="439864" y="399326"/>
                  </a:moveTo>
                  <a:lnTo>
                    <a:pt x="439191" y="391807"/>
                  </a:lnTo>
                  <a:lnTo>
                    <a:pt x="436473" y="379831"/>
                  </a:lnTo>
                  <a:lnTo>
                    <a:pt x="435457" y="377672"/>
                  </a:lnTo>
                  <a:lnTo>
                    <a:pt x="434505" y="375627"/>
                  </a:lnTo>
                  <a:lnTo>
                    <a:pt x="431876" y="373151"/>
                  </a:lnTo>
                  <a:lnTo>
                    <a:pt x="430364" y="371690"/>
                  </a:lnTo>
                  <a:lnTo>
                    <a:pt x="428802" y="370928"/>
                  </a:lnTo>
                  <a:lnTo>
                    <a:pt x="428802" y="416979"/>
                  </a:lnTo>
                  <a:lnTo>
                    <a:pt x="428548" y="421995"/>
                  </a:lnTo>
                  <a:lnTo>
                    <a:pt x="427939" y="426529"/>
                  </a:lnTo>
                  <a:lnTo>
                    <a:pt x="427304" y="431025"/>
                  </a:lnTo>
                  <a:lnTo>
                    <a:pt x="426364" y="434098"/>
                  </a:lnTo>
                  <a:lnTo>
                    <a:pt x="425081" y="435686"/>
                  </a:lnTo>
                  <a:lnTo>
                    <a:pt x="424332" y="436651"/>
                  </a:lnTo>
                  <a:lnTo>
                    <a:pt x="423125" y="437349"/>
                  </a:lnTo>
                  <a:lnTo>
                    <a:pt x="421487" y="437743"/>
                  </a:lnTo>
                  <a:lnTo>
                    <a:pt x="419862" y="438162"/>
                  </a:lnTo>
                  <a:lnTo>
                    <a:pt x="417372" y="438365"/>
                  </a:lnTo>
                  <a:lnTo>
                    <a:pt x="409740" y="438365"/>
                  </a:lnTo>
                  <a:lnTo>
                    <a:pt x="406844" y="438048"/>
                  </a:lnTo>
                  <a:lnTo>
                    <a:pt x="403758" y="436727"/>
                  </a:lnTo>
                  <a:lnTo>
                    <a:pt x="402640" y="435483"/>
                  </a:lnTo>
                  <a:lnTo>
                    <a:pt x="401929" y="433730"/>
                  </a:lnTo>
                  <a:lnTo>
                    <a:pt x="401002" y="431647"/>
                  </a:lnTo>
                  <a:lnTo>
                    <a:pt x="400329" y="428472"/>
                  </a:lnTo>
                  <a:lnTo>
                    <a:pt x="399453" y="419862"/>
                  </a:lnTo>
                  <a:lnTo>
                    <a:pt x="399338" y="416979"/>
                  </a:lnTo>
                  <a:lnTo>
                    <a:pt x="399326" y="399326"/>
                  </a:lnTo>
                  <a:lnTo>
                    <a:pt x="399516" y="395325"/>
                  </a:lnTo>
                  <a:lnTo>
                    <a:pt x="400050" y="390969"/>
                  </a:lnTo>
                  <a:lnTo>
                    <a:pt x="400570" y="386524"/>
                  </a:lnTo>
                  <a:lnTo>
                    <a:pt x="410349" y="377672"/>
                  </a:lnTo>
                  <a:lnTo>
                    <a:pt x="417715" y="377672"/>
                  </a:lnTo>
                  <a:lnTo>
                    <a:pt x="428802" y="416979"/>
                  </a:lnTo>
                  <a:lnTo>
                    <a:pt x="428802" y="370928"/>
                  </a:lnTo>
                  <a:lnTo>
                    <a:pt x="428091" y="370573"/>
                  </a:lnTo>
                  <a:lnTo>
                    <a:pt x="425119" y="369824"/>
                  </a:lnTo>
                  <a:lnTo>
                    <a:pt x="422148" y="369112"/>
                  </a:lnTo>
                  <a:lnTo>
                    <a:pt x="418426" y="368744"/>
                  </a:lnTo>
                  <a:lnTo>
                    <a:pt x="408965" y="368744"/>
                  </a:lnTo>
                  <a:lnTo>
                    <a:pt x="388239" y="416979"/>
                  </a:lnTo>
                  <a:lnTo>
                    <a:pt x="388785" y="423633"/>
                  </a:lnTo>
                  <a:lnTo>
                    <a:pt x="408965" y="447789"/>
                  </a:lnTo>
                  <a:lnTo>
                    <a:pt x="419023" y="447789"/>
                  </a:lnTo>
                  <a:lnTo>
                    <a:pt x="435660" y="438365"/>
                  </a:lnTo>
                  <a:lnTo>
                    <a:pt x="436994" y="435114"/>
                  </a:lnTo>
                  <a:lnTo>
                    <a:pt x="439293" y="424027"/>
                  </a:lnTo>
                  <a:lnTo>
                    <a:pt x="439864" y="416979"/>
                  </a:lnTo>
                  <a:lnTo>
                    <a:pt x="439864" y="399326"/>
                  </a:lnTo>
                  <a:close/>
                </a:path>
                <a:path w="1233170" h="448309">
                  <a:moveTo>
                    <a:pt x="453923" y="12"/>
                  </a:moveTo>
                  <a:lnTo>
                    <a:pt x="420141" y="12"/>
                  </a:lnTo>
                  <a:lnTo>
                    <a:pt x="420141" y="355346"/>
                  </a:lnTo>
                  <a:lnTo>
                    <a:pt x="453923" y="355346"/>
                  </a:lnTo>
                  <a:lnTo>
                    <a:pt x="453923" y="12"/>
                  </a:lnTo>
                  <a:close/>
                </a:path>
                <a:path w="1233170" h="448309">
                  <a:moveTo>
                    <a:pt x="477697" y="12"/>
                  </a:moveTo>
                  <a:lnTo>
                    <a:pt x="468553" y="12"/>
                  </a:lnTo>
                  <a:lnTo>
                    <a:pt x="468553" y="355333"/>
                  </a:lnTo>
                  <a:lnTo>
                    <a:pt x="477697" y="355333"/>
                  </a:lnTo>
                  <a:lnTo>
                    <a:pt x="477697" y="12"/>
                  </a:lnTo>
                  <a:close/>
                </a:path>
                <a:path w="1233170" h="448309">
                  <a:moveTo>
                    <a:pt x="524090" y="420014"/>
                  </a:moveTo>
                  <a:lnTo>
                    <a:pt x="514057" y="420014"/>
                  </a:lnTo>
                  <a:lnTo>
                    <a:pt x="514057" y="403860"/>
                  </a:lnTo>
                  <a:lnTo>
                    <a:pt x="503770" y="403860"/>
                  </a:lnTo>
                  <a:lnTo>
                    <a:pt x="503770" y="420014"/>
                  </a:lnTo>
                  <a:lnTo>
                    <a:pt x="484327" y="420014"/>
                  </a:lnTo>
                  <a:lnTo>
                    <a:pt x="508203" y="369341"/>
                  </a:lnTo>
                  <a:lnTo>
                    <a:pt x="497179" y="369341"/>
                  </a:lnTo>
                  <a:lnTo>
                    <a:pt x="474268" y="418071"/>
                  </a:lnTo>
                  <a:lnTo>
                    <a:pt x="474268" y="429437"/>
                  </a:lnTo>
                  <a:lnTo>
                    <a:pt x="503770" y="429437"/>
                  </a:lnTo>
                  <a:lnTo>
                    <a:pt x="503770" y="446697"/>
                  </a:lnTo>
                  <a:lnTo>
                    <a:pt x="514057" y="446697"/>
                  </a:lnTo>
                  <a:lnTo>
                    <a:pt x="514057" y="429437"/>
                  </a:lnTo>
                  <a:lnTo>
                    <a:pt x="524090" y="429437"/>
                  </a:lnTo>
                  <a:lnTo>
                    <a:pt x="524090" y="420014"/>
                  </a:lnTo>
                  <a:close/>
                </a:path>
                <a:path w="1233170" h="448309">
                  <a:moveTo>
                    <a:pt x="538886" y="12"/>
                  </a:moveTo>
                  <a:lnTo>
                    <a:pt x="516966" y="12"/>
                  </a:lnTo>
                  <a:lnTo>
                    <a:pt x="516966" y="355346"/>
                  </a:lnTo>
                  <a:lnTo>
                    <a:pt x="538886" y="355346"/>
                  </a:lnTo>
                  <a:lnTo>
                    <a:pt x="538886" y="12"/>
                  </a:lnTo>
                  <a:close/>
                </a:path>
                <a:path w="1233170" h="448309">
                  <a:moveTo>
                    <a:pt x="562622" y="12"/>
                  </a:moveTo>
                  <a:lnTo>
                    <a:pt x="553504" y="12"/>
                  </a:lnTo>
                  <a:lnTo>
                    <a:pt x="553504" y="355333"/>
                  </a:lnTo>
                  <a:lnTo>
                    <a:pt x="562622" y="355333"/>
                  </a:lnTo>
                  <a:lnTo>
                    <a:pt x="562622" y="12"/>
                  </a:lnTo>
                  <a:close/>
                </a:path>
                <a:path w="1233170" h="448309">
                  <a:moveTo>
                    <a:pt x="609041" y="420014"/>
                  </a:moveTo>
                  <a:lnTo>
                    <a:pt x="598995" y="420014"/>
                  </a:lnTo>
                  <a:lnTo>
                    <a:pt x="598995" y="403860"/>
                  </a:lnTo>
                  <a:lnTo>
                    <a:pt x="588721" y="403860"/>
                  </a:lnTo>
                  <a:lnTo>
                    <a:pt x="588721" y="420014"/>
                  </a:lnTo>
                  <a:lnTo>
                    <a:pt x="569277" y="420014"/>
                  </a:lnTo>
                  <a:lnTo>
                    <a:pt x="593153" y="369341"/>
                  </a:lnTo>
                  <a:lnTo>
                    <a:pt x="582129" y="369341"/>
                  </a:lnTo>
                  <a:lnTo>
                    <a:pt x="559219" y="418071"/>
                  </a:lnTo>
                  <a:lnTo>
                    <a:pt x="559219" y="429437"/>
                  </a:lnTo>
                  <a:lnTo>
                    <a:pt x="588721" y="429437"/>
                  </a:lnTo>
                  <a:lnTo>
                    <a:pt x="588721" y="446697"/>
                  </a:lnTo>
                  <a:lnTo>
                    <a:pt x="598995" y="446697"/>
                  </a:lnTo>
                  <a:lnTo>
                    <a:pt x="598995" y="429437"/>
                  </a:lnTo>
                  <a:lnTo>
                    <a:pt x="609041" y="429437"/>
                  </a:lnTo>
                  <a:lnTo>
                    <a:pt x="609041" y="420014"/>
                  </a:lnTo>
                  <a:close/>
                </a:path>
                <a:path w="1233170" h="448309">
                  <a:moveTo>
                    <a:pt x="623836" y="12"/>
                  </a:moveTo>
                  <a:lnTo>
                    <a:pt x="602830" y="12"/>
                  </a:lnTo>
                  <a:lnTo>
                    <a:pt x="602830" y="355346"/>
                  </a:lnTo>
                  <a:lnTo>
                    <a:pt x="623836" y="355346"/>
                  </a:lnTo>
                  <a:lnTo>
                    <a:pt x="623836" y="12"/>
                  </a:lnTo>
                  <a:close/>
                </a:path>
                <a:path w="1233170" h="448309">
                  <a:moveTo>
                    <a:pt x="648500" y="0"/>
                  </a:moveTo>
                  <a:lnTo>
                    <a:pt x="639368" y="0"/>
                  </a:lnTo>
                  <a:lnTo>
                    <a:pt x="639368" y="429323"/>
                  </a:lnTo>
                  <a:lnTo>
                    <a:pt x="648500" y="429323"/>
                  </a:lnTo>
                  <a:lnTo>
                    <a:pt x="648500" y="0"/>
                  </a:lnTo>
                  <a:close/>
                </a:path>
                <a:path w="1233170" h="448309">
                  <a:moveTo>
                    <a:pt x="672249" y="0"/>
                  </a:moveTo>
                  <a:lnTo>
                    <a:pt x="663105" y="0"/>
                  </a:lnTo>
                  <a:lnTo>
                    <a:pt x="663105" y="429323"/>
                  </a:lnTo>
                  <a:lnTo>
                    <a:pt x="672249" y="429323"/>
                  </a:lnTo>
                  <a:lnTo>
                    <a:pt x="672249" y="0"/>
                  </a:lnTo>
                  <a:close/>
                </a:path>
                <a:path w="1233170" h="448309">
                  <a:moveTo>
                    <a:pt x="721588" y="12"/>
                  </a:moveTo>
                  <a:lnTo>
                    <a:pt x="687781" y="12"/>
                  </a:lnTo>
                  <a:lnTo>
                    <a:pt x="687781" y="355346"/>
                  </a:lnTo>
                  <a:lnTo>
                    <a:pt x="721588" y="355346"/>
                  </a:lnTo>
                  <a:lnTo>
                    <a:pt x="721588" y="12"/>
                  </a:lnTo>
                  <a:close/>
                </a:path>
                <a:path w="1233170" h="448309">
                  <a:moveTo>
                    <a:pt x="744042" y="399326"/>
                  </a:moveTo>
                  <a:lnTo>
                    <a:pt x="736041" y="373151"/>
                  </a:lnTo>
                  <a:lnTo>
                    <a:pt x="734529" y="371690"/>
                  </a:lnTo>
                  <a:lnTo>
                    <a:pt x="732980" y="370928"/>
                  </a:lnTo>
                  <a:lnTo>
                    <a:pt x="732980" y="416979"/>
                  </a:lnTo>
                  <a:lnTo>
                    <a:pt x="732726" y="421995"/>
                  </a:lnTo>
                  <a:lnTo>
                    <a:pt x="731481" y="431025"/>
                  </a:lnTo>
                  <a:lnTo>
                    <a:pt x="730542" y="434098"/>
                  </a:lnTo>
                  <a:lnTo>
                    <a:pt x="729259" y="435686"/>
                  </a:lnTo>
                  <a:lnTo>
                    <a:pt x="728510" y="436651"/>
                  </a:lnTo>
                  <a:lnTo>
                    <a:pt x="727303" y="437349"/>
                  </a:lnTo>
                  <a:lnTo>
                    <a:pt x="724027" y="438162"/>
                  </a:lnTo>
                  <a:lnTo>
                    <a:pt x="721550" y="438365"/>
                  </a:lnTo>
                  <a:lnTo>
                    <a:pt x="713917" y="438365"/>
                  </a:lnTo>
                  <a:lnTo>
                    <a:pt x="711022" y="438048"/>
                  </a:lnTo>
                  <a:lnTo>
                    <a:pt x="707936" y="436727"/>
                  </a:lnTo>
                  <a:lnTo>
                    <a:pt x="706818" y="435483"/>
                  </a:lnTo>
                  <a:lnTo>
                    <a:pt x="706107" y="433730"/>
                  </a:lnTo>
                  <a:lnTo>
                    <a:pt x="705192" y="431647"/>
                  </a:lnTo>
                  <a:lnTo>
                    <a:pt x="704507" y="428472"/>
                  </a:lnTo>
                  <a:lnTo>
                    <a:pt x="703643" y="419862"/>
                  </a:lnTo>
                  <a:lnTo>
                    <a:pt x="703516" y="416979"/>
                  </a:lnTo>
                  <a:lnTo>
                    <a:pt x="703503" y="399326"/>
                  </a:lnTo>
                  <a:lnTo>
                    <a:pt x="703681" y="395325"/>
                  </a:lnTo>
                  <a:lnTo>
                    <a:pt x="714527" y="377672"/>
                  </a:lnTo>
                  <a:lnTo>
                    <a:pt x="721893" y="377672"/>
                  </a:lnTo>
                  <a:lnTo>
                    <a:pt x="732980" y="416979"/>
                  </a:lnTo>
                  <a:lnTo>
                    <a:pt x="732980" y="370928"/>
                  </a:lnTo>
                  <a:lnTo>
                    <a:pt x="732269" y="370573"/>
                  </a:lnTo>
                  <a:lnTo>
                    <a:pt x="729297" y="369824"/>
                  </a:lnTo>
                  <a:lnTo>
                    <a:pt x="726325" y="369112"/>
                  </a:lnTo>
                  <a:lnTo>
                    <a:pt x="722604" y="368744"/>
                  </a:lnTo>
                  <a:lnTo>
                    <a:pt x="713143" y="368744"/>
                  </a:lnTo>
                  <a:lnTo>
                    <a:pt x="692416" y="416979"/>
                  </a:lnTo>
                  <a:lnTo>
                    <a:pt x="692962" y="423633"/>
                  </a:lnTo>
                  <a:lnTo>
                    <a:pt x="713143" y="447789"/>
                  </a:lnTo>
                  <a:lnTo>
                    <a:pt x="723201" y="447789"/>
                  </a:lnTo>
                  <a:lnTo>
                    <a:pt x="742353" y="429336"/>
                  </a:lnTo>
                  <a:lnTo>
                    <a:pt x="743470" y="424027"/>
                  </a:lnTo>
                  <a:lnTo>
                    <a:pt x="744042" y="416979"/>
                  </a:lnTo>
                  <a:lnTo>
                    <a:pt x="744042" y="399326"/>
                  </a:lnTo>
                  <a:close/>
                </a:path>
                <a:path w="1233170" h="448309">
                  <a:moveTo>
                    <a:pt x="758113" y="12"/>
                  </a:moveTo>
                  <a:lnTo>
                    <a:pt x="748969" y="12"/>
                  </a:lnTo>
                  <a:lnTo>
                    <a:pt x="748969" y="355333"/>
                  </a:lnTo>
                  <a:lnTo>
                    <a:pt x="758113" y="355333"/>
                  </a:lnTo>
                  <a:lnTo>
                    <a:pt x="758113" y="12"/>
                  </a:lnTo>
                  <a:close/>
                </a:path>
                <a:path w="1233170" h="448309">
                  <a:moveTo>
                    <a:pt x="806526" y="12"/>
                  </a:moveTo>
                  <a:lnTo>
                    <a:pt x="772731" y="12"/>
                  </a:lnTo>
                  <a:lnTo>
                    <a:pt x="772731" y="355346"/>
                  </a:lnTo>
                  <a:lnTo>
                    <a:pt x="806526" y="355346"/>
                  </a:lnTo>
                  <a:lnTo>
                    <a:pt x="806526" y="12"/>
                  </a:lnTo>
                  <a:close/>
                </a:path>
                <a:path w="1233170" h="448309">
                  <a:moveTo>
                    <a:pt x="829005" y="399326"/>
                  </a:moveTo>
                  <a:lnTo>
                    <a:pt x="821004" y="373151"/>
                  </a:lnTo>
                  <a:lnTo>
                    <a:pt x="819492" y="371690"/>
                  </a:lnTo>
                  <a:lnTo>
                    <a:pt x="817930" y="370928"/>
                  </a:lnTo>
                  <a:lnTo>
                    <a:pt x="817930" y="416979"/>
                  </a:lnTo>
                  <a:lnTo>
                    <a:pt x="817689" y="421995"/>
                  </a:lnTo>
                  <a:lnTo>
                    <a:pt x="810615" y="437743"/>
                  </a:lnTo>
                  <a:lnTo>
                    <a:pt x="808990" y="438162"/>
                  </a:lnTo>
                  <a:lnTo>
                    <a:pt x="806500" y="438365"/>
                  </a:lnTo>
                  <a:lnTo>
                    <a:pt x="798868" y="438365"/>
                  </a:lnTo>
                  <a:lnTo>
                    <a:pt x="795985" y="438048"/>
                  </a:lnTo>
                  <a:lnTo>
                    <a:pt x="792886" y="436727"/>
                  </a:lnTo>
                  <a:lnTo>
                    <a:pt x="791768" y="435483"/>
                  </a:lnTo>
                  <a:lnTo>
                    <a:pt x="791057" y="433730"/>
                  </a:lnTo>
                  <a:lnTo>
                    <a:pt x="790143" y="431647"/>
                  </a:lnTo>
                  <a:lnTo>
                    <a:pt x="789470" y="428472"/>
                  </a:lnTo>
                  <a:lnTo>
                    <a:pt x="788593" y="419862"/>
                  </a:lnTo>
                  <a:lnTo>
                    <a:pt x="788466" y="416979"/>
                  </a:lnTo>
                  <a:lnTo>
                    <a:pt x="788441" y="399326"/>
                  </a:lnTo>
                  <a:lnTo>
                    <a:pt x="788619" y="395325"/>
                  </a:lnTo>
                  <a:lnTo>
                    <a:pt x="799477" y="377672"/>
                  </a:lnTo>
                  <a:lnTo>
                    <a:pt x="806843" y="377672"/>
                  </a:lnTo>
                  <a:lnTo>
                    <a:pt x="817930" y="416979"/>
                  </a:lnTo>
                  <a:lnTo>
                    <a:pt x="817930" y="370928"/>
                  </a:lnTo>
                  <a:lnTo>
                    <a:pt x="817219" y="370573"/>
                  </a:lnTo>
                  <a:lnTo>
                    <a:pt x="814247" y="369824"/>
                  </a:lnTo>
                  <a:lnTo>
                    <a:pt x="811276" y="369112"/>
                  </a:lnTo>
                  <a:lnTo>
                    <a:pt x="807567" y="368744"/>
                  </a:lnTo>
                  <a:lnTo>
                    <a:pt x="798106" y="368744"/>
                  </a:lnTo>
                  <a:lnTo>
                    <a:pt x="777379" y="416979"/>
                  </a:lnTo>
                  <a:lnTo>
                    <a:pt x="777925" y="423633"/>
                  </a:lnTo>
                  <a:lnTo>
                    <a:pt x="798106" y="447789"/>
                  </a:lnTo>
                  <a:lnTo>
                    <a:pt x="808164" y="447789"/>
                  </a:lnTo>
                  <a:lnTo>
                    <a:pt x="824788" y="438365"/>
                  </a:lnTo>
                  <a:lnTo>
                    <a:pt x="826135" y="435114"/>
                  </a:lnTo>
                  <a:lnTo>
                    <a:pt x="827265" y="429564"/>
                  </a:lnTo>
                  <a:lnTo>
                    <a:pt x="828421" y="424027"/>
                  </a:lnTo>
                  <a:lnTo>
                    <a:pt x="829005" y="416979"/>
                  </a:lnTo>
                  <a:lnTo>
                    <a:pt x="829005" y="399326"/>
                  </a:lnTo>
                  <a:close/>
                </a:path>
                <a:path w="1233170" h="448309">
                  <a:moveTo>
                    <a:pt x="843064" y="12"/>
                  </a:moveTo>
                  <a:lnTo>
                    <a:pt x="833932" y="12"/>
                  </a:lnTo>
                  <a:lnTo>
                    <a:pt x="833932" y="355333"/>
                  </a:lnTo>
                  <a:lnTo>
                    <a:pt x="843064" y="355333"/>
                  </a:lnTo>
                  <a:lnTo>
                    <a:pt x="843064" y="12"/>
                  </a:lnTo>
                  <a:close/>
                </a:path>
                <a:path w="1233170" h="448309">
                  <a:moveTo>
                    <a:pt x="867727" y="12"/>
                  </a:moveTo>
                  <a:lnTo>
                    <a:pt x="858596" y="12"/>
                  </a:lnTo>
                  <a:lnTo>
                    <a:pt x="858596" y="355333"/>
                  </a:lnTo>
                  <a:lnTo>
                    <a:pt x="867727" y="355333"/>
                  </a:lnTo>
                  <a:lnTo>
                    <a:pt x="867727" y="12"/>
                  </a:lnTo>
                  <a:close/>
                </a:path>
                <a:path w="1233170" h="448309">
                  <a:moveTo>
                    <a:pt x="910945" y="412318"/>
                  </a:moveTo>
                  <a:lnTo>
                    <a:pt x="908443" y="406387"/>
                  </a:lnTo>
                  <a:lnTo>
                    <a:pt x="898436" y="397205"/>
                  </a:lnTo>
                  <a:lnTo>
                    <a:pt x="891997" y="394931"/>
                  </a:lnTo>
                  <a:lnTo>
                    <a:pt x="878878" y="395058"/>
                  </a:lnTo>
                  <a:lnTo>
                    <a:pt x="879716" y="379133"/>
                  </a:lnTo>
                  <a:lnTo>
                    <a:pt x="908608" y="379133"/>
                  </a:lnTo>
                  <a:lnTo>
                    <a:pt x="908608" y="369951"/>
                  </a:lnTo>
                  <a:lnTo>
                    <a:pt x="870178" y="369951"/>
                  </a:lnTo>
                  <a:lnTo>
                    <a:pt x="867740" y="405193"/>
                  </a:lnTo>
                  <a:lnTo>
                    <a:pt x="877252" y="404177"/>
                  </a:lnTo>
                  <a:lnTo>
                    <a:pt x="886625" y="404101"/>
                  </a:lnTo>
                  <a:lnTo>
                    <a:pt x="891362" y="405422"/>
                  </a:lnTo>
                  <a:lnTo>
                    <a:pt x="898207" y="410781"/>
                  </a:lnTo>
                  <a:lnTo>
                    <a:pt x="899934" y="414401"/>
                  </a:lnTo>
                  <a:lnTo>
                    <a:pt x="899934" y="425069"/>
                  </a:lnTo>
                  <a:lnTo>
                    <a:pt x="897445" y="429755"/>
                  </a:lnTo>
                  <a:lnTo>
                    <a:pt x="887526" y="436448"/>
                  </a:lnTo>
                  <a:lnTo>
                    <a:pt x="880541" y="438137"/>
                  </a:lnTo>
                  <a:lnTo>
                    <a:pt x="871550" y="438137"/>
                  </a:lnTo>
                  <a:lnTo>
                    <a:pt x="867486" y="438010"/>
                  </a:lnTo>
                  <a:lnTo>
                    <a:pt x="867486" y="447560"/>
                  </a:lnTo>
                  <a:lnTo>
                    <a:pt x="870407" y="447560"/>
                  </a:lnTo>
                  <a:lnTo>
                    <a:pt x="879411" y="447090"/>
                  </a:lnTo>
                  <a:lnTo>
                    <a:pt x="910945" y="428320"/>
                  </a:lnTo>
                  <a:lnTo>
                    <a:pt x="910945" y="412318"/>
                  </a:lnTo>
                  <a:close/>
                </a:path>
                <a:path w="1233170" h="448309">
                  <a:moveTo>
                    <a:pt x="928014" y="12"/>
                  </a:moveTo>
                  <a:lnTo>
                    <a:pt x="895121" y="12"/>
                  </a:lnTo>
                  <a:lnTo>
                    <a:pt x="895121" y="355346"/>
                  </a:lnTo>
                  <a:lnTo>
                    <a:pt x="928014" y="355346"/>
                  </a:lnTo>
                  <a:lnTo>
                    <a:pt x="928014" y="12"/>
                  </a:lnTo>
                  <a:close/>
                </a:path>
                <a:path w="1233170" h="448309">
                  <a:moveTo>
                    <a:pt x="952677" y="12"/>
                  </a:moveTo>
                  <a:lnTo>
                    <a:pt x="943546" y="12"/>
                  </a:lnTo>
                  <a:lnTo>
                    <a:pt x="943546" y="355333"/>
                  </a:lnTo>
                  <a:lnTo>
                    <a:pt x="952677" y="355333"/>
                  </a:lnTo>
                  <a:lnTo>
                    <a:pt x="952677" y="12"/>
                  </a:lnTo>
                  <a:close/>
                </a:path>
                <a:path w="1233170" h="448309">
                  <a:moveTo>
                    <a:pt x="989203" y="12"/>
                  </a:moveTo>
                  <a:lnTo>
                    <a:pt x="980084" y="12"/>
                  </a:lnTo>
                  <a:lnTo>
                    <a:pt x="980084" y="355333"/>
                  </a:lnTo>
                  <a:lnTo>
                    <a:pt x="989203" y="355333"/>
                  </a:lnTo>
                  <a:lnTo>
                    <a:pt x="989203" y="12"/>
                  </a:lnTo>
                  <a:close/>
                </a:path>
                <a:path w="1233170" h="448309">
                  <a:moveTo>
                    <a:pt x="999807" y="433552"/>
                  </a:moveTo>
                  <a:lnTo>
                    <a:pt x="988796" y="406590"/>
                  </a:lnTo>
                  <a:lnTo>
                    <a:pt x="988796" y="429691"/>
                  </a:lnTo>
                  <a:lnTo>
                    <a:pt x="987488" y="432739"/>
                  </a:lnTo>
                  <a:lnTo>
                    <a:pt x="984872" y="435025"/>
                  </a:lnTo>
                  <a:lnTo>
                    <a:pt x="982268" y="437248"/>
                  </a:lnTo>
                  <a:lnTo>
                    <a:pt x="978611" y="438365"/>
                  </a:lnTo>
                  <a:lnTo>
                    <a:pt x="969340" y="438365"/>
                  </a:lnTo>
                  <a:lnTo>
                    <a:pt x="965708" y="437248"/>
                  </a:lnTo>
                  <a:lnTo>
                    <a:pt x="963104" y="435025"/>
                  </a:lnTo>
                  <a:lnTo>
                    <a:pt x="960475" y="432739"/>
                  </a:lnTo>
                  <a:lnTo>
                    <a:pt x="959180" y="429691"/>
                  </a:lnTo>
                  <a:lnTo>
                    <a:pt x="959180" y="422363"/>
                  </a:lnTo>
                  <a:lnTo>
                    <a:pt x="960297" y="419417"/>
                  </a:lnTo>
                  <a:lnTo>
                    <a:pt x="964806" y="414388"/>
                  </a:lnTo>
                  <a:lnTo>
                    <a:pt x="968603" y="411873"/>
                  </a:lnTo>
                  <a:lnTo>
                    <a:pt x="973963" y="409371"/>
                  </a:lnTo>
                  <a:lnTo>
                    <a:pt x="979360" y="411873"/>
                  </a:lnTo>
                  <a:lnTo>
                    <a:pt x="983170" y="414388"/>
                  </a:lnTo>
                  <a:lnTo>
                    <a:pt x="985405" y="416915"/>
                  </a:lnTo>
                  <a:lnTo>
                    <a:pt x="987679" y="419442"/>
                  </a:lnTo>
                  <a:lnTo>
                    <a:pt x="988783" y="422363"/>
                  </a:lnTo>
                  <a:lnTo>
                    <a:pt x="988796" y="429691"/>
                  </a:lnTo>
                  <a:lnTo>
                    <a:pt x="988796" y="406590"/>
                  </a:lnTo>
                  <a:lnTo>
                    <a:pt x="983754" y="403860"/>
                  </a:lnTo>
                  <a:lnTo>
                    <a:pt x="987933" y="401231"/>
                  </a:lnTo>
                  <a:lnTo>
                    <a:pt x="990879" y="398602"/>
                  </a:lnTo>
                  <a:lnTo>
                    <a:pt x="991069" y="398437"/>
                  </a:lnTo>
                  <a:lnTo>
                    <a:pt x="993216" y="395236"/>
                  </a:lnTo>
                  <a:lnTo>
                    <a:pt x="995121" y="392455"/>
                  </a:lnTo>
                  <a:lnTo>
                    <a:pt x="996061" y="389432"/>
                  </a:lnTo>
                  <a:lnTo>
                    <a:pt x="996022" y="380352"/>
                  </a:lnTo>
                  <a:lnTo>
                    <a:pt x="994892" y="378040"/>
                  </a:lnTo>
                  <a:lnTo>
                    <a:pt x="994143" y="376529"/>
                  </a:lnTo>
                  <a:lnTo>
                    <a:pt x="990117" y="373481"/>
                  </a:lnTo>
                  <a:lnTo>
                    <a:pt x="986129" y="370382"/>
                  </a:lnTo>
                  <a:lnTo>
                    <a:pt x="985583" y="370230"/>
                  </a:lnTo>
                  <a:lnTo>
                    <a:pt x="985583" y="383921"/>
                  </a:lnTo>
                  <a:lnTo>
                    <a:pt x="985507" y="389204"/>
                  </a:lnTo>
                  <a:lnTo>
                    <a:pt x="973963" y="398602"/>
                  </a:lnTo>
                  <a:lnTo>
                    <a:pt x="970216" y="397090"/>
                  </a:lnTo>
                  <a:lnTo>
                    <a:pt x="967346" y="395287"/>
                  </a:lnTo>
                  <a:lnTo>
                    <a:pt x="963358" y="391185"/>
                  </a:lnTo>
                  <a:lnTo>
                    <a:pt x="962469" y="389204"/>
                  </a:lnTo>
                  <a:lnTo>
                    <a:pt x="962355" y="383921"/>
                  </a:lnTo>
                  <a:lnTo>
                    <a:pt x="963396" y="381863"/>
                  </a:lnTo>
                  <a:lnTo>
                    <a:pt x="965504" y="380352"/>
                  </a:lnTo>
                  <a:lnTo>
                    <a:pt x="967587" y="378815"/>
                  </a:lnTo>
                  <a:lnTo>
                    <a:pt x="970419" y="378040"/>
                  </a:lnTo>
                  <a:lnTo>
                    <a:pt x="977658" y="378040"/>
                  </a:lnTo>
                  <a:lnTo>
                    <a:pt x="980541" y="378815"/>
                  </a:lnTo>
                  <a:lnTo>
                    <a:pt x="984592" y="381863"/>
                  </a:lnTo>
                  <a:lnTo>
                    <a:pt x="985583" y="383921"/>
                  </a:lnTo>
                  <a:lnTo>
                    <a:pt x="985583" y="370230"/>
                  </a:lnTo>
                  <a:lnTo>
                    <a:pt x="980744" y="368871"/>
                  </a:lnTo>
                  <a:lnTo>
                    <a:pt x="967181" y="368871"/>
                  </a:lnTo>
                  <a:lnTo>
                    <a:pt x="961809" y="370433"/>
                  </a:lnTo>
                  <a:lnTo>
                    <a:pt x="953833" y="376682"/>
                  </a:lnTo>
                  <a:lnTo>
                    <a:pt x="951839" y="380873"/>
                  </a:lnTo>
                  <a:lnTo>
                    <a:pt x="951839" y="389432"/>
                  </a:lnTo>
                  <a:lnTo>
                    <a:pt x="952855" y="392557"/>
                  </a:lnTo>
                  <a:lnTo>
                    <a:pt x="956970" y="398462"/>
                  </a:lnTo>
                  <a:lnTo>
                    <a:pt x="960069" y="401231"/>
                  </a:lnTo>
                  <a:lnTo>
                    <a:pt x="964209" y="403860"/>
                  </a:lnTo>
                  <a:lnTo>
                    <a:pt x="958469" y="407009"/>
                  </a:lnTo>
                  <a:lnTo>
                    <a:pt x="954430" y="410260"/>
                  </a:lnTo>
                  <a:lnTo>
                    <a:pt x="949401" y="417233"/>
                  </a:lnTo>
                  <a:lnTo>
                    <a:pt x="948169" y="421373"/>
                  </a:lnTo>
                  <a:lnTo>
                    <a:pt x="948169" y="433006"/>
                  </a:lnTo>
                  <a:lnTo>
                    <a:pt x="950417" y="438340"/>
                  </a:lnTo>
                  <a:lnTo>
                    <a:pt x="959408" y="445909"/>
                  </a:lnTo>
                  <a:lnTo>
                    <a:pt x="965758" y="447789"/>
                  </a:lnTo>
                  <a:lnTo>
                    <a:pt x="982179" y="447789"/>
                  </a:lnTo>
                  <a:lnTo>
                    <a:pt x="988568" y="445985"/>
                  </a:lnTo>
                  <a:lnTo>
                    <a:pt x="997572" y="438696"/>
                  </a:lnTo>
                  <a:lnTo>
                    <a:pt x="997712" y="438365"/>
                  </a:lnTo>
                  <a:lnTo>
                    <a:pt x="999807" y="433552"/>
                  </a:lnTo>
                  <a:close/>
                </a:path>
                <a:path w="1233170" h="448309">
                  <a:moveTo>
                    <a:pt x="1037628" y="12"/>
                  </a:moveTo>
                  <a:lnTo>
                    <a:pt x="1028509" y="12"/>
                  </a:lnTo>
                  <a:lnTo>
                    <a:pt x="1028509" y="355333"/>
                  </a:lnTo>
                  <a:lnTo>
                    <a:pt x="1037628" y="355333"/>
                  </a:lnTo>
                  <a:lnTo>
                    <a:pt x="1037628" y="12"/>
                  </a:lnTo>
                  <a:close/>
                </a:path>
                <a:path w="1233170" h="448309">
                  <a:moveTo>
                    <a:pt x="1074166" y="12"/>
                  </a:moveTo>
                  <a:lnTo>
                    <a:pt x="1065034" y="12"/>
                  </a:lnTo>
                  <a:lnTo>
                    <a:pt x="1065034" y="355333"/>
                  </a:lnTo>
                  <a:lnTo>
                    <a:pt x="1074166" y="355333"/>
                  </a:lnTo>
                  <a:lnTo>
                    <a:pt x="1074166" y="12"/>
                  </a:lnTo>
                  <a:close/>
                </a:path>
                <a:path w="1233170" h="448309">
                  <a:moveTo>
                    <a:pt x="1084757" y="433552"/>
                  </a:moveTo>
                  <a:lnTo>
                    <a:pt x="1084643" y="421373"/>
                  </a:lnTo>
                  <a:lnTo>
                    <a:pt x="1083538" y="417461"/>
                  </a:lnTo>
                  <a:lnTo>
                    <a:pt x="1078636" y="410337"/>
                  </a:lnTo>
                  <a:lnTo>
                    <a:pt x="1077442" y="409371"/>
                  </a:lnTo>
                  <a:lnTo>
                    <a:pt x="1074521" y="407009"/>
                  </a:lnTo>
                  <a:lnTo>
                    <a:pt x="1073746" y="406590"/>
                  </a:lnTo>
                  <a:lnTo>
                    <a:pt x="1073746" y="429691"/>
                  </a:lnTo>
                  <a:lnTo>
                    <a:pt x="1072438" y="432739"/>
                  </a:lnTo>
                  <a:lnTo>
                    <a:pt x="1069822" y="435025"/>
                  </a:lnTo>
                  <a:lnTo>
                    <a:pt x="1067206" y="437248"/>
                  </a:lnTo>
                  <a:lnTo>
                    <a:pt x="1063561" y="438365"/>
                  </a:lnTo>
                  <a:lnTo>
                    <a:pt x="1054277" y="438365"/>
                  </a:lnTo>
                  <a:lnTo>
                    <a:pt x="1050658" y="437248"/>
                  </a:lnTo>
                  <a:lnTo>
                    <a:pt x="1048042" y="435025"/>
                  </a:lnTo>
                  <a:lnTo>
                    <a:pt x="1045438" y="432739"/>
                  </a:lnTo>
                  <a:lnTo>
                    <a:pt x="1044117" y="429691"/>
                  </a:lnTo>
                  <a:lnTo>
                    <a:pt x="1044117" y="422363"/>
                  </a:lnTo>
                  <a:lnTo>
                    <a:pt x="1045248" y="419417"/>
                  </a:lnTo>
                  <a:lnTo>
                    <a:pt x="1049743" y="414388"/>
                  </a:lnTo>
                  <a:lnTo>
                    <a:pt x="1053541" y="411873"/>
                  </a:lnTo>
                  <a:lnTo>
                    <a:pt x="1058913" y="409371"/>
                  </a:lnTo>
                  <a:lnTo>
                    <a:pt x="1064298" y="411873"/>
                  </a:lnTo>
                  <a:lnTo>
                    <a:pt x="1068120" y="414388"/>
                  </a:lnTo>
                  <a:lnTo>
                    <a:pt x="1072616" y="419442"/>
                  </a:lnTo>
                  <a:lnTo>
                    <a:pt x="1073734" y="422363"/>
                  </a:lnTo>
                  <a:lnTo>
                    <a:pt x="1073746" y="429691"/>
                  </a:lnTo>
                  <a:lnTo>
                    <a:pt x="1073746" y="406590"/>
                  </a:lnTo>
                  <a:lnTo>
                    <a:pt x="1068705" y="403860"/>
                  </a:lnTo>
                  <a:lnTo>
                    <a:pt x="1072896" y="401231"/>
                  </a:lnTo>
                  <a:lnTo>
                    <a:pt x="1075829" y="398602"/>
                  </a:lnTo>
                  <a:lnTo>
                    <a:pt x="1076007" y="398437"/>
                  </a:lnTo>
                  <a:lnTo>
                    <a:pt x="1078166" y="395236"/>
                  </a:lnTo>
                  <a:lnTo>
                    <a:pt x="1080071" y="392455"/>
                  </a:lnTo>
                  <a:lnTo>
                    <a:pt x="1081024" y="389432"/>
                  </a:lnTo>
                  <a:lnTo>
                    <a:pt x="1080985" y="380352"/>
                  </a:lnTo>
                  <a:lnTo>
                    <a:pt x="1079842" y="378040"/>
                  </a:lnTo>
                  <a:lnTo>
                    <a:pt x="1079093" y="376529"/>
                  </a:lnTo>
                  <a:lnTo>
                    <a:pt x="1075067" y="373481"/>
                  </a:lnTo>
                  <a:lnTo>
                    <a:pt x="1071067" y="370382"/>
                  </a:lnTo>
                  <a:lnTo>
                    <a:pt x="1070521" y="370230"/>
                  </a:lnTo>
                  <a:lnTo>
                    <a:pt x="1070521" y="383921"/>
                  </a:lnTo>
                  <a:lnTo>
                    <a:pt x="1070444" y="389204"/>
                  </a:lnTo>
                  <a:lnTo>
                    <a:pt x="1058913" y="398602"/>
                  </a:lnTo>
                  <a:lnTo>
                    <a:pt x="1055154" y="397090"/>
                  </a:lnTo>
                  <a:lnTo>
                    <a:pt x="1052283" y="395287"/>
                  </a:lnTo>
                  <a:lnTo>
                    <a:pt x="1048308" y="391185"/>
                  </a:lnTo>
                  <a:lnTo>
                    <a:pt x="1047432" y="389204"/>
                  </a:lnTo>
                  <a:lnTo>
                    <a:pt x="1047305" y="383921"/>
                  </a:lnTo>
                  <a:lnTo>
                    <a:pt x="1048346" y="381863"/>
                  </a:lnTo>
                  <a:lnTo>
                    <a:pt x="1050442" y="380352"/>
                  </a:lnTo>
                  <a:lnTo>
                    <a:pt x="1052525" y="378815"/>
                  </a:lnTo>
                  <a:lnTo>
                    <a:pt x="1055370" y="378040"/>
                  </a:lnTo>
                  <a:lnTo>
                    <a:pt x="1062609" y="378040"/>
                  </a:lnTo>
                  <a:lnTo>
                    <a:pt x="1065491" y="378815"/>
                  </a:lnTo>
                  <a:lnTo>
                    <a:pt x="1069543" y="381863"/>
                  </a:lnTo>
                  <a:lnTo>
                    <a:pt x="1070521" y="383921"/>
                  </a:lnTo>
                  <a:lnTo>
                    <a:pt x="1070521" y="370230"/>
                  </a:lnTo>
                  <a:lnTo>
                    <a:pt x="1065682" y="368871"/>
                  </a:lnTo>
                  <a:lnTo>
                    <a:pt x="1052118" y="368871"/>
                  </a:lnTo>
                  <a:lnTo>
                    <a:pt x="1046759" y="370433"/>
                  </a:lnTo>
                  <a:lnTo>
                    <a:pt x="1038771" y="376682"/>
                  </a:lnTo>
                  <a:lnTo>
                    <a:pt x="1036777" y="380873"/>
                  </a:lnTo>
                  <a:lnTo>
                    <a:pt x="1036777" y="389432"/>
                  </a:lnTo>
                  <a:lnTo>
                    <a:pt x="1037793" y="392557"/>
                  </a:lnTo>
                  <a:lnTo>
                    <a:pt x="1041920" y="398462"/>
                  </a:lnTo>
                  <a:lnTo>
                    <a:pt x="1045019" y="401231"/>
                  </a:lnTo>
                  <a:lnTo>
                    <a:pt x="1049159" y="403860"/>
                  </a:lnTo>
                  <a:lnTo>
                    <a:pt x="1043419" y="407009"/>
                  </a:lnTo>
                  <a:lnTo>
                    <a:pt x="1039368" y="410260"/>
                  </a:lnTo>
                  <a:lnTo>
                    <a:pt x="1036866" y="413766"/>
                  </a:lnTo>
                  <a:lnTo>
                    <a:pt x="1034351" y="417233"/>
                  </a:lnTo>
                  <a:lnTo>
                    <a:pt x="1033106" y="421373"/>
                  </a:lnTo>
                  <a:lnTo>
                    <a:pt x="1033106" y="433006"/>
                  </a:lnTo>
                  <a:lnTo>
                    <a:pt x="1035354" y="438340"/>
                  </a:lnTo>
                  <a:lnTo>
                    <a:pt x="1044346" y="445909"/>
                  </a:lnTo>
                  <a:lnTo>
                    <a:pt x="1050721" y="447789"/>
                  </a:lnTo>
                  <a:lnTo>
                    <a:pt x="1067142" y="447789"/>
                  </a:lnTo>
                  <a:lnTo>
                    <a:pt x="1073518" y="445985"/>
                  </a:lnTo>
                  <a:lnTo>
                    <a:pt x="1082509" y="438696"/>
                  </a:lnTo>
                  <a:lnTo>
                    <a:pt x="1082662" y="438365"/>
                  </a:lnTo>
                  <a:lnTo>
                    <a:pt x="1084757" y="433552"/>
                  </a:lnTo>
                  <a:close/>
                </a:path>
                <a:path w="1233170" h="448309">
                  <a:moveTo>
                    <a:pt x="1123480" y="12"/>
                  </a:moveTo>
                  <a:lnTo>
                    <a:pt x="1114361" y="12"/>
                  </a:lnTo>
                  <a:lnTo>
                    <a:pt x="1114361" y="355333"/>
                  </a:lnTo>
                  <a:lnTo>
                    <a:pt x="1123480" y="355333"/>
                  </a:lnTo>
                  <a:lnTo>
                    <a:pt x="1123480" y="12"/>
                  </a:lnTo>
                  <a:close/>
                </a:path>
                <a:path w="1233170" h="448309">
                  <a:moveTo>
                    <a:pt x="1147241" y="12"/>
                  </a:moveTo>
                  <a:lnTo>
                    <a:pt x="1138123" y="12"/>
                  </a:lnTo>
                  <a:lnTo>
                    <a:pt x="1138123" y="355333"/>
                  </a:lnTo>
                  <a:lnTo>
                    <a:pt x="1147241" y="355333"/>
                  </a:lnTo>
                  <a:lnTo>
                    <a:pt x="1147241" y="12"/>
                  </a:lnTo>
                  <a:close/>
                </a:path>
                <a:path w="1233170" h="448309">
                  <a:moveTo>
                    <a:pt x="1170622" y="414858"/>
                  </a:moveTo>
                  <a:lnTo>
                    <a:pt x="1168361" y="409079"/>
                  </a:lnTo>
                  <a:lnTo>
                    <a:pt x="1166152" y="406793"/>
                  </a:lnTo>
                  <a:lnTo>
                    <a:pt x="1159611" y="400100"/>
                  </a:lnTo>
                  <a:lnTo>
                    <a:pt x="1159611" y="417309"/>
                  </a:lnTo>
                  <a:lnTo>
                    <a:pt x="1159573" y="427113"/>
                  </a:lnTo>
                  <a:lnTo>
                    <a:pt x="1158316" y="430898"/>
                  </a:lnTo>
                  <a:lnTo>
                    <a:pt x="1153185" y="436587"/>
                  </a:lnTo>
                  <a:lnTo>
                    <a:pt x="1149604" y="438023"/>
                  </a:lnTo>
                  <a:lnTo>
                    <a:pt x="1140434" y="438023"/>
                  </a:lnTo>
                  <a:lnTo>
                    <a:pt x="1136764" y="436587"/>
                  </a:lnTo>
                  <a:lnTo>
                    <a:pt x="1131328" y="430898"/>
                  </a:lnTo>
                  <a:lnTo>
                    <a:pt x="1129995" y="427113"/>
                  </a:lnTo>
                  <a:lnTo>
                    <a:pt x="1130109" y="417309"/>
                  </a:lnTo>
                  <a:lnTo>
                    <a:pt x="1131328" y="413867"/>
                  </a:lnTo>
                  <a:lnTo>
                    <a:pt x="1136675" y="408203"/>
                  </a:lnTo>
                  <a:lnTo>
                    <a:pt x="1140269" y="406793"/>
                  </a:lnTo>
                  <a:lnTo>
                    <a:pt x="1149388" y="406793"/>
                  </a:lnTo>
                  <a:lnTo>
                    <a:pt x="1153020" y="408152"/>
                  </a:lnTo>
                  <a:lnTo>
                    <a:pt x="1158278" y="413613"/>
                  </a:lnTo>
                  <a:lnTo>
                    <a:pt x="1159611" y="417309"/>
                  </a:lnTo>
                  <a:lnTo>
                    <a:pt x="1159611" y="400100"/>
                  </a:lnTo>
                  <a:lnTo>
                    <a:pt x="1159319" y="399796"/>
                  </a:lnTo>
                  <a:lnTo>
                    <a:pt x="1158100" y="399300"/>
                  </a:lnTo>
                  <a:lnTo>
                    <a:pt x="1153655" y="397497"/>
                  </a:lnTo>
                  <a:lnTo>
                    <a:pt x="1145209" y="397497"/>
                  </a:lnTo>
                  <a:lnTo>
                    <a:pt x="1143596" y="397637"/>
                  </a:lnTo>
                  <a:lnTo>
                    <a:pt x="1140409" y="398259"/>
                  </a:lnTo>
                  <a:lnTo>
                    <a:pt x="1138859" y="398703"/>
                  </a:lnTo>
                  <a:lnTo>
                    <a:pt x="1137361" y="399300"/>
                  </a:lnTo>
                  <a:lnTo>
                    <a:pt x="1141691" y="393128"/>
                  </a:lnTo>
                  <a:lnTo>
                    <a:pt x="1145997" y="387616"/>
                  </a:lnTo>
                  <a:lnTo>
                    <a:pt x="1154531" y="377964"/>
                  </a:lnTo>
                  <a:lnTo>
                    <a:pt x="1159040" y="373481"/>
                  </a:lnTo>
                  <a:lnTo>
                    <a:pt x="1163777" y="369341"/>
                  </a:lnTo>
                  <a:lnTo>
                    <a:pt x="1149794" y="369341"/>
                  </a:lnTo>
                  <a:lnTo>
                    <a:pt x="1121460" y="405053"/>
                  </a:lnTo>
                  <a:lnTo>
                    <a:pt x="1118971" y="413092"/>
                  </a:lnTo>
                  <a:lnTo>
                    <a:pt x="1118971" y="428891"/>
                  </a:lnTo>
                  <a:lnTo>
                    <a:pt x="1121333" y="435394"/>
                  </a:lnTo>
                  <a:lnTo>
                    <a:pt x="1130820" y="445147"/>
                  </a:lnTo>
                  <a:lnTo>
                    <a:pt x="1137145" y="447573"/>
                  </a:lnTo>
                  <a:lnTo>
                    <a:pt x="1152639" y="447573"/>
                  </a:lnTo>
                  <a:lnTo>
                    <a:pt x="1158786" y="445147"/>
                  </a:lnTo>
                  <a:lnTo>
                    <a:pt x="1165910" y="438023"/>
                  </a:lnTo>
                  <a:lnTo>
                    <a:pt x="1168260" y="435648"/>
                  </a:lnTo>
                  <a:lnTo>
                    <a:pt x="1170622" y="429463"/>
                  </a:lnTo>
                  <a:lnTo>
                    <a:pt x="1170622" y="414858"/>
                  </a:lnTo>
                  <a:close/>
                </a:path>
                <a:path w="1233170" h="448309">
                  <a:moveTo>
                    <a:pt x="1208443" y="0"/>
                  </a:moveTo>
                  <a:lnTo>
                    <a:pt x="1199299" y="0"/>
                  </a:lnTo>
                  <a:lnTo>
                    <a:pt x="1199299" y="429323"/>
                  </a:lnTo>
                  <a:lnTo>
                    <a:pt x="1208443" y="429323"/>
                  </a:lnTo>
                  <a:lnTo>
                    <a:pt x="1208443" y="0"/>
                  </a:lnTo>
                  <a:close/>
                </a:path>
                <a:path w="1233170" h="448309">
                  <a:moveTo>
                    <a:pt x="1233106" y="0"/>
                  </a:moveTo>
                  <a:lnTo>
                    <a:pt x="1223962" y="0"/>
                  </a:lnTo>
                  <a:lnTo>
                    <a:pt x="1223962" y="429323"/>
                  </a:lnTo>
                  <a:lnTo>
                    <a:pt x="1233106" y="429323"/>
                  </a:lnTo>
                  <a:lnTo>
                    <a:pt x="12331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/>
          <p:nvPr/>
        </p:nvSpPr>
        <p:spPr>
          <a:xfrm>
            <a:off x="2009653" y="5102213"/>
            <a:ext cx="1738630" cy="1955164"/>
          </a:xfrm>
          <a:custGeom>
            <a:avLst/>
            <a:gdLst/>
            <a:ahLst/>
            <a:cxnLst/>
            <a:rect l="l" t="t" r="r" b="b"/>
            <a:pathLst>
              <a:path w="1738629" h="195516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2736"/>
                </a:lnTo>
                <a:lnTo>
                  <a:pt x="1124" y="1924359"/>
                </a:lnTo>
                <a:lnTo>
                  <a:pt x="8999" y="1945733"/>
                </a:lnTo>
                <a:lnTo>
                  <a:pt x="30373" y="1953608"/>
                </a:lnTo>
                <a:lnTo>
                  <a:pt x="71996" y="1954733"/>
                </a:lnTo>
                <a:lnTo>
                  <a:pt x="1666595" y="1954733"/>
                </a:lnTo>
                <a:lnTo>
                  <a:pt x="1708218" y="1953608"/>
                </a:lnTo>
                <a:lnTo>
                  <a:pt x="1729592" y="1945733"/>
                </a:lnTo>
                <a:lnTo>
                  <a:pt x="1737466" y="1924359"/>
                </a:lnTo>
                <a:lnTo>
                  <a:pt x="1738591" y="188273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 txBox="1"/>
          <p:nvPr/>
        </p:nvSpPr>
        <p:spPr>
          <a:xfrm>
            <a:off x="2317336" y="5152202"/>
            <a:ext cx="112331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3830" marR="5080" indent="-151765">
              <a:lnSpc>
                <a:spcPct val="1077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ORANGE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2" name="object 52"/>
          <p:cNvGraphicFramePr>
            <a:graphicFrameLocks noGrp="1"/>
          </p:cNvGraphicFramePr>
          <p:nvPr/>
        </p:nvGraphicFramePr>
        <p:xfrm>
          <a:off x="2105649" y="626758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ZG-ORA-B05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16009615145701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53" name="object 5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492286" y="3888473"/>
            <a:ext cx="758621" cy="1142326"/>
          </a:xfrm>
          <a:prstGeom prst="rect">
            <a:avLst/>
          </a:prstGeom>
        </p:spPr>
      </p:pic>
      <p:grpSp>
        <p:nvGrpSpPr>
          <p:cNvPr id="54" name="object 54"/>
          <p:cNvGrpSpPr/>
          <p:nvPr/>
        </p:nvGrpSpPr>
        <p:grpSpPr>
          <a:xfrm>
            <a:off x="2193852" y="5624699"/>
            <a:ext cx="1370330" cy="513715"/>
            <a:chOff x="2193852" y="5624699"/>
            <a:chExt cx="1370330" cy="513715"/>
          </a:xfrm>
        </p:grpSpPr>
        <p:sp>
          <p:nvSpPr>
            <p:cNvPr id="55" name="object 55"/>
            <p:cNvSpPr/>
            <p:nvPr/>
          </p:nvSpPr>
          <p:spPr>
            <a:xfrm>
              <a:off x="2193852" y="5624699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29" h="513714">
                  <a:moveTo>
                    <a:pt x="1370190" y="0"/>
                  </a:moveTo>
                  <a:lnTo>
                    <a:pt x="0" y="0"/>
                  </a:lnTo>
                  <a:lnTo>
                    <a:pt x="0" y="513359"/>
                  </a:lnTo>
                  <a:lnTo>
                    <a:pt x="1370190" y="513359"/>
                  </a:lnTo>
                  <a:lnTo>
                    <a:pt x="13701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221306" y="5636577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10">
                  <a:moveTo>
                    <a:pt x="51650" y="414845"/>
                  </a:moveTo>
                  <a:lnTo>
                    <a:pt x="49390" y="409054"/>
                  </a:lnTo>
                  <a:lnTo>
                    <a:pt x="47180" y="406781"/>
                  </a:lnTo>
                  <a:lnTo>
                    <a:pt x="40640" y="400075"/>
                  </a:lnTo>
                  <a:lnTo>
                    <a:pt x="40640" y="417283"/>
                  </a:lnTo>
                  <a:lnTo>
                    <a:pt x="40601" y="427075"/>
                  </a:lnTo>
                  <a:lnTo>
                    <a:pt x="39344" y="430872"/>
                  </a:lnTo>
                  <a:lnTo>
                    <a:pt x="36791" y="433730"/>
                  </a:lnTo>
                  <a:lnTo>
                    <a:pt x="34213" y="436562"/>
                  </a:lnTo>
                  <a:lnTo>
                    <a:pt x="30632" y="437997"/>
                  </a:lnTo>
                  <a:lnTo>
                    <a:pt x="21463" y="437997"/>
                  </a:lnTo>
                  <a:lnTo>
                    <a:pt x="17792" y="436562"/>
                  </a:lnTo>
                  <a:lnTo>
                    <a:pt x="12357" y="430872"/>
                  </a:lnTo>
                  <a:lnTo>
                    <a:pt x="11023" y="427075"/>
                  </a:lnTo>
                  <a:lnTo>
                    <a:pt x="11137" y="417283"/>
                  </a:lnTo>
                  <a:lnTo>
                    <a:pt x="12357" y="413842"/>
                  </a:lnTo>
                  <a:lnTo>
                    <a:pt x="17716" y="408178"/>
                  </a:lnTo>
                  <a:lnTo>
                    <a:pt x="21310" y="406781"/>
                  </a:lnTo>
                  <a:lnTo>
                    <a:pt x="30416" y="406781"/>
                  </a:lnTo>
                  <a:lnTo>
                    <a:pt x="34061" y="408139"/>
                  </a:lnTo>
                  <a:lnTo>
                    <a:pt x="39319" y="413588"/>
                  </a:lnTo>
                  <a:lnTo>
                    <a:pt x="40640" y="417283"/>
                  </a:lnTo>
                  <a:lnTo>
                    <a:pt x="40640" y="400075"/>
                  </a:lnTo>
                  <a:lnTo>
                    <a:pt x="40360" y="399783"/>
                  </a:lnTo>
                  <a:lnTo>
                    <a:pt x="39103" y="399275"/>
                  </a:lnTo>
                  <a:lnTo>
                    <a:pt x="34683" y="397484"/>
                  </a:lnTo>
                  <a:lnTo>
                    <a:pt x="26250" y="397484"/>
                  </a:lnTo>
                  <a:lnTo>
                    <a:pt x="24638" y="397624"/>
                  </a:lnTo>
                  <a:lnTo>
                    <a:pt x="21437" y="398233"/>
                  </a:lnTo>
                  <a:lnTo>
                    <a:pt x="19900" y="398678"/>
                  </a:lnTo>
                  <a:lnTo>
                    <a:pt x="18389" y="399275"/>
                  </a:lnTo>
                  <a:lnTo>
                    <a:pt x="22720" y="393090"/>
                  </a:lnTo>
                  <a:lnTo>
                    <a:pt x="27038" y="387604"/>
                  </a:lnTo>
                  <a:lnTo>
                    <a:pt x="35572" y="377952"/>
                  </a:lnTo>
                  <a:lnTo>
                    <a:pt x="40068" y="373468"/>
                  </a:lnTo>
                  <a:lnTo>
                    <a:pt x="44805" y="369328"/>
                  </a:lnTo>
                  <a:lnTo>
                    <a:pt x="30835" y="369328"/>
                  </a:lnTo>
                  <a:lnTo>
                    <a:pt x="2489" y="405041"/>
                  </a:lnTo>
                  <a:lnTo>
                    <a:pt x="0" y="413054"/>
                  </a:lnTo>
                  <a:lnTo>
                    <a:pt x="0" y="428866"/>
                  </a:lnTo>
                  <a:lnTo>
                    <a:pt x="2362" y="435381"/>
                  </a:lnTo>
                  <a:lnTo>
                    <a:pt x="11861" y="445122"/>
                  </a:lnTo>
                  <a:lnTo>
                    <a:pt x="18186" y="447535"/>
                  </a:lnTo>
                  <a:lnTo>
                    <a:pt x="33667" y="447535"/>
                  </a:lnTo>
                  <a:lnTo>
                    <a:pt x="39814" y="445160"/>
                  </a:lnTo>
                  <a:lnTo>
                    <a:pt x="46939" y="437997"/>
                  </a:lnTo>
                  <a:lnTo>
                    <a:pt x="49288" y="435635"/>
                  </a:lnTo>
                  <a:lnTo>
                    <a:pt x="51650" y="429450"/>
                  </a:lnTo>
                  <a:lnTo>
                    <a:pt x="51650" y="414845"/>
                  </a:lnTo>
                  <a:close/>
                </a:path>
                <a:path w="1233170" h="448310">
                  <a:moveTo>
                    <a:pt x="88557" y="0"/>
                  </a:moveTo>
                  <a:lnTo>
                    <a:pt x="78511" y="0"/>
                  </a:lnTo>
                  <a:lnTo>
                    <a:pt x="78511" y="429323"/>
                  </a:lnTo>
                  <a:lnTo>
                    <a:pt x="88557" y="429323"/>
                  </a:lnTo>
                  <a:lnTo>
                    <a:pt x="88557" y="0"/>
                  </a:lnTo>
                  <a:close/>
                </a:path>
                <a:path w="1233170" h="448310">
                  <a:moveTo>
                    <a:pt x="112293" y="0"/>
                  </a:moveTo>
                  <a:lnTo>
                    <a:pt x="103162" y="0"/>
                  </a:lnTo>
                  <a:lnTo>
                    <a:pt x="103162" y="429323"/>
                  </a:lnTo>
                  <a:lnTo>
                    <a:pt x="112293" y="429323"/>
                  </a:lnTo>
                  <a:lnTo>
                    <a:pt x="112293" y="0"/>
                  </a:lnTo>
                  <a:close/>
                </a:path>
                <a:path w="1233170" h="448310">
                  <a:moveTo>
                    <a:pt x="173520" y="0"/>
                  </a:moveTo>
                  <a:lnTo>
                    <a:pt x="151587" y="0"/>
                  </a:lnTo>
                  <a:lnTo>
                    <a:pt x="151587" y="355333"/>
                  </a:lnTo>
                  <a:lnTo>
                    <a:pt x="173520" y="355333"/>
                  </a:lnTo>
                  <a:lnTo>
                    <a:pt x="173520" y="0"/>
                  </a:lnTo>
                  <a:close/>
                </a:path>
                <a:path w="1233170" h="448310">
                  <a:moveTo>
                    <a:pt x="184099" y="399313"/>
                  </a:moveTo>
                  <a:lnTo>
                    <a:pt x="176110" y="373138"/>
                  </a:lnTo>
                  <a:lnTo>
                    <a:pt x="174599" y="371665"/>
                  </a:lnTo>
                  <a:lnTo>
                    <a:pt x="173037" y="370903"/>
                  </a:lnTo>
                  <a:lnTo>
                    <a:pt x="173037" y="416966"/>
                  </a:lnTo>
                  <a:lnTo>
                    <a:pt x="172796" y="421970"/>
                  </a:lnTo>
                  <a:lnTo>
                    <a:pt x="161607" y="438353"/>
                  </a:lnTo>
                  <a:lnTo>
                    <a:pt x="153962" y="438353"/>
                  </a:lnTo>
                  <a:lnTo>
                    <a:pt x="151091" y="438035"/>
                  </a:lnTo>
                  <a:lnTo>
                    <a:pt x="147980" y="436702"/>
                  </a:lnTo>
                  <a:lnTo>
                    <a:pt x="146875" y="435483"/>
                  </a:lnTo>
                  <a:lnTo>
                    <a:pt x="146151" y="433705"/>
                  </a:lnTo>
                  <a:lnTo>
                    <a:pt x="145237" y="431622"/>
                  </a:lnTo>
                  <a:lnTo>
                    <a:pt x="144564" y="428447"/>
                  </a:lnTo>
                  <a:lnTo>
                    <a:pt x="143700" y="419836"/>
                  </a:lnTo>
                  <a:lnTo>
                    <a:pt x="143573" y="416966"/>
                  </a:lnTo>
                  <a:lnTo>
                    <a:pt x="143560" y="399313"/>
                  </a:lnTo>
                  <a:lnTo>
                    <a:pt x="143751" y="395300"/>
                  </a:lnTo>
                  <a:lnTo>
                    <a:pt x="154584" y="377647"/>
                  </a:lnTo>
                  <a:lnTo>
                    <a:pt x="161950" y="377647"/>
                  </a:lnTo>
                  <a:lnTo>
                    <a:pt x="173037" y="416966"/>
                  </a:lnTo>
                  <a:lnTo>
                    <a:pt x="173037" y="370903"/>
                  </a:lnTo>
                  <a:lnTo>
                    <a:pt x="172339" y="370547"/>
                  </a:lnTo>
                  <a:lnTo>
                    <a:pt x="166395" y="369074"/>
                  </a:lnTo>
                  <a:lnTo>
                    <a:pt x="162674" y="368719"/>
                  </a:lnTo>
                  <a:lnTo>
                    <a:pt x="153200" y="368719"/>
                  </a:lnTo>
                  <a:lnTo>
                    <a:pt x="132486" y="416966"/>
                  </a:lnTo>
                  <a:lnTo>
                    <a:pt x="133032" y="423608"/>
                  </a:lnTo>
                  <a:lnTo>
                    <a:pt x="153200" y="447776"/>
                  </a:lnTo>
                  <a:lnTo>
                    <a:pt x="163271" y="447776"/>
                  </a:lnTo>
                  <a:lnTo>
                    <a:pt x="182359" y="429552"/>
                  </a:lnTo>
                  <a:lnTo>
                    <a:pt x="183527" y="424014"/>
                  </a:lnTo>
                  <a:lnTo>
                    <a:pt x="184099" y="416966"/>
                  </a:lnTo>
                  <a:lnTo>
                    <a:pt x="184099" y="399313"/>
                  </a:lnTo>
                  <a:close/>
                </a:path>
                <a:path w="1233170" h="448310">
                  <a:moveTo>
                    <a:pt x="198170" y="12"/>
                  </a:moveTo>
                  <a:lnTo>
                    <a:pt x="189039" y="12"/>
                  </a:lnTo>
                  <a:lnTo>
                    <a:pt x="189039" y="355333"/>
                  </a:lnTo>
                  <a:lnTo>
                    <a:pt x="198170" y="355333"/>
                  </a:lnTo>
                  <a:lnTo>
                    <a:pt x="198170" y="12"/>
                  </a:lnTo>
                  <a:close/>
                </a:path>
                <a:path w="1233170" h="448310">
                  <a:moveTo>
                    <a:pt x="221932" y="12"/>
                  </a:moveTo>
                  <a:lnTo>
                    <a:pt x="212775" y="12"/>
                  </a:lnTo>
                  <a:lnTo>
                    <a:pt x="212775" y="355333"/>
                  </a:lnTo>
                  <a:lnTo>
                    <a:pt x="221932" y="355333"/>
                  </a:lnTo>
                  <a:lnTo>
                    <a:pt x="221932" y="12"/>
                  </a:lnTo>
                  <a:close/>
                </a:path>
                <a:path w="1233170" h="448310">
                  <a:moveTo>
                    <a:pt x="269062" y="399313"/>
                  </a:moveTo>
                  <a:lnTo>
                    <a:pt x="268389" y="391782"/>
                  </a:lnTo>
                  <a:lnTo>
                    <a:pt x="265658" y="379818"/>
                  </a:lnTo>
                  <a:lnTo>
                    <a:pt x="264642" y="377647"/>
                  </a:lnTo>
                  <a:lnTo>
                    <a:pt x="263702" y="375615"/>
                  </a:lnTo>
                  <a:lnTo>
                    <a:pt x="261073" y="373138"/>
                  </a:lnTo>
                  <a:lnTo>
                    <a:pt x="259562" y="371665"/>
                  </a:lnTo>
                  <a:lnTo>
                    <a:pt x="258000" y="370903"/>
                  </a:lnTo>
                  <a:lnTo>
                    <a:pt x="258000" y="416966"/>
                  </a:lnTo>
                  <a:lnTo>
                    <a:pt x="257759" y="421970"/>
                  </a:lnTo>
                  <a:lnTo>
                    <a:pt x="246570" y="438353"/>
                  </a:lnTo>
                  <a:lnTo>
                    <a:pt x="238925" y="438353"/>
                  </a:lnTo>
                  <a:lnTo>
                    <a:pt x="236054" y="438035"/>
                  </a:lnTo>
                  <a:lnTo>
                    <a:pt x="232943" y="436702"/>
                  </a:lnTo>
                  <a:lnTo>
                    <a:pt x="231838" y="435483"/>
                  </a:lnTo>
                  <a:lnTo>
                    <a:pt x="231114" y="433705"/>
                  </a:lnTo>
                  <a:lnTo>
                    <a:pt x="230200" y="431622"/>
                  </a:lnTo>
                  <a:lnTo>
                    <a:pt x="229527" y="428447"/>
                  </a:lnTo>
                  <a:lnTo>
                    <a:pt x="228663" y="419836"/>
                  </a:lnTo>
                  <a:lnTo>
                    <a:pt x="228536" y="416966"/>
                  </a:lnTo>
                  <a:lnTo>
                    <a:pt x="228511" y="399313"/>
                  </a:lnTo>
                  <a:lnTo>
                    <a:pt x="228701" y="395300"/>
                  </a:lnTo>
                  <a:lnTo>
                    <a:pt x="239547" y="377647"/>
                  </a:lnTo>
                  <a:lnTo>
                    <a:pt x="246913" y="377647"/>
                  </a:lnTo>
                  <a:lnTo>
                    <a:pt x="258000" y="416966"/>
                  </a:lnTo>
                  <a:lnTo>
                    <a:pt x="258000" y="370903"/>
                  </a:lnTo>
                  <a:lnTo>
                    <a:pt x="257276" y="370547"/>
                  </a:lnTo>
                  <a:lnTo>
                    <a:pt x="251333" y="369074"/>
                  </a:lnTo>
                  <a:lnTo>
                    <a:pt x="247637" y="368719"/>
                  </a:lnTo>
                  <a:lnTo>
                    <a:pt x="238163" y="368719"/>
                  </a:lnTo>
                  <a:lnTo>
                    <a:pt x="217449" y="416966"/>
                  </a:lnTo>
                  <a:lnTo>
                    <a:pt x="217995" y="423608"/>
                  </a:lnTo>
                  <a:lnTo>
                    <a:pt x="238163" y="447776"/>
                  </a:lnTo>
                  <a:lnTo>
                    <a:pt x="248234" y="447776"/>
                  </a:lnTo>
                  <a:lnTo>
                    <a:pt x="267322" y="429552"/>
                  </a:lnTo>
                  <a:lnTo>
                    <a:pt x="268490" y="424014"/>
                  </a:lnTo>
                  <a:lnTo>
                    <a:pt x="269062" y="416966"/>
                  </a:lnTo>
                  <a:lnTo>
                    <a:pt x="269062" y="399313"/>
                  </a:lnTo>
                  <a:close/>
                </a:path>
                <a:path w="1233170" h="448310">
                  <a:moveTo>
                    <a:pt x="283133" y="0"/>
                  </a:moveTo>
                  <a:lnTo>
                    <a:pt x="249326" y="0"/>
                  </a:lnTo>
                  <a:lnTo>
                    <a:pt x="249326" y="355333"/>
                  </a:lnTo>
                  <a:lnTo>
                    <a:pt x="283133" y="355333"/>
                  </a:lnTo>
                  <a:lnTo>
                    <a:pt x="283133" y="0"/>
                  </a:lnTo>
                  <a:close/>
                </a:path>
                <a:path w="1233170" h="448310">
                  <a:moveTo>
                    <a:pt x="319659" y="12"/>
                  </a:moveTo>
                  <a:lnTo>
                    <a:pt x="310540" y="12"/>
                  </a:lnTo>
                  <a:lnTo>
                    <a:pt x="310540" y="355333"/>
                  </a:lnTo>
                  <a:lnTo>
                    <a:pt x="319659" y="355333"/>
                  </a:lnTo>
                  <a:lnTo>
                    <a:pt x="319659" y="12"/>
                  </a:lnTo>
                  <a:close/>
                </a:path>
                <a:path w="1233170" h="448310">
                  <a:moveTo>
                    <a:pt x="354139" y="386930"/>
                  </a:moveTo>
                  <a:lnTo>
                    <a:pt x="351815" y="380504"/>
                  </a:lnTo>
                  <a:lnTo>
                    <a:pt x="349110" y="377774"/>
                  </a:lnTo>
                  <a:lnTo>
                    <a:pt x="343128" y="371741"/>
                  </a:lnTo>
                  <a:lnTo>
                    <a:pt x="343128" y="388658"/>
                  </a:lnTo>
                  <a:lnTo>
                    <a:pt x="343128" y="398081"/>
                  </a:lnTo>
                  <a:lnTo>
                    <a:pt x="341769" y="401853"/>
                  </a:lnTo>
                  <a:lnTo>
                    <a:pt x="336384" y="407555"/>
                  </a:lnTo>
                  <a:lnTo>
                    <a:pt x="332803" y="408990"/>
                  </a:lnTo>
                  <a:lnTo>
                    <a:pt x="323735" y="408990"/>
                  </a:lnTo>
                  <a:lnTo>
                    <a:pt x="320128" y="407619"/>
                  </a:lnTo>
                  <a:lnTo>
                    <a:pt x="314820" y="402158"/>
                  </a:lnTo>
                  <a:lnTo>
                    <a:pt x="313486" y="398462"/>
                  </a:lnTo>
                  <a:lnTo>
                    <a:pt x="313499" y="388658"/>
                  </a:lnTo>
                  <a:lnTo>
                    <a:pt x="314807" y="384797"/>
                  </a:lnTo>
                  <a:lnTo>
                    <a:pt x="319989" y="379171"/>
                  </a:lnTo>
                  <a:lnTo>
                    <a:pt x="323608" y="377774"/>
                  </a:lnTo>
                  <a:lnTo>
                    <a:pt x="332765" y="377774"/>
                  </a:lnTo>
                  <a:lnTo>
                    <a:pt x="336359" y="379196"/>
                  </a:lnTo>
                  <a:lnTo>
                    <a:pt x="341769" y="384898"/>
                  </a:lnTo>
                  <a:lnTo>
                    <a:pt x="343128" y="388658"/>
                  </a:lnTo>
                  <a:lnTo>
                    <a:pt x="343128" y="371741"/>
                  </a:lnTo>
                  <a:lnTo>
                    <a:pt x="342480" y="371081"/>
                  </a:lnTo>
                  <a:lnTo>
                    <a:pt x="336105" y="368719"/>
                  </a:lnTo>
                  <a:lnTo>
                    <a:pt x="320306" y="368719"/>
                  </a:lnTo>
                  <a:lnTo>
                    <a:pt x="314134" y="371017"/>
                  </a:lnTo>
                  <a:lnTo>
                    <a:pt x="304800" y="380212"/>
                  </a:lnTo>
                  <a:lnTo>
                    <a:pt x="302475" y="386321"/>
                  </a:lnTo>
                  <a:lnTo>
                    <a:pt x="302475" y="401091"/>
                  </a:lnTo>
                  <a:lnTo>
                    <a:pt x="304736" y="406971"/>
                  </a:lnTo>
                  <a:lnTo>
                    <a:pt x="309245" y="411530"/>
                  </a:lnTo>
                  <a:lnTo>
                    <a:pt x="313740" y="416128"/>
                  </a:lnTo>
                  <a:lnTo>
                    <a:pt x="319468" y="418414"/>
                  </a:lnTo>
                  <a:lnTo>
                    <a:pt x="328041" y="418414"/>
                  </a:lnTo>
                  <a:lnTo>
                    <a:pt x="329653" y="418249"/>
                  </a:lnTo>
                  <a:lnTo>
                    <a:pt x="332790" y="417614"/>
                  </a:lnTo>
                  <a:lnTo>
                    <a:pt x="334276" y="417131"/>
                  </a:lnTo>
                  <a:lnTo>
                    <a:pt x="335762" y="416458"/>
                  </a:lnTo>
                  <a:lnTo>
                    <a:pt x="332663" y="420954"/>
                  </a:lnTo>
                  <a:lnTo>
                    <a:pt x="328942" y="425665"/>
                  </a:lnTo>
                  <a:lnTo>
                    <a:pt x="320281" y="435610"/>
                  </a:lnTo>
                  <a:lnTo>
                    <a:pt x="315226" y="440956"/>
                  </a:lnTo>
                  <a:lnTo>
                    <a:pt x="309473" y="446684"/>
                  </a:lnTo>
                  <a:lnTo>
                    <a:pt x="324027" y="446684"/>
                  </a:lnTo>
                  <a:lnTo>
                    <a:pt x="347954" y="416458"/>
                  </a:lnTo>
                  <a:lnTo>
                    <a:pt x="351739" y="409905"/>
                  </a:lnTo>
                  <a:lnTo>
                    <a:pt x="352018" y="408990"/>
                  </a:lnTo>
                  <a:lnTo>
                    <a:pt x="354139" y="402234"/>
                  </a:lnTo>
                  <a:lnTo>
                    <a:pt x="354139" y="386930"/>
                  </a:lnTo>
                  <a:close/>
                </a:path>
                <a:path w="1233170" h="448310">
                  <a:moveTo>
                    <a:pt x="368084" y="0"/>
                  </a:moveTo>
                  <a:lnTo>
                    <a:pt x="335191" y="0"/>
                  </a:lnTo>
                  <a:lnTo>
                    <a:pt x="335191" y="355333"/>
                  </a:lnTo>
                  <a:lnTo>
                    <a:pt x="368084" y="355333"/>
                  </a:lnTo>
                  <a:lnTo>
                    <a:pt x="368084" y="0"/>
                  </a:lnTo>
                  <a:close/>
                </a:path>
                <a:path w="1233170" h="448310">
                  <a:moveTo>
                    <a:pt x="429272" y="12"/>
                  </a:moveTo>
                  <a:lnTo>
                    <a:pt x="420154" y="12"/>
                  </a:lnTo>
                  <a:lnTo>
                    <a:pt x="420154" y="355333"/>
                  </a:lnTo>
                  <a:lnTo>
                    <a:pt x="429272" y="355333"/>
                  </a:lnTo>
                  <a:lnTo>
                    <a:pt x="429272" y="12"/>
                  </a:lnTo>
                  <a:close/>
                </a:path>
                <a:path w="1233170" h="448310">
                  <a:moveTo>
                    <a:pt x="439864" y="414845"/>
                  </a:moveTo>
                  <a:lnTo>
                    <a:pt x="437603" y="409054"/>
                  </a:lnTo>
                  <a:lnTo>
                    <a:pt x="435406" y="406781"/>
                  </a:lnTo>
                  <a:lnTo>
                    <a:pt x="428853" y="400075"/>
                  </a:lnTo>
                  <a:lnTo>
                    <a:pt x="428853" y="417283"/>
                  </a:lnTo>
                  <a:lnTo>
                    <a:pt x="428815" y="427075"/>
                  </a:lnTo>
                  <a:lnTo>
                    <a:pt x="427558" y="430872"/>
                  </a:lnTo>
                  <a:lnTo>
                    <a:pt x="425005" y="433730"/>
                  </a:lnTo>
                  <a:lnTo>
                    <a:pt x="422427" y="436562"/>
                  </a:lnTo>
                  <a:lnTo>
                    <a:pt x="418846" y="437997"/>
                  </a:lnTo>
                  <a:lnTo>
                    <a:pt x="409676" y="437997"/>
                  </a:lnTo>
                  <a:lnTo>
                    <a:pt x="406006" y="436562"/>
                  </a:lnTo>
                  <a:lnTo>
                    <a:pt x="400570" y="430872"/>
                  </a:lnTo>
                  <a:lnTo>
                    <a:pt x="399237" y="427075"/>
                  </a:lnTo>
                  <a:lnTo>
                    <a:pt x="399351" y="417283"/>
                  </a:lnTo>
                  <a:lnTo>
                    <a:pt x="400570" y="413842"/>
                  </a:lnTo>
                  <a:lnTo>
                    <a:pt x="405930" y="408178"/>
                  </a:lnTo>
                  <a:lnTo>
                    <a:pt x="409524" y="406781"/>
                  </a:lnTo>
                  <a:lnTo>
                    <a:pt x="418630" y="406781"/>
                  </a:lnTo>
                  <a:lnTo>
                    <a:pt x="422275" y="408139"/>
                  </a:lnTo>
                  <a:lnTo>
                    <a:pt x="427532" y="413588"/>
                  </a:lnTo>
                  <a:lnTo>
                    <a:pt x="428853" y="417283"/>
                  </a:lnTo>
                  <a:lnTo>
                    <a:pt x="428853" y="400075"/>
                  </a:lnTo>
                  <a:lnTo>
                    <a:pt x="428574" y="399783"/>
                  </a:lnTo>
                  <a:lnTo>
                    <a:pt x="427316" y="399275"/>
                  </a:lnTo>
                  <a:lnTo>
                    <a:pt x="422897" y="397484"/>
                  </a:lnTo>
                  <a:lnTo>
                    <a:pt x="414464" y="397484"/>
                  </a:lnTo>
                  <a:lnTo>
                    <a:pt x="412851" y="397624"/>
                  </a:lnTo>
                  <a:lnTo>
                    <a:pt x="409651" y="398233"/>
                  </a:lnTo>
                  <a:lnTo>
                    <a:pt x="408114" y="398678"/>
                  </a:lnTo>
                  <a:lnTo>
                    <a:pt x="406603" y="399275"/>
                  </a:lnTo>
                  <a:lnTo>
                    <a:pt x="410933" y="393090"/>
                  </a:lnTo>
                  <a:lnTo>
                    <a:pt x="415251" y="387604"/>
                  </a:lnTo>
                  <a:lnTo>
                    <a:pt x="423760" y="377952"/>
                  </a:lnTo>
                  <a:lnTo>
                    <a:pt x="428282" y="373468"/>
                  </a:lnTo>
                  <a:lnTo>
                    <a:pt x="433019" y="369328"/>
                  </a:lnTo>
                  <a:lnTo>
                    <a:pt x="419049" y="369328"/>
                  </a:lnTo>
                  <a:lnTo>
                    <a:pt x="390702" y="405041"/>
                  </a:lnTo>
                  <a:lnTo>
                    <a:pt x="388213" y="413054"/>
                  </a:lnTo>
                  <a:lnTo>
                    <a:pt x="388213" y="428866"/>
                  </a:lnTo>
                  <a:lnTo>
                    <a:pt x="390575" y="435381"/>
                  </a:lnTo>
                  <a:lnTo>
                    <a:pt x="400075" y="445122"/>
                  </a:lnTo>
                  <a:lnTo>
                    <a:pt x="406400" y="447535"/>
                  </a:lnTo>
                  <a:lnTo>
                    <a:pt x="421881" y="447535"/>
                  </a:lnTo>
                  <a:lnTo>
                    <a:pt x="428028" y="445160"/>
                  </a:lnTo>
                  <a:lnTo>
                    <a:pt x="435152" y="437997"/>
                  </a:lnTo>
                  <a:lnTo>
                    <a:pt x="437502" y="435635"/>
                  </a:lnTo>
                  <a:lnTo>
                    <a:pt x="439864" y="429450"/>
                  </a:lnTo>
                  <a:lnTo>
                    <a:pt x="439864" y="414845"/>
                  </a:lnTo>
                  <a:close/>
                </a:path>
                <a:path w="1233170" h="448310">
                  <a:moveTo>
                    <a:pt x="453009" y="12"/>
                  </a:moveTo>
                  <a:lnTo>
                    <a:pt x="443877" y="12"/>
                  </a:lnTo>
                  <a:lnTo>
                    <a:pt x="443877" y="355333"/>
                  </a:lnTo>
                  <a:lnTo>
                    <a:pt x="453009" y="355333"/>
                  </a:lnTo>
                  <a:lnTo>
                    <a:pt x="453009" y="12"/>
                  </a:lnTo>
                  <a:close/>
                </a:path>
                <a:path w="1233170" h="448310">
                  <a:moveTo>
                    <a:pt x="502361" y="0"/>
                  </a:moveTo>
                  <a:lnTo>
                    <a:pt x="480428" y="0"/>
                  </a:lnTo>
                  <a:lnTo>
                    <a:pt x="480428" y="355333"/>
                  </a:lnTo>
                  <a:lnTo>
                    <a:pt x="502361" y="355333"/>
                  </a:lnTo>
                  <a:lnTo>
                    <a:pt x="502361" y="0"/>
                  </a:lnTo>
                  <a:close/>
                </a:path>
                <a:path w="1233170" h="448310">
                  <a:moveTo>
                    <a:pt x="509397" y="369925"/>
                  </a:moveTo>
                  <a:lnTo>
                    <a:pt x="497763" y="369925"/>
                  </a:lnTo>
                  <a:lnTo>
                    <a:pt x="479653" y="384886"/>
                  </a:lnTo>
                  <a:lnTo>
                    <a:pt x="479653" y="398449"/>
                  </a:lnTo>
                  <a:lnTo>
                    <a:pt x="498259" y="382193"/>
                  </a:lnTo>
                  <a:lnTo>
                    <a:pt x="498259" y="446671"/>
                  </a:lnTo>
                  <a:lnTo>
                    <a:pt x="509397" y="446671"/>
                  </a:lnTo>
                  <a:lnTo>
                    <a:pt x="509397" y="369925"/>
                  </a:lnTo>
                  <a:close/>
                </a:path>
                <a:path w="1233170" h="448310">
                  <a:moveTo>
                    <a:pt x="538886" y="12"/>
                  </a:moveTo>
                  <a:lnTo>
                    <a:pt x="529755" y="12"/>
                  </a:lnTo>
                  <a:lnTo>
                    <a:pt x="529755" y="355333"/>
                  </a:lnTo>
                  <a:lnTo>
                    <a:pt x="538886" y="355333"/>
                  </a:lnTo>
                  <a:lnTo>
                    <a:pt x="538886" y="12"/>
                  </a:lnTo>
                  <a:close/>
                </a:path>
                <a:path w="1233170" h="448310">
                  <a:moveTo>
                    <a:pt x="575437" y="0"/>
                  </a:moveTo>
                  <a:lnTo>
                    <a:pt x="553504" y="0"/>
                  </a:lnTo>
                  <a:lnTo>
                    <a:pt x="553504" y="355333"/>
                  </a:lnTo>
                  <a:lnTo>
                    <a:pt x="575437" y="355333"/>
                  </a:lnTo>
                  <a:lnTo>
                    <a:pt x="575437" y="0"/>
                  </a:lnTo>
                  <a:close/>
                </a:path>
                <a:path w="1233170" h="448310">
                  <a:moveTo>
                    <a:pt x="605853" y="412318"/>
                  </a:moveTo>
                  <a:lnTo>
                    <a:pt x="603351" y="406374"/>
                  </a:lnTo>
                  <a:lnTo>
                    <a:pt x="593356" y="397192"/>
                  </a:lnTo>
                  <a:lnTo>
                    <a:pt x="586905" y="394919"/>
                  </a:lnTo>
                  <a:lnTo>
                    <a:pt x="573786" y="395046"/>
                  </a:lnTo>
                  <a:lnTo>
                    <a:pt x="574624" y="379133"/>
                  </a:lnTo>
                  <a:lnTo>
                    <a:pt x="603516" y="379133"/>
                  </a:lnTo>
                  <a:lnTo>
                    <a:pt x="603516" y="369938"/>
                  </a:lnTo>
                  <a:lnTo>
                    <a:pt x="565099" y="369938"/>
                  </a:lnTo>
                  <a:lnTo>
                    <a:pt x="562648" y="405193"/>
                  </a:lnTo>
                  <a:lnTo>
                    <a:pt x="572147" y="404177"/>
                  </a:lnTo>
                  <a:lnTo>
                    <a:pt x="581545" y="404088"/>
                  </a:lnTo>
                  <a:lnTo>
                    <a:pt x="586282" y="405422"/>
                  </a:lnTo>
                  <a:lnTo>
                    <a:pt x="593128" y="410768"/>
                  </a:lnTo>
                  <a:lnTo>
                    <a:pt x="594842" y="414401"/>
                  </a:lnTo>
                  <a:lnTo>
                    <a:pt x="594842" y="425069"/>
                  </a:lnTo>
                  <a:lnTo>
                    <a:pt x="592353" y="429755"/>
                  </a:lnTo>
                  <a:lnTo>
                    <a:pt x="582434" y="436448"/>
                  </a:lnTo>
                  <a:lnTo>
                    <a:pt x="575462" y="438111"/>
                  </a:lnTo>
                  <a:lnTo>
                    <a:pt x="566458" y="438111"/>
                  </a:lnTo>
                  <a:lnTo>
                    <a:pt x="562394" y="437997"/>
                  </a:lnTo>
                  <a:lnTo>
                    <a:pt x="562394" y="447535"/>
                  </a:lnTo>
                  <a:lnTo>
                    <a:pt x="565327" y="447535"/>
                  </a:lnTo>
                  <a:lnTo>
                    <a:pt x="574319" y="447065"/>
                  </a:lnTo>
                  <a:lnTo>
                    <a:pt x="605853" y="428307"/>
                  </a:lnTo>
                  <a:lnTo>
                    <a:pt x="605853" y="412318"/>
                  </a:lnTo>
                  <a:close/>
                </a:path>
                <a:path w="1233170" h="448310">
                  <a:moveTo>
                    <a:pt x="623849" y="12"/>
                  </a:moveTo>
                  <a:lnTo>
                    <a:pt x="614718" y="12"/>
                  </a:lnTo>
                  <a:lnTo>
                    <a:pt x="614718" y="355333"/>
                  </a:lnTo>
                  <a:lnTo>
                    <a:pt x="623849" y="355333"/>
                  </a:lnTo>
                  <a:lnTo>
                    <a:pt x="623849" y="12"/>
                  </a:lnTo>
                  <a:close/>
                </a:path>
                <a:path w="1233170" h="448310">
                  <a:moveTo>
                    <a:pt x="648500" y="0"/>
                  </a:moveTo>
                  <a:lnTo>
                    <a:pt x="639368" y="0"/>
                  </a:lnTo>
                  <a:lnTo>
                    <a:pt x="639368" y="429323"/>
                  </a:lnTo>
                  <a:lnTo>
                    <a:pt x="648500" y="429323"/>
                  </a:lnTo>
                  <a:lnTo>
                    <a:pt x="648500" y="0"/>
                  </a:lnTo>
                  <a:close/>
                </a:path>
                <a:path w="1233170" h="448310">
                  <a:moveTo>
                    <a:pt x="672236" y="0"/>
                  </a:moveTo>
                  <a:lnTo>
                    <a:pt x="663105" y="0"/>
                  </a:lnTo>
                  <a:lnTo>
                    <a:pt x="663105" y="429323"/>
                  </a:lnTo>
                  <a:lnTo>
                    <a:pt x="672236" y="429323"/>
                  </a:lnTo>
                  <a:lnTo>
                    <a:pt x="672236" y="0"/>
                  </a:lnTo>
                  <a:close/>
                </a:path>
                <a:path w="1233170" h="448310">
                  <a:moveTo>
                    <a:pt x="708787" y="0"/>
                  </a:moveTo>
                  <a:lnTo>
                    <a:pt x="687793" y="0"/>
                  </a:lnTo>
                  <a:lnTo>
                    <a:pt x="687793" y="355333"/>
                  </a:lnTo>
                  <a:lnTo>
                    <a:pt x="708787" y="355333"/>
                  </a:lnTo>
                  <a:lnTo>
                    <a:pt x="708787" y="0"/>
                  </a:lnTo>
                  <a:close/>
                </a:path>
                <a:path w="1233170" h="448310">
                  <a:moveTo>
                    <a:pt x="728637" y="369925"/>
                  </a:moveTo>
                  <a:lnTo>
                    <a:pt x="716978" y="369925"/>
                  </a:lnTo>
                  <a:lnTo>
                    <a:pt x="698868" y="384886"/>
                  </a:lnTo>
                  <a:lnTo>
                    <a:pt x="698868" y="398449"/>
                  </a:lnTo>
                  <a:lnTo>
                    <a:pt x="717499" y="382193"/>
                  </a:lnTo>
                  <a:lnTo>
                    <a:pt x="717499" y="446671"/>
                  </a:lnTo>
                  <a:lnTo>
                    <a:pt x="728637" y="446671"/>
                  </a:lnTo>
                  <a:lnTo>
                    <a:pt x="728637" y="369925"/>
                  </a:lnTo>
                  <a:close/>
                </a:path>
                <a:path w="1233170" h="448310">
                  <a:moveTo>
                    <a:pt x="758126" y="0"/>
                  </a:moveTo>
                  <a:lnTo>
                    <a:pt x="736193" y="0"/>
                  </a:lnTo>
                  <a:lnTo>
                    <a:pt x="736193" y="355333"/>
                  </a:lnTo>
                  <a:lnTo>
                    <a:pt x="758126" y="355333"/>
                  </a:lnTo>
                  <a:lnTo>
                    <a:pt x="758126" y="0"/>
                  </a:lnTo>
                  <a:close/>
                </a:path>
                <a:path w="1233170" h="448310">
                  <a:moveTo>
                    <a:pt x="781888" y="12"/>
                  </a:moveTo>
                  <a:lnTo>
                    <a:pt x="772731" y="12"/>
                  </a:lnTo>
                  <a:lnTo>
                    <a:pt x="772731" y="355333"/>
                  </a:lnTo>
                  <a:lnTo>
                    <a:pt x="781888" y="355333"/>
                  </a:lnTo>
                  <a:lnTo>
                    <a:pt x="781888" y="12"/>
                  </a:lnTo>
                  <a:close/>
                </a:path>
                <a:path w="1233170" h="448310">
                  <a:moveTo>
                    <a:pt x="828255" y="420001"/>
                  </a:moveTo>
                  <a:lnTo>
                    <a:pt x="818235" y="420001"/>
                  </a:lnTo>
                  <a:lnTo>
                    <a:pt x="818235" y="403834"/>
                  </a:lnTo>
                  <a:lnTo>
                    <a:pt x="807935" y="403834"/>
                  </a:lnTo>
                  <a:lnTo>
                    <a:pt x="807935" y="420001"/>
                  </a:lnTo>
                  <a:lnTo>
                    <a:pt x="788517" y="420001"/>
                  </a:lnTo>
                  <a:lnTo>
                    <a:pt x="812380" y="369328"/>
                  </a:lnTo>
                  <a:lnTo>
                    <a:pt x="801357" y="369328"/>
                  </a:lnTo>
                  <a:lnTo>
                    <a:pt x="778446" y="418058"/>
                  </a:lnTo>
                  <a:lnTo>
                    <a:pt x="778446" y="429425"/>
                  </a:lnTo>
                  <a:lnTo>
                    <a:pt x="807935" y="429425"/>
                  </a:lnTo>
                  <a:lnTo>
                    <a:pt x="807935" y="446671"/>
                  </a:lnTo>
                  <a:lnTo>
                    <a:pt x="818235" y="446671"/>
                  </a:lnTo>
                  <a:lnTo>
                    <a:pt x="818235" y="429425"/>
                  </a:lnTo>
                  <a:lnTo>
                    <a:pt x="828255" y="429425"/>
                  </a:lnTo>
                  <a:lnTo>
                    <a:pt x="828255" y="420001"/>
                  </a:lnTo>
                  <a:close/>
                </a:path>
                <a:path w="1233170" h="448310">
                  <a:moveTo>
                    <a:pt x="831176" y="0"/>
                  </a:moveTo>
                  <a:lnTo>
                    <a:pt x="797407" y="0"/>
                  </a:lnTo>
                  <a:lnTo>
                    <a:pt x="797407" y="355333"/>
                  </a:lnTo>
                  <a:lnTo>
                    <a:pt x="831176" y="355333"/>
                  </a:lnTo>
                  <a:lnTo>
                    <a:pt x="831176" y="0"/>
                  </a:lnTo>
                  <a:close/>
                </a:path>
                <a:path w="1233170" h="448310">
                  <a:moveTo>
                    <a:pt x="867727" y="12"/>
                  </a:moveTo>
                  <a:lnTo>
                    <a:pt x="858596" y="12"/>
                  </a:lnTo>
                  <a:lnTo>
                    <a:pt x="858596" y="355333"/>
                  </a:lnTo>
                  <a:lnTo>
                    <a:pt x="867727" y="355333"/>
                  </a:lnTo>
                  <a:lnTo>
                    <a:pt x="867727" y="12"/>
                  </a:lnTo>
                  <a:close/>
                </a:path>
                <a:path w="1233170" h="448310">
                  <a:moveTo>
                    <a:pt x="910958" y="412318"/>
                  </a:moveTo>
                  <a:lnTo>
                    <a:pt x="908456" y="406374"/>
                  </a:lnTo>
                  <a:lnTo>
                    <a:pt x="898461" y="397192"/>
                  </a:lnTo>
                  <a:lnTo>
                    <a:pt x="892009" y="394919"/>
                  </a:lnTo>
                  <a:lnTo>
                    <a:pt x="878890" y="395046"/>
                  </a:lnTo>
                  <a:lnTo>
                    <a:pt x="879729" y="379133"/>
                  </a:lnTo>
                  <a:lnTo>
                    <a:pt x="908621" y="379133"/>
                  </a:lnTo>
                  <a:lnTo>
                    <a:pt x="908621" y="369938"/>
                  </a:lnTo>
                  <a:lnTo>
                    <a:pt x="870204" y="369938"/>
                  </a:lnTo>
                  <a:lnTo>
                    <a:pt x="867752" y="405193"/>
                  </a:lnTo>
                  <a:lnTo>
                    <a:pt x="877252" y="404177"/>
                  </a:lnTo>
                  <a:lnTo>
                    <a:pt x="886625" y="404088"/>
                  </a:lnTo>
                  <a:lnTo>
                    <a:pt x="891362" y="405422"/>
                  </a:lnTo>
                  <a:lnTo>
                    <a:pt x="898232" y="410768"/>
                  </a:lnTo>
                  <a:lnTo>
                    <a:pt x="899947" y="414401"/>
                  </a:lnTo>
                  <a:lnTo>
                    <a:pt x="899947" y="425069"/>
                  </a:lnTo>
                  <a:lnTo>
                    <a:pt x="897445" y="429755"/>
                  </a:lnTo>
                  <a:lnTo>
                    <a:pt x="887539" y="436448"/>
                  </a:lnTo>
                  <a:lnTo>
                    <a:pt x="880541" y="438111"/>
                  </a:lnTo>
                  <a:lnTo>
                    <a:pt x="871562" y="438111"/>
                  </a:lnTo>
                  <a:lnTo>
                    <a:pt x="867498" y="437997"/>
                  </a:lnTo>
                  <a:lnTo>
                    <a:pt x="867498" y="447535"/>
                  </a:lnTo>
                  <a:lnTo>
                    <a:pt x="870432" y="447535"/>
                  </a:lnTo>
                  <a:lnTo>
                    <a:pt x="879424" y="447065"/>
                  </a:lnTo>
                  <a:lnTo>
                    <a:pt x="910958" y="428307"/>
                  </a:lnTo>
                  <a:lnTo>
                    <a:pt x="910958" y="412318"/>
                  </a:lnTo>
                  <a:close/>
                </a:path>
                <a:path w="1233170" h="448310">
                  <a:moveTo>
                    <a:pt x="928027" y="0"/>
                  </a:moveTo>
                  <a:lnTo>
                    <a:pt x="895134" y="0"/>
                  </a:lnTo>
                  <a:lnTo>
                    <a:pt x="895134" y="355333"/>
                  </a:lnTo>
                  <a:lnTo>
                    <a:pt x="928027" y="355333"/>
                  </a:lnTo>
                  <a:lnTo>
                    <a:pt x="928027" y="0"/>
                  </a:lnTo>
                  <a:close/>
                </a:path>
                <a:path w="1233170" h="448310">
                  <a:moveTo>
                    <a:pt x="952677" y="12"/>
                  </a:moveTo>
                  <a:lnTo>
                    <a:pt x="943559" y="12"/>
                  </a:lnTo>
                  <a:lnTo>
                    <a:pt x="943559" y="355333"/>
                  </a:lnTo>
                  <a:lnTo>
                    <a:pt x="952677" y="355333"/>
                  </a:lnTo>
                  <a:lnTo>
                    <a:pt x="952677" y="12"/>
                  </a:lnTo>
                  <a:close/>
                </a:path>
                <a:path w="1233170" h="448310">
                  <a:moveTo>
                    <a:pt x="977328" y="12"/>
                  </a:moveTo>
                  <a:lnTo>
                    <a:pt x="968209" y="12"/>
                  </a:lnTo>
                  <a:lnTo>
                    <a:pt x="968209" y="355333"/>
                  </a:lnTo>
                  <a:lnTo>
                    <a:pt x="977328" y="355333"/>
                  </a:lnTo>
                  <a:lnTo>
                    <a:pt x="977328" y="12"/>
                  </a:lnTo>
                  <a:close/>
                </a:path>
                <a:path w="1233170" h="448310">
                  <a:moveTo>
                    <a:pt x="999807" y="414845"/>
                  </a:moveTo>
                  <a:lnTo>
                    <a:pt x="997546" y="409054"/>
                  </a:lnTo>
                  <a:lnTo>
                    <a:pt x="995337" y="406781"/>
                  </a:lnTo>
                  <a:lnTo>
                    <a:pt x="988796" y="400075"/>
                  </a:lnTo>
                  <a:lnTo>
                    <a:pt x="988796" y="417283"/>
                  </a:lnTo>
                  <a:lnTo>
                    <a:pt x="988758" y="427075"/>
                  </a:lnTo>
                  <a:lnTo>
                    <a:pt x="987526" y="430872"/>
                  </a:lnTo>
                  <a:lnTo>
                    <a:pt x="982370" y="436562"/>
                  </a:lnTo>
                  <a:lnTo>
                    <a:pt x="978789" y="437997"/>
                  </a:lnTo>
                  <a:lnTo>
                    <a:pt x="969619" y="437997"/>
                  </a:lnTo>
                  <a:lnTo>
                    <a:pt x="965949" y="436562"/>
                  </a:lnTo>
                  <a:lnTo>
                    <a:pt x="960513" y="430872"/>
                  </a:lnTo>
                  <a:lnTo>
                    <a:pt x="959180" y="427075"/>
                  </a:lnTo>
                  <a:lnTo>
                    <a:pt x="959294" y="417283"/>
                  </a:lnTo>
                  <a:lnTo>
                    <a:pt x="960513" y="413842"/>
                  </a:lnTo>
                  <a:lnTo>
                    <a:pt x="965873" y="408178"/>
                  </a:lnTo>
                  <a:lnTo>
                    <a:pt x="969467" y="406781"/>
                  </a:lnTo>
                  <a:lnTo>
                    <a:pt x="978573" y="406781"/>
                  </a:lnTo>
                  <a:lnTo>
                    <a:pt x="982218" y="408139"/>
                  </a:lnTo>
                  <a:lnTo>
                    <a:pt x="987475" y="413588"/>
                  </a:lnTo>
                  <a:lnTo>
                    <a:pt x="988796" y="417283"/>
                  </a:lnTo>
                  <a:lnTo>
                    <a:pt x="988796" y="400075"/>
                  </a:lnTo>
                  <a:lnTo>
                    <a:pt x="988517" y="399783"/>
                  </a:lnTo>
                  <a:lnTo>
                    <a:pt x="987259" y="399275"/>
                  </a:lnTo>
                  <a:lnTo>
                    <a:pt x="982840" y="397484"/>
                  </a:lnTo>
                  <a:lnTo>
                    <a:pt x="974407" y="397484"/>
                  </a:lnTo>
                  <a:lnTo>
                    <a:pt x="972794" y="397624"/>
                  </a:lnTo>
                  <a:lnTo>
                    <a:pt x="969619" y="398233"/>
                  </a:lnTo>
                  <a:lnTo>
                    <a:pt x="968057" y="398678"/>
                  </a:lnTo>
                  <a:lnTo>
                    <a:pt x="966546" y="399275"/>
                  </a:lnTo>
                  <a:lnTo>
                    <a:pt x="970876" y="393090"/>
                  </a:lnTo>
                  <a:lnTo>
                    <a:pt x="975194" y="387604"/>
                  </a:lnTo>
                  <a:lnTo>
                    <a:pt x="983729" y="377952"/>
                  </a:lnTo>
                  <a:lnTo>
                    <a:pt x="988225" y="373468"/>
                  </a:lnTo>
                  <a:lnTo>
                    <a:pt x="992962" y="369328"/>
                  </a:lnTo>
                  <a:lnTo>
                    <a:pt x="978992" y="369328"/>
                  </a:lnTo>
                  <a:lnTo>
                    <a:pt x="950645" y="405041"/>
                  </a:lnTo>
                  <a:lnTo>
                    <a:pt x="948156" y="413054"/>
                  </a:lnTo>
                  <a:lnTo>
                    <a:pt x="948156" y="428866"/>
                  </a:lnTo>
                  <a:lnTo>
                    <a:pt x="950518" y="435381"/>
                  </a:lnTo>
                  <a:lnTo>
                    <a:pt x="960018" y="445122"/>
                  </a:lnTo>
                  <a:lnTo>
                    <a:pt x="966343" y="447535"/>
                  </a:lnTo>
                  <a:lnTo>
                    <a:pt x="981824" y="447535"/>
                  </a:lnTo>
                  <a:lnTo>
                    <a:pt x="987971" y="445160"/>
                  </a:lnTo>
                  <a:lnTo>
                    <a:pt x="995095" y="437997"/>
                  </a:lnTo>
                  <a:lnTo>
                    <a:pt x="997445" y="435635"/>
                  </a:lnTo>
                  <a:lnTo>
                    <a:pt x="999807" y="429450"/>
                  </a:lnTo>
                  <a:lnTo>
                    <a:pt x="999807" y="414845"/>
                  </a:lnTo>
                  <a:close/>
                </a:path>
                <a:path w="1233170" h="448310">
                  <a:moveTo>
                    <a:pt x="1037640" y="12"/>
                  </a:moveTo>
                  <a:lnTo>
                    <a:pt x="1028509" y="12"/>
                  </a:lnTo>
                  <a:lnTo>
                    <a:pt x="1028509" y="355333"/>
                  </a:lnTo>
                  <a:lnTo>
                    <a:pt x="1037640" y="355333"/>
                  </a:lnTo>
                  <a:lnTo>
                    <a:pt x="1037640" y="12"/>
                  </a:lnTo>
                  <a:close/>
                </a:path>
                <a:path w="1233170" h="448310">
                  <a:moveTo>
                    <a:pt x="1062291" y="12"/>
                  </a:moveTo>
                  <a:lnTo>
                    <a:pt x="1053172" y="12"/>
                  </a:lnTo>
                  <a:lnTo>
                    <a:pt x="1053172" y="355333"/>
                  </a:lnTo>
                  <a:lnTo>
                    <a:pt x="1062291" y="355333"/>
                  </a:lnTo>
                  <a:lnTo>
                    <a:pt x="1062291" y="12"/>
                  </a:lnTo>
                  <a:close/>
                </a:path>
                <a:path w="1233170" h="448310">
                  <a:moveTo>
                    <a:pt x="1084770" y="414845"/>
                  </a:moveTo>
                  <a:lnTo>
                    <a:pt x="1082509" y="409054"/>
                  </a:lnTo>
                  <a:lnTo>
                    <a:pt x="1080300" y="406781"/>
                  </a:lnTo>
                  <a:lnTo>
                    <a:pt x="1073759" y="400075"/>
                  </a:lnTo>
                  <a:lnTo>
                    <a:pt x="1073759" y="417283"/>
                  </a:lnTo>
                  <a:lnTo>
                    <a:pt x="1073721" y="427075"/>
                  </a:lnTo>
                  <a:lnTo>
                    <a:pt x="1072464" y="430872"/>
                  </a:lnTo>
                  <a:lnTo>
                    <a:pt x="1069911" y="433730"/>
                  </a:lnTo>
                  <a:lnTo>
                    <a:pt x="1067333" y="436562"/>
                  </a:lnTo>
                  <a:lnTo>
                    <a:pt x="1063764" y="437997"/>
                  </a:lnTo>
                  <a:lnTo>
                    <a:pt x="1054582" y="437997"/>
                  </a:lnTo>
                  <a:lnTo>
                    <a:pt x="1050912" y="436562"/>
                  </a:lnTo>
                  <a:lnTo>
                    <a:pt x="1045476" y="430872"/>
                  </a:lnTo>
                  <a:lnTo>
                    <a:pt x="1044143" y="427075"/>
                  </a:lnTo>
                  <a:lnTo>
                    <a:pt x="1044244" y="417283"/>
                  </a:lnTo>
                  <a:lnTo>
                    <a:pt x="1045476" y="413842"/>
                  </a:lnTo>
                  <a:lnTo>
                    <a:pt x="1050836" y="408178"/>
                  </a:lnTo>
                  <a:lnTo>
                    <a:pt x="1054404" y="406781"/>
                  </a:lnTo>
                  <a:lnTo>
                    <a:pt x="1063536" y="406781"/>
                  </a:lnTo>
                  <a:lnTo>
                    <a:pt x="1067181" y="408139"/>
                  </a:lnTo>
                  <a:lnTo>
                    <a:pt x="1072438" y="413588"/>
                  </a:lnTo>
                  <a:lnTo>
                    <a:pt x="1073759" y="417283"/>
                  </a:lnTo>
                  <a:lnTo>
                    <a:pt x="1073759" y="400075"/>
                  </a:lnTo>
                  <a:lnTo>
                    <a:pt x="1073480" y="399783"/>
                  </a:lnTo>
                  <a:lnTo>
                    <a:pt x="1072222" y="399275"/>
                  </a:lnTo>
                  <a:lnTo>
                    <a:pt x="1067803" y="397484"/>
                  </a:lnTo>
                  <a:lnTo>
                    <a:pt x="1059345" y="397484"/>
                  </a:lnTo>
                  <a:lnTo>
                    <a:pt x="1057757" y="397624"/>
                  </a:lnTo>
                  <a:lnTo>
                    <a:pt x="1054557" y="398233"/>
                  </a:lnTo>
                  <a:lnTo>
                    <a:pt x="1053020" y="398678"/>
                  </a:lnTo>
                  <a:lnTo>
                    <a:pt x="1051509" y="399275"/>
                  </a:lnTo>
                  <a:lnTo>
                    <a:pt x="1055839" y="393090"/>
                  </a:lnTo>
                  <a:lnTo>
                    <a:pt x="1060132" y="387604"/>
                  </a:lnTo>
                  <a:lnTo>
                    <a:pt x="1068666" y="377952"/>
                  </a:lnTo>
                  <a:lnTo>
                    <a:pt x="1073188" y="373468"/>
                  </a:lnTo>
                  <a:lnTo>
                    <a:pt x="1077925" y="369328"/>
                  </a:lnTo>
                  <a:lnTo>
                    <a:pt x="1063929" y="369328"/>
                  </a:lnTo>
                  <a:lnTo>
                    <a:pt x="1035608" y="405041"/>
                  </a:lnTo>
                  <a:lnTo>
                    <a:pt x="1033119" y="413054"/>
                  </a:lnTo>
                  <a:lnTo>
                    <a:pt x="1033119" y="428866"/>
                  </a:lnTo>
                  <a:lnTo>
                    <a:pt x="1035481" y="435381"/>
                  </a:lnTo>
                  <a:lnTo>
                    <a:pt x="1044981" y="445122"/>
                  </a:lnTo>
                  <a:lnTo>
                    <a:pt x="1051306" y="447535"/>
                  </a:lnTo>
                  <a:lnTo>
                    <a:pt x="1066787" y="447535"/>
                  </a:lnTo>
                  <a:lnTo>
                    <a:pt x="1072908" y="445160"/>
                  </a:lnTo>
                  <a:lnTo>
                    <a:pt x="1080058" y="437997"/>
                  </a:lnTo>
                  <a:lnTo>
                    <a:pt x="1082408" y="435635"/>
                  </a:lnTo>
                  <a:lnTo>
                    <a:pt x="1084770" y="429450"/>
                  </a:lnTo>
                  <a:lnTo>
                    <a:pt x="1084770" y="414845"/>
                  </a:lnTo>
                  <a:close/>
                </a:path>
                <a:path w="1233170" h="448310">
                  <a:moveTo>
                    <a:pt x="1123492" y="12"/>
                  </a:moveTo>
                  <a:lnTo>
                    <a:pt x="1114361" y="12"/>
                  </a:lnTo>
                  <a:lnTo>
                    <a:pt x="1114361" y="355333"/>
                  </a:lnTo>
                  <a:lnTo>
                    <a:pt x="1123492" y="355333"/>
                  </a:lnTo>
                  <a:lnTo>
                    <a:pt x="1123492" y="12"/>
                  </a:lnTo>
                  <a:close/>
                </a:path>
                <a:path w="1233170" h="448310">
                  <a:moveTo>
                    <a:pt x="1170139" y="369925"/>
                  </a:moveTo>
                  <a:lnTo>
                    <a:pt x="1119835" y="369925"/>
                  </a:lnTo>
                  <a:lnTo>
                    <a:pt x="1119835" y="378993"/>
                  </a:lnTo>
                  <a:lnTo>
                    <a:pt x="1157287" y="378993"/>
                  </a:lnTo>
                  <a:lnTo>
                    <a:pt x="1157287" y="380314"/>
                  </a:lnTo>
                  <a:lnTo>
                    <a:pt x="1156919" y="381419"/>
                  </a:lnTo>
                  <a:lnTo>
                    <a:pt x="1155420" y="383933"/>
                  </a:lnTo>
                  <a:lnTo>
                    <a:pt x="1153858" y="386003"/>
                  </a:lnTo>
                  <a:lnTo>
                    <a:pt x="1140663" y="401751"/>
                  </a:lnTo>
                  <a:lnTo>
                    <a:pt x="1136865" y="408165"/>
                  </a:lnTo>
                  <a:lnTo>
                    <a:pt x="1131963" y="421589"/>
                  </a:lnTo>
                  <a:lnTo>
                    <a:pt x="1130719" y="428866"/>
                  </a:lnTo>
                  <a:lnTo>
                    <a:pt x="1130719" y="436765"/>
                  </a:lnTo>
                  <a:lnTo>
                    <a:pt x="1130719" y="446671"/>
                  </a:lnTo>
                  <a:lnTo>
                    <a:pt x="1141260" y="446671"/>
                  </a:lnTo>
                  <a:lnTo>
                    <a:pt x="1141260" y="429526"/>
                  </a:lnTo>
                  <a:lnTo>
                    <a:pt x="1142276" y="423392"/>
                  </a:lnTo>
                  <a:lnTo>
                    <a:pt x="1146390" y="412242"/>
                  </a:lnTo>
                  <a:lnTo>
                    <a:pt x="1149591" y="406819"/>
                  </a:lnTo>
                  <a:lnTo>
                    <a:pt x="1167079" y="385775"/>
                  </a:lnTo>
                  <a:lnTo>
                    <a:pt x="1170139" y="379222"/>
                  </a:lnTo>
                  <a:lnTo>
                    <a:pt x="1170139" y="369925"/>
                  </a:lnTo>
                  <a:close/>
                </a:path>
                <a:path w="1233170" h="448310">
                  <a:moveTo>
                    <a:pt x="1171905" y="12"/>
                  </a:moveTo>
                  <a:lnTo>
                    <a:pt x="1162773" y="12"/>
                  </a:lnTo>
                  <a:lnTo>
                    <a:pt x="1162773" y="355333"/>
                  </a:lnTo>
                  <a:lnTo>
                    <a:pt x="1171905" y="355333"/>
                  </a:lnTo>
                  <a:lnTo>
                    <a:pt x="1171905" y="12"/>
                  </a:lnTo>
                  <a:close/>
                </a:path>
                <a:path w="1233170" h="448310">
                  <a:moveTo>
                    <a:pt x="1208430" y="0"/>
                  </a:moveTo>
                  <a:lnTo>
                    <a:pt x="1199311" y="0"/>
                  </a:lnTo>
                  <a:lnTo>
                    <a:pt x="1199311" y="429323"/>
                  </a:lnTo>
                  <a:lnTo>
                    <a:pt x="1208430" y="429323"/>
                  </a:lnTo>
                  <a:lnTo>
                    <a:pt x="1208430" y="0"/>
                  </a:lnTo>
                  <a:close/>
                </a:path>
                <a:path w="1233170" h="448310">
                  <a:moveTo>
                    <a:pt x="1233131" y="0"/>
                  </a:moveTo>
                  <a:lnTo>
                    <a:pt x="1223975" y="0"/>
                  </a:lnTo>
                  <a:lnTo>
                    <a:pt x="1223975" y="429323"/>
                  </a:lnTo>
                  <a:lnTo>
                    <a:pt x="1233131" y="429323"/>
                  </a:lnTo>
                  <a:lnTo>
                    <a:pt x="12331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/>
          <p:nvPr/>
        </p:nvSpPr>
        <p:spPr>
          <a:xfrm>
            <a:off x="5640703" y="8328062"/>
            <a:ext cx="1738630" cy="1898650"/>
          </a:xfrm>
          <a:custGeom>
            <a:avLst/>
            <a:gdLst/>
            <a:ahLst/>
            <a:cxnLst/>
            <a:rect l="l" t="t" r="r" b="b"/>
            <a:pathLst>
              <a:path w="1738629" h="189865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26526"/>
                </a:lnTo>
                <a:lnTo>
                  <a:pt x="1124" y="1868149"/>
                </a:lnTo>
                <a:lnTo>
                  <a:pt x="8999" y="1889523"/>
                </a:lnTo>
                <a:lnTo>
                  <a:pt x="30373" y="1897398"/>
                </a:lnTo>
                <a:lnTo>
                  <a:pt x="71996" y="1898523"/>
                </a:lnTo>
                <a:lnTo>
                  <a:pt x="1666595" y="1898523"/>
                </a:lnTo>
                <a:lnTo>
                  <a:pt x="1708218" y="1897398"/>
                </a:lnTo>
                <a:lnTo>
                  <a:pt x="1729592" y="1889523"/>
                </a:lnTo>
                <a:lnTo>
                  <a:pt x="1737466" y="1868149"/>
                </a:lnTo>
                <a:lnTo>
                  <a:pt x="1738591" y="182652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8" name="object 58"/>
          <p:cNvGraphicFramePr>
            <a:graphicFrameLocks noGrp="1"/>
          </p:cNvGraphicFramePr>
          <p:nvPr/>
        </p:nvGraphicFramePr>
        <p:xfrm>
          <a:off x="5742350" y="952833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ZG-TRO-B05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16009615144629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9" name="object 59"/>
          <p:cNvSpPr txBox="1"/>
          <p:nvPr/>
        </p:nvSpPr>
        <p:spPr>
          <a:xfrm>
            <a:off x="5912927" y="8387944"/>
            <a:ext cx="119443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9390" marR="5080" indent="-187325">
              <a:lnSpc>
                <a:spcPct val="1077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TROPICAL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5824905" y="8821267"/>
            <a:ext cx="1370330" cy="587375"/>
            <a:chOff x="5824905" y="8821267"/>
            <a:chExt cx="1370330" cy="587375"/>
          </a:xfrm>
        </p:grpSpPr>
        <p:sp>
          <p:nvSpPr>
            <p:cNvPr id="61" name="object 61"/>
            <p:cNvSpPr/>
            <p:nvPr/>
          </p:nvSpPr>
          <p:spPr>
            <a:xfrm>
              <a:off x="5824905" y="8821267"/>
              <a:ext cx="1370330" cy="587375"/>
            </a:xfrm>
            <a:custGeom>
              <a:avLst/>
              <a:gdLst/>
              <a:ahLst/>
              <a:cxnLst/>
              <a:rect l="l" t="t" r="r" b="b"/>
              <a:pathLst>
                <a:path w="1370329" h="587375">
                  <a:moveTo>
                    <a:pt x="1370190" y="0"/>
                  </a:moveTo>
                  <a:lnTo>
                    <a:pt x="0" y="0"/>
                  </a:lnTo>
                  <a:lnTo>
                    <a:pt x="0" y="513372"/>
                  </a:lnTo>
                  <a:lnTo>
                    <a:pt x="110642" y="513372"/>
                  </a:lnTo>
                  <a:lnTo>
                    <a:pt x="110642" y="586994"/>
                  </a:lnTo>
                  <a:lnTo>
                    <a:pt x="1340218" y="586994"/>
                  </a:lnTo>
                  <a:lnTo>
                    <a:pt x="1340218" y="513372"/>
                  </a:lnTo>
                  <a:lnTo>
                    <a:pt x="1370190" y="513372"/>
                  </a:lnTo>
                  <a:lnTo>
                    <a:pt x="13701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852350" y="8833154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09">
                  <a:moveTo>
                    <a:pt x="51650" y="414845"/>
                  </a:moveTo>
                  <a:lnTo>
                    <a:pt x="49390" y="409054"/>
                  </a:lnTo>
                  <a:lnTo>
                    <a:pt x="47180" y="406781"/>
                  </a:lnTo>
                  <a:lnTo>
                    <a:pt x="40640" y="400075"/>
                  </a:lnTo>
                  <a:lnTo>
                    <a:pt x="40640" y="417283"/>
                  </a:lnTo>
                  <a:lnTo>
                    <a:pt x="40601" y="427088"/>
                  </a:lnTo>
                  <a:lnTo>
                    <a:pt x="39344" y="430885"/>
                  </a:lnTo>
                  <a:lnTo>
                    <a:pt x="34213" y="436575"/>
                  </a:lnTo>
                  <a:lnTo>
                    <a:pt x="30632" y="437997"/>
                  </a:lnTo>
                  <a:lnTo>
                    <a:pt x="21463" y="437997"/>
                  </a:lnTo>
                  <a:lnTo>
                    <a:pt x="17792" y="436575"/>
                  </a:lnTo>
                  <a:lnTo>
                    <a:pt x="12357" y="430885"/>
                  </a:lnTo>
                  <a:lnTo>
                    <a:pt x="11023" y="427088"/>
                  </a:lnTo>
                  <a:lnTo>
                    <a:pt x="11137" y="417283"/>
                  </a:lnTo>
                  <a:lnTo>
                    <a:pt x="12357" y="413842"/>
                  </a:lnTo>
                  <a:lnTo>
                    <a:pt x="17716" y="408190"/>
                  </a:lnTo>
                  <a:lnTo>
                    <a:pt x="21310" y="406781"/>
                  </a:lnTo>
                  <a:lnTo>
                    <a:pt x="30416" y="406781"/>
                  </a:lnTo>
                  <a:lnTo>
                    <a:pt x="34061" y="408152"/>
                  </a:lnTo>
                  <a:lnTo>
                    <a:pt x="36690" y="410857"/>
                  </a:lnTo>
                  <a:lnTo>
                    <a:pt x="39319" y="413600"/>
                  </a:lnTo>
                  <a:lnTo>
                    <a:pt x="40640" y="417283"/>
                  </a:lnTo>
                  <a:lnTo>
                    <a:pt x="40640" y="400075"/>
                  </a:lnTo>
                  <a:lnTo>
                    <a:pt x="40360" y="399783"/>
                  </a:lnTo>
                  <a:lnTo>
                    <a:pt x="39116" y="399275"/>
                  </a:lnTo>
                  <a:lnTo>
                    <a:pt x="34683" y="397484"/>
                  </a:lnTo>
                  <a:lnTo>
                    <a:pt x="26250" y="397484"/>
                  </a:lnTo>
                  <a:lnTo>
                    <a:pt x="24638" y="397624"/>
                  </a:lnTo>
                  <a:lnTo>
                    <a:pt x="21437" y="398233"/>
                  </a:lnTo>
                  <a:lnTo>
                    <a:pt x="19900" y="398678"/>
                  </a:lnTo>
                  <a:lnTo>
                    <a:pt x="18389" y="399275"/>
                  </a:lnTo>
                  <a:lnTo>
                    <a:pt x="22720" y="393103"/>
                  </a:lnTo>
                  <a:lnTo>
                    <a:pt x="27038" y="387604"/>
                  </a:lnTo>
                  <a:lnTo>
                    <a:pt x="35572" y="377952"/>
                  </a:lnTo>
                  <a:lnTo>
                    <a:pt x="40068" y="373468"/>
                  </a:lnTo>
                  <a:lnTo>
                    <a:pt x="44805" y="369328"/>
                  </a:lnTo>
                  <a:lnTo>
                    <a:pt x="30835" y="369328"/>
                  </a:lnTo>
                  <a:lnTo>
                    <a:pt x="2489" y="405041"/>
                  </a:lnTo>
                  <a:lnTo>
                    <a:pt x="0" y="413067"/>
                  </a:lnTo>
                  <a:lnTo>
                    <a:pt x="0" y="428879"/>
                  </a:lnTo>
                  <a:lnTo>
                    <a:pt x="2362" y="435381"/>
                  </a:lnTo>
                  <a:lnTo>
                    <a:pt x="11861" y="445122"/>
                  </a:lnTo>
                  <a:lnTo>
                    <a:pt x="18186" y="447548"/>
                  </a:lnTo>
                  <a:lnTo>
                    <a:pt x="33667" y="447548"/>
                  </a:lnTo>
                  <a:lnTo>
                    <a:pt x="39814" y="445160"/>
                  </a:lnTo>
                  <a:lnTo>
                    <a:pt x="46939" y="437997"/>
                  </a:lnTo>
                  <a:lnTo>
                    <a:pt x="49288" y="435635"/>
                  </a:lnTo>
                  <a:lnTo>
                    <a:pt x="51650" y="429450"/>
                  </a:lnTo>
                  <a:lnTo>
                    <a:pt x="51650" y="414845"/>
                  </a:lnTo>
                  <a:close/>
                </a:path>
                <a:path w="1233170" h="448309">
                  <a:moveTo>
                    <a:pt x="88557" y="0"/>
                  </a:moveTo>
                  <a:lnTo>
                    <a:pt x="78511" y="0"/>
                  </a:lnTo>
                  <a:lnTo>
                    <a:pt x="78511" y="429323"/>
                  </a:lnTo>
                  <a:lnTo>
                    <a:pt x="88557" y="429323"/>
                  </a:lnTo>
                  <a:lnTo>
                    <a:pt x="88557" y="0"/>
                  </a:lnTo>
                  <a:close/>
                </a:path>
                <a:path w="1233170" h="448309">
                  <a:moveTo>
                    <a:pt x="112306" y="0"/>
                  </a:moveTo>
                  <a:lnTo>
                    <a:pt x="103187" y="0"/>
                  </a:lnTo>
                  <a:lnTo>
                    <a:pt x="103187" y="429323"/>
                  </a:lnTo>
                  <a:lnTo>
                    <a:pt x="112306" y="429323"/>
                  </a:lnTo>
                  <a:lnTo>
                    <a:pt x="112306" y="0"/>
                  </a:lnTo>
                  <a:close/>
                </a:path>
                <a:path w="1233170" h="448309">
                  <a:moveTo>
                    <a:pt x="173532" y="0"/>
                  </a:moveTo>
                  <a:lnTo>
                    <a:pt x="151599" y="0"/>
                  </a:lnTo>
                  <a:lnTo>
                    <a:pt x="151599" y="355333"/>
                  </a:lnTo>
                  <a:lnTo>
                    <a:pt x="173532" y="355333"/>
                  </a:lnTo>
                  <a:lnTo>
                    <a:pt x="173532" y="0"/>
                  </a:lnTo>
                  <a:close/>
                </a:path>
                <a:path w="1233170" h="448309">
                  <a:moveTo>
                    <a:pt x="184111" y="399313"/>
                  </a:moveTo>
                  <a:lnTo>
                    <a:pt x="183438" y="391782"/>
                  </a:lnTo>
                  <a:lnTo>
                    <a:pt x="180733" y="379818"/>
                  </a:lnTo>
                  <a:lnTo>
                    <a:pt x="179705" y="377647"/>
                  </a:lnTo>
                  <a:lnTo>
                    <a:pt x="178752" y="375615"/>
                  </a:lnTo>
                  <a:lnTo>
                    <a:pt x="176123" y="373138"/>
                  </a:lnTo>
                  <a:lnTo>
                    <a:pt x="174612" y="371678"/>
                  </a:lnTo>
                  <a:lnTo>
                    <a:pt x="173050" y="370903"/>
                  </a:lnTo>
                  <a:lnTo>
                    <a:pt x="173050" y="416966"/>
                  </a:lnTo>
                  <a:lnTo>
                    <a:pt x="172808" y="421982"/>
                  </a:lnTo>
                  <a:lnTo>
                    <a:pt x="165735" y="437718"/>
                  </a:lnTo>
                  <a:lnTo>
                    <a:pt x="164096" y="438150"/>
                  </a:lnTo>
                  <a:lnTo>
                    <a:pt x="161620" y="438353"/>
                  </a:lnTo>
                  <a:lnTo>
                    <a:pt x="153974" y="438353"/>
                  </a:lnTo>
                  <a:lnTo>
                    <a:pt x="151104" y="438035"/>
                  </a:lnTo>
                  <a:lnTo>
                    <a:pt x="147993" y="436702"/>
                  </a:lnTo>
                  <a:lnTo>
                    <a:pt x="146888" y="435483"/>
                  </a:lnTo>
                  <a:lnTo>
                    <a:pt x="146164" y="433705"/>
                  </a:lnTo>
                  <a:lnTo>
                    <a:pt x="145249" y="431634"/>
                  </a:lnTo>
                  <a:lnTo>
                    <a:pt x="144576" y="428447"/>
                  </a:lnTo>
                  <a:lnTo>
                    <a:pt x="143713" y="419836"/>
                  </a:lnTo>
                  <a:lnTo>
                    <a:pt x="143586" y="416966"/>
                  </a:lnTo>
                  <a:lnTo>
                    <a:pt x="143560" y="399313"/>
                  </a:lnTo>
                  <a:lnTo>
                    <a:pt x="143751" y="395312"/>
                  </a:lnTo>
                  <a:lnTo>
                    <a:pt x="154597" y="377647"/>
                  </a:lnTo>
                  <a:lnTo>
                    <a:pt x="161963" y="377647"/>
                  </a:lnTo>
                  <a:lnTo>
                    <a:pt x="173050" y="416966"/>
                  </a:lnTo>
                  <a:lnTo>
                    <a:pt x="173050" y="370903"/>
                  </a:lnTo>
                  <a:lnTo>
                    <a:pt x="172351" y="370547"/>
                  </a:lnTo>
                  <a:lnTo>
                    <a:pt x="166408" y="369087"/>
                  </a:lnTo>
                  <a:lnTo>
                    <a:pt x="162687" y="368719"/>
                  </a:lnTo>
                  <a:lnTo>
                    <a:pt x="153212" y="368719"/>
                  </a:lnTo>
                  <a:lnTo>
                    <a:pt x="132499" y="416966"/>
                  </a:lnTo>
                  <a:lnTo>
                    <a:pt x="133045" y="423608"/>
                  </a:lnTo>
                  <a:lnTo>
                    <a:pt x="153212" y="447776"/>
                  </a:lnTo>
                  <a:lnTo>
                    <a:pt x="163283" y="447776"/>
                  </a:lnTo>
                  <a:lnTo>
                    <a:pt x="179908" y="438353"/>
                  </a:lnTo>
                  <a:lnTo>
                    <a:pt x="181241" y="435089"/>
                  </a:lnTo>
                  <a:lnTo>
                    <a:pt x="182372" y="429552"/>
                  </a:lnTo>
                  <a:lnTo>
                    <a:pt x="183540" y="424014"/>
                  </a:lnTo>
                  <a:lnTo>
                    <a:pt x="184111" y="416966"/>
                  </a:lnTo>
                  <a:lnTo>
                    <a:pt x="184111" y="399313"/>
                  </a:lnTo>
                  <a:close/>
                </a:path>
                <a:path w="1233170" h="448309">
                  <a:moveTo>
                    <a:pt x="198170" y="0"/>
                  </a:moveTo>
                  <a:lnTo>
                    <a:pt x="189052" y="0"/>
                  </a:lnTo>
                  <a:lnTo>
                    <a:pt x="189052" y="355333"/>
                  </a:lnTo>
                  <a:lnTo>
                    <a:pt x="198170" y="355333"/>
                  </a:lnTo>
                  <a:lnTo>
                    <a:pt x="198170" y="0"/>
                  </a:lnTo>
                  <a:close/>
                </a:path>
                <a:path w="1233170" h="448309">
                  <a:moveTo>
                    <a:pt x="221945" y="0"/>
                  </a:moveTo>
                  <a:lnTo>
                    <a:pt x="212788" y="0"/>
                  </a:lnTo>
                  <a:lnTo>
                    <a:pt x="212788" y="355333"/>
                  </a:lnTo>
                  <a:lnTo>
                    <a:pt x="221945" y="355333"/>
                  </a:lnTo>
                  <a:lnTo>
                    <a:pt x="221945" y="0"/>
                  </a:lnTo>
                  <a:close/>
                </a:path>
                <a:path w="1233170" h="448309">
                  <a:moveTo>
                    <a:pt x="269062" y="399313"/>
                  </a:moveTo>
                  <a:lnTo>
                    <a:pt x="261073" y="373138"/>
                  </a:lnTo>
                  <a:lnTo>
                    <a:pt x="259562" y="371678"/>
                  </a:lnTo>
                  <a:lnTo>
                    <a:pt x="258000" y="370916"/>
                  </a:lnTo>
                  <a:lnTo>
                    <a:pt x="258000" y="416966"/>
                  </a:lnTo>
                  <a:lnTo>
                    <a:pt x="257759" y="421982"/>
                  </a:lnTo>
                  <a:lnTo>
                    <a:pt x="250685" y="437718"/>
                  </a:lnTo>
                  <a:lnTo>
                    <a:pt x="249047" y="438150"/>
                  </a:lnTo>
                  <a:lnTo>
                    <a:pt x="246570" y="438353"/>
                  </a:lnTo>
                  <a:lnTo>
                    <a:pt x="238925" y="438353"/>
                  </a:lnTo>
                  <a:lnTo>
                    <a:pt x="236054" y="438035"/>
                  </a:lnTo>
                  <a:lnTo>
                    <a:pt x="232943" y="436702"/>
                  </a:lnTo>
                  <a:lnTo>
                    <a:pt x="231838" y="435483"/>
                  </a:lnTo>
                  <a:lnTo>
                    <a:pt x="231114" y="433705"/>
                  </a:lnTo>
                  <a:lnTo>
                    <a:pt x="230200" y="431634"/>
                  </a:lnTo>
                  <a:lnTo>
                    <a:pt x="229527" y="428447"/>
                  </a:lnTo>
                  <a:lnTo>
                    <a:pt x="228663" y="419836"/>
                  </a:lnTo>
                  <a:lnTo>
                    <a:pt x="228536" y="416966"/>
                  </a:lnTo>
                  <a:lnTo>
                    <a:pt x="228523" y="399313"/>
                  </a:lnTo>
                  <a:lnTo>
                    <a:pt x="228714" y="395312"/>
                  </a:lnTo>
                  <a:lnTo>
                    <a:pt x="239547" y="377647"/>
                  </a:lnTo>
                  <a:lnTo>
                    <a:pt x="246913" y="377647"/>
                  </a:lnTo>
                  <a:lnTo>
                    <a:pt x="258000" y="416966"/>
                  </a:lnTo>
                  <a:lnTo>
                    <a:pt x="258000" y="370916"/>
                  </a:lnTo>
                  <a:lnTo>
                    <a:pt x="257276" y="370547"/>
                  </a:lnTo>
                  <a:lnTo>
                    <a:pt x="251333" y="369087"/>
                  </a:lnTo>
                  <a:lnTo>
                    <a:pt x="247637" y="368719"/>
                  </a:lnTo>
                  <a:lnTo>
                    <a:pt x="238163" y="368719"/>
                  </a:lnTo>
                  <a:lnTo>
                    <a:pt x="217449" y="416966"/>
                  </a:lnTo>
                  <a:lnTo>
                    <a:pt x="217995" y="423608"/>
                  </a:lnTo>
                  <a:lnTo>
                    <a:pt x="238163" y="447776"/>
                  </a:lnTo>
                  <a:lnTo>
                    <a:pt x="248234" y="447776"/>
                  </a:lnTo>
                  <a:lnTo>
                    <a:pt x="264845" y="438353"/>
                  </a:lnTo>
                  <a:lnTo>
                    <a:pt x="266192" y="435089"/>
                  </a:lnTo>
                  <a:lnTo>
                    <a:pt x="267322" y="429552"/>
                  </a:lnTo>
                  <a:lnTo>
                    <a:pt x="268490" y="424014"/>
                  </a:lnTo>
                  <a:lnTo>
                    <a:pt x="269062" y="416966"/>
                  </a:lnTo>
                  <a:lnTo>
                    <a:pt x="269062" y="399313"/>
                  </a:lnTo>
                  <a:close/>
                </a:path>
                <a:path w="1233170" h="448309">
                  <a:moveTo>
                    <a:pt x="283133" y="0"/>
                  </a:moveTo>
                  <a:lnTo>
                    <a:pt x="249326" y="0"/>
                  </a:lnTo>
                  <a:lnTo>
                    <a:pt x="249326" y="355333"/>
                  </a:lnTo>
                  <a:lnTo>
                    <a:pt x="283133" y="355333"/>
                  </a:lnTo>
                  <a:lnTo>
                    <a:pt x="283133" y="0"/>
                  </a:lnTo>
                  <a:close/>
                </a:path>
                <a:path w="1233170" h="448309">
                  <a:moveTo>
                    <a:pt x="319671" y="0"/>
                  </a:moveTo>
                  <a:lnTo>
                    <a:pt x="310540" y="0"/>
                  </a:lnTo>
                  <a:lnTo>
                    <a:pt x="310540" y="355333"/>
                  </a:lnTo>
                  <a:lnTo>
                    <a:pt x="319671" y="355333"/>
                  </a:lnTo>
                  <a:lnTo>
                    <a:pt x="319671" y="0"/>
                  </a:lnTo>
                  <a:close/>
                </a:path>
                <a:path w="1233170" h="448309">
                  <a:moveTo>
                    <a:pt x="354139" y="386943"/>
                  </a:moveTo>
                  <a:lnTo>
                    <a:pt x="351815" y="380517"/>
                  </a:lnTo>
                  <a:lnTo>
                    <a:pt x="349097" y="377774"/>
                  </a:lnTo>
                  <a:lnTo>
                    <a:pt x="343128" y="371754"/>
                  </a:lnTo>
                  <a:lnTo>
                    <a:pt x="343128" y="388658"/>
                  </a:lnTo>
                  <a:lnTo>
                    <a:pt x="343128" y="398081"/>
                  </a:lnTo>
                  <a:lnTo>
                    <a:pt x="341769" y="401866"/>
                  </a:lnTo>
                  <a:lnTo>
                    <a:pt x="336384" y="407568"/>
                  </a:lnTo>
                  <a:lnTo>
                    <a:pt x="332778" y="408990"/>
                  </a:lnTo>
                  <a:lnTo>
                    <a:pt x="323735" y="408990"/>
                  </a:lnTo>
                  <a:lnTo>
                    <a:pt x="320128" y="407631"/>
                  </a:lnTo>
                  <a:lnTo>
                    <a:pt x="314820" y="402158"/>
                  </a:lnTo>
                  <a:lnTo>
                    <a:pt x="313486" y="398462"/>
                  </a:lnTo>
                  <a:lnTo>
                    <a:pt x="313512" y="388658"/>
                  </a:lnTo>
                  <a:lnTo>
                    <a:pt x="314807" y="384797"/>
                  </a:lnTo>
                  <a:lnTo>
                    <a:pt x="319989" y="379183"/>
                  </a:lnTo>
                  <a:lnTo>
                    <a:pt x="323608" y="377774"/>
                  </a:lnTo>
                  <a:lnTo>
                    <a:pt x="332765" y="377774"/>
                  </a:lnTo>
                  <a:lnTo>
                    <a:pt x="336359" y="379196"/>
                  </a:lnTo>
                  <a:lnTo>
                    <a:pt x="339064" y="382066"/>
                  </a:lnTo>
                  <a:lnTo>
                    <a:pt x="341769" y="384898"/>
                  </a:lnTo>
                  <a:lnTo>
                    <a:pt x="343128" y="388658"/>
                  </a:lnTo>
                  <a:lnTo>
                    <a:pt x="343128" y="371754"/>
                  </a:lnTo>
                  <a:lnTo>
                    <a:pt x="342480" y="371094"/>
                  </a:lnTo>
                  <a:lnTo>
                    <a:pt x="336105" y="368719"/>
                  </a:lnTo>
                  <a:lnTo>
                    <a:pt x="320306" y="368719"/>
                  </a:lnTo>
                  <a:lnTo>
                    <a:pt x="314134" y="371030"/>
                  </a:lnTo>
                  <a:lnTo>
                    <a:pt x="304800" y="380225"/>
                  </a:lnTo>
                  <a:lnTo>
                    <a:pt x="302475" y="386321"/>
                  </a:lnTo>
                  <a:lnTo>
                    <a:pt x="302475" y="401091"/>
                  </a:lnTo>
                  <a:lnTo>
                    <a:pt x="304723" y="406971"/>
                  </a:lnTo>
                  <a:lnTo>
                    <a:pt x="309245" y="411530"/>
                  </a:lnTo>
                  <a:lnTo>
                    <a:pt x="313728" y="416128"/>
                  </a:lnTo>
                  <a:lnTo>
                    <a:pt x="319468" y="418414"/>
                  </a:lnTo>
                  <a:lnTo>
                    <a:pt x="328041" y="418414"/>
                  </a:lnTo>
                  <a:lnTo>
                    <a:pt x="329653" y="418261"/>
                  </a:lnTo>
                  <a:lnTo>
                    <a:pt x="332778" y="417626"/>
                  </a:lnTo>
                  <a:lnTo>
                    <a:pt x="334276" y="417131"/>
                  </a:lnTo>
                  <a:lnTo>
                    <a:pt x="335762" y="416458"/>
                  </a:lnTo>
                  <a:lnTo>
                    <a:pt x="332663" y="420954"/>
                  </a:lnTo>
                  <a:lnTo>
                    <a:pt x="328942" y="425665"/>
                  </a:lnTo>
                  <a:lnTo>
                    <a:pt x="320281" y="435610"/>
                  </a:lnTo>
                  <a:lnTo>
                    <a:pt x="315226" y="440956"/>
                  </a:lnTo>
                  <a:lnTo>
                    <a:pt x="309473" y="446697"/>
                  </a:lnTo>
                  <a:lnTo>
                    <a:pt x="324027" y="446697"/>
                  </a:lnTo>
                  <a:lnTo>
                    <a:pt x="347954" y="416458"/>
                  </a:lnTo>
                  <a:lnTo>
                    <a:pt x="351739" y="409905"/>
                  </a:lnTo>
                  <a:lnTo>
                    <a:pt x="352031" y="408990"/>
                  </a:lnTo>
                  <a:lnTo>
                    <a:pt x="354139" y="402234"/>
                  </a:lnTo>
                  <a:lnTo>
                    <a:pt x="354139" y="386943"/>
                  </a:lnTo>
                  <a:close/>
                </a:path>
                <a:path w="1233170" h="448309">
                  <a:moveTo>
                    <a:pt x="368096" y="0"/>
                  </a:moveTo>
                  <a:lnTo>
                    <a:pt x="335203" y="0"/>
                  </a:lnTo>
                  <a:lnTo>
                    <a:pt x="335203" y="355333"/>
                  </a:lnTo>
                  <a:lnTo>
                    <a:pt x="368096" y="355333"/>
                  </a:lnTo>
                  <a:lnTo>
                    <a:pt x="368096" y="0"/>
                  </a:lnTo>
                  <a:close/>
                </a:path>
                <a:path w="1233170" h="448309">
                  <a:moveTo>
                    <a:pt x="429272" y="0"/>
                  </a:moveTo>
                  <a:lnTo>
                    <a:pt x="420154" y="0"/>
                  </a:lnTo>
                  <a:lnTo>
                    <a:pt x="420154" y="355333"/>
                  </a:lnTo>
                  <a:lnTo>
                    <a:pt x="429272" y="355333"/>
                  </a:lnTo>
                  <a:lnTo>
                    <a:pt x="429272" y="0"/>
                  </a:lnTo>
                  <a:close/>
                </a:path>
                <a:path w="1233170" h="448309">
                  <a:moveTo>
                    <a:pt x="439877" y="414845"/>
                  </a:moveTo>
                  <a:lnTo>
                    <a:pt x="437616" y="409054"/>
                  </a:lnTo>
                  <a:lnTo>
                    <a:pt x="435394" y="406781"/>
                  </a:lnTo>
                  <a:lnTo>
                    <a:pt x="428866" y="400075"/>
                  </a:lnTo>
                  <a:lnTo>
                    <a:pt x="428866" y="417283"/>
                  </a:lnTo>
                  <a:lnTo>
                    <a:pt x="428815" y="427088"/>
                  </a:lnTo>
                  <a:lnTo>
                    <a:pt x="427570" y="430885"/>
                  </a:lnTo>
                  <a:lnTo>
                    <a:pt x="422440" y="436575"/>
                  </a:lnTo>
                  <a:lnTo>
                    <a:pt x="418871" y="437997"/>
                  </a:lnTo>
                  <a:lnTo>
                    <a:pt x="409689" y="437997"/>
                  </a:lnTo>
                  <a:lnTo>
                    <a:pt x="406019" y="436575"/>
                  </a:lnTo>
                  <a:lnTo>
                    <a:pt x="400583" y="430885"/>
                  </a:lnTo>
                  <a:lnTo>
                    <a:pt x="399249" y="427088"/>
                  </a:lnTo>
                  <a:lnTo>
                    <a:pt x="399364" y="417283"/>
                  </a:lnTo>
                  <a:lnTo>
                    <a:pt x="428866" y="417283"/>
                  </a:lnTo>
                  <a:lnTo>
                    <a:pt x="428866" y="400075"/>
                  </a:lnTo>
                  <a:lnTo>
                    <a:pt x="428586" y="399783"/>
                  </a:lnTo>
                  <a:lnTo>
                    <a:pt x="427329" y="399275"/>
                  </a:lnTo>
                  <a:lnTo>
                    <a:pt x="422910" y="397484"/>
                  </a:lnTo>
                  <a:lnTo>
                    <a:pt x="414477" y="397484"/>
                  </a:lnTo>
                  <a:lnTo>
                    <a:pt x="412864" y="397624"/>
                  </a:lnTo>
                  <a:lnTo>
                    <a:pt x="409663" y="398233"/>
                  </a:lnTo>
                  <a:lnTo>
                    <a:pt x="408127" y="398678"/>
                  </a:lnTo>
                  <a:lnTo>
                    <a:pt x="406615" y="399275"/>
                  </a:lnTo>
                  <a:lnTo>
                    <a:pt x="410946" y="393103"/>
                  </a:lnTo>
                  <a:lnTo>
                    <a:pt x="415264" y="387604"/>
                  </a:lnTo>
                  <a:lnTo>
                    <a:pt x="423773" y="377952"/>
                  </a:lnTo>
                  <a:lnTo>
                    <a:pt x="428294" y="373468"/>
                  </a:lnTo>
                  <a:lnTo>
                    <a:pt x="433031" y="369328"/>
                  </a:lnTo>
                  <a:lnTo>
                    <a:pt x="419061" y="369328"/>
                  </a:lnTo>
                  <a:lnTo>
                    <a:pt x="390715" y="405041"/>
                  </a:lnTo>
                  <a:lnTo>
                    <a:pt x="388226" y="413067"/>
                  </a:lnTo>
                  <a:lnTo>
                    <a:pt x="388226" y="428879"/>
                  </a:lnTo>
                  <a:lnTo>
                    <a:pt x="390588" y="435381"/>
                  </a:lnTo>
                  <a:lnTo>
                    <a:pt x="400088" y="445122"/>
                  </a:lnTo>
                  <a:lnTo>
                    <a:pt x="406412" y="447548"/>
                  </a:lnTo>
                  <a:lnTo>
                    <a:pt x="421894" y="447548"/>
                  </a:lnTo>
                  <a:lnTo>
                    <a:pt x="428040" y="445160"/>
                  </a:lnTo>
                  <a:lnTo>
                    <a:pt x="435165" y="437997"/>
                  </a:lnTo>
                  <a:lnTo>
                    <a:pt x="437515" y="435635"/>
                  </a:lnTo>
                  <a:lnTo>
                    <a:pt x="439877" y="429450"/>
                  </a:lnTo>
                  <a:lnTo>
                    <a:pt x="439877" y="414845"/>
                  </a:lnTo>
                  <a:close/>
                </a:path>
                <a:path w="1233170" h="448309">
                  <a:moveTo>
                    <a:pt x="453021" y="0"/>
                  </a:moveTo>
                  <a:lnTo>
                    <a:pt x="443903" y="0"/>
                  </a:lnTo>
                  <a:lnTo>
                    <a:pt x="443903" y="355333"/>
                  </a:lnTo>
                  <a:lnTo>
                    <a:pt x="453021" y="355333"/>
                  </a:lnTo>
                  <a:lnTo>
                    <a:pt x="453021" y="0"/>
                  </a:lnTo>
                  <a:close/>
                </a:path>
                <a:path w="1233170" h="448309">
                  <a:moveTo>
                    <a:pt x="502361" y="0"/>
                  </a:moveTo>
                  <a:lnTo>
                    <a:pt x="480428" y="0"/>
                  </a:lnTo>
                  <a:lnTo>
                    <a:pt x="480428" y="355333"/>
                  </a:lnTo>
                  <a:lnTo>
                    <a:pt x="502361" y="355333"/>
                  </a:lnTo>
                  <a:lnTo>
                    <a:pt x="502361" y="0"/>
                  </a:lnTo>
                  <a:close/>
                </a:path>
                <a:path w="1233170" h="448309">
                  <a:moveTo>
                    <a:pt x="509397" y="369938"/>
                  </a:moveTo>
                  <a:lnTo>
                    <a:pt x="497763" y="369938"/>
                  </a:lnTo>
                  <a:lnTo>
                    <a:pt x="479653" y="384886"/>
                  </a:lnTo>
                  <a:lnTo>
                    <a:pt x="479653" y="398449"/>
                  </a:lnTo>
                  <a:lnTo>
                    <a:pt x="498259" y="382193"/>
                  </a:lnTo>
                  <a:lnTo>
                    <a:pt x="498259" y="446684"/>
                  </a:lnTo>
                  <a:lnTo>
                    <a:pt x="509397" y="446684"/>
                  </a:lnTo>
                  <a:lnTo>
                    <a:pt x="509397" y="369938"/>
                  </a:lnTo>
                  <a:close/>
                </a:path>
                <a:path w="1233170" h="448309">
                  <a:moveTo>
                    <a:pt x="538886" y="0"/>
                  </a:moveTo>
                  <a:lnTo>
                    <a:pt x="529767" y="0"/>
                  </a:lnTo>
                  <a:lnTo>
                    <a:pt x="529767" y="355333"/>
                  </a:lnTo>
                  <a:lnTo>
                    <a:pt x="538886" y="355333"/>
                  </a:lnTo>
                  <a:lnTo>
                    <a:pt x="538886" y="0"/>
                  </a:lnTo>
                  <a:close/>
                </a:path>
                <a:path w="1233170" h="448309">
                  <a:moveTo>
                    <a:pt x="575437" y="0"/>
                  </a:moveTo>
                  <a:lnTo>
                    <a:pt x="553504" y="0"/>
                  </a:lnTo>
                  <a:lnTo>
                    <a:pt x="553504" y="355333"/>
                  </a:lnTo>
                  <a:lnTo>
                    <a:pt x="575437" y="355333"/>
                  </a:lnTo>
                  <a:lnTo>
                    <a:pt x="575437" y="0"/>
                  </a:lnTo>
                  <a:close/>
                </a:path>
                <a:path w="1233170" h="448309">
                  <a:moveTo>
                    <a:pt x="605866" y="412318"/>
                  </a:moveTo>
                  <a:lnTo>
                    <a:pt x="603364" y="406374"/>
                  </a:lnTo>
                  <a:lnTo>
                    <a:pt x="593369" y="397205"/>
                  </a:lnTo>
                  <a:lnTo>
                    <a:pt x="586917" y="394919"/>
                  </a:lnTo>
                  <a:lnTo>
                    <a:pt x="573798" y="395046"/>
                  </a:lnTo>
                  <a:lnTo>
                    <a:pt x="574636" y="379133"/>
                  </a:lnTo>
                  <a:lnTo>
                    <a:pt x="603529" y="379133"/>
                  </a:lnTo>
                  <a:lnTo>
                    <a:pt x="603529" y="369951"/>
                  </a:lnTo>
                  <a:lnTo>
                    <a:pt x="565111" y="369951"/>
                  </a:lnTo>
                  <a:lnTo>
                    <a:pt x="562660" y="405193"/>
                  </a:lnTo>
                  <a:lnTo>
                    <a:pt x="572160" y="404177"/>
                  </a:lnTo>
                  <a:lnTo>
                    <a:pt x="581558" y="404101"/>
                  </a:lnTo>
                  <a:lnTo>
                    <a:pt x="586295" y="405422"/>
                  </a:lnTo>
                  <a:lnTo>
                    <a:pt x="593140" y="410768"/>
                  </a:lnTo>
                  <a:lnTo>
                    <a:pt x="594855" y="414401"/>
                  </a:lnTo>
                  <a:lnTo>
                    <a:pt x="594855" y="425069"/>
                  </a:lnTo>
                  <a:lnTo>
                    <a:pt x="592366" y="429755"/>
                  </a:lnTo>
                  <a:lnTo>
                    <a:pt x="582447" y="436448"/>
                  </a:lnTo>
                  <a:lnTo>
                    <a:pt x="575475" y="438124"/>
                  </a:lnTo>
                  <a:lnTo>
                    <a:pt x="566470" y="438124"/>
                  </a:lnTo>
                  <a:lnTo>
                    <a:pt x="562406" y="437997"/>
                  </a:lnTo>
                  <a:lnTo>
                    <a:pt x="562406" y="447548"/>
                  </a:lnTo>
                  <a:lnTo>
                    <a:pt x="565340" y="447548"/>
                  </a:lnTo>
                  <a:lnTo>
                    <a:pt x="574332" y="447078"/>
                  </a:lnTo>
                  <a:lnTo>
                    <a:pt x="605866" y="428307"/>
                  </a:lnTo>
                  <a:lnTo>
                    <a:pt x="605866" y="412318"/>
                  </a:lnTo>
                  <a:close/>
                </a:path>
                <a:path w="1233170" h="448309">
                  <a:moveTo>
                    <a:pt x="623849" y="0"/>
                  </a:moveTo>
                  <a:lnTo>
                    <a:pt x="614718" y="0"/>
                  </a:lnTo>
                  <a:lnTo>
                    <a:pt x="614718" y="355333"/>
                  </a:lnTo>
                  <a:lnTo>
                    <a:pt x="623849" y="355333"/>
                  </a:lnTo>
                  <a:lnTo>
                    <a:pt x="623849" y="0"/>
                  </a:lnTo>
                  <a:close/>
                </a:path>
                <a:path w="1233170" h="448309">
                  <a:moveTo>
                    <a:pt x="648500" y="0"/>
                  </a:moveTo>
                  <a:lnTo>
                    <a:pt x="639381" y="0"/>
                  </a:lnTo>
                  <a:lnTo>
                    <a:pt x="639381" y="429323"/>
                  </a:lnTo>
                  <a:lnTo>
                    <a:pt x="648500" y="429323"/>
                  </a:lnTo>
                  <a:lnTo>
                    <a:pt x="648500" y="0"/>
                  </a:lnTo>
                  <a:close/>
                </a:path>
                <a:path w="1233170" h="448309">
                  <a:moveTo>
                    <a:pt x="672249" y="0"/>
                  </a:moveTo>
                  <a:lnTo>
                    <a:pt x="663117" y="0"/>
                  </a:lnTo>
                  <a:lnTo>
                    <a:pt x="663117" y="429323"/>
                  </a:lnTo>
                  <a:lnTo>
                    <a:pt x="672249" y="429323"/>
                  </a:lnTo>
                  <a:lnTo>
                    <a:pt x="672249" y="0"/>
                  </a:lnTo>
                  <a:close/>
                </a:path>
                <a:path w="1233170" h="448309">
                  <a:moveTo>
                    <a:pt x="708799" y="0"/>
                  </a:moveTo>
                  <a:lnTo>
                    <a:pt x="687793" y="0"/>
                  </a:lnTo>
                  <a:lnTo>
                    <a:pt x="687793" y="355333"/>
                  </a:lnTo>
                  <a:lnTo>
                    <a:pt x="708799" y="355333"/>
                  </a:lnTo>
                  <a:lnTo>
                    <a:pt x="708799" y="0"/>
                  </a:lnTo>
                  <a:close/>
                </a:path>
                <a:path w="1233170" h="448309">
                  <a:moveTo>
                    <a:pt x="728649" y="369938"/>
                  </a:moveTo>
                  <a:lnTo>
                    <a:pt x="716991" y="369938"/>
                  </a:lnTo>
                  <a:lnTo>
                    <a:pt x="698881" y="384886"/>
                  </a:lnTo>
                  <a:lnTo>
                    <a:pt x="698881" y="398449"/>
                  </a:lnTo>
                  <a:lnTo>
                    <a:pt x="717486" y="382193"/>
                  </a:lnTo>
                  <a:lnTo>
                    <a:pt x="717486" y="446684"/>
                  </a:lnTo>
                  <a:lnTo>
                    <a:pt x="728649" y="446684"/>
                  </a:lnTo>
                  <a:lnTo>
                    <a:pt x="728649" y="369938"/>
                  </a:lnTo>
                  <a:close/>
                </a:path>
                <a:path w="1233170" h="448309">
                  <a:moveTo>
                    <a:pt x="758126" y="0"/>
                  </a:moveTo>
                  <a:lnTo>
                    <a:pt x="736193" y="0"/>
                  </a:lnTo>
                  <a:lnTo>
                    <a:pt x="736193" y="355333"/>
                  </a:lnTo>
                  <a:lnTo>
                    <a:pt x="758126" y="355333"/>
                  </a:lnTo>
                  <a:lnTo>
                    <a:pt x="758126" y="0"/>
                  </a:lnTo>
                  <a:close/>
                </a:path>
                <a:path w="1233170" h="448309">
                  <a:moveTo>
                    <a:pt x="781888" y="0"/>
                  </a:moveTo>
                  <a:lnTo>
                    <a:pt x="772718" y="0"/>
                  </a:lnTo>
                  <a:lnTo>
                    <a:pt x="772718" y="355333"/>
                  </a:lnTo>
                  <a:lnTo>
                    <a:pt x="781888" y="355333"/>
                  </a:lnTo>
                  <a:lnTo>
                    <a:pt x="781888" y="0"/>
                  </a:lnTo>
                  <a:close/>
                </a:path>
                <a:path w="1233170" h="448309">
                  <a:moveTo>
                    <a:pt x="828268" y="420001"/>
                  </a:moveTo>
                  <a:lnTo>
                    <a:pt x="818235" y="420001"/>
                  </a:lnTo>
                  <a:lnTo>
                    <a:pt x="818235" y="403834"/>
                  </a:lnTo>
                  <a:lnTo>
                    <a:pt x="807948" y="403834"/>
                  </a:lnTo>
                  <a:lnTo>
                    <a:pt x="807948" y="420001"/>
                  </a:lnTo>
                  <a:lnTo>
                    <a:pt x="788530" y="420001"/>
                  </a:lnTo>
                  <a:lnTo>
                    <a:pt x="812393" y="369328"/>
                  </a:lnTo>
                  <a:lnTo>
                    <a:pt x="801370" y="369328"/>
                  </a:lnTo>
                  <a:lnTo>
                    <a:pt x="778459" y="418058"/>
                  </a:lnTo>
                  <a:lnTo>
                    <a:pt x="778459" y="429425"/>
                  </a:lnTo>
                  <a:lnTo>
                    <a:pt x="807948" y="429425"/>
                  </a:lnTo>
                  <a:lnTo>
                    <a:pt x="807948" y="446684"/>
                  </a:lnTo>
                  <a:lnTo>
                    <a:pt x="818235" y="446684"/>
                  </a:lnTo>
                  <a:lnTo>
                    <a:pt x="818235" y="429425"/>
                  </a:lnTo>
                  <a:lnTo>
                    <a:pt x="828268" y="429425"/>
                  </a:lnTo>
                  <a:lnTo>
                    <a:pt x="828268" y="420001"/>
                  </a:lnTo>
                  <a:close/>
                </a:path>
                <a:path w="1233170" h="448309">
                  <a:moveTo>
                    <a:pt x="831176" y="0"/>
                  </a:moveTo>
                  <a:lnTo>
                    <a:pt x="797394" y="0"/>
                  </a:lnTo>
                  <a:lnTo>
                    <a:pt x="797394" y="355333"/>
                  </a:lnTo>
                  <a:lnTo>
                    <a:pt x="831176" y="355333"/>
                  </a:lnTo>
                  <a:lnTo>
                    <a:pt x="831176" y="0"/>
                  </a:lnTo>
                  <a:close/>
                </a:path>
                <a:path w="1233170" h="448309">
                  <a:moveTo>
                    <a:pt x="867740" y="0"/>
                  </a:moveTo>
                  <a:lnTo>
                    <a:pt x="858608" y="0"/>
                  </a:lnTo>
                  <a:lnTo>
                    <a:pt x="858608" y="355333"/>
                  </a:lnTo>
                  <a:lnTo>
                    <a:pt x="867740" y="355333"/>
                  </a:lnTo>
                  <a:lnTo>
                    <a:pt x="867740" y="0"/>
                  </a:lnTo>
                  <a:close/>
                </a:path>
                <a:path w="1233170" h="448309">
                  <a:moveTo>
                    <a:pt x="910958" y="412318"/>
                  </a:moveTo>
                  <a:lnTo>
                    <a:pt x="908456" y="406374"/>
                  </a:lnTo>
                  <a:lnTo>
                    <a:pt x="898461" y="397205"/>
                  </a:lnTo>
                  <a:lnTo>
                    <a:pt x="892009" y="394919"/>
                  </a:lnTo>
                  <a:lnTo>
                    <a:pt x="878878" y="395046"/>
                  </a:lnTo>
                  <a:lnTo>
                    <a:pt x="879729" y="379133"/>
                  </a:lnTo>
                  <a:lnTo>
                    <a:pt x="908621" y="379133"/>
                  </a:lnTo>
                  <a:lnTo>
                    <a:pt x="908621" y="369951"/>
                  </a:lnTo>
                  <a:lnTo>
                    <a:pt x="870178" y="369951"/>
                  </a:lnTo>
                  <a:lnTo>
                    <a:pt x="867752" y="405193"/>
                  </a:lnTo>
                  <a:lnTo>
                    <a:pt x="877252" y="404177"/>
                  </a:lnTo>
                  <a:lnTo>
                    <a:pt x="886625" y="404101"/>
                  </a:lnTo>
                  <a:lnTo>
                    <a:pt x="891362" y="405422"/>
                  </a:lnTo>
                  <a:lnTo>
                    <a:pt x="898232" y="410768"/>
                  </a:lnTo>
                  <a:lnTo>
                    <a:pt x="899947" y="414401"/>
                  </a:lnTo>
                  <a:lnTo>
                    <a:pt x="899947" y="425069"/>
                  </a:lnTo>
                  <a:lnTo>
                    <a:pt x="897445" y="429755"/>
                  </a:lnTo>
                  <a:lnTo>
                    <a:pt x="887539" y="436448"/>
                  </a:lnTo>
                  <a:lnTo>
                    <a:pt x="880541" y="438124"/>
                  </a:lnTo>
                  <a:lnTo>
                    <a:pt x="871562" y="438124"/>
                  </a:lnTo>
                  <a:lnTo>
                    <a:pt x="867498" y="437997"/>
                  </a:lnTo>
                  <a:lnTo>
                    <a:pt x="867498" y="447548"/>
                  </a:lnTo>
                  <a:lnTo>
                    <a:pt x="870407" y="447548"/>
                  </a:lnTo>
                  <a:lnTo>
                    <a:pt x="879411" y="447078"/>
                  </a:lnTo>
                  <a:lnTo>
                    <a:pt x="910958" y="428307"/>
                  </a:lnTo>
                  <a:lnTo>
                    <a:pt x="910958" y="412318"/>
                  </a:lnTo>
                  <a:close/>
                </a:path>
                <a:path w="1233170" h="448309">
                  <a:moveTo>
                    <a:pt x="928039" y="0"/>
                  </a:moveTo>
                  <a:lnTo>
                    <a:pt x="895146" y="0"/>
                  </a:lnTo>
                  <a:lnTo>
                    <a:pt x="895146" y="355333"/>
                  </a:lnTo>
                  <a:lnTo>
                    <a:pt x="928039" y="355333"/>
                  </a:lnTo>
                  <a:lnTo>
                    <a:pt x="928039" y="0"/>
                  </a:lnTo>
                  <a:close/>
                </a:path>
                <a:path w="1233170" h="448309">
                  <a:moveTo>
                    <a:pt x="952690" y="0"/>
                  </a:moveTo>
                  <a:lnTo>
                    <a:pt x="943559" y="0"/>
                  </a:lnTo>
                  <a:lnTo>
                    <a:pt x="943559" y="355333"/>
                  </a:lnTo>
                  <a:lnTo>
                    <a:pt x="952690" y="355333"/>
                  </a:lnTo>
                  <a:lnTo>
                    <a:pt x="952690" y="0"/>
                  </a:lnTo>
                  <a:close/>
                </a:path>
                <a:path w="1233170" h="448309">
                  <a:moveTo>
                    <a:pt x="999096" y="420001"/>
                  </a:moveTo>
                  <a:lnTo>
                    <a:pt x="989050" y="420001"/>
                  </a:lnTo>
                  <a:lnTo>
                    <a:pt x="989050" y="403834"/>
                  </a:lnTo>
                  <a:lnTo>
                    <a:pt x="978776" y="403834"/>
                  </a:lnTo>
                  <a:lnTo>
                    <a:pt x="978776" y="420001"/>
                  </a:lnTo>
                  <a:lnTo>
                    <a:pt x="959332" y="420001"/>
                  </a:lnTo>
                  <a:lnTo>
                    <a:pt x="983195" y="369328"/>
                  </a:lnTo>
                  <a:lnTo>
                    <a:pt x="972172" y="369328"/>
                  </a:lnTo>
                  <a:lnTo>
                    <a:pt x="949261" y="418058"/>
                  </a:lnTo>
                  <a:lnTo>
                    <a:pt x="949261" y="429425"/>
                  </a:lnTo>
                  <a:lnTo>
                    <a:pt x="978776" y="429425"/>
                  </a:lnTo>
                  <a:lnTo>
                    <a:pt x="978776" y="446684"/>
                  </a:lnTo>
                  <a:lnTo>
                    <a:pt x="989050" y="446684"/>
                  </a:lnTo>
                  <a:lnTo>
                    <a:pt x="989050" y="429425"/>
                  </a:lnTo>
                  <a:lnTo>
                    <a:pt x="999096" y="429425"/>
                  </a:lnTo>
                  <a:lnTo>
                    <a:pt x="999096" y="420001"/>
                  </a:lnTo>
                  <a:close/>
                </a:path>
                <a:path w="1233170" h="448309">
                  <a:moveTo>
                    <a:pt x="1001102" y="0"/>
                  </a:moveTo>
                  <a:lnTo>
                    <a:pt x="968209" y="0"/>
                  </a:lnTo>
                  <a:lnTo>
                    <a:pt x="968209" y="355333"/>
                  </a:lnTo>
                  <a:lnTo>
                    <a:pt x="1001102" y="355333"/>
                  </a:lnTo>
                  <a:lnTo>
                    <a:pt x="1001102" y="0"/>
                  </a:lnTo>
                  <a:close/>
                </a:path>
                <a:path w="1233170" h="448309">
                  <a:moveTo>
                    <a:pt x="1037640" y="0"/>
                  </a:moveTo>
                  <a:lnTo>
                    <a:pt x="1028522" y="0"/>
                  </a:lnTo>
                  <a:lnTo>
                    <a:pt x="1028522" y="355333"/>
                  </a:lnTo>
                  <a:lnTo>
                    <a:pt x="1037640" y="355333"/>
                  </a:lnTo>
                  <a:lnTo>
                    <a:pt x="1037640" y="0"/>
                  </a:lnTo>
                  <a:close/>
                </a:path>
                <a:path w="1233170" h="448309">
                  <a:moveTo>
                    <a:pt x="1082814" y="416115"/>
                  </a:moveTo>
                  <a:lnTo>
                    <a:pt x="1080820" y="410730"/>
                  </a:lnTo>
                  <a:lnTo>
                    <a:pt x="1072794" y="402628"/>
                  </a:lnTo>
                  <a:lnTo>
                    <a:pt x="1067308" y="400456"/>
                  </a:lnTo>
                  <a:lnTo>
                    <a:pt x="1060284" y="400177"/>
                  </a:lnTo>
                  <a:lnTo>
                    <a:pt x="1080008" y="380466"/>
                  </a:lnTo>
                  <a:lnTo>
                    <a:pt x="1080008" y="369951"/>
                  </a:lnTo>
                  <a:lnTo>
                    <a:pt x="1033970" y="369951"/>
                  </a:lnTo>
                  <a:lnTo>
                    <a:pt x="1033970" y="379247"/>
                  </a:lnTo>
                  <a:lnTo>
                    <a:pt x="1066634" y="379247"/>
                  </a:lnTo>
                  <a:lnTo>
                    <a:pt x="1046022" y="400291"/>
                  </a:lnTo>
                  <a:lnTo>
                    <a:pt x="1046099" y="408012"/>
                  </a:lnTo>
                  <a:lnTo>
                    <a:pt x="1057414" y="407758"/>
                  </a:lnTo>
                  <a:lnTo>
                    <a:pt x="1062863" y="408927"/>
                  </a:lnTo>
                  <a:lnTo>
                    <a:pt x="1069809" y="413600"/>
                  </a:lnTo>
                  <a:lnTo>
                    <a:pt x="1071549" y="417233"/>
                  </a:lnTo>
                  <a:lnTo>
                    <a:pt x="1071549" y="426986"/>
                  </a:lnTo>
                  <a:lnTo>
                    <a:pt x="1069936" y="430885"/>
                  </a:lnTo>
                  <a:lnTo>
                    <a:pt x="1063434" y="436765"/>
                  </a:lnTo>
                  <a:lnTo>
                    <a:pt x="1059116" y="438251"/>
                  </a:lnTo>
                  <a:lnTo>
                    <a:pt x="1050493" y="438251"/>
                  </a:lnTo>
                  <a:lnTo>
                    <a:pt x="1047191" y="437794"/>
                  </a:lnTo>
                  <a:lnTo>
                    <a:pt x="1040688" y="436041"/>
                  </a:lnTo>
                  <a:lnTo>
                    <a:pt x="1037361" y="434695"/>
                  </a:lnTo>
                  <a:lnTo>
                    <a:pt x="1033970" y="432854"/>
                  </a:lnTo>
                  <a:lnTo>
                    <a:pt x="1033970" y="443890"/>
                  </a:lnTo>
                  <a:lnTo>
                    <a:pt x="1037437" y="445198"/>
                  </a:lnTo>
                  <a:lnTo>
                    <a:pt x="1040765" y="446176"/>
                  </a:lnTo>
                  <a:lnTo>
                    <a:pt x="1047165" y="447459"/>
                  </a:lnTo>
                  <a:lnTo>
                    <a:pt x="1050163" y="447789"/>
                  </a:lnTo>
                  <a:lnTo>
                    <a:pt x="1062240" y="447789"/>
                  </a:lnTo>
                  <a:lnTo>
                    <a:pt x="1069517" y="445566"/>
                  </a:lnTo>
                  <a:lnTo>
                    <a:pt x="1080160" y="436638"/>
                  </a:lnTo>
                  <a:lnTo>
                    <a:pt x="1082814" y="430555"/>
                  </a:lnTo>
                  <a:lnTo>
                    <a:pt x="1082814" y="416115"/>
                  </a:lnTo>
                  <a:close/>
                </a:path>
                <a:path w="1233170" h="448309">
                  <a:moveTo>
                    <a:pt x="1098842" y="0"/>
                  </a:moveTo>
                  <a:lnTo>
                    <a:pt x="1089710" y="0"/>
                  </a:lnTo>
                  <a:lnTo>
                    <a:pt x="1089710" y="355333"/>
                  </a:lnTo>
                  <a:lnTo>
                    <a:pt x="1098842" y="355333"/>
                  </a:lnTo>
                  <a:lnTo>
                    <a:pt x="1098842" y="0"/>
                  </a:lnTo>
                  <a:close/>
                </a:path>
                <a:path w="1233170" h="448309">
                  <a:moveTo>
                    <a:pt x="1123492" y="0"/>
                  </a:moveTo>
                  <a:lnTo>
                    <a:pt x="1114361" y="0"/>
                  </a:lnTo>
                  <a:lnTo>
                    <a:pt x="1114361" y="355333"/>
                  </a:lnTo>
                  <a:lnTo>
                    <a:pt x="1123492" y="355333"/>
                  </a:lnTo>
                  <a:lnTo>
                    <a:pt x="1123492" y="0"/>
                  </a:lnTo>
                  <a:close/>
                </a:path>
                <a:path w="1233170" h="448309">
                  <a:moveTo>
                    <a:pt x="1160056" y="0"/>
                  </a:moveTo>
                  <a:lnTo>
                    <a:pt x="1150899" y="0"/>
                  </a:lnTo>
                  <a:lnTo>
                    <a:pt x="1150899" y="355333"/>
                  </a:lnTo>
                  <a:lnTo>
                    <a:pt x="1160056" y="355333"/>
                  </a:lnTo>
                  <a:lnTo>
                    <a:pt x="1160056" y="0"/>
                  </a:lnTo>
                  <a:close/>
                </a:path>
                <a:path w="1233170" h="448309">
                  <a:moveTo>
                    <a:pt x="1170635" y="433527"/>
                  </a:moveTo>
                  <a:lnTo>
                    <a:pt x="1170533" y="421360"/>
                  </a:lnTo>
                  <a:lnTo>
                    <a:pt x="1169428" y="417436"/>
                  </a:lnTo>
                  <a:lnTo>
                    <a:pt x="1164513" y="410324"/>
                  </a:lnTo>
                  <a:lnTo>
                    <a:pt x="1163307" y="409346"/>
                  </a:lnTo>
                  <a:lnTo>
                    <a:pt x="1160399" y="406984"/>
                  </a:lnTo>
                  <a:lnTo>
                    <a:pt x="1159624" y="406565"/>
                  </a:lnTo>
                  <a:lnTo>
                    <a:pt x="1159624" y="429679"/>
                  </a:lnTo>
                  <a:lnTo>
                    <a:pt x="1158316" y="432727"/>
                  </a:lnTo>
                  <a:lnTo>
                    <a:pt x="1153096" y="437235"/>
                  </a:lnTo>
                  <a:lnTo>
                    <a:pt x="1149426" y="438353"/>
                  </a:lnTo>
                  <a:lnTo>
                    <a:pt x="1140155" y="438353"/>
                  </a:lnTo>
                  <a:lnTo>
                    <a:pt x="1136535" y="437235"/>
                  </a:lnTo>
                  <a:lnTo>
                    <a:pt x="1131303" y="432727"/>
                  </a:lnTo>
                  <a:lnTo>
                    <a:pt x="1130007" y="429679"/>
                  </a:lnTo>
                  <a:lnTo>
                    <a:pt x="1130007" y="422338"/>
                  </a:lnTo>
                  <a:lnTo>
                    <a:pt x="1131125" y="419392"/>
                  </a:lnTo>
                  <a:lnTo>
                    <a:pt x="1135634" y="414375"/>
                  </a:lnTo>
                  <a:lnTo>
                    <a:pt x="1139431" y="411861"/>
                  </a:lnTo>
                  <a:lnTo>
                    <a:pt x="1144790" y="409346"/>
                  </a:lnTo>
                  <a:lnTo>
                    <a:pt x="1150175" y="411861"/>
                  </a:lnTo>
                  <a:lnTo>
                    <a:pt x="1153998" y="414375"/>
                  </a:lnTo>
                  <a:lnTo>
                    <a:pt x="1156220" y="416902"/>
                  </a:lnTo>
                  <a:lnTo>
                    <a:pt x="1158506" y="419430"/>
                  </a:lnTo>
                  <a:lnTo>
                    <a:pt x="1159611" y="422338"/>
                  </a:lnTo>
                  <a:lnTo>
                    <a:pt x="1159624" y="429679"/>
                  </a:lnTo>
                  <a:lnTo>
                    <a:pt x="1159624" y="406565"/>
                  </a:lnTo>
                  <a:lnTo>
                    <a:pt x="1154595" y="403834"/>
                  </a:lnTo>
                  <a:lnTo>
                    <a:pt x="1158760" y="401205"/>
                  </a:lnTo>
                  <a:lnTo>
                    <a:pt x="1161719" y="398576"/>
                  </a:lnTo>
                  <a:lnTo>
                    <a:pt x="1161884" y="398424"/>
                  </a:lnTo>
                  <a:lnTo>
                    <a:pt x="1165948" y="392442"/>
                  </a:lnTo>
                  <a:lnTo>
                    <a:pt x="1166901" y="389407"/>
                  </a:lnTo>
                  <a:lnTo>
                    <a:pt x="1166964" y="380555"/>
                  </a:lnTo>
                  <a:lnTo>
                    <a:pt x="1165707" y="378015"/>
                  </a:lnTo>
                  <a:lnTo>
                    <a:pt x="1164958" y="376504"/>
                  </a:lnTo>
                  <a:lnTo>
                    <a:pt x="1160945" y="373456"/>
                  </a:lnTo>
                  <a:lnTo>
                    <a:pt x="1156944" y="370370"/>
                  </a:lnTo>
                  <a:lnTo>
                    <a:pt x="1156411" y="370230"/>
                  </a:lnTo>
                  <a:lnTo>
                    <a:pt x="1156411" y="383895"/>
                  </a:lnTo>
                  <a:lnTo>
                    <a:pt x="1156347" y="389178"/>
                  </a:lnTo>
                  <a:lnTo>
                    <a:pt x="1144790" y="398576"/>
                  </a:lnTo>
                  <a:lnTo>
                    <a:pt x="1140980" y="397027"/>
                  </a:lnTo>
                  <a:lnTo>
                    <a:pt x="1138174" y="395287"/>
                  </a:lnTo>
                  <a:lnTo>
                    <a:pt x="1134173" y="391172"/>
                  </a:lnTo>
                  <a:lnTo>
                    <a:pt x="1133309" y="389178"/>
                  </a:lnTo>
                  <a:lnTo>
                    <a:pt x="1133182" y="383895"/>
                  </a:lnTo>
                  <a:lnTo>
                    <a:pt x="1134224" y="381850"/>
                  </a:lnTo>
                  <a:lnTo>
                    <a:pt x="1138415" y="378790"/>
                  </a:lnTo>
                  <a:lnTo>
                    <a:pt x="1141247" y="378015"/>
                  </a:lnTo>
                  <a:lnTo>
                    <a:pt x="1148486" y="378015"/>
                  </a:lnTo>
                  <a:lnTo>
                    <a:pt x="1151369" y="378790"/>
                  </a:lnTo>
                  <a:lnTo>
                    <a:pt x="1155407" y="381850"/>
                  </a:lnTo>
                  <a:lnTo>
                    <a:pt x="1156411" y="383895"/>
                  </a:lnTo>
                  <a:lnTo>
                    <a:pt x="1156411" y="370230"/>
                  </a:lnTo>
                  <a:lnTo>
                    <a:pt x="1151559" y="368846"/>
                  </a:lnTo>
                  <a:lnTo>
                    <a:pt x="1137996" y="368846"/>
                  </a:lnTo>
                  <a:lnTo>
                    <a:pt x="1132636" y="370408"/>
                  </a:lnTo>
                  <a:lnTo>
                    <a:pt x="1124648" y="376656"/>
                  </a:lnTo>
                  <a:lnTo>
                    <a:pt x="1122667" y="380860"/>
                  </a:lnTo>
                  <a:lnTo>
                    <a:pt x="1122667" y="389407"/>
                  </a:lnTo>
                  <a:lnTo>
                    <a:pt x="1123683" y="392544"/>
                  </a:lnTo>
                  <a:lnTo>
                    <a:pt x="1127798" y="398437"/>
                  </a:lnTo>
                  <a:lnTo>
                    <a:pt x="1130896" y="401205"/>
                  </a:lnTo>
                  <a:lnTo>
                    <a:pt x="1135037" y="403834"/>
                  </a:lnTo>
                  <a:lnTo>
                    <a:pt x="1129296" y="406984"/>
                  </a:lnTo>
                  <a:lnTo>
                    <a:pt x="1125245" y="410248"/>
                  </a:lnTo>
                  <a:lnTo>
                    <a:pt x="1120228" y="417220"/>
                  </a:lnTo>
                  <a:lnTo>
                    <a:pt x="1118997" y="421360"/>
                  </a:lnTo>
                  <a:lnTo>
                    <a:pt x="1118997" y="432993"/>
                  </a:lnTo>
                  <a:lnTo>
                    <a:pt x="1121232" y="438315"/>
                  </a:lnTo>
                  <a:lnTo>
                    <a:pt x="1130236" y="445884"/>
                  </a:lnTo>
                  <a:lnTo>
                    <a:pt x="1136586" y="447776"/>
                  </a:lnTo>
                  <a:lnTo>
                    <a:pt x="1153007" y="447776"/>
                  </a:lnTo>
                  <a:lnTo>
                    <a:pt x="1159395" y="445973"/>
                  </a:lnTo>
                  <a:lnTo>
                    <a:pt x="1168400" y="438670"/>
                  </a:lnTo>
                  <a:lnTo>
                    <a:pt x="1168539" y="438353"/>
                  </a:lnTo>
                  <a:lnTo>
                    <a:pt x="1170635" y="433527"/>
                  </a:lnTo>
                  <a:close/>
                </a:path>
                <a:path w="1233170" h="448309">
                  <a:moveTo>
                    <a:pt x="1208455" y="0"/>
                  </a:moveTo>
                  <a:lnTo>
                    <a:pt x="1199324" y="0"/>
                  </a:lnTo>
                  <a:lnTo>
                    <a:pt x="1199324" y="429323"/>
                  </a:lnTo>
                  <a:lnTo>
                    <a:pt x="1208455" y="429323"/>
                  </a:lnTo>
                  <a:lnTo>
                    <a:pt x="1208455" y="0"/>
                  </a:lnTo>
                  <a:close/>
                </a:path>
                <a:path w="1233170" h="448309">
                  <a:moveTo>
                    <a:pt x="1233131" y="0"/>
                  </a:moveTo>
                  <a:lnTo>
                    <a:pt x="1223975" y="0"/>
                  </a:lnTo>
                  <a:lnTo>
                    <a:pt x="1223975" y="429323"/>
                  </a:lnTo>
                  <a:lnTo>
                    <a:pt x="1233131" y="429323"/>
                  </a:lnTo>
                  <a:lnTo>
                    <a:pt x="12331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63" name="object 63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744134" y="7591221"/>
            <a:ext cx="305719" cy="650405"/>
          </a:xfrm>
          <a:prstGeom prst="rect">
            <a:avLst/>
          </a:prstGeom>
        </p:spPr>
      </p:pic>
      <p:sp>
        <p:nvSpPr>
          <p:cNvPr id="64" name="object 64"/>
          <p:cNvSpPr/>
          <p:nvPr/>
        </p:nvSpPr>
        <p:spPr>
          <a:xfrm>
            <a:off x="3807952" y="8334631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29" h="19024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235"/>
                </a:lnTo>
                <a:lnTo>
                  <a:pt x="1124" y="1871865"/>
                </a:lnTo>
                <a:lnTo>
                  <a:pt x="8999" y="1893242"/>
                </a:lnTo>
                <a:lnTo>
                  <a:pt x="30373" y="1901118"/>
                </a:lnTo>
                <a:lnTo>
                  <a:pt x="71996" y="1902244"/>
                </a:lnTo>
                <a:lnTo>
                  <a:pt x="1666595" y="1902244"/>
                </a:lnTo>
                <a:lnTo>
                  <a:pt x="1708218" y="1901118"/>
                </a:lnTo>
                <a:lnTo>
                  <a:pt x="1729592" y="1893242"/>
                </a:lnTo>
                <a:lnTo>
                  <a:pt x="1737466" y="1871865"/>
                </a:lnTo>
                <a:lnTo>
                  <a:pt x="1738591" y="18302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 txBox="1"/>
          <p:nvPr/>
        </p:nvSpPr>
        <p:spPr>
          <a:xfrm>
            <a:off x="4080876" y="8394439"/>
            <a:ext cx="119443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9390" marR="5080" indent="-187325">
              <a:lnSpc>
                <a:spcPct val="1077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TROPICAL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66" name="object 66"/>
          <p:cNvGraphicFramePr>
            <a:graphicFrameLocks noGrp="1"/>
          </p:cNvGraphicFramePr>
          <p:nvPr/>
        </p:nvGraphicFramePr>
        <p:xfrm>
          <a:off x="3915949" y="9522502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ZG-TRO-T1000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6009615141928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67" name="object 6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433087" y="7192391"/>
            <a:ext cx="537713" cy="1056665"/>
          </a:xfrm>
          <a:prstGeom prst="rect">
            <a:avLst/>
          </a:prstGeom>
        </p:spPr>
      </p:pic>
      <p:grpSp>
        <p:nvGrpSpPr>
          <p:cNvPr id="68" name="object 68"/>
          <p:cNvGrpSpPr/>
          <p:nvPr/>
        </p:nvGrpSpPr>
        <p:grpSpPr>
          <a:xfrm>
            <a:off x="3969093" y="8828671"/>
            <a:ext cx="1370330" cy="513715"/>
            <a:chOff x="3969093" y="8828671"/>
            <a:chExt cx="1370330" cy="513715"/>
          </a:xfrm>
        </p:grpSpPr>
        <p:sp>
          <p:nvSpPr>
            <p:cNvPr id="69" name="object 69"/>
            <p:cNvSpPr/>
            <p:nvPr/>
          </p:nvSpPr>
          <p:spPr>
            <a:xfrm>
              <a:off x="3969093" y="8828671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29" h="513715">
                  <a:moveTo>
                    <a:pt x="1370190" y="0"/>
                  </a:moveTo>
                  <a:lnTo>
                    <a:pt x="0" y="0"/>
                  </a:lnTo>
                  <a:lnTo>
                    <a:pt x="0" y="513372"/>
                  </a:lnTo>
                  <a:lnTo>
                    <a:pt x="1370190" y="513372"/>
                  </a:lnTo>
                  <a:lnTo>
                    <a:pt x="13701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996537" y="8840559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09">
                  <a:moveTo>
                    <a:pt x="51676" y="414845"/>
                  </a:moveTo>
                  <a:lnTo>
                    <a:pt x="49390" y="409054"/>
                  </a:lnTo>
                  <a:lnTo>
                    <a:pt x="47180" y="406781"/>
                  </a:lnTo>
                  <a:lnTo>
                    <a:pt x="40640" y="400075"/>
                  </a:lnTo>
                  <a:lnTo>
                    <a:pt x="40640" y="417283"/>
                  </a:lnTo>
                  <a:lnTo>
                    <a:pt x="40601" y="427088"/>
                  </a:lnTo>
                  <a:lnTo>
                    <a:pt x="39370" y="430872"/>
                  </a:lnTo>
                  <a:lnTo>
                    <a:pt x="34213" y="436575"/>
                  </a:lnTo>
                  <a:lnTo>
                    <a:pt x="30632" y="437997"/>
                  </a:lnTo>
                  <a:lnTo>
                    <a:pt x="21463" y="437997"/>
                  </a:lnTo>
                  <a:lnTo>
                    <a:pt x="17792" y="436575"/>
                  </a:lnTo>
                  <a:lnTo>
                    <a:pt x="12382" y="430872"/>
                  </a:lnTo>
                  <a:lnTo>
                    <a:pt x="11023" y="427088"/>
                  </a:lnTo>
                  <a:lnTo>
                    <a:pt x="11137" y="417283"/>
                  </a:lnTo>
                  <a:lnTo>
                    <a:pt x="12382" y="413854"/>
                  </a:lnTo>
                  <a:lnTo>
                    <a:pt x="17716" y="408190"/>
                  </a:lnTo>
                  <a:lnTo>
                    <a:pt x="21310" y="406781"/>
                  </a:lnTo>
                  <a:lnTo>
                    <a:pt x="30416" y="406781"/>
                  </a:lnTo>
                  <a:lnTo>
                    <a:pt x="34061" y="408152"/>
                  </a:lnTo>
                  <a:lnTo>
                    <a:pt x="36690" y="410857"/>
                  </a:lnTo>
                  <a:lnTo>
                    <a:pt x="39319" y="413600"/>
                  </a:lnTo>
                  <a:lnTo>
                    <a:pt x="40640" y="417283"/>
                  </a:lnTo>
                  <a:lnTo>
                    <a:pt x="40640" y="400075"/>
                  </a:lnTo>
                  <a:lnTo>
                    <a:pt x="40360" y="399783"/>
                  </a:lnTo>
                  <a:lnTo>
                    <a:pt x="39103" y="399275"/>
                  </a:lnTo>
                  <a:lnTo>
                    <a:pt x="34683" y="397484"/>
                  </a:lnTo>
                  <a:lnTo>
                    <a:pt x="26250" y="397484"/>
                  </a:lnTo>
                  <a:lnTo>
                    <a:pt x="24638" y="397624"/>
                  </a:lnTo>
                  <a:lnTo>
                    <a:pt x="21463" y="398233"/>
                  </a:lnTo>
                  <a:lnTo>
                    <a:pt x="19900" y="398678"/>
                  </a:lnTo>
                  <a:lnTo>
                    <a:pt x="18389" y="399275"/>
                  </a:lnTo>
                  <a:lnTo>
                    <a:pt x="22720" y="393103"/>
                  </a:lnTo>
                  <a:lnTo>
                    <a:pt x="27038" y="387604"/>
                  </a:lnTo>
                  <a:lnTo>
                    <a:pt x="35572" y="377952"/>
                  </a:lnTo>
                  <a:lnTo>
                    <a:pt x="40068" y="373468"/>
                  </a:lnTo>
                  <a:lnTo>
                    <a:pt x="44805" y="369328"/>
                  </a:lnTo>
                  <a:lnTo>
                    <a:pt x="30835" y="369328"/>
                  </a:lnTo>
                  <a:lnTo>
                    <a:pt x="2489" y="405041"/>
                  </a:lnTo>
                  <a:lnTo>
                    <a:pt x="0" y="413067"/>
                  </a:lnTo>
                  <a:lnTo>
                    <a:pt x="0" y="428879"/>
                  </a:lnTo>
                  <a:lnTo>
                    <a:pt x="2362" y="435381"/>
                  </a:lnTo>
                  <a:lnTo>
                    <a:pt x="11861" y="445122"/>
                  </a:lnTo>
                  <a:lnTo>
                    <a:pt x="18186" y="447548"/>
                  </a:lnTo>
                  <a:lnTo>
                    <a:pt x="33667" y="447548"/>
                  </a:lnTo>
                  <a:lnTo>
                    <a:pt x="39814" y="445160"/>
                  </a:lnTo>
                  <a:lnTo>
                    <a:pt x="46939" y="437997"/>
                  </a:lnTo>
                  <a:lnTo>
                    <a:pt x="49288" y="435635"/>
                  </a:lnTo>
                  <a:lnTo>
                    <a:pt x="51676" y="429450"/>
                  </a:lnTo>
                  <a:lnTo>
                    <a:pt x="51676" y="414845"/>
                  </a:lnTo>
                  <a:close/>
                </a:path>
                <a:path w="1233170" h="448309">
                  <a:moveTo>
                    <a:pt x="88569" y="0"/>
                  </a:moveTo>
                  <a:lnTo>
                    <a:pt x="78524" y="0"/>
                  </a:lnTo>
                  <a:lnTo>
                    <a:pt x="78524" y="429323"/>
                  </a:lnTo>
                  <a:lnTo>
                    <a:pt x="88569" y="429323"/>
                  </a:lnTo>
                  <a:lnTo>
                    <a:pt x="88569" y="0"/>
                  </a:lnTo>
                  <a:close/>
                </a:path>
                <a:path w="1233170" h="448309">
                  <a:moveTo>
                    <a:pt x="112331" y="0"/>
                  </a:moveTo>
                  <a:lnTo>
                    <a:pt x="103174" y="0"/>
                  </a:lnTo>
                  <a:lnTo>
                    <a:pt x="103174" y="429323"/>
                  </a:lnTo>
                  <a:lnTo>
                    <a:pt x="112331" y="429323"/>
                  </a:lnTo>
                  <a:lnTo>
                    <a:pt x="112331" y="0"/>
                  </a:lnTo>
                  <a:close/>
                </a:path>
                <a:path w="1233170" h="448309">
                  <a:moveTo>
                    <a:pt x="173520" y="0"/>
                  </a:moveTo>
                  <a:lnTo>
                    <a:pt x="151587" y="0"/>
                  </a:lnTo>
                  <a:lnTo>
                    <a:pt x="151587" y="355333"/>
                  </a:lnTo>
                  <a:lnTo>
                    <a:pt x="173520" y="355333"/>
                  </a:lnTo>
                  <a:lnTo>
                    <a:pt x="173520" y="0"/>
                  </a:lnTo>
                  <a:close/>
                </a:path>
                <a:path w="1233170" h="448309">
                  <a:moveTo>
                    <a:pt x="184099" y="399313"/>
                  </a:moveTo>
                  <a:lnTo>
                    <a:pt x="176110" y="373138"/>
                  </a:lnTo>
                  <a:lnTo>
                    <a:pt x="174599" y="371678"/>
                  </a:lnTo>
                  <a:lnTo>
                    <a:pt x="173037" y="370903"/>
                  </a:lnTo>
                  <a:lnTo>
                    <a:pt x="173037" y="416953"/>
                  </a:lnTo>
                  <a:lnTo>
                    <a:pt x="172796" y="421982"/>
                  </a:lnTo>
                  <a:lnTo>
                    <a:pt x="171551" y="431012"/>
                  </a:lnTo>
                  <a:lnTo>
                    <a:pt x="170611" y="434073"/>
                  </a:lnTo>
                  <a:lnTo>
                    <a:pt x="169316" y="435660"/>
                  </a:lnTo>
                  <a:lnTo>
                    <a:pt x="168567" y="436626"/>
                  </a:lnTo>
                  <a:lnTo>
                    <a:pt x="167360" y="437324"/>
                  </a:lnTo>
                  <a:lnTo>
                    <a:pt x="165722" y="437718"/>
                  </a:lnTo>
                  <a:lnTo>
                    <a:pt x="164084" y="438150"/>
                  </a:lnTo>
                  <a:lnTo>
                    <a:pt x="161607" y="438365"/>
                  </a:lnTo>
                  <a:lnTo>
                    <a:pt x="153987" y="438365"/>
                  </a:lnTo>
                  <a:lnTo>
                    <a:pt x="146177" y="433717"/>
                  </a:lnTo>
                  <a:lnTo>
                    <a:pt x="145262" y="431634"/>
                  </a:lnTo>
                  <a:lnTo>
                    <a:pt x="144564" y="428447"/>
                  </a:lnTo>
                  <a:lnTo>
                    <a:pt x="143687" y="419836"/>
                  </a:lnTo>
                  <a:lnTo>
                    <a:pt x="143573" y="416953"/>
                  </a:lnTo>
                  <a:lnTo>
                    <a:pt x="143560" y="399313"/>
                  </a:lnTo>
                  <a:lnTo>
                    <a:pt x="143751" y="395312"/>
                  </a:lnTo>
                  <a:lnTo>
                    <a:pt x="144284" y="390956"/>
                  </a:lnTo>
                  <a:lnTo>
                    <a:pt x="144805" y="386499"/>
                  </a:lnTo>
                  <a:lnTo>
                    <a:pt x="154584" y="377647"/>
                  </a:lnTo>
                  <a:lnTo>
                    <a:pt x="161950" y="377647"/>
                  </a:lnTo>
                  <a:lnTo>
                    <a:pt x="173037" y="416953"/>
                  </a:lnTo>
                  <a:lnTo>
                    <a:pt x="173037" y="370903"/>
                  </a:lnTo>
                  <a:lnTo>
                    <a:pt x="172339" y="370547"/>
                  </a:lnTo>
                  <a:lnTo>
                    <a:pt x="166395" y="369087"/>
                  </a:lnTo>
                  <a:lnTo>
                    <a:pt x="162674" y="368719"/>
                  </a:lnTo>
                  <a:lnTo>
                    <a:pt x="153200" y="368719"/>
                  </a:lnTo>
                  <a:lnTo>
                    <a:pt x="132486" y="416953"/>
                  </a:lnTo>
                  <a:lnTo>
                    <a:pt x="133032" y="423608"/>
                  </a:lnTo>
                  <a:lnTo>
                    <a:pt x="153200" y="447776"/>
                  </a:lnTo>
                  <a:lnTo>
                    <a:pt x="163271" y="447776"/>
                  </a:lnTo>
                  <a:lnTo>
                    <a:pt x="182359" y="429552"/>
                  </a:lnTo>
                  <a:lnTo>
                    <a:pt x="183527" y="424014"/>
                  </a:lnTo>
                  <a:lnTo>
                    <a:pt x="184099" y="416953"/>
                  </a:lnTo>
                  <a:lnTo>
                    <a:pt x="184099" y="399313"/>
                  </a:lnTo>
                  <a:close/>
                </a:path>
                <a:path w="1233170" h="448309">
                  <a:moveTo>
                    <a:pt x="198170" y="0"/>
                  </a:moveTo>
                  <a:lnTo>
                    <a:pt x="189052" y="0"/>
                  </a:lnTo>
                  <a:lnTo>
                    <a:pt x="189052" y="355320"/>
                  </a:lnTo>
                  <a:lnTo>
                    <a:pt x="198170" y="355320"/>
                  </a:lnTo>
                  <a:lnTo>
                    <a:pt x="198170" y="0"/>
                  </a:lnTo>
                  <a:close/>
                </a:path>
                <a:path w="1233170" h="448309">
                  <a:moveTo>
                    <a:pt x="221932" y="0"/>
                  </a:moveTo>
                  <a:lnTo>
                    <a:pt x="212788" y="0"/>
                  </a:lnTo>
                  <a:lnTo>
                    <a:pt x="212788" y="355320"/>
                  </a:lnTo>
                  <a:lnTo>
                    <a:pt x="221932" y="355320"/>
                  </a:lnTo>
                  <a:lnTo>
                    <a:pt x="221932" y="0"/>
                  </a:lnTo>
                  <a:close/>
                </a:path>
                <a:path w="1233170" h="448309">
                  <a:moveTo>
                    <a:pt x="269062" y="399313"/>
                  </a:moveTo>
                  <a:lnTo>
                    <a:pt x="268401" y="391782"/>
                  </a:lnTo>
                  <a:lnTo>
                    <a:pt x="265684" y="379818"/>
                  </a:lnTo>
                  <a:lnTo>
                    <a:pt x="264655" y="377647"/>
                  </a:lnTo>
                  <a:lnTo>
                    <a:pt x="263702" y="375615"/>
                  </a:lnTo>
                  <a:lnTo>
                    <a:pt x="261073" y="373138"/>
                  </a:lnTo>
                  <a:lnTo>
                    <a:pt x="259562" y="371678"/>
                  </a:lnTo>
                  <a:lnTo>
                    <a:pt x="258000" y="370903"/>
                  </a:lnTo>
                  <a:lnTo>
                    <a:pt x="258000" y="416953"/>
                  </a:lnTo>
                  <a:lnTo>
                    <a:pt x="257759" y="421982"/>
                  </a:lnTo>
                  <a:lnTo>
                    <a:pt x="250685" y="437718"/>
                  </a:lnTo>
                  <a:lnTo>
                    <a:pt x="249047" y="438150"/>
                  </a:lnTo>
                  <a:lnTo>
                    <a:pt x="246570" y="438365"/>
                  </a:lnTo>
                  <a:lnTo>
                    <a:pt x="238925" y="438365"/>
                  </a:lnTo>
                  <a:lnTo>
                    <a:pt x="236054" y="438035"/>
                  </a:lnTo>
                  <a:lnTo>
                    <a:pt x="232943" y="436702"/>
                  </a:lnTo>
                  <a:lnTo>
                    <a:pt x="231838" y="435483"/>
                  </a:lnTo>
                  <a:lnTo>
                    <a:pt x="231114" y="433717"/>
                  </a:lnTo>
                  <a:lnTo>
                    <a:pt x="230200" y="431634"/>
                  </a:lnTo>
                  <a:lnTo>
                    <a:pt x="229527" y="428447"/>
                  </a:lnTo>
                  <a:lnTo>
                    <a:pt x="228663" y="419836"/>
                  </a:lnTo>
                  <a:lnTo>
                    <a:pt x="228536" y="416953"/>
                  </a:lnTo>
                  <a:lnTo>
                    <a:pt x="228523" y="399313"/>
                  </a:lnTo>
                  <a:lnTo>
                    <a:pt x="228714" y="395312"/>
                  </a:lnTo>
                  <a:lnTo>
                    <a:pt x="239547" y="377647"/>
                  </a:lnTo>
                  <a:lnTo>
                    <a:pt x="246913" y="377647"/>
                  </a:lnTo>
                  <a:lnTo>
                    <a:pt x="258000" y="416953"/>
                  </a:lnTo>
                  <a:lnTo>
                    <a:pt x="258000" y="370903"/>
                  </a:lnTo>
                  <a:lnTo>
                    <a:pt x="257302" y="370547"/>
                  </a:lnTo>
                  <a:lnTo>
                    <a:pt x="251358" y="369087"/>
                  </a:lnTo>
                  <a:lnTo>
                    <a:pt x="247637" y="368719"/>
                  </a:lnTo>
                  <a:lnTo>
                    <a:pt x="238163" y="368719"/>
                  </a:lnTo>
                  <a:lnTo>
                    <a:pt x="217449" y="416953"/>
                  </a:lnTo>
                  <a:lnTo>
                    <a:pt x="217995" y="423608"/>
                  </a:lnTo>
                  <a:lnTo>
                    <a:pt x="238163" y="447776"/>
                  </a:lnTo>
                  <a:lnTo>
                    <a:pt x="248234" y="447776"/>
                  </a:lnTo>
                  <a:lnTo>
                    <a:pt x="264858" y="438365"/>
                  </a:lnTo>
                  <a:lnTo>
                    <a:pt x="266192" y="435089"/>
                  </a:lnTo>
                  <a:lnTo>
                    <a:pt x="267322" y="429552"/>
                  </a:lnTo>
                  <a:lnTo>
                    <a:pt x="268490" y="424014"/>
                  </a:lnTo>
                  <a:lnTo>
                    <a:pt x="269062" y="416953"/>
                  </a:lnTo>
                  <a:lnTo>
                    <a:pt x="269062" y="399313"/>
                  </a:lnTo>
                  <a:close/>
                </a:path>
                <a:path w="1233170" h="448309">
                  <a:moveTo>
                    <a:pt x="283133" y="0"/>
                  </a:moveTo>
                  <a:lnTo>
                    <a:pt x="249326" y="0"/>
                  </a:lnTo>
                  <a:lnTo>
                    <a:pt x="249326" y="355333"/>
                  </a:lnTo>
                  <a:lnTo>
                    <a:pt x="283133" y="355333"/>
                  </a:lnTo>
                  <a:lnTo>
                    <a:pt x="283133" y="0"/>
                  </a:lnTo>
                  <a:close/>
                </a:path>
                <a:path w="1233170" h="448309">
                  <a:moveTo>
                    <a:pt x="319671" y="0"/>
                  </a:moveTo>
                  <a:lnTo>
                    <a:pt x="310540" y="0"/>
                  </a:lnTo>
                  <a:lnTo>
                    <a:pt x="310540" y="355320"/>
                  </a:lnTo>
                  <a:lnTo>
                    <a:pt x="319671" y="355320"/>
                  </a:lnTo>
                  <a:lnTo>
                    <a:pt x="319671" y="0"/>
                  </a:lnTo>
                  <a:close/>
                </a:path>
                <a:path w="1233170" h="448309">
                  <a:moveTo>
                    <a:pt x="354139" y="386943"/>
                  </a:moveTo>
                  <a:lnTo>
                    <a:pt x="351815" y="380517"/>
                  </a:lnTo>
                  <a:lnTo>
                    <a:pt x="349110" y="377774"/>
                  </a:lnTo>
                  <a:lnTo>
                    <a:pt x="343128" y="371754"/>
                  </a:lnTo>
                  <a:lnTo>
                    <a:pt x="343128" y="388658"/>
                  </a:lnTo>
                  <a:lnTo>
                    <a:pt x="343128" y="398081"/>
                  </a:lnTo>
                  <a:lnTo>
                    <a:pt x="341769" y="401878"/>
                  </a:lnTo>
                  <a:lnTo>
                    <a:pt x="336384" y="407568"/>
                  </a:lnTo>
                  <a:lnTo>
                    <a:pt x="332803" y="408990"/>
                  </a:lnTo>
                  <a:lnTo>
                    <a:pt x="323735" y="408990"/>
                  </a:lnTo>
                  <a:lnTo>
                    <a:pt x="320141" y="407631"/>
                  </a:lnTo>
                  <a:lnTo>
                    <a:pt x="314833" y="402158"/>
                  </a:lnTo>
                  <a:lnTo>
                    <a:pt x="313512" y="398462"/>
                  </a:lnTo>
                  <a:lnTo>
                    <a:pt x="313537" y="388658"/>
                  </a:lnTo>
                  <a:lnTo>
                    <a:pt x="314807" y="384797"/>
                  </a:lnTo>
                  <a:lnTo>
                    <a:pt x="317411" y="382003"/>
                  </a:lnTo>
                  <a:lnTo>
                    <a:pt x="319989" y="379183"/>
                  </a:lnTo>
                  <a:lnTo>
                    <a:pt x="323634" y="377774"/>
                  </a:lnTo>
                  <a:lnTo>
                    <a:pt x="332765" y="377774"/>
                  </a:lnTo>
                  <a:lnTo>
                    <a:pt x="336359" y="379209"/>
                  </a:lnTo>
                  <a:lnTo>
                    <a:pt x="341769" y="384911"/>
                  </a:lnTo>
                  <a:lnTo>
                    <a:pt x="343128" y="388658"/>
                  </a:lnTo>
                  <a:lnTo>
                    <a:pt x="343128" y="371754"/>
                  </a:lnTo>
                  <a:lnTo>
                    <a:pt x="342480" y="371094"/>
                  </a:lnTo>
                  <a:lnTo>
                    <a:pt x="336130" y="368719"/>
                  </a:lnTo>
                  <a:lnTo>
                    <a:pt x="320306" y="368719"/>
                  </a:lnTo>
                  <a:lnTo>
                    <a:pt x="314134" y="371030"/>
                  </a:lnTo>
                  <a:lnTo>
                    <a:pt x="304800" y="380225"/>
                  </a:lnTo>
                  <a:lnTo>
                    <a:pt x="302475" y="386321"/>
                  </a:lnTo>
                  <a:lnTo>
                    <a:pt x="302475" y="401091"/>
                  </a:lnTo>
                  <a:lnTo>
                    <a:pt x="304736" y="406971"/>
                  </a:lnTo>
                  <a:lnTo>
                    <a:pt x="309245" y="411530"/>
                  </a:lnTo>
                  <a:lnTo>
                    <a:pt x="313740" y="416140"/>
                  </a:lnTo>
                  <a:lnTo>
                    <a:pt x="319468" y="418414"/>
                  </a:lnTo>
                  <a:lnTo>
                    <a:pt x="328041" y="418414"/>
                  </a:lnTo>
                  <a:lnTo>
                    <a:pt x="329666" y="418261"/>
                  </a:lnTo>
                  <a:lnTo>
                    <a:pt x="332790" y="417626"/>
                  </a:lnTo>
                  <a:lnTo>
                    <a:pt x="334302" y="417131"/>
                  </a:lnTo>
                  <a:lnTo>
                    <a:pt x="335762" y="416458"/>
                  </a:lnTo>
                  <a:lnTo>
                    <a:pt x="332663" y="420954"/>
                  </a:lnTo>
                  <a:lnTo>
                    <a:pt x="328942" y="425678"/>
                  </a:lnTo>
                  <a:lnTo>
                    <a:pt x="320281" y="435610"/>
                  </a:lnTo>
                  <a:lnTo>
                    <a:pt x="315226" y="440969"/>
                  </a:lnTo>
                  <a:lnTo>
                    <a:pt x="309473" y="446697"/>
                  </a:lnTo>
                  <a:lnTo>
                    <a:pt x="324027" y="446697"/>
                  </a:lnTo>
                  <a:lnTo>
                    <a:pt x="347954" y="416458"/>
                  </a:lnTo>
                  <a:lnTo>
                    <a:pt x="351764" y="409905"/>
                  </a:lnTo>
                  <a:lnTo>
                    <a:pt x="352044" y="408990"/>
                  </a:lnTo>
                  <a:lnTo>
                    <a:pt x="354139" y="402234"/>
                  </a:lnTo>
                  <a:lnTo>
                    <a:pt x="354139" y="386943"/>
                  </a:lnTo>
                  <a:close/>
                </a:path>
                <a:path w="1233170" h="448309">
                  <a:moveTo>
                    <a:pt x="368084" y="0"/>
                  </a:moveTo>
                  <a:lnTo>
                    <a:pt x="335191" y="0"/>
                  </a:lnTo>
                  <a:lnTo>
                    <a:pt x="335191" y="355333"/>
                  </a:lnTo>
                  <a:lnTo>
                    <a:pt x="368084" y="355333"/>
                  </a:lnTo>
                  <a:lnTo>
                    <a:pt x="368084" y="0"/>
                  </a:lnTo>
                  <a:close/>
                </a:path>
                <a:path w="1233170" h="448309">
                  <a:moveTo>
                    <a:pt x="429285" y="0"/>
                  </a:moveTo>
                  <a:lnTo>
                    <a:pt x="420154" y="0"/>
                  </a:lnTo>
                  <a:lnTo>
                    <a:pt x="420154" y="355320"/>
                  </a:lnTo>
                  <a:lnTo>
                    <a:pt x="429285" y="355320"/>
                  </a:lnTo>
                  <a:lnTo>
                    <a:pt x="429285" y="0"/>
                  </a:lnTo>
                  <a:close/>
                </a:path>
                <a:path w="1233170" h="448309">
                  <a:moveTo>
                    <a:pt x="439864" y="414845"/>
                  </a:moveTo>
                  <a:lnTo>
                    <a:pt x="437603" y="409054"/>
                  </a:lnTo>
                  <a:lnTo>
                    <a:pt x="435394" y="406781"/>
                  </a:lnTo>
                  <a:lnTo>
                    <a:pt x="428853" y="400075"/>
                  </a:lnTo>
                  <a:lnTo>
                    <a:pt x="428853" y="417283"/>
                  </a:lnTo>
                  <a:lnTo>
                    <a:pt x="428815" y="427088"/>
                  </a:lnTo>
                  <a:lnTo>
                    <a:pt x="427583" y="430872"/>
                  </a:lnTo>
                  <a:lnTo>
                    <a:pt x="422427" y="436575"/>
                  </a:lnTo>
                  <a:lnTo>
                    <a:pt x="418846" y="437997"/>
                  </a:lnTo>
                  <a:lnTo>
                    <a:pt x="409676" y="437997"/>
                  </a:lnTo>
                  <a:lnTo>
                    <a:pt x="406006" y="436575"/>
                  </a:lnTo>
                  <a:lnTo>
                    <a:pt x="400570" y="430872"/>
                  </a:lnTo>
                  <a:lnTo>
                    <a:pt x="399237" y="427088"/>
                  </a:lnTo>
                  <a:lnTo>
                    <a:pt x="399351" y="417283"/>
                  </a:lnTo>
                  <a:lnTo>
                    <a:pt x="400570" y="413854"/>
                  </a:lnTo>
                  <a:lnTo>
                    <a:pt x="405930" y="408190"/>
                  </a:lnTo>
                  <a:lnTo>
                    <a:pt x="409524" y="406781"/>
                  </a:lnTo>
                  <a:lnTo>
                    <a:pt x="418630" y="406781"/>
                  </a:lnTo>
                  <a:lnTo>
                    <a:pt x="422275" y="408152"/>
                  </a:lnTo>
                  <a:lnTo>
                    <a:pt x="424903" y="410857"/>
                  </a:lnTo>
                  <a:lnTo>
                    <a:pt x="427532" y="413600"/>
                  </a:lnTo>
                  <a:lnTo>
                    <a:pt x="428853" y="417283"/>
                  </a:lnTo>
                  <a:lnTo>
                    <a:pt x="428853" y="400075"/>
                  </a:lnTo>
                  <a:lnTo>
                    <a:pt x="428574" y="399783"/>
                  </a:lnTo>
                  <a:lnTo>
                    <a:pt x="427329" y="399275"/>
                  </a:lnTo>
                  <a:lnTo>
                    <a:pt x="422897" y="397484"/>
                  </a:lnTo>
                  <a:lnTo>
                    <a:pt x="414464" y="397484"/>
                  </a:lnTo>
                  <a:lnTo>
                    <a:pt x="412851" y="397624"/>
                  </a:lnTo>
                  <a:lnTo>
                    <a:pt x="409676" y="398233"/>
                  </a:lnTo>
                  <a:lnTo>
                    <a:pt x="408114" y="398678"/>
                  </a:lnTo>
                  <a:lnTo>
                    <a:pt x="406603" y="399275"/>
                  </a:lnTo>
                  <a:lnTo>
                    <a:pt x="410933" y="393103"/>
                  </a:lnTo>
                  <a:lnTo>
                    <a:pt x="415251" y="387604"/>
                  </a:lnTo>
                  <a:lnTo>
                    <a:pt x="423786" y="377952"/>
                  </a:lnTo>
                  <a:lnTo>
                    <a:pt x="428282" y="373468"/>
                  </a:lnTo>
                  <a:lnTo>
                    <a:pt x="433019" y="369328"/>
                  </a:lnTo>
                  <a:lnTo>
                    <a:pt x="419049" y="369328"/>
                  </a:lnTo>
                  <a:lnTo>
                    <a:pt x="390702" y="405041"/>
                  </a:lnTo>
                  <a:lnTo>
                    <a:pt x="388213" y="413067"/>
                  </a:lnTo>
                  <a:lnTo>
                    <a:pt x="388213" y="428879"/>
                  </a:lnTo>
                  <a:lnTo>
                    <a:pt x="390575" y="435381"/>
                  </a:lnTo>
                  <a:lnTo>
                    <a:pt x="400075" y="445122"/>
                  </a:lnTo>
                  <a:lnTo>
                    <a:pt x="406400" y="447548"/>
                  </a:lnTo>
                  <a:lnTo>
                    <a:pt x="421881" y="447548"/>
                  </a:lnTo>
                  <a:lnTo>
                    <a:pt x="428028" y="445160"/>
                  </a:lnTo>
                  <a:lnTo>
                    <a:pt x="435152" y="437997"/>
                  </a:lnTo>
                  <a:lnTo>
                    <a:pt x="437502" y="435635"/>
                  </a:lnTo>
                  <a:lnTo>
                    <a:pt x="439864" y="429450"/>
                  </a:lnTo>
                  <a:lnTo>
                    <a:pt x="439864" y="414845"/>
                  </a:lnTo>
                  <a:close/>
                </a:path>
                <a:path w="1233170" h="448309">
                  <a:moveTo>
                    <a:pt x="453009" y="0"/>
                  </a:moveTo>
                  <a:lnTo>
                    <a:pt x="443890" y="0"/>
                  </a:lnTo>
                  <a:lnTo>
                    <a:pt x="443890" y="355320"/>
                  </a:lnTo>
                  <a:lnTo>
                    <a:pt x="453009" y="355320"/>
                  </a:lnTo>
                  <a:lnTo>
                    <a:pt x="453009" y="0"/>
                  </a:lnTo>
                  <a:close/>
                </a:path>
                <a:path w="1233170" h="448309">
                  <a:moveTo>
                    <a:pt x="502361" y="0"/>
                  </a:moveTo>
                  <a:lnTo>
                    <a:pt x="480428" y="0"/>
                  </a:lnTo>
                  <a:lnTo>
                    <a:pt x="480428" y="355333"/>
                  </a:lnTo>
                  <a:lnTo>
                    <a:pt x="502361" y="355333"/>
                  </a:lnTo>
                  <a:lnTo>
                    <a:pt x="502361" y="0"/>
                  </a:lnTo>
                  <a:close/>
                </a:path>
                <a:path w="1233170" h="448309">
                  <a:moveTo>
                    <a:pt x="509422" y="369938"/>
                  </a:moveTo>
                  <a:lnTo>
                    <a:pt x="497763" y="369938"/>
                  </a:lnTo>
                  <a:lnTo>
                    <a:pt x="479653" y="384898"/>
                  </a:lnTo>
                  <a:lnTo>
                    <a:pt x="479653" y="398449"/>
                  </a:lnTo>
                  <a:lnTo>
                    <a:pt x="498284" y="382193"/>
                  </a:lnTo>
                  <a:lnTo>
                    <a:pt x="498284" y="446684"/>
                  </a:lnTo>
                  <a:lnTo>
                    <a:pt x="509422" y="446684"/>
                  </a:lnTo>
                  <a:lnTo>
                    <a:pt x="509422" y="369938"/>
                  </a:lnTo>
                  <a:close/>
                </a:path>
                <a:path w="1233170" h="448309">
                  <a:moveTo>
                    <a:pt x="538886" y="0"/>
                  </a:moveTo>
                  <a:lnTo>
                    <a:pt x="529767" y="0"/>
                  </a:lnTo>
                  <a:lnTo>
                    <a:pt x="529767" y="355320"/>
                  </a:lnTo>
                  <a:lnTo>
                    <a:pt x="538886" y="355320"/>
                  </a:lnTo>
                  <a:lnTo>
                    <a:pt x="538886" y="0"/>
                  </a:lnTo>
                  <a:close/>
                </a:path>
                <a:path w="1233170" h="448309">
                  <a:moveTo>
                    <a:pt x="575437" y="0"/>
                  </a:moveTo>
                  <a:lnTo>
                    <a:pt x="553504" y="0"/>
                  </a:lnTo>
                  <a:lnTo>
                    <a:pt x="553504" y="355333"/>
                  </a:lnTo>
                  <a:lnTo>
                    <a:pt x="575437" y="355333"/>
                  </a:lnTo>
                  <a:lnTo>
                    <a:pt x="575437" y="0"/>
                  </a:lnTo>
                  <a:close/>
                </a:path>
                <a:path w="1233170" h="448309">
                  <a:moveTo>
                    <a:pt x="605853" y="412305"/>
                  </a:moveTo>
                  <a:lnTo>
                    <a:pt x="603351" y="406374"/>
                  </a:lnTo>
                  <a:lnTo>
                    <a:pt x="593356" y="397192"/>
                  </a:lnTo>
                  <a:lnTo>
                    <a:pt x="586905" y="394906"/>
                  </a:lnTo>
                  <a:lnTo>
                    <a:pt x="573786" y="395033"/>
                  </a:lnTo>
                  <a:lnTo>
                    <a:pt x="574624" y="379120"/>
                  </a:lnTo>
                  <a:lnTo>
                    <a:pt x="603516" y="379120"/>
                  </a:lnTo>
                  <a:lnTo>
                    <a:pt x="603516" y="369938"/>
                  </a:lnTo>
                  <a:lnTo>
                    <a:pt x="565099" y="369938"/>
                  </a:lnTo>
                  <a:lnTo>
                    <a:pt x="562648" y="405180"/>
                  </a:lnTo>
                  <a:lnTo>
                    <a:pt x="572173" y="404164"/>
                  </a:lnTo>
                  <a:lnTo>
                    <a:pt x="581545" y="404088"/>
                  </a:lnTo>
                  <a:lnTo>
                    <a:pt x="586282" y="405409"/>
                  </a:lnTo>
                  <a:lnTo>
                    <a:pt x="593128" y="410756"/>
                  </a:lnTo>
                  <a:lnTo>
                    <a:pt x="594842" y="414388"/>
                  </a:lnTo>
                  <a:lnTo>
                    <a:pt x="594842" y="425056"/>
                  </a:lnTo>
                  <a:lnTo>
                    <a:pt x="592353" y="429742"/>
                  </a:lnTo>
                  <a:lnTo>
                    <a:pt x="582434" y="436435"/>
                  </a:lnTo>
                  <a:lnTo>
                    <a:pt x="575462" y="438111"/>
                  </a:lnTo>
                  <a:lnTo>
                    <a:pt x="566458" y="438111"/>
                  </a:lnTo>
                  <a:lnTo>
                    <a:pt x="562394" y="437984"/>
                  </a:lnTo>
                  <a:lnTo>
                    <a:pt x="562394" y="447535"/>
                  </a:lnTo>
                  <a:lnTo>
                    <a:pt x="565327" y="447535"/>
                  </a:lnTo>
                  <a:lnTo>
                    <a:pt x="574332" y="447078"/>
                  </a:lnTo>
                  <a:lnTo>
                    <a:pt x="605853" y="428307"/>
                  </a:lnTo>
                  <a:lnTo>
                    <a:pt x="605853" y="412305"/>
                  </a:lnTo>
                  <a:close/>
                </a:path>
                <a:path w="1233170" h="448309">
                  <a:moveTo>
                    <a:pt x="623836" y="0"/>
                  </a:moveTo>
                  <a:lnTo>
                    <a:pt x="614718" y="0"/>
                  </a:lnTo>
                  <a:lnTo>
                    <a:pt x="614718" y="355320"/>
                  </a:lnTo>
                  <a:lnTo>
                    <a:pt x="623836" y="355320"/>
                  </a:lnTo>
                  <a:lnTo>
                    <a:pt x="623836" y="0"/>
                  </a:lnTo>
                  <a:close/>
                </a:path>
                <a:path w="1233170" h="448309">
                  <a:moveTo>
                    <a:pt x="648500" y="0"/>
                  </a:moveTo>
                  <a:lnTo>
                    <a:pt x="639381" y="0"/>
                  </a:lnTo>
                  <a:lnTo>
                    <a:pt x="639381" y="429323"/>
                  </a:lnTo>
                  <a:lnTo>
                    <a:pt x="648500" y="429323"/>
                  </a:lnTo>
                  <a:lnTo>
                    <a:pt x="648500" y="0"/>
                  </a:lnTo>
                  <a:close/>
                </a:path>
                <a:path w="1233170" h="448309">
                  <a:moveTo>
                    <a:pt x="672261" y="0"/>
                  </a:moveTo>
                  <a:lnTo>
                    <a:pt x="663105" y="0"/>
                  </a:lnTo>
                  <a:lnTo>
                    <a:pt x="663105" y="429323"/>
                  </a:lnTo>
                  <a:lnTo>
                    <a:pt x="672261" y="429323"/>
                  </a:lnTo>
                  <a:lnTo>
                    <a:pt x="672261" y="0"/>
                  </a:lnTo>
                  <a:close/>
                </a:path>
                <a:path w="1233170" h="448309">
                  <a:moveTo>
                    <a:pt x="708799" y="0"/>
                  </a:moveTo>
                  <a:lnTo>
                    <a:pt x="687793" y="0"/>
                  </a:lnTo>
                  <a:lnTo>
                    <a:pt x="687793" y="355333"/>
                  </a:lnTo>
                  <a:lnTo>
                    <a:pt x="708799" y="355333"/>
                  </a:lnTo>
                  <a:lnTo>
                    <a:pt x="708799" y="0"/>
                  </a:lnTo>
                  <a:close/>
                </a:path>
                <a:path w="1233170" h="448309">
                  <a:moveTo>
                    <a:pt x="728637" y="369938"/>
                  </a:moveTo>
                  <a:lnTo>
                    <a:pt x="716978" y="369938"/>
                  </a:lnTo>
                  <a:lnTo>
                    <a:pt x="698893" y="384898"/>
                  </a:lnTo>
                  <a:lnTo>
                    <a:pt x="698893" y="398449"/>
                  </a:lnTo>
                  <a:lnTo>
                    <a:pt x="717499" y="382193"/>
                  </a:lnTo>
                  <a:lnTo>
                    <a:pt x="717499" y="446684"/>
                  </a:lnTo>
                  <a:lnTo>
                    <a:pt x="728637" y="446684"/>
                  </a:lnTo>
                  <a:lnTo>
                    <a:pt x="728637" y="369938"/>
                  </a:lnTo>
                  <a:close/>
                </a:path>
                <a:path w="1233170" h="448309">
                  <a:moveTo>
                    <a:pt x="758101" y="0"/>
                  </a:moveTo>
                  <a:lnTo>
                    <a:pt x="736180" y="0"/>
                  </a:lnTo>
                  <a:lnTo>
                    <a:pt x="736180" y="355333"/>
                  </a:lnTo>
                  <a:lnTo>
                    <a:pt x="758101" y="355333"/>
                  </a:lnTo>
                  <a:lnTo>
                    <a:pt x="758101" y="0"/>
                  </a:lnTo>
                  <a:close/>
                </a:path>
                <a:path w="1233170" h="448309">
                  <a:moveTo>
                    <a:pt x="781875" y="0"/>
                  </a:moveTo>
                  <a:lnTo>
                    <a:pt x="772718" y="0"/>
                  </a:lnTo>
                  <a:lnTo>
                    <a:pt x="772718" y="355320"/>
                  </a:lnTo>
                  <a:lnTo>
                    <a:pt x="781875" y="355320"/>
                  </a:lnTo>
                  <a:lnTo>
                    <a:pt x="781875" y="0"/>
                  </a:lnTo>
                  <a:close/>
                </a:path>
                <a:path w="1233170" h="448309">
                  <a:moveTo>
                    <a:pt x="828281" y="420001"/>
                  </a:moveTo>
                  <a:lnTo>
                    <a:pt x="818235" y="420001"/>
                  </a:lnTo>
                  <a:lnTo>
                    <a:pt x="818235" y="403834"/>
                  </a:lnTo>
                  <a:lnTo>
                    <a:pt x="807935" y="403834"/>
                  </a:lnTo>
                  <a:lnTo>
                    <a:pt x="807935" y="420001"/>
                  </a:lnTo>
                  <a:lnTo>
                    <a:pt x="788517" y="420001"/>
                  </a:lnTo>
                  <a:lnTo>
                    <a:pt x="812380" y="369328"/>
                  </a:lnTo>
                  <a:lnTo>
                    <a:pt x="801357" y="369328"/>
                  </a:lnTo>
                  <a:lnTo>
                    <a:pt x="778446" y="418058"/>
                  </a:lnTo>
                  <a:lnTo>
                    <a:pt x="778446" y="429425"/>
                  </a:lnTo>
                  <a:lnTo>
                    <a:pt x="807935" y="429425"/>
                  </a:lnTo>
                  <a:lnTo>
                    <a:pt x="807935" y="446684"/>
                  </a:lnTo>
                  <a:lnTo>
                    <a:pt x="818235" y="446684"/>
                  </a:lnTo>
                  <a:lnTo>
                    <a:pt x="818235" y="429425"/>
                  </a:lnTo>
                  <a:lnTo>
                    <a:pt x="828281" y="429425"/>
                  </a:lnTo>
                  <a:lnTo>
                    <a:pt x="828281" y="420001"/>
                  </a:lnTo>
                  <a:close/>
                </a:path>
                <a:path w="1233170" h="448309">
                  <a:moveTo>
                    <a:pt x="831189" y="0"/>
                  </a:moveTo>
                  <a:lnTo>
                    <a:pt x="797407" y="0"/>
                  </a:lnTo>
                  <a:lnTo>
                    <a:pt x="797407" y="355333"/>
                  </a:lnTo>
                  <a:lnTo>
                    <a:pt x="831189" y="355333"/>
                  </a:lnTo>
                  <a:lnTo>
                    <a:pt x="831189" y="0"/>
                  </a:lnTo>
                  <a:close/>
                </a:path>
                <a:path w="1233170" h="448309">
                  <a:moveTo>
                    <a:pt x="879602" y="0"/>
                  </a:moveTo>
                  <a:lnTo>
                    <a:pt x="858596" y="0"/>
                  </a:lnTo>
                  <a:lnTo>
                    <a:pt x="858596" y="355333"/>
                  </a:lnTo>
                  <a:lnTo>
                    <a:pt x="879602" y="355333"/>
                  </a:lnTo>
                  <a:lnTo>
                    <a:pt x="879602" y="0"/>
                  </a:lnTo>
                  <a:close/>
                </a:path>
                <a:path w="1233170" h="448309">
                  <a:moveTo>
                    <a:pt x="899452" y="369938"/>
                  </a:moveTo>
                  <a:lnTo>
                    <a:pt x="887793" y="369938"/>
                  </a:lnTo>
                  <a:lnTo>
                    <a:pt x="869708" y="384898"/>
                  </a:lnTo>
                  <a:lnTo>
                    <a:pt x="869708" y="398449"/>
                  </a:lnTo>
                  <a:lnTo>
                    <a:pt x="888314" y="382193"/>
                  </a:lnTo>
                  <a:lnTo>
                    <a:pt x="888314" y="446684"/>
                  </a:lnTo>
                  <a:lnTo>
                    <a:pt x="899452" y="446684"/>
                  </a:lnTo>
                  <a:lnTo>
                    <a:pt x="899452" y="369938"/>
                  </a:lnTo>
                  <a:close/>
                </a:path>
                <a:path w="1233170" h="448309">
                  <a:moveTo>
                    <a:pt x="928027" y="0"/>
                  </a:moveTo>
                  <a:lnTo>
                    <a:pt x="907021" y="0"/>
                  </a:lnTo>
                  <a:lnTo>
                    <a:pt x="907021" y="355333"/>
                  </a:lnTo>
                  <a:lnTo>
                    <a:pt x="928027" y="355333"/>
                  </a:lnTo>
                  <a:lnTo>
                    <a:pt x="928027" y="0"/>
                  </a:lnTo>
                  <a:close/>
                </a:path>
                <a:path w="1233170" h="448309">
                  <a:moveTo>
                    <a:pt x="952690" y="0"/>
                  </a:moveTo>
                  <a:lnTo>
                    <a:pt x="943559" y="0"/>
                  </a:lnTo>
                  <a:lnTo>
                    <a:pt x="943559" y="355320"/>
                  </a:lnTo>
                  <a:lnTo>
                    <a:pt x="952690" y="355320"/>
                  </a:lnTo>
                  <a:lnTo>
                    <a:pt x="952690" y="0"/>
                  </a:lnTo>
                  <a:close/>
                </a:path>
                <a:path w="1233170" h="448309">
                  <a:moveTo>
                    <a:pt x="989215" y="0"/>
                  </a:moveTo>
                  <a:lnTo>
                    <a:pt x="980097" y="0"/>
                  </a:lnTo>
                  <a:lnTo>
                    <a:pt x="980097" y="355320"/>
                  </a:lnTo>
                  <a:lnTo>
                    <a:pt x="989215" y="355320"/>
                  </a:lnTo>
                  <a:lnTo>
                    <a:pt x="989215" y="0"/>
                  </a:lnTo>
                  <a:close/>
                </a:path>
                <a:path w="1233170" h="448309">
                  <a:moveTo>
                    <a:pt x="999832" y="433527"/>
                  </a:moveTo>
                  <a:lnTo>
                    <a:pt x="999718" y="421360"/>
                  </a:lnTo>
                  <a:lnTo>
                    <a:pt x="998588" y="417436"/>
                  </a:lnTo>
                  <a:lnTo>
                    <a:pt x="993711" y="410324"/>
                  </a:lnTo>
                  <a:lnTo>
                    <a:pt x="992517" y="409359"/>
                  </a:lnTo>
                  <a:lnTo>
                    <a:pt x="989596" y="406984"/>
                  </a:lnTo>
                  <a:lnTo>
                    <a:pt x="988796" y="406552"/>
                  </a:lnTo>
                  <a:lnTo>
                    <a:pt x="988796" y="429679"/>
                  </a:lnTo>
                  <a:lnTo>
                    <a:pt x="987501" y="432739"/>
                  </a:lnTo>
                  <a:lnTo>
                    <a:pt x="982268" y="437235"/>
                  </a:lnTo>
                  <a:lnTo>
                    <a:pt x="978623" y="438365"/>
                  </a:lnTo>
                  <a:lnTo>
                    <a:pt x="969352" y="438365"/>
                  </a:lnTo>
                  <a:lnTo>
                    <a:pt x="965708" y="437235"/>
                  </a:lnTo>
                  <a:lnTo>
                    <a:pt x="960501" y="432739"/>
                  </a:lnTo>
                  <a:lnTo>
                    <a:pt x="959180" y="429679"/>
                  </a:lnTo>
                  <a:lnTo>
                    <a:pt x="959180" y="422338"/>
                  </a:lnTo>
                  <a:lnTo>
                    <a:pt x="960323" y="419392"/>
                  </a:lnTo>
                  <a:lnTo>
                    <a:pt x="964806" y="414375"/>
                  </a:lnTo>
                  <a:lnTo>
                    <a:pt x="968603" y="411861"/>
                  </a:lnTo>
                  <a:lnTo>
                    <a:pt x="973988" y="409359"/>
                  </a:lnTo>
                  <a:lnTo>
                    <a:pt x="979373" y="411861"/>
                  </a:lnTo>
                  <a:lnTo>
                    <a:pt x="983170" y="414375"/>
                  </a:lnTo>
                  <a:lnTo>
                    <a:pt x="987679" y="419430"/>
                  </a:lnTo>
                  <a:lnTo>
                    <a:pt x="988771" y="422338"/>
                  </a:lnTo>
                  <a:lnTo>
                    <a:pt x="988796" y="429679"/>
                  </a:lnTo>
                  <a:lnTo>
                    <a:pt x="988796" y="406552"/>
                  </a:lnTo>
                  <a:lnTo>
                    <a:pt x="983767" y="403834"/>
                  </a:lnTo>
                  <a:lnTo>
                    <a:pt x="987958" y="401205"/>
                  </a:lnTo>
                  <a:lnTo>
                    <a:pt x="990904" y="398576"/>
                  </a:lnTo>
                  <a:lnTo>
                    <a:pt x="991082" y="398424"/>
                  </a:lnTo>
                  <a:lnTo>
                    <a:pt x="993216" y="395224"/>
                  </a:lnTo>
                  <a:lnTo>
                    <a:pt x="995121" y="392442"/>
                  </a:lnTo>
                  <a:lnTo>
                    <a:pt x="996086" y="389407"/>
                  </a:lnTo>
                  <a:lnTo>
                    <a:pt x="996035" y="380326"/>
                  </a:lnTo>
                  <a:lnTo>
                    <a:pt x="994892" y="378015"/>
                  </a:lnTo>
                  <a:lnTo>
                    <a:pt x="994156" y="376504"/>
                  </a:lnTo>
                  <a:lnTo>
                    <a:pt x="990130" y="373456"/>
                  </a:lnTo>
                  <a:lnTo>
                    <a:pt x="986142" y="370370"/>
                  </a:lnTo>
                  <a:lnTo>
                    <a:pt x="985570" y="370217"/>
                  </a:lnTo>
                  <a:lnTo>
                    <a:pt x="985570" y="383895"/>
                  </a:lnTo>
                  <a:lnTo>
                    <a:pt x="985507" y="389178"/>
                  </a:lnTo>
                  <a:lnTo>
                    <a:pt x="984631" y="391109"/>
                  </a:lnTo>
                  <a:lnTo>
                    <a:pt x="980592" y="395224"/>
                  </a:lnTo>
                  <a:lnTo>
                    <a:pt x="977709" y="397027"/>
                  </a:lnTo>
                  <a:lnTo>
                    <a:pt x="973988" y="398576"/>
                  </a:lnTo>
                  <a:lnTo>
                    <a:pt x="970153" y="397027"/>
                  </a:lnTo>
                  <a:lnTo>
                    <a:pt x="967346" y="395287"/>
                  </a:lnTo>
                  <a:lnTo>
                    <a:pt x="963371" y="391172"/>
                  </a:lnTo>
                  <a:lnTo>
                    <a:pt x="962494" y="389178"/>
                  </a:lnTo>
                  <a:lnTo>
                    <a:pt x="962380" y="383895"/>
                  </a:lnTo>
                  <a:lnTo>
                    <a:pt x="963422" y="381850"/>
                  </a:lnTo>
                  <a:lnTo>
                    <a:pt x="985570" y="383895"/>
                  </a:lnTo>
                  <a:lnTo>
                    <a:pt x="985570" y="370217"/>
                  </a:lnTo>
                  <a:lnTo>
                    <a:pt x="980757" y="368833"/>
                  </a:lnTo>
                  <a:lnTo>
                    <a:pt x="967193" y="368833"/>
                  </a:lnTo>
                  <a:lnTo>
                    <a:pt x="961809" y="370408"/>
                  </a:lnTo>
                  <a:lnTo>
                    <a:pt x="953846" y="376656"/>
                  </a:lnTo>
                  <a:lnTo>
                    <a:pt x="951839" y="380860"/>
                  </a:lnTo>
                  <a:lnTo>
                    <a:pt x="951839" y="389407"/>
                  </a:lnTo>
                  <a:lnTo>
                    <a:pt x="952855" y="392544"/>
                  </a:lnTo>
                  <a:lnTo>
                    <a:pt x="956970" y="398437"/>
                  </a:lnTo>
                  <a:lnTo>
                    <a:pt x="960069" y="401205"/>
                  </a:lnTo>
                  <a:lnTo>
                    <a:pt x="964234" y="403834"/>
                  </a:lnTo>
                  <a:lnTo>
                    <a:pt x="958532" y="406933"/>
                  </a:lnTo>
                  <a:lnTo>
                    <a:pt x="954443" y="410248"/>
                  </a:lnTo>
                  <a:lnTo>
                    <a:pt x="951941" y="413740"/>
                  </a:lnTo>
                  <a:lnTo>
                    <a:pt x="949401" y="417220"/>
                  </a:lnTo>
                  <a:lnTo>
                    <a:pt x="948169" y="421360"/>
                  </a:lnTo>
                  <a:lnTo>
                    <a:pt x="948169" y="432993"/>
                  </a:lnTo>
                  <a:lnTo>
                    <a:pt x="950429" y="438315"/>
                  </a:lnTo>
                  <a:lnTo>
                    <a:pt x="959408" y="445897"/>
                  </a:lnTo>
                  <a:lnTo>
                    <a:pt x="965784" y="447776"/>
                  </a:lnTo>
                  <a:lnTo>
                    <a:pt x="982192" y="447776"/>
                  </a:lnTo>
                  <a:lnTo>
                    <a:pt x="988568" y="445973"/>
                  </a:lnTo>
                  <a:lnTo>
                    <a:pt x="997572" y="438670"/>
                  </a:lnTo>
                  <a:lnTo>
                    <a:pt x="997699" y="438365"/>
                  </a:lnTo>
                  <a:lnTo>
                    <a:pt x="999832" y="433527"/>
                  </a:lnTo>
                  <a:close/>
                </a:path>
                <a:path w="1233170" h="448309">
                  <a:moveTo>
                    <a:pt x="1037628" y="0"/>
                  </a:moveTo>
                  <a:lnTo>
                    <a:pt x="1028509" y="0"/>
                  </a:lnTo>
                  <a:lnTo>
                    <a:pt x="1028509" y="355320"/>
                  </a:lnTo>
                  <a:lnTo>
                    <a:pt x="1037628" y="355320"/>
                  </a:lnTo>
                  <a:lnTo>
                    <a:pt x="1037628" y="0"/>
                  </a:lnTo>
                  <a:close/>
                </a:path>
                <a:path w="1233170" h="448309">
                  <a:moveTo>
                    <a:pt x="1062304" y="0"/>
                  </a:moveTo>
                  <a:lnTo>
                    <a:pt x="1053172" y="0"/>
                  </a:lnTo>
                  <a:lnTo>
                    <a:pt x="1053172" y="355320"/>
                  </a:lnTo>
                  <a:lnTo>
                    <a:pt x="1062304" y="355320"/>
                  </a:lnTo>
                  <a:lnTo>
                    <a:pt x="1062304" y="0"/>
                  </a:lnTo>
                  <a:close/>
                </a:path>
                <a:path w="1233170" h="448309">
                  <a:moveTo>
                    <a:pt x="1084770" y="414845"/>
                  </a:moveTo>
                  <a:lnTo>
                    <a:pt x="1082509" y="409054"/>
                  </a:lnTo>
                  <a:lnTo>
                    <a:pt x="1080287" y="406781"/>
                  </a:lnTo>
                  <a:lnTo>
                    <a:pt x="1073759" y="400075"/>
                  </a:lnTo>
                  <a:lnTo>
                    <a:pt x="1073759" y="417283"/>
                  </a:lnTo>
                  <a:lnTo>
                    <a:pt x="1073708" y="427088"/>
                  </a:lnTo>
                  <a:lnTo>
                    <a:pt x="1072464" y="430872"/>
                  </a:lnTo>
                  <a:lnTo>
                    <a:pt x="1069911" y="433730"/>
                  </a:lnTo>
                  <a:lnTo>
                    <a:pt x="1067333" y="436575"/>
                  </a:lnTo>
                  <a:lnTo>
                    <a:pt x="1063752" y="437997"/>
                  </a:lnTo>
                  <a:lnTo>
                    <a:pt x="1054582" y="437997"/>
                  </a:lnTo>
                  <a:lnTo>
                    <a:pt x="1050912" y="436575"/>
                  </a:lnTo>
                  <a:lnTo>
                    <a:pt x="1045476" y="430872"/>
                  </a:lnTo>
                  <a:lnTo>
                    <a:pt x="1044143" y="427088"/>
                  </a:lnTo>
                  <a:lnTo>
                    <a:pt x="1044244" y="417283"/>
                  </a:lnTo>
                  <a:lnTo>
                    <a:pt x="1073759" y="417283"/>
                  </a:lnTo>
                  <a:lnTo>
                    <a:pt x="1073759" y="400075"/>
                  </a:lnTo>
                  <a:lnTo>
                    <a:pt x="1073480" y="399783"/>
                  </a:lnTo>
                  <a:lnTo>
                    <a:pt x="1072222" y="399275"/>
                  </a:lnTo>
                  <a:lnTo>
                    <a:pt x="1067803" y="397484"/>
                  </a:lnTo>
                  <a:lnTo>
                    <a:pt x="1059370" y="397484"/>
                  </a:lnTo>
                  <a:lnTo>
                    <a:pt x="1057757" y="397624"/>
                  </a:lnTo>
                  <a:lnTo>
                    <a:pt x="1054557" y="398233"/>
                  </a:lnTo>
                  <a:lnTo>
                    <a:pt x="1053020" y="398678"/>
                  </a:lnTo>
                  <a:lnTo>
                    <a:pt x="1051509" y="399275"/>
                  </a:lnTo>
                  <a:lnTo>
                    <a:pt x="1055839" y="393103"/>
                  </a:lnTo>
                  <a:lnTo>
                    <a:pt x="1060157" y="387604"/>
                  </a:lnTo>
                  <a:lnTo>
                    <a:pt x="1068666" y="377952"/>
                  </a:lnTo>
                  <a:lnTo>
                    <a:pt x="1073188" y="373468"/>
                  </a:lnTo>
                  <a:lnTo>
                    <a:pt x="1077925" y="369328"/>
                  </a:lnTo>
                  <a:lnTo>
                    <a:pt x="1063955" y="369328"/>
                  </a:lnTo>
                  <a:lnTo>
                    <a:pt x="1035608" y="405041"/>
                  </a:lnTo>
                  <a:lnTo>
                    <a:pt x="1033119" y="413067"/>
                  </a:lnTo>
                  <a:lnTo>
                    <a:pt x="1033119" y="428879"/>
                  </a:lnTo>
                  <a:lnTo>
                    <a:pt x="1035481" y="435381"/>
                  </a:lnTo>
                  <a:lnTo>
                    <a:pt x="1044981" y="445122"/>
                  </a:lnTo>
                  <a:lnTo>
                    <a:pt x="1051306" y="447548"/>
                  </a:lnTo>
                  <a:lnTo>
                    <a:pt x="1066787" y="447548"/>
                  </a:lnTo>
                  <a:lnTo>
                    <a:pt x="1072934" y="445160"/>
                  </a:lnTo>
                  <a:lnTo>
                    <a:pt x="1080058" y="437997"/>
                  </a:lnTo>
                  <a:lnTo>
                    <a:pt x="1082408" y="435635"/>
                  </a:lnTo>
                  <a:lnTo>
                    <a:pt x="1084770" y="429450"/>
                  </a:lnTo>
                  <a:lnTo>
                    <a:pt x="1084770" y="414845"/>
                  </a:lnTo>
                  <a:close/>
                </a:path>
                <a:path w="1233170" h="448309">
                  <a:moveTo>
                    <a:pt x="1123505" y="0"/>
                  </a:moveTo>
                  <a:lnTo>
                    <a:pt x="1114361" y="0"/>
                  </a:lnTo>
                  <a:lnTo>
                    <a:pt x="1114361" y="355320"/>
                  </a:lnTo>
                  <a:lnTo>
                    <a:pt x="1123505" y="355320"/>
                  </a:lnTo>
                  <a:lnTo>
                    <a:pt x="1123505" y="0"/>
                  </a:lnTo>
                  <a:close/>
                </a:path>
                <a:path w="1233170" h="448309">
                  <a:moveTo>
                    <a:pt x="1170139" y="369938"/>
                  </a:moveTo>
                  <a:lnTo>
                    <a:pt x="1119835" y="369938"/>
                  </a:lnTo>
                  <a:lnTo>
                    <a:pt x="1119835" y="378993"/>
                  </a:lnTo>
                  <a:lnTo>
                    <a:pt x="1157287" y="378993"/>
                  </a:lnTo>
                  <a:lnTo>
                    <a:pt x="1157287" y="380326"/>
                  </a:lnTo>
                  <a:lnTo>
                    <a:pt x="1156919" y="381431"/>
                  </a:lnTo>
                  <a:lnTo>
                    <a:pt x="1155420" y="383933"/>
                  </a:lnTo>
                  <a:lnTo>
                    <a:pt x="1153858" y="386016"/>
                  </a:lnTo>
                  <a:lnTo>
                    <a:pt x="1140663" y="401764"/>
                  </a:lnTo>
                  <a:lnTo>
                    <a:pt x="1136865" y="408165"/>
                  </a:lnTo>
                  <a:lnTo>
                    <a:pt x="1131963" y="421589"/>
                  </a:lnTo>
                  <a:lnTo>
                    <a:pt x="1130719" y="428879"/>
                  </a:lnTo>
                  <a:lnTo>
                    <a:pt x="1130719" y="436765"/>
                  </a:lnTo>
                  <a:lnTo>
                    <a:pt x="1130719" y="446684"/>
                  </a:lnTo>
                  <a:lnTo>
                    <a:pt x="1141260" y="446684"/>
                  </a:lnTo>
                  <a:lnTo>
                    <a:pt x="1141260" y="429526"/>
                  </a:lnTo>
                  <a:lnTo>
                    <a:pt x="1142276" y="423405"/>
                  </a:lnTo>
                  <a:lnTo>
                    <a:pt x="1146390" y="412242"/>
                  </a:lnTo>
                  <a:lnTo>
                    <a:pt x="1149591" y="406831"/>
                  </a:lnTo>
                  <a:lnTo>
                    <a:pt x="1167079" y="385787"/>
                  </a:lnTo>
                  <a:lnTo>
                    <a:pt x="1170139" y="379222"/>
                  </a:lnTo>
                  <a:lnTo>
                    <a:pt x="1170139" y="369938"/>
                  </a:lnTo>
                  <a:close/>
                </a:path>
                <a:path w="1233170" h="448309">
                  <a:moveTo>
                    <a:pt x="1171905" y="0"/>
                  </a:moveTo>
                  <a:lnTo>
                    <a:pt x="1162786" y="0"/>
                  </a:lnTo>
                  <a:lnTo>
                    <a:pt x="1162786" y="355320"/>
                  </a:lnTo>
                  <a:lnTo>
                    <a:pt x="1171905" y="355320"/>
                  </a:lnTo>
                  <a:lnTo>
                    <a:pt x="1171905" y="0"/>
                  </a:lnTo>
                  <a:close/>
                </a:path>
                <a:path w="1233170" h="448309">
                  <a:moveTo>
                    <a:pt x="1208443" y="0"/>
                  </a:moveTo>
                  <a:lnTo>
                    <a:pt x="1199311" y="0"/>
                  </a:lnTo>
                  <a:lnTo>
                    <a:pt x="1199311" y="429323"/>
                  </a:lnTo>
                  <a:lnTo>
                    <a:pt x="1208443" y="429323"/>
                  </a:lnTo>
                  <a:lnTo>
                    <a:pt x="1208443" y="0"/>
                  </a:lnTo>
                  <a:close/>
                </a:path>
                <a:path w="1233170" h="448309">
                  <a:moveTo>
                    <a:pt x="1233119" y="0"/>
                  </a:moveTo>
                  <a:lnTo>
                    <a:pt x="1223962" y="0"/>
                  </a:lnTo>
                  <a:lnTo>
                    <a:pt x="1223962" y="429323"/>
                  </a:lnTo>
                  <a:lnTo>
                    <a:pt x="1233119" y="429323"/>
                  </a:lnTo>
                  <a:lnTo>
                    <a:pt x="12331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71" name="object 71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317263" y="621004"/>
            <a:ext cx="769442" cy="1159776"/>
          </a:xfrm>
          <a:prstGeom prst="rect">
            <a:avLst/>
          </a:prstGeom>
        </p:spPr>
      </p:pic>
      <p:pic>
        <p:nvPicPr>
          <p:cNvPr id="72" name="object 72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6357429" y="1085380"/>
            <a:ext cx="315582" cy="696074"/>
          </a:xfrm>
          <a:prstGeom prst="rect">
            <a:avLst/>
          </a:prstGeom>
        </p:spPr>
      </p:pic>
      <p:sp>
        <p:nvSpPr>
          <p:cNvPr id="73" name="object 73"/>
          <p:cNvSpPr/>
          <p:nvPr/>
        </p:nvSpPr>
        <p:spPr>
          <a:xfrm>
            <a:off x="196363" y="1881003"/>
            <a:ext cx="1738630" cy="1958975"/>
          </a:xfrm>
          <a:custGeom>
            <a:avLst/>
            <a:gdLst/>
            <a:ahLst/>
            <a:cxnLst/>
            <a:rect l="l" t="t" r="r" b="b"/>
            <a:pathLst>
              <a:path w="1738630" h="19589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6546"/>
                </a:lnTo>
                <a:lnTo>
                  <a:pt x="1124" y="1928177"/>
                </a:lnTo>
                <a:lnTo>
                  <a:pt x="8999" y="1949554"/>
                </a:lnTo>
                <a:lnTo>
                  <a:pt x="30373" y="1957430"/>
                </a:lnTo>
                <a:lnTo>
                  <a:pt x="71996" y="1958555"/>
                </a:lnTo>
                <a:lnTo>
                  <a:pt x="1666595" y="1958555"/>
                </a:lnTo>
                <a:lnTo>
                  <a:pt x="1708218" y="1957430"/>
                </a:lnTo>
                <a:lnTo>
                  <a:pt x="1729592" y="1949554"/>
                </a:lnTo>
                <a:lnTo>
                  <a:pt x="1737466" y="1928177"/>
                </a:lnTo>
                <a:lnTo>
                  <a:pt x="1738591" y="188654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 txBox="1"/>
          <p:nvPr/>
        </p:nvSpPr>
        <p:spPr>
          <a:xfrm>
            <a:off x="563618" y="1943061"/>
            <a:ext cx="993140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99060" marR="5080" indent="-86995">
              <a:lnSpc>
                <a:spcPct val="1077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APPLE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75" name="object 75"/>
          <p:cNvGraphicFramePr>
            <a:graphicFrameLocks noGrp="1"/>
          </p:cNvGraphicFramePr>
          <p:nvPr/>
        </p:nvGraphicFramePr>
        <p:xfrm>
          <a:off x="303660" y="2914502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ZG-APP-T200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6009615142406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2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6009615142413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6" name="object 76"/>
          <p:cNvSpPr/>
          <p:nvPr/>
        </p:nvSpPr>
        <p:spPr>
          <a:xfrm>
            <a:off x="5641403" y="1881003"/>
            <a:ext cx="1738630" cy="1958975"/>
          </a:xfrm>
          <a:custGeom>
            <a:avLst/>
            <a:gdLst/>
            <a:ahLst/>
            <a:cxnLst/>
            <a:rect l="l" t="t" r="r" b="b"/>
            <a:pathLst>
              <a:path w="1738629" h="19589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6546"/>
                </a:lnTo>
                <a:lnTo>
                  <a:pt x="1124" y="1928177"/>
                </a:lnTo>
                <a:lnTo>
                  <a:pt x="8999" y="1949554"/>
                </a:lnTo>
                <a:lnTo>
                  <a:pt x="30373" y="1957430"/>
                </a:lnTo>
                <a:lnTo>
                  <a:pt x="71996" y="1958555"/>
                </a:lnTo>
                <a:lnTo>
                  <a:pt x="1666595" y="1958555"/>
                </a:lnTo>
                <a:lnTo>
                  <a:pt x="1708218" y="1957430"/>
                </a:lnTo>
                <a:lnTo>
                  <a:pt x="1729592" y="1949554"/>
                </a:lnTo>
                <a:lnTo>
                  <a:pt x="1737466" y="1928177"/>
                </a:lnTo>
                <a:lnTo>
                  <a:pt x="1738591" y="188654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 txBox="1"/>
          <p:nvPr/>
        </p:nvSpPr>
        <p:spPr>
          <a:xfrm>
            <a:off x="5943436" y="1945074"/>
            <a:ext cx="112331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3830" marR="5080" indent="-151765">
              <a:lnSpc>
                <a:spcPct val="1077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ORANGE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78" name="object 78"/>
          <p:cNvGraphicFramePr>
            <a:graphicFrameLocks noGrp="1"/>
          </p:cNvGraphicFramePr>
          <p:nvPr/>
        </p:nvGraphicFramePr>
        <p:xfrm>
          <a:off x="5748700" y="2916518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ZG-ORA-T200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6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6009615142550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6009615142567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79" name="object 79"/>
          <p:cNvGrpSpPr/>
          <p:nvPr/>
        </p:nvGrpSpPr>
        <p:grpSpPr>
          <a:xfrm>
            <a:off x="377393" y="2375065"/>
            <a:ext cx="1370330" cy="513715"/>
            <a:chOff x="377393" y="2375065"/>
            <a:chExt cx="1370330" cy="513715"/>
          </a:xfrm>
        </p:grpSpPr>
        <p:sp>
          <p:nvSpPr>
            <p:cNvPr id="80" name="object 80"/>
            <p:cNvSpPr/>
            <p:nvPr/>
          </p:nvSpPr>
          <p:spPr>
            <a:xfrm>
              <a:off x="377393" y="2375065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30" h="513714">
                  <a:moveTo>
                    <a:pt x="1370190" y="0"/>
                  </a:moveTo>
                  <a:lnTo>
                    <a:pt x="0" y="0"/>
                  </a:lnTo>
                  <a:lnTo>
                    <a:pt x="0" y="513359"/>
                  </a:lnTo>
                  <a:lnTo>
                    <a:pt x="1370190" y="513359"/>
                  </a:lnTo>
                  <a:lnTo>
                    <a:pt x="13701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04837" y="2386952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10">
                  <a:moveTo>
                    <a:pt x="51650" y="414845"/>
                  </a:moveTo>
                  <a:lnTo>
                    <a:pt x="49390" y="409054"/>
                  </a:lnTo>
                  <a:lnTo>
                    <a:pt x="47180" y="406781"/>
                  </a:lnTo>
                  <a:lnTo>
                    <a:pt x="40640" y="400075"/>
                  </a:lnTo>
                  <a:lnTo>
                    <a:pt x="40640" y="417283"/>
                  </a:lnTo>
                  <a:lnTo>
                    <a:pt x="40601" y="427088"/>
                  </a:lnTo>
                  <a:lnTo>
                    <a:pt x="39344" y="430885"/>
                  </a:lnTo>
                  <a:lnTo>
                    <a:pt x="34213" y="436575"/>
                  </a:lnTo>
                  <a:lnTo>
                    <a:pt x="30632" y="437997"/>
                  </a:lnTo>
                  <a:lnTo>
                    <a:pt x="21463" y="437997"/>
                  </a:lnTo>
                  <a:lnTo>
                    <a:pt x="17792" y="436575"/>
                  </a:lnTo>
                  <a:lnTo>
                    <a:pt x="12357" y="430885"/>
                  </a:lnTo>
                  <a:lnTo>
                    <a:pt x="11023" y="427088"/>
                  </a:lnTo>
                  <a:lnTo>
                    <a:pt x="11137" y="417283"/>
                  </a:lnTo>
                  <a:lnTo>
                    <a:pt x="12357" y="413842"/>
                  </a:lnTo>
                  <a:lnTo>
                    <a:pt x="17716" y="408190"/>
                  </a:lnTo>
                  <a:lnTo>
                    <a:pt x="21310" y="406781"/>
                  </a:lnTo>
                  <a:lnTo>
                    <a:pt x="30416" y="406781"/>
                  </a:lnTo>
                  <a:lnTo>
                    <a:pt x="34061" y="408139"/>
                  </a:lnTo>
                  <a:lnTo>
                    <a:pt x="39319" y="413600"/>
                  </a:lnTo>
                  <a:lnTo>
                    <a:pt x="40640" y="417283"/>
                  </a:lnTo>
                  <a:lnTo>
                    <a:pt x="40640" y="400075"/>
                  </a:lnTo>
                  <a:lnTo>
                    <a:pt x="40360" y="399783"/>
                  </a:lnTo>
                  <a:lnTo>
                    <a:pt x="39103" y="399275"/>
                  </a:lnTo>
                  <a:lnTo>
                    <a:pt x="34683" y="397484"/>
                  </a:lnTo>
                  <a:lnTo>
                    <a:pt x="26250" y="397484"/>
                  </a:lnTo>
                  <a:lnTo>
                    <a:pt x="24638" y="397624"/>
                  </a:lnTo>
                  <a:lnTo>
                    <a:pt x="21437" y="398233"/>
                  </a:lnTo>
                  <a:lnTo>
                    <a:pt x="19900" y="398678"/>
                  </a:lnTo>
                  <a:lnTo>
                    <a:pt x="18389" y="399275"/>
                  </a:lnTo>
                  <a:lnTo>
                    <a:pt x="22720" y="393090"/>
                  </a:lnTo>
                  <a:lnTo>
                    <a:pt x="27038" y="387604"/>
                  </a:lnTo>
                  <a:lnTo>
                    <a:pt x="35572" y="377964"/>
                  </a:lnTo>
                  <a:lnTo>
                    <a:pt x="40068" y="373468"/>
                  </a:lnTo>
                  <a:lnTo>
                    <a:pt x="44805" y="369328"/>
                  </a:lnTo>
                  <a:lnTo>
                    <a:pt x="30835" y="369328"/>
                  </a:lnTo>
                  <a:lnTo>
                    <a:pt x="2489" y="405041"/>
                  </a:lnTo>
                  <a:lnTo>
                    <a:pt x="0" y="413067"/>
                  </a:lnTo>
                  <a:lnTo>
                    <a:pt x="0" y="428866"/>
                  </a:lnTo>
                  <a:lnTo>
                    <a:pt x="2362" y="435381"/>
                  </a:lnTo>
                  <a:lnTo>
                    <a:pt x="11861" y="445122"/>
                  </a:lnTo>
                  <a:lnTo>
                    <a:pt x="18186" y="447535"/>
                  </a:lnTo>
                  <a:lnTo>
                    <a:pt x="33667" y="447535"/>
                  </a:lnTo>
                  <a:lnTo>
                    <a:pt x="39814" y="445147"/>
                  </a:lnTo>
                  <a:lnTo>
                    <a:pt x="46939" y="437997"/>
                  </a:lnTo>
                  <a:lnTo>
                    <a:pt x="49288" y="435622"/>
                  </a:lnTo>
                  <a:lnTo>
                    <a:pt x="51650" y="429450"/>
                  </a:lnTo>
                  <a:lnTo>
                    <a:pt x="51650" y="414845"/>
                  </a:lnTo>
                  <a:close/>
                </a:path>
                <a:path w="1233170" h="448310">
                  <a:moveTo>
                    <a:pt x="88569" y="12"/>
                  </a:moveTo>
                  <a:lnTo>
                    <a:pt x="78524" y="12"/>
                  </a:lnTo>
                  <a:lnTo>
                    <a:pt x="78524" y="429310"/>
                  </a:lnTo>
                  <a:lnTo>
                    <a:pt x="88569" y="429310"/>
                  </a:lnTo>
                  <a:lnTo>
                    <a:pt x="88569" y="12"/>
                  </a:lnTo>
                  <a:close/>
                </a:path>
                <a:path w="1233170" h="448310">
                  <a:moveTo>
                    <a:pt x="112280" y="12"/>
                  </a:moveTo>
                  <a:lnTo>
                    <a:pt x="103174" y="12"/>
                  </a:lnTo>
                  <a:lnTo>
                    <a:pt x="103174" y="429310"/>
                  </a:lnTo>
                  <a:lnTo>
                    <a:pt x="112280" y="429310"/>
                  </a:lnTo>
                  <a:lnTo>
                    <a:pt x="112280" y="12"/>
                  </a:lnTo>
                  <a:close/>
                </a:path>
                <a:path w="1233170" h="448310">
                  <a:moveTo>
                    <a:pt x="173532" y="0"/>
                  </a:moveTo>
                  <a:lnTo>
                    <a:pt x="151599" y="0"/>
                  </a:lnTo>
                  <a:lnTo>
                    <a:pt x="151599" y="355333"/>
                  </a:lnTo>
                  <a:lnTo>
                    <a:pt x="173532" y="355333"/>
                  </a:lnTo>
                  <a:lnTo>
                    <a:pt x="173532" y="0"/>
                  </a:lnTo>
                  <a:close/>
                </a:path>
                <a:path w="1233170" h="448310">
                  <a:moveTo>
                    <a:pt x="184111" y="399313"/>
                  </a:moveTo>
                  <a:lnTo>
                    <a:pt x="183438" y="391782"/>
                  </a:lnTo>
                  <a:lnTo>
                    <a:pt x="180733" y="379818"/>
                  </a:lnTo>
                  <a:lnTo>
                    <a:pt x="179705" y="377647"/>
                  </a:lnTo>
                  <a:lnTo>
                    <a:pt x="178752" y="375615"/>
                  </a:lnTo>
                  <a:lnTo>
                    <a:pt x="176123" y="373138"/>
                  </a:lnTo>
                  <a:lnTo>
                    <a:pt x="174612" y="371665"/>
                  </a:lnTo>
                  <a:lnTo>
                    <a:pt x="173050" y="370903"/>
                  </a:lnTo>
                  <a:lnTo>
                    <a:pt x="173050" y="416953"/>
                  </a:lnTo>
                  <a:lnTo>
                    <a:pt x="172808" y="421982"/>
                  </a:lnTo>
                  <a:lnTo>
                    <a:pt x="161620" y="438353"/>
                  </a:lnTo>
                  <a:lnTo>
                    <a:pt x="153974" y="438353"/>
                  </a:lnTo>
                  <a:lnTo>
                    <a:pt x="151104" y="438035"/>
                  </a:lnTo>
                  <a:lnTo>
                    <a:pt x="147993" y="436702"/>
                  </a:lnTo>
                  <a:lnTo>
                    <a:pt x="146888" y="435470"/>
                  </a:lnTo>
                  <a:lnTo>
                    <a:pt x="146164" y="433705"/>
                  </a:lnTo>
                  <a:lnTo>
                    <a:pt x="145249" y="431634"/>
                  </a:lnTo>
                  <a:lnTo>
                    <a:pt x="144576" y="428447"/>
                  </a:lnTo>
                  <a:lnTo>
                    <a:pt x="143713" y="419836"/>
                  </a:lnTo>
                  <a:lnTo>
                    <a:pt x="143586" y="416953"/>
                  </a:lnTo>
                  <a:lnTo>
                    <a:pt x="143560" y="399313"/>
                  </a:lnTo>
                  <a:lnTo>
                    <a:pt x="143751" y="395312"/>
                  </a:lnTo>
                  <a:lnTo>
                    <a:pt x="154597" y="377647"/>
                  </a:lnTo>
                  <a:lnTo>
                    <a:pt x="161963" y="377647"/>
                  </a:lnTo>
                  <a:lnTo>
                    <a:pt x="173050" y="416953"/>
                  </a:lnTo>
                  <a:lnTo>
                    <a:pt x="173050" y="370903"/>
                  </a:lnTo>
                  <a:lnTo>
                    <a:pt x="172351" y="370547"/>
                  </a:lnTo>
                  <a:lnTo>
                    <a:pt x="166408" y="369074"/>
                  </a:lnTo>
                  <a:lnTo>
                    <a:pt x="162687" y="368719"/>
                  </a:lnTo>
                  <a:lnTo>
                    <a:pt x="153212" y="368719"/>
                  </a:lnTo>
                  <a:lnTo>
                    <a:pt x="132499" y="416953"/>
                  </a:lnTo>
                  <a:lnTo>
                    <a:pt x="133045" y="423608"/>
                  </a:lnTo>
                  <a:lnTo>
                    <a:pt x="153212" y="447776"/>
                  </a:lnTo>
                  <a:lnTo>
                    <a:pt x="163283" y="447776"/>
                  </a:lnTo>
                  <a:lnTo>
                    <a:pt x="179908" y="438353"/>
                  </a:lnTo>
                  <a:lnTo>
                    <a:pt x="181241" y="435089"/>
                  </a:lnTo>
                  <a:lnTo>
                    <a:pt x="182372" y="429552"/>
                  </a:lnTo>
                  <a:lnTo>
                    <a:pt x="183540" y="424014"/>
                  </a:lnTo>
                  <a:lnTo>
                    <a:pt x="184111" y="416953"/>
                  </a:lnTo>
                  <a:lnTo>
                    <a:pt x="184111" y="399313"/>
                  </a:lnTo>
                  <a:close/>
                </a:path>
                <a:path w="1233170" h="448310">
                  <a:moveTo>
                    <a:pt x="198158" y="12"/>
                  </a:moveTo>
                  <a:lnTo>
                    <a:pt x="189052" y="12"/>
                  </a:lnTo>
                  <a:lnTo>
                    <a:pt x="189052" y="355320"/>
                  </a:lnTo>
                  <a:lnTo>
                    <a:pt x="198158" y="355320"/>
                  </a:lnTo>
                  <a:lnTo>
                    <a:pt x="198158" y="12"/>
                  </a:lnTo>
                  <a:close/>
                </a:path>
                <a:path w="1233170" h="448310">
                  <a:moveTo>
                    <a:pt x="221894" y="12"/>
                  </a:moveTo>
                  <a:lnTo>
                    <a:pt x="212788" y="12"/>
                  </a:lnTo>
                  <a:lnTo>
                    <a:pt x="212788" y="355320"/>
                  </a:lnTo>
                  <a:lnTo>
                    <a:pt x="221894" y="355320"/>
                  </a:lnTo>
                  <a:lnTo>
                    <a:pt x="221894" y="12"/>
                  </a:lnTo>
                  <a:close/>
                </a:path>
                <a:path w="1233170" h="448310">
                  <a:moveTo>
                    <a:pt x="269062" y="399313"/>
                  </a:moveTo>
                  <a:lnTo>
                    <a:pt x="261073" y="373138"/>
                  </a:lnTo>
                  <a:lnTo>
                    <a:pt x="259562" y="371665"/>
                  </a:lnTo>
                  <a:lnTo>
                    <a:pt x="258000" y="370903"/>
                  </a:lnTo>
                  <a:lnTo>
                    <a:pt x="258000" y="416953"/>
                  </a:lnTo>
                  <a:lnTo>
                    <a:pt x="257759" y="421982"/>
                  </a:lnTo>
                  <a:lnTo>
                    <a:pt x="246570" y="438353"/>
                  </a:lnTo>
                  <a:lnTo>
                    <a:pt x="238925" y="438353"/>
                  </a:lnTo>
                  <a:lnTo>
                    <a:pt x="236054" y="438035"/>
                  </a:lnTo>
                  <a:lnTo>
                    <a:pt x="232943" y="436702"/>
                  </a:lnTo>
                  <a:lnTo>
                    <a:pt x="231838" y="435470"/>
                  </a:lnTo>
                  <a:lnTo>
                    <a:pt x="231114" y="433705"/>
                  </a:lnTo>
                  <a:lnTo>
                    <a:pt x="230200" y="431634"/>
                  </a:lnTo>
                  <a:lnTo>
                    <a:pt x="229527" y="428447"/>
                  </a:lnTo>
                  <a:lnTo>
                    <a:pt x="228663" y="419836"/>
                  </a:lnTo>
                  <a:lnTo>
                    <a:pt x="228536" y="416953"/>
                  </a:lnTo>
                  <a:lnTo>
                    <a:pt x="228511" y="399313"/>
                  </a:lnTo>
                  <a:lnTo>
                    <a:pt x="228688" y="395312"/>
                  </a:lnTo>
                  <a:lnTo>
                    <a:pt x="229247" y="390956"/>
                  </a:lnTo>
                  <a:lnTo>
                    <a:pt x="229793" y="386397"/>
                  </a:lnTo>
                  <a:lnTo>
                    <a:pt x="239547" y="377647"/>
                  </a:lnTo>
                  <a:lnTo>
                    <a:pt x="246913" y="377647"/>
                  </a:lnTo>
                  <a:lnTo>
                    <a:pt x="258000" y="416953"/>
                  </a:lnTo>
                  <a:lnTo>
                    <a:pt x="258000" y="370903"/>
                  </a:lnTo>
                  <a:lnTo>
                    <a:pt x="257276" y="370547"/>
                  </a:lnTo>
                  <a:lnTo>
                    <a:pt x="251333" y="369074"/>
                  </a:lnTo>
                  <a:lnTo>
                    <a:pt x="247637" y="368719"/>
                  </a:lnTo>
                  <a:lnTo>
                    <a:pt x="238163" y="368719"/>
                  </a:lnTo>
                  <a:lnTo>
                    <a:pt x="217449" y="416953"/>
                  </a:lnTo>
                  <a:lnTo>
                    <a:pt x="217995" y="423608"/>
                  </a:lnTo>
                  <a:lnTo>
                    <a:pt x="238163" y="447776"/>
                  </a:lnTo>
                  <a:lnTo>
                    <a:pt x="248234" y="447776"/>
                  </a:lnTo>
                  <a:lnTo>
                    <a:pt x="267322" y="429552"/>
                  </a:lnTo>
                  <a:lnTo>
                    <a:pt x="268490" y="424014"/>
                  </a:lnTo>
                  <a:lnTo>
                    <a:pt x="269062" y="416953"/>
                  </a:lnTo>
                  <a:lnTo>
                    <a:pt x="269062" y="399313"/>
                  </a:lnTo>
                  <a:close/>
                </a:path>
                <a:path w="1233170" h="448310">
                  <a:moveTo>
                    <a:pt x="283133" y="0"/>
                  </a:moveTo>
                  <a:lnTo>
                    <a:pt x="249326" y="0"/>
                  </a:lnTo>
                  <a:lnTo>
                    <a:pt x="249326" y="355333"/>
                  </a:lnTo>
                  <a:lnTo>
                    <a:pt x="283133" y="355333"/>
                  </a:lnTo>
                  <a:lnTo>
                    <a:pt x="283133" y="0"/>
                  </a:lnTo>
                  <a:close/>
                </a:path>
                <a:path w="1233170" h="448310">
                  <a:moveTo>
                    <a:pt x="319671" y="12"/>
                  </a:moveTo>
                  <a:lnTo>
                    <a:pt x="310540" y="12"/>
                  </a:lnTo>
                  <a:lnTo>
                    <a:pt x="310540" y="355320"/>
                  </a:lnTo>
                  <a:lnTo>
                    <a:pt x="319671" y="355320"/>
                  </a:lnTo>
                  <a:lnTo>
                    <a:pt x="319671" y="12"/>
                  </a:lnTo>
                  <a:close/>
                </a:path>
                <a:path w="1233170" h="448310">
                  <a:moveTo>
                    <a:pt x="354139" y="386930"/>
                  </a:moveTo>
                  <a:lnTo>
                    <a:pt x="351815" y="380492"/>
                  </a:lnTo>
                  <a:lnTo>
                    <a:pt x="349110" y="377761"/>
                  </a:lnTo>
                  <a:lnTo>
                    <a:pt x="343128" y="371741"/>
                  </a:lnTo>
                  <a:lnTo>
                    <a:pt x="343128" y="388632"/>
                  </a:lnTo>
                  <a:lnTo>
                    <a:pt x="343128" y="398068"/>
                  </a:lnTo>
                  <a:lnTo>
                    <a:pt x="341769" y="401853"/>
                  </a:lnTo>
                  <a:lnTo>
                    <a:pt x="336384" y="407543"/>
                  </a:lnTo>
                  <a:lnTo>
                    <a:pt x="332790" y="408978"/>
                  </a:lnTo>
                  <a:lnTo>
                    <a:pt x="323735" y="408978"/>
                  </a:lnTo>
                  <a:lnTo>
                    <a:pt x="320128" y="407606"/>
                  </a:lnTo>
                  <a:lnTo>
                    <a:pt x="314820" y="402145"/>
                  </a:lnTo>
                  <a:lnTo>
                    <a:pt x="313486" y="398449"/>
                  </a:lnTo>
                  <a:lnTo>
                    <a:pt x="313512" y="388632"/>
                  </a:lnTo>
                  <a:lnTo>
                    <a:pt x="314807" y="384784"/>
                  </a:lnTo>
                  <a:lnTo>
                    <a:pt x="319989" y="379171"/>
                  </a:lnTo>
                  <a:lnTo>
                    <a:pt x="323608" y="377761"/>
                  </a:lnTo>
                  <a:lnTo>
                    <a:pt x="332765" y="377761"/>
                  </a:lnTo>
                  <a:lnTo>
                    <a:pt x="336359" y="379183"/>
                  </a:lnTo>
                  <a:lnTo>
                    <a:pt x="339064" y="382054"/>
                  </a:lnTo>
                  <a:lnTo>
                    <a:pt x="341769" y="384886"/>
                  </a:lnTo>
                  <a:lnTo>
                    <a:pt x="343128" y="388632"/>
                  </a:lnTo>
                  <a:lnTo>
                    <a:pt x="343128" y="371741"/>
                  </a:lnTo>
                  <a:lnTo>
                    <a:pt x="342480" y="371081"/>
                  </a:lnTo>
                  <a:lnTo>
                    <a:pt x="336105" y="368706"/>
                  </a:lnTo>
                  <a:lnTo>
                    <a:pt x="320306" y="368706"/>
                  </a:lnTo>
                  <a:lnTo>
                    <a:pt x="314134" y="371017"/>
                  </a:lnTo>
                  <a:lnTo>
                    <a:pt x="304800" y="380199"/>
                  </a:lnTo>
                  <a:lnTo>
                    <a:pt x="302475" y="386308"/>
                  </a:lnTo>
                  <a:lnTo>
                    <a:pt x="302475" y="401078"/>
                  </a:lnTo>
                  <a:lnTo>
                    <a:pt x="304736" y="406958"/>
                  </a:lnTo>
                  <a:lnTo>
                    <a:pt x="309245" y="411518"/>
                  </a:lnTo>
                  <a:lnTo>
                    <a:pt x="313740" y="416115"/>
                  </a:lnTo>
                  <a:lnTo>
                    <a:pt x="319468" y="418401"/>
                  </a:lnTo>
                  <a:lnTo>
                    <a:pt x="328041" y="418401"/>
                  </a:lnTo>
                  <a:lnTo>
                    <a:pt x="329653" y="418249"/>
                  </a:lnTo>
                  <a:lnTo>
                    <a:pt x="332790" y="417614"/>
                  </a:lnTo>
                  <a:lnTo>
                    <a:pt x="334276" y="417118"/>
                  </a:lnTo>
                  <a:lnTo>
                    <a:pt x="335762" y="416445"/>
                  </a:lnTo>
                  <a:lnTo>
                    <a:pt x="332663" y="420928"/>
                  </a:lnTo>
                  <a:lnTo>
                    <a:pt x="328942" y="425653"/>
                  </a:lnTo>
                  <a:lnTo>
                    <a:pt x="320281" y="435597"/>
                  </a:lnTo>
                  <a:lnTo>
                    <a:pt x="315226" y="440944"/>
                  </a:lnTo>
                  <a:lnTo>
                    <a:pt x="309473" y="446671"/>
                  </a:lnTo>
                  <a:lnTo>
                    <a:pt x="324027" y="446671"/>
                  </a:lnTo>
                  <a:lnTo>
                    <a:pt x="347954" y="416445"/>
                  </a:lnTo>
                  <a:lnTo>
                    <a:pt x="351739" y="409892"/>
                  </a:lnTo>
                  <a:lnTo>
                    <a:pt x="352031" y="408978"/>
                  </a:lnTo>
                  <a:lnTo>
                    <a:pt x="354139" y="402221"/>
                  </a:lnTo>
                  <a:lnTo>
                    <a:pt x="354139" y="386930"/>
                  </a:lnTo>
                  <a:close/>
                </a:path>
                <a:path w="1233170" h="448310">
                  <a:moveTo>
                    <a:pt x="368096" y="0"/>
                  </a:moveTo>
                  <a:lnTo>
                    <a:pt x="335203" y="0"/>
                  </a:lnTo>
                  <a:lnTo>
                    <a:pt x="335203" y="355333"/>
                  </a:lnTo>
                  <a:lnTo>
                    <a:pt x="368096" y="355333"/>
                  </a:lnTo>
                  <a:lnTo>
                    <a:pt x="368096" y="0"/>
                  </a:lnTo>
                  <a:close/>
                </a:path>
                <a:path w="1233170" h="448310">
                  <a:moveTo>
                    <a:pt x="429272" y="12"/>
                  </a:moveTo>
                  <a:lnTo>
                    <a:pt x="420141" y="12"/>
                  </a:lnTo>
                  <a:lnTo>
                    <a:pt x="420141" y="355320"/>
                  </a:lnTo>
                  <a:lnTo>
                    <a:pt x="429272" y="355320"/>
                  </a:lnTo>
                  <a:lnTo>
                    <a:pt x="429272" y="12"/>
                  </a:lnTo>
                  <a:close/>
                </a:path>
                <a:path w="1233170" h="448310">
                  <a:moveTo>
                    <a:pt x="439877" y="414845"/>
                  </a:moveTo>
                  <a:lnTo>
                    <a:pt x="437616" y="409054"/>
                  </a:lnTo>
                  <a:lnTo>
                    <a:pt x="435394" y="406781"/>
                  </a:lnTo>
                  <a:lnTo>
                    <a:pt x="428866" y="400075"/>
                  </a:lnTo>
                  <a:lnTo>
                    <a:pt x="428866" y="417283"/>
                  </a:lnTo>
                  <a:lnTo>
                    <a:pt x="428815" y="427088"/>
                  </a:lnTo>
                  <a:lnTo>
                    <a:pt x="427570" y="430885"/>
                  </a:lnTo>
                  <a:lnTo>
                    <a:pt x="422440" y="436575"/>
                  </a:lnTo>
                  <a:lnTo>
                    <a:pt x="418858" y="437997"/>
                  </a:lnTo>
                  <a:lnTo>
                    <a:pt x="409689" y="437997"/>
                  </a:lnTo>
                  <a:lnTo>
                    <a:pt x="406019" y="436575"/>
                  </a:lnTo>
                  <a:lnTo>
                    <a:pt x="400583" y="430885"/>
                  </a:lnTo>
                  <a:lnTo>
                    <a:pt x="399249" y="427088"/>
                  </a:lnTo>
                  <a:lnTo>
                    <a:pt x="399364" y="417283"/>
                  </a:lnTo>
                  <a:lnTo>
                    <a:pt x="428866" y="417283"/>
                  </a:lnTo>
                  <a:lnTo>
                    <a:pt x="428866" y="400075"/>
                  </a:lnTo>
                  <a:lnTo>
                    <a:pt x="428586" y="399783"/>
                  </a:lnTo>
                  <a:lnTo>
                    <a:pt x="427329" y="399275"/>
                  </a:lnTo>
                  <a:lnTo>
                    <a:pt x="422910" y="397484"/>
                  </a:lnTo>
                  <a:lnTo>
                    <a:pt x="414477" y="397484"/>
                  </a:lnTo>
                  <a:lnTo>
                    <a:pt x="412864" y="397624"/>
                  </a:lnTo>
                  <a:lnTo>
                    <a:pt x="409663" y="398233"/>
                  </a:lnTo>
                  <a:lnTo>
                    <a:pt x="408127" y="398678"/>
                  </a:lnTo>
                  <a:lnTo>
                    <a:pt x="406615" y="399275"/>
                  </a:lnTo>
                  <a:lnTo>
                    <a:pt x="410946" y="393090"/>
                  </a:lnTo>
                  <a:lnTo>
                    <a:pt x="415264" y="387604"/>
                  </a:lnTo>
                  <a:lnTo>
                    <a:pt x="423773" y="377964"/>
                  </a:lnTo>
                  <a:lnTo>
                    <a:pt x="428294" y="373468"/>
                  </a:lnTo>
                  <a:lnTo>
                    <a:pt x="433031" y="369328"/>
                  </a:lnTo>
                  <a:lnTo>
                    <a:pt x="419061" y="369328"/>
                  </a:lnTo>
                  <a:lnTo>
                    <a:pt x="390715" y="405041"/>
                  </a:lnTo>
                  <a:lnTo>
                    <a:pt x="388226" y="413067"/>
                  </a:lnTo>
                  <a:lnTo>
                    <a:pt x="388226" y="428866"/>
                  </a:lnTo>
                  <a:lnTo>
                    <a:pt x="390588" y="435381"/>
                  </a:lnTo>
                  <a:lnTo>
                    <a:pt x="400088" y="445122"/>
                  </a:lnTo>
                  <a:lnTo>
                    <a:pt x="406412" y="447535"/>
                  </a:lnTo>
                  <a:lnTo>
                    <a:pt x="421894" y="447535"/>
                  </a:lnTo>
                  <a:lnTo>
                    <a:pt x="428040" y="445147"/>
                  </a:lnTo>
                  <a:lnTo>
                    <a:pt x="435165" y="437997"/>
                  </a:lnTo>
                  <a:lnTo>
                    <a:pt x="437515" y="435622"/>
                  </a:lnTo>
                  <a:lnTo>
                    <a:pt x="439877" y="429450"/>
                  </a:lnTo>
                  <a:lnTo>
                    <a:pt x="439877" y="414845"/>
                  </a:lnTo>
                  <a:close/>
                </a:path>
                <a:path w="1233170" h="448310">
                  <a:moveTo>
                    <a:pt x="453009" y="12"/>
                  </a:moveTo>
                  <a:lnTo>
                    <a:pt x="443890" y="12"/>
                  </a:lnTo>
                  <a:lnTo>
                    <a:pt x="443890" y="355320"/>
                  </a:lnTo>
                  <a:lnTo>
                    <a:pt x="453009" y="355320"/>
                  </a:lnTo>
                  <a:lnTo>
                    <a:pt x="453009" y="12"/>
                  </a:lnTo>
                  <a:close/>
                </a:path>
                <a:path w="1233170" h="448310">
                  <a:moveTo>
                    <a:pt x="502348" y="0"/>
                  </a:moveTo>
                  <a:lnTo>
                    <a:pt x="480428" y="0"/>
                  </a:lnTo>
                  <a:lnTo>
                    <a:pt x="480428" y="355333"/>
                  </a:lnTo>
                  <a:lnTo>
                    <a:pt x="502348" y="355333"/>
                  </a:lnTo>
                  <a:lnTo>
                    <a:pt x="502348" y="0"/>
                  </a:lnTo>
                  <a:close/>
                </a:path>
                <a:path w="1233170" h="448310">
                  <a:moveTo>
                    <a:pt x="509397" y="369925"/>
                  </a:moveTo>
                  <a:lnTo>
                    <a:pt x="497763" y="369925"/>
                  </a:lnTo>
                  <a:lnTo>
                    <a:pt x="479653" y="384886"/>
                  </a:lnTo>
                  <a:lnTo>
                    <a:pt x="479653" y="398449"/>
                  </a:lnTo>
                  <a:lnTo>
                    <a:pt x="498259" y="382193"/>
                  </a:lnTo>
                  <a:lnTo>
                    <a:pt x="498259" y="446671"/>
                  </a:lnTo>
                  <a:lnTo>
                    <a:pt x="509397" y="446671"/>
                  </a:lnTo>
                  <a:lnTo>
                    <a:pt x="509397" y="369925"/>
                  </a:lnTo>
                  <a:close/>
                </a:path>
                <a:path w="1233170" h="448310">
                  <a:moveTo>
                    <a:pt x="538886" y="12"/>
                  </a:moveTo>
                  <a:lnTo>
                    <a:pt x="529767" y="12"/>
                  </a:lnTo>
                  <a:lnTo>
                    <a:pt x="529767" y="355320"/>
                  </a:lnTo>
                  <a:lnTo>
                    <a:pt x="538886" y="355320"/>
                  </a:lnTo>
                  <a:lnTo>
                    <a:pt x="538886" y="12"/>
                  </a:lnTo>
                  <a:close/>
                </a:path>
                <a:path w="1233170" h="448310">
                  <a:moveTo>
                    <a:pt x="575437" y="0"/>
                  </a:moveTo>
                  <a:lnTo>
                    <a:pt x="553504" y="0"/>
                  </a:lnTo>
                  <a:lnTo>
                    <a:pt x="553504" y="355333"/>
                  </a:lnTo>
                  <a:lnTo>
                    <a:pt x="575437" y="355333"/>
                  </a:lnTo>
                  <a:lnTo>
                    <a:pt x="575437" y="0"/>
                  </a:lnTo>
                  <a:close/>
                </a:path>
                <a:path w="1233170" h="448310">
                  <a:moveTo>
                    <a:pt x="605866" y="412305"/>
                  </a:moveTo>
                  <a:lnTo>
                    <a:pt x="603364" y="406361"/>
                  </a:lnTo>
                  <a:lnTo>
                    <a:pt x="593369" y="397179"/>
                  </a:lnTo>
                  <a:lnTo>
                    <a:pt x="586917" y="394906"/>
                  </a:lnTo>
                  <a:lnTo>
                    <a:pt x="573798" y="395033"/>
                  </a:lnTo>
                  <a:lnTo>
                    <a:pt x="574636" y="379120"/>
                  </a:lnTo>
                  <a:lnTo>
                    <a:pt x="603529" y="379120"/>
                  </a:lnTo>
                  <a:lnTo>
                    <a:pt x="603529" y="369925"/>
                  </a:lnTo>
                  <a:lnTo>
                    <a:pt x="565111" y="369925"/>
                  </a:lnTo>
                  <a:lnTo>
                    <a:pt x="562660" y="405180"/>
                  </a:lnTo>
                  <a:lnTo>
                    <a:pt x="572160" y="404164"/>
                  </a:lnTo>
                  <a:lnTo>
                    <a:pt x="581558" y="404075"/>
                  </a:lnTo>
                  <a:lnTo>
                    <a:pt x="586295" y="405409"/>
                  </a:lnTo>
                  <a:lnTo>
                    <a:pt x="593140" y="410756"/>
                  </a:lnTo>
                  <a:lnTo>
                    <a:pt x="594855" y="414388"/>
                  </a:lnTo>
                  <a:lnTo>
                    <a:pt x="594855" y="425056"/>
                  </a:lnTo>
                  <a:lnTo>
                    <a:pt x="592378" y="429742"/>
                  </a:lnTo>
                  <a:lnTo>
                    <a:pt x="582447" y="436435"/>
                  </a:lnTo>
                  <a:lnTo>
                    <a:pt x="575475" y="438111"/>
                  </a:lnTo>
                  <a:lnTo>
                    <a:pt x="566470" y="438111"/>
                  </a:lnTo>
                  <a:lnTo>
                    <a:pt x="562406" y="437984"/>
                  </a:lnTo>
                  <a:lnTo>
                    <a:pt x="562406" y="447522"/>
                  </a:lnTo>
                  <a:lnTo>
                    <a:pt x="565340" y="447522"/>
                  </a:lnTo>
                  <a:lnTo>
                    <a:pt x="574319" y="447065"/>
                  </a:lnTo>
                  <a:lnTo>
                    <a:pt x="605866" y="428294"/>
                  </a:lnTo>
                  <a:lnTo>
                    <a:pt x="605866" y="412305"/>
                  </a:lnTo>
                  <a:close/>
                </a:path>
                <a:path w="1233170" h="448310">
                  <a:moveTo>
                    <a:pt x="623849" y="12"/>
                  </a:moveTo>
                  <a:lnTo>
                    <a:pt x="614730" y="12"/>
                  </a:lnTo>
                  <a:lnTo>
                    <a:pt x="614730" y="355320"/>
                  </a:lnTo>
                  <a:lnTo>
                    <a:pt x="623849" y="355320"/>
                  </a:lnTo>
                  <a:lnTo>
                    <a:pt x="623849" y="12"/>
                  </a:lnTo>
                  <a:close/>
                </a:path>
                <a:path w="1233170" h="448310">
                  <a:moveTo>
                    <a:pt x="648500" y="12"/>
                  </a:moveTo>
                  <a:lnTo>
                    <a:pt x="639381" y="12"/>
                  </a:lnTo>
                  <a:lnTo>
                    <a:pt x="639381" y="429310"/>
                  </a:lnTo>
                  <a:lnTo>
                    <a:pt x="648500" y="429310"/>
                  </a:lnTo>
                  <a:lnTo>
                    <a:pt x="648500" y="12"/>
                  </a:lnTo>
                  <a:close/>
                </a:path>
                <a:path w="1233170" h="448310">
                  <a:moveTo>
                    <a:pt x="672236" y="12"/>
                  </a:moveTo>
                  <a:lnTo>
                    <a:pt x="663117" y="12"/>
                  </a:lnTo>
                  <a:lnTo>
                    <a:pt x="663117" y="429310"/>
                  </a:lnTo>
                  <a:lnTo>
                    <a:pt x="672236" y="429310"/>
                  </a:lnTo>
                  <a:lnTo>
                    <a:pt x="672236" y="12"/>
                  </a:lnTo>
                  <a:close/>
                </a:path>
                <a:path w="1233170" h="448310">
                  <a:moveTo>
                    <a:pt x="708799" y="0"/>
                  </a:moveTo>
                  <a:lnTo>
                    <a:pt x="687793" y="0"/>
                  </a:lnTo>
                  <a:lnTo>
                    <a:pt x="687793" y="355333"/>
                  </a:lnTo>
                  <a:lnTo>
                    <a:pt x="708799" y="355333"/>
                  </a:lnTo>
                  <a:lnTo>
                    <a:pt x="708799" y="0"/>
                  </a:lnTo>
                  <a:close/>
                </a:path>
                <a:path w="1233170" h="448310">
                  <a:moveTo>
                    <a:pt x="728649" y="369925"/>
                  </a:moveTo>
                  <a:lnTo>
                    <a:pt x="716991" y="369925"/>
                  </a:lnTo>
                  <a:lnTo>
                    <a:pt x="698881" y="384886"/>
                  </a:lnTo>
                  <a:lnTo>
                    <a:pt x="698881" y="398449"/>
                  </a:lnTo>
                  <a:lnTo>
                    <a:pt x="717486" y="382193"/>
                  </a:lnTo>
                  <a:lnTo>
                    <a:pt x="717486" y="446671"/>
                  </a:lnTo>
                  <a:lnTo>
                    <a:pt x="728649" y="446671"/>
                  </a:lnTo>
                  <a:lnTo>
                    <a:pt x="728649" y="369925"/>
                  </a:lnTo>
                  <a:close/>
                </a:path>
                <a:path w="1233170" h="448310">
                  <a:moveTo>
                    <a:pt x="758126" y="0"/>
                  </a:moveTo>
                  <a:lnTo>
                    <a:pt x="736193" y="0"/>
                  </a:lnTo>
                  <a:lnTo>
                    <a:pt x="736193" y="355333"/>
                  </a:lnTo>
                  <a:lnTo>
                    <a:pt x="758126" y="355333"/>
                  </a:lnTo>
                  <a:lnTo>
                    <a:pt x="758126" y="0"/>
                  </a:lnTo>
                  <a:close/>
                </a:path>
                <a:path w="1233170" h="448310">
                  <a:moveTo>
                    <a:pt x="781888" y="12"/>
                  </a:moveTo>
                  <a:lnTo>
                    <a:pt x="772731" y="12"/>
                  </a:lnTo>
                  <a:lnTo>
                    <a:pt x="772731" y="355320"/>
                  </a:lnTo>
                  <a:lnTo>
                    <a:pt x="781888" y="355320"/>
                  </a:lnTo>
                  <a:lnTo>
                    <a:pt x="781888" y="12"/>
                  </a:lnTo>
                  <a:close/>
                </a:path>
                <a:path w="1233170" h="448310">
                  <a:moveTo>
                    <a:pt x="828268" y="420001"/>
                  </a:moveTo>
                  <a:lnTo>
                    <a:pt x="818248" y="420001"/>
                  </a:lnTo>
                  <a:lnTo>
                    <a:pt x="818248" y="403834"/>
                  </a:lnTo>
                  <a:lnTo>
                    <a:pt x="807948" y="403834"/>
                  </a:lnTo>
                  <a:lnTo>
                    <a:pt x="807948" y="420001"/>
                  </a:lnTo>
                  <a:lnTo>
                    <a:pt x="788530" y="420001"/>
                  </a:lnTo>
                  <a:lnTo>
                    <a:pt x="812393" y="369328"/>
                  </a:lnTo>
                  <a:lnTo>
                    <a:pt x="801370" y="369328"/>
                  </a:lnTo>
                  <a:lnTo>
                    <a:pt x="778459" y="418071"/>
                  </a:lnTo>
                  <a:lnTo>
                    <a:pt x="778459" y="429425"/>
                  </a:lnTo>
                  <a:lnTo>
                    <a:pt x="807948" y="429425"/>
                  </a:lnTo>
                  <a:lnTo>
                    <a:pt x="807948" y="446671"/>
                  </a:lnTo>
                  <a:lnTo>
                    <a:pt x="818248" y="446671"/>
                  </a:lnTo>
                  <a:lnTo>
                    <a:pt x="818248" y="429425"/>
                  </a:lnTo>
                  <a:lnTo>
                    <a:pt x="828268" y="429425"/>
                  </a:lnTo>
                  <a:lnTo>
                    <a:pt x="828268" y="420001"/>
                  </a:lnTo>
                  <a:close/>
                </a:path>
                <a:path w="1233170" h="448310">
                  <a:moveTo>
                    <a:pt x="831189" y="0"/>
                  </a:moveTo>
                  <a:lnTo>
                    <a:pt x="797407" y="0"/>
                  </a:lnTo>
                  <a:lnTo>
                    <a:pt x="797407" y="355333"/>
                  </a:lnTo>
                  <a:lnTo>
                    <a:pt x="831189" y="355333"/>
                  </a:lnTo>
                  <a:lnTo>
                    <a:pt x="831189" y="0"/>
                  </a:lnTo>
                  <a:close/>
                </a:path>
                <a:path w="1233170" h="448310">
                  <a:moveTo>
                    <a:pt x="879602" y="0"/>
                  </a:moveTo>
                  <a:lnTo>
                    <a:pt x="858608" y="0"/>
                  </a:lnTo>
                  <a:lnTo>
                    <a:pt x="858608" y="355333"/>
                  </a:lnTo>
                  <a:lnTo>
                    <a:pt x="879602" y="355333"/>
                  </a:lnTo>
                  <a:lnTo>
                    <a:pt x="879602" y="0"/>
                  </a:lnTo>
                  <a:close/>
                </a:path>
                <a:path w="1233170" h="448310">
                  <a:moveTo>
                    <a:pt x="912418" y="383311"/>
                  </a:moveTo>
                  <a:lnTo>
                    <a:pt x="910183" y="378167"/>
                  </a:lnTo>
                  <a:lnTo>
                    <a:pt x="901306" y="370611"/>
                  </a:lnTo>
                  <a:lnTo>
                    <a:pt x="895235" y="368706"/>
                  </a:lnTo>
                  <a:lnTo>
                    <a:pt x="883653" y="368706"/>
                  </a:lnTo>
                  <a:lnTo>
                    <a:pt x="880021" y="369150"/>
                  </a:lnTo>
                  <a:lnTo>
                    <a:pt x="873277" y="370992"/>
                  </a:lnTo>
                  <a:lnTo>
                    <a:pt x="870102" y="372376"/>
                  </a:lnTo>
                  <a:lnTo>
                    <a:pt x="867130" y="374243"/>
                  </a:lnTo>
                  <a:lnTo>
                    <a:pt x="867130" y="386207"/>
                  </a:lnTo>
                  <a:lnTo>
                    <a:pt x="871639" y="383209"/>
                  </a:lnTo>
                  <a:lnTo>
                    <a:pt x="875588" y="381012"/>
                  </a:lnTo>
                  <a:lnTo>
                    <a:pt x="882307" y="378206"/>
                  </a:lnTo>
                  <a:lnTo>
                    <a:pt x="885355" y="377520"/>
                  </a:lnTo>
                  <a:lnTo>
                    <a:pt x="891806" y="377520"/>
                  </a:lnTo>
                  <a:lnTo>
                    <a:pt x="894905" y="378587"/>
                  </a:lnTo>
                  <a:lnTo>
                    <a:pt x="899820" y="382803"/>
                  </a:lnTo>
                  <a:lnTo>
                    <a:pt x="901039" y="385419"/>
                  </a:lnTo>
                  <a:lnTo>
                    <a:pt x="901039" y="391312"/>
                  </a:lnTo>
                  <a:lnTo>
                    <a:pt x="900239" y="393839"/>
                  </a:lnTo>
                  <a:lnTo>
                    <a:pt x="897089" y="398348"/>
                  </a:lnTo>
                  <a:lnTo>
                    <a:pt x="894219" y="400875"/>
                  </a:lnTo>
                  <a:lnTo>
                    <a:pt x="881291" y="409562"/>
                  </a:lnTo>
                  <a:lnTo>
                    <a:pt x="875563" y="413473"/>
                  </a:lnTo>
                  <a:lnTo>
                    <a:pt x="871486" y="417779"/>
                  </a:lnTo>
                  <a:lnTo>
                    <a:pt x="866775" y="427215"/>
                  </a:lnTo>
                  <a:lnTo>
                    <a:pt x="865593" y="433565"/>
                  </a:lnTo>
                  <a:lnTo>
                    <a:pt x="865593" y="441540"/>
                  </a:lnTo>
                  <a:lnTo>
                    <a:pt x="865784" y="446062"/>
                  </a:lnTo>
                  <a:lnTo>
                    <a:pt x="911199" y="446062"/>
                  </a:lnTo>
                  <a:lnTo>
                    <a:pt x="911199" y="436765"/>
                  </a:lnTo>
                  <a:lnTo>
                    <a:pt x="877303" y="436765"/>
                  </a:lnTo>
                  <a:lnTo>
                    <a:pt x="877303" y="430999"/>
                  </a:lnTo>
                  <a:lnTo>
                    <a:pt x="878217" y="427863"/>
                  </a:lnTo>
                  <a:lnTo>
                    <a:pt x="881913" y="422427"/>
                  </a:lnTo>
                  <a:lnTo>
                    <a:pt x="885355" y="419392"/>
                  </a:lnTo>
                  <a:lnTo>
                    <a:pt x="902792" y="407962"/>
                  </a:lnTo>
                  <a:lnTo>
                    <a:pt x="906589" y="404533"/>
                  </a:lnTo>
                  <a:lnTo>
                    <a:pt x="911250" y="397751"/>
                  </a:lnTo>
                  <a:lnTo>
                    <a:pt x="912418" y="393979"/>
                  </a:lnTo>
                  <a:lnTo>
                    <a:pt x="912418" y="383311"/>
                  </a:lnTo>
                  <a:close/>
                </a:path>
                <a:path w="1233170" h="448310">
                  <a:moveTo>
                    <a:pt x="916152" y="0"/>
                  </a:moveTo>
                  <a:lnTo>
                    <a:pt x="895146" y="0"/>
                  </a:lnTo>
                  <a:lnTo>
                    <a:pt x="895146" y="355333"/>
                  </a:lnTo>
                  <a:lnTo>
                    <a:pt x="916152" y="355333"/>
                  </a:lnTo>
                  <a:lnTo>
                    <a:pt x="916152" y="0"/>
                  </a:lnTo>
                  <a:close/>
                </a:path>
                <a:path w="1233170" h="448310">
                  <a:moveTo>
                    <a:pt x="952690" y="12"/>
                  </a:moveTo>
                  <a:lnTo>
                    <a:pt x="943559" y="12"/>
                  </a:lnTo>
                  <a:lnTo>
                    <a:pt x="943559" y="355320"/>
                  </a:lnTo>
                  <a:lnTo>
                    <a:pt x="952690" y="355320"/>
                  </a:lnTo>
                  <a:lnTo>
                    <a:pt x="952690" y="12"/>
                  </a:lnTo>
                  <a:close/>
                </a:path>
                <a:path w="1233170" h="448310">
                  <a:moveTo>
                    <a:pt x="997877" y="416102"/>
                  </a:moveTo>
                  <a:lnTo>
                    <a:pt x="995870" y="410718"/>
                  </a:lnTo>
                  <a:lnTo>
                    <a:pt x="987856" y="402615"/>
                  </a:lnTo>
                  <a:lnTo>
                    <a:pt x="982345" y="400443"/>
                  </a:lnTo>
                  <a:lnTo>
                    <a:pt x="975347" y="400164"/>
                  </a:lnTo>
                  <a:lnTo>
                    <a:pt x="995045" y="380453"/>
                  </a:lnTo>
                  <a:lnTo>
                    <a:pt x="995045" y="369925"/>
                  </a:lnTo>
                  <a:lnTo>
                    <a:pt x="949032" y="369925"/>
                  </a:lnTo>
                  <a:lnTo>
                    <a:pt x="949032" y="379234"/>
                  </a:lnTo>
                  <a:lnTo>
                    <a:pt x="981671" y="379234"/>
                  </a:lnTo>
                  <a:lnTo>
                    <a:pt x="961085" y="400291"/>
                  </a:lnTo>
                  <a:lnTo>
                    <a:pt x="961136" y="408000"/>
                  </a:lnTo>
                  <a:lnTo>
                    <a:pt x="972477" y="407746"/>
                  </a:lnTo>
                  <a:lnTo>
                    <a:pt x="977900" y="408914"/>
                  </a:lnTo>
                  <a:lnTo>
                    <a:pt x="984872" y="413588"/>
                  </a:lnTo>
                  <a:lnTo>
                    <a:pt x="986612" y="417220"/>
                  </a:lnTo>
                  <a:lnTo>
                    <a:pt x="986612" y="426961"/>
                  </a:lnTo>
                  <a:lnTo>
                    <a:pt x="984973" y="430872"/>
                  </a:lnTo>
                  <a:lnTo>
                    <a:pt x="978471" y="436765"/>
                  </a:lnTo>
                  <a:lnTo>
                    <a:pt x="974178" y="438226"/>
                  </a:lnTo>
                  <a:lnTo>
                    <a:pt x="965530" y="438226"/>
                  </a:lnTo>
                  <a:lnTo>
                    <a:pt x="962253" y="437781"/>
                  </a:lnTo>
                  <a:lnTo>
                    <a:pt x="955725" y="436029"/>
                  </a:lnTo>
                  <a:lnTo>
                    <a:pt x="952411" y="434682"/>
                  </a:lnTo>
                  <a:lnTo>
                    <a:pt x="949032" y="432841"/>
                  </a:lnTo>
                  <a:lnTo>
                    <a:pt x="949032" y="443877"/>
                  </a:lnTo>
                  <a:lnTo>
                    <a:pt x="952487" y="445185"/>
                  </a:lnTo>
                  <a:lnTo>
                    <a:pt x="955827" y="446163"/>
                  </a:lnTo>
                  <a:lnTo>
                    <a:pt x="962202" y="447446"/>
                  </a:lnTo>
                  <a:lnTo>
                    <a:pt x="965225" y="447776"/>
                  </a:lnTo>
                  <a:lnTo>
                    <a:pt x="977290" y="447776"/>
                  </a:lnTo>
                  <a:lnTo>
                    <a:pt x="984554" y="445554"/>
                  </a:lnTo>
                  <a:lnTo>
                    <a:pt x="995222" y="436613"/>
                  </a:lnTo>
                  <a:lnTo>
                    <a:pt x="997877" y="430530"/>
                  </a:lnTo>
                  <a:lnTo>
                    <a:pt x="997877" y="416102"/>
                  </a:lnTo>
                  <a:close/>
                </a:path>
                <a:path w="1233170" h="448310">
                  <a:moveTo>
                    <a:pt x="1013879" y="12"/>
                  </a:moveTo>
                  <a:lnTo>
                    <a:pt x="1004760" y="12"/>
                  </a:lnTo>
                  <a:lnTo>
                    <a:pt x="1004760" y="355320"/>
                  </a:lnTo>
                  <a:lnTo>
                    <a:pt x="1013879" y="355320"/>
                  </a:lnTo>
                  <a:lnTo>
                    <a:pt x="1013879" y="12"/>
                  </a:lnTo>
                  <a:close/>
                </a:path>
                <a:path w="1233170" h="448310">
                  <a:moveTo>
                    <a:pt x="1062278" y="0"/>
                  </a:moveTo>
                  <a:lnTo>
                    <a:pt x="1028509" y="0"/>
                  </a:lnTo>
                  <a:lnTo>
                    <a:pt x="1028509" y="355333"/>
                  </a:lnTo>
                  <a:lnTo>
                    <a:pt x="1062278" y="355333"/>
                  </a:lnTo>
                  <a:lnTo>
                    <a:pt x="1062278" y="0"/>
                  </a:lnTo>
                  <a:close/>
                </a:path>
                <a:path w="1233170" h="448310">
                  <a:moveTo>
                    <a:pt x="1084884" y="386930"/>
                  </a:moveTo>
                  <a:lnTo>
                    <a:pt x="1082560" y="380492"/>
                  </a:lnTo>
                  <a:lnTo>
                    <a:pt x="1079868" y="377761"/>
                  </a:lnTo>
                  <a:lnTo>
                    <a:pt x="1073873" y="371741"/>
                  </a:lnTo>
                  <a:lnTo>
                    <a:pt x="1073873" y="388632"/>
                  </a:lnTo>
                  <a:lnTo>
                    <a:pt x="1073873" y="398068"/>
                  </a:lnTo>
                  <a:lnTo>
                    <a:pt x="1072527" y="401853"/>
                  </a:lnTo>
                  <a:lnTo>
                    <a:pt x="1069835" y="404685"/>
                  </a:lnTo>
                  <a:lnTo>
                    <a:pt x="1067155" y="407543"/>
                  </a:lnTo>
                  <a:lnTo>
                    <a:pt x="1063548" y="408978"/>
                  </a:lnTo>
                  <a:lnTo>
                    <a:pt x="1054506" y="408978"/>
                  </a:lnTo>
                  <a:lnTo>
                    <a:pt x="1050874" y="407606"/>
                  </a:lnTo>
                  <a:lnTo>
                    <a:pt x="1045578" y="402145"/>
                  </a:lnTo>
                  <a:lnTo>
                    <a:pt x="1044257" y="398449"/>
                  </a:lnTo>
                  <a:lnTo>
                    <a:pt x="1044282" y="388632"/>
                  </a:lnTo>
                  <a:lnTo>
                    <a:pt x="1045578" y="384784"/>
                  </a:lnTo>
                  <a:lnTo>
                    <a:pt x="1050734" y="379171"/>
                  </a:lnTo>
                  <a:lnTo>
                    <a:pt x="1054379" y="377761"/>
                  </a:lnTo>
                  <a:lnTo>
                    <a:pt x="1063510" y="377761"/>
                  </a:lnTo>
                  <a:lnTo>
                    <a:pt x="1067104" y="379183"/>
                  </a:lnTo>
                  <a:lnTo>
                    <a:pt x="1069809" y="382054"/>
                  </a:lnTo>
                  <a:lnTo>
                    <a:pt x="1072527" y="384886"/>
                  </a:lnTo>
                  <a:lnTo>
                    <a:pt x="1073873" y="388632"/>
                  </a:lnTo>
                  <a:lnTo>
                    <a:pt x="1073873" y="371741"/>
                  </a:lnTo>
                  <a:lnTo>
                    <a:pt x="1073226" y="371081"/>
                  </a:lnTo>
                  <a:lnTo>
                    <a:pt x="1066876" y="368706"/>
                  </a:lnTo>
                  <a:lnTo>
                    <a:pt x="1051077" y="368706"/>
                  </a:lnTo>
                  <a:lnTo>
                    <a:pt x="1044879" y="371017"/>
                  </a:lnTo>
                  <a:lnTo>
                    <a:pt x="1035545" y="380199"/>
                  </a:lnTo>
                  <a:lnTo>
                    <a:pt x="1033246" y="386308"/>
                  </a:lnTo>
                  <a:lnTo>
                    <a:pt x="1033246" y="401078"/>
                  </a:lnTo>
                  <a:lnTo>
                    <a:pt x="1035481" y="406958"/>
                  </a:lnTo>
                  <a:lnTo>
                    <a:pt x="1044498" y="416115"/>
                  </a:lnTo>
                  <a:lnTo>
                    <a:pt x="1050213" y="418401"/>
                  </a:lnTo>
                  <a:lnTo>
                    <a:pt x="1058786" y="418401"/>
                  </a:lnTo>
                  <a:lnTo>
                    <a:pt x="1060399" y="418249"/>
                  </a:lnTo>
                  <a:lnTo>
                    <a:pt x="1063523" y="417614"/>
                  </a:lnTo>
                  <a:lnTo>
                    <a:pt x="1065047" y="417118"/>
                  </a:lnTo>
                  <a:lnTo>
                    <a:pt x="1066507" y="416445"/>
                  </a:lnTo>
                  <a:lnTo>
                    <a:pt x="1063409" y="420928"/>
                  </a:lnTo>
                  <a:lnTo>
                    <a:pt x="1059688" y="425653"/>
                  </a:lnTo>
                  <a:lnTo>
                    <a:pt x="1051052" y="435597"/>
                  </a:lnTo>
                  <a:lnTo>
                    <a:pt x="1045997" y="440944"/>
                  </a:lnTo>
                  <a:lnTo>
                    <a:pt x="1040218" y="446671"/>
                  </a:lnTo>
                  <a:lnTo>
                    <a:pt x="1054773" y="446671"/>
                  </a:lnTo>
                  <a:lnTo>
                    <a:pt x="1078712" y="416445"/>
                  </a:lnTo>
                  <a:lnTo>
                    <a:pt x="1084884" y="402221"/>
                  </a:lnTo>
                  <a:lnTo>
                    <a:pt x="1084884" y="386930"/>
                  </a:lnTo>
                  <a:close/>
                </a:path>
                <a:path w="1233170" h="448310">
                  <a:moveTo>
                    <a:pt x="1086954" y="12"/>
                  </a:moveTo>
                  <a:lnTo>
                    <a:pt x="1077823" y="12"/>
                  </a:lnTo>
                  <a:lnTo>
                    <a:pt x="1077823" y="355320"/>
                  </a:lnTo>
                  <a:lnTo>
                    <a:pt x="1086954" y="355320"/>
                  </a:lnTo>
                  <a:lnTo>
                    <a:pt x="1086954" y="12"/>
                  </a:lnTo>
                  <a:close/>
                </a:path>
                <a:path w="1233170" h="448310">
                  <a:moveTo>
                    <a:pt x="1147254" y="0"/>
                  </a:moveTo>
                  <a:lnTo>
                    <a:pt x="1114361" y="0"/>
                  </a:lnTo>
                  <a:lnTo>
                    <a:pt x="1114361" y="355333"/>
                  </a:lnTo>
                  <a:lnTo>
                    <a:pt x="1147254" y="355333"/>
                  </a:lnTo>
                  <a:lnTo>
                    <a:pt x="1147254" y="0"/>
                  </a:lnTo>
                  <a:close/>
                </a:path>
                <a:path w="1233170" h="448310">
                  <a:moveTo>
                    <a:pt x="1170635" y="399313"/>
                  </a:moveTo>
                  <a:lnTo>
                    <a:pt x="1162646" y="373138"/>
                  </a:lnTo>
                  <a:lnTo>
                    <a:pt x="1161135" y="371665"/>
                  </a:lnTo>
                  <a:lnTo>
                    <a:pt x="1159573" y="370903"/>
                  </a:lnTo>
                  <a:lnTo>
                    <a:pt x="1159573" y="416953"/>
                  </a:lnTo>
                  <a:lnTo>
                    <a:pt x="1159294" y="421982"/>
                  </a:lnTo>
                  <a:lnTo>
                    <a:pt x="1148143" y="438353"/>
                  </a:lnTo>
                  <a:lnTo>
                    <a:pt x="1140498" y="438353"/>
                  </a:lnTo>
                  <a:lnTo>
                    <a:pt x="1137589" y="438035"/>
                  </a:lnTo>
                  <a:lnTo>
                    <a:pt x="1134516" y="436702"/>
                  </a:lnTo>
                  <a:lnTo>
                    <a:pt x="1133398" y="435470"/>
                  </a:lnTo>
                  <a:lnTo>
                    <a:pt x="1132687" y="433705"/>
                  </a:lnTo>
                  <a:lnTo>
                    <a:pt x="1131773" y="431634"/>
                  </a:lnTo>
                  <a:lnTo>
                    <a:pt x="1131100" y="428447"/>
                  </a:lnTo>
                  <a:lnTo>
                    <a:pt x="1130223" y="419836"/>
                  </a:lnTo>
                  <a:lnTo>
                    <a:pt x="1130109" y="416953"/>
                  </a:lnTo>
                  <a:lnTo>
                    <a:pt x="1130084" y="399313"/>
                  </a:lnTo>
                  <a:lnTo>
                    <a:pt x="1130261" y="395312"/>
                  </a:lnTo>
                  <a:lnTo>
                    <a:pt x="1130820" y="390956"/>
                  </a:lnTo>
                  <a:lnTo>
                    <a:pt x="1131366" y="386397"/>
                  </a:lnTo>
                  <a:lnTo>
                    <a:pt x="1141120" y="377647"/>
                  </a:lnTo>
                  <a:lnTo>
                    <a:pt x="1148486" y="377647"/>
                  </a:lnTo>
                  <a:lnTo>
                    <a:pt x="1159573" y="416953"/>
                  </a:lnTo>
                  <a:lnTo>
                    <a:pt x="1159573" y="370903"/>
                  </a:lnTo>
                  <a:lnTo>
                    <a:pt x="1158849" y="370547"/>
                  </a:lnTo>
                  <a:lnTo>
                    <a:pt x="1152906" y="369074"/>
                  </a:lnTo>
                  <a:lnTo>
                    <a:pt x="1149184" y="368719"/>
                  </a:lnTo>
                  <a:lnTo>
                    <a:pt x="1139723" y="368719"/>
                  </a:lnTo>
                  <a:lnTo>
                    <a:pt x="1119022" y="416953"/>
                  </a:lnTo>
                  <a:lnTo>
                    <a:pt x="1119568" y="423608"/>
                  </a:lnTo>
                  <a:lnTo>
                    <a:pt x="1139723" y="447776"/>
                  </a:lnTo>
                  <a:lnTo>
                    <a:pt x="1149769" y="447776"/>
                  </a:lnTo>
                  <a:lnTo>
                    <a:pt x="1170635" y="416953"/>
                  </a:lnTo>
                  <a:lnTo>
                    <a:pt x="1170635" y="399313"/>
                  </a:lnTo>
                  <a:close/>
                </a:path>
                <a:path w="1233170" h="448310">
                  <a:moveTo>
                    <a:pt x="1183792" y="12"/>
                  </a:moveTo>
                  <a:lnTo>
                    <a:pt x="1174661" y="12"/>
                  </a:lnTo>
                  <a:lnTo>
                    <a:pt x="1174661" y="355320"/>
                  </a:lnTo>
                  <a:lnTo>
                    <a:pt x="1183792" y="355320"/>
                  </a:lnTo>
                  <a:lnTo>
                    <a:pt x="1183792" y="12"/>
                  </a:lnTo>
                  <a:close/>
                </a:path>
                <a:path w="1233170" h="448310">
                  <a:moveTo>
                    <a:pt x="1208443" y="12"/>
                  </a:moveTo>
                  <a:lnTo>
                    <a:pt x="1199311" y="12"/>
                  </a:lnTo>
                  <a:lnTo>
                    <a:pt x="1199311" y="429310"/>
                  </a:lnTo>
                  <a:lnTo>
                    <a:pt x="1208443" y="429310"/>
                  </a:lnTo>
                  <a:lnTo>
                    <a:pt x="1208443" y="12"/>
                  </a:lnTo>
                  <a:close/>
                </a:path>
                <a:path w="1233170" h="448310">
                  <a:moveTo>
                    <a:pt x="1233119" y="12"/>
                  </a:moveTo>
                  <a:lnTo>
                    <a:pt x="1223962" y="12"/>
                  </a:lnTo>
                  <a:lnTo>
                    <a:pt x="1223962" y="429310"/>
                  </a:lnTo>
                  <a:lnTo>
                    <a:pt x="1233119" y="429310"/>
                  </a:lnTo>
                  <a:lnTo>
                    <a:pt x="1233119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5824867" y="2403005"/>
            <a:ext cx="1351280" cy="434975"/>
            <a:chOff x="5824867" y="2403005"/>
            <a:chExt cx="1351280" cy="434975"/>
          </a:xfrm>
        </p:grpSpPr>
        <p:sp>
          <p:nvSpPr>
            <p:cNvPr id="83" name="object 83"/>
            <p:cNvSpPr/>
            <p:nvPr/>
          </p:nvSpPr>
          <p:spPr>
            <a:xfrm>
              <a:off x="5824867" y="2403005"/>
              <a:ext cx="1351280" cy="434975"/>
            </a:xfrm>
            <a:custGeom>
              <a:avLst/>
              <a:gdLst/>
              <a:ahLst/>
              <a:cxnLst/>
              <a:rect l="l" t="t" r="r" b="b"/>
              <a:pathLst>
                <a:path w="1351279" h="434975">
                  <a:moveTo>
                    <a:pt x="1351140" y="0"/>
                  </a:moveTo>
                  <a:lnTo>
                    <a:pt x="0" y="0"/>
                  </a:lnTo>
                  <a:lnTo>
                    <a:pt x="0" y="434924"/>
                  </a:lnTo>
                  <a:lnTo>
                    <a:pt x="1351140" y="434924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843219" y="2403004"/>
              <a:ext cx="1313180" cy="426084"/>
            </a:xfrm>
            <a:custGeom>
              <a:avLst/>
              <a:gdLst/>
              <a:ahLst/>
              <a:cxnLst/>
              <a:rect l="l" t="t" r="r" b="b"/>
              <a:pathLst>
                <a:path w="1313179" h="426085">
                  <a:moveTo>
                    <a:pt x="51676" y="392722"/>
                  </a:moveTo>
                  <a:lnTo>
                    <a:pt x="49403" y="386930"/>
                  </a:lnTo>
                  <a:lnTo>
                    <a:pt x="47205" y="384670"/>
                  </a:lnTo>
                  <a:lnTo>
                    <a:pt x="40652" y="377952"/>
                  </a:lnTo>
                  <a:lnTo>
                    <a:pt x="40652" y="395173"/>
                  </a:lnTo>
                  <a:lnTo>
                    <a:pt x="40614" y="404964"/>
                  </a:lnTo>
                  <a:lnTo>
                    <a:pt x="39370" y="408762"/>
                  </a:lnTo>
                  <a:lnTo>
                    <a:pt x="34226" y="414464"/>
                  </a:lnTo>
                  <a:lnTo>
                    <a:pt x="30645" y="415886"/>
                  </a:lnTo>
                  <a:lnTo>
                    <a:pt x="21463" y="415886"/>
                  </a:lnTo>
                  <a:lnTo>
                    <a:pt x="17792" y="414464"/>
                  </a:lnTo>
                  <a:lnTo>
                    <a:pt x="15074" y="411632"/>
                  </a:lnTo>
                  <a:lnTo>
                    <a:pt x="12357" y="408762"/>
                  </a:lnTo>
                  <a:lnTo>
                    <a:pt x="11023" y="404964"/>
                  </a:lnTo>
                  <a:lnTo>
                    <a:pt x="11125" y="395173"/>
                  </a:lnTo>
                  <a:lnTo>
                    <a:pt x="12357" y="391731"/>
                  </a:lnTo>
                  <a:lnTo>
                    <a:pt x="17716" y="386067"/>
                  </a:lnTo>
                  <a:lnTo>
                    <a:pt x="21297" y="384670"/>
                  </a:lnTo>
                  <a:lnTo>
                    <a:pt x="30429" y="384670"/>
                  </a:lnTo>
                  <a:lnTo>
                    <a:pt x="34061" y="386029"/>
                  </a:lnTo>
                  <a:lnTo>
                    <a:pt x="39331" y="391477"/>
                  </a:lnTo>
                  <a:lnTo>
                    <a:pt x="40652" y="395173"/>
                  </a:lnTo>
                  <a:lnTo>
                    <a:pt x="40652" y="377952"/>
                  </a:lnTo>
                  <a:lnTo>
                    <a:pt x="40373" y="377659"/>
                  </a:lnTo>
                  <a:lnTo>
                    <a:pt x="39116" y="377151"/>
                  </a:lnTo>
                  <a:lnTo>
                    <a:pt x="34696" y="375361"/>
                  </a:lnTo>
                  <a:lnTo>
                    <a:pt x="26238" y="375361"/>
                  </a:lnTo>
                  <a:lnTo>
                    <a:pt x="24625" y="375500"/>
                  </a:lnTo>
                  <a:lnTo>
                    <a:pt x="21450" y="376110"/>
                  </a:lnTo>
                  <a:lnTo>
                    <a:pt x="19900" y="376555"/>
                  </a:lnTo>
                  <a:lnTo>
                    <a:pt x="18389" y="377151"/>
                  </a:lnTo>
                  <a:lnTo>
                    <a:pt x="22733" y="370967"/>
                  </a:lnTo>
                  <a:lnTo>
                    <a:pt x="27038" y="365480"/>
                  </a:lnTo>
                  <a:lnTo>
                    <a:pt x="35572" y="355828"/>
                  </a:lnTo>
                  <a:lnTo>
                    <a:pt x="40081" y="351332"/>
                  </a:lnTo>
                  <a:lnTo>
                    <a:pt x="44818" y="347192"/>
                  </a:lnTo>
                  <a:lnTo>
                    <a:pt x="30835" y="347192"/>
                  </a:lnTo>
                  <a:lnTo>
                    <a:pt x="2489" y="382930"/>
                  </a:lnTo>
                  <a:lnTo>
                    <a:pt x="0" y="390956"/>
                  </a:lnTo>
                  <a:lnTo>
                    <a:pt x="0" y="406768"/>
                  </a:lnTo>
                  <a:lnTo>
                    <a:pt x="2362" y="413270"/>
                  </a:lnTo>
                  <a:lnTo>
                    <a:pt x="11849" y="423011"/>
                  </a:lnTo>
                  <a:lnTo>
                    <a:pt x="18186" y="425437"/>
                  </a:lnTo>
                  <a:lnTo>
                    <a:pt x="33667" y="425437"/>
                  </a:lnTo>
                  <a:lnTo>
                    <a:pt x="39814" y="423049"/>
                  </a:lnTo>
                  <a:lnTo>
                    <a:pt x="44577" y="418299"/>
                  </a:lnTo>
                  <a:lnTo>
                    <a:pt x="46951" y="415886"/>
                  </a:lnTo>
                  <a:lnTo>
                    <a:pt x="49301" y="413512"/>
                  </a:lnTo>
                  <a:lnTo>
                    <a:pt x="51676" y="407339"/>
                  </a:lnTo>
                  <a:lnTo>
                    <a:pt x="51676" y="392722"/>
                  </a:lnTo>
                  <a:close/>
                </a:path>
                <a:path w="1313179" h="426085">
                  <a:moveTo>
                    <a:pt x="88582" y="0"/>
                  </a:moveTo>
                  <a:lnTo>
                    <a:pt x="78536" y="0"/>
                  </a:lnTo>
                  <a:lnTo>
                    <a:pt x="78536" y="407212"/>
                  </a:lnTo>
                  <a:lnTo>
                    <a:pt x="88582" y="407212"/>
                  </a:lnTo>
                  <a:lnTo>
                    <a:pt x="88582" y="0"/>
                  </a:lnTo>
                  <a:close/>
                </a:path>
                <a:path w="1313179" h="426085">
                  <a:moveTo>
                    <a:pt x="112344" y="0"/>
                  </a:moveTo>
                  <a:lnTo>
                    <a:pt x="103212" y="0"/>
                  </a:lnTo>
                  <a:lnTo>
                    <a:pt x="103212" y="407212"/>
                  </a:lnTo>
                  <a:lnTo>
                    <a:pt x="112344" y="407212"/>
                  </a:lnTo>
                  <a:lnTo>
                    <a:pt x="112344" y="0"/>
                  </a:lnTo>
                  <a:close/>
                </a:path>
                <a:path w="1313179" h="426085">
                  <a:moveTo>
                    <a:pt x="173570" y="0"/>
                  </a:moveTo>
                  <a:lnTo>
                    <a:pt x="151638" y="0"/>
                  </a:lnTo>
                  <a:lnTo>
                    <a:pt x="151638" y="334111"/>
                  </a:lnTo>
                  <a:lnTo>
                    <a:pt x="173570" y="334111"/>
                  </a:lnTo>
                  <a:lnTo>
                    <a:pt x="173570" y="0"/>
                  </a:lnTo>
                  <a:close/>
                </a:path>
                <a:path w="1313179" h="426085">
                  <a:moveTo>
                    <a:pt x="184188" y="377190"/>
                  </a:moveTo>
                  <a:lnTo>
                    <a:pt x="176187" y="351002"/>
                  </a:lnTo>
                  <a:lnTo>
                    <a:pt x="174675" y="349542"/>
                  </a:lnTo>
                  <a:lnTo>
                    <a:pt x="173101" y="348754"/>
                  </a:lnTo>
                  <a:lnTo>
                    <a:pt x="173101" y="394843"/>
                  </a:lnTo>
                  <a:lnTo>
                    <a:pt x="172859" y="399859"/>
                  </a:lnTo>
                  <a:lnTo>
                    <a:pt x="161683" y="416255"/>
                  </a:lnTo>
                  <a:lnTo>
                    <a:pt x="154038" y="416255"/>
                  </a:lnTo>
                  <a:lnTo>
                    <a:pt x="151142" y="415925"/>
                  </a:lnTo>
                  <a:lnTo>
                    <a:pt x="148056" y="414604"/>
                  </a:lnTo>
                  <a:lnTo>
                    <a:pt x="146939" y="413372"/>
                  </a:lnTo>
                  <a:lnTo>
                    <a:pt x="146227" y="411594"/>
                  </a:lnTo>
                  <a:lnTo>
                    <a:pt x="145313" y="409511"/>
                  </a:lnTo>
                  <a:lnTo>
                    <a:pt x="144627" y="406336"/>
                  </a:lnTo>
                  <a:lnTo>
                    <a:pt x="143751" y="397725"/>
                  </a:lnTo>
                  <a:lnTo>
                    <a:pt x="143624" y="394843"/>
                  </a:lnTo>
                  <a:lnTo>
                    <a:pt x="143611" y="377190"/>
                  </a:lnTo>
                  <a:lnTo>
                    <a:pt x="143789" y="373189"/>
                  </a:lnTo>
                  <a:lnTo>
                    <a:pt x="144348" y="368820"/>
                  </a:lnTo>
                  <a:lnTo>
                    <a:pt x="144881" y="364375"/>
                  </a:lnTo>
                  <a:lnTo>
                    <a:pt x="154647" y="355511"/>
                  </a:lnTo>
                  <a:lnTo>
                    <a:pt x="162013" y="355511"/>
                  </a:lnTo>
                  <a:lnTo>
                    <a:pt x="173101" y="394843"/>
                  </a:lnTo>
                  <a:lnTo>
                    <a:pt x="173101" y="348754"/>
                  </a:lnTo>
                  <a:lnTo>
                    <a:pt x="172415" y="348411"/>
                  </a:lnTo>
                  <a:lnTo>
                    <a:pt x="166458" y="346938"/>
                  </a:lnTo>
                  <a:lnTo>
                    <a:pt x="162737" y="346570"/>
                  </a:lnTo>
                  <a:lnTo>
                    <a:pt x="153276" y="346570"/>
                  </a:lnTo>
                  <a:lnTo>
                    <a:pt x="132524" y="394843"/>
                  </a:lnTo>
                  <a:lnTo>
                    <a:pt x="133083" y="401497"/>
                  </a:lnTo>
                  <a:lnTo>
                    <a:pt x="153276" y="425678"/>
                  </a:lnTo>
                  <a:lnTo>
                    <a:pt x="163322" y="425678"/>
                  </a:lnTo>
                  <a:lnTo>
                    <a:pt x="179959" y="416255"/>
                  </a:lnTo>
                  <a:lnTo>
                    <a:pt x="181305" y="412991"/>
                  </a:lnTo>
                  <a:lnTo>
                    <a:pt x="182448" y="407441"/>
                  </a:lnTo>
                  <a:lnTo>
                    <a:pt x="183616" y="401904"/>
                  </a:lnTo>
                  <a:lnTo>
                    <a:pt x="184188" y="394843"/>
                  </a:lnTo>
                  <a:lnTo>
                    <a:pt x="184188" y="377190"/>
                  </a:lnTo>
                  <a:close/>
                </a:path>
                <a:path w="1313179" h="426085">
                  <a:moveTo>
                    <a:pt x="198259" y="0"/>
                  </a:moveTo>
                  <a:lnTo>
                    <a:pt x="189115" y="0"/>
                  </a:lnTo>
                  <a:lnTo>
                    <a:pt x="189115" y="334111"/>
                  </a:lnTo>
                  <a:lnTo>
                    <a:pt x="198259" y="334111"/>
                  </a:lnTo>
                  <a:lnTo>
                    <a:pt x="198259" y="0"/>
                  </a:lnTo>
                  <a:close/>
                </a:path>
                <a:path w="1313179" h="426085">
                  <a:moveTo>
                    <a:pt x="222008" y="0"/>
                  </a:moveTo>
                  <a:lnTo>
                    <a:pt x="212877" y="0"/>
                  </a:lnTo>
                  <a:lnTo>
                    <a:pt x="212877" y="334111"/>
                  </a:lnTo>
                  <a:lnTo>
                    <a:pt x="222008" y="334111"/>
                  </a:lnTo>
                  <a:lnTo>
                    <a:pt x="222008" y="0"/>
                  </a:lnTo>
                  <a:close/>
                </a:path>
                <a:path w="1313179" h="426085">
                  <a:moveTo>
                    <a:pt x="269163" y="377190"/>
                  </a:moveTo>
                  <a:lnTo>
                    <a:pt x="261162" y="351002"/>
                  </a:lnTo>
                  <a:lnTo>
                    <a:pt x="259651" y="349542"/>
                  </a:lnTo>
                  <a:lnTo>
                    <a:pt x="258089" y="348767"/>
                  </a:lnTo>
                  <a:lnTo>
                    <a:pt x="258089" y="394843"/>
                  </a:lnTo>
                  <a:lnTo>
                    <a:pt x="257835" y="399859"/>
                  </a:lnTo>
                  <a:lnTo>
                    <a:pt x="250774" y="415620"/>
                  </a:lnTo>
                  <a:lnTo>
                    <a:pt x="249148" y="416052"/>
                  </a:lnTo>
                  <a:lnTo>
                    <a:pt x="246659" y="416255"/>
                  </a:lnTo>
                  <a:lnTo>
                    <a:pt x="239026" y="416255"/>
                  </a:lnTo>
                  <a:lnTo>
                    <a:pt x="236118" y="415925"/>
                  </a:lnTo>
                  <a:lnTo>
                    <a:pt x="233032" y="414604"/>
                  </a:lnTo>
                  <a:lnTo>
                    <a:pt x="231914" y="413372"/>
                  </a:lnTo>
                  <a:lnTo>
                    <a:pt x="231203" y="411594"/>
                  </a:lnTo>
                  <a:lnTo>
                    <a:pt x="230289" y="409511"/>
                  </a:lnTo>
                  <a:lnTo>
                    <a:pt x="229616" y="406336"/>
                  </a:lnTo>
                  <a:lnTo>
                    <a:pt x="228727" y="397725"/>
                  </a:lnTo>
                  <a:lnTo>
                    <a:pt x="228612" y="394843"/>
                  </a:lnTo>
                  <a:lnTo>
                    <a:pt x="228600" y="377190"/>
                  </a:lnTo>
                  <a:lnTo>
                    <a:pt x="228777" y="373189"/>
                  </a:lnTo>
                  <a:lnTo>
                    <a:pt x="239623" y="355511"/>
                  </a:lnTo>
                  <a:lnTo>
                    <a:pt x="247002" y="355511"/>
                  </a:lnTo>
                  <a:lnTo>
                    <a:pt x="258089" y="394843"/>
                  </a:lnTo>
                  <a:lnTo>
                    <a:pt x="258089" y="348767"/>
                  </a:lnTo>
                  <a:lnTo>
                    <a:pt x="257390" y="348411"/>
                  </a:lnTo>
                  <a:lnTo>
                    <a:pt x="251434" y="346938"/>
                  </a:lnTo>
                  <a:lnTo>
                    <a:pt x="247713" y="346570"/>
                  </a:lnTo>
                  <a:lnTo>
                    <a:pt x="238252" y="346570"/>
                  </a:lnTo>
                  <a:lnTo>
                    <a:pt x="217512" y="394843"/>
                  </a:lnTo>
                  <a:lnTo>
                    <a:pt x="218059" y="401497"/>
                  </a:lnTo>
                  <a:lnTo>
                    <a:pt x="238252" y="425678"/>
                  </a:lnTo>
                  <a:lnTo>
                    <a:pt x="248297" y="425678"/>
                  </a:lnTo>
                  <a:lnTo>
                    <a:pt x="267423" y="407441"/>
                  </a:lnTo>
                  <a:lnTo>
                    <a:pt x="268592" y="401904"/>
                  </a:lnTo>
                  <a:lnTo>
                    <a:pt x="269163" y="394843"/>
                  </a:lnTo>
                  <a:lnTo>
                    <a:pt x="269163" y="377190"/>
                  </a:lnTo>
                  <a:close/>
                </a:path>
                <a:path w="1313179" h="426085">
                  <a:moveTo>
                    <a:pt x="283222" y="0"/>
                  </a:moveTo>
                  <a:lnTo>
                    <a:pt x="249428" y="0"/>
                  </a:lnTo>
                  <a:lnTo>
                    <a:pt x="249428" y="334111"/>
                  </a:lnTo>
                  <a:lnTo>
                    <a:pt x="283222" y="334111"/>
                  </a:lnTo>
                  <a:lnTo>
                    <a:pt x="283222" y="0"/>
                  </a:lnTo>
                  <a:close/>
                </a:path>
                <a:path w="1313179" h="426085">
                  <a:moveTo>
                    <a:pt x="319798" y="0"/>
                  </a:moveTo>
                  <a:lnTo>
                    <a:pt x="310654" y="0"/>
                  </a:lnTo>
                  <a:lnTo>
                    <a:pt x="310654" y="334111"/>
                  </a:lnTo>
                  <a:lnTo>
                    <a:pt x="319798" y="334111"/>
                  </a:lnTo>
                  <a:lnTo>
                    <a:pt x="319798" y="0"/>
                  </a:lnTo>
                  <a:close/>
                </a:path>
                <a:path w="1313179" h="426085">
                  <a:moveTo>
                    <a:pt x="354279" y="364807"/>
                  </a:moveTo>
                  <a:lnTo>
                    <a:pt x="351955" y="358368"/>
                  </a:lnTo>
                  <a:lnTo>
                    <a:pt x="349250" y="355638"/>
                  </a:lnTo>
                  <a:lnTo>
                    <a:pt x="343255" y="349592"/>
                  </a:lnTo>
                  <a:lnTo>
                    <a:pt x="343255" y="366509"/>
                  </a:lnTo>
                  <a:lnTo>
                    <a:pt x="343255" y="375945"/>
                  </a:lnTo>
                  <a:lnTo>
                    <a:pt x="341909" y="379742"/>
                  </a:lnTo>
                  <a:lnTo>
                    <a:pt x="336524" y="385432"/>
                  </a:lnTo>
                  <a:lnTo>
                    <a:pt x="332930" y="386854"/>
                  </a:lnTo>
                  <a:lnTo>
                    <a:pt x="323875" y="386854"/>
                  </a:lnTo>
                  <a:lnTo>
                    <a:pt x="320255" y="385495"/>
                  </a:lnTo>
                  <a:lnTo>
                    <a:pt x="314947" y="380022"/>
                  </a:lnTo>
                  <a:lnTo>
                    <a:pt x="313626" y="376326"/>
                  </a:lnTo>
                  <a:lnTo>
                    <a:pt x="313651" y="366509"/>
                  </a:lnTo>
                  <a:lnTo>
                    <a:pt x="314934" y="362661"/>
                  </a:lnTo>
                  <a:lnTo>
                    <a:pt x="320116" y="357047"/>
                  </a:lnTo>
                  <a:lnTo>
                    <a:pt x="323748" y="355638"/>
                  </a:lnTo>
                  <a:lnTo>
                    <a:pt x="332892" y="355638"/>
                  </a:lnTo>
                  <a:lnTo>
                    <a:pt x="336473" y="357060"/>
                  </a:lnTo>
                  <a:lnTo>
                    <a:pt x="341909" y="362762"/>
                  </a:lnTo>
                  <a:lnTo>
                    <a:pt x="343255" y="366509"/>
                  </a:lnTo>
                  <a:lnTo>
                    <a:pt x="343255" y="349592"/>
                  </a:lnTo>
                  <a:lnTo>
                    <a:pt x="342620" y="348945"/>
                  </a:lnTo>
                  <a:lnTo>
                    <a:pt x="336257" y="346570"/>
                  </a:lnTo>
                  <a:lnTo>
                    <a:pt x="320433" y="346570"/>
                  </a:lnTo>
                  <a:lnTo>
                    <a:pt x="314248" y="348881"/>
                  </a:lnTo>
                  <a:lnTo>
                    <a:pt x="304927" y="358089"/>
                  </a:lnTo>
                  <a:lnTo>
                    <a:pt x="302602" y="364185"/>
                  </a:lnTo>
                  <a:lnTo>
                    <a:pt x="302602" y="378968"/>
                  </a:lnTo>
                  <a:lnTo>
                    <a:pt x="304850" y="384848"/>
                  </a:lnTo>
                  <a:lnTo>
                    <a:pt x="313867" y="394017"/>
                  </a:lnTo>
                  <a:lnTo>
                    <a:pt x="319582" y="396290"/>
                  </a:lnTo>
                  <a:lnTo>
                    <a:pt x="328168" y="396290"/>
                  </a:lnTo>
                  <a:lnTo>
                    <a:pt x="335889" y="394335"/>
                  </a:lnTo>
                  <a:lnTo>
                    <a:pt x="332790" y="398818"/>
                  </a:lnTo>
                  <a:lnTo>
                    <a:pt x="329069" y="403555"/>
                  </a:lnTo>
                  <a:lnTo>
                    <a:pt x="320421" y="413499"/>
                  </a:lnTo>
                  <a:lnTo>
                    <a:pt x="315353" y="418846"/>
                  </a:lnTo>
                  <a:lnTo>
                    <a:pt x="309587" y="424586"/>
                  </a:lnTo>
                  <a:lnTo>
                    <a:pt x="324154" y="424586"/>
                  </a:lnTo>
                  <a:lnTo>
                    <a:pt x="348081" y="394335"/>
                  </a:lnTo>
                  <a:lnTo>
                    <a:pt x="351891" y="387781"/>
                  </a:lnTo>
                  <a:lnTo>
                    <a:pt x="352183" y="386854"/>
                  </a:lnTo>
                  <a:lnTo>
                    <a:pt x="354279" y="380111"/>
                  </a:lnTo>
                  <a:lnTo>
                    <a:pt x="354279" y="364807"/>
                  </a:lnTo>
                  <a:close/>
                </a:path>
                <a:path w="1313179" h="426085">
                  <a:moveTo>
                    <a:pt x="368223" y="0"/>
                  </a:moveTo>
                  <a:lnTo>
                    <a:pt x="335330" y="0"/>
                  </a:lnTo>
                  <a:lnTo>
                    <a:pt x="335330" y="334111"/>
                  </a:lnTo>
                  <a:lnTo>
                    <a:pt x="368223" y="334111"/>
                  </a:lnTo>
                  <a:lnTo>
                    <a:pt x="368223" y="0"/>
                  </a:lnTo>
                  <a:close/>
                </a:path>
                <a:path w="1313179" h="426085">
                  <a:moveTo>
                    <a:pt x="429463" y="0"/>
                  </a:moveTo>
                  <a:lnTo>
                    <a:pt x="420319" y="0"/>
                  </a:lnTo>
                  <a:lnTo>
                    <a:pt x="420319" y="334111"/>
                  </a:lnTo>
                  <a:lnTo>
                    <a:pt x="429463" y="334111"/>
                  </a:lnTo>
                  <a:lnTo>
                    <a:pt x="429463" y="0"/>
                  </a:lnTo>
                  <a:close/>
                </a:path>
                <a:path w="1313179" h="426085">
                  <a:moveTo>
                    <a:pt x="440055" y="392722"/>
                  </a:moveTo>
                  <a:lnTo>
                    <a:pt x="437794" y="386930"/>
                  </a:lnTo>
                  <a:lnTo>
                    <a:pt x="435597" y="384670"/>
                  </a:lnTo>
                  <a:lnTo>
                    <a:pt x="429031" y="377952"/>
                  </a:lnTo>
                  <a:lnTo>
                    <a:pt x="429031" y="395173"/>
                  </a:lnTo>
                  <a:lnTo>
                    <a:pt x="428993" y="404964"/>
                  </a:lnTo>
                  <a:lnTo>
                    <a:pt x="427748" y="408762"/>
                  </a:lnTo>
                  <a:lnTo>
                    <a:pt x="422605" y="414464"/>
                  </a:lnTo>
                  <a:lnTo>
                    <a:pt x="419023" y="415886"/>
                  </a:lnTo>
                  <a:lnTo>
                    <a:pt x="409841" y="415886"/>
                  </a:lnTo>
                  <a:lnTo>
                    <a:pt x="406171" y="414464"/>
                  </a:lnTo>
                  <a:lnTo>
                    <a:pt x="403453" y="411632"/>
                  </a:lnTo>
                  <a:lnTo>
                    <a:pt x="400748" y="408762"/>
                  </a:lnTo>
                  <a:lnTo>
                    <a:pt x="399402" y="404964"/>
                  </a:lnTo>
                  <a:lnTo>
                    <a:pt x="399516" y="395173"/>
                  </a:lnTo>
                  <a:lnTo>
                    <a:pt x="400748" y="391731"/>
                  </a:lnTo>
                  <a:lnTo>
                    <a:pt x="406095" y="386067"/>
                  </a:lnTo>
                  <a:lnTo>
                    <a:pt x="409689" y="384670"/>
                  </a:lnTo>
                  <a:lnTo>
                    <a:pt x="418807" y="384670"/>
                  </a:lnTo>
                  <a:lnTo>
                    <a:pt x="422440" y="386029"/>
                  </a:lnTo>
                  <a:lnTo>
                    <a:pt x="427710" y="391477"/>
                  </a:lnTo>
                  <a:lnTo>
                    <a:pt x="429031" y="395173"/>
                  </a:lnTo>
                  <a:lnTo>
                    <a:pt x="429031" y="377952"/>
                  </a:lnTo>
                  <a:lnTo>
                    <a:pt x="428752" y="377659"/>
                  </a:lnTo>
                  <a:lnTo>
                    <a:pt x="427507" y="377151"/>
                  </a:lnTo>
                  <a:lnTo>
                    <a:pt x="423075" y="375361"/>
                  </a:lnTo>
                  <a:lnTo>
                    <a:pt x="414629" y="375361"/>
                  </a:lnTo>
                  <a:lnTo>
                    <a:pt x="413016" y="375500"/>
                  </a:lnTo>
                  <a:lnTo>
                    <a:pt x="409829" y="376110"/>
                  </a:lnTo>
                  <a:lnTo>
                    <a:pt x="408279" y="376555"/>
                  </a:lnTo>
                  <a:lnTo>
                    <a:pt x="406768" y="377151"/>
                  </a:lnTo>
                  <a:lnTo>
                    <a:pt x="411111" y="370967"/>
                  </a:lnTo>
                  <a:lnTo>
                    <a:pt x="415417" y="365480"/>
                  </a:lnTo>
                  <a:lnTo>
                    <a:pt x="423951" y="355828"/>
                  </a:lnTo>
                  <a:lnTo>
                    <a:pt x="428459" y="351332"/>
                  </a:lnTo>
                  <a:lnTo>
                    <a:pt x="433197" y="347192"/>
                  </a:lnTo>
                  <a:lnTo>
                    <a:pt x="419214" y="347192"/>
                  </a:lnTo>
                  <a:lnTo>
                    <a:pt x="390867" y="382930"/>
                  </a:lnTo>
                  <a:lnTo>
                    <a:pt x="388378" y="390956"/>
                  </a:lnTo>
                  <a:lnTo>
                    <a:pt x="388378" y="406768"/>
                  </a:lnTo>
                  <a:lnTo>
                    <a:pt x="390740" y="413270"/>
                  </a:lnTo>
                  <a:lnTo>
                    <a:pt x="400227" y="423011"/>
                  </a:lnTo>
                  <a:lnTo>
                    <a:pt x="406565" y="425437"/>
                  </a:lnTo>
                  <a:lnTo>
                    <a:pt x="422046" y="425437"/>
                  </a:lnTo>
                  <a:lnTo>
                    <a:pt x="440055" y="407339"/>
                  </a:lnTo>
                  <a:lnTo>
                    <a:pt x="440055" y="392722"/>
                  </a:lnTo>
                  <a:close/>
                </a:path>
                <a:path w="1313179" h="426085">
                  <a:moveTo>
                    <a:pt x="453212" y="0"/>
                  </a:moveTo>
                  <a:lnTo>
                    <a:pt x="444080" y="0"/>
                  </a:lnTo>
                  <a:lnTo>
                    <a:pt x="444080" y="334111"/>
                  </a:lnTo>
                  <a:lnTo>
                    <a:pt x="453212" y="334111"/>
                  </a:lnTo>
                  <a:lnTo>
                    <a:pt x="453212" y="0"/>
                  </a:lnTo>
                  <a:close/>
                </a:path>
                <a:path w="1313179" h="426085">
                  <a:moveTo>
                    <a:pt x="502551" y="0"/>
                  </a:moveTo>
                  <a:lnTo>
                    <a:pt x="480631" y="0"/>
                  </a:lnTo>
                  <a:lnTo>
                    <a:pt x="480631" y="334111"/>
                  </a:lnTo>
                  <a:lnTo>
                    <a:pt x="502551" y="334111"/>
                  </a:lnTo>
                  <a:lnTo>
                    <a:pt x="502551" y="0"/>
                  </a:lnTo>
                  <a:close/>
                </a:path>
                <a:path w="1313179" h="426085">
                  <a:moveTo>
                    <a:pt x="509625" y="347802"/>
                  </a:moveTo>
                  <a:lnTo>
                    <a:pt x="497967" y="347802"/>
                  </a:lnTo>
                  <a:lnTo>
                    <a:pt x="479869" y="362762"/>
                  </a:lnTo>
                  <a:lnTo>
                    <a:pt x="479869" y="376339"/>
                  </a:lnTo>
                  <a:lnTo>
                    <a:pt x="498475" y="360070"/>
                  </a:lnTo>
                  <a:lnTo>
                    <a:pt x="498475" y="424586"/>
                  </a:lnTo>
                  <a:lnTo>
                    <a:pt x="509625" y="424586"/>
                  </a:lnTo>
                  <a:lnTo>
                    <a:pt x="509625" y="347802"/>
                  </a:lnTo>
                  <a:close/>
                </a:path>
                <a:path w="1313179" h="426085">
                  <a:moveTo>
                    <a:pt x="539127" y="0"/>
                  </a:moveTo>
                  <a:lnTo>
                    <a:pt x="529983" y="0"/>
                  </a:lnTo>
                  <a:lnTo>
                    <a:pt x="529983" y="334111"/>
                  </a:lnTo>
                  <a:lnTo>
                    <a:pt x="539127" y="334111"/>
                  </a:lnTo>
                  <a:lnTo>
                    <a:pt x="539127" y="0"/>
                  </a:lnTo>
                  <a:close/>
                </a:path>
                <a:path w="1313179" h="426085">
                  <a:moveTo>
                    <a:pt x="575665" y="0"/>
                  </a:moveTo>
                  <a:lnTo>
                    <a:pt x="553745" y="0"/>
                  </a:lnTo>
                  <a:lnTo>
                    <a:pt x="553745" y="334111"/>
                  </a:lnTo>
                  <a:lnTo>
                    <a:pt x="575665" y="334111"/>
                  </a:lnTo>
                  <a:lnTo>
                    <a:pt x="575665" y="0"/>
                  </a:lnTo>
                  <a:close/>
                </a:path>
                <a:path w="1313179" h="426085">
                  <a:moveTo>
                    <a:pt x="606107" y="390194"/>
                  </a:moveTo>
                  <a:lnTo>
                    <a:pt x="603605" y="384251"/>
                  </a:lnTo>
                  <a:lnTo>
                    <a:pt x="593598" y="375069"/>
                  </a:lnTo>
                  <a:lnTo>
                    <a:pt x="587146" y="372783"/>
                  </a:lnTo>
                  <a:lnTo>
                    <a:pt x="574027" y="372910"/>
                  </a:lnTo>
                  <a:lnTo>
                    <a:pt x="574865" y="356984"/>
                  </a:lnTo>
                  <a:lnTo>
                    <a:pt x="603783" y="356984"/>
                  </a:lnTo>
                  <a:lnTo>
                    <a:pt x="603783" y="347802"/>
                  </a:lnTo>
                  <a:lnTo>
                    <a:pt x="565327" y="347802"/>
                  </a:lnTo>
                  <a:lnTo>
                    <a:pt x="562889" y="383070"/>
                  </a:lnTo>
                  <a:lnTo>
                    <a:pt x="572401" y="382041"/>
                  </a:lnTo>
                  <a:lnTo>
                    <a:pt x="581787" y="381965"/>
                  </a:lnTo>
                  <a:lnTo>
                    <a:pt x="586511" y="383286"/>
                  </a:lnTo>
                  <a:lnTo>
                    <a:pt x="593369" y="388645"/>
                  </a:lnTo>
                  <a:lnTo>
                    <a:pt x="595083" y="392277"/>
                  </a:lnTo>
                  <a:lnTo>
                    <a:pt x="595083" y="402945"/>
                  </a:lnTo>
                  <a:lnTo>
                    <a:pt x="592594" y="407644"/>
                  </a:lnTo>
                  <a:lnTo>
                    <a:pt x="582676" y="414337"/>
                  </a:lnTo>
                  <a:lnTo>
                    <a:pt x="575691" y="416013"/>
                  </a:lnTo>
                  <a:lnTo>
                    <a:pt x="566699" y="416013"/>
                  </a:lnTo>
                  <a:lnTo>
                    <a:pt x="562635" y="415886"/>
                  </a:lnTo>
                  <a:lnTo>
                    <a:pt x="562635" y="425437"/>
                  </a:lnTo>
                  <a:lnTo>
                    <a:pt x="565556" y="425437"/>
                  </a:lnTo>
                  <a:lnTo>
                    <a:pt x="574560" y="424967"/>
                  </a:lnTo>
                  <a:lnTo>
                    <a:pt x="606107" y="406196"/>
                  </a:lnTo>
                  <a:lnTo>
                    <a:pt x="606107" y="390194"/>
                  </a:lnTo>
                  <a:close/>
                </a:path>
                <a:path w="1313179" h="426085">
                  <a:moveTo>
                    <a:pt x="624103" y="0"/>
                  </a:moveTo>
                  <a:lnTo>
                    <a:pt x="614972" y="0"/>
                  </a:lnTo>
                  <a:lnTo>
                    <a:pt x="614972" y="334111"/>
                  </a:lnTo>
                  <a:lnTo>
                    <a:pt x="624103" y="334111"/>
                  </a:lnTo>
                  <a:lnTo>
                    <a:pt x="624103" y="0"/>
                  </a:lnTo>
                  <a:close/>
                </a:path>
                <a:path w="1313179" h="426085">
                  <a:moveTo>
                    <a:pt x="648779" y="0"/>
                  </a:moveTo>
                  <a:lnTo>
                    <a:pt x="639635" y="0"/>
                  </a:lnTo>
                  <a:lnTo>
                    <a:pt x="639635" y="407212"/>
                  </a:lnTo>
                  <a:lnTo>
                    <a:pt x="648779" y="407212"/>
                  </a:lnTo>
                  <a:lnTo>
                    <a:pt x="648779" y="0"/>
                  </a:lnTo>
                  <a:close/>
                </a:path>
                <a:path w="1313179" h="426085">
                  <a:moveTo>
                    <a:pt x="672528" y="0"/>
                  </a:moveTo>
                  <a:lnTo>
                    <a:pt x="663397" y="0"/>
                  </a:lnTo>
                  <a:lnTo>
                    <a:pt x="663397" y="407212"/>
                  </a:lnTo>
                  <a:lnTo>
                    <a:pt x="672528" y="407212"/>
                  </a:lnTo>
                  <a:lnTo>
                    <a:pt x="672528" y="0"/>
                  </a:lnTo>
                  <a:close/>
                </a:path>
                <a:path w="1313179" h="426085">
                  <a:moveTo>
                    <a:pt x="709079" y="0"/>
                  </a:moveTo>
                  <a:lnTo>
                    <a:pt x="688073" y="0"/>
                  </a:lnTo>
                  <a:lnTo>
                    <a:pt x="688073" y="334111"/>
                  </a:lnTo>
                  <a:lnTo>
                    <a:pt x="709079" y="334111"/>
                  </a:lnTo>
                  <a:lnTo>
                    <a:pt x="709079" y="0"/>
                  </a:lnTo>
                  <a:close/>
                </a:path>
                <a:path w="1313179" h="426085">
                  <a:moveTo>
                    <a:pt x="728929" y="347802"/>
                  </a:moveTo>
                  <a:lnTo>
                    <a:pt x="717283" y="347802"/>
                  </a:lnTo>
                  <a:lnTo>
                    <a:pt x="699173" y="362762"/>
                  </a:lnTo>
                  <a:lnTo>
                    <a:pt x="699173" y="376339"/>
                  </a:lnTo>
                  <a:lnTo>
                    <a:pt x="717791" y="360070"/>
                  </a:lnTo>
                  <a:lnTo>
                    <a:pt x="717791" y="424586"/>
                  </a:lnTo>
                  <a:lnTo>
                    <a:pt x="728929" y="424586"/>
                  </a:lnTo>
                  <a:lnTo>
                    <a:pt x="728929" y="347802"/>
                  </a:lnTo>
                  <a:close/>
                </a:path>
                <a:path w="1313179" h="426085">
                  <a:moveTo>
                    <a:pt x="758444" y="0"/>
                  </a:moveTo>
                  <a:lnTo>
                    <a:pt x="736511" y="0"/>
                  </a:lnTo>
                  <a:lnTo>
                    <a:pt x="736511" y="334111"/>
                  </a:lnTo>
                  <a:lnTo>
                    <a:pt x="758444" y="334111"/>
                  </a:lnTo>
                  <a:lnTo>
                    <a:pt x="758444" y="0"/>
                  </a:lnTo>
                  <a:close/>
                </a:path>
                <a:path w="1313179" h="426085">
                  <a:moveTo>
                    <a:pt x="782205" y="0"/>
                  </a:moveTo>
                  <a:lnTo>
                    <a:pt x="773061" y="0"/>
                  </a:lnTo>
                  <a:lnTo>
                    <a:pt x="773061" y="334111"/>
                  </a:lnTo>
                  <a:lnTo>
                    <a:pt x="782205" y="334111"/>
                  </a:lnTo>
                  <a:lnTo>
                    <a:pt x="782205" y="0"/>
                  </a:lnTo>
                  <a:close/>
                </a:path>
                <a:path w="1313179" h="426085">
                  <a:moveTo>
                    <a:pt x="828624" y="397891"/>
                  </a:moveTo>
                  <a:lnTo>
                    <a:pt x="818578" y="397891"/>
                  </a:lnTo>
                  <a:lnTo>
                    <a:pt x="818578" y="381723"/>
                  </a:lnTo>
                  <a:lnTo>
                    <a:pt x="808291" y="381723"/>
                  </a:lnTo>
                  <a:lnTo>
                    <a:pt x="808291" y="397891"/>
                  </a:lnTo>
                  <a:lnTo>
                    <a:pt x="788835" y="397891"/>
                  </a:lnTo>
                  <a:lnTo>
                    <a:pt x="812723" y="347192"/>
                  </a:lnTo>
                  <a:lnTo>
                    <a:pt x="801700" y="347192"/>
                  </a:lnTo>
                  <a:lnTo>
                    <a:pt x="778776" y="395947"/>
                  </a:lnTo>
                  <a:lnTo>
                    <a:pt x="778776" y="407314"/>
                  </a:lnTo>
                  <a:lnTo>
                    <a:pt x="808291" y="407314"/>
                  </a:lnTo>
                  <a:lnTo>
                    <a:pt x="808291" y="424586"/>
                  </a:lnTo>
                  <a:lnTo>
                    <a:pt x="818578" y="424586"/>
                  </a:lnTo>
                  <a:lnTo>
                    <a:pt x="818578" y="407314"/>
                  </a:lnTo>
                  <a:lnTo>
                    <a:pt x="828624" y="407314"/>
                  </a:lnTo>
                  <a:lnTo>
                    <a:pt x="828624" y="397891"/>
                  </a:lnTo>
                  <a:close/>
                </a:path>
                <a:path w="1313179" h="426085">
                  <a:moveTo>
                    <a:pt x="831545" y="0"/>
                  </a:moveTo>
                  <a:lnTo>
                    <a:pt x="797725" y="0"/>
                  </a:lnTo>
                  <a:lnTo>
                    <a:pt x="797725" y="334111"/>
                  </a:lnTo>
                  <a:lnTo>
                    <a:pt x="831545" y="334111"/>
                  </a:lnTo>
                  <a:lnTo>
                    <a:pt x="831545" y="0"/>
                  </a:lnTo>
                  <a:close/>
                </a:path>
                <a:path w="1313179" h="426085">
                  <a:moveTo>
                    <a:pt x="879970" y="0"/>
                  </a:moveTo>
                  <a:lnTo>
                    <a:pt x="858964" y="0"/>
                  </a:lnTo>
                  <a:lnTo>
                    <a:pt x="858964" y="334111"/>
                  </a:lnTo>
                  <a:lnTo>
                    <a:pt x="879970" y="334111"/>
                  </a:lnTo>
                  <a:lnTo>
                    <a:pt x="879970" y="0"/>
                  </a:lnTo>
                  <a:close/>
                </a:path>
                <a:path w="1313179" h="426085">
                  <a:moveTo>
                    <a:pt x="912799" y="361200"/>
                  </a:moveTo>
                  <a:lnTo>
                    <a:pt x="910577" y="356057"/>
                  </a:lnTo>
                  <a:lnTo>
                    <a:pt x="901700" y="348488"/>
                  </a:lnTo>
                  <a:lnTo>
                    <a:pt x="895616" y="346583"/>
                  </a:lnTo>
                  <a:lnTo>
                    <a:pt x="884034" y="346583"/>
                  </a:lnTo>
                  <a:lnTo>
                    <a:pt x="880389" y="347027"/>
                  </a:lnTo>
                  <a:lnTo>
                    <a:pt x="873658" y="348869"/>
                  </a:lnTo>
                  <a:lnTo>
                    <a:pt x="870483" y="350253"/>
                  </a:lnTo>
                  <a:lnTo>
                    <a:pt x="867498" y="352120"/>
                  </a:lnTo>
                  <a:lnTo>
                    <a:pt x="867498" y="364096"/>
                  </a:lnTo>
                  <a:lnTo>
                    <a:pt x="872007" y="361086"/>
                  </a:lnTo>
                  <a:lnTo>
                    <a:pt x="875944" y="358889"/>
                  </a:lnTo>
                  <a:lnTo>
                    <a:pt x="882688" y="356095"/>
                  </a:lnTo>
                  <a:lnTo>
                    <a:pt x="885723" y="355409"/>
                  </a:lnTo>
                  <a:lnTo>
                    <a:pt x="892200" y="355409"/>
                  </a:lnTo>
                  <a:lnTo>
                    <a:pt x="895299" y="356463"/>
                  </a:lnTo>
                  <a:lnTo>
                    <a:pt x="900201" y="360692"/>
                  </a:lnTo>
                  <a:lnTo>
                    <a:pt x="901420" y="363296"/>
                  </a:lnTo>
                  <a:lnTo>
                    <a:pt x="901420" y="369201"/>
                  </a:lnTo>
                  <a:lnTo>
                    <a:pt x="900620" y="371729"/>
                  </a:lnTo>
                  <a:lnTo>
                    <a:pt x="897483" y="376237"/>
                  </a:lnTo>
                  <a:lnTo>
                    <a:pt x="894600" y="378764"/>
                  </a:lnTo>
                  <a:lnTo>
                    <a:pt x="881659" y="387464"/>
                  </a:lnTo>
                  <a:lnTo>
                    <a:pt x="875919" y="391363"/>
                  </a:lnTo>
                  <a:lnTo>
                    <a:pt x="871867" y="395681"/>
                  </a:lnTo>
                  <a:lnTo>
                    <a:pt x="867143" y="405117"/>
                  </a:lnTo>
                  <a:lnTo>
                    <a:pt x="865962" y="411467"/>
                  </a:lnTo>
                  <a:lnTo>
                    <a:pt x="865962" y="419442"/>
                  </a:lnTo>
                  <a:lnTo>
                    <a:pt x="866152" y="423976"/>
                  </a:lnTo>
                  <a:lnTo>
                    <a:pt x="911580" y="423976"/>
                  </a:lnTo>
                  <a:lnTo>
                    <a:pt x="911580" y="414667"/>
                  </a:lnTo>
                  <a:lnTo>
                    <a:pt x="877658" y="414667"/>
                  </a:lnTo>
                  <a:lnTo>
                    <a:pt x="877658" y="408914"/>
                  </a:lnTo>
                  <a:lnTo>
                    <a:pt x="878573" y="405765"/>
                  </a:lnTo>
                  <a:lnTo>
                    <a:pt x="882294" y="400316"/>
                  </a:lnTo>
                  <a:lnTo>
                    <a:pt x="885736" y="397294"/>
                  </a:lnTo>
                  <a:lnTo>
                    <a:pt x="903173" y="385851"/>
                  </a:lnTo>
                  <a:lnTo>
                    <a:pt x="906995" y="382422"/>
                  </a:lnTo>
                  <a:lnTo>
                    <a:pt x="911644" y="375640"/>
                  </a:lnTo>
                  <a:lnTo>
                    <a:pt x="912799" y="371868"/>
                  </a:lnTo>
                  <a:lnTo>
                    <a:pt x="912799" y="361200"/>
                  </a:lnTo>
                  <a:close/>
                </a:path>
                <a:path w="1313179" h="426085">
                  <a:moveTo>
                    <a:pt x="916508" y="0"/>
                  </a:moveTo>
                  <a:lnTo>
                    <a:pt x="895502" y="0"/>
                  </a:lnTo>
                  <a:lnTo>
                    <a:pt x="895502" y="334111"/>
                  </a:lnTo>
                  <a:lnTo>
                    <a:pt x="916508" y="334111"/>
                  </a:lnTo>
                  <a:lnTo>
                    <a:pt x="916508" y="0"/>
                  </a:lnTo>
                  <a:close/>
                </a:path>
                <a:path w="1313179" h="426085">
                  <a:moveTo>
                    <a:pt x="953084" y="0"/>
                  </a:moveTo>
                  <a:lnTo>
                    <a:pt x="943952" y="0"/>
                  </a:lnTo>
                  <a:lnTo>
                    <a:pt x="943952" y="334111"/>
                  </a:lnTo>
                  <a:lnTo>
                    <a:pt x="953084" y="334111"/>
                  </a:lnTo>
                  <a:lnTo>
                    <a:pt x="953084" y="0"/>
                  </a:lnTo>
                  <a:close/>
                </a:path>
                <a:path w="1313179" h="426085">
                  <a:moveTo>
                    <a:pt x="996327" y="390194"/>
                  </a:moveTo>
                  <a:lnTo>
                    <a:pt x="993813" y="384251"/>
                  </a:lnTo>
                  <a:lnTo>
                    <a:pt x="983818" y="375069"/>
                  </a:lnTo>
                  <a:lnTo>
                    <a:pt x="977366" y="372783"/>
                  </a:lnTo>
                  <a:lnTo>
                    <a:pt x="964247" y="372910"/>
                  </a:lnTo>
                  <a:lnTo>
                    <a:pt x="965073" y="356984"/>
                  </a:lnTo>
                  <a:lnTo>
                    <a:pt x="994003" y="356984"/>
                  </a:lnTo>
                  <a:lnTo>
                    <a:pt x="994003" y="347802"/>
                  </a:lnTo>
                  <a:lnTo>
                    <a:pt x="955548" y="347802"/>
                  </a:lnTo>
                  <a:lnTo>
                    <a:pt x="953096" y="383070"/>
                  </a:lnTo>
                  <a:lnTo>
                    <a:pt x="962609" y="382041"/>
                  </a:lnTo>
                  <a:lnTo>
                    <a:pt x="971994" y="381965"/>
                  </a:lnTo>
                  <a:lnTo>
                    <a:pt x="976731" y="383286"/>
                  </a:lnTo>
                  <a:lnTo>
                    <a:pt x="983589" y="388645"/>
                  </a:lnTo>
                  <a:lnTo>
                    <a:pt x="985304" y="392277"/>
                  </a:lnTo>
                  <a:lnTo>
                    <a:pt x="985304" y="402945"/>
                  </a:lnTo>
                  <a:lnTo>
                    <a:pt x="982814" y="407644"/>
                  </a:lnTo>
                  <a:lnTo>
                    <a:pt x="972896" y="414337"/>
                  </a:lnTo>
                  <a:lnTo>
                    <a:pt x="965911" y="416013"/>
                  </a:lnTo>
                  <a:lnTo>
                    <a:pt x="956906" y="416013"/>
                  </a:lnTo>
                  <a:lnTo>
                    <a:pt x="952855" y="415886"/>
                  </a:lnTo>
                  <a:lnTo>
                    <a:pt x="952855" y="425437"/>
                  </a:lnTo>
                  <a:lnTo>
                    <a:pt x="955776" y="425437"/>
                  </a:lnTo>
                  <a:lnTo>
                    <a:pt x="964768" y="424967"/>
                  </a:lnTo>
                  <a:lnTo>
                    <a:pt x="996327" y="406196"/>
                  </a:lnTo>
                  <a:lnTo>
                    <a:pt x="996327" y="390194"/>
                  </a:lnTo>
                  <a:close/>
                </a:path>
                <a:path w="1313179" h="426085">
                  <a:moveTo>
                    <a:pt x="1014310" y="0"/>
                  </a:moveTo>
                  <a:lnTo>
                    <a:pt x="980503" y="0"/>
                  </a:lnTo>
                  <a:lnTo>
                    <a:pt x="980503" y="334111"/>
                  </a:lnTo>
                  <a:lnTo>
                    <a:pt x="1014310" y="334111"/>
                  </a:lnTo>
                  <a:lnTo>
                    <a:pt x="1014310" y="0"/>
                  </a:lnTo>
                  <a:close/>
                </a:path>
                <a:path w="1313179" h="426085">
                  <a:moveTo>
                    <a:pt x="1038072" y="0"/>
                  </a:moveTo>
                  <a:lnTo>
                    <a:pt x="1028941" y="0"/>
                  </a:lnTo>
                  <a:lnTo>
                    <a:pt x="1028941" y="334111"/>
                  </a:lnTo>
                  <a:lnTo>
                    <a:pt x="1038072" y="334111"/>
                  </a:lnTo>
                  <a:lnTo>
                    <a:pt x="1038072" y="0"/>
                  </a:lnTo>
                  <a:close/>
                </a:path>
                <a:path w="1313179" h="426085">
                  <a:moveTo>
                    <a:pt x="1084503" y="397891"/>
                  </a:moveTo>
                  <a:lnTo>
                    <a:pt x="1074458" y="397891"/>
                  </a:lnTo>
                  <a:lnTo>
                    <a:pt x="1074458" y="381723"/>
                  </a:lnTo>
                  <a:lnTo>
                    <a:pt x="1064171" y="381723"/>
                  </a:lnTo>
                  <a:lnTo>
                    <a:pt x="1064171" y="397891"/>
                  </a:lnTo>
                  <a:lnTo>
                    <a:pt x="1044714" y="397891"/>
                  </a:lnTo>
                  <a:lnTo>
                    <a:pt x="1068603" y="347192"/>
                  </a:lnTo>
                  <a:lnTo>
                    <a:pt x="1057579" y="347192"/>
                  </a:lnTo>
                  <a:lnTo>
                    <a:pt x="1034656" y="395947"/>
                  </a:lnTo>
                  <a:lnTo>
                    <a:pt x="1034656" y="407314"/>
                  </a:lnTo>
                  <a:lnTo>
                    <a:pt x="1064171" y="407314"/>
                  </a:lnTo>
                  <a:lnTo>
                    <a:pt x="1064171" y="424586"/>
                  </a:lnTo>
                  <a:lnTo>
                    <a:pt x="1074458" y="424586"/>
                  </a:lnTo>
                  <a:lnTo>
                    <a:pt x="1074458" y="407314"/>
                  </a:lnTo>
                  <a:lnTo>
                    <a:pt x="1084503" y="407314"/>
                  </a:lnTo>
                  <a:lnTo>
                    <a:pt x="1084503" y="397891"/>
                  </a:lnTo>
                  <a:close/>
                </a:path>
                <a:path w="1313179" h="426085">
                  <a:moveTo>
                    <a:pt x="1087412" y="0"/>
                  </a:moveTo>
                  <a:lnTo>
                    <a:pt x="1053604" y="0"/>
                  </a:lnTo>
                  <a:lnTo>
                    <a:pt x="1053604" y="334111"/>
                  </a:lnTo>
                  <a:lnTo>
                    <a:pt x="1087412" y="334111"/>
                  </a:lnTo>
                  <a:lnTo>
                    <a:pt x="1087412" y="0"/>
                  </a:lnTo>
                  <a:close/>
                </a:path>
                <a:path w="1313179" h="426085">
                  <a:moveTo>
                    <a:pt x="1123975" y="0"/>
                  </a:moveTo>
                  <a:lnTo>
                    <a:pt x="1114844" y="0"/>
                  </a:lnTo>
                  <a:lnTo>
                    <a:pt x="1114844" y="334111"/>
                  </a:lnTo>
                  <a:lnTo>
                    <a:pt x="1123975" y="334111"/>
                  </a:lnTo>
                  <a:lnTo>
                    <a:pt x="1123975" y="0"/>
                  </a:lnTo>
                  <a:close/>
                </a:path>
                <a:path w="1313179" h="426085">
                  <a:moveTo>
                    <a:pt x="1169174" y="393992"/>
                  </a:moveTo>
                  <a:lnTo>
                    <a:pt x="1167180" y="388594"/>
                  </a:lnTo>
                  <a:lnTo>
                    <a:pt x="1159154" y="380504"/>
                  </a:lnTo>
                  <a:lnTo>
                    <a:pt x="1153668" y="378333"/>
                  </a:lnTo>
                  <a:lnTo>
                    <a:pt x="1146644" y="378040"/>
                  </a:lnTo>
                  <a:lnTo>
                    <a:pt x="1166355" y="358330"/>
                  </a:lnTo>
                  <a:lnTo>
                    <a:pt x="1166355" y="347802"/>
                  </a:lnTo>
                  <a:lnTo>
                    <a:pt x="1120317" y="347802"/>
                  </a:lnTo>
                  <a:lnTo>
                    <a:pt x="1120317" y="357111"/>
                  </a:lnTo>
                  <a:lnTo>
                    <a:pt x="1152994" y="357111"/>
                  </a:lnTo>
                  <a:lnTo>
                    <a:pt x="1132382" y="378167"/>
                  </a:lnTo>
                  <a:lnTo>
                    <a:pt x="1132446" y="385876"/>
                  </a:lnTo>
                  <a:lnTo>
                    <a:pt x="1143774" y="385635"/>
                  </a:lnTo>
                  <a:lnTo>
                    <a:pt x="1149210" y="386803"/>
                  </a:lnTo>
                  <a:lnTo>
                    <a:pt x="1156182" y="391477"/>
                  </a:lnTo>
                  <a:lnTo>
                    <a:pt x="1157909" y="395109"/>
                  </a:lnTo>
                  <a:lnTo>
                    <a:pt x="1157909" y="404863"/>
                  </a:lnTo>
                  <a:lnTo>
                    <a:pt x="1156271" y="408762"/>
                  </a:lnTo>
                  <a:lnTo>
                    <a:pt x="1149794" y="414667"/>
                  </a:lnTo>
                  <a:lnTo>
                    <a:pt x="1145476" y="416128"/>
                  </a:lnTo>
                  <a:lnTo>
                    <a:pt x="1136827" y="416128"/>
                  </a:lnTo>
                  <a:lnTo>
                    <a:pt x="1133538" y="415683"/>
                  </a:lnTo>
                  <a:lnTo>
                    <a:pt x="1127036" y="413931"/>
                  </a:lnTo>
                  <a:lnTo>
                    <a:pt x="1123708" y="412584"/>
                  </a:lnTo>
                  <a:lnTo>
                    <a:pt x="1120317" y="410743"/>
                  </a:lnTo>
                  <a:lnTo>
                    <a:pt x="1120317" y="421779"/>
                  </a:lnTo>
                  <a:lnTo>
                    <a:pt x="1123784" y="423087"/>
                  </a:lnTo>
                  <a:lnTo>
                    <a:pt x="1127112" y="424065"/>
                  </a:lnTo>
                  <a:lnTo>
                    <a:pt x="1133500" y="425348"/>
                  </a:lnTo>
                  <a:lnTo>
                    <a:pt x="1136523" y="425678"/>
                  </a:lnTo>
                  <a:lnTo>
                    <a:pt x="1148600" y="425678"/>
                  </a:lnTo>
                  <a:lnTo>
                    <a:pt x="1155865" y="423456"/>
                  </a:lnTo>
                  <a:lnTo>
                    <a:pt x="1166520" y="414515"/>
                  </a:lnTo>
                  <a:lnTo>
                    <a:pt x="1169174" y="408432"/>
                  </a:lnTo>
                  <a:lnTo>
                    <a:pt x="1169174" y="393992"/>
                  </a:lnTo>
                  <a:close/>
                </a:path>
                <a:path w="1313179" h="426085">
                  <a:moveTo>
                    <a:pt x="1184287" y="0"/>
                  </a:moveTo>
                  <a:lnTo>
                    <a:pt x="1175156" y="0"/>
                  </a:lnTo>
                  <a:lnTo>
                    <a:pt x="1175156" y="334111"/>
                  </a:lnTo>
                  <a:lnTo>
                    <a:pt x="1184287" y="334111"/>
                  </a:lnTo>
                  <a:lnTo>
                    <a:pt x="1184287" y="0"/>
                  </a:lnTo>
                  <a:close/>
                </a:path>
                <a:path w="1313179" h="426085">
                  <a:moveTo>
                    <a:pt x="1208963" y="0"/>
                  </a:moveTo>
                  <a:lnTo>
                    <a:pt x="1199819" y="0"/>
                  </a:lnTo>
                  <a:lnTo>
                    <a:pt x="1199819" y="407212"/>
                  </a:lnTo>
                  <a:lnTo>
                    <a:pt x="1208963" y="407212"/>
                  </a:lnTo>
                  <a:lnTo>
                    <a:pt x="1208963" y="0"/>
                  </a:lnTo>
                  <a:close/>
                </a:path>
                <a:path w="1313179" h="426085">
                  <a:moveTo>
                    <a:pt x="1233639" y="0"/>
                  </a:moveTo>
                  <a:lnTo>
                    <a:pt x="1224495" y="0"/>
                  </a:lnTo>
                  <a:lnTo>
                    <a:pt x="1224495" y="407212"/>
                  </a:lnTo>
                  <a:lnTo>
                    <a:pt x="1233639" y="407212"/>
                  </a:lnTo>
                  <a:lnTo>
                    <a:pt x="1233639" y="0"/>
                  </a:lnTo>
                  <a:close/>
                </a:path>
                <a:path w="1313179" h="426085">
                  <a:moveTo>
                    <a:pt x="1312849" y="383895"/>
                  </a:moveTo>
                  <a:lnTo>
                    <a:pt x="1261910" y="349758"/>
                  </a:lnTo>
                  <a:lnTo>
                    <a:pt x="1261910" y="362496"/>
                  </a:lnTo>
                  <a:lnTo>
                    <a:pt x="1298003" y="385635"/>
                  </a:lnTo>
                  <a:lnTo>
                    <a:pt x="1261910" y="408774"/>
                  </a:lnTo>
                  <a:lnTo>
                    <a:pt x="1261910" y="421640"/>
                  </a:lnTo>
                  <a:lnTo>
                    <a:pt x="1312849" y="387426"/>
                  </a:lnTo>
                  <a:lnTo>
                    <a:pt x="1312849" y="3838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5" name="object 85"/>
          <p:cNvGrpSpPr/>
          <p:nvPr/>
        </p:nvGrpSpPr>
        <p:grpSpPr>
          <a:xfrm>
            <a:off x="2176020" y="8811774"/>
            <a:ext cx="1370330" cy="513715"/>
            <a:chOff x="2176020" y="8811774"/>
            <a:chExt cx="1370330" cy="513715"/>
          </a:xfrm>
        </p:grpSpPr>
        <p:sp>
          <p:nvSpPr>
            <p:cNvPr id="86" name="object 86"/>
            <p:cNvSpPr/>
            <p:nvPr/>
          </p:nvSpPr>
          <p:spPr>
            <a:xfrm>
              <a:off x="2176020" y="8811774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29" h="513715">
                  <a:moveTo>
                    <a:pt x="1370190" y="0"/>
                  </a:moveTo>
                  <a:lnTo>
                    <a:pt x="0" y="0"/>
                  </a:lnTo>
                  <a:lnTo>
                    <a:pt x="0" y="513359"/>
                  </a:lnTo>
                  <a:lnTo>
                    <a:pt x="1370190" y="513359"/>
                  </a:lnTo>
                  <a:lnTo>
                    <a:pt x="13701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203475" y="8823655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09">
                  <a:moveTo>
                    <a:pt x="51676" y="414845"/>
                  </a:moveTo>
                  <a:lnTo>
                    <a:pt x="49390" y="409054"/>
                  </a:lnTo>
                  <a:lnTo>
                    <a:pt x="47180" y="406781"/>
                  </a:lnTo>
                  <a:lnTo>
                    <a:pt x="44894" y="404406"/>
                  </a:lnTo>
                  <a:lnTo>
                    <a:pt x="40640" y="400075"/>
                  </a:lnTo>
                  <a:lnTo>
                    <a:pt x="40640" y="417283"/>
                  </a:lnTo>
                  <a:lnTo>
                    <a:pt x="40589" y="427088"/>
                  </a:lnTo>
                  <a:lnTo>
                    <a:pt x="39370" y="430872"/>
                  </a:lnTo>
                  <a:lnTo>
                    <a:pt x="34213" y="436562"/>
                  </a:lnTo>
                  <a:lnTo>
                    <a:pt x="30632" y="437997"/>
                  </a:lnTo>
                  <a:lnTo>
                    <a:pt x="21463" y="437997"/>
                  </a:lnTo>
                  <a:lnTo>
                    <a:pt x="17792" y="436562"/>
                  </a:lnTo>
                  <a:lnTo>
                    <a:pt x="12382" y="430872"/>
                  </a:lnTo>
                  <a:lnTo>
                    <a:pt x="11023" y="427088"/>
                  </a:lnTo>
                  <a:lnTo>
                    <a:pt x="11137" y="417283"/>
                  </a:lnTo>
                  <a:lnTo>
                    <a:pt x="12382" y="413842"/>
                  </a:lnTo>
                  <a:lnTo>
                    <a:pt x="17716" y="408190"/>
                  </a:lnTo>
                  <a:lnTo>
                    <a:pt x="21310" y="406781"/>
                  </a:lnTo>
                  <a:lnTo>
                    <a:pt x="30416" y="406781"/>
                  </a:lnTo>
                  <a:lnTo>
                    <a:pt x="34061" y="408139"/>
                  </a:lnTo>
                  <a:lnTo>
                    <a:pt x="39319" y="413588"/>
                  </a:lnTo>
                  <a:lnTo>
                    <a:pt x="40640" y="417283"/>
                  </a:lnTo>
                  <a:lnTo>
                    <a:pt x="40640" y="400075"/>
                  </a:lnTo>
                  <a:lnTo>
                    <a:pt x="40360" y="399783"/>
                  </a:lnTo>
                  <a:lnTo>
                    <a:pt x="39103" y="399275"/>
                  </a:lnTo>
                  <a:lnTo>
                    <a:pt x="34683" y="397484"/>
                  </a:lnTo>
                  <a:lnTo>
                    <a:pt x="26250" y="397484"/>
                  </a:lnTo>
                  <a:lnTo>
                    <a:pt x="24638" y="397624"/>
                  </a:lnTo>
                  <a:lnTo>
                    <a:pt x="21463" y="398233"/>
                  </a:lnTo>
                  <a:lnTo>
                    <a:pt x="19900" y="398678"/>
                  </a:lnTo>
                  <a:lnTo>
                    <a:pt x="18389" y="399275"/>
                  </a:lnTo>
                  <a:lnTo>
                    <a:pt x="22720" y="393090"/>
                  </a:lnTo>
                  <a:lnTo>
                    <a:pt x="27038" y="387604"/>
                  </a:lnTo>
                  <a:lnTo>
                    <a:pt x="35572" y="377952"/>
                  </a:lnTo>
                  <a:lnTo>
                    <a:pt x="40068" y="373468"/>
                  </a:lnTo>
                  <a:lnTo>
                    <a:pt x="44805" y="369328"/>
                  </a:lnTo>
                  <a:lnTo>
                    <a:pt x="30835" y="369328"/>
                  </a:lnTo>
                  <a:lnTo>
                    <a:pt x="2489" y="405041"/>
                  </a:lnTo>
                  <a:lnTo>
                    <a:pt x="0" y="413067"/>
                  </a:lnTo>
                  <a:lnTo>
                    <a:pt x="0" y="428866"/>
                  </a:lnTo>
                  <a:lnTo>
                    <a:pt x="2387" y="435381"/>
                  </a:lnTo>
                  <a:lnTo>
                    <a:pt x="11861" y="445122"/>
                  </a:lnTo>
                  <a:lnTo>
                    <a:pt x="18186" y="447535"/>
                  </a:lnTo>
                  <a:lnTo>
                    <a:pt x="33667" y="447535"/>
                  </a:lnTo>
                  <a:lnTo>
                    <a:pt x="39814" y="445160"/>
                  </a:lnTo>
                  <a:lnTo>
                    <a:pt x="46926" y="437997"/>
                  </a:lnTo>
                  <a:lnTo>
                    <a:pt x="49288" y="435635"/>
                  </a:lnTo>
                  <a:lnTo>
                    <a:pt x="51676" y="429450"/>
                  </a:lnTo>
                  <a:lnTo>
                    <a:pt x="51676" y="414845"/>
                  </a:lnTo>
                  <a:close/>
                </a:path>
                <a:path w="1233170" h="448309">
                  <a:moveTo>
                    <a:pt x="88557" y="0"/>
                  </a:moveTo>
                  <a:lnTo>
                    <a:pt x="78511" y="0"/>
                  </a:lnTo>
                  <a:lnTo>
                    <a:pt x="78511" y="429323"/>
                  </a:lnTo>
                  <a:lnTo>
                    <a:pt x="88557" y="429323"/>
                  </a:lnTo>
                  <a:lnTo>
                    <a:pt x="88557" y="0"/>
                  </a:lnTo>
                  <a:close/>
                </a:path>
                <a:path w="1233170" h="448309">
                  <a:moveTo>
                    <a:pt x="112318" y="0"/>
                  </a:moveTo>
                  <a:lnTo>
                    <a:pt x="103162" y="0"/>
                  </a:lnTo>
                  <a:lnTo>
                    <a:pt x="103162" y="429323"/>
                  </a:lnTo>
                  <a:lnTo>
                    <a:pt x="112318" y="429323"/>
                  </a:lnTo>
                  <a:lnTo>
                    <a:pt x="112318" y="0"/>
                  </a:lnTo>
                  <a:close/>
                </a:path>
                <a:path w="1233170" h="448309">
                  <a:moveTo>
                    <a:pt x="173520" y="0"/>
                  </a:moveTo>
                  <a:lnTo>
                    <a:pt x="151587" y="0"/>
                  </a:lnTo>
                  <a:lnTo>
                    <a:pt x="151587" y="355320"/>
                  </a:lnTo>
                  <a:lnTo>
                    <a:pt x="173520" y="355320"/>
                  </a:lnTo>
                  <a:lnTo>
                    <a:pt x="173520" y="0"/>
                  </a:lnTo>
                  <a:close/>
                </a:path>
                <a:path w="1233170" h="448309">
                  <a:moveTo>
                    <a:pt x="184099" y="399313"/>
                  </a:moveTo>
                  <a:lnTo>
                    <a:pt x="183426" y="391782"/>
                  </a:lnTo>
                  <a:lnTo>
                    <a:pt x="180721" y="379818"/>
                  </a:lnTo>
                  <a:lnTo>
                    <a:pt x="179692" y="377647"/>
                  </a:lnTo>
                  <a:lnTo>
                    <a:pt x="178739" y="375615"/>
                  </a:lnTo>
                  <a:lnTo>
                    <a:pt x="176110" y="373138"/>
                  </a:lnTo>
                  <a:lnTo>
                    <a:pt x="174599" y="371665"/>
                  </a:lnTo>
                  <a:lnTo>
                    <a:pt x="173037" y="370903"/>
                  </a:lnTo>
                  <a:lnTo>
                    <a:pt x="173037" y="416953"/>
                  </a:lnTo>
                  <a:lnTo>
                    <a:pt x="172796" y="421982"/>
                  </a:lnTo>
                  <a:lnTo>
                    <a:pt x="171551" y="431012"/>
                  </a:lnTo>
                  <a:lnTo>
                    <a:pt x="170611" y="434073"/>
                  </a:lnTo>
                  <a:lnTo>
                    <a:pt x="169316" y="435660"/>
                  </a:lnTo>
                  <a:lnTo>
                    <a:pt x="168567" y="436613"/>
                  </a:lnTo>
                  <a:lnTo>
                    <a:pt x="167360" y="437311"/>
                  </a:lnTo>
                  <a:lnTo>
                    <a:pt x="164084" y="438150"/>
                  </a:lnTo>
                  <a:lnTo>
                    <a:pt x="161607" y="438353"/>
                  </a:lnTo>
                  <a:lnTo>
                    <a:pt x="153987" y="438353"/>
                  </a:lnTo>
                  <a:lnTo>
                    <a:pt x="151079" y="438035"/>
                  </a:lnTo>
                  <a:lnTo>
                    <a:pt x="148005" y="436702"/>
                  </a:lnTo>
                  <a:lnTo>
                    <a:pt x="146862" y="435470"/>
                  </a:lnTo>
                  <a:lnTo>
                    <a:pt x="146177" y="433705"/>
                  </a:lnTo>
                  <a:lnTo>
                    <a:pt x="145262" y="431622"/>
                  </a:lnTo>
                  <a:lnTo>
                    <a:pt x="144564" y="428447"/>
                  </a:lnTo>
                  <a:lnTo>
                    <a:pt x="143687" y="419836"/>
                  </a:lnTo>
                  <a:lnTo>
                    <a:pt x="143573" y="416953"/>
                  </a:lnTo>
                  <a:lnTo>
                    <a:pt x="143560" y="399313"/>
                  </a:lnTo>
                  <a:lnTo>
                    <a:pt x="143738" y="395312"/>
                  </a:lnTo>
                  <a:lnTo>
                    <a:pt x="144284" y="390956"/>
                  </a:lnTo>
                  <a:lnTo>
                    <a:pt x="144805" y="386499"/>
                  </a:lnTo>
                  <a:lnTo>
                    <a:pt x="154584" y="377647"/>
                  </a:lnTo>
                  <a:lnTo>
                    <a:pt x="161950" y="377647"/>
                  </a:lnTo>
                  <a:lnTo>
                    <a:pt x="173037" y="416953"/>
                  </a:lnTo>
                  <a:lnTo>
                    <a:pt x="173037" y="370903"/>
                  </a:lnTo>
                  <a:lnTo>
                    <a:pt x="172339" y="370547"/>
                  </a:lnTo>
                  <a:lnTo>
                    <a:pt x="166395" y="369074"/>
                  </a:lnTo>
                  <a:lnTo>
                    <a:pt x="162674" y="368719"/>
                  </a:lnTo>
                  <a:lnTo>
                    <a:pt x="153200" y="368719"/>
                  </a:lnTo>
                  <a:lnTo>
                    <a:pt x="132486" y="416953"/>
                  </a:lnTo>
                  <a:lnTo>
                    <a:pt x="133032" y="423608"/>
                  </a:lnTo>
                  <a:lnTo>
                    <a:pt x="153200" y="447776"/>
                  </a:lnTo>
                  <a:lnTo>
                    <a:pt x="163271" y="447776"/>
                  </a:lnTo>
                  <a:lnTo>
                    <a:pt x="179895" y="438353"/>
                  </a:lnTo>
                  <a:lnTo>
                    <a:pt x="181229" y="435089"/>
                  </a:lnTo>
                  <a:lnTo>
                    <a:pt x="182359" y="429552"/>
                  </a:lnTo>
                  <a:lnTo>
                    <a:pt x="183527" y="424014"/>
                  </a:lnTo>
                  <a:lnTo>
                    <a:pt x="184099" y="416953"/>
                  </a:lnTo>
                  <a:lnTo>
                    <a:pt x="184099" y="399313"/>
                  </a:lnTo>
                  <a:close/>
                </a:path>
                <a:path w="1233170" h="448309">
                  <a:moveTo>
                    <a:pt x="198170" y="0"/>
                  </a:moveTo>
                  <a:lnTo>
                    <a:pt x="189039" y="0"/>
                  </a:lnTo>
                  <a:lnTo>
                    <a:pt x="189039" y="355320"/>
                  </a:lnTo>
                  <a:lnTo>
                    <a:pt x="198170" y="355320"/>
                  </a:lnTo>
                  <a:lnTo>
                    <a:pt x="198170" y="0"/>
                  </a:lnTo>
                  <a:close/>
                </a:path>
                <a:path w="1233170" h="448309">
                  <a:moveTo>
                    <a:pt x="221932" y="0"/>
                  </a:moveTo>
                  <a:lnTo>
                    <a:pt x="212775" y="0"/>
                  </a:lnTo>
                  <a:lnTo>
                    <a:pt x="212775" y="355320"/>
                  </a:lnTo>
                  <a:lnTo>
                    <a:pt x="221932" y="355320"/>
                  </a:lnTo>
                  <a:lnTo>
                    <a:pt x="221932" y="0"/>
                  </a:lnTo>
                  <a:close/>
                </a:path>
                <a:path w="1233170" h="448309">
                  <a:moveTo>
                    <a:pt x="269049" y="399313"/>
                  </a:moveTo>
                  <a:lnTo>
                    <a:pt x="261061" y="373138"/>
                  </a:lnTo>
                  <a:lnTo>
                    <a:pt x="259549" y="371665"/>
                  </a:lnTo>
                  <a:lnTo>
                    <a:pt x="257987" y="370903"/>
                  </a:lnTo>
                  <a:lnTo>
                    <a:pt x="257987" y="416953"/>
                  </a:lnTo>
                  <a:lnTo>
                    <a:pt x="257746" y="421982"/>
                  </a:lnTo>
                  <a:lnTo>
                    <a:pt x="246557" y="438353"/>
                  </a:lnTo>
                  <a:lnTo>
                    <a:pt x="238912" y="438353"/>
                  </a:lnTo>
                  <a:lnTo>
                    <a:pt x="236042" y="438035"/>
                  </a:lnTo>
                  <a:lnTo>
                    <a:pt x="232930" y="436702"/>
                  </a:lnTo>
                  <a:lnTo>
                    <a:pt x="231825" y="435470"/>
                  </a:lnTo>
                  <a:lnTo>
                    <a:pt x="231101" y="433705"/>
                  </a:lnTo>
                  <a:lnTo>
                    <a:pt x="230187" y="431622"/>
                  </a:lnTo>
                  <a:lnTo>
                    <a:pt x="229514" y="428447"/>
                  </a:lnTo>
                  <a:lnTo>
                    <a:pt x="228650" y="419836"/>
                  </a:lnTo>
                  <a:lnTo>
                    <a:pt x="228523" y="416953"/>
                  </a:lnTo>
                  <a:lnTo>
                    <a:pt x="228511" y="399313"/>
                  </a:lnTo>
                  <a:lnTo>
                    <a:pt x="228714" y="395312"/>
                  </a:lnTo>
                  <a:lnTo>
                    <a:pt x="239534" y="377647"/>
                  </a:lnTo>
                  <a:lnTo>
                    <a:pt x="246900" y="377647"/>
                  </a:lnTo>
                  <a:lnTo>
                    <a:pt x="257987" y="416953"/>
                  </a:lnTo>
                  <a:lnTo>
                    <a:pt x="257987" y="370903"/>
                  </a:lnTo>
                  <a:lnTo>
                    <a:pt x="257289" y="370547"/>
                  </a:lnTo>
                  <a:lnTo>
                    <a:pt x="251345" y="369074"/>
                  </a:lnTo>
                  <a:lnTo>
                    <a:pt x="247624" y="368719"/>
                  </a:lnTo>
                  <a:lnTo>
                    <a:pt x="238150" y="368719"/>
                  </a:lnTo>
                  <a:lnTo>
                    <a:pt x="217436" y="416953"/>
                  </a:lnTo>
                  <a:lnTo>
                    <a:pt x="217982" y="423608"/>
                  </a:lnTo>
                  <a:lnTo>
                    <a:pt x="238150" y="447776"/>
                  </a:lnTo>
                  <a:lnTo>
                    <a:pt x="248221" y="447776"/>
                  </a:lnTo>
                  <a:lnTo>
                    <a:pt x="267309" y="429552"/>
                  </a:lnTo>
                  <a:lnTo>
                    <a:pt x="268478" y="424014"/>
                  </a:lnTo>
                  <a:lnTo>
                    <a:pt x="269049" y="416953"/>
                  </a:lnTo>
                  <a:lnTo>
                    <a:pt x="269049" y="399313"/>
                  </a:lnTo>
                  <a:close/>
                </a:path>
                <a:path w="1233170" h="448309">
                  <a:moveTo>
                    <a:pt x="283121" y="0"/>
                  </a:moveTo>
                  <a:lnTo>
                    <a:pt x="249313" y="0"/>
                  </a:lnTo>
                  <a:lnTo>
                    <a:pt x="249313" y="355320"/>
                  </a:lnTo>
                  <a:lnTo>
                    <a:pt x="283121" y="355320"/>
                  </a:lnTo>
                  <a:lnTo>
                    <a:pt x="283121" y="0"/>
                  </a:lnTo>
                  <a:close/>
                </a:path>
                <a:path w="1233170" h="448309">
                  <a:moveTo>
                    <a:pt x="319659" y="0"/>
                  </a:moveTo>
                  <a:lnTo>
                    <a:pt x="310527" y="0"/>
                  </a:lnTo>
                  <a:lnTo>
                    <a:pt x="310527" y="355320"/>
                  </a:lnTo>
                  <a:lnTo>
                    <a:pt x="319659" y="355320"/>
                  </a:lnTo>
                  <a:lnTo>
                    <a:pt x="319659" y="0"/>
                  </a:lnTo>
                  <a:close/>
                </a:path>
                <a:path w="1233170" h="448309">
                  <a:moveTo>
                    <a:pt x="354126" y="386930"/>
                  </a:moveTo>
                  <a:lnTo>
                    <a:pt x="351802" y="380504"/>
                  </a:lnTo>
                  <a:lnTo>
                    <a:pt x="349110" y="377774"/>
                  </a:lnTo>
                  <a:lnTo>
                    <a:pt x="343115" y="371741"/>
                  </a:lnTo>
                  <a:lnTo>
                    <a:pt x="343115" y="388658"/>
                  </a:lnTo>
                  <a:lnTo>
                    <a:pt x="343115" y="398081"/>
                  </a:lnTo>
                  <a:lnTo>
                    <a:pt x="341757" y="401878"/>
                  </a:lnTo>
                  <a:lnTo>
                    <a:pt x="336372" y="407555"/>
                  </a:lnTo>
                  <a:lnTo>
                    <a:pt x="332790" y="408990"/>
                  </a:lnTo>
                  <a:lnTo>
                    <a:pt x="323723" y="408990"/>
                  </a:lnTo>
                  <a:lnTo>
                    <a:pt x="320128" y="407619"/>
                  </a:lnTo>
                  <a:lnTo>
                    <a:pt x="314820" y="402158"/>
                  </a:lnTo>
                  <a:lnTo>
                    <a:pt x="313499" y="398462"/>
                  </a:lnTo>
                  <a:lnTo>
                    <a:pt x="313524" y="388658"/>
                  </a:lnTo>
                  <a:lnTo>
                    <a:pt x="314794" y="384797"/>
                  </a:lnTo>
                  <a:lnTo>
                    <a:pt x="317398" y="382003"/>
                  </a:lnTo>
                  <a:lnTo>
                    <a:pt x="319976" y="379183"/>
                  </a:lnTo>
                  <a:lnTo>
                    <a:pt x="323621" y="377774"/>
                  </a:lnTo>
                  <a:lnTo>
                    <a:pt x="332752" y="377774"/>
                  </a:lnTo>
                  <a:lnTo>
                    <a:pt x="336346" y="379196"/>
                  </a:lnTo>
                  <a:lnTo>
                    <a:pt x="341757" y="384898"/>
                  </a:lnTo>
                  <a:lnTo>
                    <a:pt x="343115" y="388658"/>
                  </a:lnTo>
                  <a:lnTo>
                    <a:pt x="343115" y="371741"/>
                  </a:lnTo>
                  <a:lnTo>
                    <a:pt x="342468" y="371081"/>
                  </a:lnTo>
                  <a:lnTo>
                    <a:pt x="336118" y="368719"/>
                  </a:lnTo>
                  <a:lnTo>
                    <a:pt x="320294" y="368719"/>
                  </a:lnTo>
                  <a:lnTo>
                    <a:pt x="314121" y="371017"/>
                  </a:lnTo>
                  <a:lnTo>
                    <a:pt x="304787" y="380212"/>
                  </a:lnTo>
                  <a:lnTo>
                    <a:pt x="302463" y="386321"/>
                  </a:lnTo>
                  <a:lnTo>
                    <a:pt x="302463" y="401091"/>
                  </a:lnTo>
                  <a:lnTo>
                    <a:pt x="304723" y="406971"/>
                  </a:lnTo>
                  <a:lnTo>
                    <a:pt x="309232" y="411530"/>
                  </a:lnTo>
                  <a:lnTo>
                    <a:pt x="313728" y="416128"/>
                  </a:lnTo>
                  <a:lnTo>
                    <a:pt x="319455" y="418414"/>
                  </a:lnTo>
                  <a:lnTo>
                    <a:pt x="328028" y="418414"/>
                  </a:lnTo>
                  <a:lnTo>
                    <a:pt x="329653" y="418249"/>
                  </a:lnTo>
                  <a:lnTo>
                    <a:pt x="332778" y="417614"/>
                  </a:lnTo>
                  <a:lnTo>
                    <a:pt x="334289" y="417131"/>
                  </a:lnTo>
                  <a:lnTo>
                    <a:pt x="335749" y="416458"/>
                  </a:lnTo>
                  <a:lnTo>
                    <a:pt x="332651" y="420954"/>
                  </a:lnTo>
                  <a:lnTo>
                    <a:pt x="328930" y="425678"/>
                  </a:lnTo>
                  <a:lnTo>
                    <a:pt x="320268" y="435610"/>
                  </a:lnTo>
                  <a:lnTo>
                    <a:pt x="315239" y="440956"/>
                  </a:lnTo>
                  <a:lnTo>
                    <a:pt x="309460" y="446684"/>
                  </a:lnTo>
                  <a:lnTo>
                    <a:pt x="324015" y="446684"/>
                  </a:lnTo>
                  <a:lnTo>
                    <a:pt x="347954" y="416458"/>
                  </a:lnTo>
                  <a:lnTo>
                    <a:pt x="354126" y="402234"/>
                  </a:lnTo>
                  <a:lnTo>
                    <a:pt x="354126" y="386930"/>
                  </a:lnTo>
                  <a:close/>
                </a:path>
                <a:path w="1233170" h="448309">
                  <a:moveTo>
                    <a:pt x="368084" y="0"/>
                  </a:moveTo>
                  <a:lnTo>
                    <a:pt x="335191" y="0"/>
                  </a:lnTo>
                  <a:lnTo>
                    <a:pt x="335191" y="355320"/>
                  </a:lnTo>
                  <a:lnTo>
                    <a:pt x="368084" y="355320"/>
                  </a:lnTo>
                  <a:lnTo>
                    <a:pt x="368084" y="0"/>
                  </a:lnTo>
                  <a:close/>
                </a:path>
                <a:path w="1233170" h="448309">
                  <a:moveTo>
                    <a:pt x="429272" y="0"/>
                  </a:moveTo>
                  <a:lnTo>
                    <a:pt x="420141" y="0"/>
                  </a:lnTo>
                  <a:lnTo>
                    <a:pt x="420141" y="355320"/>
                  </a:lnTo>
                  <a:lnTo>
                    <a:pt x="429272" y="355320"/>
                  </a:lnTo>
                  <a:lnTo>
                    <a:pt x="429272" y="0"/>
                  </a:lnTo>
                  <a:close/>
                </a:path>
                <a:path w="1233170" h="448309">
                  <a:moveTo>
                    <a:pt x="439864" y="414845"/>
                  </a:moveTo>
                  <a:lnTo>
                    <a:pt x="437603" y="409054"/>
                  </a:lnTo>
                  <a:lnTo>
                    <a:pt x="435394" y="406781"/>
                  </a:lnTo>
                  <a:lnTo>
                    <a:pt x="428853" y="400075"/>
                  </a:lnTo>
                  <a:lnTo>
                    <a:pt x="428853" y="417283"/>
                  </a:lnTo>
                  <a:lnTo>
                    <a:pt x="428815" y="427088"/>
                  </a:lnTo>
                  <a:lnTo>
                    <a:pt x="427583" y="430872"/>
                  </a:lnTo>
                  <a:lnTo>
                    <a:pt x="422427" y="436562"/>
                  </a:lnTo>
                  <a:lnTo>
                    <a:pt x="418846" y="437997"/>
                  </a:lnTo>
                  <a:lnTo>
                    <a:pt x="409676" y="437997"/>
                  </a:lnTo>
                  <a:lnTo>
                    <a:pt x="406006" y="436562"/>
                  </a:lnTo>
                  <a:lnTo>
                    <a:pt x="400570" y="430872"/>
                  </a:lnTo>
                  <a:lnTo>
                    <a:pt x="399237" y="427088"/>
                  </a:lnTo>
                  <a:lnTo>
                    <a:pt x="399351" y="417283"/>
                  </a:lnTo>
                  <a:lnTo>
                    <a:pt x="400570" y="413842"/>
                  </a:lnTo>
                  <a:lnTo>
                    <a:pt x="405930" y="408190"/>
                  </a:lnTo>
                  <a:lnTo>
                    <a:pt x="409524" y="406781"/>
                  </a:lnTo>
                  <a:lnTo>
                    <a:pt x="418630" y="406781"/>
                  </a:lnTo>
                  <a:lnTo>
                    <a:pt x="422275" y="408139"/>
                  </a:lnTo>
                  <a:lnTo>
                    <a:pt x="427532" y="413588"/>
                  </a:lnTo>
                  <a:lnTo>
                    <a:pt x="428853" y="417283"/>
                  </a:lnTo>
                  <a:lnTo>
                    <a:pt x="428853" y="400075"/>
                  </a:lnTo>
                  <a:lnTo>
                    <a:pt x="428574" y="399783"/>
                  </a:lnTo>
                  <a:lnTo>
                    <a:pt x="427316" y="399275"/>
                  </a:lnTo>
                  <a:lnTo>
                    <a:pt x="422897" y="397484"/>
                  </a:lnTo>
                  <a:lnTo>
                    <a:pt x="414464" y="397484"/>
                  </a:lnTo>
                  <a:lnTo>
                    <a:pt x="412851" y="397624"/>
                  </a:lnTo>
                  <a:lnTo>
                    <a:pt x="409676" y="398233"/>
                  </a:lnTo>
                  <a:lnTo>
                    <a:pt x="408114" y="398678"/>
                  </a:lnTo>
                  <a:lnTo>
                    <a:pt x="406603" y="399275"/>
                  </a:lnTo>
                  <a:lnTo>
                    <a:pt x="410933" y="393090"/>
                  </a:lnTo>
                  <a:lnTo>
                    <a:pt x="415251" y="387604"/>
                  </a:lnTo>
                  <a:lnTo>
                    <a:pt x="423786" y="377952"/>
                  </a:lnTo>
                  <a:lnTo>
                    <a:pt x="428282" y="373468"/>
                  </a:lnTo>
                  <a:lnTo>
                    <a:pt x="433019" y="369328"/>
                  </a:lnTo>
                  <a:lnTo>
                    <a:pt x="419049" y="369328"/>
                  </a:lnTo>
                  <a:lnTo>
                    <a:pt x="390702" y="405041"/>
                  </a:lnTo>
                  <a:lnTo>
                    <a:pt x="388213" y="413067"/>
                  </a:lnTo>
                  <a:lnTo>
                    <a:pt x="388213" y="428866"/>
                  </a:lnTo>
                  <a:lnTo>
                    <a:pt x="390575" y="435381"/>
                  </a:lnTo>
                  <a:lnTo>
                    <a:pt x="400075" y="445122"/>
                  </a:lnTo>
                  <a:lnTo>
                    <a:pt x="406400" y="447535"/>
                  </a:lnTo>
                  <a:lnTo>
                    <a:pt x="421881" y="447535"/>
                  </a:lnTo>
                  <a:lnTo>
                    <a:pt x="428028" y="445160"/>
                  </a:lnTo>
                  <a:lnTo>
                    <a:pt x="435152" y="437997"/>
                  </a:lnTo>
                  <a:lnTo>
                    <a:pt x="437502" y="435635"/>
                  </a:lnTo>
                  <a:lnTo>
                    <a:pt x="439864" y="429450"/>
                  </a:lnTo>
                  <a:lnTo>
                    <a:pt x="439864" y="414845"/>
                  </a:lnTo>
                  <a:close/>
                </a:path>
                <a:path w="1233170" h="448309">
                  <a:moveTo>
                    <a:pt x="453034" y="0"/>
                  </a:moveTo>
                  <a:lnTo>
                    <a:pt x="443877" y="0"/>
                  </a:lnTo>
                  <a:lnTo>
                    <a:pt x="443877" y="355320"/>
                  </a:lnTo>
                  <a:lnTo>
                    <a:pt x="453034" y="355320"/>
                  </a:lnTo>
                  <a:lnTo>
                    <a:pt x="453034" y="0"/>
                  </a:lnTo>
                  <a:close/>
                </a:path>
                <a:path w="1233170" h="448309">
                  <a:moveTo>
                    <a:pt x="502361" y="0"/>
                  </a:moveTo>
                  <a:lnTo>
                    <a:pt x="480428" y="0"/>
                  </a:lnTo>
                  <a:lnTo>
                    <a:pt x="480428" y="355320"/>
                  </a:lnTo>
                  <a:lnTo>
                    <a:pt x="502361" y="355320"/>
                  </a:lnTo>
                  <a:lnTo>
                    <a:pt x="502361" y="0"/>
                  </a:lnTo>
                  <a:close/>
                </a:path>
                <a:path w="1233170" h="448309">
                  <a:moveTo>
                    <a:pt x="509409" y="369925"/>
                  </a:moveTo>
                  <a:lnTo>
                    <a:pt x="497751" y="369925"/>
                  </a:lnTo>
                  <a:lnTo>
                    <a:pt x="479666" y="384886"/>
                  </a:lnTo>
                  <a:lnTo>
                    <a:pt x="479666" y="398449"/>
                  </a:lnTo>
                  <a:lnTo>
                    <a:pt x="498271" y="382193"/>
                  </a:lnTo>
                  <a:lnTo>
                    <a:pt x="498271" y="446671"/>
                  </a:lnTo>
                  <a:lnTo>
                    <a:pt x="509409" y="446671"/>
                  </a:lnTo>
                  <a:lnTo>
                    <a:pt x="509409" y="369925"/>
                  </a:lnTo>
                  <a:close/>
                </a:path>
                <a:path w="1233170" h="448309">
                  <a:moveTo>
                    <a:pt x="538886" y="0"/>
                  </a:moveTo>
                  <a:lnTo>
                    <a:pt x="529755" y="0"/>
                  </a:lnTo>
                  <a:lnTo>
                    <a:pt x="529755" y="355320"/>
                  </a:lnTo>
                  <a:lnTo>
                    <a:pt x="538886" y="355320"/>
                  </a:lnTo>
                  <a:lnTo>
                    <a:pt x="538886" y="0"/>
                  </a:lnTo>
                  <a:close/>
                </a:path>
                <a:path w="1233170" h="448309">
                  <a:moveTo>
                    <a:pt x="575424" y="0"/>
                  </a:moveTo>
                  <a:lnTo>
                    <a:pt x="553491" y="0"/>
                  </a:lnTo>
                  <a:lnTo>
                    <a:pt x="553491" y="355320"/>
                  </a:lnTo>
                  <a:lnTo>
                    <a:pt x="575424" y="355320"/>
                  </a:lnTo>
                  <a:lnTo>
                    <a:pt x="575424" y="0"/>
                  </a:lnTo>
                  <a:close/>
                </a:path>
                <a:path w="1233170" h="448309">
                  <a:moveTo>
                    <a:pt x="605853" y="412318"/>
                  </a:moveTo>
                  <a:lnTo>
                    <a:pt x="603351" y="406374"/>
                  </a:lnTo>
                  <a:lnTo>
                    <a:pt x="593356" y="397192"/>
                  </a:lnTo>
                  <a:lnTo>
                    <a:pt x="586905" y="394919"/>
                  </a:lnTo>
                  <a:lnTo>
                    <a:pt x="573786" y="395046"/>
                  </a:lnTo>
                  <a:lnTo>
                    <a:pt x="574624" y="379133"/>
                  </a:lnTo>
                  <a:lnTo>
                    <a:pt x="603516" y="379133"/>
                  </a:lnTo>
                  <a:lnTo>
                    <a:pt x="603516" y="369938"/>
                  </a:lnTo>
                  <a:lnTo>
                    <a:pt x="565099" y="369938"/>
                  </a:lnTo>
                  <a:lnTo>
                    <a:pt x="562648" y="405193"/>
                  </a:lnTo>
                  <a:lnTo>
                    <a:pt x="572173" y="404177"/>
                  </a:lnTo>
                  <a:lnTo>
                    <a:pt x="581545" y="404088"/>
                  </a:lnTo>
                  <a:lnTo>
                    <a:pt x="586282" y="405422"/>
                  </a:lnTo>
                  <a:lnTo>
                    <a:pt x="593128" y="410768"/>
                  </a:lnTo>
                  <a:lnTo>
                    <a:pt x="594842" y="414401"/>
                  </a:lnTo>
                  <a:lnTo>
                    <a:pt x="594842" y="425069"/>
                  </a:lnTo>
                  <a:lnTo>
                    <a:pt x="592353" y="429755"/>
                  </a:lnTo>
                  <a:lnTo>
                    <a:pt x="582434" y="436448"/>
                  </a:lnTo>
                  <a:lnTo>
                    <a:pt x="575462" y="438111"/>
                  </a:lnTo>
                  <a:lnTo>
                    <a:pt x="566458" y="438111"/>
                  </a:lnTo>
                  <a:lnTo>
                    <a:pt x="562394" y="437997"/>
                  </a:lnTo>
                  <a:lnTo>
                    <a:pt x="562394" y="447535"/>
                  </a:lnTo>
                  <a:lnTo>
                    <a:pt x="565327" y="447535"/>
                  </a:lnTo>
                  <a:lnTo>
                    <a:pt x="574332" y="447065"/>
                  </a:lnTo>
                  <a:lnTo>
                    <a:pt x="605853" y="428307"/>
                  </a:lnTo>
                  <a:lnTo>
                    <a:pt x="605853" y="412318"/>
                  </a:lnTo>
                  <a:close/>
                </a:path>
                <a:path w="1233170" h="448309">
                  <a:moveTo>
                    <a:pt x="623836" y="0"/>
                  </a:moveTo>
                  <a:lnTo>
                    <a:pt x="614718" y="0"/>
                  </a:lnTo>
                  <a:lnTo>
                    <a:pt x="614718" y="355320"/>
                  </a:lnTo>
                  <a:lnTo>
                    <a:pt x="623836" y="355320"/>
                  </a:lnTo>
                  <a:lnTo>
                    <a:pt x="623836" y="0"/>
                  </a:lnTo>
                  <a:close/>
                </a:path>
                <a:path w="1233170" h="448309">
                  <a:moveTo>
                    <a:pt x="648487" y="0"/>
                  </a:moveTo>
                  <a:lnTo>
                    <a:pt x="639368" y="0"/>
                  </a:lnTo>
                  <a:lnTo>
                    <a:pt x="639368" y="429323"/>
                  </a:lnTo>
                  <a:lnTo>
                    <a:pt x="648487" y="429323"/>
                  </a:lnTo>
                  <a:lnTo>
                    <a:pt x="648487" y="0"/>
                  </a:lnTo>
                  <a:close/>
                </a:path>
                <a:path w="1233170" h="448309">
                  <a:moveTo>
                    <a:pt x="672249" y="0"/>
                  </a:moveTo>
                  <a:lnTo>
                    <a:pt x="663105" y="0"/>
                  </a:lnTo>
                  <a:lnTo>
                    <a:pt x="663105" y="429323"/>
                  </a:lnTo>
                  <a:lnTo>
                    <a:pt x="672249" y="429323"/>
                  </a:lnTo>
                  <a:lnTo>
                    <a:pt x="672249" y="0"/>
                  </a:lnTo>
                  <a:close/>
                </a:path>
                <a:path w="1233170" h="448309">
                  <a:moveTo>
                    <a:pt x="708799" y="0"/>
                  </a:moveTo>
                  <a:lnTo>
                    <a:pt x="687793" y="0"/>
                  </a:lnTo>
                  <a:lnTo>
                    <a:pt x="687793" y="355320"/>
                  </a:lnTo>
                  <a:lnTo>
                    <a:pt x="708799" y="355320"/>
                  </a:lnTo>
                  <a:lnTo>
                    <a:pt x="708799" y="0"/>
                  </a:lnTo>
                  <a:close/>
                </a:path>
                <a:path w="1233170" h="448309">
                  <a:moveTo>
                    <a:pt x="728637" y="369925"/>
                  </a:moveTo>
                  <a:lnTo>
                    <a:pt x="716978" y="369925"/>
                  </a:lnTo>
                  <a:lnTo>
                    <a:pt x="698893" y="384886"/>
                  </a:lnTo>
                  <a:lnTo>
                    <a:pt x="698893" y="398449"/>
                  </a:lnTo>
                  <a:lnTo>
                    <a:pt x="717499" y="382193"/>
                  </a:lnTo>
                  <a:lnTo>
                    <a:pt x="717499" y="446671"/>
                  </a:lnTo>
                  <a:lnTo>
                    <a:pt x="728637" y="446671"/>
                  </a:lnTo>
                  <a:lnTo>
                    <a:pt x="728637" y="369925"/>
                  </a:lnTo>
                  <a:close/>
                </a:path>
                <a:path w="1233170" h="448309">
                  <a:moveTo>
                    <a:pt x="758113" y="0"/>
                  </a:moveTo>
                  <a:lnTo>
                    <a:pt x="736180" y="0"/>
                  </a:lnTo>
                  <a:lnTo>
                    <a:pt x="736180" y="355320"/>
                  </a:lnTo>
                  <a:lnTo>
                    <a:pt x="758113" y="355320"/>
                  </a:lnTo>
                  <a:lnTo>
                    <a:pt x="758113" y="0"/>
                  </a:lnTo>
                  <a:close/>
                </a:path>
                <a:path w="1233170" h="448309">
                  <a:moveTo>
                    <a:pt x="781862" y="0"/>
                  </a:moveTo>
                  <a:lnTo>
                    <a:pt x="772718" y="0"/>
                  </a:lnTo>
                  <a:lnTo>
                    <a:pt x="772718" y="355320"/>
                  </a:lnTo>
                  <a:lnTo>
                    <a:pt x="781862" y="355320"/>
                  </a:lnTo>
                  <a:lnTo>
                    <a:pt x="781862" y="0"/>
                  </a:lnTo>
                  <a:close/>
                </a:path>
                <a:path w="1233170" h="448309">
                  <a:moveTo>
                    <a:pt x="828281" y="420001"/>
                  </a:moveTo>
                  <a:lnTo>
                    <a:pt x="818235" y="420001"/>
                  </a:lnTo>
                  <a:lnTo>
                    <a:pt x="818235" y="403834"/>
                  </a:lnTo>
                  <a:lnTo>
                    <a:pt x="807935" y="403834"/>
                  </a:lnTo>
                  <a:lnTo>
                    <a:pt x="807935" y="420001"/>
                  </a:lnTo>
                  <a:lnTo>
                    <a:pt x="788517" y="420001"/>
                  </a:lnTo>
                  <a:lnTo>
                    <a:pt x="812380" y="369328"/>
                  </a:lnTo>
                  <a:lnTo>
                    <a:pt x="801357" y="369328"/>
                  </a:lnTo>
                  <a:lnTo>
                    <a:pt x="778446" y="418058"/>
                  </a:lnTo>
                  <a:lnTo>
                    <a:pt x="778446" y="429425"/>
                  </a:lnTo>
                  <a:lnTo>
                    <a:pt x="807935" y="429425"/>
                  </a:lnTo>
                  <a:lnTo>
                    <a:pt x="807935" y="446671"/>
                  </a:lnTo>
                  <a:lnTo>
                    <a:pt x="818235" y="446671"/>
                  </a:lnTo>
                  <a:lnTo>
                    <a:pt x="818235" y="429425"/>
                  </a:lnTo>
                  <a:lnTo>
                    <a:pt x="828281" y="429425"/>
                  </a:lnTo>
                  <a:lnTo>
                    <a:pt x="828281" y="420001"/>
                  </a:lnTo>
                  <a:close/>
                </a:path>
                <a:path w="1233170" h="448309">
                  <a:moveTo>
                    <a:pt x="831164" y="0"/>
                  </a:moveTo>
                  <a:lnTo>
                    <a:pt x="797394" y="0"/>
                  </a:lnTo>
                  <a:lnTo>
                    <a:pt x="797394" y="355320"/>
                  </a:lnTo>
                  <a:lnTo>
                    <a:pt x="831164" y="355320"/>
                  </a:lnTo>
                  <a:lnTo>
                    <a:pt x="831164" y="0"/>
                  </a:lnTo>
                  <a:close/>
                </a:path>
                <a:path w="1233170" h="448309">
                  <a:moveTo>
                    <a:pt x="879602" y="0"/>
                  </a:moveTo>
                  <a:lnTo>
                    <a:pt x="858596" y="0"/>
                  </a:lnTo>
                  <a:lnTo>
                    <a:pt x="858596" y="355320"/>
                  </a:lnTo>
                  <a:lnTo>
                    <a:pt x="879602" y="355320"/>
                  </a:lnTo>
                  <a:lnTo>
                    <a:pt x="879602" y="0"/>
                  </a:lnTo>
                  <a:close/>
                </a:path>
                <a:path w="1233170" h="448309">
                  <a:moveTo>
                    <a:pt x="912406" y="383324"/>
                  </a:moveTo>
                  <a:lnTo>
                    <a:pt x="910170" y="378180"/>
                  </a:lnTo>
                  <a:lnTo>
                    <a:pt x="901319" y="370624"/>
                  </a:lnTo>
                  <a:lnTo>
                    <a:pt x="895248" y="368719"/>
                  </a:lnTo>
                  <a:lnTo>
                    <a:pt x="883640" y="368719"/>
                  </a:lnTo>
                  <a:lnTo>
                    <a:pt x="880008" y="369163"/>
                  </a:lnTo>
                  <a:lnTo>
                    <a:pt x="873290" y="371005"/>
                  </a:lnTo>
                  <a:lnTo>
                    <a:pt x="870089" y="372389"/>
                  </a:lnTo>
                  <a:lnTo>
                    <a:pt x="867117" y="374256"/>
                  </a:lnTo>
                  <a:lnTo>
                    <a:pt x="867117" y="386219"/>
                  </a:lnTo>
                  <a:lnTo>
                    <a:pt x="871626" y="383222"/>
                  </a:lnTo>
                  <a:lnTo>
                    <a:pt x="875576" y="381025"/>
                  </a:lnTo>
                  <a:lnTo>
                    <a:pt x="882294" y="378218"/>
                  </a:lnTo>
                  <a:lnTo>
                    <a:pt x="885342" y="377532"/>
                  </a:lnTo>
                  <a:lnTo>
                    <a:pt x="891794" y="377532"/>
                  </a:lnTo>
                  <a:lnTo>
                    <a:pt x="894892" y="378599"/>
                  </a:lnTo>
                  <a:lnTo>
                    <a:pt x="899807" y="382816"/>
                  </a:lnTo>
                  <a:lnTo>
                    <a:pt x="901026" y="385432"/>
                  </a:lnTo>
                  <a:lnTo>
                    <a:pt x="901026" y="391325"/>
                  </a:lnTo>
                  <a:lnTo>
                    <a:pt x="900226" y="393852"/>
                  </a:lnTo>
                  <a:lnTo>
                    <a:pt x="897077" y="398360"/>
                  </a:lnTo>
                  <a:lnTo>
                    <a:pt x="894207" y="400888"/>
                  </a:lnTo>
                  <a:lnTo>
                    <a:pt x="881278" y="409575"/>
                  </a:lnTo>
                  <a:lnTo>
                    <a:pt x="875550" y="413486"/>
                  </a:lnTo>
                  <a:lnTo>
                    <a:pt x="871486" y="417791"/>
                  </a:lnTo>
                  <a:lnTo>
                    <a:pt x="866762" y="427228"/>
                  </a:lnTo>
                  <a:lnTo>
                    <a:pt x="865606" y="433578"/>
                  </a:lnTo>
                  <a:lnTo>
                    <a:pt x="865606" y="441553"/>
                  </a:lnTo>
                  <a:lnTo>
                    <a:pt x="865771" y="446074"/>
                  </a:lnTo>
                  <a:lnTo>
                    <a:pt x="911186" y="446074"/>
                  </a:lnTo>
                  <a:lnTo>
                    <a:pt x="911186" y="436778"/>
                  </a:lnTo>
                  <a:lnTo>
                    <a:pt x="877290" y="436778"/>
                  </a:lnTo>
                  <a:lnTo>
                    <a:pt x="877290" y="431012"/>
                  </a:lnTo>
                  <a:lnTo>
                    <a:pt x="878205" y="427875"/>
                  </a:lnTo>
                  <a:lnTo>
                    <a:pt x="881900" y="422440"/>
                  </a:lnTo>
                  <a:lnTo>
                    <a:pt x="885367" y="419404"/>
                  </a:lnTo>
                  <a:lnTo>
                    <a:pt x="902779" y="407974"/>
                  </a:lnTo>
                  <a:lnTo>
                    <a:pt x="906602" y="404545"/>
                  </a:lnTo>
                  <a:lnTo>
                    <a:pt x="911237" y="397764"/>
                  </a:lnTo>
                  <a:lnTo>
                    <a:pt x="912406" y="393992"/>
                  </a:lnTo>
                  <a:lnTo>
                    <a:pt x="912406" y="383324"/>
                  </a:lnTo>
                  <a:close/>
                </a:path>
                <a:path w="1233170" h="448309">
                  <a:moveTo>
                    <a:pt x="916139" y="0"/>
                  </a:moveTo>
                  <a:lnTo>
                    <a:pt x="895134" y="0"/>
                  </a:lnTo>
                  <a:lnTo>
                    <a:pt x="895134" y="355320"/>
                  </a:lnTo>
                  <a:lnTo>
                    <a:pt x="916139" y="355320"/>
                  </a:lnTo>
                  <a:lnTo>
                    <a:pt x="916139" y="0"/>
                  </a:lnTo>
                  <a:close/>
                </a:path>
                <a:path w="1233170" h="448309">
                  <a:moveTo>
                    <a:pt x="952677" y="0"/>
                  </a:moveTo>
                  <a:lnTo>
                    <a:pt x="943546" y="0"/>
                  </a:lnTo>
                  <a:lnTo>
                    <a:pt x="943546" y="355320"/>
                  </a:lnTo>
                  <a:lnTo>
                    <a:pt x="952677" y="355320"/>
                  </a:lnTo>
                  <a:lnTo>
                    <a:pt x="952677" y="0"/>
                  </a:lnTo>
                  <a:close/>
                </a:path>
                <a:path w="1233170" h="448309">
                  <a:moveTo>
                    <a:pt x="999083" y="420001"/>
                  </a:moveTo>
                  <a:lnTo>
                    <a:pt x="989037" y="420001"/>
                  </a:lnTo>
                  <a:lnTo>
                    <a:pt x="989037" y="403834"/>
                  </a:lnTo>
                  <a:lnTo>
                    <a:pt x="978763" y="403834"/>
                  </a:lnTo>
                  <a:lnTo>
                    <a:pt x="978763" y="420001"/>
                  </a:lnTo>
                  <a:lnTo>
                    <a:pt x="959319" y="420001"/>
                  </a:lnTo>
                  <a:lnTo>
                    <a:pt x="983183" y="369328"/>
                  </a:lnTo>
                  <a:lnTo>
                    <a:pt x="972159" y="369328"/>
                  </a:lnTo>
                  <a:lnTo>
                    <a:pt x="949274" y="418058"/>
                  </a:lnTo>
                  <a:lnTo>
                    <a:pt x="949274" y="429425"/>
                  </a:lnTo>
                  <a:lnTo>
                    <a:pt x="978763" y="429425"/>
                  </a:lnTo>
                  <a:lnTo>
                    <a:pt x="978763" y="446671"/>
                  </a:lnTo>
                  <a:lnTo>
                    <a:pt x="989037" y="446671"/>
                  </a:lnTo>
                  <a:lnTo>
                    <a:pt x="989037" y="429425"/>
                  </a:lnTo>
                  <a:lnTo>
                    <a:pt x="999083" y="429425"/>
                  </a:lnTo>
                  <a:lnTo>
                    <a:pt x="999083" y="420001"/>
                  </a:lnTo>
                  <a:close/>
                </a:path>
                <a:path w="1233170" h="448309">
                  <a:moveTo>
                    <a:pt x="1001102" y="0"/>
                  </a:moveTo>
                  <a:lnTo>
                    <a:pt x="968209" y="0"/>
                  </a:lnTo>
                  <a:lnTo>
                    <a:pt x="968209" y="355320"/>
                  </a:lnTo>
                  <a:lnTo>
                    <a:pt x="1001102" y="355320"/>
                  </a:lnTo>
                  <a:lnTo>
                    <a:pt x="1001102" y="0"/>
                  </a:lnTo>
                  <a:close/>
                </a:path>
                <a:path w="1233170" h="448309">
                  <a:moveTo>
                    <a:pt x="1050417" y="0"/>
                  </a:moveTo>
                  <a:lnTo>
                    <a:pt x="1028509" y="0"/>
                  </a:lnTo>
                  <a:lnTo>
                    <a:pt x="1028509" y="355320"/>
                  </a:lnTo>
                  <a:lnTo>
                    <a:pt x="1050417" y="355320"/>
                  </a:lnTo>
                  <a:lnTo>
                    <a:pt x="1050417" y="0"/>
                  </a:lnTo>
                  <a:close/>
                </a:path>
                <a:path w="1233170" h="448309">
                  <a:moveTo>
                    <a:pt x="1082319" y="383324"/>
                  </a:moveTo>
                  <a:lnTo>
                    <a:pt x="1080084" y="378180"/>
                  </a:lnTo>
                  <a:lnTo>
                    <a:pt x="1071206" y="370624"/>
                  </a:lnTo>
                  <a:lnTo>
                    <a:pt x="1065136" y="368719"/>
                  </a:lnTo>
                  <a:lnTo>
                    <a:pt x="1053553" y="368719"/>
                  </a:lnTo>
                  <a:lnTo>
                    <a:pt x="1049921" y="369163"/>
                  </a:lnTo>
                  <a:lnTo>
                    <a:pt x="1043178" y="371005"/>
                  </a:lnTo>
                  <a:lnTo>
                    <a:pt x="1040003" y="372389"/>
                  </a:lnTo>
                  <a:lnTo>
                    <a:pt x="1037031" y="374256"/>
                  </a:lnTo>
                  <a:lnTo>
                    <a:pt x="1037031" y="386219"/>
                  </a:lnTo>
                  <a:lnTo>
                    <a:pt x="1041539" y="383222"/>
                  </a:lnTo>
                  <a:lnTo>
                    <a:pt x="1045464" y="381025"/>
                  </a:lnTo>
                  <a:lnTo>
                    <a:pt x="1052207" y="378218"/>
                  </a:lnTo>
                  <a:lnTo>
                    <a:pt x="1055230" y="377532"/>
                  </a:lnTo>
                  <a:lnTo>
                    <a:pt x="1061707" y="377532"/>
                  </a:lnTo>
                  <a:lnTo>
                    <a:pt x="1064806" y="378599"/>
                  </a:lnTo>
                  <a:lnTo>
                    <a:pt x="1069695" y="382816"/>
                  </a:lnTo>
                  <a:lnTo>
                    <a:pt x="1070940" y="385432"/>
                  </a:lnTo>
                  <a:lnTo>
                    <a:pt x="1070940" y="391325"/>
                  </a:lnTo>
                  <a:lnTo>
                    <a:pt x="1070140" y="393852"/>
                  </a:lnTo>
                  <a:lnTo>
                    <a:pt x="1066990" y="398360"/>
                  </a:lnTo>
                  <a:lnTo>
                    <a:pt x="1064120" y="400888"/>
                  </a:lnTo>
                  <a:lnTo>
                    <a:pt x="1051191" y="409575"/>
                  </a:lnTo>
                  <a:lnTo>
                    <a:pt x="1045438" y="413486"/>
                  </a:lnTo>
                  <a:lnTo>
                    <a:pt x="1041400" y="417791"/>
                  </a:lnTo>
                  <a:lnTo>
                    <a:pt x="1036675" y="427228"/>
                  </a:lnTo>
                  <a:lnTo>
                    <a:pt x="1035494" y="433578"/>
                  </a:lnTo>
                  <a:lnTo>
                    <a:pt x="1035494" y="441553"/>
                  </a:lnTo>
                  <a:lnTo>
                    <a:pt x="1035685" y="446074"/>
                  </a:lnTo>
                  <a:lnTo>
                    <a:pt x="1081087" y="446074"/>
                  </a:lnTo>
                  <a:lnTo>
                    <a:pt x="1081087" y="436778"/>
                  </a:lnTo>
                  <a:lnTo>
                    <a:pt x="1047178" y="436778"/>
                  </a:lnTo>
                  <a:lnTo>
                    <a:pt x="1047178" y="431012"/>
                  </a:lnTo>
                  <a:lnTo>
                    <a:pt x="1048092" y="427875"/>
                  </a:lnTo>
                  <a:lnTo>
                    <a:pt x="1051814" y="422440"/>
                  </a:lnTo>
                  <a:lnTo>
                    <a:pt x="1055255" y="419404"/>
                  </a:lnTo>
                  <a:lnTo>
                    <a:pt x="1072667" y="407974"/>
                  </a:lnTo>
                  <a:lnTo>
                    <a:pt x="1076490" y="404545"/>
                  </a:lnTo>
                  <a:lnTo>
                    <a:pt x="1081151" y="397764"/>
                  </a:lnTo>
                  <a:lnTo>
                    <a:pt x="1082319" y="393992"/>
                  </a:lnTo>
                  <a:lnTo>
                    <a:pt x="1082319" y="383324"/>
                  </a:lnTo>
                  <a:close/>
                </a:path>
                <a:path w="1233170" h="448309">
                  <a:moveTo>
                    <a:pt x="1086967" y="0"/>
                  </a:moveTo>
                  <a:lnTo>
                    <a:pt x="1065034" y="0"/>
                  </a:lnTo>
                  <a:lnTo>
                    <a:pt x="1065034" y="355320"/>
                  </a:lnTo>
                  <a:lnTo>
                    <a:pt x="1086967" y="355320"/>
                  </a:lnTo>
                  <a:lnTo>
                    <a:pt x="1086967" y="0"/>
                  </a:lnTo>
                  <a:close/>
                </a:path>
                <a:path w="1233170" h="448309">
                  <a:moveTo>
                    <a:pt x="1147254" y="0"/>
                  </a:moveTo>
                  <a:lnTo>
                    <a:pt x="1114361" y="0"/>
                  </a:lnTo>
                  <a:lnTo>
                    <a:pt x="1114361" y="355320"/>
                  </a:lnTo>
                  <a:lnTo>
                    <a:pt x="1147254" y="355320"/>
                  </a:lnTo>
                  <a:lnTo>
                    <a:pt x="1147254" y="0"/>
                  </a:lnTo>
                  <a:close/>
                </a:path>
                <a:path w="1233170" h="448309">
                  <a:moveTo>
                    <a:pt x="1170635" y="399313"/>
                  </a:moveTo>
                  <a:lnTo>
                    <a:pt x="1169962" y="391782"/>
                  </a:lnTo>
                  <a:lnTo>
                    <a:pt x="1167231" y="379818"/>
                  </a:lnTo>
                  <a:lnTo>
                    <a:pt x="1166215" y="377647"/>
                  </a:lnTo>
                  <a:lnTo>
                    <a:pt x="1165275" y="375615"/>
                  </a:lnTo>
                  <a:lnTo>
                    <a:pt x="1162646" y="373138"/>
                  </a:lnTo>
                  <a:lnTo>
                    <a:pt x="1161135" y="371665"/>
                  </a:lnTo>
                  <a:lnTo>
                    <a:pt x="1159573" y="370903"/>
                  </a:lnTo>
                  <a:lnTo>
                    <a:pt x="1159573" y="416953"/>
                  </a:lnTo>
                  <a:lnTo>
                    <a:pt x="1159332" y="421982"/>
                  </a:lnTo>
                  <a:lnTo>
                    <a:pt x="1148143" y="438353"/>
                  </a:lnTo>
                  <a:lnTo>
                    <a:pt x="1140498" y="438353"/>
                  </a:lnTo>
                  <a:lnTo>
                    <a:pt x="1137627" y="438035"/>
                  </a:lnTo>
                  <a:lnTo>
                    <a:pt x="1134516" y="436702"/>
                  </a:lnTo>
                  <a:lnTo>
                    <a:pt x="1133411" y="435470"/>
                  </a:lnTo>
                  <a:lnTo>
                    <a:pt x="1132687" y="433705"/>
                  </a:lnTo>
                  <a:lnTo>
                    <a:pt x="1131773" y="431622"/>
                  </a:lnTo>
                  <a:lnTo>
                    <a:pt x="1131100" y="428447"/>
                  </a:lnTo>
                  <a:lnTo>
                    <a:pt x="1130236" y="419836"/>
                  </a:lnTo>
                  <a:lnTo>
                    <a:pt x="1130109" y="416953"/>
                  </a:lnTo>
                  <a:lnTo>
                    <a:pt x="1130084" y="399313"/>
                  </a:lnTo>
                  <a:lnTo>
                    <a:pt x="1130274" y="395312"/>
                  </a:lnTo>
                  <a:lnTo>
                    <a:pt x="1141120" y="377647"/>
                  </a:lnTo>
                  <a:lnTo>
                    <a:pt x="1148486" y="377647"/>
                  </a:lnTo>
                  <a:lnTo>
                    <a:pt x="1159573" y="416953"/>
                  </a:lnTo>
                  <a:lnTo>
                    <a:pt x="1159573" y="370903"/>
                  </a:lnTo>
                  <a:lnTo>
                    <a:pt x="1158849" y="370547"/>
                  </a:lnTo>
                  <a:lnTo>
                    <a:pt x="1152906" y="369074"/>
                  </a:lnTo>
                  <a:lnTo>
                    <a:pt x="1149210" y="368719"/>
                  </a:lnTo>
                  <a:lnTo>
                    <a:pt x="1139736" y="368719"/>
                  </a:lnTo>
                  <a:lnTo>
                    <a:pt x="1119009" y="416953"/>
                  </a:lnTo>
                  <a:lnTo>
                    <a:pt x="1119568" y="423608"/>
                  </a:lnTo>
                  <a:lnTo>
                    <a:pt x="1139736" y="447776"/>
                  </a:lnTo>
                  <a:lnTo>
                    <a:pt x="1149807" y="447776"/>
                  </a:lnTo>
                  <a:lnTo>
                    <a:pt x="1166406" y="438353"/>
                  </a:lnTo>
                  <a:lnTo>
                    <a:pt x="1167765" y="435089"/>
                  </a:lnTo>
                  <a:lnTo>
                    <a:pt x="1168895" y="429552"/>
                  </a:lnTo>
                  <a:lnTo>
                    <a:pt x="1170063" y="424014"/>
                  </a:lnTo>
                  <a:lnTo>
                    <a:pt x="1170635" y="416953"/>
                  </a:lnTo>
                  <a:lnTo>
                    <a:pt x="1170635" y="399313"/>
                  </a:lnTo>
                  <a:close/>
                </a:path>
                <a:path w="1233170" h="448309">
                  <a:moveTo>
                    <a:pt x="1183779" y="0"/>
                  </a:moveTo>
                  <a:lnTo>
                    <a:pt x="1174648" y="0"/>
                  </a:lnTo>
                  <a:lnTo>
                    <a:pt x="1174648" y="355320"/>
                  </a:lnTo>
                  <a:lnTo>
                    <a:pt x="1183779" y="355320"/>
                  </a:lnTo>
                  <a:lnTo>
                    <a:pt x="1183779" y="0"/>
                  </a:lnTo>
                  <a:close/>
                </a:path>
                <a:path w="1233170" h="448309">
                  <a:moveTo>
                    <a:pt x="1208430" y="0"/>
                  </a:moveTo>
                  <a:lnTo>
                    <a:pt x="1199311" y="0"/>
                  </a:lnTo>
                  <a:lnTo>
                    <a:pt x="1199311" y="429323"/>
                  </a:lnTo>
                  <a:lnTo>
                    <a:pt x="1208430" y="429323"/>
                  </a:lnTo>
                  <a:lnTo>
                    <a:pt x="1208430" y="0"/>
                  </a:lnTo>
                  <a:close/>
                </a:path>
                <a:path w="1233170" h="448309">
                  <a:moveTo>
                    <a:pt x="1233119" y="0"/>
                  </a:moveTo>
                  <a:lnTo>
                    <a:pt x="1223975" y="0"/>
                  </a:lnTo>
                  <a:lnTo>
                    <a:pt x="1223975" y="429323"/>
                  </a:lnTo>
                  <a:lnTo>
                    <a:pt x="1233119" y="429323"/>
                  </a:lnTo>
                  <a:lnTo>
                    <a:pt x="12331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89" name="object 89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91" name="object 9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26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681"/>
                </a:lnTo>
                <a:lnTo>
                  <a:pt x="7559992" y="572681"/>
                </a:lnTo>
                <a:lnTo>
                  <a:pt x="7559992" y="0"/>
                </a:lnTo>
                <a:close/>
              </a:path>
            </a:pathLst>
          </a:custGeom>
          <a:solidFill>
            <a:srgbClr val="154E8B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834203" y="5204402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29" h="19024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044"/>
                </a:lnTo>
                <a:lnTo>
                  <a:pt x="1124" y="1871674"/>
                </a:lnTo>
                <a:lnTo>
                  <a:pt x="8999" y="1893052"/>
                </a:lnTo>
                <a:lnTo>
                  <a:pt x="30373" y="1900928"/>
                </a:lnTo>
                <a:lnTo>
                  <a:pt x="71996" y="1902053"/>
                </a:lnTo>
                <a:lnTo>
                  <a:pt x="1666595" y="1902053"/>
                </a:lnTo>
                <a:lnTo>
                  <a:pt x="1708218" y="1900928"/>
                </a:lnTo>
                <a:lnTo>
                  <a:pt x="1729592" y="1893052"/>
                </a:lnTo>
                <a:lnTo>
                  <a:pt x="1737466" y="1871674"/>
                </a:lnTo>
                <a:lnTo>
                  <a:pt x="1738591" y="183004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056676" y="5254392"/>
            <a:ext cx="1282700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43840" marR="5080" indent="-231775">
              <a:lnSpc>
                <a:spcPct val="1077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RED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GRAPE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921019" y="636848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ZG-RED-T1000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16009615144643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403445" y="4063606"/>
            <a:ext cx="537697" cy="1056678"/>
          </a:xfrm>
          <a:prstGeom prst="rect">
            <a:avLst/>
          </a:prstGeom>
        </p:spPr>
      </p:pic>
      <p:grpSp>
        <p:nvGrpSpPr>
          <p:cNvPr id="7" name="object 7"/>
          <p:cNvGrpSpPr/>
          <p:nvPr/>
        </p:nvGrpSpPr>
        <p:grpSpPr>
          <a:xfrm>
            <a:off x="4022023" y="5726869"/>
            <a:ext cx="1370330" cy="513715"/>
            <a:chOff x="4022023" y="5726869"/>
            <a:chExt cx="1370330" cy="513715"/>
          </a:xfrm>
        </p:grpSpPr>
        <p:sp>
          <p:nvSpPr>
            <p:cNvPr id="8" name="object 8"/>
            <p:cNvSpPr/>
            <p:nvPr/>
          </p:nvSpPr>
          <p:spPr>
            <a:xfrm>
              <a:off x="4022023" y="5726869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29" h="513714">
                  <a:moveTo>
                    <a:pt x="1370190" y="0"/>
                  </a:moveTo>
                  <a:lnTo>
                    <a:pt x="0" y="0"/>
                  </a:lnTo>
                  <a:lnTo>
                    <a:pt x="0" y="513372"/>
                  </a:lnTo>
                  <a:lnTo>
                    <a:pt x="1370190" y="513372"/>
                  </a:lnTo>
                  <a:lnTo>
                    <a:pt x="13701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049471" y="5738748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10">
                  <a:moveTo>
                    <a:pt x="51650" y="414845"/>
                  </a:moveTo>
                  <a:lnTo>
                    <a:pt x="49390" y="409054"/>
                  </a:lnTo>
                  <a:lnTo>
                    <a:pt x="47180" y="406781"/>
                  </a:lnTo>
                  <a:lnTo>
                    <a:pt x="40640" y="400075"/>
                  </a:lnTo>
                  <a:lnTo>
                    <a:pt x="40640" y="417283"/>
                  </a:lnTo>
                  <a:lnTo>
                    <a:pt x="40601" y="427088"/>
                  </a:lnTo>
                  <a:lnTo>
                    <a:pt x="39344" y="430885"/>
                  </a:lnTo>
                  <a:lnTo>
                    <a:pt x="34213" y="436575"/>
                  </a:lnTo>
                  <a:lnTo>
                    <a:pt x="30632" y="437997"/>
                  </a:lnTo>
                  <a:lnTo>
                    <a:pt x="21463" y="437997"/>
                  </a:lnTo>
                  <a:lnTo>
                    <a:pt x="17792" y="436575"/>
                  </a:lnTo>
                  <a:lnTo>
                    <a:pt x="12357" y="430885"/>
                  </a:lnTo>
                  <a:lnTo>
                    <a:pt x="11023" y="427088"/>
                  </a:lnTo>
                  <a:lnTo>
                    <a:pt x="11137" y="417283"/>
                  </a:lnTo>
                  <a:lnTo>
                    <a:pt x="12357" y="413842"/>
                  </a:lnTo>
                  <a:lnTo>
                    <a:pt x="17716" y="408190"/>
                  </a:lnTo>
                  <a:lnTo>
                    <a:pt x="21310" y="406781"/>
                  </a:lnTo>
                  <a:lnTo>
                    <a:pt x="30416" y="406781"/>
                  </a:lnTo>
                  <a:lnTo>
                    <a:pt x="34061" y="408152"/>
                  </a:lnTo>
                  <a:lnTo>
                    <a:pt x="36690" y="410857"/>
                  </a:lnTo>
                  <a:lnTo>
                    <a:pt x="39319" y="413600"/>
                  </a:lnTo>
                  <a:lnTo>
                    <a:pt x="40640" y="417283"/>
                  </a:lnTo>
                  <a:lnTo>
                    <a:pt x="40640" y="400075"/>
                  </a:lnTo>
                  <a:lnTo>
                    <a:pt x="40360" y="399783"/>
                  </a:lnTo>
                  <a:lnTo>
                    <a:pt x="39116" y="399275"/>
                  </a:lnTo>
                  <a:lnTo>
                    <a:pt x="34683" y="397484"/>
                  </a:lnTo>
                  <a:lnTo>
                    <a:pt x="26250" y="397484"/>
                  </a:lnTo>
                  <a:lnTo>
                    <a:pt x="24638" y="397624"/>
                  </a:lnTo>
                  <a:lnTo>
                    <a:pt x="21437" y="398233"/>
                  </a:lnTo>
                  <a:lnTo>
                    <a:pt x="19900" y="398678"/>
                  </a:lnTo>
                  <a:lnTo>
                    <a:pt x="18389" y="399275"/>
                  </a:lnTo>
                  <a:lnTo>
                    <a:pt x="22720" y="393103"/>
                  </a:lnTo>
                  <a:lnTo>
                    <a:pt x="27038" y="387604"/>
                  </a:lnTo>
                  <a:lnTo>
                    <a:pt x="35547" y="377964"/>
                  </a:lnTo>
                  <a:lnTo>
                    <a:pt x="40068" y="373468"/>
                  </a:lnTo>
                  <a:lnTo>
                    <a:pt x="44805" y="369328"/>
                  </a:lnTo>
                  <a:lnTo>
                    <a:pt x="30835" y="369328"/>
                  </a:lnTo>
                  <a:lnTo>
                    <a:pt x="2489" y="405041"/>
                  </a:lnTo>
                  <a:lnTo>
                    <a:pt x="0" y="413067"/>
                  </a:lnTo>
                  <a:lnTo>
                    <a:pt x="0" y="428879"/>
                  </a:lnTo>
                  <a:lnTo>
                    <a:pt x="2362" y="435381"/>
                  </a:lnTo>
                  <a:lnTo>
                    <a:pt x="11861" y="445122"/>
                  </a:lnTo>
                  <a:lnTo>
                    <a:pt x="18186" y="447548"/>
                  </a:lnTo>
                  <a:lnTo>
                    <a:pt x="33667" y="447548"/>
                  </a:lnTo>
                  <a:lnTo>
                    <a:pt x="39814" y="445160"/>
                  </a:lnTo>
                  <a:lnTo>
                    <a:pt x="46939" y="437997"/>
                  </a:lnTo>
                  <a:lnTo>
                    <a:pt x="49288" y="435635"/>
                  </a:lnTo>
                  <a:lnTo>
                    <a:pt x="51650" y="429450"/>
                  </a:lnTo>
                  <a:lnTo>
                    <a:pt x="51650" y="414845"/>
                  </a:lnTo>
                  <a:close/>
                </a:path>
                <a:path w="1233170" h="448310">
                  <a:moveTo>
                    <a:pt x="88569" y="12"/>
                  </a:moveTo>
                  <a:lnTo>
                    <a:pt x="78524" y="12"/>
                  </a:lnTo>
                  <a:lnTo>
                    <a:pt x="78524" y="429323"/>
                  </a:lnTo>
                  <a:lnTo>
                    <a:pt x="88569" y="429323"/>
                  </a:lnTo>
                  <a:lnTo>
                    <a:pt x="88569" y="12"/>
                  </a:lnTo>
                  <a:close/>
                </a:path>
                <a:path w="1233170" h="448310">
                  <a:moveTo>
                    <a:pt x="112306" y="12"/>
                  </a:moveTo>
                  <a:lnTo>
                    <a:pt x="103174" y="12"/>
                  </a:lnTo>
                  <a:lnTo>
                    <a:pt x="103174" y="429323"/>
                  </a:lnTo>
                  <a:lnTo>
                    <a:pt x="112306" y="429323"/>
                  </a:lnTo>
                  <a:lnTo>
                    <a:pt x="112306" y="12"/>
                  </a:lnTo>
                  <a:close/>
                </a:path>
                <a:path w="1233170" h="448310">
                  <a:moveTo>
                    <a:pt x="173532" y="0"/>
                  </a:moveTo>
                  <a:lnTo>
                    <a:pt x="151599" y="0"/>
                  </a:lnTo>
                  <a:lnTo>
                    <a:pt x="151599" y="355333"/>
                  </a:lnTo>
                  <a:lnTo>
                    <a:pt x="173532" y="355333"/>
                  </a:lnTo>
                  <a:lnTo>
                    <a:pt x="173532" y="0"/>
                  </a:lnTo>
                  <a:close/>
                </a:path>
                <a:path w="1233170" h="448310">
                  <a:moveTo>
                    <a:pt x="184111" y="399313"/>
                  </a:moveTo>
                  <a:lnTo>
                    <a:pt x="183438" y="391782"/>
                  </a:lnTo>
                  <a:lnTo>
                    <a:pt x="180733" y="379818"/>
                  </a:lnTo>
                  <a:lnTo>
                    <a:pt x="179705" y="377647"/>
                  </a:lnTo>
                  <a:lnTo>
                    <a:pt x="178752" y="375615"/>
                  </a:lnTo>
                  <a:lnTo>
                    <a:pt x="176123" y="373138"/>
                  </a:lnTo>
                  <a:lnTo>
                    <a:pt x="174612" y="371678"/>
                  </a:lnTo>
                  <a:lnTo>
                    <a:pt x="173050" y="370903"/>
                  </a:lnTo>
                  <a:lnTo>
                    <a:pt x="173050" y="416953"/>
                  </a:lnTo>
                  <a:lnTo>
                    <a:pt x="172808" y="421982"/>
                  </a:lnTo>
                  <a:lnTo>
                    <a:pt x="165735" y="437718"/>
                  </a:lnTo>
                  <a:lnTo>
                    <a:pt x="164096" y="438150"/>
                  </a:lnTo>
                  <a:lnTo>
                    <a:pt x="161620" y="438353"/>
                  </a:lnTo>
                  <a:lnTo>
                    <a:pt x="153974" y="438353"/>
                  </a:lnTo>
                  <a:lnTo>
                    <a:pt x="151104" y="438035"/>
                  </a:lnTo>
                  <a:lnTo>
                    <a:pt x="147993" y="436702"/>
                  </a:lnTo>
                  <a:lnTo>
                    <a:pt x="146888" y="435470"/>
                  </a:lnTo>
                  <a:lnTo>
                    <a:pt x="146164" y="433705"/>
                  </a:lnTo>
                  <a:lnTo>
                    <a:pt x="145249" y="431634"/>
                  </a:lnTo>
                  <a:lnTo>
                    <a:pt x="144576" y="428447"/>
                  </a:lnTo>
                  <a:lnTo>
                    <a:pt x="143713" y="419836"/>
                  </a:lnTo>
                  <a:lnTo>
                    <a:pt x="143586" y="416953"/>
                  </a:lnTo>
                  <a:lnTo>
                    <a:pt x="143560" y="399313"/>
                  </a:lnTo>
                  <a:lnTo>
                    <a:pt x="143751" y="395312"/>
                  </a:lnTo>
                  <a:lnTo>
                    <a:pt x="154597" y="377647"/>
                  </a:lnTo>
                  <a:lnTo>
                    <a:pt x="161963" y="377647"/>
                  </a:lnTo>
                  <a:lnTo>
                    <a:pt x="173050" y="416953"/>
                  </a:lnTo>
                  <a:lnTo>
                    <a:pt x="173050" y="370903"/>
                  </a:lnTo>
                  <a:lnTo>
                    <a:pt x="172351" y="370547"/>
                  </a:lnTo>
                  <a:lnTo>
                    <a:pt x="166408" y="369087"/>
                  </a:lnTo>
                  <a:lnTo>
                    <a:pt x="162687" y="368719"/>
                  </a:lnTo>
                  <a:lnTo>
                    <a:pt x="153212" y="368719"/>
                  </a:lnTo>
                  <a:lnTo>
                    <a:pt x="132499" y="416953"/>
                  </a:lnTo>
                  <a:lnTo>
                    <a:pt x="133045" y="423608"/>
                  </a:lnTo>
                  <a:lnTo>
                    <a:pt x="153212" y="447776"/>
                  </a:lnTo>
                  <a:lnTo>
                    <a:pt x="163283" y="447776"/>
                  </a:lnTo>
                  <a:lnTo>
                    <a:pt x="182372" y="429552"/>
                  </a:lnTo>
                  <a:lnTo>
                    <a:pt x="183540" y="424014"/>
                  </a:lnTo>
                  <a:lnTo>
                    <a:pt x="184111" y="416953"/>
                  </a:lnTo>
                  <a:lnTo>
                    <a:pt x="184111" y="399313"/>
                  </a:lnTo>
                  <a:close/>
                </a:path>
                <a:path w="1233170" h="448310">
                  <a:moveTo>
                    <a:pt x="198183" y="12"/>
                  </a:moveTo>
                  <a:lnTo>
                    <a:pt x="189052" y="12"/>
                  </a:lnTo>
                  <a:lnTo>
                    <a:pt x="189052" y="355333"/>
                  </a:lnTo>
                  <a:lnTo>
                    <a:pt x="198183" y="355333"/>
                  </a:lnTo>
                  <a:lnTo>
                    <a:pt x="198183" y="12"/>
                  </a:lnTo>
                  <a:close/>
                </a:path>
                <a:path w="1233170" h="448310">
                  <a:moveTo>
                    <a:pt x="221945" y="12"/>
                  </a:moveTo>
                  <a:lnTo>
                    <a:pt x="212788" y="12"/>
                  </a:lnTo>
                  <a:lnTo>
                    <a:pt x="212788" y="355333"/>
                  </a:lnTo>
                  <a:lnTo>
                    <a:pt x="221945" y="355333"/>
                  </a:lnTo>
                  <a:lnTo>
                    <a:pt x="221945" y="12"/>
                  </a:lnTo>
                  <a:close/>
                </a:path>
                <a:path w="1233170" h="448310">
                  <a:moveTo>
                    <a:pt x="269062" y="399313"/>
                  </a:moveTo>
                  <a:lnTo>
                    <a:pt x="261073" y="373138"/>
                  </a:lnTo>
                  <a:lnTo>
                    <a:pt x="259562" y="371678"/>
                  </a:lnTo>
                  <a:lnTo>
                    <a:pt x="258000" y="370916"/>
                  </a:lnTo>
                  <a:lnTo>
                    <a:pt x="258000" y="416953"/>
                  </a:lnTo>
                  <a:lnTo>
                    <a:pt x="257759" y="421982"/>
                  </a:lnTo>
                  <a:lnTo>
                    <a:pt x="250685" y="437718"/>
                  </a:lnTo>
                  <a:lnTo>
                    <a:pt x="249047" y="438150"/>
                  </a:lnTo>
                  <a:lnTo>
                    <a:pt x="246570" y="438353"/>
                  </a:lnTo>
                  <a:lnTo>
                    <a:pt x="238925" y="438353"/>
                  </a:lnTo>
                  <a:lnTo>
                    <a:pt x="236054" y="438035"/>
                  </a:lnTo>
                  <a:lnTo>
                    <a:pt x="232943" y="436702"/>
                  </a:lnTo>
                  <a:lnTo>
                    <a:pt x="231838" y="435470"/>
                  </a:lnTo>
                  <a:lnTo>
                    <a:pt x="231114" y="433705"/>
                  </a:lnTo>
                  <a:lnTo>
                    <a:pt x="230200" y="431634"/>
                  </a:lnTo>
                  <a:lnTo>
                    <a:pt x="229527" y="428447"/>
                  </a:lnTo>
                  <a:lnTo>
                    <a:pt x="228663" y="419836"/>
                  </a:lnTo>
                  <a:lnTo>
                    <a:pt x="228536" y="416953"/>
                  </a:lnTo>
                  <a:lnTo>
                    <a:pt x="228523" y="399313"/>
                  </a:lnTo>
                  <a:lnTo>
                    <a:pt x="228714" y="395312"/>
                  </a:lnTo>
                  <a:lnTo>
                    <a:pt x="239547" y="377647"/>
                  </a:lnTo>
                  <a:lnTo>
                    <a:pt x="246913" y="377647"/>
                  </a:lnTo>
                  <a:lnTo>
                    <a:pt x="258000" y="416953"/>
                  </a:lnTo>
                  <a:lnTo>
                    <a:pt x="258000" y="370916"/>
                  </a:lnTo>
                  <a:lnTo>
                    <a:pt x="257276" y="370547"/>
                  </a:lnTo>
                  <a:lnTo>
                    <a:pt x="251333" y="369087"/>
                  </a:lnTo>
                  <a:lnTo>
                    <a:pt x="247637" y="368719"/>
                  </a:lnTo>
                  <a:lnTo>
                    <a:pt x="238163" y="368719"/>
                  </a:lnTo>
                  <a:lnTo>
                    <a:pt x="217449" y="416953"/>
                  </a:lnTo>
                  <a:lnTo>
                    <a:pt x="217995" y="423608"/>
                  </a:lnTo>
                  <a:lnTo>
                    <a:pt x="238163" y="447776"/>
                  </a:lnTo>
                  <a:lnTo>
                    <a:pt x="248234" y="447776"/>
                  </a:lnTo>
                  <a:lnTo>
                    <a:pt x="264845" y="438353"/>
                  </a:lnTo>
                  <a:lnTo>
                    <a:pt x="266192" y="435089"/>
                  </a:lnTo>
                  <a:lnTo>
                    <a:pt x="267322" y="429552"/>
                  </a:lnTo>
                  <a:lnTo>
                    <a:pt x="268490" y="424014"/>
                  </a:lnTo>
                  <a:lnTo>
                    <a:pt x="269062" y="416953"/>
                  </a:lnTo>
                  <a:lnTo>
                    <a:pt x="269062" y="399313"/>
                  </a:lnTo>
                  <a:close/>
                </a:path>
                <a:path w="1233170" h="448310">
                  <a:moveTo>
                    <a:pt x="283133" y="0"/>
                  </a:moveTo>
                  <a:lnTo>
                    <a:pt x="249326" y="0"/>
                  </a:lnTo>
                  <a:lnTo>
                    <a:pt x="249326" y="355333"/>
                  </a:lnTo>
                  <a:lnTo>
                    <a:pt x="283133" y="355333"/>
                  </a:lnTo>
                  <a:lnTo>
                    <a:pt x="283133" y="0"/>
                  </a:lnTo>
                  <a:close/>
                </a:path>
                <a:path w="1233170" h="448310">
                  <a:moveTo>
                    <a:pt x="319671" y="12"/>
                  </a:moveTo>
                  <a:lnTo>
                    <a:pt x="310553" y="12"/>
                  </a:lnTo>
                  <a:lnTo>
                    <a:pt x="310553" y="355333"/>
                  </a:lnTo>
                  <a:lnTo>
                    <a:pt x="319671" y="355333"/>
                  </a:lnTo>
                  <a:lnTo>
                    <a:pt x="319671" y="12"/>
                  </a:lnTo>
                  <a:close/>
                </a:path>
                <a:path w="1233170" h="448310">
                  <a:moveTo>
                    <a:pt x="354139" y="386943"/>
                  </a:moveTo>
                  <a:lnTo>
                    <a:pt x="351815" y="380517"/>
                  </a:lnTo>
                  <a:lnTo>
                    <a:pt x="349097" y="377774"/>
                  </a:lnTo>
                  <a:lnTo>
                    <a:pt x="343128" y="371754"/>
                  </a:lnTo>
                  <a:lnTo>
                    <a:pt x="343128" y="388645"/>
                  </a:lnTo>
                  <a:lnTo>
                    <a:pt x="343128" y="398081"/>
                  </a:lnTo>
                  <a:lnTo>
                    <a:pt x="341769" y="401866"/>
                  </a:lnTo>
                  <a:lnTo>
                    <a:pt x="336384" y="407568"/>
                  </a:lnTo>
                  <a:lnTo>
                    <a:pt x="332803" y="408990"/>
                  </a:lnTo>
                  <a:lnTo>
                    <a:pt x="323735" y="408990"/>
                  </a:lnTo>
                  <a:lnTo>
                    <a:pt x="320128" y="407631"/>
                  </a:lnTo>
                  <a:lnTo>
                    <a:pt x="314820" y="402158"/>
                  </a:lnTo>
                  <a:lnTo>
                    <a:pt x="313486" y="398462"/>
                  </a:lnTo>
                  <a:lnTo>
                    <a:pt x="313512" y="388645"/>
                  </a:lnTo>
                  <a:lnTo>
                    <a:pt x="314807" y="384797"/>
                  </a:lnTo>
                  <a:lnTo>
                    <a:pt x="319989" y="379183"/>
                  </a:lnTo>
                  <a:lnTo>
                    <a:pt x="323608" y="377774"/>
                  </a:lnTo>
                  <a:lnTo>
                    <a:pt x="332765" y="377774"/>
                  </a:lnTo>
                  <a:lnTo>
                    <a:pt x="336359" y="379196"/>
                  </a:lnTo>
                  <a:lnTo>
                    <a:pt x="339064" y="382066"/>
                  </a:lnTo>
                  <a:lnTo>
                    <a:pt x="341769" y="384898"/>
                  </a:lnTo>
                  <a:lnTo>
                    <a:pt x="343128" y="388645"/>
                  </a:lnTo>
                  <a:lnTo>
                    <a:pt x="343128" y="371754"/>
                  </a:lnTo>
                  <a:lnTo>
                    <a:pt x="342480" y="371094"/>
                  </a:lnTo>
                  <a:lnTo>
                    <a:pt x="336105" y="368719"/>
                  </a:lnTo>
                  <a:lnTo>
                    <a:pt x="320306" y="368719"/>
                  </a:lnTo>
                  <a:lnTo>
                    <a:pt x="314134" y="371030"/>
                  </a:lnTo>
                  <a:lnTo>
                    <a:pt x="304800" y="380225"/>
                  </a:lnTo>
                  <a:lnTo>
                    <a:pt x="302475" y="386321"/>
                  </a:lnTo>
                  <a:lnTo>
                    <a:pt x="302475" y="401091"/>
                  </a:lnTo>
                  <a:lnTo>
                    <a:pt x="304736" y="406971"/>
                  </a:lnTo>
                  <a:lnTo>
                    <a:pt x="309245" y="411530"/>
                  </a:lnTo>
                  <a:lnTo>
                    <a:pt x="313740" y="416128"/>
                  </a:lnTo>
                  <a:lnTo>
                    <a:pt x="319468" y="418414"/>
                  </a:lnTo>
                  <a:lnTo>
                    <a:pt x="328041" y="418414"/>
                  </a:lnTo>
                  <a:lnTo>
                    <a:pt x="329653" y="418261"/>
                  </a:lnTo>
                  <a:lnTo>
                    <a:pt x="332790" y="417626"/>
                  </a:lnTo>
                  <a:lnTo>
                    <a:pt x="334276" y="417131"/>
                  </a:lnTo>
                  <a:lnTo>
                    <a:pt x="335762" y="416458"/>
                  </a:lnTo>
                  <a:lnTo>
                    <a:pt x="332663" y="420941"/>
                  </a:lnTo>
                  <a:lnTo>
                    <a:pt x="328942" y="425665"/>
                  </a:lnTo>
                  <a:lnTo>
                    <a:pt x="320281" y="435610"/>
                  </a:lnTo>
                  <a:lnTo>
                    <a:pt x="315226" y="440956"/>
                  </a:lnTo>
                  <a:lnTo>
                    <a:pt x="309473" y="446697"/>
                  </a:lnTo>
                  <a:lnTo>
                    <a:pt x="324027" y="446697"/>
                  </a:lnTo>
                  <a:lnTo>
                    <a:pt x="347954" y="416458"/>
                  </a:lnTo>
                  <a:lnTo>
                    <a:pt x="351739" y="409905"/>
                  </a:lnTo>
                  <a:lnTo>
                    <a:pt x="352031" y="408990"/>
                  </a:lnTo>
                  <a:lnTo>
                    <a:pt x="354139" y="402234"/>
                  </a:lnTo>
                  <a:lnTo>
                    <a:pt x="354139" y="386943"/>
                  </a:lnTo>
                  <a:close/>
                </a:path>
                <a:path w="1233170" h="448310">
                  <a:moveTo>
                    <a:pt x="368096" y="0"/>
                  </a:moveTo>
                  <a:lnTo>
                    <a:pt x="335203" y="0"/>
                  </a:lnTo>
                  <a:lnTo>
                    <a:pt x="335203" y="355333"/>
                  </a:lnTo>
                  <a:lnTo>
                    <a:pt x="368096" y="355333"/>
                  </a:lnTo>
                  <a:lnTo>
                    <a:pt x="368096" y="0"/>
                  </a:lnTo>
                  <a:close/>
                </a:path>
                <a:path w="1233170" h="448310">
                  <a:moveTo>
                    <a:pt x="429285" y="12"/>
                  </a:moveTo>
                  <a:lnTo>
                    <a:pt x="420166" y="12"/>
                  </a:lnTo>
                  <a:lnTo>
                    <a:pt x="420166" y="355333"/>
                  </a:lnTo>
                  <a:lnTo>
                    <a:pt x="429285" y="355333"/>
                  </a:lnTo>
                  <a:lnTo>
                    <a:pt x="429285" y="12"/>
                  </a:lnTo>
                  <a:close/>
                </a:path>
                <a:path w="1233170" h="448310">
                  <a:moveTo>
                    <a:pt x="439877" y="414845"/>
                  </a:moveTo>
                  <a:lnTo>
                    <a:pt x="437616" y="409054"/>
                  </a:lnTo>
                  <a:lnTo>
                    <a:pt x="435394" y="406781"/>
                  </a:lnTo>
                  <a:lnTo>
                    <a:pt x="428866" y="400075"/>
                  </a:lnTo>
                  <a:lnTo>
                    <a:pt x="428866" y="417283"/>
                  </a:lnTo>
                  <a:lnTo>
                    <a:pt x="428815" y="427088"/>
                  </a:lnTo>
                  <a:lnTo>
                    <a:pt x="427570" y="430885"/>
                  </a:lnTo>
                  <a:lnTo>
                    <a:pt x="422440" y="436575"/>
                  </a:lnTo>
                  <a:lnTo>
                    <a:pt x="418858" y="437997"/>
                  </a:lnTo>
                  <a:lnTo>
                    <a:pt x="409689" y="437997"/>
                  </a:lnTo>
                  <a:lnTo>
                    <a:pt x="406019" y="436575"/>
                  </a:lnTo>
                  <a:lnTo>
                    <a:pt x="400583" y="430885"/>
                  </a:lnTo>
                  <a:lnTo>
                    <a:pt x="399249" y="427088"/>
                  </a:lnTo>
                  <a:lnTo>
                    <a:pt x="399364" y="417283"/>
                  </a:lnTo>
                  <a:lnTo>
                    <a:pt x="428866" y="417283"/>
                  </a:lnTo>
                  <a:lnTo>
                    <a:pt x="428866" y="400075"/>
                  </a:lnTo>
                  <a:lnTo>
                    <a:pt x="428586" y="399783"/>
                  </a:lnTo>
                  <a:lnTo>
                    <a:pt x="427329" y="399275"/>
                  </a:lnTo>
                  <a:lnTo>
                    <a:pt x="422910" y="397484"/>
                  </a:lnTo>
                  <a:lnTo>
                    <a:pt x="414477" y="397484"/>
                  </a:lnTo>
                  <a:lnTo>
                    <a:pt x="412864" y="397624"/>
                  </a:lnTo>
                  <a:lnTo>
                    <a:pt x="409663" y="398233"/>
                  </a:lnTo>
                  <a:lnTo>
                    <a:pt x="408127" y="398678"/>
                  </a:lnTo>
                  <a:lnTo>
                    <a:pt x="406615" y="399275"/>
                  </a:lnTo>
                  <a:lnTo>
                    <a:pt x="410946" y="393103"/>
                  </a:lnTo>
                  <a:lnTo>
                    <a:pt x="415264" y="387604"/>
                  </a:lnTo>
                  <a:lnTo>
                    <a:pt x="423773" y="377964"/>
                  </a:lnTo>
                  <a:lnTo>
                    <a:pt x="428294" y="373468"/>
                  </a:lnTo>
                  <a:lnTo>
                    <a:pt x="433031" y="369328"/>
                  </a:lnTo>
                  <a:lnTo>
                    <a:pt x="419061" y="369328"/>
                  </a:lnTo>
                  <a:lnTo>
                    <a:pt x="390715" y="405041"/>
                  </a:lnTo>
                  <a:lnTo>
                    <a:pt x="388226" y="413067"/>
                  </a:lnTo>
                  <a:lnTo>
                    <a:pt x="388226" y="428879"/>
                  </a:lnTo>
                  <a:lnTo>
                    <a:pt x="390588" y="435381"/>
                  </a:lnTo>
                  <a:lnTo>
                    <a:pt x="400088" y="445122"/>
                  </a:lnTo>
                  <a:lnTo>
                    <a:pt x="406412" y="447548"/>
                  </a:lnTo>
                  <a:lnTo>
                    <a:pt x="421894" y="447548"/>
                  </a:lnTo>
                  <a:lnTo>
                    <a:pt x="428040" y="445160"/>
                  </a:lnTo>
                  <a:lnTo>
                    <a:pt x="435165" y="437997"/>
                  </a:lnTo>
                  <a:lnTo>
                    <a:pt x="437515" y="435635"/>
                  </a:lnTo>
                  <a:lnTo>
                    <a:pt x="439877" y="429450"/>
                  </a:lnTo>
                  <a:lnTo>
                    <a:pt x="439877" y="414845"/>
                  </a:lnTo>
                  <a:close/>
                </a:path>
                <a:path w="1233170" h="448310">
                  <a:moveTo>
                    <a:pt x="453021" y="12"/>
                  </a:moveTo>
                  <a:lnTo>
                    <a:pt x="443890" y="12"/>
                  </a:lnTo>
                  <a:lnTo>
                    <a:pt x="443890" y="355333"/>
                  </a:lnTo>
                  <a:lnTo>
                    <a:pt x="453021" y="355333"/>
                  </a:lnTo>
                  <a:lnTo>
                    <a:pt x="453021" y="12"/>
                  </a:lnTo>
                  <a:close/>
                </a:path>
                <a:path w="1233170" h="448310">
                  <a:moveTo>
                    <a:pt x="502348" y="0"/>
                  </a:moveTo>
                  <a:lnTo>
                    <a:pt x="480428" y="0"/>
                  </a:lnTo>
                  <a:lnTo>
                    <a:pt x="480428" y="355333"/>
                  </a:lnTo>
                  <a:lnTo>
                    <a:pt x="502348" y="355333"/>
                  </a:lnTo>
                  <a:lnTo>
                    <a:pt x="502348" y="0"/>
                  </a:lnTo>
                  <a:close/>
                </a:path>
                <a:path w="1233170" h="448310">
                  <a:moveTo>
                    <a:pt x="509397" y="369938"/>
                  </a:moveTo>
                  <a:lnTo>
                    <a:pt x="497763" y="369938"/>
                  </a:lnTo>
                  <a:lnTo>
                    <a:pt x="479653" y="384886"/>
                  </a:lnTo>
                  <a:lnTo>
                    <a:pt x="479653" y="398449"/>
                  </a:lnTo>
                  <a:lnTo>
                    <a:pt x="498259" y="382193"/>
                  </a:lnTo>
                  <a:lnTo>
                    <a:pt x="498259" y="446684"/>
                  </a:lnTo>
                  <a:lnTo>
                    <a:pt x="509397" y="446684"/>
                  </a:lnTo>
                  <a:lnTo>
                    <a:pt x="509397" y="369938"/>
                  </a:lnTo>
                  <a:close/>
                </a:path>
                <a:path w="1233170" h="448310">
                  <a:moveTo>
                    <a:pt x="538899" y="12"/>
                  </a:moveTo>
                  <a:lnTo>
                    <a:pt x="529767" y="12"/>
                  </a:lnTo>
                  <a:lnTo>
                    <a:pt x="529767" y="355333"/>
                  </a:lnTo>
                  <a:lnTo>
                    <a:pt x="538899" y="355333"/>
                  </a:lnTo>
                  <a:lnTo>
                    <a:pt x="538899" y="12"/>
                  </a:lnTo>
                  <a:close/>
                </a:path>
                <a:path w="1233170" h="448310">
                  <a:moveTo>
                    <a:pt x="575437" y="0"/>
                  </a:moveTo>
                  <a:lnTo>
                    <a:pt x="553504" y="0"/>
                  </a:lnTo>
                  <a:lnTo>
                    <a:pt x="553504" y="355333"/>
                  </a:lnTo>
                  <a:lnTo>
                    <a:pt x="575437" y="355333"/>
                  </a:lnTo>
                  <a:lnTo>
                    <a:pt x="575437" y="0"/>
                  </a:lnTo>
                  <a:close/>
                </a:path>
                <a:path w="1233170" h="448310">
                  <a:moveTo>
                    <a:pt x="605866" y="412305"/>
                  </a:moveTo>
                  <a:lnTo>
                    <a:pt x="603364" y="406361"/>
                  </a:lnTo>
                  <a:lnTo>
                    <a:pt x="593369" y="397192"/>
                  </a:lnTo>
                  <a:lnTo>
                    <a:pt x="586917" y="394906"/>
                  </a:lnTo>
                  <a:lnTo>
                    <a:pt x="573798" y="395033"/>
                  </a:lnTo>
                  <a:lnTo>
                    <a:pt x="574636" y="379120"/>
                  </a:lnTo>
                  <a:lnTo>
                    <a:pt x="603529" y="379120"/>
                  </a:lnTo>
                  <a:lnTo>
                    <a:pt x="603529" y="369938"/>
                  </a:lnTo>
                  <a:lnTo>
                    <a:pt x="565111" y="369938"/>
                  </a:lnTo>
                  <a:lnTo>
                    <a:pt x="562660" y="405180"/>
                  </a:lnTo>
                  <a:lnTo>
                    <a:pt x="572160" y="404164"/>
                  </a:lnTo>
                  <a:lnTo>
                    <a:pt x="581558" y="404088"/>
                  </a:lnTo>
                  <a:lnTo>
                    <a:pt x="586295" y="405409"/>
                  </a:lnTo>
                  <a:lnTo>
                    <a:pt x="593140" y="410756"/>
                  </a:lnTo>
                  <a:lnTo>
                    <a:pt x="594855" y="414388"/>
                  </a:lnTo>
                  <a:lnTo>
                    <a:pt x="594855" y="425056"/>
                  </a:lnTo>
                  <a:lnTo>
                    <a:pt x="592378" y="429742"/>
                  </a:lnTo>
                  <a:lnTo>
                    <a:pt x="582447" y="436435"/>
                  </a:lnTo>
                  <a:lnTo>
                    <a:pt x="575475" y="438111"/>
                  </a:lnTo>
                  <a:lnTo>
                    <a:pt x="566470" y="438111"/>
                  </a:lnTo>
                  <a:lnTo>
                    <a:pt x="562406" y="437984"/>
                  </a:lnTo>
                  <a:lnTo>
                    <a:pt x="562406" y="447535"/>
                  </a:lnTo>
                  <a:lnTo>
                    <a:pt x="565340" y="447535"/>
                  </a:lnTo>
                  <a:lnTo>
                    <a:pt x="574332" y="447078"/>
                  </a:lnTo>
                  <a:lnTo>
                    <a:pt x="605866" y="428294"/>
                  </a:lnTo>
                  <a:lnTo>
                    <a:pt x="605866" y="412305"/>
                  </a:lnTo>
                  <a:close/>
                </a:path>
                <a:path w="1233170" h="448310">
                  <a:moveTo>
                    <a:pt x="623849" y="12"/>
                  </a:moveTo>
                  <a:lnTo>
                    <a:pt x="614718" y="12"/>
                  </a:lnTo>
                  <a:lnTo>
                    <a:pt x="614718" y="355333"/>
                  </a:lnTo>
                  <a:lnTo>
                    <a:pt x="623849" y="355333"/>
                  </a:lnTo>
                  <a:lnTo>
                    <a:pt x="623849" y="12"/>
                  </a:lnTo>
                  <a:close/>
                </a:path>
                <a:path w="1233170" h="448310">
                  <a:moveTo>
                    <a:pt x="648512" y="12"/>
                  </a:moveTo>
                  <a:lnTo>
                    <a:pt x="639381" y="12"/>
                  </a:lnTo>
                  <a:lnTo>
                    <a:pt x="639381" y="429323"/>
                  </a:lnTo>
                  <a:lnTo>
                    <a:pt x="648512" y="429323"/>
                  </a:lnTo>
                  <a:lnTo>
                    <a:pt x="648512" y="12"/>
                  </a:lnTo>
                  <a:close/>
                </a:path>
                <a:path w="1233170" h="448310">
                  <a:moveTo>
                    <a:pt x="672249" y="12"/>
                  </a:moveTo>
                  <a:lnTo>
                    <a:pt x="663117" y="12"/>
                  </a:lnTo>
                  <a:lnTo>
                    <a:pt x="663117" y="429323"/>
                  </a:lnTo>
                  <a:lnTo>
                    <a:pt x="672249" y="429323"/>
                  </a:lnTo>
                  <a:lnTo>
                    <a:pt x="672249" y="12"/>
                  </a:lnTo>
                  <a:close/>
                </a:path>
                <a:path w="1233170" h="448310">
                  <a:moveTo>
                    <a:pt x="708812" y="0"/>
                  </a:moveTo>
                  <a:lnTo>
                    <a:pt x="687806" y="0"/>
                  </a:lnTo>
                  <a:lnTo>
                    <a:pt x="687806" y="355333"/>
                  </a:lnTo>
                  <a:lnTo>
                    <a:pt x="708812" y="355333"/>
                  </a:lnTo>
                  <a:lnTo>
                    <a:pt x="708812" y="0"/>
                  </a:lnTo>
                  <a:close/>
                </a:path>
                <a:path w="1233170" h="448310">
                  <a:moveTo>
                    <a:pt x="728649" y="369938"/>
                  </a:moveTo>
                  <a:lnTo>
                    <a:pt x="716991" y="369938"/>
                  </a:lnTo>
                  <a:lnTo>
                    <a:pt x="698881" y="384886"/>
                  </a:lnTo>
                  <a:lnTo>
                    <a:pt x="698881" y="398449"/>
                  </a:lnTo>
                  <a:lnTo>
                    <a:pt x="717486" y="382193"/>
                  </a:lnTo>
                  <a:lnTo>
                    <a:pt x="717486" y="446684"/>
                  </a:lnTo>
                  <a:lnTo>
                    <a:pt x="728649" y="446684"/>
                  </a:lnTo>
                  <a:lnTo>
                    <a:pt x="728649" y="369938"/>
                  </a:lnTo>
                  <a:close/>
                </a:path>
                <a:path w="1233170" h="448310">
                  <a:moveTo>
                    <a:pt x="758126" y="0"/>
                  </a:moveTo>
                  <a:lnTo>
                    <a:pt x="736193" y="0"/>
                  </a:lnTo>
                  <a:lnTo>
                    <a:pt x="736193" y="355333"/>
                  </a:lnTo>
                  <a:lnTo>
                    <a:pt x="758126" y="355333"/>
                  </a:lnTo>
                  <a:lnTo>
                    <a:pt x="758126" y="0"/>
                  </a:lnTo>
                  <a:close/>
                </a:path>
                <a:path w="1233170" h="448310">
                  <a:moveTo>
                    <a:pt x="781888" y="12"/>
                  </a:moveTo>
                  <a:lnTo>
                    <a:pt x="772731" y="12"/>
                  </a:lnTo>
                  <a:lnTo>
                    <a:pt x="772731" y="355333"/>
                  </a:lnTo>
                  <a:lnTo>
                    <a:pt x="781888" y="355333"/>
                  </a:lnTo>
                  <a:lnTo>
                    <a:pt x="781888" y="12"/>
                  </a:lnTo>
                  <a:close/>
                </a:path>
                <a:path w="1233170" h="448310">
                  <a:moveTo>
                    <a:pt x="828268" y="420001"/>
                  </a:moveTo>
                  <a:lnTo>
                    <a:pt x="818248" y="420001"/>
                  </a:lnTo>
                  <a:lnTo>
                    <a:pt x="818248" y="403834"/>
                  </a:lnTo>
                  <a:lnTo>
                    <a:pt x="807948" y="403834"/>
                  </a:lnTo>
                  <a:lnTo>
                    <a:pt x="807948" y="420001"/>
                  </a:lnTo>
                  <a:lnTo>
                    <a:pt x="788530" y="420001"/>
                  </a:lnTo>
                  <a:lnTo>
                    <a:pt x="812393" y="369328"/>
                  </a:lnTo>
                  <a:lnTo>
                    <a:pt x="801370" y="369328"/>
                  </a:lnTo>
                  <a:lnTo>
                    <a:pt x="778459" y="418058"/>
                  </a:lnTo>
                  <a:lnTo>
                    <a:pt x="778459" y="429425"/>
                  </a:lnTo>
                  <a:lnTo>
                    <a:pt x="807948" y="429425"/>
                  </a:lnTo>
                  <a:lnTo>
                    <a:pt x="807948" y="446684"/>
                  </a:lnTo>
                  <a:lnTo>
                    <a:pt x="818248" y="446684"/>
                  </a:lnTo>
                  <a:lnTo>
                    <a:pt x="818248" y="429425"/>
                  </a:lnTo>
                  <a:lnTo>
                    <a:pt x="828268" y="429425"/>
                  </a:lnTo>
                  <a:lnTo>
                    <a:pt x="828268" y="420001"/>
                  </a:lnTo>
                  <a:close/>
                </a:path>
                <a:path w="1233170" h="448310">
                  <a:moveTo>
                    <a:pt x="831189" y="0"/>
                  </a:moveTo>
                  <a:lnTo>
                    <a:pt x="797407" y="0"/>
                  </a:lnTo>
                  <a:lnTo>
                    <a:pt x="797407" y="355333"/>
                  </a:lnTo>
                  <a:lnTo>
                    <a:pt x="831189" y="355333"/>
                  </a:lnTo>
                  <a:lnTo>
                    <a:pt x="831189" y="0"/>
                  </a:lnTo>
                  <a:close/>
                </a:path>
                <a:path w="1233170" h="448310">
                  <a:moveTo>
                    <a:pt x="867740" y="12"/>
                  </a:moveTo>
                  <a:lnTo>
                    <a:pt x="858608" y="12"/>
                  </a:lnTo>
                  <a:lnTo>
                    <a:pt x="858608" y="355333"/>
                  </a:lnTo>
                  <a:lnTo>
                    <a:pt x="867740" y="355333"/>
                  </a:lnTo>
                  <a:lnTo>
                    <a:pt x="867740" y="12"/>
                  </a:lnTo>
                  <a:close/>
                </a:path>
                <a:path w="1233170" h="448310">
                  <a:moveTo>
                    <a:pt x="910958" y="412305"/>
                  </a:moveTo>
                  <a:lnTo>
                    <a:pt x="908456" y="406361"/>
                  </a:lnTo>
                  <a:lnTo>
                    <a:pt x="898461" y="397192"/>
                  </a:lnTo>
                  <a:lnTo>
                    <a:pt x="892009" y="394906"/>
                  </a:lnTo>
                  <a:lnTo>
                    <a:pt x="878890" y="395033"/>
                  </a:lnTo>
                  <a:lnTo>
                    <a:pt x="879729" y="379120"/>
                  </a:lnTo>
                  <a:lnTo>
                    <a:pt x="908621" y="379120"/>
                  </a:lnTo>
                  <a:lnTo>
                    <a:pt x="908621" y="369938"/>
                  </a:lnTo>
                  <a:lnTo>
                    <a:pt x="870178" y="369938"/>
                  </a:lnTo>
                  <a:lnTo>
                    <a:pt x="867752" y="405180"/>
                  </a:lnTo>
                  <a:lnTo>
                    <a:pt x="877252" y="404164"/>
                  </a:lnTo>
                  <a:lnTo>
                    <a:pt x="886625" y="404088"/>
                  </a:lnTo>
                  <a:lnTo>
                    <a:pt x="891362" y="405409"/>
                  </a:lnTo>
                  <a:lnTo>
                    <a:pt x="898232" y="410756"/>
                  </a:lnTo>
                  <a:lnTo>
                    <a:pt x="899947" y="414388"/>
                  </a:lnTo>
                  <a:lnTo>
                    <a:pt x="899947" y="425056"/>
                  </a:lnTo>
                  <a:lnTo>
                    <a:pt x="897432" y="429742"/>
                  </a:lnTo>
                  <a:lnTo>
                    <a:pt x="887539" y="436435"/>
                  </a:lnTo>
                  <a:lnTo>
                    <a:pt x="880541" y="438111"/>
                  </a:lnTo>
                  <a:lnTo>
                    <a:pt x="871562" y="438111"/>
                  </a:lnTo>
                  <a:lnTo>
                    <a:pt x="867498" y="437984"/>
                  </a:lnTo>
                  <a:lnTo>
                    <a:pt x="867498" y="447535"/>
                  </a:lnTo>
                  <a:lnTo>
                    <a:pt x="870407" y="447535"/>
                  </a:lnTo>
                  <a:lnTo>
                    <a:pt x="879411" y="447078"/>
                  </a:lnTo>
                  <a:lnTo>
                    <a:pt x="910958" y="428294"/>
                  </a:lnTo>
                  <a:lnTo>
                    <a:pt x="910958" y="412305"/>
                  </a:lnTo>
                  <a:close/>
                </a:path>
                <a:path w="1233170" h="448310">
                  <a:moveTo>
                    <a:pt x="928027" y="0"/>
                  </a:moveTo>
                  <a:lnTo>
                    <a:pt x="895146" y="0"/>
                  </a:lnTo>
                  <a:lnTo>
                    <a:pt x="895146" y="355333"/>
                  </a:lnTo>
                  <a:lnTo>
                    <a:pt x="928027" y="355333"/>
                  </a:lnTo>
                  <a:lnTo>
                    <a:pt x="928027" y="0"/>
                  </a:lnTo>
                  <a:close/>
                </a:path>
                <a:path w="1233170" h="448310">
                  <a:moveTo>
                    <a:pt x="952677" y="12"/>
                  </a:moveTo>
                  <a:lnTo>
                    <a:pt x="943559" y="12"/>
                  </a:lnTo>
                  <a:lnTo>
                    <a:pt x="943559" y="355333"/>
                  </a:lnTo>
                  <a:lnTo>
                    <a:pt x="952677" y="355333"/>
                  </a:lnTo>
                  <a:lnTo>
                    <a:pt x="952677" y="12"/>
                  </a:lnTo>
                  <a:close/>
                </a:path>
                <a:path w="1233170" h="448310">
                  <a:moveTo>
                    <a:pt x="995921" y="412305"/>
                  </a:moveTo>
                  <a:lnTo>
                    <a:pt x="993394" y="406361"/>
                  </a:lnTo>
                  <a:lnTo>
                    <a:pt x="983399" y="397192"/>
                  </a:lnTo>
                  <a:lnTo>
                    <a:pt x="976972" y="394906"/>
                  </a:lnTo>
                  <a:lnTo>
                    <a:pt x="963853" y="395033"/>
                  </a:lnTo>
                  <a:lnTo>
                    <a:pt x="964666" y="379120"/>
                  </a:lnTo>
                  <a:lnTo>
                    <a:pt x="993584" y="379120"/>
                  </a:lnTo>
                  <a:lnTo>
                    <a:pt x="993584" y="369938"/>
                  </a:lnTo>
                  <a:lnTo>
                    <a:pt x="955141" y="369938"/>
                  </a:lnTo>
                  <a:lnTo>
                    <a:pt x="952715" y="405180"/>
                  </a:lnTo>
                  <a:lnTo>
                    <a:pt x="962215" y="404164"/>
                  </a:lnTo>
                  <a:lnTo>
                    <a:pt x="971588" y="404088"/>
                  </a:lnTo>
                  <a:lnTo>
                    <a:pt x="976325" y="405409"/>
                  </a:lnTo>
                  <a:lnTo>
                    <a:pt x="983170" y="410756"/>
                  </a:lnTo>
                  <a:lnTo>
                    <a:pt x="984885" y="414388"/>
                  </a:lnTo>
                  <a:lnTo>
                    <a:pt x="984885" y="425056"/>
                  </a:lnTo>
                  <a:lnTo>
                    <a:pt x="982395" y="429742"/>
                  </a:lnTo>
                  <a:lnTo>
                    <a:pt x="972477" y="436435"/>
                  </a:lnTo>
                  <a:lnTo>
                    <a:pt x="965504" y="438111"/>
                  </a:lnTo>
                  <a:lnTo>
                    <a:pt x="956500" y="438111"/>
                  </a:lnTo>
                  <a:lnTo>
                    <a:pt x="952461" y="437984"/>
                  </a:lnTo>
                  <a:lnTo>
                    <a:pt x="952461" y="447535"/>
                  </a:lnTo>
                  <a:lnTo>
                    <a:pt x="955370" y="447535"/>
                  </a:lnTo>
                  <a:lnTo>
                    <a:pt x="964374" y="447078"/>
                  </a:lnTo>
                  <a:lnTo>
                    <a:pt x="995921" y="428294"/>
                  </a:lnTo>
                  <a:lnTo>
                    <a:pt x="995921" y="412305"/>
                  </a:lnTo>
                  <a:close/>
                </a:path>
                <a:path w="1233170" h="448310">
                  <a:moveTo>
                    <a:pt x="1013879" y="0"/>
                  </a:moveTo>
                  <a:lnTo>
                    <a:pt x="980097" y="0"/>
                  </a:lnTo>
                  <a:lnTo>
                    <a:pt x="980097" y="355333"/>
                  </a:lnTo>
                  <a:lnTo>
                    <a:pt x="1013879" y="355333"/>
                  </a:lnTo>
                  <a:lnTo>
                    <a:pt x="1013879" y="0"/>
                  </a:lnTo>
                  <a:close/>
                </a:path>
                <a:path w="1233170" h="448310">
                  <a:moveTo>
                    <a:pt x="1050429" y="0"/>
                  </a:moveTo>
                  <a:lnTo>
                    <a:pt x="1028522" y="0"/>
                  </a:lnTo>
                  <a:lnTo>
                    <a:pt x="1028522" y="355333"/>
                  </a:lnTo>
                  <a:lnTo>
                    <a:pt x="1050429" y="355333"/>
                  </a:lnTo>
                  <a:lnTo>
                    <a:pt x="1050429" y="0"/>
                  </a:lnTo>
                  <a:close/>
                </a:path>
                <a:path w="1233170" h="448310">
                  <a:moveTo>
                    <a:pt x="1082332" y="383336"/>
                  </a:moveTo>
                  <a:lnTo>
                    <a:pt x="1080096" y="378180"/>
                  </a:lnTo>
                  <a:lnTo>
                    <a:pt x="1071219" y="370624"/>
                  </a:lnTo>
                  <a:lnTo>
                    <a:pt x="1065149" y="368719"/>
                  </a:lnTo>
                  <a:lnTo>
                    <a:pt x="1053566" y="368719"/>
                  </a:lnTo>
                  <a:lnTo>
                    <a:pt x="1049909" y="369163"/>
                  </a:lnTo>
                  <a:lnTo>
                    <a:pt x="1043190" y="371005"/>
                  </a:lnTo>
                  <a:lnTo>
                    <a:pt x="1040015" y="372389"/>
                  </a:lnTo>
                  <a:lnTo>
                    <a:pt x="1037043" y="374256"/>
                  </a:lnTo>
                  <a:lnTo>
                    <a:pt x="1037043" y="386219"/>
                  </a:lnTo>
                  <a:lnTo>
                    <a:pt x="1041527" y="383222"/>
                  </a:lnTo>
                  <a:lnTo>
                    <a:pt x="1045476" y="381025"/>
                  </a:lnTo>
                  <a:lnTo>
                    <a:pt x="1052220" y="378231"/>
                  </a:lnTo>
                  <a:lnTo>
                    <a:pt x="1055243" y="377545"/>
                  </a:lnTo>
                  <a:lnTo>
                    <a:pt x="1061720" y="377545"/>
                  </a:lnTo>
                  <a:lnTo>
                    <a:pt x="1064818" y="378599"/>
                  </a:lnTo>
                  <a:lnTo>
                    <a:pt x="1069708" y="382816"/>
                  </a:lnTo>
                  <a:lnTo>
                    <a:pt x="1070952" y="385432"/>
                  </a:lnTo>
                  <a:lnTo>
                    <a:pt x="1070952" y="391325"/>
                  </a:lnTo>
                  <a:lnTo>
                    <a:pt x="1070152" y="393852"/>
                  </a:lnTo>
                  <a:lnTo>
                    <a:pt x="1067003" y="398360"/>
                  </a:lnTo>
                  <a:lnTo>
                    <a:pt x="1064133" y="400888"/>
                  </a:lnTo>
                  <a:lnTo>
                    <a:pt x="1051204" y="409575"/>
                  </a:lnTo>
                  <a:lnTo>
                    <a:pt x="1045451" y="413486"/>
                  </a:lnTo>
                  <a:lnTo>
                    <a:pt x="1041400" y="417791"/>
                  </a:lnTo>
                  <a:lnTo>
                    <a:pt x="1036688" y="427228"/>
                  </a:lnTo>
                  <a:lnTo>
                    <a:pt x="1035507" y="433578"/>
                  </a:lnTo>
                  <a:lnTo>
                    <a:pt x="1035507" y="441553"/>
                  </a:lnTo>
                  <a:lnTo>
                    <a:pt x="1035672" y="446074"/>
                  </a:lnTo>
                  <a:lnTo>
                    <a:pt x="1081087" y="446074"/>
                  </a:lnTo>
                  <a:lnTo>
                    <a:pt x="1081087" y="436778"/>
                  </a:lnTo>
                  <a:lnTo>
                    <a:pt x="1047191" y="436778"/>
                  </a:lnTo>
                  <a:lnTo>
                    <a:pt x="1047191" y="431012"/>
                  </a:lnTo>
                  <a:lnTo>
                    <a:pt x="1048105" y="427875"/>
                  </a:lnTo>
                  <a:lnTo>
                    <a:pt x="1051826" y="422440"/>
                  </a:lnTo>
                  <a:lnTo>
                    <a:pt x="1055268" y="419404"/>
                  </a:lnTo>
                  <a:lnTo>
                    <a:pt x="1072680" y="407974"/>
                  </a:lnTo>
                  <a:lnTo>
                    <a:pt x="1076502" y="404545"/>
                  </a:lnTo>
                  <a:lnTo>
                    <a:pt x="1081163" y="397764"/>
                  </a:lnTo>
                  <a:lnTo>
                    <a:pt x="1082332" y="393992"/>
                  </a:lnTo>
                  <a:lnTo>
                    <a:pt x="1082332" y="383336"/>
                  </a:lnTo>
                  <a:close/>
                </a:path>
                <a:path w="1233170" h="448310">
                  <a:moveTo>
                    <a:pt x="1086967" y="0"/>
                  </a:moveTo>
                  <a:lnTo>
                    <a:pt x="1065060" y="0"/>
                  </a:lnTo>
                  <a:lnTo>
                    <a:pt x="1065060" y="355333"/>
                  </a:lnTo>
                  <a:lnTo>
                    <a:pt x="1086967" y="355333"/>
                  </a:lnTo>
                  <a:lnTo>
                    <a:pt x="1086967" y="0"/>
                  </a:lnTo>
                  <a:close/>
                </a:path>
                <a:path w="1233170" h="448310">
                  <a:moveTo>
                    <a:pt x="1147254" y="0"/>
                  </a:moveTo>
                  <a:lnTo>
                    <a:pt x="1114361" y="0"/>
                  </a:lnTo>
                  <a:lnTo>
                    <a:pt x="1114361" y="355333"/>
                  </a:lnTo>
                  <a:lnTo>
                    <a:pt x="1147254" y="355333"/>
                  </a:lnTo>
                  <a:lnTo>
                    <a:pt x="1147254" y="0"/>
                  </a:lnTo>
                  <a:close/>
                </a:path>
                <a:path w="1233170" h="448310">
                  <a:moveTo>
                    <a:pt x="1170647" y="399313"/>
                  </a:moveTo>
                  <a:lnTo>
                    <a:pt x="1162659" y="373138"/>
                  </a:lnTo>
                  <a:lnTo>
                    <a:pt x="1161148" y="371678"/>
                  </a:lnTo>
                  <a:lnTo>
                    <a:pt x="1159573" y="370903"/>
                  </a:lnTo>
                  <a:lnTo>
                    <a:pt x="1159573" y="416953"/>
                  </a:lnTo>
                  <a:lnTo>
                    <a:pt x="1159306" y="421982"/>
                  </a:lnTo>
                  <a:lnTo>
                    <a:pt x="1152271" y="437718"/>
                  </a:lnTo>
                  <a:lnTo>
                    <a:pt x="1150632" y="438150"/>
                  </a:lnTo>
                  <a:lnTo>
                    <a:pt x="1148156" y="438353"/>
                  </a:lnTo>
                  <a:lnTo>
                    <a:pt x="1140510" y="438353"/>
                  </a:lnTo>
                  <a:lnTo>
                    <a:pt x="1137602" y="438035"/>
                  </a:lnTo>
                  <a:lnTo>
                    <a:pt x="1134529" y="436702"/>
                  </a:lnTo>
                  <a:lnTo>
                    <a:pt x="1133411" y="435470"/>
                  </a:lnTo>
                  <a:lnTo>
                    <a:pt x="1132700" y="433705"/>
                  </a:lnTo>
                  <a:lnTo>
                    <a:pt x="1131785" y="431634"/>
                  </a:lnTo>
                  <a:lnTo>
                    <a:pt x="1131112" y="428447"/>
                  </a:lnTo>
                  <a:lnTo>
                    <a:pt x="1130236" y="419836"/>
                  </a:lnTo>
                  <a:lnTo>
                    <a:pt x="1130109" y="416953"/>
                  </a:lnTo>
                  <a:lnTo>
                    <a:pt x="1130096" y="399313"/>
                  </a:lnTo>
                  <a:lnTo>
                    <a:pt x="1130261" y="395312"/>
                  </a:lnTo>
                  <a:lnTo>
                    <a:pt x="1130833" y="390956"/>
                  </a:lnTo>
                  <a:lnTo>
                    <a:pt x="1131379" y="386397"/>
                  </a:lnTo>
                  <a:lnTo>
                    <a:pt x="1141133" y="377647"/>
                  </a:lnTo>
                  <a:lnTo>
                    <a:pt x="1148499" y="377647"/>
                  </a:lnTo>
                  <a:lnTo>
                    <a:pt x="1159573" y="416953"/>
                  </a:lnTo>
                  <a:lnTo>
                    <a:pt x="1159573" y="370903"/>
                  </a:lnTo>
                  <a:lnTo>
                    <a:pt x="1158862" y="370547"/>
                  </a:lnTo>
                  <a:lnTo>
                    <a:pt x="1152918" y="369087"/>
                  </a:lnTo>
                  <a:lnTo>
                    <a:pt x="1149223" y="368719"/>
                  </a:lnTo>
                  <a:lnTo>
                    <a:pt x="1139736" y="368719"/>
                  </a:lnTo>
                  <a:lnTo>
                    <a:pt x="1119022" y="416953"/>
                  </a:lnTo>
                  <a:lnTo>
                    <a:pt x="1119581" y="423608"/>
                  </a:lnTo>
                  <a:lnTo>
                    <a:pt x="1139736" y="447776"/>
                  </a:lnTo>
                  <a:lnTo>
                    <a:pt x="1149781" y="447776"/>
                  </a:lnTo>
                  <a:lnTo>
                    <a:pt x="1166431" y="438353"/>
                  </a:lnTo>
                  <a:lnTo>
                    <a:pt x="1167765" y="435089"/>
                  </a:lnTo>
                  <a:lnTo>
                    <a:pt x="1170076" y="424014"/>
                  </a:lnTo>
                  <a:lnTo>
                    <a:pt x="1170647" y="416953"/>
                  </a:lnTo>
                  <a:lnTo>
                    <a:pt x="1170647" y="399313"/>
                  </a:lnTo>
                  <a:close/>
                </a:path>
                <a:path w="1233170" h="448310">
                  <a:moveTo>
                    <a:pt x="1183792" y="12"/>
                  </a:moveTo>
                  <a:lnTo>
                    <a:pt x="1174661" y="12"/>
                  </a:lnTo>
                  <a:lnTo>
                    <a:pt x="1174661" y="355333"/>
                  </a:lnTo>
                  <a:lnTo>
                    <a:pt x="1183792" y="355333"/>
                  </a:lnTo>
                  <a:lnTo>
                    <a:pt x="1183792" y="12"/>
                  </a:lnTo>
                  <a:close/>
                </a:path>
                <a:path w="1233170" h="448310">
                  <a:moveTo>
                    <a:pt x="1208455" y="12"/>
                  </a:moveTo>
                  <a:lnTo>
                    <a:pt x="1199324" y="12"/>
                  </a:lnTo>
                  <a:lnTo>
                    <a:pt x="1199324" y="429323"/>
                  </a:lnTo>
                  <a:lnTo>
                    <a:pt x="1208455" y="429323"/>
                  </a:lnTo>
                  <a:lnTo>
                    <a:pt x="1208455" y="12"/>
                  </a:lnTo>
                  <a:close/>
                </a:path>
                <a:path w="1233170" h="448310">
                  <a:moveTo>
                    <a:pt x="1233131" y="12"/>
                  </a:moveTo>
                  <a:lnTo>
                    <a:pt x="1223975" y="12"/>
                  </a:lnTo>
                  <a:lnTo>
                    <a:pt x="1223975" y="429323"/>
                  </a:lnTo>
                  <a:lnTo>
                    <a:pt x="1233131" y="429323"/>
                  </a:lnTo>
                  <a:lnTo>
                    <a:pt x="1233131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210891" y="8409178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30" h="19024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235"/>
                </a:lnTo>
                <a:lnTo>
                  <a:pt x="1124" y="1871865"/>
                </a:lnTo>
                <a:lnTo>
                  <a:pt x="8999" y="1893242"/>
                </a:lnTo>
                <a:lnTo>
                  <a:pt x="30373" y="1901118"/>
                </a:lnTo>
                <a:lnTo>
                  <a:pt x="71996" y="1902244"/>
                </a:lnTo>
                <a:lnTo>
                  <a:pt x="1666595" y="1902244"/>
                </a:lnTo>
                <a:lnTo>
                  <a:pt x="1708218" y="1901118"/>
                </a:lnTo>
                <a:lnTo>
                  <a:pt x="1729592" y="1893242"/>
                </a:lnTo>
                <a:lnTo>
                  <a:pt x="1737466" y="1871865"/>
                </a:lnTo>
                <a:lnTo>
                  <a:pt x="1738591" y="18302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577832" y="8459168"/>
            <a:ext cx="100520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4775" marR="5080" indent="-92710">
              <a:lnSpc>
                <a:spcPct val="1077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BER</a:t>
            </a:r>
            <a:r>
              <a:rPr sz="1000" b="1" spc="-45" dirty="0">
                <a:latin typeface="Trebuchet MS"/>
                <a:cs typeface="Trebuchet MS"/>
              </a:rPr>
              <a:t>R</a:t>
            </a:r>
            <a:r>
              <a:rPr sz="1000" b="1" spc="-20" dirty="0">
                <a:latin typeface="Trebuchet MS"/>
                <a:cs typeface="Trebuchet MS"/>
              </a:rPr>
              <a:t>Y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06887" y="957454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ZG-BER-T1000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6009615141904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191023" y="5204211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30" h="19024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235"/>
                </a:lnTo>
                <a:lnTo>
                  <a:pt x="1124" y="1871865"/>
                </a:lnTo>
                <a:lnTo>
                  <a:pt x="8999" y="1893242"/>
                </a:lnTo>
                <a:lnTo>
                  <a:pt x="30373" y="1901118"/>
                </a:lnTo>
                <a:lnTo>
                  <a:pt x="71996" y="1902244"/>
                </a:lnTo>
                <a:lnTo>
                  <a:pt x="1666595" y="1902244"/>
                </a:lnTo>
                <a:lnTo>
                  <a:pt x="1708218" y="1901118"/>
                </a:lnTo>
                <a:lnTo>
                  <a:pt x="1729592" y="1893242"/>
                </a:lnTo>
                <a:lnTo>
                  <a:pt x="1737466" y="1871865"/>
                </a:lnTo>
                <a:lnTo>
                  <a:pt x="1738591" y="18302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399884" y="8910422"/>
            <a:ext cx="1351280" cy="534670"/>
            <a:chOff x="399884" y="8910422"/>
            <a:chExt cx="1351280" cy="534670"/>
          </a:xfrm>
        </p:grpSpPr>
        <p:sp>
          <p:nvSpPr>
            <p:cNvPr id="15" name="object 15"/>
            <p:cNvSpPr/>
            <p:nvPr/>
          </p:nvSpPr>
          <p:spPr>
            <a:xfrm>
              <a:off x="399884" y="8910434"/>
              <a:ext cx="1351280" cy="534670"/>
            </a:xfrm>
            <a:custGeom>
              <a:avLst/>
              <a:gdLst/>
              <a:ahLst/>
              <a:cxnLst/>
              <a:rect l="l" t="t" r="r" b="b"/>
              <a:pathLst>
                <a:path w="1351280" h="534670">
                  <a:moveTo>
                    <a:pt x="1351140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05854" y="500659"/>
                  </a:lnTo>
                  <a:lnTo>
                    <a:pt x="105854" y="534581"/>
                  </a:lnTo>
                  <a:lnTo>
                    <a:pt x="1335430" y="534581"/>
                  </a:lnTo>
                  <a:lnTo>
                    <a:pt x="1335430" y="500659"/>
                  </a:lnTo>
                  <a:lnTo>
                    <a:pt x="1351140" y="500659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413804" y="8910421"/>
              <a:ext cx="1313180" cy="484505"/>
            </a:xfrm>
            <a:custGeom>
              <a:avLst/>
              <a:gdLst/>
              <a:ahLst/>
              <a:cxnLst/>
              <a:rect l="l" t="t" r="r" b="b"/>
              <a:pathLst>
                <a:path w="1313180" h="484504">
                  <a:moveTo>
                    <a:pt x="51689" y="451281"/>
                  </a:moveTo>
                  <a:lnTo>
                    <a:pt x="49415" y="445490"/>
                  </a:lnTo>
                  <a:lnTo>
                    <a:pt x="47205" y="443230"/>
                  </a:lnTo>
                  <a:lnTo>
                    <a:pt x="40665" y="436524"/>
                  </a:lnTo>
                  <a:lnTo>
                    <a:pt x="40665" y="453732"/>
                  </a:lnTo>
                  <a:lnTo>
                    <a:pt x="40627" y="463524"/>
                  </a:lnTo>
                  <a:lnTo>
                    <a:pt x="39382" y="467321"/>
                  </a:lnTo>
                  <a:lnTo>
                    <a:pt x="34239" y="473024"/>
                  </a:lnTo>
                  <a:lnTo>
                    <a:pt x="30657" y="474446"/>
                  </a:lnTo>
                  <a:lnTo>
                    <a:pt x="21475" y="474446"/>
                  </a:lnTo>
                  <a:lnTo>
                    <a:pt x="17805" y="473024"/>
                  </a:lnTo>
                  <a:lnTo>
                    <a:pt x="12369" y="467321"/>
                  </a:lnTo>
                  <a:lnTo>
                    <a:pt x="11036" y="463524"/>
                  </a:lnTo>
                  <a:lnTo>
                    <a:pt x="11137" y="453732"/>
                  </a:lnTo>
                  <a:lnTo>
                    <a:pt x="40665" y="453732"/>
                  </a:lnTo>
                  <a:lnTo>
                    <a:pt x="40665" y="436524"/>
                  </a:lnTo>
                  <a:lnTo>
                    <a:pt x="40373" y="436219"/>
                  </a:lnTo>
                  <a:lnTo>
                    <a:pt x="39116" y="435711"/>
                  </a:lnTo>
                  <a:lnTo>
                    <a:pt x="34709" y="433920"/>
                  </a:lnTo>
                  <a:lnTo>
                    <a:pt x="26250" y="433920"/>
                  </a:lnTo>
                  <a:lnTo>
                    <a:pt x="24638" y="434060"/>
                  </a:lnTo>
                  <a:lnTo>
                    <a:pt x="21463" y="434670"/>
                  </a:lnTo>
                  <a:lnTo>
                    <a:pt x="19913" y="435114"/>
                  </a:lnTo>
                  <a:lnTo>
                    <a:pt x="18402" y="435711"/>
                  </a:lnTo>
                  <a:lnTo>
                    <a:pt x="22733" y="429526"/>
                  </a:lnTo>
                  <a:lnTo>
                    <a:pt x="27051" y="424040"/>
                  </a:lnTo>
                  <a:lnTo>
                    <a:pt x="35585" y="414388"/>
                  </a:lnTo>
                  <a:lnTo>
                    <a:pt x="40081" y="409892"/>
                  </a:lnTo>
                  <a:lnTo>
                    <a:pt x="44831" y="405752"/>
                  </a:lnTo>
                  <a:lnTo>
                    <a:pt x="30848" y="405752"/>
                  </a:lnTo>
                  <a:lnTo>
                    <a:pt x="2501" y="441490"/>
                  </a:lnTo>
                  <a:lnTo>
                    <a:pt x="0" y="449503"/>
                  </a:lnTo>
                  <a:lnTo>
                    <a:pt x="0" y="465328"/>
                  </a:lnTo>
                  <a:lnTo>
                    <a:pt x="2374" y="471843"/>
                  </a:lnTo>
                  <a:lnTo>
                    <a:pt x="11861" y="481571"/>
                  </a:lnTo>
                  <a:lnTo>
                    <a:pt x="18199" y="484009"/>
                  </a:lnTo>
                  <a:lnTo>
                    <a:pt x="33680" y="484009"/>
                  </a:lnTo>
                  <a:lnTo>
                    <a:pt x="39827" y="481609"/>
                  </a:lnTo>
                  <a:lnTo>
                    <a:pt x="46964" y="474446"/>
                  </a:lnTo>
                  <a:lnTo>
                    <a:pt x="49314" y="472084"/>
                  </a:lnTo>
                  <a:lnTo>
                    <a:pt x="51689" y="465899"/>
                  </a:lnTo>
                  <a:lnTo>
                    <a:pt x="51689" y="451281"/>
                  </a:lnTo>
                  <a:close/>
                </a:path>
                <a:path w="1313180" h="484504">
                  <a:moveTo>
                    <a:pt x="88595" y="12"/>
                  </a:moveTo>
                  <a:lnTo>
                    <a:pt x="78549" y="12"/>
                  </a:lnTo>
                  <a:lnTo>
                    <a:pt x="78549" y="465772"/>
                  </a:lnTo>
                  <a:lnTo>
                    <a:pt x="88595" y="465772"/>
                  </a:lnTo>
                  <a:lnTo>
                    <a:pt x="88595" y="12"/>
                  </a:lnTo>
                  <a:close/>
                </a:path>
                <a:path w="1313180" h="484504">
                  <a:moveTo>
                    <a:pt x="112369" y="12"/>
                  </a:moveTo>
                  <a:lnTo>
                    <a:pt x="103225" y="12"/>
                  </a:lnTo>
                  <a:lnTo>
                    <a:pt x="103225" y="465772"/>
                  </a:lnTo>
                  <a:lnTo>
                    <a:pt x="112369" y="465772"/>
                  </a:lnTo>
                  <a:lnTo>
                    <a:pt x="112369" y="12"/>
                  </a:lnTo>
                  <a:close/>
                </a:path>
                <a:path w="1313180" h="484504">
                  <a:moveTo>
                    <a:pt x="173596" y="0"/>
                  </a:moveTo>
                  <a:lnTo>
                    <a:pt x="151650" y="0"/>
                  </a:lnTo>
                  <a:lnTo>
                    <a:pt x="151650" y="392658"/>
                  </a:lnTo>
                  <a:lnTo>
                    <a:pt x="173596" y="392658"/>
                  </a:lnTo>
                  <a:lnTo>
                    <a:pt x="173596" y="0"/>
                  </a:lnTo>
                  <a:close/>
                </a:path>
                <a:path w="1313180" h="484504">
                  <a:moveTo>
                    <a:pt x="184188" y="435749"/>
                  </a:moveTo>
                  <a:lnTo>
                    <a:pt x="176187" y="409575"/>
                  </a:lnTo>
                  <a:lnTo>
                    <a:pt x="174675" y="408101"/>
                  </a:lnTo>
                  <a:lnTo>
                    <a:pt x="173113" y="407339"/>
                  </a:lnTo>
                  <a:lnTo>
                    <a:pt x="173113" y="453415"/>
                  </a:lnTo>
                  <a:lnTo>
                    <a:pt x="172872" y="458431"/>
                  </a:lnTo>
                  <a:lnTo>
                    <a:pt x="171615" y="467474"/>
                  </a:lnTo>
                  <a:lnTo>
                    <a:pt x="170688" y="470535"/>
                  </a:lnTo>
                  <a:lnTo>
                    <a:pt x="169392" y="472122"/>
                  </a:lnTo>
                  <a:lnTo>
                    <a:pt x="168643" y="473087"/>
                  </a:lnTo>
                  <a:lnTo>
                    <a:pt x="167436" y="473786"/>
                  </a:lnTo>
                  <a:lnTo>
                    <a:pt x="165798" y="474179"/>
                  </a:lnTo>
                  <a:lnTo>
                    <a:pt x="164172" y="474611"/>
                  </a:lnTo>
                  <a:lnTo>
                    <a:pt x="161683" y="474814"/>
                  </a:lnTo>
                  <a:lnTo>
                    <a:pt x="154038" y="474814"/>
                  </a:lnTo>
                  <a:lnTo>
                    <a:pt x="151155" y="474497"/>
                  </a:lnTo>
                  <a:lnTo>
                    <a:pt x="148056" y="473163"/>
                  </a:lnTo>
                  <a:lnTo>
                    <a:pt x="146951" y="471932"/>
                  </a:lnTo>
                  <a:lnTo>
                    <a:pt x="146227" y="470166"/>
                  </a:lnTo>
                  <a:lnTo>
                    <a:pt x="145313" y="468083"/>
                  </a:lnTo>
                  <a:lnTo>
                    <a:pt x="144640" y="464896"/>
                  </a:lnTo>
                  <a:lnTo>
                    <a:pt x="143764" y="456285"/>
                  </a:lnTo>
                  <a:lnTo>
                    <a:pt x="143637" y="453415"/>
                  </a:lnTo>
                  <a:lnTo>
                    <a:pt x="143624" y="435749"/>
                  </a:lnTo>
                  <a:lnTo>
                    <a:pt x="143802" y="431749"/>
                  </a:lnTo>
                  <a:lnTo>
                    <a:pt x="154660" y="414083"/>
                  </a:lnTo>
                  <a:lnTo>
                    <a:pt x="162026" y="414083"/>
                  </a:lnTo>
                  <a:lnTo>
                    <a:pt x="173113" y="453415"/>
                  </a:lnTo>
                  <a:lnTo>
                    <a:pt x="173113" y="407339"/>
                  </a:lnTo>
                  <a:lnTo>
                    <a:pt x="172415" y="406984"/>
                  </a:lnTo>
                  <a:lnTo>
                    <a:pt x="166458" y="405511"/>
                  </a:lnTo>
                  <a:lnTo>
                    <a:pt x="162737" y="405142"/>
                  </a:lnTo>
                  <a:lnTo>
                    <a:pt x="153276" y="405142"/>
                  </a:lnTo>
                  <a:lnTo>
                    <a:pt x="132537" y="453415"/>
                  </a:lnTo>
                  <a:lnTo>
                    <a:pt x="133083" y="460057"/>
                  </a:lnTo>
                  <a:lnTo>
                    <a:pt x="153276" y="484251"/>
                  </a:lnTo>
                  <a:lnTo>
                    <a:pt x="163322" y="484251"/>
                  </a:lnTo>
                  <a:lnTo>
                    <a:pt x="179971" y="474814"/>
                  </a:lnTo>
                  <a:lnTo>
                    <a:pt x="181317" y="471551"/>
                  </a:lnTo>
                  <a:lnTo>
                    <a:pt x="182448" y="466001"/>
                  </a:lnTo>
                  <a:lnTo>
                    <a:pt x="183616" y="460476"/>
                  </a:lnTo>
                  <a:lnTo>
                    <a:pt x="184188" y="453415"/>
                  </a:lnTo>
                  <a:lnTo>
                    <a:pt x="184188" y="435749"/>
                  </a:lnTo>
                  <a:close/>
                </a:path>
                <a:path w="1313180" h="484504">
                  <a:moveTo>
                    <a:pt x="198247" y="0"/>
                  </a:moveTo>
                  <a:lnTo>
                    <a:pt x="189115" y="0"/>
                  </a:lnTo>
                  <a:lnTo>
                    <a:pt x="189115" y="392658"/>
                  </a:lnTo>
                  <a:lnTo>
                    <a:pt x="198247" y="392658"/>
                  </a:lnTo>
                  <a:lnTo>
                    <a:pt x="198247" y="0"/>
                  </a:lnTo>
                  <a:close/>
                </a:path>
                <a:path w="1313180" h="484504">
                  <a:moveTo>
                    <a:pt x="222021" y="0"/>
                  </a:moveTo>
                  <a:lnTo>
                    <a:pt x="212877" y="0"/>
                  </a:lnTo>
                  <a:lnTo>
                    <a:pt x="212877" y="392658"/>
                  </a:lnTo>
                  <a:lnTo>
                    <a:pt x="222021" y="392658"/>
                  </a:lnTo>
                  <a:lnTo>
                    <a:pt x="222021" y="0"/>
                  </a:lnTo>
                  <a:close/>
                </a:path>
                <a:path w="1313180" h="484504">
                  <a:moveTo>
                    <a:pt x="269176" y="435749"/>
                  </a:moveTo>
                  <a:lnTo>
                    <a:pt x="261162" y="409575"/>
                  </a:lnTo>
                  <a:lnTo>
                    <a:pt x="259664" y="408101"/>
                  </a:lnTo>
                  <a:lnTo>
                    <a:pt x="258102" y="407339"/>
                  </a:lnTo>
                  <a:lnTo>
                    <a:pt x="258102" y="453415"/>
                  </a:lnTo>
                  <a:lnTo>
                    <a:pt x="257835" y="458431"/>
                  </a:lnTo>
                  <a:lnTo>
                    <a:pt x="250786" y="474179"/>
                  </a:lnTo>
                  <a:lnTo>
                    <a:pt x="249148" y="474611"/>
                  </a:lnTo>
                  <a:lnTo>
                    <a:pt x="246672" y="474814"/>
                  </a:lnTo>
                  <a:lnTo>
                    <a:pt x="239026" y="474814"/>
                  </a:lnTo>
                  <a:lnTo>
                    <a:pt x="236131" y="474497"/>
                  </a:lnTo>
                  <a:lnTo>
                    <a:pt x="233045" y="473163"/>
                  </a:lnTo>
                  <a:lnTo>
                    <a:pt x="231914" y="471932"/>
                  </a:lnTo>
                  <a:lnTo>
                    <a:pt x="231216" y="470166"/>
                  </a:lnTo>
                  <a:lnTo>
                    <a:pt x="230301" y="468083"/>
                  </a:lnTo>
                  <a:lnTo>
                    <a:pt x="229628" y="464896"/>
                  </a:lnTo>
                  <a:lnTo>
                    <a:pt x="228739" y="456285"/>
                  </a:lnTo>
                  <a:lnTo>
                    <a:pt x="228625" y="453415"/>
                  </a:lnTo>
                  <a:lnTo>
                    <a:pt x="228612" y="435749"/>
                  </a:lnTo>
                  <a:lnTo>
                    <a:pt x="228790" y="431749"/>
                  </a:lnTo>
                  <a:lnTo>
                    <a:pt x="239636" y="414083"/>
                  </a:lnTo>
                  <a:lnTo>
                    <a:pt x="247015" y="414083"/>
                  </a:lnTo>
                  <a:lnTo>
                    <a:pt x="258102" y="453415"/>
                  </a:lnTo>
                  <a:lnTo>
                    <a:pt x="258102" y="407339"/>
                  </a:lnTo>
                  <a:lnTo>
                    <a:pt x="257390" y="406984"/>
                  </a:lnTo>
                  <a:lnTo>
                    <a:pt x="251434" y="405511"/>
                  </a:lnTo>
                  <a:lnTo>
                    <a:pt x="247726" y="405142"/>
                  </a:lnTo>
                  <a:lnTo>
                    <a:pt x="238264" y="405142"/>
                  </a:lnTo>
                  <a:lnTo>
                    <a:pt x="217525" y="453415"/>
                  </a:lnTo>
                  <a:lnTo>
                    <a:pt x="218071" y="460057"/>
                  </a:lnTo>
                  <a:lnTo>
                    <a:pt x="238264" y="484251"/>
                  </a:lnTo>
                  <a:lnTo>
                    <a:pt x="248310" y="484251"/>
                  </a:lnTo>
                  <a:lnTo>
                    <a:pt x="264960" y="474814"/>
                  </a:lnTo>
                  <a:lnTo>
                    <a:pt x="266293" y="471551"/>
                  </a:lnTo>
                  <a:lnTo>
                    <a:pt x="267436" y="466001"/>
                  </a:lnTo>
                  <a:lnTo>
                    <a:pt x="268605" y="460476"/>
                  </a:lnTo>
                  <a:lnTo>
                    <a:pt x="269176" y="453415"/>
                  </a:lnTo>
                  <a:lnTo>
                    <a:pt x="269176" y="435749"/>
                  </a:lnTo>
                  <a:close/>
                </a:path>
                <a:path w="1313180" h="484504">
                  <a:moveTo>
                    <a:pt x="283235" y="0"/>
                  </a:moveTo>
                  <a:lnTo>
                    <a:pt x="249428" y="0"/>
                  </a:lnTo>
                  <a:lnTo>
                    <a:pt x="249428" y="392658"/>
                  </a:lnTo>
                  <a:lnTo>
                    <a:pt x="283235" y="392658"/>
                  </a:lnTo>
                  <a:lnTo>
                    <a:pt x="283235" y="0"/>
                  </a:lnTo>
                  <a:close/>
                </a:path>
                <a:path w="1313180" h="484504">
                  <a:moveTo>
                    <a:pt x="319798" y="0"/>
                  </a:moveTo>
                  <a:lnTo>
                    <a:pt x="310667" y="0"/>
                  </a:lnTo>
                  <a:lnTo>
                    <a:pt x="310667" y="392658"/>
                  </a:lnTo>
                  <a:lnTo>
                    <a:pt x="319798" y="392658"/>
                  </a:lnTo>
                  <a:lnTo>
                    <a:pt x="319798" y="0"/>
                  </a:lnTo>
                  <a:close/>
                </a:path>
                <a:path w="1313180" h="484504">
                  <a:moveTo>
                    <a:pt x="354279" y="423367"/>
                  </a:moveTo>
                  <a:lnTo>
                    <a:pt x="351955" y="416941"/>
                  </a:lnTo>
                  <a:lnTo>
                    <a:pt x="349250" y="414210"/>
                  </a:lnTo>
                  <a:lnTo>
                    <a:pt x="343255" y="408165"/>
                  </a:lnTo>
                  <a:lnTo>
                    <a:pt x="343255" y="425081"/>
                  </a:lnTo>
                  <a:lnTo>
                    <a:pt x="343255" y="434517"/>
                  </a:lnTo>
                  <a:lnTo>
                    <a:pt x="341909" y="438315"/>
                  </a:lnTo>
                  <a:lnTo>
                    <a:pt x="336524" y="444004"/>
                  </a:lnTo>
                  <a:lnTo>
                    <a:pt x="332943" y="445427"/>
                  </a:lnTo>
                  <a:lnTo>
                    <a:pt x="323875" y="445427"/>
                  </a:lnTo>
                  <a:lnTo>
                    <a:pt x="320268" y="444068"/>
                  </a:lnTo>
                  <a:lnTo>
                    <a:pt x="317601" y="441337"/>
                  </a:lnTo>
                  <a:lnTo>
                    <a:pt x="314960" y="438594"/>
                  </a:lnTo>
                  <a:lnTo>
                    <a:pt x="313626" y="434898"/>
                  </a:lnTo>
                  <a:lnTo>
                    <a:pt x="313664" y="425081"/>
                  </a:lnTo>
                  <a:lnTo>
                    <a:pt x="314934" y="421233"/>
                  </a:lnTo>
                  <a:lnTo>
                    <a:pt x="320116" y="415620"/>
                  </a:lnTo>
                  <a:lnTo>
                    <a:pt x="323748" y="414210"/>
                  </a:lnTo>
                  <a:lnTo>
                    <a:pt x="332892" y="414210"/>
                  </a:lnTo>
                  <a:lnTo>
                    <a:pt x="336486" y="415632"/>
                  </a:lnTo>
                  <a:lnTo>
                    <a:pt x="341909" y="421335"/>
                  </a:lnTo>
                  <a:lnTo>
                    <a:pt x="343255" y="425081"/>
                  </a:lnTo>
                  <a:lnTo>
                    <a:pt x="343255" y="408165"/>
                  </a:lnTo>
                  <a:lnTo>
                    <a:pt x="342620" y="407517"/>
                  </a:lnTo>
                  <a:lnTo>
                    <a:pt x="336257" y="405142"/>
                  </a:lnTo>
                  <a:lnTo>
                    <a:pt x="320433" y="405142"/>
                  </a:lnTo>
                  <a:lnTo>
                    <a:pt x="314261" y="407454"/>
                  </a:lnTo>
                  <a:lnTo>
                    <a:pt x="304927" y="416661"/>
                  </a:lnTo>
                  <a:lnTo>
                    <a:pt x="302602" y="422757"/>
                  </a:lnTo>
                  <a:lnTo>
                    <a:pt x="302602" y="437527"/>
                  </a:lnTo>
                  <a:lnTo>
                    <a:pt x="304850" y="443407"/>
                  </a:lnTo>
                  <a:lnTo>
                    <a:pt x="313880" y="452577"/>
                  </a:lnTo>
                  <a:lnTo>
                    <a:pt x="319582" y="454863"/>
                  </a:lnTo>
                  <a:lnTo>
                    <a:pt x="328180" y="454863"/>
                  </a:lnTo>
                  <a:lnTo>
                    <a:pt x="335889" y="452907"/>
                  </a:lnTo>
                  <a:lnTo>
                    <a:pt x="332790" y="457390"/>
                  </a:lnTo>
                  <a:lnTo>
                    <a:pt x="329069" y="462127"/>
                  </a:lnTo>
                  <a:lnTo>
                    <a:pt x="320421" y="472071"/>
                  </a:lnTo>
                  <a:lnTo>
                    <a:pt x="315366" y="477418"/>
                  </a:lnTo>
                  <a:lnTo>
                    <a:pt x="309587" y="483146"/>
                  </a:lnTo>
                  <a:lnTo>
                    <a:pt x="324154" y="483146"/>
                  </a:lnTo>
                  <a:lnTo>
                    <a:pt x="348107" y="452907"/>
                  </a:lnTo>
                  <a:lnTo>
                    <a:pt x="354279" y="438683"/>
                  </a:lnTo>
                  <a:lnTo>
                    <a:pt x="354279" y="423367"/>
                  </a:lnTo>
                  <a:close/>
                </a:path>
                <a:path w="1313180" h="484504">
                  <a:moveTo>
                    <a:pt x="368236" y="0"/>
                  </a:moveTo>
                  <a:lnTo>
                    <a:pt x="335343" y="0"/>
                  </a:lnTo>
                  <a:lnTo>
                    <a:pt x="335343" y="392658"/>
                  </a:lnTo>
                  <a:lnTo>
                    <a:pt x="368236" y="392658"/>
                  </a:lnTo>
                  <a:lnTo>
                    <a:pt x="368236" y="0"/>
                  </a:lnTo>
                  <a:close/>
                </a:path>
                <a:path w="1313180" h="484504">
                  <a:moveTo>
                    <a:pt x="429463" y="0"/>
                  </a:moveTo>
                  <a:lnTo>
                    <a:pt x="420319" y="0"/>
                  </a:lnTo>
                  <a:lnTo>
                    <a:pt x="420319" y="392658"/>
                  </a:lnTo>
                  <a:lnTo>
                    <a:pt x="429463" y="392658"/>
                  </a:lnTo>
                  <a:lnTo>
                    <a:pt x="429463" y="0"/>
                  </a:lnTo>
                  <a:close/>
                </a:path>
                <a:path w="1313180" h="484504">
                  <a:moveTo>
                    <a:pt x="440067" y="451281"/>
                  </a:moveTo>
                  <a:lnTo>
                    <a:pt x="437807" y="445490"/>
                  </a:lnTo>
                  <a:lnTo>
                    <a:pt x="435597" y="443230"/>
                  </a:lnTo>
                  <a:lnTo>
                    <a:pt x="429044" y="436511"/>
                  </a:lnTo>
                  <a:lnTo>
                    <a:pt x="429044" y="453732"/>
                  </a:lnTo>
                  <a:lnTo>
                    <a:pt x="429006" y="463524"/>
                  </a:lnTo>
                  <a:lnTo>
                    <a:pt x="427761" y="467321"/>
                  </a:lnTo>
                  <a:lnTo>
                    <a:pt x="422617" y="473024"/>
                  </a:lnTo>
                  <a:lnTo>
                    <a:pt x="419036" y="474446"/>
                  </a:lnTo>
                  <a:lnTo>
                    <a:pt x="409867" y="474446"/>
                  </a:lnTo>
                  <a:lnTo>
                    <a:pt x="406196" y="473024"/>
                  </a:lnTo>
                  <a:lnTo>
                    <a:pt x="400761" y="467321"/>
                  </a:lnTo>
                  <a:lnTo>
                    <a:pt x="399415" y="463524"/>
                  </a:lnTo>
                  <a:lnTo>
                    <a:pt x="399516" y="453732"/>
                  </a:lnTo>
                  <a:lnTo>
                    <a:pt x="400761" y="450291"/>
                  </a:lnTo>
                  <a:lnTo>
                    <a:pt x="403440" y="447471"/>
                  </a:lnTo>
                  <a:lnTo>
                    <a:pt x="406107" y="444627"/>
                  </a:lnTo>
                  <a:lnTo>
                    <a:pt x="409702" y="443230"/>
                  </a:lnTo>
                  <a:lnTo>
                    <a:pt x="418820" y="443230"/>
                  </a:lnTo>
                  <a:lnTo>
                    <a:pt x="422452" y="444588"/>
                  </a:lnTo>
                  <a:lnTo>
                    <a:pt x="427723" y="450037"/>
                  </a:lnTo>
                  <a:lnTo>
                    <a:pt x="429044" y="453732"/>
                  </a:lnTo>
                  <a:lnTo>
                    <a:pt x="429044" y="436511"/>
                  </a:lnTo>
                  <a:lnTo>
                    <a:pt x="428764" y="436219"/>
                  </a:lnTo>
                  <a:lnTo>
                    <a:pt x="427507" y="435711"/>
                  </a:lnTo>
                  <a:lnTo>
                    <a:pt x="423087" y="433920"/>
                  </a:lnTo>
                  <a:lnTo>
                    <a:pt x="414642" y="433920"/>
                  </a:lnTo>
                  <a:lnTo>
                    <a:pt x="413029" y="434060"/>
                  </a:lnTo>
                  <a:lnTo>
                    <a:pt x="409841" y="434670"/>
                  </a:lnTo>
                  <a:lnTo>
                    <a:pt x="408292" y="435114"/>
                  </a:lnTo>
                  <a:lnTo>
                    <a:pt x="406781" y="435711"/>
                  </a:lnTo>
                  <a:lnTo>
                    <a:pt x="411124" y="429526"/>
                  </a:lnTo>
                  <a:lnTo>
                    <a:pt x="415429" y="424040"/>
                  </a:lnTo>
                  <a:lnTo>
                    <a:pt x="423964" y="414388"/>
                  </a:lnTo>
                  <a:lnTo>
                    <a:pt x="428485" y="409892"/>
                  </a:lnTo>
                  <a:lnTo>
                    <a:pt x="433209" y="405752"/>
                  </a:lnTo>
                  <a:lnTo>
                    <a:pt x="419227" y="405752"/>
                  </a:lnTo>
                  <a:lnTo>
                    <a:pt x="390893" y="441490"/>
                  </a:lnTo>
                  <a:lnTo>
                    <a:pt x="388391" y="449503"/>
                  </a:lnTo>
                  <a:lnTo>
                    <a:pt x="388391" y="465328"/>
                  </a:lnTo>
                  <a:lnTo>
                    <a:pt x="390766" y="471843"/>
                  </a:lnTo>
                  <a:lnTo>
                    <a:pt x="400253" y="481571"/>
                  </a:lnTo>
                  <a:lnTo>
                    <a:pt x="406577" y="484009"/>
                  </a:lnTo>
                  <a:lnTo>
                    <a:pt x="422071" y="484009"/>
                  </a:lnTo>
                  <a:lnTo>
                    <a:pt x="440067" y="465899"/>
                  </a:lnTo>
                  <a:lnTo>
                    <a:pt x="440067" y="451281"/>
                  </a:lnTo>
                  <a:close/>
                </a:path>
                <a:path w="1313180" h="484504">
                  <a:moveTo>
                    <a:pt x="453224" y="0"/>
                  </a:moveTo>
                  <a:lnTo>
                    <a:pt x="444080" y="0"/>
                  </a:lnTo>
                  <a:lnTo>
                    <a:pt x="444080" y="392658"/>
                  </a:lnTo>
                  <a:lnTo>
                    <a:pt x="453224" y="392658"/>
                  </a:lnTo>
                  <a:lnTo>
                    <a:pt x="453224" y="0"/>
                  </a:lnTo>
                  <a:close/>
                </a:path>
                <a:path w="1313180" h="484504">
                  <a:moveTo>
                    <a:pt x="502577" y="0"/>
                  </a:moveTo>
                  <a:lnTo>
                    <a:pt x="480644" y="0"/>
                  </a:lnTo>
                  <a:lnTo>
                    <a:pt x="480644" y="392658"/>
                  </a:lnTo>
                  <a:lnTo>
                    <a:pt x="502577" y="392658"/>
                  </a:lnTo>
                  <a:lnTo>
                    <a:pt x="502577" y="0"/>
                  </a:lnTo>
                  <a:close/>
                </a:path>
                <a:path w="1313180" h="484504">
                  <a:moveTo>
                    <a:pt x="509625" y="406361"/>
                  </a:moveTo>
                  <a:lnTo>
                    <a:pt x="497967" y="406361"/>
                  </a:lnTo>
                  <a:lnTo>
                    <a:pt x="479869" y="421322"/>
                  </a:lnTo>
                  <a:lnTo>
                    <a:pt x="479869" y="434898"/>
                  </a:lnTo>
                  <a:lnTo>
                    <a:pt x="498475" y="418630"/>
                  </a:lnTo>
                  <a:lnTo>
                    <a:pt x="498475" y="483146"/>
                  </a:lnTo>
                  <a:lnTo>
                    <a:pt x="509625" y="483146"/>
                  </a:lnTo>
                  <a:lnTo>
                    <a:pt x="509625" y="406361"/>
                  </a:lnTo>
                  <a:close/>
                </a:path>
                <a:path w="1313180" h="484504">
                  <a:moveTo>
                    <a:pt x="539115" y="0"/>
                  </a:moveTo>
                  <a:lnTo>
                    <a:pt x="529983" y="0"/>
                  </a:lnTo>
                  <a:lnTo>
                    <a:pt x="529983" y="392658"/>
                  </a:lnTo>
                  <a:lnTo>
                    <a:pt x="539115" y="392658"/>
                  </a:lnTo>
                  <a:lnTo>
                    <a:pt x="539115" y="0"/>
                  </a:lnTo>
                  <a:close/>
                </a:path>
                <a:path w="1313180" h="484504">
                  <a:moveTo>
                    <a:pt x="575665" y="0"/>
                  </a:moveTo>
                  <a:lnTo>
                    <a:pt x="553745" y="0"/>
                  </a:lnTo>
                  <a:lnTo>
                    <a:pt x="553745" y="392658"/>
                  </a:lnTo>
                  <a:lnTo>
                    <a:pt x="575665" y="392658"/>
                  </a:lnTo>
                  <a:lnTo>
                    <a:pt x="575665" y="0"/>
                  </a:lnTo>
                  <a:close/>
                </a:path>
                <a:path w="1313180" h="484504">
                  <a:moveTo>
                    <a:pt x="606120" y="448741"/>
                  </a:moveTo>
                  <a:lnTo>
                    <a:pt x="603618" y="442810"/>
                  </a:lnTo>
                  <a:lnTo>
                    <a:pt x="593623" y="433628"/>
                  </a:lnTo>
                  <a:lnTo>
                    <a:pt x="587171" y="431342"/>
                  </a:lnTo>
                  <a:lnTo>
                    <a:pt x="574052" y="431469"/>
                  </a:lnTo>
                  <a:lnTo>
                    <a:pt x="574878" y="415544"/>
                  </a:lnTo>
                  <a:lnTo>
                    <a:pt x="603796" y="415544"/>
                  </a:lnTo>
                  <a:lnTo>
                    <a:pt x="603796" y="406361"/>
                  </a:lnTo>
                  <a:lnTo>
                    <a:pt x="565340" y="406361"/>
                  </a:lnTo>
                  <a:lnTo>
                    <a:pt x="562902" y="441629"/>
                  </a:lnTo>
                  <a:lnTo>
                    <a:pt x="572414" y="440601"/>
                  </a:lnTo>
                  <a:lnTo>
                    <a:pt x="581799" y="440524"/>
                  </a:lnTo>
                  <a:lnTo>
                    <a:pt x="586536" y="441845"/>
                  </a:lnTo>
                  <a:lnTo>
                    <a:pt x="593394" y="447205"/>
                  </a:lnTo>
                  <a:lnTo>
                    <a:pt x="595109" y="450837"/>
                  </a:lnTo>
                  <a:lnTo>
                    <a:pt x="595109" y="461505"/>
                  </a:lnTo>
                  <a:lnTo>
                    <a:pt x="592620" y="466204"/>
                  </a:lnTo>
                  <a:lnTo>
                    <a:pt x="582688" y="472897"/>
                  </a:lnTo>
                  <a:lnTo>
                    <a:pt x="575703" y="474573"/>
                  </a:lnTo>
                  <a:lnTo>
                    <a:pt x="566712" y="474573"/>
                  </a:lnTo>
                  <a:lnTo>
                    <a:pt x="562648" y="474446"/>
                  </a:lnTo>
                  <a:lnTo>
                    <a:pt x="562648" y="483997"/>
                  </a:lnTo>
                  <a:lnTo>
                    <a:pt x="565581" y="483997"/>
                  </a:lnTo>
                  <a:lnTo>
                    <a:pt x="574573" y="483539"/>
                  </a:lnTo>
                  <a:lnTo>
                    <a:pt x="606120" y="464756"/>
                  </a:lnTo>
                  <a:lnTo>
                    <a:pt x="606120" y="448741"/>
                  </a:lnTo>
                  <a:close/>
                </a:path>
                <a:path w="1313180" h="484504">
                  <a:moveTo>
                    <a:pt x="624103" y="0"/>
                  </a:moveTo>
                  <a:lnTo>
                    <a:pt x="614972" y="0"/>
                  </a:lnTo>
                  <a:lnTo>
                    <a:pt x="614972" y="392658"/>
                  </a:lnTo>
                  <a:lnTo>
                    <a:pt x="624103" y="392658"/>
                  </a:lnTo>
                  <a:lnTo>
                    <a:pt x="624103" y="0"/>
                  </a:lnTo>
                  <a:close/>
                </a:path>
                <a:path w="1313180" h="484504">
                  <a:moveTo>
                    <a:pt x="648792" y="12"/>
                  </a:moveTo>
                  <a:lnTo>
                    <a:pt x="639648" y="12"/>
                  </a:lnTo>
                  <a:lnTo>
                    <a:pt x="639648" y="465772"/>
                  </a:lnTo>
                  <a:lnTo>
                    <a:pt x="648792" y="465772"/>
                  </a:lnTo>
                  <a:lnTo>
                    <a:pt x="648792" y="12"/>
                  </a:lnTo>
                  <a:close/>
                </a:path>
                <a:path w="1313180" h="484504">
                  <a:moveTo>
                    <a:pt x="672528" y="12"/>
                  </a:moveTo>
                  <a:lnTo>
                    <a:pt x="663409" y="12"/>
                  </a:lnTo>
                  <a:lnTo>
                    <a:pt x="663409" y="465772"/>
                  </a:lnTo>
                  <a:lnTo>
                    <a:pt x="672528" y="465772"/>
                  </a:lnTo>
                  <a:lnTo>
                    <a:pt x="672528" y="12"/>
                  </a:lnTo>
                  <a:close/>
                </a:path>
                <a:path w="1313180" h="484504">
                  <a:moveTo>
                    <a:pt x="709104" y="0"/>
                  </a:moveTo>
                  <a:lnTo>
                    <a:pt x="688073" y="0"/>
                  </a:lnTo>
                  <a:lnTo>
                    <a:pt x="688073" y="392658"/>
                  </a:lnTo>
                  <a:lnTo>
                    <a:pt x="709104" y="392658"/>
                  </a:lnTo>
                  <a:lnTo>
                    <a:pt x="709104" y="0"/>
                  </a:lnTo>
                  <a:close/>
                </a:path>
                <a:path w="1313180" h="484504">
                  <a:moveTo>
                    <a:pt x="728954" y="406361"/>
                  </a:moveTo>
                  <a:lnTo>
                    <a:pt x="717296" y="406361"/>
                  </a:lnTo>
                  <a:lnTo>
                    <a:pt x="699185" y="421322"/>
                  </a:lnTo>
                  <a:lnTo>
                    <a:pt x="699185" y="434898"/>
                  </a:lnTo>
                  <a:lnTo>
                    <a:pt x="717804" y="418630"/>
                  </a:lnTo>
                  <a:lnTo>
                    <a:pt x="717804" y="483146"/>
                  </a:lnTo>
                  <a:lnTo>
                    <a:pt x="728954" y="483146"/>
                  </a:lnTo>
                  <a:lnTo>
                    <a:pt x="728954" y="406361"/>
                  </a:lnTo>
                  <a:close/>
                </a:path>
                <a:path w="1313180" h="484504">
                  <a:moveTo>
                    <a:pt x="758444" y="0"/>
                  </a:moveTo>
                  <a:lnTo>
                    <a:pt x="736511" y="0"/>
                  </a:lnTo>
                  <a:lnTo>
                    <a:pt x="736511" y="392658"/>
                  </a:lnTo>
                  <a:lnTo>
                    <a:pt x="758444" y="392658"/>
                  </a:lnTo>
                  <a:lnTo>
                    <a:pt x="758444" y="0"/>
                  </a:lnTo>
                  <a:close/>
                </a:path>
                <a:path w="1313180" h="484504">
                  <a:moveTo>
                    <a:pt x="782193" y="0"/>
                  </a:moveTo>
                  <a:lnTo>
                    <a:pt x="773061" y="0"/>
                  </a:lnTo>
                  <a:lnTo>
                    <a:pt x="773061" y="392658"/>
                  </a:lnTo>
                  <a:lnTo>
                    <a:pt x="782193" y="392658"/>
                  </a:lnTo>
                  <a:lnTo>
                    <a:pt x="782193" y="0"/>
                  </a:lnTo>
                  <a:close/>
                </a:path>
                <a:path w="1313180" h="484504">
                  <a:moveTo>
                    <a:pt x="828636" y="456438"/>
                  </a:moveTo>
                  <a:lnTo>
                    <a:pt x="818591" y="456438"/>
                  </a:lnTo>
                  <a:lnTo>
                    <a:pt x="818591" y="440283"/>
                  </a:lnTo>
                  <a:lnTo>
                    <a:pt x="808304" y="440283"/>
                  </a:lnTo>
                  <a:lnTo>
                    <a:pt x="808304" y="456438"/>
                  </a:lnTo>
                  <a:lnTo>
                    <a:pt x="788847" y="456438"/>
                  </a:lnTo>
                  <a:lnTo>
                    <a:pt x="812736" y="405752"/>
                  </a:lnTo>
                  <a:lnTo>
                    <a:pt x="801712" y="405752"/>
                  </a:lnTo>
                  <a:lnTo>
                    <a:pt x="778789" y="454507"/>
                  </a:lnTo>
                  <a:lnTo>
                    <a:pt x="778789" y="465874"/>
                  </a:lnTo>
                  <a:lnTo>
                    <a:pt x="808304" y="465874"/>
                  </a:lnTo>
                  <a:lnTo>
                    <a:pt x="808304" y="483133"/>
                  </a:lnTo>
                  <a:lnTo>
                    <a:pt x="818591" y="483133"/>
                  </a:lnTo>
                  <a:lnTo>
                    <a:pt x="818591" y="465874"/>
                  </a:lnTo>
                  <a:lnTo>
                    <a:pt x="828636" y="465874"/>
                  </a:lnTo>
                  <a:lnTo>
                    <a:pt x="828636" y="456438"/>
                  </a:lnTo>
                  <a:close/>
                </a:path>
                <a:path w="1313180" h="484504">
                  <a:moveTo>
                    <a:pt x="831545" y="0"/>
                  </a:moveTo>
                  <a:lnTo>
                    <a:pt x="797737" y="0"/>
                  </a:lnTo>
                  <a:lnTo>
                    <a:pt x="797737" y="392658"/>
                  </a:lnTo>
                  <a:lnTo>
                    <a:pt x="831545" y="392658"/>
                  </a:lnTo>
                  <a:lnTo>
                    <a:pt x="831545" y="0"/>
                  </a:lnTo>
                  <a:close/>
                </a:path>
                <a:path w="1313180" h="484504">
                  <a:moveTo>
                    <a:pt x="879995" y="0"/>
                  </a:moveTo>
                  <a:lnTo>
                    <a:pt x="858977" y="0"/>
                  </a:lnTo>
                  <a:lnTo>
                    <a:pt x="858977" y="392658"/>
                  </a:lnTo>
                  <a:lnTo>
                    <a:pt x="879995" y="392658"/>
                  </a:lnTo>
                  <a:lnTo>
                    <a:pt x="879995" y="0"/>
                  </a:lnTo>
                  <a:close/>
                </a:path>
                <a:path w="1313180" h="484504">
                  <a:moveTo>
                    <a:pt x="899833" y="406361"/>
                  </a:moveTo>
                  <a:lnTo>
                    <a:pt x="888187" y="406361"/>
                  </a:lnTo>
                  <a:lnTo>
                    <a:pt x="870077" y="421322"/>
                  </a:lnTo>
                  <a:lnTo>
                    <a:pt x="870077" y="434898"/>
                  </a:lnTo>
                  <a:lnTo>
                    <a:pt x="888695" y="418630"/>
                  </a:lnTo>
                  <a:lnTo>
                    <a:pt x="888695" y="483146"/>
                  </a:lnTo>
                  <a:lnTo>
                    <a:pt x="899833" y="483146"/>
                  </a:lnTo>
                  <a:lnTo>
                    <a:pt x="899833" y="406361"/>
                  </a:lnTo>
                  <a:close/>
                </a:path>
                <a:path w="1313180" h="484504">
                  <a:moveTo>
                    <a:pt x="928420" y="0"/>
                  </a:moveTo>
                  <a:lnTo>
                    <a:pt x="907402" y="0"/>
                  </a:lnTo>
                  <a:lnTo>
                    <a:pt x="907402" y="392658"/>
                  </a:lnTo>
                  <a:lnTo>
                    <a:pt x="928420" y="392658"/>
                  </a:lnTo>
                  <a:lnTo>
                    <a:pt x="928420" y="0"/>
                  </a:lnTo>
                  <a:close/>
                </a:path>
                <a:path w="1313180" h="484504">
                  <a:moveTo>
                    <a:pt x="953071" y="0"/>
                  </a:moveTo>
                  <a:lnTo>
                    <a:pt x="943952" y="0"/>
                  </a:lnTo>
                  <a:lnTo>
                    <a:pt x="943952" y="392658"/>
                  </a:lnTo>
                  <a:lnTo>
                    <a:pt x="953071" y="392658"/>
                  </a:lnTo>
                  <a:lnTo>
                    <a:pt x="953071" y="0"/>
                  </a:lnTo>
                  <a:close/>
                </a:path>
                <a:path w="1313180" h="484504">
                  <a:moveTo>
                    <a:pt x="989647" y="0"/>
                  </a:moveTo>
                  <a:lnTo>
                    <a:pt x="980503" y="0"/>
                  </a:lnTo>
                  <a:lnTo>
                    <a:pt x="980503" y="392658"/>
                  </a:lnTo>
                  <a:lnTo>
                    <a:pt x="989647" y="392658"/>
                  </a:lnTo>
                  <a:lnTo>
                    <a:pt x="989647" y="0"/>
                  </a:lnTo>
                  <a:close/>
                </a:path>
                <a:path w="1313180" h="484504">
                  <a:moveTo>
                    <a:pt x="1000252" y="469976"/>
                  </a:moveTo>
                  <a:lnTo>
                    <a:pt x="989228" y="443014"/>
                  </a:lnTo>
                  <a:lnTo>
                    <a:pt x="989228" y="466128"/>
                  </a:lnTo>
                  <a:lnTo>
                    <a:pt x="987920" y="469188"/>
                  </a:lnTo>
                  <a:lnTo>
                    <a:pt x="982700" y="473697"/>
                  </a:lnTo>
                  <a:lnTo>
                    <a:pt x="979043" y="474814"/>
                  </a:lnTo>
                  <a:lnTo>
                    <a:pt x="969772" y="474814"/>
                  </a:lnTo>
                  <a:lnTo>
                    <a:pt x="966139" y="473697"/>
                  </a:lnTo>
                  <a:lnTo>
                    <a:pt x="963523" y="471462"/>
                  </a:lnTo>
                  <a:lnTo>
                    <a:pt x="960907" y="469188"/>
                  </a:lnTo>
                  <a:lnTo>
                    <a:pt x="959599" y="466128"/>
                  </a:lnTo>
                  <a:lnTo>
                    <a:pt x="959599" y="458800"/>
                  </a:lnTo>
                  <a:lnTo>
                    <a:pt x="960729" y="455841"/>
                  </a:lnTo>
                  <a:lnTo>
                    <a:pt x="965225" y="450824"/>
                  </a:lnTo>
                  <a:lnTo>
                    <a:pt x="969022" y="448310"/>
                  </a:lnTo>
                  <a:lnTo>
                    <a:pt x="974394" y="445795"/>
                  </a:lnTo>
                  <a:lnTo>
                    <a:pt x="979792" y="448310"/>
                  </a:lnTo>
                  <a:lnTo>
                    <a:pt x="983602" y="450824"/>
                  </a:lnTo>
                  <a:lnTo>
                    <a:pt x="985837" y="453351"/>
                  </a:lnTo>
                  <a:lnTo>
                    <a:pt x="988110" y="455879"/>
                  </a:lnTo>
                  <a:lnTo>
                    <a:pt x="989203" y="458800"/>
                  </a:lnTo>
                  <a:lnTo>
                    <a:pt x="989228" y="466128"/>
                  </a:lnTo>
                  <a:lnTo>
                    <a:pt x="989228" y="443014"/>
                  </a:lnTo>
                  <a:lnTo>
                    <a:pt x="984186" y="440283"/>
                  </a:lnTo>
                  <a:lnTo>
                    <a:pt x="988377" y="437654"/>
                  </a:lnTo>
                  <a:lnTo>
                    <a:pt x="991311" y="435025"/>
                  </a:lnTo>
                  <a:lnTo>
                    <a:pt x="991501" y="434860"/>
                  </a:lnTo>
                  <a:lnTo>
                    <a:pt x="993648" y="431660"/>
                  </a:lnTo>
                  <a:lnTo>
                    <a:pt x="995565" y="428879"/>
                  </a:lnTo>
                  <a:lnTo>
                    <a:pt x="996505" y="425843"/>
                  </a:lnTo>
                  <a:lnTo>
                    <a:pt x="996581" y="416991"/>
                  </a:lnTo>
                  <a:lnTo>
                    <a:pt x="995324" y="414451"/>
                  </a:lnTo>
                  <a:lnTo>
                    <a:pt x="994587" y="412940"/>
                  </a:lnTo>
                  <a:lnTo>
                    <a:pt x="990549" y="409879"/>
                  </a:lnTo>
                  <a:lnTo>
                    <a:pt x="986561" y="406793"/>
                  </a:lnTo>
                  <a:lnTo>
                    <a:pt x="986015" y="406641"/>
                  </a:lnTo>
                  <a:lnTo>
                    <a:pt x="986015" y="420331"/>
                  </a:lnTo>
                  <a:lnTo>
                    <a:pt x="985939" y="425615"/>
                  </a:lnTo>
                  <a:lnTo>
                    <a:pt x="985050" y="427545"/>
                  </a:lnTo>
                  <a:lnTo>
                    <a:pt x="981011" y="431660"/>
                  </a:lnTo>
                  <a:lnTo>
                    <a:pt x="978128" y="433463"/>
                  </a:lnTo>
                  <a:lnTo>
                    <a:pt x="974394" y="435025"/>
                  </a:lnTo>
                  <a:lnTo>
                    <a:pt x="970635" y="433514"/>
                  </a:lnTo>
                  <a:lnTo>
                    <a:pt x="967765" y="431723"/>
                  </a:lnTo>
                  <a:lnTo>
                    <a:pt x="963777" y="427609"/>
                  </a:lnTo>
                  <a:lnTo>
                    <a:pt x="962901" y="425615"/>
                  </a:lnTo>
                  <a:lnTo>
                    <a:pt x="962787" y="420331"/>
                  </a:lnTo>
                  <a:lnTo>
                    <a:pt x="963828" y="418287"/>
                  </a:lnTo>
                  <a:lnTo>
                    <a:pt x="986015" y="420331"/>
                  </a:lnTo>
                  <a:lnTo>
                    <a:pt x="986015" y="406641"/>
                  </a:lnTo>
                  <a:lnTo>
                    <a:pt x="981163" y="405269"/>
                  </a:lnTo>
                  <a:lnTo>
                    <a:pt x="967600" y="405269"/>
                  </a:lnTo>
                  <a:lnTo>
                    <a:pt x="962228" y="406844"/>
                  </a:lnTo>
                  <a:lnTo>
                    <a:pt x="954252" y="413080"/>
                  </a:lnTo>
                  <a:lnTo>
                    <a:pt x="952258" y="417283"/>
                  </a:lnTo>
                  <a:lnTo>
                    <a:pt x="952258" y="425843"/>
                  </a:lnTo>
                  <a:lnTo>
                    <a:pt x="953274" y="428980"/>
                  </a:lnTo>
                  <a:lnTo>
                    <a:pt x="957389" y="434873"/>
                  </a:lnTo>
                  <a:lnTo>
                    <a:pt x="960488" y="437654"/>
                  </a:lnTo>
                  <a:lnTo>
                    <a:pt x="964641" y="440283"/>
                  </a:lnTo>
                  <a:lnTo>
                    <a:pt x="958938" y="443382"/>
                  </a:lnTo>
                  <a:lnTo>
                    <a:pt x="954849" y="446697"/>
                  </a:lnTo>
                  <a:lnTo>
                    <a:pt x="949820" y="453682"/>
                  </a:lnTo>
                  <a:lnTo>
                    <a:pt x="948575" y="457822"/>
                  </a:lnTo>
                  <a:lnTo>
                    <a:pt x="948575" y="469455"/>
                  </a:lnTo>
                  <a:lnTo>
                    <a:pt x="950823" y="474776"/>
                  </a:lnTo>
                  <a:lnTo>
                    <a:pt x="959827" y="482346"/>
                  </a:lnTo>
                  <a:lnTo>
                    <a:pt x="966190" y="484251"/>
                  </a:lnTo>
                  <a:lnTo>
                    <a:pt x="982611" y="484251"/>
                  </a:lnTo>
                  <a:lnTo>
                    <a:pt x="988999" y="482434"/>
                  </a:lnTo>
                  <a:lnTo>
                    <a:pt x="998004" y="475132"/>
                  </a:lnTo>
                  <a:lnTo>
                    <a:pt x="998131" y="474814"/>
                  </a:lnTo>
                  <a:lnTo>
                    <a:pt x="1000252" y="469976"/>
                  </a:lnTo>
                  <a:close/>
                </a:path>
                <a:path w="1313180" h="484504">
                  <a:moveTo>
                    <a:pt x="1038085" y="0"/>
                  </a:moveTo>
                  <a:lnTo>
                    <a:pt x="1028941" y="0"/>
                  </a:lnTo>
                  <a:lnTo>
                    <a:pt x="1028941" y="392658"/>
                  </a:lnTo>
                  <a:lnTo>
                    <a:pt x="1038085" y="392658"/>
                  </a:lnTo>
                  <a:lnTo>
                    <a:pt x="1038085" y="0"/>
                  </a:lnTo>
                  <a:close/>
                </a:path>
                <a:path w="1313180" h="484504">
                  <a:moveTo>
                    <a:pt x="1084491" y="456438"/>
                  </a:moveTo>
                  <a:lnTo>
                    <a:pt x="1074458" y="456438"/>
                  </a:lnTo>
                  <a:lnTo>
                    <a:pt x="1074458" y="440283"/>
                  </a:lnTo>
                  <a:lnTo>
                    <a:pt x="1064171" y="440283"/>
                  </a:lnTo>
                  <a:lnTo>
                    <a:pt x="1064171" y="456438"/>
                  </a:lnTo>
                  <a:lnTo>
                    <a:pt x="1044727" y="456438"/>
                  </a:lnTo>
                  <a:lnTo>
                    <a:pt x="1068603" y="405752"/>
                  </a:lnTo>
                  <a:lnTo>
                    <a:pt x="1057579" y="405752"/>
                  </a:lnTo>
                  <a:lnTo>
                    <a:pt x="1034669" y="454507"/>
                  </a:lnTo>
                  <a:lnTo>
                    <a:pt x="1034669" y="465874"/>
                  </a:lnTo>
                  <a:lnTo>
                    <a:pt x="1064171" y="465874"/>
                  </a:lnTo>
                  <a:lnTo>
                    <a:pt x="1064171" y="483133"/>
                  </a:lnTo>
                  <a:lnTo>
                    <a:pt x="1074458" y="483133"/>
                  </a:lnTo>
                  <a:lnTo>
                    <a:pt x="1074458" y="465874"/>
                  </a:lnTo>
                  <a:lnTo>
                    <a:pt x="1084491" y="465874"/>
                  </a:lnTo>
                  <a:lnTo>
                    <a:pt x="1084491" y="456438"/>
                  </a:lnTo>
                  <a:close/>
                </a:path>
                <a:path w="1313180" h="484504">
                  <a:moveTo>
                    <a:pt x="1087437" y="0"/>
                  </a:moveTo>
                  <a:lnTo>
                    <a:pt x="1053630" y="0"/>
                  </a:lnTo>
                  <a:lnTo>
                    <a:pt x="1053630" y="392658"/>
                  </a:lnTo>
                  <a:lnTo>
                    <a:pt x="1087437" y="392658"/>
                  </a:lnTo>
                  <a:lnTo>
                    <a:pt x="1087437" y="0"/>
                  </a:lnTo>
                  <a:close/>
                </a:path>
                <a:path w="1313180" h="484504">
                  <a:moveTo>
                    <a:pt x="1123975" y="0"/>
                  </a:moveTo>
                  <a:lnTo>
                    <a:pt x="1114844" y="0"/>
                  </a:lnTo>
                  <a:lnTo>
                    <a:pt x="1114844" y="392658"/>
                  </a:lnTo>
                  <a:lnTo>
                    <a:pt x="1123975" y="392658"/>
                  </a:lnTo>
                  <a:lnTo>
                    <a:pt x="1123975" y="0"/>
                  </a:lnTo>
                  <a:close/>
                </a:path>
                <a:path w="1313180" h="484504">
                  <a:moveTo>
                    <a:pt x="1169187" y="452551"/>
                  </a:moveTo>
                  <a:lnTo>
                    <a:pt x="1167180" y="447154"/>
                  </a:lnTo>
                  <a:lnTo>
                    <a:pt x="1159154" y="439051"/>
                  </a:lnTo>
                  <a:lnTo>
                    <a:pt x="1153668" y="436892"/>
                  </a:lnTo>
                  <a:lnTo>
                    <a:pt x="1146644" y="436600"/>
                  </a:lnTo>
                  <a:lnTo>
                    <a:pt x="1166368" y="416890"/>
                  </a:lnTo>
                  <a:lnTo>
                    <a:pt x="1166368" y="406361"/>
                  </a:lnTo>
                  <a:lnTo>
                    <a:pt x="1120317" y="406361"/>
                  </a:lnTo>
                  <a:lnTo>
                    <a:pt x="1120317" y="415671"/>
                  </a:lnTo>
                  <a:lnTo>
                    <a:pt x="1152994" y="415671"/>
                  </a:lnTo>
                  <a:lnTo>
                    <a:pt x="1132382" y="436727"/>
                  </a:lnTo>
                  <a:lnTo>
                    <a:pt x="1132446" y="444449"/>
                  </a:lnTo>
                  <a:lnTo>
                    <a:pt x="1143774" y="444195"/>
                  </a:lnTo>
                  <a:lnTo>
                    <a:pt x="1149210" y="445363"/>
                  </a:lnTo>
                  <a:lnTo>
                    <a:pt x="1156182" y="450037"/>
                  </a:lnTo>
                  <a:lnTo>
                    <a:pt x="1157909" y="453669"/>
                  </a:lnTo>
                  <a:lnTo>
                    <a:pt x="1157909" y="463423"/>
                  </a:lnTo>
                  <a:lnTo>
                    <a:pt x="1156284" y="467321"/>
                  </a:lnTo>
                  <a:lnTo>
                    <a:pt x="1149794" y="473227"/>
                  </a:lnTo>
                  <a:lnTo>
                    <a:pt x="1145476" y="474687"/>
                  </a:lnTo>
                  <a:lnTo>
                    <a:pt x="1136840" y="474687"/>
                  </a:lnTo>
                  <a:lnTo>
                    <a:pt x="1133551" y="474243"/>
                  </a:lnTo>
                  <a:lnTo>
                    <a:pt x="1127036" y="472478"/>
                  </a:lnTo>
                  <a:lnTo>
                    <a:pt x="1123708" y="471144"/>
                  </a:lnTo>
                  <a:lnTo>
                    <a:pt x="1120317" y="469303"/>
                  </a:lnTo>
                  <a:lnTo>
                    <a:pt x="1120317" y="480339"/>
                  </a:lnTo>
                  <a:lnTo>
                    <a:pt x="1123784" y="481647"/>
                  </a:lnTo>
                  <a:lnTo>
                    <a:pt x="1127112" y="482625"/>
                  </a:lnTo>
                  <a:lnTo>
                    <a:pt x="1133500" y="483908"/>
                  </a:lnTo>
                  <a:lnTo>
                    <a:pt x="1136523" y="484238"/>
                  </a:lnTo>
                  <a:lnTo>
                    <a:pt x="1148600" y="484238"/>
                  </a:lnTo>
                  <a:lnTo>
                    <a:pt x="1155877" y="482015"/>
                  </a:lnTo>
                  <a:lnTo>
                    <a:pt x="1166533" y="473075"/>
                  </a:lnTo>
                  <a:lnTo>
                    <a:pt x="1169187" y="466991"/>
                  </a:lnTo>
                  <a:lnTo>
                    <a:pt x="1169187" y="452551"/>
                  </a:lnTo>
                  <a:close/>
                </a:path>
                <a:path w="1313180" h="484504">
                  <a:moveTo>
                    <a:pt x="1184275" y="0"/>
                  </a:moveTo>
                  <a:lnTo>
                    <a:pt x="1175156" y="0"/>
                  </a:lnTo>
                  <a:lnTo>
                    <a:pt x="1175156" y="392658"/>
                  </a:lnTo>
                  <a:lnTo>
                    <a:pt x="1184275" y="392658"/>
                  </a:lnTo>
                  <a:lnTo>
                    <a:pt x="1184275" y="0"/>
                  </a:lnTo>
                  <a:close/>
                </a:path>
                <a:path w="1313180" h="484504">
                  <a:moveTo>
                    <a:pt x="1208963" y="12"/>
                  </a:moveTo>
                  <a:lnTo>
                    <a:pt x="1199832" y="12"/>
                  </a:lnTo>
                  <a:lnTo>
                    <a:pt x="1199832" y="465772"/>
                  </a:lnTo>
                  <a:lnTo>
                    <a:pt x="1208963" y="465772"/>
                  </a:lnTo>
                  <a:lnTo>
                    <a:pt x="1208963" y="12"/>
                  </a:lnTo>
                  <a:close/>
                </a:path>
                <a:path w="1313180" h="484504">
                  <a:moveTo>
                    <a:pt x="1233652" y="12"/>
                  </a:moveTo>
                  <a:lnTo>
                    <a:pt x="1224508" y="12"/>
                  </a:lnTo>
                  <a:lnTo>
                    <a:pt x="1224508" y="465772"/>
                  </a:lnTo>
                  <a:lnTo>
                    <a:pt x="1233652" y="465772"/>
                  </a:lnTo>
                  <a:lnTo>
                    <a:pt x="1233652" y="12"/>
                  </a:lnTo>
                  <a:close/>
                </a:path>
                <a:path w="1313180" h="484504">
                  <a:moveTo>
                    <a:pt x="1312849" y="442468"/>
                  </a:moveTo>
                  <a:lnTo>
                    <a:pt x="1261910" y="408330"/>
                  </a:lnTo>
                  <a:lnTo>
                    <a:pt x="1261910" y="421055"/>
                  </a:lnTo>
                  <a:lnTo>
                    <a:pt x="1298003" y="444207"/>
                  </a:lnTo>
                  <a:lnTo>
                    <a:pt x="1261910" y="467347"/>
                  </a:lnTo>
                  <a:lnTo>
                    <a:pt x="1261910" y="480212"/>
                  </a:lnTo>
                  <a:lnTo>
                    <a:pt x="1312849" y="445998"/>
                  </a:lnTo>
                  <a:lnTo>
                    <a:pt x="1312849" y="4424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543683" y="5254199"/>
            <a:ext cx="1033780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9380" marR="5080" indent="-107314">
              <a:lnSpc>
                <a:spcPct val="1077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G</a:t>
            </a:r>
            <a:r>
              <a:rPr sz="1000" b="1" spc="-45" dirty="0">
                <a:latin typeface="Trebuchet MS"/>
                <a:cs typeface="Trebuchet MS"/>
              </a:rPr>
              <a:t>UA</a:t>
            </a:r>
            <a:r>
              <a:rPr sz="1000" b="1" spc="-70" dirty="0">
                <a:latin typeface="Trebuchet MS"/>
                <a:cs typeface="Trebuchet MS"/>
              </a:rPr>
              <a:t>V</a:t>
            </a:r>
            <a:r>
              <a:rPr sz="1000" b="1" spc="15" dirty="0">
                <a:latin typeface="Trebuchet MS"/>
                <a:cs typeface="Trebuchet MS"/>
              </a:rPr>
              <a:t>A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298099" y="634308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ZG-GUA-T1000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6009615141898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9" name="object 1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56551" y="4055834"/>
            <a:ext cx="537710" cy="1057592"/>
          </a:xfrm>
          <a:prstGeom prst="rect">
            <a:avLst/>
          </a:prstGeom>
        </p:spPr>
      </p:pic>
      <p:grpSp>
        <p:nvGrpSpPr>
          <p:cNvPr id="20" name="object 20"/>
          <p:cNvGrpSpPr/>
          <p:nvPr/>
        </p:nvGrpSpPr>
        <p:grpSpPr>
          <a:xfrm>
            <a:off x="362934" y="5726538"/>
            <a:ext cx="1370330" cy="513715"/>
            <a:chOff x="362934" y="5726538"/>
            <a:chExt cx="1370330" cy="513715"/>
          </a:xfrm>
        </p:grpSpPr>
        <p:sp>
          <p:nvSpPr>
            <p:cNvPr id="21" name="object 21"/>
            <p:cNvSpPr/>
            <p:nvPr/>
          </p:nvSpPr>
          <p:spPr>
            <a:xfrm>
              <a:off x="362934" y="5726538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30" h="513714">
                  <a:moveTo>
                    <a:pt x="1370190" y="0"/>
                  </a:moveTo>
                  <a:lnTo>
                    <a:pt x="0" y="0"/>
                  </a:lnTo>
                  <a:lnTo>
                    <a:pt x="0" y="513372"/>
                  </a:lnTo>
                  <a:lnTo>
                    <a:pt x="1370190" y="513372"/>
                  </a:lnTo>
                  <a:lnTo>
                    <a:pt x="13701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90385" y="5738418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10">
                  <a:moveTo>
                    <a:pt x="51676" y="414845"/>
                  </a:moveTo>
                  <a:lnTo>
                    <a:pt x="49390" y="409054"/>
                  </a:lnTo>
                  <a:lnTo>
                    <a:pt x="47193" y="406781"/>
                  </a:lnTo>
                  <a:lnTo>
                    <a:pt x="44907" y="404406"/>
                  </a:lnTo>
                  <a:lnTo>
                    <a:pt x="40640" y="400075"/>
                  </a:lnTo>
                  <a:lnTo>
                    <a:pt x="40640" y="417283"/>
                  </a:lnTo>
                  <a:lnTo>
                    <a:pt x="40601" y="427088"/>
                  </a:lnTo>
                  <a:lnTo>
                    <a:pt x="39370" y="430872"/>
                  </a:lnTo>
                  <a:lnTo>
                    <a:pt x="34213" y="436575"/>
                  </a:lnTo>
                  <a:lnTo>
                    <a:pt x="30632" y="437997"/>
                  </a:lnTo>
                  <a:lnTo>
                    <a:pt x="21463" y="437997"/>
                  </a:lnTo>
                  <a:lnTo>
                    <a:pt x="17792" y="436575"/>
                  </a:lnTo>
                  <a:lnTo>
                    <a:pt x="12382" y="430872"/>
                  </a:lnTo>
                  <a:lnTo>
                    <a:pt x="11023" y="427088"/>
                  </a:lnTo>
                  <a:lnTo>
                    <a:pt x="11137" y="417283"/>
                  </a:lnTo>
                  <a:lnTo>
                    <a:pt x="12382" y="413842"/>
                  </a:lnTo>
                  <a:lnTo>
                    <a:pt x="17716" y="408190"/>
                  </a:lnTo>
                  <a:lnTo>
                    <a:pt x="21310" y="406781"/>
                  </a:lnTo>
                  <a:lnTo>
                    <a:pt x="30416" y="406781"/>
                  </a:lnTo>
                  <a:lnTo>
                    <a:pt x="34061" y="408152"/>
                  </a:lnTo>
                  <a:lnTo>
                    <a:pt x="36690" y="410857"/>
                  </a:lnTo>
                  <a:lnTo>
                    <a:pt x="39319" y="413600"/>
                  </a:lnTo>
                  <a:lnTo>
                    <a:pt x="40640" y="417283"/>
                  </a:lnTo>
                  <a:lnTo>
                    <a:pt x="40640" y="400075"/>
                  </a:lnTo>
                  <a:lnTo>
                    <a:pt x="40360" y="399783"/>
                  </a:lnTo>
                  <a:lnTo>
                    <a:pt x="39103" y="399275"/>
                  </a:lnTo>
                  <a:lnTo>
                    <a:pt x="34683" y="397484"/>
                  </a:lnTo>
                  <a:lnTo>
                    <a:pt x="26250" y="397484"/>
                  </a:lnTo>
                  <a:lnTo>
                    <a:pt x="24638" y="397624"/>
                  </a:lnTo>
                  <a:lnTo>
                    <a:pt x="21463" y="398233"/>
                  </a:lnTo>
                  <a:lnTo>
                    <a:pt x="19900" y="398678"/>
                  </a:lnTo>
                  <a:lnTo>
                    <a:pt x="18389" y="399275"/>
                  </a:lnTo>
                  <a:lnTo>
                    <a:pt x="22720" y="393103"/>
                  </a:lnTo>
                  <a:lnTo>
                    <a:pt x="27038" y="387604"/>
                  </a:lnTo>
                  <a:lnTo>
                    <a:pt x="35572" y="377952"/>
                  </a:lnTo>
                  <a:lnTo>
                    <a:pt x="40068" y="373468"/>
                  </a:lnTo>
                  <a:lnTo>
                    <a:pt x="44805" y="369328"/>
                  </a:lnTo>
                  <a:lnTo>
                    <a:pt x="30835" y="369328"/>
                  </a:lnTo>
                  <a:lnTo>
                    <a:pt x="2489" y="405041"/>
                  </a:lnTo>
                  <a:lnTo>
                    <a:pt x="0" y="413067"/>
                  </a:lnTo>
                  <a:lnTo>
                    <a:pt x="0" y="428879"/>
                  </a:lnTo>
                  <a:lnTo>
                    <a:pt x="2387" y="435381"/>
                  </a:lnTo>
                  <a:lnTo>
                    <a:pt x="11861" y="445122"/>
                  </a:lnTo>
                  <a:lnTo>
                    <a:pt x="18186" y="447548"/>
                  </a:lnTo>
                  <a:lnTo>
                    <a:pt x="33667" y="447548"/>
                  </a:lnTo>
                  <a:lnTo>
                    <a:pt x="39814" y="445160"/>
                  </a:lnTo>
                  <a:lnTo>
                    <a:pt x="46939" y="437997"/>
                  </a:lnTo>
                  <a:lnTo>
                    <a:pt x="49288" y="435635"/>
                  </a:lnTo>
                  <a:lnTo>
                    <a:pt x="51676" y="429450"/>
                  </a:lnTo>
                  <a:lnTo>
                    <a:pt x="51676" y="414845"/>
                  </a:lnTo>
                  <a:close/>
                </a:path>
                <a:path w="1233170" h="448310">
                  <a:moveTo>
                    <a:pt x="88557" y="0"/>
                  </a:moveTo>
                  <a:lnTo>
                    <a:pt x="78524" y="0"/>
                  </a:lnTo>
                  <a:lnTo>
                    <a:pt x="78524" y="429310"/>
                  </a:lnTo>
                  <a:lnTo>
                    <a:pt x="88557" y="429310"/>
                  </a:lnTo>
                  <a:lnTo>
                    <a:pt x="88557" y="0"/>
                  </a:lnTo>
                  <a:close/>
                </a:path>
                <a:path w="1233170" h="448310">
                  <a:moveTo>
                    <a:pt x="112318" y="0"/>
                  </a:moveTo>
                  <a:lnTo>
                    <a:pt x="103174" y="0"/>
                  </a:lnTo>
                  <a:lnTo>
                    <a:pt x="103174" y="429310"/>
                  </a:lnTo>
                  <a:lnTo>
                    <a:pt x="112318" y="429310"/>
                  </a:lnTo>
                  <a:lnTo>
                    <a:pt x="112318" y="0"/>
                  </a:lnTo>
                  <a:close/>
                </a:path>
                <a:path w="1233170" h="448310">
                  <a:moveTo>
                    <a:pt x="173507" y="0"/>
                  </a:moveTo>
                  <a:lnTo>
                    <a:pt x="151587" y="0"/>
                  </a:lnTo>
                  <a:lnTo>
                    <a:pt x="151587" y="355333"/>
                  </a:lnTo>
                  <a:lnTo>
                    <a:pt x="173507" y="355333"/>
                  </a:lnTo>
                  <a:lnTo>
                    <a:pt x="173507" y="0"/>
                  </a:lnTo>
                  <a:close/>
                </a:path>
                <a:path w="1233170" h="448310">
                  <a:moveTo>
                    <a:pt x="184099" y="399313"/>
                  </a:moveTo>
                  <a:lnTo>
                    <a:pt x="176110" y="373138"/>
                  </a:lnTo>
                  <a:lnTo>
                    <a:pt x="174599" y="371665"/>
                  </a:lnTo>
                  <a:lnTo>
                    <a:pt x="173050" y="370903"/>
                  </a:lnTo>
                  <a:lnTo>
                    <a:pt x="173050" y="416953"/>
                  </a:lnTo>
                  <a:lnTo>
                    <a:pt x="172796" y="421982"/>
                  </a:lnTo>
                  <a:lnTo>
                    <a:pt x="171551" y="431012"/>
                  </a:lnTo>
                  <a:lnTo>
                    <a:pt x="170611" y="434073"/>
                  </a:lnTo>
                  <a:lnTo>
                    <a:pt x="169316" y="435660"/>
                  </a:lnTo>
                  <a:lnTo>
                    <a:pt x="168567" y="436613"/>
                  </a:lnTo>
                  <a:lnTo>
                    <a:pt x="167360" y="437324"/>
                  </a:lnTo>
                  <a:lnTo>
                    <a:pt x="165722" y="437718"/>
                  </a:lnTo>
                  <a:lnTo>
                    <a:pt x="164084" y="438150"/>
                  </a:lnTo>
                  <a:lnTo>
                    <a:pt x="161607" y="438353"/>
                  </a:lnTo>
                  <a:lnTo>
                    <a:pt x="153987" y="438353"/>
                  </a:lnTo>
                  <a:lnTo>
                    <a:pt x="151091" y="438035"/>
                  </a:lnTo>
                  <a:lnTo>
                    <a:pt x="148005" y="436702"/>
                  </a:lnTo>
                  <a:lnTo>
                    <a:pt x="146875" y="435470"/>
                  </a:lnTo>
                  <a:lnTo>
                    <a:pt x="146177" y="433705"/>
                  </a:lnTo>
                  <a:lnTo>
                    <a:pt x="145262" y="431634"/>
                  </a:lnTo>
                  <a:lnTo>
                    <a:pt x="144564" y="428447"/>
                  </a:lnTo>
                  <a:lnTo>
                    <a:pt x="143700" y="419836"/>
                  </a:lnTo>
                  <a:lnTo>
                    <a:pt x="143586" y="416953"/>
                  </a:lnTo>
                  <a:lnTo>
                    <a:pt x="143560" y="399313"/>
                  </a:lnTo>
                  <a:lnTo>
                    <a:pt x="143751" y="395312"/>
                  </a:lnTo>
                  <a:lnTo>
                    <a:pt x="144284" y="390956"/>
                  </a:lnTo>
                  <a:lnTo>
                    <a:pt x="144805" y="386499"/>
                  </a:lnTo>
                  <a:lnTo>
                    <a:pt x="154584" y="377647"/>
                  </a:lnTo>
                  <a:lnTo>
                    <a:pt x="161950" y="377647"/>
                  </a:lnTo>
                  <a:lnTo>
                    <a:pt x="173050" y="416953"/>
                  </a:lnTo>
                  <a:lnTo>
                    <a:pt x="173050" y="370903"/>
                  </a:lnTo>
                  <a:lnTo>
                    <a:pt x="172339" y="370547"/>
                  </a:lnTo>
                  <a:lnTo>
                    <a:pt x="166395" y="369074"/>
                  </a:lnTo>
                  <a:lnTo>
                    <a:pt x="162674" y="368719"/>
                  </a:lnTo>
                  <a:lnTo>
                    <a:pt x="153200" y="368719"/>
                  </a:lnTo>
                  <a:lnTo>
                    <a:pt x="132486" y="416953"/>
                  </a:lnTo>
                  <a:lnTo>
                    <a:pt x="133032" y="423608"/>
                  </a:lnTo>
                  <a:lnTo>
                    <a:pt x="153200" y="447776"/>
                  </a:lnTo>
                  <a:lnTo>
                    <a:pt x="163271" y="447776"/>
                  </a:lnTo>
                  <a:lnTo>
                    <a:pt x="182359" y="429552"/>
                  </a:lnTo>
                  <a:lnTo>
                    <a:pt x="183527" y="424014"/>
                  </a:lnTo>
                  <a:lnTo>
                    <a:pt x="184099" y="416953"/>
                  </a:lnTo>
                  <a:lnTo>
                    <a:pt x="184099" y="399313"/>
                  </a:lnTo>
                  <a:close/>
                </a:path>
                <a:path w="1233170" h="448310">
                  <a:moveTo>
                    <a:pt x="198183" y="12"/>
                  </a:moveTo>
                  <a:lnTo>
                    <a:pt x="189052" y="12"/>
                  </a:lnTo>
                  <a:lnTo>
                    <a:pt x="189052" y="355333"/>
                  </a:lnTo>
                  <a:lnTo>
                    <a:pt x="198183" y="355333"/>
                  </a:lnTo>
                  <a:lnTo>
                    <a:pt x="198183" y="12"/>
                  </a:lnTo>
                  <a:close/>
                </a:path>
                <a:path w="1233170" h="448310">
                  <a:moveTo>
                    <a:pt x="221932" y="12"/>
                  </a:moveTo>
                  <a:lnTo>
                    <a:pt x="212788" y="12"/>
                  </a:lnTo>
                  <a:lnTo>
                    <a:pt x="212788" y="355333"/>
                  </a:lnTo>
                  <a:lnTo>
                    <a:pt x="221932" y="355333"/>
                  </a:lnTo>
                  <a:lnTo>
                    <a:pt x="221932" y="12"/>
                  </a:lnTo>
                  <a:close/>
                </a:path>
                <a:path w="1233170" h="448310">
                  <a:moveTo>
                    <a:pt x="269062" y="399313"/>
                  </a:moveTo>
                  <a:lnTo>
                    <a:pt x="268389" y="391782"/>
                  </a:lnTo>
                  <a:lnTo>
                    <a:pt x="265684" y="379818"/>
                  </a:lnTo>
                  <a:lnTo>
                    <a:pt x="264655" y="377647"/>
                  </a:lnTo>
                  <a:lnTo>
                    <a:pt x="263702" y="375615"/>
                  </a:lnTo>
                  <a:lnTo>
                    <a:pt x="261073" y="373138"/>
                  </a:lnTo>
                  <a:lnTo>
                    <a:pt x="259562" y="371665"/>
                  </a:lnTo>
                  <a:lnTo>
                    <a:pt x="258000" y="370903"/>
                  </a:lnTo>
                  <a:lnTo>
                    <a:pt x="258000" y="416953"/>
                  </a:lnTo>
                  <a:lnTo>
                    <a:pt x="257759" y="421982"/>
                  </a:lnTo>
                  <a:lnTo>
                    <a:pt x="250685" y="437718"/>
                  </a:lnTo>
                  <a:lnTo>
                    <a:pt x="249047" y="438150"/>
                  </a:lnTo>
                  <a:lnTo>
                    <a:pt x="246570" y="438353"/>
                  </a:lnTo>
                  <a:lnTo>
                    <a:pt x="238925" y="438353"/>
                  </a:lnTo>
                  <a:lnTo>
                    <a:pt x="236054" y="438035"/>
                  </a:lnTo>
                  <a:lnTo>
                    <a:pt x="232943" y="436702"/>
                  </a:lnTo>
                  <a:lnTo>
                    <a:pt x="231838" y="435470"/>
                  </a:lnTo>
                  <a:lnTo>
                    <a:pt x="231114" y="433705"/>
                  </a:lnTo>
                  <a:lnTo>
                    <a:pt x="230200" y="431634"/>
                  </a:lnTo>
                  <a:lnTo>
                    <a:pt x="229527" y="428447"/>
                  </a:lnTo>
                  <a:lnTo>
                    <a:pt x="228663" y="419836"/>
                  </a:lnTo>
                  <a:lnTo>
                    <a:pt x="228536" y="416953"/>
                  </a:lnTo>
                  <a:lnTo>
                    <a:pt x="228523" y="399313"/>
                  </a:lnTo>
                  <a:lnTo>
                    <a:pt x="228701" y="395312"/>
                  </a:lnTo>
                  <a:lnTo>
                    <a:pt x="239547" y="377647"/>
                  </a:lnTo>
                  <a:lnTo>
                    <a:pt x="246913" y="377647"/>
                  </a:lnTo>
                  <a:lnTo>
                    <a:pt x="258000" y="416953"/>
                  </a:lnTo>
                  <a:lnTo>
                    <a:pt x="258000" y="370903"/>
                  </a:lnTo>
                  <a:lnTo>
                    <a:pt x="257302" y="370547"/>
                  </a:lnTo>
                  <a:lnTo>
                    <a:pt x="251358" y="369074"/>
                  </a:lnTo>
                  <a:lnTo>
                    <a:pt x="247637" y="368719"/>
                  </a:lnTo>
                  <a:lnTo>
                    <a:pt x="238163" y="368719"/>
                  </a:lnTo>
                  <a:lnTo>
                    <a:pt x="217449" y="416953"/>
                  </a:lnTo>
                  <a:lnTo>
                    <a:pt x="217995" y="423608"/>
                  </a:lnTo>
                  <a:lnTo>
                    <a:pt x="238163" y="447776"/>
                  </a:lnTo>
                  <a:lnTo>
                    <a:pt x="248234" y="447776"/>
                  </a:lnTo>
                  <a:lnTo>
                    <a:pt x="267322" y="429552"/>
                  </a:lnTo>
                  <a:lnTo>
                    <a:pt x="268490" y="424014"/>
                  </a:lnTo>
                  <a:lnTo>
                    <a:pt x="269062" y="416953"/>
                  </a:lnTo>
                  <a:lnTo>
                    <a:pt x="269062" y="399313"/>
                  </a:lnTo>
                  <a:close/>
                </a:path>
                <a:path w="1233170" h="448310">
                  <a:moveTo>
                    <a:pt x="283133" y="0"/>
                  </a:moveTo>
                  <a:lnTo>
                    <a:pt x="249326" y="0"/>
                  </a:lnTo>
                  <a:lnTo>
                    <a:pt x="249326" y="355333"/>
                  </a:lnTo>
                  <a:lnTo>
                    <a:pt x="283133" y="355333"/>
                  </a:lnTo>
                  <a:lnTo>
                    <a:pt x="283133" y="0"/>
                  </a:lnTo>
                  <a:close/>
                </a:path>
                <a:path w="1233170" h="448310">
                  <a:moveTo>
                    <a:pt x="319671" y="12"/>
                  </a:moveTo>
                  <a:lnTo>
                    <a:pt x="310540" y="12"/>
                  </a:lnTo>
                  <a:lnTo>
                    <a:pt x="310540" y="355333"/>
                  </a:lnTo>
                  <a:lnTo>
                    <a:pt x="319671" y="355333"/>
                  </a:lnTo>
                  <a:lnTo>
                    <a:pt x="319671" y="12"/>
                  </a:lnTo>
                  <a:close/>
                </a:path>
                <a:path w="1233170" h="448310">
                  <a:moveTo>
                    <a:pt x="354139" y="386943"/>
                  </a:moveTo>
                  <a:lnTo>
                    <a:pt x="351815" y="380517"/>
                  </a:lnTo>
                  <a:lnTo>
                    <a:pt x="349110" y="377774"/>
                  </a:lnTo>
                  <a:lnTo>
                    <a:pt x="343128" y="371754"/>
                  </a:lnTo>
                  <a:lnTo>
                    <a:pt x="343128" y="388645"/>
                  </a:lnTo>
                  <a:lnTo>
                    <a:pt x="343128" y="398081"/>
                  </a:lnTo>
                  <a:lnTo>
                    <a:pt x="341769" y="401866"/>
                  </a:lnTo>
                  <a:lnTo>
                    <a:pt x="336384" y="407568"/>
                  </a:lnTo>
                  <a:lnTo>
                    <a:pt x="332803" y="408990"/>
                  </a:lnTo>
                  <a:lnTo>
                    <a:pt x="323735" y="408990"/>
                  </a:lnTo>
                  <a:lnTo>
                    <a:pt x="320128" y="407619"/>
                  </a:lnTo>
                  <a:lnTo>
                    <a:pt x="314820" y="402158"/>
                  </a:lnTo>
                  <a:lnTo>
                    <a:pt x="313512" y="398462"/>
                  </a:lnTo>
                  <a:lnTo>
                    <a:pt x="313537" y="388645"/>
                  </a:lnTo>
                  <a:lnTo>
                    <a:pt x="314807" y="384797"/>
                  </a:lnTo>
                  <a:lnTo>
                    <a:pt x="317411" y="382003"/>
                  </a:lnTo>
                  <a:lnTo>
                    <a:pt x="319989" y="379183"/>
                  </a:lnTo>
                  <a:lnTo>
                    <a:pt x="323634" y="377774"/>
                  </a:lnTo>
                  <a:lnTo>
                    <a:pt x="332765" y="377774"/>
                  </a:lnTo>
                  <a:lnTo>
                    <a:pt x="336359" y="379196"/>
                  </a:lnTo>
                  <a:lnTo>
                    <a:pt x="339064" y="382066"/>
                  </a:lnTo>
                  <a:lnTo>
                    <a:pt x="341769" y="384886"/>
                  </a:lnTo>
                  <a:lnTo>
                    <a:pt x="343128" y="388645"/>
                  </a:lnTo>
                  <a:lnTo>
                    <a:pt x="343128" y="371754"/>
                  </a:lnTo>
                  <a:lnTo>
                    <a:pt x="342480" y="371094"/>
                  </a:lnTo>
                  <a:lnTo>
                    <a:pt x="336130" y="368719"/>
                  </a:lnTo>
                  <a:lnTo>
                    <a:pt x="320306" y="368719"/>
                  </a:lnTo>
                  <a:lnTo>
                    <a:pt x="314134" y="371030"/>
                  </a:lnTo>
                  <a:lnTo>
                    <a:pt x="304800" y="380225"/>
                  </a:lnTo>
                  <a:lnTo>
                    <a:pt x="302475" y="386321"/>
                  </a:lnTo>
                  <a:lnTo>
                    <a:pt x="302475" y="401091"/>
                  </a:lnTo>
                  <a:lnTo>
                    <a:pt x="304736" y="406971"/>
                  </a:lnTo>
                  <a:lnTo>
                    <a:pt x="309245" y="411530"/>
                  </a:lnTo>
                  <a:lnTo>
                    <a:pt x="313740" y="416128"/>
                  </a:lnTo>
                  <a:lnTo>
                    <a:pt x="319468" y="418414"/>
                  </a:lnTo>
                  <a:lnTo>
                    <a:pt x="328041" y="418414"/>
                  </a:lnTo>
                  <a:lnTo>
                    <a:pt x="329653" y="418261"/>
                  </a:lnTo>
                  <a:lnTo>
                    <a:pt x="332790" y="417626"/>
                  </a:lnTo>
                  <a:lnTo>
                    <a:pt x="334302" y="417131"/>
                  </a:lnTo>
                  <a:lnTo>
                    <a:pt x="335762" y="416458"/>
                  </a:lnTo>
                  <a:lnTo>
                    <a:pt x="332663" y="420941"/>
                  </a:lnTo>
                  <a:lnTo>
                    <a:pt x="328942" y="425665"/>
                  </a:lnTo>
                  <a:lnTo>
                    <a:pt x="320281" y="435610"/>
                  </a:lnTo>
                  <a:lnTo>
                    <a:pt x="315226" y="440956"/>
                  </a:lnTo>
                  <a:lnTo>
                    <a:pt x="309473" y="446697"/>
                  </a:lnTo>
                  <a:lnTo>
                    <a:pt x="324027" y="446697"/>
                  </a:lnTo>
                  <a:lnTo>
                    <a:pt x="347954" y="416458"/>
                  </a:lnTo>
                  <a:lnTo>
                    <a:pt x="351764" y="409905"/>
                  </a:lnTo>
                  <a:lnTo>
                    <a:pt x="352044" y="408990"/>
                  </a:lnTo>
                  <a:lnTo>
                    <a:pt x="354139" y="402234"/>
                  </a:lnTo>
                  <a:lnTo>
                    <a:pt x="354139" y="386943"/>
                  </a:lnTo>
                  <a:close/>
                </a:path>
                <a:path w="1233170" h="448310">
                  <a:moveTo>
                    <a:pt x="368071" y="0"/>
                  </a:moveTo>
                  <a:lnTo>
                    <a:pt x="335191" y="0"/>
                  </a:lnTo>
                  <a:lnTo>
                    <a:pt x="335191" y="355333"/>
                  </a:lnTo>
                  <a:lnTo>
                    <a:pt x="368071" y="355333"/>
                  </a:lnTo>
                  <a:lnTo>
                    <a:pt x="368071" y="0"/>
                  </a:lnTo>
                  <a:close/>
                </a:path>
                <a:path w="1233170" h="448310">
                  <a:moveTo>
                    <a:pt x="429285" y="12"/>
                  </a:moveTo>
                  <a:lnTo>
                    <a:pt x="420154" y="12"/>
                  </a:lnTo>
                  <a:lnTo>
                    <a:pt x="420154" y="355333"/>
                  </a:lnTo>
                  <a:lnTo>
                    <a:pt x="429285" y="355333"/>
                  </a:lnTo>
                  <a:lnTo>
                    <a:pt x="429285" y="12"/>
                  </a:lnTo>
                  <a:close/>
                </a:path>
                <a:path w="1233170" h="448310">
                  <a:moveTo>
                    <a:pt x="439877" y="414845"/>
                  </a:moveTo>
                  <a:lnTo>
                    <a:pt x="437616" y="409054"/>
                  </a:lnTo>
                  <a:lnTo>
                    <a:pt x="435394" y="406781"/>
                  </a:lnTo>
                  <a:lnTo>
                    <a:pt x="428866" y="400075"/>
                  </a:lnTo>
                  <a:lnTo>
                    <a:pt x="428866" y="417283"/>
                  </a:lnTo>
                  <a:lnTo>
                    <a:pt x="428815" y="427088"/>
                  </a:lnTo>
                  <a:lnTo>
                    <a:pt x="427596" y="430872"/>
                  </a:lnTo>
                  <a:lnTo>
                    <a:pt x="422440" y="436575"/>
                  </a:lnTo>
                  <a:lnTo>
                    <a:pt x="418858" y="437997"/>
                  </a:lnTo>
                  <a:lnTo>
                    <a:pt x="409689" y="437997"/>
                  </a:lnTo>
                  <a:lnTo>
                    <a:pt x="406019" y="436575"/>
                  </a:lnTo>
                  <a:lnTo>
                    <a:pt x="400583" y="430872"/>
                  </a:lnTo>
                  <a:lnTo>
                    <a:pt x="399249" y="427088"/>
                  </a:lnTo>
                  <a:lnTo>
                    <a:pt x="399351" y="417283"/>
                  </a:lnTo>
                  <a:lnTo>
                    <a:pt x="428866" y="417283"/>
                  </a:lnTo>
                  <a:lnTo>
                    <a:pt x="428866" y="400075"/>
                  </a:lnTo>
                  <a:lnTo>
                    <a:pt x="428586" y="399783"/>
                  </a:lnTo>
                  <a:lnTo>
                    <a:pt x="427329" y="399275"/>
                  </a:lnTo>
                  <a:lnTo>
                    <a:pt x="422910" y="397484"/>
                  </a:lnTo>
                  <a:lnTo>
                    <a:pt x="414477" y="397484"/>
                  </a:lnTo>
                  <a:lnTo>
                    <a:pt x="412864" y="397624"/>
                  </a:lnTo>
                  <a:lnTo>
                    <a:pt x="409689" y="398233"/>
                  </a:lnTo>
                  <a:lnTo>
                    <a:pt x="408127" y="398678"/>
                  </a:lnTo>
                  <a:lnTo>
                    <a:pt x="406615" y="399275"/>
                  </a:lnTo>
                  <a:lnTo>
                    <a:pt x="410946" y="393103"/>
                  </a:lnTo>
                  <a:lnTo>
                    <a:pt x="415264" y="387604"/>
                  </a:lnTo>
                  <a:lnTo>
                    <a:pt x="423799" y="377952"/>
                  </a:lnTo>
                  <a:lnTo>
                    <a:pt x="428294" y="373468"/>
                  </a:lnTo>
                  <a:lnTo>
                    <a:pt x="433031" y="369328"/>
                  </a:lnTo>
                  <a:lnTo>
                    <a:pt x="419061" y="369328"/>
                  </a:lnTo>
                  <a:lnTo>
                    <a:pt x="390715" y="405041"/>
                  </a:lnTo>
                  <a:lnTo>
                    <a:pt x="388226" y="413067"/>
                  </a:lnTo>
                  <a:lnTo>
                    <a:pt x="388226" y="428879"/>
                  </a:lnTo>
                  <a:lnTo>
                    <a:pt x="390588" y="435381"/>
                  </a:lnTo>
                  <a:lnTo>
                    <a:pt x="400088" y="445122"/>
                  </a:lnTo>
                  <a:lnTo>
                    <a:pt x="406412" y="447548"/>
                  </a:lnTo>
                  <a:lnTo>
                    <a:pt x="421894" y="447548"/>
                  </a:lnTo>
                  <a:lnTo>
                    <a:pt x="428040" y="445160"/>
                  </a:lnTo>
                  <a:lnTo>
                    <a:pt x="435152" y="437997"/>
                  </a:lnTo>
                  <a:lnTo>
                    <a:pt x="437515" y="435635"/>
                  </a:lnTo>
                  <a:lnTo>
                    <a:pt x="439877" y="429450"/>
                  </a:lnTo>
                  <a:lnTo>
                    <a:pt x="439877" y="414845"/>
                  </a:lnTo>
                  <a:close/>
                </a:path>
                <a:path w="1233170" h="448310">
                  <a:moveTo>
                    <a:pt x="453047" y="12"/>
                  </a:moveTo>
                  <a:lnTo>
                    <a:pt x="443890" y="12"/>
                  </a:lnTo>
                  <a:lnTo>
                    <a:pt x="443890" y="355333"/>
                  </a:lnTo>
                  <a:lnTo>
                    <a:pt x="453047" y="355333"/>
                  </a:lnTo>
                  <a:lnTo>
                    <a:pt x="453047" y="12"/>
                  </a:lnTo>
                  <a:close/>
                </a:path>
                <a:path w="1233170" h="448310">
                  <a:moveTo>
                    <a:pt x="502348" y="0"/>
                  </a:moveTo>
                  <a:lnTo>
                    <a:pt x="480428" y="0"/>
                  </a:lnTo>
                  <a:lnTo>
                    <a:pt x="480428" y="355333"/>
                  </a:lnTo>
                  <a:lnTo>
                    <a:pt x="502348" y="355333"/>
                  </a:lnTo>
                  <a:lnTo>
                    <a:pt x="502348" y="0"/>
                  </a:lnTo>
                  <a:close/>
                </a:path>
                <a:path w="1233170" h="448310">
                  <a:moveTo>
                    <a:pt x="509422" y="369938"/>
                  </a:moveTo>
                  <a:lnTo>
                    <a:pt x="497763" y="369938"/>
                  </a:lnTo>
                  <a:lnTo>
                    <a:pt x="479679" y="384886"/>
                  </a:lnTo>
                  <a:lnTo>
                    <a:pt x="479679" y="398449"/>
                  </a:lnTo>
                  <a:lnTo>
                    <a:pt x="498284" y="382193"/>
                  </a:lnTo>
                  <a:lnTo>
                    <a:pt x="498284" y="446684"/>
                  </a:lnTo>
                  <a:lnTo>
                    <a:pt x="509422" y="446684"/>
                  </a:lnTo>
                  <a:lnTo>
                    <a:pt x="509422" y="369938"/>
                  </a:lnTo>
                  <a:close/>
                </a:path>
                <a:path w="1233170" h="448310">
                  <a:moveTo>
                    <a:pt x="538899" y="12"/>
                  </a:moveTo>
                  <a:lnTo>
                    <a:pt x="529767" y="12"/>
                  </a:lnTo>
                  <a:lnTo>
                    <a:pt x="529767" y="355333"/>
                  </a:lnTo>
                  <a:lnTo>
                    <a:pt x="538899" y="355333"/>
                  </a:lnTo>
                  <a:lnTo>
                    <a:pt x="538899" y="12"/>
                  </a:lnTo>
                  <a:close/>
                </a:path>
                <a:path w="1233170" h="448310">
                  <a:moveTo>
                    <a:pt x="575437" y="0"/>
                  </a:moveTo>
                  <a:lnTo>
                    <a:pt x="553504" y="0"/>
                  </a:lnTo>
                  <a:lnTo>
                    <a:pt x="553504" y="355333"/>
                  </a:lnTo>
                  <a:lnTo>
                    <a:pt x="575437" y="355333"/>
                  </a:lnTo>
                  <a:lnTo>
                    <a:pt x="575437" y="0"/>
                  </a:lnTo>
                  <a:close/>
                </a:path>
                <a:path w="1233170" h="448310">
                  <a:moveTo>
                    <a:pt x="605866" y="412305"/>
                  </a:moveTo>
                  <a:lnTo>
                    <a:pt x="603364" y="406361"/>
                  </a:lnTo>
                  <a:lnTo>
                    <a:pt x="593369" y="397192"/>
                  </a:lnTo>
                  <a:lnTo>
                    <a:pt x="586917" y="394906"/>
                  </a:lnTo>
                  <a:lnTo>
                    <a:pt x="573798" y="395033"/>
                  </a:lnTo>
                  <a:lnTo>
                    <a:pt x="574636" y="379120"/>
                  </a:lnTo>
                  <a:lnTo>
                    <a:pt x="603529" y="379120"/>
                  </a:lnTo>
                  <a:lnTo>
                    <a:pt x="603529" y="369938"/>
                  </a:lnTo>
                  <a:lnTo>
                    <a:pt x="565111" y="369938"/>
                  </a:lnTo>
                  <a:lnTo>
                    <a:pt x="562660" y="405180"/>
                  </a:lnTo>
                  <a:lnTo>
                    <a:pt x="572185" y="404164"/>
                  </a:lnTo>
                  <a:lnTo>
                    <a:pt x="581558" y="404075"/>
                  </a:lnTo>
                  <a:lnTo>
                    <a:pt x="586295" y="405409"/>
                  </a:lnTo>
                  <a:lnTo>
                    <a:pt x="593140" y="410756"/>
                  </a:lnTo>
                  <a:lnTo>
                    <a:pt x="594855" y="414388"/>
                  </a:lnTo>
                  <a:lnTo>
                    <a:pt x="594855" y="425056"/>
                  </a:lnTo>
                  <a:lnTo>
                    <a:pt x="592378" y="429742"/>
                  </a:lnTo>
                  <a:lnTo>
                    <a:pt x="582447" y="436435"/>
                  </a:lnTo>
                  <a:lnTo>
                    <a:pt x="575475" y="438111"/>
                  </a:lnTo>
                  <a:lnTo>
                    <a:pt x="566470" y="438111"/>
                  </a:lnTo>
                  <a:lnTo>
                    <a:pt x="562406" y="437984"/>
                  </a:lnTo>
                  <a:lnTo>
                    <a:pt x="562406" y="447535"/>
                  </a:lnTo>
                  <a:lnTo>
                    <a:pt x="565340" y="447535"/>
                  </a:lnTo>
                  <a:lnTo>
                    <a:pt x="574332" y="447078"/>
                  </a:lnTo>
                  <a:lnTo>
                    <a:pt x="605866" y="428294"/>
                  </a:lnTo>
                  <a:lnTo>
                    <a:pt x="605866" y="412305"/>
                  </a:lnTo>
                  <a:close/>
                </a:path>
                <a:path w="1233170" h="448310">
                  <a:moveTo>
                    <a:pt x="623836" y="12"/>
                  </a:moveTo>
                  <a:lnTo>
                    <a:pt x="614718" y="12"/>
                  </a:lnTo>
                  <a:lnTo>
                    <a:pt x="614718" y="355333"/>
                  </a:lnTo>
                  <a:lnTo>
                    <a:pt x="623836" y="355333"/>
                  </a:lnTo>
                  <a:lnTo>
                    <a:pt x="623836" y="12"/>
                  </a:lnTo>
                  <a:close/>
                </a:path>
                <a:path w="1233170" h="448310">
                  <a:moveTo>
                    <a:pt x="648512" y="0"/>
                  </a:moveTo>
                  <a:lnTo>
                    <a:pt x="639381" y="0"/>
                  </a:lnTo>
                  <a:lnTo>
                    <a:pt x="639381" y="429310"/>
                  </a:lnTo>
                  <a:lnTo>
                    <a:pt x="648512" y="429310"/>
                  </a:lnTo>
                  <a:lnTo>
                    <a:pt x="648512" y="0"/>
                  </a:lnTo>
                  <a:close/>
                </a:path>
                <a:path w="1233170" h="448310">
                  <a:moveTo>
                    <a:pt x="672274" y="0"/>
                  </a:moveTo>
                  <a:lnTo>
                    <a:pt x="663117" y="0"/>
                  </a:lnTo>
                  <a:lnTo>
                    <a:pt x="663117" y="429310"/>
                  </a:lnTo>
                  <a:lnTo>
                    <a:pt x="672274" y="429310"/>
                  </a:lnTo>
                  <a:lnTo>
                    <a:pt x="672274" y="0"/>
                  </a:lnTo>
                  <a:close/>
                </a:path>
                <a:path w="1233170" h="448310">
                  <a:moveTo>
                    <a:pt x="708799" y="0"/>
                  </a:moveTo>
                  <a:lnTo>
                    <a:pt x="687793" y="0"/>
                  </a:lnTo>
                  <a:lnTo>
                    <a:pt x="687793" y="355333"/>
                  </a:lnTo>
                  <a:lnTo>
                    <a:pt x="708799" y="355333"/>
                  </a:lnTo>
                  <a:lnTo>
                    <a:pt x="708799" y="0"/>
                  </a:lnTo>
                  <a:close/>
                </a:path>
                <a:path w="1233170" h="448310">
                  <a:moveTo>
                    <a:pt x="728649" y="369938"/>
                  </a:moveTo>
                  <a:lnTo>
                    <a:pt x="716991" y="369938"/>
                  </a:lnTo>
                  <a:lnTo>
                    <a:pt x="698906" y="384886"/>
                  </a:lnTo>
                  <a:lnTo>
                    <a:pt x="698906" y="398449"/>
                  </a:lnTo>
                  <a:lnTo>
                    <a:pt x="717511" y="382193"/>
                  </a:lnTo>
                  <a:lnTo>
                    <a:pt x="717511" y="446684"/>
                  </a:lnTo>
                  <a:lnTo>
                    <a:pt x="728649" y="446684"/>
                  </a:lnTo>
                  <a:lnTo>
                    <a:pt x="728649" y="369938"/>
                  </a:lnTo>
                  <a:close/>
                </a:path>
                <a:path w="1233170" h="448310">
                  <a:moveTo>
                    <a:pt x="758126" y="0"/>
                  </a:moveTo>
                  <a:lnTo>
                    <a:pt x="736193" y="0"/>
                  </a:lnTo>
                  <a:lnTo>
                    <a:pt x="736193" y="355333"/>
                  </a:lnTo>
                  <a:lnTo>
                    <a:pt x="758126" y="355333"/>
                  </a:lnTo>
                  <a:lnTo>
                    <a:pt x="758126" y="0"/>
                  </a:lnTo>
                  <a:close/>
                </a:path>
                <a:path w="1233170" h="448310">
                  <a:moveTo>
                    <a:pt x="781875" y="12"/>
                  </a:moveTo>
                  <a:lnTo>
                    <a:pt x="772731" y="12"/>
                  </a:lnTo>
                  <a:lnTo>
                    <a:pt x="772731" y="355333"/>
                  </a:lnTo>
                  <a:lnTo>
                    <a:pt x="781875" y="355333"/>
                  </a:lnTo>
                  <a:lnTo>
                    <a:pt x="781875" y="12"/>
                  </a:lnTo>
                  <a:close/>
                </a:path>
                <a:path w="1233170" h="448310">
                  <a:moveTo>
                    <a:pt x="828294" y="420001"/>
                  </a:moveTo>
                  <a:lnTo>
                    <a:pt x="818248" y="420001"/>
                  </a:lnTo>
                  <a:lnTo>
                    <a:pt x="818248" y="403834"/>
                  </a:lnTo>
                  <a:lnTo>
                    <a:pt x="807948" y="403834"/>
                  </a:lnTo>
                  <a:lnTo>
                    <a:pt x="807948" y="420001"/>
                  </a:lnTo>
                  <a:lnTo>
                    <a:pt x="788530" y="420001"/>
                  </a:lnTo>
                  <a:lnTo>
                    <a:pt x="812393" y="369328"/>
                  </a:lnTo>
                  <a:lnTo>
                    <a:pt x="801370" y="369328"/>
                  </a:lnTo>
                  <a:lnTo>
                    <a:pt x="778459" y="418058"/>
                  </a:lnTo>
                  <a:lnTo>
                    <a:pt x="778459" y="429425"/>
                  </a:lnTo>
                  <a:lnTo>
                    <a:pt x="807948" y="429425"/>
                  </a:lnTo>
                  <a:lnTo>
                    <a:pt x="807948" y="446684"/>
                  </a:lnTo>
                  <a:lnTo>
                    <a:pt x="818248" y="446684"/>
                  </a:lnTo>
                  <a:lnTo>
                    <a:pt x="818248" y="429425"/>
                  </a:lnTo>
                  <a:lnTo>
                    <a:pt x="828294" y="429425"/>
                  </a:lnTo>
                  <a:lnTo>
                    <a:pt x="828294" y="420001"/>
                  </a:lnTo>
                  <a:close/>
                </a:path>
                <a:path w="1233170" h="448310">
                  <a:moveTo>
                    <a:pt x="831189" y="0"/>
                  </a:moveTo>
                  <a:lnTo>
                    <a:pt x="797407" y="0"/>
                  </a:lnTo>
                  <a:lnTo>
                    <a:pt x="797407" y="355333"/>
                  </a:lnTo>
                  <a:lnTo>
                    <a:pt x="831189" y="355333"/>
                  </a:lnTo>
                  <a:lnTo>
                    <a:pt x="831189" y="0"/>
                  </a:lnTo>
                  <a:close/>
                </a:path>
                <a:path w="1233170" h="448310">
                  <a:moveTo>
                    <a:pt x="879602" y="0"/>
                  </a:moveTo>
                  <a:lnTo>
                    <a:pt x="858596" y="0"/>
                  </a:lnTo>
                  <a:lnTo>
                    <a:pt x="858596" y="355333"/>
                  </a:lnTo>
                  <a:lnTo>
                    <a:pt x="879602" y="355333"/>
                  </a:lnTo>
                  <a:lnTo>
                    <a:pt x="879602" y="0"/>
                  </a:lnTo>
                  <a:close/>
                </a:path>
                <a:path w="1233170" h="448310">
                  <a:moveTo>
                    <a:pt x="899452" y="369938"/>
                  </a:moveTo>
                  <a:lnTo>
                    <a:pt x="887793" y="369938"/>
                  </a:lnTo>
                  <a:lnTo>
                    <a:pt x="869708" y="384886"/>
                  </a:lnTo>
                  <a:lnTo>
                    <a:pt x="869708" y="398449"/>
                  </a:lnTo>
                  <a:lnTo>
                    <a:pt x="888314" y="382193"/>
                  </a:lnTo>
                  <a:lnTo>
                    <a:pt x="888314" y="446684"/>
                  </a:lnTo>
                  <a:lnTo>
                    <a:pt x="899452" y="446684"/>
                  </a:lnTo>
                  <a:lnTo>
                    <a:pt x="899452" y="369938"/>
                  </a:lnTo>
                  <a:close/>
                </a:path>
                <a:path w="1233170" h="448310">
                  <a:moveTo>
                    <a:pt x="928027" y="0"/>
                  </a:moveTo>
                  <a:lnTo>
                    <a:pt x="907021" y="0"/>
                  </a:lnTo>
                  <a:lnTo>
                    <a:pt x="907021" y="355333"/>
                  </a:lnTo>
                  <a:lnTo>
                    <a:pt x="928027" y="355333"/>
                  </a:lnTo>
                  <a:lnTo>
                    <a:pt x="928027" y="0"/>
                  </a:lnTo>
                  <a:close/>
                </a:path>
                <a:path w="1233170" h="448310">
                  <a:moveTo>
                    <a:pt x="952677" y="12"/>
                  </a:moveTo>
                  <a:lnTo>
                    <a:pt x="943559" y="12"/>
                  </a:lnTo>
                  <a:lnTo>
                    <a:pt x="943559" y="355333"/>
                  </a:lnTo>
                  <a:lnTo>
                    <a:pt x="952677" y="355333"/>
                  </a:lnTo>
                  <a:lnTo>
                    <a:pt x="952677" y="12"/>
                  </a:lnTo>
                  <a:close/>
                </a:path>
                <a:path w="1233170" h="448310">
                  <a:moveTo>
                    <a:pt x="989228" y="12"/>
                  </a:moveTo>
                  <a:lnTo>
                    <a:pt x="980097" y="12"/>
                  </a:lnTo>
                  <a:lnTo>
                    <a:pt x="980097" y="355333"/>
                  </a:lnTo>
                  <a:lnTo>
                    <a:pt x="989228" y="355333"/>
                  </a:lnTo>
                  <a:lnTo>
                    <a:pt x="989228" y="12"/>
                  </a:lnTo>
                  <a:close/>
                </a:path>
                <a:path w="1233170" h="448310">
                  <a:moveTo>
                    <a:pt x="999832" y="433527"/>
                  </a:moveTo>
                  <a:lnTo>
                    <a:pt x="999718" y="421360"/>
                  </a:lnTo>
                  <a:lnTo>
                    <a:pt x="998588" y="417436"/>
                  </a:lnTo>
                  <a:lnTo>
                    <a:pt x="993711" y="410324"/>
                  </a:lnTo>
                  <a:lnTo>
                    <a:pt x="992505" y="409346"/>
                  </a:lnTo>
                  <a:lnTo>
                    <a:pt x="989596" y="406984"/>
                  </a:lnTo>
                  <a:lnTo>
                    <a:pt x="988822" y="406577"/>
                  </a:lnTo>
                  <a:lnTo>
                    <a:pt x="988822" y="429679"/>
                  </a:lnTo>
                  <a:lnTo>
                    <a:pt x="987501" y="432727"/>
                  </a:lnTo>
                  <a:lnTo>
                    <a:pt x="984897" y="435000"/>
                  </a:lnTo>
                  <a:lnTo>
                    <a:pt x="982268" y="437235"/>
                  </a:lnTo>
                  <a:lnTo>
                    <a:pt x="978623" y="438353"/>
                  </a:lnTo>
                  <a:lnTo>
                    <a:pt x="969352" y="438353"/>
                  </a:lnTo>
                  <a:lnTo>
                    <a:pt x="965708" y="437235"/>
                  </a:lnTo>
                  <a:lnTo>
                    <a:pt x="963104" y="435000"/>
                  </a:lnTo>
                  <a:lnTo>
                    <a:pt x="960501" y="432727"/>
                  </a:lnTo>
                  <a:lnTo>
                    <a:pt x="959180" y="429679"/>
                  </a:lnTo>
                  <a:lnTo>
                    <a:pt x="959180" y="422338"/>
                  </a:lnTo>
                  <a:lnTo>
                    <a:pt x="960323" y="419392"/>
                  </a:lnTo>
                  <a:lnTo>
                    <a:pt x="962583" y="416877"/>
                  </a:lnTo>
                  <a:lnTo>
                    <a:pt x="964806" y="414362"/>
                  </a:lnTo>
                  <a:lnTo>
                    <a:pt x="968603" y="411861"/>
                  </a:lnTo>
                  <a:lnTo>
                    <a:pt x="973988" y="409346"/>
                  </a:lnTo>
                  <a:lnTo>
                    <a:pt x="979373" y="411861"/>
                  </a:lnTo>
                  <a:lnTo>
                    <a:pt x="983170" y="414362"/>
                  </a:lnTo>
                  <a:lnTo>
                    <a:pt x="987679" y="419430"/>
                  </a:lnTo>
                  <a:lnTo>
                    <a:pt x="988809" y="422338"/>
                  </a:lnTo>
                  <a:lnTo>
                    <a:pt x="988822" y="429679"/>
                  </a:lnTo>
                  <a:lnTo>
                    <a:pt x="988822" y="406577"/>
                  </a:lnTo>
                  <a:lnTo>
                    <a:pt x="983767" y="403834"/>
                  </a:lnTo>
                  <a:lnTo>
                    <a:pt x="987958" y="401205"/>
                  </a:lnTo>
                  <a:lnTo>
                    <a:pt x="990904" y="398576"/>
                  </a:lnTo>
                  <a:lnTo>
                    <a:pt x="991082" y="398424"/>
                  </a:lnTo>
                  <a:lnTo>
                    <a:pt x="993216" y="395224"/>
                  </a:lnTo>
                  <a:lnTo>
                    <a:pt x="995146" y="392442"/>
                  </a:lnTo>
                  <a:lnTo>
                    <a:pt x="996086" y="389407"/>
                  </a:lnTo>
                  <a:lnTo>
                    <a:pt x="996162" y="380555"/>
                  </a:lnTo>
                  <a:lnTo>
                    <a:pt x="994905" y="378015"/>
                  </a:lnTo>
                  <a:lnTo>
                    <a:pt x="994156" y="376504"/>
                  </a:lnTo>
                  <a:lnTo>
                    <a:pt x="990130" y="373456"/>
                  </a:lnTo>
                  <a:lnTo>
                    <a:pt x="986142" y="370370"/>
                  </a:lnTo>
                  <a:lnTo>
                    <a:pt x="985583" y="370217"/>
                  </a:lnTo>
                  <a:lnTo>
                    <a:pt x="985583" y="383895"/>
                  </a:lnTo>
                  <a:lnTo>
                    <a:pt x="985507" y="389178"/>
                  </a:lnTo>
                  <a:lnTo>
                    <a:pt x="984631" y="391109"/>
                  </a:lnTo>
                  <a:lnTo>
                    <a:pt x="980592" y="395224"/>
                  </a:lnTo>
                  <a:lnTo>
                    <a:pt x="977709" y="397027"/>
                  </a:lnTo>
                  <a:lnTo>
                    <a:pt x="973988" y="398576"/>
                  </a:lnTo>
                  <a:lnTo>
                    <a:pt x="970153" y="397027"/>
                  </a:lnTo>
                  <a:lnTo>
                    <a:pt x="967346" y="395274"/>
                  </a:lnTo>
                  <a:lnTo>
                    <a:pt x="963371" y="391172"/>
                  </a:lnTo>
                  <a:lnTo>
                    <a:pt x="962494" y="389178"/>
                  </a:lnTo>
                  <a:lnTo>
                    <a:pt x="962380" y="383895"/>
                  </a:lnTo>
                  <a:lnTo>
                    <a:pt x="963422" y="381850"/>
                  </a:lnTo>
                  <a:lnTo>
                    <a:pt x="967587" y="378790"/>
                  </a:lnTo>
                  <a:lnTo>
                    <a:pt x="970419" y="378015"/>
                  </a:lnTo>
                  <a:lnTo>
                    <a:pt x="977658" y="378015"/>
                  </a:lnTo>
                  <a:lnTo>
                    <a:pt x="980541" y="378790"/>
                  </a:lnTo>
                  <a:lnTo>
                    <a:pt x="984605" y="381850"/>
                  </a:lnTo>
                  <a:lnTo>
                    <a:pt x="985583" y="383895"/>
                  </a:lnTo>
                  <a:lnTo>
                    <a:pt x="985583" y="370217"/>
                  </a:lnTo>
                  <a:lnTo>
                    <a:pt x="980757" y="368833"/>
                  </a:lnTo>
                  <a:lnTo>
                    <a:pt x="967193" y="368833"/>
                  </a:lnTo>
                  <a:lnTo>
                    <a:pt x="961809" y="370408"/>
                  </a:lnTo>
                  <a:lnTo>
                    <a:pt x="953846" y="376656"/>
                  </a:lnTo>
                  <a:lnTo>
                    <a:pt x="951839" y="380860"/>
                  </a:lnTo>
                  <a:lnTo>
                    <a:pt x="951839" y="389407"/>
                  </a:lnTo>
                  <a:lnTo>
                    <a:pt x="952855" y="392544"/>
                  </a:lnTo>
                  <a:lnTo>
                    <a:pt x="954938" y="395478"/>
                  </a:lnTo>
                  <a:lnTo>
                    <a:pt x="956970" y="398437"/>
                  </a:lnTo>
                  <a:lnTo>
                    <a:pt x="960069" y="401205"/>
                  </a:lnTo>
                  <a:lnTo>
                    <a:pt x="964234" y="403834"/>
                  </a:lnTo>
                  <a:lnTo>
                    <a:pt x="958532" y="406933"/>
                  </a:lnTo>
                  <a:lnTo>
                    <a:pt x="954443" y="410248"/>
                  </a:lnTo>
                  <a:lnTo>
                    <a:pt x="951941" y="413740"/>
                  </a:lnTo>
                  <a:lnTo>
                    <a:pt x="949401" y="417220"/>
                  </a:lnTo>
                  <a:lnTo>
                    <a:pt x="948169" y="421360"/>
                  </a:lnTo>
                  <a:lnTo>
                    <a:pt x="948169" y="432993"/>
                  </a:lnTo>
                  <a:lnTo>
                    <a:pt x="950429" y="438315"/>
                  </a:lnTo>
                  <a:lnTo>
                    <a:pt x="959408" y="445884"/>
                  </a:lnTo>
                  <a:lnTo>
                    <a:pt x="965784" y="447776"/>
                  </a:lnTo>
                  <a:lnTo>
                    <a:pt x="982192" y="447776"/>
                  </a:lnTo>
                  <a:lnTo>
                    <a:pt x="988593" y="445973"/>
                  </a:lnTo>
                  <a:lnTo>
                    <a:pt x="997572" y="438670"/>
                  </a:lnTo>
                  <a:lnTo>
                    <a:pt x="997712" y="438353"/>
                  </a:lnTo>
                  <a:lnTo>
                    <a:pt x="999832" y="433527"/>
                  </a:lnTo>
                  <a:close/>
                </a:path>
                <a:path w="1233170" h="448310">
                  <a:moveTo>
                    <a:pt x="1037640" y="12"/>
                  </a:moveTo>
                  <a:lnTo>
                    <a:pt x="1028509" y="12"/>
                  </a:lnTo>
                  <a:lnTo>
                    <a:pt x="1028509" y="355333"/>
                  </a:lnTo>
                  <a:lnTo>
                    <a:pt x="1037640" y="355333"/>
                  </a:lnTo>
                  <a:lnTo>
                    <a:pt x="1037640" y="12"/>
                  </a:lnTo>
                  <a:close/>
                </a:path>
                <a:path w="1233170" h="448310">
                  <a:moveTo>
                    <a:pt x="1082814" y="416115"/>
                  </a:moveTo>
                  <a:lnTo>
                    <a:pt x="1080820" y="410730"/>
                  </a:lnTo>
                  <a:lnTo>
                    <a:pt x="1072819" y="402628"/>
                  </a:lnTo>
                  <a:lnTo>
                    <a:pt x="1067308" y="400456"/>
                  </a:lnTo>
                  <a:lnTo>
                    <a:pt x="1060284" y="400177"/>
                  </a:lnTo>
                  <a:lnTo>
                    <a:pt x="1080008" y="380466"/>
                  </a:lnTo>
                  <a:lnTo>
                    <a:pt x="1080008" y="369951"/>
                  </a:lnTo>
                  <a:lnTo>
                    <a:pt x="1033970" y="369951"/>
                  </a:lnTo>
                  <a:lnTo>
                    <a:pt x="1033970" y="379247"/>
                  </a:lnTo>
                  <a:lnTo>
                    <a:pt x="1066634" y="379247"/>
                  </a:lnTo>
                  <a:lnTo>
                    <a:pt x="1046048" y="400291"/>
                  </a:lnTo>
                  <a:lnTo>
                    <a:pt x="1046099" y="408012"/>
                  </a:lnTo>
                  <a:lnTo>
                    <a:pt x="1057414" y="407758"/>
                  </a:lnTo>
                  <a:lnTo>
                    <a:pt x="1062863" y="408927"/>
                  </a:lnTo>
                  <a:lnTo>
                    <a:pt x="1069809" y="413600"/>
                  </a:lnTo>
                  <a:lnTo>
                    <a:pt x="1071549" y="417233"/>
                  </a:lnTo>
                  <a:lnTo>
                    <a:pt x="1071549" y="426986"/>
                  </a:lnTo>
                  <a:lnTo>
                    <a:pt x="1069936" y="430885"/>
                  </a:lnTo>
                  <a:lnTo>
                    <a:pt x="1063434" y="436778"/>
                  </a:lnTo>
                  <a:lnTo>
                    <a:pt x="1059141" y="438251"/>
                  </a:lnTo>
                  <a:lnTo>
                    <a:pt x="1050493" y="438251"/>
                  </a:lnTo>
                  <a:lnTo>
                    <a:pt x="1047191" y="437794"/>
                  </a:lnTo>
                  <a:lnTo>
                    <a:pt x="1040688" y="436041"/>
                  </a:lnTo>
                  <a:lnTo>
                    <a:pt x="1037374" y="434695"/>
                  </a:lnTo>
                  <a:lnTo>
                    <a:pt x="1033970" y="432854"/>
                  </a:lnTo>
                  <a:lnTo>
                    <a:pt x="1033970" y="443890"/>
                  </a:lnTo>
                  <a:lnTo>
                    <a:pt x="1037437" y="445198"/>
                  </a:lnTo>
                  <a:lnTo>
                    <a:pt x="1040765" y="446176"/>
                  </a:lnTo>
                  <a:lnTo>
                    <a:pt x="1047165" y="447459"/>
                  </a:lnTo>
                  <a:lnTo>
                    <a:pt x="1050163" y="447789"/>
                  </a:lnTo>
                  <a:lnTo>
                    <a:pt x="1062253" y="447789"/>
                  </a:lnTo>
                  <a:lnTo>
                    <a:pt x="1069517" y="445566"/>
                  </a:lnTo>
                  <a:lnTo>
                    <a:pt x="1080160" y="436626"/>
                  </a:lnTo>
                  <a:lnTo>
                    <a:pt x="1082814" y="430555"/>
                  </a:lnTo>
                  <a:lnTo>
                    <a:pt x="1082814" y="416115"/>
                  </a:lnTo>
                  <a:close/>
                </a:path>
                <a:path w="1233170" h="448310">
                  <a:moveTo>
                    <a:pt x="1098829" y="12"/>
                  </a:moveTo>
                  <a:lnTo>
                    <a:pt x="1089710" y="12"/>
                  </a:lnTo>
                  <a:lnTo>
                    <a:pt x="1089710" y="355333"/>
                  </a:lnTo>
                  <a:lnTo>
                    <a:pt x="1098829" y="355333"/>
                  </a:lnTo>
                  <a:lnTo>
                    <a:pt x="1098829" y="12"/>
                  </a:lnTo>
                  <a:close/>
                </a:path>
                <a:path w="1233170" h="448310">
                  <a:moveTo>
                    <a:pt x="1123518" y="12"/>
                  </a:moveTo>
                  <a:lnTo>
                    <a:pt x="1114361" y="12"/>
                  </a:lnTo>
                  <a:lnTo>
                    <a:pt x="1114361" y="355333"/>
                  </a:lnTo>
                  <a:lnTo>
                    <a:pt x="1123518" y="355333"/>
                  </a:lnTo>
                  <a:lnTo>
                    <a:pt x="1123518" y="12"/>
                  </a:lnTo>
                  <a:close/>
                </a:path>
                <a:path w="1233170" h="448310">
                  <a:moveTo>
                    <a:pt x="1147254" y="12"/>
                  </a:moveTo>
                  <a:lnTo>
                    <a:pt x="1138123" y="12"/>
                  </a:lnTo>
                  <a:lnTo>
                    <a:pt x="1138123" y="355333"/>
                  </a:lnTo>
                  <a:lnTo>
                    <a:pt x="1147254" y="355333"/>
                  </a:lnTo>
                  <a:lnTo>
                    <a:pt x="1147254" y="12"/>
                  </a:lnTo>
                  <a:close/>
                </a:path>
                <a:path w="1233170" h="448310">
                  <a:moveTo>
                    <a:pt x="1170647" y="414845"/>
                  </a:moveTo>
                  <a:lnTo>
                    <a:pt x="1168387" y="409054"/>
                  </a:lnTo>
                  <a:lnTo>
                    <a:pt x="1166177" y="406781"/>
                  </a:lnTo>
                  <a:lnTo>
                    <a:pt x="1163878" y="404406"/>
                  </a:lnTo>
                  <a:lnTo>
                    <a:pt x="1159637" y="400100"/>
                  </a:lnTo>
                  <a:lnTo>
                    <a:pt x="1159637" y="417283"/>
                  </a:lnTo>
                  <a:lnTo>
                    <a:pt x="1159586" y="427088"/>
                  </a:lnTo>
                  <a:lnTo>
                    <a:pt x="1158341" y="430872"/>
                  </a:lnTo>
                  <a:lnTo>
                    <a:pt x="1155788" y="433730"/>
                  </a:lnTo>
                  <a:lnTo>
                    <a:pt x="1153210" y="436575"/>
                  </a:lnTo>
                  <a:lnTo>
                    <a:pt x="1149629" y="437997"/>
                  </a:lnTo>
                  <a:lnTo>
                    <a:pt x="1140460" y="437997"/>
                  </a:lnTo>
                  <a:lnTo>
                    <a:pt x="1136789" y="436575"/>
                  </a:lnTo>
                  <a:lnTo>
                    <a:pt x="1131354" y="430872"/>
                  </a:lnTo>
                  <a:lnTo>
                    <a:pt x="1130020" y="427088"/>
                  </a:lnTo>
                  <a:lnTo>
                    <a:pt x="1130122" y="417283"/>
                  </a:lnTo>
                  <a:lnTo>
                    <a:pt x="1131354" y="413842"/>
                  </a:lnTo>
                  <a:lnTo>
                    <a:pt x="1136713" y="408190"/>
                  </a:lnTo>
                  <a:lnTo>
                    <a:pt x="1140282" y="406781"/>
                  </a:lnTo>
                  <a:lnTo>
                    <a:pt x="1149413" y="406781"/>
                  </a:lnTo>
                  <a:lnTo>
                    <a:pt x="1153033" y="408152"/>
                  </a:lnTo>
                  <a:lnTo>
                    <a:pt x="1158316" y="413600"/>
                  </a:lnTo>
                  <a:lnTo>
                    <a:pt x="1159637" y="417283"/>
                  </a:lnTo>
                  <a:lnTo>
                    <a:pt x="1159637" y="400100"/>
                  </a:lnTo>
                  <a:lnTo>
                    <a:pt x="1159332" y="399783"/>
                  </a:lnTo>
                  <a:lnTo>
                    <a:pt x="1158074" y="399275"/>
                  </a:lnTo>
                  <a:lnTo>
                    <a:pt x="1153680" y="397484"/>
                  </a:lnTo>
                  <a:lnTo>
                    <a:pt x="1145222" y="397484"/>
                  </a:lnTo>
                  <a:lnTo>
                    <a:pt x="1143609" y="397624"/>
                  </a:lnTo>
                  <a:lnTo>
                    <a:pt x="1140434" y="398233"/>
                  </a:lnTo>
                  <a:lnTo>
                    <a:pt x="1138897" y="398678"/>
                  </a:lnTo>
                  <a:lnTo>
                    <a:pt x="1137386" y="399275"/>
                  </a:lnTo>
                  <a:lnTo>
                    <a:pt x="1141717" y="393103"/>
                  </a:lnTo>
                  <a:lnTo>
                    <a:pt x="1146009" y="387604"/>
                  </a:lnTo>
                  <a:lnTo>
                    <a:pt x="1154544" y="377952"/>
                  </a:lnTo>
                  <a:lnTo>
                    <a:pt x="1159065" y="373468"/>
                  </a:lnTo>
                  <a:lnTo>
                    <a:pt x="1163802" y="369328"/>
                  </a:lnTo>
                  <a:lnTo>
                    <a:pt x="1149807" y="369328"/>
                  </a:lnTo>
                  <a:lnTo>
                    <a:pt x="1121486" y="405041"/>
                  </a:lnTo>
                  <a:lnTo>
                    <a:pt x="1118997" y="413067"/>
                  </a:lnTo>
                  <a:lnTo>
                    <a:pt x="1118997" y="428879"/>
                  </a:lnTo>
                  <a:lnTo>
                    <a:pt x="1121359" y="435381"/>
                  </a:lnTo>
                  <a:lnTo>
                    <a:pt x="1130833" y="445122"/>
                  </a:lnTo>
                  <a:lnTo>
                    <a:pt x="1137158" y="447548"/>
                  </a:lnTo>
                  <a:lnTo>
                    <a:pt x="1152664" y="447548"/>
                  </a:lnTo>
                  <a:lnTo>
                    <a:pt x="1158786" y="445160"/>
                  </a:lnTo>
                  <a:lnTo>
                    <a:pt x="1165923" y="437997"/>
                  </a:lnTo>
                  <a:lnTo>
                    <a:pt x="1168285" y="435635"/>
                  </a:lnTo>
                  <a:lnTo>
                    <a:pt x="1170647" y="429450"/>
                  </a:lnTo>
                  <a:lnTo>
                    <a:pt x="1170647" y="414845"/>
                  </a:lnTo>
                  <a:close/>
                </a:path>
                <a:path w="1233170" h="448310">
                  <a:moveTo>
                    <a:pt x="1208443" y="0"/>
                  </a:moveTo>
                  <a:lnTo>
                    <a:pt x="1199324" y="0"/>
                  </a:lnTo>
                  <a:lnTo>
                    <a:pt x="1199324" y="429310"/>
                  </a:lnTo>
                  <a:lnTo>
                    <a:pt x="1208443" y="429310"/>
                  </a:lnTo>
                  <a:lnTo>
                    <a:pt x="1208443" y="0"/>
                  </a:lnTo>
                  <a:close/>
                </a:path>
                <a:path w="1233170" h="448310">
                  <a:moveTo>
                    <a:pt x="1233131" y="0"/>
                  </a:moveTo>
                  <a:lnTo>
                    <a:pt x="1223975" y="0"/>
                  </a:lnTo>
                  <a:lnTo>
                    <a:pt x="1223975" y="429310"/>
                  </a:lnTo>
                  <a:lnTo>
                    <a:pt x="1233131" y="429310"/>
                  </a:lnTo>
                  <a:lnTo>
                    <a:pt x="12331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23" name="object 2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396516" y="1247495"/>
            <a:ext cx="302873" cy="664667"/>
          </a:xfrm>
          <a:prstGeom prst="rect">
            <a:avLst/>
          </a:prstGeom>
        </p:spPr>
      </p:pic>
      <p:sp>
        <p:nvSpPr>
          <p:cNvPr id="24" name="object 24"/>
          <p:cNvSpPr/>
          <p:nvPr/>
        </p:nvSpPr>
        <p:spPr>
          <a:xfrm>
            <a:off x="3833503" y="2011757"/>
            <a:ext cx="1738630" cy="1898650"/>
          </a:xfrm>
          <a:custGeom>
            <a:avLst/>
            <a:gdLst/>
            <a:ahLst/>
            <a:cxnLst/>
            <a:rect l="l" t="t" r="r" b="b"/>
            <a:pathLst>
              <a:path w="1738629" h="189865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26526"/>
                </a:lnTo>
                <a:lnTo>
                  <a:pt x="1124" y="1868149"/>
                </a:lnTo>
                <a:lnTo>
                  <a:pt x="8999" y="1889523"/>
                </a:lnTo>
                <a:lnTo>
                  <a:pt x="30373" y="1897398"/>
                </a:lnTo>
                <a:lnTo>
                  <a:pt x="71996" y="1898523"/>
                </a:lnTo>
                <a:lnTo>
                  <a:pt x="1666595" y="1898523"/>
                </a:lnTo>
                <a:lnTo>
                  <a:pt x="1708218" y="1897398"/>
                </a:lnTo>
                <a:lnTo>
                  <a:pt x="1729592" y="1889523"/>
                </a:lnTo>
                <a:lnTo>
                  <a:pt x="1737466" y="1868149"/>
                </a:lnTo>
                <a:lnTo>
                  <a:pt x="1738591" y="182652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3935150" y="321202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30" dirty="0">
                          <a:latin typeface="Trebuchet MS"/>
                          <a:cs typeface="Trebuchet MS"/>
                        </a:rPr>
                        <a:t>ZG-MAN-B05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16009615145695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6" name="object 26"/>
          <p:cNvSpPr txBox="1"/>
          <p:nvPr/>
        </p:nvSpPr>
        <p:spPr>
          <a:xfrm>
            <a:off x="4157827" y="2084342"/>
            <a:ext cx="109029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7320" marR="5080" indent="-135255">
              <a:lnSpc>
                <a:spcPct val="107700"/>
              </a:lnSpc>
              <a:spcBef>
                <a:spcPts val="100"/>
              </a:spcBef>
            </a:pPr>
            <a:r>
              <a:rPr sz="1000" b="1" spc="25" dirty="0">
                <a:latin typeface="Trebuchet MS"/>
                <a:cs typeface="Trebuchet MS"/>
              </a:rPr>
              <a:t>MANGO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2007102" y="2008039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29" h="190246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235"/>
                </a:lnTo>
                <a:lnTo>
                  <a:pt x="1124" y="1871865"/>
                </a:lnTo>
                <a:lnTo>
                  <a:pt x="8999" y="1893242"/>
                </a:lnTo>
                <a:lnTo>
                  <a:pt x="30373" y="1901118"/>
                </a:lnTo>
                <a:lnTo>
                  <a:pt x="71996" y="1902244"/>
                </a:lnTo>
                <a:lnTo>
                  <a:pt x="1666595" y="1902244"/>
                </a:lnTo>
                <a:lnTo>
                  <a:pt x="1708218" y="1901118"/>
                </a:lnTo>
                <a:lnTo>
                  <a:pt x="1729592" y="1893242"/>
                </a:lnTo>
                <a:lnTo>
                  <a:pt x="1737466" y="1871865"/>
                </a:lnTo>
                <a:lnTo>
                  <a:pt x="1738591" y="18302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8"/>
          <p:cNvGrpSpPr/>
          <p:nvPr/>
        </p:nvGrpSpPr>
        <p:grpSpPr>
          <a:xfrm>
            <a:off x="4028084" y="2523579"/>
            <a:ext cx="1350645" cy="568960"/>
            <a:chOff x="4028084" y="2523579"/>
            <a:chExt cx="1350645" cy="568960"/>
          </a:xfrm>
        </p:grpSpPr>
        <p:sp>
          <p:nvSpPr>
            <p:cNvPr id="29" name="object 29"/>
            <p:cNvSpPr/>
            <p:nvPr/>
          </p:nvSpPr>
          <p:spPr>
            <a:xfrm>
              <a:off x="4028084" y="2523578"/>
              <a:ext cx="1350645" cy="568960"/>
            </a:xfrm>
            <a:custGeom>
              <a:avLst/>
              <a:gdLst/>
              <a:ahLst/>
              <a:cxnLst/>
              <a:rect l="l" t="t" r="r" b="b"/>
              <a:pathLst>
                <a:path w="1350645" h="568960">
                  <a:moveTo>
                    <a:pt x="1350289" y="0"/>
                  </a:moveTo>
                  <a:lnTo>
                    <a:pt x="0" y="0"/>
                  </a:lnTo>
                  <a:lnTo>
                    <a:pt x="0" y="475246"/>
                  </a:lnTo>
                  <a:lnTo>
                    <a:pt x="100266" y="475246"/>
                  </a:lnTo>
                  <a:lnTo>
                    <a:pt x="100266" y="568375"/>
                  </a:lnTo>
                  <a:lnTo>
                    <a:pt x="1329842" y="568375"/>
                  </a:lnTo>
                  <a:lnTo>
                    <a:pt x="1329842" y="475246"/>
                  </a:lnTo>
                  <a:lnTo>
                    <a:pt x="1350289" y="475246"/>
                  </a:lnTo>
                  <a:lnTo>
                    <a:pt x="13502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055554" y="2523578"/>
              <a:ext cx="1313180" cy="459105"/>
            </a:xfrm>
            <a:custGeom>
              <a:avLst/>
              <a:gdLst/>
              <a:ahLst/>
              <a:cxnLst/>
              <a:rect l="l" t="t" r="r" b="b"/>
              <a:pathLst>
                <a:path w="1313179" h="459105">
                  <a:moveTo>
                    <a:pt x="51676" y="425869"/>
                  </a:moveTo>
                  <a:lnTo>
                    <a:pt x="49403" y="420077"/>
                  </a:lnTo>
                  <a:lnTo>
                    <a:pt x="47193" y="417817"/>
                  </a:lnTo>
                  <a:lnTo>
                    <a:pt x="40652" y="411099"/>
                  </a:lnTo>
                  <a:lnTo>
                    <a:pt x="40652" y="428320"/>
                  </a:lnTo>
                  <a:lnTo>
                    <a:pt x="40614" y="438111"/>
                  </a:lnTo>
                  <a:lnTo>
                    <a:pt x="39357" y="441909"/>
                  </a:lnTo>
                  <a:lnTo>
                    <a:pt x="34226" y="447611"/>
                  </a:lnTo>
                  <a:lnTo>
                    <a:pt x="30645" y="449033"/>
                  </a:lnTo>
                  <a:lnTo>
                    <a:pt x="21463" y="449033"/>
                  </a:lnTo>
                  <a:lnTo>
                    <a:pt x="17792" y="447611"/>
                  </a:lnTo>
                  <a:lnTo>
                    <a:pt x="12357" y="441909"/>
                  </a:lnTo>
                  <a:lnTo>
                    <a:pt x="11023" y="438111"/>
                  </a:lnTo>
                  <a:lnTo>
                    <a:pt x="11125" y="428320"/>
                  </a:lnTo>
                  <a:lnTo>
                    <a:pt x="40652" y="428320"/>
                  </a:lnTo>
                  <a:lnTo>
                    <a:pt x="40652" y="411099"/>
                  </a:lnTo>
                  <a:lnTo>
                    <a:pt x="40373" y="410806"/>
                  </a:lnTo>
                  <a:lnTo>
                    <a:pt x="39116" y="410298"/>
                  </a:lnTo>
                  <a:lnTo>
                    <a:pt x="34696" y="408508"/>
                  </a:lnTo>
                  <a:lnTo>
                    <a:pt x="26238" y="408508"/>
                  </a:lnTo>
                  <a:lnTo>
                    <a:pt x="24625" y="408647"/>
                  </a:lnTo>
                  <a:lnTo>
                    <a:pt x="21450" y="409257"/>
                  </a:lnTo>
                  <a:lnTo>
                    <a:pt x="19900" y="409702"/>
                  </a:lnTo>
                  <a:lnTo>
                    <a:pt x="18376" y="410298"/>
                  </a:lnTo>
                  <a:lnTo>
                    <a:pt x="22733" y="404114"/>
                  </a:lnTo>
                  <a:lnTo>
                    <a:pt x="27038" y="398627"/>
                  </a:lnTo>
                  <a:lnTo>
                    <a:pt x="35572" y="388975"/>
                  </a:lnTo>
                  <a:lnTo>
                    <a:pt x="40081" y="384479"/>
                  </a:lnTo>
                  <a:lnTo>
                    <a:pt x="44818" y="380339"/>
                  </a:lnTo>
                  <a:lnTo>
                    <a:pt x="30822" y="380339"/>
                  </a:lnTo>
                  <a:lnTo>
                    <a:pt x="2489" y="416077"/>
                  </a:lnTo>
                  <a:lnTo>
                    <a:pt x="0" y="424091"/>
                  </a:lnTo>
                  <a:lnTo>
                    <a:pt x="0" y="439915"/>
                  </a:lnTo>
                  <a:lnTo>
                    <a:pt x="2362" y="446417"/>
                  </a:lnTo>
                  <a:lnTo>
                    <a:pt x="11849" y="456158"/>
                  </a:lnTo>
                  <a:lnTo>
                    <a:pt x="18173" y="458584"/>
                  </a:lnTo>
                  <a:lnTo>
                    <a:pt x="33667" y="458584"/>
                  </a:lnTo>
                  <a:lnTo>
                    <a:pt x="39814" y="456196"/>
                  </a:lnTo>
                  <a:lnTo>
                    <a:pt x="44577" y="451446"/>
                  </a:lnTo>
                  <a:lnTo>
                    <a:pt x="46951" y="449033"/>
                  </a:lnTo>
                  <a:lnTo>
                    <a:pt x="49301" y="446659"/>
                  </a:lnTo>
                  <a:lnTo>
                    <a:pt x="51676" y="440486"/>
                  </a:lnTo>
                  <a:lnTo>
                    <a:pt x="51676" y="425869"/>
                  </a:lnTo>
                  <a:close/>
                </a:path>
                <a:path w="1313179" h="459105">
                  <a:moveTo>
                    <a:pt x="88582" y="0"/>
                  </a:moveTo>
                  <a:lnTo>
                    <a:pt x="78536" y="0"/>
                  </a:lnTo>
                  <a:lnTo>
                    <a:pt x="78536" y="440359"/>
                  </a:lnTo>
                  <a:lnTo>
                    <a:pt x="88582" y="440359"/>
                  </a:lnTo>
                  <a:lnTo>
                    <a:pt x="88582" y="0"/>
                  </a:lnTo>
                  <a:close/>
                </a:path>
                <a:path w="1313179" h="459105">
                  <a:moveTo>
                    <a:pt x="112344" y="0"/>
                  </a:moveTo>
                  <a:lnTo>
                    <a:pt x="103200" y="0"/>
                  </a:lnTo>
                  <a:lnTo>
                    <a:pt x="103200" y="440359"/>
                  </a:lnTo>
                  <a:lnTo>
                    <a:pt x="112344" y="440359"/>
                  </a:lnTo>
                  <a:lnTo>
                    <a:pt x="112344" y="0"/>
                  </a:lnTo>
                  <a:close/>
                </a:path>
                <a:path w="1313179" h="459105">
                  <a:moveTo>
                    <a:pt x="173583" y="0"/>
                  </a:moveTo>
                  <a:lnTo>
                    <a:pt x="151650" y="0"/>
                  </a:lnTo>
                  <a:lnTo>
                    <a:pt x="151650" y="367258"/>
                  </a:lnTo>
                  <a:lnTo>
                    <a:pt x="173583" y="367258"/>
                  </a:lnTo>
                  <a:lnTo>
                    <a:pt x="173583" y="0"/>
                  </a:lnTo>
                  <a:close/>
                </a:path>
                <a:path w="1313179" h="459105">
                  <a:moveTo>
                    <a:pt x="184175" y="410337"/>
                  </a:moveTo>
                  <a:lnTo>
                    <a:pt x="176174" y="384162"/>
                  </a:lnTo>
                  <a:lnTo>
                    <a:pt x="174663" y="382689"/>
                  </a:lnTo>
                  <a:lnTo>
                    <a:pt x="173101" y="381927"/>
                  </a:lnTo>
                  <a:lnTo>
                    <a:pt x="173101" y="427990"/>
                  </a:lnTo>
                  <a:lnTo>
                    <a:pt x="172847" y="433019"/>
                  </a:lnTo>
                  <a:lnTo>
                    <a:pt x="171602" y="442061"/>
                  </a:lnTo>
                  <a:lnTo>
                    <a:pt x="170662" y="445122"/>
                  </a:lnTo>
                  <a:lnTo>
                    <a:pt x="169379" y="446709"/>
                  </a:lnTo>
                  <a:lnTo>
                    <a:pt x="168630" y="447675"/>
                  </a:lnTo>
                  <a:lnTo>
                    <a:pt x="167411" y="448360"/>
                  </a:lnTo>
                  <a:lnTo>
                    <a:pt x="164160" y="449199"/>
                  </a:lnTo>
                  <a:lnTo>
                    <a:pt x="161671" y="449402"/>
                  </a:lnTo>
                  <a:lnTo>
                    <a:pt x="154025" y="449402"/>
                  </a:lnTo>
                  <a:lnTo>
                    <a:pt x="151130" y="449084"/>
                  </a:lnTo>
                  <a:lnTo>
                    <a:pt x="148043" y="447751"/>
                  </a:lnTo>
                  <a:lnTo>
                    <a:pt x="146926" y="446519"/>
                  </a:lnTo>
                  <a:lnTo>
                    <a:pt x="146215" y="444754"/>
                  </a:lnTo>
                  <a:lnTo>
                    <a:pt x="145300" y="442671"/>
                  </a:lnTo>
                  <a:lnTo>
                    <a:pt x="144614" y="439483"/>
                  </a:lnTo>
                  <a:lnTo>
                    <a:pt x="143751" y="430872"/>
                  </a:lnTo>
                  <a:lnTo>
                    <a:pt x="143624" y="427990"/>
                  </a:lnTo>
                  <a:lnTo>
                    <a:pt x="143611" y="410337"/>
                  </a:lnTo>
                  <a:lnTo>
                    <a:pt x="143789" y="406336"/>
                  </a:lnTo>
                  <a:lnTo>
                    <a:pt x="144335" y="401980"/>
                  </a:lnTo>
                  <a:lnTo>
                    <a:pt x="144868" y="397522"/>
                  </a:lnTo>
                  <a:lnTo>
                    <a:pt x="154635" y="388670"/>
                  </a:lnTo>
                  <a:lnTo>
                    <a:pt x="162001" y="388670"/>
                  </a:lnTo>
                  <a:lnTo>
                    <a:pt x="173101" y="427990"/>
                  </a:lnTo>
                  <a:lnTo>
                    <a:pt x="173101" y="381927"/>
                  </a:lnTo>
                  <a:lnTo>
                    <a:pt x="172402" y="381571"/>
                  </a:lnTo>
                  <a:lnTo>
                    <a:pt x="166433" y="380085"/>
                  </a:lnTo>
                  <a:lnTo>
                    <a:pt x="162725" y="379730"/>
                  </a:lnTo>
                  <a:lnTo>
                    <a:pt x="153250" y="379730"/>
                  </a:lnTo>
                  <a:lnTo>
                    <a:pt x="132524" y="427990"/>
                  </a:lnTo>
                  <a:lnTo>
                    <a:pt x="133070" y="434644"/>
                  </a:lnTo>
                  <a:lnTo>
                    <a:pt x="153250" y="458838"/>
                  </a:lnTo>
                  <a:lnTo>
                    <a:pt x="163322" y="458838"/>
                  </a:lnTo>
                  <a:lnTo>
                    <a:pt x="179959" y="449402"/>
                  </a:lnTo>
                  <a:lnTo>
                    <a:pt x="181292" y="446138"/>
                  </a:lnTo>
                  <a:lnTo>
                    <a:pt x="182486" y="440372"/>
                  </a:lnTo>
                  <a:lnTo>
                    <a:pt x="183603" y="435063"/>
                  </a:lnTo>
                  <a:lnTo>
                    <a:pt x="184175" y="427990"/>
                  </a:lnTo>
                  <a:lnTo>
                    <a:pt x="184175" y="410337"/>
                  </a:lnTo>
                  <a:close/>
                </a:path>
                <a:path w="1313179" h="459105">
                  <a:moveTo>
                    <a:pt x="198247" y="0"/>
                  </a:moveTo>
                  <a:lnTo>
                    <a:pt x="189115" y="0"/>
                  </a:lnTo>
                  <a:lnTo>
                    <a:pt x="189115" y="367258"/>
                  </a:lnTo>
                  <a:lnTo>
                    <a:pt x="198247" y="367258"/>
                  </a:lnTo>
                  <a:lnTo>
                    <a:pt x="198247" y="0"/>
                  </a:lnTo>
                  <a:close/>
                </a:path>
                <a:path w="1313179" h="459105">
                  <a:moveTo>
                    <a:pt x="222008" y="0"/>
                  </a:moveTo>
                  <a:lnTo>
                    <a:pt x="212877" y="0"/>
                  </a:lnTo>
                  <a:lnTo>
                    <a:pt x="212877" y="367258"/>
                  </a:lnTo>
                  <a:lnTo>
                    <a:pt x="222008" y="367258"/>
                  </a:lnTo>
                  <a:lnTo>
                    <a:pt x="222008" y="0"/>
                  </a:lnTo>
                  <a:close/>
                </a:path>
                <a:path w="1313179" h="459105">
                  <a:moveTo>
                    <a:pt x="269163" y="410337"/>
                  </a:moveTo>
                  <a:lnTo>
                    <a:pt x="261162" y="384162"/>
                  </a:lnTo>
                  <a:lnTo>
                    <a:pt x="259651" y="382689"/>
                  </a:lnTo>
                  <a:lnTo>
                    <a:pt x="258089" y="381927"/>
                  </a:lnTo>
                  <a:lnTo>
                    <a:pt x="258089" y="427990"/>
                  </a:lnTo>
                  <a:lnTo>
                    <a:pt x="257835" y="433019"/>
                  </a:lnTo>
                  <a:lnTo>
                    <a:pt x="246659" y="449402"/>
                  </a:lnTo>
                  <a:lnTo>
                    <a:pt x="239014" y="449402"/>
                  </a:lnTo>
                  <a:lnTo>
                    <a:pt x="236118" y="449084"/>
                  </a:lnTo>
                  <a:lnTo>
                    <a:pt x="233032" y="447751"/>
                  </a:lnTo>
                  <a:lnTo>
                    <a:pt x="231914" y="446519"/>
                  </a:lnTo>
                  <a:lnTo>
                    <a:pt x="231203" y="444754"/>
                  </a:lnTo>
                  <a:lnTo>
                    <a:pt x="230289" y="442671"/>
                  </a:lnTo>
                  <a:lnTo>
                    <a:pt x="229616" y="439483"/>
                  </a:lnTo>
                  <a:lnTo>
                    <a:pt x="228727" y="430872"/>
                  </a:lnTo>
                  <a:lnTo>
                    <a:pt x="228612" y="427990"/>
                  </a:lnTo>
                  <a:lnTo>
                    <a:pt x="228600" y="410337"/>
                  </a:lnTo>
                  <a:lnTo>
                    <a:pt x="228777" y="406336"/>
                  </a:lnTo>
                  <a:lnTo>
                    <a:pt x="239623" y="388670"/>
                  </a:lnTo>
                  <a:lnTo>
                    <a:pt x="246989" y="388670"/>
                  </a:lnTo>
                  <a:lnTo>
                    <a:pt x="258089" y="427990"/>
                  </a:lnTo>
                  <a:lnTo>
                    <a:pt x="258089" y="381927"/>
                  </a:lnTo>
                  <a:lnTo>
                    <a:pt x="257390" y="381571"/>
                  </a:lnTo>
                  <a:lnTo>
                    <a:pt x="251434" y="380085"/>
                  </a:lnTo>
                  <a:lnTo>
                    <a:pt x="247713" y="379730"/>
                  </a:lnTo>
                  <a:lnTo>
                    <a:pt x="238252" y="379730"/>
                  </a:lnTo>
                  <a:lnTo>
                    <a:pt x="217512" y="427990"/>
                  </a:lnTo>
                  <a:lnTo>
                    <a:pt x="218059" y="434644"/>
                  </a:lnTo>
                  <a:lnTo>
                    <a:pt x="238252" y="458838"/>
                  </a:lnTo>
                  <a:lnTo>
                    <a:pt x="248297" y="458838"/>
                  </a:lnTo>
                  <a:lnTo>
                    <a:pt x="264947" y="449402"/>
                  </a:lnTo>
                  <a:lnTo>
                    <a:pt x="266280" y="446138"/>
                  </a:lnTo>
                  <a:lnTo>
                    <a:pt x="267423" y="440588"/>
                  </a:lnTo>
                  <a:lnTo>
                    <a:pt x="268592" y="435063"/>
                  </a:lnTo>
                  <a:lnTo>
                    <a:pt x="269163" y="427990"/>
                  </a:lnTo>
                  <a:lnTo>
                    <a:pt x="269163" y="410337"/>
                  </a:lnTo>
                  <a:close/>
                </a:path>
                <a:path w="1313179" h="459105">
                  <a:moveTo>
                    <a:pt x="283235" y="0"/>
                  </a:moveTo>
                  <a:lnTo>
                    <a:pt x="249415" y="0"/>
                  </a:lnTo>
                  <a:lnTo>
                    <a:pt x="249415" y="367258"/>
                  </a:lnTo>
                  <a:lnTo>
                    <a:pt x="283235" y="367258"/>
                  </a:lnTo>
                  <a:lnTo>
                    <a:pt x="283235" y="0"/>
                  </a:lnTo>
                  <a:close/>
                </a:path>
                <a:path w="1313179" h="459105">
                  <a:moveTo>
                    <a:pt x="319798" y="0"/>
                  </a:moveTo>
                  <a:lnTo>
                    <a:pt x="310654" y="0"/>
                  </a:lnTo>
                  <a:lnTo>
                    <a:pt x="310654" y="367258"/>
                  </a:lnTo>
                  <a:lnTo>
                    <a:pt x="319798" y="367258"/>
                  </a:lnTo>
                  <a:lnTo>
                    <a:pt x="319798" y="0"/>
                  </a:lnTo>
                  <a:close/>
                </a:path>
                <a:path w="1313179" h="459105">
                  <a:moveTo>
                    <a:pt x="354266" y="397941"/>
                  </a:moveTo>
                  <a:lnTo>
                    <a:pt x="351942" y="391515"/>
                  </a:lnTo>
                  <a:lnTo>
                    <a:pt x="349250" y="388785"/>
                  </a:lnTo>
                  <a:lnTo>
                    <a:pt x="343242" y="382727"/>
                  </a:lnTo>
                  <a:lnTo>
                    <a:pt x="343242" y="399656"/>
                  </a:lnTo>
                  <a:lnTo>
                    <a:pt x="343242" y="409092"/>
                  </a:lnTo>
                  <a:lnTo>
                    <a:pt x="341896" y="412889"/>
                  </a:lnTo>
                  <a:lnTo>
                    <a:pt x="336511" y="418579"/>
                  </a:lnTo>
                  <a:lnTo>
                    <a:pt x="332917" y="420001"/>
                  </a:lnTo>
                  <a:lnTo>
                    <a:pt x="323862" y="420001"/>
                  </a:lnTo>
                  <a:lnTo>
                    <a:pt x="320243" y="418642"/>
                  </a:lnTo>
                  <a:lnTo>
                    <a:pt x="314934" y="413169"/>
                  </a:lnTo>
                  <a:lnTo>
                    <a:pt x="313613" y="409473"/>
                  </a:lnTo>
                  <a:lnTo>
                    <a:pt x="313651" y="399656"/>
                  </a:lnTo>
                  <a:lnTo>
                    <a:pt x="314921" y="395808"/>
                  </a:lnTo>
                  <a:lnTo>
                    <a:pt x="320103" y="390194"/>
                  </a:lnTo>
                  <a:lnTo>
                    <a:pt x="323735" y="388785"/>
                  </a:lnTo>
                  <a:lnTo>
                    <a:pt x="332879" y="388785"/>
                  </a:lnTo>
                  <a:lnTo>
                    <a:pt x="336473" y="390207"/>
                  </a:lnTo>
                  <a:lnTo>
                    <a:pt x="341896" y="395909"/>
                  </a:lnTo>
                  <a:lnTo>
                    <a:pt x="343242" y="399656"/>
                  </a:lnTo>
                  <a:lnTo>
                    <a:pt x="343242" y="382727"/>
                  </a:lnTo>
                  <a:lnTo>
                    <a:pt x="342620" y="382092"/>
                  </a:lnTo>
                  <a:lnTo>
                    <a:pt x="336245" y="379717"/>
                  </a:lnTo>
                  <a:lnTo>
                    <a:pt x="320433" y="379717"/>
                  </a:lnTo>
                  <a:lnTo>
                    <a:pt x="314248" y="382028"/>
                  </a:lnTo>
                  <a:lnTo>
                    <a:pt x="304914" y="391236"/>
                  </a:lnTo>
                  <a:lnTo>
                    <a:pt x="302590" y="397332"/>
                  </a:lnTo>
                  <a:lnTo>
                    <a:pt x="302590" y="412102"/>
                  </a:lnTo>
                  <a:lnTo>
                    <a:pt x="304838" y="417982"/>
                  </a:lnTo>
                  <a:lnTo>
                    <a:pt x="313855" y="427151"/>
                  </a:lnTo>
                  <a:lnTo>
                    <a:pt x="319570" y="429437"/>
                  </a:lnTo>
                  <a:lnTo>
                    <a:pt x="328168" y="429437"/>
                  </a:lnTo>
                  <a:lnTo>
                    <a:pt x="329780" y="429272"/>
                  </a:lnTo>
                  <a:lnTo>
                    <a:pt x="332905" y="428637"/>
                  </a:lnTo>
                  <a:lnTo>
                    <a:pt x="334416" y="428155"/>
                  </a:lnTo>
                  <a:lnTo>
                    <a:pt x="335876" y="427482"/>
                  </a:lnTo>
                  <a:lnTo>
                    <a:pt x="332778" y="431965"/>
                  </a:lnTo>
                  <a:lnTo>
                    <a:pt x="329057" y="436702"/>
                  </a:lnTo>
                  <a:lnTo>
                    <a:pt x="320408" y="446646"/>
                  </a:lnTo>
                  <a:lnTo>
                    <a:pt x="315353" y="451993"/>
                  </a:lnTo>
                  <a:lnTo>
                    <a:pt x="309575" y="457720"/>
                  </a:lnTo>
                  <a:lnTo>
                    <a:pt x="324142" y="457720"/>
                  </a:lnTo>
                  <a:lnTo>
                    <a:pt x="348081" y="427482"/>
                  </a:lnTo>
                  <a:lnTo>
                    <a:pt x="351878" y="420928"/>
                  </a:lnTo>
                  <a:lnTo>
                    <a:pt x="352171" y="420001"/>
                  </a:lnTo>
                  <a:lnTo>
                    <a:pt x="354266" y="413258"/>
                  </a:lnTo>
                  <a:lnTo>
                    <a:pt x="354266" y="397941"/>
                  </a:lnTo>
                  <a:close/>
                </a:path>
                <a:path w="1313179" h="459105">
                  <a:moveTo>
                    <a:pt x="368211" y="0"/>
                  </a:moveTo>
                  <a:lnTo>
                    <a:pt x="335330" y="0"/>
                  </a:lnTo>
                  <a:lnTo>
                    <a:pt x="335330" y="367258"/>
                  </a:lnTo>
                  <a:lnTo>
                    <a:pt x="368211" y="367258"/>
                  </a:lnTo>
                  <a:lnTo>
                    <a:pt x="368211" y="0"/>
                  </a:lnTo>
                  <a:close/>
                </a:path>
                <a:path w="1313179" h="459105">
                  <a:moveTo>
                    <a:pt x="429450" y="0"/>
                  </a:moveTo>
                  <a:lnTo>
                    <a:pt x="420319" y="0"/>
                  </a:lnTo>
                  <a:lnTo>
                    <a:pt x="420319" y="367258"/>
                  </a:lnTo>
                  <a:lnTo>
                    <a:pt x="429450" y="367258"/>
                  </a:lnTo>
                  <a:lnTo>
                    <a:pt x="429450" y="0"/>
                  </a:lnTo>
                  <a:close/>
                </a:path>
                <a:path w="1313179" h="459105">
                  <a:moveTo>
                    <a:pt x="440055" y="425869"/>
                  </a:moveTo>
                  <a:lnTo>
                    <a:pt x="437781" y="420077"/>
                  </a:lnTo>
                  <a:lnTo>
                    <a:pt x="435584" y="417817"/>
                  </a:lnTo>
                  <a:lnTo>
                    <a:pt x="429031" y="411099"/>
                  </a:lnTo>
                  <a:lnTo>
                    <a:pt x="429031" y="428320"/>
                  </a:lnTo>
                  <a:lnTo>
                    <a:pt x="428993" y="438111"/>
                  </a:lnTo>
                  <a:lnTo>
                    <a:pt x="427736" y="441909"/>
                  </a:lnTo>
                  <a:lnTo>
                    <a:pt x="422605" y="447611"/>
                  </a:lnTo>
                  <a:lnTo>
                    <a:pt x="419023" y="449033"/>
                  </a:lnTo>
                  <a:lnTo>
                    <a:pt x="409841" y="449033"/>
                  </a:lnTo>
                  <a:lnTo>
                    <a:pt x="406171" y="447611"/>
                  </a:lnTo>
                  <a:lnTo>
                    <a:pt x="400735" y="441909"/>
                  </a:lnTo>
                  <a:lnTo>
                    <a:pt x="399402" y="438111"/>
                  </a:lnTo>
                  <a:lnTo>
                    <a:pt x="399516" y="428320"/>
                  </a:lnTo>
                  <a:lnTo>
                    <a:pt x="400735" y="424878"/>
                  </a:lnTo>
                  <a:lnTo>
                    <a:pt x="406095" y="419214"/>
                  </a:lnTo>
                  <a:lnTo>
                    <a:pt x="409689" y="417817"/>
                  </a:lnTo>
                  <a:lnTo>
                    <a:pt x="418807" y="417817"/>
                  </a:lnTo>
                  <a:lnTo>
                    <a:pt x="422440" y="419176"/>
                  </a:lnTo>
                  <a:lnTo>
                    <a:pt x="425081" y="421894"/>
                  </a:lnTo>
                  <a:lnTo>
                    <a:pt x="427697" y="424624"/>
                  </a:lnTo>
                  <a:lnTo>
                    <a:pt x="429031" y="428320"/>
                  </a:lnTo>
                  <a:lnTo>
                    <a:pt x="429031" y="411099"/>
                  </a:lnTo>
                  <a:lnTo>
                    <a:pt x="428752" y="410806"/>
                  </a:lnTo>
                  <a:lnTo>
                    <a:pt x="427494" y="410298"/>
                  </a:lnTo>
                  <a:lnTo>
                    <a:pt x="423075" y="408508"/>
                  </a:lnTo>
                  <a:lnTo>
                    <a:pt x="414616" y="408508"/>
                  </a:lnTo>
                  <a:lnTo>
                    <a:pt x="413004" y="408647"/>
                  </a:lnTo>
                  <a:lnTo>
                    <a:pt x="409829" y="409257"/>
                  </a:lnTo>
                  <a:lnTo>
                    <a:pt x="408279" y="409702"/>
                  </a:lnTo>
                  <a:lnTo>
                    <a:pt x="406768" y="410298"/>
                  </a:lnTo>
                  <a:lnTo>
                    <a:pt x="411111" y="404114"/>
                  </a:lnTo>
                  <a:lnTo>
                    <a:pt x="415417" y="398627"/>
                  </a:lnTo>
                  <a:lnTo>
                    <a:pt x="423951" y="388975"/>
                  </a:lnTo>
                  <a:lnTo>
                    <a:pt x="428459" y="384479"/>
                  </a:lnTo>
                  <a:lnTo>
                    <a:pt x="433197" y="380339"/>
                  </a:lnTo>
                  <a:lnTo>
                    <a:pt x="419214" y="380339"/>
                  </a:lnTo>
                  <a:lnTo>
                    <a:pt x="390867" y="416077"/>
                  </a:lnTo>
                  <a:lnTo>
                    <a:pt x="388378" y="424091"/>
                  </a:lnTo>
                  <a:lnTo>
                    <a:pt x="388378" y="439915"/>
                  </a:lnTo>
                  <a:lnTo>
                    <a:pt x="390740" y="446417"/>
                  </a:lnTo>
                  <a:lnTo>
                    <a:pt x="400227" y="456158"/>
                  </a:lnTo>
                  <a:lnTo>
                    <a:pt x="406565" y="458584"/>
                  </a:lnTo>
                  <a:lnTo>
                    <a:pt x="422046" y="458584"/>
                  </a:lnTo>
                  <a:lnTo>
                    <a:pt x="440055" y="440486"/>
                  </a:lnTo>
                  <a:lnTo>
                    <a:pt x="440055" y="425869"/>
                  </a:lnTo>
                  <a:close/>
                </a:path>
                <a:path w="1313179" h="459105">
                  <a:moveTo>
                    <a:pt x="453212" y="0"/>
                  </a:moveTo>
                  <a:lnTo>
                    <a:pt x="444080" y="0"/>
                  </a:lnTo>
                  <a:lnTo>
                    <a:pt x="444080" y="367258"/>
                  </a:lnTo>
                  <a:lnTo>
                    <a:pt x="453212" y="367258"/>
                  </a:lnTo>
                  <a:lnTo>
                    <a:pt x="453212" y="0"/>
                  </a:lnTo>
                  <a:close/>
                </a:path>
                <a:path w="1313179" h="459105">
                  <a:moveTo>
                    <a:pt x="502539" y="0"/>
                  </a:moveTo>
                  <a:lnTo>
                    <a:pt x="480618" y="0"/>
                  </a:lnTo>
                  <a:lnTo>
                    <a:pt x="480618" y="367258"/>
                  </a:lnTo>
                  <a:lnTo>
                    <a:pt x="502539" y="367258"/>
                  </a:lnTo>
                  <a:lnTo>
                    <a:pt x="502539" y="0"/>
                  </a:lnTo>
                  <a:close/>
                </a:path>
                <a:path w="1313179" h="459105">
                  <a:moveTo>
                    <a:pt x="509600" y="380949"/>
                  </a:moveTo>
                  <a:lnTo>
                    <a:pt x="497954" y="380949"/>
                  </a:lnTo>
                  <a:lnTo>
                    <a:pt x="479856" y="395909"/>
                  </a:lnTo>
                  <a:lnTo>
                    <a:pt x="479856" y="409486"/>
                  </a:lnTo>
                  <a:lnTo>
                    <a:pt x="498462" y="393217"/>
                  </a:lnTo>
                  <a:lnTo>
                    <a:pt x="498462" y="457733"/>
                  </a:lnTo>
                  <a:lnTo>
                    <a:pt x="509600" y="457733"/>
                  </a:lnTo>
                  <a:lnTo>
                    <a:pt x="509600" y="380949"/>
                  </a:lnTo>
                  <a:close/>
                </a:path>
                <a:path w="1313179" h="459105">
                  <a:moveTo>
                    <a:pt x="539102" y="0"/>
                  </a:moveTo>
                  <a:lnTo>
                    <a:pt x="529983" y="0"/>
                  </a:lnTo>
                  <a:lnTo>
                    <a:pt x="529983" y="367258"/>
                  </a:lnTo>
                  <a:lnTo>
                    <a:pt x="539102" y="367258"/>
                  </a:lnTo>
                  <a:lnTo>
                    <a:pt x="539102" y="0"/>
                  </a:lnTo>
                  <a:close/>
                </a:path>
                <a:path w="1313179" h="459105">
                  <a:moveTo>
                    <a:pt x="575652" y="0"/>
                  </a:moveTo>
                  <a:lnTo>
                    <a:pt x="553732" y="0"/>
                  </a:lnTo>
                  <a:lnTo>
                    <a:pt x="553732" y="367258"/>
                  </a:lnTo>
                  <a:lnTo>
                    <a:pt x="575652" y="367258"/>
                  </a:lnTo>
                  <a:lnTo>
                    <a:pt x="575652" y="0"/>
                  </a:lnTo>
                  <a:close/>
                </a:path>
                <a:path w="1313179" h="459105">
                  <a:moveTo>
                    <a:pt x="606107" y="423329"/>
                  </a:moveTo>
                  <a:lnTo>
                    <a:pt x="603592" y="417398"/>
                  </a:lnTo>
                  <a:lnTo>
                    <a:pt x="593598" y="408216"/>
                  </a:lnTo>
                  <a:lnTo>
                    <a:pt x="587146" y="405930"/>
                  </a:lnTo>
                  <a:lnTo>
                    <a:pt x="574027" y="406057"/>
                  </a:lnTo>
                  <a:lnTo>
                    <a:pt x="574865" y="390131"/>
                  </a:lnTo>
                  <a:lnTo>
                    <a:pt x="603783" y="390131"/>
                  </a:lnTo>
                  <a:lnTo>
                    <a:pt x="603783" y="380949"/>
                  </a:lnTo>
                  <a:lnTo>
                    <a:pt x="565327" y="380949"/>
                  </a:lnTo>
                  <a:lnTo>
                    <a:pt x="562889" y="416217"/>
                  </a:lnTo>
                  <a:lnTo>
                    <a:pt x="572389" y="415188"/>
                  </a:lnTo>
                  <a:lnTo>
                    <a:pt x="581774" y="415112"/>
                  </a:lnTo>
                  <a:lnTo>
                    <a:pt x="586524" y="416433"/>
                  </a:lnTo>
                  <a:lnTo>
                    <a:pt x="593369" y="421792"/>
                  </a:lnTo>
                  <a:lnTo>
                    <a:pt x="595083" y="425424"/>
                  </a:lnTo>
                  <a:lnTo>
                    <a:pt x="595083" y="436092"/>
                  </a:lnTo>
                  <a:lnTo>
                    <a:pt x="592594" y="440791"/>
                  </a:lnTo>
                  <a:lnTo>
                    <a:pt x="582676" y="447484"/>
                  </a:lnTo>
                  <a:lnTo>
                    <a:pt x="575691" y="449160"/>
                  </a:lnTo>
                  <a:lnTo>
                    <a:pt x="566699" y="449160"/>
                  </a:lnTo>
                  <a:lnTo>
                    <a:pt x="562635" y="449033"/>
                  </a:lnTo>
                  <a:lnTo>
                    <a:pt x="562635" y="458584"/>
                  </a:lnTo>
                  <a:lnTo>
                    <a:pt x="565556" y="458584"/>
                  </a:lnTo>
                  <a:lnTo>
                    <a:pt x="574560" y="458114"/>
                  </a:lnTo>
                  <a:lnTo>
                    <a:pt x="606107" y="439343"/>
                  </a:lnTo>
                  <a:lnTo>
                    <a:pt x="606107" y="423329"/>
                  </a:lnTo>
                  <a:close/>
                </a:path>
                <a:path w="1313179" h="459105">
                  <a:moveTo>
                    <a:pt x="624090" y="0"/>
                  </a:moveTo>
                  <a:lnTo>
                    <a:pt x="614959" y="0"/>
                  </a:lnTo>
                  <a:lnTo>
                    <a:pt x="614959" y="367258"/>
                  </a:lnTo>
                  <a:lnTo>
                    <a:pt x="624090" y="367258"/>
                  </a:lnTo>
                  <a:lnTo>
                    <a:pt x="624090" y="0"/>
                  </a:lnTo>
                  <a:close/>
                </a:path>
                <a:path w="1313179" h="459105">
                  <a:moveTo>
                    <a:pt x="648766" y="0"/>
                  </a:moveTo>
                  <a:lnTo>
                    <a:pt x="639635" y="0"/>
                  </a:lnTo>
                  <a:lnTo>
                    <a:pt x="639635" y="440359"/>
                  </a:lnTo>
                  <a:lnTo>
                    <a:pt x="648766" y="440359"/>
                  </a:lnTo>
                  <a:lnTo>
                    <a:pt x="648766" y="0"/>
                  </a:lnTo>
                  <a:close/>
                </a:path>
                <a:path w="1313179" h="459105">
                  <a:moveTo>
                    <a:pt x="672528" y="0"/>
                  </a:moveTo>
                  <a:lnTo>
                    <a:pt x="663384" y="0"/>
                  </a:lnTo>
                  <a:lnTo>
                    <a:pt x="663384" y="440359"/>
                  </a:lnTo>
                  <a:lnTo>
                    <a:pt x="672528" y="440359"/>
                  </a:lnTo>
                  <a:lnTo>
                    <a:pt x="672528" y="0"/>
                  </a:lnTo>
                  <a:close/>
                </a:path>
                <a:path w="1313179" h="459105">
                  <a:moveTo>
                    <a:pt x="709066" y="0"/>
                  </a:moveTo>
                  <a:lnTo>
                    <a:pt x="688060" y="0"/>
                  </a:lnTo>
                  <a:lnTo>
                    <a:pt x="688060" y="367258"/>
                  </a:lnTo>
                  <a:lnTo>
                    <a:pt x="709066" y="367258"/>
                  </a:lnTo>
                  <a:lnTo>
                    <a:pt x="709066" y="0"/>
                  </a:lnTo>
                  <a:close/>
                </a:path>
                <a:path w="1313179" h="459105">
                  <a:moveTo>
                    <a:pt x="728929" y="380949"/>
                  </a:moveTo>
                  <a:lnTo>
                    <a:pt x="717283" y="380949"/>
                  </a:lnTo>
                  <a:lnTo>
                    <a:pt x="699173" y="395909"/>
                  </a:lnTo>
                  <a:lnTo>
                    <a:pt x="699173" y="409486"/>
                  </a:lnTo>
                  <a:lnTo>
                    <a:pt x="717778" y="393217"/>
                  </a:lnTo>
                  <a:lnTo>
                    <a:pt x="717778" y="457733"/>
                  </a:lnTo>
                  <a:lnTo>
                    <a:pt x="728929" y="457733"/>
                  </a:lnTo>
                  <a:lnTo>
                    <a:pt x="728929" y="380949"/>
                  </a:lnTo>
                  <a:close/>
                </a:path>
                <a:path w="1313179" h="459105">
                  <a:moveTo>
                    <a:pt x="758431" y="0"/>
                  </a:moveTo>
                  <a:lnTo>
                    <a:pt x="736498" y="0"/>
                  </a:lnTo>
                  <a:lnTo>
                    <a:pt x="736498" y="367258"/>
                  </a:lnTo>
                  <a:lnTo>
                    <a:pt x="758431" y="367258"/>
                  </a:lnTo>
                  <a:lnTo>
                    <a:pt x="758431" y="0"/>
                  </a:lnTo>
                  <a:close/>
                </a:path>
                <a:path w="1313179" h="459105">
                  <a:moveTo>
                    <a:pt x="782193" y="0"/>
                  </a:moveTo>
                  <a:lnTo>
                    <a:pt x="773061" y="0"/>
                  </a:lnTo>
                  <a:lnTo>
                    <a:pt x="773061" y="367258"/>
                  </a:lnTo>
                  <a:lnTo>
                    <a:pt x="782193" y="367258"/>
                  </a:lnTo>
                  <a:lnTo>
                    <a:pt x="782193" y="0"/>
                  </a:lnTo>
                  <a:close/>
                </a:path>
                <a:path w="1313179" h="459105">
                  <a:moveTo>
                    <a:pt x="828611" y="431025"/>
                  </a:moveTo>
                  <a:lnTo>
                    <a:pt x="818565" y="431025"/>
                  </a:lnTo>
                  <a:lnTo>
                    <a:pt x="818565" y="414870"/>
                  </a:lnTo>
                  <a:lnTo>
                    <a:pt x="808278" y="414870"/>
                  </a:lnTo>
                  <a:lnTo>
                    <a:pt x="808278" y="431025"/>
                  </a:lnTo>
                  <a:lnTo>
                    <a:pt x="788822" y="431025"/>
                  </a:lnTo>
                  <a:lnTo>
                    <a:pt x="812711" y="380339"/>
                  </a:lnTo>
                  <a:lnTo>
                    <a:pt x="801687" y="380339"/>
                  </a:lnTo>
                  <a:lnTo>
                    <a:pt x="778764" y="429094"/>
                  </a:lnTo>
                  <a:lnTo>
                    <a:pt x="778764" y="440461"/>
                  </a:lnTo>
                  <a:lnTo>
                    <a:pt x="808278" y="440461"/>
                  </a:lnTo>
                  <a:lnTo>
                    <a:pt x="808278" y="457720"/>
                  </a:lnTo>
                  <a:lnTo>
                    <a:pt x="818565" y="457720"/>
                  </a:lnTo>
                  <a:lnTo>
                    <a:pt x="818565" y="440461"/>
                  </a:lnTo>
                  <a:lnTo>
                    <a:pt x="828611" y="440461"/>
                  </a:lnTo>
                  <a:lnTo>
                    <a:pt x="828611" y="431025"/>
                  </a:lnTo>
                  <a:close/>
                </a:path>
                <a:path w="1313179" h="459105">
                  <a:moveTo>
                    <a:pt x="831532" y="0"/>
                  </a:moveTo>
                  <a:lnTo>
                    <a:pt x="797725" y="0"/>
                  </a:lnTo>
                  <a:lnTo>
                    <a:pt x="797725" y="367258"/>
                  </a:lnTo>
                  <a:lnTo>
                    <a:pt x="831532" y="367258"/>
                  </a:lnTo>
                  <a:lnTo>
                    <a:pt x="831532" y="0"/>
                  </a:lnTo>
                  <a:close/>
                </a:path>
                <a:path w="1313179" h="459105">
                  <a:moveTo>
                    <a:pt x="868083" y="0"/>
                  </a:moveTo>
                  <a:lnTo>
                    <a:pt x="858951" y="0"/>
                  </a:lnTo>
                  <a:lnTo>
                    <a:pt x="858951" y="367258"/>
                  </a:lnTo>
                  <a:lnTo>
                    <a:pt x="868083" y="367258"/>
                  </a:lnTo>
                  <a:lnTo>
                    <a:pt x="868083" y="0"/>
                  </a:lnTo>
                  <a:close/>
                </a:path>
                <a:path w="1313179" h="459105">
                  <a:moveTo>
                    <a:pt x="911326" y="423329"/>
                  </a:moveTo>
                  <a:lnTo>
                    <a:pt x="908824" y="417398"/>
                  </a:lnTo>
                  <a:lnTo>
                    <a:pt x="898817" y="408216"/>
                  </a:lnTo>
                  <a:lnTo>
                    <a:pt x="892365" y="405930"/>
                  </a:lnTo>
                  <a:lnTo>
                    <a:pt x="879246" y="406057"/>
                  </a:lnTo>
                  <a:lnTo>
                    <a:pt x="880084" y="390131"/>
                  </a:lnTo>
                  <a:lnTo>
                    <a:pt x="909002" y="390131"/>
                  </a:lnTo>
                  <a:lnTo>
                    <a:pt x="909002" y="380949"/>
                  </a:lnTo>
                  <a:lnTo>
                    <a:pt x="870546" y="380949"/>
                  </a:lnTo>
                  <a:lnTo>
                    <a:pt x="868108" y="416217"/>
                  </a:lnTo>
                  <a:lnTo>
                    <a:pt x="877608" y="415188"/>
                  </a:lnTo>
                  <a:lnTo>
                    <a:pt x="887006" y="415112"/>
                  </a:lnTo>
                  <a:lnTo>
                    <a:pt x="891730" y="416433"/>
                  </a:lnTo>
                  <a:lnTo>
                    <a:pt x="898588" y="421792"/>
                  </a:lnTo>
                  <a:lnTo>
                    <a:pt x="900303" y="425424"/>
                  </a:lnTo>
                  <a:lnTo>
                    <a:pt x="900303" y="436092"/>
                  </a:lnTo>
                  <a:lnTo>
                    <a:pt x="897813" y="440791"/>
                  </a:lnTo>
                  <a:lnTo>
                    <a:pt x="887895" y="447484"/>
                  </a:lnTo>
                  <a:lnTo>
                    <a:pt x="880910" y="449160"/>
                  </a:lnTo>
                  <a:lnTo>
                    <a:pt x="871918" y="449160"/>
                  </a:lnTo>
                  <a:lnTo>
                    <a:pt x="867854" y="449033"/>
                  </a:lnTo>
                  <a:lnTo>
                    <a:pt x="867854" y="458584"/>
                  </a:lnTo>
                  <a:lnTo>
                    <a:pt x="870775" y="458584"/>
                  </a:lnTo>
                  <a:lnTo>
                    <a:pt x="879779" y="458114"/>
                  </a:lnTo>
                  <a:lnTo>
                    <a:pt x="911326" y="439343"/>
                  </a:lnTo>
                  <a:lnTo>
                    <a:pt x="911326" y="423329"/>
                  </a:lnTo>
                  <a:close/>
                </a:path>
                <a:path w="1313179" h="459105">
                  <a:moveTo>
                    <a:pt x="928408" y="0"/>
                  </a:moveTo>
                  <a:lnTo>
                    <a:pt x="895515" y="0"/>
                  </a:lnTo>
                  <a:lnTo>
                    <a:pt x="895515" y="367258"/>
                  </a:lnTo>
                  <a:lnTo>
                    <a:pt x="928408" y="367258"/>
                  </a:lnTo>
                  <a:lnTo>
                    <a:pt x="928408" y="0"/>
                  </a:lnTo>
                  <a:close/>
                </a:path>
                <a:path w="1313179" h="459105">
                  <a:moveTo>
                    <a:pt x="953084" y="0"/>
                  </a:moveTo>
                  <a:lnTo>
                    <a:pt x="943940" y="0"/>
                  </a:lnTo>
                  <a:lnTo>
                    <a:pt x="943940" y="367258"/>
                  </a:lnTo>
                  <a:lnTo>
                    <a:pt x="953084" y="367258"/>
                  </a:lnTo>
                  <a:lnTo>
                    <a:pt x="953084" y="0"/>
                  </a:lnTo>
                  <a:close/>
                </a:path>
                <a:path w="1313179" h="459105">
                  <a:moveTo>
                    <a:pt x="977760" y="0"/>
                  </a:moveTo>
                  <a:lnTo>
                    <a:pt x="968616" y="0"/>
                  </a:lnTo>
                  <a:lnTo>
                    <a:pt x="968616" y="367258"/>
                  </a:lnTo>
                  <a:lnTo>
                    <a:pt x="977760" y="367258"/>
                  </a:lnTo>
                  <a:lnTo>
                    <a:pt x="977760" y="0"/>
                  </a:lnTo>
                  <a:close/>
                </a:path>
                <a:path w="1313179" h="459105">
                  <a:moveTo>
                    <a:pt x="1000252" y="425869"/>
                  </a:moveTo>
                  <a:lnTo>
                    <a:pt x="997978" y="420077"/>
                  </a:lnTo>
                  <a:lnTo>
                    <a:pt x="995768" y="417817"/>
                  </a:lnTo>
                  <a:lnTo>
                    <a:pt x="989228" y="411111"/>
                  </a:lnTo>
                  <a:lnTo>
                    <a:pt x="989228" y="428320"/>
                  </a:lnTo>
                  <a:lnTo>
                    <a:pt x="989190" y="438111"/>
                  </a:lnTo>
                  <a:lnTo>
                    <a:pt x="987933" y="441909"/>
                  </a:lnTo>
                  <a:lnTo>
                    <a:pt x="982802" y="447611"/>
                  </a:lnTo>
                  <a:lnTo>
                    <a:pt x="979220" y="449033"/>
                  </a:lnTo>
                  <a:lnTo>
                    <a:pt x="970038" y="449033"/>
                  </a:lnTo>
                  <a:lnTo>
                    <a:pt x="966368" y="447611"/>
                  </a:lnTo>
                  <a:lnTo>
                    <a:pt x="960932" y="441909"/>
                  </a:lnTo>
                  <a:lnTo>
                    <a:pt x="959599" y="438111"/>
                  </a:lnTo>
                  <a:lnTo>
                    <a:pt x="959700" y="428320"/>
                  </a:lnTo>
                  <a:lnTo>
                    <a:pt x="989228" y="428320"/>
                  </a:lnTo>
                  <a:lnTo>
                    <a:pt x="989228" y="411111"/>
                  </a:lnTo>
                  <a:lnTo>
                    <a:pt x="988936" y="410806"/>
                  </a:lnTo>
                  <a:lnTo>
                    <a:pt x="987679" y="410298"/>
                  </a:lnTo>
                  <a:lnTo>
                    <a:pt x="983259" y="408508"/>
                  </a:lnTo>
                  <a:lnTo>
                    <a:pt x="974813" y="408508"/>
                  </a:lnTo>
                  <a:lnTo>
                    <a:pt x="973201" y="408647"/>
                  </a:lnTo>
                  <a:lnTo>
                    <a:pt x="970013" y="409257"/>
                  </a:lnTo>
                  <a:lnTo>
                    <a:pt x="968463" y="409702"/>
                  </a:lnTo>
                  <a:lnTo>
                    <a:pt x="966952" y="410298"/>
                  </a:lnTo>
                  <a:lnTo>
                    <a:pt x="971308" y="404114"/>
                  </a:lnTo>
                  <a:lnTo>
                    <a:pt x="975614" y="398627"/>
                  </a:lnTo>
                  <a:lnTo>
                    <a:pt x="984148" y="388975"/>
                  </a:lnTo>
                  <a:lnTo>
                    <a:pt x="988656" y="384479"/>
                  </a:lnTo>
                  <a:lnTo>
                    <a:pt x="993394" y="380339"/>
                  </a:lnTo>
                  <a:lnTo>
                    <a:pt x="979398" y="380339"/>
                  </a:lnTo>
                  <a:lnTo>
                    <a:pt x="951064" y="416077"/>
                  </a:lnTo>
                  <a:lnTo>
                    <a:pt x="948563" y="424091"/>
                  </a:lnTo>
                  <a:lnTo>
                    <a:pt x="948563" y="439915"/>
                  </a:lnTo>
                  <a:lnTo>
                    <a:pt x="950937" y="446417"/>
                  </a:lnTo>
                  <a:lnTo>
                    <a:pt x="960424" y="456158"/>
                  </a:lnTo>
                  <a:lnTo>
                    <a:pt x="966749" y="458584"/>
                  </a:lnTo>
                  <a:lnTo>
                    <a:pt x="982243" y="458584"/>
                  </a:lnTo>
                  <a:lnTo>
                    <a:pt x="988390" y="456196"/>
                  </a:lnTo>
                  <a:lnTo>
                    <a:pt x="995514" y="449033"/>
                  </a:lnTo>
                  <a:lnTo>
                    <a:pt x="997877" y="446659"/>
                  </a:lnTo>
                  <a:lnTo>
                    <a:pt x="1000252" y="440486"/>
                  </a:lnTo>
                  <a:lnTo>
                    <a:pt x="1000252" y="425869"/>
                  </a:lnTo>
                  <a:close/>
                </a:path>
                <a:path w="1313179" h="459105">
                  <a:moveTo>
                    <a:pt x="1038059" y="0"/>
                  </a:moveTo>
                  <a:lnTo>
                    <a:pt x="1028928" y="0"/>
                  </a:lnTo>
                  <a:lnTo>
                    <a:pt x="1028928" y="367258"/>
                  </a:lnTo>
                  <a:lnTo>
                    <a:pt x="1038059" y="367258"/>
                  </a:lnTo>
                  <a:lnTo>
                    <a:pt x="1038059" y="0"/>
                  </a:lnTo>
                  <a:close/>
                </a:path>
                <a:path w="1313179" h="459105">
                  <a:moveTo>
                    <a:pt x="1081303" y="423329"/>
                  </a:moveTo>
                  <a:lnTo>
                    <a:pt x="1078801" y="417398"/>
                  </a:lnTo>
                  <a:lnTo>
                    <a:pt x="1068793" y="408216"/>
                  </a:lnTo>
                  <a:lnTo>
                    <a:pt x="1062342" y="405930"/>
                  </a:lnTo>
                  <a:lnTo>
                    <a:pt x="1049223" y="406057"/>
                  </a:lnTo>
                  <a:lnTo>
                    <a:pt x="1050061" y="390131"/>
                  </a:lnTo>
                  <a:lnTo>
                    <a:pt x="1078979" y="390131"/>
                  </a:lnTo>
                  <a:lnTo>
                    <a:pt x="1078979" y="380949"/>
                  </a:lnTo>
                  <a:lnTo>
                    <a:pt x="1040523" y="380949"/>
                  </a:lnTo>
                  <a:lnTo>
                    <a:pt x="1038085" y="416217"/>
                  </a:lnTo>
                  <a:lnTo>
                    <a:pt x="1047584" y="415188"/>
                  </a:lnTo>
                  <a:lnTo>
                    <a:pt x="1056970" y="415112"/>
                  </a:lnTo>
                  <a:lnTo>
                    <a:pt x="1061720" y="416433"/>
                  </a:lnTo>
                  <a:lnTo>
                    <a:pt x="1068565" y="421792"/>
                  </a:lnTo>
                  <a:lnTo>
                    <a:pt x="1070279" y="425424"/>
                  </a:lnTo>
                  <a:lnTo>
                    <a:pt x="1070279" y="436092"/>
                  </a:lnTo>
                  <a:lnTo>
                    <a:pt x="1067790" y="440791"/>
                  </a:lnTo>
                  <a:lnTo>
                    <a:pt x="1057871" y="447484"/>
                  </a:lnTo>
                  <a:lnTo>
                    <a:pt x="1050886" y="449160"/>
                  </a:lnTo>
                  <a:lnTo>
                    <a:pt x="1041895" y="449160"/>
                  </a:lnTo>
                  <a:lnTo>
                    <a:pt x="1037831" y="449033"/>
                  </a:lnTo>
                  <a:lnTo>
                    <a:pt x="1037831" y="458584"/>
                  </a:lnTo>
                  <a:lnTo>
                    <a:pt x="1040752" y="458584"/>
                  </a:lnTo>
                  <a:lnTo>
                    <a:pt x="1049756" y="458114"/>
                  </a:lnTo>
                  <a:lnTo>
                    <a:pt x="1081303" y="439343"/>
                  </a:lnTo>
                  <a:lnTo>
                    <a:pt x="1081303" y="423329"/>
                  </a:lnTo>
                  <a:close/>
                </a:path>
                <a:path w="1313179" h="459105">
                  <a:moveTo>
                    <a:pt x="1099299" y="0"/>
                  </a:moveTo>
                  <a:lnTo>
                    <a:pt x="1065491" y="0"/>
                  </a:lnTo>
                  <a:lnTo>
                    <a:pt x="1065491" y="367258"/>
                  </a:lnTo>
                  <a:lnTo>
                    <a:pt x="1099299" y="367258"/>
                  </a:lnTo>
                  <a:lnTo>
                    <a:pt x="1099299" y="0"/>
                  </a:lnTo>
                  <a:close/>
                </a:path>
                <a:path w="1313179" h="459105">
                  <a:moveTo>
                    <a:pt x="1147724" y="0"/>
                  </a:moveTo>
                  <a:lnTo>
                    <a:pt x="1114831" y="0"/>
                  </a:lnTo>
                  <a:lnTo>
                    <a:pt x="1114831" y="367258"/>
                  </a:lnTo>
                  <a:lnTo>
                    <a:pt x="1147724" y="367258"/>
                  </a:lnTo>
                  <a:lnTo>
                    <a:pt x="1147724" y="0"/>
                  </a:lnTo>
                  <a:close/>
                </a:path>
                <a:path w="1313179" h="459105">
                  <a:moveTo>
                    <a:pt x="1171130" y="410337"/>
                  </a:moveTo>
                  <a:lnTo>
                    <a:pt x="1163129" y="384162"/>
                  </a:lnTo>
                  <a:lnTo>
                    <a:pt x="1161618" y="382689"/>
                  </a:lnTo>
                  <a:lnTo>
                    <a:pt x="1160056" y="381927"/>
                  </a:lnTo>
                  <a:lnTo>
                    <a:pt x="1160056" y="427990"/>
                  </a:lnTo>
                  <a:lnTo>
                    <a:pt x="1159802" y="433019"/>
                  </a:lnTo>
                  <a:lnTo>
                    <a:pt x="1148626" y="449402"/>
                  </a:lnTo>
                  <a:lnTo>
                    <a:pt x="1140993" y="449402"/>
                  </a:lnTo>
                  <a:lnTo>
                    <a:pt x="1138085" y="449084"/>
                  </a:lnTo>
                  <a:lnTo>
                    <a:pt x="1134999" y="447751"/>
                  </a:lnTo>
                  <a:lnTo>
                    <a:pt x="1133881" y="446519"/>
                  </a:lnTo>
                  <a:lnTo>
                    <a:pt x="1133170" y="444754"/>
                  </a:lnTo>
                  <a:lnTo>
                    <a:pt x="1132255" y="442671"/>
                  </a:lnTo>
                  <a:lnTo>
                    <a:pt x="1131582" y="439483"/>
                  </a:lnTo>
                  <a:lnTo>
                    <a:pt x="1130693" y="430872"/>
                  </a:lnTo>
                  <a:lnTo>
                    <a:pt x="1130566" y="427990"/>
                  </a:lnTo>
                  <a:lnTo>
                    <a:pt x="1130554" y="410337"/>
                  </a:lnTo>
                  <a:lnTo>
                    <a:pt x="1130744" y="406336"/>
                  </a:lnTo>
                  <a:lnTo>
                    <a:pt x="1141590" y="388670"/>
                  </a:lnTo>
                  <a:lnTo>
                    <a:pt x="1148969" y="388670"/>
                  </a:lnTo>
                  <a:lnTo>
                    <a:pt x="1160056" y="427990"/>
                  </a:lnTo>
                  <a:lnTo>
                    <a:pt x="1160056" y="381927"/>
                  </a:lnTo>
                  <a:lnTo>
                    <a:pt x="1159357" y="381571"/>
                  </a:lnTo>
                  <a:lnTo>
                    <a:pt x="1153401" y="380085"/>
                  </a:lnTo>
                  <a:lnTo>
                    <a:pt x="1149680" y="379730"/>
                  </a:lnTo>
                  <a:lnTo>
                    <a:pt x="1140218" y="379730"/>
                  </a:lnTo>
                  <a:lnTo>
                    <a:pt x="1119466" y="427990"/>
                  </a:lnTo>
                  <a:lnTo>
                    <a:pt x="1120025" y="434644"/>
                  </a:lnTo>
                  <a:lnTo>
                    <a:pt x="1140218" y="458838"/>
                  </a:lnTo>
                  <a:lnTo>
                    <a:pt x="1150277" y="458838"/>
                  </a:lnTo>
                  <a:lnTo>
                    <a:pt x="1166914" y="449402"/>
                  </a:lnTo>
                  <a:lnTo>
                    <a:pt x="1168260" y="446138"/>
                  </a:lnTo>
                  <a:lnTo>
                    <a:pt x="1169390" y="440588"/>
                  </a:lnTo>
                  <a:lnTo>
                    <a:pt x="1170559" y="435063"/>
                  </a:lnTo>
                  <a:lnTo>
                    <a:pt x="1171130" y="427990"/>
                  </a:lnTo>
                  <a:lnTo>
                    <a:pt x="1171130" y="410337"/>
                  </a:lnTo>
                  <a:close/>
                </a:path>
                <a:path w="1313179" h="459105">
                  <a:moveTo>
                    <a:pt x="1184287" y="0"/>
                  </a:moveTo>
                  <a:lnTo>
                    <a:pt x="1175143" y="0"/>
                  </a:lnTo>
                  <a:lnTo>
                    <a:pt x="1175143" y="367258"/>
                  </a:lnTo>
                  <a:lnTo>
                    <a:pt x="1184287" y="367258"/>
                  </a:lnTo>
                  <a:lnTo>
                    <a:pt x="1184287" y="0"/>
                  </a:lnTo>
                  <a:close/>
                </a:path>
                <a:path w="1313179" h="459105">
                  <a:moveTo>
                    <a:pt x="1208951" y="0"/>
                  </a:moveTo>
                  <a:lnTo>
                    <a:pt x="1199819" y="0"/>
                  </a:lnTo>
                  <a:lnTo>
                    <a:pt x="1199819" y="440359"/>
                  </a:lnTo>
                  <a:lnTo>
                    <a:pt x="1208951" y="440359"/>
                  </a:lnTo>
                  <a:lnTo>
                    <a:pt x="1208951" y="0"/>
                  </a:lnTo>
                  <a:close/>
                </a:path>
                <a:path w="1313179" h="459105">
                  <a:moveTo>
                    <a:pt x="1233627" y="0"/>
                  </a:moveTo>
                  <a:lnTo>
                    <a:pt x="1224495" y="0"/>
                  </a:lnTo>
                  <a:lnTo>
                    <a:pt x="1224495" y="440359"/>
                  </a:lnTo>
                  <a:lnTo>
                    <a:pt x="1233627" y="440359"/>
                  </a:lnTo>
                  <a:lnTo>
                    <a:pt x="1233627" y="0"/>
                  </a:lnTo>
                  <a:close/>
                </a:path>
                <a:path w="1313179" h="459105">
                  <a:moveTo>
                    <a:pt x="1312837" y="417042"/>
                  </a:moveTo>
                  <a:lnTo>
                    <a:pt x="1261910" y="382905"/>
                  </a:lnTo>
                  <a:lnTo>
                    <a:pt x="1261910" y="395630"/>
                  </a:lnTo>
                  <a:lnTo>
                    <a:pt x="1298003" y="418782"/>
                  </a:lnTo>
                  <a:lnTo>
                    <a:pt x="1261910" y="441921"/>
                  </a:lnTo>
                  <a:lnTo>
                    <a:pt x="1261910" y="454787"/>
                  </a:lnTo>
                  <a:lnTo>
                    <a:pt x="1312837" y="420573"/>
                  </a:lnTo>
                  <a:lnTo>
                    <a:pt x="1312837" y="41704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2325777" y="2070729"/>
            <a:ext cx="109029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7320" marR="5080" indent="-135255">
              <a:lnSpc>
                <a:spcPct val="107700"/>
              </a:lnSpc>
              <a:spcBef>
                <a:spcPts val="100"/>
              </a:spcBef>
            </a:pPr>
            <a:r>
              <a:rPr sz="1000" b="1" spc="25" dirty="0">
                <a:latin typeface="Trebuchet MS"/>
                <a:cs typeface="Trebuchet MS"/>
              </a:rPr>
              <a:t>MANGO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2108749" y="3211489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ZG-MAN-T1000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6009615141911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3" name="object 33"/>
          <p:cNvGrpSpPr/>
          <p:nvPr/>
        </p:nvGrpSpPr>
        <p:grpSpPr>
          <a:xfrm>
            <a:off x="2185593" y="2509799"/>
            <a:ext cx="1351280" cy="481965"/>
            <a:chOff x="2185593" y="2509799"/>
            <a:chExt cx="1351280" cy="481965"/>
          </a:xfrm>
        </p:grpSpPr>
        <p:sp>
          <p:nvSpPr>
            <p:cNvPr id="34" name="object 34"/>
            <p:cNvSpPr/>
            <p:nvPr/>
          </p:nvSpPr>
          <p:spPr>
            <a:xfrm>
              <a:off x="2185593" y="2509812"/>
              <a:ext cx="1351280" cy="481965"/>
            </a:xfrm>
            <a:custGeom>
              <a:avLst/>
              <a:gdLst/>
              <a:ahLst/>
              <a:cxnLst/>
              <a:rect l="l" t="t" r="r" b="b"/>
              <a:pathLst>
                <a:path w="1351279" h="481964">
                  <a:moveTo>
                    <a:pt x="1351140" y="0"/>
                  </a:moveTo>
                  <a:lnTo>
                    <a:pt x="0" y="0"/>
                  </a:lnTo>
                  <a:lnTo>
                    <a:pt x="0" y="481609"/>
                  </a:lnTo>
                  <a:lnTo>
                    <a:pt x="1351140" y="481609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2199779" y="2509811"/>
              <a:ext cx="1313180" cy="465455"/>
            </a:xfrm>
            <a:custGeom>
              <a:avLst/>
              <a:gdLst/>
              <a:ahLst/>
              <a:cxnLst/>
              <a:rect l="l" t="t" r="r" b="b"/>
              <a:pathLst>
                <a:path w="1313179" h="465455">
                  <a:moveTo>
                    <a:pt x="51689" y="432219"/>
                  </a:moveTo>
                  <a:lnTo>
                    <a:pt x="49415" y="426427"/>
                  </a:lnTo>
                  <a:lnTo>
                    <a:pt x="47205" y="424167"/>
                  </a:lnTo>
                  <a:lnTo>
                    <a:pt x="40665" y="417461"/>
                  </a:lnTo>
                  <a:lnTo>
                    <a:pt x="40665" y="434670"/>
                  </a:lnTo>
                  <a:lnTo>
                    <a:pt x="40627" y="444461"/>
                  </a:lnTo>
                  <a:lnTo>
                    <a:pt x="39382" y="448259"/>
                  </a:lnTo>
                  <a:lnTo>
                    <a:pt x="34239" y="453961"/>
                  </a:lnTo>
                  <a:lnTo>
                    <a:pt x="30657" y="455383"/>
                  </a:lnTo>
                  <a:lnTo>
                    <a:pt x="21475" y="455383"/>
                  </a:lnTo>
                  <a:lnTo>
                    <a:pt x="17805" y="453961"/>
                  </a:lnTo>
                  <a:lnTo>
                    <a:pt x="12369" y="448259"/>
                  </a:lnTo>
                  <a:lnTo>
                    <a:pt x="11036" y="444461"/>
                  </a:lnTo>
                  <a:lnTo>
                    <a:pt x="11150" y="434670"/>
                  </a:lnTo>
                  <a:lnTo>
                    <a:pt x="40665" y="434670"/>
                  </a:lnTo>
                  <a:lnTo>
                    <a:pt x="40665" y="417461"/>
                  </a:lnTo>
                  <a:lnTo>
                    <a:pt x="40373" y="417156"/>
                  </a:lnTo>
                  <a:lnTo>
                    <a:pt x="39116" y="416648"/>
                  </a:lnTo>
                  <a:lnTo>
                    <a:pt x="34709" y="414858"/>
                  </a:lnTo>
                  <a:lnTo>
                    <a:pt x="26250" y="414858"/>
                  </a:lnTo>
                  <a:lnTo>
                    <a:pt x="24638" y="414997"/>
                  </a:lnTo>
                  <a:lnTo>
                    <a:pt x="21463" y="415607"/>
                  </a:lnTo>
                  <a:lnTo>
                    <a:pt x="19913" y="416052"/>
                  </a:lnTo>
                  <a:lnTo>
                    <a:pt x="18402" y="416648"/>
                  </a:lnTo>
                  <a:lnTo>
                    <a:pt x="22733" y="410464"/>
                  </a:lnTo>
                  <a:lnTo>
                    <a:pt x="27051" y="404977"/>
                  </a:lnTo>
                  <a:lnTo>
                    <a:pt x="35585" y="395325"/>
                  </a:lnTo>
                  <a:lnTo>
                    <a:pt x="40081" y="390829"/>
                  </a:lnTo>
                  <a:lnTo>
                    <a:pt x="44831" y="386689"/>
                  </a:lnTo>
                  <a:lnTo>
                    <a:pt x="30848" y="386689"/>
                  </a:lnTo>
                  <a:lnTo>
                    <a:pt x="2501" y="422427"/>
                  </a:lnTo>
                  <a:lnTo>
                    <a:pt x="0" y="430441"/>
                  </a:lnTo>
                  <a:lnTo>
                    <a:pt x="0" y="446265"/>
                  </a:lnTo>
                  <a:lnTo>
                    <a:pt x="2374" y="452767"/>
                  </a:lnTo>
                  <a:lnTo>
                    <a:pt x="11861" y="462508"/>
                  </a:lnTo>
                  <a:lnTo>
                    <a:pt x="18199" y="464934"/>
                  </a:lnTo>
                  <a:lnTo>
                    <a:pt x="33680" y="464934"/>
                  </a:lnTo>
                  <a:lnTo>
                    <a:pt x="39827" y="462546"/>
                  </a:lnTo>
                  <a:lnTo>
                    <a:pt x="46964" y="455383"/>
                  </a:lnTo>
                  <a:lnTo>
                    <a:pt x="49314" y="453009"/>
                  </a:lnTo>
                  <a:lnTo>
                    <a:pt x="51689" y="446836"/>
                  </a:lnTo>
                  <a:lnTo>
                    <a:pt x="51689" y="432219"/>
                  </a:lnTo>
                  <a:close/>
                </a:path>
                <a:path w="1313179" h="465455">
                  <a:moveTo>
                    <a:pt x="88582" y="0"/>
                  </a:moveTo>
                  <a:lnTo>
                    <a:pt x="78549" y="0"/>
                  </a:lnTo>
                  <a:lnTo>
                    <a:pt x="78549" y="446709"/>
                  </a:lnTo>
                  <a:lnTo>
                    <a:pt x="88582" y="446709"/>
                  </a:lnTo>
                  <a:lnTo>
                    <a:pt x="88582" y="0"/>
                  </a:lnTo>
                  <a:close/>
                </a:path>
                <a:path w="1313179" h="465455">
                  <a:moveTo>
                    <a:pt x="112356" y="0"/>
                  </a:moveTo>
                  <a:lnTo>
                    <a:pt x="103212" y="0"/>
                  </a:lnTo>
                  <a:lnTo>
                    <a:pt x="103212" y="446709"/>
                  </a:lnTo>
                  <a:lnTo>
                    <a:pt x="112356" y="446709"/>
                  </a:lnTo>
                  <a:lnTo>
                    <a:pt x="112356" y="0"/>
                  </a:lnTo>
                  <a:close/>
                </a:path>
                <a:path w="1313179" h="465455">
                  <a:moveTo>
                    <a:pt x="173583" y="0"/>
                  </a:moveTo>
                  <a:lnTo>
                    <a:pt x="151650" y="0"/>
                  </a:lnTo>
                  <a:lnTo>
                    <a:pt x="151650" y="373608"/>
                  </a:lnTo>
                  <a:lnTo>
                    <a:pt x="173583" y="373608"/>
                  </a:lnTo>
                  <a:lnTo>
                    <a:pt x="173583" y="0"/>
                  </a:lnTo>
                  <a:close/>
                </a:path>
                <a:path w="1313179" h="465455">
                  <a:moveTo>
                    <a:pt x="184188" y="416687"/>
                  </a:moveTo>
                  <a:lnTo>
                    <a:pt x="176187" y="390512"/>
                  </a:lnTo>
                  <a:lnTo>
                    <a:pt x="174675" y="389039"/>
                  </a:lnTo>
                  <a:lnTo>
                    <a:pt x="173113" y="388277"/>
                  </a:lnTo>
                  <a:lnTo>
                    <a:pt x="173113" y="434340"/>
                  </a:lnTo>
                  <a:lnTo>
                    <a:pt x="172872" y="439369"/>
                  </a:lnTo>
                  <a:lnTo>
                    <a:pt x="171615" y="448411"/>
                  </a:lnTo>
                  <a:lnTo>
                    <a:pt x="170688" y="451472"/>
                  </a:lnTo>
                  <a:lnTo>
                    <a:pt x="169392" y="453059"/>
                  </a:lnTo>
                  <a:lnTo>
                    <a:pt x="168643" y="454025"/>
                  </a:lnTo>
                  <a:lnTo>
                    <a:pt x="167436" y="454710"/>
                  </a:lnTo>
                  <a:lnTo>
                    <a:pt x="165798" y="455117"/>
                  </a:lnTo>
                  <a:lnTo>
                    <a:pt x="164172" y="455549"/>
                  </a:lnTo>
                  <a:lnTo>
                    <a:pt x="161683" y="455752"/>
                  </a:lnTo>
                  <a:lnTo>
                    <a:pt x="154038" y="455752"/>
                  </a:lnTo>
                  <a:lnTo>
                    <a:pt x="151155" y="455434"/>
                  </a:lnTo>
                  <a:lnTo>
                    <a:pt x="148056" y="454101"/>
                  </a:lnTo>
                  <a:lnTo>
                    <a:pt x="146951" y="452869"/>
                  </a:lnTo>
                  <a:lnTo>
                    <a:pt x="146227" y="451104"/>
                  </a:lnTo>
                  <a:lnTo>
                    <a:pt x="145313" y="449021"/>
                  </a:lnTo>
                  <a:lnTo>
                    <a:pt x="144640" y="445833"/>
                  </a:lnTo>
                  <a:lnTo>
                    <a:pt x="143764" y="437222"/>
                  </a:lnTo>
                  <a:lnTo>
                    <a:pt x="143637" y="434340"/>
                  </a:lnTo>
                  <a:lnTo>
                    <a:pt x="143624" y="416687"/>
                  </a:lnTo>
                  <a:lnTo>
                    <a:pt x="143814" y="412686"/>
                  </a:lnTo>
                  <a:lnTo>
                    <a:pt x="154660" y="395020"/>
                  </a:lnTo>
                  <a:lnTo>
                    <a:pt x="162026" y="395020"/>
                  </a:lnTo>
                  <a:lnTo>
                    <a:pt x="173113" y="434340"/>
                  </a:lnTo>
                  <a:lnTo>
                    <a:pt x="173113" y="388277"/>
                  </a:lnTo>
                  <a:lnTo>
                    <a:pt x="172415" y="387921"/>
                  </a:lnTo>
                  <a:lnTo>
                    <a:pt x="166458" y="386435"/>
                  </a:lnTo>
                  <a:lnTo>
                    <a:pt x="162737" y="386080"/>
                  </a:lnTo>
                  <a:lnTo>
                    <a:pt x="153276" y="386080"/>
                  </a:lnTo>
                  <a:lnTo>
                    <a:pt x="132537" y="434340"/>
                  </a:lnTo>
                  <a:lnTo>
                    <a:pt x="133083" y="440994"/>
                  </a:lnTo>
                  <a:lnTo>
                    <a:pt x="153276" y="465188"/>
                  </a:lnTo>
                  <a:lnTo>
                    <a:pt x="163322" y="465188"/>
                  </a:lnTo>
                  <a:lnTo>
                    <a:pt x="179971" y="455752"/>
                  </a:lnTo>
                  <a:lnTo>
                    <a:pt x="181317" y="452488"/>
                  </a:lnTo>
                  <a:lnTo>
                    <a:pt x="182448" y="446938"/>
                  </a:lnTo>
                  <a:lnTo>
                    <a:pt x="183616" y="441413"/>
                  </a:lnTo>
                  <a:lnTo>
                    <a:pt x="184188" y="434340"/>
                  </a:lnTo>
                  <a:lnTo>
                    <a:pt x="184188" y="416687"/>
                  </a:lnTo>
                  <a:close/>
                </a:path>
                <a:path w="1313179" h="465455">
                  <a:moveTo>
                    <a:pt x="198259" y="0"/>
                  </a:moveTo>
                  <a:lnTo>
                    <a:pt x="189128" y="0"/>
                  </a:lnTo>
                  <a:lnTo>
                    <a:pt x="189128" y="373608"/>
                  </a:lnTo>
                  <a:lnTo>
                    <a:pt x="198259" y="373608"/>
                  </a:lnTo>
                  <a:lnTo>
                    <a:pt x="198259" y="0"/>
                  </a:lnTo>
                  <a:close/>
                </a:path>
                <a:path w="1313179" h="465455">
                  <a:moveTo>
                    <a:pt x="222008" y="0"/>
                  </a:moveTo>
                  <a:lnTo>
                    <a:pt x="212890" y="0"/>
                  </a:lnTo>
                  <a:lnTo>
                    <a:pt x="212890" y="373608"/>
                  </a:lnTo>
                  <a:lnTo>
                    <a:pt x="222008" y="373608"/>
                  </a:lnTo>
                  <a:lnTo>
                    <a:pt x="222008" y="0"/>
                  </a:lnTo>
                  <a:close/>
                </a:path>
                <a:path w="1313179" h="465455">
                  <a:moveTo>
                    <a:pt x="269189" y="416687"/>
                  </a:moveTo>
                  <a:lnTo>
                    <a:pt x="268503" y="409155"/>
                  </a:lnTo>
                  <a:lnTo>
                    <a:pt x="265785" y="397179"/>
                  </a:lnTo>
                  <a:lnTo>
                    <a:pt x="264769" y="395020"/>
                  </a:lnTo>
                  <a:lnTo>
                    <a:pt x="263817" y="392976"/>
                  </a:lnTo>
                  <a:lnTo>
                    <a:pt x="261175" y="390512"/>
                  </a:lnTo>
                  <a:lnTo>
                    <a:pt x="259676" y="389039"/>
                  </a:lnTo>
                  <a:lnTo>
                    <a:pt x="258102" y="388277"/>
                  </a:lnTo>
                  <a:lnTo>
                    <a:pt x="258102" y="434340"/>
                  </a:lnTo>
                  <a:lnTo>
                    <a:pt x="257848" y="439369"/>
                  </a:lnTo>
                  <a:lnTo>
                    <a:pt x="246684" y="455752"/>
                  </a:lnTo>
                  <a:lnTo>
                    <a:pt x="239039" y="455752"/>
                  </a:lnTo>
                  <a:lnTo>
                    <a:pt x="236143" y="455434"/>
                  </a:lnTo>
                  <a:lnTo>
                    <a:pt x="233057" y="454101"/>
                  </a:lnTo>
                  <a:lnTo>
                    <a:pt x="231927" y="452869"/>
                  </a:lnTo>
                  <a:lnTo>
                    <a:pt x="231228" y="451104"/>
                  </a:lnTo>
                  <a:lnTo>
                    <a:pt x="230314" y="449021"/>
                  </a:lnTo>
                  <a:lnTo>
                    <a:pt x="229641" y="445833"/>
                  </a:lnTo>
                  <a:lnTo>
                    <a:pt x="228752" y="437222"/>
                  </a:lnTo>
                  <a:lnTo>
                    <a:pt x="228625" y="434340"/>
                  </a:lnTo>
                  <a:lnTo>
                    <a:pt x="228612" y="416687"/>
                  </a:lnTo>
                  <a:lnTo>
                    <a:pt x="228790" y="412686"/>
                  </a:lnTo>
                  <a:lnTo>
                    <a:pt x="239649" y="395020"/>
                  </a:lnTo>
                  <a:lnTo>
                    <a:pt x="247027" y="395020"/>
                  </a:lnTo>
                  <a:lnTo>
                    <a:pt x="258102" y="434340"/>
                  </a:lnTo>
                  <a:lnTo>
                    <a:pt x="258102" y="388277"/>
                  </a:lnTo>
                  <a:lnTo>
                    <a:pt x="257403" y="387921"/>
                  </a:lnTo>
                  <a:lnTo>
                    <a:pt x="251447" y="386435"/>
                  </a:lnTo>
                  <a:lnTo>
                    <a:pt x="247738" y="386080"/>
                  </a:lnTo>
                  <a:lnTo>
                    <a:pt x="238277" y="386080"/>
                  </a:lnTo>
                  <a:lnTo>
                    <a:pt x="217525" y="434340"/>
                  </a:lnTo>
                  <a:lnTo>
                    <a:pt x="218084" y="440994"/>
                  </a:lnTo>
                  <a:lnTo>
                    <a:pt x="238277" y="465188"/>
                  </a:lnTo>
                  <a:lnTo>
                    <a:pt x="248323" y="465188"/>
                  </a:lnTo>
                  <a:lnTo>
                    <a:pt x="264972" y="455752"/>
                  </a:lnTo>
                  <a:lnTo>
                    <a:pt x="266306" y="452488"/>
                  </a:lnTo>
                  <a:lnTo>
                    <a:pt x="267449" y="446938"/>
                  </a:lnTo>
                  <a:lnTo>
                    <a:pt x="268617" y="441413"/>
                  </a:lnTo>
                  <a:lnTo>
                    <a:pt x="269189" y="434340"/>
                  </a:lnTo>
                  <a:lnTo>
                    <a:pt x="269189" y="416687"/>
                  </a:lnTo>
                  <a:close/>
                </a:path>
                <a:path w="1313179" h="465455">
                  <a:moveTo>
                    <a:pt x="283248" y="0"/>
                  </a:moveTo>
                  <a:lnTo>
                    <a:pt x="249428" y="0"/>
                  </a:lnTo>
                  <a:lnTo>
                    <a:pt x="249428" y="373608"/>
                  </a:lnTo>
                  <a:lnTo>
                    <a:pt x="283248" y="373608"/>
                  </a:lnTo>
                  <a:lnTo>
                    <a:pt x="283248" y="0"/>
                  </a:lnTo>
                  <a:close/>
                </a:path>
                <a:path w="1313179" h="465455">
                  <a:moveTo>
                    <a:pt x="319798" y="0"/>
                  </a:moveTo>
                  <a:lnTo>
                    <a:pt x="310654" y="0"/>
                  </a:lnTo>
                  <a:lnTo>
                    <a:pt x="310654" y="373608"/>
                  </a:lnTo>
                  <a:lnTo>
                    <a:pt x="319798" y="373608"/>
                  </a:lnTo>
                  <a:lnTo>
                    <a:pt x="319798" y="0"/>
                  </a:lnTo>
                  <a:close/>
                </a:path>
                <a:path w="1313179" h="465455">
                  <a:moveTo>
                    <a:pt x="354291" y="404291"/>
                  </a:moveTo>
                  <a:lnTo>
                    <a:pt x="351967" y="397865"/>
                  </a:lnTo>
                  <a:lnTo>
                    <a:pt x="349262" y="395135"/>
                  </a:lnTo>
                  <a:lnTo>
                    <a:pt x="343268" y="389089"/>
                  </a:lnTo>
                  <a:lnTo>
                    <a:pt x="343268" y="406006"/>
                  </a:lnTo>
                  <a:lnTo>
                    <a:pt x="343268" y="415442"/>
                  </a:lnTo>
                  <a:lnTo>
                    <a:pt x="341922" y="419227"/>
                  </a:lnTo>
                  <a:lnTo>
                    <a:pt x="336537" y="424929"/>
                  </a:lnTo>
                  <a:lnTo>
                    <a:pt x="332955" y="426351"/>
                  </a:lnTo>
                  <a:lnTo>
                    <a:pt x="323888" y="426351"/>
                  </a:lnTo>
                  <a:lnTo>
                    <a:pt x="320281" y="424992"/>
                  </a:lnTo>
                  <a:lnTo>
                    <a:pt x="317614" y="422262"/>
                  </a:lnTo>
                  <a:lnTo>
                    <a:pt x="314972" y="419519"/>
                  </a:lnTo>
                  <a:lnTo>
                    <a:pt x="313639" y="415823"/>
                  </a:lnTo>
                  <a:lnTo>
                    <a:pt x="313664" y="406006"/>
                  </a:lnTo>
                  <a:lnTo>
                    <a:pt x="314947" y="402158"/>
                  </a:lnTo>
                  <a:lnTo>
                    <a:pt x="320128" y="396544"/>
                  </a:lnTo>
                  <a:lnTo>
                    <a:pt x="323761" y="395135"/>
                  </a:lnTo>
                  <a:lnTo>
                    <a:pt x="332905" y="395135"/>
                  </a:lnTo>
                  <a:lnTo>
                    <a:pt x="336499" y="396557"/>
                  </a:lnTo>
                  <a:lnTo>
                    <a:pt x="341922" y="402259"/>
                  </a:lnTo>
                  <a:lnTo>
                    <a:pt x="343268" y="406006"/>
                  </a:lnTo>
                  <a:lnTo>
                    <a:pt x="343268" y="389089"/>
                  </a:lnTo>
                  <a:lnTo>
                    <a:pt x="342633" y="388442"/>
                  </a:lnTo>
                  <a:lnTo>
                    <a:pt x="336270" y="386067"/>
                  </a:lnTo>
                  <a:lnTo>
                    <a:pt x="320446" y="386067"/>
                  </a:lnTo>
                  <a:lnTo>
                    <a:pt x="314274" y="388378"/>
                  </a:lnTo>
                  <a:lnTo>
                    <a:pt x="304939" y="397586"/>
                  </a:lnTo>
                  <a:lnTo>
                    <a:pt x="302615" y="403682"/>
                  </a:lnTo>
                  <a:lnTo>
                    <a:pt x="302615" y="418452"/>
                  </a:lnTo>
                  <a:lnTo>
                    <a:pt x="304863" y="424332"/>
                  </a:lnTo>
                  <a:lnTo>
                    <a:pt x="313893" y="433501"/>
                  </a:lnTo>
                  <a:lnTo>
                    <a:pt x="319595" y="435787"/>
                  </a:lnTo>
                  <a:lnTo>
                    <a:pt x="328193" y="435787"/>
                  </a:lnTo>
                  <a:lnTo>
                    <a:pt x="335902" y="433832"/>
                  </a:lnTo>
                  <a:lnTo>
                    <a:pt x="332803" y="438315"/>
                  </a:lnTo>
                  <a:lnTo>
                    <a:pt x="329082" y="443052"/>
                  </a:lnTo>
                  <a:lnTo>
                    <a:pt x="320433" y="452996"/>
                  </a:lnTo>
                  <a:lnTo>
                    <a:pt x="315379" y="458343"/>
                  </a:lnTo>
                  <a:lnTo>
                    <a:pt x="309600" y="464070"/>
                  </a:lnTo>
                  <a:lnTo>
                    <a:pt x="324167" y="464070"/>
                  </a:lnTo>
                  <a:lnTo>
                    <a:pt x="348107" y="433832"/>
                  </a:lnTo>
                  <a:lnTo>
                    <a:pt x="352183" y="426351"/>
                  </a:lnTo>
                  <a:lnTo>
                    <a:pt x="354291" y="419608"/>
                  </a:lnTo>
                  <a:lnTo>
                    <a:pt x="354291" y="404291"/>
                  </a:lnTo>
                  <a:close/>
                </a:path>
                <a:path w="1313179" h="465455">
                  <a:moveTo>
                    <a:pt x="368223" y="0"/>
                  </a:moveTo>
                  <a:lnTo>
                    <a:pt x="335343" y="0"/>
                  </a:lnTo>
                  <a:lnTo>
                    <a:pt x="335343" y="373608"/>
                  </a:lnTo>
                  <a:lnTo>
                    <a:pt x="368223" y="373608"/>
                  </a:lnTo>
                  <a:lnTo>
                    <a:pt x="368223" y="0"/>
                  </a:lnTo>
                  <a:close/>
                </a:path>
                <a:path w="1313179" h="465455">
                  <a:moveTo>
                    <a:pt x="429463" y="0"/>
                  </a:moveTo>
                  <a:lnTo>
                    <a:pt x="420331" y="0"/>
                  </a:lnTo>
                  <a:lnTo>
                    <a:pt x="420331" y="373608"/>
                  </a:lnTo>
                  <a:lnTo>
                    <a:pt x="429463" y="373608"/>
                  </a:lnTo>
                  <a:lnTo>
                    <a:pt x="429463" y="0"/>
                  </a:lnTo>
                  <a:close/>
                </a:path>
                <a:path w="1313179" h="465455">
                  <a:moveTo>
                    <a:pt x="440067" y="432219"/>
                  </a:moveTo>
                  <a:lnTo>
                    <a:pt x="437807" y="426427"/>
                  </a:lnTo>
                  <a:lnTo>
                    <a:pt x="435597" y="424167"/>
                  </a:lnTo>
                  <a:lnTo>
                    <a:pt x="429044" y="417449"/>
                  </a:lnTo>
                  <a:lnTo>
                    <a:pt x="429044" y="434670"/>
                  </a:lnTo>
                  <a:lnTo>
                    <a:pt x="429006" y="444461"/>
                  </a:lnTo>
                  <a:lnTo>
                    <a:pt x="427761" y="448259"/>
                  </a:lnTo>
                  <a:lnTo>
                    <a:pt x="422617" y="453961"/>
                  </a:lnTo>
                  <a:lnTo>
                    <a:pt x="419036" y="455383"/>
                  </a:lnTo>
                  <a:lnTo>
                    <a:pt x="409867" y="455383"/>
                  </a:lnTo>
                  <a:lnTo>
                    <a:pt x="406196" y="453961"/>
                  </a:lnTo>
                  <a:lnTo>
                    <a:pt x="400761" y="448259"/>
                  </a:lnTo>
                  <a:lnTo>
                    <a:pt x="399415" y="444461"/>
                  </a:lnTo>
                  <a:lnTo>
                    <a:pt x="399529" y="434670"/>
                  </a:lnTo>
                  <a:lnTo>
                    <a:pt x="429044" y="434670"/>
                  </a:lnTo>
                  <a:lnTo>
                    <a:pt x="429044" y="417449"/>
                  </a:lnTo>
                  <a:lnTo>
                    <a:pt x="428764" y="417156"/>
                  </a:lnTo>
                  <a:lnTo>
                    <a:pt x="427507" y="416648"/>
                  </a:lnTo>
                  <a:lnTo>
                    <a:pt x="423087" y="414858"/>
                  </a:lnTo>
                  <a:lnTo>
                    <a:pt x="414642" y="414858"/>
                  </a:lnTo>
                  <a:lnTo>
                    <a:pt x="413029" y="414997"/>
                  </a:lnTo>
                  <a:lnTo>
                    <a:pt x="409841" y="415607"/>
                  </a:lnTo>
                  <a:lnTo>
                    <a:pt x="408292" y="416052"/>
                  </a:lnTo>
                  <a:lnTo>
                    <a:pt x="406781" y="416648"/>
                  </a:lnTo>
                  <a:lnTo>
                    <a:pt x="411124" y="410464"/>
                  </a:lnTo>
                  <a:lnTo>
                    <a:pt x="415429" y="404977"/>
                  </a:lnTo>
                  <a:lnTo>
                    <a:pt x="423964" y="395325"/>
                  </a:lnTo>
                  <a:lnTo>
                    <a:pt x="428485" y="390829"/>
                  </a:lnTo>
                  <a:lnTo>
                    <a:pt x="433209" y="386689"/>
                  </a:lnTo>
                  <a:lnTo>
                    <a:pt x="419227" y="386689"/>
                  </a:lnTo>
                  <a:lnTo>
                    <a:pt x="390893" y="422427"/>
                  </a:lnTo>
                  <a:lnTo>
                    <a:pt x="388391" y="430441"/>
                  </a:lnTo>
                  <a:lnTo>
                    <a:pt x="388391" y="446265"/>
                  </a:lnTo>
                  <a:lnTo>
                    <a:pt x="390766" y="452767"/>
                  </a:lnTo>
                  <a:lnTo>
                    <a:pt x="400253" y="462508"/>
                  </a:lnTo>
                  <a:lnTo>
                    <a:pt x="406577" y="464934"/>
                  </a:lnTo>
                  <a:lnTo>
                    <a:pt x="422071" y="464934"/>
                  </a:lnTo>
                  <a:lnTo>
                    <a:pt x="428205" y="462546"/>
                  </a:lnTo>
                  <a:lnTo>
                    <a:pt x="432968" y="457796"/>
                  </a:lnTo>
                  <a:lnTo>
                    <a:pt x="435343" y="455383"/>
                  </a:lnTo>
                  <a:lnTo>
                    <a:pt x="437692" y="453009"/>
                  </a:lnTo>
                  <a:lnTo>
                    <a:pt x="440067" y="446836"/>
                  </a:lnTo>
                  <a:lnTo>
                    <a:pt x="440067" y="432219"/>
                  </a:lnTo>
                  <a:close/>
                </a:path>
                <a:path w="1313179" h="465455">
                  <a:moveTo>
                    <a:pt x="453224" y="0"/>
                  </a:moveTo>
                  <a:lnTo>
                    <a:pt x="444093" y="0"/>
                  </a:lnTo>
                  <a:lnTo>
                    <a:pt x="444093" y="373608"/>
                  </a:lnTo>
                  <a:lnTo>
                    <a:pt x="453224" y="373608"/>
                  </a:lnTo>
                  <a:lnTo>
                    <a:pt x="453224" y="0"/>
                  </a:lnTo>
                  <a:close/>
                </a:path>
                <a:path w="1313179" h="465455">
                  <a:moveTo>
                    <a:pt x="502577" y="0"/>
                  </a:moveTo>
                  <a:lnTo>
                    <a:pt x="480631" y="0"/>
                  </a:lnTo>
                  <a:lnTo>
                    <a:pt x="480631" y="373608"/>
                  </a:lnTo>
                  <a:lnTo>
                    <a:pt x="502577" y="373608"/>
                  </a:lnTo>
                  <a:lnTo>
                    <a:pt x="502577" y="0"/>
                  </a:lnTo>
                  <a:close/>
                </a:path>
                <a:path w="1313179" h="465455">
                  <a:moveTo>
                    <a:pt x="509625" y="387299"/>
                  </a:moveTo>
                  <a:lnTo>
                    <a:pt x="497967" y="387299"/>
                  </a:lnTo>
                  <a:lnTo>
                    <a:pt x="479869" y="402259"/>
                  </a:lnTo>
                  <a:lnTo>
                    <a:pt x="479869" y="415836"/>
                  </a:lnTo>
                  <a:lnTo>
                    <a:pt x="498475" y="399567"/>
                  </a:lnTo>
                  <a:lnTo>
                    <a:pt x="498475" y="464083"/>
                  </a:lnTo>
                  <a:lnTo>
                    <a:pt x="509625" y="464083"/>
                  </a:lnTo>
                  <a:lnTo>
                    <a:pt x="509625" y="387299"/>
                  </a:lnTo>
                  <a:close/>
                </a:path>
                <a:path w="1313179" h="465455">
                  <a:moveTo>
                    <a:pt x="539127" y="0"/>
                  </a:moveTo>
                  <a:lnTo>
                    <a:pt x="529996" y="0"/>
                  </a:lnTo>
                  <a:lnTo>
                    <a:pt x="529996" y="373608"/>
                  </a:lnTo>
                  <a:lnTo>
                    <a:pt x="539127" y="373608"/>
                  </a:lnTo>
                  <a:lnTo>
                    <a:pt x="539127" y="0"/>
                  </a:lnTo>
                  <a:close/>
                </a:path>
                <a:path w="1313179" h="465455">
                  <a:moveTo>
                    <a:pt x="575678" y="0"/>
                  </a:moveTo>
                  <a:lnTo>
                    <a:pt x="553758" y="0"/>
                  </a:lnTo>
                  <a:lnTo>
                    <a:pt x="553758" y="373608"/>
                  </a:lnTo>
                  <a:lnTo>
                    <a:pt x="575678" y="373608"/>
                  </a:lnTo>
                  <a:lnTo>
                    <a:pt x="575678" y="0"/>
                  </a:lnTo>
                  <a:close/>
                </a:path>
                <a:path w="1313179" h="465455">
                  <a:moveTo>
                    <a:pt x="606120" y="429679"/>
                  </a:moveTo>
                  <a:lnTo>
                    <a:pt x="603618" y="423748"/>
                  </a:lnTo>
                  <a:lnTo>
                    <a:pt x="593623" y="414566"/>
                  </a:lnTo>
                  <a:lnTo>
                    <a:pt x="587171" y="412280"/>
                  </a:lnTo>
                  <a:lnTo>
                    <a:pt x="574040" y="412407"/>
                  </a:lnTo>
                  <a:lnTo>
                    <a:pt x="574878" y="396481"/>
                  </a:lnTo>
                  <a:lnTo>
                    <a:pt x="603796" y="396481"/>
                  </a:lnTo>
                  <a:lnTo>
                    <a:pt x="603796" y="387299"/>
                  </a:lnTo>
                  <a:lnTo>
                    <a:pt x="565340" y="387299"/>
                  </a:lnTo>
                  <a:lnTo>
                    <a:pt x="562902" y="422567"/>
                  </a:lnTo>
                  <a:lnTo>
                    <a:pt x="572414" y="421538"/>
                  </a:lnTo>
                  <a:lnTo>
                    <a:pt x="581799" y="421462"/>
                  </a:lnTo>
                  <a:lnTo>
                    <a:pt x="586536" y="422783"/>
                  </a:lnTo>
                  <a:lnTo>
                    <a:pt x="593394" y="428142"/>
                  </a:lnTo>
                  <a:lnTo>
                    <a:pt x="595109" y="431774"/>
                  </a:lnTo>
                  <a:lnTo>
                    <a:pt x="595109" y="442442"/>
                  </a:lnTo>
                  <a:lnTo>
                    <a:pt x="592620" y="447141"/>
                  </a:lnTo>
                  <a:lnTo>
                    <a:pt x="582688" y="453834"/>
                  </a:lnTo>
                  <a:lnTo>
                    <a:pt x="575703" y="455510"/>
                  </a:lnTo>
                  <a:lnTo>
                    <a:pt x="566712" y="455510"/>
                  </a:lnTo>
                  <a:lnTo>
                    <a:pt x="562648" y="455383"/>
                  </a:lnTo>
                  <a:lnTo>
                    <a:pt x="562648" y="464934"/>
                  </a:lnTo>
                  <a:lnTo>
                    <a:pt x="565581" y="464934"/>
                  </a:lnTo>
                  <a:lnTo>
                    <a:pt x="574573" y="464464"/>
                  </a:lnTo>
                  <a:lnTo>
                    <a:pt x="606120" y="445693"/>
                  </a:lnTo>
                  <a:lnTo>
                    <a:pt x="606120" y="429679"/>
                  </a:lnTo>
                  <a:close/>
                </a:path>
                <a:path w="1313179" h="465455">
                  <a:moveTo>
                    <a:pt x="624090" y="0"/>
                  </a:moveTo>
                  <a:lnTo>
                    <a:pt x="614984" y="0"/>
                  </a:lnTo>
                  <a:lnTo>
                    <a:pt x="614984" y="373608"/>
                  </a:lnTo>
                  <a:lnTo>
                    <a:pt x="624090" y="373608"/>
                  </a:lnTo>
                  <a:lnTo>
                    <a:pt x="624090" y="0"/>
                  </a:lnTo>
                  <a:close/>
                </a:path>
                <a:path w="1313179" h="465455">
                  <a:moveTo>
                    <a:pt x="648792" y="0"/>
                  </a:moveTo>
                  <a:lnTo>
                    <a:pt x="639648" y="0"/>
                  </a:lnTo>
                  <a:lnTo>
                    <a:pt x="639648" y="446709"/>
                  </a:lnTo>
                  <a:lnTo>
                    <a:pt x="648792" y="446709"/>
                  </a:lnTo>
                  <a:lnTo>
                    <a:pt x="648792" y="0"/>
                  </a:lnTo>
                  <a:close/>
                </a:path>
                <a:path w="1313179" h="465455">
                  <a:moveTo>
                    <a:pt x="672553" y="0"/>
                  </a:moveTo>
                  <a:lnTo>
                    <a:pt x="663409" y="0"/>
                  </a:lnTo>
                  <a:lnTo>
                    <a:pt x="663409" y="446709"/>
                  </a:lnTo>
                  <a:lnTo>
                    <a:pt x="672553" y="446709"/>
                  </a:lnTo>
                  <a:lnTo>
                    <a:pt x="672553" y="0"/>
                  </a:lnTo>
                  <a:close/>
                </a:path>
                <a:path w="1313179" h="465455">
                  <a:moveTo>
                    <a:pt x="709091" y="0"/>
                  </a:moveTo>
                  <a:lnTo>
                    <a:pt x="688073" y="0"/>
                  </a:lnTo>
                  <a:lnTo>
                    <a:pt x="688073" y="373608"/>
                  </a:lnTo>
                  <a:lnTo>
                    <a:pt x="709091" y="373608"/>
                  </a:lnTo>
                  <a:lnTo>
                    <a:pt x="709091" y="0"/>
                  </a:lnTo>
                  <a:close/>
                </a:path>
                <a:path w="1313179" h="465455">
                  <a:moveTo>
                    <a:pt x="728954" y="387299"/>
                  </a:moveTo>
                  <a:lnTo>
                    <a:pt x="717296" y="387299"/>
                  </a:lnTo>
                  <a:lnTo>
                    <a:pt x="699185" y="402259"/>
                  </a:lnTo>
                  <a:lnTo>
                    <a:pt x="699185" y="415836"/>
                  </a:lnTo>
                  <a:lnTo>
                    <a:pt x="717804" y="399567"/>
                  </a:lnTo>
                  <a:lnTo>
                    <a:pt x="717804" y="464083"/>
                  </a:lnTo>
                  <a:lnTo>
                    <a:pt x="728954" y="464083"/>
                  </a:lnTo>
                  <a:lnTo>
                    <a:pt x="728954" y="387299"/>
                  </a:lnTo>
                  <a:close/>
                </a:path>
                <a:path w="1313179" h="465455">
                  <a:moveTo>
                    <a:pt x="758456" y="0"/>
                  </a:moveTo>
                  <a:lnTo>
                    <a:pt x="736511" y="0"/>
                  </a:lnTo>
                  <a:lnTo>
                    <a:pt x="736511" y="373608"/>
                  </a:lnTo>
                  <a:lnTo>
                    <a:pt x="758456" y="373608"/>
                  </a:lnTo>
                  <a:lnTo>
                    <a:pt x="758456" y="0"/>
                  </a:lnTo>
                  <a:close/>
                </a:path>
                <a:path w="1313179" h="465455">
                  <a:moveTo>
                    <a:pt x="782218" y="0"/>
                  </a:moveTo>
                  <a:lnTo>
                    <a:pt x="773074" y="0"/>
                  </a:lnTo>
                  <a:lnTo>
                    <a:pt x="773074" y="373608"/>
                  </a:lnTo>
                  <a:lnTo>
                    <a:pt x="782218" y="373608"/>
                  </a:lnTo>
                  <a:lnTo>
                    <a:pt x="782218" y="0"/>
                  </a:lnTo>
                  <a:close/>
                </a:path>
                <a:path w="1313179" h="465455">
                  <a:moveTo>
                    <a:pt x="828636" y="437375"/>
                  </a:moveTo>
                  <a:lnTo>
                    <a:pt x="818591" y="437375"/>
                  </a:lnTo>
                  <a:lnTo>
                    <a:pt x="818591" y="421220"/>
                  </a:lnTo>
                  <a:lnTo>
                    <a:pt x="808304" y="421220"/>
                  </a:lnTo>
                  <a:lnTo>
                    <a:pt x="808304" y="437375"/>
                  </a:lnTo>
                  <a:lnTo>
                    <a:pt x="788847" y="437375"/>
                  </a:lnTo>
                  <a:lnTo>
                    <a:pt x="812736" y="386689"/>
                  </a:lnTo>
                  <a:lnTo>
                    <a:pt x="801712" y="386689"/>
                  </a:lnTo>
                  <a:lnTo>
                    <a:pt x="778789" y="435444"/>
                  </a:lnTo>
                  <a:lnTo>
                    <a:pt x="778789" y="446811"/>
                  </a:lnTo>
                  <a:lnTo>
                    <a:pt x="808304" y="446811"/>
                  </a:lnTo>
                  <a:lnTo>
                    <a:pt x="808304" y="464070"/>
                  </a:lnTo>
                  <a:lnTo>
                    <a:pt x="818591" y="464070"/>
                  </a:lnTo>
                  <a:lnTo>
                    <a:pt x="818591" y="446811"/>
                  </a:lnTo>
                  <a:lnTo>
                    <a:pt x="828636" y="446811"/>
                  </a:lnTo>
                  <a:lnTo>
                    <a:pt x="828636" y="437375"/>
                  </a:lnTo>
                  <a:close/>
                </a:path>
                <a:path w="1313179" h="465455">
                  <a:moveTo>
                    <a:pt x="831545" y="0"/>
                  </a:moveTo>
                  <a:lnTo>
                    <a:pt x="797737" y="0"/>
                  </a:lnTo>
                  <a:lnTo>
                    <a:pt x="797737" y="373608"/>
                  </a:lnTo>
                  <a:lnTo>
                    <a:pt x="831545" y="373608"/>
                  </a:lnTo>
                  <a:lnTo>
                    <a:pt x="831545" y="0"/>
                  </a:lnTo>
                  <a:close/>
                </a:path>
                <a:path w="1313179" h="465455">
                  <a:moveTo>
                    <a:pt x="879983" y="0"/>
                  </a:moveTo>
                  <a:lnTo>
                    <a:pt x="858964" y="0"/>
                  </a:lnTo>
                  <a:lnTo>
                    <a:pt x="858964" y="373608"/>
                  </a:lnTo>
                  <a:lnTo>
                    <a:pt x="879983" y="373608"/>
                  </a:lnTo>
                  <a:lnTo>
                    <a:pt x="879983" y="0"/>
                  </a:lnTo>
                  <a:close/>
                </a:path>
                <a:path w="1313179" h="465455">
                  <a:moveTo>
                    <a:pt x="899833" y="387299"/>
                  </a:moveTo>
                  <a:lnTo>
                    <a:pt x="888187" y="387299"/>
                  </a:lnTo>
                  <a:lnTo>
                    <a:pt x="870077" y="402259"/>
                  </a:lnTo>
                  <a:lnTo>
                    <a:pt x="870077" y="415836"/>
                  </a:lnTo>
                  <a:lnTo>
                    <a:pt x="888695" y="399567"/>
                  </a:lnTo>
                  <a:lnTo>
                    <a:pt x="888695" y="464083"/>
                  </a:lnTo>
                  <a:lnTo>
                    <a:pt x="899833" y="464083"/>
                  </a:lnTo>
                  <a:lnTo>
                    <a:pt x="899833" y="387299"/>
                  </a:lnTo>
                  <a:close/>
                </a:path>
                <a:path w="1313179" h="465455">
                  <a:moveTo>
                    <a:pt x="928433" y="0"/>
                  </a:moveTo>
                  <a:lnTo>
                    <a:pt x="907402" y="0"/>
                  </a:lnTo>
                  <a:lnTo>
                    <a:pt x="907402" y="373608"/>
                  </a:lnTo>
                  <a:lnTo>
                    <a:pt x="928433" y="373608"/>
                  </a:lnTo>
                  <a:lnTo>
                    <a:pt x="928433" y="0"/>
                  </a:lnTo>
                  <a:close/>
                </a:path>
                <a:path w="1313179" h="465455">
                  <a:moveTo>
                    <a:pt x="953096" y="0"/>
                  </a:moveTo>
                  <a:lnTo>
                    <a:pt x="943952" y="0"/>
                  </a:lnTo>
                  <a:lnTo>
                    <a:pt x="943952" y="373608"/>
                  </a:lnTo>
                  <a:lnTo>
                    <a:pt x="953096" y="373608"/>
                  </a:lnTo>
                  <a:lnTo>
                    <a:pt x="953096" y="0"/>
                  </a:lnTo>
                  <a:close/>
                </a:path>
                <a:path w="1313179" h="465455">
                  <a:moveTo>
                    <a:pt x="989660" y="0"/>
                  </a:moveTo>
                  <a:lnTo>
                    <a:pt x="980516" y="0"/>
                  </a:lnTo>
                  <a:lnTo>
                    <a:pt x="980516" y="373608"/>
                  </a:lnTo>
                  <a:lnTo>
                    <a:pt x="989660" y="373608"/>
                  </a:lnTo>
                  <a:lnTo>
                    <a:pt x="989660" y="0"/>
                  </a:lnTo>
                  <a:close/>
                </a:path>
                <a:path w="1313179" h="465455">
                  <a:moveTo>
                    <a:pt x="1000252" y="450900"/>
                  </a:moveTo>
                  <a:lnTo>
                    <a:pt x="989228" y="423938"/>
                  </a:lnTo>
                  <a:lnTo>
                    <a:pt x="989228" y="447052"/>
                  </a:lnTo>
                  <a:lnTo>
                    <a:pt x="987920" y="450113"/>
                  </a:lnTo>
                  <a:lnTo>
                    <a:pt x="982700" y="454621"/>
                  </a:lnTo>
                  <a:lnTo>
                    <a:pt x="979043" y="455739"/>
                  </a:lnTo>
                  <a:lnTo>
                    <a:pt x="969772" y="455739"/>
                  </a:lnTo>
                  <a:lnTo>
                    <a:pt x="966139" y="454621"/>
                  </a:lnTo>
                  <a:lnTo>
                    <a:pt x="963523" y="452386"/>
                  </a:lnTo>
                  <a:lnTo>
                    <a:pt x="960907" y="450113"/>
                  </a:lnTo>
                  <a:lnTo>
                    <a:pt x="959599" y="447052"/>
                  </a:lnTo>
                  <a:lnTo>
                    <a:pt x="959599" y="439724"/>
                  </a:lnTo>
                  <a:lnTo>
                    <a:pt x="960729" y="436765"/>
                  </a:lnTo>
                  <a:lnTo>
                    <a:pt x="965225" y="431749"/>
                  </a:lnTo>
                  <a:lnTo>
                    <a:pt x="969022" y="429234"/>
                  </a:lnTo>
                  <a:lnTo>
                    <a:pt x="974394" y="426720"/>
                  </a:lnTo>
                  <a:lnTo>
                    <a:pt x="979792" y="429234"/>
                  </a:lnTo>
                  <a:lnTo>
                    <a:pt x="983602" y="431749"/>
                  </a:lnTo>
                  <a:lnTo>
                    <a:pt x="985837" y="434276"/>
                  </a:lnTo>
                  <a:lnTo>
                    <a:pt x="988110" y="436803"/>
                  </a:lnTo>
                  <a:lnTo>
                    <a:pt x="989215" y="439724"/>
                  </a:lnTo>
                  <a:lnTo>
                    <a:pt x="989228" y="447052"/>
                  </a:lnTo>
                  <a:lnTo>
                    <a:pt x="989228" y="423938"/>
                  </a:lnTo>
                  <a:lnTo>
                    <a:pt x="984186" y="421208"/>
                  </a:lnTo>
                  <a:lnTo>
                    <a:pt x="988377" y="418579"/>
                  </a:lnTo>
                  <a:lnTo>
                    <a:pt x="991311" y="415950"/>
                  </a:lnTo>
                  <a:lnTo>
                    <a:pt x="991501" y="415785"/>
                  </a:lnTo>
                  <a:lnTo>
                    <a:pt x="993648" y="412584"/>
                  </a:lnTo>
                  <a:lnTo>
                    <a:pt x="995565" y="409803"/>
                  </a:lnTo>
                  <a:lnTo>
                    <a:pt x="996505" y="406768"/>
                  </a:lnTo>
                  <a:lnTo>
                    <a:pt x="996581" y="397916"/>
                  </a:lnTo>
                  <a:lnTo>
                    <a:pt x="995324" y="395376"/>
                  </a:lnTo>
                  <a:lnTo>
                    <a:pt x="994587" y="393865"/>
                  </a:lnTo>
                  <a:lnTo>
                    <a:pt x="990549" y="390804"/>
                  </a:lnTo>
                  <a:lnTo>
                    <a:pt x="986561" y="387718"/>
                  </a:lnTo>
                  <a:lnTo>
                    <a:pt x="986015" y="387565"/>
                  </a:lnTo>
                  <a:lnTo>
                    <a:pt x="986015" y="401256"/>
                  </a:lnTo>
                  <a:lnTo>
                    <a:pt x="985951" y="406539"/>
                  </a:lnTo>
                  <a:lnTo>
                    <a:pt x="985050" y="408470"/>
                  </a:lnTo>
                  <a:lnTo>
                    <a:pt x="981011" y="412584"/>
                  </a:lnTo>
                  <a:lnTo>
                    <a:pt x="978128" y="414388"/>
                  </a:lnTo>
                  <a:lnTo>
                    <a:pt x="974394" y="415950"/>
                  </a:lnTo>
                  <a:lnTo>
                    <a:pt x="970635" y="414439"/>
                  </a:lnTo>
                  <a:lnTo>
                    <a:pt x="967765" y="412648"/>
                  </a:lnTo>
                  <a:lnTo>
                    <a:pt x="963777" y="408533"/>
                  </a:lnTo>
                  <a:lnTo>
                    <a:pt x="962901" y="406539"/>
                  </a:lnTo>
                  <a:lnTo>
                    <a:pt x="962787" y="401256"/>
                  </a:lnTo>
                  <a:lnTo>
                    <a:pt x="963828" y="399211"/>
                  </a:lnTo>
                  <a:lnTo>
                    <a:pt x="986015" y="401256"/>
                  </a:lnTo>
                  <a:lnTo>
                    <a:pt x="986015" y="387565"/>
                  </a:lnTo>
                  <a:lnTo>
                    <a:pt x="981163" y="386194"/>
                  </a:lnTo>
                  <a:lnTo>
                    <a:pt x="967600" y="386194"/>
                  </a:lnTo>
                  <a:lnTo>
                    <a:pt x="962228" y="387769"/>
                  </a:lnTo>
                  <a:lnTo>
                    <a:pt x="954252" y="394004"/>
                  </a:lnTo>
                  <a:lnTo>
                    <a:pt x="952258" y="398208"/>
                  </a:lnTo>
                  <a:lnTo>
                    <a:pt x="952258" y="406768"/>
                  </a:lnTo>
                  <a:lnTo>
                    <a:pt x="953274" y="409905"/>
                  </a:lnTo>
                  <a:lnTo>
                    <a:pt x="957389" y="415798"/>
                  </a:lnTo>
                  <a:lnTo>
                    <a:pt x="960488" y="418579"/>
                  </a:lnTo>
                  <a:lnTo>
                    <a:pt x="964641" y="421208"/>
                  </a:lnTo>
                  <a:lnTo>
                    <a:pt x="958888" y="424357"/>
                  </a:lnTo>
                  <a:lnTo>
                    <a:pt x="954849" y="427621"/>
                  </a:lnTo>
                  <a:lnTo>
                    <a:pt x="949820" y="434606"/>
                  </a:lnTo>
                  <a:lnTo>
                    <a:pt x="948575" y="438746"/>
                  </a:lnTo>
                  <a:lnTo>
                    <a:pt x="948575" y="450380"/>
                  </a:lnTo>
                  <a:lnTo>
                    <a:pt x="950823" y="455701"/>
                  </a:lnTo>
                  <a:lnTo>
                    <a:pt x="959827" y="463270"/>
                  </a:lnTo>
                  <a:lnTo>
                    <a:pt x="966190" y="465175"/>
                  </a:lnTo>
                  <a:lnTo>
                    <a:pt x="982611" y="465175"/>
                  </a:lnTo>
                  <a:lnTo>
                    <a:pt x="988999" y="463359"/>
                  </a:lnTo>
                  <a:lnTo>
                    <a:pt x="998004" y="456057"/>
                  </a:lnTo>
                  <a:lnTo>
                    <a:pt x="998143" y="455739"/>
                  </a:lnTo>
                  <a:lnTo>
                    <a:pt x="1000252" y="450900"/>
                  </a:lnTo>
                  <a:close/>
                </a:path>
                <a:path w="1313179" h="465455">
                  <a:moveTo>
                    <a:pt x="1038085" y="0"/>
                  </a:moveTo>
                  <a:lnTo>
                    <a:pt x="1028941" y="0"/>
                  </a:lnTo>
                  <a:lnTo>
                    <a:pt x="1028941" y="373608"/>
                  </a:lnTo>
                  <a:lnTo>
                    <a:pt x="1038085" y="373608"/>
                  </a:lnTo>
                  <a:lnTo>
                    <a:pt x="1038085" y="0"/>
                  </a:lnTo>
                  <a:close/>
                </a:path>
                <a:path w="1313179" h="465455">
                  <a:moveTo>
                    <a:pt x="1081316" y="429679"/>
                  </a:moveTo>
                  <a:lnTo>
                    <a:pt x="1078814" y="423748"/>
                  </a:lnTo>
                  <a:lnTo>
                    <a:pt x="1068819" y="414566"/>
                  </a:lnTo>
                  <a:lnTo>
                    <a:pt x="1062367" y="412280"/>
                  </a:lnTo>
                  <a:lnTo>
                    <a:pt x="1049235" y="412407"/>
                  </a:lnTo>
                  <a:lnTo>
                    <a:pt x="1050074" y="396481"/>
                  </a:lnTo>
                  <a:lnTo>
                    <a:pt x="1078992" y="396481"/>
                  </a:lnTo>
                  <a:lnTo>
                    <a:pt x="1078992" y="387299"/>
                  </a:lnTo>
                  <a:lnTo>
                    <a:pt x="1040549" y="387299"/>
                  </a:lnTo>
                  <a:lnTo>
                    <a:pt x="1038098" y="422567"/>
                  </a:lnTo>
                  <a:lnTo>
                    <a:pt x="1047610" y="421538"/>
                  </a:lnTo>
                  <a:lnTo>
                    <a:pt x="1056995" y="421462"/>
                  </a:lnTo>
                  <a:lnTo>
                    <a:pt x="1061732" y="422783"/>
                  </a:lnTo>
                  <a:lnTo>
                    <a:pt x="1068590" y="428142"/>
                  </a:lnTo>
                  <a:lnTo>
                    <a:pt x="1070305" y="431774"/>
                  </a:lnTo>
                  <a:lnTo>
                    <a:pt x="1070305" y="442442"/>
                  </a:lnTo>
                  <a:lnTo>
                    <a:pt x="1067803" y="447141"/>
                  </a:lnTo>
                  <a:lnTo>
                    <a:pt x="1057884" y="453834"/>
                  </a:lnTo>
                  <a:lnTo>
                    <a:pt x="1050912" y="455510"/>
                  </a:lnTo>
                  <a:lnTo>
                    <a:pt x="1041908" y="455510"/>
                  </a:lnTo>
                  <a:lnTo>
                    <a:pt x="1037844" y="455383"/>
                  </a:lnTo>
                  <a:lnTo>
                    <a:pt x="1037844" y="464934"/>
                  </a:lnTo>
                  <a:lnTo>
                    <a:pt x="1040777" y="464934"/>
                  </a:lnTo>
                  <a:lnTo>
                    <a:pt x="1049769" y="464464"/>
                  </a:lnTo>
                  <a:lnTo>
                    <a:pt x="1081316" y="445693"/>
                  </a:lnTo>
                  <a:lnTo>
                    <a:pt x="1081316" y="429679"/>
                  </a:lnTo>
                  <a:close/>
                </a:path>
                <a:path w="1313179" h="465455">
                  <a:moveTo>
                    <a:pt x="1099312" y="0"/>
                  </a:moveTo>
                  <a:lnTo>
                    <a:pt x="1065491" y="0"/>
                  </a:lnTo>
                  <a:lnTo>
                    <a:pt x="1065491" y="373608"/>
                  </a:lnTo>
                  <a:lnTo>
                    <a:pt x="1099312" y="373608"/>
                  </a:lnTo>
                  <a:lnTo>
                    <a:pt x="1099312" y="0"/>
                  </a:lnTo>
                  <a:close/>
                </a:path>
                <a:path w="1313179" h="465455">
                  <a:moveTo>
                    <a:pt x="1147749" y="0"/>
                  </a:moveTo>
                  <a:lnTo>
                    <a:pt x="1114844" y="0"/>
                  </a:lnTo>
                  <a:lnTo>
                    <a:pt x="1114844" y="373608"/>
                  </a:lnTo>
                  <a:lnTo>
                    <a:pt x="1147749" y="373608"/>
                  </a:lnTo>
                  <a:lnTo>
                    <a:pt x="1147749" y="0"/>
                  </a:lnTo>
                  <a:close/>
                </a:path>
                <a:path w="1313179" h="465455">
                  <a:moveTo>
                    <a:pt x="1171143" y="416687"/>
                  </a:moveTo>
                  <a:lnTo>
                    <a:pt x="1163129" y="390512"/>
                  </a:lnTo>
                  <a:lnTo>
                    <a:pt x="1161630" y="389039"/>
                  </a:lnTo>
                  <a:lnTo>
                    <a:pt x="1160068" y="388277"/>
                  </a:lnTo>
                  <a:lnTo>
                    <a:pt x="1160068" y="434340"/>
                  </a:lnTo>
                  <a:lnTo>
                    <a:pt x="1159814" y="439369"/>
                  </a:lnTo>
                  <a:lnTo>
                    <a:pt x="1158570" y="448411"/>
                  </a:lnTo>
                  <a:lnTo>
                    <a:pt x="1157630" y="451472"/>
                  </a:lnTo>
                  <a:lnTo>
                    <a:pt x="1156347" y="453059"/>
                  </a:lnTo>
                  <a:lnTo>
                    <a:pt x="1155598" y="454025"/>
                  </a:lnTo>
                  <a:lnTo>
                    <a:pt x="1154391" y="454710"/>
                  </a:lnTo>
                  <a:lnTo>
                    <a:pt x="1151115" y="455549"/>
                  </a:lnTo>
                  <a:lnTo>
                    <a:pt x="1148638" y="455752"/>
                  </a:lnTo>
                  <a:lnTo>
                    <a:pt x="1140993" y="455752"/>
                  </a:lnTo>
                  <a:lnTo>
                    <a:pt x="1138110" y="455434"/>
                  </a:lnTo>
                  <a:lnTo>
                    <a:pt x="1135011" y="454101"/>
                  </a:lnTo>
                  <a:lnTo>
                    <a:pt x="1133894" y="452869"/>
                  </a:lnTo>
                  <a:lnTo>
                    <a:pt x="1133182" y="451104"/>
                  </a:lnTo>
                  <a:lnTo>
                    <a:pt x="1132268" y="449021"/>
                  </a:lnTo>
                  <a:lnTo>
                    <a:pt x="1130566" y="416687"/>
                  </a:lnTo>
                  <a:lnTo>
                    <a:pt x="1130757" y="412686"/>
                  </a:lnTo>
                  <a:lnTo>
                    <a:pt x="1141603" y="395020"/>
                  </a:lnTo>
                  <a:lnTo>
                    <a:pt x="1148981" y="395020"/>
                  </a:lnTo>
                  <a:lnTo>
                    <a:pt x="1160068" y="434340"/>
                  </a:lnTo>
                  <a:lnTo>
                    <a:pt x="1160068" y="388277"/>
                  </a:lnTo>
                  <a:lnTo>
                    <a:pt x="1159357" y="387921"/>
                  </a:lnTo>
                  <a:lnTo>
                    <a:pt x="1153414" y="386435"/>
                  </a:lnTo>
                  <a:lnTo>
                    <a:pt x="1149692" y="386080"/>
                  </a:lnTo>
                  <a:lnTo>
                    <a:pt x="1140231" y="386080"/>
                  </a:lnTo>
                  <a:lnTo>
                    <a:pt x="1119492" y="434340"/>
                  </a:lnTo>
                  <a:lnTo>
                    <a:pt x="1120038" y="440994"/>
                  </a:lnTo>
                  <a:lnTo>
                    <a:pt x="1140231" y="465188"/>
                  </a:lnTo>
                  <a:lnTo>
                    <a:pt x="1150289" y="465188"/>
                  </a:lnTo>
                  <a:lnTo>
                    <a:pt x="1166926" y="455752"/>
                  </a:lnTo>
                  <a:lnTo>
                    <a:pt x="1168273" y="452488"/>
                  </a:lnTo>
                  <a:lnTo>
                    <a:pt x="1169454" y="446722"/>
                  </a:lnTo>
                  <a:lnTo>
                    <a:pt x="1170546" y="441528"/>
                  </a:lnTo>
                  <a:lnTo>
                    <a:pt x="1170609" y="440994"/>
                  </a:lnTo>
                  <a:lnTo>
                    <a:pt x="1171143" y="434340"/>
                  </a:lnTo>
                  <a:lnTo>
                    <a:pt x="1171143" y="416687"/>
                  </a:lnTo>
                  <a:close/>
                </a:path>
                <a:path w="1313179" h="465455">
                  <a:moveTo>
                    <a:pt x="1184300" y="0"/>
                  </a:moveTo>
                  <a:lnTo>
                    <a:pt x="1175169" y="0"/>
                  </a:lnTo>
                  <a:lnTo>
                    <a:pt x="1175169" y="373608"/>
                  </a:lnTo>
                  <a:lnTo>
                    <a:pt x="1184300" y="373608"/>
                  </a:lnTo>
                  <a:lnTo>
                    <a:pt x="1184300" y="0"/>
                  </a:lnTo>
                  <a:close/>
                </a:path>
                <a:path w="1313179" h="465455">
                  <a:moveTo>
                    <a:pt x="1208976" y="0"/>
                  </a:moveTo>
                  <a:lnTo>
                    <a:pt x="1199832" y="0"/>
                  </a:lnTo>
                  <a:lnTo>
                    <a:pt x="1199832" y="446709"/>
                  </a:lnTo>
                  <a:lnTo>
                    <a:pt x="1208976" y="446709"/>
                  </a:lnTo>
                  <a:lnTo>
                    <a:pt x="1208976" y="0"/>
                  </a:lnTo>
                  <a:close/>
                </a:path>
                <a:path w="1313179" h="465455">
                  <a:moveTo>
                    <a:pt x="1233639" y="0"/>
                  </a:moveTo>
                  <a:lnTo>
                    <a:pt x="1224508" y="0"/>
                  </a:lnTo>
                  <a:lnTo>
                    <a:pt x="1224508" y="446709"/>
                  </a:lnTo>
                  <a:lnTo>
                    <a:pt x="1233639" y="446709"/>
                  </a:lnTo>
                  <a:lnTo>
                    <a:pt x="1233639" y="0"/>
                  </a:lnTo>
                  <a:close/>
                </a:path>
                <a:path w="1313179" h="465455">
                  <a:moveTo>
                    <a:pt x="1312849" y="423392"/>
                  </a:moveTo>
                  <a:lnTo>
                    <a:pt x="1261910" y="389255"/>
                  </a:lnTo>
                  <a:lnTo>
                    <a:pt x="1261910" y="401980"/>
                  </a:lnTo>
                  <a:lnTo>
                    <a:pt x="1298003" y="425132"/>
                  </a:lnTo>
                  <a:lnTo>
                    <a:pt x="1261910" y="448271"/>
                  </a:lnTo>
                  <a:lnTo>
                    <a:pt x="1261910" y="461137"/>
                  </a:lnTo>
                  <a:lnTo>
                    <a:pt x="1312849" y="426923"/>
                  </a:lnTo>
                  <a:lnTo>
                    <a:pt x="1312849" y="4233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6" name="object 3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38638" y="1234617"/>
            <a:ext cx="303738" cy="669950"/>
          </a:xfrm>
          <a:prstGeom prst="rect">
            <a:avLst/>
          </a:prstGeom>
        </p:spPr>
      </p:pic>
      <p:pic>
        <p:nvPicPr>
          <p:cNvPr id="37" name="object 3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295647" y="739572"/>
            <a:ext cx="769442" cy="1159776"/>
          </a:xfrm>
          <a:prstGeom prst="rect">
            <a:avLst/>
          </a:prstGeom>
        </p:spPr>
      </p:pic>
      <p:pic>
        <p:nvPicPr>
          <p:cNvPr id="38" name="object 3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538062" y="799287"/>
            <a:ext cx="558692" cy="1102309"/>
          </a:xfrm>
          <a:prstGeom prst="rect">
            <a:avLst/>
          </a:prstGeom>
        </p:spPr>
      </p:pic>
      <p:pic>
        <p:nvPicPr>
          <p:cNvPr id="39" name="object 3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728597" y="4403509"/>
            <a:ext cx="323796" cy="714184"/>
          </a:xfrm>
          <a:prstGeom prst="rect">
            <a:avLst/>
          </a:prstGeom>
        </p:spPr>
      </p:pic>
      <p:pic>
        <p:nvPicPr>
          <p:cNvPr id="40" name="object 4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746420" y="7239584"/>
            <a:ext cx="556091" cy="1097813"/>
          </a:xfrm>
          <a:prstGeom prst="rect">
            <a:avLst/>
          </a:prstGeom>
        </p:spPr>
      </p:pic>
      <p:pic>
        <p:nvPicPr>
          <p:cNvPr id="41" name="object 41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402650" y="4441939"/>
            <a:ext cx="300053" cy="661771"/>
          </a:xfrm>
          <a:prstGeom prst="rect">
            <a:avLst/>
          </a:prstGeom>
        </p:spPr>
      </p:pic>
      <p:sp>
        <p:nvSpPr>
          <p:cNvPr id="42" name="object 42"/>
          <p:cNvSpPr/>
          <p:nvPr/>
        </p:nvSpPr>
        <p:spPr>
          <a:xfrm>
            <a:off x="181404" y="2002279"/>
            <a:ext cx="1738630" cy="1908175"/>
          </a:xfrm>
          <a:custGeom>
            <a:avLst/>
            <a:gdLst/>
            <a:ahLst/>
            <a:cxnLst/>
            <a:rect l="l" t="t" r="r" b="b"/>
            <a:pathLst>
              <a:path w="1738630" h="19081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6000"/>
                </a:lnTo>
                <a:lnTo>
                  <a:pt x="1124" y="1877623"/>
                </a:lnTo>
                <a:lnTo>
                  <a:pt x="8999" y="1898997"/>
                </a:lnTo>
                <a:lnTo>
                  <a:pt x="30373" y="1906872"/>
                </a:lnTo>
                <a:lnTo>
                  <a:pt x="71996" y="1907997"/>
                </a:lnTo>
                <a:lnTo>
                  <a:pt x="1666595" y="1907997"/>
                </a:lnTo>
                <a:lnTo>
                  <a:pt x="1708218" y="1906872"/>
                </a:lnTo>
                <a:lnTo>
                  <a:pt x="1729592" y="1898997"/>
                </a:lnTo>
                <a:lnTo>
                  <a:pt x="1737466" y="1877623"/>
                </a:lnTo>
                <a:lnTo>
                  <a:pt x="1738591" y="183600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500077" y="2077036"/>
            <a:ext cx="109029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7320" marR="5080" indent="-135255">
              <a:lnSpc>
                <a:spcPct val="107700"/>
              </a:lnSpc>
              <a:spcBef>
                <a:spcPts val="100"/>
              </a:spcBef>
            </a:pPr>
            <a:r>
              <a:rPr sz="1000" b="1" spc="25" dirty="0">
                <a:latin typeface="Trebuchet MS"/>
                <a:cs typeface="Trebuchet MS"/>
              </a:rPr>
              <a:t>MANGO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44" name="object 44"/>
          <p:cNvGraphicFramePr>
            <a:graphicFrameLocks noGrp="1"/>
          </p:cNvGraphicFramePr>
          <p:nvPr/>
        </p:nvGraphicFramePr>
        <p:xfrm>
          <a:off x="288700" y="3061180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ZG-MAN-T200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6009615142529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6009615142536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5" name="object 45"/>
          <p:cNvSpPr/>
          <p:nvPr/>
        </p:nvSpPr>
        <p:spPr>
          <a:xfrm>
            <a:off x="5635053" y="2002279"/>
            <a:ext cx="1738630" cy="1908175"/>
          </a:xfrm>
          <a:custGeom>
            <a:avLst/>
            <a:gdLst/>
            <a:ahLst/>
            <a:cxnLst/>
            <a:rect l="l" t="t" r="r" b="b"/>
            <a:pathLst>
              <a:path w="1738629" h="19081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6000"/>
                </a:lnTo>
                <a:lnTo>
                  <a:pt x="1124" y="1877623"/>
                </a:lnTo>
                <a:lnTo>
                  <a:pt x="8999" y="1898997"/>
                </a:lnTo>
                <a:lnTo>
                  <a:pt x="30373" y="1906872"/>
                </a:lnTo>
                <a:lnTo>
                  <a:pt x="71996" y="1907997"/>
                </a:lnTo>
                <a:lnTo>
                  <a:pt x="1666595" y="1907997"/>
                </a:lnTo>
                <a:lnTo>
                  <a:pt x="1708218" y="1906872"/>
                </a:lnTo>
                <a:lnTo>
                  <a:pt x="1729592" y="1898997"/>
                </a:lnTo>
                <a:lnTo>
                  <a:pt x="1737466" y="1877623"/>
                </a:lnTo>
                <a:lnTo>
                  <a:pt x="1738591" y="183600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5982063" y="2077036"/>
            <a:ext cx="1033780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9380" marR="5080" indent="-107314">
              <a:lnSpc>
                <a:spcPct val="1077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G</a:t>
            </a:r>
            <a:r>
              <a:rPr sz="1000" b="1" spc="-45" dirty="0">
                <a:latin typeface="Trebuchet MS"/>
                <a:cs typeface="Trebuchet MS"/>
              </a:rPr>
              <a:t>UA</a:t>
            </a:r>
            <a:r>
              <a:rPr sz="1000" b="1" spc="-70" dirty="0">
                <a:latin typeface="Trebuchet MS"/>
                <a:cs typeface="Trebuchet MS"/>
              </a:rPr>
              <a:t>V</a:t>
            </a:r>
            <a:r>
              <a:rPr sz="1000" b="1" spc="15" dirty="0">
                <a:latin typeface="Trebuchet MS"/>
                <a:cs typeface="Trebuchet MS"/>
              </a:rPr>
              <a:t>A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47" name="object 47"/>
          <p:cNvGraphicFramePr>
            <a:graphicFrameLocks noGrp="1"/>
          </p:cNvGraphicFramePr>
          <p:nvPr/>
        </p:nvGraphicFramePr>
        <p:xfrm>
          <a:off x="5742350" y="3061180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ZG-GUA-T200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6009615142499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6009615142505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8" name="object 48"/>
          <p:cNvSpPr/>
          <p:nvPr/>
        </p:nvSpPr>
        <p:spPr>
          <a:xfrm>
            <a:off x="5645684" y="5198450"/>
            <a:ext cx="1738630" cy="1908175"/>
          </a:xfrm>
          <a:custGeom>
            <a:avLst/>
            <a:gdLst/>
            <a:ahLst/>
            <a:cxnLst/>
            <a:rect l="l" t="t" r="r" b="b"/>
            <a:pathLst>
              <a:path w="1738629" h="19081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6000"/>
                </a:lnTo>
                <a:lnTo>
                  <a:pt x="1124" y="1877623"/>
                </a:lnTo>
                <a:lnTo>
                  <a:pt x="8999" y="1898997"/>
                </a:lnTo>
                <a:lnTo>
                  <a:pt x="30373" y="1906872"/>
                </a:lnTo>
                <a:lnTo>
                  <a:pt x="71996" y="1907997"/>
                </a:lnTo>
                <a:lnTo>
                  <a:pt x="1666595" y="1907997"/>
                </a:lnTo>
                <a:lnTo>
                  <a:pt x="1708218" y="1906872"/>
                </a:lnTo>
                <a:lnTo>
                  <a:pt x="1729592" y="1898997"/>
                </a:lnTo>
                <a:lnTo>
                  <a:pt x="1737466" y="1877623"/>
                </a:lnTo>
                <a:lnTo>
                  <a:pt x="1738591" y="183600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 txBox="1"/>
          <p:nvPr/>
        </p:nvSpPr>
        <p:spPr>
          <a:xfrm>
            <a:off x="6006976" y="5260508"/>
            <a:ext cx="1005205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4775" marR="5080" indent="-92710">
              <a:lnSpc>
                <a:spcPct val="1077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BER</a:t>
            </a:r>
            <a:r>
              <a:rPr sz="1000" b="1" spc="-45" dirty="0">
                <a:latin typeface="Trebuchet MS"/>
                <a:cs typeface="Trebuchet MS"/>
              </a:rPr>
              <a:t>R</a:t>
            </a:r>
            <a:r>
              <a:rPr sz="1000" b="1" spc="-20" dirty="0">
                <a:latin typeface="Trebuchet MS"/>
                <a:cs typeface="Trebuchet MS"/>
              </a:rPr>
              <a:t>Y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0" name="object 50"/>
          <p:cNvGraphicFramePr>
            <a:graphicFrameLocks noGrp="1"/>
          </p:cNvGraphicFramePr>
          <p:nvPr/>
        </p:nvGraphicFramePr>
        <p:xfrm>
          <a:off x="5752981" y="6257351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ZG-BER-T200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6009615142468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6009615142475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1" name="object 51"/>
          <p:cNvSpPr/>
          <p:nvPr/>
        </p:nvSpPr>
        <p:spPr>
          <a:xfrm>
            <a:off x="2013379" y="5204800"/>
            <a:ext cx="1738630" cy="1908175"/>
          </a:xfrm>
          <a:custGeom>
            <a:avLst/>
            <a:gdLst/>
            <a:ahLst/>
            <a:cxnLst/>
            <a:rect l="l" t="t" r="r" b="b"/>
            <a:pathLst>
              <a:path w="1738629" h="19081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6000"/>
                </a:lnTo>
                <a:lnTo>
                  <a:pt x="1124" y="1877623"/>
                </a:lnTo>
                <a:lnTo>
                  <a:pt x="8999" y="1898997"/>
                </a:lnTo>
                <a:lnTo>
                  <a:pt x="30373" y="1906872"/>
                </a:lnTo>
                <a:lnTo>
                  <a:pt x="71996" y="1907997"/>
                </a:lnTo>
                <a:lnTo>
                  <a:pt x="1666595" y="1907997"/>
                </a:lnTo>
                <a:lnTo>
                  <a:pt x="1708218" y="1906872"/>
                </a:lnTo>
                <a:lnTo>
                  <a:pt x="1729592" y="1898997"/>
                </a:lnTo>
                <a:lnTo>
                  <a:pt x="1737466" y="1877623"/>
                </a:lnTo>
                <a:lnTo>
                  <a:pt x="1738591" y="183600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 txBox="1"/>
          <p:nvPr/>
        </p:nvSpPr>
        <p:spPr>
          <a:xfrm>
            <a:off x="2235851" y="5266858"/>
            <a:ext cx="1282700" cy="3536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43840" marR="5080" indent="-231775">
              <a:lnSpc>
                <a:spcPct val="1077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RED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GRAPE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LONG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LIFE  </a:t>
            </a:r>
            <a:r>
              <a:rPr sz="1000" b="1" spc="-50" dirty="0">
                <a:latin typeface="Trebuchet MS"/>
                <a:cs typeface="Trebuchet MS"/>
              </a:rPr>
              <a:t>FRUIT</a:t>
            </a:r>
            <a:r>
              <a:rPr sz="1000" b="1" spc="-4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NEC</a:t>
            </a:r>
            <a:r>
              <a:rPr sz="1000" b="1" spc="-110" dirty="0">
                <a:latin typeface="Trebuchet MS"/>
                <a:cs typeface="Trebuchet MS"/>
              </a:rPr>
              <a:t>T</a:t>
            </a:r>
            <a:r>
              <a:rPr sz="1000" b="1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3" name="object 53"/>
          <p:cNvGraphicFramePr>
            <a:graphicFrameLocks noGrp="1"/>
          </p:cNvGraphicFramePr>
          <p:nvPr/>
        </p:nvGraphicFramePr>
        <p:xfrm>
          <a:off x="2120675" y="6263701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ZG-RED-T200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16009615144650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16009615144735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54" name="object 54"/>
          <p:cNvGrpSpPr/>
          <p:nvPr/>
        </p:nvGrpSpPr>
        <p:grpSpPr>
          <a:xfrm>
            <a:off x="374434" y="2509799"/>
            <a:ext cx="1351280" cy="501015"/>
            <a:chOff x="374434" y="2509799"/>
            <a:chExt cx="1351280" cy="501015"/>
          </a:xfrm>
        </p:grpSpPr>
        <p:sp>
          <p:nvSpPr>
            <p:cNvPr id="55" name="object 55"/>
            <p:cNvSpPr/>
            <p:nvPr/>
          </p:nvSpPr>
          <p:spPr>
            <a:xfrm>
              <a:off x="374434" y="2509799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80" h="501014">
                  <a:moveTo>
                    <a:pt x="1351127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1127" y="500659"/>
                  </a:lnTo>
                  <a:lnTo>
                    <a:pt x="1351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95541" y="2509799"/>
              <a:ext cx="1313180" cy="469900"/>
            </a:xfrm>
            <a:custGeom>
              <a:avLst/>
              <a:gdLst/>
              <a:ahLst/>
              <a:cxnLst/>
              <a:rect l="l" t="t" r="r" b="b"/>
              <a:pathLst>
                <a:path w="1313180" h="469900">
                  <a:moveTo>
                    <a:pt x="51689" y="436892"/>
                  </a:moveTo>
                  <a:lnTo>
                    <a:pt x="49415" y="431101"/>
                  </a:lnTo>
                  <a:lnTo>
                    <a:pt x="47205" y="428840"/>
                  </a:lnTo>
                  <a:lnTo>
                    <a:pt x="40652" y="422122"/>
                  </a:lnTo>
                  <a:lnTo>
                    <a:pt x="40652" y="439343"/>
                  </a:lnTo>
                  <a:lnTo>
                    <a:pt x="40614" y="449135"/>
                  </a:lnTo>
                  <a:lnTo>
                    <a:pt x="39370" y="452932"/>
                  </a:lnTo>
                  <a:lnTo>
                    <a:pt x="36804" y="455803"/>
                  </a:lnTo>
                  <a:lnTo>
                    <a:pt x="34239" y="458635"/>
                  </a:lnTo>
                  <a:lnTo>
                    <a:pt x="30657" y="460057"/>
                  </a:lnTo>
                  <a:lnTo>
                    <a:pt x="21475" y="460057"/>
                  </a:lnTo>
                  <a:lnTo>
                    <a:pt x="17805" y="458635"/>
                  </a:lnTo>
                  <a:lnTo>
                    <a:pt x="15087" y="455803"/>
                  </a:lnTo>
                  <a:lnTo>
                    <a:pt x="12369" y="452932"/>
                  </a:lnTo>
                  <a:lnTo>
                    <a:pt x="11036" y="449135"/>
                  </a:lnTo>
                  <a:lnTo>
                    <a:pt x="11150" y="439343"/>
                  </a:lnTo>
                  <a:lnTo>
                    <a:pt x="40652" y="439343"/>
                  </a:lnTo>
                  <a:lnTo>
                    <a:pt x="40652" y="422122"/>
                  </a:lnTo>
                  <a:lnTo>
                    <a:pt x="40373" y="421830"/>
                  </a:lnTo>
                  <a:lnTo>
                    <a:pt x="39128" y="421322"/>
                  </a:lnTo>
                  <a:lnTo>
                    <a:pt x="34709" y="419531"/>
                  </a:lnTo>
                  <a:lnTo>
                    <a:pt x="26250" y="419531"/>
                  </a:lnTo>
                  <a:lnTo>
                    <a:pt x="24638" y="419671"/>
                  </a:lnTo>
                  <a:lnTo>
                    <a:pt x="21463" y="420281"/>
                  </a:lnTo>
                  <a:lnTo>
                    <a:pt x="19913" y="420725"/>
                  </a:lnTo>
                  <a:lnTo>
                    <a:pt x="18389" y="421322"/>
                  </a:lnTo>
                  <a:lnTo>
                    <a:pt x="22733" y="415137"/>
                  </a:lnTo>
                  <a:lnTo>
                    <a:pt x="27051" y="409651"/>
                  </a:lnTo>
                  <a:lnTo>
                    <a:pt x="35572" y="399999"/>
                  </a:lnTo>
                  <a:lnTo>
                    <a:pt x="40081" y="395503"/>
                  </a:lnTo>
                  <a:lnTo>
                    <a:pt x="44831" y="391363"/>
                  </a:lnTo>
                  <a:lnTo>
                    <a:pt x="30835" y="391363"/>
                  </a:lnTo>
                  <a:lnTo>
                    <a:pt x="2501" y="427101"/>
                  </a:lnTo>
                  <a:lnTo>
                    <a:pt x="0" y="435127"/>
                  </a:lnTo>
                  <a:lnTo>
                    <a:pt x="0" y="450938"/>
                  </a:lnTo>
                  <a:lnTo>
                    <a:pt x="2374" y="457441"/>
                  </a:lnTo>
                  <a:lnTo>
                    <a:pt x="11861" y="467182"/>
                  </a:lnTo>
                  <a:lnTo>
                    <a:pt x="18186" y="469607"/>
                  </a:lnTo>
                  <a:lnTo>
                    <a:pt x="33680" y="469607"/>
                  </a:lnTo>
                  <a:lnTo>
                    <a:pt x="39827" y="467220"/>
                  </a:lnTo>
                  <a:lnTo>
                    <a:pt x="46964" y="460057"/>
                  </a:lnTo>
                  <a:lnTo>
                    <a:pt x="49314" y="457682"/>
                  </a:lnTo>
                  <a:lnTo>
                    <a:pt x="51689" y="451510"/>
                  </a:lnTo>
                  <a:lnTo>
                    <a:pt x="51689" y="436892"/>
                  </a:lnTo>
                  <a:close/>
                </a:path>
                <a:path w="1313180" h="469900">
                  <a:moveTo>
                    <a:pt x="88582" y="0"/>
                  </a:moveTo>
                  <a:lnTo>
                    <a:pt x="78549" y="0"/>
                  </a:lnTo>
                  <a:lnTo>
                    <a:pt x="78549" y="451383"/>
                  </a:lnTo>
                  <a:lnTo>
                    <a:pt x="88582" y="451383"/>
                  </a:lnTo>
                  <a:lnTo>
                    <a:pt x="88582" y="0"/>
                  </a:lnTo>
                  <a:close/>
                </a:path>
                <a:path w="1313180" h="469900">
                  <a:moveTo>
                    <a:pt x="112356" y="0"/>
                  </a:moveTo>
                  <a:lnTo>
                    <a:pt x="103212" y="0"/>
                  </a:lnTo>
                  <a:lnTo>
                    <a:pt x="103212" y="451383"/>
                  </a:lnTo>
                  <a:lnTo>
                    <a:pt x="112356" y="451383"/>
                  </a:lnTo>
                  <a:lnTo>
                    <a:pt x="112356" y="0"/>
                  </a:lnTo>
                  <a:close/>
                </a:path>
                <a:path w="1313180" h="469900">
                  <a:moveTo>
                    <a:pt x="173596" y="12"/>
                  </a:moveTo>
                  <a:lnTo>
                    <a:pt x="151663" y="12"/>
                  </a:lnTo>
                  <a:lnTo>
                    <a:pt x="151663" y="378269"/>
                  </a:lnTo>
                  <a:lnTo>
                    <a:pt x="173596" y="378269"/>
                  </a:lnTo>
                  <a:lnTo>
                    <a:pt x="173596" y="12"/>
                  </a:lnTo>
                  <a:close/>
                </a:path>
                <a:path w="1313180" h="469900">
                  <a:moveTo>
                    <a:pt x="184188" y="421360"/>
                  </a:moveTo>
                  <a:lnTo>
                    <a:pt x="176187" y="395173"/>
                  </a:lnTo>
                  <a:lnTo>
                    <a:pt x="174675" y="393712"/>
                  </a:lnTo>
                  <a:lnTo>
                    <a:pt x="173113" y="392938"/>
                  </a:lnTo>
                  <a:lnTo>
                    <a:pt x="173113" y="439013"/>
                  </a:lnTo>
                  <a:lnTo>
                    <a:pt x="172847" y="444030"/>
                  </a:lnTo>
                  <a:lnTo>
                    <a:pt x="165798" y="459790"/>
                  </a:lnTo>
                  <a:lnTo>
                    <a:pt x="164172" y="460222"/>
                  </a:lnTo>
                  <a:lnTo>
                    <a:pt x="161683" y="460425"/>
                  </a:lnTo>
                  <a:lnTo>
                    <a:pt x="154038" y="460425"/>
                  </a:lnTo>
                  <a:lnTo>
                    <a:pt x="151155" y="460095"/>
                  </a:lnTo>
                  <a:lnTo>
                    <a:pt x="148056" y="458774"/>
                  </a:lnTo>
                  <a:lnTo>
                    <a:pt x="146939" y="457542"/>
                  </a:lnTo>
                  <a:lnTo>
                    <a:pt x="146227" y="455764"/>
                  </a:lnTo>
                  <a:lnTo>
                    <a:pt x="145313" y="453682"/>
                  </a:lnTo>
                  <a:lnTo>
                    <a:pt x="144640" y="450507"/>
                  </a:lnTo>
                  <a:lnTo>
                    <a:pt x="143751" y="441896"/>
                  </a:lnTo>
                  <a:lnTo>
                    <a:pt x="143637" y="439013"/>
                  </a:lnTo>
                  <a:lnTo>
                    <a:pt x="143624" y="421360"/>
                  </a:lnTo>
                  <a:lnTo>
                    <a:pt x="143802" y="417360"/>
                  </a:lnTo>
                  <a:lnTo>
                    <a:pt x="144348" y="412991"/>
                  </a:lnTo>
                  <a:lnTo>
                    <a:pt x="144881" y="408546"/>
                  </a:lnTo>
                  <a:lnTo>
                    <a:pt x="154660" y="399681"/>
                  </a:lnTo>
                  <a:lnTo>
                    <a:pt x="162026" y="399681"/>
                  </a:lnTo>
                  <a:lnTo>
                    <a:pt x="173113" y="439013"/>
                  </a:lnTo>
                  <a:lnTo>
                    <a:pt x="173113" y="392938"/>
                  </a:lnTo>
                  <a:lnTo>
                    <a:pt x="172415" y="392582"/>
                  </a:lnTo>
                  <a:lnTo>
                    <a:pt x="166458" y="391109"/>
                  </a:lnTo>
                  <a:lnTo>
                    <a:pt x="162737" y="390740"/>
                  </a:lnTo>
                  <a:lnTo>
                    <a:pt x="153276" y="390740"/>
                  </a:lnTo>
                  <a:lnTo>
                    <a:pt x="132537" y="439013"/>
                  </a:lnTo>
                  <a:lnTo>
                    <a:pt x="133083" y="445668"/>
                  </a:lnTo>
                  <a:lnTo>
                    <a:pt x="153276" y="469849"/>
                  </a:lnTo>
                  <a:lnTo>
                    <a:pt x="163322" y="469849"/>
                  </a:lnTo>
                  <a:lnTo>
                    <a:pt x="182448" y="451612"/>
                  </a:lnTo>
                  <a:lnTo>
                    <a:pt x="183616" y="446074"/>
                  </a:lnTo>
                  <a:lnTo>
                    <a:pt x="184188" y="439013"/>
                  </a:lnTo>
                  <a:lnTo>
                    <a:pt x="184188" y="421360"/>
                  </a:lnTo>
                  <a:close/>
                </a:path>
                <a:path w="1313180" h="469900">
                  <a:moveTo>
                    <a:pt x="198259" y="12"/>
                  </a:moveTo>
                  <a:lnTo>
                    <a:pt x="189128" y="12"/>
                  </a:lnTo>
                  <a:lnTo>
                    <a:pt x="189128" y="378269"/>
                  </a:lnTo>
                  <a:lnTo>
                    <a:pt x="198259" y="378269"/>
                  </a:lnTo>
                  <a:lnTo>
                    <a:pt x="198259" y="12"/>
                  </a:lnTo>
                  <a:close/>
                </a:path>
                <a:path w="1313180" h="469900">
                  <a:moveTo>
                    <a:pt x="222021" y="12"/>
                  </a:moveTo>
                  <a:lnTo>
                    <a:pt x="212890" y="12"/>
                  </a:lnTo>
                  <a:lnTo>
                    <a:pt x="212890" y="378269"/>
                  </a:lnTo>
                  <a:lnTo>
                    <a:pt x="222021" y="378269"/>
                  </a:lnTo>
                  <a:lnTo>
                    <a:pt x="222021" y="12"/>
                  </a:lnTo>
                  <a:close/>
                </a:path>
                <a:path w="1313180" h="469900">
                  <a:moveTo>
                    <a:pt x="269189" y="421360"/>
                  </a:moveTo>
                  <a:lnTo>
                    <a:pt x="268503" y="413829"/>
                  </a:lnTo>
                  <a:lnTo>
                    <a:pt x="265772" y="401853"/>
                  </a:lnTo>
                  <a:lnTo>
                    <a:pt x="264756" y="399681"/>
                  </a:lnTo>
                  <a:lnTo>
                    <a:pt x="263817" y="397649"/>
                  </a:lnTo>
                  <a:lnTo>
                    <a:pt x="261175" y="395173"/>
                  </a:lnTo>
                  <a:lnTo>
                    <a:pt x="259676" y="393712"/>
                  </a:lnTo>
                  <a:lnTo>
                    <a:pt x="258102" y="392938"/>
                  </a:lnTo>
                  <a:lnTo>
                    <a:pt x="258102" y="439013"/>
                  </a:lnTo>
                  <a:lnTo>
                    <a:pt x="257848" y="444030"/>
                  </a:lnTo>
                  <a:lnTo>
                    <a:pt x="246684" y="460425"/>
                  </a:lnTo>
                  <a:lnTo>
                    <a:pt x="239039" y="460425"/>
                  </a:lnTo>
                  <a:lnTo>
                    <a:pt x="236143" y="460095"/>
                  </a:lnTo>
                  <a:lnTo>
                    <a:pt x="233057" y="458774"/>
                  </a:lnTo>
                  <a:lnTo>
                    <a:pt x="231940" y="457542"/>
                  </a:lnTo>
                  <a:lnTo>
                    <a:pt x="231228" y="455764"/>
                  </a:lnTo>
                  <a:lnTo>
                    <a:pt x="230314" y="453682"/>
                  </a:lnTo>
                  <a:lnTo>
                    <a:pt x="229628" y="450507"/>
                  </a:lnTo>
                  <a:lnTo>
                    <a:pt x="228765" y="441896"/>
                  </a:lnTo>
                  <a:lnTo>
                    <a:pt x="228638" y="439013"/>
                  </a:lnTo>
                  <a:lnTo>
                    <a:pt x="228612" y="421360"/>
                  </a:lnTo>
                  <a:lnTo>
                    <a:pt x="228790" y="417360"/>
                  </a:lnTo>
                  <a:lnTo>
                    <a:pt x="239649" y="399681"/>
                  </a:lnTo>
                  <a:lnTo>
                    <a:pt x="247015" y="399681"/>
                  </a:lnTo>
                  <a:lnTo>
                    <a:pt x="258102" y="439013"/>
                  </a:lnTo>
                  <a:lnTo>
                    <a:pt x="258102" y="392938"/>
                  </a:lnTo>
                  <a:lnTo>
                    <a:pt x="257403" y="392582"/>
                  </a:lnTo>
                  <a:lnTo>
                    <a:pt x="251447" y="391109"/>
                  </a:lnTo>
                  <a:lnTo>
                    <a:pt x="247738" y="390740"/>
                  </a:lnTo>
                  <a:lnTo>
                    <a:pt x="238264" y="390740"/>
                  </a:lnTo>
                  <a:lnTo>
                    <a:pt x="217538" y="439013"/>
                  </a:lnTo>
                  <a:lnTo>
                    <a:pt x="218084" y="445668"/>
                  </a:lnTo>
                  <a:lnTo>
                    <a:pt x="238264" y="469849"/>
                  </a:lnTo>
                  <a:lnTo>
                    <a:pt x="248323" y="469849"/>
                  </a:lnTo>
                  <a:lnTo>
                    <a:pt x="264960" y="460425"/>
                  </a:lnTo>
                  <a:lnTo>
                    <a:pt x="266306" y="457161"/>
                  </a:lnTo>
                  <a:lnTo>
                    <a:pt x="268605" y="446074"/>
                  </a:lnTo>
                  <a:lnTo>
                    <a:pt x="269189" y="439013"/>
                  </a:lnTo>
                  <a:lnTo>
                    <a:pt x="269189" y="421360"/>
                  </a:lnTo>
                  <a:close/>
                </a:path>
                <a:path w="1313180" h="469900">
                  <a:moveTo>
                    <a:pt x="283235" y="12"/>
                  </a:moveTo>
                  <a:lnTo>
                    <a:pt x="249428" y="12"/>
                  </a:lnTo>
                  <a:lnTo>
                    <a:pt x="249428" y="378269"/>
                  </a:lnTo>
                  <a:lnTo>
                    <a:pt x="283235" y="378269"/>
                  </a:lnTo>
                  <a:lnTo>
                    <a:pt x="283235" y="12"/>
                  </a:lnTo>
                  <a:close/>
                </a:path>
                <a:path w="1313180" h="469900">
                  <a:moveTo>
                    <a:pt x="319811" y="12"/>
                  </a:moveTo>
                  <a:lnTo>
                    <a:pt x="310667" y="12"/>
                  </a:lnTo>
                  <a:lnTo>
                    <a:pt x="310667" y="378269"/>
                  </a:lnTo>
                  <a:lnTo>
                    <a:pt x="319811" y="378269"/>
                  </a:lnTo>
                  <a:lnTo>
                    <a:pt x="319811" y="12"/>
                  </a:lnTo>
                  <a:close/>
                </a:path>
                <a:path w="1313180" h="469900">
                  <a:moveTo>
                    <a:pt x="354291" y="408978"/>
                  </a:moveTo>
                  <a:lnTo>
                    <a:pt x="351967" y="402539"/>
                  </a:lnTo>
                  <a:lnTo>
                    <a:pt x="349262" y="399808"/>
                  </a:lnTo>
                  <a:lnTo>
                    <a:pt x="343268" y="393763"/>
                  </a:lnTo>
                  <a:lnTo>
                    <a:pt x="343268" y="410679"/>
                  </a:lnTo>
                  <a:lnTo>
                    <a:pt x="343268" y="420116"/>
                  </a:lnTo>
                  <a:lnTo>
                    <a:pt x="341922" y="423913"/>
                  </a:lnTo>
                  <a:lnTo>
                    <a:pt x="336537" y="429602"/>
                  </a:lnTo>
                  <a:lnTo>
                    <a:pt x="332943" y="431025"/>
                  </a:lnTo>
                  <a:lnTo>
                    <a:pt x="323888" y="431025"/>
                  </a:lnTo>
                  <a:lnTo>
                    <a:pt x="320268" y="429666"/>
                  </a:lnTo>
                  <a:lnTo>
                    <a:pt x="314960" y="424192"/>
                  </a:lnTo>
                  <a:lnTo>
                    <a:pt x="313639" y="420497"/>
                  </a:lnTo>
                  <a:lnTo>
                    <a:pt x="313664" y="410679"/>
                  </a:lnTo>
                  <a:lnTo>
                    <a:pt x="314947" y="406831"/>
                  </a:lnTo>
                  <a:lnTo>
                    <a:pt x="320128" y="401218"/>
                  </a:lnTo>
                  <a:lnTo>
                    <a:pt x="323761" y="399808"/>
                  </a:lnTo>
                  <a:lnTo>
                    <a:pt x="332905" y="399808"/>
                  </a:lnTo>
                  <a:lnTo>
                    <a:pt x="336499" y="401231"/>
                  </a:lnTo>
                  <a:lnTo>
                    <a:pt x="341922" y="406933"/>
                  </a:lnTo>
                  <a:lnTo>
                    <a:pt x="343268" y="410679"/>
                  </a:lnTo>
                  <a:lnTo>
                    <a:pt x="343268" y="393763"/>
                  </a:lnTo>
                  <a:lnTo>
                    <a:pt x="342633" y="393115"/>
                  </a:lnTo>
                  <a:lnTo>
                    <a:pt x="336270" y="390740"/>
                  </a:lnTo>
                  <a:lnTo>
                    <a:pt x="320446" y="390740"/>
                  </a:lnTo>
                  <a:lnTo>
                    <a:pt x="314274" y="393052"/>
                  </a:lnTo>
                  <a:lnTo>
                    <a:pt x="304939" y="402259"/>
                  </a:lnTo>
                  <a:lnTo>
                    <a:pt x="302615" y="408355"/>
                  </a:lnTo>
                  <a:lnTo>
                    <a:pt x="302615" y="423138"/>
                  </a:lnTo>
                  <a:lnTo>
                    <a:pt x="304863" y="429018"/>
                  </a:lnTo>
                  <a:lnTo>
                    <a:pt x="313880" y="438188"/>
                  </a:lnTo>
                  <a:lnTo>
                    <a:pt x="319595" y="440461"/>
                  </a:lnTo>
                  <a:lnTo>
                    <a:pt x="328180" y="440461"/>
                  </a:lnTo>
                  <a:lnTo>
                    <a:pt x="335902" y="438505"/>
                  </a:lnTo>
                  <a:lnTo>
                    <a:pt x="332803" y="442988"/>
                  </a:lnTo>
                  <a:lnTo>
                    <a:pt x="329082" y="447725"/>
                  </a:lnTo>
                  <a:lnTo>
                    <a:pt x="320433" y="457669"/>
                  </a:lnTo>
                  <a:lnTo>
                    <a:pt x="315379" y="463016"/>
                  </a:lnTo>
                  <a:lnTo>
                    <a:pt x="309600" y="468757"/>
                  </a:lnTo>
                  <a:lnTo>
                    <a:pt x="324167" y="468757"/>
                  </a:lnTo>
                  <a:lnTo>
                    <a:pt x="348107" y="438505"/>
                  </a:lnTo>
                  <a:lnTo>
                    <a:pt x="352183" y="431025"/>
                  </a:lnTo>
                  <a:lnTo>
                    <a:pt x="354291" y="424281"/>
                  </a:lnTo>
                  <a:lnTo>
                    <a:pt x="354291" y="408978"/>
                  </a:lnTo>
                  <a:close/>
                </a:path>
                <a:path w="1313180" h="469900">
                  <a:moveTo>
                    <a:pt x="368236" y="12"/>
                  </a:moveTo>
                  <a:lnTo>
                    <a:pt x="335356" y="12"/>
                  </a:lnTo>
                  <a:lnTo>
                    <a:pt x="335356" y="378269"/>
                  </a:lnTo>
                  <a:lnTo>
                    <a:pt x="368236" y="378269"/>
                  </a:lnTo>
                  <a:lnTo>
                    <a:pt x="368236" y="12"/>
                  </a:lnTo>
                  <a:close/>
                </a:path>
                <a:path w="1313180" h="469900">
                  <a:moveTo>
                    <a:pt x="429463" y="12"/>
                  </a:moveTo>
                  <a:lnTo>
                    <a:pt x="420331" y="12"/>
                  </a:lnTo>
                  <a:lnTo>
                    <a:pt x="420331" y="378269"/>
                  </a:lnTo>
                  <a:lnTo>
                    <a:pt x="429463" y="378269"/>
                  </a:lnTo>
                  <a:lnTo>
                    <a:pt x="429463" y="12"/>
                  </a:lnTo>
                  <a:close/>
                </a:path>
                <a:path w="1313180" h="469900">
                  <a:moveTo>
                    <a:pt x="440067" y="436892"/>
                  </a:moveTo>
                  <a:lnTo>
                    <a:pt x="437794" y="431101"/>
                  </a:lnTo>
                  <a:lnTo>
                    <a:pt x="435597" y="428840"/>
                  </a:lnTo>
                  <a:lnTo>
                    <a:pt x="429044" y="422122"/>
                  </a:lnTo>
                  <a:lnTo>
                    <a:pt x="429044" y="439343"/>
                  </a:lnTo>
                  <a:lnTo>
                    <a:pt x="429006" y="449135"/>
                  </a:lnTo>
                  <a:lnTo>
                    <a:pt x="427761" y="452932"/>
                  </a:lnTo>
                  <a:lnTo>
                    <a:pt x="425196" y="455803"/>
                  </a:lnTo>
                  <a:lnTo>
                    <a:pt x="422617" y="458635"/>
                  </a:lnTo>
                  <a:lnTo>
                    <a:pt x="419036" y="460057"/>
                  </a:lnTo>
                  <a:lnTo>
                    <a:pt x="409867" y="460057"/>
                  </a:lnTo>
                  <a:lnTo>
                    <a:pt x="406196" y="458635"/>
                  </a:lnTo>
                  <a:lnTo>
                    <a:pt x="403479" y="455803"/>
                  </a:lnTo>
                  <a:lnTo>
                    <a:pt x="400761" y="452932"/>
                  </a:lnTo>
                  <a:lnTo>
                    <a:pt x="399415" y="449135"/>
                  </a:lnTo>
                  <a:lnTo>
                    <a:pt x="399529" y="439343"/>
                  </a:lnTo>
                  <a:lnTo>
                    <a:pt x="400761" y="435902"/>
                  </a:lnTo>
                  <a:lnTo>
                    <a:pt x="406107" y="430237"/>
                  </a:lnTo>
                  <a:lnTo>
                    <a:pt x="409702" y="428840"/>
                  </a:lnTo>
                  <a:lnTo>
                    <a:pt x="418820" y="428840"/>
                  </a:lnTo>
                  <a:lnTo>
                    <a:pt x="422452" y="430199"/>
                  </a:lnTo>
                  <a:lnTo>
                    <a:pt x="427723" y="435648"/>
                  </a:lnTo>
                  <a:lnTo>
                    <a:pt x="429044" y="439343"/>
                  </a:lnTo>
                  <a:lnTo>
                    <a:pt x="429044" y="422122"/>
                  </a:lnTo>
                  <a:lnTo>
                    <a:pt x="428764" y="421830"/>
                  </a:lnTo>
                  <a:lnTo>
                    <a:pt x="427507" y="421322"/>
                  </a:lnTo>
                  <a:lnTo>
                    <a:pt x="423087" y="419531"/>
                  </a:lnTo>
                  <a:lnTo>
                    <a:pt x="414642" y="419531"/>
                  </a:lnTo>
                  <a:lnTo>
                    <a:pt x="413029" y="419671"/>
                  </a:lnTo>
                  <a:lnTo>
                    <a:pt x="409841" y="420281"/>
                  </a:lnTo>
                  <a:lnTo>
                    <a:pt x="408292" y="420725"/>
                  </a:lnTo>
                  <a:lnTo>
                    <a:pt x="406781" y="421322"/>
                  </a:lnTo>
                  <a:lnTo>
                    <a:pt x="411124" y="415137"/>
                  </a:lnTo>
                  <a:lnTo>
                    <a:pt x="415429" y="409651"/>
                  </a:lnTo>
                  <a:lnTo>
                    <a:pt x="423964" y="399999"/>
                  </a:lnTo>
                  <a:lnTo>
                    <a:pt x="428485" y="395503"/>
                  </a:lnTo>
                  <a:lnTo>
                    <a:pt x="433209" y="391363"/>
                  </a:lnTo>
                  <a:lnTo>
                    <a:pt x="419227" y="391363"/>
                  </a:lnTo>
                  <a:lnTo>
                    <a:pt x="390880" y="427101"/>
                  </a:lnTo>
                  <a:lnTo>
                    <a:pt x="388391" y="435127"/>
                  </a:lnTo>
                  <a:lnTo>
                    <a:pt x="388391" y="450938"/>
                  </a:lnTo>
                  <a:lnTo>
                    <a:pt x="390766" y="457441"/>
                  </a:lnTo>
                  <a:lnTo>
                    <a:pt x="400253" y="467182"/>
                  </a:lnTo>
                  <a:lnTo>
                    <a:pt x="406577" y="469607"/>
                  </a:lnTo>
                  <a:lnTo>
                    <a:pt x="422071" y="469607"/>
                  </a:lnTo>
                  <a:lnTo>
                    <a:pt x="440067" y="451510"/>
                  </a:lnTo>
                  <a:lnTo>
                    <a:pt x="440067" y="436892"/>
                  </a:lnTo>
                  <a:close/>
                </a:path>
                <a:path w="1313180" h="469900">
                  <a:moveTo>
                    <a:pt x="453224" y="12"/>
                  </a:moveTo>
                  <a:lnTo>
                    <a:pt x="444093" y="12"/>
                  </a:lnTo>
                  <a:lnTo>
                    <a:pt x="444093" y="378269"/>
                  </a:lnTo>
                  <a:lnTo>
                    <a:pt x="453224" y="378269"/>
                  </a:lnTo>
                  <a:lnTo>
                    <a:pt x="453224" y="12"/>
                  </a:lnTo>
                  <a:close/>
                </a:path>
                <a:path w="1313180" h="469900">
                  <a:moveTo>
                    <a:pt x="502564" y="12"/>
                  </a:moveTo>
                  <a:lnTo>
                    <a:pt x="480631" y="12"/>
                  </a:lnTo>
                  <a:lnTo>
                    <a:pt x="480631" y="378269"/>
                  </a:lnTo>
                  <a:lnTo>
                    <a:pt x="502564" y="378269"/>
                  </a:lnTo>
                  <a:lnTo>
                    <a:pt x="502564" y="12"/>
                  </a:lnTo>
                  <a:close/>
                </a:path>
                <a:path w="1313180" h="469900">
                  <a:moveTo>
                    <a:pt x="509625" y="391960"/>
                  </a:moveTo>
                  <a:lnTo>
                    <a:pt x="497967" y="391960"/>
                  </a:lnTo>
                  <a:lnTo>
                    <a:pt x="479869" y="406920"/>
                  </a:lnTo>
                  <a:lnTo>
                    <a:pt x="479869" y="420497"/>
                  </a:lnTo>
                  <a:lnTo>
                    <a:pt x="498475" y="404228"/>
                  </a:lnTo>
                  <a:lnTo>
                    <a:pt x="498475" y="468744"/>
                  </a:lnTo>
                  <a:lnTo>
                    <a:pt x="509625" y="468744"/>
                  </a:lnTo>
                  <a:lnTo>
                    <a:pt x="509625" y="391960"/>
                  </a:lnTo>
                  <a:close/>
                </a:path>
                <a:path w="1313180" h="469900">
                  <a:moveTo>
                    <a:pt x="539115" y="12"/>
                  </a:moveTo>
                  <a:lnTo>
                    <a:pt x="529996" y="12"/>
                  </a:lnTo>
                  <a:lnTo>
                    <a:pt x="529996" y="378269"/>
                  </a:lnTo>
                  <a:lnTo>
                    <a:pt x="539115" y="378269"/>
                  </a:lnTo>
                  <a:lnTo>
                    <a:pt x="539115" y="12"/>
                  </a:lnTo>
                  <a:close/>
                </a:path>
                <a:path w="1313180" h="469900">
                  <a:moveTo>
                    <a:pt x="575678" y="12"/>
                  </a:moveTo>
                  <a:lnTo>
                    <a:pt x="553758" y="12"/>
                  </a:lnTo>
                  <a:lnTo>
                    <a:pt x="553758" y="378269"/>
                  </a:lnTo>
                  <a:lnTo>
                    <a:pt x="575678" y="378269"/>
                  </a:lnTo>
                  <a:lnTo>
                    <a:pt x="575678" y="12"/>
                  </a:lnTo>
                  <a:close/>
                </a:path>
                <a:path w="1313180" h="469900">
                  <a:moveTo>
                    <a:pt x="606120" y="434365"/>
                  </a:moveTo>
                  <a:lnTo>
                    <a:pt x="603618" y="428421"/>
                  </a:lnTo>
                  <a:lnTo>
                    <a:pt x="593623" y="419239"/>
                  </a:lnTo>
                  <a:lnTo>
                    <a:pt x="587171" y="416953"/>
                  </a:lnTo>
                  <a:lnTo>
                    <a:pt x="574040" y="417080"/>
                  </a:lnTo>
                  <a:lnTo>
                    <a:pt x="574878" y="401154"/>
                  </a:lnTo>
                  <a:lnTo>
                    <a:pt x="603796" y="401154"/>
                  </a:lnTo>
                  <a:lnTo>
                    <a:pt x="603796" y="391972"/>
                  </a:lnTo>
                  <a:lnTo>
                    <a:pt x="565340" y="391972"/>
                  </a:lnTo>
                  <a:lnTo>
                    <a:pt x="562902" y="427240"/>
                  </a:lnTo>
                  <a:lnTo>
                    <a:pt x="572414" y="426212"/>
                  </a:lnTo>
                  <a:lnTo>
                    <a:pt x="581799" y="426135"/>
                  </a:lnTo>
                  <a:lnTo>
                    <a:pt x="586536" y="427456"/>
                  </a:lnTo>
                  <a:lnTo>
                    <a:pt x="593394" y="432816"/>
                  </a:lnTo>
                  <a:lnTo>
                    <a:pt x="595109" y="436448"/>
                  </a:lnTo>
                  <a:lnTo>
                    <a:pt x="595109" y="447116"/>
                  </a:lnTo>
                  <a:lnTo>
                    <a:pt x="592607" y="451815"/>
                  </a:lnTo>
                  <a:lnTo>
                    <a:pt x="582688" y="458508"/>
                  </a:lnTo>
                  <a:lnTo>
                    <a:pt x="575703" y="460184"/>
                  </a:lnTo>
                  <a:lnTo>
                    <a:pt x="566712" y="460184"/>
                  </a:lnTo>
                  <a:lnTo>
                    <a:pt x="562648" y="460057"/>
                  </a:lnTo>
                  <a:lnTo>
                    <a:pt x="562648" y="469607"/>
                  </a:lnTo>
                  <a:lnTo>
                    <a:pt x="565581" y="469607"/>
                  </a:lnTo>
                  <a:lnTo>
                    <a:pt x="574573" y="469138"/>
                  </a:lnTo>
                  <a:lnTo>
                    <a:pt x="606120" y="450367"/>
                  </a:lnTo>
                  <a:lnTo>
                    <a:pt x="606120" y="434365"/>
                  </a:lnTo>
                  <a:close/>
                </a:path>
                <a:path w="1313180" h="469900">
                  <a:moveTo>
                    <a:pt x="624103" y="12"/>
                  </a:moveTo>
                  <a:lnTo>
                    <a:pt x="614984" y="12"/>
                  </a:lnTo>
                  <a:lnTo>
                    <a:pt x="614984" y="378269"/>
                  </a:lnTo>
                  <a:lnTo>
                    <a:pt x="624103" y="378269"/>
                  </a:lnTo>
                  <a:lnTo>
                    <a:pt x="624103" y="12"/>
                  </a:lnTo>
                  <a:close/>
                </a:path>
                <a:path w="1313180" h="469900">
                  <a:moveTo>
                    <a:pt x="648792" y="0"/>
                  </a:moveTo>
                  <a:lnTo>
                    <a:pt x="639648" y="0"/>
                  </a:lnTo>
                  <a:lnTo>
                    <a:pt x="639648" y="451383"/>
                  </a:lnTo>
                  <a:lnTo>
                    <a:pt x="648792" y="451383"/>
                  </a:lnTo>
                  <a:lnTo>
                    <a:pt x="648792" y="0"/>
                  </a:lnTo>
                  <a:close/>
                </a:path>
                <a:path w="1313180" h="469900">
                  <a:moveTo>
                    <a:pt x="672541" y="0"/>
                  </a:moveTo>
                  <a:lnTo>
                    <a:pt x="663409" y="0"/>
                  </a:lnTo>
                  <a:lnTo>
                    <a:pt x="663409" y="451383"/>
                  </a:lnTo>
                  <a:lnTo>
                    <a:pt x="672541" y="451383"/>
                  </a:lnTo>
                  <a:lnTo>
                    <a:pt x="672541" y="0"/>
                  </a:lnTo>
                  <a:close/>
                </a:path>
                <a:path w="1313180" h="469900">
                  <a:moveTo>
                    <a:pt x="709104" y="12"/>
                  </a:moveTo>
                  <a:lnTo>
                    <a:pt x="688086" y="12"/>
                  </a:lnTo>
                  <a:lnTo>
                    <a:pt x="688086" y="378269"/>
                  </a:lnTo>
                  <a:lnTo>
                    <a:pt x="709104" y="378269"/>
                  </a:lnTo>
                  <a:lnTo>
                    <a:pt x="709104" y="12"/>
                  </a:lnTo>
                  <a:close/>
                </a:path>
                <a:path w="1313180" h="469900">
                  <a:moveTo>
                    <a:pt x="728954" y="391960"/>
                  </a:moveTo>
                  <a:lnTo>
                    <a:pt x="717296" y="391960"/>
                  </a:lnTo>
                  <a:lnTo>
                    <a:pt x="699185" y="406920"/>
                  </a:lnTo>
                  <a:lnTo>
                    <a:pt x="699185" y="420497"/>
                  </a:lnTo>
                  <a:lnTo>
                    <a:pt x="717804" y="404228"/>
                  </a:lnTo>
                  <a:lnTo>
                    <a:pt x="717804" y="468744"/>
                  </a:lnTo>
                  <a:lnTo>
                    <a:pt x="728954" y="468744"/>
                  </a:lnTo>
                  <a:lnTo>
                    <a:pt x="728954" y="391960"/>
                  </a:lnTo>
                  <a:close/>
                </a:path>
                <a:path w="1313180" h="469900">
                  <a:moveTo>
                    <a:pt x="758456" y="12"/>
                  </a:moveTo>
                  <a:lnTo>
                    <a:pt x="736511" y="12"/>
                  </a:lnTo>
                  <a:lnTo>
                    <a:pt x="736511" y="378269"/>
                  </a:lnTo>
                  <a:lnTo>
                    <a:pt x="758456" y="378269"/>
                  </a:lnTo>
                  <a:lnTo>
                    <a:pt x="758456" y="12"/>
                  </a:lnTo>
                  <a:close/>
                </a:path>
                <a:path w="1313180" h="469900">
                  <a:moveTo>
                    <a:pt x="782193" y="12"/>
                  </a:moveTo>
                  <a:lnTo>
                    <a:pt x="773074" y="12"/>
                  </a:lnTo>
                  <a:lnTo>
                    <a:pt x="773074" y="378269"/>
                  </a:lnTo>
                  <a:lnTo>
                    <a:pt x="782193" y="378269"/>
                  </a:lnTo>
                  <a:lnTo>
                    <a:pt x="782193" y="12"/>
                  </a:lnTo>
                  <a:close/>
                </a:path>
                <a:path w="1313180" h="469900">
                  <a:moveTo>
                    <a:pt x="828636" y="442061"/>
                  </a:moveTo>
                  <a:lnTo>
                    <a:pt x="818591" y="442061"/>
                  </a:lnTo>
                  <a:lnTo>
                    <a:pt x="818591" y="425894"/>
                  </a:lnTo>
                  <a:lnTo>
                    <a:pt x="808304" y="425894"/>
                  </a:lnTo>
                  <a:lnTo>
                    <a:pt x="808304" y="442061"/>
                  </a:lnTo>
                  <a:lnTo>
                    <a:pt x="788847" y="442061"/>
                  </a:lnTo>
                  <a:lnTo>
                    <a:pt x="812736" y="391363"/>
                  </a:lnTo>
                  <a:lnTo>
                    <a:pt x="801700" y="391363"/>
                  </a:lnTo>
                  <a:lnTo>
                    <a:pt x="778789" y="440118"/>
                  </a:lnTo>
                  <a:lnTo>
                    <a:pt x="778789" y="451485"/>
                  </a:lnTo>
                  <a:lnTo>
                    <a:pt x="808304" y="451485"/>
                  </a:lnTo>
                  <a:lnTo>
                    <a:pt x="808304" y="468757"/>
                  </a:lnTo>
                  <a:lnTo>
                    <a:pt x="818591" y="468757"/>
                  </a:lnTo>
                  <a:lnTo>
                    <a:pt x="818591" y="451485"/>
                  </a:lnTo>
                  <a:lnTo>
                    <a:pt x="828636" y="451485"/>
                  </a:lnTo>
                  <a:lnTo>
                    <a:pt x="828636" y="442061"/>
                  </a:lnTo>
                  <a:close/>
                </a:path>
                <a:path w="1313180" h="469900">
                  <a:moveTo>
                    <a:pt x="831545" y="12"/>
                  </a:moveTo>
                  <a:lnTo>
                    <a:pt x="797737" y="12"/>
                  </a:lnTo>
                  <a:lnTo>
                    <a:pt x="797737" y="378269"/>
                  </a:lnTo>
                  <a:lnTo>
                    <a:pt x="831545" y="378269"/>
                  </a:lnTo>
                  <a:lnTo>
                    <a:pt x="831545" y="12"/>
                  </a:lnTo>
                  <a:close/>
                </a:path>
                <a:path w="1313180" h="469900">
                  <a:moveTo>
                    <a:pt x="879970" y="12"/>
                  </a:moveTo>
                  <a:lnTo>
                    <a:pt x="858964" y="12"/>
                  </a:lnTo>
                  <a:lnTo>
                    <a:pt x="858964" y="378269"/>
                  </a:lnTo>
                  <a:lnTo>
                    <a:pt x="879970" y="378269"/>
                  </a:lnTo>
                  <a:lnTo>
                    <a:pt x="879970" y="12"/>
                  </a:lnTo>
                  <a:close/>
                </a:path>
                <a:path w="1313180" h="469900">
                  <a:moveTo>
                    <a:pt x="912812" y="405358"/>
                  </a:moveTo>
                  <a:lnTo>
                    <a:pt x="910577" y="400215"/>
                  </a:lnTo>
                  <a:lnTo>
                    <a:pt x="901712" y="392645"/>
                  </a:lnTo>
                  <a:lnTo>
                    <a:pt x="895629" y="390740"/>
                  </a:lnTo>
                  <a:lnTo>
                    <a:pt x="884047" y="390740"/>
                  </a:lnTo>
                  <a:lnTo>
                    <a:pt x="880402" y="391185"/>
                  </a:lnTo>
                  <a:lnTo>
                    <a:pt x="873671" y="393026"/>
                  </a:lnTo>
                  <a:lnTo>
                    <a:pt x="870483" y="394411"/>
                  </a:lnTo>
                  <a:lnTo>
                    <a:pt x="867511" y="396278"/>
                  </a:lnTo>
                  <a:lnTo>
                    <a:pt x="867511" y="408254"/>
                  </a:lnTo>
                  <a:lnTo>
                    <a:pt x="872007" y="405244"/>
                  </a:lnTo>
                  <a:lnTo>
                    <a:pt x="875957" y="403047"/>
                  </a:lnTo>
                  <a:lnTo>
                    <a:pt x="882688" y="400253"/>
                  </a:lnTo>
                  <a:lnTo>
                    <a:pt x="885723" y="399567"/>
                  </a:lnTo>
                  <a:lnTo>
                    <a:pt x="892200" y="399567"/>
                  </a:lnTo>
                  <a:lnTo>
                    <a:pt x="895299" y="400621"/>
                  </a:lnTo>
                  <a:lnTo>
                    <a:pt x="900201" y="404850"/>
                  </a:lnTo>
                  <a:lnTo>
                    <a:pt x="901433" y="407454"/>
                  </a:lnTo>
                  <a:lnTo>
                    <a:pt x="901433" y="413359"/>
                  </a:lnTo>
                  <a:lnTo>
                    <a:pt x="900620" y="415886"/>
                  </a:lnTo>
                  <a:lnTo>
                    <a:pt x="897483" y="420395"/>
                  </a:lnTo>
                  <a:lnTo>
                    <a:pt x="894613" y="422922"/>
                  </a:lnTo>
                  <a:lnTo>
                    <a:pt x="881672" y="431622"/>
                  </a:lnTo>
                  <a:lnTo>
                    <a:pt x="875931" y="435521"/>
                  </a:lnTo>
                  <a:lnTo>
                    <a:pt x="871880" y="439839"/>
                  </a:lnTo>
                  <a:lnTo>
                    <a:pt x="867156" y="449275"/>
                  </a:lnTo>
                  <a:lnTo>
                    <a:pt x="865974" y="455625"/>
                  </a:lnTo>
                  <a:lnTo>
                    <a:pt x="865974" y="463600"/>
                  </a:lnTo>
                  <a:lnTo>
                    <a:pt x="866152" y="468134"/>
                  </a:lnTo>
                  <a:lnTo>
                    <a:pt x="911580" y="468134"/>
                  </a:lnTo>
                  <a:lnTo>
                    <a:pt x="911580" y="458825"/>
                  </a:lnTo>
                  <a:lnTo>
                    <a:pt x="877671" y="458825"/>
                  </a:lnTo>
                  <a:lnTo>
                    <a:pt x="877671" y="453072"/>
                  </a:lnTo>
                  <a:lnTo>
                    <a:pt x="878586" y="449922"/>
                  </a:lnTo>
                  <a:lnTo>
                    <a:pt x="882307" y="444474"/>
                  </a:lnTo>
                  <a:lnTo>
                    <a:pt x="885748" y="441452"/>
                  </a:lnTo>
                  <a:lnTo>
                    <a:pt x="903173" y="430009"/>
                  </a:lnTo>
                  <a:lnTo>
                    <a:pt x="906995" y="426580"/>
                  </a:lnTo>
                  <a:lnTo>
                    <a:pt x="911644" y="419798"/>
                  </a:lnTo>
                  <a:lnTo>
                    <a:pt x="912812" y="416026"/>
                  </a:lnTo>
                  <a:lnTo>
                    <a:pt x="912812" y="405358"/>
                  </a:lnTo>
                  <a:close/>
                </a:path>
                <a:path w="1313180" h="469900">
                  <a:moveTo>
                    <a:pt x="916546" y="12"/>
                  </a:moveTo>
                  <a:lnTo>
                    <a:pt x="895527" y="12"/>
                  </a:lnTo>
                  <a:lnTo>
                    <a:pt x="895527" y="378269"/>
                  </a:lnTo>
                  <a:lnTo>
                    <a:pt x="916546" y="378269"/>
                  </a:lnTo>
                  <a:lnTo>
                    <a:pt x="916546" y="12"/>
                  </a:lnTo>
                  <a:close/>
                </a:path>
                <a:path w="1313180" h="469900">
                  <a:moveTo>
                    <a:pt x="953096" y="12"/>
                  </a:moveTo>
                  <a:lnTo>
                    <a:pt x="943952" y="12"/>
                  </a:lnTo>
                  <a:lnTo>
                    <a:pt x="943952" y="378269"/>
                  </a:lnTo>
                  <a:lnTo>
                    <a:pt x="953096" y="378269"/>
                  </a:lnTo>
                  <a:lnTo>
                    <a:pt x="953096" y="12"/>
                  </a:lnTo>
                  <a:close/>
                </a:path>
                <a:path w="1313180" h="469900">
                  <a:moveTo>
                    <a:pt x="996340" y="434365"/>
                  </a:moveTo>
                  <a:lnTo>
                    <a:pt x="993838" y="428421"/>
                  </a:lnTo>
                  <a:lnTo>
                    <a:pt x="983830" y="419239"/>
                  </a:lnTo>
                  <a:lnTo>
                    <a:pt x="977379" y="416953"/>
                  </a:lnTo>
                  <a:lnTo>
                    <a:pt x="964260" y="417080"/>
                  </a:lnTo>
                  <a:lnTo>
                    <a:pt x="965098" y="401154"/>
                  </a:lnTo>
                  <a:lnTo>
                    <a:pt x="994003" y="401154"/>
                  </a:lnTo>
                  <a:lnTo>
                    <a:pt x="994003" y="391972"/>
                  </a:lnTo>
                  <a:lnTo>
                    <a:pt x="955560" y="391972"/>
                  </a:lnTo>
                  <a:lnTo>
                    <a:pt x="953122" y="427240"/>
                  </a:lnTo>
                  <a:lnTo>
                    <a:pt x="962634" y="426212"/>
                  </a:lnTo>
                  <a:lnTo>
                    <a:pt x="972019" y="426135"/>
                  </a:lnTo>
                  <a:lnTo>
                    <a:pt x="976744" y="427456"/>
                  </a:lnTo>
                  <a:lnTo>
                    <a:pt x="983602" y="432816"/>
                  </a:lnTo>
                  <a:lnTo>
                    <a:pt x="985316" y="436448"/>
                  </a:lnTo>
                  <a:lnTo>
                    <a:pt x="985316" y="447116"/>
                  </a:lnTo>
                  <a:lnTo>
                    <a:pt x="982827" y="451815"/>
                  </a:lnTo>
                  <a:lnTo>
                    <a:pt x="972908" y="458508"/>
                  </a:lnTo>
                  <a:lnTo>
                    <a:pt x="965923" y="460184"/>
                  </a:lnTo>
                  <a:lnTo>
                    <a:pt x="956919" y="460184"/>
                  </a:lnTo>
                  <a:lnTo>
                    <a:pt x="952868" y="460057"/>
                  </a:lnTo>
                  <a:lnTo>
                    <a:pt x="952868" y="469607"/>
                  </a:lnTo>
                  <a:lnTo>
                    <a:pt x="955789" y="469607"/>
                  </a:lnTo>
                  <a:lnTo>
                    <a:pt x="964780" y="469138"/>
                  </a:lnTo>
                  <a:lnTo>
                    <a:pt x="996340" y="450367"/>
                  </a:lnTo>
                  <a:lnTo>
                    <a:pt x="996340" y="434365"/>
                  </a:lnTo>
                  <a:close/>
                </a:path>
                <a:path w="1313180" h="469900">
                  <a:moveTo>
                    <a:pt x="1014323" y="12"/>
                  </a:moveTo>
                  <a:lnTo>
                    <a:pt x="980516" y="12"/>
                  </a:lnTo>
                  <a:lnTo>
                    <a:pt x="980516" y="378269"/>
                  </a:lnTo>
                  <a:lnTo>
                    <a:pt x="1014323" y="378269"/>
                  </a:lnTo>
                  <a:lnTo>
                    <a:pt x="1014323" y="12"/>
                  </a:lnTo>
                  <a:close/>
                </a:path>
                <a:path w="1313180" h="469900">
                  <a:moveTo>
                    <a:pt x="1050874" y="12"/>
                  </a:moveTo>
                  <a:lnTo>
                    <a:pt x="1028941" y="12"/>
                  </a:lnTo>
                  <a:lnTo>
                    <a:pt x="1028941" y="378269"/>
                  </a:lnTo>
                  <a:lnTo>
                    <a:pt x="1050874" y="378269"/>
                  </a:lnTo>
                  <a:lnTo>
                    <a:pt x="1050874" y="12"/>
                  </a:lnTo>
                  <a:close/>
                </a:path>
                <a:path w="1313180" h="469900">
                  <a:moveTo>
                    <a:pt x="1069809" y="391960"/>
                  </a:moveTo>
                  <a:lnTo>
                    <a:pt x="1058164" y="391960"/>
                  </a:lnTo>
                  <a:lnTo>
                    <a:pt x="1040053" y="406920"/>
                  </a:lnTo>
                  <a:lnTo>
                    <a:pt x="1040053" y="420497"/>
                  </a:lnTo>
                  <a:lnTo>
                    <a:pt x="1058672" y="404228"/>
                  </a:lnTo>
                  <a:lnTo>
                    <a:pt x="1058672" y="468744"/>
                  </a:lnTo>
                  <a:lnTo>
                    <a:pt x="1069809" y="468744"/>
                  </a:lnTo>
                  <a:lnTo>
                    <a:pt x="1069809" y="391960"/>
                  </a:lnTo>
                  <a:close/>
                </a:path>
                <a:path w="1313180" h="469900">
                  <a:moveTo>
                    <a:pt x="1099312" y="12"/>
                  </a:moveTo>
                  <a:lnTo>
                    <a:pt x="1078306" y="12"/>
                  </a:lnTo>
                  <a:lnTo>
                    <a:pt x="1078306" y="378269"/>
                  </a:lnTo>
                  <a:lnTo>
                    <a:pt x="1099312" y="378269"/>
                  </a:lnTo>
                  <a:lnTo>
                    <a:pt x="1099312" y="12"/>
                  </a:lnTo>
                  <a:close/>
                </a:path>
                <a:path w="1313180" h="469900">
                  <a:moveTo>
                    <a:pt x="1135875" y="12"/>
                  </a:moveTo>
                  <a:lnTo>
                    <a:pt x="1114844" y="12"/>
                  </a:lnTo>
                  <a:lnTo>
                    <a:pt x="1114844" y="378269"/>
                  </a:lnTo>
                  <a:lnTo>
                    <a:pt x="1135875" y="378269"/>
                  </a:lnTo>
                  <a:lnTo>
                    <a:pt x="1135875" y="12"/>
                  </a:lnTo>
                  <a:close/>
                </a:path>
                <a:path w="1313180" h="469900">
                  <a:moveTo>
                    <a:pt x="1168692" y="405358"/>
                  </a:moveTo>
                  <a:lnTo>
                    <a:pt x="1166469" y="400215"/>
                  </a:lnTo>
                  <a:lnTo>
                    <a:pt x="1157592" y="392645"/>
                  </a:lnTo>
                  <a:lnTo>
                    <a:pt x="1151521" y="390740"/>
                  </a:lnTo>
                  <a:lnTo>
                    <a:pt x="1139926" y="390740"/>
                  </a:lnTo>
                  <a:lnTo>
                    <a:pt x="1136281" y="391185"/>
                  </a:lnTo>
                  <a:lnTo>
                    <a:pt x="1129550" y="393026"/>
                  </a:lnTo>
                  <a:lnTo>
                    <a:pt x="1126363" y="394411"/>
                  </a:lnTo>
                  <a:lnTo>
                    <a:pt x="1123391" y="396278"/>
                  </a:lnTo>
                  <a:lnTo>
                    <a:pt x="1123391" y="408254"/>
                  </a:lnTo>
                  <a:lnTo>
                    <a:pt x="1127899" y="405244"/>
                  </a:lnTo>
                  <a:lnTo>
                    <a:pt x="1131836" y="403047"/>
                  </a:lnTo>
                  <a:lnTo>
                    <a:pt x="1138567" y="400253"/>
                  </a:lnTo>
                  <a:lnTo>
                    <a:pt x="1141603" y="399567"/>
                  </a:lnTo>
                  <a:lnTo>
                    <a:pt x="1148080" y="399567"/>
                  </a:lnTo>
                  <a:lnTo>
                    <a:pt x="1151178" y="400621"/>
                  </a:lnTo>
                  <a:lnTo>
                    <a:pt x="1156081" y="404850"/>
                  </a:lnTo>
                  <a:lnTo>
                    <a:pt x="1157312" y="407454"/>
                  </a:lnTo>
                  <a:lnTo>
                    <a:pt x="1157312" y="413359"/>
                  </a:lnTo>
                  <a:lnTo>
                    <a:pt x="1156512" y="415886"/>
                  </a:lnTo>
                  <a:lnTo>
                    <a:pt x="1153363" y="420395"/>
                  </a:lnTo>
                  <a:lnTo>
                    <a:pt x="1150493" y="422922"/>
                  </a:lnTo>
                  <a:lnTo>
                    <a:pt x="1137551" y="431622"/>
                  </a:lnTo>
                  <a:lnTo>
                    <a:pt x="1131824" y="435521"/>
                  </a:lnTo>
                  <a:lnTo>
                    <a:pt x="1127760" y="439839"/>
                  </a:lnTo>
                  <a:lnTo>
                    <a:pt x="1123035" y="449275"/>
                  </a:lnTo>
                  <a:lnTo>
                    <a:pt x="1121867" y="455625"/>
                  </a:lnTo>
                  <a:lnTo>
                    <a:pt x="1121867" y="463600"/>
                  </a:lnTo>
                  <a:lnTo>
                    <a:pt x="1122032" y="468134"/>
                  </a:lnTo>
                  <a:lnTo>
                    <a:pt x="1167472" y="468134"/>
                  </a:lnTo>
                  <a:lnTo>
                    <a:pt x="1167472" y="458825"/>
                  </a:lnTo>
                  <a:lnTo>
                    <a:pt x="1133551" y="458825"/>
                  </a:lnTo>
                  <a:lnTo>
                    <a:pt x="1133551" y="453072"/>
                  </a:lnTo>
                  <a:lnTo>
                    <a:pt x="1134465" y="449922"/>
                  </a:lnTo>
                  <a:lnTo>
                    <a:pt x="1138186" y="444474"/>
                  </a:lnTo>
                  <a:lnTo>
                    <a:pt x="1141628" y="441452"/>
                  </a:lnTo>
                  <a:lnTo>
                    <a:pt x="1159065" y="430009"/>
                  </a:lnTo>
                  <a:lnTo>
                    <a:pt x="1162875" y="426580"/>
                  </a:lnTo>
                  <a:lnTo>
                    <a:pt x="1167523" y="419798"/>
                  </a:lnTo>
                  <a:lnTo>
                    <a:pt x="1168692" y="416026"/>
                  </a:lnTo>
                  <a:lnTo>
                    <a:pt x="1168692" y="405358"/>
                  </a:lnTo>
                  <a:close/>
                </a:path>
                <a:path w="1313180" h="469900">
                  <a:moveTo>
                    <a:pt x="1172413" y="12"/>
                  </a:moveTo>
                  <a:lnTo>
                    <a:pt x="1151407" y="12"/>
                  </a:lnTo>
                  <a:lnTo>
                    <a:pt x="1151407" y="378269"/>
                  </a:lnTo>
                  <a:lnTo>
                    <a:pt x="1172413" y="378269"/>
                  </a:lnTo>
                  <a:lnTo>
                    <a:pt x="1172413" y="12"/>
                  </a:lnTo>
                  <a:close/>
                </a:path>
                <a:path w="1313180" h="469900">
                  <a:moveTo>
                    <a:pt x="1208976" y="0"/>
                  </a:moveTo>
                  <a:lnTo>
                    <a:pt x="1199832" y="0"/>
                  </a:lnTo>
                  <a:lnTo>
                    <a:pt x="1199832" y="451383"/>
                  </a:lnTo>
                  <a:lnTo>
                    <a:pt x="1208976" y="451383"/>
                  </a:lnTo>
                  <a:lnTo>
                    <a:pt x="1208976" y="0"/>
                  </a:lnTo>
                  <a:close/>
                </a:path>
                <a:path w="1313180" h="469900">
                  <a:moveTo>
                    <a:pt x="1233639" y="0"/>
                  </a:moveTo>
                  <a:lnTo>
                    <a:pt x="1224508" y="0"/>
                  </a:lnTo>
                  <a:lnTo>
                    <a:pt x="1224508" y="451383"/>
                  </a:lnTo>
                  <a:lnTo>
                    <a:pt x="1233639" y="451383"/>
                  </a:lnTo>
                  <a:lnTo>
                    <a:pt x="1233639" y="0"/>
                  </a:lnTo>
                  <a:close/>
                </a:path>
                <a:path w="1313180" h="469900">
                  <a:moveTo>
                    <a:pt x="1312862" y="428066"/>
                  </a:moveTo>
                  <a:lnTo>
                    <a:pt x="1261922" y="393928"/>
                  </a:lnTo>
                  <a:lnTo>
                    <a:pt x="1261922" y="406666"/>
                  </a:lnTo>
                  <a:lnTo>
                    <a:pt x="1298016" y="429806"/>
                  </a:lnTo>
                  <a:lnTo>
                    <a:pt x="1261922" y="452945"/>
                  </a:lnTo>
                  <a:lnTo>
                    <a:pt x="1261922" y="465810"/>
                  </a:lnTo>
                  <a:lnTo>
                    <a:pt x="1312862" y="431596"/>
                  </a:lnTo>
                  <a:lnTo>
                    <a:pt x="1312862" y="4280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5818553" y="2502218"/>
            <a:ext cx="1370330" cy="513715"/>
            <a:chOff x="5818553" y="2502218"/>
            <a:chExt cx="1370330" cy="513715"/>
          </a:xfrm>
        </p:grpSpPr>
        <p:sp>
          <p:nvSpPr>
            <p:cNvPr id="58" name="object 58"/>
            <p:cNvSpPr/>
            <p:nvPr/>
          </p:nvSpPr>
          <p:spPr>
            <a:xfrm>
              <a:off x="5818553" y="2502218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29" h="513714">
                  <a:moveTo>
                    <a:pt x="1370190" y="0"/>
                  </a:moveTo>
                  <a:lnTo>
                    <a:pt x="0" y="0"/>
                  </a:lnTo>
                  <a:lnTo>
                    <a:pt x="0" y="513359"/>
                  </a:lnTo>
                  <a:lnTo>
                    <a:pt x="1370190" y="513359"/>
                  </a:lnTo>
                  <a:lnTo>
                    <a:pt x="13701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846000" y="2514104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10">
                  <a:moveTo>
                    <a:pt x="51650" y="414832"/>
                  </a:moveTo>
                  <a:lnTo>
                    <a:pt x="49390" y="409041"/>
                  </a:lnTo>
                  <a:lnTo>
                    <a:pt x="47180" y="406768"/>
                  </a:lnTo>
                  <a:lnTo>
                    <a:pt x="40640" y="400062"/>
                  </a:lnTo>
                  <a:lnTo>
                    <a:pt x="40640" y="417271"/>
                  </a:lnTo>
                  <a:lnTo>
                    <a:pt x="40601" y="427075"/>
                  </a:lnTo>
                  <a:lnTo>
                    <a:pt x="39370" y="430872"/>
                  </a:lnTo>
                  <a:lnTo>
                    <a:pt x="34213" y="436562"/>
                  </a:lnTo>
                  <a:lnTo>
                    <a:pt x="30632" y="437984"/>
                  </a:lnTo>
                  <a:lnTo>
                    <a:pt x="21463" y="437984"/>
                  </a:lnTo>
                  <a:lnTo>
                    <a:pt x="17792" y="436562"/>
                  </a:lnTo>
                  <a:lnTo>
                    <a:pt x="12357" y="430872"/>
                  </a:lnTo>
                  <a:lnTo>
                    <a:pt x="11023" y="427075"/>
                  </a:lnTo>
                  <a:lnTo>
                    <a:pt x="11137" y="417271"/>
                  </a:lnTo>
                  <a:lnTo>
                    <a:pt x="12357" y="413829"/>
                  </a:lnTo>
                  <a:lnTo>
                    <a:pt x="17716" y="408178"/>
                  </a:lnTo>
                  <a:lnTo>
                    <a:pt x="21310" y="406768"/>
                  </a:lnTo>
                  <a:lnTo>
                    <a:pt x="30416" y="406768"/>
                  </a:lnTo>
                  <a:lnTo>
                    <a:pt x="34061" y="408127"/>
                  </a:lnTo>
                  <a:lnTo>
                    <a:pt x="39319" y="413588"/>
                  </a:lnTo>
                  <a:lnTo>
                    <a:pt x="40640" y="417271"/>
                  </a:lnTo>
                  <a:lnTo>
                    <a:pt x="40640" y="400062"/>
                  </a:lnTo>
                  <a:lnTo>
                    <a:pt x="40360" y="399770"/>
                  </a:lnTo>
                  <a:lnTo>
                    <a:pt x="39116" y="399262"/>
                  </a:lnTo>
                  <a:lnTo>
                    <a:pt x="34683" y="397471"/>
                  </a:lnTo>
                  <a:lnTo>
                    <a:pt x="26250" y="397471"/>
                  </a:lnTo>
                  <a:lnTo>
                    <a:pt x="24638" y="397611"/>
                  </a:lnTo>
                  <a:lnTo>
                    <a:pt x="21463" y="398221"/>
                  </a:lnTo>
                  <a:lnTo>
                    <a:pt x="19900" y="398665"/>
                  </a:lnTo>
                  <a:lnTo>
                    <a:pt x="18389" y="399262"/>
                  </a:lnTo>
                  <a:lnTo>
                    <a:pt x="22720" y="393090"/>
                  </a:lnTo>
                  <a:lnTo>
                    <a:pt x="27038" y="387591"/>
                  </a:lnTo>
                  <a:lnTo>
                    <a:pt x="35572" y="377952"/>
                  </a:lnTo>
                  <a:lnTo>
                    <a:pt x="40068" y="373456"/>
                  </a:lnTo>
                  <a:lnTo>
                    <a:pt x="44805" y="369316"/>
                  </a:lnTo>
                  <a:lnTo>
                    <a:pt x="30835" y="369316"/>
                  </a:lnTo>
                  <a:lnTo>
                    <a:pt x="2489" y="405028"/>
                  </a:lnTo>
                  <a:lnTo>
                    <a:pt x="0" y="413054"/>
                  </a:lnTo>
                  <a:lnTo>
                    <a:pt x="0" y="428866"/>
                  </a:lnTo>
                  <a:lnTo>
                    <a:pt x="2362" y="435368"/>
                  </a:lnTo>
                  <a:lnTo>
                    <a:pt x="11861" y="445109"/>
                  </a:lnTo>
                  <a:lnTo>
                    <a:pt x="18186" y="447535"/>
                  </a:lnTo>
                  <a:lnTo>
                    <a:pt x="33667" y="447535"/>
                  </a:lnTo>
                  <a:lnTo>
                    <a:pt x="39814" y="445147"/>
                  </a:lnTo>
                  <a:lnTo>
                    <a:pt x="46939" y="437984"/>
                  </a:lnTo>
                  <a:lnTo>
                    <a:pt x="49288" y="435622"/>
                  </a:lnTo>
                  <a:lnTo>
                    <a:pt x="51650" y="429437"/>
                  </a:lnTo>
                  <a:lnTo>
                    <a:pt x="51650" y="414832"/>
                  </a:lnTo>
                  <a:close/>
                </a:path>
                <a:path w="1233170" h="448310">
                  <a:moveTo>
                    <a:pt x="88569" y="0"/>
                  </a:moveTo>
                  <a:lnTo>
                    <a:pt x="78524" y="0"/>
                  </a:lnTo>
                  <a:lnTo>
                    <a:pt x="78524" y="429323"/>
                  </a:lnTo>
                  <a:lnTo>
                    <a:pt x="88569" y="429323"/>
                  </a:lnTo>
                  <a:lnTo>
                    <a:pt x="88569" y="0"/>
                  </a:lnTo>
                  <a:close/>
                </a:path>
                <a:path w="1233170" h="448310">
                  <a:moveTo>
                    <a:pt x="112331" y="0"/>
                  </a:moveTo>
                  <a:lnTo>
                    <a:pt x="103174" y="0"/>
                  </a:lnTo>
                  <a:lnTo>
                    <a:pt x="103174" y="429323"/>
                  </a:lnTo>
                  <a:lnTo>
                    <a:pt x="112331" y="429323"/>
                  </a:lnTo>
                  <a:lnTo>
                    <a:pt x="112331" y="0"/>
                  </a:lnTo>
                  <a:close/>
                </a:path>
                <a:path w="1233170" h="448310">
                  <a:moveTo>
                    <a:pt x="173532" y="0"/>
                  </a:moveTo>
                  <a:lnTo>
                    <a:pt x="151599" y="0"/>
                  </a:lnTo>
                  <a:lnTo>
                    <a:pt x="151599" y="355346"/>
                  </a:lnTo>
                  <a:lnTo>
                    <a:pt x="173532" y="355346"/>
                  </a:lnTo>
                  <a:lnTo>
                    <a:pt x="173532" y="0"/>
                  </a:lnTo>
                  <a:close/>
                </a:path>
                <a:path w="1233170" h="448310">
                  <a:moveTo>
                    <a:pt x="184111" y="399313"/>
                  </a:moveTo>
                  <a:lnTo>
                    <a:pt x="183438" y="391782"/>
                  </a:lnTo>
                  <a:lnTo>
                    <a:pt x="180733" y="379818"/>
                  </a:lnTo>
                  <a:lnTo>
                    <a:pt x="179705" y="377647"/>
                  </a:lnTo>
                  <a:lnTo>
                    <a:pt x="178752" y="375615"/>
                  </a:lnTo>
                  <a:lnTo>
                    <a:pt x="176123" y="373138"/>
                  </a:lnTo>
                  <a:lnTo>
                    <a:pt x="174612" y="371665"/>
                  </a:lnTo>
                  <a:lnTo>
                    <a:pt x="173050" y="370903"/>
                  </a:lnTo>
                  <a:lnTo>
                    <a:pt x="173050" y="416953"/>
                  </a:lnTo>
                  <a:lnTo>
                    <a:pt x="172808" y="421982"/>
                  </a:lnTo>
                  <a:lnTo>
                    <a:pt x="171564" y="431012"/>
                  </a:lnTo>
                  <a:lnTo>
                    <a:pt x="170624" y="434073"/>
                  </a:lnTo>
                  <a:lnTo>
                    <a:pt x="169329" y="435660"/>
                  </a:lnTo>
                  <a:lnTo>
                    <a:pt x="168579" y="436613"/>
                  </a:lnTo>
                  <a:lnTo>
                    <a:pt x="167373" y="437311"/>
                  </a:lnTo>
                  <a:lnTo>
                    <a:pt x="164096" y="438150"/>
                  </a:lnTo>
                  <a:lnTo>
                    <a:pt x="161620" y="438353"/>
                  </a:lnTo>
                  <a:lnTo>
                    <a:pt x="153974" y="438353"/>
                  </a:lnTo>
                  <a:lnTo>
                    <a:pt x="151104" y="438035"/>
                  </a:lnTo>
                  <a:lnTo>
                    <a:pt x="148018" y="436702"/>
                  </a:lnTo>
                  <a:lnTo>
                    <a:pt x="146888" y="435470"/>
                  </a:lnTo>
                  <a:lnTo>
                    <a:pt x="146189" y="433705"/>
                  </a:lnTo>
                  <a:lnTo>
                    <a:pt x="145275" y="431634"/>
                  </a:lnTo>
                  <a:lnTo>
                    <a:pt x="144576" y="428447"/>
                  </a:lnTo>
                  <a:lnTo>
                    <a:pt x="143713" y="419836"/>
                  </a:lnTo>
                  <a:lnTo>
                    <a:pt x="143586" y="416953"/>
                  </a:lnTo>
                  <a:lnTo>
                    <a:pt x="143560" y="399313"/>
                  </a:lnTo>
                  <a:lnTo>
                    <a:pt x="143751" y="395312"/>
                  </a:lnTo>
                  <a:lnTo>
                    <a:pt x="144297" y="390956"/>
                  </a:lnTo>
                  <a:lnTo>
                    <a:pt x="144818" y="386499"/>
                  </a:lnTo>
                  <a:lnTo>
                    <a:pt x="154597" y="377647"/>
                  </a:lnTo>
                  <a:lnTo>
                    <a:pt x="161963" y="377647"/>
                  </a:lnTo>
                  <a:lnTo>
                    <a:pt x="173050" y="416953"/>
                  </a:lnTo>
                  <a:lnTo>
                    <a:pt x="173050" y="370903"/>
                  </a:lnTo>
                  <a:lnTo>
                    <a:pt x="172351" y="370547"/>
                  </a:lnTo>
                  <a:lnTo>
                    <a:pt x="166408" y="369074"/>
                  </a:lnTo>
                  <a:lnTo>
                    <a:pt x="162687" y="368719"/>
                  </a:lnTo>
                  <a:lnTo>
                    <a:pt x="153212" y="368719"/>
                  </a:lnTo>
                  <a:lnTo>
                    <a:pt x="132499" y="416953"/>
                  </a:lnTo>
                  <a:lnTo>
                    <a:pt x="133045" y="423608"/>
                  </a:lnTo>
                  <a:lnTo>
                    <a:pt x="153212" y="447776"/>
                  </a:lnTo>
                  <a:lnTo>
                    <a:pt x="163283" y="447776"/>
                  </a:lnTo>
                  <a:lnTo>
                    <a:pt x="179908" y="438353"/>
                  </a:lnTo>
                  <a:lnTo>
                    <a:pt x="181241" y="435089"/>
                  </a:lnTo>
                  <a:lnTo>
                    <a:pt x="182372" y="429552"/>
                  </a:lnTo>
                  <a:lnTo>
                    <a:pt x="183540" y="424014"/>
                  </a:lnTo>
                  <a:lnTo>
                    <a:pt x="184111" y="416953"/>
                  </a:lnTo>
                  <a:lnTo>
                    <a:pt x="184111" y="399313"/>
                  </a:lnTo>
                  <a:close/>
                </a:path>
                <a:path w="1233170" h="448310">
                  <a:moveTo>
                    <a:pt x="198183" y="0"/>
                  </a:moveTo>
                  <a:lnTo>
                    <a:pt x="189052" y="0"/>
                  </a:lnTo>
                  <a:lnTo>
                    <a:pt x="189052" y="355320"/>
                  </a:lnTo>
                  <a:lnTo>
                    <a:pt x="198183" y="355320"/>
                  </a:lnTo>
                  <a:lnTo>
                    <a:pt x="198183" y="0"/>
                  </a:lnTo>
                  <a:close/>
                </a:path>
                <a:path w="1233170" h="448310">
                  <a:moveTo>
                    <a:pt x="221945" y="0"/>
                  </a:moveTo>
                  <a:lnTo>
                    <a:pt x="212788" y="0"/>
                  </a:lnTo>
                  <a:lnTo>
                    <a:pt x="212788" y="355320"/>
                  </a:lnTo>
                  <a:lnTo>
                    <a:pt x="221945" y="355320"/>
                  </a:lnTo>
                  <a:lnTo>
                    <a:pt x="221945" y="0"/>
                  </a:lnTo>
                  <a:close/>
                </a:path>
                <a:path w="1233170" h="448310">
                  <a:moveTo>
                    <a:pt x="269062" y="399313"/>
                  </a:moveTo>
                  <a:lnTo>
                    <a:pt x="261073" y="373138"/>
                  </a:lnTo>
                  <a:lnTo>
                    <a:pt x="259562" y="371665"/>
                  </a:lnTo>
                  <a:lnTo>
                    <a:pt x="258000" y="370903"/>
                  </a:lnTo>
                  <a:lnTo>
                    <a:pt x="258000" y="416953"/>
                  </a:lnTo>
                  <a:lnTo>
                    <a:pt x="257759" y="421982"/>
                  </a:lnTo>
                  <a:lnTo>
                    <a:pt x="246570" y="438353"/>
                  </a:lnTo>
                  <a:lnTo>
                    <a:pt x="238925" y="438353"/>
                  </a:lnTo>
                  <a:lnTo>
                    <a:pt x="236054" y="438035"/>
                  </a:lnTo>
                  <a:lnTo>
                    <a:pt x="232943" y="436702"/>
                  </a:lnTo>
                  <a:lnTo>
                    <a:pt x="231838" y="435470"/>
                  </a:lnTo>
                  <a:lnTo>
                    <a:pt x="231114" y="433705"/>
                  </a:lnTo>
                  <a:lnTo>
                    <a:pt x="230200" y="431634"/>
                  </a:lnTo>
                  <a:lnTo>
                    <a:pt x="229527" y="428447"/>
                  </a:lnTo>
                  <a:lnTo>
                    <a:pt x="228663" y="419836"/>
                  </a:lnTo>
                  <a:lnTo>
                    <a:pt x="228536" y="416953"/>
                  </a:lnTo>
                  <a:lnTo>
                    <a:pt x="228523" y="399313"/>
                  </a:lnTo>
                  <a:lnTo>
                    <a:pt x="228714" y="395312"/>
                  </a:lnTo>
                  <a:lnTo>
                    <a:pt x="239547" y="377647"/>
                  </a:lnTo>
                  <a:lnTo>
                    <a:pt x="246913" y="377647"/>
                  </a:lnTo>
                  <a:lnTo>
                    <a:pt x="258000" y="416953"/>
                  </a:lnTo>
                  <a:lnTo>
                    <a:pt x="258000" y="370903"/>
                  </a:lnTo>
                  <a:lnTo>
                    <a:pt x="257302" y="370547"/>
                  </a:lnTo>
                  <a:lnTo>
                    <a:pt x="254304" y="369824"/>
                  </a:lnTo>
                  <a:lnTo>
                    <a:pt x="251333" y="369074"/>
                  </a:lnTo>
                  <a:lnTo>
                    <a:pt x="247637" y="368719"/>
                  </a:lnTo>
                  <a:lnTo>
                    <a:pt x="238163" y="368719"/>
                  </a:lnTo>
                  <a:lnTo>
                    <a:pt x="217449" y="416953"/>
                  </a:lnTo>
                  <a:lnTo>
                    <a:pt x="217995" y="423608"/>
                  </a:lnTo>
                  <a:lnTo>
                    <a:pt x="238163" y="447776"/>
                  </a:lnTo>
                  <a:lnTo>
                    <a:pt x="248234" y="447776"/>
                  </a:lnTo>
                  <a:lnTo>
                    <a:pt x="267322" y="429552"/>
                  </a:lnTo>
                  <a:lnTo>
                    <a:pt x="268490" y="424014"/>
                  </a:lnTo>
                  <a:lnTo>
                    <a:pt x="269062" y="416953"/>
                  </a:lnTo>
                  <a:lnTo>
                    <a:pt x="269062" y="399313"/>
                  </a:lnTo>
                  <a:close/>
                </a:path>
                <a:path w="1233170" h="448310">
                  <a:moveTo>
                    <a:pt x="283133" y="0"/>
                  </a:moveTo>
                  <a:lnTo>
                    <a:pt x="249326" y="0"/>
                  </a:lnTo>
                  <a:lnTo>
                    <a:pt x="249326" y="355346"/>
                  </a:lnTo>
                  <a:lnTo>
                    <a:pt x="283133" y="355346"/>
                  </a:lnTo>
                  <a:lnTo>
                    <a:pt x="283133" y="0"/>
                  </a:lnTo>
                  <a:close/>
                </a:path>
                <a:path w="1233170" h="448310">
                  <a:moveTo>
                    <a:pt x="319671" y="0"/>
                  </a:moveTo>
                  <a:lnTo>
                    <a:pt x="310540" y="0"/>
                  </a:lnTo>
                  <a:lnTo>
                    <a:pt x="310540" y="355320"/>
                  </a:lnTo>
                  <a:lnTo>
                    <a:pt x="319671" y="355320"/>
                  </a:lnTo>
                  <a:lnTo>
                    <a:pt x="319671" y="0"/>
                  </a:lnTo>
                  <a:close/>
                </a:path>
                <a:path w="1233170" h="448310">
                  <a:moveTo>
                    <a:pt x="354139" y="386930"/>
                  </a:moveTo>
                  <a:lnTo>
                    <a:pt x="351815" y="380492"/>
                  </a:lnTo>
                  <a:lnTo>
                    <a:pt x="349110" y="377761"/>
                  </a:lnTo>
                  <a:lnTo>
                    <a:pt x="343128" y="371741"/>
                  </a:lnTo>
                  <a:lnTo>
                    <a:pt x="343128" y="388632"/>
                  </a:lnTo>
                  <a:lnTo>
                    <a:pt x="343128" y="398068"/>
                  </a:lnTo>
                  <a:lnTo>
                    <a:pt x="341769" y="401853"/>
                  </a:lnTo>
                  <a:lnTo>
                    <a:pt x="336384" y="407555"/>
                  </a:lnTo>
                  <a:lnTo>
                    <a:pt x="332803" y="408978"/>
                  </a:lnTo>
                  <a:lnTo>
                    <a:pt x="323735" y="408978"/>
                  </a:lnTo>
                  <a:lnTo>
                    <a:pt x="320128" y="407606"/>
                  </a:lnTo>
                  <a:lnTo>
                    <a:pt x="314820" y="402145"/>
                  </a:lnTo>
                  <a:lnTo>
                    <a:pt x="313512" y="398449"/>
                  </a:lnTo>
                  <a:lnTo>
                    <a:pt x="313537" y="388632"/>
                  </a:lnTo>
                  <a:lnTo>
                    <a:pt x="314807" y="384784"/>
                  </a:lnTo>
                  <a:lnTo>
                    <a:pt x="317411" y="381990"/>
                  </a:lnTo>
                  <a:lnTo>
                    <a:pt x="319989" y="379171"/>
                  </a:lnTo>
                  <a:lnTo>
                    <a:pt x="323608" y="377761"/>
                  </a:lnTo>
                  <a:lnTo>
                    <a:pt x="332765" y="377761"/>
                  </a:lnTo>
                  <a:lnTo>
                    <a:pt x="336359" y="379183"/>
                  </a:lnTo>
                  <a:lnTo>
                    <a:pt x="339064" y="382054"/>
                  </a:lnTo>
                  <a:lnTo>
                    <a:pt x="341769" y="384886"/>
                  </a:lnTo>
                  <a:lnTo>
                    <a:pt x="343128" y="388632"/>
                  </a:lnTo>
                  <a:lnTo>
                    <a:pt x="343128" y="371741"/>
                  </a:lnTo>
                  <a:lnTo>
                    <a:pt x="342480" y="371081"/>
                  </a:lnTo>
                  <a:lnTo>
                    <a:pt x="336130" y="368706"/>
                  </a:lnTo>
                  <a:lnTo>
                    <a:pt x="320306" y="368706"/>
                  </a:lnTo>
                  <a:lnTo>
                    <a:pt x="314134" y="371017"/>
                  </a:lnTo>
                  <a:lnTo>
                    <a:pt x="304800" y="380212"/>
                  </a:lnTo>
                  <a:lnTo>
                    <a:pt x="302475" y="386308"/>
                  </a:lnTo>
                  <a:lnTo>
                    <a:pt x="302475" y="401078"/>
                  </a:lnTo>
                  <a:lnTo>
                    <a:pt x="304736" y="406958"/>
                  </a:lnTo>
                  <a:lnTo>
                    <a:pt x="309245" y="411518"/>
                  </a:lnTo>
                  <a:lnTo>
                    <a:pt x="313740" y="416115"/>
                  </a:lnTo>
                  <a:lnTo>
                    <a:pt x="319468" y="418401"/>
                  </a:lnTo>
                  <a:lnTo>
                    <a:pt x="328041" y="418401"/>
                  </a:lnTo>
                  <a:lnTo>
                    <a:pt x="329653" y="418249"/>
                  </a:lnTo>
                  <a:lnTo>
                    <a:pt x="332790" y="417614"/>
                  </a:lnTo>
                  <a:lnTo>
                    <a:pt x="334302" y="417118"/>
                  </a:lnTo>
                  <a:lnTo>
                    <a:pt x="335762" y="416445"/>
                  </a:lnTo>
                  <a:lnTo>
                    <a:pt x="332663" y="420928"/>
                  </a:lnTo>
                  <a:lnTo>
                    <a:pt x="328942" y="425653"/>
                  </a:lnTo>
                  <a:lnTo>
                    <a:pt x="320281" y="435597"/>
                  </a:lnTo>
                  <a:lnTo>
                    <a:pt x="315226" y="440944"/>
                  </a:lnTo>
                  <a:lnTo>
                    <a:pt x="309473" y="446671"/>
                  </a:lnTo>
                  <a:lnTo>
                    <a:pt x="324027" y="446671"/>
                  </a:lnTo>
                  <a:lnTo>
                    <a:pt x="347967" y="416445"/>
                  </a:lnTo>
                  <a:lnTo>
                    <a:pt x="354139" y="402221"/>
                  </a:lnTo>
                  <a:lnTo>
                    <a:pt x="354139" y="386930"/>
                  </a:lnTo>
                  <a:close/>
                </a:path>
                <a:path w="1233170" h="448310">
                  <a:moveTo>
                    <a:pt x="368096" y="0"/>
                  </a:moveTo>
                  <a:lnTo>
                    <a:pt x="335203" y="0"/>
                  </a:lnTo>
                  <a:lnTo>
                    <a:pt x="335203" y="355346"/>
                  </a:lnTo>
                  <a:lnTo>
                    <a:pt x="368096" y="355346"/>
                  </a:lnTo>
                  <a:lnTo>
                    <a:pt x="368096" y="0"/>
                  </a:lnTo>
                  <a:close/>
                </a:path>
                <a:path w="1233170" h="448310">
                  <a:moveTo>
                    <a:pt x="429285" y="0"/>
                  </a:moveTo>
                  <a:lnTo>
                    <a:pt x="420154" y="0"/>
                  </a:lnTo>
                  <a:lnTo>
                    <a:pt x="420154" y="355320"/>
                  </a:lnTo>
                  <a:lnTo>
                    <a:pt x="429285" y="355320"/>
                  </a:lnTo>
                  <a:lnTo>
                    <a:pt x="429285" y="0"/>
                  </a:lnTo>
                  <a:close/>
                </a:path>
                <a:path w="1233170" h="448310">
                  <a:moveTo>
                    <a:pt x="439877" y="414832"/>
                  </a:moveTo>
                  <a:lnTo>
                    <a:pt x="437616" y="409041"/>
                  </a:lnTo>
                  <a:lnTo>
                    <a:pt x="435394" y="406768"/>
                  </a:lnTo>
                  <a:lnTo>
                    <a:pt x="428866" y="400062"/>
                  </a:lnTo>
                  <a:lnTo>
                    <a:pt x="428866" y="417271"/>
                  </a:lnTo>
                  <a:lnTo>
                    <a:pt x="428828" y="427075"/>
                  </a:lnTo>
                  <a:lnTo>
                    <a:pt x="427596" y="430872"/>
                  </a:lnTo>
                  <a:lnTo>
                    <a:pt x="422440" y="436562"/>
                  </a:lnTo>
                  <a:lnTo>
                    <a:pt x="418858" y="437984"/>
                  </a:lnTo>
                  <a:lnTo>
                    <a:pt x="409689" y="437984"/>
                  </a:lnTo>
                  <a:lnTo>
                    <a:pt x="406019" y="436562"/>
                  </a:lnTo>
                  <a:lnTo>
                    <a:pt x="400583" y="430872"/>
                  </a:lnTo>
                  <a:lnTo>
                    <a:pt x="399249" y="427075"/>
                  </a:lnTo>
                  <a:lnTo>
                    <a:pt x="399364" y="417271"/>
                  </a:lnTo>
                  <a:lnTo>
                    <a:pt x="428866" y="417271"/>
                  </a:lnTo>
                  <a:lnTo>
                    <a:pt x="428866" y="400062"/>
                  </a:lnTo>
                  <a:lnTo>
                    <a:pt x="428586" y="399770"/>
                  </a:lnTo>
                  <a:lnTo>
                    <a:pt x="427329" y="399262"/>
                  </a:lnTo>
                  <a:lnTo>
                    <a:pt x="422910" y="397471"/>
                  </a:lnTo>
                  <a:lnTo>
                    <a:pt x="414477" y="397471"/>
                  </a:lnTo>
                  <a:lnTo>
                    <a:pt x="412864" y="397611"/>
                  </a:lnTo>
                  <a:lnTo>
                    <a:pt x="409663" y="398221"/>
                  </a:lnTo>
                  <a:lnTo>
                    <a:pt x="408127" y="398665"/>
                  </a:lnTo>
                  <a:lnTo>
                    <a:pt x="406615" y="399262"/>
                  </a:lnTo>
                  <a:lnTo>
                    <a:pt x="410946" y="393090"/>
                  </a:lnTo>
                  <a:lnTo>
                    <a:pt x="415264" y="387591"/>
                  </a:lnTo>
                  <a:lnTo>
                    <a:pt x="423799" y="377952"/>
                  </a:lnTo>
                  <a:lnTo>
                    <a:pt x="428294" y="373456"/>
                  </a:lnTo>
                  <a:lnTo>
                    <a:pt x="433031" y="369316"/>
                  </a:lnTo>
                  <a:lnTo>
                    <a:pt x="419061" y="369316"/>
                  </a:lnTo>
                  <a:lnTo>
                    <a:pt x="390715" y="405028"/>
                  </a:lnTo>
                  <a:lnTo>
                    <a:pt x="388226" y="413054"/>
                  </a:lnTo>
                  <a:lnTo>
                    <a:pt x="388226" y="428866"/>
                  </a:lnTo>
                  <a:lnTo>
                    <a:pt x="390588" y="435368"/>
                  </a:lnTo>
                  <a:lnTo>
                    <a:pt x="400088" y="445109"/>
                  </a:lnTo>
                  <a:lnTo>
                    <a:pt x="406412" y="447535"/>
                  </a:lnTo>
                  <a:lnTo>
                    <a:pt x="421894" y="447535"/>
                  </a:lnTo>
                  <a:lnTo>
                    <a:pt x="428040" y="445147"/>
                  </a:lnTo>
                  <a:lnTo>
                    <a:pt x="435165" y="437984"/>
                  </a:lnTo>
                  <a:lnTo>
                    <a:pt x="437515" y="435622"/>
                  </a:lnTo>
                  <a:lnTo>
                    <a:pt x="439877" y="429437"/>
                  </a:lnTo>
                  <a:lnTo>
                    <a:pt x="439877" y="414832"/>
                  </a:lnTo>
                  <a:close/>
                </a:path>
                <a:path w="1233170" h="448310">
                  <a:moveTo>
                    <a:pt x="453021" y="0"/>
                  </a:moveTo>
                  <a:lnTo>
                    <a:pt x="443890" y="0"/>
                  </a:lnTo>
                  <a:lnTo>
                    <a:pt x="443890" y="355320"/>
                  </a:lnTo>
                  <a:lnTo>
                    <a:pt x="453021" y="355320"/>
                  </a:lnTo>
                  <a:lnTo>
                    <a:pt x="453021" y="0"/>
                  </a:lnTo>
                  <a:close/>
                </a:path>
                <a:path w="1233170" h="448310">
                  <a:moveTo>
                    <a:pt x="502348" y="0"/>
                  </a:moveTo>
                  <a:lnTo>
                    <a:pt x="480428" y="0"/>
                  </a:lnTo>
                  <a:lnTo>
                    <a:pt x="480428" y="355346"/>
                  </a:lnTo>
                  <a:lnTo>
                    <a:pt x="502348" y="355346"/>
                  </a:lnTo>
                  <a:lnTo>
                    <a:pt x="502348" y="0"/>
                  </a:lnTo>
                  <a:close/>
                </a:path>
                <a:path w="1233170" h="448310">
                  <a:moveTo>
                    <a:pt x="509422" y="369938"/>
                  </a:moveTo>
                  <a:lnTo>
                    <a:pt x="497763" y="369938"/>
                  </a:lnTo>
                  <a:lnTo>
                    <a:pt x="479653" y="384886"/>
                  </a:lnTo>
                  <a:lnTo>
                    <a:pt x="479653" y="398449"/>
                  </a:lnTo>
                  <a:lnTo>
                    <a:pt x="498284" y="382193"/>
                  </a:lnTo>
                  <a:lnTo>
                    <a:pt x="498284" y="446671"/>
                  </a:lnTo>
                  <a:lnTo>
                    <a:pt x="509422" y="446671"/>
                  </a:lnTo>
                  <a:lnTo>
                    <a:pt x="509422" y="369938"/>
                  </a:lnTo>
                  <a:close/>
                </a:path>
                <a:path w="1233170" h="448310">
                  <a:moveTo>
                    <a:pt x="538899" y="0"/>
                  </a:moveTo>
                  <a:lnTo>
                    <a:pt x="529767" y="0"/>
                  </a:lnTo>
                  <a:lnTo>
                    <a:pt x="529767" y="355320"/>
                  </a:lnTo>
                  <a:lnTo>
                    <a:pt x="538899" y="355320"/>
                  </a:lnTo>
                  <a:lnTo>
                    <a:pt x="538899" y="0"/>
                  </a:lnTo>
                  <a:close/>
                </a:path>
                <a:path w="1233170" h="448310">
                  <a:moveTo>
                    <a:pt x="575437" y="0"/>
                  </a:moveTo>
                  <a:lnTo>
                    <a:pt x="553504" y="0"/>
                  </a:lnTo>
                  <a:lnTo>
                    <a:pt x="553504" y="355346"/>
                  </a:lnTo>
                  <a:lnTo>
                    <a:pt x="575437" y="355346"/>
                  </a:lnTo>
                  <a:lnTo>
                    <a:pt x="575437" y="0"/>
                  </a:lnTo>
                  <a:close/>
                </a:path>
                <a:path w="1233170" h="448310">
                  <a:moveTo>
                    <a:pt x="605866" y="412305"/>
                  </a:moveTo>
                  <a:lnTo>
                    <a:pt x="603364" y="406361"/>
                  </a:lnTo>
                  <a:lnTo>
                    <a:pt x="593369" y="397192"/>
                  </a:lnTo>
                  <a:lnTo>
                    <a:pt x="586917" y="394906"/>
                  </a:lnTo>
                  <a:lnTo>
                    <a:pt x="573798" y="395033"/>
                  </a:lnTo>
                  <a:lnTo>
                    <a:pt x="574636" y="379120"/>
                  </a:lnTo>
                  <a:lnTo>
                    <a:pt x="603529" y="379120"/>
                  </a:lnTo>
                  <a:lnTo>
                    <a:pt x="603529" y="369938"/>
                  </a:lnTo>
                  <a:lnTo>
                    <a:pt x="565111" y="369938"/>
                  </a:lnTo>
                  <a:lnTo>
                    <a:pt x="562660" y="405180"/>
                  </a:lnTo>
                  <a:lnTo>
                    <a:pt x="572185" y="404164"/>
                  </a:lnTo>
                  <a:lnTo>
                    <a:pt x="581558" y="404075"/>
                  </a:lnTo>
                  <a:lnTo>
                    <a:pt x="586295" y="405409"/>
                  </a:lnTo>
                  <a:lnTo>
                    <a:pt x="593140" y="410756"/>
                  </a:lnTo>
                  <a:lnTo>
                    <a:pt x="594855" y="414388"/>
                  </a:lnTo>
                  <a:lnTo>
                    <a:pt x="594855" y="425056"/>
                  </a:lnTo>
                  <a:lnTo>
                    <a:pt x="592378" y="429742"/>
                  </a:lnTo>
                  <a:lnTo>
                    <a:pt x="582447" y="436435"/>
                  </a:lnTo>
                  <a:lnTo>
                    <a:pt x="575475" y="438111"/>
                  </a:lnTo>
                  <a:lnTo>
                    <a:pt x="566470" y="438111"/>
                  </a:lnTo>
                  <a:lnTo>
                    <a:pt x="562406" y="437984"/>
                  </a:lnTo>
                  <a:lnTo>
                    <a:pt x="562406" y="447535"/>
                  </a:lnTo>
                  <a:lnTo>
                    <a:pt x="565340" y="447535"/>
                  </a:lnTo>
                  <a:lnTo>
                    <a:pt x="574332" y="447065"/>
                  </a:lnTo>
                  <a:lnTo>
                    <a:pt x="605866" y="428294"/>
                  </a:lnTo>
                  <a:lnTo>
                    <a:pt x="605866" y="412305"/>
                  </a:lnTo>
                  <a:close/>
                </a:path>
                <a:path w="1233170" h="448310">
                  <a:moveTo>
                    <a:pt x="623849" y="0"/>
                  </a:moveTo>
                  <a:lnTo>
                    <a:pt x="614730" y="0"/>
                  </a:lnTo>
                  <a:lnTo>
                    <a:pt x="614730" y="355320"/>
                  </a:lnTo>
                  <a:lnTo>
                    <a:pt x="623849" y="355320"/>
                  </a:lnTo>
                  <a:lnTo>
                    <a:pt x="623849" y="0"/>
                  </a:lnTo>
                  <a:close/>
                </a:path>
                <a:path w="1233170" h="448310">
                  <a:moveTo>
                    <a:pt x="648512" y="0"/>
                  </a:moveTo>
                  <a:lnTo>
                    <a:pt x="639381" y="0"/>
                  </a:lnTo>
                  <a:lnTo>
                    <a:pt x="639381" y="429323"/>
                  </a:lnTo>
                  <a:lnTo>
                    <a:pt x="648512" y="429323"/>
                  </a:lnTo>
                  <a:lnTo>
                    <a:pt x="648512" y="0"/>
                  </a:lnTo>
                  <a:close/>
                </a:path>
                <a:path w="1233170" h="448310">
                  <a:moveTo>
                    <a:pt x="672261" y="0"/>
                  </a:moveTo>
                  <a:lnTo>
                    <a:pt x="663117" y="0"/>
                  </a:lnTo>
                  <a:lnTo>
                    <a:pt x="663117" y="429323"/>
                  </a:lnTo>
                  <a:lnTo>
                    <a:pt x="672261" y="429323"/>
                  </a:lnTo>
                  <a:lnTo>
                    <a:pt x="672261" y="0"/>
                  </a:lnTo>
                  <a:close/>
                </a:path>
                <a:path w="1233170" h="448310">
                  <a:moveTo>
                    <a:pt x="708799" y="0"/>
                  </a:moveTo>
                  <a:lnTo>
                    <a:pt x="687793" y="0"/>
                  </a:lnTo>
                  <a:lnTo>
                    <a:pt x="687793" y="355346"/>
                  </a:lnTo>
                  <a:lnTo>
                    <a:pt x="708799" y="355346"/>
                  </a:lnTo>
                  <a:lnTo>
                    <a:pt x="708799" y="0"/>
                  </a:lnTo>
                  <a:close/>
                </a:path>
                <a:path w="1233170" h="448310">
                  <a:moveTo>
                    <a:pt x="728649" y="369938"/>
                  </a:moveTo>
                  <a:lnTo>
                    <a:pt x="716991" y="369938"/>
                  </a:lnTo>
                  <a:lnTo>
                    <a:pt x="698906" y="384886"/>
                  </a:lnTo>
                  <a:lnTo>
                    <a:pt x="698906" y="398449"/>
                  </a:lnTo>
                  <a:lnTo>
                    <a:pt x="717511" y="382193"/>
                  </a:lnTo>
                  <a:lnTo>
                    <a:pt x="717511" y="446671"/>
                  </a:lnTo>
                  <a:lnTo>
                    <a:pt x="728649" y="446671"/>
                  </a:lnTo>
                  <a:lnTo>
                    <a:pt x="728649" y="369938"/>
                  </a:lnTo>
                  <a:close/>
                </a:path>
                <a:path w="1233170" h="448310">
                  <a:moveTo>
                    <a:pt x="758126" y="0"/>
                  </a:moveTo>
                  <a:lnTo>
                    <a:pt x="736193" y="0"/>
                  </a:lnTo>
                  <a:lnTo>
                    <a:pt x="736193" y="355346"/>
                  </a:lnTo>
                  <a:lnTo>
                    <a:pt x="758126" y="355346"/>
                  </a:lnTo>
                  <a:lnTo>
                    <a:pt x="758126" y="0"/>
                  </a:lnTo>
                  <a:close/>
                </a:path>
                <a:path w="1233170" h="448310">
                  <a:moveTo>
                    <a:pt x="781875" y="0"/>
                  </a:moveTo>
                  <a:lnTo>
                    <a:pt x="772718" y="0"/>
                  </a:lnTo>
                  <a:lnTo>
                    <a:pt x="772718" y="355320"/>
                  </a:lnTo>
                  <a:lnTo>
                    <a:pt x="781875" y="355320"/>
                  </a:lnTo>
                  <a:lnTo>
                    <a:pt x="781875" y="0"/>
                  </a:lnTo>
                  <a:close/>
                </a:path>
                <a:path w="1233170" h="448310">
                  <a:moveTo>
                    <a:pt x="828268" y="420001"/>
                  </a:moveTo>
                  <a:lnTo>
                    <a:pt x="818248" y="420001"/>
                  </a:lnTo>
                  <a:lnTo>
                    <a:pt x="818248" y="403834"/>
                  </a:lnTo>
                  <a:lnTo>
                    <a:pt x="807948" y="403834"/>
                  </a:lnTo>
                  <a:lnTo>
                    <a:pt x="807948" y="420001"/>
                  </a:lnTo>
                  <a:lnTo>
                    <a:pt x="788530" y="420001"/>
                  </a:lnTo>
                  <a:lnTo>
                    <a:pt x="812393" y="369328"/>
                  </a:lnTo>
                  <a:lnTo>
                    <a:pt x="801370" y="369328"/>
                  </a:lnTo>
                  <a:lnTo>
                    <a:pt x="778459" y="418071"/>
                  </a:lnTo>
                  <a:lnTo>
                    <a:pt x="778459" y="429425"/>
                  </a:lnTo>
                  <a:lnTo>
                    <a:pt x="807948" y="429425"/>
                  </a:lnTo>
                  <a:lnTo>
                    <a:pt x="807948" y="446671"/>
                  </a:lnTo>
                  <a:lnTo>
                    <a:pt x="818248" y="446671"/>
                  </a:lnTo>
                  <a:lnTo>
                    <a:pt x="818248" y="429425"/>
                  </a:lnTo>
                  <a:lnTo>
                    <a:pt x="828268" y="429425"/>
                  </a:lnTo>
                  <a:lnTo>
                    <a:pt x="828268" y="420001"/>
                  </a:lnTo>
                  <a:close/>
                </a:path>
                <a:path w="1233170" h="448310">
                  <a:moveTo>
                    <a:pt x="831176" y="0"/>
                  </a:moveTo>
                  <a:lnTo>
                    <a:pt x="797394" y="0"/>
                  </a:lnTo>
                  <a:lnTo>
                    <a:pt x="797394" y="355346"/>
                  </a:lnTo>
                  <a:lnTo>
                    <a:pt x="831176" y="355346"/>
                  </a:lnTo>
                  <a:lnTo>
                    <a:pt x="831176" y="0"/>
                  </a:lnTo>
                  <a:close/>
                </a:path>
                <a:path w="1233170" h="448310">
                  <a:moveTo>
                    <a:pt x="879614" y="0"/>
                  </a:moveTo>
                  <a:lnTo>
                    <a:pt x="858608" y="0"/>
                  </a:lnTo>
                  <a:lnTo>
                    <a:pt x="858608" y="355346"/>
                  </a:lnTo>
                  <a:lnTo>
                    <a:pt x="879614" y="355346"/>
                  </a:lnTo>
                  <a:lnTo>
                    <a:pt x="879614" y="0"/>
                  </a:lnTo>
                  <a:close/>
                </a:path>
                <a:path w="1233170" h="448310">
                  <a:moveTo>
                    <a:pt x="912418" y="383311"/>
                  </a:moveTo>
                  <a:lnTo>
                    <a:pt x="910183" y="378167"/>
                  </a:lnTo>
                  <a:lnTo>
                    <a:pt x="901331" y="370611"/>
                  </a:lnTo>
                  <a:lnTo>
                    <a:pt x="895261" y="368706"/>
                  </a:lnTo>
                  <a:lnTo>
                    <a:pt x="883653" y="368706"/>
                  </a:lnTo>
                  <a:lnTo>
                    <a:pt x="880021" y="369150"/>
                  </a:lnTo>
                  <a:lnTo>
                    <a:pt x="873302" y="370992"/>
                  </a:lnTo>
                  <a:lnTo>
                    <a:pt x="870102" y="372376"/>
                  </a:lnTo>
                  <a:lnTo>
                    <a:pt x="867130" y="374243"/>
                  </a:lnTo>
                  <a:lnTo>
                    <a:pt x="867130" y="386207"/>
                  </a:lnTo>
                  <a:lnTo>
                    <a:pt x="871639" y="383209"/>
                  </a:lnTo>
                  <a:lnTo>
                    <a:pt x="875588" y="381012"/>
                  </a:lnTo>
                  <a:lnTo>
                    <a:pt x="882307" y="378206"/>
                  </a:lnTo>
                  <a:lnTo>
                    <a:pt x="885355" y="377520"/>
                  </a:lnTo>
                  <a:lnTo>
                    <a:pt x="891806" y="377520"/>
                  </a:lnTo>
                  <a:lnTo>
                    <a:pt x="894905" y="378587"/>
                  </a:lnTo>
                  <a:lnTo>
                    <a:pt x="899820" y="382816"/>
                  </a:lnTo>
                  <a:lnTo>
                    <a:pt x="901039" y="385419"/>
                  </a:lnTo>
                  <a:lnTo>
                    <a:pt x="901039" y="391312"/>
                  </a:lnTo>
                  <a:lnTo>
                    <a:pt x="900239" y="393839"/>
                  </a:lnTo>
                  <a:lnTo>
                    <a:pt x="897089" y="398348"/>
                  </a:lnTo>
                  <a:lnTo>
                    <a:pt x="894219" y="400875"/>
                  </a:lnTo>
                  <a:lnTo>
                    <a:pt x="881291" y="409562"/>
                  </a:lnTo>
                  <a:lnTo>
                    <a:pt x="875563" y="413473"/>
                  </a:lnTo>
                  <a:lnTo>
                    <a:pt x="871486" y="417779"/>
                  </a:lnTo>
                  <a:lnTo>
                    <a:pt x="866775" y="427215"/>
                  </a:lnTo>
                  <a:lnTo>
                    <a:pt x="865619" y="433565"/>
                  </a:lnTo>
                  <a:lnTo>
                    <a:pt x="865619" y="441540"/>
                  </a:lnTo>
                  <a:lnTo>
                    <a:pt x="865784" y="446062"/>
                  </a:lnTo>
                  <a:lnTo>
                    <a:pt x="911212" y="446062"/>
                  </a:lnTo>
                  <a:lnTo>
                    <a:pt x="911212" y="436765"/>
                  </a:lnTo>
                  <a:lnTo>
                    <a:pt x="877303" y="436765"/>
                  </a:lnTo>
                  <a:lnTo>
                    <a:pt x="877303" y="430999"/>
                  </a:lnTo>
                  <a:lnTo>
                    <a:pt x="878217" y="427863"/>
                  </a:lnTo>
                  <a:lnTo>
                    <a:pt x="881913" y="422427"/>
                  </a:lnTo>
                  <a:lnTo>
                    <a:pt x="885355" y="419392"/>
                  </a:lnTo>
                  <a:lnTo>
                    <a:pt x="902792" y="407962"/>
                  </a:lnTo>
                  <a:lnTo>
                    <a:pt x="906614" y="404533"/>
                  </a:lnTo>
                  <a:lnTo>
                    <a:pt x="911250" y="397751"/>
                  </a:lnTo>
                  <a:lnTo>
                    <a:pt x="912418" y="393979"/>
                  </a:lnTo>
                  <a:lnTo>
                    <a:pt x="912418" y="383311"/>
                  </a:lnTo>
                  <a:close/>
                </a:path>
                <a:path w="1233170" h="448310">
                  <a:moveTo>
                    <a:pt x="916152" y="0"/>
                  </a:moveTo>
                  <a:lnTo>
                    <a:pt x="895146" y="0"/>
                  </a:lnTo>
                  <a:lnTo>
                    <a:pt x="895146" y="355346"/>
                  </a:lnTo>
                  <a:lnTo>
                    <a:pt x="916152" y="355346"/>
                  </a:lnTo>
                  <a:lnTo>
                    <a:pt x="916152" y="0"/>
                  </a:lnTo>
                  <a:close/>
                </a:path>
                <a:path w="1233170" h="448310">
                  <a:moveTo>
                    <a:pt x="952690" y="0"/>
                  </a:moveTo>
                  <a:lnTo>
                    <a:pt x="943559" y="0"/>
                  </a:lnTo>
                  <a:lnTo>
                    <a:pt x="943559" y="355320"/>
                  </a:lnTo>
                  <a:lnTo>
                    <a:pt x="952690" y="355320"/>
                  </a:lnTo>
                  <a:lnTo>
                    <a:pt x="952690" y="0"/>
                  </a:lnTo>
                  <a:close/>
                </a:path>
                <a:path w="1233170" h="448310">
                  <a:moveTo>
                    <a:pt x="999096" y="420001"/>
                  </a:moveTo>
                  <a:lnTo>
                    <a:pt x="989050" y="420001"/>
                  </a:lnTo>
                  <a:lnTo>
                    <a:pt x="989050" y="403834"/>
                  </a:lnTo>
                  <a:lnTo>
                    <a:pt x="978776" y="403834"/>
                  </a:lnTo>
                  <a:lnTo>
                    <a:pt x="978776" y="420001"/>
                  </a:lnTo>
                  <a:lnTo>
                    <a:pt x="959332" y="420001"/>
                  </a:lnTo>
                  <a:lnTo>
                    <a:pt x="983195" y="369328"/>
                  </a:lnTo>
                  <a:lnTo>
                    <a:pt x="972185" y="369328"/>
                  </a:lnTo>
                  <a:lnTo>
                    <a:pt x="949286" y="418071"/>
                  </a:lnTo>
                  <a:lnTo>
                    <a:pt x="949286" y="429425"/>
                  </a:lnTo>
                  <a:lnTo>
                    <a:pt x="978776" y="429425"/>
                  </a:lnTo>
                  <a:lnTo>
                    <a:pt x="978776" y="446671"/>
                  </a:lnTo>
                  <a:lnTo>
                    <a:pt x="989050" y="446671"/>
                  </a:lnTo>
                  <a:lnTo>
                    <a:pt x="989050" y="429425"/>
                  </a:lnTo>
                  <a:lnTo>
                    <a:pt x="999096" y="429425"/>
                  </a:lnTo>
                  <a:lnTo>
                    <a:pt x="999096" y="420001"/>
                  </a:lnTo>
                  <a:close/>
                </a:path>
                <a:path w="1233170" h="448310">
                  <a:moveTo>
                    <a:pt x="1001115" y="0"/>
                  </a:moveTo>
                  <a:lnTo>
                    <a:pt x="968222" y="0"/>
                  </a:lnTo>
                  <a:lnTo>
                    <a:pt x="968222" y="355346"/>
                  </a:lnTo>
                  <a:lnTo>
                    <a:pt x="1001115" y="355346"/>
                  </a:lnTo>
                  <a:lnTo>
                    <a:pt x="1001115" y="0"/>
                  </a:lnTo>
                  <a:close/>
                </a:path>
                <a:path w="1233170" h="448310">
                  <a:moveTo>
                    <a:pt x="1037640" y="0"/>
                  </a:moveTo>
                  <a:lnTo>
                    <a:pt x="1028509" y="0"/>
                  </a:lnTo>
                  <a:lnTo>
                    <a:pt x="1028509" y="355320"/>
                  </a:lnTo>
                  <a:lnTo>
                    <a:pt x="1037640" y="355320"/>
                  </a:lnTo>
                  <a:lnTo>
                    <a:pt x="1037640" y="0"/>
                  </a:lnTo>
                  <a:close/>
                </a:path>
                <a:path w="1233170" h="448310">
                  <a:moveTo>
                    <a:pt x="1074178" y="0"/>
                  </a:moveTo>
                  <a:lnTo>
                    <a:pt x="1065060" y="0"/>
                  </a:lnTo>
                  <a:lnTo>
                    <a:pt x="1065060" y="355320"/>
                  </a:lnTo>
                  <a:lnTo>
                    <a:pt x="1074178" y="355320"/>
                  </a:lnTo>
                  <a:lnTo>
                    <a:pt x="1074178" y="0"/>
                  </a:lnTo>
                  <a:close/>
                </a:path>
                <a:path w="1233170" h="448310">
                  <a:moveTo>
                    <a:pt x="1084770" y="433527"/>
                  </a:moveTo>
                  <a:lnTo>
                    <a:pt x="1084656" y="421360"/>
                  </a:lnTo>
                  <a:lnTo>
                    <a:pt x="1083564" y="417436"/>
                  </a:lnTo>
                  <a:lnTo>
                    <a:pt x="1081100" y="413880"/>
                  </a:lnTo>
                  <a:lnTo>
                    <a:pt x="1078674" y="410324"/>
                  </a:lnTo>
                  <a:lnTo>
                    <a:pt x="1077455" y="409346"/>
                  </a:lnTo>
                  <a:lnTo>
                    <a:pt x="1074534" y="406984"/>
                  </a:lnTo>
                  <a:lnTo>
                    <a:pt x="1073759" y="406565"/>
                  </a:lnTo>
                  <a:lnTo>
                    <a:pt x="1073759" y="429679"/>
                  </a:lnTo>
                  <a:lnTo>
                    <a:pt x="1072451" y="432727"/>
                  </a:lnTo>
                  <a:lnTo>
                    <a:pt x="1067231" y="437235"/>
                  </a:lnTo>
                  <a:lnTo>
                    <a:pt x="1063586" y="438353"/>
                  </a:lnTo>
                  <a:lnTo>
                    <a:pt x="1054315" y="438353"/>
                  </a:lnTo>
                  <a:lnTo>
                    <a:pt x="1050671" y="437235"/>
                  </a:lnTo>
                  <a:lnTo>
                    <a:pt x="1048067" y="435000"/>
                  </a:lnTo>
                  <a:lnTo>
                    <a:pt x="1045464" y="432727"/>
                  </a:lnTo>
                  <a:lnTo>
                    <a:pt x="1044143" y="429679"/>
                  </a:lnTo>
                  <a:lnTo>
                    <a:pt x="1044143" y="422338"/>
                  </a:lnTo>
                  <a:lnTo>
                    <a:pt x="1045260" y="419392"/>
                  </a:lnTo>
                  <a:lnTo>
                    <a:pt x="1047546" y="416877"/>
                  </a:lnTo>
                  <a:lnTo>
                    <a:pt x="1049769" y="414375"/>
                  </a:lnTo>
                  <a:lnTo>
                    <a:pt x="1053566" y="411861"/>
                  </a:lnTo>
                  <a:lnTo>
                    <a:pt x="1058926" y="409346"/>
                  </a:lnTo>
                  <a:lnTo>
                    <a:pt x="1064310" y="411861"/>
                  </a:lnTo>
                  <a:lnTo>
                    <a:pt x="1068133" y="414375"/>
                  </a:lnTo>
                  <a:lnTo>
                    <a:pt x="1072642" y="419430"/>
                  </a:lnTo>
                  <a:lnTo>
                    <a:pt x="1073734" y="422338"/>
                  </a:lnTo>
                  <a:lnTo>
                    <a:pt x="1073759" y="429679"/>
                  </a:lnTo>
                  <a:lnTo>
                    <a:pt x="1073759" y="406565"/>
                  </a:lnTo>
                  <a:lnTo>
                    <a:pt x="1068717" y="403834"/>
                  </a:lnTo>
                  <a:lnTo>
                    <a:pt x="1072921" y="401205"/>
                  </a:lnTo>
                  <a:lnTo>
                    <a:pt x="1075842" y="398576"/>
                  </a:lnTo>
                  <a:lnTo>
                    <a:pt x="1076020" y="398424"/>
                  </a:lnTo>
                  <a:lnTo>
                    <a:pt x="1080084" y="392442"/>
                  </a:lnTo>
                  <a:lnTo>
                    <a:pt x="1081024" y="389407"/>
                  </a:lnTo>
                  <a:lnTo>
                    <a:pt x="1081100" y="380555"/>
                  </a:lnTo>
                  <a:lnTo>
                    <a:pt x="1079855" y="378015"/>
                  </a:lnTo>
                  <a:lnTo>
                    <a:pt x="1079119" y="376504"/>
                  </a:lnTo>
                  <a:lnTo>
                    <a:pt x="1071079" y="370370"/>
                  </a:lnTo>
                  <a:lnTo>
                    <a:pt x="1070546" y="370230"/>
                  </a:lnTo>
                  <a:lnTo>
                    <a:pt x="1070546" y="383895"/>
                  </a:lnTo>
                  <a:lnTo>
                    <a:pt x="1070470" y="389178"/>
                  </a:lnTo>
                  <a:lnTo>
                    <a:pt x="1069594" y="391109"/>
                  </a:lnTo>
                  <a:lnTo>
                    <a:pt x="1065542" y="395211"/>
                  </a:lnTo>
                  <a:lnTo>
                    <a:pt x="1062672" y="397027"/>
                  </a:lnTo>
                  <a:lnTo>
                    <a:pt x="1058926" y="398576"/>
                  </a:lnTo>
                  <a:lnTo>
                    <a:pt x="1055116" y="397027"/>
                  </a:lnTo>
                  <a:lnTo>
                    <a:pt x="1052309" y="395274"/>
                  </a:lnTo>
                  <a:lnTo>
                    <a:pt x="1048334" y="391172"/>
                  </a:lnTo>
                  <a:lnTo>
                    <a:pt x="1047432" y="389178"/>
                  </a:lnTo>
                  <a:lnTo>
                    <a:pt x="1047318" y="383895"/>
                  </a:lnTo>
                  <a:lnTo>
                    <a:pt x="1048359" y="381850"/>
                  </a:lnTo>
                  <a:lnTo>
                    <a:pt x="1052550" y="378790"/>
                  </a:lnTo>
                  <a:lnTo>
                    <a:pt x="1055382" y="378015"/>
                  </a:lnTo>
                  <a:lnTo>
                    <a:pt x="1062621" y="378015"/>
                  </a:lnTo>
                  <a:lnTo>
                    <a:pt x="1065504" y="378790"/>
                  </a:lnTo>
                  <a:lnTo>
                    <a:pt x="1069568" y="381850"/>
                  </a:lnTo>
                  <a:lnTo>
                    <a:pt x="1070546" y="383895"/>
                  </a:lnTo>
                  <a:lnTo>
                    <a:pt x="1070546" y="370230"/>
                  </a:lnTo>
                  <a:lnTo>
                    <a:pt x="1065695" y="368833"/>
                  </a:lnTo>
                  <a:lnTo>
                    <a:pt x="1052131" y="368833"/>
                  </a:lnTo>
                  <a:lnTo>
                    <a:pt x="1046772" y="370408"/>
                  </a:lnTo>
                  <a:lnTo>
                    <a:pt x="1038783" y="376656"/>
                  </a:lnTo>
                  <a:lnTo>
                    <a:pt x="1036802" y="380860"/>
                  </a:lnTo>
                  <a:lnTo>
                    <a:pt x="1036802" y="389407"/>
                  </a:lnTo>
                  <a:lnTo>
                    <a:pt x="1037818" y="392544"/>
                  </a:lnTo>
                  <a:lnTo>
                    <a:pt x="1041933" y="398437"/>
                  </a:lnTo>
                  <a:lnTo>
                    <a:pt x="1045032" y="401205"/>
                  </a:lnTo>
                  <a:lnTo>
                    <a:pt x="1049185" y="403834"/>
                  </a:lnTo>
                  <a:lnTo>
                    <a:pt x="1043495" y="406933"/>
                  </a:lnTo>
                  <a:lnTo>
                    <a:pt x="1039380" y="410248"/>
                  </a:lnTo>
                  <a:lnTo>
                    <a:pt x="1034364" y="417220"/>
                  </a:lnTo>
                  <a:lnTo>
                    <a:pt x="1033132" y="421360"/>
                  </a:lnTo>
                  <a:lnTo>
                    <a:pt x="1033132" y="432993"/>
                  </a:lnTo>
                  <a:lnTo>
                    <a:pt x="1035367" y="438315"/>
                  </a:lnTo>
                  <a:lnTo>
                    <a:pt x="1044371" y="445884"/>
                  </a:lnTo>
                  <a:lnTo>
                    <a:pt x="1050747" y="447776"/>
                  </a:lnTo>
                  <a:lnTo>
                    <a:pt x="1067168" y="447776"/>
                  </a:lnTo>
                  <a:lnTo>
                    <a:pt x="1073531" y="445973"/>
                  </a:lnTo>
                  <a:lnTo>
                    <a:pt x="1082535" y="438670"/>
                  </a:lnTo>
                  <a:lnTo>
                    <a:pt x="1082662" y="438353"/>
                  </a:lnTo>
                  <a:lnTo>
                    <a:pt x="1084770" y="433527"/>
                  </a:lnTo>
                  <a:close/>
                </a:path>
                <a:path w="1233170" h="448310">
                  <a:moveTo>
                    <a:pt x="1135367" y="0"/>
                  </a:moveTo>
                  <a:lnTo>
                    <a:pt x="1114361" y="0"/>
                  </a:lnTo>
                  <a:lnTo>
                    <a:pt x="1114361" y="355346"/>
                  </a:lnTo>
                  <a:lnTo>
                    <a:pt x="1135367" y="355346"/>
                  </a:lnTo>
                  <a:lnTo>
                    <a:pt x="1135367" y="0"/>
                  </a:lnTo>
                  <a:close/>
                </a:path>
                <a:path w="1233170" h="448310">
                  <a:moveTo>
                    <a:pt x="1168184" y="383311"/>
                  </a:moveTo>
                  <a:lnTo>
                    <a:pt x="1165974" y="378167"/>
                  </a:lnTo>
                  <a:lnTo>
                    <a:pt x="1157097" y="370611"/>
                  </a:lnTo>
                  <a:lnTo>
                    <a:pt x="1151026" y="368706"/>
                  </a:lnTo>
                  <a:lnTo>
                    <a:pt x="1139431" y="368706"/>
                  </a:lnTo>
                  <a:lnTo>
                    <a:pt x="1135786" y="369150"/>
                  </a:lnTo>
                  <a:lnTo>
                    <a:pt x="1129068" y="370992"/>
                  </a:lnTo>
                  <a:lnTo>
                    <a:pt x="1125893" y="372376"/>
                  </a:lnTo>
                  <a:lnTo>
                    <a:pt x="1122921" y="374243"/>
                  </a:lnTo>
                  <a:lnTo>
                    <a:pt x="1122921" y="386207"/>
                  </a:lnTo>
                  <a:lnTo>
                    <a:pt x="1127404" y="383209"/>
                  </a:lnTo>
                  <a:lnTo>
                    <a:pt x="1131354" y="381012"/>
                  </a:lnTo>
                  <a:lnTo>
                    <a:pt x="1138072" y="378206"/>
                  </a:lnTo>
                  <a:lnTo>
                    <a:pt x="1141120" y="377520"/>
                  </a:lnTo>
                  <a:lnTo>
                    <a:pt x="1147597" y="377520"/>
                  </a:lnTo>
                  <a:lnTo>
                    <a:pt x="1150696" y="378587"/>
                  </a:lnTo>
                  <a:lnTo>
                    <a:pt x="1155585" y="382816"/>
                  </a:lnTo>
                  <a:lnTo>
                    <a:pt x="1156804" y="385419"/>
                  </a:lnTo>
                  <a:lnTo>
                    <a:pt x="1156804" y="391312"/>
                  </a:lnTo>
                  <a:lnTo>
                    <a:pt x="1156004" y="393839"/>
                  </a:lnTo>
                  <a:lnTo>
                    <a:pt x="1152880" y="398348"/>
                  </a:lnTo>
                  <a:lnTo>
                    <a:pt x="1149997" y="400875"/>
                  </a:lnTo>
                  <a:lnTo>
                    <a:pt x="1137056" y="409562"/>
                  </a:lnTo>
                  <a:lnTo>
                    <a:pt x="1131328" y="413473"/>
                  </a:lnTo>
                  <a:lnTo>
                    <a:pt x="1127277" y="417779"/>
                  </a:lnTo>
                  <a:lnTo>
                    <a:pt x="1122565" y="427215"/>
                  </a:lnTo>
                  <a:lnTo>
                    <a:pt x="1121384" y="433565"/>
                  </a:lnTo>
                  <a:lnTo>
                    <a:pt x="1121384" y="441540"/>
                  </a:lnTo>
                  <a:lnTo>
                    <a:pt x="1121549" y="446062"/>
                  </a:lnTo>
                  <a:lnTo>
                    <a:pt x="1166964" y="446062"/>
                  </a:lnTo>
                  <a:lnTo>
                    <a:pt x="1166964" y="436765"/>
                  </a:lnTo>
                  <a:lnTo>
                    <a:pt x="1133055" y="436765"/>
                  </a:lnTo>
                  <a:lnTo>
                    <a:pt x="1133055" y="430999"/>
                  </a:lnTo>
                  <a:lnTo>
                    <a:pt x="1133983" y="427863"/>
                  </a:lnTo>
                  <a:lnTo>
                    <a:pt x="1137704" y="422427"/>
                  </a:lnTo>
                  <a:lnTo>
                    <a:pt x="1141145" y="419392"/>
                  </a:lnTo>
                  <a:lnTo>
                    <a:pt x="1158557" y="407962"/>
                  </a:lnTo>
                  <a:lnTo>
                    <a:pt x="1162380" y="404533"/>
                  </a:lnTo>
                  <a:lnTo>
                    <a:pt x="1167015" y="397751"/>
                  </a:lnTo>
                  <a:lnTo>
                    <a:pt x="1168184" y="393979"/>
                  </a:lnTo>
                  <a:lnTo>
                    <a:pt x="1168184" y="383311"/>
                  </a:lnTo>
                  <a:close/>
                </a:path>
                <a:path w="1233170" h="448310">
                  <a:moveTo>
                    <a:pt x="1171905" y="0"/>
                  </a:moveTo>
                  <a:lnTo>
                    <a:pt x="1150899" y="0"/>
                  </a:lnTo>
                  <a:lnTo>
                    <a:pt x="1150899" y="355346"/>
                  </a:lnTo>
                  <a:lnTo>
                    <a:pt x="1171905" y="355346"/>
                  </a:lnTo>
                  <a:lnTo>
                    <a:pt x="1171905" y="0"/>
                  </a:lnTo>
                  <a:close/>
                </a:path>
                <a:path w="1233170" h="448310">
                  <a:moveTo>
                    <a:pt x="1208443" y="0"/>
                  </a:moveTo>
                  <a:lnTo>
                    <a:pt x="1199324" y="0"/>
                  </a:lnTo>
                  <a:lnTo>
                    <a:pt x="1199324" y="429323"/>
                  </a:lnTo>
                  <a:lnTo>
                    <a:pt x="1208443" y="429323"/>
                  </a:lnTo>
                  <a:lnTo>
                    <a:pt x="1208443" y="0"/>
                  </a:lnTo>
                  <a:close/>
                </a:path>
                <a:path w="1233170" h="448310">
                  <a:moveTo>
                    <a:pt x="1233131" y="0"/>
                  </a:moveTo>
                  <a:lnTo>
                    <a:pt x="1223975" y="0"/>
                  </a:lnTo>
                  <a:lnTo>
                    <a:pt x="1223975" y="429323"/>
                  </a:lnTo>
                  <a:lnTo>
                    <a:pt x="1233131" y="429323"/>
                  </a:lnTo>
                  <a:lnTo>
                    <a:pt x="12331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2203932" y="5738533"/>
            <a:ext cx="1351280" cy="462915"/>
            <a:chOff x="2203932" y="5738533"/>
            <a:chExt cx="1351280" cy="462915"/>
          </a:xfrm>
        </p:grpSpPr>
        <p:sp>
          <p:nvSpPr>
            <p:cNvPr id="61" name="object 61"/>
            <p:cNvSpPr/>
            <p:nvPr/>
          </p:nvSpPr>
          <p:spPr>
            <a:xfrm>
              <a:off x="2203932" y="5738533"/>
              <a:ext cx="1351280" cy="462915"/>
            </a:xfrm>
            <a:custGeom>
              <a:avLst/>
              <a:gdLst/>
              <a:ahLst/>
              <a:cxnLst/>
              <a:rect l="l" t="t" r="r" b="b"/>
              <a:pathLst>
                <a:path w="1351279" h="462914">
                  <a:moveTo>
                    <a:pt x="1351140" y="0"/>
                  </a:moveTo>
                  <a:lnTo>
                    <a:pt x="0" y="0"/>
                  </a:lnTo>
                  <a:lnTo>
                    <a:pt x="0" y="462559"/>
                  </a:lnTo>
                  <a:lnTo>
                    <a:pt x="1351140" y="462559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225040" y="5738533"/>
              <a:ext cx="1313180" cy="453390"/>
            </a:xfrm>
            <a:custGeom>
              <a:avLst/>
              <a:gdLst/>
              <a:ahLst/>
              <a:cxnLst/>
              <a:rect l="l" t="t" r="r" b="b"/>
              <a:pathLst>
                <a:path w="1313179" h="453389">
                  <a:moveTo>
                    <a:pt x="51689" y="420370"/>
                  </a:moveTo>
                  <a:lnTo>
                    <a:pt x="49415" y="414566"/>
                  </a:lnTo>
                  <a:lnTo>
                    <a:pt x="47205" y="412305"/>
                  </a:lnTo>
                  <a:lnTo>
                    <a:pt x="40652" y="405599"/>
                  </a:lnTo>
                  <a:lnTo>
                    <a:pt x="40652" y="422821"/>
                  </a:lnTo>
                  <a:lnTo>
                    <a:pt x="40614" y="432612"/>
                  </a:lnTo>
                  <a:lnTo>
                    <a:pt x="39370" y="436410"/>
                  </a:lnTo>
                  <a:lnTo>
                    <a:pt x="34239" y="442099"/>
                  </a:lnTo>
                  <a:lnTo>
                    <a:pt x="30657" y="443534"/>
                  </a:lnTo>
                  <a:lnTo>
                    <a:pt x="21475" y="443534"/>
                  </a:lnTo>
                  <a:lnTo>
                    <a:pt x="17805" y="442099"/>
                  </a:lnTo>
                  <a:lnTo>
                    <a:pt x="12369" y="436410"/>
                  </a:lnTo>
                  <a:lnTo>
                    <a:pt x="11036" y="432612"/>
                  </a:lnTo>
                  <a:lnTo>
                    <a:pt x="11150" y="422821"/>
                  </a:lnTo>
                  <a:lnTo>
                    <a:pt x="12369" y="419366"/>
                  </a:lnTo>
                  <a:lnTo>
                    <a:pt x="15049" y="416560"/>
                  </a:lnTo>
                  <a:lnTo>
                    <a:pt x="17716" y="413715"/>
                  </a:lnTo>
                  <a:lnTo>
                    <a:pt x="21310" y="412305"/>
                  </a:lnTo>
                  <a:lnTo>
                    <a:pt x="30429" y="412305"/>
                  </a:lnTo>
                  <a:lnTo>
                    <a:pt x="34061" y="413677"/>
                  </a:lnTo>
                  <a:lnTo>
                    <a:pt x="39331" y="419125"/>
                  </a:lnTo>
                  <a:lnTo>
                    <a:pt x="40652" y="422821"/>
                  </a:lnTo>
                  <a:lnTo>
                    <a:pt x="40652" y="405599"/>
                  </a:lnTo>
                  <a:lnTo>
                    <a:pt x="40373" y="405307"/>
                  </a:lnTo>
                  <a:lnTo>
                    <a:pt x="39128" y="404799"/>
                  </a:lnTo>
                  <a:lnTo>
                    <a:pt x="34696" y="402996"/>
                  </a:lnTo>
                  <a:lnTo>
                    <a:pt x="26250" y="402996"/>
                  </a:lnTo>
                  <a:lnTo>
                    <a:pt x="24638" y="403148"/>
                  </a:lnTo>
                  <a:lnTo>
                    <a:pt x="21450" y="403758"/>
                  </a:lnTo>
                  <a:lnTo>
                    <a:pt x="19900" y="404202"/>
                  </a:lnTo>
                  <a:lnTo>
                    <a:pt x="18389" y="404799"/>
                  </a:lnTo>
                  <a:lnTo>
                    <a:pt x="22745" y="398614"/>
                  </a:lnTo>
                  <a:lnTo>
                    <a:pt x="27051" y="393128"/>
                  </a:lnTo>
                  <a:lnTo>
                    <a:pt x="35585" y="383476"/>
                  </a:lnTo>
                  <a:lnTo>
                    <a:pt x="40081" y="378980"/>
                  </a:lnTo>
                  <a:lnTo>
                    <a:pt x="44831" y="374840"/>
                  </a:lnTo>
                  <a:lnTo>
                    <a:pt x="30835" y="374840"/>
                  </a:lnTo>
                  <a:lnTo>
                    <a:pt x="2501" y="410565"/>
                  </a:lnTo>
                  <a:lnTo>
                    <a:pt x="0" y="418592"/>
                  </a:lnTo>
                  <a:lnTo>
                    <a:pt x="0" y="434416"/>
                  </a:lnTo>
                  <a:lnTo>
                    <a:pt x="2374" y="440931"/>
                  </a:lnTo>
                  <a:lnTo>
                    <a:pt x="11861" y="450659"/>
                  </a:lnTo>
                  <a:lnTo>
                    <a:pt x="18186" y="453085"/>
                  </a:lnTo>
                  <a:lnTo>
                    <a:pt x="33680" y="453085"/>
                  </a:lnTo>
                  <a:lnTo>
                    <a:pt x="39814" y="450697"/>
                  </a:lnTo>
                  <a:lnTo>
                    <a:pt x="46977" y="443534"/>
                  </a:lnTo>
                  <a:lnTo>
                    <a:pt x="49314" y="441172"/>
                  </a:lnTo>
                  <a:lnTo>
                    <a:pt x="51689" y="434987"/>
                  </a:lnTo>
                  <a:lnTo>
                    <a:pt x="51689" y="420370"/>
                  </a:lnTo>
                  <a:close/>
                </a:path>
                <a:path w="1313179" h="453389">
                  <a:moveTo>
                    <a:pt x="88595" y="0"/>
                  </a:moveTo>
                  <a:lnTo>
                    <a:pt x="78549" y="0"/>
                  </a:lnTo>
                  <a:lnTo>
                    <a:pt x="78549" y="434860"/>
                  </a:lnTo>
                  <a:lnTo>
                    <a:pt x="88595" y="434860"/>
                  </a:lnTo>
                  <a:lnTo>
                    <a:pt x="88595" y="0"/>
                  </a:lnTo>
                  <a:close/>
                </a:path>
                <a:path w="1313179" h="453389">
                  <a:moveTo>
                    <a:pt x="112356" y="0"/>
                  </a:moveTo>
                  <a:lnTo>
                    <a:pt x="103225" y="0"/>
                  </a:lnTo>
                  <a:lnTo>
                    <a:pt x="103225" y="434860"/>
                  </a:lnTo>
                  <a:lnTo>
                    <a:pt x="112356" y="434860"/>
                  </a:lnTo>
                  <a:lnTo>
                    <a:pt x="112356" y="0"/>
                  </a:lnTo>
                  <a:close/>
                </a:path>
                <a:path w="1313179" h="453389">
                  <a:moveTo>
                    <a:pt x="173583" y="0"/>
                  </a:moveTo>
                  <a:lnTo>
                    <a:pt x="151650" y="0"/>
                  </a:lnTo>
                  <a:lnTo>
                    <a:pt x="151650" y="361759"/>
                  </a:lnTo>
                  <a:lnTo>
                    <a:pt x="173583" y="361759"/>
                  </a:lnTo>
                  <a:lnTo>
                    <a:pt x="173583" y="0"/>
                  </a:lnTo>
                  <a:close/>
                </a:path>
                <a:path w="1313179" h="453389">
                  <a:moveTo>
                    <a:pt x="184188" y="404837"/>
                  </a:moveTo>
                  <a:lnTo>
                    <a:pt x="176187" y="378650"/>
                  </a:lnTo>
                  <a:lnTo>
                    <a:pt x="174675" y="377190"/>
                  </a:lnTo>
                  <a:lnTo>
                    <a:pt x="173113" y="376415"/>
                  </a:lnTo>
                  <a:lnTo>
                    <a:pt x="173113" y="422503"/>
                  </a:lnTo>
                  <a:lnTo>
                    <a:pt x="172859" y="427520"/>
                  </a:lnTo>
                  <a:lnTo>
                    <a:pt x="161683" y="443903"/>
                  </a:lnTo>
                  <a:lnTo>
                    <a:pt x="154051" y="443903"/>
                  </a:lnTo>
                  <a:lnTo>
                    <a:pt x="151142" y="443572"/>
                  </a:lnTo>
                  <a:lnTo>
                    <a:pt x="148056" y="442252"/>
                  </a:lnTo>
                  <a:lnTo>
                    <a:pt x="146939" y="441020"/>
                  </a:lnTo>
                  <a:lnTo>
                    <a:pt x="146227" y="439254"/>
                  </a:lnTo>
                  <a:lnTo>
                    <a:pt x="145313" y="437172"/>
                  </a:lnTo>
                  <a:lnTo>
                    <a:pt x="144640" y="433984"/>
                  </a:lnTo>
                  <a:lnTo>
                    <a:pt x="143751" y="425373"/>
                  </a:lnTo>
                  <a:lnTo>
                    <a:pt x="143637" y="422503"/>
                  </a:lnTo>
                  <a:lnTo>
                    <a:pt x="143624" y="404837"/>
                  </a:lnTo>
                  <a:lnTo>
                    <a:pt x="143802" y="400837"/>
                  </a:lnTo>
                  <a:lnTo>
                    <a:pt x="154647" y="383171"/>
                  </a:lnTo>
                  <a:lnTo>
                    <a:pt x="162026" y="383171"/>
                  </a:lnTo>
                  <a:lnTo>
                    <a:pt x="173113" y="422503"/>
                  </a:lnTo>
                  <a:lnTo>
                    <a:pt x="173113" y="376415"/>
                  </a:lnTo>
                  <a:lnTo>
                    <a:pt x="172415" y="376059"/>
                  </a:lnTo>
                  <a:lnTo>
                    <a:pt x="166458" y="374599"/>
                  </a:lnTo>
                  <a:lnTo>
                    <a:pt x="162737" y="374230"/>
                  </a:lnTo>
                  <a:lnTo>
                    <a:pt x="153276" y="374230"/>
                  </a:lnTo>
                  <a:lnTo>
                    <a:pt x="132537" y="422503"/>
                  </a:lnTo>
                  <a:lnTo>
                    <a:pt x="133083" y="429145"/>
                  </a:lnTo>
                  <a:lnTo>
                    <a:pt x="153276" y="453326"/>
                  </a:lnTo>
                  <a:lnTo>
                    <a:pt x="163322" y="453326"/>
                  </a:lnTo>
                  <a:lnTo>
                    <a:pt x="182448" y="435089"/>
                  </a:lnTo>
                  <a:lnTo>
                    <a:pt x="183616" y="429564"/>
                  </a:lnTo>
                  <a:lnTo>
                    <a:pt x="184188" y="422503"/>
                  </a:lnTo>
                  <a:lnTo>
                    <a:pt x="184188" y="404837"/>
                  </a:lnTo>
                  <a:close/>
                </a:path>
                <a:path w="1313179" h="453389">
                  <a:moveTo>
                    <a:pt x="198272" y="0"/>
                  </a:moveTo>
                  <a:lnTo>
                    <a:pt x="189128" y="0"/>
                  </a:lnTo>
                  <a:lnTo>
                    <a:pt x="189128" y="361759"/>
                  </a:lnTo>
                  <a:lnTo>
                    <a:pt x="198272" y="361759"/>
                  </a:lnTo>
                  <a:lnTo>
                    <a:pt x="198272" y="0"/>
                  </a:lnTo>
                  <a:close/>
                </a:path>
                <a:path w="1313179" h="453389">
                  <a:moveTo>
                    <a:pt x="222034" y="0"/>
                  </a:moveTo>
                  <a:lnTo>
                    <a:pt x="212890" y="0"/>
                  </a:lnTo>
                  <a:lnTo>
                    <a:pt x="212890" y="361759"/>
                  </a:lnTo>
                  <a:lnTo>
                    <a:pt x="222034" y="361759"/>
                  </a:lnTo>
                  <a:lnTo>
                    <a:pt x="222034" y="0"/>
                  </a:lnTo>
                  <a:close/>
                </a:path>
                <a:path w="1313179" h="453389">
                  <a:moveTo>
                    <a:pt x="269176" y="404837"/>
                  </a:moveTo>
                  <a:lnTo>
                    <a:pt x="261175" y="378650"/>
                  </a:lnTo>
                  <a:lnTo>
                    <a:pt x="259664" y="377190"/>
                  </a:lnTo>
                  <a:lnTo>
                    <a:pt x="258102" y="376415"/>
                  </a:lnTo>
                  <a:lnTo>
                    <a:pt x="258102" y="422503"/>
                  </a:lnTo>
                  <a:lnTo>
                    <a:pt x="257848" y="427520"/>
                  </a:lnTo>
                  <a:lnTo>
                    <a:pt x="250786" y="443268"/>
                  </a:lnTo>
                  <a:lnTo>
                    <a:pt x="249161" y="443699"/>
                  </a:lnTo>
                  <a:lnTo>
                    <a:pt x="246672" y="443903"/>
                  </a:lnTo>
                  <a:lnTo>
                    <a:pt x="239039" y="443903"/>
                  </a:lnTo>
                  <a:lnTo>
                    <a:pt x="236131" y="443572"/>
                  </a:lnTo>
                  <a:lnTo>
                    <a:pt x="233057" y="442252"/>
                  </a:lnTo>
                  <a:lnTo>
                    <a:pt x="231927" y="441020"/>
                  </a:lnTo>
                  <a:lnTo>
                    <a:pt x="231216" y="439254"/>
                  </a:lnTo>
                  <a:lnTo>
                    <a:pt x="230301" y="437172"/>
                  </a:lnTo>
                  <a:lnTo>
                    <a:pt x="229628" y="433984"/>
                  </a:lnTo>
                  <a:lnTo>
                    <a:pt x="228739" y="425373"/>
                  </a:lnTo>
                  <a:lnTo>
                    <a:pt x="228625" y="422503"/>
                  </a:lnTo>
                  <a:lnTo>
                    <a:pt x="228612" y="404837"/>
                  </a:lnTo>
                  <a:lnTo>
                    <a:pt x="228803" y="400837"/>
                  </a:lnTo>
                  <a:lnTo>
                    <a:pt x="239636" y="383171"/>
                  </a:lnTo>
                  <a:lnTo>
                    <a:pt x="247015" y="383171"/>
                  </a:lnTo>
                  <a:lnTo>
                    <a:pt x="258102" y="422503"/>
                  </a:lnTo>
                  <a:lnTo>
                    <a:pt x="258102" y="376415"/>
                  </a:lnTo>
                  <a:lnTo>
                    <a:pt x="257403" y="376059"/>
                  </a:lnTo>
                  <a:lnTo>
                    <a:pt x="251447" y="374599"/>
                  </a:lnTo>
                  <a:lnTo>
                    <a:pt x="247726" y="374230"/>
                  </a:lnTo>
                  <a:lnTo>
                    <a:pt x="238264" y="374230"/>
                  </a:lnTo>
                  <a:lnTo>
                    <a:pt x="217525" y="422503"/>
                  </a:lnTo>
                  <a:lnTo>
                    <a:pt x="218071" y="429145"/>
                  </a:lnTo>
                  <a:lnTo>
                    <a:pt x="238264" y="453326"/>
                  </a:lnTo>
                  <a:lnTo>
                    <a:pt x="248323" y="453326"/>
                  </a:lnTo>
                  <a:lnTo>
                    <a:pt x="267436" y="435089"/>
                  </a:lnTo>
                  <a:lnTo>
                    <a:pt x="268605" y="429564"/>
                  </a:lnTo>
                  <a:lnTo>
                    <a:pt x="269176" y="422503"/>
                  </a:lnTo>
                  <a:lnTo>
                    <a:pt x="269176" y="404837"/>
                  </a:lnTo>
                  <a:close/>
                </a:path>
                <a:path w="1313179" h="453389">
                  <a:moveTo>
                    <a:pt x="283248" y="0"/>
                  </a:moveTo>
                  <a:lnTo>
                    <a:pt x="249440" y="0"/>
                  </a:lnTo>
                  <a:lnTo>
                    <a:pt x="249440" y="361759"/>
                  </a:lnTo>
                  <a:lnTo>
                    <a:pt x="283248" y="361759"/>
                  </a:lnTo>
                  <a:lnTo>
                    <a:pt x="283248" y="0"/>
                  </a:lnTo>
                  <a:close/>
                </a:path>
                <a:path w="1313179" h="453389">
                  <a:moveTo>
                    <a:pt x="319798" y="0"/>
                  </a:moveTo>
                  <a:lnTo>
                    <a:pt x="310667" y="0"/>
                  </a:lnTo>
                  <a:lnTo>
                    <a:pt x="310667" y="361759"/>
                  </a:lnTo>
                  <a:lnTo>
                    <a:pt x="319798" y="361759"/>
                  </a:lnTo>
                  <a:lnTo>
                    <a:pt x="319798" y="0"/>
                  </a:lnTo>
                  <a:close/>
                </a:path>
                <a:path w="1313179" h="453389">
                  <a:moveTo>
                    <a:pt x="354291" y="392455"/>
                  </a:moveTo>
                  <a:lnTo>
                    <a:pt x="351967" y="386029"/>
                  </a:lnTo>
                  <a:lnTo>
                    <a:pt x="349262" y="383298"/>
                  </a:lnTo>
                  <a:lnTo>
                    <a:pt x="343268" y="377253"/>
                  </a:lnTo>
                  <a:lnTo>
                    <a:pt x="343268" y="394169"/>
                  </a:lnTo>
                  <a:lnTo>
                    <a:pt x="343268" y="403606"/>
                  </a:lnTo>
                  <a:lnTo>
                    <a:pt x="341922" y="407390"/>
                  </a:lnTo>
                  <a:lnTo>
                    <a:pt x="336537" y="413092"/>
                  </a:lnTo>
                  <a:lnTo>
                    <a:pt x="332943" y="414515"/>
                  </a:lnTo>
                  <a:lnTo>
                    <a:pt x="323888" y="414515"/>
                  </a:lnTo>
                  <a:lnTo>
                    <a:pt x="320268" y="413156"/>
                  </a:lnTo>
                  <a:lnTo>
                    <a:pt x="314960" y="407682"/>
                  </a:lnTo>
                  <a:lnTo>
                    <a:pt x="313639" y="403987"/>
                  </a:lnTo>
                  <a:lnTo>
                    <a:pt x="313664" y="394169"/>
                  </a:lnTo>
                  <a:lnTo>
                    <a:pt x="314947" y="390321"/>
                  </a:lnTo>
                  <a:lnTo>
                    <a:pt x="320128" y="384695"/>
                  </a:lnTo>
                  <a:lnTo>
                    <a:pt x="323761" y="383298"/>
                  </a:lnTo>
                  <a:lnTo>
                    <a:pt x="332905" y="383298"/>
                  </a:lnTo>
                  <a:lnTo>
                    <a:pt x="336499" y="384721"/>
                  </a:lnTo>
                  <a:lnTo>
                    <a:pt x="341922" y="390423"/>
                  </a:lnTo>
                  <a:lnTo>
                    <a:pt x="343268" y="394169"/>
                  </a:lnTo>
                  <a:lnTo>
                    <a:pt x="343268" y="377253"/>
                  </a:lnTo>
                  <a:lnTo>
                    <a:pt x="342633" y="376605"/>
                  </a:lnTo>
                  <a:lnTo>
                    <a:pt x="336270" y="374230"/>
                  </a:lnTo>
                  <a:lnTo>
                    <a:pt x="320459" y="374230"/>
                  </a:lnTo>
                  <a:lnTo>
                    <a:pt x="314261" y="376542"/>
                  </a:lnTo>
                  <a:lnTo>
                    <a:pt x="304939" y="385737"/>
                  </a:lnTo>
                  <a:lnTo>
                    <a:pt x="302615" y="391845"/>
                  </a:lnTo>
                  <a:lnTo>
                    <a:pt x="302615" y="406615"/>
                  </a:lnTo>
                  <a:lnTo>
                    <a:pt x="304863" y="412496"/>
                  </a:lnTo>
                  <a:lnTo>
                    <a:pt x="313880" y="421665"/>
                  </a:lnTo>
                  <a:lnTo>
                    <a:pt x="319595" y="423951"/>
                  </a:lnTo>
                  <a:lnTo>
                    <a:pt x="328180" y="423951"/>
                  </a:lnTo>
                  <a:lnTo>
                    <a:pt x="335902" y="421982"/>
                  </a:lnTo>
                  <a:lnTo>
                    <a:pt x="332803" y="426478"/>
                  </a:lnTo>
                  <a:lnTo>
                    <a:pt x="329082" y="431215"/>
                  </a:lnTo>
                  <a:lnTo>
                    <a:pt x="324751" y="436168"/>
                  </a:lnTo>
                  <a:lnTo>
                    <a:pt x="320433" y="441159"/>
                  </a:lnTo>
                  <a:lnTo>
                    <a:pt x="315379" y="446506"/>
                  </a:lnTo>
                  <a:lnTo>
                    <a:pt x="309600" y="452234"/>
                  </a:lnTo>
                  <a:lnTo>
                    <a:pt x="324167" y="452234"/>
                  </a:lnTo>
                  <a:lnTo>
                    <a:pt x="348107" y="421982"/>
                  </a:lnTo>
                  <a:lnTo>
                    <a:pt x="354291" y="407758"/>
                  </a:lnTo>
                  <a:lnTo>
                    <a:pt x="354291" y="392455"/>
                  </a:lnTo>
                  <a:close/>
                </a:path>
                <a:path w="1313179" h="453389">
                  <a:moveTo>
                    <a:pt x="368223" y="0"/>
                  </a:moveTo>
                  <a:lnTo>
                    <a:pt x="335330" y="0"/>
                  </a:lnTo>
                  <a:lnTo>
                    <a:pt x="335330" y="361759"/>
                  </a:lnTo>
                  <a:lnTo>
                    <a:pt x="368223" y="361759"/>
                  </a:lnTo>
                  <a:lnTo>
                    <a:pt x="368223" y="0"/>
                  </a:lnTo>
                  <a:close/>
                </a:path>
                <a:path w="1313179" h="453389">
                  <a:moveTo>
                    <a:pt x="429463" y="0"/>
                  </a:moveTo>
                  <a:lnTo>
                    <a:pt x="420331" y="0"/>
                  </a:lnTo>
                  <a:lnTo>
                    <a:pt x="420331" y="361759"/>
                  </a:lnTo>
                  <a:lnTo>
                    <a:pt x="429463" y="361759"/>
                  </a:lnTo>
                  <a:lnTo>
                    <a:pt x="429463" y="0"/>
                  </a:lnTo>
                  <a:close/>
                </a:path>
                <a:path w="1313179" h="453389">
                  <a:moveTo>
                    <a:pt x="440080" y="420370"/>
                  </a:moveTo>
                  <a:lnTo>
                    <a:pt x="437807" y="414566"/>
                  </a:lnTo>
                  <a:lnTo>
                    <a:pt x="435597" y="412305"/>
                  </a:lnTo>
                  <a:lnTo>
                    <a:pt x="429056" y="405612"/>
                  </a:lnTo>
                  <a:lnTo>
                    <a:pt x="429056" y="422821"/>
                  </a:lnTo>
                  <a:lnTo>
                    <a:pt x="429006" y="432612"/>
                  </a:lnTo>
                  <a:lnTo>
                    <a:pt x="427761" y="436410"/>
                  </a:lnTo>
                  <a:lnTo>
                    <a:pt x="422630" y="442099"/>
                  </a:lnTo>
                  <a:lnTo>
                    <a:pt x="419049" y="443534"/>
                  </a:lnTo>
                  <a:lnTo>
                    <a:pt x="409867" y="443534"/>
                  </a:lnTo>
                  <a:lnTo>
                    <a:pt x="406196" y="442099"/>
                  </a:lnTo>
                  <a:lnTo>
                    <a:pt x="403479" y="439267"/>
                  </a:lnTo>
                  <a:lnTo>
                    <a:pt x="400773" y="436410"/>
                  </a:lnTo>
                  <a:lnTo>
                    <a:pt x="399427" y="432612"/>
                  </a:lnTo>
                  <a:lnTo>
                    <a:pt x="399529" y="422821"/>
                  </a:lnTo>
                  <a:lnTo>
                    <a:pt x="400773" y="419366"/>
                  </a:lnTo>
                  <a:lnTo>
                    <a:pt x="403440" y="416560"/>
                  </a:lnTo>
                  <a:lnTo>
                    <a:pt x="406107" y="413715"/>
                  </a:lnTo>
                  <a:lnTo>
                    <a:pt x="409702" y="412305"/>
                  </a:lnTo>
                  <a:lnTo>
                    <a:pt x="418820" y="412305"/>
                  </a:lnTo>
                  <a:lnTo>
                    <a:pt x="422452" y="413677"/>
                  </a:lnTo>
                  <a:lnTo>
                    <a:pt x="427723" y="419125"/>
                  </a:lnTo>
                  <a:lnTo>
                    <a:pt x="429056" y="422821"/>
                  </a:lnTo>
                  <a:lnTo>
                    <a:pt x="429056" y="405612"/>
                  </a:lnTo>
                  <a:lnTo>
                    <a:pt x="428764" y="405307"/>
                  </a:lnTo>
                  <a:lnTo>
                    <a:pt x="427507" y="404799"/>
                  </a:lnTo>
                  <a:lnTo>
                    <a:pt x="423087" y="402996"/>
                  </a:lnTo>
                  <a:lnTo>
                    <a:pt x="414642" y="402996"/>
                  </a:lnTo>
                  <a:lnTo>
                    <a:pt x="413029" y="403148"/>
                  </a:lnTo>
                  <a:lnTo>
                    <a:pt x="409841" y="403758"/>
                  </a:lnTo>
                  <a:lnTo>
                    <a:pt x="408292" y="404202"/>
                  </a:lnTo>
                  <a:lnTo>
                    <a:pt x="406781" y="404799"/>
                  </a:lnTo>
                  <a:lnTo>
                    <a:pt x="411137" y="398614"/>
                  </a:lnTo>
                  <a:lnTo>
                    <a:pt x="415442" y="393128"/>
                  </a:lnTo>
                  <a:lnTo>
                    <a:pt x="423976" y="383476"/>
                  </a:lnTo>
                  <a:lnTo>
                    <a:pt x="428485" y="378980"/>
                  </a:lnTo>
                  <a:lnTo>
                    <a:pt x="433222" y="374840"/>
                  </a:lnTo>
                  <a:lnTo>
                    <a:pt x="419239" y="374840"/>
                  </a:lnTo>
                  <a:lnTo>
                    <a:pt x="390893" y="410565"/>
                  </a:lnTo>
                  <a:lnTo>
                    <a:pt x="388391" y="418592"/>
                  </a:lnTo>
                  <a:lnTo>
                    <a:pt x="388391" y="434416"/>
                  </a:lnTo>
                  <a:lnTo>
                    <a:pt x="390766" y="440931"/>
                  </a:lnTo>
                  <a:lnTo>
                    <a:pt x="400253" y="450659"/>
                  </a:lnTo>
                  <a:lnTo>
                    <a:pt x="406577" y="453085"/>
                  </a:lnTo>
                  <a:lnTo>
                    <a:pt x="422071" y="453085"/>
                  </a:lnTo>
                  <a:lnTo>
                    <a:pt x="428218" y="450697"/>
                  </a:lnTo>
                  <a:lnTo>
                    <a:pt x="435356" y="443534"/>
                  </a:lnTo>
                  <a:lnTo>
                    <a:pt x="437705" y="441172"/>
                  </a:lnTo>
                  <a:lnTo>
                    <a:pt x="440080" y="434987"/>
                  </a:lnTo>
                  <a:lnTo>
                    <a:pt x="440080" y="420370"/>
                  </a:lnTo>
                  <a:close/>
                </a:path>
                <a:path w="1313179" h="453389">
                  <a:moveTo>
                    <a:pt x="453224" y="0"/>
                  </a:moveTo>
                  <a:lnTo>
                    <a:pt x="444093" y="0"/>
                  </a:lnTo>
                  <a:lnTo>
                    <a:pt x="444093" y="361759"/>
                  </a:lnTo>
                  <a:lnTo>
                    <a:pt x="453224" y="361759"/>
                  </a:lnTo>
                  <a:lnTo>
                    <a:pt x="453224" y="0"/>
                  </a:lnTo>
                  <a:close/>
                </a:path>
                <a:path w="1313179" h="453389">
                  <a:moveTo>
                    <a:pt x="502564" y="0"/>
                  </a:moveTo>
                  <a:lnTo>
                    <a:pt x="480644" y="0"/>
                  </a:lnTo>
                  <a:lnTo>
                    <a:pt x="480644" y="361759"/>
                  </a:lnTo>
                  <a:lnTo>
                    <a:pt x="502564" y="361759"/>
                  </a:lnTo>
                  <a:lnTo>
                    <a:pt x="502564" y="0"/>
                  </a:lnTo>
                  <a:close/>
                </a:path>
                <a:path w="1313179" h="453389">
                  <a:moveTo>
                    <a:pt x="509638" y="375450"/>
                  </a:moveTo>
                  <a:lnTo>
                    <a:pt x="497979" y="375450"/>
                  </a:lnTo>
                  <a:lnTo>
                    <a:pt x="479882" y="390410"/>
                  </a:lnTo>
                  <a:lnTo>
                    <a:pt x="479882" y="403974"/>
                  </a:lnTo>
                  <a:lnTo>
                    <a:pt x="498487" y="387718"/>
                  </a:lnTo>
                  <a:lnTo>
                    <a:pt x="498487" y="452234"/>
                  </a:lnTo>
                  <a:lnTo>
                    <a:pt x="509638" y="452234"/>
                  </a:lnTo>
                  <a:lnTo>
                    <a:pt x="509638" y="375450"/>
                  </a:lnTo>
                  <a:close/>
                </a:path>
                <a:path w="1313179" h="453389">
                  <a:moveTo>
                    <a:pt x="539140" y="0"/>
                  </a:moveTo>
                  <a:lnTo>
                    <a:pt x="529996" y="0"/>
                  </a:lnTo>
                  <a:lnTo>
                    <a:pt x="529996" y="361759"/>
                  </a:lnTo>
                  <a:lnTo>
                    <a:pt x="539140" y="361759"/>
                  </a:lnTo>
                  <a:lnTo>
                    <a:pt x="539140" y="0"/>
                  </a:lnTo>
                  <a:close/>
                </a:path>
                <a:path w="1313179" h="453389">
                  <a:moveTo>
                    <a:pt x="575678" y="0"/>
                  </a:moveTo>
                  <a:lnTo>
                    <a:pt x="553758" y="0"/>
                  </a:lnTo>
                  <a:lnTo>
                    <a:pt x="553758" y="361759"/>
                  </a:lnTo>
                  <a:lnTo>
                    <a:pt x="575678" y="361759"/>
                  </a:lnTo>
                  <a:lnTo>
                    <a:pt x="575678" y="0"/>
                  </a:lnTo>
                  <a:close/>
                </a:path>
                <a:path w="1313179" h="453389">
                  <a:moveTo>
                    <a:pt x="606132" y="417830"/>
                  </a:moveTo>
                  <a:lnTo>
                    <a:pt x="603618" y="411899"/>
                  </a:lnTo>
                  <a:lnTo>
                    <a:pt x="593623" y="402717"/>
                  </a:lnTo>
                  <a:lnTo>
                    <a:pt x="587171" y="400431"/>
                  </a:lnTo>
                  <a:lnTo>
                    <a:pt x="574052" y="400558"/>
                  </a:lnTo>
                  <a:lnTo>
                    <a:pt x="574890" y="384632"/>
                  </a:lnTo>
                  <a:lnTo>
                    <a:pt x="603796" y="384632"/>
                  </a:lnTo>
                  <a:lnTo>
                    <a:pt x="603796" y="375450"/>
                  </a:lnTo>
                  <a:lnTo>
                    <a:pt x="565353" y="375450"/>
                  </a:lnTo>
                  <a:lnTo>
                    <a:pt x="562902" y="410718"/>
                  </a:lnTo>
                  <a:lnTo>
                    <a:pt x="565696" y="410337"/>
                  </a:lnTo>
                  <a:lnTo>
                    <a:pt x="572414" y="409689"/>
                  </a:lnTo>
                  <a:lnTo>
                    <a:pt x="581799" y="409613"/>
                  </a:lnTo>
                  <a:lnTo>
                    <a:pt x="586536" y="410933"/>
                  </a:lnTo>
                  <a:lnTo>
                    <a:pt x="593394" y="416280"/>
                  </a:lnTo>
                  <a:lnTo>
                    <a:pt x="595109" y="419912"/>
                  </a:lnTo>
                  <a:lnTo>
                    <a:pt x="595109" y="430593"/>
                  </a:lnTo>
                  <a:lnTo>
                    <a:pt x="592620" y="435279"/>
                  </a:lnTo>
                  <a:lnTo>
                    <a:pt x="582701" y="441985"/>
                  </a:lnTo>
                  <a:lnTo>
                    <a:pt x="575716" y="443649"/>
                  </a:lnTo>
                  <a:lnTo>
                    <a:pt x="566712" y="443649"/>
                  </a:lnTo>
                  <a:lnTo>
                    <a:pt x="562660" y="443534"/>
                  </a:lnTo>
                  <a:lnTo>
                    <a:pt x="562660" y="453085"/>
                  </a:lnTo>
                  <a:lnTo>
                    <a:pt x="565581" y="453085"/>
                  </a:lnTo>
                  <a:lnTo>
                    <a:pt x="574573" y="452628"/>
                  </a:lnTo>
                  <a:lnTo>
                    <a:pt x="606132" y="433832"/>
                  </a:lnTo>
                  <a:lnTo>
                    <a:pt x="606132" y="417830"/>
                  </a:lnTo>
                  <a:close/>
                </a:path>
                <a:path w="1313179" h="453389">
                  <a:moveTo>
                    <a:pt x="624116" y="0"/>
                  </a:moveTo>
                  <a:lnTo>
                    <a:pt x="614972" y="0"/>
                  </a:lnTo>
                  <a:lnTo>
                    <a:pt x="614972" y="361759"/>
                  </a:lnTo>
                  <a:lnTo>
                    <a:pt x="624116" y="361759"/>
                  </a:lnTo>
                  <a:lnTo>
                    <a:pt x="624116" y="0"/>
                  </a:lnTo>
                  <a:close/>
                </a:path>
                <a:path w="1313179" h="453389">
                  <a:moveTo>
                    <a:pt x="648792" y="0"/>
                  </a:moveTo>
                  <a:lnTo>
                    <a:pt x="639648" y="0"/>
                  </a:lnTo>
                  <a:lnTo>
                    <a:pt x="639648" y="434860"/>
                  </a:lnTo>
                  <a:lnTo>
                    <a:pt x="648792" y="434860"/>
                  </a:lnTo>
                  <a:lnTo>
                    <a:pt x="648792" y="0"/>
                  </a:lnTo>
                  <a:close/>
                </a:path>
                <a:path w="1313179" h="453389">
                  <a:moveTo>
                    <a:pt x="672541" y="0"/>
                  </a:moveTo>
                  <a:lnTo>
                    <a:pt x="663409" y="0"/>
                  </a:lnTo>
                  <a:lnTo>
                    <a:pt x="663409" y="434860"/>
                  </a:lnTo>
                  <a:lnTo>
                    <a:pt x="672541" y="434860"/>
                  </a:lnTo>
                  <a:lnTo>
                    <a:pt x="672541" y="0"/>
                  </a:lnTo>
                  <a:close/>
                </a:path>
                <a:path w="1313179" h="453389">
                  <a:moveTo>
                    <a:pt x="709104" y="0"/>
                  </a:moveTo>
                  <a:lnTo>
                    <a:pt x="688073" y="0"/>
                  </a:lnTo>
                  <a:lnTo>
                    <a:pt x="688073" y="361759"/>
                  </a:lnTo>
                  <a:lnTo>
                    <a:pt x="709104" y="361759"/>
                  </a:lnTo>
                  <a:lnTo>
                    <a:pt x="709104" y="0"/>
                  </a:lnTo>
                  <a:close/>
                </a:path>
                <a:path w="1313179" h="453389">
                  <a:moveTo>
                    <a:pt x="728954" y="375450"/>
                  </a:moveTo>
                  <a:lnTo>
                    <a:pt x="717296" y="375450"/>
                  </a:lnTo>
                  <a:lnTo>
                    <a:pt x="699185" y="390410"/>
                  </a:lnTo>
                  <a:lnTo>
                    <a:pt x="699185" y="403974"/>
                  </a:lnTo>
                  <a:lnTo>
                    <a:pt x="717804" y="387718"/>
                  </a:lnTo>
                  <a:lnTo>
                    <a:pt x="717804" y="452234"/>
                  </a:lnTo>
                  <a:lnTo>
                    <a:pt x="728954" y="452234"/>
                  </a:lnTo>
                  <a:lnTo>
                    <a:pt x="728954" y="375450"/>
                  </a:lnTo>
                  <a:close/>
                </a:path>
                <a:path w="1313179" h="453389">
                  <a:moveTo>
                    <a:pt x="758456" y="0"/>
                  </a:moveTo>
                  <a:lnTo>
                    <a:pt x="736523" y="0"/>
                  </a:lnTo>
                  <a:lnTo>
                    <a:pt x="736523" y="361759"/>
                  </a:lnTo>
                  <a:lnTo>
                    <a:pt x="758456" y="361759"/>
                  </a:lnTo>
                  <a:lnTo>
                    <a:pt x="758456" y="0"/>
                  </a:lnTo>
                  <a:close/>
                </a:path>
                <a:path w="1313179" h="453389">
                  <a:moveTo>
                    <a:pt x="782205" y="0"/>
                  </a:moveTo>
                  <a:lnTo>
                    <a:pt x="773074" y="0"/>
                  </a:lnTo>
                  <a:lnTo>
                    <a:pt x="773074" y="361759"/>
                  </a:lnTo>
                  <a:lnTo>
                    <a:pt x="782205" y="361759"/>
                  </a:lnTo>
                  <a:lnTo>
                    <a:pt x="782205" y="0"/>
                  </a:lnTo>
                  <a:close/>
                </a:path>
                <a:path w="1313179" h="453389">
                  <a:moveTo>
                    <a:pt x="828636" y="425538"/>
                  </a:moveTo>
                  <a:lnTo>
                    <a:pt x="818591" y="425538"/>
                  </a:lnTo>
                  <a:lnTo>
                    <a:pt x="818591" y="409371"/>
                  </a:lnTo>
                  <a:lnTo>
                    <a:pt x="808304" y="409371"/>
                  </a:lnTo>
                  <a:lnTo>
                    <a:pt x="808304" y="425538"/>
                  </a:lnTo>
                  <a:lnTo>
                    <a:pt x="788860" y="425538"/>
                  </a:lnTo>
                  <a:lnTo>
                    <a:pt x="812736" y="374840"/>
                  </a:lnTo>
                  <a:lnTo>
                    <a:pt x="801712" y="374840"/>
                  </a:lnTo>
                  <a:lnTo>
                    <a:pt x="778789" y="423595"/>
                  </a:lnTo>
                  <a:lnTo>
                    <a:pt x="778789" y="434962"/>
                  </a:lnTo>
                  <a:lnTo>
                    <a:pt x="808304" y="434962"/>
                  </a:lnTo>
                  <a:lnTo>
                    <a:pt x="808304" y="452234"/>
                  </a:lnTo>
                  <a:lnTo>
                    <a:pt x="818591" y="452234"/>
                  </a:lnTo>
                  <a:lnTo>
                    <a:pt x="818591" y="434962"/>
                  </a:lnTo>
                  <a:lnTo>
                    <a:pt x="828636" y="434962"/>
                  </a:lnTo>
                  <a:lnTo>
                    <a:pt x="828636" y="425538"/>
                  </a:lnTo>
                  <a:close/>
                </a:path>
                <a:path w="1313179" h="453389">
                  <a:moveTo>
                    <a:pt x="831545" y="0"/>
                  </a:moveTo>
                  <a:lnTo>
                    <a:pt x="797750" y="0"/>
                  </a:lnTo>
                  <a:lnTo>
                    <a:pt x="797750" y="361759"/>
                  </a:lnTo>
                  <a:lnTo>
                    <a:pt x="831545" y="361759"/>
                  </a:lnTo>
                  <a:lnTo>
                    <a:pt x="831545" y="0"/>
                  </a:lnTo>
                  <a:close/>
                </a:path>
                <a:path w="1313179" h="453389">
                  <a:moveTo>
                    <a:pt x="868108" y="0"/>
                  </a:moveTo>
                  <a:lnTo>
                    <a:pt x="858977" y="0"/>
                  </a:lnTo>
                  <a:lnTo>
                    <a:pt x="858977" y="361759"/>
                  </a:lnTo>
                  <a:lnTo>
                    <a:pt x="868108" y="361759"/>
                  </a:lnTo>
                  <a:lnTo>
                    <a:pt x="868108" y="0"/>
                  </a:lnTo>
                  <a:close/>
                </a:path>
                <a:path w="1313179" h="453389">
                  <a:moveTo>
                    <a:pt x="911352" y="417830"/>
                  </a:moveTo>
                  <a:lnTo>
                    <a:pt x="908837" y="411899"/>
                  </a:lnTo>
                  <a:lnTo>
                    <a:pt x="898842" y="402717"/>
                  </a:lnTo>
                  <a:lnTo>
                    <a:pt x="892390" y="400431"/>
                  </a:lnTo>
                  <a:lnTo>
                    <a:pt x="879271" y="400558"/>
                  </a:lnTo>
                  <a:lnTo>
                    <a:pt x="880110" y="384632"/>
                  </a:lnTo>
                  <a:lnTo>
                    <a:pt x="909027" y="384632"/>
                  </a:lnTo>
                  <a:lnTo>
                    <a:pt x="909027" y="375450"/>
                  </a:lnTo>
                  <a:lnTo>
                    <a:pt x="870572" y="375450"/>
                  </a:lnTo>
                  <a:lnTo>
                    <a:pt x="868121" y="410718"/>
                  </a:lnTo>
                  <a:lnTo>
                    <a:pt x="870915" y="410337"/>
                  </a:lnTo>
                  <a:lnTo>
                    <a:pt x="877633" y="409689"/>
                  </a:lnTo>
                  <a:lnTo>
                    <a:pt x="887018" y="409613"/>
                  </a:lnTo>
                  <a:lnTo>
                    <a:pt x="891755" y="410933"/>
                  </a:lnTo>
                  <a:lnTo>
                    <a:pt x="898613" y="416280"/>
                  </a:lnTo>
                  <a:lnTo>
                    <a:pt x="900328" y="419912"/>
                  </a:lnTo>
                  <a:lnTo>
                    <a:pt x="900328" y="430593"/>
                  </a:lnTo>
                  <a:lnTo>
                    <a:pt x="897839" y="435279"/>
                  </a:lnTo>
                  <a:lnTo>
                    <a:pt x="887920" y="441985"/>
                  </a:lnTo>
                  <a:lnTo>
                    <a:pt x="880935" y="443649"/>
                  </a:lnTo>
                  <a:lnTo>
                    <a:pt x="871931" y="443649"/>
                  </a:lnTo>
                  <a:lnTo>
                    <a:pt x="867879" y="443534"/>
                  </a:lnTo>
                  <a:lnTo>
                    <a:pt x="867879" y="453085"/>
                  </a:lnTo>
                  <a:lnTo>
                    <a:pt x="870800" y="453085"/>
                  </a:lnTo>
                  <a:lnTo>
                    <a:pt x="879792" y="452628"/>
                  </a:lnTo>
                  <a:lnTo>
                    <a:pt x="911352" y="433832"/>
                  </a:lnTo>
                  <a:lnTo>
                    <a:pt x="911352" y="417830"/>
                  </a:lnTo>
                  <a:close/>
                </a:path>
                <a:path w="1313179" h="453389">
                  <a:moveTo>
                    <a:pt x="928433" y="0"/>
                  </a:moveTo>
                  <a:lnTo>
                    <a:pt x="895527" y="0"/>
                  </a:lnTo>
                  <a:lnTo>
                    <a:pt x="895527" y="361759"/>
                  </a:lnTo>
                  <a:lnTo>
                    <a:pt x="928433" y="361759"/>
                  </a:lnTo>
                  <a:lnTo>
                    <a:pt x="928433" y="0"/>
                  </a:lnTo>
                  <a:close/>
                </a:path>
                <a:path w="1313179" h="453389">
                  <a:moveTo>
                    <a:pt x="953096" y="0"/>
                  </a:moveTo>
                  <a:lnTo>
                    <a:pt x="943952" y="0"/>
                  </a:lnTo>
                  <a:lnTo>
                    <a:pt x="943952" y="361759"/>
                  </a:lnTo>
                  <a:lnTo>
                    <a:pt x="953096" y="361759"/>
                  </a:lnTo>
                  <a:lnTo>
                    <a:pt x="953096" y="0"/>
                  </a:lnTo>
                  <a:close/>
                </a:path>
                <a:path w="1313179" h="453389">
                  <a:moveTo>
                    <a:pt x="996340" y="417830"/>
                  </a:moveTo>
                  <a:lnTo>
                    <a:pt x="993825" y="411899"/>
                  </a:lnTo>
                  <a:lnTo>
                    <a:pt x="983830" y="402717"/>
                  </a:lnTo>
                  <a:lnTo>
                    <a:pt x="977379" y="400431"/>
                  </a:lnTo>
                  <a:lnTo>
                    <a:pt x="964260" y="400558"/>
                  </a:lnTo>
                  <a:lnTo>
                    <a:pt x="965098" y="384632"/>
                  </a:lnTo>
                  <a:lnTo>
                    <a:pt x="994016" y="384632"/>
                  </a:lnTo>
                  <a:lnTo>
                    <a:pt x="994016" y="375450"/>
                  </a:lnTo>
                  <a:lnTo>
                    <a:pt x="955560" y="375450"/>
                  </a:lnTo>
                  <a:lnTo>
                    <a:pt x="953109" y="410718"/>
                  </a:lnTo>
                  <a:lnTo>
                    <a:pt x="955903" y="410337"/>
                  </a:lnTo>
                  <a:lnTo>
                    <a:pt x="962621" y="409689"/>
                  </a:lnTo>
                  <a:lnTo>
                    <a:pt x="972007" y="409613"/>
                  </a:lnTo>
                  <a:lnTo>
                    <a:pt x="976744" y="410933"/>
                  </a:lnTo>
                  <a:lnTo>
                    <a:pt x="983602" y="416280"/>
                  </a:lnTo>
                  <a:lnTo>
                    <a:pt x="985316" y="419912"/>
                  </a:lnTo>
                  <a:lnTo>
                    <a:pt x="985316" y="430593"/>
                  </a:lnTo>
                  <a:lnTo>
                    <a:pt x="982827" y="435279"/>
                  </a:lnTo>
                  <a:lnTo>
                    <a:pt x="972908" y="441985"/>
                  </a:lnTo>
                  <a:lnTo>
                    <a:pt x="965923" y="443649"/>
                  </a:lnTo>
                  <a:lnTo>
                    <a:pt x="956932" y="443649"/>
                  </a:lnTo>
                  <a:lnTo>
                    <a:pt x="952868" y="443534"/>
                  </a:lnTo>
                  <a:lnTo>
                    <a:pt x="952868" y="453085"/>
                  </a:lnTo>
                  <a:lnTo>
                    <a:pt x="955789" y="453085"/>
                  </a:lnTo>
                  <a:lnTo>
                    <a:pt x="964793" y="452628"/>
                  </a:lnTo>
                  <a:lnTo>
                    <a:pt x="996340" y="433832"/>
                  </a:lnTo>
                  <a:lnTo>
                    <a:pt x="996340" y="417830"/>
                  </a:lnTo>
                  <a:close/>
                </a:path>
                <a:path w="1313179" h="453389">
                  <a:moveTo>
                    <a:pt x="1014323" y="0"/>
                  </a:moveTo>
                  <a:lnTo>
                    <a:pt x="980516" y="0"/>
                  </a:lnTo>
                  <a:lnTo>
                    <a:pt x="980516" y="361759"/>
                  </a:lnTo>
                  <a:lnTo>
                    <a:pt x="1014323" y="361759"/>
                  </a:lnTo>
                  <a:lnTo>
                    <a:pt x="1014323" y="0"/>
                  </a:lnTo>
                  <a:close/>
                </a:path>
                <a:path w="1313179" h="453389">
                  <a:moveTo>
                    <a:pt x="1038085" y="0"/>
                  </a:moveTo>
                  <a:lnTo>
                    <a:pt x="1028941" y="0"/>
                  </a:lnTo>
                  <a:lnTo>
                    <a:pt x="1028941" y="361759"/>
                  </a:lnTo>
                  <a:lnTo>
                    <a:pt x="1038085" y="361759"/>
                  </a:lnTo>
                  <a:lnTo>
                    <a:pt x="1038085" y="0"/>
                  </a:lnTo>
                  <a:close/>
                </a:path>
                <a:path w="1313179" h="453389">
                  <a:moveTo>
                    <a:pt x="1083271" y="421640"/>
                  </a:moveTo>
                  <a:lnTo>
                    <a:pt x="1081278" y="416242"/>
                  </a:lnTo>
                  <a:lnTo>
                    <a:pt x="1073264" y="408152"/>
                  </a:lnTo>
                  <a:lnTo>
                    <a:pt x="1067765" y="405980"/>
                  </a:lnTo>
                  <a:lnTo>
                    <a:pt x="1060742" y="405701"/>
                  </a:lnTo>
                  <a:lnTo>
                    <a:pt x="1080452" y="385991"/>
                  </a:lnTo>
                  <a:lnTo>
                    <a:pt x="1080452" y="375450"/>
                  </a:lnTo>
                  <a:lnTo>
                    <a:pt x="1034415" y="375450"/>
                  </a:lnTo>
                  <a:lnTo>
                    <a:pt x="1034415" y="384759"/>
                  </a:lnTo>
                  <a:lnTo>
                    <a:pt x="1067092" y="384759"/>
                  </a:lnTo>
                  <a:lnTo>
                    <a:pt x="1046480" y="405815"/>
                  </a:lnTo>
                  <a:lnTo>
                    <a:pt x="1046543" y="413537"/>
                  </a:lnTo>
                  <a:lnTo>
                    <a:pt x="1057871" y="413283"/>
                  </a:lnTo>
                  <a:lnTo>
                    <a:pt x="1063320" y="414451"/>
                  </a:lnTo>
                  <a:lnTo>
                    <a:pt x="1070279" y="419125"/>
                  </a:lnTo>
                  <a:lnTo>
                    <a:pt x="1072007" y="422757"/>
                  </a:lnTo>
                  <a:lnTo>
                    <a:pt x="1072007" y="432523"/>
                  </a:lnTo>
                  <a:lnTo>
                    <a:pt x="1070381" y="436410"/>
                  </a:lnTo>
                  <a:lnTo>
                    <a:pt x="1063891" y="442315"/>
                  </a:lnTo>
                  <a:lnTo>
                    <a:pt x="1059586" y="443776"/>
                  </a:lnTo>
                  <a:lnTo>
                    <a:pt x="1050925" y="443776"/>
                  </a:lnTo>
                  <a:lnTo>
                    <a:pt x="1047648" y="443331"/>
                  </a:lnTo>
                  <a:lnTo>
                    <a:pt x="1041133" y="441579"/>
                  </a:lnTo>
                  <a:lnTo>
                    <a:pt x="1037805" y="440232"/>
                  </a:lnTo>
                  <a:lnTo>
                    <a:pt x="1034415" y="438391"/>
                  </a:lnTo>
                  <a:lnTo>
                    <a:pt x="1034415" y="449440"/>
                  </a:lnTo>
                  <a:lnTo>
                    <a:pt x="1037882" y="450735"/>
                  </a:lnTo>
                  <a:lnTo>
                    <a:pt x="1041209" y="451713"/>
                  </a:lnTo>
                  <a:lnTo>
                    <a:pt x="1047610" y="453009"/>
                  </a:lnTo>
                  <a:lnTo>
                    <a:pt x="1050620" y="453326"/>
                  </a:lnTo>
                  <a:lnTo>
                    <a:pt x="1062697" y="453326"/>
                  </a:lnTo>
                  <a:lnTo>
                    <a:pt x="1069975" y="451104"/>
                  </a:lnTo>
                  <a:lnTo>
                    <a:pt x="1080617" y="442163"/>
                  </a:lnTo>
                  <a:lnTo>
                    <a:pt x="1083271" y="436092"/>
                  </a:lnTo>
                  <a:lnTo>
                    <a:pt x="1083271" y="421640"/>
                  </a:lnTo>
                  <a:close/>
                </a:path>
                <a:path w="1313179" h="453389">
                  <a:moveTo>
                    <a:pt x="1099312" y="0"/>
                  </a:moveTo>
                  <a:lnTo>
                    <a:pt x="1090168" y="0"/>
                  </a:lnTo>
                  <a:lnTo>
                    <a:pt x="1090168" y="361759"/>
                  </a:lnTo>
                  <a:lnTo>
                    <a:pt x="1099312" y="361759"/>
                  </a:lnTo>
                  <a:lnTo>
                    <a:pt x="1099312" y="0"/>
                  </a:lnTo>
                  <a:close/>
                </a:path>
                <a:path w="1313179" h="453389">
                  <a:moveTo>
                    <a:pt x="1123988" y="0"/>
                  </a:moveTo>
                  <a:lnTo>
                    <a:pt x="1114856" y="0"/>
                  </a:lnTo>
                  <a:lnTo>
                    <a:pt x="1114856" y="361759"/>
                  </a:lnTo>
                  <a:lnTo>
                    <a:pt x="1123988" y="361759"/>
                  </a:lnTo>
                  <a:lnTo>
                    <a:pt x="1123988" y="0"/>
                  </a:lnTo>
                  <a:close/>
                </a:path>
                <a:path w="1313179" h="453389">
                  <a:moveTo>
                    <a:pt x="1170660" y="375450"/>
                  </a:moveTo>
                  <a:lnTo>
                    <a:pt x="1120330" y="375450"/>
                  </a:lnTo>
                  <a:lnTo>
                    <a:pt x="1120330" y="384505"/>
                  </a:lnTo>
                  <a:lnTo>
                    <a:pt x="1157795" y="384505"/>
                  </a:lnTo>
                  <a:lnTo>
                    <a:pt x="1157795" y="385838"/>
                  </a:lnTo>
                  <a:lnTo>
                    <a:pt x="1157427" y="386930"/>
                  </a:lnTo>
                  <a:lnTo>
                    <a:pt x="1155941" y="389445"/>
                  </a:lnTo>
                  <a:lnTo>
                    <a:pt x="1154366" y="391528"/>
                  </a:lnTo>
                  <a:lnTo>
                    <a:pt x="1141171" y="407289"/>
                  </a:lnTo>
                  <a:lnTo>
                    <a:pt x="1137361" y="413689"/>
                  </a:lnTo>
                  <a:lnTo>
                    <a:pt x="1132446" y="427126"/>
                  </a:lnTo>
                  <a:lnTo>
                    <a:pt x="1131227" y="434403"/>
                  </a:lnTo>
                  <a:lnTo>
                    <a:pt x="1131227" y="442302"/>
                  </a:lnTo>
                  <a:lnTo>
                    <a:pt x="1131227" y="452221"/>
                  </a:lnTo>
                  <a:lnTo>
                    <a:pt x="1141755" y="452221"/>
                  </a:lnTo>
                  <a:lnTo>
                    <a:pt x="1141755" y="435063"/>
                  </a:lnTo>
                  <a:lnTo>
                    <a:pt x="1142784" y="428942"/>
                  </a:lnTo>
                  <a:lnTo>
                    <a:pt x="1146898" y="417766"/>
                  </a:lnTo>
                  <a:lnTo>
                    <a:pt x="1150099" y="412343"/>
                  </a:lnTo>
                  <a:lnTo>
                    <a:pt x="1167587" y="391299"/>
                  </a:lnTo>
                  <a:lnTo>
                    <a:pt x="1170660" y="384733"/>
                  </a:lnTo>
                  <a:lnTo>
                    <a:pt x="1170660" y="375450"/>
                  </a:lnTo>
                  <a:close/>
                </a:path>
                <a:path w="1313179" h="453389">
                  <a:moveTo>
                    <a:pt x="1172413" y="0"/>
                  </a:moveTo>
                  <a:lnTo>
                    <a:pt x="1163281" y="0"/>
                  </a:lnTo>
                  <a:lnTo>
                    <a:pt x="1163281" y="361759"/>
                  </a:lnTo>
                  <a:lnTo>
                    <a:pt x="1172413" y="361759"/>
                  </a:lnTo>
                  <a:lnTo>
                    <a:pt x="1172413" y="0"/>
                  </a:lnTo>
                  <a:close/>
                </a:path>
                <a:path w="1313179" h="453389">
                  <a:moveTo>
                    <a:pt x="1208976" y="0"/>
                  </a:moveTo>
                  <a:lnTo>
                    <a:pt x="1199832" y="0"/>
                  </a:lnTo>
                  <a:lnTo>
                    <a:pt x="1199832" y="434860"/>
                  </a:lnTo>
                  <a:lnTo>
                    <a:pt x="1208976" y="434860"/>
                  </a:lnTo>
                  <a:lnTo>
                    <a:pt x="1208976" y="0"/>
                  </a:lnTo>
                  <a:close/>
                </a:path>
                <a:path w="1313179" h="453389">
                  <a:moveTo>
                    <a:pt x="1233652" y="0"/>
                  </a:moveTo>
                  <a:lnTo>
                    <a:pt x="1224508" y="0"/>
                  </a:lnTo>
                  <a:lnTo>
                    <a:pt x="1224508" y="434860"/>
                  </a:lnTo>
                  <a:lnTo>
                    <a:pt x="1233652" y="434860"/>
                  </a:lnTo>
                  <a:lnTo>
                    <a:pt x="1233652" y="0"/>
                  </a:lnTo>
                  <a:close/>
                </a:path>
                <a:path w="1313179" h="453389">
                  <a:moveTo>
                    <a:pt x="1312849" y="411543"/>
                  </a:moveTo>
                  <a:lnTo>
                    <a:pt x="1261910" y="377405"/>
                  </a:lnTo>
                  <a:lnTo>
                    <a:pt x="1261910" y="390144"/>
                  </a:lnTo>
                  <a:lnTo>
                    <a:pt x="1298016" y="413283"/>
                  </a:lnTo>
                  <a:lnTo>
                    <a:pt x="1261910" y="436422"/>
                  </a:lnTo>
                  <a:lnTo>
                    <a:pt x="1261910" y="449287"/>
                  </a:lnTo>
                  <a:lnTo>
                    <a:pt x="1312849" y="415086"/>
                  </a:lnTo>
                  <a:lnTo>
                    <a:pt x="1312849" y="4115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5838723" y="5738520"/>
            <a:ext cx="1351280" cy="464184"/>
            <a:chOff x="5838723" y="5738520"/>
            <a:chExt cx="1351280" cy="464184"/>
          </a:xfrm>
        </p:grpSpPr>
        <p:sp>
          <p:nvSpPr>
            <p:cNvPr id="64" name="object 64"/>
            <p:cNvSpPr/>
            <p:nvPr/>
          </p:nvSpPr>
          <p:spPr>
            <a:xfrm>
              <a:off x="5838723" y="5738520"/>
              <a:ext cx="1351280" cy="464184"/>
            </a:xfrm>
            <a:custGeom>
              <a:avLst/>
              <a:gdLst/>
              <a:ahLst/>
              <a:cxnLst/>
              <a:rect l="l" t="t" r="r" b="b"/>
              <a:pathLst>
                <a:path w="1351279" h="464185">
                  <a:moveTo>
                    <a:pt x="1351127" y="0"/>
                  </a:moveTo>
                  <a:lnTo>
                    <a:pt x="0" y="0"/>
                  </a:lnTo>
                  <a:lnTo>
                    <a:pt x="0" y="464007"/>
                  </a:lnTo>
                  <a:lnTo>
                    <a:pt x="1351127" y="464007"/>
                  </a:lnTo>
                  <a:lnTo>
                    <a:pt x="1351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859831" y="5738520"/>
              <a:ext cx="1313180" cy="449580"/>
            </a:xfrm>
            <a:custGeom>
              <a:avLst/>
              <a:gdLst/>
              <a:ahLst/>
              <a:cxnLst/>
              <a:rect l="l" t="t" r="r" b="b"/>
              <a:pathLst>
                <a:path w="1313179" h="449579">
                  <a:moveTo>
                    <a:pt x="51689" y="416306"/>
                  </a:moveTo>
                  <a:lnTo>
                    <a:pt x="49415" y="410514"/>
                  </a:lnTo>
                  <a:lnTo>
                    <a:pt x="47205" y="408254"/>
                  </a:lnTo>
                  <a:lnTo>
                    <a:pt x="40652" y="401535"/>
                  </a:lnTo>
                  <a:lnTo>
                    <a:pt x="40652" y="418757"/>
                  </a:lnTo>
                  <a:lnTo>
                    <a:pt x="40614" y="428548"/>
                  </a:lnTo>
                  <a:lnTo>
                    <a:pt x="39370" y="432346"/>
                  </a:lnTo>
                  <a:lnTo>
                    <a:pt x="34239" y="438048"/>
                  </a:lnTo>
                  <a:lnTo>
                    <a:pt x="30657" y="439470"/>
                  </a:lnTo>
                  <a:lnTo>
                    <a:pt x="21475" y="439470"/>
                  </a:lnTo>
                  <a:lnTo>
                    <a:pt x="17805" y="438048"/>
                  </a:lnTo>
                  <a:lnTo>
                    <a:pt x="12369" y="432346"/>
                  </a:lnTo>
                  <a:lnTo>
                    <a:pt x="11036" y="428548"/>
                  </a:lnTo>
                  <a:lnTo>
                    <a:pt x="11137" y="418757"/>
                  </a:lnTo>
                  <a:lnTo>
                    <a:pt x="12369" y="415315"/>
                  </a:lnTo>
                  <a:lnTo>
                    <a:pt x="15049" y="412496"/>
                  </a:lnTo>
                  <a:lnTo>
                    <a:pt x="17716" y="409651"/>
                  </a:lnTo>
                  <a:lnTo>
                    <a:pt x="21310" y="408254"/>
                  </a:lnTo>
                  <a:lnTo>
                    <a:pt x="30441" y="408254"/>
                  </a:lnTo>
                  <a:lnTo>
                    <a:pt x="34074" y="409613"/>
                  </a:lnTo>
                  <a:lnTo>
                    <a:pt x="39331" y="415061"/>
                  </a:lnTo>
                  <a:lnTo>
                    <a:pt x="40652" y="418757"/>
                  </a:lnTo>
                  <a:lnTo>
                    <a:pt x="40652" y="401535"/>
                  </a:lnTo>
                  <a:lnTo>
                    <a:pt x="40373" y="401243"/>
                  </a:lnTo>
                  <a:lnTo>
                    <a:pt x="39116" y="400735"/>
                  </a:lnTo>
                  <a:lnTo>
                    <a:pt x="34709" y="398945"/>
                  </a:lnTo>
                  <a:lnTo>
                    <a:pt x="26250" y="398945"/>
                  </a:lnTo>
                  <a:lnTo>
                    <a:pt x="24638" y="399084"/>
                  </a:lnTo>
                  <a:lnTo>
                    <a:pt x="21463" y="399694"/>
                  </a:lnTo>
                  <a:lnTo>
                    <a:pt x="19913" y="400138"/>
                  </a:lnTo>
                  <a:lnTo>
                    <a:pt x="18389" y="400735"/>
                  </a:lnTo>
                  <a:lnTo>
                    <a:pt x="22733" y="394550"/>
                  </a:lnTo>
                  <a:lnTo>
                    <a:pt x="27051" y="389064"/>
                  </a:lnTo>
                  <a:lnTo>
                    <a:pt x="35572" y="379412"/>
                  </a:lnTo>
                  <a:lnTo>
                    <a:pt x="40081" y="374916"/>
                  </a:lnTo>
                  <a:lnTo>
                    <a:pt x="44831" y="370776"/>
                  </a:lnTo>
                  <a:lnTo>
                    <a:pt x="30835" y="370776"/>
                  </a:lnTo>
                  <a:lnTo>
                    <a:pt x="2501" y="406514"/>
                  </a:lnTo>
                  <a:lnTo>
                    <a:pt x="0" y="414528"/>
                  </a:lnTo>
                  <a:lnTo>
                    <a:pt x="0" y="430352"/>
                  </a:lnTo>
                  <a:lnTo>
                    <a:pt x="2374" y="436867"/>
                  </a:lnTo>
                  <a:lnTo>
                    <a:pt x="11861" y="446595"/>
                  </a:lnTo>
                  <a:lnTo>
                    <a:pt x="18186" y="449033"/>
                  </a:lnTo>
                  <a:lnTo>
                    <a:pt x="33680" y="449033"/>
                  </a:lnTo>
                  <a:lnTo>
                    <a:pt x="39827" y="446633"/>
                  </a:lnTo>
                  <a:lnTo>
                    <a:pt x="46964" y="439470"/>
                  </a:lnTo>
                  <a:lnTo>
                    <a:pt x="49314" y="437108"/>
                  </a:lnTo>
                  <a:lnTo>
                    <a:pt x="51689" y="430923"/>
                  </a:lnTo>
                  <a:lnTo>
                    <a:pt x="51689" y="416306"/>
                  </a:lnTo>
                  <a:close/>
                </a:path>
                <a:path w="1313179" h="449579">
                  <a:moveTo>
                    <a:pt x="88595" y="12"/>
                  </a:moveTo>
                  <a:lnTo>
                    <a:pt x="78549" y="12"/>
                  </a:lnTo>
                  <a:lnTo>
                    <a:pt x="78549" y="430809"/>
                  </a:lnTo>
                  <a:lnTo>
                    <a:pt x="88595" y="430809"/>
                  </a:lnTo>
                  <a:lnTo>
                    <a:pt x="88595" y="12"/>
                  </a:lnTo>
                  <a:close/>
                </a:path>
                <a:path w="1313179" h="449579">
                  <a:moveTo>
                    <a:pt x="112356" y="12"/>
                  </a:moveTo>
                  <a:lnTo>
                    <a:pt x="103212" y="12"/>
                  </a:lnTo>
                  <a:lnTo>
                    <a:pt x="103212" y="430809"/>
                  </a:lnTo>
                  <a:lnTo>
                    <a:pt x="112356" y="430809"/>
                  </a:lnTo>
                  <a:lnTo>
                    <a:pt x="112356" y="12"/>
                  </a:lnTo>
                  <a:close/>
                </a:path>
                <a:path w="1313179" h="449579">
                  <a:moveTo>
                    <a:pt x="173583" y="0"/>
                  </a:moveTo>
                  <a:lnTo>
                    <a:pt x="151650" y="0"/>
                  </a:lnTo>
                  <a:lnTo>
                    <a:pt x="151650" y="357695"/>
                  </a:lnTo>
                  <a:lnTo>
                    <a:pt x="173583" y="357695"/>
                  </a:lnTo>
                  <a:lnTo>
                    <a:pt x="173583" y="0"/>
                  </a:lnTo>
                  <a:close/>
                </a:path>
                <a:path w="1313179" h="449579">
                  <a:moveTo>
                    <a:pt x="184188" y="400773"/>
                  </a:moveTo>
                  <a:lnTo>
                    <a:pt x="176187" y="374599"/>
                  </a:lnTo>
                  <a:lnTo>
                    <a:pt x="174675" y="373126"/>
                  </a:lnTo>
                  <a:lnTo>
                    <a:pt x="173101" y="372351"/>
                  </a:lnTo>
                  <a:lnTo>
                    <a:pt x="173101" y="418439"/>
                  </a:lnTo>
                  <a:lnTo>
                    <a:pt x="172847" y="423456"/>
                  </a:lnTo>
                  <a:lnTo>
                    <a:pt x="171615" y="432498"/>
                  </a:lnTo>
                  <a:lnTo>
                    <a:pt x="170688" y="435559"/>
                  </a:lnTo>
                  <a:lnTo>
                    <a:pt x="169392" y="437146"/>
                  </a:lnTo>
                  <a:lnTo>
                    <a:pt x="168643" y="438111"/>
                  </a:lnTo>
                  <a:lnTo>
                    <a:pt x="167436" y="438810"/>
                  </a:lnTo>
                  <a:lnTo>
                    <a:pt x="165798" y="439204"/>
                  </a:lnTo>
                  <a:lnTo>
                    <a:pt x="164172" y="439635"/>
                  </a:lnTo>
                  <a:lnTo>
                    <a:pt x="161683" y="439839"/>
                  </a:lnTo>
                  <a:lnTo>
                    <a:pt x="154038" y="439839"/>
                  </a:lnTo>
                  <a:lnTo>
                    <a:pt x="151155" y="439521"/>
                  </a:lnTo>
                  <a:lnTo>
                    <a:pt x="148056" y="438188"/>
                  </a:lnTo>
                  <a:lnTo>
                    <a:pt x="146951" y="436956"/>
                  </a:lnTo>
                  <a:lnTo>
                    <a:pt x="146227" y="435190"/>
                  </a:lnTo>
                  <a:lnTo>
                    <a:pt x="145313" y="433108"/>
                  </a:lnTo>
                  <a:lnTo>
                    <a:pt x="144640" y="429920"/>
                  </a:lnTo>
                  <a:lnTo>
                    <a:pt x="143751" y="421309"/>
                  </a:lnTo>
                  <a:lnTo>
                    <a:pt x="143624" y="418439"/>
                  </a:lnTo>
                  <a:lnTo>
                    <a:pt x="143611" y="400773"/>
                  </a:lnTo>
                  <a:lnTo>
                    <a:pt x="143802" y="396773"/>
                  </a:lnTo>
                  <a:lnTo>
                    <a:pt x="154660" y="379107"/>
                  </a:lnTo>
                  <a:lnTo>
                    <a:pt x="162026" y="379107"/>
                  </a:lnTo>
                  <a:lnTo>
                    <a:pt x="173101" y="418439"/>
                  </a:lnTo>
                  <a:lnTo>
                    <a:pt x="173101" y="372351"/>
                  </a:lnTo>
                  <a:lnTo>
                    <a:pt x="172415" y="372008"/>
                  </a:lnTo>
                  <a:lnTo>
                    <a:pt x="166458" y="370535"/>
                  </a:lnTo>
                  <a:lnTo>
                    <a:pt x="162737" y="370166"/>
                  </a:lnTo>
                  <a:lnTo>
                    <a:pt x="153276" y="370166"/>
                  </a:lnTo>
                  <a:lnTo>
                    <a:pt x="132537" y="418439"/>
                  </a:lnTo>
                  <a:lnTo>
                    <a:pt x="133083" y="425081"/>
                  </a:lnTo>
                  <a:lnTo>
                    <a:pt x="153276" y="449275"/>
                  </a:lnTo>
                  <a:lnTo>
                    <a:pt x="163322" y="449275"/>
                  </a:lnTo>
                  <a:lnTo>
                    <a:pt x="179971" y="439839"/>
                  </a:lnTo>
                  <a:lnTo>
                    <a:pt x="181317" y="436575"/>
                  </a:lnTo>
                  <a:lnTo>
                    <a:pt x="182486" y="430809"/>
                  </a:lnTo>
                  <a:lnTo>
                    <a:pt x="183616" y="425500"/>
                  </a:lnTo>
                  <a:lnTo>
                    <a:pt x="184188" y="418439"/>
                  </a:lnTo>
                  <a:lnTo>
                    <a:pt x="184188" y="400773"/>
                  </a:lnTo>
                  <a:close/>
                </a:path>
                <a:path w="1313179" h="449579">
                  <a:moveTo>
                    <a:pt x="198247" y="0"/>
                  </a:moveTo>
                  <a:lnTo>
                    <a:pt x="189115" y="0"/>
                  </a:lnTo>
                  <a:lnTo>
                    <a:pt x="189115" y="357695"/>
                  </a:lnTo>
                  <a:lnTo>
                    <a:pt x="198247" y="357695"/>
                  </a:lnTo>
                  <a:lnTo>
                    <a:pt x="198247" y="0"/>
                  </a:lnTo>
                  <a:close/>
                </a:path>
                <a:path w="1313179" h="449579">
                  <a:moveTo>
                    <a:pt x="222008" y="0"/>
                  </a:moveTo>
                  <a:lnTo>
                    <a:pt x="212877" y="0"/>
                  </a:lnTo>
                  <a:lnTo>
                    <a:pt x="212877" y="357695"/>
                  </a:lnTo>
                  <a:lnTo>
                    <a:pt x="222008" y="357695"/>
                  </a:lnTo>
                  <a:lnTo>
                    <a:pt x="222008" y="0"/>
                  </a:lnTo>
                  <a:close/>
                </a:path>
                <a:path w="1313179" h="449579">
                  <a:moveTo>
                    <a:pt x="269176" y="400773"/>
                  </a:moveTo>
                  <a:lnTo>
                    <a:pt x="261162" y="374599"/>
                  </a:lnTo>
                  <a:lnTo>
                    <a:pt x="259664" y="373126"/>
                  </a:lnTo>
                  <a:lnTo>
                    <a:pt x="258102" y="372364"/>
                  </a:lnTo>
                  <a:lnTo>
                    <a:pt x="258102" y="418439"/>
                  </a:lnTo>
                  <a:lnTo>
                    <a:pt x="257835" y="423456"/>
                  </a:lnTo>
                  <a:lnTo>
                    <a:pt x="256603" y="432498"/>
                  </a:lnTo>
                  <a:lnTo>
                    <a:pt x="255663" y="435559"/>
                  </a:lnTo>
                  <a:lnTo>
                    <a:pt x="254381" y="437146"/>
                  </a:lnTo>
                  <a:lnTo>
                    <a:pt x="253631" y="438111"/>
                  </a:lnTo>
                  <a:lnTo>
                    <a:pt x="252412" y="438810"/>
                  </a:lnTo>
                  <a:lnTo>
                    <a:pt x="250786" y="439204"/>
                  </a:lnTo>
                  <a:lnTo>
                    <a:pt x="249148" y="439635"/>
                  </a:lnTo>
                  <a:lnTo>
                    <a:pt x="246672" y="439839"/>
                  </a:lnTo>
                  <a:lnTo>
                    <a:pt x="239026" y="439839"/>
                  </a:lnTo>
                  <a:lnTo>
                    <a:pt x="236131" y="439521"/>
                  </a:lnTo>
                  <a:lnTo>
                    <a:pt x="233045" y="438188"/>
                  </a:lnTo>
                  <a:lnTo>
                    <a:pt x="231927" y="436956"/>
                  </a:lnTo>
                  <a:lnTo>
                    <a:pt x="231216" y="435190"/>
                  </a:lnTo>
                  <a:lnTo>
                    <a:pt x="230301" y="433108"/>
                  </a:lnTo>
                  <a:lnTo>
                    <a:pt x="229616" y="429920"/>
                  </a:lnTo>
                  <a:lnTo>
                    <a:pt x="228752" y="421309"/>
                  </a:lnTo>
                  <a:lnTo>
                    <a:pt x="228625" y="418439"/>
                  </a:lnTo>
                  <a:lnTo>
                    <a:pt x="228600" y="400773"/>
                  </a:lnTo>
                  <a:lnTo>
                    <a:pt x="228790" y="396773"/>
                  </a:lnTo>
                  <a:lnTo>
                    <a:pt x="239636" y="379107"/>
                  </a:lnTo>
                  <a:lnTo>
                    <a:pt x="247002" y="379107"/>
                  </a:lnTo>
                  <a:lnTo>
                    <a:pt x="258102" y="418439"/>
                  </a:lnTo>
                  <a:lnTo>
                    <a:pt x="258102" y="372364"/>
                  </a:lnTo>
                  <a:lnTo>
                    <a:pt x="257390" y="372008"/>
                  </a:lnTo>
                  <a:lnTo>
                    <a:pt x="251434" y="370535"/>
                  </a:lnTo>
                  <a:lnTo>
                    <a:pt x="247726" y="370166"/>
                  </a:lnTo>
                  <a:lnTo>
                    <a:pt x="238252" y="370166"/>
                  </a:lnTo>
                  <a:lnTo>
                    <a:pt x="217525" y="418439"/>
                  </a:lnTo>
                  <a:lnTo>
                    <a:pt x="218071" y="425081"/>
                  </a:lnTo>
                  <a:lnTo>
                    <a:pt x="238252" y="449275"/>
                  </a:lnTo>
                  <a:lnTo>
                    <a:pt x="248310" y="449275"/>
                  </a:lnTo>
                  <a:lnTo>
                    <a:pt x="264960" y="439839"/>
                  </a:lnTo>
                  <a:lnTo>
                    <a:pt x="266293" y="436575"/>
                  </a:lnTo>
                  <a:lnTo>
                    <a:pt x="268592" y="425500"/>
                  </a:lnTo>
                  <a:lnTo>
                    <a:pt x="269176" y="418439"/>
                  </a:lnTo>
                  <a:lnTo>
                    <a:pt x="269176" y="400773"/>
                  </a:lnTo>
                  <a:close/>
                </a:path>
                <a:path w="1313179" h="449579">
                  <a:moveTo>
                    <a:pt x="283248" y="0"/>
                  </a:moveTo>
                  <a:lnTo>
                    <a:pt x="249428" y="0"/>
                  </a:lnTo>
                  <a:lnTo>
                    <a:pt x="249428" y="357695"/>
                  </a:lnTo>
                  <a:lnTo>
                    <a:pt x="283248" y="357695"/>
                  </a:lnTo>
                  <a:lnTo>
                    <a:pt x="283248" y="0"/>
                  </a:lnTo>
                  <a:close/>
                </a:path>
                <a:path w="1313179" h="449579">
                  <a:moveTo>
                    <a:pt x="319798" y="0"/>
                  </a:moveTo>
                  <a:lnTo>
                    <a:pt x="310654" y="0"/>
                  </a:lnTo>
                  <a:lnTo>
                    <a:pt x="310654" y="357695"/>
                  </a:lnTo>
                  <a:lnTo>
                    <a:pt x="319798" y="357695"/>
                  </a:lnTo>
                  <a:lnTo>
                    <a:pt x="319798" y="0"/>
                  </a:lnTo>
                  <a:close/>
                </a:path>
                <a:path w="1313179" h="449579">
                  <a:moveTo>
                    <a:pt x="354279" y="388391"/>
                  </a:moveTo>
                  <a:lnTo>
                    <a:pt x="351955" y="381965"/>
                  </a:lnTo>
                  <a:lnTo>
                    <a:pt x="349250" y="379234"/>
                  </a:lnTo>
                  <a:lnTo>
                    <a:pt x="343255" y="373189"/>
                  </a:lnTo>
                  <a:lnTo>
                    <a:pt x="343255" y="390105"/>
                  </a:lnTo>
                  <a:lnTo>
                    <a:pt x="343255" y="399542"/>
                  </a:lnTo>
                  <a:lnTo>
                    <a:pt x="341909" y="403339"/>
                  </a:lnTo>
                  <a:lnTo>
                    <a:pt x="336524" y="409028"/>
                  </a:lnTo>
                  <a:lnTo>
                    <a:pt x="332943" y="410451"/>
                  </a:lnTo>
                  <a:lnTo>
                    <a:pt x="323875" y="410451"/>
                  </a:lnTo>
                  <a:lnTo>
                    <a:pt x="320255" y="409092"/>
                  </a:lnTo>
                  <a:lnTo>
                    <a:pt x="314960" y="403618"/>
                  </a:lnTo>
                  <a:lnTo>
                    <a:pt x="313626" y="399923"/>
                  </a:lnTo>
                  <a:lnTo>
                    <a:pt x="313651" y="390105"/>
                  </a:lnTo>
                  <a:lnTo>
                    <a:pt x="314934" y="386257"/>
                  </a:lnTo>
                  <a:lnTo>
                    <a:pt x="320116" y="380644"/>
                  </a:lnTo>
                  <a:lnTo>
                    <a:pt x="323748" y="379234"/>
                  </a:lnTo>
                  <a:lnTo>
                    <a:pt x="332892" y="379234"/>
                  </a:lnTo>
                  <a:lnTo>
                    <a:pt x="336486" y="380657"/>
                  </a:lnTo>
                  <a:lnTo>
                    <a:pt x="341909" y="386359"/>
                  </a:lnTo>
                  <a:lnTo>
                    <a:pt x="343255" y="390105"/>
                  </a:lnTo>
                  <a:lnTo>
                    <a:pt x="343255" y="373189"/>
                  </a:lnTo>
                  <a:lnTo>
                    <a:pt x="342620" y="372541"/>
                  </a:lnTo>
                  <a:lnTo>
                    <a:pt x="336257" y="370166"/>
                  </a:lnTo>
                  <a:lnTo>
                    <a:pt x="320433" y="370166"/>
                  </a:lnTo>
                  <a:lnTo>
                    <a:pt x="314261" y="372478"/>
                  </a:lnTo>
                  <a:lnTo>
                    <a:pt x="304927" y="381685"/>
                  </a:lnTo>
                  <a:lnTo>
                    <a:pt x="302602" y="387781"/>
                  </a:lnTo>
                  <a:lnTo>
                    <a:pt x="302602" y="402551"/>
                  </a:lnTo>
                  <a:lnTo>
                    <a:pt x="304850" y="408432"/>
                  </a:lnTo>
                  <a:lnTo>
                    <a:pt x="313867" y="417601"/>
                  </a:lnTo>
                  <a:lnTo>
                    <a:pt x="319582" y="419887"/>
                  </a:lnTo>
                  <a:lnTo>
                    <a:pt x="328180" y="419887"/>
                  </a:lnTo>
                  <a:lnTo>
                    <a:pt x="335889" y="417931"/>
                  </a:lnTo>
                  <a:lnTo>
                    <a:pt x="332790" y="422414"/>
                  </a:lnTo>
                  <a:lnTo>
                    <a:pt x="329069" y="427151"/>
                  </a:lnTo>
                  <a:lnTo>
                    <a:pt x="320421" y="437095"/>
                  </a:lnTo>
                  <a:lnTo>
                    <a:pt x="315366" y="442442"/>
                  </a:lnTo>
                  <a:lnTo>
                    <a:pt x="309587" y="448170"/>
                  </a:lnTo>
                  <a:lnTo>
                    <a:pt x="324154" y="448170"/>
                  </a:lnTo>
                  <a:lnTo>
                    <a:pt x="348094" y="417931"/>
                  </a:lnTo>
                  <a:lnTo>
                    <a:pt x="351891" y="411378"/>
                  </a:lnTo>
                  <a:lnTo>
                    <a:pt x="352183" y="410451"/>
                  </a:lnTo>
                  <a:lnTo>
                    <a:pt x="354279" y="403707"/>
                  </a:lnTo>
                  <a:lnTo>
                    <a:pt x="354279" y="388391"/>
                  </a:lnTo>
                  <a:close/>
                </a:path>
                <a:path w="1313179" h="449579">
                  <a:moveTo>
                    <a:pt x="368223" y="0"/>
                  </a:moveTo>
                  <a:lnTo>
                    <a:pt x="335343" y="0"/>
                  </a:lnTo>
                  <a:lnTo>
                    <a:pt x="335343" y="357695"/>
                  </a:lnTo>
                  <a:lnTo>
                    <a:pt x="368223" y="357695"/>
                  </a:lnTo>
                  <a:lnTo>
                    <a:pt x="368223" y="0"/>
                  </a:lnTo>
                  <a:close/>
                </a:path>
                <a:path w="1313179" h="449579">
                  <a:moveTo>
                    <a:pt x="429463" y="0"/>
                  </a:moveTo>
                  <a:lnTo>
                    <a:pt x="420319" y="0"/>
                  </a:lnTo>
                  <a:lnTo>
                    <a:pt x="420319" y="357695"/>
                  </a:lnTo>
                  <a:lnTo>
                    <a:pt x="429463" y="357695"/>
                  </a:lnTo>
                  <a:lnTo>
                    <a:pt x="429463" y="0"/>
                  </a:lnTo>
                  <a:close/>
                </a:path>
                <a:path w="1313179" h="449579">
                  <a:moveTo>
                    <a:pt x="440067" y="416306"/>
                  </a:moveTo>
                  <a:lnTo>
                    <a:pt x="437794" y="410514"/>
                  </a:lnTo>
                  <a:lnTo>
                    <a:pt x="435584" y="408254"/>
                  </a:lnTo>
                  <a:lnTo>
                    <a:pt x="429044" y="401535"/>
                  </a:lnTo>
                  <a:lnTo>
                    <a:pt x="429044" y="418757"/>
                  </a:lnTo>
                  <a:lnTo>
                    <a:pt x="429006" y="428548"/>
                  </a:lnTo>
                  <a:lnTo>
                    <a:pt x="427761" y="432346"/>
                  </a:lnTo>
                  <a:lnTo>
                    <a:pt x="422617" y="438048"/>
                  </a:lnTo>
                  <a:lnTo>
                    <a:pt x="419036" y="439470"/>
                  </a:lnTo>
                  <a:lnTo>
                    <a:pt x="409867" y="439470"/>
                  </a:lnTo>
                  <a:lnTo>
                    <a:pt x="406196" y="438048"/>
                  </a:lnTo>
                  <a:lnTo>
                    <a:pt x="400761" y="432346"/>
                  </a:lnTo>
                  <a:lnTo>
                    <a:pt x="399415" y="428548"/>
                  </a:lnTo>
                  <a:lnTo>
                    <a:pt x="399516" y="418757"/>
                  </a:lnTo>
                  <a:lnTo>
                    <a:pt x="400761" y="415315"/>
                  </a:lnTo>
                  <a:lnTo>
                    <a:pt x="403440" y="412496"/>
                  </a:lnTo>
                  <a:lnTo>
                    <a:pt x="406107" y="409651"/>
                  </a:lnTo>
                  <a:lnTo>
                    <a:pt x="409702" y="408254"/>
                  </a:lnTo>
                  <a:lnTo>
                    <a:pt x="418820" y="408254"/>
                  </a:lnTo>
                  <a:lnTo>
                    <a:pt x="422452" y="409613"/>
                  </a:lnTo>
                  <a:lnTo>
                    <a:pt x="427723" y="415061"/>
                  </a:lnTo>
                  <a:lnTo>
                    <a:pt x="429044" y="418757"/>
                  </a:lnTo>
                  <a:lnTo>
                    <a:pt x="429044" y="401535"/>
                  </a:lnTo>
                  <a:lnTo>
                    <a:pt x="428764" y="401243"/>
                  </a:lnTo>
                  <a:lnTo>
                    <a:pt x="427507" y="400735"/>
                  </a:lnTo>
                  <a:lnTo>
                    <a:pt x="423087" y="398945"/>
                  </a:lnTo>
                  <a:lnTo>
                    <a:pt x="414642" y="398945"/>
                  </a:lnTo>
                  <a:lnTo>
                    <a:pt x="413029" y="399084"/>
                  </a:lnTo>
                  <a:lnTo>
                    <a:pt x="409841" y="399694"/>
                  </a:lnTo>
                  <a:lnTo>
                    <a:pt x="408292" y="400138"/>
                  </a:lnTo>
                  <a:lnTo>
                    <a:pt x="406781" y="400735"/>
                  </a:lnTo>
                  <a:lnTo>
                    <a:pt x="411124" y="394550"/>
                  </a:lnTo>
                  <a:lnTo>
                    <a:pt x="415429" y="389064"/>
                  </a:lnTo>
                  <a:lnTo>
                    <a:pt x="423964" y="379412"/>
                  </a:lnTo>
                  <a:lnTo>
                    <a:pt x="428485" y="374916"/>
                  </a:lnTo>
                  <a:lnTo>
                    <a:pt x="433209" y="370776"/>
                  </a:lnTo>
                  <a:lnTo>
                    <a:pt x="419227" y="370776"/>
                  </a:lnTo>
                  <a:lnTo>
                    <a:pt x="390880" y="406514"/>
                  </a:lnTo>
                  <a:lnTo>
                    <a:pt x="388391" y="414528"/>
                  </a:lnTo>
                  <a:lnTo>
                    <a:pt x="388391" y="430352"/>
                  </a:lnTo>
                  <a:lnTo>
                    <a:pt x="390766" y="436867"/>
                  </a:lnTo>
                  <a:lnTo>
                    <a:pt x="400253" y="446595"/>
                  </a:lnTo>
                  <a:lnTo>
                    <a:pt x="406577" y="449033"/>
                  </a:lnTo>
                  <a:lnTo>
                    <a:pt x="422071" y="449033"/>
                  </a:lnTo>
                  <a:lnTo>
                    <a:pt x="428205" y="446633"/>
                  </a:lnTo>
                  <a:lnTo>
                    <a:pt x="432968" y="441883"/>
                  </a:lnTo>
                  <a:lnTo>
                    <a:pt x="435343" y="439470"/>
                  </a:lnTo>
                  <a:lnTo>
                    <a:pt x="437692" y="437108"/>
                  </a:lnTo>
                  <a:lnTo>
                    <a:pt x="440067" y="430923"/>
                  </a:lnTo>
                  <a:lnTo>
                    <a:pt x="440067" y="416306"/>
                  </a:lnTo>
                  <a:close/>
                </a:path>
                <a:path w="1313179" h="449579">
                  <a:moveTo>
                    <a:pt x="453224" y="0"/>
                  </a:moveTo>
                  <a:lnTo>
                    <a:pt x="444080" y="0"/>
                  </a:lnTo>
                  <a:lnTo>
                    <a:pt x="444080" y="357695"/>
                  </a:lnTo>
                  <a:lnTo>
                    <a:pt x="453224" y="357695"/>
                  </a:lnTo>
                  <a:lnTo>
                    <a:pt x="453224" y="0"/>
                  </a:lnTo>
                  <a:close/>
                </a:path>
                <a:path w="1313179" h="449579">
                  <a:moveTo>
                    <a:pt x="502577" y="0"/>
                  </a:moveTo>
                  <a:lnTo>
                    <a:pt x="480631" y="0"/>
                  </a:lnTo>
                  <a:lnTo>
                    <a:pt x="480631" y="357695"/>
                  </a:lnTo>
                  <a:lnTo>
                    <a:pt x="502577" y="357695"/>
                  </a:lnTo>
                  <a:lnTo>
                    <a:pt x="502577" y="0"/>
                  </a:lnTo>
                  <a:close/>
                </a:path>
                <a:path w="1313179" h="449579">
                  <a:moveTo>
                    <a:pt x="509625" y="371386"/>
                  </a:moveTo>
                  <a:lnTo>
                    <a:pt x="497967" y="371386"/>
                  </a:lnTo>
                  <a:lnTo>
                    <a:pt x="479869" y="386346"/>
                  </a:lnTo>
                  <a:lnTo>
                    <a:pt x="479869" y="399923"/>
                  </a:lnTo>
                  <a:lnTo>
                    <a:pt x="498475" y="383654"/>
                  </a:lnTo>
                  <a:lnTo>
                    <a:pt x="498475" y="448170"/>
                  </a:lnTo>
                  <a:lnTo>
                    <a:pt x="509625" y="448170"/>
                  </a:lnTo>
                  <a:lnTo>
                    <a:pt x="509625" y="371386"/>
                  </a:lnTo>
                  <a:close/>
                </a:path>
                <a:path w="1313179" h="449579">
                  <a:moveTo>
                    <a:pt x="539115" y="0"/>
                  </a:moveTo>
                  <a:lnTo>
                    <a:pt x="529983" y="0"/>
                  </a:lnTo>
                  <a:lnTo>
                    <a:pt x="529983" y="357695"/>
                  </a:lnTo>
                  <a:lnTo>
                    <a:pt x="539115" y="357695"/>
                  </a:lnTo>
                  <a:lnTo>
                    <a:pt x="539115" y="0"/>
                  </a:lnTo>
                  <a:close/>
                </a:path>
                <a:path w="1313179" h="449579">
                  <a:moveTo>
                    <a:pt x="575665" y="0"/>
                  </a:moveTo>
                  <a:lnTo>
                    <a:pt x="553745" y="0"/>
                  </a:lnTo>
                  <a:lnTo>
                    <a:pt x="553745" y="357695"/>
                  </a:lnTo>
                  <a:lnTo>
                    <a:pt x="575665" y="357695"/>
                  </a:lnTo>
                  <a:lnTo>
                    <a:pt x="575665" y="0"/>
                  </a:lnTo>
                  <a:close/>
                </a:path>
                <a:path w="1313179" h="449579">
                  <a:moveTo>
                    <a:pt x="606107" y="413778"/>
                  </a:moveTo>
                  <a:lnTo>
                    <a:pt x="603605" y="407847"/>
                  </a:lnTo>
                  <a:lnTo>
                    <a:pt x="593610" y="398665"/>
                  </a:lnTo>
                  <a:lnTo>
                    <a:pt x="587159" y="396379"/>
                  </a:lnTo>
                  <a:lnTo>
                    <a:pt x="574027" y="396506"/>
                  </a:lnTo>
                  <a:lnTo>
                    <a:pt x="574865" y="380580"/>
                  </a:lnTo>
                  <a:lnTo>
                    <a:pt x="603783" y="380580"/>
                  </a:lnTo>
                  <a:lnTo>
                    <a:pt x="603783" y="371398"/>
                  </a:lnTo>
                  <a:lnTo>
                    <a:pt x="565327" y="371398"/>
                  </a:lnTo>
                  <a:lnTo>
                    <a:pt x="562889" y="406666"/>
                  </a:lnTo>
                  <a:lnTo>
                    <a:pt x="572401" y="405638"/>
                  </a:lnTo>
                  <a:lnTo>
                    <a:pt x="581787" y="405561"/>
                  </a:lnTo>
                  <a:lnTo>
                    <a:pt x="586524" y="406882"/>
                  </a:lnTo>
                  <a:lnTo>
                    <a:pt x="593382" y="412242"/>
                  </a:lnTo>
                  <a:lnTo>
                    <a:pt x="595096" y="415874"/>
                  </a:lnTo>
                  <a:lnTo>
                    <a:pt x="595096" y="426542"/>
                  </a:lnTo>
                  <a:lnTo>
                    <a:pt x="592607" y="431241"/>
                  </a:lnTo>
                  <a:lnTo>
                    <a:pt x="582676" y="437934"/>
                  </a:lnTo>
                  <a:lnTo>
                    <a:pt x="575691" y="439610"/>
                  </a:lnTo>
                  <a:lnTo>
                    <a:pt x="566699" y="439610"/>
                  </a:lnTo>
                  <a:lnTo>
                    <a:pt x="562635" y="439483"/>
                  </a:lnTo>
                  <a:lnTo>
                    <a:pt x="562635" y="449033"/>
                  </a:lnTo>
                  <a:lnTo>
                    <a:pt x="565569" y="449033"/>
                  </a:lnTo>
                  <a:lnTo>
                    <a:pt x="574573" y="448564"/>
                  </a:lnTo>
                  <a:lnTo>
                    <a:pt x="606107" y="429793"/>
                  </a:lnTo>
                  <a:lnTo>
                    <a:pt x="606107" y="413778"/>
                  </a:lnTo>
                  <a:close/>
                </a:path>
                <a:path w="1313179" h="449579">
                  <a:moveTo>
                    <a:pt x="624090" y="0"/>
                  </a:moveTo>
                  <a:lnTo>
                    <a:pt x="614972" y="0"/>
                  </a:lnTo>
                  <a:lnTo>
                    <a:pt x="614972" y="357695"/>
                  </a:lnTo>
                  <a:lnTo>
                    <a:pt x="624090" y="357695"/>
                  </a:lnTo>
                  <a:lnTo>
                    <a:pt x="624090" y="0"/>
                  </a:lnTo>
                  <a:close/>
                </a:path>
                <a:path w="1313179" h="449579">
                  <a:moveTo>
                    <a:pt x="648779" y="12"/>
                  </a:moveTo>
                  <a:lnTo>
                    <a:pt x="639648" y="12"/>
                  </a:lnTo>
                  <a:lnTo>
                    <a:pt x="639648" y="430809"/>
                  </a:lnTo>
                  <a:lnTo>
                    <a:pt x="648779" y="430809"/>
                  </a:lnTo>
                  <a:lnTo>
                    <a:pt x="648779" y="12"/>
                  </a:lnTo>
                  <a:close/>
                </a:path>
                <a:path w="1313179" h="449579">
                  <a:moveTo>
                    <a:pt x="672515" y="12"/>
                  </a:moveTo>
                  <a:lnTo>
                    <a:pt x="663397" y="12"/>
                  </a:lnTo>
                  <a:lnTo>
                    <a:pt x="663397" y="430809"/>
                  </a:lnTo>
                  <a:lnTo>
                    <a:pt x="672515" y="430809"/>
                  </a:lnTo>
                  <a:lnTo>
                    <a:pt x="672515" y="12"/>
                  </a:lnTo>
                  <a:close/>
                </a:path>
                <a:path w="1313179" h="449579">
                  <a:moveTo>
                    <a:pt x="709079" y="0"/>
                  </a:moveTo>
                  <a:lnTo>
                    <a:pt x="688060" y="0"/>
                  </a:lnTo>
                  <a:lnTo>
                    <a:pt x="688060" y="357695"/>
                  </a:lnTo>
                  <a:lnTo>
                    <a:pt x="709079" y="357695"/>
                  </a:lnTo>
                  <a:lnTo>
                    <a:pt x="709079" y="0"/>
                  </a:lnTo>
                  <a:close/>
                </a:path>
                <a:path w="1313179" h="449579">
                  <a:moveTo>
                    <a:pt x="728941" y="371386"/>
                  </a:moveTo>
                  <a:lnTo>
                    <a:pt x="717283" y="371386"/>
                  </a:lnTo>
                  <a:lnTo>
                    <a:pt x="699173" y="386346"/>
                  </a:lnTo>
                  <a:lnTo>
                    <a:pt x="699173" y="399923"/>
                  </a:lnTo>
                  <a:lnTo>
                    <a:pt x="717791" y="383654"/>
                  </a:lnTo>
                  <a:lnTo>
                    <a:pt x="717791" y="448170"/>
                  </a:lnTo>
                  <a:lnTo>
                    <a:pt x="728941" y="448170"/>
                  </a:lnTo>
                  <a:lnTo>
                    <a:pt x="728941" y="371386"/>
                  </a:lnTo>
                  <a:close/>
                </a:path>
                <a:path w="1313179" h="449579">
                  <a:moveTo>
                    <a:pt x="758431" y="0"/>
                  </a:moveTo>
                  <a:lnTo>
                    <a:pt x="736485" y="0"/>
                  </a:lnTo>
                  <a:lnTo>
                    <a:pt x="736485" y="357695"/>
                  </a:lnTo>
                  <a:lnTo>
                    <a:pt x="758431" y="357695"/>
                  </a:lnTo>
                  <a:lnTo>
                    <a:pt x="758431" y="0"/>
                  </a:lnTo>
                  <a:close/>
                </a:path>
                <a:path w="1313179" h="449579">
                  <a:moveTo>
                    <a:pt x="782205" y="0"/>
                  </a:moveTo>
                  <a:lnTo>
                    <a:pt x="773061" y="0"/>
                  </a:lnTo>
                  <a:lnTo>
                    <a:pt x="773061" y="357695"/>
                  </a:lnTo>
                  <a:lnTo>
                    <a:pt x="782205" y="357695"/>
                  </a:lnTo>
                  <a:lnTo>
                    <a:pt x="782205" y="0"/>
                  </a:lnTo>
                  <a:close/>
                </a:path>
                <a:path w="1313179" h="449579">
                  <a:moveTo>
                    <a:pt x="828624" y="421474"/>
                  </a:moveTo>
                  <a:lnTo>
                    <a:pt x="818578" y="421474"/>
                  </a:lnTo>
                  <a:lnTo>
                    <a:pt x="818578" y="405320"/>
                  </a:lnTo>
                  <a:lnTo>
                    <a:pt x="808291" y="405320"/>
                  </a:lnTo>
                  <a:lnTo>
                    <a:pt x="808291" y="421474"/>
                  </a:lnTo>
                  <a:lnTo>
                    <a:pt x="788835" y="421474"/>
                  </a:lnTo>
                  <a:lnTo>
                    <a:pt x="812723" y="370789"/>
                  </a:lnTo>
                  <a:lnTo>
                    <a:pt x="801687" y="370789"/>
                  </a:lnTo>
                  <a:lnTo>
                    <a:pt x="778776" y="419544"/>
                  </a:lnTo>
                  <a:lnTo>
                    <a:pt x="778776" y="430911"/>
                  </a:lnTo>
                  <a:lnTo>
                    <a:pt x="808291" y="430911"/>
                  </a:lnTo>
                  <a:lnTo>
                    <a:pt x="808291" y="448170"/>
                  </a:lnTo>
                  <a:lnTo>
                    <a:pt x="818578" y="448170"/>
                  </a:lnTo>
                  <a:lnTo>
                    <a:pt x="818578" y="430911"/>
                  </a:lnTo>
                  <a:lnTo>
                    <a:pt x="828624" y="430911"/>
                  </a:lnTo>
                  <a:lnTo>
                    <a:pt x="828624" y="421474"/>
                  </a:lnTo>
                  <a:close/>
                </a:path>
                <a:path w="1313179" h="449579">
                  <a:moveTo>
                    <a:pt x="831545" y="0"/>
                  </a:moveTo>
                  <a:lnTo>
                    <a:pt x="797725" y="0"/>
                  </a:lnTo>
                  <a:lnTo>
                    <a:pt x="797725" y="357695"/>
                  </a:lnTo>
                  <a:lnTo>
                    <a:pt x="831545" y="357695"/>
                  </a:lnTo>
                  <a:lnTo>
                    <a:pt x="831545" y="0"/>
                  </a:lnTo>
                  <a:close/>
                </a:path>
                <a:path w="1313179" h="449579">
                  <a:moveTo>
                    <a:pt x="879970" y="0"/>
                  </a:moveTo>
                  <a:lnTo>
                    <a:pt x="858964" y="0"/>
                  </a:lnTo>
                  <a:lnTo>
                    <a:pt x="858964" y="357695"/>
                  </a:lnTo>
                  <a:lnTo>
                    <a:pt x="879970" y="357695"/>
                  </a:lnTo>
                  <a:lnTo>
                    <a:pt x="879970" y="0"/>
                  </a:lnTo>
                  <a:close/>
                </a:path>
                <a:path w="1313179" h="449579">
                  <a:moveTo>
                    <a:pt x="912812" y="384784"/>
                  </a:moveTo>
                  <a:lnTo>
                    <a:pt x="910577" y="379641"/>
                  </a:lnTo>
                  <a:lnTo>
                    <a:pt x="901712" y="372071"/>
                  </a:lnTo>
                  <a:lnTo>
                    <a:pt x="895629" y="370166"/>
                  </a:lnTo>
                  <a:lnTo>
                    <a:pt x="884047" y="370166"/>
                  </a:lnTo>
                  <a:lnTo>
                    <a:pt x="880402" y="370611"/>
                  </a:lnTo>
                  <a:lnTo>
                    <a:pt x="873671" y="372452"/>
                  </a:lnTo>
                  <a:lnTo>
                    <a:pt x="870483" y="373837"/>
                  </a:lnTo>
                  <a:lnTo>
                    <a:pt x="867511" y="375691"/>
                  </a:lnTo>
                  <a:lnTo>
                    <a:pt x="867511" y="387680"/>
                  </a:lnTo>
                  <a:lnTo>
                    <a:pt x="872007" y="384670"/>
                  </a:lnTo>
                  <a:lnTo>
                    <a:pt x="875957" y="382473"/>
                  </a:lnTo>
                  <a:lnTo>
                    <a:pt x="882688" y="379679"/>
                  </a:lnTo>
                  <a:lnTo>
                    <a:pt x="885723" y="378980"/>
                  </a:lnTo>
                  <a:lnTo>
                    <a:pt x="892200" y="378980"/>
                  </a:lnTo>
                  <a:lnTo>
                    <a:pt x="895299" y="380047"/>
                  </a:lnTo>
                  <a:lnTo>
                    <a:pt x="900201" y="384276"/>
                  </a:lnTo>
                  <a:lnTo>
                    <a:pt x="901433" y="386880"/>
                  </a:lnTo>
                  <a:lnTo>
                    <a:pt x="901433" y="392785"/>
                  </a:lnTo>
                  <a:lnTo>
                    <a:pt x="900620" y="395312"/>
                  </a:lnTo>
                  <a:lnTo>
                    <a:pt x="897483" y="399821"/>
                  </a:lnTo>
                  <a:lnTo>
                    <a:pt x="894613" y="402348"/>
                  </a:lnTo>
                  <a:lnTo>
                    <a:pt x="881672" y="411048"/>
                  </a:lnTo>
                  <a:lnTo>
                    <a:pt x="875931" y="414947"/>
                  </a:lnTo>
                  <a:lnTo>
                    <a:pt x="871880" y="419265"/>
                  </a:lnTo>
                  <a:lnTo>
                    <a:pt x="867156" y="428701"/>
                  </a:lnTo>
                  <a:lnTo>
                    <a:pt x="865974" y="435051"/>
                  </a:lnTo>
                  <a:lnTo>
                    <a:pt x="865974" y="443026"/>
                  </a:lnTo>
                  <a:lnTo>
                    <a:pt x="866152" y="447548"/>
                  </a:lnTo>
                  <a:lnTo>
                    <a:pt x="911593" y="447548"/>
                  </a:lnTo>
                  <a:lnTo>
                    <a:pt x="911593" y="438251"/>
                  </a:lnTo>
                  <a:lnTo>
                    <a:pt x="877671" y="438251"/>
                  </a:lnTo>
                  <a:lnTo>
                    <a:pt x="877671" y="432498"/>
                  </a:lnTo>
                  <a:lnTo>
                    <a:pt x="878586" y="429348"/>
                  </a:lnTo>
                  <a:lnTo>
                    <a:pt x="882307" y="423900"/>
                  </a:lnTo>
                  <a:lnTo>
                    <a:pt x="885748" y="420890"/>
                  </a:lnTo>
                  <a:lnTo>
                    <a:pt x="903173" y="409435"/>
                  </a:lnTo>
                  <a:lnTo>
                    <a:pt x="906995" y="406006"/>
                  </a:lnTo>
                  <a:lnTo>
                    <a:pt x="911644" y="399224"/>
                  </a:lnTo>
                  <a:lnTo>
                    <a:pt x="912812" y="395452"/>
                  </a:lnTo>
                  <a:lnTo>
                    <a:pt x="912812" y="384784"/>
                  </a:lnTo>
                  <a:close/>
                </a:path>
                <a:path w="1313179" h="449579">
                  <a:moveTo>
                    <a:pt x="916533" y="0"/>
                  </a:moveTo>
                  <a:lnTo>
                    <a:pt x="895515" y="0"/>
                  </a:lnTo>
                  <a:lnTo>
                    <a:pt x="895515" y="357695"/>
                  </a:lnTo>
                  <a:lnTo>
                    <a:pt x="916533" y="357695"/>
                  </a:lnTo>
                  <a:lnTo>
                    <a:pt x="916533" y="0"/>
                  </a:lnTo>
                  <a:close/>
                </a:path>
                <a:path w="1313179" h="449579">
                  <a:moveTo>
                    <a:pt x="953084" y="0"/>
                  </a:moveTo>
                  <a:lnTo>
                    <a:pt x="943940" y="0"/>
                  </a:lnTo>
                  <a:lnTo>
                    <a:pt x="943940" y="357695"/>
                  </a:lnTo>
                  <a:lnTo>
                    <a:pt x="953084" y="357695"/>
                  </a:lnTo>
                  <a:lnTo>
                    <a:pt x="953084" y="0"/>
                  </a:lnTo>
                  <a:close/>
                </a:path>
                <a:path w="1313179" h="449579">
                  <a:moveTo>
                    <a:pt x="999515" y="421474"/>
                  </a:moveTo>
                  <a:lnTo>
                    <a:pt x="989469" y="421474"/>
                  </a:lnTo>
                  <a:lnTo>
                    <a:pt x="989469" y="405320"/>
                  </a:lnTo>
                  <a:lnTo>
                    <a:pt x="979182" y="405320"/>
                  </a:lnTo>
                  <a:lnTo>
                    <a:pt x="979182" y="421474"/>
                  </a:lnTo>
                  <a:lnTo>
                    <a:pt x="959726" y="421474"/>
                  </a:lnTo>
                  <a:lnTo>
                    <a:pt x="983615" y="370789"/>
                  </a:lnTo>
                  <a:lnTo>
                    <a:pt x="972578" y="370789"/>
                  </a:lnTo>
                  <a:lnTo>
                    <a:pt x="949667" y="419544"/>
                  </a:lnTo>
                  <a:lnTo>
                    <a:pt x="949667" y="430911"/>
                  </a:lnTo>
                  <a:lnTo>
                    <a:pt x="979182" y="430911"/>
                  </a:lnTo>
                  <a:lnTo>
                    <a:pt x="979182" y="448170"/>
                  </a:lnTo>
                  <a:lnTo>
                    <a:pt x="989469" y="448170"/>
                  </a:lnTo>
                  <a:lnTo>
                    <a:pt x="989469" y="430911"/>
                  </a:lnTo>
                  <a:lnTo>
                    <a:pt x="999515" y="430911"/>
                  </a:lnTo>
                  <a:lnTo>
                    <a:pt x="999515" y="421474"/>
                  </a:lnTo>
                  <a:close/>
                </a:path>
                <a:path w="1313179" h="449579">
                  <a:moveTo>
                    <a:pt x="1001522" y="0"/>
                  </a:moveTo>
                  <a:lnTo>
                    <a:pt x="968616" y="0"/>
                  </a:lnTo>
                  <a:lnTo>
                    <a:pt x="968616" y="357695"/>
                  </a:lnTo>
                  <a:lnTo>
                    <a:pt x="1001522" y="357695"/>
                  </a:lnTo>
                  <a:lnTo>
                    <a:pt x="1001522" y="0"/>
                  </a:lnTo>
                  <a:close/>
                </a:path>
                <a:path w="1313179" h="449579">
                  <a:moveTo>
                    <a:pt x="1038085" y="0"/>
                  </a:moveTo>
                  <a:lnTo>
                    <a:pt x="1028941" y="0"/>
                  </a:lnTo>
                  <a:lnTo>
                    <a:pt x="1028941" y="357695"/>
                  </a:lnTo>
                  <a:lnTo>
                    <a:pt x="1038085" y="357695"/>
                  </a:lnTo>
                  <a:lnTo>
                    <a:pt x="1038085" y="0"/>
                  </a:lnTo>
                  <a:close/>
                </a:path>
                <a:path w="1313179" h="449579">
                  <a:moveTo>
                    <a:pt x="1081303" y="413778"/>
                  </a:moveTo>
                  <a:lnTo>
                    <a:pt x="1078801" y="407847"/>
                  </a:lnTo>
                  <a:lnTo>
                    <a:pt x="1068806" y="398665"/>
                  </a:lnTo>
                  <a:lnTo>
                    <a:pt x="1062355" y="396379"/>
                  </a:lnTo>
                  <a:lnTo>
                    <a:pt x="1049223" y="396506"/>
                  </a:lnTo>
                  <a:lnTo>
                    <a:pt x="1050061" y="380580"/>
                  </a:lnTo>
                  <a:lnTo>
                    <a:pt x="1078979" y="380580"/>
                  </a:lnTo>
                  <a:lnTo>
                    <a:pt x="1078979" y="371398"/>
                  </a:lnTo>
                  <a:lnTo>
                    <a:pt x="1040523" y="371398"/>
                  </a:lnTo>
                  <a:lnTo>
                    <a:pt x="1038085" y="406666"/>
                  </a:lnTo>
                  <a:lnTo>
                    <a:pt x="1047597" y="405638"/>
                  </a:lnTo>
                  <a:lnTo>
                    <a:pt x="1056982" y="405561"/>
                  </a:lnTo>
                  <a:lnTo>
                    <a:pt x="1061720" y="406882"/>
                  </a:lnTo>
                  <a:lnTo>
                    <a:pt x="1068578" y="412242"/>
                  </a:lnTo>
                  <a:lnTo>
                    <a:pt x="1070292" y="415874"/>
                  </a:lnTo>
                  <a:lnTo>
                    <a:pt x="1070292" y="426542"/>
                  </a:lnTo>
                  <a:lnTo>
                    <a:pt x="1067803" y="431241"/>
                  </a:lnTo>
                  <a:lnTo>
                    <a:pt x="1057871" y="437934"/>
                  </a:lnTo>
                  <a:lnTo>
                    <a:pt x="1050886" y="439610"/>
                  </a:lnTo>
                  <a:lnTo>
                    <a:pt x="1041895" y="439610"/>
                  </a:lnTo>
                  <a:lnTo>
                    <a:pt x="1037831" y="439483"/>
                  </a:lnTo>
                  <a:lnTo>
                    <a:pt x="1037831" y="449033"/>
                  </a:lnTo>
                  <a:lnTo>
                    <a:pt x="1040765" y="449033"/>
                  </a:lnTo>
                  <a:lnTo>
                    <a:pt x="1049769" y="448564"/>
                  </a:lnTo>
                  <a:lnTo>
                    <a:pt x="1081303" y="429793"/>
                  </a:lnTo>
                  <a:lnTo>
                    <a:pt x="1081303" y="413778"/>
                  </a:lnTo>
                  <a:close/>
                </a:path>
                <a:path w="1313179" h="449579">
                  <a:moveTo>
                    <a:pt x="1099299" y="0"/>
                  </a:moveTo>
                  <a:lnTo>
                    <a:pt x="1065491" y="0"/>
                  </a:lnTo>
                  <a:lnTo>
                    <a:pt x="1065491" y="357695"/>
                  </a:lnTo>
                  <a:lnTo>
                    <a:pt x="1099299" y="357695"/>
                  </a:lnTo>
                  <a:lnTo>
                    <a:pt x="1099299" y="0"/>
                  </a:lnTo>
                  <a:close/>
                </a:path>
                <a:path w="1313179" h="449579">
                  <a:moveTo>
                    <a:pt x="1135849" y="0"/>
                  </a:moveTo>
                  <a:lnTo>
                    <a:pt x="1114831" y="0"/>
                  </a:lnTo>
                  <a:lnTo>
                    <a:pt x="1114831" y="357695"/>
                  </a:lnTo>
                  <a:lnTo>
                    <a:pt x="1135849" y="357695"/>
                  </a:lnTo>
                  <a:lnTo>
                    <a:pt x="1135849" y="0"/>
                  </a:lnTo>
                  <a:close/>
                </a:path>
                <a:path w="1313179" h="449579">
                  <a:moveTo>
                    <a:pt x="1155712" y="371386"/>
                  </a:moveTo>
                  <a:lnTo>
                    <a:pt x="1144054" y="371386"/>
                  </a:lnTo>
                  <a:lnTo>
                    <a:pt x="1125943" y="386346"/>
                  </a:lnTo>
                  <a:lnTo>
                    <a:pt x="1125943" y="399923"/>
                  </a:lnTo>
                  <a:lnTo>
                    <a:pt x="1144562" y="383654"/>
                  </a:lnTo>
                  <a:lnTo>
                    <a:pt x="1144562" y="448170"/>
                  </a:lnTo>
                  <a:lnTo>
                    <a:pt x="1155712" y="448170"/>
                  </a:lnTo>
                  <a:lnTo>
                    <a:pt x="1155712" y="371386"/>
                  </a:lnTo>
                  <a:close/>
                </a:path>
                <a:path w="1313179" h="449579">
                  <a:moveTo>
                    <a:pt x="1184287" y="0"/>
                  </a:moveTo>
                  <a:lnTo>
                    <a:pt x="1163281" y="0"/>
                  </a:lnTo>
                  <a:lnTo>
                    <a:pt x="1163281" y="357695"/>
                  </a:lnTo>
                  <a:lnTo>
                    <a:pt x="1184287" y="357695"/>
                  </a:lnTo>
                  <a:lnTo>
                    <a:pt x="1184287" y="0"/>
                  </a:lnTo>
                  <a:close/>
                </a:path>
                <a:path w="1313179" h="449579">
                  <a:moveTo>
                    <a:pt x="1208976" y="12"/>
                  </a:moveTo>
                  <a:lnTo>
                    <a:pt x="1199832" y="12"/>
                  </a:lnTo>
                  <a:lnTo>
                    <a:pt x="1199832" y="430809"/>
                  </a:lnTo>
                  <a:lnTo>
                    <a:pt x="1208976" y="430809"/>
                  </a:lnTo>
                  <a:lnTo>
                    <a:pt x="1208976" y="12"/>
                  </a:lnTo>
                  <a:close/>
                </a:path>
                <a:path w="1313179" h="449579">
                  <a:moveTo>
                    <a:pt x="1233639" y="12"/>
                  </a:moveTo>
                  <a:lnTo>
                    <a:pt x="1224495" y="12"/>
                  </a:lnTo>
                  <a:lnTo>
                    <a:pt x="1224495" y="430809"/>
                  </a:lnTo>
                  <a:lnTo>
                    <a:pt x="1233639" y="430809"/>
                  </a:lnTo>
                  <a:lnTo>
                    <a:pt x="1233639" y="12"/>
                  </a:lnTo>
                  <a:close/>
                </a:path>
                <a:path w="1313179" h="449579">
                  <a:moveTo>
                    <a:pt x="1312849" y="407492"/>
                  </a:moveTo>
                  <a:lnTo>
                    <a:pt x="1261910" y="373354"/>
                  </a:lnTo>
                  <a:lnTo>
                    <a:pt x="1261910" y="386080"/>
                  </a:lnTo>
                  <a:lnTo>
                    <a:pt x="1298003" y="409232"/>
                  </a:lnTo>
                  <a:lnTo>
                    <a:pt x="1261910" y="432371"/>
                  </a:lnTo>
                  <a:lnTo>
                    <a:pt x="1261910" y="445236"/>
                  </a:lnTo>
                  <a:lnTo>
                    <a:pt x="1312849" y="411022"/>
                  </a:lnTo>
                  <a:lnTo>
                    <a:pt x="1312849" y="4074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 txBox="1"/>
          <p:nvPr/>
        </p:nvSpPr>
        <p:spPr>
          <a:xfrm>
            <a:off x="426913" y="165310"/>
            <a:ext cx="2028189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LONG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14" dirty="0">
                <a:solidFill>
                  <a:srgbClr val="FFFFFF"/>
                </a:solidFill>
                <a:latin typeface="Trebuchet MS"/>
                <a:cs typeface="Trebuchet MS"/>
              </a:rPr>
              <a:t>LIFE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75" dirty="0">
                <a:solidFill>
                  <a:srgbClr val="FFFFFF"/>
                </a:solidFill>
                <a:latin typeface="Trebuchet MS"/>
                <a:cs typeface="Trebuchet MS"/>
              </a:rPr>
              <a:t>NEC</a:t>
            </a:r>
            <a:r>
              <a:rPr sz="1500" b="1" spc="-31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500" b="1" spc="-60" dirty="0">
                <a:solidFill>
                  <a:srgbClr val="FFFFFF"/>
                </a:solidFill>
                <a:latin typeface="Trebuchet MS"/>
                <a:cs typeface="Trebuchet MS"/>
              </a:rPr>
              <a:t>AR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27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44500" y="323919"/>
            <a:ext cx="3218180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-459" dirty="0"/>
              <a:t>Infant</a:t>
            </a:r>
            <a:r>
              <a:rPr sz="5000" spc="60" dirty="0"/>
              <a:t> </a:t>
            </a:r>
            <a:r>
              <a:rPr sz="5000" spc="-420" dirty="0"/>
              <a:t>Food</a:t>
            </a:r>
            <a:endParaRPr sz="5000"/>
          </a:p>
        </p:txBody>
      </p:sp>
      <p:grpSp>
        <p:nvGrpSpPr>
          <p:cNvPr id="4" name="object 4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5" name="object 5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827"/>
                  </a:lnTo>
                  <a:lnTo>
                    <a:pt x="575995" y="574827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26295" y="191903"/>
              <a:ext cx="491407" cy="189852"/>
            </a:xfrm>
            <a:prstGeom prst="rect">
              <a:avLst/>
            </a:prstGeom>
          </p:spPr>
        </p:pic>
      </p:grp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28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72554"/>
            <a:ext cx="7560309" cy="6490970"/>
          </a:xfrm>
          <a:custGeom>
            <a:avLst/>
            <a:gdLst/>
            <a:ahLst/>
            <a:cxnLst/>
            <a:rect l="l" t="t" r="r" b="b"/>
            <a:pathLst>
              <a:path w="7560309" h="6490970">
                <a:moveTo>
                  <a:pt x="0" y="6490931"/>
                </a:moveTo>
                <a:lnTo>
                  <a:pt x="7559992" y="6490931"/>
                </a:lnTo>
                <a:lnTo>
                  <a:pt x="7559992" y="0"/>
                </a:lnTo>
                <a:lnTo>
                  <a:pt x="0" y="0"/>
                </a:lnTo>
                <a:lnTo>
                  <a:pt x="0" y="6490931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7351483"/>
            <a:ext cx="7560309" cy="3340735"/>
          </a:xfrm>
          <a:custGeom>
            <a:avLst/>
            <a:gdLst/>
            <a:ahLst/>
            <a:cxnLst/>
            <a:rect l="l" t="t" r="r" b="b"/>
            <a:pathLst>
              <a:path w="7560309" h="3340734">
                <a:moveTo>
                  <a:pt x="0" y="3340519"/>
                </a:moveTo>
                <a:lnTo>
                  <a:pt x="7559992" y="3340519"/>
                </a:lnTo>
                <a:lnTo>
                  <a:pt x="7559992" y="0"/>
                </a:lnTo>
                <a:lnTo>
                  <a:pt x="0" y="0"/>
                </a:lnTo>
                <a:lnTo>
                  <a:pt x="0" y="3340519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85884" y="1663422"/>
            <a:ext cx="1738630" cy="1914525"/>
          </a:xfrm>
          <a:custGeom>
            <a:avLst/>
            <a:gdLst/>
            <a:ahLst/>
            <a:cxnLst/>
            <a:rect l="l" t="t" r="r" b="b"/>
            <a:pathLst>
              <a:path w="1738630" h="19145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490"/>
                </a:lnTo>
                <a:lnTo>
                  <a:pt x="1124" y="1884120"/>
                </a:lnTo>
                <a:lnTo>
                  <a:pt x="8999" y="1905498"/>
                </a:lnTo>
                <a:lnTo>
                  <a:pt x="30373" y="1913374"/>
                </a:lnTo>
                <a:lnTo>
                  <a:pt x="71996" y="1914499"/>
                </a:lnTo>
                <a:lnTo>
                  <a:pt x="1666595" y="1914499"/>
                </a:lnTo>
                <a:lnTo>
                  <a:pt x="1708218" y="1913374"/>
                </a:lnTo>
                <a:lnTo>
                  <a:pt x="1729592" y="1905498"/>
                </a:lnTo>
                <a:lnTo>
                  <a:pt x="1737466" y="1884120"/>
                </a:lnTo>
                <a:lnTo>
                  <a:pt x="1738591" y="184249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518734" y="1717916"/>
            <a:ext cx="1073150" cy="38100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00"/>
              </a:spcBef>
            </a:pPr>
            <a:r>
              <a:rPr sz="1000" b="1" spc="-35" dirty="0">
                <a:latin typeface="Trebuchet MS"/>
                <a:cs typeface="Trebuchet MS"/>
              </a:rPr>
              <a:t>APPLE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200"/>
              </a:spcBef>
            </a:pPr>
            <a:r>
              <a:rPr sz="1000" b="1" spc="-10" dirty="0">
                <a:latin typeface="Trebuchet MS"/>
                <a:cs typeface="Trebuchet MS"/>
              </a:rPr>
              <a:t>100%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81881" y="284124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RS001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110ml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0" dirty="0">
                          <a:latin typeface="Trebuchet MS"/>
                          <a:cs typeface="Trebuchet MS"/>
                        </a:rPr>
                        <a:t>16001010000678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7" name="object 7"/>
          <p:cNvGrpSpPr/>
          <p:nvPr/>
        </p:nvGrpSpPr>
        <p:grpSpPr>
          <a:xfrm>
            <a:off x="429094" y="2247912"/>
            <a:ext cx="1281430" cy="464184"/>
            <a:chOff x="429094" y="2247912"/>
            <a:chExt cx="1281430" cy="464184"/>
          </a:xfrm>
        </p:grpSpPr>
        <p:sp>
          <p:nvSpPr>
            <p:cNvPr id="8" name="object 8"/>
            <p:cNvSpPr/>
            <p:nvPr/>
          </p:nvSpPr>
          <p:spPr>
            <a:xfrm>
              <a:off x="429094" y="2247925"/>
              <a:ext cx="1281430" cy="464184"/>
            </a:xfrm>
            <a:custGeom>
              <a:avLst/>
              <a:gdLst/>
              <a:ahLst/>
              <a:cxnLst/>
              <a:rect l="l" t="t" r="r" b="b"/>
              <a:pathLst>
                <a:path w="1281430" h="464185">
                  <a:moveTo>
                    <a:pt x="1281214" y="31775"/>
                  </a:moveTo>
                  <a:lnTo>
                    <a:pt x="1229563" y="31775"/>
                  </a:lnTo>
                  <a:lnTo>
                    <a:pt x="1229563" y="0"/>
                  </a:lnTo>
                  <a:lnTo>
                    <a:pt x="0" y="0"/>
                  </a:lnTo>
                  <a:lnTo>
                    <a:pt x="0" y="367195"/>
                  </a:lnTo>
                  <a:lnTo>
                    <a:pt x="51638" y="367195"/>
                  </a:lnTo>
                  <a:lnTo>
                    <a:pt x="51638" y="463778"/>
                  </a:lnTo>
                  <a:lnTo>
                    <a:pt x="1281214" y="463778"/>
                  </a:lnTo>
                  <a:lnTo>
                    <a:pt x="1281214" y="317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87386" y="2518807"/>
              <a:ext cx="71285" cy="89115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46303" y="2247912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67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67" y="313664"/>
                  </a:lnTo>
                  <a:lnTo>
                    <a:pt x="32867" y="0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34" y="12"/>
                  </a:moveTo>
                  <a:lnTo>
                    <a:pt x="96240" y="12"/>
                  </a:lnTo>
                  <a:lnTo>
                    <a:pt x="96240" y="260223"/>
                  </a:lnTo>
                  <a:lnTo>
                    <a:pt x="107734" y="260223"/>
                  </a:lnTo>
                  <a:lnTo>
                    <a:pt x="107734" y="12"/>
                  </a:lnTo>
                  <a:close/>
                </a:path>
                <a:path w="1016635" h="313689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89">
                  <a:moveTo>
                    <a:pt x="182562" y="0"/>
                  </a:moveTo>
                  <a:lnTo>
                    <a:pt x="149694" y="0"/>
                  </a:lnTo>
                  <a:lnTo>
                    <a:pt x="149694" y="260210"/>
                  </a:lnTo>
                  <a:lnTo>
                    <a:pt x="182562" y="260210"/>
                  </a:lnTo>
                  <a:lnTo>
                    <a:pt x="182562" y="0"/>
                  </a:lnTo>
                  <a:close/>
                </a:path>
                <a:path w="1016635" h="313689">
                  <a:moveTo>
                    <a:pt x="225336" y="0"/>
                  </a:moveTo>
                  <a:lnTo>
                    <a:pt x="192468" y="0"/>
                  </a:lnTo>
                  <a:lnTo>
                    <a:pt x="192468" y="260210"/>
                  </a:lnTo>
                  <a:lnTo>
                    <a:pt x="225336" y="260210"/>
                  </a:lnTo>
                  <a:lnTo>
                    <a:pt x="225336" y="0"/>
                  </a:lnTo>
                  <a:close/>
                </a:path>
                <a:path w="1016635" h="313689">
                  <a:moveTo>
                    <a:pt x="257416" y="12"/>
                  </a:moveTo>
                  <a:lnTo>
                    <a:pt x="245922" y="12"/>
                  </a:lnTo>
                  <a:lnTo>
                    <a:pt x="245922" y="260223"/>
                  </a:lnTo>
                  <a:lnTo>
                    <a:pt x="257416" y="260223"/>
                  </a:lnTo>
                  <a:lnTo>
                    <a:pt x="257416" y="12"/>
                  </a:lnTo>
                  <a:close/>
                </a:path>
                <a:path w="1016635" h="313689">
                  <a:moveTo>
                    <a:pt x="278790" y="12"/>
                  </a:moveTo>
                  <a:lnTo>
                    <a:pt x="267296" y="12"/>
                  </a:lnTo>
                  <a:lnTo>
                    <a:pt x="267296" y="260223"/>
                  </a:lnTo>
                  <a:lnTo>
                    <a:pt x="278790" y="260223"/>
                  </a:lnTo>
                  <a:lnTo>
                    <a:pt x="278790" y="12"/>
                  </a:lnTo>
                  <a:close/>
                </a:path>
                <a:path w="1016635" h="313689">
                  <a:moveTo>
                    <a:pt x="332232" y="0"/>
                  </a:moveTo>
                  <a:lnTo>
                    <a:pt x="299377" y="0"/>
                  </a:lnTo>
                  <a:lnTo>
                    <a:pt x="299377" y="260210"/>
                  </a:lnTo>
                  <a:lnTo>
                    <a:pt x="332232" y="260210"/>
                  </a:lnTo>
                  <a:lnTo>
                    <a:pt x="332232" y="0"/>
                  </a:lnTo>
                  <a:close/>
                </a:path>
                <a:path w="1016635" h="313689">
                  <a:moveTo>
                    <a:pt x="353618" y="12"/>
                  </a:moveTo>
                  <a:lnTo>
                    <a:pt x="342150" y="12"/>
                  </a:lnTo>
                  <a:lnTo>
                    <a:pt x="342150" y="260223"/>
                  </a:lnTo>
                  <a:lnTo>
                    <a:pt x="353618" y="260223"/>
                  </a:lnTo>
                  <a:lnTo>
                    <a:pt x="353618" y="12"/>
                  </a:lnTo>
                  <a:close/>
                </a:path>
                <a:path w="1016635" h="313689">
                  <a:moveTo>
                    <a:pt x="407098" y="0"/>
                  </a:moveTo>
                  <a:lnTo>
                    <a:pt x="384911" y="0"/>
                  </a:lnTo>
                  <a:lnTo>
                    <a:pt x="384911" y="260210"/>
                  </a:lnTo>
                  <a:lnTo>
                    <a:pt x="407098" y="260210"/>
                  </a:lnTo>
                  <a:lnTo>
                    <a:pt x="407098" y="0"/>
                  </a:lnTo>
                  <a:close/>
                </a:path>
                <a:path w="1016635" h="313689">
                  <a:moveTo>
                    <a:pt x="428485" y="12"/>
                  </a:moveTo>
                  <a:lnTo>
                    <a:pt x="416991" y="12"/>
                  </a:lnTo>
                  <a:lnTo>
                    <a:pt x="416991" y="260223"/>
                  </a:lnTo>
                  <a:lnTo>
                    <a:pt x="428485" y="260223"/>
                  </a:lnTo>
                  <a:lnTo>
                    <a:pt x="428485" y="12"/>
                  </a:lnTo>
                  <a:close/>
                </a:path>
                <a:path w="1016635" h="313689">
                  <a:moveTo>
                    <a:pt x="481939" y="0"/>
                  </a:moveTo>
                  <a:lnTo>
                    <a:pt x="459765" y="0"/>
                  </a:lnTo>
                  <a:lnTo>
                    <a:pt x="459765" y="260210"/>
                  </a:lnTo>
                  <a:lnTo>
                    <a:pt x="481939" y="260210"/>
                  </a:lnTo>
                  <a:lnTo>
                    <a:pt x="481939" y="0"/>
                  </a:lnTo>
                  <a:close/>
                </a:path>
                <a:path w="1016635" h="313689">
                  <a:moveTo>
                    <a:pt x="503301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01" y="313664"/>
                  </a:lnTo>
                  <a:lnTo>
                    <a:pt x="503301" y="0"/>
                  </a:lnTo>
                  <a:close/>
                </a:path>
                <a:path w="1016635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00" y="313664"/>
                  </a:lnTo>
                  <a:lnTo>
                    <a:pt x="524700" y="0"/>
                  </a:lnTo>
                  <a:close/>
                </a:path>
                <a:path w="1016635" h="313689">
                  <a:moveTo>
                    <a:pt x="567474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74" y="260210"/>
                  </a:lnTo>
                  <a:lnTo>
                    <a:pt x="567474" y="0"/>
                  </a:lnTo>
                  <a:close/>
                </a:path>
                <a:path w="1016635" h="313689">
                  <a:moveTo>
                    <a:pt x="599554" y="12"/>
                  </a:moveTo>
                  <a:lnTo>
                    <a:pt x="588060" y="12"/>
                  </a:lnTo>
                  <a:lnTo>
                    <a:pt x="588060" y="260223"/>
                  </a:lnTo>
                  <a:lnTo>
                    <a:pt x="599554" y="260223"/>
                  </a:lnTo>
                  <a:lnTo>
                    <a:pt x="599554" y="12"/>
                  </a:lnTo>
                  <a:close/>
                </a:path>
                <a:path w="1016635" h="313689">
                  <a:moveTo>
                    <a:pt x="642315" y="0"/>
                  </a:moveTo>
                  <a:lnTo>
                    <a:pt x="609460" y="0"/>
                  </a:lnTo>
                  <a:lnTo>
                    <a:pt x="609460" y="260210"/>
                  </a:lnTo>
                  <a:lnTo>
                    <a:pt x="642315" y="260210"/>
                  </a:lnTo>
                  <a:lnTo>
                    <a:pt x="642315" y="0"/>
                  </a:lnTo>
                  <a:close/>
                </a:path>
                <a:path w="1016635" h="313689">
                  <a:moveTo>
                    <a:pt x="674408" y="12"/>
                  </a:moveTo>
                  <a:lnTo>
                    <a:pt x="662914" y="12"/>
                  </a:lnTo>
                  <a:lnTo>
                    <a:pt x="662914" y="260223"/>
                  </a:lnTo>
                  <a:lnTo>
                    <a:pt x="674408" y="260223"/>
                  </a:lnTo>
                  <a:lnTo>
                    <a:pt x="674408" y="12"/>
                  </a:lnTo>
                  <a:close/>
                </a:path>
                <a:path w="1016635" h="313689">
                  <a:moveTo>
                    <a:pt x="694969" y="12"/>
                  </a:moveTo>
                  <a:lnTo>
                    <a:pt x="684288" y="12"/>
                  </a:lnTo>
                  <a:lnTo>
                    <a:pt x="684288" y="260223"/>
                  </a:lnTo>
                  <a:lnTo>
                    <a:pt x="694969" y="260223"/>
                  </a:lnTo>
                  <a:lnTo>
                    <a:pt x="694969" y="12"/>
                  </a:lnTo>
                  <a:close/>
                </a:path>
                <a:path w="1016635" h="313689">
                  <a:moveTo>
                    <a:pt x="737717" y="12"/>
                  </a:moveTo>
                  <a:lnTo>
                    <a:pt x="727062" y="12"/>
                  </a:lnTo>
                  <a:lnTo>
                    <a:pt x="727062" y="260223"/>
                  </a:lnTo>
                  <a:lnTo>
                    <a:pt x="737717" y="260223"/>
                  </a:lnTo>
                  <a:lnTo>
                    <a:pt x="737717" y="12"/>
                  </a:lnTo>
                  <a:close/>
                </a:path>
                <a:path w="1016635" h="313689">
                  <a:moveTo>
                    <a:pt x="770623" y="12"/>
                  </a:moveTo>
                  <a:lnTo>
                    <a:pt x="759142" y="12"/>
                  </a:lnTo>
                  <a:lnTo>
                    <a:pt x="759142" y="260223"/>
                  </a:lnTo>
                  <a:lnTo>
                    <a:pt x="770623" y="260223"/>
                  </a:lnTo>
                  <a:lnTo>
                    <a:pt x="770623" y="12"/>
                  </a:lnTo>
                  <a:close/>
                </a:path>
                <a:path w="1016635" h="313689">
                  <a:moveTo>
                    <a:pt x="824077" y="12"/>
                  </a:moveTo>
                  <a:lnTo>
                    <a:pt x="812609" y="12"/>
                  </a:lnTo>
                  <a:lnTo>
                    <a:pt x="812609" y="260223"/>
                  </a:lnTo>
                  <a:lnTo>
                    <a:pt x="824077" y="260223"/>
                  </a:lnTo>
                  <a:lnTo>
                    <a:pt x="824077" y="12"/>
                  </a:lnTo>
                  <a:close/>
                </a:path>
                <a:path w="1016635" h="313689">
                  <a:moveTo>
                    <a:pt x="866838" y="0"/>
                  </a:moveTo>
                  <a:lnTo>
                    <a:pt x="833983" y="0"/>
                  </a:lnTo>
                  <a:lnTo>
                    <a:pt x="833983" y="260210"/>
                  </a:lnTo>
                  <a:lnTo>
                    <a:pt x="866838" y="260210"/>
                  </a:lnTo>
                  <a:lnTo>
                    <a:pt x="866838" y="0"/>
                  </a:lnTo>
                  <a:close/>
                </a:path>
                <a:path w="1016635" h="313689">
                  <a:moveTo>
                    <a:pt x="888238" y="12"/>
                  </a:moveTo>
                  <a:lnTo>
                    <a:pt x="876744" y="12"/>
                  </a:lnTo>
                  <a:lnTo>
                    <a:pt x="876744" y="260223"/>
                  </a:lnTo>
                  <a:lnTo>
                    <a:pt x="888238" y="260223"/>
                  </a:lnTo>
                  <a:lnTo>
                    <a:pt x="888238" y="12"/>
                  </a:lnTo>
                  <a:close/>
                </a:path>
                <a:path w="1016635" h="313689">
                  <a:moveTo>
                    <a:pt x="931837" y="0"/>
                  </a:moveTo>
                  <a:lnTo>
                    <a:pt x="908824" y="0"/>
                  </a:lnTo>
                  <a:lnTo>
                    <a:pt x="908824" y="260210"/>
                  </a:lnTo>
                  <a:lnTo>
                    <a:pt x="931837" y="260210"/>
                  </a:lnTo>
                  <a:lnTo>
                    <a:pt x="931837" y="0"/>
                  </a:lnTo>
                  <a:close/>
                </a:path>
                <a:path w="1016635" h="313689">
                  <a:moveTo>
                    <a:pt x="963891" y="0"/>
                  </a:moveTo>
                  <a:lnTo>
                    <a:pt x="940904" y="0"/>
                  </a:lnTo>
                  <a:lnTo>
                    <a:pt x="940904" y="260210"/>
                  </a:lnTo>
                  <a:lnTo>
                    <a:pt x="963891" y="260210"/>
                  </a:lnTo>
                  <a:lnTo>
                    <a:pt x="963891" y="0"/>
                  </a:lnTo>
                  <a:close/>
                </a:path>
                <a:path w="1016635" h="313689">
                  <a:moveTo>
                    <a:pt x="995159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59" y="313664"/>
                  </a:lnTo>
                  <a:lnTo>
                    <a:pt x="995159" y="0"/>
                  </a:lnTo>
                  <a:close/>
                </a:path>
                <a:path w="1016635" h="313689">
                  <a:moveTo>
                    <a:pt x="1016533" y="0"/>
                  </a:moveTo>
                  <a:lnTo>
                    <a:pt x="1005052" y="0"/>
                  </a:lnTo>
                  <a:lnTo>
                    <a:pt x="1005052" y="313664"/>
                  </a:lnTo>
                  <a:lnTo>
                    <a:pt x="1016533" y="313664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427144" y="2473267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007392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2009716" y="1663422"/>
            <a:ext cx="1738630" cy="1914525"/>
          </a:xfrm>
          <a:custGeom>
            <a:avLst/>
            <a:gdLst/>
            <a:ahLst/>
            <a:cxnLst/>
            <a:rect l="l" t="t" r="r" b="b"/>
            <a:pathLst>
              <a:path w="1738629" h="19145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490"/>
                </a:lnTo>
                <a:lnTo>
                  <a:pt x="1124" y="1884120"/>
                </a:lnTo>
                <a:lnTo>
                  <a:pt x="8999" y="1905498"/>
                </a:lnTo>
                <a:lnTo>
                  <a:pt x="30373" y="1913374"/>
                </a:lnTo>
                <a:lnTo>
                  <a:pt x="71996" y="1914499"/>
                </a:lnTo>
                <a:lnTo>
                  <a:pt x="1666595" y="1914499"/>
                </a:lnTo>
                <a:lnTo>
                  <a:pt x="1708218" y="1913374"/>
                </a:lnTo>
                <a:lnTo>
                  <a:pt x="1729592" y="1905498"/>
                </a:lnTo>
                <a:lnTo>
                  <a:pt x="1737466" y="1884120"/>
                </a:lnTo>
                <a:lnTo>
                  <a:pt x="1738591" y="184249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3" name="object 13"/>
          <p:cNvGrpSpPr/>
          <p:nvPr/>
        </p:nvGrpSpPr>
        <p:grpSpPr>
          <a:xfrm>
            <a:off x="0" y="0"/>
            <a:ext cx="7560309" cy="1610360"/>
            <a:chOff x="0" y="0"/>
            <a:chExt cx="7560309" cy="1610360"/>
          </a:xfrm>
        </p:grpSpPr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37234" y="763384"/>
              <a:ext cx="513565" cy="840993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90744" y="598563"/>
              <a:ext cx="203050" cy="164757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615082" y="763384"/>
              <a:ext cx="513565" cy="840993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68588" y="598563"/>
              <a:ext cx="203053" cy="164757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448009" y="769137"/>
              <a:ext cx="513563" cy="841004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601511" y="604316"/>
              <a:ext cx="203047" cy="164769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280378" y="765924"/>
              <a:ext cx="513538" cy="840967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433875" y="601116"/>
              <a:ext cx="203034" cy="164757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0" y="0"/>
              <a:ext cx="7560309" cy="572770"/>
            </a:xfrm>
            <a:custGeom>
              <a:avLst/>
              <a:gdLst/>
              <a:ahLst/>
              <a:cxnLst/>
              <a:rect l="l" t="t" r="r" b="b"/>
              <a:pathLst>
                <a:path w="7560309" h="572770">
                  <a:moveTo>
                    <a:pt x="7559992" y="0"/>
                  </a:moveTo>
                  <a:lnTo>
                    <a:pt x="0" y="0"/>
                  </a:lnTo>
                  <a:lnTo>
                    <a:pt x="0" y="572554"/>
                  </a:lnTo>
                  <a:lnTo>
                    <a:pt x="7559992" y="572554"/>
                  </a:lnTo>
                  <a:lnTo>
                    <a:pt x="7559992" y="0"/>
                  </a:lnTo>
                  <a:close/>
                </a:path>
              </a:pathLst>
            </a:custGeom>
            <a:solidFill>
              <a:srgbClr val="7AC1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2336899" y="1720691"/>
            <a:ext cx="1073150" cy="381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74930">
              <a:lnSpc>
                <a:spcPct val="1167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G</a:t>
            </a:r>
            <a:r>
              <a:rPr sz="1000" b="1" spc="-50" dirty="0">
                <a:latin typeface="Trebuchet MS"/>
                <a:cs typeface="Trebuchet MS"/>
              </a:rPr>
              <a:t>U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70" dirty="0">
                <a:latin typeface="Trebuchet MS"/>
                <a:cs typeface="Trebuchet MS"/>
              </a:rPr>
              <a:t>V</a:t>
            </a:r>
            <a:r>
              <a:rPr sz="1000" b="1" spc="5" dirty="0">
                <a:latin typeface="Trebuchet MS"/>
                <a:cs typeface="Trebuchet MS"/>
              </a:rPr>
              <a:t>A  </a:t>
            </a:r>
            <a:r>
              <a:rPr sz="1000" b="1" spc="-10" dirty="0">
                <a:latin typeface="Trebuchet MS"/>
                <a:cs typeface="Trebuchet MS"/>
              </a:rPr>
              <a:t>100%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2125973" y="284124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110ml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16001010000777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25" name="object 25"/>
          <p:cNvGrpSpPr/>
          <p:nvPr/>
        </p:nvGrpSpPr>
        <p:grpSpPr>
          <a:xfrm>
            <a:off x="2258567" y="2249030"/>
            <a:ext cx="1247140" cy="462915"/>
            <a:chOff x="2258567" y="2249030"/>
            <a:chExt cx="1247140" cy="462915"/>
          </a:xfrm>
        </p:grpSpPr>
        <p:sp>
          <p:nvSpPr>
            <p:cNvPr id="26" name="object 26"/>
            <p:cNvSpPr/>
            <p:nvPr/>
          </p:nvSpPr>
          <p:spPr>
            <a:xfrm>
              <a:off x="2258568" y="2249042"/>
              <a:ext cx="1247140" cy="462915"/>
            </a:xfrm>
            <a:custGeom>
              <a:avLst/>
              <a:gdLst/>
              <a:ahLst/>
              <a:cxnLst/>
              <a:rect l="l" t="t" r="r" b="b"/>
              <a:pathLst>
                <a:path w="1247139" h="462914">
                  <a:moveTo>
                    <a:pt x="1246568" y="30657"/>
                  </a:moveTo>
                  <a:lnTo>
                    <a:pt x="1229575" y="30657"/>
                  </a:lnTo>
                  <a:lnTo>
                    <a:pt x="1229575" y="0"/>
                  </a:lnTo>
                  <a:lnTo>
                    <a:pt x="0" y="0"/>
                  </a:lnTo>
                  <a:lnTo>
                    <a:pt x="0" y="367195"/>
                  </a:lnTo>
                  <a:lnTo>
                    <a:pt x="16992" y="367195"/>
                  </a:lnTo>
                  <a:lnTo>
                    <a:pt x="16992" y="462661"/>
                  </a:lnTo>
                  <a:lnTo>
                    <a:pt x="1246568" y="462661"/>
                  </a:lnTo>
                  <a:lnTo>
                    <a:pt x="1246568" y="306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16868" y="2519931"/>
              <a:ext cx="71285" cy="8911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75789" y="2249042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67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67" y="313664"/>
                  </a:lnTo>
                  <a:lnTo>
                    <a:pt x="32867" y="0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23"/>
                  </a:lnTo>
                  <a:lnTo>
                    <a:pt x="86334" y="260223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21" y="0"/>
                  </a:moveTo>
                  <a:lnTo>
                    <a:pt x="96227" y="0"/>
                  </a:lnTo>
                  <a:lnTo>
                    <a:pt x="96227" y="260210"/>
                  </a:lnTo>
                  <a:lnTo>
                    <a:pt x="107721" y="260210"/>
                  </a:lnTo>
                  <a:lnTo>
                    <a:pt x="107721" y="0"/>
                  </a:lnTo>
                  <a:close/>
                </a:path>
                <a:path w="1016635" h="313689">
                  <a:moveTo>
                    <a:pt x="129082" y="0"/>
                  </a:moveTo>
                  <a:lnTo>
                    <a:pt x="117614" y="0"/>
                  </a:lnTo>
                  <a:lnTo>
                    <a:pt x="117614" y="260210"/>
                  </a:lnTo>
                  <a:lnTo>
                    <a:pt x="129082" y="260210"/>
                  </a:lnTo>
                  <a:lnTo>
                    <a:pt x="129082" y="0"/>
                  </a:lnTo>
                  <a:close/>
                </a:path>
                <a:path w="1016635" h="313689">
                  <a:moveTo>
                    <a:pt x="182549" y="0"/>
                  </a:moveTo>
                  <a:lnTo>
                    <a:pt x="149682" y="0"/>
                  </a:lnTo>
                  <a:lnTo>
                    <a:pt x="149682" y="260223"/>
                  </a:lnTo>
                  <a:lnTo>
                    <a:pt x="182549" y="260223"/>
                  </a:lnTo>
                  <a:lnTo>
                    <a:pt x="182549" y="0"/>
                  </a:lnTo>
                  <a:close/>
                </a:path>
                <a:path w="1016635" h="313689">
                  <a:moveTo>
                    <a:pt x="225310" y="0"/>
                  </a:moveTo>
                  <a:lnTo>
                    <a:pt x="192455" y="0"/>
                  </a:lnTo>
                  <a:lnTo>
                    <a:pt x="192455" y="260223"/>
                  </a:lnTo>
                  <a:lnTo>
                    <a:pt x="225310" y="260223"/>
                  </a:lnTo>
                  <a:lnTo>
                    <a:pt x="225310" y="0"/>
                  </a:lnTo>
                  <a:close/>
                </a:path>
                <a:path w="1016635" h="313689">
                  <a:moveTo>
                    <a:pt x="257403" y="0"/>
                  </a:moveTo>
                  <a:lnTo>
                    <a:pt x="245922" y="0"/>
                  </a:lnTo>
                  <a:lnTo>
                    <a:pt x="245922" y="260210"/>
                  </a:lnTo>
                  <a:lnTo>
                    <a:pt x="257403" y="260210"/>
                  </a:lnTo>
                  <a:lnTo>
                    <a:pt x="257403" y="0"/>
                  </a:lnTo>
                  <a:close/>
                </a:path>
                <a:path w="1016635" h="313689">
                  <a:moveTo>
                    <a:pt x="278777" y="0"/>
                  </a:moveTo>
                  <a:lnTo>
                    <a:pt x="267296" y="0"/>
                  </a:lnTo>
                  <a:lnTo>
                    <a:pt x="267296" y="260210"/>
                  </a:lnTo>
                  <a:lnTo>
                    <a:pt x="278777" y="260210"/>
                  </a:lnTo>
                  <a:lnTo>
                    <a:pt x="278777" y="0"/>
                  </a:lnTo>
                  <a:close/>
                </a:path>
                <a:path w="1016635" h="313689">
                  <a:moveTo>
                    <a:pt x="332244" y="0"/>
                  </a:moveTo>
                  <a:lnTo>
                    <a:pt x="299377" y="0"/>
                  </a:lnTo>
                  <a:lnTo>
                    <a:pt x="299377" y="260223"/>
                  </a:lnTo>
                  <a:lnTo>
                    <a:pt x="332244" y="260223"/>
                  </a:lnTo>
                  <a:lnTo>
                    <a:pt x="332244" y="0"/>
                  </a:lnTo>
                  <a:close/>
                </a:path>
                <a:path w="1016635" h="313689">
                  <a:moveTo>
                    <a:pt x="353631" y="0"/>
                  </a:moveTo>
                  <a:lnTo>
                    <a:pt x="342150" y="0"/>
                  </a:lnTo>
                  <a:lnTo>
                    <a:pt x="342150" y="260210"/>
                  </a:lnTo>
                  <a:lnTo>
                    <a:pt x="353631" y="260210"/>
                  </a:lnTo>
                  <a:lnTo>
                    <a:pt x="353631" y="0"/>
                  </a:lnTo>
                  <a:close/>
                </a:path>
                <a:path w="1016635" h="313689">
                  <a:moveTo>
                    <a:pt x="407098" y="0"/>
                  </a:moveTo>
                  <a:lnTo>
                    <a:pt x="384911" y="0"/>
                  </a:lnTo>
                  <a:lnTo>
                    <a:pt x="384911" y="260223"/>
                  </a:lnTo>
                  <a:lnTo>
                    <a:pt x="407098" y="260223"/>
                  </a:lnTo>
                  <a:lnTo>
                    <a:pt x="407098" y="0"/>
                  </a:lnTo>
                  <a:close/>
                </a:path>
                <a:path w="1016635" h="313689">
                  <a:moveTo>
                    <a:pt x="428472" y="0"/>
                  </a:moveTo>
                  <a:lnTo>
                    <a:pt x="416991" y="0"/>
                  </a:lnTo>
                  <a:lnTo>
                    <a:pt x="416991" y="260210"/>
                  </a:lnTo>
                  <a:lnTo>
                    <a:pt x="428472" y="260210"/>
                  </a:lnTo>
                  <a:lnTo>
                    <a:pt x="428472" y="0"/>
                  </a:lnTo>
                  <a:close/>
                </a:path>
                <a:path w="1016635" h="313689">
                  <a:moveTo>
                    <a:pt x="481939" y="0"/>
                  </a:moveTo>
                  <a:lnTo>
                    <a:pt x="459765" y="0"/>
                  </a:lnTo>
                  <a:lnTo>
                    <a:pt x="459765" y="260223"/>
                  </a:lnTo>
                  <a:lnTo>
                    <a:pt x="481939" y="260223"/>
                  </a:lnTo>
                  <a:lnTo>
                    <a:pt x="481939" y="0"/>
                  </a:lnTo>
                  <a:close/>
                </a:path>
                <a:path w="1016635" h="313689">
                  <a:moveTo>
                    <a:pt x="503313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13" y="313664"/>
                  </a:lnTo>
                  <a:lnTo>
                    <a:pt x="503313" y="0"/>
                  </a:lnTo>
                  <a:close/>
                </a:path>
                <a:path w="1016635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00" y="313664"/>
                  </a:lnTo>
                  <a:lnTo>
                    <a:pt x="524700" y="0"/>
                  </a:lnTo>
                  <a:close/>
                </a:path>
                <a:path w="1016635" h="313689">
                  <a:moveTo>
                    <a:pt x="567474" y="0"/>
                  </a:moveTo>
                  <a:lnTo>
                    <a:pt x="534606" y="0"/>
                  </a:lnTo>
                  <a:lnTo>
                    <a:pt x="534606" y="260223"/>
                  </a:lnTo>
                  <a:lnTo>
                    <a:pt x="567474" y="260223"/>
                  </a:lnTo>
                  <a:lnTo>
                    <a:pt x="567474" y="0"/>
                  </a:lnTo>
                  <a:close/>
                </a:path>
                <a:path w="1016635" h="313689">
                  <a:moveTo>
                    <a:pt x="599541" y="0"/>
                  </a:moveTo>
                  <a:lnTo>
                    <a:pt x="588060" y="0"/>
                  </a:lnTo>
                  <a:lnTo>
                    <a:pt x="588060" y="260210"/>
                  </a:lnTo>
                  <a:lnTo>
                    <a:pt x="599541" y="260210"/>
                  </a:lnTo>
                  <a:lnTo>
                    <a:pt x="599541" y="0"/>
                  </a:lnTo>
                  <a:close/>
                </a:path>
                <a:path w="1016635" h="313689">
                  <a:moveTo>
                    <a:pt x="642315" y="0"/>
                  </a:moveTo>
                  <a:lnTo>
                    <a:pt x="609447" y="0"/>
                  </a:lnTo>
                  <a:lnTo>
                    <a:pt x="609447" y="260223"/>
                  </a:lnTo>
                  <a:lnTo>
                    <a:pt x="642315" y="260223"/>
                  </a:lnTo>
                  <a:lnTo>
                    <a:pt x="642315" y="0"/>
                  </a:lnTo>
                  <a:close/>
                </a:path>
                <a:path w="1016635" h="313689">
                  <a:moveTo>
                    <a:pt x="674382" y="0"/>
                  </a:moveTo>
                  <a:lnTo>
                    <a:pt x="662901" y="0"/>
                  </a:lnTo>
                  <a:lnTo>
                    <a:pt x="662901" y="260210"/>
                  </a:lnTo>
                  <a:lnTo>
                    <a:pt x="674382" y="260210"/>
                  </a:lnTo>
                  <a:lnTo>
                    <a:pt x="674382" y="0"/>
                  </a:lnTo>
                  <a:close/>
                </a:path>
                <a:path w="1016635" h="313689">
                  <a:moveTo>
                    <a:pt x="694956" y="0"/>
                  </a:moveTo>
                  <a:lnTo>
                    <a:pt x="684288" y="0"/>
                  </a:lnTo>
                  <a:lnTo>
                    <a:pt x="684288" y="260210"/>
                  </a:lnTo>
                  <a:lnTo>
                    <a:pt x="694956" y="260210"/>
                  </a:lnTo>
                  <a:lnTo>
                    <a:pt x="694956" y="0"/>
                  </a:lnTo>
                  <a:close/>
                </a:path>
                <a:path w="1016635" h="313689">
                  <a:moveTo>
                    <a:pt x="737717" y="0"/>
                  </a:moveTo>
                  <a:lnTo>
                    <a:pt x="727049" y="0"/>
                  </a:lnTo>
                  <a:lnTo>
                    <a:pt x="727049" y="260210"/>
                  </a:lnTo>
                  <a:lnTo>
                    <a:pt x="737717" y="260210"/>
                  </a:lnTo>
                  <a:lnTo>
                    <a:pt x="737717" y="0"/>
                  </a:lnTo>
                  <a:close/>
                </a:path>
                <a:path w="1016635" h="313689">
                  <a:moveTo>
                    <a:pt x="770610" y="0"/>
                  </a:moveTo>
                  <a:lnTo>
                    <a:pt x="759129" y="0"/>
                  </a:lnTo>
                  <a:lnTo>
                    <a:pt x="759129" y="260210"/>
                  </a:lnTo>
                  <a:lnTo>
                    <a:pt x="770610" y="260210"/>
                  </a:lnTo>
                  <a:lnTo>
                    <a:pt x="770610" y="0"/>
                  </a:lnTo>
                  <a:close/>
                </a:path>
                <a:path w="1016635" h="313689">
                  <a:moveTo>
                    <a:pt x="824077" y="0"/>
                  </a:moveTo>
                  <a:lnTo>
                    <a:pt x="812596" y="0"/>
                  </a:lnTo>
                  <a:lnTo>
                    <a:pt x="812596" y="260210"/>
                  </a:lnTo>
                  <a:lnTo>
                    <a:pt x="824077" y="260210"/>
                  </a:lnTo>
                  <a:lnTo>
                    <a:pt x="824077" y="0"/>
                  </a:lnTo>
                  <a:close/>
                </a:path>
                <a:path w="1016635" h="313689">
                  <a:moveTo>
                    <a:pt x="844638" y="0"/>
                  </a:moveTo>
                  <a:lnTo>
                    <a:pt x="833983" y="0"/>
                  </a:lnTo>
                  <a:lnTo>
                    <a:pt x="833983" y="260210"/>
                  </a:lnTo>
                  <a:lnTo>
                    <a:pt x="844638" y="260210"/>
                  </a:lnTo>
                  <a:lnTo>
                    <a:pt x="844638" y="0"/>
                  </a:lnTo>
                  <a:close/>
                </a:path>
                <a:path w="1016635" h="313689">
                  <a:moveTo>
                    <a:pt x="876719" y="0"/>
                  </a:moveTo>
                  <a:lnTo>
                    <a:pt x="866051" y="0"/>
                  </a:lnTo>
                  <a:lnTo>
                    <a:pt x="866051" y="260210"/>
                  </a:lnTo>
                  <a:lnTo>
                    <a:pt x="876719" y="260210"/>
                  </a:lnTo>
                  <a:lnTo>
                    <a:pt x="876719" y="0"/>
                  </a:lnTo>
                  <a:close/>
                </a:path>
                <a:path w="1016635" h="313689">
                  <a:moveTo>
                    <a:pt x="920292" y="0"/>
                  </a:moveTo>
                  <a:lnTo>
                    <a:pt x="908812" y="0"/>
                  </a:lnTo>
                  <a:lnTo>
                    <a:pt x="908812" y="260210"/>
                  </a:lnTo>
                  <a:lnTo>
                    <a:pt x="920292" y="260210"/>
                  </a:lnTo>
                  <a:lnTo>
                    <a:pt x="920292" y="0"/>
                  </a:lnTo>
                  <a:close/>
                </a:path>
                <a:path w="1016635" h="313689">
                  <a:moveTo>
                    <a:pt x="973772" y="0"/>
                  </a:moveTo>
                  <a:lnTo>
                    <a:pt x="940892" y="0"/>
                  </a:lnTo>
                  <a:lnTo>
                    <a:pt x="940892" y="260223"/>
                  </a:lnTo>
                  <a:lnTo>
                    <a:pt x="973772" y="260223"/>
                  </a:lnTo>
                  <a:lnTo>
                    <a:pt x="973772" y="0"/>
                  </a:lnTo>
                  <a:close/>
                </a:path>
                <a:path w="1016635" h="313689">
                  <a:moveTo>
                    <a:pt x="995133" y="0"/>
                  </a:moveTo>
                  <a:lnTo>
                    <a:pt x="983653" y="0"/>
                  </a:lnTo>
                  <a:lnTo>
                    <a:pt x="983653" y="313664"/>
                  </a:lnTo>
                  <a:lnTo>
                    <a:pt x="995133" y="313664"/>
                  </a:lnTo>
                  <a:lnTo>
                    <a:pt x="995133" y="0"/>
                  </a:lnTo>
                  <a:close/>
                </a:path>
                <a:path w="1016635" h="313689">
                  <a:moveTo>
                    <a:pt x="1016520" y="0"/>
                  </a:moveTo>
                  <a:lnTo>
                    <a:pt x="1005039" y="0"/>
                  </a:lnTo>
                  <a:lnTo>
                    <a:pt x="1005039" y="313664"/>
                  </a:lnTo>
                  <a:lnTo>
                    <a:pt x="1016520" y="313664"/>
                  </a:lnTo>
                  <a:lnTo>
                    <a:pt x="1016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 txBox="1"/>
          <p:nvPr/>
        </p:nvSpPr>
        <p:spPr>
          <a:xfrm>
            <a:off x="2256626" y="2474391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007385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3821717" y="1657440"/>
            <a:ext cx="1738630" cy="1933575"/>
          </a:xfrm>
          <a:custGeom>
            <a:avLst/>
            <a:gdLst/>
            <a:ahLst/>
            <a:cxnLst/>
            <a:rect l="l" t="t" r="r" b="b"/>
            <a:pathLst>
              <a:path w="1738629" h="19335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61451"/>
                </a:lnTo>
                <a:lnTo>
                  <a:pt x="1124" y="1903074"/>
                </a:lnTo>
                <a:lnTo>
                  <a:pt x="8999" y="1924448"/>
                </a:lnTo>
                <a:lnTo>
                  <a:pt x="30373" y="1932323"/>
                </a:lnTo>
                <a:lnTo>
                  <a:pt x="71996" y="1933448"/>
                </a:lnTo>
                <a:lnTo>
                  <a:pt x="1666595" y="1933448"/>
                </a:lnTo>
                <a:lnTo>
                  <a:pt x="1708218" y="1932323"/>
                </a:lnTo>
                <a:lnTo>
                  <a:pt x="1729592" y="1924448"/>
                </a:lnTo>
                <a:lnTo>
                  <a:pt x="1737466" y="1903074"/>
                </a:lnTo>
                <a:lnTo>
                  <a:pt x="1738591" y="186145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4154506" y="1720147"/>
            <a:ext cx="1073150" cy="381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8750">
              <a:lnSpc>
                <a:spcPct val="116700"/>
              </a:lnSpc>
              <a:spcBef>
                <a:spcPts val="100"/>
              </a:spcBef>
            </a:pP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dirty="0">
                <a:latin typeface="Trebuchet MS"/>
                <a:cs typeface="Trebuchet MS"/>
              </a:rPr>
              <a:t>SALAD  </a:t>
            </a:r>
            <a:r>
              <a:rPr sz="1000" b="1" spc="-10" dirty="0">
                <a:latin typeface="Trebuchet MS"/>
                <a:cs typeface="Trebuchet MS"/>
              </a:rPr>
              <a:t>100%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3938637" y="282859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RS008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110ml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0" dirty="0">
                          <a:latin typeface="Trebuchet MS"/>
                          <a:cs typeface="Trebuchet MS"/>
                        </a:rPr>
                        <a:t>16001010000715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3" name="object 33"/>
          <p:cNvGrpSpPr/>
          <p:nvPr/>
        </p:nvGrpSpPr>
        <p:grpSpPr>
          <a:xfrm>
            <a:off x="4081653" y="2337028"/>
            <a:ext cx="1229995" cy="367665"/>
            <a:chOff x="4081653" y="2337028"/>
            <a:chExt cx="1229995" cy="367665"/>
          </a:xfrm>
        </p:grpSpPr>
        <p:sp>
          <p:nvSpPr>
            <p:cNvPr id="34" name="object 34"/>
            <p:cNvSpPr/>
            <p:nvPr/>
          </p:nvSpPr>
          <p:spPr>
            <a:xfrm>
              <a:off x="4081653" y="2337028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239945" y="2607919"/>
              <a:ext cx="71285" cy="89115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4198874" y="2337028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77"/>
                  </a:lnTo>
                  <a:lnTo>
                    <a:pt x="11480" y="313677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54" y="0"/>
                  </a:moveTo>
                  <a:lnTo>
                    <a:pt x="21374" y="0"/>
                  </a:lnTo>
                  <a:lnTo>
                    <a:pt x="21374" y="313677"/>
                  </a:lnTo>
                  <a:lnTo>
                    <a:pt x="32854" y="313677"/>
                  </a:lnTo>
                  <a:lnTo>
                    <a:pt x="32854" y="0"/>
                  </a:lnTo>
                  <a:close/>
                </a:path>
                <a:path w="1016635" h="313689">
                  <a:moveTo>
                    <a:pt x="86321" y="0"/>
                  </a:moveTo>
                  <a:lnTo>
                    <a:pt x="64147" y="0"/>
                  </a:lnTo>
                  <a:lnTo>
                    <a:pt x="64147" y="260223"/>
                  </a:lnTo>
                  <a:lnTo>
                    <a:pt x="86321" y="260223"/>
                  </a:lnTo>
                  <a:lnTo>
                    <a:pt x="86321" y="0"/>
                  </a:lnTo>
                  <a:close/>
                </a:path>
                <a:path w="1016635" h="313689">
                  <a:moveTo>
                    <a:pt x="107708" y="0"/>
                  </a:moveTo>
                  <a:lnTo>
                    <a:pt x="96227" y="0"/>
                  </a:lnTo>
                  <a:lnTo>
                    <a:pt x="96227" y="260210"/>
                  </a:lnTo>
                  <a:lnTo>
                    <a:pt x="107708" y="260210"/>
                  </a:lnTo>
                  <a:lnTo>
                    <a:pt x="107708" y="0"/>
                  </a:lnTo>
                  <a:close/>
                </a:path>
                <a:path w="1016635" h="313689">
                  <a:moveTo>
                    <a:pt x="129082" y="0"/>
                  </a:moveTo>
                  <a:lnTo>
                    <a:pt x="117602" y="0"/>
                  </a:lnTo>
                  <a:lnTo>
                    <a:pt x="117602" y="260210"/>
                  </a:lnTo>
                  <a:lnTo>
                    <a:pt x="129082" y="260210"/>
                  </a:lnTo>
                  <a:lnTo>
                    <a:pt x="129082" y="0"/>
                  </a:lnTo>
                  <a:close/>
                </a:path>
                <a:path w="1016635" h="313689">
                  <a:moveTo>
                    <a:pt x="182549" y="0"/>
                  </a:moveTo>
                  <a:lnTo>
                    <a:pt x="149682" y="0"/>
                  </a:lnTo>
                  <a:lnTo>
                    <a:pt x="149682" y="260223"/>
                  </a:lnTo>
                  <a:lnTo>
                    <a:pt x="182549" y="260223"/>
                  </a:lnTo>
                  <a:lnTo>
                    <a:pt x="182549" y="0"/>
                  </a:lnTo>
                  <a:close/>
                </a:path>
                <a:path w="1016635" h="313689">
                  <a:moveTo>
                    <a:pt x="225310" y="0"/>
                  </a:moveTo>
                  <a:lnTo>
                    <a:pt x="192443" y="0"/>
                  </a:lnTo>
                  <a:lnTo>
                    <a:pt x="192443" y="260223"/>
                  </a:lnTo>
                  <a:lnTo>
                    <a:pt x="225310" y="260223"/>
                  </a:lnTo>
                  <a:lnTo>
                    <a:pt x="225310" y="0"/>
                  </a:lnTo>
                  <a:close/>
                </a:path>
                <a:path w="1016635" h="313689">
                  <a:moveTo>
                    <a:pt x="257390" y="0"/>
                  </a:moveTo>
                  <a:lnTo>
                    <a:pt x="245910" y="0"/>
                  </a:lnTo>
                  <a:lnTo>
                    <a:pt x="245910" y="260210"/>
                  </a:lnTo>
                  <a:lnTo>
                    <a:pt x="257390" y="260210"/>
                  </a:lnTo>
                  <a:lnTo>
                    <a:pt x="257390" y="0"/>
                  </a:lnTo>
                  <a:close/>
                </a:path>
                <a:path w="1016635" h="313689">
                  <a:moveTo>
                    <a:pt x="278765" y="0"/>
                  </a:moveTo>
                  <a:lnTo>
                    <a:pt x="267296" y="0"/>
                  </a:lnTo>
                  <a:lnTo>
                    <a:pt x="267296" y="260210"/>
                  </a:lnTo>
                  <a:lnTo>
                    <a:pt x="278765" y="260210"/>
                  </a:lnTo>
                  <a:lnTo>
                    <a:pt x="278765" y="0"/>
                  </a:lnTo>
                  <a:close/>
                </a:path>
                <a:path w="1016635" h="313689">
                  <a:moveTo>
                    <a:pt x="332232" y="0"/>
                  </a:moveTo>
                  <a:lnTo>
                    <a:pt x="299364" y="0"/>
                  </a:lnTo>
                  <a:lnTo>
                    <a:pt x="299364" y="260223"/>
                  </a:lnTo>
                  <a:lnTo>
                    <a:pt x="332232" y="260223"/>
                  </a:lnTo>
                  <a:lnTo>
                    <a:pt x="332232" y="0"/>
                  </a:lnTo>
                  <a:close/>
                </a:path>
                <a:path w="1016635" h="313689">
                  <a:moveTo>
                    <a:pt x="353631" y="0"/>
                  </a:moveTo>
                  <a:lnTo>
                    <a:pt x="342138" y="0"/>
                  </a:lnTo>
                  <a:lnTo>
                    <a:pt x="342138" y="260210"/>
                  </a:lnTo>
                  <a:lnTo>
                    <a:pt x="353631" y="260210"/>
                  </a:lnTo>
                  <a:lnTo>
                    <a:pt x="353631" y="0"/>
                  </a:lnTo>
                  <a:close/>
                </a:path>
                <a:path w="1016635" h="313689">
                  <a:moveTo>
                    <a:pt x="407085" y="0"/>
                  </a:moveTo>
                  <a:lnTo>
                    <a:pt x="384898" y="0"/>
                  </a:lnTo>
                  <a:lnTo>
                    <a:pt x="384898" y="260223"/>
                  </a:lnTo>
                  <a:lnTo>
                    <a:pt x="407085" y="260223"/>
                  </a:lnTo>
                  <a:lnTo>
                    <a:pt x="407085" y="0"/>
                  </a:lnTo>
                  <a:close/>
                </a:path>
                <a:path w="1016635" h="313689">
                  <a:moveTo>
                    <a:pt x="428459" y="0"/>
                  </a:moveTo>
                  <a:lnTo>
                    <a:pt x="416979" y="0"/>
                  </a:lnTo>
                  <a:lnTo>
                    <a:pt x="416979" y="260210"/>
                  </a:lnTo>
                  <a:lnTo>
                    <a:pt x="428459" y="260210"/>
                  </a:lnTo>
                  <a:lnTo>
                    <a:pt x="428459" y="0"/>
                  </a:lnTo>
                  <a:close/>
                </a:path>
                <a:path w="1016635" h="313689">
                  <a:moveTo>
                    <a:pt x="481926" y="0"/>
                  </a:moveTo>
                  <a:lnTo>
                    <a:pt x="459752" y="0"/>
                  </a:lnTo>
                  <a:lnTo>
                    <a:pt x="459752" y="260223"/>
                  </a:lnTo>
                  <a:lnTo>
                    <a:pt x="481926" y="260223"/>
                  </a:lnTo>
                  <a:lnTo>
                    <a:pt x="481926" y="0"/>
                  </a:lnTo>
                  <a:close/>
                </a:path>
                <a:path w="1016635" h="313689">
                  <a:moveTo>
                    <a:pt x="503301" y="0"/>
                  </a:moveTo>
                  <a:lnTo>
                    <a:pt x="491820" y="0"/>
                  </a:lnTo>
                  <a:lnTo>
                    <a:pt x="491820" y="313677"/>
                  </a:lnTo>
                  <a:lnTo>
                    <a:pt x="503301" y="313677"/>
                  </a:lnTo>
                  <a:lnTo>
                    <a:pt x="503301" y="0"/>
                  </a:lnTo>
                  <a:close/>
                </a:path>
                <a:path w="1016635" h="313689">
                  <a:moveTo>
                    <a:pt x="524687" y="0"/>
                  </a:moveTo>
                  <a:lnTo>
                    <a:pt x="513207" y="0"/>
                  </a:lnTo>
                  <a:lnTo>
                    <a:pt x="513207" y="313677"/>
                  </a:lnTo>
                  <a:lnTo>
                    <a:pt x="524687" y="313677"/>
                  </a:lnTo>
                  <a:lnTo>
                    <a:pt x="524687" y="0"/>
                  </a:lnTo>
                  <a:close/>
                </a:path>
                <a:path w="1016635" h="313689">
                  <a:moveTo>
                    <a:pt x="567461" y="0"/>
                  </a:moveTo>
                  <a:lnTo>
                    <a:pt x="534593" y="0"/>
                  </a:lnTo>
                  <a:lnTo>
                    <a:pt x="534593" y="260223"/>
                  </a:lnTo>
                  <a:lnTo>
                    <a:pt x="567461" y="260223"/>
                  </a:lnTo>
                  <a:lnTo>
                    <a:pt x="567461" y="0"/>
                  </a:lnTo>
                  <a:close/>
                </a:path>
                <a:path w="1016635" h="313689">
                  <a:moveTo>
                    <a:pt x="599541" y="0"/>
                  </a:moveTo>
                  <a:lnTo>
                    <a:pt x="588060" y="0"/>
                  </a:lnTo>
                  <a:lnTo>
                    <a:pt x="588060" y="260210"/>
                  </a:lnTo>
                  <a:lnTo>
                    <a:pt x="599541" y="260210"/>
                  </a:lnTo>
                  <a:lnTo>
                    <a:pt x="599541" y="0"/>
                  </a:lnTo>
                  <a:close/>
                </a:path>
                <a:path w="1016635" h="313689">
                  <a:moveTo>
                    <a:pt x="642302" y="0"/>
                  </a:moveTo>
                  <a:lnTo>
                    <a:pt x="609434" y="0"/>
                  </a:lnTo>
                  <a:lnTo>
                    <a:pt x="609434" y="260223"/>
                  </a:lnTo>
                  <a:lnTo>
                    <a:pt x="642302" y="260223"/>
                  </a:lnTo>
                  <a:lnTo>
                    <a:pt x="642302" y="0"/>
                  </a:lnTo>
                  <a:close/>
                </a:path>
                <a:path w="1016635" h="313689">
                  <a:moveTo>
                    <a:pt x="674382" y="0"/>
                  </a:moveTo>
                  <a:lnTo>
                    <a:pt x="662901" y="0"/>
                  </a:lnTo>
                  <a:lnTo>
                    <a:pt x="662901" y="260210"/>
                  </a:lnTo>
                  <a:lnTo>
                    <a:pt x="674382" y="260210"/>
                  </a:lnTo>
                  <a:lnTo>
                    <a:pt x="674382" y="0"/>
                  </a:lnTo>
                  <a:close/>
                </a:path>
                <a:path w="1016635" h="313689">
                  <a:moveTo>
                    <a:pt x="694944" y="0"/>
                  </a:moveTo>
                  <a:lnTo>
                    <a:pt x="684276" y="0"/>
                  </a:lnTo>
                  <a:lnTo>
                    <a:pt x="684276" y="260210"/>
                  </a:lnTo>
                  <a:lnTo>
                    <a:pt x="694944" y="260210"/>
                  </a:lnTo>
                  <a:lnTo>
                    <a:pt x="694944" y="0"/>
                  </a:lnTo>
                  <a:close/>
                </a:path>
                <a:path w="1016635" h="313689">
                  <a:moveTo>
                    <a:pt x="737704" y="0"/>
                  </a:moveTo>
                  <a:lnTo>
                    <a:pt x="727049" y="0"/>
                  </a:lnTo>
                  <a:lnTo>
                    <a:pt x="727049" y="260210"/>
                  </a:lnTo>
                  <a:lnTo>
                    <a:pt x="737704" y="260210"/>
                  </a:lnTo>
                  <a:lnTo>
                    <a:pt x="737704" y="0"/>
                  </a:lnTo>
                  <a:close/>
                </a:path>
                <a:path w="1016635" h="313689">
                  <a:moveTo>
                    <a:pt x="770610" y="0"/>
                  </a:moveTo>
                  <a:lnTo>
                    <a:pt x="759129" y="0"/>
                  </a:lnTo>
                  <a:lnTo>
                    <a:pt x="759129" y="260210"/>
                  </a:lnTo>
                  <a:lnTo>
                    <a:pt x="770610" y="260210"/>
                  </a:lnTo>
                  <a:lnTo>
                    <a:pt x="770610" y="0"/>
                  </a:lnTo>
                  <a:close/>
                </a:path>
                <a:path w="1016635" h="313689">
                  <a:moveTo>
                    <a:pt x="813371" y="0"/>
                  </a:moveTo>
                  <a:lnTo>
                    <a:pt x="780503" y="0"/>
                  </a:lnTo>
                  <a:lnTo>
                    <a:pt x="780503" y="260223"/>
                  </a:lnTo>
                  <a:lnTo>
                    <a:pt x="813371" y="260223"/>
                  </a:lnTo>
                  <a:lnTo>
                    <a:pt x="813371" y="0"/>
                  </a:lnTo>
                  <a:close/>
                </a:path>
                <a:path w="1016635" h="313689">
                  <a:moveTo>
                    <a:pt x="845451" y="0"/>
                  </a:moveTo>
                  <a:lnTo>
                    <a:pt x="833970" y="0"/>
                  </a:lnTo>
                  <a:lnTo>
                    <a:pt x="833970" y="260210"/>
                  </a:lnTo>
                  <a:lnTo>
                    <a:pt x="845451" y="260210"/>
                  </a:lnTo>
                  <a:lnTo>
                    <a:pt x="845451" y="0"/>
                  </a:lnTo>
                  <a:close/>
                </a:path>
                <a:path w="1016635" h="313689">
                  <a:moveTo>
                    <a:pt x="898918" y="0"/>
                  </a:moveTo>
                  <a:lnTo>
                    <a:pt x="866051" y="0"/>
                  </a:lnTo>
                  <a:lnTo>
                    <a:pt x="866051" y="260223"/>
                  </a:lnTo>
                  <a:lnTo>
                    <a:pt x="898918" y="260223"/>
                  </a:lnTo>
                  <a:lnTo>
                    <a:pt x="898918" y="0"/>
                  </a:lnTo>
                  <a:close/>
                </a:path>
                <a:path w="1016635" h="313689">
                  <a:moveTo>
                    <a:pt x="920280" y="0"/>
                  </a:moveTo>
                  <a:lnTo>
                    <a:pt x="908799" y="0"/>
                  </a:lnTo>
                  <a:lnTo>
                    <a:pt x="908799" y="260210"/>
                  </a:lnTo>
                  <a:lnTo>
                    <a:pt x="920280" y="260210"/>
                  </a:lnTo>
                  <a:lnTo>
                    <a:pt x="920280" y="0"/>
                  </a:lnTo>
                  <a:close/>
                </a:path>
                <a:path w="1016635" h="313689">
                  <a:moveTo>
                    <a:pt x="973759" y="0"/>
                  </a:moveTo>
                  <a:lnTo>
                    <a:pt x="962279" y="0"/>
                  </a:lnTo>
                  <a:lnTo>
                    <a:pt x="962279" y="260210"/>
                  </a:lnTo>
                  <a:lnTo>
                    <a:pt x="973759" y="260210"/>
                  </a:lnTo>
                  <a:lnTo>
                    <a:pt x="973759" y="0"/>
                  </a:lnTo>
                  <a:close/>
                </a:path>
                <a:path w="1016635" h="313689">
                  <a:moveTo>
                    <a:pt x="995133" y="0"/>
                  </a:moveTo>
                  <a:lnTo>
                    <a:pt x="983653" y="0"/>
                  </a:lnTo>
                  <a:lnTo>
                    <a:pt x="983653" y="313677"/>
                  </a:lnTo>
                  <a:lnTo>
                    <a:pt x="995133" y="313677"/>
                  </a:lnTo>
                  <a:lnTo>
                    <a:pt x="995133" y="0"/>
                  </a:lnTo>
                  <a:close/>
                </a:path>
                <a:path w="1016635" h="313689">
                  <a:moveTo>
                    <a:pt x="1016520" y="0"/>
                  </a:moveTo>
                  <a:lnTo>
                    <a:pt x="1005039" y="0"/>
                  </a:lnTo>
                  <a:lnTo>
                    <a:pt x="1005039" y="313677"/>
                  </a:lnTo>
                  <a:lnTo>
                    <a:pt x="1016520" y="313677"/>
                  </a:lnTo>
                  <a:lnTo>
                    <a:pt x="1016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4079702" y="2562381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007453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186353" y="5064052"/>
            <a:ext cx="1738630" cy="1901189"/>
          </a:xfrm>
          <a:custGeom>
            <a:avLst/>
            <a:gdLst/>
            <a:ahLst/>
            <a:cxnLst/>
            <a:rect l="l" t="t" r="r" b="b"/>
            <a:pathLst>
              <a:path w="1738630" h="190119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28723"/>
                </a:lnTo>
                <a:lnTo>
                  <a:pt x="1124" y="1870346"/>
                </a:lnTo>
                <a:lnTo>
                  <a:pt x="8999" y="1891720"/>
                </a:lnTo>
                <a:lnTo>
                  <a:pt x="30373" y="1899595"/>
                </a:lnTo>
                <a:lnTo>
                  <a:pt x="71996" y="1900720"/>
                </a:lnTo>
                <a:lnTo>
                  <a:pt x="1666595" y="1900720"/>
                </a:lnTo>
                <a:lnTo>
                  <a:pt x="1708218" y="1899595"/>
                </a:lnTo>
                <a:lnTo>
                  <a:pt x="1729592" y="1891720"/>
                </a:lnTo>
                <a:lnTo>
                  <a:pt x="1737466" y="1870346"/>
                </a:lnTo>
                <a:lnTo>
                  <a:pt x="1738591" y="1828723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513560" y="5114890"/>
            <a:ext cx="1073150" cy="381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3495">
              <a:lnSpc>
                <a:spcPct val="1167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SUMMER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BERRIES  </a:t>
            </a:r>
            <a:r>
              <a:rPr sz="1000" b="1" spc="-10" dirty="0">
                <a:latin typeface="Trebuchet MS"/>
                <a:cs typeface="Trebuchet MS"/>
              </a:rPr>
              <a:t>100%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40" name="object 40"/>
          <p:cNvGraphicFramePr>
            <a:graphicFrameLocks noGrp="1"/>
          </p:cNvGraphicFramePr>
          <p:nvPr/>
        </p:nvGraphicFramePr>
        <p:xfrm>
          <a:off x="267519" y="615061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RS013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110ml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16001010000760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41" name="object 41"/>
          <p:cNvGrpSpPr/>
          <p:nvPr/>
        </p:nvGrpSpPr>
        <p:grpSpPr>
          <a:xfrm>
            <a:off x="440855" y="5634621"/>
            <a:ext cx="1229995" cy="367665"/>
            <a:chOff x="440855" y="5634621"/>
            <a:chExt cx="1229995" cy="367665"/>
          </a:xfrm>
        </p:grpSpPr>
        <p:sp>
          <p:nvSpPr>
            <p:cNvPr id="42" name="object 42"/>
            <p:cNvSpPr/>
            <p:nvPr/>
          </p:nvSpPr>
          <p:spPr>
            <a:xfrm>
              <a:off x="440855" y="5634621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99156" y="5905512"/>
              <a:ext cx="71285" cy="89115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558076" y="5634621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67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67" y="313664"/>
                  </a:lnTo>
                  <a:lnTo>
                    <a:pt x="32867" y="0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08" y="0"/>
                  </a:moveTo>
                  <a:lnTo>
                    <a:pt x="96227" y="0"/>
                  </a:lnTo>
                  <a:lnTo>
                    <a:pt x="96227" y="260210"/>
                  </a:lnTo>
                  <a:lnTo>
                    <a:pt x="107708" y="260210"/>
                  </a:lnTo>
                  <a:lnTo>
                    <a:pt x="107708" y="0"/>
                  </a:lnTo>
                  <a:close/>
                </a:path>
                <a:path w="1016635" h="313689">
                  <a:moveTo>
                    <a:pt x="129095" y="0"/>
                  </a:moveTo>
                  <a:lnTo>
                    <a:pt x="117614" y="0"/>
                  </a:lnTo>
                  <a:lnTo>
                    <a:pt x="117614" y="260210"/>
                  </a:lnTo>
                  <a:lnTo>
                    <a:pt x="129095" y="260210"/>
                  </a:lnTo>
                  <a:lnTo>
                    <a:pt x="129095" y="0"/>
                  </a:lnTo>
                  <a:close/>
                </a:path>
                <a:path w="1016635" h="313689">
                  <a:moveTo>
                    <a:pt x="182549" y="0"/>
                  </a:moveTo>
                  <a:lnTo>
                    <a:pt x="149682" y="0"/>
                  </a:lnTo>
                  <a:lnTo>
                    <a:pt x="149682" y="260210"/>
                  </a:lnTo>
                  <a:lnTo>
                    <a:pt x="182549" y="260210"/>
                  </a:lnTo>
                  <a:lnTo>
                    <a:pt x="182549" y="0"/>
                  </a:lnTo>
                  <a:close/>
                </a:path>
                <a:path w="1016635" h="313689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5" h="313689">
                  <a:moveTo>
                    <a:pt x="257403" y="0"/>
                  </a:moveTo>
                  <a:lnTo>
                    <a:pt x="245922" y="0"/>
                  </a:lnTo>
                  <a:lnTo>
                    <a:pt x="245922" y="260210"/>
                  </a:lnTo>
                  <a:lnTo>
                    <a:pt x="257403" y="260210"/>
                  </a:lnTo>
                  <a:lnTo>
                    <a:pt x="257403" y="0"/>
                  </a:lnTo>
                  <a:close/>
                </a:path>
                <a:path w="1016635" h="313689">
                  <a:moveTo>
                    <a:pt x="278790" y="0"/>
                  </a:moveTo>
                  <a:lnTo>
                    <a:pt x="267284" y="0"/>
                  </a:lnTo>
                  <a:lnTo>
                    <a:pt x="267284" y="260210"/>
                  </a:lnTo>
                  <a:lnTo>
                    <a:pt x="278790" y="260210"/>
                  </a:lnTo>
                  <a:lnTo>
                    <a:pt x="278790" y="0"/>
                  </a:lnTo>
                  <a:close/>
                </a:path>
                <a:path w="1016635" h="313689">
                  <a:moveTo>
                    <a:pt x="332244" y="0"/>
                  </a:moveTo>
                  <a:lnTo>
                    <a:pt x="299377" y="0"/>
                  </a:lnTo>
                  <a:lnTo>
                    <a:pt x="299377" y="260210"/>
                  </a:lnTo>
                  <a:lnTo>
                    <a:pt x="332244" y="260210"/>
                  </a:lnTo>
                  <a:lnTo>
                    <a:pt x="332244" y="0"/>
                  </a:lnTo>
                  <a:close/>
                </a:path>
                <a:path w="1016635" h="313689">
                  <a:moveTo>
                    <a:pt x="353644" y="0"/>
                  </a:moveTo>
                  <a:lnTo>
                    <a:pt x="342150" y="0"/>
                  </a:lnTo>
                  <a:lnTo>
                    <a:pt x="342150" y="260210"/>
                  </a:lnTo>
                  <a:lnTo>
                    <a:pt x="353644" y="260210"/>
                  </a:lnTo>
                  <a:lnTo>
                    <a:pt x="353644" y="0"/>
                  </a:lnTo>
                  <a:close/>
                </a:path>
                <a:path w="1016635" h="313689">
                  <a:moveTo>
                    <a:pt x="407098" y="0"/>
                  </a:moveTo>
                  <a:lnTo>
                    <a:pt x="384911" y="0"/>
                  </a:lnTo>
                  <a:lnTo>
                    <a:pt x="384911" y="260210"/>
                  </a:lnTo>
                  <a:lnTo>
                    <a:pt x="407098" y="260210"/>
                  </a:lnTo>
                  <a:lnTo>
                    <a:pt x="407098" y="0"/>
                  </a:lnTo>
                  <a:close/>
                </a:path>
                <a:path w="1016635" h="313689">
                  <a:moveTo>
                    <a:pt x="428472" y="0"/>
                  </a:moveTo>
                  <a:lnTo>
                    <a:pt x="416991" y="0"/>
                  </a:lnTo>
                  <a:lnTo>
                    <a:pt x="416991" y="260210"/>
                  </a:lnTo>
                  <a:lnTo>
                    <a:pt x="428472" y="260210"/>
                  </a:lnTo>
                  <a:lnTo>
                    <a:pt x="428472" y="0"/>
                  </a:lnTo>
                  <a:close/>
                </a:path>
                <a:path w="1016635" h="313689">
                  <a:moveTo>
                    <a:pt x="481926" y="0"/>
                  </a:moveTo>
                  <a:lnTo>
                    <a:pt x="459765" y="0"/>
                  </a:lnTo>
                  <a:lnTo>
                    <a:pt x="459765" y="260210"/>
                  </a:lnTo>
                  <a:lnTo>
                    <a:pt x="481926" y="260210"/>
                  </a:lnTo>
                  <a:lnTo>
                    <a:pt x="481926" y="0"/>
                  </a:lnTo>
                  <a:close/>
                </a:path>
                <a:path w="1016635" h="313689">
                  <a:moveTo>
                    <a:pt x="503313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13" y="313664"/>
                  </a:lnTo>
                  <a:lnTo>
                    <a:pt x="503313" y="0"/>
                  </a:lnTo>
                  <a:close/>
                </a:path>
                <a:path w="1016635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00" y="313664"/>
                  </a:lnTo>
                  <a:lnTo>
                    <a:pt x="524700" y="0"/>
                  </a:lnTo>
                  <a:close/>
                </a:path>
                <a:path w="1016635" h="313689">
                  <a:moveTo>
                    <a:pt x="567461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61" y="260210"/>
                  </a:lnTo>
                  <a:lnTo>
                    <a:pt x="567461" y="0"/>
                  </a:lnTo>
                  <a:close/>
                </a:path>
                <a:path w="1016635" h="313689">
                  <a:moveTo>
                    <a:pt x="599554" y="0"/>
                  </a:moveTo>
                  <a:lnTo>
                    <a:pt x="588060" y="0"/>
                  </a:lnTo>
                  <a:lnTo>
                    <a:pt x="588060" y="260210"/>
                  </a:lnTo>
                  <a:lnTo>
                    <a:pt x="599554" y="260210"/>
                  </a:lnTo>
                  <a:lnTo>
                    <a:pt x="599554" y="0"/>
                  </a:lnTo>
                  <a:close/>
                </a:path>
                <a:path w="1016635" h="313689">
                  <a:moveTo>
                    <a:pt x="642302" y="0"/>
                  </a:moveTo>
                  <a:lnTo>
                    <a:pt x="609447" y="0"/>
                  </a:lnTo>
                  <a:lnTo>
                    <a:pt x="609447" y="260210"/>
                  </a:lnTo>
                  <a:lnTo>
                    <a:pt x="642302" y="260210"/>
                  </a:lnTo>
                  <a:lnTo>
                    <a:pt x="642302" y="0"/>
                  </a:lnTo>
                  <a:close/>
                </a:path>
                <a:path w="1016635" h="313689">
                  <a:moveTo>
                    <a:pt x="674382" y="0"/>
                  </a:moveTo>
                  <a:lnTo>
                    <a:pt x="662901" y="0"/>
                  </a:lnTo>
                  <a:lnTo>
                    <a:pt x="662901" y="260210"/>
                  </a:lnTo>
                  <a:lnTo>
                    <a:pt x="674382" y="260210"/>
                  </a:lnTo>
                  <a:lnTo>
                    <a:pt x="674382" y="0"/>
                  </a:lnTo>
                  <a:close/>
                </a:path>
                <a:path w="1016635" h="313689">
                  <a:moveTo>
                    <a:pt x="694956" y="0"/>
                  </a:moveTo>
                  <a:lnTo>
                    <a:pt x="684288" y="0"/>
                  </a:lnTo>
                  <a:lnTo>
                    <a:pt x="684288" y="260210"/>
                  </a:lnTo>
                  <a:lnTo>
                    <a:pt x="694956" y="260210"/>
                  </a:lnTo>
                  <a:lnTo>
                    <a:pt x="694956" y="0"/>
                  </a:lnTo>
                  <a:close/>
                </a:path>
                <a:path w="1016635" h="313689">
                  <a:moveTo>
                    <a:pt x="737717" y="0"/>
                  </a:moveTo>
                  <a:lnTo>
                    <a:pt x="727049" y="0"/>
                  </a:lnTo>
                  <a:lnTo>
                    <a:pt x="727049" y="260210"/>
                  </a:lnTo>
                  <a:lnTo>
                    <a:pt x="737717" y="260210"/>
                  </a:lnTo>
                  <a:lnTo>
                    <a:pt x="737717" y="0"/>
                  </a:lnTo>
                  <a:close/>
                </a:path>
                <a:path w="1016635" h="313689">
                  <a:moveTo>
                    <a:pt x="770623" y="0"/>
                  </a:moveTo>
                  <a:lnTo>
                    <a:pt x="759129" y="0"/>
                  </a:lnTo>
                  <a:lnTo>
                    <a:pt x="759129" y="260210"/>
                  </a:lnTo>
                  <a:lnTo>
                    <a:pt x="770623" y="260210"/>
                  </a:lnTo>
                  <a:lnTo>
                    <a:pt x="770623" y="0"/>
                  </a:lnTo>
                  <a:close/>
                </a:path>
                <a:path w="1016635" h="313689">
                  <a:moveTo>
                    <a:pt x="813371" y="0"/>
                  </a:moveTo>
                  <a:lnTo>
                    <a:pt x="780516" y="0"/>
                  </a:lnTo>
                  <a:lnTo>
                    <a:pt x="780516" y="260210"/>
                  </a:lnTo>
                  <a:lnTo>
                    <a:pt x="813371" y="260210"/>
                  </a:lnTo>
                  <a:lnTo>
                    <a:pt x="813371" y="0"/>
                  </a:lnTo>
                  <a:close/>
                </a:path>
                <a:path w="1016635" h="313689">
                  <a:moveTo>
                    <a:pt x="866851" y="0"/>
                  </a:moveTo>
                  <a:lnTo>
                    <a:pt x="833983" y="0"/>
                  </a:lnTo>
                  <a:lnTo>
                    <a:pt x="833983" y="260210"/>
                  </a:lnTo>
                  <a:lnTo>
                    <a:pt x="866851" y="260210"/>
                  </a:lnTo>
                  <a:lnTo>
                    <a:pt x="866851" y="0"/>
                  </a:lnTo>
                  <a:close/>
                </a:path>
                <a:path w="1016635" h="313689">
                  <a:moveTo>
                    <a:pt x="888238" y="0"/>
                  </a:moveTo>
                  <a:lnTo>
                    <a:pt x="876744" y="0"/>
                  </a:lnTo>
                  <a:lnTo>
                    <a:pt x="876744" y="260210"/>
                  </a:lnTo>
                  <a:lnTo>
                    <a:pt x="888238" y="260210"/>
                  </a:lnTo>
                  <a:lnTo>
                    <a:pt x="888238" y="0"/>
                  </a:lnTo>
                  <a:close/>
                </a:path>
                <a:path w="1016635" h="313689">
                  <a:moveTo>
                    <a:pt x="931824" y="0"/>
                  </a:moveTo>
                  <a:lnTo>
                    <a:pt x="908812" y="0"/>
                  </a:lnTo>
                  <a:lnTo>
                    <a:pt x="908812" y="260210"/>
                  </a:lnTo>
                  <a:lnTo>
                    <a:pt x="931824" y="260210"/>
                  </a:lnTo>
                  <a:lnTo>
                    <a:pt x="931824" y="0"/>
                  </a:lnTo>
                  <a:close/>
                </a:path>
                <a:path w="1016635" h="313689">
                  <a:moveTo>
                    <a:pt x="974598" y="0"/>
                  </a:moveTo>
                  <a:lnTo>
                    <a:pt x="951598" y="0"/>
                  </a:lnTo>
                  <a:lnTo>
                    <a:pt x="951598" y="260210"/>
                  </a:lnTo>
                  <a:lnTo>
                    <a:pt x="974598" y="260210"/>
                  </a:lnTo>
                  <a:lnTo>
                    <a:pt x="974598" y="0"/>
                  </a:lnTo>
                  <a:close/>
                </a:path>
                <a:path w="1016635" h="313689">
                  <a:moveTo>
                    <a:pt x="995146" y="0"/>
                  </a:moveTo>
                  <a:lnTo>
                    <a:pt x="983653" y="0"/>
                  </a:lnTo>
                  <a:lnTo>
                    <a:pt x="983653" y="313664"/>
                  </a:lnTo>
                  <a:lnTo>
                    <a:pt x="995146" y="313664"/>
                  </a:lnTo>
                  <a:lnTo>
                    <a:pt x="995146" y="0"/>
                  </a:lnTo>
                  <a:close/>
                </a:path>
                <a:path w="1016635" h="313689">
                  <a:moveTo>
                    <a:pt x="1016533" y="0"/>
                  </a:moveTo>
                  <a:lnTo>
                    <a:pt x="1005039" y="0"/>
                  </a:lnTo>
                  <a:lnTo>
                    <a:pt x="1005039" y="313664"/>
                  </a:lnTo>
                  <a:lnTo>
                    <a:pt x="1016533" y="313664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438913" y="5859971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007491</a:t>
            </a:r>
            <a:endParaRPr sz="950">
              <a:latin typeface="Arial MT"/>
              <a:cs typeface="Arial MT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797369" y="3964851"/>
            <a:ext cx="513715" cy="1005840"/>
            <a:chOff x="797369" y="3964851"/>
            <a:chExt cx="513715" cy="1005840"/>
          </a:xfrm>
        </p:grpSpPr>
        <p:pic>
          <p:nvPicPr>
            <p:cNvPr id="47" name="object 4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97369" y="4129671"/>
              <a:ext cx="513565" cy="840996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50875" y="3964851"/>
              <a:ext cx="203053" cy="164769"/>
            </a:xfrm>
            <a:prstGeom prst="rect">
              <a:avLst/>
            </a:prstGeom>
          </p:spPr>
        </p:pic>
      </p:grpSp>
      <p:sp>
        <p:nvSpPr>
          <p:cNvPr id="49" name="object 49"/>
          <p:cNvSpPr/>
          <p:nvPr/>
        </p:nvSpPr>
        <p:spPr>
          <a:xfrm>
            <a:off x="5640702" y="1662469"/>
            <a:ext cx="1738630" cy="1933575"/>
          </a:xfrm>
          <a:custGeom>
            <a:avLst/>
            <a:gdLst/>
            <a:ahLst/>
            <a:cxnLst/>
            <a:rect l="l" t="t" r="r" b="b"/>
            <a:pathLst>
              <a:path w="1738629" h="19335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61451"/>
                </a:lnTo>
                <a:lnTo>
                  <a:pt x="1124" y="1903074"/>
                </a:lnTo>
                <a:lnTo>
                  <a:pt x="8999" y="1924448"/>
                </a:lnTo>
                <a:lnTo>
                  <a:pt x="30373" y="1932323"/>
                </a:lnTo>
                <a:lnTo>
                  <a:pt x="71996" y="1933448"/>
                </a:lnTo>
                <a:lnTo>
                  <a:pt x="1666595" y="1933448"/>
                </a:lnTo>
                <a:lnTo>
                  <a:pt x="1708218" y="1932323"/>
                </a:lnTo>
                <a:lnTo>
                  <a:pt x="1729592" y="1924448"/>
                </a:lnTo>
                <a:lnTo>
                  <a:pt x="1737466" y="1903074"/>
                </a:lnTo>
                <a:lnTo>
                  <a:pt x="1738591" y="186145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5973552" y="1717441"/>
            <a:ext cx="1073150" cy="38100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300"/>
              </a:spcBef>
            </a:pPr>
            <a:r>
              <a:rPr sz="1000" b="1" spc="-25" dirty="0">
                <a:latin typeface="Trebuchet MS"/>
                <a:cs typeface="Trebuchet MS"/>
              </a:rPr>
              <a:t>PEAR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200"/>
              </a:spcBef>
            </a:pPr>
            <a:r>
              <a:rPr sz="1000" b="1" spc="-10" dirty="0">
                <a:latin typeface="Trebuchet MS"/>
                <a:cs typeface="Trebuchet MS"/>
              </a:rPr>
              <a:t>100%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1" name="object 51"/>
          <p:cNvGraphicFramePr>
            <a:graphicFrameLocks noGrp="1"/>
          </p:cNvGraphicFramePr>
          <p:nvPr/>
        </p:nvGraphicFramePr>
        <p:xfrm>
          <a:off x="5736699" y="285923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110ml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16001010000746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52" name="object 52"/>
          <p:cNvGrpSpPr/>
          <p:nvPr/>
        </p:nvGrpSpPr>
        <p:grpSpPr>
          <a:xfrm>
            <a:off x="5872391" y="2297709"/>
            <a:ext cx="1292860" cy="432434"/>
            <a:chOff x="5872391" y="2297709"/>
            <a:chExt cx="1292860" cy="432434"/>
          </a:xfrm>
        </p:grpSpPr>
        <p:sp>
          <p:nvSpPr>
            <p:cNvPr id="53" name="object 53"/>
            <p:cNvSpPr/>
            <p:nvPr/>
          </p:nvSpPr>
          <p:spPr>
            <a:xfrm>
              <a:off x="5872391" y="2297709"/>
              <a:ext cx="1292860" cy="432434"/>
            </a:xfrm>
            <a:custGeom>
              <a:avLst/>
              <a:gdLst/>
              <a:ahLst/>
              <a:cxnLst/>
              <a:rect l="l" t="t" r="r" b="b"/>
              <a:pathLst>
                <a:path w="1292859" h="432435">
                  <a:moveTo>
                    <a:pt x="1292733" y="0"/>
                  </a:moveTo>
                  <a:lnTo>
                    <a:pt x="63157" y="0"/>
                  </a:lnTo>
                  <a:lnTo>
                    <a:pt x="63157" y="7264"/>
                  </a:lnTo>
                  <a:lnTo>
                    <a:pt x="0" y="7264"/>
                  </a:lnTo>
                  <a:lnTo>
                    <a:pt x="0" y="426199"/>
                  </a:lnTo>
                  <a:lnTo>
                    <a:pt x="63157" y="426199"/>
                  </a:lnTo>
                  <a:lnTo>
                    <a:pt x="63157" y="432003"/>
                  </a:lnTo>
                  <a:lnTo>
                    <a:pt x="1292733" y="432003"/>
                  </a:lnTo>
                  <a:lnTo>
                    <a:pt x="12927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073667" y="2624032"/>
              <a:ext cx="73939" cy="92417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5993955" y="2343086"/>
              <a:ext cx="1054735" cy="325755"/>
            </a:xfrm>
            <a:custGeom>
              <a:avLst/>
              <a:gdLst/>
              <a:ahLst/>
              <a:cxnLst/>
              <a:rect l="l" t="t" r="r" b="b"/>
              <a:pathLst>
                <a:path w="1054734" h="325755">
                  <a:moveTo>
                    <a:pt x="11899" y="0"/>
                  </a:moveTo>
                  <a:lnTo>
                    <a:pt x="0" y="0"/>
                  </a:lnTo>
                  <a:lnTo>
                    <a:pt x="0" y="325310"/>
                  </a:lnTo>
                  <a:lnTo>
                    <a:pt x="11899" y="325310"/>
                  </a:lnTo>
                  <a:lnTo>
                    <a:pt x="11899" y="0"/>
                  </a:lnTo>
                  <a:close/>
                </a:path>
                <a:path w="1054734" h="325755">
                  <a:moveTo>
                    <a:pt x="34086" y="0"/>
                  </a:moveTo>
                  <a:lnTo>
                    <a:pt x="22174" y="0"/>
                  </a:lnTo>
                  <a:lnTo>
                    <a:pt x="22174" y="325310"/>
                  </a:lnTo>
                  <a:lnTo>
                    <a:pt x="34086" y="325310"/>
                  </a:lnTo>
                  <a:lnTo>
                    <a:pt x="34086" y="0"/>
                  </a:lnTo>
                  <a:close/>
                </a:path>
                <a:path w="1054734" h="325755">
                  <a:moveTo>
                    <a:pt x="89535" y="0"/>
                  </a:moveTo>
                  <a:lnTo>
                    <a:pt x="66535" y="0"/>
                  </a:lnTo>
                  <a:lnTo>
                    <a:pt x="66535" y="269875"/>
                  </a:lnTo>
                  <a:lnTo>
                    <a:pt x="89535" y="269875"/>
                  </a:lnTo>
                  <a:lnTo>
                    <a:pt x="89535" y="0"/>
                  </a:lnTo>
                  <a:close/>
                </a:path>
                <a:path w="1054734" h="325755">
                  <a:moveTo>
                    <a:pt x="111696" y="0"/>
                  </a:moveTo>
                  <a:lnTo>
                    <a:pt x="99796" y="0"/>
                  </a:lnTo>
                  <a:lnTo>
                    <a:pt x="99796" y="269875"/>
                  </a:lnTo>
                  <a:lnTo>
                    <a:pt x="111696" y="269875"/>
                  </a:lnTo>
                  <a:lnTo>
                    <a:pt x="111696" y="0"/>
                  </a:lnTo>
                  <a:close/>
                </a:path>
                <a:path w="1054734" h="325755">
                  <a:moveTo>
                    <a:pt x="133883" y="0"/>
                  </a:moveTo>
                  <a:lnTo>
                    <a:pt x="121983" y="0"/>
                  </a:lnTo>
                  <a:lnTo>
                    <a:pt x="121983" y="269875"/>
                  </a:lnTo>
                  <a:lnTo>
                    <a:pt x="133883" y="269875"/>
                  </a:lnTo>
                  <a:lnTo>
                    <a:pt x="133883" y="0"/>
                  </a:lnTo>
                  <a:close/>
                </a:path>
                <a:path w="1054734" h="325755">
                  <a:moveTo>
                    <a:pt x="189331" y="0"/>
                  </a:moveTo>
                  <a:lnTo>
                    <a:pt x="155244" y="0"/>
                  </a:lnTo>
                  <a:lnTo>
                    <a:pt x="155244" y="269875"/>
                  </a:lnTo>
                  <a:lnTo>
                    <a:pt x="189331" y="269875"/>
                  </a:lnTo>
                  <a:lnTo>
                    <a:pt x="189331" y="0"/>
                  </a:lnTo>
                  <a:close/>
                </a:path>
                <a:path w="1054734" h="325755">
                  <a:moveTo>
                    <a:pt x="233692" y="0"/>
                  </a:moveTo>
                  <a:lnTo>
                    <a:pt x="199605" y="0"/>
                  </a:lnTo>
                  <a:lnTo>
                    <a:pt x="199605" y="269875"/>
                  </a:lnTo>
                  <a:lnTo>
                    <a:pt x="233692" y="269875"/>
                  </a:lnTo>
                  <a:lnTo>
                    <a:pt x="233692" y="0"/>
                  </a:lnTo>
                  <a:close/>
                </a:path>
                <a:path w="1054734" h="325755">
                  <a:moveTo>
                    <a:pt x="266966" y="0"/>
                  </a:moveTo>
                  <a:lnTo>
                    <a:pt x="255054" y="0"/>
                  </a:lnTo>
                  <a:lnTo>
                    <a:pt x="255054" y="269875"/>
                  </a:lnTo>
                  <a:lnTo>
                    <a:pt x="266966" y="269875"/>
                  </a:lnTo>
                  <a:lnTo>
                    <a:pt x="266966" y="0"/>
                  </a:lnTo>
                  <a:close/>
                </a:path>
                <a:path w="1054734" h="325755">
                  <a:moveTo>
                    <a:pt x="289140" y="0"/>
                  </a:moveTo>
                  <a:lnTo>
                    <a:pt x="277228" y="0"/>
                  </a:lnTo>
                  <a:lnTo>
                    <a:pt x="277228" y="269875"/>
                  </a:lnTo>
                  <a:lnTo>
                    <a:pt x="289140" y="269875"/>
                  </a:lnTo>
                  <a:lnTo>
                    <a:pt x="289140" y="0"/>
                  </a:lnTo>
                  <a:close/>
                </a:path>
                <a:path w="1054734" h="325755">
                  <a:moveTo>
                    <a:pt x="344576" y="0"/>
                  </a:moveTo>
                  <a:lnTo>
                    <a:pt x="310489" y="0"/>
                  </a:lnTo>
                  <a:lnTo>
                    <a:pt x="310489" y="269875"/>
                  </a:lnTo>
                  <a:lnTo>
                    <a:pt x="344576" y="269875"/>
                  </a:lnTo>
                  <a:lnTo>
                    <a:pt x="344576" y="0"/>
                  </a:lnTo>
                  <a:close/>
                </a:path>
                <a:path w="1054734" h="325755">
                  <a:moveTo>
                    <a:pt x="366763" y="0"/>
                  </a:moveTo>
                  <a:lnTo>
                    <a:pt x="354850" y="0"/>
                  </a:lnTo>
                  <a:lnTo>
                    <a:pt x="354850" y="269875"/>
                  </a:lnTo>
                  <a:lnTo>
                    <a:pt x="366763" y="269875"/>
                  </a:lnTo>
                  <a:lnTo>
                    <a:pt x="366763" y="0"/>
                  </a:lnTo>
                  <a:close/>
                </a:path>
                <a:path w="1054734" h="325755">
                  <a:moveTo>
                    <a:pt x="422198" y="0"/>
                  </a:moveTo>
                  <a:lnTo>
                    <a:pt x="399199" y="0"/>
                  </a:lnTo>
                  <a:lnTo>
                    <a:pt x="399199" y="269875"/>
                  </a:lnTo>
                  <a:lnTo>
                    <a:pt x="422198" y="269875"/>
                  </a:lnTo>
                  <a:lnTo>
                    <a:pt x="422198" y="0"/>
                  </a:lnTo>
                  <a:close/>
                </a:path>
                <a:path w="1054734" h="325755">
                  <a:moveTo>
                    <a:pt x="444373" y="0"/>
                  </a:moveTo>
                  <a:lnTo>
                    <a:pt x="432473" y="0"/>
                  </a:lnTo>
                  <a:lnTo>
                    <a:pt x="432473" y="269875"/>
                  </a:lnTo>
                  <a:lnTo>
                    <a:pt x="444373" y="269875"/>
                  </a:lnTo>
                  <a:lnTo>
                    <a:pt x="444373" y="0"/>
                  </a:lnTo>
                  <a:close/>
                </a:path>
                <a:path w="1054734" h="325755">
                  <a:moveTo>
                    <a:pt x="499808" y="0"/>
                  </a:moveTo>
                  <a:lnTo>
                    <a:pt x="476821" y="0"/>
                  </a:lnTo>
                  <a:lnTo>
                    <a:pt x="476821" y="269875"/>
                  </a:lnTo>
                  <a:lnTo>
                    <a:pt x="499808" y="269875"/>
                  </a:lnTo>
                  <a:lnTo>
                    <a:pt x="499808" y="0"/>
                  </a:lnTo>
                  <a:close/>
                </a:path>
                <a:path w="1054734" h="325755">
                  <a:moveTo>
                    <a:pt x="522008" y="0"/>
                  </a:moveTo>
                  <a:lnTo>
                    <a:pt x="510095" y="0"/>
                  </a:lnTo>
                  <a:lnTo>
                    <a:pt x="510095" y="325310"/>
                  </a:lnTo>
                  <a:lnTo>
                    <a:pt x="522008" y="325310"/>
                  </a:lnTo>
                  <a:lnTo>
                    <a:pt x="522008" y="0"/>
                  </a:lnTo>
                  <a:close/>
                </a:path>
                <a:path w="1054734" h="325755">
                  <a:moveTo>
                    <a:pt x="544169" y="0"/>
                  </a:moveTo>
                  <a:lnTo>
                    <a:pt x="532269" y="0"/>
                  </a:lnTo>
                  <a:lnTo>
                    <a:pt x="532269" y="325310"/>
                  </a:lnTo>
                  <a:lnTo>
                    <a:pt x="544169" y="325310"/>
                  </a:lnTo>
                  <a:lnTo>
                    <a:pt x="544169" y="0"/>
                  </a:lnTo>
                  <a:close/>
                </a:path>
                <a:path w="1054734" h="325755">
                  <a:moveTo>
                    <a:pt x="588518" y="0"/>
                  </a:moveTo>
                  <a:lnTo>
                    <a:pt x="554431" y="0"/>
                  </a:lnTo>
                  <a:lnTo>
                    <a:pt x="554431" y="269875"/>
                  </a:lnTo>
                  <a:lnTo>
                    <a:pt x="588518" y="269875"/>
                  </a:lnTo>
                  <a:lnTo>
                    <a:pt x="588518" y="0"/>
                  </a:lnTo>
                  <a:close/>
                </a:path>
                <a:path w="1054734" h="325755">
                  <a:moveTo>
                    <a:pt x="621804" y="0"/>
                  </a:moveTo>
                  <a:lnTo>
                    <a:pt x="609892" y="0"/>
                  </a:lnTo>
                  <a:lnTo>
                    <a:pt x="609892" y="269875"/>
                  </a:lnTo>
                  <a:lnTo>
                    <a:pt x="621804" y="269875"/>
                  </a:lnTo>
                  <a:lnTo>
                    <a:pt x="621804" y="0"/>
                  </a:lnTo>
                  <a:close/>
                </a:path>
                <a:path w="1054734" h="325755">
                  <a:moveTo>
                    <a:pt x="666153" y="0"/>
                  </a:moveTo>
                  <a:lnTo>
                    <a:pt x="632066" y="0"/>
                  </a:lnTo>
                  <a:lnTo>
                    <a:pt x="632066" y="269875"/>
                  </a:lnTo>
                  <a:lnTo>
                    <a:pt x="666153" y="269875"/>
                  </a:lnTo>
                  <a:lnTo>
                    <a:pt x="666153" y="0"/>
                  </a:lnTo>
                  <a:close/>
                </a:path>
                <a:path w="1054734" h="325755">
                  <a:moveTo>
                    <a:pt x="699414" y="0"/>
                  </a:moveTo>
                  <a:lnTo>
                    <a:pt x="687501" y="0"/>
                  </a:lnTo>
                  <a:lnTo>
                    <a:pt x="687501" y="269875"/>
                  </a:lnTo>
                  <a:lnTo>
                    <a:pt x="699414" y="269875"/>
                  </a:lnTo>
                  <a:lnTo>
                    <a:pt x="699414" y="0"/>
                  </a:lnTo>
                  <a:close/>
                </a:path>
                <a:path w="1054734" h="325755">
                  <a:moveTo>
                    <a:pt x="720737" y="0"/>
                  </a:moveTo>
                  <a:lnTo>
                    <a:pt x="709676" y="0"/>
                  </a:lnTo>
                  <a:lnTo>
                    <a:pt x="709676" y="269875"/>
                  </a:lnTo>
                  <a:lnTo>
                    <a:pt x="720737" y="269875"/>
                  </a:lnTo>
                  <a:lnTo>
                    <a:pt x="720737" y="0"/>
                  </a:lnTo>
                  <a:close/>
                </a:path>
                <a:path w="1054734" h="325755">
                  <a:moveTo>
                    <a:pt x="765086" y="0"/>
                  </a:moveTo>
                  <a:lnTo>
                    <a:pt x="754049" y="0"/>
                  </a:lnTo>
                  <a:lnTo>
                    <a:pt x="754049" y="269875"/>
                  </a:lnTo>
                  <a:lnTo>
                    <a:pt x="765086" y="269875"/>
                  </a:lnTo>
                  <a:lnTo>
                    <a:pt x="765086" y="0"/>
                  </a:lnTo>
                  <a:close/>
                </a:path>
                <a:path w="1054734" h="325755">
                  <a:moveTo>
                    <a:pt x="799223" y="0"/>
                  </a:moveTo>
                  <a:lnTo>
                    <a:pt x="787311" y="0"/>
                  </a:lnTo>
                  <a:lnTo>
                    <a:pt x="787311" y="269875"/>
                  </a:lnTo>
                  <a:lnTo>
                    <a:pt x="799223" y="269875"/>
                  </a:lnTo>
                  <a:lnTo>
                    <a:pt x="799223" y="0"/>
                  </a:lnTo>
                  <a:close/>
                </a:path>
                <a:path w="1054734" h="325755">
                  <a:moveTo>
                    <a:pt x="843559" y="0"/>
                  </a:moveTo>
                  <a:lnTo>
                    <a:pt x="809485" y="0"/>
                  </a:lnTo>
                  <a:lnTo>
                    <a:pt x="809485" y="269875"/>
                  </a:lnTo>
                  <a:lnTo>
                    <a:pt x="843559" y="269875"/>
                  </a:lnTo>
                  <a:lnTo>
                    <a:pt x="843559" y="0"/>
                  </a:lnTo>
                  <a:close/>
                </a:path>
                <a:path w="1054734" h="325755">
                  <a:moveTo>
                    <a:pt x="875982" y="0"/>
                  </a:moveTo>
                  <a:lnTo>
                    <a:pt x="864933" y="0"/>
                  </a:lnTo>
                  <a:lnTo>
                    <a:pt x="864933" y="269875"/>
                  </a:lnTo>
                  <a:lnTo>
                    <a:pt x="875982" y="269875"/>
                  </a:lnTo>
                  <a:lnTo>
                    <a:pt x="875982" y="0"/>
                  </a:lnTo>
                  <a:close/>
                </a:path>
                <a:path w="1054734" h="325755">
                  <a:moveTo>
                    <a:pt x="909256" y="0"/>
                  </a:moveTo>
                  <a:lnTo>
                    <a:pt x="898194" y="0"/>
                  </a:lnTo>
                  <a:lnTo>
                    <a:pt x="898194" y="269875"/>
                  </a:lnTo>
                  <a:lnTo>
                    <a:pt x="909256" y="269875"/>
                  </a:lnTo>
                  <a:lnTo>
                    <a:pt x="909256" y="0"/>
                  </a:lnTo>
                  <a:close/>
                </a:path>
                <a:path w="1054734" h="325755">
                  <a:moveTo>
                    <a:pt x="954455" y="0"/>
                  </a:moveTo>
                  <a:lnTo>
                    <a:pt x="942543" y="0"/>
                  </a:lnTo>
                  <a:lnTo>
                    <a:pt x="942543" y="269875"/>
                  </a:lnTo>
                  <a:lnTo>
                    <a:pt x="954455" y="269875"/>
                  </a:lnTo>
                  <a:lnTo>
                    <a:pt x="954455" y="0"/>
                  </a:lnTo>
                  <a:close/>
                </a:path>
                <a:path w="1054734" h="325755">
                  <a:moveTo>
                    <a:pt x="998829" y="0"/>
                  </a:moveTo>
                  <a:lnTo>
                    <a:pt x="964730" y="0"/>
                  </a:lnTo>
                  <a:lnTo>
                    <a:pt x="964730" y="269875"/>
                  </a:lnTo>
                  <a:lnTo>
                    <a:pt x="998829" y="269875"/>
                  </a:lnTo>
                  <a:lnTo>
                    <a:pt x="998829" y="0"/>
                  </a:lnTo>
                  <a:close/>
                </a:path>
                <a:path w="1054734" h="325755">
                  <a:moveTo>
                    <a:pt x="1032090" y="0"/>
                  </a:moveTo>
                  <a:lnTo>
                    <a:pt x="1020178" y="0"/>
                  </a:lnTo>
                  <a:lnTo>
                    <a:pt x="1020178" y="325310"/>
                  </a:lnTo>
                  <a:lnTo>
                    <a:pt x="1032090" y="325310"/>
                  </a:lnTo>
                  <a:lnTo>
                    <a:pt x="1032090" y="0"/>
                  </a:lnTo>
                  <a:close/>
                </a:path>
                <a:path w="1054734" h="325755">
                  <a:moveTo>
                    <a:pt x="1054265" y="0"/>
                  </a:moveTo>
                  <a:lnTo>
                    <a:pt x="1042352" y="0"/>
                  </a:lnTo>
                  <a:lnTo>
                    <a:pt x="1042352" y="325310"/>
                  </a:lnTo>
                  <a:lnTo>
                    <a:pt x="1054265" y="325310"/>
                  </a:lnTo>
                  <a:lnTo>
                    <a:pt x="105426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5870844" y="2577269"/>
            <a:ext cx="1112520" cy="1771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000" spc="-5" dirty="0">
                <a:latin typeface="Arial MT"/>
                <a:cs typeface="Arial MT"/>
              </a:rPr>
              <a:t>6</a:t>
            </a:r>
            <a:r>
              <a:rPr sz="1000" spc="360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005044</a:t>
            </a:r>
            <a:r>
              <a:rPr sz="1000" spc="385" dirty="0">
                <a:latin typeface="Arial MT"/>
                <a:cs typeface="Arial MT"/>
              </a:rPr>
              <a:t> </a:t>
            </a:r>
            <a:r>
              <a:rPr sz="1000" spc="-10" dirty="0">
                <a:latin typeface="Arial MT"/>
                <a:cs typeface="Arial MT"/>
              </a:rPr>
              <a:t>007484</a:t>
            </a:r>
            <a:endParaRPr sz="1000">
              <a:latin typeface="Arial MT"/>
              <a:cs typeface="Arial MT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44500" y="165310"/>
            <a:ext cx="338518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15" dirty="0">
                <a:solidFill>
                  <a:srgbClr val="FFFFFF"/>
                </a:solidFill>
                <a:latin typeface="Trebuchet MS"/>
                <a:cs typeface="Trebuchet MS"/>
              </a:rPr>
              <a:t>IN</a:t>
            </a:r>
            <a:r>
              <a:rPr sz="1500" b="1" spc="-30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ANT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5" dirty="0">
                <a:solidFill>
                  <a:srgbClr val="FFFFFF"/>
                </a:solidFill>
                <a:latin typeface="Trebuchet MS"/>
                <a:cs typeface="Trebuchet MS"/>
              </a:rPr>
              <a:t>FOOD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-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20" dirty="0">
                <a:solidFill>
                  <a:srgbClr val="FFFFFF"/>
                </a:solidFill>
                <a:latin typeface="Trebuchet MS"/>
                <a:cs typeface="Trebuchet MS"/>
              </a:rPr>
              <a:t>100%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PUREE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110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ml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2006541" y="8463380"/>
            <a:ext cx="1738630" cy="1899285"/>
          </a:xfrm>
          <a:custGeom>
            <a:avLst/>
            <a:gdLst/>
            <a:ahLst/>
            <a:cxnLst/>
            <a:rect l="l" t="t" r="r" b="b"/>
            <a:pathLst>
              <a:path w="1738629" h="189928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27085"/>
                </a:lnTo>
                <a:lnTo>
                  <a:pt x="1124" y="1868708"/>
                </a:lnTo>
                <a:lnTo>
                  <a:pt x="8999" y="1890082"/>
                </a:lnTo>
                <a:lnTo>
                  <a:pt x="30373" y="1897956"/>
                </a:lnTo>
                <a:lnTo>
                  <a:pt x="71996" y="1899081"/>
                </a:lnTo>
                <a:lnTo>
                  <a:pt x="1666595" y="1899081"/>
                </a:lnTo>
                <a:lnTo>
                  <a:pt x="1708218" y="1897956"/>
                </a:lnTo>
                <a:lnTo>
                  <a:pt x="1729592" y="1890082"/>
                </a:lnTo>
                <a:lnTo>
                  <a:pt x="1737466" y="1868708"/>
                </a:lnTo>
                <a:lnTo>
                  <a:pt x="1738591" y="182708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 txBox="1"/>
          <p:nvPr/>
        </p:nvSpPr>
        <p:spPr>
          <a:xfrm>
            <a:off x="2022708" y="8491723"/>
            <a:ext cx="1701800" cy="38100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4445" algn="ctr">
              <a:lnSpc>
                <a:spcPct val="100000"/>
              </a:lnSpc>
              <a:spcBef>
                <a:spcPts val="3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VEGE</a:t>
            </a:r>
            <a:r>
              <a:rPr sz="1000" b="1" spc="-105" dirty="0">
                <a:latin typeface="Trebuchet MS"/>
                <a:cs typeface="Trebuchet MS"/>
              </a:rPr>
              <a:t>T</a:t>
            </a:r>
            <a:r>
              <a:rPr sz="1000" b="1" spc="-35" dirty="0">
                <a:latin typeface="Trebuchet MS"/>
                <a:cs typeface="Trebuchet MS"/>
              </a:rPr>
              <a:t>ABLE</a:t>
            </a:r>
            <a:endParaRPr sz="100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200"/>
              </a:spcBef>
            </a:pPr>
            <a:r>
              <a:rPr sz="1000" b="1" spc="-50" dirty="0">
                <a:latin typeface="Trebuchet MS"/>
                <a:cs typeface="Trebuchet MS"/>
              </a:rPr>
              <a:t>100</a:t>
            </a:r>
            <a:r>
              <a:rPr sz="1000" b="1" spc="-10" dirty="0">
                <a:latin typeface="Trebuchet MS"/>
                <a:cs typeface="Trebuchet MS"/>
              </a:rPr>
              <a:t>%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95" dirty="0">
                <a:latin typeface="Trebuchet MS"/>
                <a:cs typeface="Trebuchet MS"/>
              </a:rPr>
              <a:t>FRUI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10" dirty="0">
                <a:latin typeface="Trebuchet MS"/>
                <a:cs typeface="Trebuchet MS"/>
              </a:rPr>
              <a:t>+</a:t>
            </a:r>
            <a:r>
              <a:rPr sz="1000" b="1" spc="-160" dirty="0">
                <a:latin typeface="Trebuchet MS"/>
                <a:cs typeface="Trebuchet MS"/>
              </a:rPr>
              <a:t> </a:t>
            </a:r>
            <a:r>
              <a:rPr sz="1000" b="1" spc="-90" dirty="0">
                <a:latin typeface="Trebuchet MS"/>
                <a:cs typeface="Trebuchet MS"/>
              </a:rPr>
              <a:t>VEGE</a:t>
            </a:r>
            <a:r>
              <a:rPr sz="1000" b="1" spc="-145" dirty="0">
                <a:latin typeface="Trebuchet MS"/>
                <a:cs typeface="Trebuchet MS"/>
              </a:rPr>
              <a:t>T</a:t>
            </a:r>
            <a:r>
              <a:rPr sz="1000" b="1" spc="-75" dirty="0">
                <a:latin typeface="Trebuchet MS"/>
                <a:cs typeface="Trebuchet MS"/>
              </a:rPr>
              <a:t>ABL</a:t>
            </a:r>
            <a:r>
              <a:rPr sz="1000" b="1" spc="-35" dirty="0">
                <a:latin typeface="Trebuchet MS"/>
                <a:cs typeface="Trebuchet MS"/>
              </a:rPr>
              <a:t>E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8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60" name="object 60"/>
          <p:cNvGraphicFramePr>
            <a:graphicFrameLocks noGrp="1"/>
          </p:cNvGraphicFramePr>
          <p:nvPr/>
        </p:nvGraphicFramePr>
        <p:xfrm>
          <a:off x="2113617" y="9624499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110ml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0" dirty="0">
                          <a:latin typeface="Trebuchet MS"/>
                          <a:cs typeface="Trebuchet MS"/>
                        </a:rPr>
                        <a:t>16001010000739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61" name="object 61"/>
          <p:cNvGrpSpPr/>
          <p:nvPr/>
        </p:nvGrpSpPr>
        <p:grpSpPr>
          <a:xfrm>
            <a:off x="2246210" y="9039111"/>
            <a:ext cx="1250315" cy="457834"/>
            <a:chOff x="2246210" y="9039111"/>
            <a:chExt cx="1250315" cy="457834"/>
          </a:xfrm>
        </p:grpSpPr>
        <p:sp>
          <p:nvSpPr>
            <p:cNvPr id="62" name="object 62"/>
            <p:cNvSpPr/>
            <p:nvPr/>
          </p:nvSpPr>
          <p:spPr>
            <a:xfrm>
              <a:off x="2246211" y="9039110"/>
              <a:ext cx="1250315" cy="457834"/>
            </a:xfrm>
            <a:custGeom>
              <a:avLst/>
              <a:gdLst/>
              <a:ahLst/>
              <a:cxnLst/>
              <a:rect l="l" t="t" r="r" b="b"/>
              <a:pathLst>
                <a:path w="1250314" h="457834">
                  <a:moveTo>
                    <a:pt x="1249845" y="25311"/>
                  </a:moveTo>
                  <a:lnTo>
                    <a:pt x="1229563" y="25311"/>
                  </a:lnTo>
                  <a:lnTo>
                    <a:pt x="1229563" y="0"/>
                  </a:lnTo>
                  <a:lnTo>
                    <a:pt x="0" y="0"/>
                  </a:lnTo>
                  <a:lnTo>
                    <a:pt x="0" y="367195"/>
                  </a:lnTo>
                  <a:lnTo>
                    <a:pt x="20269" y="367195"/>
                  </a:lnTo>
                  <a:lnTo>
                    <a:pt x="20269" y="457314"/>
                  </a:lnTo>
                  <a:lnTo>
                    <a:pt x="1249845" y="457314"/>
                  </a:lnTo>
                  <a:lnTo>
                    <a:pt x="1249845" y="253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04513" y="9309998"/>
              <a:ext cx="71285" cy="89115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2363432" y="9039110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90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90">
                  <a:moveTo>
                    <a:pt x="32867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67" y="313664"/>
                  </a:lnTo>
                  <a:lnTo>
                    <a:pt x="32867" y="0"/>
                  </a:lnTo>
                  <a:close/>
                </a:path>
                <a:path w="1016635" h="313690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90">
                  <a:moveTo>
                    <a:pt x="107721" y="0"/>
                  </a:moveTo>
                  <a:lnTo>
                    <a:pt x="96227" y="0"/>
                  </a:lnTo>
                  <a:lnTo>
                    <a:pt x="96227" y="260210"/>
                  </a:lnTo>
                  <a:lnTo>
                    <a:pt x="107721" y="260210"/>
                  </a:lnTo>
                  <a:lnTo>
                    <a:pt x="107721" y="0"/>
                  </a:lnTo>
                  <a:close/>
                </a:path>
                <a:path w="1016635" h="313690">
                  <a:moveTo>
                    <a:pt x="129095" y="0"/>
                  </a:moveTo>
                  <a:lnTo>
                    <a:pt x="117614" y="0"/>
                  </a:lnTo>
                  <a:lnTo>
                    <a:pt x="117614" y="260210"/>
                  </a:lnTo>
                  <a:lnTo>
                    <a:pt x="129095" y="260210"/>
                  </a:lnTo>
                  <a:lnTo>
                    <a:pt x="129095" y="0"/>
                  </a:lnTo>
                  <a:close/>
                </a:path>
                <a:path w="1016635" h="313690">
                  <a:moveTo>
                    <a:pt x="182549" y="0"/>
                  </a:moveTo>
                  <a:lnTo>
                    <a:pt x="149694" y="0"/>
                  </a:lnTo>
                  <a:lnTo>
                    <a:pt x="149694" y="260210"/>
                  </a:lnTo>
                  <a:lnTo>
                    <a:pt x="182549" y="260210"/>
                  </a:lnTo>
                  <a:lnTo>
                    <a:pt x="182549" y="0"/>
                  </a:lnTo>
                  <a:close/>
                </a:path>
                <a:path w="1016635" h="313690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5" h="313690">
                  <a:moveTo>
                    <a:pt x="257403" y="0"/>
                  </a:moveTo>
                  <a:lnTo>
                    <a:pt x="245922" y="0"/>
                  </a:lnTo>
                  <a:lnTo>
                    <a:pt x="245922" y="260210"/>
                  </a:lnTo>
                  <a:lnTo>
                    <a:pt x="257403" y="260210"/>
                  </a:lnTo>
                  <a:lnTo>
                    <a:pt x="257403" y="0"/>
                  </a:lnTo>
                  <a:close/>
                </a:path>
                <a:path w="1016635" h="313690">
                  <a:moveTo>
                    <a:pt x="278777" y="0"/>
                  </a:moveTo>
                  <a:lnTo>
                    <a:pt x="267296" y="0"/>
                  </a:lnTo>
                  <a:lnTo>
                    <a:pt x="267296" y="260210"/>
                  </a:lnTo>
                  <a:lnTo>
                    <a:pt x="278777" y="260210"/>
                  </a:lnTo>
                  <a:lnTo>
                    <a:pt x="278777" y="0"/>
                  </a:lnTo>
                  <a:close/>
                </a:path>
                <a:path w="1016635" h="313690">
                  <a:moveTo>
                    <a:pt x="332232" y="0"/>
                  </a:moveTo>
                  <a:lnTo>
                    <a:pt x="299377" y="0"/>
                  </a:lnTo>
                  <a:lnTo>
                    <a:pt x="299377" y="260210"/>
                  </a:lnTo>
                  <a:lnTo>
                    <a:pt x="332232" y="260210"/>
                  </a:lnTo>
                  <a:lnTo>
                    <a:pt x="332232" y="0"/>
                  </a:lnTo>
                  <a:close/>
                </a:path>
                <a:path w="1016635" h="313690">
                  <a:moveTo>
                    <a:pt x="353631" y="0"/>
                  </a:moveTo>
                  <a:lnTo>
                    <a:pt x="342150" y="0"/>
                  </a:lnTo>
                  <a:lnTo>
                    <a:pt x="342150" y="260210"/>
                  </a:lnTo>
                  <a:lnTo>
                    <a:pt x="353631" y="260210"/>
                  </a:lnTo>
                  <a:lnTo>
                    <a:pt x="353631" y="0"/>
                  </a:lnTo>
                  <a:close/>
                </a:path>
                <a:path w="1016635" h="313690">
                  <a:moveTo>
                    <a:pt x="407098" y="0"/>
                  </a:moveTo>
                  <a:lnTo>
                    <a:pt x="384911" y="0"/>
                  </a:lnTo>
                  <a:lnTo>
                    <a:pt x="384911" y="260210"/>
                  </a:lnTo>
                  <a:lnTo>
                    <a:pt x="407098" y="260210"/>
                  </a:lnTo>
                  <a:lnTo>
                    <a:pt x="407098" y="0"/>
                  </a:lnTo>
                  <a:close/>
                </a:path>
                <a:path w="1016635" h="313690">
                  <a:moveTo>
                    <a:pt x="428472" y="0"/>
                  </a:moveTo>
                  <a:lnTo>
                    <a:pt x="416991" y="0"/>
                  </a:lnTo>
                  <a:lnTo>
                    <a:pt x="416991" y="260210"/>
                  </a:lnTo>
                  <a:lnTo>
                    <a:pt x="428472" y="260210"/>
                  </a:lnTo>
                  <a:lnTo>
                    <a:pt x="428472" y="0"/>
                  </a:lnTo>
                  <a:close/>
                </a:path>
                <a:path w="1016635" h="313690">
                  <a:moveTo>
                    <a:pt x="481939" y="0"/>
                  </a:moveTo>
                  <a:lnTo>
                    <a:pt x="459765" y="0"/>
                  </a:lnTo>
                  <a:lnTo>
                    <a:pt x="459765" y="260210"/>
                  </a:lnTo>
                  <a:lnTo>
                    <a:pt x="481939" y="260210"/>
                  </a:lnTo>
                  <a:lnTo>
                    <a:pt x="481939" y="0"/>
                  </a:lnTo>
                  <a:close/>
                </a:path>
                <a:path w="1016635" h="313690">
                  <a:moveTo>
                    <a:pt x="503313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13" y="313664"/>
                  </a:lnTo>
                  <a:lnTo>
                    <a:pt x="503313" y="0"/>
                  </a:lnTo>
                  <a:close/>
                </a:path>
                <a:path w="1016635" h="313690">
                  <a:moveTo>
                    <a:pt x="524700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00" y="313664"/>
                  </a:lnTo>
                  <a:lnTo>
                    <a:pt x="524700" y="0"/>
                  </a:lnTo>
                  <a:close/>
                </a:path>
                <a:path w="1016635" h="313690">
                  <a:moveTo>
                    <a:pt x="567474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74" y="260210"/>
                  </a:lnTo>
                  <a:lnTo>
                    <a:pt x="567474" y="0"/>
                  </a:lnTo>
                  <a:close/>
                </a:path>
                <a:path w="1016635" h="313690">
                  <a:moveTo>
                    <a:pt x="599541" y="0"/>
                  </a:moveTo>
                  <a:lnTo>
                    <a:pt x="588073" y="0"/>
                  </a:lnTo>
                  <a:lnTo>
                    <a:pt x="588073" y="260210"/>
                  </a:lnTo>
                  <a:lnTo>
                    <a:pt x="599541" y="260210"/>
                  </a:lnTo>
                  <a:lnTo>
                    <a:pt x="599541" y="0"/>
                  </a:lnTo>
                  <a:close/>
                </a:path>
                <a:path w="1016635" h="313690">
                  <a:moveTo>
                    <a:pt x="642315" y="0"/>
                  </a:moveTo>
                  <a:lnTo>
                    <a:pt x="609447" y="0"/>
                  </a:lnTo>
                  <a:lnTo>
                    <a:pt x="609447" y="260210"/>
                  </a:lnTo>
                  <a:lnTo>
                    <a:pt x="642315" y="260210"/>
                  </a:lnTo>
                  <a:lnTo>
                    <a:pt x="642315" y="0"/>
                  </a:lnTo>
                  <a:close/>
                </a:path>
                <a:path w="1016635" h="313690">
                  <a:moveTo>
                    <a:pt x="674382" y="0"/>
                  </a:moveTo>
                  <a:lnTo>
                    <a:pt x="662901" y="0"/>
                  </a:lnTo>
                  <a:lnTo>
                    <a:pt x="662901" y="260210"/>
                  </a:lnTo>
                  <a:lnTo>
                    <a:pt x="674382" y="260210"/>
                  </a:lnTo>
                  <a:lnTo>
                    <a:pt x="674382" y="0"/>
                  </a:lnTo>
                  <a:close/>
                </a:path>
                <a:path w="1016635" h="313690">
                  <a:moveTo>
                    <a:pt x="694956" y="0"/>
                  </a:moveTo>
                  <a:lnTo>
                    <a:pt x="684288" y="0"/>
                  </a:lnTo>
                  <a:lnTo>
                    <a:pt x="684288" y="260210"/>
                  </a:lnTo>
                  <a:lnTo>
                    <a:pt x="694956" y="260210"/>
                  </a:lnTo>
                  <a:lnTo>
                    <a:pt x="694956" y="0"/>
                  </a:lnTo>
                  <a:close/>
                </a:path>
                <a:path w="1016635" h="313690">
                  <a:moveTo>
                    <a:pt x="737730" y="0"/>
                  </a:moveTo>
                  <a:lnTo>
                    <a:pt x="727062" y="0"/>
                  </a:lnTo>
                  <a:lnTo>
                    <a:pt x="727062" y="260210"/>
                  </a:lnTo>
                  <a:lnTo>
                    <a:pt x="737730" y="260210"/>
                  </a:lnTo>
                  <a:lnTo>
                    <a:pt x="737730" y="0"/>
                  </a:lnTo>
                  <a:close/>
                </a:path>
                <a:path w="1016635" h="313690">
                  <a:moveTo>
                    <a:pt x="770610" y="0"/>
                  </a:moveTo>
                  <a:lnTo>
                    <a:pt x="759129" y="0"/>
                  </a:lnTo>
                  <a:lnTo>
                    <a:pt x="759129" y="260210"/>
                  </a:lnTo>
                  <a:lnTo>
                    <a:pt x="770610" y="260210"/>
                  </a:lnTo>
                  <a:lnTo>
                    <a:pt x="770610" y="0"/>
                  </a:lnTo>
                  <a:close/>
                </a:path>
                <a:path w="1016635" h="313690">
                  <a:moveTo>
                    <a:pt x="813384" y="0"/>
                  </a:moveTo>
                  <a:lnTo>
                    <a:pt x="780516" y="0"/>
                  </a:lnTo>
                  <a:lnTo>
                    <a:pt x="780516" y="260210"/>
                  </a:lnTo>
                  <a:lnTo>
                    <a:pt x="813384" y="260210"/>
                  </a:lnTo>
                  <a:lnTo>
                    <a:pt x="813384" y="0"/>
                  </a:lnTo>
                  <a:close/>
                </a:path>
                <a:path w="1016635" h="313690">
                  <a:moveTo>
                    <a:pt x="844626" y="0"/>
                  </a:moveTo>
                  <a:lnTo>
                    <a:pt x="833983" y="0"/>
                  </a:lnTo>
                  <a:lnTo>
                    <a:pt x="833983" y="260210"/>
                  </a:lnTo>
                  <a:lnTo>
                    <a:pt x="844626" y="260210"/>
                  </a:lnTo>
                  <a:lnTo>
                    <a:pt x="844626" y="0"/>
                  </a:lnTo>
                  <a:close/>
                </a:path>
                <a:path w="1016635" h="313690">
                  <a:moveTo>
                    <a:pt x="887412" y="0"/>
                  </a:moveTo>
                  <a:lnTo>
                    <a:pt x="876744" y="0"/>
                  </a:lnTo>
                  <a:lnTo>
                    <a:pt x="876744" y="260210"/>
                  </a:lnTo>
                  <a:lnTo>
                    <a:pt x="887412" y="260210"/>
                  </a:lnTo>
                  <a:lnTo>
                    <a:pt x="887412" y="0"/>
                  </a:lnTo>
                  <a:close/>
                </a:path>
                <a:path w="1016635" h="313690">
                  <a:moveTo>
                    <a:pt x="919467" y="0"/>
                  </a:moveTo>
                  <a:lnTo>
                    <a:pt x="908799" y="0"/>
                  </a:lnTo>
                  <a:lnTo>
                    <a:pt x="908799" y="260210"/>
                  </a:lnTo>
                  <a:lnTo>
                    <a:pt x="919467" y="260210"/>
                  </a:lnTo>
                  <a:lnTo>
                    <a:pt x="919467" y="0"/>
                  </a:lnTo>
                  <a:close/>
                </a:path>
                <a:path w="1016635" h="313690">
                  <a:moveTo>
                    <a:pt x="962253" y="0"/>
                  </a:moveTo>
                  <a:lnTo>
                    <a:pt x="951598" y="0"/>
                  </a:lnTo>
                  <a:lnTo>
                    <a:pt x="951598" y="260210"/>
                  </a:lnTo>
                  <a:lnTo>
                    <a:pt x="962253" y="260210"/>
                  </a:lnTo>
                  <a:lnTo>
                    <a:pt x="962253" y="0"/>
                  </a:lnTo>
                  <a:close/>
                </a:path>
                <a:path w="1016635" h="313690">
                  <a:moveTo>
                    <a:pt x="995146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46" y="313664"/>
                  </a:lnTo>
                  <a:lnTo>
                    <a:pt x="995146" y="0"/>
                  </a:lnTo>
                  <a:close/>
                </a:path>
                <a:path w="1016635" h="313690">
                  <a:moveTo>
                    <a:pt x="1016520" y="0"/>
                  </a:moveTo>
                  <a:lnTo>
                    <a:pt x="1005039" y="0"/>
                  </a:lnTo>
                  <a:lnTo>
                    <a:pt x="1005039" y="313664"/>
                  </a:lnTo>
                  <a:lnTo>
                    <a:pt x="1016520" y="313664"/>
                  </a:lnTo>
                  <a:lnTo>
                    <a:pt x="1016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2244270" y="9264458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007477</a:t>
            </a:r>
            <a:endParaRPr sz="950">
              <a:latin typeface="Arial MT"/>
              <a:cs typeface="Arial MT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2622829" y="7401852"/>
            <a:ext cx="497205" cy="973455"/>
            <a:chOff x="2622829" y="7401852"/>
            <a:chExt cx="497205" cy="973455"/>
          </a:xfrm>
        </p:grpSpPr>
        <p:pic>
          <p:nvPicPr>
            <p:cNvPr id="67" name="object 6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622829" y="7561364"/>
              <a:ext cx="496989" cy="813832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771386" y="7401852"/>
              <a:ext cx="196492" cy="159448"/>
            </a:xfrm>
            <a:prstGeom prst="rect">
              <a:avLst/>
            </a:prstGeom>
          </p:spPr>
        </p:pic>
      </p:grpSp>
      <p:sp>
        <p:nvSpPr>
          <p:cNvPr id="69" name="object 69"/>
          <p:cNvSpPr/>
          <p:nvPr/>
        </p:nvSpPr>
        <p:spPr>
          <a:xfrm>
            <a:off x="3822416" y="8463380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29" h="19024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235"/>
                </a:lnTo>
                <a:lnTo>
                  <a:pt x="1124" y="1871865"/>
                </a:lnTo>
                <a:lnTo>
                  <a:pt x="8999" y="1893242"/>
                </a:lnTo>
                <a:lnTo>
                  <a:pt x="30373" y="1901118"/>
                </a:lnTo>
                <a:lnTo>
                  <a:pt x="71996" y="1902244"/>
                </a:lnTo>
                <a:lnTo>
                  <a:pt x="1666595" y="1902244"/>
                </a:lnTo>
                <a:lnTo>
                  <a:pt x="1708218" y="1901118"/>
                </a:lnTo>
                <a:lnTo>
                  <a:pt x="1729592" y="1893242"/>
                </a:lnTo>
                <a:lnTo>
                  <a:pt x="1737466" y="1871865"/>
                </a:lnTo>
                <a:lnTo>
                  <a:pt x="1738591" y="18302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 txBox="1"/>
          <p:nvPr/>
        </p:nvSpPr>
        <p:spPr>
          <a:xfrm>
            <a:off x="3832913" y="8499654"/>
            <a:ext cx="1701800" cy="381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95580">
              <a:lnSpc>
                <a:spcPct val="1167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PEAR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SWEET </a:t>
            </a:r>
            <a:r>
              <a:rPr sz="1000" b="1" spc="-25" dirty="0">
                <a:latin typeface="Trebuchet MS"/>
                <a:cs typeface="Trebuchet MS"/>
              </a:rPr>
              <a:t>P</a:t>
            </a:r>
            <a:r>
              <a:rPr sz="1000" b="1" spc="-50" dirty="0">
                <a:latin typeface="Trebuchet MS"/>
                <a:cs typeface="Trebuchet MS"/>
              </a:rPr>
              <a:t>O</a:t>
            </a:r>
            <a:r>
              <a:rPr sz="1000" b="1" spc="-170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15" dirty="0">
                <a:latin typeface="Trebuchet MS"/>
                <a:cs typeface="Trebuchet MS"/>
              </a:rPr>
              <a:t>O  </a:t>
            </a:r>
            <a:r>
              <a:rPr sz="1000" b="1" spc="-50" dirty="0">
                <a:latin typeface="Trebuchet MS"/>
                <a:cs typeface="Trebuchet MS"/>
              </a:rPr>
              <a:t>100</a:t>
            </a:r>
            <a:r>
              <a:rPr sz="1000" b="1" spc="-10" dirty="0">
                <a:latin typeface="Trebuchet MS"/>
                <a:cs typeface="Trebuchet MS"/>
              </a:rPr>
              <a:t>%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95" dirty="0">
                <a:latin typeface="Trebuchet MS"/>
                <a:cs typeface="Trebuchet MS"/>
              </a:rPr>
              <a:t>FRUI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10" dirty="0">
                <a:latin typeface="Trebuchet MS"/>
                <a:cs typeface="Trebuchet MS"/>
              </a:rPr>
              <a:t>+</a:t>
            </a:r>
            <a:r>
              <a:rPr sz="1000" b="1" spc="-160" dirty="0">
                <a:latin typeface="Trebuchet MS"/>
                <a:cs typeface="Trebuchet MS"/>
              </a:rPr>
              <a:t> </a:t>
            </a:r>
            <a:r>
              <a:rPr sz="1000" b="1" spc="-90" dirty="0">
                <a:latin typeface="Trebuchet MS"/>
                <a:cs typeface="Trebuchet MS"/>
              </a:rPr>
              <a:t>VEGE</a:t>
            </a:r>
            <a:r>
              <a:rPr sz="1000" b="1" spc="-145" dirty="0">
                <a:latin typeface="Trebuchet MS"/>
                <a:cs typeface="Trebuchet MS"/>
              </a:rPr>
              <a:t>T</a:t>
            </a:r>
            <a:r>
              <a:rPr sz="1000" b="1" spc="-75" dirty="0">
                <a:latin typeface="Trebuchet MS"/>
                <a:cs typeface="Trebuchet MS"/>
              </a:rPr>
              <a:t>ABL</a:t>
            </a:r>
            <a:r>
              <a:rPr sz="1000" b="1" spc="-35" dirty="0">
                <a:latin typeface="Trebuchet MS"/>
                <a:cs typeface="Trebuchet MS"/>
              </a:rPr>
              <a:t>E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8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71" name="object 71"/>
          <p:cNvGraphicFramePr>
            <a:graphicFrameLocks noGrp="1"/>
          </p:cNvGraphicFramePr>
          <p:nvPr/>
        </p:nvGraphicFramePr>
        <p:xfrm>
          <a:off x="3938673" y="962894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110ml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16001010000753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72" name="object 72"/>
          <p:cNvGrpSpPr/>
          <p:nvPr/>
        </p:nvGrpSpPr>
        <p:grpSpPr>
          <a:xfrm>
            <a:off x="4462792" y="7406982"/>
            <a:ext cx="497205" cy="973455"/>
            <a:chOff x="4462792" y="7406982"/>
            <a:chExt cx="497205" cy="973455"/>
          </a:xfrm>
        </p:grpSpPr>
        <p:pic>
          <p:nvPicPr>
            <p:cNvPr id="73" name="object 7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462792" y="7566494"/>
              <a:ext cx="496976" cy="813832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4611341" y="7406982"/>
              <a:ext cx="196494" cy="159448"/>
            </a:xfrm>
            <a:prstGeom prst="rect">
              <a:avLst/>
            </a:prstGeom>
          </p:spPr>
        </p:pic>
      </p:grpSp>
      <p:grpSp>
        <p:nvGrpSpPr>
          <p:cNvPr id="75" name="object 75"/>
          <p:cNvGrpSpPr/>
          <p:nvPr/>
        </p:nvGrpSpPr>
        <p:grpSpPr>
          <a:xfrm>
            <a:off x="4064177" y="9039809"/>
            <a:ext cx="1254125" cy="459740"/>
            <a:chOff x="4064177" y="9039809"/>
            <a:chExt cx="1254125" cy="459740"/>
          </a:xfrm>
        </p:grpSpPr>
        <p:sp>
          <p:nvSpPr>
            <p:cNvPr id="76" name="object 76"/>
            <p:cNvSpPr/>
            <p:nvPr/>
          </p:nvSpPr>
          <p:spPr>
            <a:xfrm>
              <a:off x="4064178" y="9039822"/>
              <a:ext cx="1254125" cy="459740"/>
            </a:xfrm>
            <a:custGeom>
              <a:avLst/>
              <a:gdLst/>
              <a:ahLst/>
              <a:cxnLst/>
              <a:rect l="l" t="t" r="r" b="b"/>
              <a:pathLst>
                <a:path w="1254125" h="459740">
                  <a:moveTo>
                    <a:pt x="1253655" y="27597"/>
                  </a:moveTo>
                  <a:lnTo>
                    <a:pt x="1229575" y="27597"/>
                  </a:lnTo>
                  <a:lnTo>
                    <a:pt x="1229575" y="0"/>
                  </a:lnTo>
                  <a:lnTo>
                    <a:pt x="0" y="0"/>
                  </a:lnTo>
                  <a:lnTo>
                    <a:pt x="0" y="367195"/>
                  </a:lnTo>
                  <a:lnTo>
                    <a:pt x="24079" y="367195"/>
                  </a:lnTo>
                  <a:lnTo>
                    <a:pt x="24079" y="459587"/>
                  </a:lnTo>
                  <a:lnTo>
                    <a:pt x="1253655" y="459587"/>
                  </a:lnTo>
                  <a:lnTo>
                    <a:pt x="1253655" y="275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22472" y="9310705"/>
              <a:ext cx="71285" cy="89115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4181386" y="9039809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90">
                  <a:moveTo>
                    <a:pt x="11480" y="25"/>
                  </a:moveTo>
                  <a:lnTo>
                    <a:pt x="0" y="25"/>
                  </a:lnTo>
                  <a:lnTo>
                    <a:pt x="0" y="313677"/>
                  </a:lnTo>
                  <a:lnTo>
                    <a:pt x="11480" y="313677"/>
                  </a:lnTo>
                  <a:lnTo>
                    <a:pt x="11480" y="25"/>
                  </a:lnTo>
                  <a:close/>
                </a:path>
                <a:path w="1016635" h="313690">
                  <a:moveTo>
                    <a:pt x="32867" y="25"/>
                  </a:moveTo>
                  <a:lnTo>
                    <a:pt x="21386" y="25"/>
                  </a:lnTo>
                  <a:lnTo>
                    <a:pt x="21386" y="313677"/>
                  </a:lnTo>
                  <a:lnTo>
                    <a:pt x="32867" y="313677"/>
                  </a:lnTo>
                  <a:lnTo>
                    <a:pt x="32867" y="25"/>
                  </a:lnTo>
                  <a:close/>
                </a:path>
                <a:path w="1016635" h="313690">
                  <a:moveTo>
                    <a:pt x="86334" y="0"/>
                  </a:moveTo>
                  <a:lnTo>
                    <a:pt x="64160" y="0"/>
                  </a:lnTo>
                  <a:lnTo>
                    <a:pt x="64160" y="260223"/>
                  </a:lnTo>
                  <a:lnTo>
                    <a:pt x="86334" y="260223"/>
                  </a:lnTo>
                  <a:lnTo>
                    <a:pt x="86334" y="0"/>
                  </a:lnTo>
                  <a:close/>
                </a:path>
                <a:path w="1016635" h="313690">
                  <a:moveTo>
                    <a:pt x="107708" y="25"/>
                  </a:moveTo>
                  <a:lnTo>
                    <a:pt x="96227" y="25"/>
                  </a:lnTo>
                  <a:lnTo>
                    <a:pt x="96227" y="260223"/>
                  </a:lnTo>
                  <a:lnTo>
                    <a:pt x="107708" y="260223"/>
                  </a:lnTo>
                  <a:lnTo>
                    <a:pt x="107708" y="25"/>
                  </a:lnTo>
                  <a:close/>
                </a:path>
                <a:path w="1016635" h="313690">
                  <a:moveTo>
                    <a:pt x="129095" y="25"/>
                  </a:moveTo>
                  <a:lnTo>
                    <a:pt x="117614" y="25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25"/>
                  </a:lnTo>
                  <a:close/>
                </a:path>
                <a:path w="1016635" h="313690">
                  <a:moveTo>
                    <a:pt x="182562" y="0"/>
                  </a:moveTo>
                  <a:lnTo>
                    <a:pt x="149694" y="0"/>
                  </a:lnTo>
                  <a:lnTo>
                    <a:pt x="149694" y="260223"/>
                  </a:lnTo>
                  <a:lnTo>
                    <a:pt x="182562" y="260223"/>
                  </a:lnTo>
                  <a:lnTo>
                    <a:pt x="182562" y="0"/>
                  </a:lnTo>
                  <a:close/>
                </a:path>
                <a:path w="1016635" h="313690">
                  <a:moveTo>
                    <a:pt x="225336" y="0"/>
                  </a:moveTo>
                  <a:lnTo>
                    <a:pt x="192468" y="0"/>
                  </a:lnTo>
                  <a:lnTo>
                    <a:pt x="192468" y="260223"/>
                  </a:lnTo>
                  <a:lnTo>
                    <a:pt x="225336" y="260223"/>
                  </a:lnTo>
                  <a:lnTo>
                    <a:pt x="225336" y="0"/>
                  </a:lnTo>
                  <a:close/>
                </a:path>
                <a:path w="1016635" h="313690">
                  <a:moveTo>
                    <a:pt x="257403" y="25"/>
                  </a:moveTo>
                  <a:lnTo>
                    <a:pt x="245922" y="25"/>
                  </a:lnTo>
                  <a:lnTo>
                    <a:pt x="245922" y="260223"/>
                  </a:lnTo>
                  <a:lnTo>
                    <a:pt x="257403" y="260223"/>
                  </a:lnTo>
                  <a:lnTo>
                    <a:pt x="257403" y="25"/>
                  </a:lnTo>
                  <a:close/>
                </a:path>
                <a:path w="1016635" h="313690">
                  <a:moveTo>
                    <a:pt x="278790" y="25"/>
                  </a:moveTo>
                  <a:lnTo>
                    <a:pt x="267309" y="25"/>
                  </a:lnTo>
                  <a:lnTo>
                    <a:pt x="267309" y="260223"/>
                  </a:lnTo>
                  <a:lnTo>
                    <a:pt x="278790" y="260223"/>
                  </a:lnTo>
                  <a:lnTo>
                    <a:pt x="278790" y="25"/>
                  </a:lnTo>
                  <a:close/>
                </a:path>
                <a:path w="1016635" h="313690">
                  <a:moveTo>
                    <a:pt x="332257" y="0"/>
                  </a:moveTo>
                  <a:lnTo>
                    <a:pt x="299389" y="0"/>
                  </a:lnTo>
                  <a:lnTo>
                    <a:pt x="299389" y="260223"/>
                  </a:lnTo>
                  <a:lnTo>
                    <a:pt x="332257" y="260223"/>
                  </a:lnTo>
                  <a:lnTo>
                    <a:pt x="332257" y="0"/>
                  </a:lnTo>
                  <a:close/>
                </a:path>
                <a:path w="1016635" h="313690">
                  <a:moveTo>
                    <a:pt x="353644" y="25"/>
                  </a:moveTo>
                  <a:lnTo>
                    <a:pt x="342150" y="25"/>
                  </a:lnTo>
                  <a:lnTo>
                    <a:pt x="342150" y="260223"/>
                  </a:lnTo>
                  <a:lnTo>
                    <a:pt x="353644" y="260223"/>
                  </a:lnTo>
                  <a:lnTo>
                    <a:pt x="353644" y="25"/>
                  </a:lnTo>
                  <a:close/>
                </a:path>
                <a:path w="1016635" h="313690">
                  <a:moveTo>
                    <a:pt x="407098" y="0"/>
                  </a:moveTo>
                  <a:lnTo>
                    <a:pt x="384911" y="0"/>
                  </a:lnTo>
                  <a:lnTo>
                    <a:pt x="384911" y="260223"/>
                  </a:lnTo>
                  <a:lnTo>
                    <a:pt x="407098" y="260223"/>
                  </a:lnTo>
                  <a:lnTo>
                    <a:pt x="407098" y="0"/>
                  </a:lnTo>
                  <a:close/>
                </a:path>
                <a:path w="1016635" h="313690">
                  <a:moveTo>
                    <a:pt x="428485" y="25"/>
                  </a:moveTo>
                  <a:lnTo>
                    <a:pt x="416991" y="25"/>
                  </a:lnTo>
                  <a:lnTo>
                    <a:pt x="416991" y="260223"/>
                  </a:lnTo>
                  <a:lnTo>
                    <a:pt x="428485" y="260223"/>
                  </a:lnTo>
                  <a:lnTo>
                    <a:pt x="428485" y="25"/>
                  </a:lnTo>
                  <a:close/>
                </a:path>
                <a:path w="1016635" h="313690">
                  <a:moveTo>
                    <a:pt x="481939" y="0"/>
                  </a:moveTo>
                  <a:lnTo>
                    <a:pt x="459765" y="0"/>
                  </a:lnTo>
                  <a:lnTo>
                    <a:pt x="459765" y="260223"/>
                  </a:lnTo>
                  <a:lnTo>
                    <a:pt x="481939" y="260223"/>
                  </a:lnTo>
                  <a:lnTo>
                    <a:pt x="481939" y="0"/>
                  </a:lnTo>
                  <a:close/>
                </a:path>
                <a:path w="1016635" h="313690">
                  <a:moveTo>
                    <a:pt x="503326" y="25"/>
                  </a:moveTo>
                  <a:lnTo>
                    <a:pt x="491832" y="25"/>
                  </a:lnTo>
                  <a:lnTo>
                    <a:pt x="491832" y="313677"/>
                  </a:lnTo>
                  <a:lnTo>
                    <a:pt x="503326" y="313677"/>
                  </a:lnTo>
                  <a:lnTo>
                    <a:pt x="503326" y="25"/>
                  </a:lnTo>
                  <a:close/>
                </a:path>
                <a:path w="1016635" h="313690">
                  <a:moveTo>
                    <a:pt x="524700" y="25"/>
                  </a:moveTo>
                  <a:lnTo>
                    <a:pt x="513219" y="25"/>
                  </a:lnTo>
                  <a:lnTo>
                    <a:pt x="513219" y="313677"/>
                  </a:lnTo>
                  <a:lnTo>
                    <a:pt x="524700" y="313677"/>
                  </a:lnTo>
                  <a:lnTo>
                    <a:pt x="524700" y="25"/>
                  </a:lnTo>
                  <a:close/>
                </a:path>
                <a:path w="1016635" h="313690">
                  <a:moveTo>
                    <a:pt x="567474" y="0"/>
                  </a:moveTo>
                  <a:lnTo>
                    <a:pt x="534606" y="0"/>
                  </a:lnTo>
                  <a:lnTo>
                    <a:pt x="534606" y="260223"/>
                  </a:lnTo>
                  <a:lnTo>
                    <a:pt x="567474" y="260223"/>
                  </a:lnTo>
                  <a:lnTo>
                    <a:pt x="567474" y="0"/>
                  </a:lnTo>
                  <a:close/>
                </a:path>
                <a:path w="1016635" h="313690">
                  <a:moveTo>
                    <a:pt x="599554" y="25"/>
                  </a:moveTo>
                  <a:lnTo>
                    <a:pt x="588073" y="25"/>
                  </a:lnTo>
                  <a:lnTo>
                    <a:pt x="588073" y="260223"/>
                  </a:lnTo>
                  <a:lnTo>
                    <a:pt x="599554" y="260223"/>
                  </a:lnTo>
                  <a:lnTo>
                    <a:pt x="599554" y="25"/>
                  </a:lnTo>
                  <a:close/>
                </a:path>
                <a:path w="1016635" h="313690">
                  <a:moveTo>
                    <a:pt x="642327" y="0"/>
                  </a:moveTo>
                  <a:lnTo>
                    <a:pt x="609460" y="0"/>
                  </a:lnTo>
                  <a:lnTo>
                    <a:pt x="609460" y="260223"/>
                  </a:lnTo>
                  <a:lnTo>
                    <a:pt x="642327" y="260223"/>
                  </a:lnTo>
                  <a:lnTo>
                    <a:pt x="642327" y="0"/>
                  </a:lnTo>
                  <a:close/>
                </a:path>
                <a:path w="1016635" h="313690">
                  <a:moveTo>
                    <a:pt x="674382" y="25"/>
                  </a:moveTo>
                  <a:lnTo>
                    <a:pt x="662914" y="25"/>
                  </a:lnTo>
                  <a:lnTo>
                    <a:pt x="662914" y="260223"/>
                  </a:lnTo>
                  <a:lnTo>
                    <a:pt x="674382" y="260223"/>
                  </a:lnTo>
                  <a:lnTo>
                    <a:pt x="674382" y="25"/>
                  </a:lnTo>
                  <a:close/>
                </a:path>
                <a:path w="1016635" h="313690">
                  <a:moveTo>
                    <a:pt x="694969" y="25"/>
                  </a:moveTo>
                  <a:lnTo>
                    <a:pt x="684301" y="25"/>
                  </a:lnTo>
                  <a:lnTo>
                    <a:pt x="684301" y="260223"/>
                  </a:lnTo>
                  <a:lnTo>
                    <a:pt x="694969" y="260223"/>
                  </a:lnTo>
                  <a:lnTo>
                    <a:pt x="694969" y="25"/>
                  </a:lnTo>
                  <a:close/>
                </a:path>
                <a:path w="1016635" h="313690">
                  <a:moveTo>
                    <a:pt x="737717" y="25"/>
                  </a:moveTo>
                  <a:lnTo>
                    <a:pt x="727062" y="25"/>
                  </a:lnTo>
                  <a:lnTo>
                    <a:pt x="727062" y="260223"/>
                  </a:lnTo>
                  <a:lnTo>
                    <a:pt x="737717" y="260223"/>
                  </a:lnTo>
                  <a:lnTo>
                    <a:pt x="737717" y="25"/>
                  </a:lnTo>
                  <a:close/>
                </a:path>
                <a:path w="1016635" h="313690">
                  <a:moveTo>
                    <a:pt x="770623" y="25"/>
                  </a:moveTo>
                  <a:lnTo>
                    <a:pt x="759142" y="25"/>
                  </a:lnTo>
                  <a:lnTo>
                    <a:pt x="759142" y="260223"/>
                  </a:lnTo>
                  <a:lnTo>
                    <a:pt x="770623" y="260223"/>
                  </a:lnTo>
                  <a:lnTo>
                    <a:pt x="770623" y="25"/>
                  </a:lnTo>
                  <a:close/>
                </a:path>
                <a:path w="1016635" h="313690">
                  <a:moveTo>
                    <a:pt x="824077" y="0"/>
                  </a:moveTo>
                  <a:lnTo>
                    <a:pt x="791210" y="0"/>
                  </a:lnTo>
                  <a:lnTo>
                    <a:pt x="791210" y="260223"/>
                  </a:lnTo>
                  <a:lnTo>
                    <a:pt x="824077" y="260223"/>
                  </a:lnTo>
                  <a:lnTo>
                    <a:pt x="824077" y="0"/>
                  </a:lnTo>
                  <a:close/>
                </a:path>
                <a:path w="1016635" h="313690">
                  <a:moveTo>
                    <a:pt x="866851" y="0"/>
                  </a:moveTo>
                  <a:lnTo>
                    <a:pt x="833983" y="0"/>
                  </a:lnTo>
                  <a:lnTo>
                    <a:pt x="833983" y="260223"/>
                  </a:lnTo>
                  <a:lnTo>
                    <a:pt x="866851" y="260223"/>
                  </a:lnTo>
                  <a:lnTo>
                    <a:pt x="866851" y="0"/>
                  </a:lnTo>
                  <a:close/>
                </a:path>
                <a:path w="1016635" h="313690">
                  <a:moveTo>
                    <a:pt x="898918" y="25"/>
                  </a:moveTo>
                  <a:lnTo>
                    <a:pt x="887437" y="25"/>
                  </a:lnTo>
                  <a:lnTo>
                    <a:pt x="887437" y="260223"/>
                  </a:lnTo>
                  <a:lnTo>
                    <a:pt x="898918" y="260223"/>
                  </a:lnTo>
                  <a:lnTo>
                    <a:pt x="898918" y="25"/>
                  </a:lnTo>
                  <a:close/>
                </a:path>
                <a:path w="1016635" h="313690">
                  <a:moveTo>
                    <a:pt x="919480" y="25"/>
                  </a:moveTo>
                  <a:lnTo>
                    <a:pt x="908824" y="25"/>
                  </a:lnTo>
                  <a:lnTo>
                    <a:pt x="908824" y="260223"/>
                  </a:lnTo>
                  <a:lnTo>
                    <a:pt x="919480" y="260223"/>
                  </a:lnTo>
                  <a:lnTo>
                    <a:pt x="919480" y="25"/>
                  </a:lnTo>
                  <a:close/>
                </a:path>
                <a:path w="1016635" h="313690">
                  <a:moveTo>
                    <a:pt x="962253" y="25"/>
                  </a:moveTo>
                  <a:lnTo>
                    <a:pt x="951598" y="25"/>
                  </a:lnTo>
                  <a:lnTo>
                    <a:pt x="951598" y="260223"/>
                  </a:lnTo>
                  <a:lnTo>
                    <a:pt x="962253" y="260223"/>
                  </a:lnTo>
                  <a:lnTo>
                    <a:pt x="962253" y="25"/>
                  </a:lnTo>
                  <a:close/>
                </a:path>
                <a:path w="1016635" h="313690">
                  <a:moveTo>
                    <a:pt x="995159" y="25"/>
                  </a:moveTo>
                  <a:lnTo>
                    <a:pt x="983665" y="25"/>
                  </a:lnTo>
                  <a:lnTo>
                    <a:pt x="983665" y="313677"/>
                  </a:lnTo>
                  <a:lnTo>
                    <a:pt x="995159" y="313677"/>
                  </a:lnTo>
                  <a:lnTo>
                    <a:pt x="995159" y="25"/>
                  </a:lnTo>
                  <a:close/>
                </a:path>
                <a:path w="1016635" h="313690">
                  <a:moveTo>
                    <a:pt x="1016533" y="25"/>
                  </a:moveTo>
                  <a:lnTo>
                    <a:pt x="1005052" y="25"/>
                  </a:lnTo>
                  <a:lnTo>
                    <a:pt x="1005052" y="313677"/>
                  </a:lnTo>
                  <a:lnTo>
                    <a:pt x="1016533" y="313677"/>
                  </a:lnTo>
                  <a:lnTo>
                    <a:pt x="1016533" y="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 txBox="1"/>
          <p:nvPr/>
        </p:nvSpPr>
        <p:spPr>
          <a:xfrm>
            <a:off x="4062229" y="9265165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007507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5642103" y="8463380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29" h="19024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235"/>
                </a:lnTo>
                <a:lnTo>
                  <a:pt x="1124" y="1871865"/>
                </a:lnTo>
                <a:lnTo>
                  <a:pt x="8999" y="1893242"/>
                </a:lnTo>
                <a:lnTo>
                  <a:pt x="30373" y="1901118"/>
                </a:lnTo>
                <a:lnTo>
                  <a:pt x="71996" y="1902244"/>
                </a:lnTo>
                <a:lnTo>
                  <a:pt x="1666595" y="1902244"/>
                </a:lnTo>
                <a:lnTo>
                  <a:pt x="1708218" y="1901118"/>
                </a:lnTo>
                <a:lnTo>
                  <a:pt x="1729592" y="1893242"/>
                </a:lnTo>
                <a:lnTo>
                  <a:pt x="1737466" y="1871865"/>
                </a:lnTo>
                <a:lnTo>
                  <a:pt x="1738591" y="18302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 txBox="1"/>
          <p:nvPr/>
        </p:nvSpPr>
        <p:spPr>
          <a:xfrm>
            <a:off x="5658307" y="8499654"/>
            <a:ext cx="1701164" cy="381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27635">
              <a:lnSpc>
                <a:spcPct val="116700"/>
              </a:lnSpc>
              <a:spcBef>
                <a:spcPts val="100"/>
              </a:spcBef>
            </a:pPr>
            <a:r>
              <a:rPr sz="1000" b="1" spc="-90" dirty="0">
                <a:latin typeface="Trebuchet MS"/>
                <a:cs typeface="Trebuchet MS"/>
              </a:rPr>
              <a:t>APPLE</a:t>
            </a:r>
            <a:r>
              <a:rPr sz="1000" b="1" spc="-35" dirty="0">
                <a:latin typeface="Trebuchet MS"/>
                <a:cs typeface="Trebuchet MS"/>
              </a:rPr>
              <a:t>,</a:t>
            </a:r>
            <a:r>
              <a:rPr sz="1000" b="1" spc="-160" dirty="0">
                <a:latin typeface="Trebuchet MS"/>
                <a:cs typeface="Trebuchet MS"/>
              </a:rPr>
              <a:t> </a:t>
            </a:r>
            <a:r>
              <a:rPr sz="1000" b="1" spc="-85" dirty="0">
                <a:latin typeface="Trebuchet MS"/>
                <a:cs typeface="Trebuchet MS"/>
              </a:rPr>
              <a:t>BEETRO</a:t>
            </a:r>
            <a:r>
              <a:rPr sz="1000" b="1" spc="-110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70" dirty="0">
                <a:latin typeface="Trebuchet MS"/>
                <a:cs typeface="Trebuchet MS"/>
              </a:rPr>
              <a:t>G</a:t>
            </a:r>
            <a:r>
              <a:rPr sz="1000" b="1" spc="-90" dirty="0">
                <a:latin typeface="Trebuchet MS"/>
                <a:cs typeface="Trebuchet MS"/>
              </a:rPr>
              <a:t>U</a:t>
            </a:r>
            <a:r>
              <a:rPr sz="1000" b="1" spc="-85" dirty="0">
                <a:latin typeface="Trebuchet MS"/>
                <a:cs typeface="Trebuchet MS"/>
              </a:rPr>
              <a:t>A</a:t>
            </a:r>
            <a:r>
              <a:rPr sz="1000" b="1" spc="-110" dirty="0">
                <a:latin typeface="Trebuchet MS"/>
                <a:cs typeface="Trebuchet MS"/>
              </a:rPr>
              <a:t>V</a:t>
            </a:r>
            <a:r>
              <a:rPr sz="1000" b="1" spc="5" dirty="0">
                <a:latin typeface="Trebuchet MS"/>
                <a:cs typeface="Trebuchet MS"/>
              </a:rPr>
              <a:t>A  </a:t>
            </a:r>
            <a:r>
              <a:rPr sz="1000" b="1" spc="-50" dirty="0">
                <a:latin typeface="Trebuchet MS"/>
                <a:cs typeface="Trebuchet MS"/>
              </a:rPr>
              <a:t>100</a:t>
            </a:r>
            <a:r>
              <a:rPr sz="1000" b="1" spc="-10" dirty="0">
                <a:latin typeface="Trebuchet MS"/>
                <a:cs typeface="Trebuchet MS"/>
              </a:rPr>
              <a:t>%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95" dirty="0">
                <a:latin typeface="Trebuchet MS"/>
                <a:cs typeface="Trebuchet MS"/>
              </a:rPr>
              <a:t>FRUI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10" dirty="0">
                <a:latin typeface="Trebuchet MS"/>
                <a:cs typeface="Trebuchet MS"/>
              </a:rPr>
              <a:t>+</a:t>
            </a:r>
            <a:r>
              <a:rPr sz="1000" b="1" spc="-160" dirty="0">
                <a:latin typeface="Trebuchet MS"/>
                <a:cs typeface="Trebuchet MS"/>
              </a:rPr>
              <a:t> </a:t>
            </a:r>
            <a:r>
              <a:rPr sz="1000" b="1" spc="-90" dirty="0">
                <a:latin typeface="Trebuchet MS"/>
                <a:cs typeface="Trebuchet MS"/>
              </a:rPr>
              <a:t>VEGE</a:t>
            </a:r>
            <a:r>
              <a:rPr sz="1000" b="1" spc="-145" dirty="0">
                <a:latin typeface="Trebuchet MS"/>
                <a:cs typeface="Trebuchet MS"/>
              </a:rPr>
              <a:t>T</a:t>
            </a:r>
            <a:r>
              <a:rPr sz="1000" b="1" spc="-75" dirty="0">
                <a:latin typeface="Trebuchet MS"/>
                <a:cs typeface="Trebuchet MS"/>
              </a:rPr>
              <a:t>ABL</a:t>
            </a:r>
            <a:r>
              <a:rPr sz="1000" b="1" spc="-35" dirty="0">
                <a:latin typeface="Trebuchet MS"/>
                <a:cs typeface="Trebuchet MS"/>
              </a:rPr>
              <a:t>E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8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82" name="object 82"/>
          <p:cNvGraphicFramePr>
            <a:graphicFrameLocks noGrp="1"/>
          </p:cNvGraphicFramePr>
          <p:nvPr/>
        </p:nvGraphicFramePr>
        <p:xfrm>
          <a:off x="5733762" y="962894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RS022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110ml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16001010000791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83" name="object 83"/>
          <p:cNvGrpSpPr/>
          <p:nvPr/>
        </p:nvGrpSpPr>
        <p:grpSpPr>
          <a:xfrm>
            <a:off x="6252641" y="7412939"/>
            <a:ext cx="497205" cy="973455"/>
            <a:chOff x="6252641" y="7412939"/>
            <a:chExt cx="497205" cy="973455"/>
          </a:xfrm>
        </p:grpSpPr>
        <p:pic>
          <p:nvPicPr>
            <p:cNvPr id="84" name="object 8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252641" y="7572439"/>
              <a:ext cx="496983" cy="813839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401190" y="7412939"/>
              <a:ext cx="196489" cy="159448"/>
            </a:xfrm>
            <a:prstGeom prst="rect">
              <a:avLst/>
            </a:prstGeom>
          </p:spPr>
        </p:pic>
      </p:grpSp>
      <p:grpSp>
        <p:nvGrpSpPr>
          <p:cNvPr id="86" name="object 86"/>
          <p:cNvGrpSpPr/>
          <p:nvPr/>
        </p:nvGrpSpPr>
        <p:grpSpPr>
          <a:xfrm>
            <a:off x="5932919" y="9031897"/>
            <a:ext cx="1218565" cy="394335"/>
            <a:chOff x="5932919" y="9031897"/>
            <a:chExt cx="1218565" cy="394335"/>
          </a:xfrm>
        </p:grpSpPr>
        <p:sp>
          <p:nvSpPr>
            <p:cNvPr id="87" name="object 87"/>
            <p:cNvSpPr/>
            <p:nvPr/>
          </p:nvSpPr>
          <p:spPr>
            <a:xfrm>
              <a:off x="5932919" y="9031897"/>
              <a:ext cx="1218565" cy="394335"/>
            </a:xfrm>
            <a:custGeom>
              <a:avLst/>
              <a:gdLst/>
              <a:ahLst/>
              <a:cxnLst/>
              <a:rect l="l" t="t" r="r" b="b"/>
              <a:pathLst>
                <a:path w="1218565" h="394334">
                  <a:moveTo>
                    <a:pt x="1218501" y="0"/>
                  </a:moveTo>
                  <a:lnTo>
                    <a:pt x="0" y="0"/>
                  </a:lnTo>
                  <a:lnTo>
                    <a:pt x="0" y="394030"/>
                  </a:lnTo>
                  <a:lnTo>
                    <a:pt x="1218501" y="394030"/>
                  </a:lnTo>
                  <a:lnTo>
                    <a:pt x="12185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5942228" y="9031897"/>
              <a:ext cx="1126490" cy="389255"/>
            </a:xfrm>
            <a:custGeom>
              <a:avLst/>
              <a:gdLst/>
              <a:ahLst/>
              <a:cxnLst/>
              <a:rect l="l" t="t" r="r" b="b"/>
              <a:pathLst>
                <a:path w="1126490" h="389254">
                  <a:moveTo>
                    <a:pt x="36588" y="364617"/>
                  </a:moveTo>
                  <a:lnTo>
                    <a:pt x="34988" y="360311"/>
                  </a:lnTo>
                  <a:lnTo>
                    <a:pt x="32766" y="357987"/>
                  </a:lnTo>
                  <a:lnTo>
                    <a:pt x="29591" y="354685"/>
                  </a:lnTo>
                  <a:lnTo>
                    <a:pt x="29591" y="366369"/>
                  </a:lnTo>
                  <a:lnTo>
                    <a:pt x="29565" y="374497"/>
                  </a:lnTo>
                  <a:lnTo>
                    <a:pt x="28600" y="377418"/>
                  </a:lnTo>
                  <a:lnTo>
                    <a:pt x="24460" y="382041"/>
                  </a:lnTo>
                  <a:lnTo>
                    <a:pt x="21996" y="383197"/>
                  </a:lnTo>
                  <a:lnTo>
                    <a:pt x="17157" y="383197"/>
                  </a:lnTo>
                  <a:lnTo>
                    <a:pt x="7823" y="372275"/>
                  </a:lnTo>
                  <a:lnTo>
                    <a:pt x="7823" y="366369"/>
                  </a:lnTo>
                  <a:lnTo>
                    <a:pt x="8890" y="363474"/>
                  </a:lnTo>
                  <a:lnTo>
                    <a:pt x="12928" y="359333"/>
                  </a:lnTo>
                  <a:lnTo>
                    <a:pt x="13169" y="359079"/>
                  </a:lnTo>
                  <a:lnTo>
                    <a:pt x="15786" y="357987"/>
                  </a:lnTo>
                  <a:lnTo>
                    <a:pt x="21958" y="357987"/>
                  </a:lnTo>
                  <a:lnTo>
                    <a:pt x="24536" y="359079"/>
                  </a:lnTo>
                  <a:lnTo>
                    <a:pt x="28613" y="363474"/>
                  </a:lnTo>
                  <a:lnTo>
                    <a:pt x="29591" y="366369"/>
                  </a:lnTo>
                  <a:lnTo>
                    <a:pt x="29591" y="354685"/>
                  </a:lnTo>
                  <a:lnTo>
                    <a:pt x="28613" y="353656"/>
                  </a:lnTo>
                  <a:lnTo>
                    <a:pt x="24765" y="351993"/>
                  </a:lnTo>
                  <a:lnTo>
                    <a:pt x="17627" y="351993"/>
                  </a:lnTo>
                  <a:lnTo>
                    <a:pt x="6769" y="359333"/>
                  </a:lnTo>
                  <a:lnTo>
                    <a:pt x="6832" y="353656"/>
                  </a:lnTo>
                  <a:lnTo>
                    <a:pt x="17297" y="337921"/>
                  </a:lnTo>
                  <a:lnTo>
                    <a:pt x="22161" y="337921"/>
                  </a:lnTo>
                  <a:lnTo>
                    <a:pt x="28841" y="346633"/>
                  </a:lnTo>
                  <a:lnTo>
                    <a:pt x="35610" y="346100"/>
                  </a:lnTo>
                  <a:lnTo>
                    <a:pt x="35052" y="341807"/>
                  </a:lnTo>
                  <a:lnTo>
                    <a:pt x="33375" y="338442"/>
                  </a:lnTo>
                  <a:lnTo>
                    <a:pt x="32778" y="337921"/>
                  </a:lnTo>
                  <a:lnTo>
                    <a:pt x="27813" y="333565"/>
                  </a:lnTo>
                  <a:lnTo>
                    <a:pt x="24244" y="332346"/>
                  </a:lnTo>
                  <a:lnTo>
                    <a:pt x="14033" y="332346"/>
                  </a:lnTo>
                  <a:lnTo>
                    <a:pt x="9398" y="334454"/>
                  </a:lnTo>
                  <a:lnTo>
                    <a:pt x="1981" y="343535"/>
                  </a:lnTo>
                  <a:lnTo>
                    <a:pt x="0" y="351294"/>
                  </a:lnTo>
                  <a:lnTo>
                    <a:pt x="0" y="371525"/>
                  </a:lnTo>
                  <a:lnTo>
                    <a:pt x="1790" y="378383"/>
                  </a:lnTo>
                  <a:lnTo>
                    <a:pt x="8940" y="386689"/>
                  </a:lnTo>
                  <a:lnTo>
                    <a:pt x="13576" y="388772"/>
                  </a:lnTo>
                  <a:lnTo>
                    <a:pt x="22567" y="388772"/>
                  </a:lnTo>
                  <a:lnTo>
                    <a:pt x="25539" y="387985"/>
                  </a:lnTo>
                  <a:lnTo>
                    <a:pt x="30772" y="384822"/>
                  </a:lnTo>
                  <a:lnTo>
                    <a:pt x="32232" y="383197"/>
                  </a:lnTo>
                  <a:lnTo>
                    <a:pt x="32829" y="382536"/>
                  </a:lnTo>
                  <a:lnTo>
                    <a:pt x="35839" y="376580"/>
                  </a:lnTo>
                  <a:lnTo>
                    <a:pt x="36588" y="373367"/>
                  </a:lnTo>
                  <a:lnTo>
                    <a:pt x="36588" y="364617"/>
                  </a:lnTo>
                  <a:close/>
                </a:path>
                <a:path w="1126490" h="389254">
                  <a:moveTo>
                    <a:pt x="74549" y="0"/>
                  </a:moveTo>
                  <a:lnTo>
                    <a:pt x="68084" y="0"/>
                  </a:lnTo>
                  <a:lnTo>
                    <a:pt x="68084" y="342811"/>
                  </a:lnTo>
                  <a:lnTo>
                    <a:pt x="74549" y="342811"/>
                  </a:lnTo>
                  <a:lnTo>
                    <a:pt x="74549" y="0"/>
                  </a:lnTo>
                  <a:close/>
                </a:path>
                <a:path w="1126490" h="389254">
                  <a:moveTo>
                    <a:pt x="100342" y="0"/>
                  </a:moveTo>
                  <a:lnTo>
                    <a:pt x="87452" y="0"/>
                  </a:lnTo>
                  <a:lnTo>
                    <a:pt x="87452" y="342811"/>
                  </a:lnTo>
                  <a:lnTo>
                    <a:pt x="100342" y="342811"/>
                  </a:lnTo>
                  <a:lnTo>
                    <a:pt x="100342" y="0"/>
                  </a:lnTo>
                  <a:close/>
                </a:path>
                <a:path w="1126490" h="389254">
                  <a:moveTo>
                    <a:pt x="152514" y="367068"/>
                  </a:moveTo>
                  <a:lnTo>
                    <a:pt x="145529" y="336283"/>
                  </a:lnTo>
                  <a:lnTo>
                    <a:pt x="145529" y="369658"/>
                  </a:lnTo>
                  <a:lnTo>
                    <a:pt x="144462" y="375666"/>
                  </a:lnTo>
                  <a:lnTo>
                    <a:pt x="140208" y="381698"/>
                  </a:lnTo>
                  <a:lnTo>
                    <a:pt x="137579" y="383197"/>
                  </a:lnTo>
                  <a:lnTo>
                    <a:pt x="131330" y="383197"/>
                  </a:lnTo>
                  <a:lnTo>
                    <a:pt x="128701" y="381698"/>
                  </a:lnTo>
                  <a:lnTo>
                    <a:pt x="124447" y="375666"/>
                  </a:lnTo>
                  <a:lnTo>
                    <a:pt x="123380" y="369658"/>
                  </a:lnTo>
                  <a:lnTo>
                    <a:pt x="123393" y="351485"/>
                  </a:lnTo>
                  <a:lnTo>
                    <a:pt x="124548" y="345300"/>
                  </a:lnTo>
                  <a:lnTo>
                    <a:pt x="126885" y="341922"/>
                  </a:lnTo>
                  <a:lnTo>
                    <a:pt x="128765" y="339280"/>
                  </a:lnTo>
                  <a:lnTo>
                    <a:pt x="131254" y="337972"/>
                  </a:lnTo>
                  <a:lnTo>
                    <a:pt x="137553" y="337972"/>
                  </a:lnTo>
                  <a:lnTo>
                    <a:pt x="140208" y="339458"/>
                  </a:lnTo>
                  <a:lnTo>
                    <a:pt x="144462" y="345452"/>
                  </a:lnTo>
                  <a:lnTo>
                    <a:pt x="145402" y="350761"/>
                  </a:lnTo>
                  <a:lnTo>
                    <a:pt x="145529" y="369658"/>
                  </a:lnTo>
                  <a:lnTo>
                    <a:pt x="145529" y="336283"/>
                  </a:lnTo>
                  <a:lnTo>
                    <a:pt x="144513" y="335343"/>
                  </a:lnTo>
                  <a:lnTo>
                    <a:pt x="140030" y="332943"/>
                  </a:lnTo>
                  <a:lnTo>
                    <a:pt x="137426" y="332346"/>
                  </a:lnTo>
                  <a:lnTo>
                    <a:pt x="130416" y="332346"/>
                  </a:lnTo>
                  <a:lnTo>
                    <a:pt x="116382" y="354050"/>
                  </a:lnTo>
                  <a:lnTo>
                    <a:pt x="116382" y="370954"/>
                  </a:lnTo>
                  <a:lnTo>
                    <a:pt x="118224" y="378447"/>
                  </a:lnTo>
                  <a:lnTo>
                    <a:pt x="122110" y="383349"/>
                  </a:lnTo>
                  <a:lnTo>
                    <a:pt x="124917" y="386867"/>
                  </a:lnTo>
                  <a:lnTo>
                    <a:pt x="129108" y="388785"/>
                  </a:lnTo>
                  <a:lnTo>
                    <a:pt x="138506" y="388785"/>
                  </a:lnTo>
                  <a:lnTo>
                    <a:pt x="151853" y="372300"/>
                  </a:lnTo>
                  <a:lnTo>
                    <a:pt x="152514" y="367068"/>
                  </a:lnTo>
                  <a:close/>
                </a:path>
                <a:path w="1126490" h="389254">
                  <a:moveTo>
                    <a:pt x="158394" y="12"/>
                  </a:moveTo>
                  <a:lnTo>
                    <a:pt x="145503" y="12"/>
                  </a:lnTo>
                  <a:lnTo>
                    <a:pt x="132588" y="12"/>
                  </a:lnTo>
                  <a:lnTo>
                    <a:pt x="132588" y="310654"/>
                  </a:lnTo>
                  <a:lnTo>
                    <a:pt x="145503" y="310654"/>
                  </a:lnTo>
                  <a:lnTo>
                    <a:pt x="158394" y="310654"/>
                  </a:lnTo>
                  <a:lnTo>
                    <a:pt x="158394" y="12"/>
                  </a:lnTo>
                  <a:close/>
                </a:path>
                <a:path w="1126490" h="389254">
                  <a:moveTo>
                    <a:pt x="177761" y="12"/>
                  </a:moveTo>
                  <a:lnTo>
                    <a:pt x="164858" y="12"/>
                  </a:lnTo>
                  <a:lnTo>
                    <a:pt x="164858" y="310654"/>
                  </a:lnTo>
                  <a:lnTo>
                    <a:pt x="177761" y="310654"/>
                  </a:lnTo>
                  <a:lnTo>
                    <a:pt x="177761" y="12"/>
                  </a:lnTo>
                  <a:close/>
                </a:path>
                <a:path w="1126490" h="389254">
                  <a:moveTo>
                    <a:pt x="197104" y="12"/>
                  </a:moveTo>
                  <a:lnTo>
                    <a:pt x="190652" y="12"/>
                  </a:lnTo>
                  <a:lnTo>
                    <a:pt x="190652" y="310654"/>
                  </a:lnTo>
                  <a:lnTo>
                    <a:pt x="197104" y="310654"/>
                  </a:lnTo>
                  <a:lnTo>
                    <a:pt x="197104" y="12"/>
                  </a:lnTo>
                  <a:close/>
                </a:path>
                <a:path w="1126490" h="389254">
                  <a:moveTo>
                    <a:pt x="229908" y="367068"/>
                  </a:moveTo>
                  <a:lnTo>
                    <a:pt x="224358" y="337972"/>
                  </a:lnTo>
                  <a:lnTo>
                    <a:pt x="223761" y="337045"/>
                  </a:lnTo>
                  <a:lnTo>
                    <a:pt x="222923" y="336283"/>
                  </a:lnTo>
                  <a:lnTo>
                    <a:pt x="222923" y="369658"/>
                  </a:lnTo>
                  <a:lnTo>
                    <a:pt x="221856" y="375666"/>
                  </a:lnTo>
                  <a:lnTo>
                    <a:pt x="217601" y="381698"/>
                  </a:lnTo>
                  <a:lnTo>
                    <a:pt x="214972" y="383197"/>
                  </a:lnTo>
                  <a:lnTo>
                    <a:pt x="208724" y="383197"/>
                  </a:lnTo>
                  <a:lnTo>
                    <a:pt x="206095" y="381698"/>
                  </a:lnTo>
                  <a:lnTo>
                    <a:pt x="201841" y="375666"/>
                  </a:lnTo>
                  <a:lnTo>
                    <a:pt x="200774" y="369658"/>
                  </a:lnTo>
                  <a:lnTo>
                    <a:pt x="200787" y="351485"/>
                  </a:lnTo>
                  <a:lnTo>
                    <a:pt x="201942" y="345300"/>
                  </a:lnTo>
                  <a:lnTo>
                    <a:pt x="204279" y="341922"/>
                  </a:lnTo>
                  <a:lnTo>
                    <a:pt x="206159" y="339280"/>
                  </a:lnTo>
                  <a:lnTo>
                    <a:pt x="208648" y="337972"/>
                  </a:lnTo>
                  <a:lnTo>
                    <a:pt x="214947" y="337972"/>
                  </a:lnTo>
                  <a:lnTo>
                    <a:pt x="217601" y="339458"/>
                  </a:lnTo>
                  <a:lnTo>
                    <a:pt x="221856" y="345452"/>
                  </a:lnTo>
                  <a:lnTo>
                    <a:pt x="222796" y="350761"/>
                  </a:lnTo>
                  <a:lnTo>
                    <a:pt x="222923" y="369658"/>
                  </a:lnTo>
                  <a:lnTo>
                    <a:pt x="222923" y="336283"/>
                  </a:lnTo>
                  <a:lnTo>
                    <a:pt x="221907" y="335343"/>
                  </a:lnTo>
                  <a:lnTo>
                    <a:pt x="217424" y="332943"/>
                  </a:lnTo>
                  <a:lnTo>
                    <a:pt x="214820" y="332346"/>
                  </a:lnTo>
                  <a:lnTo>
                    <a:pt x="207810" y="332346"/>
                  </a:lnTo>
                  <a:lnTo>
                    <a:pt x="193776" y="354050"/>
                  </a:lnTo>
                  <a:lnTo>
                    <a:pt x="193776" y="370954"/>
                  </a:lnTo>
                  <a:lnTo>
                    <a:pt x="195618" y="378447"/>
                  </a:lnTo>
                  <a:lnTo>
                    <a:pt x="199504" y="383349"/>
                  </a:lnTo>
                  <a:lnTo>
                    <a:pt x="202311" y="386867"/>
                  </a:lnTo>
                  <a:lnTo>
                    <a:pt x="206502" y="388785"/>
                  </a:lnTo>
                  <a:lnTo>
                    <a:pt x="215900" y="388785"/>
                  </a:lnTo>
                  <a:lnTo>
                    <a:pt x="229247" y="372300"/>
                  </a:lnTo>
                  <a:lnTo>
                    <a:pt x="229908" y="367068"/>
                  </a:lnTo>
                  <a:close/>
                </a:path>
                <a:path w="1126490" h="389254">
                  <a:moveTo>
                    <a:pt x="235775" y="12"/>
                  </a:moveTo>
                  <a:lnTo>
                    <a:pt x="222897" y="12"/>
                  </a:lnTo>
                  <a:lnTo>
                    <a:pt x="222897" y="310654"/>
                  </a:lnTo>
                  <a:lnTo>
                    <a:pt x="235775" y="310654"/>
                  </a:lnTo>
                  <a:lnTo>
                    <a:pt x="235775" y="12"/>
                  </a:lnTo>
                  <a:close/>
                </a:path>
                <a:path w="1126490" h="389254">
                  <a:moveTo>
                    <a:pt x="255143" y="12"/>
                  </a:moveTo>
                  <a:lnTo>
                    <a:pt x="242265" y="12"/>
                  </a:lnTo>
                  <a:lnTo>
                    <a:pt x="235788" y="12"/>
                  </a:lnTo>
                  <a:lnTo>
                    <a:pt x="235788" y="310654"/>
                  </a:lnTo>
                  <a:lnTo>
                    <a:pt x="242252" y="310654"/>
                  </a:lnTo>
                  <a:lnTo>
                    <a:pt x="255143" y="310654"/>
                  </a:lnTo>
                  <a:lnTo>
                    <a:pt x="255143" y="12"/>
                  </a:lnTo>
                  <a:close/>
                </a:path>
                <a:path w="1126490" h="389254">
                  <a:moveTo>
                    <a:pt x="300304" y="12"/>
                  </a:moveTo>
                  <a:lnTo>
                    <a:pt x="287401" y="12"/>
                  </a:lnTo>
                  <a:lnTo>
                    <a:pt x="280962" y="12"/>
                  </a:lnTo>
                  <a:lnTo>
                    <a:pt x="268046" y="12"/>
                  </a:lnTo>
                  <a:lnTo>
                    <a:pt x="268046" y="310654"/>
                  </a:lnTo>
                  <a:lnTo>
                    <a:pt x="280949" y="310654"/>
                  </a:lnTo>
                  <a:lnTo>
                    <a:pt x="287401" y="310654"/>
                  </a:lnTo>
                  <a:lnTo>
                    <a:pt x="300304" y="310654"/>
                  </a:lnTo>
                  <a:lnTo>
                    <a:pt x="300304" y="12"/>
                  </a:lnTo>
                  <a:close/>
                </a:path>
                <a:path w="1126490" h="389254">
                  <a:moveTo>
                    <a:pt x="307911" y="363842"/>
                  </a:moveTo>
                  <a:lnTo>
                    <a:pt x="306247" y="359537"/>
                  </a:lnTo>
                  <a:lnTo>
                    <a:pt x="299593" y="352869"/>
                  </a:lnTo>
                  <a:lnTo>
                    <a:pt x="295516" y="351193"/>
                  </a:lnTo>
                  <a:lnTo>
                    <a:pt x="287020" y="351193"/>
                  </a:lnTo>
                  <a:lnTo>
                    <a:pt x="283540" y="352348"/>
                  </a:lnTo>
                  <a:lnTo>
                    <a:pt x="280212" y="354647"/>
                  </a:lnTo>
                  <a:lnTo>
                    <a:pt x="283184" y="339801"/>
                  </a:lnTo>
                  <a:lnTo>
                    <a:pt x="305308" y="339801"/>
                  </a:lnTo>
                  <a:lnTo>
                    <a:pt x="305308" y="333324"/>
                  </a:lnTo>
                  <a:lnTo>
                    <a:pt x="277749" y="333324"/>
                  </a:lnTo>
                  <a:lnTo>
                    <a:pt x="272389" y="361708"/>
                  </a:lnTo>
                  <a:lnTo>
                    <a:pt x="278777" y="362534"/>
                  </a:lnTo>
                  <a:lnTo>
                    <a:pt x="279781" y="360946"/>
                  </a:lnTo>
                  <a:lnTo>
                    <a:pt x="281165" y="359664"/>
                  </a:lnTo>
                  <a:lnTo>
                    <a:pt x="284683" y="357682"/>
                  </a:lnTo>
                  <a:lnTo>
                    <a:pt x="286677" y="357187"/>
                  </a:lnTo>
                  <a:lnTo>
                    <a:pt x="292392" y="357187"/>
                  </a:lnTo>
                  <a:lnTo>
                    <a:pt x="295236" y="358292"/>
                  </a:lnTo>
                  <a:lnTo>
                    <a:pt x="299593" y="362775"/>
                  </a:lnTo>
                  <a:lnTo>
                    <a:pt x="300685" y="365823"/>
                  </a:lnTo>
                  <a:lnTo>
                    <a:pt x="300685" y="373761"/>
                  </a:lnTo>
                  <a:lnTo>
                    <a:pt x="299554" y="377037"/>
                  </a:lnTo>
                  <a:lnTo>
                    <a:pt x="295021" y="381965"/>
                  </a:lnTo>
                  <a:lnTo>
                    <a:pt x="292252" y="383184"/>
                  </a:lnTo>
                  <a:lnTo>
                    <a:pt x="286232" y="383184"/>
                  </a:lnTo>
                  <a:lnTo>
                    <a:pt x="283933" y="382320"/>
                  </a:lnTo>
                  <a:lnTo>
                    <a:pt x="280073" y="378828"/>
                  </a:lnTo>
                  <a:lnTo>
                    <a:pt x="278828" y="376224"/>
                  </a:lnTo>
                  <a:lnTo>
                    <a:pt x="278295" y="372745"/>
                  </a:lnTo>
                  <a:lnTo>
                    <a:pt x="271170" y="373354"/>
                  </a:lnTo>
                  <a:lnTo>
                    <a:pt x="271627" y="378002"/>
                  </a:lnTo>
                  <a:lnTo>
                    <a:pt x="273456" y="381736"/>
                  </a:lnTo>
                  <a:lnTo>
                    <a:pt x="279831" y="387375"/>
                  </a:lnTo>
                  <a:lnTo>
                    <a:pt x="283933" y="388772"/>
                  </a:lnTo>
                  <a:lnTo>
                    <a:pt x="295122" y="388772"/>
                  </a:lnTo>
                  <a:lnTo>
                    <a:pt x="299974" y="386537"/>
                  </a:lnTo>
                  <a:lnTo>
                    <a:pt x="306438" y="378409"/>
                  </a:lnTo>
                  <a:lnTo>
                    <a:pt x="307911" y="374103"/>
                  </a:lnTo>
                  <a:lnTo>
                    <a:pt x="307911" y="363842"/>
                  </a:lnTo>
                  <a:close/>
                </a:path>
                <a:path w="1126490" h="389254">
                  <a:moveTo>
                    <a:pt x="332549" y="12"/>
                  </a:moveTo>
                  <a:lnTo>
                    <a:pt x="326097" y="12"/>
                  </a:lnTo>
                  <a:lnTo>
                    <a:pt x="326097" y="310654"/>
                  </a:lnTo>
                  <a:lnTo>
                    <a:pt x="332549" y="310654"/>
                  </a:lnTo>
                  <a:lnTo>
                    <a:pt x="332549" y="12"/>
                  </a:lnTo>
                  <a:close/>
                </a:path>
                <a:path w="1126490" h="389254">
                  <a:moveTo>
                    <a:pt x="364794" y="12"/>
                  </a:moveTo>
                  <a:lnTo>
                    <a:pt x="358355" y="12"/>
                  </a:lnTo>
                  <a:lnTo>
                    <a:pt x="345452" y="12"/>
                  </a:lnTo>
                  <a:lnTo>
                    <a:pt x="345452" y="310654"/>
                  </a:lnTo>
                  <a:lnTo>
                    <a:pt x="358355" y="310654"/>
                  </a:lnTo>
                  <a:lnTo>
                    <a:pt x="364794" y="310654"/>
                  </a:lnTo>
                  <a:lnTo>
                    <a:pt x="364794" y="12"/>
                  </a:lnTo>
                  <a:close/>
                </a:path>
                <a:path w="1126490" h="389254">
                  <a:moveTo>
                    <a:pt x="374281" y="332346"/>
                  </a:moveTo>
                  <a:lnTo>
                    <a:pt x="369900" y="332346"/>
                  </a:lnTo>
                  <a:lnTo>
                    <a:pt x="368731" y="334733"/>
                  </a:lnTo>
                  <a:lnTo>
                    <a:pt x="366699" y="337197"/>
                  </a:lnTo>
                  <a:lnTo>
                    <a:pt x="361010" y="342265"/>
                  </a:lnTo>
                  <a:lnTo>
                    <a:pt x="357682" y="344436"/>
                  </a:lnTo>
                  <a:lnTo>
                    <a:pt x="353872" y="346227"/>
                  </a:lnTo>
                  <a:lnTo>
                    <a:pt x="353872" y="352767"/>
                  </a:lnTo>
                  <a:lnTo>
                    <a:pt x="367487" y="344601"/>
                  </a:lnTo>
                  <a:lnTo>
                    <a:pt x="367487" y="387832"/>
                  </a:lnTo>
                  <a:lnTo>
                    <a:pt x="374281" y="387832"/>
                  </a:lnTo>
                  <a:lnTo>
                    <a:pt x="374281" y="332346"/>
                  </a:lnTo>
                  <a:close/>
                </a:path>
                <a:path w="1126490" h="389254">
                  <a:moveTo>
                    <a:pt x="409968" y="12"/>
                  </a:moveTo>
                  <a:lnTo>
                    <a:pt x="403504" y="12"/>
                  </a:lnTo>
                  <a:lnTo>
                    <a:pt x="390601" y="12"/>
                  </a:lnTo>
                  <a:lnTo>
                    <a:pt x="390601" y="310654"/>
                  </a:lnTo>
                  <a:lnTo>
                    <a:pt x="403504" y="310654"/>
                  </a:lnTo>
                  <a:lnTo>
                    <a:pt x="409968" y="310654"/>
                  </a:lnTo>
                  <a:lnTo>
                    <a:pt x="409968" y="12"/>
                  </a:lnTo>
                  <a:close/>
                </a:path>
                <a:path w="1126490" h="389254">
                  <a:moveTo>
                    <a:pt x="451675" y="332346"/>
                  </a:moveTo>
                  <a:lnTo>
                    <a:pt x="447294" y="332346"/>
                  </a:lnTo>
                  <a:lnTo>
                    <a:pt x="446100" y="334733"/>
                  </a:lnTo>
                  <a:lnTo>
                    <a:pt x="444093" y="337197"/>
                  </a:lnTo>
                  <a:lnTo>
                    <a:pt x="438404" y="342265"/>
                  </a:lnTo>
                  <a:lnTo>
                    <a:pt x="435076" y="344436"/>
                  </a:lnTo>
                  <a:lnTo>
                    <a:pt x="431279" y="346227"/>
                  </a:lnTo>
                  <a:lnTo>
                    <a:pt x="431279" y="352767"/>
                  </a:lnTo>
                  <a:lnTo>
                    <a:pt x="444881" y="344601"/>
                  </a:lnTo>
                  <a:lnTo>
                    <a:pt x="444881" y="387832"/>
                  </a:lnTo>
                  <a:lnTo>
                    <a:pt x="451675" y="387832"/>
                  </a:lnTo>
                  <a:lnTo>
                    <a:pt x="451675" y="332346"/>
                  </a:lnTo>
                  <a:close/>
                </a:path>
                <a:path w="1126490" h="389254">
                  <a:moveTo>
                    <a:pt x="455104" y="12"/>
                  </a:moveTo>
                  <a:lnTo>
                    <a:pt x="448652" y="12"/>
                  </a:lnTo>
                  <a:lnTo>
                    <a:pt x="435749" y="12"/>
                  </a:lnTo>
                  <a:lnTo>
                    <a:pt x="435749" y="310654"/>
                  </a:lnTo>
                  <a:lnTo>
                    <a:pt x="448652" y="310654"/>
                  </a:lnTo>
                  <a:lnTo>
                    <a:pt x="455104" y="310654"/>
                  </a:lnTo>
                  <a:lnTo>
                    <a:pt x="455104" y="12"/>
                  </a:lnTo>
                  <a:close/>
                </a:path>
                <a:path w="1126490" h="389254">
                  <a:moveTo>
                    <a:pt x="493801" y="12"/>
                  </a:moveTo>
                  <a:lnTo>
                    <a:pt x="480898" y="12"/>
                  </a:lnTo>
                  <a:lnTo>
                    <a:pt x="480898" y="310654"/>
                  </a:lnTo>
                  <a:lnTo>
                    <a:pt x="493801" y="310654"/>
                  </a:lnTo>
                  <a:lnTo>
                    <a:pt x="493801" y="12"/>
                  </a:lnTo>
                  <a:close/>
                </a:path>
                <a:path w="1126490" h="389254">
                  <a:moveTo>
                    <a:pt x="526034" y="12"/>
                  </a:moveTo>
                  <a:lnTo>
                    <a:pt x="513156" y="12"/>
                  </a:lnTo>
                  <a:lnTo>
                    <a:pt x="500240" y="12"/>
                  </a:lnTo>
                  <a:lnTo>
                    <a:pt x="500240" y="310654"/>
                  </a:lnTo>
                  <a:lnTo>
                    <a:pt x="513143" y="310654"/>
                  </a:lnTo>
                  <a:lnTo>
                    <a:pt x="526034" y="310654"/>
                  </a:lnTo>
                  <a:lnTo>
                    <a:pt x="526034" y="12"/>
                  </a:lnTo>
                  <a:close/>
                </a:path>
                <a:path w="1126490" h="389254">
                  <a:moveTo>
                    <a:pt x="539877" y="376758"/>
                  </a:moveTo>
                  <a:lnTo>
                    <a:pt x="532917" y="359029"/>
                  </a:lnTo>
                  <a:lnTo>
                    <a:pt x="532917" y="375323"/>
                  </a:lnTo>
                  <a:lnTo>
                    <a:pt x="531863" y="377977"/>
                  </a:lnTo>
                  <a:lnTo>
                    <a:pt x="527621" y="382143"/>
                  </a:lnTo>
                  <a:lnTo>
                    <a:pt x="524941" y="383184"/>
                  </a:lnTo>
                  <a:lnTo>
                    <a:pt x="519595" y="383184"/>
                  </a:lnTo>
                  <a:lnTo>
                    <a:pt x="510362" y="373811"/>
                  </a:lnTo>
                  <a:lnTo>
                    <a:pt x="510400" y="368617"/>
                  </a:lnTo>
                  <a:lnTo>
                    <a:pt x="511416" y="366077"/>
                  </a:lnTo>
                  <a:lnTo>
                    <a:pt x="515620" y="361861"/>
                  </a:lnTo>
                  <a:lnTo>
                    <a:pt x="518274" y="360807"/>
                  </a:lnTo>
                  <a:lnTo>
                    <a:pt x="524751" y="360807"/>
                  </a:lnTo>
                  <a:lnTo>
                    <a:pt x="527469" y="361873"/>
                  </a:lnTo>
                  <a:lnTo>
                    <a:pt x="531825" y="366141"/>
                  </a:lnTo>
                  <a:lnTo>
                    <a:pt x="532828" y="368617"/>
                  </a:lnTo>
                  <a:lnTo>
                    <a:pt x="532917" y="375323"/>
                  </a:lnTo>
                  <a:lnTo>
                    <a:pt x="532917" y="359029"/>
                  </a:lnTo>
                  <a:lnTo>
                    <a:pt x="529450" y="357860"/>
                  </a:lnTo>
                  <a:lnTo>
                    <a:pt x="532180" y="356831"/>
                  </a:lnTo>
                  <a:lnTo>
                    <a:pt x="534238" y="355371"/>
                  </a:lnTo>
                  <a:lnTo>
                    <a:pt x="536943" y="351574"/>
                  </a:lnTo>
                  <a:lnTo>
                    <a:pt x="537603" y="349338"/>
                  </a:lnTo>
                  <a:lnTo>
                    <a:pt x="537527" y="342569"/>
                  </a:lnTo>
                  <a:lnTo>
                    <a:pt x="536117" y="339344"/>
                  </a:lnTo>
                  <a:lnTo>
                    <a:pt x="534631" y="337921"/>
                  </a:lnTo>
                  <a:lnTo>
                    <a:pt x="530529" y="334022"/>
                  </a:lnTo>
                  <a:lnTo>
                    <a:pt x="530529" y="344043"/>
                  </a:lnTo>
                  <a:lnTo>
                    <a:pt x="530529" y="349338"/>
                  </a:lnTo>
                  <a:lnTo>
                    <a:pt x="529767" y="351142"/>
                  </a:lnTo>
                  <a:lnTo>
                    <a:pt x="526415" y="354444"/>
                  </a:lnTo>
                  <a:lnTo>
                    <a:pt x="524268" y="355257"/>
                  </a:lnTo>
                  <a:lnTo>
                    <a:pt x="518960" y="355257"/>
                  </a:lnTo>
                  <a:lnTo>
                    <a:pt x="516775" y="354431"/>
                  </a:lnTo>
                  <a:lnTo>
                    <a:pt x="513397" y="351116"/>
                  </a:lnTo>
                  <a:lnTo>
                    <a:pt x="512622" y="349135"/>
                  </a:lnTo>
                  <a:lnTo>
                    <a:pt x="512559" y="344043"/>
                  </a:lnTo>
                  <a:lnTo>
                    <a:pt x="513410" y="342061"/>
                  </a:lnTo>
                  <a:lnTo>
                    <a:pt x="516839" y="338747"/>
                  </a:lnTo>
                  <a:lnTo>
                    <a:pt x="518985" y="337921"/>
                  </a:lnTo>
                  <a:lnTo>
                    <a:pt x="524154" y="337921"/>
                  </a:lnTo>
                  <a:lnTo>
                    <a:pt x="526300" y="338759"/>
                  </a:lnTo>
                  <a:lnTo>
                    <a:pt x="529742" y="342163"/>
                  </a:lnTo>
                  <a:lnTo>
                    <a:pt x="530529" y="344043"/>
                  </a:lnTo>
                  <a:lnTo>
                    <a:pt x="530529" y="334022"/>
                  </a:lnTo>
                  <a:lnTo>
                    <a:pt x="530237" y="333743"/>
                  </a:lnTo>
                  <a:lnTo>
                    <a:pt x="526351" y="332346"/>
                  </a:lnTo>
                  <a:lnTo>
                    <a:pt x="516699" y="332346"/>
                  </a:lnTo>
                  <a:lnTo>
                    <a:pt x="512826" y="333717"/>
                  </a:lnTo>
                  <a:lnTo>
                    <a:pt x="507047" y="339191"/>
                  </a:lnTo>
                  <a:lnTo>
                    <a:pt x="505599" y="342569"/>
                  </a:lnTo>
                  <a:lnTo>
                    <a:pt x="505625" y="349338"/>
                  </a:lnTo>
                  <a:lnTo>
                    <a:pt x="506272" y="351536"/>
                  </a:lnTo>
                  <a:lnTo>
                    <a:pt x="509016" y="355371"/>
                  </a:lnTo>
                  <a:lnTo>
                    <a:pt x="511086" y="356831"/>
                  </a:lnTo>
                  <a:lnTo>
                    <a:pt x="513892" y="357860"/>
                  </a:lnTo>
                  <a:lnTo>
                    <a:pt x="510527" y="358749"/>
                  </a:lnTo>
                  <a:lnTo>
                    <a:pt x="507923" y="360387"/>
                  </a:lnTo>
                  <a:lnTo>
                    <a:pt x="504278" y="365239"/>
                  </a:lnTo>
                  <a:lnTo>
                    <a:pt x="503364" y="368261"/>
                  </a:lnTo>
                  <a:lnTo>
                    <a:pt x="503402" y="376758"/>
                  </a:lnTo>
                  <a:lnTo>
                    <a:pt x="505040" y="380695"/>
                  </a:lnTo>
                  <a:lnTo>
                    <a:pt x="511746" y="387159"/>
                  </a:lnTo>
                  <a:lnTo>
                    <a:pt x="516153" y="388772"/>
                  </a:lnTo>
                  <a:lnTo>
                    <a:pt x="527088" y="388772"/>
                  </a:lnTo>
                  <a:lnTo>
                    <a:pt x="531495" y="387159"/>
                  </a:lnTo>
                  <a:lnTo>
                    <a:pt x="535647" y="383184"/>
                  </a:lnTo>
                  <a:lnTo>
                    <a:pt x="538200" y="380733"/>
                  </a:lnTo>
                  <a:lnTo>
                    <a:pt x="539877" y="376758"/>
                  </a:lnTo>
                  <a:close/>
                </a:path>
                <a:path w="1126490" h="389254">
                  <a:moveTo>
                    <a:pt x="558292" y="12"/>
                  </a:moveTo>
                  <a:lnTo>
                    <a:pt x="545401" y="12"/>
                  </a:lnTo>
                  <a:lnTo>
                    <a:pt x="532485" y="12"/>
                  </a:lnTo>
                  <a:lnTo>
                    <a:pt x="532485" y="310654"/>
                  </a:lnTo>
                  <a:lnTo>
                    <a:pt x="545401" y="310654"/>
                  </a:lnTo>
                  <a:lnTo>
                    <a:pt x="558292" y="310654"/>
                  </a:lnTo>
                  <a:lnTo>
                    <a:pt x="558292" y="12"/>
                  </a:lnTo>
                  <a:close/>
                </a:path>
                <a:path w="1126490" h="389254">
                  <a:moveTo>
                    <a:pt x="571207" y="12"/>
                  </a:moveTo>
                  <a:lnTo>
                    <a:pt x="558304" y="12"/>
                  </a:lnTo>
                  <a:lnTo>
                    <a:pt x="558304" y="310654"/>
                  </a:lnTo>
                  <a:lnTo>
                    <a:pt x="571207" y="310654"/>
                  </a:lnTo>
                  <a:lnTo>
                    <a:pt x="571207" y="12"/>
                  </a:lnTo>
                  <a:close/>
                </a:path>
                <a:path w="1126490" h="389254">
                  <a:moveTo>
                    <a:pt x="590562" y="0"/>
                  </a:moveTo>
                  <a:lnTo>
                    <a:pt x="577646" y="0"/>
                  </a:lnTo>
                  <a:lnTo>
                    <a:pt x="577646" y="342811"/>
                  </a:lnTo>
                  <a:lnTo>
                    <a:pt x="590562" y="342811"/>
                  </a:lnTo>
                  <a:lnTo>
                    <a:pt x="590562" y="0"/>
                  </a:lnTo>
                  <a:close/>
                </a:path>
                <a:path w="1126490" h="389254">
                  <a:moveTo>
                    <a:pt x="616356" y="0"/>
                  </a:moveTo>
                  <a:lnTo>
                    <a:pt x="603440" y="0"/>
                  </a:lnTo>
                  <a:lnTo>
                    <a:pt x="603440" y="342811"/>
                  </a:lnTo>
                  <a:lnTo>
                    <a:pt x="616356" y="342811"/>
                  </a:lnTo>
                  <a:lnTo>
                    <a:pt x="616356" y="0"/>
                  </a:lnTo>
                  <a:close/>
                </a:path>
                <a:path w="1126490" h="389254">
                  <a:moveTo>
                    <a:pt x="661479" y="12"/>
                  </a:moveTo>
                  <a:lnTo>
                    <a:pt x="648614" y="12"/>
                  </a:lnTo>
                  <a:lnTo>
                    <a:pt x="635685" y="12"/>
                  </a:lnTo>
                  <a:lnTo>
                    <a:pt x="622795" y="12"/>
                  </a:lnTo>
                  <a:lnTo>
                    <a:pt x="622795" y="310654"/>
                  </a:lnTo>
                  <a:lnTo>
                    <a:pt x="635685" y="310654"/>
                  </a:lnTo>
                  <a:lnTo>
                    <a:pt x="648589" y="310654"/>
                  </a:lnTo>
                  <a:lnTo>
                    <a:pt x="661479" y="310654"/>
                  </a:lnTo>
                  <a:lnTo>
                    <a:pt x="661479" y="12"/>
                  </a:lnTo>
                  <a:close/>
                </a:path>
                <a:path w="1126490" h="389254">
                  <a:moveTo>
                    <a:pt x="675106" y="367068"/>
                  </a:moveTo>
                  <a:lnTo>
                    <a:pt x="669544" y="337972"/>
                  </a:lnTo>
                  <a:lnTo>
                    <a:pt x="668947" y="337045"/>
                  </a:lnTo>
                  <a:lnTo>
                    <a:pt x="668096" y="336270"/>
                  </a:lnTo>
                  <a:lnTo>
                    <a:pt x="668096" y="369658"/>
                  </a:lnTo>
                  <a:lnTo>
                    <a:pt x="667054" y="375666"/>
                  </a:lnTo>
                  <a:lnTo>
                    <a:pt x="662787" y="381698"/>
                  </a:lnTo>
                  <a:lnTo>
                    <a:pt x="660158" y="383197"/>
                  </a:lnTo>
                  <a:lnTo>
                    <a:pt x="653923" y="383197"/>
                  </a:lnTo>
                  <a:lnTo>
                    <a:pt x="651294" y="381698"/>
                  </a:lnTo>
                  <a:lnTo>
                    <a:pt x="647026" y="375666"/>
                  </a:lnTo>
                  <a:lnTo>
                    <a:pt x="645972" y="369658"/>
                  </a:lnTo>
                  <a:lnTo>
                    <a:pt x="645972" y="351485"/>
                  </a:lnTo>
                  <a:lnTo>
                    <a:pt x="647141" y="345300"/>
                  </a:lnTo>
                  <a:lnTo>
                    <a:pt x="649478" y="341922"/>
                  </a:lnTo>
                  <a:lnTo>
                    <a:pt x="651344" y="339280"/>
                  </a:lnTo>
                  <a:lnTo>
                    <a:pt x="653846" y="337972"/>
                  </a:lnTo>
                  <a:lnTo>
                    <a:pt x="660133" y="337972"/>
                  </a:lnTo>
                  <a:lnTo>
                    <a:pt x="662787" y="339458"/>
                  </a:lnTo>
                  <a:lnTo>
                    <a:pt x="667054" y="345452"/>
                  </a:lnTo>
                  <a:lnTo>
                    <a:pt x="667981" y="350761"/>
                  </a:lnTo>
                  <a:lnTo>
                    <a:pt x="668096" y="369658"/>
                  </a:lnTo>
                  <a:lnTo>
                    <a:pt x="668096" y="336270"/>
                  </a:lnTo>
                  <a:lnTo>
                    <a:pt x="667105" y="335343"/>
                  </a:lnTo>
                  <a:lnTo>
                    <a:pt x="662622" y="332943"/>
                  </a:lnTo>
                  <a:lnTo>
                    <a:pt x="659993" y="332346"/>
                  </a:lnTo>
                  <a:lnTo>
                    <a:pt x="653008" y="332346"/>
                  </a:lnTo>
                  <a:lnTo>
                    <a:pt x="638975" y="354050"/>
                  </a:lnTo>
                  <a:lnTo>
                    <a:pt x="638975" y="370954"/>
                  </a:lnTo>
                  <a:lnTo>
                    <a:pt x="640803" y="378447"/>
                  </a:lnTo>
                  <a:lnTo>
                    <a:pt x="647509" y="386867"/>
                  </a:lnTo>
                  <a:lnTo>
                    <a:pt x="651700" y="388785"/>
                  </a:lnTo>
                  <a:lnTo>
                    <a:pt x="661098" y="388785"/>
                  </a:lnTo>
                  <a:lnTo>
                    <a:pt x="674433" y="372300"/>
                  </a:lnTo>
                  <a:lnTo>
                    <a:pt x="675106" y="367068"/>
                  </a:lnTo>
                  <a:close/>
                </a:path>
                <a:path w="1126490" h="389254">
                  <a:moveTo>
                    <a:pt x="693750" y="12"/>
                  </a:moveTo>
                  <a:lnTo>
                    <a:pt x="680859" y="12"/>
                  </a:lnTo>
                  <a:lnTo>
                    <a:pt x="680859" y="310654"/>
                  </a:lnTo>
                  <a:lnTo>
                    <a:pt x="693750" y="310654"/>
                  </a:lnTo>
                  <a:lnTo>
                    <a:pt x="693750" y="12"/>
                  </a:lnTo>
                  <a:close/>
                </a:path>
                <a:path w="1126490" h="389254">
                  <a:moveTo>
                    <a:pt x="713079" y="12"/>
                  </a:moveTo>
                  <a:lnTo>
                    <a:pt x="700189" y="12"/>
                  </a:lnTo>
                  <a:lnTo>
                    <a:pt x="700189" y="310654"/>
                  </a:lnTo>
                  <a:lnTo>
                    <a:pt x="713079" y="310654"/>
                  </a:lnTo>
                  <a:lnTo>
                    <a:pt x="713079" y="12"/>
                  </a:lnTo>
                  <a:close/>
                </a:path>
                <a:path w="1126490" h="389254">
                  <a:moveTo>
                    <a:pt x="738886" y="12"/>
                  </a:moveTo>
                  <a:lnTo>
                    <a:pt x="726008" y="12"/>
                  </a:lnTo>
                  <a:lnTo>
                    <a:pt x="713092" y="12"/>
                  </a:lnTo>
                  <a:lnTo>
                    <a:pt x="713092" y="310654"/>
                  </a:lnTo>
                  <a:lnTo>
                    <a:pt x="725995" y="310654"/>
                  </a:lnTo>
                  <a:lnTo>
                    <a:pt x="738886" y="310654"/>
                  </a:lnTo>
                  <a:lnTo>
                    <a:pt x="738886" y="12"/>
                  </a:lnTo>
                  <a:close/>
                </a:path>
                <a:path w="1126490" h="389254">
                  <a:moveTo>
                    <a:pt x="752500" y="367068"/>
                  </a:moveTo>
                  <a:lnTo>
                    <a:pt x="746937" y="337972"/>
                  </a:lnTo>
                  <a:lnTo>
                    <a:pt x="746340" y="337045"/>
                  </a:lnTo>
                  <a:lnTo>
                    <a:pt x="745490" y="336270"/>
                  </a:lnTo>
                  <a:lnTo>
                    <a:pt x="745490" y="369658"/>
                  </a:lnTo>
                  <a:lnTo>
                    <a:pt x="744448" y="375666"/>
                  </a:lnTo>
                  <a:lnTo>
                    <a:pt x="740181" y="381698"/>
                  </a:lnTo>
                  <a:lnTo>
                    <a:pt x="737552" y="383197"/>
                  </a:lnTo>
                  <a:lnTo>
                    <a:pt x="731316" y="383197"/>
                  </a:lnTo>
                  <a:lnTo>
                    <a:pt x="728687" y="381698"/>
                  </a:lnTo>
                  <a:lnTo>
                    <a:pt x="724420" y="375666"/>
                  </a:lnTo>
                  <a:lnTo>
                    <a:pt x="723366" y="369658"/>
                  </a:lnTo>
                  <a:lnTo>
                    <a:pt x="723366" y="351485"/>
                  </a:lnTo>
                  <a:lnTo>
                    <a:pt x="724535" y="345300"/>
                  </a:lnTo>
                  <a:lnTo>
                    <a:pt x="726871" y="341922"/>
                  </a:lnTo>
                  <a:lnTo>
                    <a:pt x="728738" y="339280"/>
                  </a:lnTo>
                  <a:lnTo>
                    <a:pt x="731240" y="337972"/>
                  </a:lnTo>
                  <a:lnTo>
                    <a:pt x="737527" y="337972"/>
                  </a:lnTo>
                  <a:lnTo>
                    <a:pt x="740181" y="339458"/>
                  </a:lnTo>
                  <a:lnTo>
                    <a:pt x="744448" y="345452"/>
                  </a:lnTo>
                  <a:lnTo>
                    <a:pt x="745375" y="350761"/>
                  </a:lnTo>
                  <a:lnTo>
                    <a:pt x="745490" y="369658"/>
                  </a:lnTo>
                  <a:lnTo>
                    <a:pt x="745490" y="336270"/>
                  </a:lnTo>
                  <a:lnTo>
                    <a:pt x="744499" y="335343"/>
                  </a:lnTo>
                  <a:lnTo>
                    <a:pt x="740016" y="332943"/>
                  </a:lnTo>
                  <a:lnTo>
                    <a:pt x="737400" y="332346"/>
                  </a:lnTo>
                  <a:lnTo>
                    <a:pt x="730415" y="332346"/>
                  </a:lnTo>
                  <a:lnTo>
                    <a:pt x="716368" y="354050"/>
                  </a:lnTo>
                  <a:lnTo>
                    <a:pt x="716368" y="370954"/>
                  </a:lnTo>
                  <a:lnTo>
                    <a:pt x="718197" y="378447"/>
                  </a:lnTo>
                  <a:lnTo>
                    <a:pt x="724903" y="386867"/>
                  </a:lnTo>
                  <a:lnTo>
                    <a:pt x="729094" y="388785"/>
                  </a:lnTo>
                  <a:lnTo>
                    <a:pt x="738492" y="388785"/>
                  </a:lnTo>
                  <a:lnTo>
                    <a:pt x="741845" y="387692"/>
                  </a:lnTo>
                  <a:lnTo>
                    <a:pt x="747166" y="383349"/>
                  </a:lnTo>
                  <a:lnTo>
                    <a:pt x="747255" y="383197"/>
                  </a:lnTo>
                  <a:lnTo>
                    <a:pt x="749160" y="380276"/>
                  </a:lnTo>
                  <a:lnTo>
                    <a:pt x="751827" y="372300"/>
                  </a:lnTo>
                  <a:lnTo>
                    <a:pt x="752500" y="367068"/>
                  </a:lnTo>
                  <a:close/>
                </a:path>
                <a:path w="1126490" h="389254">
                  <a:moveTo>
                    <a:pt x="771144" y="12"/>
                  </a:moveTo>
                  <a:lnTo>
                    <a:pt x="758253" y="12"/>
                  </a:lnTo>
                  <a:lnTo>
                    <a:pt x="758253" y="310654"/>
                  </a:lnTo>
                  <a:lnTo>
                    <a:pt x="771144" y="310654"/>
                  </a:lnTo>
                  <a:lnTo>
                    <a:pt x="771144" y="12"/>
                  </a:lnTo>
                  <a:close/>
                </a:path>
                <a:path w="1126490" h="389254">
                  <a:moveTo>
                    <a:pt x="803389" y="12"/>
                  </a:moveTo>
                  <a:lnTo>
                    <a:pt x="790498" y="12"/>
                  </a:lnTo>
                  <a:lnTo>
                    <a:pt x="784047" y="12"/>
                  </a:lnTo>
                  <a:lnTo>
                    <a:pt x="784047" y="310654"/>
                  </a:lnTo>
                  <a:lnTo>
                    <a:pt x="790498" y="310654"/>
                  </a:lnTo>
                  <a:lnTo>
                    <a:pt x="803389" y="310654"/>
                  </a:lnTo>
                  <a:lnTo>
                    <a:pt x="803389" y="12"/>
                  </a:lnTo>
                  <a:close/>
                </a:path>
                <a:path w="1126490" h="389254">
                  <a:moveTo>
                    <a:pt x="819378" y="332346"/>
                  </a:moveTo>
                  <a:lnTo>
                    <a:pt x="814997" y="332346"/>
                  </a:lnTo>
                  <a:lnTo>
                    <a:pt x="813816" y="334733"/>
                  </a:lnTo>
                  <a:lnTo>
                    <a:pt x="811796" y="337197"/>
                  </a:lnTo>
                  <a:lnTo>
                    <a:pt x="806094" y="342265"/>
                  </a:lnTo>
                  <a:lnTo>
                    <a:pt x="802767" y="344436"/>
                  </a:lnTo>
                  <a:lnTo>
                    <a:pt x="798982" y="346227"/>
                  </a:lnTo>
                  <a:lnTo>
                    <a:pt x="798982" y="352767"/>
                  </a:lnTo>
                  <a:lnTo>
                    <a:pt x="812584" y="344601"/>
                  </a:lnTo>
                  <a:lnTo>
                    <a:pt x="812584" y="387832"/>
                  </a:lnTo>
                  <a:lnTo>
                    <a:pt x="819378" y="387832"/>
                  </a:lnTo>
                  <a:lnTo>
                    <a:pt x="819378" y="332346"/>
                  </a:lnTo>
                  <a:close/>
                </a:path>
                <a:path w="1126490" h="389254">
                  <a:moveTo>
                    <a:pt x="835634" y="12"/>
                  </a:moveTo>
                  <a:lnTo>
                    <a:pt x="829183" y="12"/>
                  </a:lnTo>
                  <a:lnTo>
                    <a:pt x="829183" y="310654"/>
                  </a:lnTo>
                  <a:lnTo>
                    <a:pt x="835634" y="310654"/>
                  </a:lnTo>
                  <a:lnTo>
                    <a:pt x="835634" y="12"/>
                  </a:lnTo>
                  <a:close/>
                </a:path>
                <a:path w="1126490" h="389254">
                  <a:moveTo>
                    <a:pt x="848537" y="12"/>
                  </a:moveTo>
                  <a:lnTo>
                    <a:pt x="835647" y="12"/>
                  </a:lnTo>
                  <a:lnTo>
                    <a:pt x="835647" y="310654"/>
                  </a:lnTo>
                  <a:lnTo>
                    <a:pt x="848537" y="310654"/>
                  </a:lnTo>
                  <a:lnTo>
                    <a:pt x="848537" y="12"/>
                  </a:lnTo>
                  <a:close/>
                </a:path>
                <a:path w="1126490" h="389254">
                  <a:moveTo>
                    <a:pt x="867905" y="12"/>
                  </a:moveTo>
                  <a:lnTo>
                    <a:pt x="861453" y="12"/>
                  </a:lnTo>
                  <a:lnTo>
                    <a:pt x="861453" y="310654"/>
                  </a:lnTo>
                  <a:lnTo>
                    <a:pt x="867905" y="310654"/>
                  </a:lnTo>
                  <a:lnTo>
                    <a:pt x="867905" y="12"/>
                  </a:lnTo>
                  <a:close/>
                </a:path>
                <a:path w="1126490" h="389254">
                  <a:moveTo>
                    <a:pt x="907453" y="367944"/>
                  </a:moveTo>
                  <a:lnTo>
                    <a:pt x="906551" y="364985"/>
                  </a:lnTo>
                  <a:lnTo>
                    <a:pt x="902931" y="360235"/>
                  </a:lnTo>
                  <a:lnTo>
                    <a:pt x="900391" y="358673"/>
                  </a:lnTo>
                  <a:lnTo>
                    <a:pt x="897102" y="357911"/>
                  </a:lnTo>
                  <a:lnTo>
                    <a:pt x="899629" y="356755"/>
                  </a:lnTo>
                  <a:lnTo>
                    <a:pt x="901534" y="355193"/>
                  </a:lnTo>
                  <a:lnTo>
                    <a:pt x="904100" y="351282"/>
                  </a:lnTo>
                  <a:lnTo>
                    <a:pt x="904748" y="349110"/>
                  </a:lnTo>
                  <a:lnTo>
                    <a:pt x="904748" y="344195"/>
                  </a:lnTo>
                  <a:lnTo>
                    <a:pt x="891552" y="332346"/>
                  </a:lnTo>
                  <a:lnTo>
                    <a:pt x="884148" y="332346"/>
                  </a:lnTo>
                  <a:lnTo>
                    <a:pt x="880491" y="333603"/>
                  </a:lnTo>
                  <a:lnTo>
                    <a:pt x="874585" y="338594"/>
                  </a:lnTo>
                  <a:lnTo>
                    <a:pt x="872693" y="342125"/>
                  </a:lnTo>
                  <a:lnTo>
                    <a:pt x="871867" y="346671"/>
                  </a:lnTo>
                  <a:lnTo>
                    <a:pt x="878662" y="347878"/>
                  </a:lnTo>
                  <a:lnTo>
                    <a:pt x="879170" y="344563"/>
                  </a:lnTo>
                  <a:lnTo>
                    <a:pt x="880300" y="342074"/>
                  </a:lnTo>
                  <a:lnTo>
                    <a:pt x="883831" y="338759"/>
                  </a:lnTo>
                  <a:lnTo>
                    <a:pt x="886040" y="337934"/>
                  </a:lnTo>
                  <a:lnTo>
                    <a:pt x="891349" y="337934"/>
                  </a:lnTo>
                  <a:lnTo>
                    <a:pt x="893533" y="338747"/>
                  </a:lnTo>
                  <a:lnTo>
                    <a:pt x="896899" y="342011"/>
                  </a:lnTo>
                  <a:lnTo>
                    <a:pt x="897750" y="344068"/>
                  </a:lnTo>
                  <a:lnTo>
                    <a:pt x="897750" y="349707"/>
                  </a:lnTo>
                  <a:lnTo>
                    <a:pt x="896594" y="352031"/>
                  </a:lnTo>
                  <a:lnTo>
                    <a:pt x="891959" y="355041"/>
                  </a:lnTo>
                  <a:lnTo>
                    <a:pt x="889355" y="355803"/>
                  </a:lnTo>
                  <a:lnTo>
                    <a:pt x="886447" y="355803"/>
                  </a:lnTo>
                  <a:lnTo>
                    <a:pt x="885355" y="355714"/>
                  </a:lnTo>
                  <a:lnTo>
                    <a:pt x="884605" y="361683"/>
                  </a:lnTo>
                  <a:lnTo>
                    <a:pt x="886510" y="361175"/>
                  </a:lnTo>
                  <a:lnTo>
                    <a:pt x="888111" y="360921"/>
                  </a:lnTo>
                  <a:lnTo>
                    <a:pt x="892556" y="360921"/>
                  </a:lnTo>
                  <a:lnTo>
                    <a:pt x="895146" y="361924"/>
                  </a:lnTo>
                  <a:lnTo>
                    <a:pt x="899223" y="365988"/>
                  </a:lnTo>
                  <a:lnTo>
                    <a:pt x="900239" y="368554"/>
                  </a:lnTo>
                  <a:lnTo>
                    <a:pt x="900239" y="374942"/>
                  </a:lnTo>
                  <a:lnTo>
                    <a:pt x="899147" y="377672"/>
                  </a:lnTo>
                  <a:lnTo>
                    <a:pt x="894727" y="382092"/>
                  </a:lnTo>
                  <a:lnTo>
                    <a:pt x="892035" y="383197"/>
                  </a:lnTo>
                  <a:lnTo>
                    <a:pt x="886142" y="383197"/>
                  </a:lnTo>
                  <a:lnTo>
                    <a:pt x="883843" y="382358"/>
                  </a:lnTo>
                  <a:lnTo>
                    <a:pt x="880097" y="378955"/>
                  </a:lnTo>
                  <a:lnTo>
                    <a:pt x="878776" y="376186"/>
                  </a:lnTo>
                  <a:lnTo>
                    <a:pt x="877989" y="372351"/>
                  </a:lnTo>
                  <a:lnTo>
                    <a:pt x="871181" y="373253"/>
                  </a:lnTo>
                  <a:lnTo>
                    <a:pt x="871639" y="377850"/>
                  </a:lnTo>
                  <a:lnTo>
                    <a:pt x="873467" y="381596"/>
                  </a:lnTo>
                  <a:lnTo>
                    <a:pt x="879894" y="387375"/>
                  </a:lnTo>
                  <a:lnTo>
                    <a:pt x="883932" y="388823"/>
                  </a:lnTo>
                  <a:lnTo>
                    <a:pt x="894194" y="388823"/>
                  </a:lnTo>
                  <a:lnTo>
                    <a:pt x="898639" y="387146"/>
                  </a:lnTo>
                  <a:lnTo>
                    <a:pt x="905700" y="380428"/>
                  </a:lnTo>
                  <a:lnTo>
                    <a:pt x="907453" y="376339"/>
                  </a:lnTo>
                  <a:lnTo>
                    <a:pt x="907453" y="367944"/>
                  </a:lnTo>
                  <a:close/>
                </a:path>
                <a:path w="1126490" h="389254">
                  <a:moveTo>
                    <a:pt x="925944" y="12"/>
                  </a:moveTo>
                  <a:lnTo>
                    <a:pt x="913053" y="12"/>
                  </a:lnTo>
                  <a:lnTo>
                    <a:pt x="913053" y="310654"/>
                  </a:lnTo>
                  <a:lnTo>
                    <a:pt x="925944" y="310654"/>
                  </a:lnTo>
                  <a:lnTo>
                    <a:pt x="925944" y="12"/>
                  </a:lnTo>
                  <a:close/>
                </a:path>
                <a:path w="1126490" h="389254">
                  <a:moveTo>
                    <a:pt x="951738" y="12"/>
                  </a:moveTo>
                  <a:lnTo>
                    <a:pt x="938847" y="12"/>
                  </a:lnTo>
                  <a:lnTo>
                    <a:pt x="938847" y="310654"/>
                  </a:lnTo>
                  <a:lnTo>
                    <a:pt x="951738" y="310654"/>
                  </a:lnTo>
                  <a:lnTo>
                    <a:pt x="951738" y="12"/>
                  </a:lnTo>
                  <a:close/>
                </a:path>
                <a:path w="1126490" h="389254">
                  <a:moveTo>
                    <a:pt x="991082" y="368388"/>
                  </a:moveTo>
                  <a:lnTo>
                    <a:pt x="983602" y="368388"/>
                  </a:lnTo>
                  <a:lnTo>
                    <a:pt x="983602" y="343471"/>
                  </a:lnTo>
                  <a:lnTo>
                    <a:pt x="983602" y="332574"/>
                  </a:lnTo>
                  <a:lnTo>
                    <a:pt x="978052" y="332574"/>
                  </a:lnTo>
                  <a:lnTo>
                    <a:pt x="976795" y="334365"/>
                  </a:lnTo>
                  <a:lnTo>
                    <a:pt x="976795" y="343471"/>
                  </a:lnTo>
                  <a:lnTo>
                    <a:pt x="976795" y="368388"/>
                  </a:lnTo>
                  <a:lnTo>
                    <a:pt x="959459" y="368388"/>
                  </a:lnTo>
                  <a:lnTo>
                    <a:pt x="976795" y="343471"/>
                  </a:lnTo>
                  <a:lnTo>
                    <a:pt x="976795" y="334365"/>
                  </a:lnTo>
                  <a:lnTo>
                    <a:pt x="952754" y="368388"/>
                  </a:lnTo>
                  <a:lnTo>
                    <a:pt x="952754" y="374599"/>
                  </a:lnTo>
                  <a:lnTo>
                    <a:pt x="976795" y="374599"/>
                  </a:lnTo>
                  <a:lnTo>
                    <a:pt x="976795" y="387832"/>
                  </a:lnTo>
                  <a:lnTo>
                    <a:pt x="983602" y="387832"/>
                  </a:lnTo>
                  <a:lnTo>
                    <a:pt x="983602" y="374599"/>
                  </a:lnTo>
                  <a:lnTo>
                    <a:pt x="991082" y="374599"/>
                  </a:lnTo>
                  <a:lnTo>
                    <a:pt x="991082" y="368388"/>
                  </a:lnTo>
                  <a:close/>
                </a:path>
                <a:path w="1126490" h="389254">
                  <a:moveTo>
                    <a:pt x="996911" y="12"/>
                  </a:moveTo>
                  <a:lnTo>
                    <a:pt x="983996" y="12"/>
                  </a:lnTo>
                  <a:lnTo>
                    <a:pt x="971105" y="12"/>
                  </a:lnTo>
                  <a:lnTo>
                    <a:pt x="958202" y="12"/>
                  </a:lnTo>
                  <a:lnTo>
                    <a:pt x="958202" y="310654"/>
                  </a:lnTo>
                  <a:lnTo>
                    <a:pt x="971105" y="310654"/>
                  </a:lnTo>
                  <a:lnTo>
                    <a:pt x="983996" y="310654"/>
                  </a:lnTo>
                  <a:lnTo>
                    <a:pt x="996911" y="310654"/>
                  </a:lnTo>
                  <a:lnTo>
                    <a:pt x="996911" y="12"/>
                  </a:lnTo>
                  <a:close/>
                </a:path>
                <a:path w="1126490" h="389254">
                  <a:moveTo>
                    <a:pt x="1048486" y="12"/>
                  </a:moveTo>
                  <a:lnTo>
                    <a:pt x="1035596" y="12"/>
                  </a:lnTo>
                  <a:lnTo>
                    <a:pt x="1029157" y="12"/>
                  </a:lnTo>
                  <a:lnTo>
                    <a:pt x="1016241" y="12"/>
                  </a:lnTo>
                  <a:lnTo>
                    <a:pt x="1016241" y="310654"/>
                  </a:lnTo>
                  <a:lnTo>
                    <a:pt x="1029144" y="310654"/>
                  </a:lnTo>
                  <a:lnTo>
                    <a:pt x="1035596" y="310654"/>
                  </a:lnTo>
                  <a:lnTo>
                    <a:pt x="1048486" y="310654"/>
                  </a:lnTo>
                  <a:lnTo>
                    <a:pt x="1048486" y="12"/>
                  </a:lnTo>
                  <a:close/>
                </a:path>
                <a:path w="1126490" h="389254">
                  <a:moveTo>
                    <a:pt x="1068819" y="352285"/>
                  </a:moveTo>
                  <a:lnTo>
                    <a:pt x="1068031" y="347103"/>
                  </a:lnTo>
                  <a:lnTo>
                    <a:pt x="1064933" y="339928"/>
                  </a:lnTo>
                  <a:lnTo>
                    <a:pt x="1063307" y="337959"/>
                  </a:lnTo>
                  <a:lnTo>
                    <a:pt x="1062672" y="337172"/>
                  </a:lnTo>
                  <a:lnTo>
                    <a:pt x="1061250" y="336257"/>
                  </a:lnTo>
                  <a:lnTo>
                    <a:pt x="1061250" y="346760"/>
                  </a:lnTo>
                  <a:lnTo>
                    <a:pt x="1061186" y="354736"/>
                  </a:lnTo>
                  <a:lnTo>
                    <a:pt x="1060234" y="357606"/>
                  </a:lnTo>
                  <a:lnTo>
                    <a:pt x="1056182" y="362013"/>
                  </a:lnTo>
                  <a:lnTo>
                    <a:pt x="1053592" y="363093"/>
                  </a:lnTo>
                  <a:lnTo>
                    <a:pt x="1047330" y="363093"/>
                  </a:lnTo>
                  <a:lnTo>
                    <a:pt x="1044702" y="362013"/>
                  </a:lnTo>
                  <a:lnTo>
                    <a:pt x="1040447" y="357606"/>
                  </a:lnTo>
                  <a:lnTo>
                    <a:pt x="1039380" y="354736"/>
                  </a:lnTo>
                  <a:lnTo>
                    <a:pt x="1039444" y="347103"/>
                  </a:lnTo>
                  <a:lnTo>
                    <a:pt x="1040498" y="344106"/>
                  </a:lnTo>
                  <a:lnTo>
                    <a:pt x="1044981" y="339191"/>
                  </a:lnTo>
                  <a:lnTo>
                    <a:pt x="1047610" y="337959"/>
                  </a:lnTo>
                  <a:lnTo>
                    <a:pt x="1053553" y="337959"/>
                  </a:lnTo>
                  <a:lnTo>
                    <a:pt x="1056055" y="339102"/>
                  </a:lnTo>
                  <a:lnTo>
                    <a:pt x="1060208" y="343674"/>
                  </a:lnTo>
                  <a:lnTo>
                    <a:pt x="1061250" y="346760"/>
                  </a:lnTo>
                  <a:lnTo>
                    <a:pt x="1061250" y="336257"/>
                  </a:lnTo>
                  <a:lnTo>
                    <a:pt x="1056703" y="333311"/>
                  </a:lnTo>
                  <a:lnTo>
                    <a:pt x="1053401" y="332346"/>
                  </a:lnTo>
                  <a:lnTo>
                    <a:pt x="1044816" y="332346"/>
                  </a:lnTo>
                  <a:lnTo>
                    <a:pt x="1040663" y="334048"/>
                  </a:lnTo>
                  <a:lnTo>
                    <a:pt x="1034034" y="340880"/>
                  </a:lnTo>
                  <a:lnTo>
                    <a:pt x="1032383" y="345401"/>
                  </a:lnTo>
                  <a:lnTo>
                    <a:pt x="1032383" y="356425"/>
                  </a:lnTo>
                  <a:lnTo>
                    <a:pt x="1033970" y="360807"/>
                  </a:lnTo>
                  <a:lnTo>
                    <a:pt x="1040320" y="367436"/>
                  </a:lnTo>
                  <a:lnTo>
                    <a:pt x="1044206" y="369087"/>
                  </a:lnTo>
                  <a:lnTo>
                    <a:pt x="1051534" y="369087"/>
                  </a:lnTo>
                  <a:lnTo>
                    <a:pt x="1054087" y="368414"/>
                  </a:lnTo>
                  <a:lnTo>
                    <a:pt x="1058799" y="365734"/>
                  </a:lnTo>
                  <a:lnTo>
                    <a:pt x="1060653" y="363982"/>
                  </a:lnTo>
                  <a:lnTo>
                    <a:pt x="1061212" y="363093"/>
                  </a:lnTo>
                  <a:lnTo>
                    <a:pt x="1062012" y="361823"/>
                  </a:lnTo>
                  <a:lnTo>
                    <a:pt x="1062012" y="366128"/>
                  </a:lnTo>
                  <a:lnTo>
                    <a:pt x="1061758" y="368414"/>
                  </a:lnTo>
                  <a:lnTo>
                    <a:pt x="1051217" y="383197"/>
                  </a:lnTo>
                  <a:lnTo>
                    <a:pt x="1046683" y="383197"/>
                  </a:lnTo>
                  <a:lnTo>
                    <a:pt x="1044676" y="382498"/>
                  </a:lnTo>
                  <a:lnTo>
                    <a:pt x="1041552" y="379742"/>
                  </a:lnTo>
                  <a:lnTo>
                    <a:pt x="1040498" y="377507"/>
                  </a:lnTo>
                  <a:lnTo>
                    <a:pt x="1039939" y="374446"/>
                  </a:lnTo>
                  <a:lnTo>
                    <a:pt x="1033399" y="375056"/>
                  </a:lnTo>
                  <a:lnTo>
                    <a:pt x="1033957" y="379399"/>
                  </a:lnTo>
                  <a:lnTo>
                    <a:pt x="1035596" y="382765"/>
                  </a:lnTo>
                  <a:lnTo>
                    <a:pt x="1041095" y="387565"/>
                  </a:lnTo>
                  <a:lnTo>
                    <a:pt x="1044625" y="388772"/>
                  </a:lnTo>
                  <a:lnTo>
                    <a:pt x="1053045" y="388772"/>
                  </a:lnTo>
                  <a:lnTo>
                    <a:pt x="1056614" y="387680"/>
                  </a:lnTo>
                  <a:lnTo>
                    <a:pt x="1062685" y="383298"/>
                  </a:lnTo>
                  <a:lnTo>
                    <a:pt x="1064971" y="380111"/>
                  </a:lnTo>
                  <a:lnTo>
                    <a:pt x="1068057" y="371754"/>
                  </a:lnTo>
                  <a:lnTo>
                    <a:pt x="1068819" y="366128"/>
                  </a:lnTo>
                  <a:lnTo>
                    <a:pt x="1068819" y="361823"/>
                  </a:lnTo>
                  <a:lnTo>
                    <a:pt x="1068819" y="352285"/>
                  </a:lnTo>
                  <a:close/>
                </a:path>
                <a:path w="1126490" h="389254">
                  <a:moveTo>
                    <a:pt x="1074305" y="12"/>
                  </a:moveTo>
                  <a:lnTo>
                    <a:pt x="1061402" y="12"/>
                  </a:lnTo>
                  <a:lnTo>
                    <a:pt x="1061402" y="310654"/>
                  </a:lnTo>
                  <a:lnTo>
                    <a:pt x="1074305" y="310654"/>
                  </a:lnTo>
                  <a:lnTo>
                    <a:pt x="1074305" y="12"/>
                  </a:lnTo>
                  <a:close/>
                </a:path>
                <a:path w="1126490" h="389254">
                  <a:moveTo>
                    <a:pt x="1106538" y="0"/>
                  </a:moveTo>
                  <a:lnTo>
                    <a:pt x="1093647" y="0"/>
                  </a:lnTo>
                  <a:lnTo>
                    <a:pt x="1093647" y="342811"/>
                  </a:lnTo>
                  <a:lnTo>
                    <a:pt x="1106538" y="342811"/>
                  </a:lnTo>
                  <a:lnTo>
                    <a:pt x="1106538" y="0"/>
                  </a:lnTo>
                  <a:close/>
                </a:path>
                <a:path w="1126490" h="389254">
                  <a:moveTo>
                    <a:pt x="1125905" y="0"/>
                  </a:moveTo>
                  <a:lnTo>
                    <a:pt x="1119441" y="0"/>
                  </a:lnTo>
                  <a:lnTo>
                    <a:pt x="1119441" y="342811"/>
                  </a:lnTo>
                  <a:lnTo>
                    <a:pt x="1125905" y="342811"/>
                  </a:lnTo>
                  <a:lnTo>
                    <a:pt x="1125905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89"/>
          <p:cNvSpPr/>
          <p:nvPr/>
        </p:nvSpPr>
        <p:spPr>
          <a:xfrm>
            <a:off x="180703" y="8463380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30" h="19024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235"/>
                </a:lnTo>
                <a:lnTo>
                  <a:pt x="1124" y="1871865"/>
                </a:lnTo>
                <a:lnTo>
                  <a:pt x="8999" y="1893242"/>
                </a:lnTo>
                <a:lnTo>
                  <a:pt x="30373" y="1901118"/>
                </a:lnTo>
                <a:lnTo>
                  <a:pt x="71996" y="1902244"/>
                </a:lnTo>
                <a:lnTo>
                  <a:pt x="1666595" y="1902244"/>
                </a:lnTo>
                <a:lnTo>
                  <a:pt x="1708218" y="1901118"/>
                </a:lnTo>
                <a:lnTo>
                  <a:pt x="1729592" y="1893242"/>
                </a:lnTo>
                <a:lnTo>
                  <a:pt x="1737466" y="1871865"/>
                </a:lnTo>
                <a:lnTo>
                  <a:pt x="1738591" y="18302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 txBox="1"/>
          <p:nvPr/>
        </p:nvSpPr>
        <p:spPr>
          <a:xfrm>
            <a:off x="196936" y="8525054"/>
            <a:ext cx="17018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54000">
              <a:lnSpc>
                <a:spcPct val="100000"/>
              </a:lnSpc>
              <a:spcBef>
                <a:spcPts val="100"/>
              </a:spcBef>
            </a:pPr>
            <a:r>
              <a:rPr sz="1000" b="1" spc="-100" dirty="0">
                <a:latin typeface="Trebuchet MS"/>
                <a:cs typeface="Trebuchet MS"/>
              </a:rPr>
              <a:t>BUTTERNU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CARR</a:t>
            </a:r>
            <a:r>
              <a:rPr sz="1000" b="1" spc="-80" dirty="0">
                <a:latin typeface="Trebuchet MS"/>
                <a:cs typeface="Trebuchet MS"/>
              </a:rPr>
              <a:t>O</a:t>
            </a:r>
            <a:r>
              <a:rPr sz="1000" b="1" spc="-75" dirty="0">
                <a:latin typeface="Trebuchet MS"/>
                <a:cs typeface="Trebuchet MS"/>
              </a:rPr>
              <a:t>T  </a:t>
            </a:r>
            <a:r>
              <a:rPr sz="1000" b="1" spc="-50" dirty="0">
                <a:latin typeface="Trebuchet MS"/>
                <a:cs typeface="Trebuchet MS"/>
              </a:rPr>
              <a:t>100</a:t>
            </a:r>
            <a:r>
              <a:rPr sz="1000" b="1" spc="-10" dirty="0">
                <a:latin typeface="Trebuchet MS"/>
                <a:cs typeface="Trebuchet MS"/>
              </a:rPr>
              <a:t>%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95" dirty="0">
                <a:latin typeface="Trebuchet MS"/>
                <a:cs typeface="Trebuchet MS"/>
              </a:rPr>
              <a:t>FRUI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10" dirty="0">
                <a:latin typeface="Trebuchet MS"/>
                <a:cs typeface="Trebuchet MS"/>
              </a:rPr>
              <a:t>+</a:t>
            </a:r>
            <a:r>
              <a:rPr sz="1000" b="1" spc="-160" dirty="0">
                <a:latin typeface="Trebuchet MS"/>
                <a:cs typeface="Trebuchet MS"/>
              </a:rPr>
              <a:t> </a:t>
            </a:r>
            <a:r>
              <a:rPr sz="1000" b="1" spc="-90" dirty="0">
                <a:latin typeface="Trebuchet MS"/>
                <a:cs typeface="Trebuchet MS"/>
              </a:rPr>
              <a:t>VEGE</a:t>
            </a:r>
            <a:r>
              <a:rPr sz="1000" b="1" spc="-145" dirty="0">
                <a:latin typeface="Trebuchet MS"/>
                <a:cs typeface="Trebuchet MS"/>
              </a:rPr>
              <a:t>T</a:t>
            </a:r>
            <a:r>
              <a:rPr sz="1000" b="1" spc="-75" dirty="0">
                <a:latin typeface="Trebuchet MS"/>
                <a:cs typeface="Trebuchet MS"/>
              </a:rPr>
              <a:t>ABL</a:t>
            </a:r>
            <a:r>
              <a:rPr sz="1000" b="1" spc="-35" dirty="0">
                <a:latin typeface="Trebuchet MS"/>
                <a:cs typeface="Trebuchet MS"/>
              </a:rPr>
              <a:t>E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8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91" name="object 91"/>
          <p:cNvGraphicFramePr>
            <a:graphicFrameLocks noGrp="1"/>
          </p:cNvGraphicFramePr>
          <p:nvPr/>
        </p:nvGraphicFramePr>
        <p:xfrm>
          <a:off x="272362" y="962894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RS007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110ml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16001010000708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92" name="object 92"/>
          <p:cNvGrpSpPr/>
          <p:nvPr/>
        </p:nvGrpSpPr>
        <p:grpSpPr>
          <a:xfrm>
            <a:off x="850696" y="7409497"/>
            <a:ext cx="497205" cy="973455"/>
            <a:chOff x="850696" y="7409497"/>
            <a:chExt cx="497205" cy="973455"/>
          </a:xfrm>
        </p:grpSpPr>
        <p:pic>
          <p:nvPicPr>
            <p:cNvPr id="93" name="object 9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50696" y="7568996"/>
              <a:ext cx="496983" cy="813834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99248" y="7409497"/>
              <a:ext cx="196497" cy="159435"/>
            </a:xfrm>
            <a:prstGeom prst="rect">
              <a:avLst/>
            </a:prstGeom>
          </p:spPr>
        </p:pic>
      </p:grpSp>
      <p:grpSp>
        <p:nvGrpSpPr>
          <p:cNvPr id="95" name="object 95"/>
          <p:cNvGrpSpPr/>
          <p:nvPr/>
        </p:nvGrpSpPr>
        <p:grpSpPr>
          <a:xfrm>
            <a:off x="406209" y="9058909"/>
            <a:ext cx="1229995" cy="367665"/>
            <a:chOff x="406209" y="9058909"/>
            <a:chExt cx="1229995" cy="367665"/>
          </a:xfrm>
        </p:grpSpPr>
        <p:sp>
          <p:nvSpPr>
            <p:cNvPr id="96" name="object 96"/>
            <p:cNvSpPr/>
            <p:nvPr/>
          </p:nvSpPr>
          <p:spPr>
            <a:xfrm>
              <a:off x="406209" y="9058922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5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564507" y="9329809"/>
              <a:ext cx="71285" cy="89115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523430" y="9058909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90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90">
                  <a:moveTo>
                    <a:pt x="32854" y="0"/>
                  </a:moveTo>
                  <a:lnTo>
                    <a:pt x="21374" y="0"/>
                  </a:lnTo>
                  <a:lnTo>
                    <a:pt x="21374" y="313664"/>
                  </a:lnTo>
                  <a:lnTo>
                    <a:pt x="32854" y="313664"/>
                  </a:lnTo>
                  <a:lnTo>
                    <a:pt x="32854" y="0"/>
                  </a:lnTo>
                  <a:close/>
                </a:path>
                <a:path w="1016635" h="313690">
                  <a:moveTo>
                    <a:pt x="86334" y="12"/>
                  </a:moveTo>
                  <a:lnTo>
                    <a:pt x="64160" y="12"/>
                  </a:lnTo>
                  <a:lnTo>
                    <a:pt x="64160" y="260223"/>
                  </a:lnTo>
                  <a:lnTo>
                    <a:pt x="86334" y="260223"/>
                  </a:lnTo>
                  <a:lnTo>
                    <a:pt x="86334" y="12"/>
                  </a:lnTo>
                  <a:close/>
                </a:path>
                <a:path w="1016635" h="313690">
                  <a:moveTo>
                    <a:pt x="107721" y="25"/>
                  </a:moveTo>
                  <a:lnTo>
                    <a:pt x="96227" y="25"/>
                  </a:lnTo>
                  <a:lnTo>
                    <a:pt x="96227" y="260235"/>
                  </a:lnTo>
                  <a:lnTo>
                    <a:pt x="107721" y="260235"/>
                  </a:lnTo>
                  <a:lnTo>
                    <a:pt x="107721" y="25"/>
                  </a:lnTo>
                  <a:close/>
                </a:path>
                <a:path w="1016635" h="313690">
                  <a:moveTo>
                    <a:pt x="129108" y="25"/>
                  </a:moveTo>
                  <a:lnTo>
                    <a:pt x="117614" y="25"/>
                  </a:lnTo>
                  <a:lnTo>
                    <a:pt x="117614" y="260235"/>
                  </a:lnTo>
                  <a:lnTo>
                    <a:pt x="129108" y="260235"/>
                  </a:lnTo>
                  <a:lnTo>
                    <a:pt x="129108" y="25"/>
                  </a:lnTo>
                  <a:close/>
                </a:path>
                <a:path w="1016635" h="313690">
                  <a:moveTo>
                    <a:pt x="182562" y="12"/>
                  </a:moveTo>
                  <a:lnTo>
                    <a:pt x="149694" y="12"/>
                  </a:lnTo>
                  <a:lnTo>
                    <a:pt x="149694" y="260223"/>
                  </a:lnTo>
                  <a:lnTo>
                    <a:pt x="182562" y="260223"/>
                  </a:lnTo>
                  <a:lnTo>
                    <a:pt x="182562" y="12"/>
                  </a:lnTo>
                  <a:close/>
                </a:path>
                <a:path w="1016635" h="313690">
                  <a:moveTo>
                    <a:pt x="225323" y="12"/>
                  </a:moveTo>
                  <a:lnTo>
                    <a:pt x="192455" y="12"/>
                  </a:lnTo>
                  <a:lnTo>
                    <a:pt x="192455" y="260223"/>
                  </a:lnTo>
                  <a:lnTo>
                    <a:pt x="225323" y="260223"/>
                  </a:lnTo>
                  <a:lnTo>
                    <a:pt x="225323" y="12"/>
                  </a:lnTo>
                  <a:close/>
                </a:path>
                <a:path w="1016635" h="313690">
                  <a:moveTo>
                    <a:pt x="257390" y="25"/>
                  </a:moveTo>
                  <a:lnTo>
                    <a:pt x="245910" y="25"/>
                  </a:lnTo>
                  <a:lnTo>
                    <a:pt x="245910" y="260235"/>
                  </a:lnTo>
                  <a:lnTo>
                    <a:pt x="257390" y="260235"/>
                  </a:lnTo>
                  <a:lnTo>
                    <a:pt x="257390" y="25"/>
                  </a:lnTo>
                  <a:close/>
                </a:path>
                <a:path w="1016635" h="313690">
                  <a:moveTo>
                    <a:pt x="278777" y="25"/>
                  </a:moveTo>
                  <a:lnTo>
                    <a:pt x="267296" y="25"/>
                  </a:lnTo>
                  <a:lnTo>
                    <a:pt x="267296" y="260235"/>
                  </a:lnTo>
                  <a:lnTo>
                    <a:pt x="278777" y="260235"/>
                  </a:lnTo>
                  <a:lnTo>
                    <a:pt x="278777" y="25"/>
                  </a:lnTo>
                  <a:close/>
                </a:path>
                <a:path w="1016635" h="313690">
                  <a:moveTo>
                    <a:pt x="332232" y="12"/>
                  </a:moveTo>
                  <a:lnTo>
                    <a:pt x="299377" y="12"/>
                  </a:lnTo>
                  <a:lnTo>
                    <a:pt x="299377" y="260223"/>
                  </a:lnTo>
                  <a:lnTo>
                    <a:pt x="332232" y="260223"/>
                  </a:lnTo>
                  <a:lnTo>
                    <a:pt x="332232" y="12"/>
                  </a:lnTo>
                  <a:close/>
                </a:path>
                <a:path w="1016635" h="313690">
                  <a:moveTo>
                    <a:pt x="353618" y="25"/>
                  </a:moveTo>
                  <a:lnTo>
                    <a:pt x="342138" y="25"/>
                  </a:lnTo>
                  <a:lnTo>
                    <a:pt x="342138" y="260235"/>
                  </a:lnTo>
                  <a:lnTo>
                    <a:pt x="353618" y="260235"/>
                  </a:lnTo>
                  <a:lnTo>
                    <a:pt x="353618" y="25"/>
                  </a:lnTo>
                  <a:close/>
                </a:path>
                <a:path w="1016635" h="313690">
                  <a:moveTo>
                    <a:pt x="407098" y="12"/>
                  </a:moveTo>
                  <a:lnTo>
                    <a:pt x="384911" y="12"/>
                  </a:lnTo>
                  <a:lnTo>
                    <a:pt x="384911" y="260223"/>
                  </a:lnTo>
                  <a:lnTo>
                    <a:pt x="407098" y="260223"/>
                  </a:lnTo>
                  <a:lnTo>
                    <a:pt x="407098" y="12"/>
                  </a:lnTo>
                  <a:close/>
                </a:path>
                <a:path w="1016635" h="313690">
                  <a:moveTo>
                    <a:pt x="428459" y="25"/>
                  </a:moveTo>
                  <a:lnTo>
                    <a:pt x="416979" y="25"/>
                  </a:lnTo>
                  <a:lnTo>
                    <a:pt x="416979" y="260235"/>
                  </a:lnTo>
                  <a:lnTo>
                    <a:pt x="428459" y="260235"/>
                  </a:lnTo>
                  <a:lnTo>
                    <a:pt x="428459" y="25"/>
                  </a:lnTo>
                  <a:close/>
                </a:path>
                <a:path w="1016635" h="313690">
                  <a:moveTo>
                    <a:pt x="481939" y="12"/>
                  </a:moveTo>
                  <a:lnTo>
                    <a:pt x="459765" y="12"/>
                  </a:lnTo>
                  <a:lnTo>
                    <a:pt x="459765" y="260223"/>
                  </a:lnTo>
                  <a:lnTo>
                    <a:pt x="481939" y="260223"/>
                  </a:lnTo>
                  <a:lnTo>
                    <a:pt x="481939" y="12"/>
                  </a:lnTo>
                  <a:close/>
                </a:path>
                <a:path w="1016635" h="313690">
                  <a:moveTo>
                    <a:pt x="503339" y="0"/>
                  </a:moveTo>
                  <a:lnTo>
                    <a:pt x="491845" y="0"/>
                  </a:lnTo>
                  <a:lnTo>
                    <a:pt x="491845" y="313664"/>
                  </a:lnTo>
                  <a:lnTo>
                    <a:pt x="503339" y="313664"/>
                  </a:lnTo>
                  <a:lnTo>
                    <a:pt x="503339" y="0"/>
                  </a:lnTo>
                  <a:close/>
                </a:path>
                <a:path w="1016635" h="313690">
                  <a:moveTo>
                    <a:pt x="524713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13" y="313664"/>
                  </a:lnTo>
                  <a:lnTo>
                    <a:pt x="524713" y="0"/>
                  </a:lnTo>
                  <a:close/>
                </a:path>
                <a:path w="1016635" h="313690">
                  <a:moveTo>
                    <a:pt x="567474" y="12"/>
                  </a:moveTo>
                  <a:lnTo>
                    <a:pt x="534606" y="12"/>
                  </a:lnTo>
                  <a:lnTo>
                    <a:pt x="534606" y="260223"/>
                  </a:lnTo>
                  <a:lnTo>
                    <a:pt x="567474" y="260223"/>
                  </a:lnTo>
                  <a:lnTo>
                    <a:pt x="567474" y="12"/>
                  </a:lnTo>
                  <a:close/>
                </a:path>
                <a:path w="1016635" h="313690">
                  <a:moveTo>
                    <a:pt x="599541" y="25"/>
                  </a:moveTo>
                  <a:lnTo>
                    <a:pt x="588073" y="25"/>
                  </a:lnTo>
                  <a:lnTo>
                    <a:pt x="588073" y="260235"/>
                  </a:lnTo>
                  <a:lnTo>
                    <a:pt x="599541" y="260235"/>
                  </a:lnTo>
                  <a:lnTo>
                    <a:pt x="599541" y="25"/>
                  </a:lnTo>
                  <a:close/>
                </a:path>
                <a:path w="1016635" h="313690">
                  <a:moveTo>
                    <a:pt x="642315" y="12"/>
                  </a:moveTo>
                  <a:lnTo>
                    <a:pt x="609447" y="12"/>
                  </a:lnTo>
                  <a:lnTo>
                    <a:pt x="609447" y="260223"/>
                  </a:lnTo>
                  <a:lnTo>
                    <a:pt x="642315" y="260223"/>
                  </a:lnTo>
                  <a:lnTo>
                    <a:pt x="642315" y="12"/>
                  </a:lnTo>
                  <a:close/>
                </a:path>
                <a:path w="1016635" h="313690">
                  <a:moveTo>
                    <a:pt x="674382" y="25"/>
                  </a:moveTo>
                  <a:lnTo>
                    <a:pt x="662901" y="25"/>
                  </a:lnTo>
                  <a:lnTo>
                    <a:pt x="662901" y="260235"/>
                  </a:lnTo>
                  <a:lnTo>
                    <a:pt x="674382" y="260235"/>
                  </a:lnTo>
                  <a:lnTo>
                    <a:pt x="674382" y="25"/>
                  </a:lnTo>
                  <a:close/>
                </a:path>
                <a:path w="1016635" h="313690">
                  <a:moveTo>
                    <a:pt x="694956" y="25"/>
                  </a:moveTo>
                  <a:lnTo>
                    <a:pt x="684288" y="25"/>
                  </a:lnTo>
                  <a:lnTo>
                    <a:pt x="684288" y="260235"/>
                  </a:lnTo>
                  <a:lnTo>
                    <a:pt x="694956" y="260235"/>
                  </a:lnTo>
                  <a:lnTo>
                    <a:pt x="694956" y="25"/>
                  </a:lnTo>
                  <a:close/>
                </a:path>
                <a:path w="1016635" h="313690">
                  <a:moveTo>
                    <a:pt x="737717" y="25"/>
                  </a:moveTo>
                  <a:lnTo>
                    <a:pt x="727062" y="25"/>
                  </a:lnTo>
                  <a:lnTo>
                    <a:pt x="727062" y="260235"/>
                  </a:lnTo>
                  <a:lnTo>
                    <a:pt x="737717" y="260235"/>
                  </a:lnTo>
                  <a:lnTo>
                    <a:pt x="737717" y="25"/>
                  </a:lnTo>
                  <a:close/>
                </a:path>
                <a:path w="1016635" h="313690">
                  <a:moveTo>
                    <a:pt x="770610" y="25"/>
                  </a:moveTo>
                  <a:lnTo>
                    <a:pt x="759129" y="25"/>
                  </a:lnTo>
                  <a:lnTo>
                    <a:pt x="759129" y="260235"/>
                  </a:lnTo>
                  <a:lnTo>
                    <a:pt x="770610" y="260235"/>
                  </a:lnTo>
                  <a:lnTo>
                    <a:pt x="770610" y="25"/>
                  </a:lnTo>
                  <a:close/>
                </a:path>
                <a:path w="1016635" h="313690">
                  <a:moveTo>
                    <a:pt x="813384" y="12"/>
                  </a:moveTo>
                  <a:lnTo>
                    <a:pt x="780516" y="12"/>
                  </a:lnTo>
                  <a:lnTo>
                    <a:pt x="780516" y="260223"/>
                  </a:lnTo>
                  <a:lnTo>
                    <a:pt x="813384" y="260223"/>
                  </a:lnTo>
                  <a:lnTo>
                    <a:pt x="813384" y="12"/>
                  </a:lnTo>
                  <a:close/>
                </a:path>
                <a:path w="1016635" h="313690">
                  <a:moveTo>
                    <a:pt x="845451" y="25"/>
                  </a:moveTo>
                  <a:lnTo>
                    <a:pt x="833983" y="25"/>
                  </a:lnTo>
                  <a:lnTo>
                    <a:pt x="833983" y="260235"/>
                  </a:lnTo>
                  <a:lnTo>
                    <a:pt x="845451" y="260235"/>
                  </a:lnTo>
                  <a:lnTo>
                    <a:pt x="845451" y="25"/>
                  </a:lnTo>
                  <a:close/>
                </a:path>
                <a:path w="1016635" h="313690">
                  <a:moveTo>
                    <a:pt x="888225" y="12"/>
                  </a:moveTo>
                  <a:lnTo>
                    <a:pt x="855357" y="12"/>
                  </a:lnTo>
                  <a:lnTo>
                    <a:pt x="855357" y="260223"/>
                  </a:lnTo>
                  <a:lnTo>
                    <a:pt x="888225" y="260223"/>
                  </a:lnTo>
                  <a:lnTo>
                    <a:pt x="888225" y="12"/>
                  </a:lnTo>
                  <a:close/>
                </a:path>
                <a:path w="1016635" h="313690">
                  <a:moveTo>
                    <a:pt x="920305" y="25"/>
                  </a:moveTo>
                  <a:lnTo>
                    <a:pt x="908812" y="25"/>
                  </a:lnTo>
                  <a:lnTo>
                    <a:pt x="908812" y="260235"/>
                  </a:lnTo>
                  <a:lnTo>
                    <a:pt x="920305" y="260235"/>
                  </a:lnTo>
                  <a:lnTo>
                    <a:pt x="920305" y="25"/>
                  </a:lnTo>
                  <a:close/>
                </a:path>
                <a:path w="1016635" h="313690">
                  <a:moveTo>
                    <a:pt x="941679" y="25"/>
                  </a:moveTo>
                  <a:lnTo>
                    <a:pt x="930186" y="25"/>
                  </a:lnTo>
                  <a:lnTo>
                    <a:pt x="930186" y="260235"/>
                  </a:lnTo>
                  <a:lnTo>
                    <a:pt x="941679" y="260235"/>
                  </a:lnTo>
                  <a:lnTo>
                    <a:pt x="941679" y="25"/>
                  </a:lnTo>
                  <a:close/>
                </a:path>
                <a:path w="1016635" h="313690">
                  <a:moveTo>
                    <a:pt x="995146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46" y="313664"/>
                  </a:lnTo>
                  <a:lnTo>
                    <a:pt x="995146" y="0"/>
                  </a:lnTo>
                  <a:close/>
                </a:path>
                <a:path w="1016635" h="313690">
                  <a:moveTo>
                    <a:pt x="1016520" y="0"/>
                  </a:moveTo>
                  <a:lnTo>
                    <a:pt x="1005052" y="0"/>
                  </a:lnTo>
                  <a:lnTo>
                    <a:pt x="1005052" y="313664"/>
                  </a:lnTo>
                  <a:lnTo>
                    <a:pt x="1016520" y="313664"/>
                  </a:lnTo>
                  <a:lnTo>
                    <a:pt x="1016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9" name="object 99"/>
          <p:cNvSpPr txBox="1"/>
          <p:nvPr/>
        </p:nvSpPr>
        <p:spPr>
          <a:xfrm>
            <a:off x="404263" y="9284272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005044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007446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101" name="object 10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29</a:t>
            </a:r>
          </a:p>
        </p:txBody>
      </p:sp>
      <p:sp>
        <p:nvSpPr>
          <p:cNvPr id="100" name="object 100"/>
          <p:cNvSpPr txBox="1"/>
          <p:nvPr/>
        </p:nvSpPr>
        <p:spPr>
          <a:xfrm>
            <a:off x="0" y="7063485"/>
            <a:ext cx="7560309" cy="288290"/>
          </a:xfrm>
          <a:prstGeom prst="rect">
            <a:avLst/>
          </a:prstGeom>
          <a:solidFill>
            <a:srgbClr val="7AC143"/>
          </a:solidFill>
        </p:spPr>
        <p:txBody>
          <a:bodyPr vert="horz" wrap="square" lIns="0" tIns="8890" rIns="0" bIns="0" rtlCol="0">
            <a:spAutoFit/>
          </a:bodyPr>
          <a:lstStyle/>
          <a:p>
            <a:pPr marL="457200">
              <a:lnSpc>
                <a:spcPct val="100000"/>
              </a:lnSpc>
              <a:spcBef>
                <a:spcPts val="70"/>
              </a:spcBef>
            </a:pPr>
            <a:r>
              <a:rPr sz="1500" b="1" spc="-125" dirty="0">
                <a:solidFill>
                  <a:srgbClr val="FFFFFF"/>
                </a:solidFill>
                <a:latin typeface="Trebuchet MS"/>
                <a:cs typeface="Trebuchet MS"/>
              </a:rPr>
              <a:t>INFANT </a:t>
            </a:r>
            <a:r>
              <a:rPr sz="1500" b="1" spc="-114" dirty="0">
                <a:solidFill>
                  <a:srgbClr val="FFFFFF"/>
                </a:solidFill>
                <a:latin typeface="Trebuchet MS"/>
                <a:cs typeface="Trebuchet MS"/>
              </a:rPr>
              <a:t>FOOD</a:t>
            </a:r>
            <a:r>
              <a:rPr sz="1500" b="1" spc="-1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-</a:t>
            </a:r>
            <a:r>
              <a:rPr sz="1500" b="1" spc="-1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45" dirty="0">
                <a:solidFill>
                  <a:srgbClr val="FFFFFF"/>
                </a:solidFill>
                <a:latin typeface="Trebuchet MS"/>
                <a:cs typeface="Trebuchet MS"/>
              </a:rPr>
              <a:t>100%</a:t>
            </a:r>
            <a:r>
              <a:rPr sz="1500" b="1" spc="-1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40" dirty="0">
                <a:solidFill>
                  <a:srgbClr val="FFFFFF"/>
                </a:solidFill>
                <a:latin typeface="Trebuchet MS"/>
                <a:cs typeface="Trebuchet MS"/>
              </a:rPr>
              <a:t>FRUIT</a:t>
            </a:r>
            <a:r>
              <a:rPr sz="1500" b="1" spc="-1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20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40" dirty="0">
                <a:solidFill>
                  <a:srgbClr val="FFFFFF"/>
                </a:solidFill>
                <a:latin typeface="Trebuchet MS"/>
                <a:cs typeface="Trebuchet MS"/>
              </a:rPr>
              <a:t>VEGETABLE</a:t>
            </a:r>
            <a:r>
              <a:rPr sz="1500" b="1" spc="-125" dirty="0">
                <a:solidFill>
                  <a:srgbClr val="FFFFFF"/>
                </a:solidFill>
                <a:latin typeface="Trebuchet MS"/>
                <a:cs typeface="Trebuchet MS"/>
              </a:rPr>
              <a:t> PUREE</a:t>
            </a:r>
            <a:r>
              <a:rPr sz="1500" b="1" spc="-120" dirty="0">
                <a:solidFill>
                  <a:srgbClr val="FFFFFF"/>
                </a:solidFill>
                <a:latin typeface="Trebuchet MS"/>
                <a:cs typeface="Trebuchet MS"/>
              </a:rPr>
              <a:t> 110</a:t>
            </a:r>
            <a:r>
              <a:rPr sz="1500" b="1" spc="-1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20" dirty="0">
                <a:solidFill>
                  <a:srgbClr val="FFFFFF"/>
                </a:solidFill>
                <a:latin typeface="Trebuchet MS"/>
                <a:cs typeface="Trebuchet MS"/>
              </a:rPr>
              <a:t>ml</a:t>
            </a:r>
            <a:endParaRPr sz="15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72554"/>
            <a:ext cx="7560309" cy="3079750"/>
          </a:xfrm>
          <a:custGeom>
            <a:avLst/>
            <a:gdLst/>
            <a:ahLst/>
            <a:cxnLst/>
            <a:rect l="l" t="t" r="r" b="b"/>
            <a:pathLst>
              <a:path w="7560309" h="3079750">
                <a:moveTo>
                  <a:pt x="0" y="3079229"/>
                </a:moveTo>
                <a:lnTo>
                  <a:pt x="7559992" y="3079229"/>
                </a:lnTo>
                <a:lnTo>
                  <a:pt x="7559992" y="0"/>
                </a:lnTo>
                <a:lnTo>
                  <a:pt x="0" y="0"/>
                </a:lnTo>
                <a:lnTo>
                  <a:pt x="0" y="3079229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3939781"/>
            <a:ext cx="7560309" cy="3124835"/>
          </a:xfrm>
          <a:custGeom>
            <a:avLst/>
            <a:gdLst/>
            <a:ahLst/>
            <a:cxnLst/>
            <a:rect l="l" t="t" r="r" b="b"/>
            <a:pathLst>
              <a:path w="7560309" h="3124834">
                <a:moveTo>
                  <a:pt x="0" y="3124415"/>
                </a:moveTo>
                <a:lnTo>
                  <a:pt x="7559992" y="3124415"/>
                </a:lnTo>
                <a:lnTo>
                  <a:pt x="7559992" y="0"/>
                </a:lnTo>
                <a:lnTo>
                  <a:pt x="0" y="0"/>
                </a:lnTo>
                <a:lnTo>
                  <a:pt x="0" y="3124415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0" y="7352195"/>
            <a:ext cx="7560309" cy="3340100"/>
          </a:xfrm>
          <a:custGeom>
            <a:avLst/>
            <a:gdLst/>
            <a:ahLst/>
            <a:cxnLst/>
            <a:rect l="l" t="t" r="r" b="b"/>
            <a:pathLst>
              <a:path w="7560309" h="3340100">
                <a:moveTo>
                  <a:pt x="0" y="3339807"/>
                </a:moveTo>
                <a:lnTo>
                  <a:pt x="7559992" y="3339807"/>
                </a:lnTo>
                <a:lnTo>
                  <a:pt x="7559992" y="0"/>
                </a:lnTo>
                <a:lnTo>
                  <a:pt x="0" y="0"/>
                </a:lnTo>
                <a:lnTo>
                  <a:pt x="0" y="3339807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0" y="3651783"/>
            <a:ext cx="7560309" cy="288290"/>
          </a:xfrm>
          <a:custGeom>
            <a:avLst/>
            <a:gdLst/>
            <a:ahLst/>
            <a:cxnLst/>
            <a:rect l="l" t="t" r="r" b="b"/>
            <a:pathLst>
              <a:path w="7560309" h="288289">
                <a:moveTo>
                  <a:pt x="7559992" y="0"/>
                </a:moveTo>
                <a:lnTo>
                  <a:pt x="0" y="0"/>
                </a:lnTo>
                <a:lnTo>
                  <a:pt x="0" y="287997"/>
                </a:lnTo>
                <a:lnTo>
                  <a:pt x="7559992" y="287997"/>
                </a:lnTo>
                <a:lnTo>
                  <a:pt x="7559992" y="0"/>
                </a:lnTo>
                <a:close/>
              </a:path>
            </a:pathLst>
          </a:custGeom>
          <a:solidFill>
            <a:srgbClr val="7AC1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444500" y="3667160"/>
            <a:ext cx="469963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15" dirty="0">
                <a:solidFill>
                  <a:srgbClr val="FFFFFF"/>
                </a:solidFill>
                <a:latin typeface="Trebuchet MS"/>
                <a:cs typeface="Trebuchet MS"/>
              </a:rPr>
              <a:t>IN</a:t>
            </a:r>
            <a:r>
              <a:rPr sz="1500" b="1" spc="-30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ANT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5" dirty="0">
                <a:solidFill>
                  <a:srgbClr val="FFFFFF"/>
                </a:solidFill>
                <a:latin typeface="Trebuchet MS"/>
                <a:cs typeface="Trebuchet MS"/>
              </a:rPr>
              <a:t>FOOD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-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20" dirty="0">
                <a:solidFill>
                  <a:srgbClr val="FFFFFF"/>
                </a:solidFill>
                <a:latin typeface="Trebuchet MS"/>
                <a:cs typeface="Trebuchet MS"/>
              </a:rPr>
              <a:t>100%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1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65" dirty="0">
                <a:solidFill>
                  <a:srgbClr val="FFFFFF"/>
                </a:solidFill>
                <a:latin typeface="Trebuchet MS"/>
                <a:cs typeface="Trebuchet MS"/>
              </a:rPr>
              <a:t>Y</a:t>
            </a:r>
            <a:r>
              <a:rPr sz="1500" b="1" spc="-85" dirty="0">
                <a:solidFill>
                  <a:srgbClr val="FFFFFF"/>
                </a:solidFill>
                <a:latin typeface="Trebuchet MS"/>
                <a:cs typeface="Trebuchet MS"/>
              </a:rPr>
              <a:t>OGHU</a:t>
            </a:r>
            <a:r>
              <a:rPr sz="1500" b="1" spc="-114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200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20" dirty="0">
                <a:solidFill>
                  <a:srgbClr val="FFFFFF"/>
                </a:solidFill>
                <a:latin typeface="Trebuchet MS"/>
                <a:cs typeface="Trebuchet MS"/>
              </a:rPr>
              <a:t>SMO</a:t>
            </a:r>
            <a:r>
              <a:rPr sz="1500" b="1" spc="-95" dirty="0">
                <a:solidFill>
                  <a:srgbClr val="FFFFFF"/>
                </a:solidFill>
                <a:latin typeface="Trebuchet MS"/>
                <a:cs typeface="Trebuchet MS"/>
              </a:rPr>
              <a:t>O</a:t>
            </a:r>
            <a:r>
              <a:rPr sz="1500" b="1" spc="-105" dirty="0">
                <a:solidFill>
                  <a:srgbClr val="FFFFFF"/>
                </a:solidFill>
                <a:latin typeface="Trebuchet MS"/>
                <a:cs typeface="Trebuchet MS"/>
              </a:rPr>
              <a:t>THIE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200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ml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4009" y="572554"/>
                </a:lnTo>
                <a:lnTo>
                  <a:pt x="6984009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7AC1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2801" y="5062409"/>
            <a:ext cx="1738630" cy="1933575"/>
          </a:xfrm>
          <a:custGeom>
            <a:avLst/>
            <a:gdLst/>
            <a:ahLst/>
            <a:cxnLst/>
            <a:rect l="l" t="t" r="r" b="b"/>
            <a:pathLst>
              <a:path w="1738630" h="193357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61451"/>
                </a:lnTo>
                <a:lnTo>
                  <a:pt x="1124" y="1903074"/>
                </a:lnTo>
                <a:lnTo>
                  <a:pt x="8999" y="1924448"/>
                </a:lnTo>
                <a:lnTo>
                  <a:pt x="30373" y="1932323"/>
                </a:lnTo>
                <a:lnTo>
                  <a:pt x="71996" y="1933448"/>
                </a:lnTo>
                <a:lnTo>
                  <a:pt x="1666595" y="1933448"/>
                </a:lnTo>
                <a:lnTo>
                  <a:pt x="1708218" y="1932323"/>
                </a:lnTo>
                <a:lnTo>
                  <a:pt x="1729592" y="1924448"/>
                </a:lnTo>
                <a:lnTo>
                  <a:pt x="1737466" y="1903074"/>
                </a:lnTo>
                <a:lnTo>
                  <a:pt x="1738591" y="186145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379912" y="5145967"/>
            <a:ext cx="1353185" cy="482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algn="ctr">
              <a:lnSpc>
                <a:spcPct val="100000"/>
              </a:lnSpc>
              <a:spcBef>
                <a:spcPts val="100"/>
              </a:spcBef>
            </a:pPr>
            <a:r>
              <a:rPr sz="1000" b="1" spc="-50" dirty="0">
                <a:latin typeface="Trebuchet MS"/>
                <a:cs typeface="Trebuchet MS"/>
              </a:rPr>
              <a:t>FRUITY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SMO</a:t>
            </a:r>
            <a:r>
              <a:rPr sz="1000" b="1" spc="5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THIE  </a:t>
            </a:r>
            <a:r>
              <a:rPr sz="1000" b="1" spc="-10" dirty="0">
                <a:latin typeface="Trebuchet MS"/>
                <a:cs typeface="Trebuchet MS"/>
              </a:rPr>
              <a:t>100%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B</a:t>
            </a:r>
            <a:r>
              <a:rPr sz="1000" b="1" spc="5" dirty="0">
                <a:latin typeface="Trebuchet MS"/>
                <a:cs typeface="Trebuchet MS"/>
              </a:rPr>
              <a:t>ANANA 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73965" y="625789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RS043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200ml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105" dirty="0">
                          <a:latin typeface="Trebuchet MS"/>
                          <a:cs typeface="Trebuchet MS"/>
                        </a:rPr>
                        <a:t>16005118002893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1" name="object 11"/>
          <p:cNvGrpSpPr/>
          <p:nvPr/>
        </p:nvGrpSpPr>
        <p:grpSpPr>
          <a:xfrm>
            <a:off x="368934" y="4006672"/>
            <a:ext cx="1345565" cy="2089785"/>
            <a:chOff x="368934" y="4006672"/>
            <a:chExt cx="1345565" cy="2089785"/>
          </a:xfrm>
        </p:grpSpPr>
        <p:sp>
          <p:nvSpPr>
            <p:cNvPr id="12" name="object 12"/>
            <p:cNvSpPr/>
            <p:nvPr/>
          </p:nvSpPr>
          <p:spPr>
            <a:xfrm>
              <a:off x="792848" y="4027195"/>
              <a:ext cx="581025" cy="1076325"/>
            </a:xfrm>
            <a:custGeom>
              <a:avLst/>
              <a:gdLst/>
              <a:ahLst/>
              <a:cxnLst/>
              <a:rect l="l" t="t" r="r" b="b"/>
              <a:pathLst>
                <a:path w="581025" h="1076325">
                  <a:moveTo>
                    <a:pt x="581025" y="0"/>
                  </a:moveTo>
                  <a:lnTo>
                    <a:pt x="0" y="0"/>
                  </a:lnTo>
                  <a:lnTo>
                    <a:pt x="0" y="1076325"/>
                  </a:lnTo>
                  <a:lnTo>
                    <a:pt x="581025" y="1076325"/>
                  </a:lnTo>
                  <a:lnTo>
                    <a:pt x="581025" y="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32797" y="4006672"/>
              <a:ext cx="497482" cy="992301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368934" y="5700382"/>
              <a:ext cx="1345565" cy="396240"/>
            </a:xfrm>
            <a:custGeom>
              <a:avLst/>
              <a:gdLst/>
              <a:ahLst/>
              <a:cxnLst/>
              <a:rect l="l" t="t" r="r" b="b"/>
              <a:pathLst>
                <a:path w="1345564" h="396239">
                  <a:moveTo>
                    <a:pt x="1345361" y="0"/>
                  </a:moveTo>
                  <a:lnTo>
                    <a:pt x="0" y="0"/>
                  </a:lnTo>
                  <a:lnTo>
                    <a:pt x="0" y="395998"/>
                  </a:lnTo>
                  <a:lnTo>
                    <a:pt x="1345361" y="395998"/>
                  </a:lnTo>
                  <a:lnTo>
                    <a:pt x="13453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85343" y="5700382"/>
              <a:ext cx="1313180" cy="342900"/>
            </a:xfrm>
            <a:custGeom>
              <a:avLst/>
              <a:gdLst/>
              <a:ahLst/>
              <a:cxnLst/>
              <a:rect l="l" t="t" r="r" b="b"/>
              <a:pathLst>
                <a:path w="1313180" h="342900">
                  <a:moveTo>
                    <a:pt x="51689" y="309308"/>
                  </a:moveTo>
                  <a:lnTo>
                    <a:pt x="49415" y="303517"/>
                  </a:lnTo>
                  <a:lnTo>
                    <a:pt x="47193" y="301244"/>
                  </a:lnTo>
                  <a:lnTo>
                    <a:pt x="40652" y="294538"/>
                  </a:lnTo>
                  <a:lnTo>
                    <a:pt x="40652" y="311759"/>
                  </a:lnTo>
                  <a:lnTo>
                    <a:pt x="40601" y="321551"/>
                  </a:lnTo>
                  <a:lnTo>
                    <a:pt x="39370" y="325348"/>
                  </a:lnTo>
                  <a:lnTo>
                    <a:pt x="34239" y="331038"/>
                  </a:lnTo>
                  <a:lnTo>
                    <a:pt x="30657" y="332473"/>
                  </a:lnTo>
                  <a:lnTo>
                    <a:pt x="21475" y="332473"/>
                  </a:lnTo>
                  <a:lnTo>
                    <a:pt x="17805" y="331038"/>
                  </a:lnTo>
                  <a:lnTo>
                    <a:pt x="12369" y="325348"/>
                  </a:lnTo>
                  <a:lnTo>
                    <a:pt x="11036" y="321551"/>
                  </a:lnTo>
                  <a:lnTo>
                    <a:pt x="11137" y="311759"/>
                  </a:lnTo>
                  <a:lnTo>
                    <a:pt x="40652" y="311759"/>
                  </a:lnTo>
                  <a:lnTo>
                    <a:pt x="40652" y="294538"/>
                  </a:lnTo>
                  <a:lnTo>
                    <a:pt x="40373" y="294246"/>
                  </a:lnTo>
                  <a:lnTo>
                    <a:pt x="39090" y="293725"/>
                  </a:lnTo>
                  <a:lnTo>
                    <a:pt x="34709" y="291947"/>
                  </a:lnTo>
                  <a:lnTo>
                    <a:pt x="26250" y="291947"/>
                  </a:lnTo>
                  <a:lnTo>
                    <a:pt x="24638" y="292074"/>
                  </a:lnTo>
                  <a:lnTo>
                    <a:pt x="21463" y="292696"/>
                  </a:lnTo>
                  <a:lnTo>
                    <a:pt x="19913" y="293141"/>
                  </a:lnTo>
                  <a:lnTo>
                    <a:pt x="18389" y="293725"/>
                  </a:lnTo>
                  <a:lnTo>
                    <a:pt x="22733" y="287553"/>
                  </a:lnTo>
                  <a:lnTo>
                    <a:pt x="27051" y="282041"/>
                  </a:lnTo>
                  <a:lnTo>
                    <a:pt x="35585" y="272415"/>
                  </a:lnTo>
                  <a:lnTo>
                    <a:pt x="40081" y="267919"/>
                  </a:lnTo>
                  <a:lnTo>
                    <a:pt x="44831" y="263779"/>
                  </a:lnTo>
                  <a:lnTo>
                    <a:pt x="30835" y="263779"/>
                  </a:lnTo>
                  <a:lnTo>
                    <a:pt x="2501" y="299491"/>
                  </a:lnTo>
                  <a:lnTo>
                    <a:pt x="0" y="307530"/>
                  </a:lnTo>
                  <a:lnTo>
                    <a:pt x="0" y="323342"/>
                  </a:lnTo>
                  <a:lnTo>
                    <a:pt x="2374" y="329857"/>
                  </a:lnTo>
                  <a:lnTo>
                    <a:pt x="11861" y="339598"/>
                  </a:lnTo>
                  <a:lnTo>
                    <a:pt x="18186" y="342023"/>
                  </a:lnTo>
                  <a:lnTo>
                    <a:pt x="33680" y="342023"/>
                  </a:lnTo>
                  <a:lnTo>
                    <a:pt x="39827" y="339636"/>
                  </a:lnTo>
                  <a:lnTo>
                    <a:pt x="46964" y="332473"/>
                  </a:lnTo>
                  <a:lnTo>
                    <a:pt x="49314" y="330111"/>
                  </a:lnTo>
                  <a:lnTo>
                    <a:pt x="51689" y="323913"/>
                  </a:lnTo>
                  <a:lnTo>
                    <a:pt x="51689" y="309308"/>
                  </a:lnTo>
                  <a:close/>
                </a:path>
                <a:path w="1313180" h="342900">
                  <a:moveTo>
                    <a:pt x="88595" y="0"/>
                  </a:moveTo>
                  <a:lnTo>
                    <a:pt x="78549" y="0"/>
                  </a:lnTo>
                  <a:lnTo>
                    <a:pt x="78549" y="323799"/>
                  </a:lnTo>
                  <a:lnTo>
                    <a:pt x="88595" y="323799"/>
                  </a:lnTo>
                  <a:lnTo>
                    <a:pt x="88595" y="0"/>
                  </a:lnTo>
                  <a:close/>
                </a:path>
                <a:path w="1313180" h="342900">
                  <a:moveTo>
                    <a:pt x="112356" y="0"/>
                  </a:moveTo>
                  <a:lnTo>
                    <a:pt x="103225" y="0"/>
                  </a:lnTo>
                  <a:lnTo>
                    <a:pt x="103225" y="323799"/>
                  </a:lnTo>
                  <a:lnTo>
                    <a:pt x="112356" y="323799"/>
                  </a:lnTo>
                  <a:lnTo>
                    <a:pt x="112356" y="0"/>
                  </a:lnTo>
                  <a:close/>
                </a:path>
                <a:path w="1313180" h="342900">
                  <a:moveTo>
                    <a:pt x="173609" y="0"/>
                  </a:moveTo>
                  <a:lnTo>
                    <a:pt x="151650" y="0"/>
                  </a:lnTo>
                  <a:lnTo>
                    <a:pt x="151650" y="250685"/>
                  </a:lnTo>
                  <a:lnTo>
                    <a:pt x="173609" y="250685"/>
                  </a:lnTo>
                  <a:lnTo>
                    <a:pt x="173609" y="0"/>
                  </a:lnTo>
                  <a:close/>
                </a:path>
                <a:path w="1313180" h="342900">
                  <a:moveTo>
                    <a:pt x="184188" y="293776"/>
                  </a:moveTo>
                  <a:lnTo>
                    <a:pt x="183515" y="286232"/>
                  </a:lnTo>
                  <a:lnTo>
                    <a:pt x="180797" y="274256"/>
                  </a:lnTo>
                  <a:lnTo>
                    <a:pt x="179768" y="272097"/>
                  </a:lnTo>
                  <a:lnTo>
                    <a:pt x="178816" y="270065"/>
                  </a:lnTo>
                  <a:lnTo>
                    <a:pt x="176187" y="267576"/>
                  </a:lnTo>
                  <a:lnTo>
                    <a:pt x="174675" y="266115"/>
                  </a:lnTo>
                  <a:lnTo>
                    <a:pt x="173113" y="265353"/>
                  </a:lnTo>
                  <a:lnTo>
                    <a:pt x="173113" y="311416"/>
                  </a:lnTo>
                  <a:lnTo>
                    <a:pt x="172872" y="316445"/>
                  </a:lnTo>
                  <a:lnTo>
                    <a:pt x="165798" y="332193"/>
                  </a:lnTo>
                  <a:lnTo>
                    <a:pt x="164172" y="332625"/>
                  </a:lnTo>
                  <a:lnTo>
                    <a:pt x="161683" y="332828"/>
                  </a:lnTo>
                  <a:lnTo>
                    <a:pt x="154038" y="332828"/>
                  </a:lnTo>
                  <a:lnTo>
                    <a:pt x="151155" y="332511"/>
                  </a:lnTo>
                  <a:lnTo>
                    <a:pt x="148056" y="331177"/>
                  </a:lnTo>
                  <a:lnTo>
                    <a:pt x="146939" y="329946"/>
                  </a:lnTo>
                  <a:lnTo>
                    <a:pt x="146227" y="328180"/>
                  </a:lnTo>
                  <a:lnTo>
                    <a:pt x="145300" y="326097"/>
                  </a:lnTo>
                  <a:lnTo>
                    <a:pt x="144640" y="322922"/>
                  </a:lnTo>
                  <a:lnTo>
                    <a:pt x="143751" y="314299"/>
                  </a:lnTo>
                  <a:lnTo>
                    <a:pt x="143624" y="311416"/>
                  </a:lnTo>
                  <a:lnTo>
                    <a:pt x="143611" y="293776"/>
                  </a:lnTo>
                  <a:lnTo>
                    <a:pt x="143789" y="289763"/>
                  </a:lnTo>
                  <a:lnTo>
                    <a:pt x="144348" y="285407"/>
                  </a:lnTo>
                  <a:lnTo>
                    <a:pt x="144881" y="280949"/>
                  </a:lnTo>
                  <a:lnTo>
                    <a:pt x="154660" y="272097"/>
                  </a:lnTo>
                  <a:lnTo>
                    <a:pt x="162026" y="272097"/>
                  </a:lnTo>
                  <a:lnTo>
                    <a:pt x="173113" y="311416"/>
                  </a:lnTo>
                  <a:lnTo>
                    <a:pt x="173113" y="265353"/>
                  </a:lnTo>
                  <a:lnTo>
                    <a:pt x="172415" y="264998"/>
                  </a:lnTo>
                  <a:lnTo>
                    <a:pt x="166458" y="263525"/>
                  </a:lnTo>
                  <a:lnTo>
                    <a:pt x="162737" y="263156"/>
                  </a:lnTo>
                  <a:lnTo>
                    <a:pt x="153263" y="263156"/>
                  </a:lnTo>
                  <a:lnTo>
                    <a:pt x="132537" y="311416"/>
                  </a:lnTo>
                  <a:lnTo>
                    <a:pt x="133083" y="318084"/>
                  </a:lnTo>
                  <a:lnTo>
                    <a:pt x="153263" y="342277"/>
                  </a:lnTo>
                  <a:lnTo>
                    <a:pt x="163322" y="342277"/>
                  </a:lnTo>
                  <a:lnTo>
                    <a:pt x="179971" y="332828"/>
                  </a:lnTo>
                  <a:lnTo>
                    <a:pt x="181317" y="329577"/>
                  </a:lnTo>
                  <a:lnTo>
                    <a:pt x="182448" y="324015"/>
                  </a:lnTo>
                  <a:lnTo>
                    <a:pt x="183616" y="318490"/>
                  </a:lnTo>
                  <a:lnTo>
                    <a:pt x="184188" y="311416"/>
                  </a:lnTo>
                  <a:lnTo>
                    <a:pt x="184188" y="293776"/>
                  </a:lnTo>
                  <a:close/>
                </a:path>
                <a:path w="1313180" h="342900">
                  <a:moveTo>
                    <a:pt x="198259" y="0"/>
                  </a:moveTo>
                  <a:lnTo>
                    <a:pt x="189115" y="0"/>
                  </a:lnTo>
                  <a:lnTo>
                    <a:pt x="189115" y="250685"/>
                  </a:lnTo>
                  <a:lnTo>
                    <a:pt x="198259" y="250685"/>
                  </a:lnTo>
                  <a:lnTo>
                    <a:pt x="198259" y="0"/>
                  </a:lnTo>
                  <a:close/>
                </a:path>
                <a:path w="1313180" h="342900">
                  <a:moveTo>
                    <a:pt x="222021" y="0"/>
                  </a:moveTo>
                  <a:lnTo>
                    <a:pt x="212877" y="0"/>
                  </a:lnTo>
                  <a:lnTo>
                    <a:pt x="212877" y="250685"/>
                  </a:lnTo>
                  <a:lnTo>
                    <a:pt x="222021" y="250685"/>
                  </a:lnTo>
                  <a:lnTo>
                    <a:pt x="222021" y="0"/>
                  </a:lnTo>
                  <a:close/>
                </a:path>
                <a:path w="1313180" h="342900">
                  <a:moveTo>
                    <a:pt x="269176" y="293776"/>
                  </a:moveTo>
                  <a:lnTo>
                    <a:pt x="261162" y="267576"/>
                  </a:lnTo>
                  <a:lnTo>
                    <a:pt x="259664" y="266115"/>
                  </a:lnTo>
                  <a:lnTo>
                    <a:pt x="258102" y="265353"/>
                  </a:lnTo>
                  <a:lnTo>
                    <a:pt x="258102" y="311416"/>
                  </a:lnTo>
                  <a:lnTo>
                    <a:pt x="257835" y="316445"/>
                  </a:lnTo>
                  <a:lnTo>
                    <a:pt x="246672" y="332828"/>
                  </a:lnTo>
                  <a:lnTo>
                    <a:pt x="239026" y="332828"/>
                  </a:lnTo>
                  <a:lnTo>
                    <a:pt x="236131" y="332511"/>
                  </a:lnTo>
                  <a:lnTo>
                    <a:pt x="233045" y="331177"/>
                  </a:lnTo>
                  <a:lnTo>
                    <a:pt x="231927" y="329946"/>
                  </a:lnTo>
                  <a:lnTo>
                    <a:pt x="231216" y="328180"/>
                  </a:lnTo>
                  <a:lnTo>
                    <a:pt x="230301" y="326097"/>
                  </a:lnTo>
                  <a:lnTo>
                    <a:pt x="228612" y="293776"/>
                  </a:lnTo>
                  <a:lnTo>
                    <a:pt x="228790" y="289763"/>
                  </a:lnTo>
                  <a:lnTo>
                    <a:pt x="239636" y="272097"/>
                  </a:lnTo>
                  <a:lnTo>
                    <a:pt x="247015" y="272097"/>
                  </a:lnTo>
                  <a:lnTo>
                    <a:pt x="258102" y="311416"/>
                  </a:lnTo>
                  <a:lnTo>
                    <a:pt x="258102" y="265353"/>
                  </a:lnTo>
                  <a:lnTo>
                    <a:pt x="257390" y="264998"/>
                  </a:lnTo>
                  <a:lnTo>
                    <a:pt x="251447" y="263525"/>
                  </a:lnTo>
                  <a:lnTo>
                    <a:pt x="247726" y="263156"/>
                  </a:lnTo>
                  <a:lnTo>
                    <a:pt x="238264" y="263156"/>
                  </a:lnTo>
                  <a:lnTo>
                    <a:pt x="217525" y="311416"/>
                  </a:lnTo>
                  <a:lnTo>
                    <a:pt x="218071" y="318084"/>
                  </a:lnTo>
                  <a:lnTo>
                    <a:pt x="238264" y="342277"/>
                  </a:lnTo>
                  <a:lnTo>
                    <a:pt x="248310" y="342277"/>
                  </a:lnTo>
                  <a:lnTo>
                    <a:pt x="267487" y="323786"/>
                  </a:lnTo>
                  <a:lnTo>
                    <a:pt x="268579" y="318604"/>
                  </a:lnTo>
                  <a:lnTo>
                    <a:pt x="268643" y="318084"/>
                  </a:lnTo>
                  <a:lnTo>
                    <a:pt x="269176" y="311416"/>
                  </a:lnTo>
                  <a:lnTo>
                    <a:pt x="269176" y="293776"/>
                  </a:lnTo>
                  <a:close/>
                </a:path>
                <a:path w="1313180" h="342900">
                  <a:moveTo>
                    <a:pt x="283235" y="0"/>
                  </a:moveTo>
                  <a:lnTo>
                    <a:pt x="249428" y="0"/>
                  </a:lnTo>
                  <a:lnTo>
                    <a:pt x="249428" y="250685"/>
                  </a:lnTo>
                  <a:lnTo>
                    <a:pt x="283235" y="250685"/>
                  </a:lnTo>
                  <a:lnTo>
                    <a:pt x="283235" y="0"/>
                  </a:lnTo>
                  <a:close/>
                </a:path>
                <a:path w="1313180" h="342900">
                  <a:moveTo>
                    <a:pt x="331673" y="0"/>
                  </a:moveTo>
                  <a:lnTo>
                    <a:pt x="298767" y="0"/>
                  </a:lnTo>
                  <a:lnTo>
                    <a:pt x="298767" y="250685"/>
                  </a:lnTo>
                  <a:lnTo>
                    <a:pt x="331673" y="250685"/>
                  </a:lnTo>
                  <a:lnTo>
                    <a:pt x="331673" y="0"/>
                  </a:lnTo>
                  <a:close/>
                </a:path>
                <a:path w="1313180" h="342900">
                  <a:moveTo>
                    <a:pt x="350240" y="306781"/>
                  </a:moveTo>
                  <a:lnTo>
                    <a:pt x="347738" y="300837"/>
                  </a:lnTo>
                  <a:lnTo>
                    <a:pt x="337731" y="291668"/>
                  </a:lnTo>
                  <a:lnTo>
                    <a:pt x="331279" y="289369"/>
                  </a:lnTo>
                  <a:lnTo>
                    <a:pt x="318160" y="289496"/>
                  </a:lnTo>
                  <a:lnTo>
                    <a:pt x="318998" y="273583"/>
                  </a:lnTo>
                  <a:lnTo>
                    <a:pt x="347903" y="273583"/>
                  </a:lnTo>
                  <a:lnTo>
                    <a:pt x="347903" y="264388"/>
                  </a:lnTo>
                  <a:lnTo>
                    <a:pt x="309460" y="264388"/>
                  </a:lnTo>
                  <a:lnTo>
                    <a:pt x="307022" y="299656"/>
                  </a:lnTo>
                  <a:lnTo>
                    <a:pt x="316534" y="298627"/>
                  </a:lnTo>
                  <a:lnTo>
                    <a:pt x="325920" y="298551"/>
                  </a:lnTo>
                  <a:lnTo>
                    <a:pt x="330644" y="299885"/>
                  </a:lnTo>
                  <a:lnTo>
                    <a:pt x="337502" y="305231"/>
                  </a:lnTo>
                  <a:lnTo>
                    <a:pt x="339217" y="308864"/>
                  </a:lnTo>
                  <a:lnTo>
                    <a:pt x="339217" y="319532"/>
                  </a:lnTo>
                  <a:lnTo>
                    <a:pt x="336727" y="324231"/>
                  </a:lnTo>
                  <a:lnTo>
                    <a:pt x="326809" y="330923"/>
                  </a:lnTo>
                  <a:lnTo>
                    <a:pt x="319824" y="332600"/>
                  </a:lnTo>
                  <a:lnTo>
                    <a:pt x="310819" y="332600"/>
                  </a:lnTo>
                  <a:lnTo>
                    <a:pt x="306768" y="332473"/>
                  </a:lnTo>
                  <a:lnTo>
                    <a:pt x="306768" y="342023"/>
                  </a:lnTo>
                  <a:lnTo>
                    <a:pt x="309689" y="342023"/>
                  </a:lnTo>
                  <a:lnTo>
                    <a:pt x="318693" y="341553"/>
                  </a:lnTo>
                  <a:lnTo>
                    <a:pt x="350240" y="322783"/>
                  </a:lnTo>
                  <a:lnTo>
                    <a:pt x="350240" y="306781"/>
                  </a:lnTo>
                  <a:close/>
                </a:path>
                <a:path w="1313180" h="342900">
                  <a:moveTo>
                    <a:pt x="368223" y="0"/>
                  </a:moveTo>
                  <a:lnTo>
                    <a:pt x="359092" y="0"/>
                  </a:lnTo>
                  <a:lnTo>
                    <a:pt x="359092" y="250685"/>
                  </a:lnTo>
                  <a:lnTo>
                    <a:pt x="368223" y="250685"/>
                  </a:lnTo>
                  <a:lnTo>
                    <a:pt x="368223" y="0"/>
                  </a:lnTo>
                  <a:close/>
                </a:path>
                <a:path w="1313180" h="342900">
                  <a:moveTo>
                    <a:pt x="404774" y="0"/>
                  </a:moveTo>
                  <a:lnTo>
                    <a:pt x="383768" y="0"/>
                  </a:lnTo>
                  <a:lnTo>
                    <a:pt x="383768" y="250685"/>
                  </a:lnTo>
                  <a:lnTo>
                    <a:pt x="404774" y="250685"/>
                  </a:lnTo>
                  <a:lnTo>
                    <a:pt x="404774" y="0"/>
                  </a:lnTo>
                  <a:close/>
                </a:path>
                <a:path w="1313180" h="342900">
                  <a:moveTo>
                    <a:pt x="424637" y="264388"/>
                  </a:moveTo>
                  <a:lnTo>
                    <a:pt x="412991" y="264388"/>
                  </a:lnTo>
                  <a:lnTo>
                    <a:pt x="394881" y="279349"/>
                  </a:lnTo>
                  <a:lnTo>
                    <a:pt x="394881" y="292925"/>
                  </a:lnTo>
                  <a:lnTo>
                    <a:pt x="413499" y="276656"/>
                  </a:lnTo>
                  <a:lnTo>
                    <a:pt x="413499" y="341172"/>
                  </a:lnTo>
                  <a:lnTo>
                    <a:pt x="424637" y="341172"/>
                  </a:lnTo>
                  <a:lnTo>
                    <a:pt x="424637" y="264388"/>
                  </a:lnTo>
                  <a:close/>
                </a:path>
                <a:path w="1313180" h="342900">
                  <a:moveTo>
                    <a:pt x="454126" y="0"/>
                  </a:moveTo>
                  <a:lnTo>
                    <a:pt x="432193" y="0"/>
                  </a:lnTo>
                  <a:lnTo>
                    <a:pt x="432193" y="250685"/>
                  </a:lnTo>
                  <a:lnTo>
                    <a:pt x="454126" y="250685"/>
                  </a:lnTo>
                  <a:lnTo>
                    <a:pt x="454126" y="0"/>
                  </a:lnTo>
                  <a:close/>
                </a:path>
                <a:path w="1313180" h="342900">
                  <a:moveTo>
                    <a:pt x="502577" y="0"/>
                  </a:moveTo>
                  <a:lnTo>
                    <a:pt x="481558" y="0"/>
                  </a:lnTo>
                  <a:lnTo>
                    <a:pt x="481558" y="250685"/>
                  </a:lnTo>
                  <a:lnTo>
                    <a:pt x="502577" y="250685"/>
                  </a:lnTo>
                  <a:lnTo>
                    <a:pt x="502577" y="0"/>
                  </a:lnTo>
                  <a:close/>
                </a:path>
                <a:path w="1313180" h="342900">
                  <a:moveTo>
                    <a:pt x="509625" y="264388"/>
                  </a:moveTo>
                  <a:lnTo>
                    <a:pt x="497967" y="264388"/>
                  </a:lnTo>
                  <a:lnTo>
                    <a:pt x="479869" y="279349"/>
                  </a:lnTo>
                  <a:lnTo>
                    <a:pt x="479869" y="292925"/>
                  </a:lnTo>
                  <a:lnTo>
                    <a:pt x="498475" y="276656"/>
                  </a:lnTo>
                  <a:lnTo>
                    <a:pt x="498475" y="341172"/>
                  </a:lnTo>
                  <a:lnTo>
                    <a:pt x="509625" y="341172"/>
                  </a:lnTo>
                  <a:lnTo>
                    <a:pt x="509625" y="264388"/>
                  </a:lnTo>
                  <a:close/>
                </a:path>
                <a:path w="1313180" h="342900">
                  <a:moveTo>
                    <a:pt x="539140" y="0"/>
                  </a:moveTo>
                  <a:lnTo>
                    <a:pt x="529983" y="0"/>
                  </a:lnTo>
                  <a:lnTo>
                    <a:pt x="529983" y="250685"/>
                  </a:lnTo>
                  <a:lnTo>
                    <a:pt x="539140" y="250685"/>
                  </a:lnTo>
                  <a:lnTo>
                    <a:pt x="539140" y="0"/>
                  </a:lnTo>
                  <a:close/>
                </a:path>
                <a:path w="1313180" h="342900">
                  <a:moveTo>
                    <a:pt x="575665" y="0"/>
                  </a:moveTo>
                  <a:lnTo>
                    <a:pt x="554659" y="0"/>
                  </a:lnTo>
                  <a:lnTo>
                    <a:pt x="554659" y="250685"/>
                  </a:lnTo>
                  <a:lnTo>
                    <a:pt x="575665" y="250685"/>
                  </a:lnTo>
                  <a:lnTo>
                    <a:pt x="575665" y="0"/>
                  </a:lnTo>
                  <a:close/>
                </a:path>
                <a:path w="1313180" h="342900">
                  <a:moveTo>
                    <a:pt x="610031" y="327990"/>
                  </a:moveTo>
                  <a:lnTo>
                    <a:pt x="599008" y="301028"/>
                  </a:lnTo>
                  <a:lnTo>
                    <a:pt x="599008" y="324142"/>
                  </a:lnTo>
                  <a:lnTo>
                    <a:pt x="597712" y="327202"/>
                  </a:lnTo>
                  <a:lnTo>
                    <a:pt x="592480" y="331711"/>
                  </a:lnTo>
                  <a:lnTo>
                    <a:pt x="588822" y="332828"/>
                  </a:lnTo>
                  <a:lnTo>
                    <a:pt x="579551" y="332828"/>
                  </a:lnTo>
                  <a:lnTo>
                    <a:pt x="575919" y="331711"/>
                  </a:lnTo>
                  <a:lnTo>
                    <a:pt x="570699" y="327202"/>
                  </a:lnTo>
                  <a:lnTo>
                    <a:pt x="569366" y="324142"/>
                  </a:lnTo>
                  <a:lnTo>
                    <a:pt x="569366" y="316814"/>
                  </a:lnTo>
                  <a:lnTo>
                    <a:pt x="570509" y="313855"/>
                  </a:lnTo>
                  <a:lnTo>
                    <a:pt x="572782" y="311340"/>
                  </a:lnTo>
                  <a:lnTo>
                    <a:pt x="575005" y="308825"/>
                  </a:lnTo>
                  <a:lnTo>
                    <a:pt x="578815" y="306324"/>
                  </a:lnTo>
                  <a:lnTo>
                    <a:pt x="584174" y="303809"/>
                  </a:lnTo>
                  <a:lnTo>
                    <a:pt x="589572" y="306324"/>
                  </a:lnTo>
                  <a:lnTo>
                    <a:pt x="593394" y="308825"/>
                  </a:lnTo>
                  <a:lnTo>
                    <a:pt x="595617" y="311365"/>
                  </a:lnTo>
                  <a:lnTo>
                    <a:pt x="597890" y="313893"/>
                  </a:lnTo>
                  <a:lnTo>
                    <a:pt x="598995" y="316814"/>
                  </a:lnTo>
                  <a:lnTo>
                    <a:pt x="599008" y="324142"/>
                  </a:lnTo>
                  <a:lnTo>
                    <a:pt x="599008" y="301028"/>
                  </a:lnTo>
                  <a:lnTo>
                    <a:pt x="593966" y="298297"/>
                  </a:lnTo>
                  <a:lnTo>
                    <a:pt x="598170" y="295668"/>
                  </a:lnTo>
                  <a:lnTo>
                    <a:pt x="601116" y="293027"/>
                  </a:lnTo>
                  <a:lnTo>
                    <a:pt x="601281" y="292874"/>
                  </a:lnTo>
                  <a:lnTo>
                    <a:pt x="603427" y="289674"/>
                  </a:lnTo>
                  <a:lnTo>
                    <a:pt x="605345" y="286893"/>
                  </a:lnTo>
                  <a:lnTo>
                    <a:pt x="606285" y="283857"/>
                  </a:lnTo>
                  <a:lnTo>
                    <a:pt x="606361" y="275005"/>
                  </a:lnTo>
                  <a:lnTo>
                    <a:pt x="605116" y="272465"/>
                  </a:lnTo>
                  <a:lnTo>
                    <a:pt x="604367" y="270954"/>
                  </a:lnTo>
                  <a:lnTo>
                    <a:pt x="596341" y="264820"/>
                  </a:lnTo>
                  <a:lnTo>
                    <a:pt x="595782" y="264668"/>
                  </a:lnTo>
                  <a:lnTo>
                    <a:pt x="595782" y="278345"/>
                  </a:lnTo>
                  <a:lnTo>
                    <a:pt x="595718" y="283629"/>
                  </a:lnTo>
                  <a:lnTo>
                    <a:pt x="594829" y="285559"/>
                  </a:lnTo>
                  <a:lnTo>
                    <a:pt x="590791" y="289674"/>
                  </a:lnTo>
                  <a:lnTo>
                    <a:pt x="587895" y="291477"/>
                  </a:lnTo>
                  <a:lnTo>
                    <a:pt x="584174" y="293027"/>
                  </a:lnTo>
                  <a:lnTo>
                    <a:pt x="580428" y="291528"/>
                  </a:lnTo>
                  <a:lnTo>
                    <a:pt x="577545" y="289737"/>
                  </a:lnTo>
                  <a:lnTo>
                    <a:pt x="573570" y="285623"/>
                  </a:lnTo>
                  <a:lnTo>
                    <a:pt x="572668" y="283629"/>
                  </a:lnTo>
                  <a:lnTo>
                    <a:pt x="572554" y="278345"/>
                  </a:lnTo>
                  <a:lnTo>
                    <a:pt x="573595" y="276301"/>
                  </a:lnTo>
                  <a:lnTo>
                    <a:pt x="577786" y="273240"/>
                  </a:lnTo>
                  <a:lnTo>
                    <a:pt x="580631" y="272465"/>
                  </a:lnTo>
                  <a:lnTo>
                    <a:pt x="587870" y="272465"/>
                  </a:lnTo>
                  <a:lnTo>
                    <a:pt x="590753" y="273240"/>
                  </a:lnTo>
                  <a:lnTo>
                    <a:pt x="594817" y="276301"/>
                  </a:lnTo>
                  <a:lnTo>
                    <a:pt x="595782" y="278345"/>
                  </a:lnTo>
                  <a:lnTo>
                    <a:pt x="595782" y="264668"/>
                  </a:lnTo>
                  <a:lnTo>
                    <a:pt x="590956" y="263283"/>
                  </a:lnTo>
                  <a:lnTo>
                    <a:pt x="577380" y="263283"/>
                  </a:lnTo>
                  <a:lnTo>
                    <a:pt x="572008" y="264858"/>
                  </a:lnTo>
                  <a:lnTo>
                    <a:pt x="564032" y="271106"/>
                  </a:lnTo>
                  <a:lnTo>
                    <a:pt x="562038" y="275310"/>
                  </a:lnTo>
                  <a:lnTo>
                    <a:pt x="562038" y="283857"/>
                  </a:lnTo>
                  <a:lnTo>
                    <a:pt x="563054" y="286994"/>
                  </a:lnTo>
                  <a:lnTo>
                    <a:pt x="567169" y="292900"/>
                  </a:lnTo>
                  <a:lnTo>
                    <a:pt x="570280" y="295668"/>
                  </a:lnTo>
                  <a:lnTo>
                    <a:pt x="574421" y="298297"/>
                  </a:lnTo>
                  <a:lnTo>
                    <a:pt x="568680" y="301434"/>
                  </a:lnTo>
                  <a:lnTo>
                    <a:pt x="564616" y="304711"/>
                  </a:lnTo>
                  <a:lnTo>
                    <a:pt x="559600" y="311696"/>
                  </a:lnTo>
                  <a:lnTo>
                    <a:pt x="558368" y="315836"/>
                  </a:lnTo>
                  <a:lnTo>
                    <a:pt x="558368" y="327469"/>
                  </a:lnTo>
                  <a:lnTo>
                    <a:pt x="560616" y="332790"/>
                  </a:lnTo>
                  <a:lnTo>
                    <a:pt x="569607" y="340360"/>
                  </a:lnTo>
                  <a:lnTo>
                    <a:pt x="575970" y="342265"/>
                  </a:lnTo>
                  <a:lnTo>
                    <a:pt x="592404" y="342265"/>
                  </a:lnTo>
                  <a:lnTo>
                    <a:pt x="598792" y="340448"/>
                  </a:lnTo>
                  <a:lnTo>
                    <a:pt x="607783" y="333146"/>
                  </a:lnTo>
                  <a:lnTo>
                    <a:pt x="607923" y="332828"/>
                  </a:lnTo>
                  <a:lnTo>
                    <a:pt x="610031" y="327990"/>
                  </a:lnTo>
                  <a:close/>
                </a:path>
                <a:path w="1313180" h="342900">
                  <a:moveTo>
                    <a:pt x="624103" y="0"/>
                  </a:moveTo>
                  <a:lnTo>
                    <a:pt x="590296" y="0"/>
                  </a:lnTo>
                  <a:lnTo>
                    <a:pt x="590296" y="250685"/>
                  </a:lnTo>
                  <a:lnTo>
                    <a:pt x="624103" y="250685"/>
                  </a:lnTo>
                  <a:lnTo>
                    <a:pt x="624103" y="0"/>
                  </a:lnTo>
                  <a:close/>
                </a:path>
                <a:path w="1313180" h="342900">
                  <a:moveTo>
                    <a:pt x="648792" y="0"/>
                  </a:moveTo>
                  <a:lnTo>
                    <a:pt x="639648" y="0"/>
                  </a:lnTo>
                  <a:lnTo>
                    <a:pt x="639648" y="323799"/>
                  </a:lnTo>
                  <a:lnTo>
                    <a:pt x="648792" y="323799"/>
                  </a:lnTo>
                  <a:lnTo>
                    <a:pt x="648792" y="0"/>
                  </a:lnTo>
                  <a:close/>
                </a:path>
                <a:path w="1313180" h="342900">
                  <a:moveTo>
                    <a:pt x="672528" y="0"/>
                  </a:moveTo>
                  <a:lnTo>
                    <a:pt x="663409" y="0"/>
                  </a:lnTo>
                  <a:lnTo>
                    <a:pt x="663409" y="323799"/>
                  </a:lnTo>
                  <a:lnTo>
                    <a:pt x="672528" y="323799"/>
                  </a:lnTo>
                  <a:lnTo>
                    <a:pt x="672528" y="0"/>
                  </a:lnTo>
                  <a:close/>
                </a:path>
                <a:path w="1313180" h="342900">
                  <a:moveTo>
                    <a:pt x="721880" y="0"/>
                  </a:moveTo>
                  <a:lnTo>
                    <a:pt x="688073" y="0"/>
                  </a:lnTo>
                  <a:lnTo>
                    <a:pt x="688073" y="250685"/>
                  </a:lnTo>
                  <a:lnTo>
                    <a:pt x="721880" y="250685"/>
                  </a:lnTo>
                  <a:lnTo>
                    <a:pt x="721880" y="0"/>
                  </a:lnTo>
                  <a:close/>
                </a:path>
                <a:path w="1313180" h="342900">
                  <a:moveTo>
                    <a:pt x="744372" y="293776"/>
                  </a:moveTo>
                  <a:lnTo>
                    <a:pt x="736358" y="267576"/>
                  </a:lnTo>
                  <a:lnTo>
                    <a:pt x="734860" y="266115"/>
                  </a:lnTo>
                  <a:lnTo>
                    <a:pt x="733298" y="265353"/>
                  </a:lnTo>
                  <a:lnTo>
                    <a:pt x="733298" y="311416"/>
                  </a:lnTo>
                  <a:lnTo>
                    <a:pt x="733044" y="316445"/>
                  </a:lnTo>
                  <a:lnTo>
                    <a:pt x="721868" y="332828"/>
                  </a:lnTo>
                  <a:lnTo>
                    <a:pt x="714222" y="332828"/>
                  </a:lnTo>
                  <a:lnTo>
                    <a:pt x="711314" y="332511"/>
                  </a:lnTo>
                  <a:lnTo>
                    <a:pt x="708240" y="331177"/>
                  </a:lnTo>
                  <a:lnTo>
                    <a:pt x="707123" y="329946"/>
                  </a:lnTo>
                  <a:lnTo>
                    <a:pt x="706412" y="328180"/>
                  </a:lnTo>
                  <a:lnTo>
                    <a:pt x="705485" y="326097"/>
                  </a:lnTo>
                  <a:lnTo>
                    <a:pt x="703808" y="293776"/>
                  </a:lnTo>
                  <a:lnTo>
                    <a:pt x="703986" y="289763"/>
                  </a:lnTo>
                  <a:lnTo>
                    <a:pt x="714832" y="272097"/>
                  </a:lnTo>
                  <a:lnTo>
                    <a:pt x="722210" y="272097"/>
                  </a:lnTo>
                  <a:lnTo>
                    <a:pt x="733298" y="311416"/>
                  </a:lnTo>
                  <a:lnTo>
                    <a:pt x="733298" y="265353"/>
                  </a:lnTo>
                  <a:lnTo>
                    <a:pt x="732586" y="264998"/>
                  </a:lnTo>
                  <a:lnTo>
                    <a:pt x="726643" y="263525"/>
                  </a:lnTo>
                  <a:lnTo>
                    <a:pt x="722922" y="263156"/>
                  </a:lnTo>
                  <a:lnTo>
                    <a:pt x="713460" y="263156"/>
                  </a:lnTo>
                  <a:lnTo>
                    <a:pt x="692721" y="311416"/>
                  </a:lnTo>
                  <a:lnTo>
                    <a:pt x="693267" y="318084"/>
                  </a:lnTo>
                  <a:lnTo>
                    <a:pt x="713460" y="342277"/>
                  </a:lnTo>
                  <a:lnTo>
                    <a:pt x="723519" y="342277"/>
                  </a:lnTo>
                  <a:lnTo>
                    <a:pt x="740156" y="332828"/>
                  </a:lnTo>
                  <a:lnTo>
                    <a:pt x="741502" y="329577"/>
                  </a:lnTo>
                  <a:lnTo>
                    <a:pt x="742683" y="323786"/>
                  </a:lnTo>
                  <a:lnTo>
                    <a:pt x="743775" y="318604"/>
                  </a:lnTo>
                  <a:lnTo>
                    <a:pt x="743839" y="318084"/>
                  </a:lnTo>
                  <a:lnTo>
                    <a:pt x="744372" y="311416"/>
                  </a:lnTo>
                  <a:lnTo>
                    <a:pt x="744372" y="293776"/>
                  </a:lnTo>
                  <a:close/>
                </a:path>
                <a:path w="1313180" h="342900">
                  <a:moveTo>
                    <a:pt x="758444" y="0"/>
                  </a:moveTo>
                  <a:lnTo>
                    <a:pt x="749300" y="0"/>
                  </a:lnTo>
                  <a:lnTo>
                    <a:pt x="749300" y="250685"/>
                  </a:lnTo>
                  <a:lnTo>
                    <a:pt x="758444" y="250685"/>
                  </a:lnTo>
                  <a:lnTo>
                    <a:pt x="758444" y="0"/>
                  </a:lnTo>
                  <a:close/>
                </a:path>
                <a:path w="1313180" h="342900">
                  <a:moveTo>
                    <a:pt x="806869" y="0"/>
                  </a:moveTo>
                  <a:lnTo>
                    <a:pt x="773061" y="0"/>
                  </a:lnTo>
                  <a:lnTo>
                    <a:pt x="773061" y="250685"/>
                  </a:lnTo>
                  <a:lnTo>
                    <a:pt x="806869" y="250685"/>
                  </a:lnTo>
                  <a:lnTo>
                    <a:pt x="806869" y="0"/>
                  </a:lnTo>
                  <a:close/>
                </a:path>
                <a:path w="1313180" h="342900">
                  <a:moveTo>
                    <a:pt x="829360" y="293776"/>
                  </a:moveTo>
                  <a:lnTo>
                    <a:pt x="828687" y="286232"/>
                  </a:lnTo>
                  <a:lnTo>
                    <a:pt x="825969" y="274256"/>
                  </a:lnTo>
                  <a:lnTo>
                    <a:pt x="824941" y="272097"/>
                  </a:lnTo>
                  <a:lnTo>
                    <a:pt x="823988" y="270065"/>
                  </a:lnTo>
                  <a:lnTo>
                    <a:pt x="821359" y="267576"/>
                  </a:lnTo>
                  <a:lnTo>
                    <a:pt x="819848" y="266115"/>
                  </a:lnTo>
                  <a:lnTo>
                    <a:pt x="818286" y="265353"/>
                  </a:lnTo>
                  <a:lnTo>
                    <a:pt x="818286" y="311416"/>
                  </a:lnTo>
                  <a:lnTo>
                    <a:pt x="818045" y="316445"/>
                  </a:lnTo>
                  <a:lnTo>
                    <a:pt x="810971" y="332193"/>
                  </a:lnTo>
                  <a:lnTo>
                    <a:pt x="809345" y="332625"/>
                  </a:lnTo>
                  <a:lnTo>
                    <a:pt x="806856" y="332828"/>
                  </a:lnTo>
                  <a:lnTo>
                    <a:pt x="799211" y="332828"/>
                  </a:lnTo>
                  <a:lnTo>
                    <a:pt x="796328" y="332511"/>
                  </a:lnTo>
                  <a:lnTo>
                    <a:pt x="793229" y="331177"/>
                  </a:lnTo>
                  <a:lnTo>
                    <a:pt x="792124" y="329946"/>
                  </a:lnTo>
                  <a:lnTo>
                    <a:pt x="791400" y="328180"/>
                  </a:lnTo>
                  <a:lnTo>
                    <a:pt x="790473" y="326097"/>
                  </a:lnTo>
                  <a:lnTo>
                    <a:pt x="789813" y="322922"/>
                  </a:lnTo>
                  <a:lnTo>
                    <a:pt x="788936" y="314299"/>
                  </a:lnTo>
                  <a:lnTo>
                    <a:pt x="788809" y="311416"/>
                  </a:lnTo>
                  <a:lnTo>
                    <a:pt x="788784" y="293776"/>
                  </a:lnTo>
                  <a:lnTo>
                    <a:pt x="788962" y="289763"/>
                  </a:lnTo>
                  <a:lnTo>
                    <a:pt x="789520" y="285407"/>
                  </a:lnTo>
                  <a:lnTo>
                    <a:pt x="790054" y="280949"/>
                  </a:lnTo>
                  <a:lnTo>
                    <a:pt x="799833" y="272097"/>
                  </a:lnTo>
                  <a:lnTo>
                    <a:pt x="807199" y="272097"/>
                  </a:lnTo>
                  <a:lnTo>
                    <a:pt x="818286" y="311416"/>
                  </a:lnTo>
                  <a:lnTo>
                    <a:pt x="818286" y="265353"/>
                  </a:lnTo>
                  <a:lnTo>
                    <a:pt x="817587" y="264998"/>
                  </a:lnTo>
                  <a:lnTo>
                    <a:pt x="811631" y="263525"/>
                  </a:lnTo>
                  <a:lnTo>
                    <a:pt x="807910" y="263156"/>
                  </a:lnTo>
                  <a:lnTo>
                    <a:pt x="798449" y="263156"/>
                  </a:lnTo>
                  <a:lnTo>
                    <a:pt x="777697" y="311416"/>
                  </a:lnTo>
                  <a:lnTo>
                    <a:pt x="778256" y="318084"/>
                  </a:lnTo>
                  <a:lnTo>
                    <a:pt x="798449" y="342277"/>
                  </a:lnTo>
                  <a:lnTo>
                    <a:pt x="808494" y="342277"/>
                  </a:lnTo>
                  <a:lnTo>
                    <a:pt x="825144" y="332828"/>
                  </a:lnTo>
                  <a:lnTo>
                    <a:pt x="826490" y="329577"/>
                  </a:lnTo>
                  <a:lnTo>
                    <a:pt x="827620" y="324015"/>
                  </a:lnTo>
                  <a:lnTo>
                    <a:pt x="828789" y="318490"/>
                  </a:lnTo>
                  <a:lnTo>
                    <a:pt x="829360" y="311416"/>
                  </a:lnTo>
                  <a:lnTo>
                    <a:pt x="829360" y="293776"/>
                  </a:lnTo>
                  <a:close/>
                </a:path>
                <a:path w="1313180" h="342900">
                  <a:moveTo>
                    <a:pt x="843432" y="0"/>
                  </a:moveTo>
                  <a:lnTo>
                    <a:pt x="834275" y="0"/>
                  </a:lnTo>
                  <a:lnTo>
                    <a:pt x="834275" y="250685"/>
                  </a:lnTo>
                  <a:lnTo>
                    <a:pt x="843432" y="250685"/>
                  </a:lnTo>
                  <a:lnTo>
                    <a:pt x="843432" y="0"/>
                  </a:lnTo>
                  <a:close/>
                </a:path>
                <a:path w="1313180" h="342900">
                  <a:moveTo>
                    <a:pt x="879995" y="0"/>
                  </a:moveTo>
                  <a:lnTo>
                    <a:pt x="858977" y="0"/>
                  </a:lnTo>
                  <a:lnTo>
                    <a:pt x="858977" y="250685"/>
                  </a:lnTo>
                  <a:lnTo>
                    <a:pt x="879995" y="250685"/>
                  </a:lnTo>
                  <a:lnTo>
                    <a:pt x="879995" y="0"/>
                  </a:lnTo>
                  <a:close/>
                </a:path>
                <a:path w="1313180" h="342900">
                  <a:moveTo>
                    <a:pt x="912812" y="277787"/>
                  </a:moveTo>
                  <a:lnTo>
                    <a:pt x="910577" y="272630"/>
                  </a:lnTo>
                  <a:lnTo>
                    <a:pt x="901712" y="265061"/>
                  </a:lnTo>
                  <a:lnTo>
                    <a:pt x="895629" y="263156"/>
                  </a:lnTo>
                  <a:lnTo>
                    <a:pt x="884047" y="263156"/>
                  </a:lnTo>
                  <a:lnTo>
                    <a:pt x="880402" y="263601"/>
                  </a:lnTo>
                  <a:lnTo>
                    <a:pt x="873671" y="265455"/>
                  </a:lnTo>
                  <a:lnTo>
                    <a:pt x="870483" y="266839"/>
                  </a:lnTo>
                  <a:lnTo>
                    <a:pt x="867511" y="268693"/>
                  </a:lnTo>
                  <a:lnTo>
                    <a:pt x="867511" y="280670"/>
                  </a:lnTo>
                  <a:lnTo>
                    <a:pt x="872007" y="277672"/>
                  </a:lnTo>
                  <a:lnTo>
                    <a:pt x="875957" y="275475"/>
                  </a:lnTo>
                  <a:lnTo>
                    <a:pt x="882688" y="272669"/>
                  </a:lnTo>
                  <a:lnTo>
                    <a:pt x="885723" y="271983"/>
                  </a:lnTo>
                  <a:lnTo>
                    <a:pt x="892200" y="271983"/>
                  </a:lnTo>
                  <a:lnTo>
                    <a:pt x="895299" y="273050"/>
                  </a:lnTo>
                  <a:lnTo>
                    <a:pt x="900201" y="277266"/>
                  </a:lnTo>
                  <a:lnTo>
                    <a:pt x="901433" y="279882"/>
                  </a:lnTo>
                  <a:lnTo>
                    <a:pt x="901433" y="285788"/>
                  </a:lnTo>
                  <a:lnTo>
                    <a:pt x="900633" y="288315"/>
                  </a:lnTo>
                  <a:lnTo>
                    <a:pt x="897483" y="292811"/>
                  </a:lnTo>
                  <a:lnTo>
                    <a:pt x="894613" y="295338"/>
                  </a:lnTo>
                  <a:lnTo>
                    <a:pt x="881672" y="304050"/>
                  </a:lnTo>
                  <a:lnTo>
                    <a:pt x="875931" y="307949"/>
                  </a:lnTo>
                  <a:lnTo>
                    <a:pt x="871880" y="312242"/>
                  </a:lnTo>
                  <a:lnTo>
                    <a:pt x="867156" y="321703"/>
                  </a:lnTo>
                  <a:lnTo>
                    <a:pt x="865974" y="328053"/>
                  </a:lnTo>
                  <a:lnTo>
                    <a:pt x="865974" y="336029"/>
                  </a:lnTo>
                  <a:lnTo>
                    <a:pt x="866152" y="340550"/>
                  </a:lnTo>
                  <a:lnTo>
                    <a:pt x="911567" y="340550"/>
                  </a:lnTo>
                  <a:lnTo>
                    <a:pt x="911567" y="331254"/>
                  </a:lnTo>
                  <a:lnTo>
                    <a:pt x="877671" y="331254"/>
                  </a:lnTo>
                  <a:lnTo>
                    <a:pt x="877671" y="325475"/>
                  </a:lnTo>
                  <a:lnTo>
                    <a:pt x="878586" y="322351"/>
                  </a:lnTo>
                  <a:lnTo>
                    <a:pt x="882307" y="316903"/>
                  </a:lnTo>
                  <a:lnTo>
                    <a:pt x="885748" y="313867"/>
                  </a:lnTo>
                  <a:lnTo>
                    <a:pt x="903173" y="302425"/>
                  </a:lnTo>
                  <a:lnTo>
                    <a:pt x="906995" y="299008"/>
                  </a:lnTo>
                  <a:lnTo>
                    <a:pt x="911644" y="292214"/>
                  </a:lnTo>
                  <a:lnTo>
                    <a:pt x="912812" y="288429"/>
                  </a:lnTo>
                  <a:lnTo>
                    <a:pt x="912812" y="277787"/>
                  </a:lnTo>
                  <a:close/>
                </a:path>
                <a:path w="1313180" h="342900">
                  <a:moveTo>
                    <a:pt x="916533" y="0"/>
                  </a:moveTo>
                  <a:lnTo>
                    <a:pt x="895515" y="0"/>
                  </a:lnTo>
                  <a:lnTo>
                    <a:pt x="895515" y="250685"/>
                  </a:lnTo>
                  <a:lnTo>
                    <a:pt x="916533" y="250685"/>
                  </a:lnTo>
                  <a:lnTo>
                    <a:pt x="916533" y="0"/>
                  </a:lnTo>
                  <a:close/>
                </a:path>
                <a:path w="1313180" h="342900">
                  <a:moveTo>
                    <a:pt x="953084" y="0"/>
                  </a:moveTo>
                  <a:lnTo>
                    <a:pt x="943940" y="0"/>
                  </a:lnTo>
                  <a:lnTo>
                    <a:pt x="943940" y="250685"/>
                  </a:lnTo>
                  <a:lnTo>
                    <a:pt x="953084" y="250685"/>
                  </a:lnTo>
                  <a:lnTo>
                    <a:pt x="953084" y="0"/>
                  </a:lnTo>
                  <a:close/>
                </a:path>
                <a:path w="1313180" h="342900">
                  <a:moveTo>
                    <a:pt x="989647" y="0"/>
                  </a:moveTo>
                  <a:lnTo>
                    <a:pt x="980503" y="0"/>
                  </a:lnTo>
                  <a:lnTo>
                    <a:pt x="980503" y="250685"/>
                  </a:lnTo>
                  <a:lnTo>
                    <a:pt x="989647" y="250685"/>
                  </a:lnTo>
                  <a:lnTo>
                    <a:pt x="989647" y="0"/>
                  </a:lnTo>
                  <a:close/>
                </a:path>
                <a:path w="1313180" h="342900">
                  <a:moveTo>
                    <a:pt x="1000252" y="327990"/>
                  </a:moveTo>
                  <a:lnTo>
                    <a:pt x="1000137" y="315836"/>
                  </a:lnTo>
                  <a:lnTo>
                    <a:pt x="999020" y="311899"/>
                  </a:lnTo>
                  <a:lnTo>
                    <a:pt x="994130" y="304787"/>
                  </a:lnTo>
                  <a:lnTo>
                    <a:pt x="992924" y="303809"/>
                  </a:lnTo>
                  <a:lnTo>
                    <a:pt x="990015" y="301434"/>
                  </a:lnTo>
                  <a:lnTo>
                    <a:pt x="989228" y="301015"/>
                  </a:lnTo>
                  <a:lnTo>
                    <a:pt x="989228" y="324142"/>
                  </a:lnTo>
                  <a:lnTo>
                    <a:pt x="987920" y="327202"/>
                  </a:lnTo>
                  <a:lnTo>
                    <a:pt x="982700" y="331711"/>
                  </a:lnTo>
                  <a:lnTo>
                    <a:pt x="979043" y="332828"/>
                  </a:lnTo>
                  <a:lnTo>
                    <a:pt x="969772" y="332828"/>
                  </a:lnTo>
                  <a:lnTo>
                    <a:pt x="966139" y="331711"/>
                  </a:lnTo>
                  <a:lnTo>
                    <a:pt x="960907" y="327202"/>
                  </a:lnTo>
                  <a:lnTo>
                    <a:pt x="959586" y="324142"/>
                  </a:lnTo>
                  <a:lnTo>
                    <a:pt x="959586" y="316814"/>
                  </a:lnTo>
                  <a:lnTo>
                    <a:pt x="960729" y="313855"/>
                  </a:lnTo>
                  <a:lnTo>
                    <a:pt x="965225" y="308825"/>
                  </a:lnTo>
                  <a:lnTo>
                    <a:pt x="969022" y="306324"/>
                  </a:lnTo>
                  <a:lnTo>
                    <a:pt x="974394" y="303809"/>
                  </a:lnTo>
                  <a:lnTo>
                    <a:pt x="979792" y="306324"/>
                  </a:lnTo>
                  <a:lnTo>
                    <a:pt x="983602" y="308825"/>
                  </a:lnTo>
                  <a:lnTo>
                    <a:pt x="985837" y="311365"/>
                  </a:lnTo>
                  <a:lnTo>
                    <a:pt x="988110" y="313893"/>
                  </a:lnTo>
                  <a:lnTo>
                    <a:pt x="989203" y="316814"/>
                  </a:lnTo>
                  <a:lnTo>
                    <a:pt x="989228" y="324142"/>
                  </a:lnTo>
                  <a:lnTo>
                    <a:pt x="989228" y="301015"/>
                  </a:lnTo>
                  <a:lnTo>
                    <a:pt x="984199" y="298297"/>
                  </a:lnTo>
                  <a:lnTo>
                    <a:pt x="988377" y="295668"/>
                  </a:lnTo>
                  <a:lnTo>
                    <a:pt x="991323" y="293027"/>
                  </a:lnTo>
                  <a:lnTo>
                    <a:pt x="991501" y="292874"/>
                  </a:lnTo>
                  <a:lnTo>
                    <a:pt x="993648" y="289674"/>
                  </a:lnTo>
                  <a:lnTo>
                    <a:pt x="995578" y="286893"/>
                  </a:lnTo>
                  <a:lnTo>
                    <a:pt x="996505" y="283857"/>
                  </a:lnTo>
                  <a:lnTo>
                    <a:pt x="996581" y="275005"/>
                  </a:lnTo>
                  <a:lnTo>
                    <a:pt x="995324" y="272465"/>
                  </a:lnTo>
                  <a:lnTo>
                    <a:pt x="994587" y="270954"/>
                  </a:lnTo>
                  <a:lnTo>
                    <a:pt x="990549" y="267893"/>
                  </a:lnTo>
                  <a:lnTo>
                    <a:pt x="986561" y="264820"/>
                  </a:lnTo>
                  <a:lnTo>
                    <a:pt x="986015" y="264668"/>
                  </a:lnTo>
                  <a:lnTo>
                    <a:pt x="986015" y="278345"/>
                  </a:lnTo>
                  <a:lnTo>
                    <a:pt x="985939" y="283629"/>
                  </a:lnTo>
                  <a:lnTo>
                    <a:pt x="985050" y="285559"/>
                  </a:lnTo>
                  <a:lnTo>
                    <a:pt x="981011" y="289674"/>
                  </a:lnTo>
                  <a:lnTo>
                    <a:pt x="978115" y="291477"/>
                  </a:lnTo>
                  <a:lnTo>
                    <a:pt x="974394" y="293027"/>
                  </a:lnTo>
                  <a:lnTo>
                    <a:pt x="970635" y="291528"/>
                  </a:lnTo>
                  <a:lnTo>
                    <a:pt x="967765" y="289737"/>
                  </a:lnTo>
                  <a:lnTo>
                    <a:pt x="963777" y="285623"/>
                  </a:lnTo>
                  <a:lnTo>
                    <a:pt x="962901" y="283629"/>
                  </a:lnTo>
                  <a:lnTo>
                    <a:pt x="962787" y="278345"/>
                  </a:lnTo>
                  <a:lnTo>
                    <a:pt x="963828" y="276301"/>
                  </a:lnTo>
                  <a:lnTo>
                    <a:pt x="986015" y="278345"/>
                  </a:lnTo>
                  <a:lnTo>
                    <a:pt x="986015" y="264668"/>
                  </a:lnTo>
                  <a:lnTo>
                    <a:pt x="981163" y="263283"/>
                  </a:lnTo>
                  <a:lnTo>
                    <a:pt x="967600" y="263283"/>
                  </a:lnTo>
                  <a:lnTo>
                    <a:pt x="962240" y="264858"/>
                  </a:lnTo>
                  <a:lnTo>
                    <a:pt x="954252" y="271106"/>
                  </a:lnTo>
                  <a:lnTo>
                    <a:pt x="952258" y="275310"/>
                  </a:lnTo>
                  <a:lnTo>
                    <a:pt x="952258" y="283857"/>
                  </a:lnTo>
                  <a:lnTo>
                    <a:pt x="953274" y="286994"/>
                  </a:lnTo>
                  <a:lnTo>
                    <a:pt x="957389" y="292900"/>
                  </a:lnTo>
                  <a:lnTo>
                    <a:pt x="960488" y="295668"/>
                  </a:lnTo>
                  <a:lnTo>
                    <a:pt x="964641" y="298297"/>
                  </a:lnTo>
                  <a:lnTo>
                    <a:pt x="958888" y="301434"/>
                  </a:lnTo>
                  <a:lnTo>
                    <a:pt x="954849" y="304711"/>
                  </a:lnTo>
                  <a:lnTo>
                    <a:pt x="949820" y="311696"/>
                  </a:lnTo>
                  <a:lnTo>
                    <a:pt x="948575" y="315836"/>
                  </a:lnTo>
                  <a:lnTo>
                    <a:pt x="948575" y="327469"/>
                  </a:lnTo>
                  <a:lnTo>
                    <a:pt x="950823" y="332790"/>
                  </a:lnTo>
                  <a:lnTo>
                    <a:pt x="959827" y="340360"/>
                  </a:lnTo>
                  <a:lnTo>
                    <a:pt x="966203" y="342265"/>
                  </a:lnTo>
                  <a:lnTo>
                    <a:pt x="982624" y="342265"/>
                  </a:lnTo>
                  <a:lnTo>
                    <a:pt x="988999" y="340448"/>
                  </a:lnTo>
                  <a:lnTo>
                    <a:pt x="998004" y="333146"/>
                  </a:lnTo>
                  <a:lnTo>
                    <a:pt x="998131" y="332828"/>
                  </a:lnTo>
                  <a:lnTo>
                    <a:pt x="1000252" y="327990"/>
                  </a:lnTo>
                  <a:close/>
                </a:path>
                <a:path w="1313180" h="342900">
                  <a:moveTo>
                    <a:pt x="1062748" y="0"/>
                  </a:moveTo>
                  <a:lnTo>
                    <a:pt x="1028941" y="0"/>
                  </a:lnTo>
                  <a:lnTo>
                    <a:pt x="1028941" y="250685"/>
                  </a:lnTo>
                  <a:lnTo>
                    <a:pt x="1062748" y="250685"/>
                  </a:lnTo>
                  <a:lnTo>
                    <a:pt x="1062748" y="0"/>
                  </a:lnTo>
                  <a:close/>
                </a:path>
                <a:path w="1313180" h="342900">
                  <a:moveTo>
                    <a:pt x="1085354" y="281393"/>
                  </a:moveTo>
                  <a:lnTo>
                    <a:pt x="1083043" y="274955"/>
                  </a:lnTo>
                  <a:lnTo>
                    <a:pt x="1080338" y="272224"/>
                  </a:lnTo>
                  <a:lnTo>
                    <a:pt x="1074343" y="266179"/>
                  </a:lnTo>
                  <a:lnTo>
                    <a:pt x="1074343" y="283095"/>
                  </a:lnTo>
                  <a:lnTo>
                    <a:pt x="1074343" y="292531"/>
                  </a:lnTo>
                  <a:lnTo>
                    <a:pt x="1072984" y="296316"/>
                  </a:lnTo>
                  <a:lnTo>
                    <a:pt x="1067612" y="302031"/>
                  </a:lnTo>
                  <a:lnTo>
                    <a:pt x="1064018" y="303453"/>
                  </a:lnTo>
                  <a:lnTo>
                    <a:pt x="1054963" y="303453"/>
                  </a:lnTo>
                  <a:lnTo>
                    <a:pt x="1051331" y="302094"/>
                  </a:lnTo>
                  <a:lnTo>
                    <a:pt x="1046022" y="296608"/>
                  </a:lnTo>
                  <a:lnTo>
                    <a:pt x="1044702" y="292925"/>
                  </a:lnTo>
                  <a:lnTo>
                    <a:pt x="1044727" y="283095"/>
                  </a:lnTo>
                  <a:lnTo>
                    <a:pt x="1046022" y="279247"/>
                  </a:lnTo>
                  <a:lnTo>
                    <a:pt x="1051204" y="273634"/>
                  </a:lnTo>
                  <a:lnTo>
                    <a:pt x="1054836" y="272224"/>
                  </a:lnTo>
                  <a:lnTo>
                    <a:pt x="1063980" y="272224"/>
                  </a:lnTo>
                  <a:lnTo>
                    <a:pt x="1067562" y="273646"/>
                  </a:lnTo>
                  <a:lnTo>
                    <a:pt x="1072984" y="279336"/>
                  </a:lnTo>
                  <a:lnTo>
                    <a:pt x="1074343" y="283095"/>
                  </a:lnTo>
                  <a:lnTo>
                    <a:pt x="1074343" y="266179"/>
                  </a:lnTo>
                  <a:lnTo>
                    <a:pt x="1073708" y="265531"/>
                  </a:lnTo>
                  <a:lnTo>
                    <a:pt x="1067333" y="263156"/>
                  </a:lnTo>
                  <a:lnTo>
                    <a:pt x="1051521" y="263156"/>
                  </a:lnTo>
                  <a:lnTo>
                    <a:pt x="1045337" y="265468"/>
                  </a:lnTo>
                  <a:lnTo>
                    <a:pt x="1036002" y="274675"/>
                  </a:lnTo>
                  <a:lnTo>
                    <a:pt x="1033691" y="280784"/>
                  </a:lnTo>
                  <a:lnTo>
                    <a:pt x="1033691" y="295554"/>
                  </a:lnTo>
                  <a:lnTo>
                    <a:pt x="1035939" y="301434"/>
                  </a:lnTo>
                  <a:lnTo>
                    <a:pt x="1044943" y="310591"/>
                  </a:lnTo>
                  <a:lnTo>
                    <a:pt x="1050671" y="312877"/>
                  </a:lnTo>
                  <a:lnTo>
                    <a:pt x="1059256" y="312877"/>
                  </a:lnTo>
                  <a:lnTo>
                    <a:pt x="1060869" y="312724"/>
                  </a:lnTo>
                  <a:lnTo>
                    <a:pt x="1063993" y="312089"/>
                  </a:lnTo>
                  <a:lnTo>
                    <a:pt x="1065504" y="311594"/>
                  </a:lnTo>
                  <a:lnTo>
                    <a:pt x="1066977" y="310921"/>
                  </a:lnTo>
                  <a:lnTo>
                    <a:pt x="1063866" y="315404"/>
                  </a:lnTo>
                  <a:lnTo>
                    <a:pt x="1060157" y="320141"/>
                  </a:lnTo>
                  <a:lnTo>
                    <a:pt x="1051496" y="330085"/>
                  </a:lnTo>
                  <a:lnTo>
                    <a:pt x="1046441" y="335432"/>
                  </a:lnTo>
                  <a:lnTo>
                    <a:pt x="1040676" y="341172"/>
                  </a:lnTo>
                  <a:lnTo>
                    <a:pt x="1055230" y="341172"/>
                  </a:lnTo>
                  <a:lnTo>
                    <a:pt x="1079182" y="310921"/>
                  </a:lnTo>
                  <a:lnTo>
                    <a:pt x="1082992" y="304368"/>
                  </a:lnTo>
                  <a:lnTo>
                    <a:pt x="1083271" y="303453"/>
                  </a:lnTo>
                  <a:lnTo>
                    <a:pt x="1085354" y="296697"/>
                  </a:lnTo>
                  <a:lnTo>
                    <a:pt x="1085354" y="281393"/>
                  </a:lnTo>
                  <a:close/>
                </a:path>
                <a:path w="1313180" h="342900">
                  <a:moveTo>
                    <a:pt x="1087437" y="0"/>
                  </a:moveTo>
                  <a:lnTo>
                    <a:pt x="1078293" y="0"/>
                  </a:lnTo>
                  <a:lnTo>
                    <a:pt x="1078293" y="250685"/>
                  </a:lnTo>
                  <a:lnTo>
                    <a:pt x="1087437" y="250685"/>
                  </a:lnTo>
                  <a:lnTo>
                    <a:pt x="1087437" y="0"/>
                  </a:lnTo>
                  <a:close/>
                </a:path>
                <a:path w="1313180" h="342900">
                  <a:moveTo>
                    <a:pt x="1123975" y="0"/>
                  </a:moveTo>
                  <a:lnTo>
                    <a:pt x="1114844" y="0"/>
                  </a:lnTo>
                  <a:lnTo>
                    <a:pt x="1114844" y="250685"/>
                  </a:lnTo>
                  <a:lnTo>
                    <a:pt x="1123975" y="250685"/>
                  </a:lnTo>
                  <a:lnTo>
                    <a:pt x="1123975" y="0"/>
                  </a:lnTo>
                  <a:close/>
                </a:path>
                <a:path w="1313180" h="342900">
                  <a:moveTo>
                    <a:pt x="1147724" y="0"/>
                  </a:moveTo>
                  <a:lnTo>
                    <a:pt x="1138605" y="0"/>
                  </a:lnTo>
                  <a:lnTo>
                    <a:pt x="1138605" y="250685"/>
                  </a:lnTo>
                  <a:lnTo>
                    <a:pt x="1147724" y="250685"/>
                  </a:lnTo>
                  <a:lnTo>
                    <a:pt x="1147724" y="0"/>
                  </a:lnTo>
                  <a:close/>
                </a:path>
                <a:path w="1313180" h="342900">
                  <a:moveTo>
                    <a:pt x="1171143" y="309308"/>
                  </a:moveTo>
                  <a:lnTo>
                    <a:pt x="1168869" y="303517"/>
                  </a:lnTo>
                  <a:lnTo>
                    <a:pt x="1166660" y="301244"/>
                  </a:lnTo>
                  <a:lnTo>
                    <a:pt x="1160106" y="294538"/>
                  </a:lnTo>
                  <a:lnTo>
                    <a:pt x="1160106" y="311759"/>
                  </a:lnTo>
                  <a:lnTo>
                    <a:pt x="1160068" y="321551"/>
                  </a:lnTo>
                  <a:lnTo>
                    <a:pt x="1158824" y="325348"/>
                  </a:lnTo>
                  <a:lnTo>
                    <a:pt x="1153693" y="331038"/>
                  </a:lnTo>
                  <a:lnTo>
                    <a:pt x="1150112" y="332473"/>
                  </a:lnTo>
                  <a:lnTo>
                    <a:pt x="1140929" y="332473"/>
                  </a:lnTo>
                  <a:lnTo>
                    <a:pt x="1137259" y="331038"/>
                  </a:lnTo>
                  <a:lnTo>
                    <a:pt x="1131824" y="325348"/>
                  </a:lnTo>
                  <a:lnTo>
                    <a:pt x="1130490" y="321551"/>
                  </a:lnTo>
                  <a:lnTo>
                    <a:pt x="1130604" y="311759"/>
                  </a:lnTo>
                  <a:lnTo>
                    <a:pt x="1131824" y="308317"/>
                  </a:lnTo>
                  <a:lnTo>
                    <a:pt x="1137170" y="302641"/>
                  </a:lnTo>
                  <a:lnTo>
                    <a:pt x="1140764" y="301244"/>
                  </a:lnTo>
                  <a:lnTo>
                    <a:pt x="1149896" y="301244"/>
                  </a:lnTo>
                  <a:lnTo>
                    <a:pt x="1153528" y="302602"/>
                  </a:lnTo>
                  <a:lnTo>
                    <a:pt x="1156157" y="305308"/>
                  </a:lnTo>
                  <a:lnTo>
                    <a:pt x="1158786" y="308063"/>
                  </a:lnTo>
                  <a:lnTo>
                    <a:pt x="1160106" y="311759"/>
                  </a:lnTo>
                  <a:lnTo>
                    <a:pt x="1160106" y="294538"/>
                  </a:lnTo>
                  <a:lnTo>
                    <a:pt x="1159827" y="294246"/>
                  </a:lnTo>
                  <a:lnTo>
                    <a:pt x="1158544" y="293725"/>
                  </a:lnTo>
                  <a:lnTo>
                    <a:pt x="1154163" y="291947"/>
                  </a:lnTo>
                  <a:lnTo>
                    <a:pt x="1145705" y="291947"/>
                  </a:lnTo>
                  <a:lnTo>
                    <a:pt x="1144092" y="292074"/>
                  </a:lnTo>
                  <a:lnTo>
                    <a:pt x="1140917" y="292696"/>
                  </a:lnTo>
                  <a:lnTo>
                    <a:pt x="1139367" y="293141"/>
                  </a:lnTo>
                  <a:lnTo>
                    <a:pt x="1137856" y="293725"/>
                  </a:lnTo>
                  <a:lnTo>
                    <a:pt x="1142187" y="287553"/>
                  </a:lnTo>
                  <a:lnTo>
                    <a:pt x="1146505" y="282041"/>
                  </a:lnTo>
                  <a:lnTo>
                    <a:pt x="1155026" y="272415"/>
                  </a:lnTo>
                  <a:lnTo>
                    <a:pt x="1159548" y="267919"/>
                  </a:lnTo>
                  <a:lnTo>
                    <a:pt x="1164285" y="263779"/>
                  </a:lnTo>
                  <a:lnTo>
                    <a:pt x="1150289" y="263779"/>
                  </a:lnTo>
                  <a:lnTo>
                    <a:pt x="1121956" y="299491"/>
                  </a:lnTo>
                  <a:lnTo>
                    <a:pt x="1119454" y="307530"/>
                  </a:lnTo>
                  <a:lnTo>
                    <a:pt x="1119454" y="323342"/>
                  </a:lnTo>
                  <a:lnTo>
                    <a:pt x="1121829" y="329857"/>
                  </a:lnTo>
                  <a:lnTo>
                    <a:pt x="1131316" y="339598"/>
                  </a:lnTo>
                  <a:lnTo>
                    <a:pt x="1137640" y="342023"/>
                  </a:lnTo>
                  <a:lnTo>
                    <a:pt x="1153134" y="342023"/>
                  </a:lnTo>
                  <a:lnTo>
                    <a:pt x="1159281" y="339636"/>
                  </a:lnTo>
                  <a:lnTo>
                    <a:pt x="1166418" y="332473"/>
                  </a:lnTo>
                  <a:lnTo>
                    <a:pt x="1168768" y="330111"/>
                  </a:lnTo>
                  <a:lnTo>
                    <a:pt x="1171143" y="323913"/>
                  </a:lnTo>
                  <a:lnTo>
                    <a:pt x="1171143" y="309308"/>
                  </a:lnTo>
                  <a:close/>
                </a:path>
                <a:path w="1313180" h="342900">
                  <a:moveTo>
                    <a:pt x="1208963" y="0"/>
                  </a:moveTo>
                  <a:lnTo>
                    <a:pt x="1199832" y="0"/>
                  </a:lnTo>
                  <a:lnTo>
                    <a:pt x="1199832" y="323799"/>
                  </a:lnTo>
                  <a:lnTo>
                    <a:pt x="1208963" y="323799"/>
                  </a:lnTo>
                  <a:lnTo>
                    <a:pt x="1208963" y="0"/>
                  </a:lnTo>
                  <a:close/>
                </a:path>
                <a:path w="1313180" h="342900">
                  <a:moveTo>
                    <a:pt x="1233652" y="0"/>
                  </a:moveTo>
                  <a:lnTo>
                    <a:pt x="1224508" y="0"/>
                  </a:lnTo>
                  <a:lnTo>
                    <a:pt x="1224508" y="323799"/>
                  </a:lnTo>
                  <a:lnTo>
                    <a:pt x="1233652" y="323799"/>
                  </a:lnTo>
                  <a:lnTo>
                    <a:pt x="1233652" y="0"/>
                  </a:lnTo>
                  <a:close/>
                </a:path>
                <a:path w="1313180" h="342900">
                  <a:moveTo>
                    <a:pt x="1312849" y="300482"/>
                  </a:moveTo>
                  <a:lnTo>
                    <a:pt x="1261910" y="266344"/>
                  </a:lnTo>
                  <a:lnTo>
                    <a:pt x="1261910" y="279082"/>
                  </a:lnTo>
                  <a:lnTo>
                    <a:pt x="1298003" y="302221"/>
                  </a:lnTo>
                  <a:lnTo>
                    <a:pt x="1261910" y="325361"/>
                  </a:lnTo>
                  <a:lnTo>
                    <a:pt x="1261910" y="338226"/>
                  </a:lnTo>
                  <a:lnTo>
                    <a:pt x="1312849" y="304025"/>
                  </a:lnTo>
                  <a:lnTo>
                    <a:pt x="1312849" y="3004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2009185" y="5064369"/>
            <a:ext cx="1738630" cy="1931670"/>
          </a:xfrm>
          <a:custGeom>
            <a:avLst/>
            <a:gdLst/>
            <a:ahLst/>
            <a:cxnLst/>
            <a:rect l="l" t="t" r="r" b="b"/>
            <a:pathLst>
              <a:path w="1738629" h="193167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9483"/>
                </a:lnTo>
                <a:lnTo>
                  <a:pt x="1124" y="1901113"/>
                </a:lnTo>
                <a:lnTo>
                  <a:pt x="8999" y="1922491"/>
                </a:lnTo>
                <a:lnTo>
                  <a:pt x="30373" y="1930367"/>
                </a:lnTo>
                <a:lnTo>
                  <a:pt x="71996" y="1931492"/>
                </a:lnTo>
                <a:lnTo>
                  <a:pt x="1666595" y="1931492"/>
                </a:lnTo>
                <a:lnTo>
                  <a:pt x="1708218" y="1930367"/>
                </a:lnTo>
                <a:lnTo>
                  <a:pt x="1729592" y="1922491"/>
                </a:lnTo>
                <a:lnTo>
                  <a:pt x="1737466" y="1901113"/>
                </a:lnTo>
                <a:lnTo>
                  <a:pt x="1738591" y="1859483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2224481" y="5155288"/>
            <a:ext cx="1308100" cy="4826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79705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YOGI SMOOTHIE </a:t>
            </a:r>
            <a:r>
              <a:rPr sz="1000" b="1" spc="-5" dirty="0">
                <a:latin typeface="Trebuchet MS"/>
                <a:cs typeface="Trebuchet MS"/>
              </a:rPr>
              <a:t> </a:t>
            </a:r>
            <a:r>
              <a:rPr sz="1000" b="1" dirty="0">
                <a:latin typeface="Trebuchet MS"/>
                <a:cs typeface="Trebuchet MS"/>
              </a:rPr>
              <a:t>100</a:t>
            </a:r>
            <a:r>
              <a:rPr sz="1000" b="1" spc="-10" dirty="0">
                <a:latin typeface="Trebuchet MS"/>
                <a:cs typeface="Trebuchet MS"/>
              </a:rPr>
              <a:t>%</a:t>
            </a:r>
            <a:r>
              <a:rPr sz="1000" b="1" spc="-60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APPLE</a:t>
            </a:r>
            <a:r>
              <a:rPr sz="1000" b="1" spc="-35" dirty="0">
                <a:latin typeface="Trebuchet MS"/>
                <a:cs typeface="Trebuchet MS"/>
              </a:rPr>
              <a:t>,</a:t>
            </a:r>
            <a:r>
              <a:rPr sz="1000" b="1" spc="-6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G</a:t>
            </a:r>
            <a:r>
              <a:rPr sz="1000" b="1" spc="-40" dirty="0">
                <a:latin typeface="Trebuchet MS"/>
                <a:cs typeface="Trebuchet MS"/>
              </a:rPr>
              <a:t>U</a:t>
            </a:r>
            <a:r>
              <a:rPr sz="1000" b="1" spc="-35" dirty="0">
                <a:latin typeface="Trebuchet MS"/>
                <a:cs typeface="Trebuchet MS"/>
              </a:rPr>
              <a:t>A</a:t>
            </a:r>
            <a:r>
              <a:rPr sz="1000" b="1" spc="-60" dirty="0">
                <a:latin typeface="Trebuchet MS"/>
                <a:cs typeface="Trebuchet MS"/>
              </a:rPr>
              <a:t>V</a:t>
            </a:r>
            <a:r>
              <a:rPr sz="1000" b="1" spc="10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  </a:t>
            </a:r>
            <a:r>
              <a:rPr sz="1000" b="1" spc="-55" dirty="0">
                <a:latin typeface="Trebuchet MS"/>
                <a:cs typeface="Trebuchet MS"/>
              </a:rPr>
              <a:t>Y</a:t>
            </a:r>
            <a:r>
              <a:rPr sz="1000" b="1" spc="-35" dirty="0">
                <a:latin typeface="Trebuchet MS"/>
                <a:cs typeface="Trebuchet MS"/>
              </a:rPr>
              <a:t>OGHUR</a:t>
            </a:r>
            <a:r>
              <a:rPr sz="1000" b="1" spc="-40" dirty="0">
                <a:latin typeface="Trebuchet MS"/>
                <a:cs typeface="Trebuchet MS"/>
              </a:rPr>
              <a:t>T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-95" dirty="0">
                <a:latin typeface="Trebuchet MS"/>
                <a:cs typeface="Trebuchet MS"/>
              </a:rPr>
              <a:t>FRUI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65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2100845" y="625917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RS052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200ml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16005118002855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9" name="object 19"/>
          <p:cNvGrpSpPr/>
          <p:nvPr/>
        </p:nvGrpSpPr>
        <p:grpSpPr>
          <a:xfrm>
            <a:off x="2200605" y="4011549"/>
            <a:ext cx="1370965" cy="2112010"/>
            <a:chOff x="2200605" y="4011549"/>
            <a:chExt cx="1370965" cy="2112010"/>
          </a:xfrm>
        </p:grpSpPr>
        <p:sp>
          <p:nvSpPr>
            <p:cNvPr id="20" name="object 20"/>
            <p:cNvSpPr/>
            <p:nvPr/>
          </p:nvSpPr>
          <p:spPr>
            <a:xfrm>
              <a:off x="2546997" y="4026535"/>
              <a:ext cx="590550" cy="1085850"/>
            </a:xfrm>
            <a:custGeom>
              <a:avLst/>
              <a:gdLst/>
              <a:ahLst/>
              <a:cxnLst/>
              <a:rect l="l" t="t" r="r" b="b"/>
              <a:pathLst>
                <a:path w="590550" h="1085850">
                  <a:moveTo>
                    <a:pt x="590550" y="0"/>
                  </a:moveTo>
                  <a:lnTo>
                    <a:pt x="0" y="0"/>
                  </a:lnTo>
                  <a:lnTo>
                    <a:pt x="0" y="1085850"/>
                  </a:lnTo>
                  <a:lnTo>
                    <a:pt x="590550" y="1085850"/>
                  </a:lnTo>
                  <a:lnTo>
                    <a:pt x="590550" y="0"/>
                  </a:lnTo>
                  <a:close/>
                </a:path>
              </a:pathLst>
            </a:custGeom>
            <a:solidFill>
              <a:srgbClr val="000000">
                <a:alpha val="1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92522" y="4011549"/>
              <a:ext cx="497482" cy="99668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200605" y="5699265"/>
              <a:ext cx="1370965" cy="424180"/>
            </a:xfrm>
            <a:custGeom>
              <a:avLst/>
              <a:gdLst/>
              <a:ahLst/>
              <a:cxnLst/>
              <a:rect l="l" t="t" r="r" b="b"/>
              <a:pathLst>
                <a:path w="1370964" h="424179">
                  <a:moveTo>
                    <a:pt x="1370469" y="0"/>
                  </a:moveTo>
                  <a:lnTo>
                    <a:pt x="0" y="0"/>
                  </a:lnTo>
                  <a:lnTo>
                    <a:pt x="0" y="423748"/>
                  </a:lnTo>
                  <a:lnTo>
                    <a:pt x="1370469" y="423748"/>
                  </a:lnTo>
                  <a:lnTo>
                    <a:pt x="13704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228075" y="5699264"/>
              <a:ext cx="1313180" cy="393065"/>
            </a:xfrm>
            <a:custGeom>
              <a:avLst/>
              <a:gdLst/>
              <a:ahLst/>
              <a:cxnLst/>
              <a:rect l="l" t="t" r="r" b="b"/>
              <a:pathLst>
                <a:path w="1313179" h="393064">
                  <a:moveTo>
                    <a:pt x="51676" y="359791"/>
                  </a:moveTo>
                  <a:lnTo>
                    <a:pt x="49403" y="353987"/>
                  </a:lnTo>
                  <a:lnTo>
                    <a:pt x="47193" y="351726"/>
                  </a:lnTo>
                  <a:lnTo>
                    <a:pt x="40652" y="345020"/>
                  </a:lnTo>
                  <a:lnTo>
                    <a:pt x="40652" y="362229"/>
                  </a:lnTo>
                  <a:lnTo>
                    <a:pt x="40601" y="372033"/>
                  </a:lnTo>
                  <a:lnTo>
                    <a:pt x="39370" y="375831"/>
                  </a:lnTo>
                  <a:lnTo>
                    <a:pt x="36804" y="378688"/>
                  </a:lnTo>
                  <a:lnTo>
                    <a:pt x="34226" y="381520"/>
                  </a:lnTo>
                  <a:lnTo>
                    <a:pt x="30657" y="382955"/>
                  </a:lnTo>
                  <a:lnTo>
                    <a:pt x="21475" y="382955"/>
                  </a:lnTo>
                  <a:lnTo>
                    <a:pt x="17805" y="381520"/>
                  </a:lnTo>
                  <a:lnTo>
                    <a:pt x="12369" y="375831"/>
                  </a:lnTo>
                  <a:lnTo>
                    <a:pt x="11023" y="372033"/>
                  </a:lnTo>
                  <a:lnTo>
                    <a:pt x="11137" y="362229"/>
                  </a:lnTo>
                  <a:lnTo>
                    <a:pt x="12369" y="358787"/>
                  </a:lnTo>
                  <a:lnTo>
                    <a:pt x="15049" y="355968"/>
                  </a:lnTo>
                  <a:lnTo>
                    <a:pt x="17716" y="353123"/>
                  </a:lnTo>
                  <a:lnTo>
                    <a:pt x="21310" y="351726"/>
                  </a:lnTo>
                  <a:lnTo>
                    <a:pt x="30429" y="351726"/>
                  </a:lnTo>
                  <a:lnTo>
                    <a:pt x="34061" y="353098"/>
                  </a:lnTo>
                  <a:lnTo>
                    <a:pt x="36690" y="355790"/>
                  </a:lnTo>
                  <a:lnTo>
                    <a:pt x="39331" y="358546"/>
                  </a:lnTo>
                  <a:lnTo>
                    <a:pt x="40652" y="362229"/>
                  </a:lnTo>
                  <a:lnTo>
                    <a:pt x="40652" y="345020"/>
                  </a:lnTo>
                  <a:lnTo>
                    <a:pt x="40373" y="344728"/>
                  </a:lnTo>
                  <a:lnTo>
                    <a:pt x="39077" y="344208"/>
                  </a:lnTo>
                  <a:lnTo>
                    <a:pt x="34696" y="342430"/>
                  </a:lnTo>
                  <a:lnTo>
                    <a:pt x="26250" y="342430"/>
                  </a:lnTo>
                  <a:lnTo>
                    <a:pt x="24638" y="342557"/>
                  </a:lnTo>
                  <a:lnTo>
                    <a:pt x="21450" y="343166"/>
                  </a:lnTo>
                  <a:lnTo>
                    <a:pt x="19900" y="343611"/>
                  </a:lnTo>
                  <a:lnTo>
                    <a:pt x="18389" y="344208"/>
                  </a:lnTo>
                  <a:lnTo>
                    <a:pt x="22733" y="338035"/>
                  </a:lnTo>
                  <a:lnTo>
                    <a:pt x="27038" y="332524"/>
                  </a:lnTo>
                  <a:lnTo>
                    <a:pt x="35572" y="322897"/>
                  </a:lnTo>
                  <a:lnTo>
                    <a:pt x="40093" y="318401"/>
                  </a:lnTo>
                  <a:lnTo>
                    <a:pt x="44818" y="314261"/>
                  </a:lnTo>
                  <a:lnTo>
                    <a:pt x="30835" y="314261"/>
                  </a:lnTo>
                  <a:lnTo>
                    <a:pt x="2489" y="349973"/>
                  </a:lnTo>
                  <a:lnTo>
                    <a:pt x="0" y="358013"/>
                  </a:lnTo>
                  <a:lnTo>
                    <a:pt x="0" y="373824"/>
                  </a:lnTo>
                  <a:lnTo>
                    <a:pt x="2362" y="380339"/>
                  </a:lnTo>
                  <a:lnTo>
                    <a:pt x="11861" y="390080"/>
                  </a:lnTo>
                  <a:lnTo>
                    <a:pt x="18186" y="392506"/>
                  </a:lnTo>
                  <a:lnTo>
                    <a:pt x="33680" y="392506"/>
                  </a:lnTo>
                  <a:lnTo>
                    <a:pt x="39827" y="390118"/>
                  </a:lnTo>
                  <a:lnTo>
                    <a:pt x="46964" y="382955"/>
                  </a:lnTo>
                  <a:lnTo>
                    <a:pt x="49314" y="380593"/>
                  </a:lnTo>
                  <a:lnTo>
                    <a:pt x="51676" y="374396"/>
                  </a:lnTo>
                  <a:lnTo>
                    <a:pt x="51676" y="359791"/>
                  </a:lnTo>
                  <a:close/>
                </a:path>
                <a:path w="1313179" h="393064">
                  <a:moveTo>
                    <a:pt x="88607" y="0"/>
                  </a:moveTo>
                  <a:lnTo>
                    <a:pt x="78549" y="0"/>
                  </a:lnTo>
                  <a:lnTo>
                    <a:pt x="78549" y="374269"/>
                  </a:lnTo>
                  <a:lnTo>
                    <a:pt x="88607" y="374269"/>
                  </a:lnTo>
                  <a:lnTo>
                    <a:pt x="88607" y="0"/>
                  </a:lnTo>
                  <a:close/>
                </a:path>
                <a:path w="1313179" h="393064">
                  <a:moveTo>
                    <a:pt x="112356" y="0"/>
                  </a:moveTo>
                  <a:lnTo>
                    <a:pt x="103225" y="0"/>
                  </a:lnTo>
                  <a:lnTo>
                    <a:pt x="103225" y="374269"/>
                  </a:lnTo>
                  <a:lnTo>
                    <a:pt x="112356" y="374269"/>
                  </a:lnTo>
                  <a:lnTo>
                    <a:pt x="112356" y="0"/>
                  </a:lnTo>
                  <a:close/>
                </a:path>
                <a:path w="1313179" h="393064">
                  <a:moveTo>
                    <a:pt x="173583" y="0"/>
                  </a:moveTo>
                  <a:lnTo>
                    <a:pt x="151650" y="0"/>
                  </a:lnTo>
                  <a:lnTo>
                    <a:pt x="151650" y="301167"/>
                  </a:lnTo>
                  <a:lnTo>
                    <a:pt x="173583" y="301167"/>
                  </a:lnTo>
                  <a:lnTo>
                    <a:pt x="173583" y="0"/>
                  </a:lnTo>
                  <a:close/>
                </a:path>
                <a:path w="1313179" h="393064">
                  <a:moveTo>
                    <a:pt x="184175" y="344258"/>
                  </a:moveTo>
                  <a:lnTo>
                    <a:pt x="176174" y="318058"/>
                  </a:lnTo>
                  <a:lnTo>
                    <a:pt x="174663" y="316598"/>
                  </a:lnTo>
                  <a:lnTo>
                    <a:pt x="173101" y="315836"/>
                  </a:lnTo>
                  <a:lnTo>
                    <a:pt x="173101" y="361899"/>
                  </a:lnTo>
                  <a:lnTo>
                    <a:pt x="172847" y="366928"/>
                  </a:lnTo>
                  <a:lnTo>
                    <a:pt x="161671" y="383311"/>
                  </a:lnTo>
                  <a:lnTo>
                    <a:pt x="154025" y="383311"/>
                  </a:lnTo>
                  <a:lnTo>
                    <a:pt x="151130" y="382993"/>
                  </a:lnTo>
                  <a:lnTo>
                    <a:pt x="148056" y="381660"/>
                  </a:lnTo>
                  <a:lnTo>
                    <a:pt x="146926" y="380428"/>
                  </a:lnTo>
                  <a:lnTo>
                    <a:pt x="146215" y="378663"/>
                  </a:lnTo>
                  <a:lnTo>
                    <a:pt x="145300" y="376580"/>
                  </a:lnTo>
                  <a:lnTo>
                    <a:pt x="144627" y="373405"/>
                  </a:lnTo>
                  <a:lnTo>
                    <a:pt x="143738" y="364782"/>
                  </a:lnTo>
                  <a:lnTo>
                    <a:pt x="143624" y="361899"/>
                  </a:lnTo>
                  <a:lnTo>
                    <a:pt x="143611" y="344258"/>
                  </a:lnTo>
                  <a:lnTo>
                    <a:pt x="143802" y="340245"/>
                  </a:lnTo>
                  <a:lnTo>
                    <a:pt x="154647" y="322580"/>
                  </a:lnTo>
                  <a:lnTo>
                    <a:pt x="162013" y="322580"/>
                  </a:lnTo>
                  <a:lnTo>
                    <a:pt x="173101" y="361899"/>
                  </a:lnTo>
                  <a:lnTo>
                    <a:pt x="173101" y="315836"/>
                  </a:lnTo>
                  <a:lnTo>
                    <a:pt x="172402" y="315480"/>
                  </a:lnTo>
                  <a:lnTo>
                    <a:pt x="166446" y="314007"/>
                  </a:lnTo>
                  <a:lnTo>
                    <a:pt x="162725" y="313639"/>
                  </a:lnTo>
                  <a:lnTo>
                    <a:pt x="153250" y="313639"/>
                  </a:lnTo>
                  <a:lnTo>
                    <a:pt x="132524" y="361899"/>
                  </a:lnTo>
                  <a:lnTo>
                    <a:pt x="133070" y="368554"/>
                  </a:lnTo>
                  <a:lnTo>
                    <a:pt x="153250" y="392734"/>
                  </a:lnTo>
                  <a:lnTo>
                    <a:pt x="163322" y="392734"/>
                  </a:lnTo>
                  <a:lnTo>
                    <a:pt x="184175" y="361899"/>
                  </a:lnTo>
                  <a:lnTo>
                    <a:pt x="184175" y="344258"/>
                  </a:lnTo>
                  <a:close/>
                </a:path>
                <a:path w="1313179" h="393064">
                  <a:moveTo>
                    <a:pt x="198259" y="0"/>
                  </a:moveTo>
                  <a:lnTo>
                    <a:pt x="189115" y="0"/>
                  </a:lnTo>
                  <a:lnTo>
                    <a:pt x="189115" y="301167"/>
                  </a:lnTo>
                  <a:lnTo>
                    <a:pt x="198259" y="301167"/>
                  </a:lnTo>
                  <a:lnTo>
                    <a:pt x="198259" y="0"/>
                  </a:lnTo>
                  <a:close/>
                </a:path>
                <a:path w="1313179" h="393064">
                  <a:moveTo>
                    <a:pt x="222008" y="0"/>
                  </a:moveTo>
                  <a:lnTo>
                    <a:pt x="212877" y="0"/>
                  </a:lnTo>
                  <a:lnTo>
                    <a:pt x="212877" y="301167"/>
                  </a:lnTo>
                  <a:lnTo>
                    <a:pt x="222008" y="301167"/>
                  </a:lnTo>
                  <a:lnTo>
                    <a:pt x="222008" y="0"/>
                  </a:lnTo>
                  <a:close/>
                </a:path>
                <a:path w="1313179" h="393064">
                  <a:moveTo>
                    <a:pt x="269176" y="344258"/>
                  </a:moveTo>
                  <a:lnTo>
                    <a:pt x="268503" y="336715"/>
                  </a:lnTo>
                  <a:lnTo>
                    <a:pt x="265772" y="324739"/>
                  </a:lnTo>
                  <a:lnTo>
                    <a:pt x="264756" y="322580"/>
                  </a:lnTo>
                  <a:lnTo>
                    <a:pt x="263804" y="320548"/>
                  </a:lnTo>
                  <a:lnTo>
                    <a:pt x="261175" y="318058"/>
                  </a:lnTo>
                  <a:lnTo>
                    <a:pt x="259664" y="316598"/>
                  </a:lnTo>
                  <a:lnTo>
                    <a:pt x="258102" y="315836"/>
                  </a:lnTo>
                  <a:lnTo>
                    <a:pt x="258102" y="361899"/>
                  </a:lnTo>
                  <a:lnTo>
                    <a:pt x="257848" y="366928"/>
                  </a:lnTo>
                  <a:lnTo>
                    <a:pt x="246672" y="383311"/>
                  </a:lnTo>
                  <a:lnTo>
                    <a:pt x="239026" y="383311"/>
                  </a:lnTo>
                  <a:lnTo>
                    <a:pt x="236131" y="382993"/>
                  </a:lnTo>
                  <a:lnTo>
                    <a:pt x="233045" y="381660"/>
                  </a:lnTo>
                  <a:lnTo>
                    <a:pt x="231927" y="380428"/>
                  </a:lnTo>
                  <a:lnTo>
                    <a:pt x="231216" y="378663"/>
                  </a:lnTo>
                  <a:lnTo>
                    <a:pt x="230289" y="376580"/>
                  </a:lnTo>
                  <a:lnTo>
                    <a:pt x="229616" y="373405"/>
                  </a:lnTo>
                  <a:lnTo>
                    <a:pt x="228739" y="364782"/>
                  </a:lnTo>
                  <a:lnTo>
                    <a:pt x="228612" y="361899"/>
                  </a:lnTo>
                  <a:lnTo>
                    <a:pt x="228600" y="344258"/>
                  </a:lnTo>
                  <a:lnTo>
                    <a:pt x="228777" y="340245"/>
                  </a:lnTo>
                  <a:lnTo>
                    <a:pt x="229336" y="335889"/>
                  </a:lnTo>
                  <a:lnTo>
                    <a:pt x="229870" y="331431"/>
                  </a:lnTo>
                  <a:lnTo>
                    <a:pt x="239636" y="322580"/>
                  </a:lnTo>
                  <a:lnTo>
                    <a:pt x="247002" y="322580"/>
                  </a:lnTo>
                  <a:lnTo>
                    <a:pt x="258102" y="361899"/>
                  </a:lnTo>
                  <a:lnTo>
                    <a:pt x="258102" y="315836"/>
                  </a:lnTo>
                  <a:lnTo>
                    <a:pt x="257403" y="315480"/>
                  </a:lnTo>
                  <a:lnTo>
                    <a:pt x="251434" y="314007"/>
                  </a:lnTo>
                  <a:lnTo>
                    <a:pt x="247726" y="313639"/>
                  </a:lnTo>
                  <a:lnTo>
                    <a:pt x="238252" y="313639"/>
                  </a:lnTo>
                  <a:lnTo>
                    <a:pt x="217525" y="361899"/>
                  </a:lnTo>
                  <a:lnTo>
                    <a:pt x="218071" y="368554"/>
                  </a:lnTo>
                  <a:lnTo>
                    <a:pt x="238252" y="392734"/>
                  </a:lnTo>
                  <a:lnTo>
                    <a:pt x="248310" y="392734"/>
                  </a:lnTo>
                  <a:lnTo>
                    <a:pt x="267436" y="374497"/>
                  </a:lnTo>
                  <a:lnTo>
                    <a:pt x="268605" y="368960"/>
                  </a:lnTo>
                  <a:lnTo>
                    <a:pt x="269176" y="361899"/>
                  </a:lnTo>
                  <a:lnTo>
                    <a:pt x="269176" y="344258"/>
                  </a:lnTo>
                  <a:close/>
                </a:path>
                <a:path w="1313179" h="393064">
                  <a:moveTo>
                    <a:pt x="283248" y="0"/>
                  </a:moveTo>
                  <a:lnTo>
                    <a:pt x="249428" y="0"/>
                  </a:lnTo>
                  <a:lnTo>
                    <a:pt x="249428" y="301167"/>
                  </a:lnTo>
                  <a:lnTo>
                    <a:pt x="283248" y="301167"/>
                  </a:lnTo>
                  <a:lnTo>
                    <a:pt x="283248" y="0"/>
                  </a:lnTo>
                  <a:close/>
                </a:path>
                <a:path w="1313179" h="393064">
                  <a:moveTo>
                    <a:pt x="331660" y="0"/>
                  </a:moveTo>
                  <a:lnTo>
                    <a:pt x="298780" y="0"/>
                  </a:lnTo>
                  <a:lnTo>
                    <a:pt x="298780" y="301167"/>
                  </a:lnTo>
                  <a:lnTo>
                    <a:pt x="331660" y="301167"/>
                  </a:lnTo>
                  <a:lnTo>
                    <a:pt x="331660" y="0"/>
                  </a:lnTo>
                  <a:close/>
                </a:path>
                <a:path w="1313179" h="393064">
                  <a:moveTo>
                    <a:pt x="350240" y="357251"/>
                  </a:moveTo>
                  <a:lnTo>
                    <a:pt x="347738" y="351307"/>
                  </a:lnTo>
                  <a:lnTo>
                    <a:pt x="337731" y="342138"/>
                  </a:lnTo>
                  <a:lnTo>
                    <a:pt x="331279" y="339839"/>
                  </a:lnTo>
                  <a:lnTo>
                    <a:pt x="318160" y="339966"/>
                  </a:lnTo>
                  <a:lnTo>
                    <a:pt x="318998" y="324053"/>
                  </a:lnTo>
                  <a:lnTo>
                    <a:pt x="347916" y="324053"/>
                  </a:lnTo>
                  <a:lnTo>
                    <a:pt x="347916" y="314858"/>
                  </a:lnTo>
                  <a:lnTo>
                    <a:pt x="309460" y="314858"/>
                  </a:lnTo>
                  <a:lnTo>
                    <a:pt x="307022" y="350126"/>
                  </a:lnTo>
                  <a:lnTo>
                    <a:pt x="316522" y="349097"/>
                  </a:lnTo>
                  <a:lnTo>
                    <a:pt x="325907" y="349021"/>
                  </a:lnTo>
                  <a:lnTo>
                    <a:pt x="330644" y="350354"/>
                  </a:lnTo>
                  <a:lnTo>
                    <a:pt x="337502" y="355701"/>
                  </a:lnTo>
                  <a:lnTo>
                    <a:pt x="339217" y="359333"/>
                  </a:lnTo>
                  <a:lnTo>
                    <a:pt x="339217" y="370001"/>
                  </a:lnTo>
                  <a:lnTo>
                    <a:pt x="336727" y="374700"/>
                  </a:lnTo>
                  <a:lnTo>
                    <a:pt x="326809" y="381381"/>
                  </a:lnTo>
                  <a:lnTo>
                    <a:pt x="319824" y="383070"/>
                  </a:lnTo>
                  <a:lnTo>
                    <a:pt x="310832" y="383070"/>
                  </a:lnTo>
                  <a:lnTo>
                    <a:pt x="306768" y="382943"/>
                  </a:lnTo>
                  <a:lnTo>
                    <a:pt x="306768" y="392493"/>
                  </a:lnTo>
                  <a:lnTo>
                    <a:pt x="309689" y="392493"/>
                  </a:lnTo>
                  <a:lnTo>
                    <a:pt x="318693" y="392036"/>
                  </a:lnTo>
                  <a:lnTo>
                    <a:pt x="350240" y="373253"/>
                  </a:lnTo>
                  <a:lnTo>
                    <a:pt x="350240" y="357251"/>
                  </a:lnTo>
                  <a:close/>
                </a:path>
                <a:path w="1313179" h="393064">
                  <a:moveTo>
                    <a:pt x="368249" y="0"/>
                  </a:moveTo>
                  <a:lnTo>
                    <a:pt x="359092" y="0"/>
                  </a:lnTo>
                  <a:lnTo>
                    <a:pt x="359092" y="301167"/>
                  </a:lnTo>
                  <a:lnTo>
                    <a:pt x="368249" y="301167"/>
                  </a:lnTo>
                  <a:lnTo>
                    <a:pt x="368249" y="0"/>
                  </a:lnTo>
                  <a:close/>
                </a:path>
                <a:path w="1313179" h="393064">
                  <a:moveTo>
                    <a:pt x="404774" y="0"/>
                  </a:moveTo>
                  <a:lnTo>
                    <a:pt x="383755" y="0"/>
                  </a:lnTo>
                  <a:lnTo>
                    <a:pt x="383755" y="301167"/>
                  </a:lnTo>
                  <a:lnTo>
                    <a:pt x="404774" y="301167"/>
                  </a:lnTo>
                  <a:lnTo>
                    <a:pt x="404774" y="0"/>
                  </a:lnTo>
                  <a:close/>
                </a:path>
                <a:path w="1313179" h="393064">
                  <a:moveTo>
                    <a:pt x="424624" y="314858"/>
                  </a:moveTo>
                  <a:lnTo>
                    <a:pt x="412978" y="314858"/>
                  </a:lnTo>
                  <a:lnTo>
                    <a:pt x="394868" y="329819"/>
                  </a:lnTo>
                  <a:lnTo>
                    <a:pt x="394868" y="343382"/>
                  </a:lnTo>
                  <a:lnTo>
                    <a:pt x="413486" y="327126"/>
                  </a:lnTo>
                  <a:lnTo>
                    <a:pt x="413486" y="391642"/>
                  </a:lnTo>
                  <a:lnTo>
                    <a:pt x="424624" y="391642"/>
                  </a:lnTo>
                  <a:lnTo>
                    <a:pt x="424624" y="314858"/>
                  </a:lnTo>
                  <a:close/>
                </a:path>
                <a:path w="1313179" h="393064">
                  <a:moveTo>
                    <a:pt x="454139" y="0"/>
                  </a:moveTo>
                  <a:lnTo>
                    <a:pt x="432206" y="0"/>
                  </a:lnTo>
                  <a:lnTo>
                    <a:pt x="432206" y="301167"/>
                  </a:lnTo>
                  <a:lnTo>
                    <a:pt x="454139" y="301167"/>
                  </a:lnTo>
                  <a:lnTo>
                    <a:pt x="454139" y="0"/>
                  </a:lnTo>
                  <a:close/>
                </a:path>
                <a:path w="1313179" h="393064">
                  <a:moveTo>
                    <a:pt x="502564" y="0"/>
                  </a:moveTo>
                  <a:lnTo>
                    <a:pt x="481558" y="0"/>
                  </a:lnTo>
                  <a:lnTo>
                    <a:pt x="481558" y="301167"/>
                  </a:lnTo>
                  <a:lnTo>
                    <a:pt x="502564" y="301167"/>
                  </a:lnTo>
                  <a:lnTo>
                    <a:pt x="502564" y="0"/>
                  </a:lnTo>
                  <a:close/>
                </a:path>
                <a:path w="1313179" h="393064">
                  <a:moveTo>
                    <a:pt x="509612" y="314858"/>
                  </a:moveTo>
                  <a:lnTo>
                    <a:pt x="497967" y="314858"/>
                  </a:lnTo>
                  <a:lnTo>
                    <a:pt x="479856" y="329819"/>
                  </a:lnTo>
                  <a:lnTo>
                    <a:pt x="479856" y="343382"/>
                  </a:lnTo>
                  <a:lnTo>
                    <a:pt x="498475" y="327126"/>
                  </a:lnTo>
                  <a:lnTo>
                    <a:pt x="498475" y="391642"/>
                  </a:lnTo>
                  <a:lnTo>
                    <a:pt x="509612" y="391642"/>
                  </a:lnTo>
                  <a:lnTo>
                    <a:pt x="509612" y="314858"/>
                  </a:lnTo>
                  <a:close/>
                </a:path>
                <a:path w="1313179" h="393064">
                  <a:moveTo>
                    <a:pt x="539127" y="0"/>
                  </a:moveTo>
                  <a:lnTo>
                    <a:pt x="529983" y="0"/>
                  </a:lnTo>
                  <a:lnTo>
                    <a:pt x="529983" y="301167"/>
                  </a:lnTo>
                  <a:lnTo>
                    <a:pt x="539127" y="301167"/>
                  </a:lnTo>
                  <a:lnTo>
                    <a:pt x="539127" y="0"/>
                  </a:lnTo>
                  <a:close/>
                </a:path>
                <a:path w="1313179" h="393064">
                  <a:moveTo>
                    <a:pt x="575665" y="0"/>
                  </a:moveTo>
                  <a:lnTo>
                    <a:pt x="554647" y="0"/>
                  </a:lnTo>
                  <a:lnTo>
                    <a:pt x="554647" y="301167"/>
                  </a:lnTo>
                  <a:lnTo>
                    <a:pt x="575665" y="301167"/>
                  </a:lnTo>
                  <a:lnTo>
                    <a:pt x="575665" y="0"/>
                  </a:lnTo>
                  <a:close/>
                </a:path>
                <a:path w="1313179" h="393064">
                  <a:moveTo>
                    <a:pt x="610044" y="378472"/>
                  </a:moveTo>
                  <a:lnTo>
                    <a:pt x="609930" y="366318"/>
                  </a:lnTo>
                  <a:lnTo>
                    <a:pt x="608812" y="362381"/>
                  </a:lnTo>
                  <a:lnTo>
                    <a:pt x="603923" y="355269"/>
                  </a:lnTo>
                  <a:lnTo>
                    <a:pt x="602703" y="354291"/>
                  </a:lnTo>
                  <a:lnTo>
                    <a:pt x="599795" y="351929"/>
                  </a:lnTo>
                  <a:lnTo>
                    <a:pt x="599008" y="351510"/>
                  </a:lnTo>
                  <a:lnTo>
                    <a:pt x="599008" y="374624"/>
                  </a:lnTo>
                  <a:lnTo>
                    <a:pt x="597712" y="377685"/>
                  </a:lnTo>
                  <a:lnTo>
                    <a:pt x="595096" y="379958"/>
                  </a:lnTo>
                  <a:lnTo>
                    <a:pt x="592480" y="382193"/>
                  </a:lnTo>
                  <a:lnTo>
                    <a:pt x="588835" y="383311"/>
                  </a:lnTo>
                  <a:lnTo>
                    <a:pt x="579551" y="383311"/>
                  </a:lnTo>
                  <a:lnTo>
                    <a:pt x="575919" y="382193"/>
                  </a:lnTo>
                  <a:lnTo>
                    <a:pt x="573303" y="379958"/>
                  </a:lnTo>
                  <a:lnTo>
                    <a:pt x="570699" y="377685"/>
                  </a:lnTo>
                  <a:lnTo>
                    <a:pt x="569379" y="374624"/>
                  </a:lnTo>
                  <a:lnTo>
                    <a:pt x="569379" y="367296"/>
                  </a:lnTo>
                  <a:lnTo>
                    <a:pt x="570509" y="364337"/>
                  </a:lnTo>
                  <a:lnTo>
                    <a:pt x="575017" y="359321"/>
                  </a:lnTo>
                  <a:lnTo>
                    <a:pt x="578815" y="356806"/>
                  </a:lnTo>
                  <a:lnTo>
                    <a:pt x="584187" y="354291"/>
                  </a:lnTo>
                  <a:lnTo>
                    <a:pt x="589572" y="356806"/>
                  </a:lnTo>
                  <a:lnTo>
                    <a:pt x="593394" y="359321"/>
                  </a:lnTo>
                  <a:lnTo>
                    <a:pt x="595630" y="361848"/>
                  </a:lnTo>
                  <a:lnTo>
                    <a:pt x="597903" y="364375"/>
                  </a:lnTo>
                  <a:lnTo>
                    <a:pt x="598982" y="367296"/>
                  </a:lnTo>
                  <a:lnTo>
                    <a:pt x="599008" y="374624"/>
                  </a:lnTo>
                  <a:lnTo>
                    <a:pt x="599008" y="351510"/>
                  </a:lnTo>
                  <a:lnTo>
                    <a:pt x="593979" y="348780"/>
                  </a:lnTo>
                  <a:lnTo>
                    <a:pt x="598157" y="346151"/>
                  </a:lnTo>
                  <a:lnTo>
                    <a:pt x="601103" y="343509"/>
                  </a:lnTo>
                  <a:lnTo>
                    <a:pt x="601281" y="343357"/>
                  </a:lnTo>
                  <a:lnTo>
                    <a:pt x="603427" y="340156"/>
                  </a:lnTo>
                  <a:lnTo>
                    <a:pt x="605345" y="337375"/>
                  </a:lnTo>
                  <a:lnTo>
                    <a:pt x="606285" y="334340"/>
                  </a:lnTo>
                  <a:lnTo>
                    <a:pt x="606361" y="325488"/>
                  </a:lnTo>
                  <a:lnTo>
                    <a:pt x="605104" y="322948"/>
                  </a:lnTo>
                  <a:lnTo>
                    <a:pt x="604367" y="321437"/>
                  </a:lnTo>
                  <a:lnTo>
                    <a:pt x="600341" y="318376"/>
                  </a:lnTo>
                  <a:lnTo>
                    <a:pt x="596353" y="315302"/>
                  </a:lnTo>
                  <a:lnTo>
                    <a:pt x="595782" y="315150"/>
                  </a:lnTo>
                  <a:lnTo>
                    <a:pt x="595782" y="328815"/>
                  </a:lnTo>
                  <a:lnTo>
                    <a:pt x="595731" y="334111"/>
                  </a:lnTo>
                  <a:lnTo>
                    <a:pt x="594829" y="336054"/>
                  </a:lnTo>
                  <a:lnTo>
                    <a:pt x="590804" y="340156"/>
                  </a:lnTo>
                  <a:lnTo>
                    <a:pt x="587908" y="341960"/>
                  </a:lnTo>
                  <a:lnTo>
                    <a:pt x="584187" y="343509"/>
                  </a:lnTo>
                  <a:lnTo>
                    <a:pt x="580428" y="342011"/>
                  </a:lnTo>
                  <a:lnTo>
                    <a:pt x="577545" y="340220"/>
                  </a:lnTo>
                  <a:lnTo>
                    <a:pt x="573570" y="336105"/>
                  </a:lnTo>
                  <a:lnTo>
                    <a:pt x="572681" y="334111"/>
                  </a:lnTo>
                  <a:lnTo>
                    <a:pt x="572566" y="328815"/>
                  </a:lnTo>
                  <a:lnTo>
                    <a:pt x="573608" y="326783"/>
                  </a:lnTo>
                  <a:lnTo>
                    <a:pt x="595782" y="328815"/>
                  </a:lnTo>
                  <a:lnTo>
                    <a:pt x="595782" y="315150"/>
                  </a:lnTo>
                  <a:lnTo>
                    <a:pt x="590956" y="313766"/>
                  </a:lnTo>
                  <a:lnTo>
                    <a:pt x="577380" y="313766"/>
                  </a:lnTo>
                  <a:lnTo>
                    <a:pt x="572020" y="315341"/>
                  </a:lnTo>
                  <a:lnTo>
                    <a:pt x="564032" y="321589"/>
                  </a:lnTo>
                  <a:lnTo>
                    <a:pt x="562038" y="325793"/>
                  </a:lnTo>
                  <a:lnTo>
                    <a:pt x="562038" y="334340"/>
                  </a:lnTo>
                  <a:lnTo>
                    <a:pt x="563054" y="337477"/>
                  </a:lnTo>
                  <a:lnTo>
                    <a:pt x="567182" y="343382"/>
                  </a:lnTo>
                  <a:lnTo>
                    <a:pt x="570280" y="346151"/>
                  </a:lnTo>
                  <a:lnTo>
                    <a:pt x="574421" y="348780"/>
                  </a:lnTo>
                  <a:lnTo>
                    <a:pt x="568680" y="351929"/>
                  </a:lnTo>
                  <a:lnTo>
                    <a:pt x="564629" y="355193"/>
                  </a:lnTo>
                  <a:lnTo>
                    <a:pt x="559600" y="362178"/>
                  </a:lnTo>
                  <a:lnTo>
                    <a:pt x="558355" y="366318"/>
                  </a:lnTo>
                  <a:lnTo>
                    <a:pt x="558355" y="377939"/>
                  </a:lnTo>
                  <a:lnTo>
                    <a:pt x="560616" y="383273"/>
                  </a:lnTo>
                  <a:lnTo>
                    <a:pt x="569607" y="390842"/>
                  </a:lnTo>
                  <a:lnTo>
                    <a:pt x="575983" y="392734"/>
                  </a:lnTo>
                  <a:lnTo>
                    <a:pt x="592404" y="392734"/>
                  </a:lnTo>
                  <a:lnTo>
                    <a:pt x="598792" y="390931"/>
                  </a:lnTo>
                  <a:lnTo>
                    <a:pt x="607796" y="383628"/>
                  </a:lnTo>
                  <a:lnTo>
                    <a:pt x="607923" y="383311"/>
                  </a:lnTo>
                  <a:lnTo>
                    <a:pt x="610044" y="378472"/>
                  </a:lnTo>
                  <a:close/>
                </a:path>
                <a:path w="1313179" h="393064">
                  <a:moveTo>
                    <a:pt x="624103" y="0"/>
                  </a:moveTo>
                  <a:lnTo>
                    <a:pt x="590296" y="0"/>
                  </a:lnTo>
                  <a:lnTo>
                    <a:pt x="590296" y="301167"/>
                  </a:lnTo>
                  <a:lnTo>
                    <a:pt x="624103" y="301167"/>
                  </a:lnTo>
                  <a:lnTo>
                    <a:pt x="624103" y="0"/>
                  </a:lnTo>
                  <a:close/>
                </a:path>
                <a:path w="1313179" h="393064">
                  <a:moveTo>
                    <a:pt x="648779" y="0"/>
                  </a:moveTo>
                  <a:lnTo>
                    <a:pt x="639648" y="0"/>
                  </a:lnTo>
                  <a:lnTo>
                    <a:pt x="639648" y="374269"/>
                  </a:lnTo>
                  <a:lnTo>
                    <a:pt x="648779" y="374269"/>
                  </a:lnTo>
                  <a:lnTo>
                    <a:pt x="648779" y="0"/>
                  </a:lnTo>
                  <a:close/>
                </a:path>
                <a:path w="1313179" h="393064">
                  <a:moveTo>
                    <a:pt x="672528" y="0"/>
                  </a:moveTo>
                  <a:lnTo>
                    <a:pt x="663409" y="0"/>
                  </a:lnTo>
                  <a:lnTo>
                    <a:pt x="663409" y="374269"/>
                  </a:lnTo>
                  <a:lnTo>
                    <a:pt x="672528" y="374269"/>
                  </a:lnTo>
                  <a:lnTo>
                    <a:pt x="672528" y="0"/>
                  </a:lnTo>
                  <a:close/>
                </a:path>
                <a:path w="1313179" h="393064">
                  <a:moveTo>
                    <a:pt x="721880" y="0"/>
                  </a:moveTo>
                  <a:lnTo>
                    <a:pt x="688073" y="0"/>
                  </a:lnTo>
                  <a:lnTo>
                    <a:pt x="688073" y="301167"/>
                  </a:lnTo>
                  <a:lnTo>
                    <a:pt x="721880" y="301167"/>
                  </a:lnTo>
                  <a:lnTo>
                    <a:pt x="721880" y="0"/>
                  </a:lnTo>
                  <a:close/>
                </a:path>
                <a:path w="1313179" h="393064">
                  <a:moveTo>
                    <a:pt x="744372" y="344258"/>
                  </a:moveTo>
                  <a:lnTo>
                    <a:pt x="743699" y="336715"/>
                  </a:lnTo>
                  <a:lnTo>
                    <a:pt x="740968" y="324739"/>
                  </a:lnTo>
                  <a:lnTo>
                    <a:pt x="739952" y="322580"/>
                  </a:lnTo>
                  <a:lnTo>
                    <a:pt x="739000" y="320548"/>
                  </a:lnTo>
                  <a:lnTo>
                    <a:pt x="736371" y="318058"/>
                  </a:lnTo>
                  <a:lnTo>
                    <a:pt x="734860" y="316598"/>
                  </a:lnTo>
                  <a:lnTo>
                    <a:pt x="733298" y="315836"/>
                  </a:lnTo>
                  <a:lnTo>
                    <a:pt x="733298" y="361899"/>
                  </a:lnTo>
                  <a:lnTo>
                    <a:pt x="733044" y="366928"/>
                  </a:lnTo>
                  <a:lnTo>
                    <a:pt x="721868" y="383311"/>
                  </a:lnTo>
                  <a:lnTo>
                    <a:pt x="714222" y="383311"/>
                  </a:lnTo>
                  <a:lnTo>
                    <a:pt x="711327" y="382993"/>
                  </a:lnTo>
                  <a:lnTo>
                    <a:pt x="708240" y="381660"/>
                  </a:lnTo>
                  <a:lnTo>
                    <a:pt x="707123" y="380428"/>
                  </a:lnTo>
                  <a:lnTo>
                    <a:pt x="706412" y="378663"/>
                  </a:lnTo>
                  <a:lnTo>
                    <a:pt x="705485" y="376580"/>
                  </a:lnTo>
                  <a:lnTo>
                    <a:pt x="704811" y="373405"/>
                  </a:lnTo>
                  <a:lnTo>
                    <a:pt x="703935" y="364782"/>
                  </a:lnTo>
                  <a:lnTo>
                    <a:pt x="703808" y="361899"/>
                  </a:lnTo>
                  <a:lnTo>
                    <a:pt x="703795" y="344258"/>
                  </a:lnTo>
                  <a:lnTo>
                    <a:pt x="703973" y="340245"/>
                  </a:lnTo>
                  <a:lnTo>
                    <a:pt x="704532" y="335889"/>
                  </a:lnTo>
                  <a:lnTo>
                    <a:pt x="705065" y="331431"/>
                  </a:lnTo>
                  <a:lnTo>
                    <a:pt x="714832" y="322580"/>
                  </a:lnTo>
                  <a:lnTo>
                    <a:pt x="722198" y="322580"/>
                  </a:lnTo>
                  <a:lnTo>
                    <a:pt x="733298" y="361899"/>
                  </a:lnTo>
                  <a:lnTo>
                    <a:pt x="733298" y="315836"/>
                  </a:lnTo>
                  <a:lnTo>
                    <a:pt x="732599" y="315480"/>
                  </a:lnTo>
                  <a:lnTo>
                    <a:pt x="726630" y="314007"/>
                  </a:lnTo>
                  <a:lnTo>
                    <a:pt x="722922" y="313639"/>
                  </a:lnTo>
                  <a:lnTo>
                    <a:pt x="713447" y="313639"/>
                  </a:lnTo>
                  <a:lnTo>
                    <a:pt x="692721" y="361899"/>
                  </a:lnTo>
                  <a:lnTo>
                    <a:pt x="693267" y="368554"/>
                  </a:lnTo>
                  <a:lnTo>
                    <a:pt x="713447" y="392734"/>
                  </a:lnTo>
                  <a:lnTo>
                    <a:pt x="723506" y="392734"/>
                  </a:lnTo>
                  <a:lnTo>
                    <a:pt x="742632" y="374497"/>
                  </a:lnTo>
                  <a:lnTo>
                    <a:pt x="743800" y="368960"/>
                  </a:lnTo>
                  <a:lnTo>
                    <a:pt x="744372" y="361899"/>
                  </a:lnTo>
                  <a:lnTo>
                    <a:pt x="744372" y="344258"/>
                  </a:lnTo>
                  <a:close/>
                </a:path>
                <a:path w="1313179" h="393064">
                  <a:moveTo>
                    <a:pt x="758444" y="0"/>
                  </a:moveTo>
                  <a:lnTo>
                    <a:pt x="749300" y="0"/>
                  </a:lnTo>
                  <a:lnTo>
                    <a:pt x="749300" y="301167"/>
                  </a:lnTo>
                  <a:lnTo>
                    <a:pt x="758444" y="301167"/>
                  </a:lnTo>
                  <a:lnTo>
                    <a:pt x="758444" y="0"/>
                  </a:lnTo>
                  <a:close/>
                </a:path>
                <a:path w="1313179" h="393064">
                  <a:moveTo>
                    <a:pt x="806869" y="0"/>
                  </a:moveTo>
                  <a:lnTo>
                    <a:pt x="773049" y="0"/>
                  </a:lnTo>
                  <a:lnTo>
                    <a:pt x="773049" y="301167"/>
                  </a:lnTo>
                  <a:lnTo>
                    <a:pt x="806869" y="301167"/>
                  </a:lnTo>
                  <a:lnTo>
                    <a:pt x="806869" y="0"/>
                  </a:lnTo>
                  <a:close/>
                </a:path>
                <a:path w="1313179" h="393064">
                  <a:moveTo>
                    <a:pt x="829348" y="344258"/>
                  </a:moveTo>
                  <a:lnTo>
                    <a:pt x="821347" y="318058"/>
                  </a:lnTo>
                  <a:lnTo>
                    <a:pt x="819835" y="316598"/>
                  </a:lnTo>
                  <a:lnTo>
                    <a:pt x="818273" y="315836"/>
                  </a:lnTo>
                  <a:lnTo>
                    <a:pt x="818273" y="361899"/>
                  </a:lnTo>
                  <a:lnTo>
                    <a:pt x="818019" y="366928"/>
                  </a:lnTo>
                  <a:lnTo>
                    <a:pt x="816775" y="375970"/>
                  </a:lnTo>
                  <a:lnTo>
                    <a:pt x="815848" y="379031"/>
                  </a:lnTo>
                  <a:lnTo>
                    <a:pt x="814552" y="380619"/>
                  </a:lnTo>
                  <a:lnTo>
                    <a:pt x="813803" y="381571"/>
                  </a:lnTo>
                  <a:lnTo>
                    <a:pt x="812596" y="382270"/>
                  </a:lnTo>
                  <a:lnTo>
                    <a:pt x="810958" y="382676"/>
                  </a:lnTo>
                  <a:lnTo>
                    <a:pt x="809332" y="383108"/>
                  </a:lnTo>
                  <a:lnTo>
                    <a:pt x="806843" y="383311"/>
                  </a:lnTo>
                  <a:lnTo>
                    <a:pt x="799198" y="383311"/>
                  </a:lnTo>
                  <a:lnTo>
                    <a:pt x="796302" y="382993"/>
                  </a:lnTo>
                  <a:lnTo>
                    <a:pt x="793229" y="381660"/>
                  </a:lnTo>
                  <a:lnTo>
                    <a:pt x="792099" y="380428"/>
                  </a:lnTo>
                  <a:lnTo>
                    <a:pt x="791387" y="378663"/>
                  </a:lnTo>
                  <a:lnTo>
                    <a:pt x="790473" y="376580"/>
                  </a:lnTo>
                  <a:lnTo>
                    <a:pt x="789800" y="373405"/>
                  </a:lnTo>
                  <a:lnTo>
                    <a:pt x="788911" y="364782"/>
                  </a:lnTo>
                  <a:lnTo>
                    <a:pt x="788797" y="361899"/>
                  </a:lnTo>
                  <a:lnTo>
                    <a:pt x="788784" y="344258"/>
                  </a:lnTo>
                  <a:lnTo>
                    <a:pt x="788974" y="340245"/>
                  </a:lnTo>
                  <a:lnTo>
                    <a:pt x="799820" y="322580"/>
                  </a:lnTo>
                  <a:lnTo>
                    <a:pt x="807186" y="322580"/>
                  </a:lnTo>
                  <a:lnTo>
                    <a:pt x="818273" y="361899"/>
                  </a:lnTo>
                  <a:lnTo>
                    <a:pt x="818273" y="315836"/>
                  </a:lnTo>
                  <a:lnTo>
                    <a:pt x="817575" y="315480"/>
                  </a:lnTo>
                  <a:lnTo>
                    <a:pt x="811618" y="314007"/>
                  </a:lnTo>
                  <a:lnTo>
                    <a:pt x="807897" y="313639"/>
                  </a:lnTo>
                  <a:lnTo>
                    <a:pt x="798423" y="313639"/>
                  </a:lnTo>
                  <a:lnTo>
                    <a:pt x="777697" y="361899"/>
                  </a:lnTo>
                  <a:lnTo>
                    <a:pt x="778243" y="368554"/>
                  </a:lnTo>
                  <a:lnTo>
                    <a:pt x="798423" y="392734"/>
                  </a:lnTo>
                  <a:lnTo>
                    <a:pt x="808494" y="392734"/>
                  </a:lnTo>
                  <a:lnTo>
                    <a:pt x="829348" y="361899"/>
                  </a:lnTo>
                  <a:lnTo>
                    <a:pt x="829348" y="344258"/>
                  </a:lnTo>
                  <a:close/>
                </a:path>
                <a:path w="1313179" h="393064">
                  <a:moveTo>
                    <a:pt x="843432" y="0"/>
                  </a:moveTo>
                  <a:lnTo>
                    <a:pt x="834288" y="0"/>
                  </a:lnTo>
                  <a:lnTo>
                    <a:pt x="834288" y="301167"/>
                  </a:lnTo>
                  <a:lnTo>
                    <a:pt x="843432" y="301167"/>
                  </a:lnTo>
                  <a:lnTo>
                    <a:pt x="843432" y="0"/>
                  </a:lnTo>
                  <a:close/>
                </a:path>
                <a:path w="1313179" h="393064">
                  <a:moveTo>
                    <a:pt x="879970" y="0"/>
                  </a:moveTo>
                  <a:lnTo>
                    <a:pt x="858951" y="0"/>
                  </a:lnTo>
                  <a:lnTo>
                    <a:pt x="858951" y="301167"/>
                  </a:lnTo>
                  <a:lnTo>
                    <a:pt x="879970" y="301167"/>
                  </a:lnTo>
                  <a:lnTo>
                    <a:pt x="879970" y="0"/>
                  </a:lnTo>
                  <a:close/>
                </a:path>
                <a:path w="1313179" h="393064">
                  <a:moveTo>
                    <a:pt x="912799" y="328269"/>
                  </a:moveTo>
                  <a:lnTo>
                    <a:pt x="910577" y="323113"/>
                  </a:lnTo>
                  <a:lnTo>
                    <a:pt x="901700" y="315544"/>
                  </a:lnTo>
                  <a:lnTo>
                    <a:pt x="895616" y="313639"/>
                  </a:lnTo>
                  <a:lnTo>
                    <a:pt x="884034" y="313639"/>
                  </a:lnTo>
                  <a:lnTo>
                    <a:pt x="880389" y="314083"/>
                  </a:lnTo>
                  <a:lnTo>
                    <a:pt x="873658" y="315937"/>
                  </a:lnTo>
                  <a:lnTo>
                    <a:pt x="870483" y="317322"/>
                  </a:lnTo>
                  <a:lnTo>
                    <a:pt x="867498" y="319176"/>
                  </a:lnTo>
                  <a:lnTo>
                    <a:pt x="867498" y="331152"/>
                  </a:lnTo>
                  <a:lnTo>
                    <a:pt x="872007" y="328155"/>
                  </a:lnTo>
                  <a:lnTo>
                    <a:pt x="875944" y="325958"/>
                  </a:lnTo>
                  <a:lnTo>
                    <a:pt x="882688" y="323151"/>
                  </a:lnTo>
                  <a:lnTo>
                    <a:pt x="885710" y="322453"/>
                  </a:lnTo>
                  <a:lnTo>
                    <a:pt x="892187" y="322453"/>
                  </a:lnTo>
                  <a:lnTo>
                    <a:pt x="895286" y="323532"/>
                  </a:lnTo>
                  <a:lnTo>
                    <a:pt x="900188" y="327748"/>
                  </a:lnTo>
                  <a:lnTo>
                    <a:pt x="901420" y="330365"/>
                  </a:lnTo>
                  <a:lnTo>
                    <a:pt x="901420" y="336270"/>
                  </a:lnTo>
                  <a:lnTo>
                    <a:pt x="900620" y="338797"/>
                  </a:lnTo>
                  <a:lnTo>
                    <a:pt x="897483" y="343293"/>
                  </a:lnTo>
                  <a:lnTo>
                    <a:pt x="894600" y="345821"/>
                  </a:lnTo>
                  <a:lnTo>
                    <a:pt x="881659" y="354520"/>
                  </a:lnTo>
                  <a:lnTo>
                    <a:pt x="875919" y="358432"/>
                  </a:lnTo>
                  <a:lnTo>
                    <a:pt x="871867" y="362737"/>
                  </a:lnTo>
                  <a:lnTo>
                    <a:pt x="867143" y="372186"/>
                  </a:lnTo>
                  <a:lnTo>
                    <a:pt x="865962" y="378536"/>
                  </a:lnTo>
                  <a:lnTo>
                    <a:pt x="865962" y="386511"/>
                  </a:lnTo>
                  <a:lnTo>
                    <a:pt x="866152" y="391033"/>
                  </a:lnTo>
                  <a:lnTo>
                    <a:pt x="911567" y="391033"/>
                  </a:lnTo>
                  <a:lnTo>
                    <a:pt x="911567" y="381736"/>
                  </a:lnTo>
                  <a:lnTo>
                    <a:pt x="877658" y="381736"/>
                  </a:lnTo>
                  <a:lnTo>
                    <a:pt x="877658" y="375970"/>
                  </a:lnTo>
                  <a:lnTo>
                    <a:pt x="878573" y="372821"/>
                  </a:lnTo>
                  <a:lnTo>
                    <a:pt x="882294" y="367385"/>
                  </a:lnTo>
                  <a:lnTo>
                    <a:pt x="885736" y="364350"/>
                  </a:lnTo>
                  <a:lnTo>
                    <a:pt x="903173" y="352907"/>
                  </a:lnTo>
                  <a:lnTo>
                    <a:pt x="906983" y="349504"/>
                  </a:lnTo>
                  <a:lnTo>
                    <a:pt x="911631" y="342696"/>
                  </a:lnTo>
                  <a:lnTo>
                    <a:pt x="912799" y="338924"/>
                  </a:lnTo>
                  <a:lnTo>
                    <a:pt x="912799" y="328269"/>
                  </a:lnTo>
                  <a:close/>
                </a:path>
                <a:path w="1313179" h="393064">
                  <a:moveTo>
                    <a:pt x="916533" y="0"/>
                  </a:moveTo>
                  <a:lnTo>
                    <a:pt x="895515" y="0"/>
                  </a:lnTo>
                  <a:lnTo>
                    <a:pt x="895515" y="301167"/>
                  </a:lnTo>
                  <a:lnTo>
                    <a:pt x="916533" y="301167"/>
                  </a:lnTo>
                  <a:lnTo>
                    <a:pt x="916533" y="0"/>
                  </a:lnTo>
                  <a:close/>
                </a:path>
                <a:path w="1313179" h="393064">
                  <a:moveTo>
                    <a:pt x="953071" y="0"/>
                  </a:moveTo>
                  <a:lnTo>
                    <a:pt x="943940" y="0"/>
                  </a:lnTo>
                  <a:lnTo>
                    <a:pt x="943940" y="301167"/>
                  </a:lnTo>
                  <a:lnTo>
                    <a:pt x="953071" y="301167"/>
                  </a:lnTo>
                  <a:lnTo>
                    <a:pt x="953071" y="0"/>
                  </a:lnTo>
                  <a:close/>
                </a:path>
                <a:path w="1313179" h="393064">
                  <a:moveTo>
                    <a:pt x="989647" y="0"/>
                  </a:moveTo>
                  <a:lnTo>
                    <a:pt x="980503" y="0"/>
                  </a:lnTo>
                  <a:lnTo>
                    <a:pt x="980503" y="301167"/>
                  </a:lnTo>
                  <a:lnTo>
                    <a:pt x="989647" y="301167"/>
                  </a:lnTo>
                  <a:lnTo>
                    <a:pt x="989647" y="0"/>
                  </a:lnTo>
                  <a:close/>
                </a:path>
                <a:path w="1313179" h="393064">
                  <a:moveTo>
                    <a:pt x="1000252" y="378472"/>
                  </a:moveTo>
                  <a:lnTo>
                    <a:pt x="1000137" y="366318"/>
                  </a:lnTo>
                  <a:lnTo>
                    <a:pt x="999020" y="362381"/>
                  </a:lnTo>
                  <a:lnTo>
                    <a:pt x="994130" y="355269"/>
                  </a:lnTo>
                  <a:lnTo>
                    <a:pt x="992911" y="354291"/>
                  </a:lnTo>
                  <a:lnTo>
                    <a:pt x="990003" y="351929"/>
                  </a:lnTo>
                  <a:lnTo>
                    <a:pt x="989228" y="351510"/>
                  </a:lnTo>
                  <a:lnTo>
                    <a:pt x="989228" y="374624"/>
                  </a:lnTo>
                  <a:lnTo>
                    <a:pt x="987920" y="377685"/>
                  </a:lnTo>
                  <a:lnTo>
                    <a:pt x="982700" y="382193"/>
                  </a:lnTo>
                  <a:lnTo>
                    <a:pt x="979043" y="383311"/>
                  </a:lnTo>
                  <a:lnTo>
                    <a:pt x="969759" y="383311"/>
                  </a:lnTo>
                  <a:lnTo>
                    <a:pt x="966127" y="382193"/>
                  </a:lnTo>
                  <a:lnTo>
                    <a:pt x="963510" y="379958"/>
                  </a:lnTo>
                  <a:lnTo>
                    <a:pt x="960907" y="377685"/>
                  </a:lnTo>
                  <a:lnTo>
                    <a:pt x="959599" y="374624"/>
                  </a:lnTo>
                  <a:lnTo>
                    <a:pt x="959599" y="367296"/>
                  </a:lnTo>
                  <a:lnTo>
                    <a:pt x="960716" y="364337"/>
                  </a:lnTo>
                  <a:lnTo>
                    <a:pt x="965225" y="359321"/>
                  </a:lnTo>
                  <a:lnTo>
                    <a:pt x="969022" y="356806"/>
                  </a:lnTo>
                  <a:lnTo>
                    <a:pt x="974394" y="354291"/>
                  </a:lnTo>
                  <a:lnTo>
                    <a:pt x="979779" y="356806"/>
                  </a:lnTo>
                  <a:lnTo>
                    <a:pt x="983602" y="359321"/>
                  </a:lnTo>
                  <a:lnTo>
                    <a:pt x="985837" y="361848"/>
                  </a:lnTo>
                  <a:lnTo>
                    <a:pt x="988110" y="364375"/>
                  </a:lnTo>
                  <a:lnTo>
                    <a:pt x="989203" y="367296"/>
                  </a:lnTo>
                  <a:lnTo>
                    <a:pt x="989228" y="374624"/>
                  </a:lnTo>
                  <a:lnTo>
                    <a:pt x="989228" y="351510"/>
                  </a:lnTo>
                  <a:lnTo>
                    <a:pt x="984186" y="348780"/>
                  </a:lnTo>
                  <a:lnTo>
                    <a:pt x="988377" y="346151"/>
                  </a:lnTo>
                  <a:lnTo>
                    <a:pt x="991323" y="343509"/>
                  </a:lnTo>
                  <a:lnTo>
                    <a:pt x="991501" y="343357"/>
                  </a:lnTo>
                  <a:lnTo>
                    <a:pt x="993635" y="340156"/>
                  </a:lnTo>
                  <a:lnTo>
                    <a:pt x="995553" y="337375"/>
                  </a:lnTo>
                  <a:lnTo>
                    <a:pt x="996505" y="334340"/>
                  </a:lnTo>
                  <a:lnTo>
                    <a:pt x="996581" y="325488"/>
                  </a:lnTo>
                  <a:lnTo>
                    <a:pt x="995324" y="322948"/>
                  </a:lnTo>
                  <a:lnTo>
                    <a:pt x="994575" y="321437"/>
                  </a:lnTo>
                  <a:lnTo>
                    <a:pt x="990549" y="318376"/>
                  </a:lnTo>
                  <a:lnTo>
                    <a:pt x="986561" y="315302"/>
                  </a:lnTo>
                  <a:lnTo>
                    <a:pt x="985989" y="315150"/>
                  </a:lnTo>
                  <a:lnTo>
                    <a:pt x="985989" y="328815"/>
                  </a:lnTo>
                  <a:lnTo>
                    <a:pt x="985939" y="334111"/>
                  </a:lnTo>
                  <a:lnTo>
                    <a:pt x="985037" y="336054"/>
                  </a:lnTo>
                  <a:lnTo>
                    <a:pt x="981011" y="340156"/>
                  </a:lnTo>
                  <a:lnTo>
                    <a:pt x="978128" y="341960"/>
                  </a:lnTo>
                  <a:lnTo>
                    <a:pt x="974394" y="343509"/>
                  </a:lnTo>
                  <a:lnTo>
                    <a:pt x="970635" y="342011"/>
                  </a:lnTo>
                  <a:lnTo>
                    <a:pt x="967765" y="340220"/>
                  </a:lnTo>
                  <a:lnTo>
                    <a:pt x="963777" y="336105"/>
                  </a:lnTo>
                  <a:lnTo>
                    <a:pt x="962888" y="334111"/>
                  </a:lnTo>
                  <a:lnTo>
                    <a:pt x="962774" y="328815"/>
                  </a:lnTo>
                  <a:lnTo>
                    <a:pt x="963815" y="326783"/>
                  </a:lnTo>
                  <a:lnTo>
                    <a:pt x="968006" y="323723"/>
                  </a:lnTo>
                  <a:lnTo>
                    <a:pt x="970838" y="322948"/>
                  </a:lnTo>
                  <a:lnTo>
                    <a:pt x="978090" y="322948"/>
                  </a:lnTo>
                  <a:lnTo>
                    <a:pt x="980960" y="323723"/>
                  </a:lnTo>
                  <a:lnTo>
                    <a:pt x="985024" y="326783"/>
                  </a:lnTo>
                  <a:lnTo>
                    <a:pt x="985989" y="328815"/>
                  </a:lnTo>
                  <a:lnTo>
                    <a:pt x="985989" y="315150"/>
                  </a:lnTo>
                  <a:lnTo>
                    <a:pt x="981163" y="313766"/>
                  </a:lnTo>
                  <a:lnTo>
                    <a:pt x="967587" y="313766"/>
                  </a:lnTo>
                  <a:lnTo>
                    <a:pt x="962228" y="315341"/>
                  </a:lnTo>
                  <a:lnTo>
                    <a:pt x="954252" y="321589"/>
                  </a:lnTo>
                  <a:lnTo>
                    <a:pt x="952246" y="325793"/>
                  </a:lnTo>
                  <a:lnTo>
                    <a:pt x="952246" y="334340"/>
                  </a:lnTo>
                  <a:lnTo>
                    <a:pt x="953262" y="337477"/>
                  </a:lnTo>
                  <a:lnTo>
                    <a:pt x="957389" y="343382"/>
                  </a:lnTo>
                  <a:lnTo>
                    <a:pt x="960488" y="346151"/>
                  </a:lnTo>
                  <a:lnTo>
                    <a:pt x="964628" y="348780"/>
                  </a:lnTo>
                  <a:lnTo>
                    <a:pt x="958888" y="351929"/>
                  </a:lnTo>
                  <a:lnTo>
                    <a:pt x="954836" y="355193"/>
                  </a:lnTo>
                  <a:lnTo>
                    <a:pt x="949820" y="362178"/>
                  </a:lnTo>
                  <a:lnTo>
                    <a:pt x="948575" y="366318"/>
                  </a:lnTo>
                  <a:lnTo>
                    <a:pt x="948575" y="377939"/>
                  </a:lnTo>
                  <a:lnTo>
                    <a:pt x="950823" y="383273"/>
                  </a:lnTo>
                  <a:lnTo>
                    <a:pt x="959827" y="390842"/>
                  </a:lnTo>
                  <a:lnTo>
                    <a:pt x="966190" y="392734"/>
                  </a:lnTo>
                  <a:lnTo>
                    <a:pt x="982611" y="392734"/>
                  </a:lnTo>
                  <a:lnTo>
                    <a:pt x="988999" y="390931"/>
                  </a:lnTo>
                  <a:lnTo>
                    <a:pt x="998004" y="383628"/>
                  </a:lnTo>
                  <a:lnTo>
                    <a:pt x="998131" y="383311"/>
                  </a:lnTo>
                  <a:lnTo>
                    <a:pt x="1000252" y="378472"/>
                  </a:lnTo>
                  <a:close/>
                </a:path>
                <a:path w="1313179" h="393064">
                  <a:moveTo>
                    <a:pt x="1038085" y="0"/>
                  </a:moveTo>
                  <a:lnTo>
                    <a:pt x="1028941" y="0"/>
                  </a:lnTo>
                  <a:lnTo>
                    <a:pt x="1028941" y="301167"/>
                  </a:lnTo>
                  <a:lnTo>
                    <a:pt x="1038085" y="301167"/>
                  </a:lnTo>
                  <a:lnTo>
                    <a:pt x="1038085" y="0"/>
                  </a:lnTo>
                  <a:close/>
                </a:path>
                <a:path w="1313179" h="393064">
                  <a:moveTo>
                    <a:pt x="1081316" y="357251"/>
                  </a:moveTo>
                  <a:lnTo>
                    <a:pt x="1078801" y="351307"/>
                  </a:lnTo>
                  <a:lnTo>
                    <a:pt x="1068806" y="342138"/>
                  </a:lnTo>
                  <a:lnTo>
                    <a:pt x="1062355" y="339839"/>
                  </a:lnTo>
                  <a:lnTo>
                    <a:pt x="1049235" y="339966"/>
                  </a:lnTo>
                  <a:lnTo>
                    <a:pt x="1050074" y="324053"/>
                  </a:lnTo>
                  <a:lnTo>
                    <a:pt x="1078992" y="324053"/>
                  </a:lnTo>
                  <a:lnTo>
                    <a:pt x="1078992" y="314858"/>
                  </a:lnTo>
                  <a:lnTo>
                    <a:pt x="1040536" y="314858"/>
                  </a:lnTo>
                  <a:lnTo>
                    <a:pt x="1038085" y="350126"/>
                  </a:lnTo>
                  <a:lnTo>
                    <a:pt x="1047597" y="349097"/>
                  </a:lnTo>
                  <a:lnTo>
                    <a:pt x="1056982" y="349021"/>
                  </a:lnTo>
                  <a:lnTo>
                    <a:pt x="1061720" y="350354"/>
                  </a:lnTo>
                  <a:lnTo>
                    <a:pt x="1068578" y="355701"/>
                  </a:lnTo>
                  <a:lnTo>
                    <a:pt x="1070292" y="359333"/>
                  </a:lnTo>
                  <a:lnTo>
                    <a:pt x="1070292" y="370001"/>
                  </a:lnTo>
                  <a:lnTo>
                    <a:pt x="1067803" y="374700"/>
                  </a:lnTo>
                  <a:lnTo>
                    <a:pt x="1057884" y="381381"/>
                  </a:lnTo>
                  <a:lnTo>
                    <a:pt x="1050899" y="383070"/>
                  </a:lnTo>
                  <a:lnTo>
                    <a:pt x="1041908" y="383070"/>
                  </a:lnTo>
                  <a:lnTo>
                    <a:pt x="1037844" y="382943"/>
                  </a:lnTo>
                  <a:lnTo>
                    <a:pt x="1037844" y="392493"/>
                  </a:lnTo>
                  <a:lnTo>
                    <a:pt x="1040765" y="392493"/>
                  </a:lnTo>
                  <a:lnTo>
                    <a:pt x="1049756" y="392036"/>
                  </a:lnTo>
                  <a:lnTo>
                    <a:pt x="1081316" y="373253"/>
                  </a:lnTo>
                  <a:lnTo>
                    <a:pt x="1081316" y="357251"/>
                  </a:lnTo>
                  <a:close/>
                </a:path>
                <a:path w="1313179" h="393064">
                  <a:moveTo>
                    <a:pt x="1099299" y="0"/>
                  </a:moveTo>
                  <a:lnTo>
                    <a:pt x="1065504" y="0"/>
                  </a:lnTo>
                  <a:lnTo>
                    <a:pt x="1065504" y="301167"/>
                  </a:lnTo>
                  <a:lnTo>
                    <a:pt x="1099299" y="301167"/>
                  </a:lnTo>
                  <a:lnTo>
                    <a:pt x="1099299" y="0"/>
                  </a:lnTo>
                  <a:close/>
                </a:path>
                <a:path w="1313179" h="393064">
                  <a:moveTo>
                    <a:pt x="1123962" y="0"/>
                  </a:moveTo>
                  <a:lnTo>
                    <a:pt x="1114831" y="0"/>
                  </a:lnTo>
                  <a:lnTo>
                    <a:pt x="1114831" y="301167"/>
                  </a:lnTo>
                  <a:lnTo>
                    <a:pt x="1123962" y="301167"/>
                  </a:lnTo>
                  <a:lnTo>
                    <a:pt x="1123962" y="0"/>
                  </a:lnTo>
                  <a:close/>
                </a:path>
                <a:path w="1313179" h="393064">
                  <a:moveTo>
                    <a:pt x="1160526" y="0"/>
                  </a:moveTo>
                  <a:lnTo>
                    <a:pt x="1151394" y="0"/>
                  </a:lnTo>
                  <a:lnTo>
                    <a:pt x="1151394" y="301167"/>
                  </a:lnTo>
                  <a:lnTo>
                    <a:pt x="1160526" y="301167"/>
                  </a:lnTo>
                  <a:lnTo>
                    <a:pt x="1160526" y="0"/>
                  </a:lnTo>
                  <a:close/>
                </a:path>
                <a:path w="1313179" h="393064">
                  <a:moveTo>
                    <a:pt x="1171143" y="378472"/>
                  </a:moveTo>
                  <a:lnTo>
                    <a:pt x="1171028" y="366318"/>
                  </a:lnTo>
                  <a:lnTo>
                    <a:pt x="1169911" y="362381"/>
                  </a:lnTo>
                  <a:lnTo>
                    <a:pt x="1165009" y="355269"/>
                  </a:lnTo>
                  <a:lnTo>
                    <a:pt x="1163802" y="354291"/>
                  </a:lnTo>
                  <a:lnTo>
                    <a:pt x="1160894" y="351929"/>
                  </a:lnTo>
                  <a:lnTo>
                    <a:pt x="1160106" y="351510"/>
                  </a:lnTo>
                  <a:lnTo>
                    <a:pt x="1160106" y="374624"/>
                  </a:lnTo>
                  <a:lnTo>
                    <a:pt x="1158811" y="377685"/>
                  </a:lnTo>
                  <a:lnTo>
                    <a:pt x="1156195" y="379958"/>
                  </a:lnTo>
                  <a:lnTo>
                    <a:pt x="1153579" y="382193"/>
                  </a:lnTo>
                  <a:lnTo>
                    <a:pt x="1149934" y="383311"/>
                  </a:lnTo>
                  <a:lnTo>
                    <a:pt x="1140650" y="383311"/>
                  </a:lnTo>
                  <a:lnTo>
                    <a:pt x="1137018" y="382193"/>
                  </a:lnTo>
                  <a:lnTo>
                    <a:pt x="1134402" y="379958"/>
                  </a:lnTo>
                  <a:lnTo>
                    <a:pt x="1131798" y="377685"/>
                  </a:lnTo>
                  <a:lnTo>
                    <a:pt x="1130477" y="374624"/>
                  </a:lnTo>
                  <a:lnTo>
                    <a:pt x="1130477" y="367296"/>
                  </a:lnTo>
                  <a:lnTo>
                    <a:pt x="1131608" y="364337"/>
                  </a:lnTo>
                  <a:lnTo>
                    <a:pt x="1136116" y="359321"/>
                  </a:lnTo>
                  <a:lnTo>
                    <a:pt x="1139913" y="356806"/>
                  </a:lnTo>
                  <a:lnTo>
                    <a:pt x="1145286" y="354291"/>
                  </a:lnTo>
                  <a:lnTo>
                    <a:pt x="1150670" y="356806"/>
                  </a:lnTo>
                  <a:lnTo>
                    <a:pt x="1154480" y="359321"/>
                  </a:lnTo>
                  <a:lnTo>
                    <a:pt x="1159002" y="364375"/>
                  </a:lnTo>
                  <a:lnTo>
                    <a:pt x="1160094" y="367296"/>
                  </a:lnTo>
                  <a:lnTo>
                    <a:pt x="1160106" y="374624"/>
                  </a:lnTo>
                  <a:lnTo>
                    <a:pt x="1160106" y="351510"/>
                  </a:lnTo>
                  <a:lnTo>
                    <a:pt x="1155077" y="348780"/>
                  </a:lnTo>
                  <a:lnTo>
                    <a:pt x="1159256" y="346151"/>
                  </a:lnTo>
                  <a:lnTo>
                    <a:pt x="1162202" y="343509"/>
                  </a:lnTo>
                  <a:lnTo>
                    <a:pt x="1162380" y="343357"/>
                  </a:lnTo>
                  <a:lnTo>
                    <a:pt x="1164526" y="340156"/>
                  </a:lnTo>
                  <a:lnTo>
                    <a:pt x="1166444" y="337375"/>
                  </a:lnTo>
                  <a:lnTo>
                    <a:pt x="1167384" y="334340"/>
                  </a:lnTo>
                  <a:lnTo>
                    <a:pt x="1167345" y="325259"/>
                  </a:lnTo>
                  <a:lnTo>
                    <a:pt x="1166202" y="322948"/>
                  </a:lnTo>
                  <a:lnTo>
                    <a:pt x="1165466" y="321437"/>
                  </a:lnTo>
                  <a:lnTo>
                    <a:pt x="1161440" y="318376"/>
                  </a:lnTo>
                  <a:lnTo>
                    <a:pt x="1157452" y="315302"/>
                  </a:lnTo>
                  <a:lnTo>
                    <a:pt x="1156881" y="315150"/>
                  </a:lnTo>
                  <a:lnTo>
                    <a:pt x="1156881" y="328815"/>
                  </a:lnTo>
                  <a:lnTo>
                    <a:pt x="1156830" y="334111"/>
                  </a:lnTo>
                  <a:lnTo>
                    <a:pt x="1155928" y="336054"/>
                  </a:lnTo>
                  <a:lnTo>
                    <a:pt x="1151890" y="340156"/>
                  </a:lnTo>
                  <a:lnTo>
                    <a:pt x="1149007" y="341960"/>
                  </a:lnTo>
                  <a:lnTo>
                    <a:pt x="1145286" y="343509"/>
                  </a:lnTo>
                  <a:lnTo>
                    <a:pt x="1141526" y="342011"/>
                  </a:lnTo>
                  <a:lnTo>
                    <a:pt x="1138643" y="340220"/>
                  </a:lnTo>
                  <a:lnTo>
                    <a:pt x="1134668" y="336105"/>
                  </a:lnTo>
                  <a:lnTo>
                    <a:pt x="1133779" y="334111"/>
                  </a:lnTo>
                  <a:lnTo>
                    <a:pt x="1133665" y="328815"/>
                  </a:lnTo>
                  <a:lnTo>
                    <a:pt x="1134706" y="326783"/>
                  </a:lnTo>
                  <a:lnTo>
                    <a:pt x="1136815" y="325259"/>
                  </a:lnTo>
                  <a:lnTo>
                    <a:pt x="1138885" y="323723"/>
                  </a:lnTo>
                  <a:lnTo>
                    <a:pt x="1141730" y="322948"/>
                  </a:lnTo>
                  <a:lnTo>
                    <a:pt x="1148981" y="322948"/>
                  </a:lnTo>
                  <a:lnTo>
                    <a:pt x="1151851" y="323723"/>
                  </a:lnTo>
                  <a:lnTo>
                    <a:pt x="1155903" y="326783"/>
                  </a:lnTo>
                  <a:lnTo>
                    <a:pt x="1156881" y="328815"/>
                  </a:lnTo>
                  <a:lnTo>
                    <a:pt x="1156881" y="315150"/>
                  </a:lnTo>
                  <a:lnTo>
                    <a:pt x="1152055" y="313766"/>
                  </a:lnTo>
                  <a:lnTo>
                    <a:pt x="1138478" y="313766"/>
                  </a:lnTo>
                  <a:lnTo>
                    <a:pt x="1133119" y="315341"/>
                  </a:lnTo>
                  <a:lnTo>
                    <a:pt x="1125131" y="321589"/>
                  </a:lnTo>
                  <a:lnTo>
                    <a:pt x="1123137" y="325793"/>
                  </a:lnTo>
                  <a:lnTo>
                    <a:pt x="1123137" y="334340"/>
                  </a:lnTo>
                  <a:lnTo>
                    <a:pt x="1124153" y="337477"/>
                  </a:lnTo>
                  <a:lnTo>
                    <a:pt x="1128280" y="343382"/>
                  </a:lnTo>
                  <a:lnTo>
                    <a:pt x="1131379" y="346151"/>
                  </a:lnTo>
                  <a:lnTo>
                    <a:pt x="1135519" y="348780"/>
                  </a:lnTo>
                  <a:lnTo>
                    <a:pt x="1129779" y="351929"/>
                  </a:lnTo>
                  <a:lnTo>
                    <a:pt x="1125728" y="355193"/>
                  </a:lnTo>
                  <a:lnTo>
                    <a:pt x="1120698" y="362178"/>
                  </a:lnTo>
                  <a:lnTo>
                    <a:pt x="1119454" y="366318"/>
                  </a:lnTo>
                  <a:lnTo>
                    <a:pt x="1119454" y="377939"/>
                  </a:lnTo>
                  <a:lnTo>
                    <a:pt x="1121714" y="383273"/>
                  </a:lnTo>
                  <a:lnTo>
                    <a:pt x="1130706" y="390842"/>
                  </a:lnTo>
                  <a:lnTo>
                    <a:pt x="1137081" y="392734"/>
                  </a:lnTo>
                  <a:lnTo>
                    <a:pt x="1153502" y="392734"/>
                  </a:lnTo>
                  <a:lnTo>
                    <a:pt x="1159891" y="390931"/>
                  </a:lnTo>
                  <a:lnTo>
                    <a:pt x="1168895" y="383628"/>
                  </a:lnTo>
                  <a:lnTo>
                    <a:pt x="1169035" y="383311"/>
                  </a:lnTo>
                  <a:lnTo>
                    <a:pt x="1171143" y="378472"/>
                  </a:lnTo>
                  <a:close/>
                </a:path>
                <a:path w="1313179" h="393064">
                  <a:moveTo>
                    <a:pt x="1208976" y="0"/>
                  </a:moveTo>
                  <a:lnTo>
                    <a:pt x="1199832" y="0"/>
                  </a:lnTo>
                  <a:lnTo>
                    <a:pt x="1199832" y="374269"/>
                  </a:lnTo>
                  <a:lnTo>
                    <a:pt x="1208976" y="374269"/>
                  </a:lnTo>
                  <a:lnTo>
                    <a:pt x="1208976" y="0"/>
                  </a:lnTo>
                  <a:close/>
                </a:path>
                <a:path w="1313179" h="393064">
                  <a:moveTo>
                    <a:pt x="1233639" y="0"/>
                  </a:moveTo>
                  <a:lnTo>
                    <a:pt x="1224508" y="0"/>
                  </a:lnTo>
                  <a:lnTo>
                    <a:pt x="1224508" y="374269"/>
                  </a:lnTo>
                  <a:lnTo>
                    <a:pt x="1233639" y="374269"/>
                  </a:lnTo>
                  <a:lnTo>
                    <a:pt x="1233639" y="0"/>
                  </a:lnTo>
                  <a:close/>
                </a:path>
                <a:path w="1313179" h="393064">
                  <a:moveTo>
                    <a:pt x="1312837" y="350964"/>
                  </a:moveTo>
                  <a:lnTo>
                    <a:pt x="1261910" y="316826"/>
                  </a:lnTo>
                  <a:lnTo>
                    <a:pt x="1261910" y="329565"/>
                  </a:lnTo>
                  <a:lnTo>
                    <a:pt x="1298003" y="352704"/>
                  </a:lnTo>
                  <a:lnTo>
                    <a:pt x="1261910" y="375843"/>
                  </a:lnTo>
                  <a:lnTo>
                    <a:pt x="1261910" y="388708"/>
                  </a:lnTo>
                  <a:lnTo>
                    <a:pt x="1312837" y="354507"/>
                  </a:lnTo>
                  <a:lnTo>
                    <a:pt x="1312837" y="3509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/>
          <p:nvPr/>
        </p:nvSpPr>
        <p:spPr>
          <a:xfrm>
            <a:off x="3823616" y="8445186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29" h="19024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235"/>
                </a:lnTo>
                <a:lnTo>
                  <a:pt x="1124" y="1871865"/>
                </a:lnTo>
                <a:lnTo>
                  <a:pt x="8999" y="1893242"/>
                </a:lnTo>
                <a:lnTo>
                  <a:pt x="30373" y="1901118"/>
                </a:lnTo>
                <a:lnTo>
                  <a:pt x="71996" y="1902244"/>
                </a:lnTo>
                <a:lnTo>
                  <a:pt x="1666595" y="1902244"/>
                </a:lnTo>
                <a:lnTo>
                  <a:pt x="1708218" y="1901118"/>
                </a:lnTo>
                <a:lnTo>
                  <a:pt x="1729592" y="1893242"/>
                </a:lnTo>
                <a:lnTo>
                  <a:pt x="1737466" y="1871865"/>
                </a:lnTo>
                <a:lnTo>
                  <a:pt x="1738591" y="18302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4010554" y="8481652"/>
            <a:ext cx="1365250" cy="381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28295" marR="5080" indent="-315595">
              <a:lnSpc>
                <a:spcPct val="1167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100%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SUMMER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BERRIES  </a:t>
            </a:r>
            <a:r>
              <a:rPr sz="1000" b="1" spc="-55" dirty="0">
                <a:latin typeface="Trebuchet MS"/>
                <a:cs typeface="Trebuchet MS"/>
              </a:rPr>
              <a:t>JUICE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6" name="object 2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500969" y="7462431"/>
            <a:ext cx="424916" cy="935177"/>
          </a:xfrm>
          <a:prstGeom prst="rect">
            <a:avLst/>
          </a:prstGeom>
        </p:spPr>
      </p:pic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3934176" y="9461896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90" dirty="0">
                          <a:latin typeface="Trebuchet MS"/>
                          <a:cs typeface="Trebuchet MS"/>
                        </a:rPr>
                        <a:t>SQ-BER-T200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200ml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6005118000977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16005118000974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28" name="object 28"/>
          <p:cNvGrpSpPr/>
          <p:nvPr/>
        </p:nvGrpSpPr>
        <p:grpSpPr>
          <a:xfrm>
            <a:off x="4004665" y="8890610"/>
            <a:ext cx="1370330" cy="513715"/>
            <a:chOff x="4004665" y="8890610"/>
            <a:chExt cx="1370330" cy="513715"/>
          </a:xfrm>
        </p:grpSpPr>
        <p:sp>
          <p:nvSpPr>
            <p:cNvPr id="29" name="object 29"/>
            <p:cNvSpPr/>
            <p:nvPr/>
          </p:nvSpPr>
          <p:spPr>
            <a:xfrm>
              <a:off x="4004665" y="8890610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29" h="513715">
                  <a:moveTo>
                    <a:pt x="1370164" y="0"/>
                  </a:moveTo>
                  <a:lnTo>
                    <a:pt x="0" y="0"/>
                  </a:lnTo>
                  <a:lnTo>
                    <a:pt x="0" y="513359"/>
                  </a:lnTo>
                  <a:lnTo>
                    <a:pt x="1370164" y="513359"/>
                  </a:lnTo>
                  <a:lnTo>
                    <a:pt x="13701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4032097" y="8969261"/>
              <a:ext cx="1233170" cy="381000"/>
            </a:xfrm>
            <a:custGeom>
              <a:avLst/>
              <a:gdLst/>
              <a:ahLst/>
              <a:cxnLst/>
              <a:rect l="l" t="t" r="r" b="b"/>
              <a:pathLst>
                <a:path w="1233170" h="381000">
                  <a:moveTo>
                    <a:pt x="51663" y="348056"/>
                  </a:moveTo>
                  <a:lnTo>
                    <a:pt x="49403" y="342265"/>
                  </a:lnTo>
                  <a:lnTo>
                    <a:pt x="47180" y="339991"/>
                  </a:lnTo>
                  <a:lnTo>
                    <a:pt x="40652" y="333311"/>
                  </a:lnTo>
                  <a:lnTo>
                    <a:pt x="40652" y="350494"/>
                  </a:lnTo>
                  <a:lnTo>
                    <a:pt x="40614" y="360299"/>
                  </a:lnTo>
                  <a:lnTo>
                    <a:pt x="39357" y="364096"/>
                  </a:lnTo>
                  <a:lnTo>
                    <a:pt x="34226" y="369785"/>
                  </a:lnTo>
                  <a:lnTo>
                    <a:pt x="30645" y="371208"/>
                  </a:lnTo>
                  <a:lnTo>
                    <a:pt x="21475" y="371208"/>
                  </a:lnTo>
                  <a:lnTo>
                    <a:pt x="17805" y="369785"/>
                  </a:lnTo>
                  <a:lnTo>
                    <a:pt x="12369" y="364096"/>
                  </a:lnTo>
                  <a:lnTo>
                    <a:pt x="11036" y="360299"/>
                  </a:lnTo>
                  <a:lnTo>
                    <a:pt x="11150" y="350494"/>
                  </a:lnTo>
                  <a:lnTo>
                    <a:pt x="12369" y="347065"/>
                  </a:lnTo>
                  <a:lnTo>
                    <a:pt x="15049" y="344246"/>
                  </a:lnTo>
                  <a:lnTo>
                    <a:pt x="17716" y="341401"/>
                  </a:lnTo>
                  <a:lnTo>
                    <a:pt x="21297" y="339991"/>
                  </a:lnTo>
                  <a:lnTo>
                    <a:pt x="30429" y="339991"/>
                  </a:lnTo>
                  <a:lnTo>
                    <a:pt x="34048" y="341363"/>
                  </a:lnTo>
                  <a:lnTo>
                    <a:pt x="39319" y="346811"/>
                  </a:lnTo>
                  <a:lnTo>
                    <a:pt x="40652" y="350494"/>
                  </a:lnTo>
                  <a:lnTo>
                    <a:pt x="40652" y="333311"/>
                  </a:lnTo>
                  <a:lnTo>
                    <a:pt x="40347" y="332994"/>
                  </a:lnTo>
                  <a:lnTo>
                    <a:pt x="39103" y="332486"/>
                  </a:lnTo>
                  <a:lnTo>
                    <a:pt x="34696" y="330695"/>
                  </a:lnTo>
                  <a:lnTo>
                    <a:pt x="26238" y="330695"/>
                  </a:lnTo>
                  <a:lnTo>
                    <a:pt x="24625" y="330835"/>
                  </a:lnTo>
                  <a:lnTo>
                    <a:pt x="21450" y="331444"/>
                  </a:lnTo>
                  <a:lnTo>
                    <a:pt x="19900" y="331889"/>
                  </a:lnTo>
                  <a:lnTo>
                    <a:pt x="18389" y="332486"/>
                  </a:lnTo>
                  <a:lnTo>
                    <a:pt x="22733" y="326313"/>
                  </a:lnTo>
                  <a:lnTo>
                    <a:pt x="27025" y="320814"/>
                  </a:lnTo>
                  <a:lnTo>
                    <a:pt x="35560" y="311175"/>
                  </a:lnTo>
                  <a:lnTo>
                    <a:pt x="40081" y="306679"/>
                  </a:lnTo>
                  <a:lnTo>
                    <a:pt x="44805" y="302539"/>
                  </a:lnTo>
                  <a:lnTo>
                    <a:pt x="30822" y="302539"/>
                  </a:lnTo>
                  <a:lnTo>
                    <a:pt x="2501" y="338251"/>
                  </a:lnTo>
                  <a:lnTo>
                    <a:pt x="0" y="346278"/>
                  </a:lnTo>
                  <a:lnTo>
                    <a:pt x="0" y="362089"/>
                  </a:lnTo>
                  <a:lnTo>
                    <a:pt x="2374" y="368592"/>
                  </a:lnTo>
                  <a:lnTo>
                    <a:pt x="11849" y="378333"/>
                  </a:lnTo>
                  <a:lnTo>
                    <a:pt x="18173" y="380758"/>
                  </a:lnTo>
                  <a:lnTo>
                    <a:pt x="33667" y="380758"/>
                  </a:lnTo>
                  <a:lnTo>
                    <a:pt x="51663" y="362661"/>
                  </a:lnTo>
                  <a:lnTo>
                    <a:pt x="51663" y="348056"/>
                  </a:lnTo>
                  <a:close/>
                </a:path>
                <a:path w="1233170" h="381000">
                  <a:moveTo>
                    <a:pt x="88569" y="0"/>
                  </a:moveTo>
                  <a:lnTo>
                    <a:pt x="78511" y="0"/>
                  </a:lnTo>
                  <a:lnTo>
                    <a:pt x="78511" y="362534"/>
                  </a:lnTo>
                  <a:lnTo>
                    <a:pt x="88569" y="362534"/>
                  </a:lnTo>
                  <a:lnTo>
                    <a:pt x="88569" y="0"/>
                  </a:lnTo>
                  <a:close/>
                </a:path>
                <a:path w="1233170" h="381000">
                  <a:moveTo>
                    <a:pt x="112318" y="0"/>
                  </a:moveTo>
                  <a:lnTo>
                    <a:pt x="103187" y="0"/>
                  </a:lnTo>
                  <a:lnTo>
                    <a:pt x="103187" y="362534"/>
                  </a:lnTo>
                  <a:lnTo>
                    <a:pt x="112318" y="362534"/>
                  </a:lnTo>
                  <a:lnTo>
                    <a:pt x="112318" y="0"/>
                  </a:lnTo>
                  <a:close/>
                </a:path>
                <a:path w="1233170" h="381000">
                  <a:moveTo>
                    <a:pt x="173520" y="0"/>
                  </a:moveTo>
                  <a:lnTo>
                    <a:pt x="151599" y="0"/>
                  </a:lnTo>
                  <a:lnTo>
                    <a:pt x="151599" y="288556"/>
                  </a:lnTo>
                  <a:lnTo>
                    <a:pt x="173520" y="288556"/>
                  </a:lnTo>
                  <a:lnTo>
                    <a:pt x="173520" y="0"/>
                  </a:lnTo>
                  <a:close/>
                </a:path>
                <a:path w="1233170" h="381000">
                  <a:moveTo>
                    <a:pt x="184124" y="332536"/>
                  </a:moveTo>
                  <a:lnTo>
                    <a:pt x="176110" y="306362"/>
                  </a:lnTo>
                  <a:lnTo>
                    <a:pt x="174612" y="304901"/>
                  </a:lnTo>
                  <a:lnTo>
                    <a:pt x="173037" y="304126"/>
                  </a:lnTo>
                  <a:lnTo>
                    <a:pt x="173037" y="350189"/>
                  </a:lnTo>
                  <a:lnTo>
                    <a:pt x="172783" y="355206"/>
                  </a:lnTo>
                  <a:lnTo>
                    <a:pt x="165747" y="370941"/>
                  </a:lnTo>
                  <a:lnTo>
                    <a:pt x="164109" y="371373"/>
                  </a:lnTo>
                  <a:lnTo>
                    <a:pt x="161620" y="371589"/>
                  </a:lnTo>
                  <a:lnTo>
                    <a:pt x="153987" y="371589"/>
                  </a:lnTo>
                  <a:lnTo>
                    <a:pt x="146177" y="366941"/>
                  </a:lnTo>
                  <a:lnTo>
                    <a:pt x="145262" y="364858"/>
                  </a:lnTo>
                  <a:lnTo>
                    <a:pt x="144589" y="361670"/>
                  </a:lnTo>
                  <a:lnTo>
                    <a:pt x="143700" y="353060"/>
                  </a:lnTo>
                  <a:lnTo>
                    <a:pt x="143573" y="350189"/>
                  </a:lnTo>
                  <a:lnTo>
                    <a:pt x="143560" y="332536"/>
                  </a:lnTo>
                  <a:lnTo>
                    <a:pt x="143738" y="328536"/>
                  </a:lnTo>
                  <a:lnTo>
                    <a:pt x="154597" y="310883"/>
                  </a:lnTo>
                  <a:lnTo>
                    <a:pt x="161963" y="310883"/>
                  </a:lnTo>
                  <a:lnTo>
                    <a:pt x="173037" y="350189"/>
                  </a:lnTo>
                  <a:lnTo>
                    <a:pt x="173037" y="304126"/>
                  </a:lnTo>
                  <a:lnTo>
                    <a:pt x="172339" y="303771"/>
                  </a:lnTo>
                  <a:lnTo>
                    <a:pt x="166395" y="302310"/>
                  </a:lnTo>
                  <a:lnTo>
                    <a:pt x="162674" y="301942"/>
                  </a:lnTo>
                  <a:lnTo>
                    <a:pt x="153225" y="301942"/>
                  </a:lnTo>
                  <a:lnTo>
                    <a:pt x="132486" y="350189"/>
                  </a:lnTo>
                  <a:lnTo>
                    <a:pt x="133045" y="356831"/>
                  </a:lnTo>
                  <a:lnTo>
                    <a:pt x="153225" y="381000"/>
                  </a:lnTo>
                  <a:lnTo>
                    <a:pt x="163258" y="381000"/>
                  </a:lnTo>
                  <a:lnTo>
                    <a:pt x="179895" y="371589"/>
                  </a:lnTo>
                  <a:lnTo>
                    <a:pt x="181254" y="368312"/>
                  </a:lnTo>
                  <a:lnTo>
                    <a:pt x="182384" y="362775"/>
                  </a:lnTo>
                  <a:lnTo>
                    <a:pt x="183553" y="357238"/>
                  </a:lnTo>
                  <a:lnTo>
                    <a:pt x="184124" y="350189"/>
                  </a:lnTo>
                  <a:lnTo>
                    <a:pt x="184124" y="332536"/>
                  </a:lnTo>
                  <a:close/>
                </a:path>
                <a:path w="1233170" h="381000">
                  <a:moveTo>
                    <a:pt x="198183" y="0"/>
                  </a:moveTo>
                  <a:lnTo>
                    <a:pt x="189052" y="0"/>
                  </a:lnTo>
                  <a:lnTo>
                    <a:pt x="189052" y="288556"/>
                  </a:lnTo>
                  <a:lnTo>
                    <a:pt x="198183" y="288556"/>
                  </a:lnTo>
                  <a:lnTo>
                    <a:pt x="198183" y="0"/>
                  </a:lnTo>
                  <a:close/>
                </a:path>
                <a:path w="1233170" h="381000">
                  <a:moveTo>
                    <a:pt x="221932" y="0"/>
                  </a:moveTo>
                  <a:lnTo>
                    <a:pt x="212801" y="0"/>
                  </a:lnTo>
                  <a:lnTo>
                    <a:pt x="212801" y="288556"/>
                  </a:lnTo>
                  <a:lnTo>
                    <a:pt x="221932" y="288556"/>
                  </a:lnTo>
                  <a:lnTo>
                    <a:pt x="221932" y="0"/>
                  </a:lnTo>
                  <a:close/>
                </a:path>
                <a:path w="1233170" h="381000">
                  <a:moveTo>
                    <a:pt x="269062" y="332536"/>
                  </a:moveTo>
                  <a:lnTo>
                    <a:pt x="261061" y="306362"/>
                  </a:lnTo>
                  <a:lnTo>
                    <a:pt x="259549" y="304901"/>
                  </a:lnTo>
                  <a:lnTo>
                    <a:pt x="258000" y="304126"/>
                  </a:lnTo>
                  <a:lnTo>
                    <a:pt x="258000" y="350189"/>
                  </a:lnTo>
                  <a:lnTo>
                    <a:pt x="257746" y="355206"/>
                  </a:lnTo>
                  <a:lnTo>
                    <a:pt x="257136" y="359727"/>
                  </a:lnTo>
                  <a:lnTo>
                    <a:pt x="256501" y="364236"/>
                  </a:lnTo>
                  <a:lnTo>
                    <a:pt x="255562" y="367296"/>
                  </a:lnTo>
                  <a:lnTo>
                    <a:pt x="254266" y="368884"/>
                  </a:lnTo>
                  <a:lnTo>
                    <a:pt x="253530" y="369849"/>
                  </a:lnTo>
                  <a:lnTo>
                    <a:pt x="252323" y="370547"/>
                  </a:lnTo>
                  <a:lnTo>
                    <a:pt x="250685" y="370941"/>
                  </a:lnTo>
                  <a:lnTo>
                    <a:pt x="249059" y="371373"/>
                  </a:lnTo>
                  <a:lnTo>
                    <a:pt x="246570" y="371589"/>
                  </a:lnTo>
                  <a:lnTo>
                    <a:pt x="238937" y="371589"/>
                  </a:lnTo>
                  <a:lnTo>
                    <a:pt x="236042" y="371259"/>
                  </a:lnTo>
                  <a:lnTo>
                    <a:pt x="232956" y="369925"/>
                  </a:lnTo>
                  <a:lnTo>
                    <a:pt x="231838" y="368706"/>
                  </a:lnTo>
                  <a:lnTo>
                    <a:pt x="231127" y="366941"/>
                  </a:lnTo>
                  <a:lnTo>
                    <a:pt x="230212" y="364858"/>
                  </a:lnTo>
                  <a:lnTo>
                    <a:pt x="229539" y="361670"/>
                  </a:lnTo>
                  <a:lnTo>
                    <a:pt x="228650" y="353060"/>
                  </a:lnTo>
                  <a:lnTo>
                    <a:pt x="228523" y="350189"/>
                  </a:lnTo>
                  <a:lnTo>
                    <a:pt x="228511" y="332536"/>
                  </a:lnTo>
                  <a:lnTo>
                    <a:pt x="228701" y="328536"/>
                  </a:lnTo>
                  <a:lnTo>
                    <a:pt x="239547" y="310883"/>
                  </a:lnTo>
                  <a:lnTo>
                    <a:pt x="246913" y="310883"/>
                  </a:lnTo>
                  <a:lnTo>
                    <a:pt x="258000" y="350189"/>
                  </a:lnTo>
                  <a:lnTo>
                    <a:pt x="258000" y="304126"/>
                  </a:lnTo>
                  <a:lnTo>
                    <a:pt x="257289" y="303771"/>
                  </a:lnTo>
                  <a:lnTo>
                    <a:pt x="251345" y="302310"/>
                  </a:lnTo>
                  <a:lnTo>
                    <a:pt x="247624" y="301942"/>
                  </a:lnTo>
                  <a:lnTo>
                    <a:pt x="238163" y="301942"/>
                  </a:lnTo>
                  <a:lnTo>
                    <a:pt x="217436" y="350189"/>
                  </a:lnTo>
                  <a:lnTo>
                    <a:pt x="217982" y="356831"/>
                  </a:lnTo>
                  <a:lnTo>
                    <a:pt x="238163" y="381000"/>
                  </a:lnTo>
                  <a:lnTo>
                    <a:pt x="248221" y="381000"/>
                  </a:lnTo>
                  <a:lnTo>
                    <a:pt x="264845" y="371589"/>
                  </a:lnTo>
                  <a:lnTo>
                    <a:pt x="266192" y="368312"/>
                  </a:lnTo>
                  <a:lnTo>
                    <a:pt x="268490" y="357238"/>
                  </a:lnTo>
                  <a:lnTo>
                    <a:pt x="269062" y="350189"/>
                  </a:lnTo>
                  <a:lnTo>
                    <a:pt x="269062" y="332536"/>
                  </a:lnTo>
                  <a:close/>
                </a:path>
                <a:path w="1233170" h="381000">
                  <a:moveTo>
                    <a:pt x="283121" y="0"/>
                  </a:moveTo>
                  <a:lnTo>
                    <a:pt x="249339" y="0"/>
                  </a:lnTo>
                  <a:lnTo>
                    <a:pt x="249339" y="288556"/>
                  </a:lnTo>
                  <a:lnTo>
                    <a:pt x="283121" y="288556"/>
                  </a:lnTo>
                  <a:lnTo>
                    <a:pt x="283121" y="0"/>
                  </a:lnTo>
                  <a:close/>
                </a:path>
                <a:path w="1233170" h="381000">
                  <a:moveTo>
                    <a:pt x="331546" y="0"/>
                  </a:moveTo>
                  <a:lnTo>
                    <a:pt x="298665" y="0"/>
                  </a:lnTo>
                  <a:lnTo>
                    <a:pt x="298665" y="288556"/>
                  </a:lnTo>
                  <a:lnTo>
                    <a:pt x="331546" y="288556"/>
                  </a:lnTo>
                  <a:lnTo>
                    <a:pt x="331546" y="0"/>
                  </a:lnTo>
                  <a:close/>
                </a:path>
                <a:path w="1233170" h="381000">
                  <a:moveTo>
                    <a:pt x="350100" y="345528"/>
                  </a:moveTo>
                  <a:lnTo>
                    <a:pt x="347586" y="339598"/>
                  </a:lnTo>
                  <a:lnTo>
                    <a:pt x="337591" y="330415"/>
                  </a:lnTo>
                  <a:lnTo>
                    <a:pt x="331152" y="328129"/>
                  </a:lnTo>
                  <a:lnTo>
                    <a:pt x="318033" y="328256"/>
                  </a:lnTo>
                  <a:lnTo>
                    <a:pt x="318858" y="312343"/>
                  </a:lnTo>
                  <a:lnTo>
                    <a:pt x="347776" y="312343"/>
                  </a:lnTo>
                  <a:lnTo>
                    <a:pt x="347776" y="303161"/>
                  </a:lnTo>
                  <a:lnTo>
                    <a:pt x="309333" y="303161"/>
                  </a:lnTo>
                  <a:lnTo>
                    <a:pt x="306895" y="338404"/>
                  </a:lnTo>
                  <a:lnTo>
                    <a:pt x="316407" y="337388"/>
                  </a:lnTo>
                  <a:lnTo>
                    <a:pt x="325780" y="337312"/>
                  </a:lnTo>
                  <a:lnTo>
                    <a:pt x="330517" y="338632"/>
                  </a:lnTo>
                  <a:lnTo>
                    <a:pt x="337362" y="343979"/>
                  </a:lnTo>
                  <a:lnTo>
                    <a:pt x="339077" y="347611"/>
                  </a:lnTo>
                  <a:lnTo>
                    <a:pt x="339077" y="358279"/>
                  </a:lnTo>
                  <a:lnTo>
                    <a:pt x="336588" y="362978"/>
                  </a:lnTo>
                  <a:lnTo>
                    <a:pt x="326669" y="369658"/>
                  </a:lnTo>
                  <a:lnTo>
                    <a:pt x="319697" y="371335"/>
                  </a:lnTo>
                  <a:lnTo>
                    <a:pt x="310692" y="371335"/>
                  </a:lnTo>
                  <a:lnTo>
                    <a:pt x="306654" y="371208"/>
                  </a:lnTo>
                  <a:lnTo>
                    <a:pt x="306654" y="380758"/>
                  </a:lnTo>
                  <a:lnTo>
                    <a:pt x="309562" y="380758"/>
                  </a:lnTo>
                  <a:lnTo>
                    <a:pt x="318566" y="380288"/>
                  </a:lnTo>
                  <a:lnTo>
                    <a:pt x="350100" y="361530"/>
                  </a:lnTo>
                  <a:lnTo>
                    <a:pt x="350100" y="345528"/>
                  </a:lnTo>
                  <a:close/>
                </a:path>
                <a:path w="1233170" h="381000">
                  <a:moveTo>
                    <a:pt x="368058" y="0"/>
                  </a:moveTo>
                  <a:lnTo>
                    <a:pt x="358940" y="0"/>
                  </a:lnTo>
                  <a:lnTo>
                    <a:pt x="358940" y="288556"/>
                  </a:lnTo>
                  <a:lnTo>
                    <a:pt x="368058" y="288556"/>
                  </a:lnTo>
                  <a:lnTo>
                    <a:pt x="368058" y="0"/>
                  </a:lnTo>
                  <a:close/>
                </a:path>
                <a:path w="1233170" h="381000">
                  <a:moveTo>
                    <a:pt x="404609" y="0"/>
                  </a:moveTo>
                  <a:lnTo>
                    <a:pt x="383603" y="0"/>
                  </a:lnTo>
                  <a:lnTo>
                    <a:pt x="383603" y="288556"/>
                  </a:lnTo>
                  <a:lnTo>
                    <a:pt x="404609" y="288556"/>
                  </a:lnTo>
                  <a:lnTo>
                    <a:pt x="404609" y="0"/>
                  </a:lnTo>
                  <a:close/>
                </a:path>
                <a:path w="1233170" h="381000">
                  <a:moveTo>
                    <a:pt x="424459" y="303161"/>
                  </a:moveTo>
                  <a:lnTo>
                    <a:pt x="412813" y="303161"/>
                  </a:lnTo>
                  <a:lnTo>
                    <a:pt x="394716" y="318122"/>
                  </a:lnTo>
                  <a:lnTo>
                    <a:pt x="394716" y="331673"/>
                  </a:lnTo>
                  <a:lnTo>
                    <a:pt x="413321" y="315417"/>
                  </a:lnTo>
                  <a:lnTo>
                    <a:pt x="413321" y="379907"/>
                  </a:lnTo>
                  <a:lnTo>
                    <a:pt x="424459" y="379907"/>
                  </a:lnTo>
                  <a:lnTo>
                    <a:pt x="424459" y="303161"/>
                  </a:lnTo>
                  <a:close/>
                </a:path>
                <a:path w="1233170" h="381000">
                  <a:moveTo>
                    <a:pt x="453948" y="0"/>
                  </a:moveTo>
                  <a:lnTo>
                    <a:pt x="432028" y="0"/>
                  </a:lnTo>
                  <a:lnTo>
                    <a:pt x="432028" y="288556"/>
                  </a:lnTo>
                  <a:lnTo>
                    <a:pt x="453948" y="288556"/>
                  </a:lnTo>
                  <a:lnTo>
                    <a:pt x="453948" y="0"/>
                  </a:lnTo>
                  <a:close/>
                </a:path>
                <a:path w="1233170" h="381000">
                  <a:moveTo>
                    <a:pt x="502348" y="0"/>
                  </a:moveTo>
                  <a:lnTo>
                    <a:pt x="481342" y="0"/>
                  </a:lnTo>
                  <a:lnTo>
                    <a:pt x="481342" y="288556"/>
                  </a:lnTo>
                  <a:lnTo>
                    <a:pt x="502348" y="288556"/>
                  </a:lnTo>
                  <a:lnTo>
                    <a:pt x="502348" y="0"/>
                  </a:lnTo>
                  <a:close/>
                </a:path>
                <a:path w="1233170" h="381000">
                  <a:moveTo>
                    <a:pt x="509409" y="303161"/>
                  </a:moveTo>
                  <a:lnTo>
                    <a:pt x="497751" y="303161"/>
                  </a:lnTo>
                  <a:lnTo>
                    <a:pt x="479666" y="318122"/>
                  </a:lnTo>
                  <a:lnTo>
                    <a:pt x="479666" y="331673"/>
                  </a:lnTo>
                  <a:lnTo>
                    <a:pt x="498271" y="315417"/>
                  </a:lnTo>
                  <a:lnTo>
                    <a:pt x="498271" y="379907"/>
                  </a:lnTo>
                  <a:lnTo>
                    <a:pt x="509409" y="379907"/>
                  </a:lnTo>
                  <a:lnTo>
                    <a:pt x="509409" y="303161"/>
                  </a:lnTo>
                  <a:close/>
                </a:path>
                <a:path w="1233170" h="381000">
                  <a:moveTo>
                    <a:pt x="538911" y="0"/>
                  </a:moveTo>
                  <a:lnTo>
                    <a:pt x="529755" y="0"/>
                  </a:lnTo>
                  <a:lnTo>
                    <a:pt x="529755" y="288556"/>
                  </a:lnTo>
                  <a:lnTo>
                    <a:pt x="538911" y="288556"/>
                  </a:lnTo>
                  <a:lnTo>
                    <a:pt x="538911" y="0"/>
                  </a:lnTo>
                  <a:close/>
                </a:path>
                <a:path w="1233170" h="381000">
                  <a:moveTo>
                    <a:pt x="575411" y="0"/>
                  </a:moveTo>
                  <a:lnTo>
                    <a:pt x="554418" y="0"/>
                  </a:lnTo>
                  <a:lnTo>
                    <a:pt x="554418" y="288556"/>
                  </a:lnTo>
                  <a:lnTo>
                    <a:pt x="575411" y="288556"/>
                  </a:lnTo>
                  <a:lnTo>
                    <a:pt x="575411" y="0"/>
                  </a:lnTo>
                  <a:close/>
                </a:path>
                <a:path w="1233170" h="381000">
                  <a:moveTo>
                    <a:pt x="609777" y="366750"/>
                  </a:moveTo>
                  <a:lnTo>
                    <a:pt x="598754" y="339801"/>
                  </a:lnTo>
                  <a:lnTo>
                    <a:pt x="598754" y="362902"/>
                  </a:lnTo>
                  <a:lnTo>
                    <a:pt x="597458" y="365963"/>
                  </a:lnTo>
                  <a:lnTo>
                    <a:pt x="592226" y="370459"/>
                  </a:lnTo>
                  <a:lnTo>
                    <a:pt x="588581" y="371589"/>
                  </a:lnTo>
                  <a:lnTo>
                    <a:pt x="579310" y="371589"/>
                  </a:lnTo>
                  <a:lnTo>
                    <a:pt x="575665" y="370459"/>
                  </a:lnTo>
                  <a:lnTo>
                    <a:pt x="570445" y="365963"/>
                  </a:lnTo>
                  <a:lnTo>
                    <a:pt x="569137" y="362902"/>
                  </a:lnTo>
                  <a:lnTo>
                    <a:pt x="569137" y="355561"/>
                  </a:lnTo>
                  <a:lnTo>
                    <a:pt x="570268" y="352615"/>
                  </a:lnTo>
                  <a:lnTo>
                    <a:pt x="572528" y="350113"/>
                  </a:lnTo>
                  <a:lnTo>
                    <a:pt x="574763" y="347586"/>
                  </a:lnTo>
                  <a:lnTo>
                    <a:pt x="578561" y="345084"/>
                  </a:lnTo>
                  <a:lnTo>
                    <a:pt x="583933" y="342582"/>
                  </a:lnTo>
                  <a:lnTo>
                    <a:pt x="589318" y="345084"/>
                  </a:lnTo>
                  <a:lnTo>
                    <a:pt x="593128" y="347586"/>
                  </a:lnTo>
                  <a:lnTo>
                    <a:pt x="597636" y="352653"/>
                  </a:lnTo>
                  <a:lnTo>
                    <a:pt x="598741" y="355561"/>
                  </a:lnTo>
                  <a:lnTo>
                    <a:pt x="598754" y="362902"/>
                  </a:lnTo>
                  <a:lnTo>
                    <a:pt x="598754" y="339801"/>
                  </a:lnTo>
                  <a:lnTo>
                    <a:pt x="593712" y="337070"/>
                  </a:lnTo>
                  <a:lnTo>
                    <a:pt x="597903" y="334429"/>
                  </a:lnTo>
                  <a:lnTo>
                    <a:pt x="600875" y="331800"/>
                  </a:lnTo>
                  <a:lnTo>
                    <a:pt x="601040" y="331647"/>
                  </a:lnTo>
                  <a:lnTo>
                    <a:pt x="603173" y="328447"/>
                  </a:lnTo>
                  <a:lnTo>
                    <a:pt x="605078" y="325666"/>
                  </a:lnTo>
                  <a:lnTo>
                    <a:pt x="606031" y="322630"/>
                  </a:lnTo>
                  <a:lnTo>
                    <a:pt x="606107" y="313791"/>
                  </a:lnTo>
                  <a:lnTo>
                    <a:pt x="604850" y="311238"/>
                  </a:lnTo>
                  <a:lnTo>
                    <a:pt x="604113" y="309740"/>
                  </a:lnTo>
                  <a:lnTo>
                    <a:pt x="600087" y="306679"/>
                  </a:lnTo>
                  <a:lnTo>
                    <a:pt x="596099" y="303593"/>
                  </a:lnTo>
                  <a:lnTo>
                    <a:pt x="595541" y="303441"/>
                  </a:lnTo>
                  <a:lnTo>
                    <a:pt x="595541" y="317119"/>
                  </a:lnTo>
                  <a:lnTo>
                    <a:pt x="595477" y="322402"/>
                  </a:lnTo>
                  <a:lnTo>
                    <a:pt x="594588" y="324332"/>
                  </a:lnTo>
                  <a:lnTo>
                    <a:pt x="590537" y="328447"/>
                  </a:lnTo>
                  <a:lnTo>
                    <a:pt x="587667" y="330250"/>
                  </a:lnTo>
                  <a:lnTo>
                    <a:pt x="583933" y="331800"/>
                  </a:lnTo>
                  <a:lnTo>
                    <a:pt x="580174" y="330301"/>
                  </a:lnTo>
                  <a:lnTo>
                    <a:pt x="577291" y="328510"/>
                  </a:lnTo>
                  <a:lnTo>
                    <a:pt x="573328" y="324396"/>
                  </a:lnTo>
                  <a:lnTo>
                    <a:pt x="572439" y="322402"/>
                  </a:lnTo>
                  <a:lnTo>
                    <a:pt x="572325" y="317119"/>
                  </a:lnTo>
                  <a:lnTo>
                    <a:pt x="573366" y="315074"/>
                  </a:lnTo>
                  <a:lnTo>
                    <a:pt x="595541" y="317119"/>
                  </a:lnTo>
                  <a:lnTo>
                    <a:pt x="595541" y="303441"/>
                  </a:lnTo>
                  <a:lnTo>
                    <a:pt x="590702" y="302056"/>
                  </a:lnTo>
                  <a:lnTo>
                    <a:pt x="577138" y="302056"/>
                  </a:lnTo>
                  <a:lnTo>
                    <a:pt x="571766" y="303644"/>
                  </a:lnTo>
                  <a:lnTo>
                    <a:pt x="567766" y="306755"/>
                  </a:lnTo>
                  <a:lnTo>
                    <a:pt x="563803" y="309880"/>
                  </a:lnTo>
                  <a:lnTo>
                    <a:pt x="561797" y="314083"/>
                  </a:lnTo>
                  <a:lnTo>
                    <a:pt x="561797" y="322630"/>
                  </a:lnTo>
                  <a:lnTo>
                    <a:pt x="562813" y="325767"/>
                  </a:lnTo>
                  <a:lnTo>
                    <a:pt x="566928" y="331660"/>
                  </a:lnTo>
                  <a:lnTo>
                    <a:pt x="570026" y="334429"/>
                  </a:lnTo>
                  <a:lnTo>
                    <a:pt x="574179" y="337070"/>
                  </a:lnTo>
                  <a:lnTo>
                    <a:pt x="568490" y="340156"/>
                  </a:lnTo>
                  <a:lnTo>
                    <a:pt x="564400" y="343471"/>
                  </a:lnTo>
                  <a:lnTo>
                    <a:pt x="559358" y="350443"/>
                  </a:lnTo>
                  <a:lnTo>
                    <a:pt x="558126" y="354596"/>
                  </a:lnTo>
                  <a:lnTo>
                    <a:pt x="558126" y="366217"/>
                  </a:lnTo>
                  <a:lnTo>
                    <a:pt x="560374" y="371538"/>
                  </a:lnTo>
                  <a:lnTo>
                    <a:pt x="569353" y="379120"/>
                  </a:lnTo>
                  <a:lnTo>
                    <a:pt x="575729" y="381000"/>
                  </a:lnTo>
                  <a:lnTo>
                    <a:pt x="592150" y="381000"/>
                  </a:lnTo>
                  <a:lnTo>
                    <a:pt x="598525" y="379196"/>
                  </a:lnTo>
                  <a:lnTo>
                    <a:pt x="607529" y="371894"/>
                  </a:lnTo>
                  <a:lnTo>
                    <a:pt x="607669" y="371589"/>
                  </a:lnTo>
                  <a:lnTo>
                    <a:pt x="609777" y="366750"/>
                  </a:lnTo>
                  <a:close/>
                </a:path>
                <a:path w="1233170" h="381000">
                  <a:moveTo>
                    <a:pt x="623836" y="0"/>
                  </a:moveTo>
                  <a:lnTo>
                    <a:pt x="590054" y="0"/>
                  </a:lnTo>
                  <a:lnTo>
                    <a:pt x="590054" y="288556"/>
                  </a:lnTo>
                  <a:lnTo>
                    <a:pt x="623836" y="288556"/>
                  </a:lnTo>
                  <a:lnTo>
                    <a:pt x="623836" y="0"/>
                  </a:lnTo>
                  <a:close/>
                </a:path>
                <a:path w="1233170" h="381000">
                  <a:moveTo>
                    <a:pt x="648525" y="0"/>
                  </a:moveTo>
                  <a:lnTo>
                    <a:pt x="639381" y="0"/>
                  </a:lnTo>
                  <a:lnTo>
                    <a:pt x="639381" y="362534"/>
                  </a:lnTo>
                  <a:lnTo>
                    <a:pt x="648525" y="362534"/>
                  </a:lnTo>
                  <a:lnTo>
                    <a:pt x="648525" y="0"/>
                  </a:lnTo>
                  <a:close/>
                </a:path>
                <a:path w="1233170" h="381000">
                  <a:moveTo>
                    <a:pt x="672249" y="0"/>
                  </a:moveTo>
                  <a:lnTo>
                    <a:pt x="663130" y="0"/>
                  </a:lnTo>
                  <a:lnTo>
                    <a:pt x="663130" y="362534"/>
                  </a:lnTo>
                  <a:lnTo>
                    <a:pt x="672249" y="362534"/>
                  </a:lnTo>
                  <a:lnTo>
                    <a:pt x="672249" y="0"/>
                  </a:lnTo>
                  <a:close/>
                </a:path>
                <a:path w="1233170" h="381000">
                  <a:moveTo>
                    <a:pt x="721575" y="0"/>
                  </a:moveTo>
                  <a:lnTo>
                    <a:pt x="687781" y="0"/>
                  </a:lnTo>
                  <a:lnTo>
                    <a:pt x="687781" y="288556"/>
                  </a:lnTo>
                  <a:lnTo>
                    <a:pt x="721575" y="288556"/>
                  </a:lnTo>
                  <a:lnTo>
                    <a:pt x="721575" y="0"/>
                  </a:lnTo>
                  <a:close/>
                </a:path>
                <a:path w="1233170" h="381000">
                  <a:moveTo>
                    <a:pt x="744054" y="332536"/>
                  </a:moveTo>
                  <a:lnTo>
                    <a:pt x="736053" y="306362"/>
                  </a:lnTo>
                  <a:lnTo>
                    <a:pt x="734542" y="304901"/>
                  </a:lnTo>
                  <a:lnTo>
                    <a:pt x="732993" y="304139"/>
                  </a:lnTo>
                  <a:lnTo>
                    <a:pt x="732993" y="350189"/>
                  </a:lnTo>
                  <a:lnTo>
                    <a:pt x="732726" y="355206"/>
                  </a:lnTo>
                  <a:lnTo>
                    <a:pt x="725678" y="370941"/>
                  </a:lnTo>
                  <a:lnTo>
                    <a:pt x="724039" y="371373"/>
                  </a:lnTo>
                  <a:lnTo>
                    <a:pt x="721563" y="371589"/>
                  </a:lnTo>
                  <a:lnTo>
                    <a:pt x="713917" y="371589"/>
                  </a:lnTo>
                  <a:lnTo>
                    <a:pt x="711022" y="371259"/>
                  </a:lnTo>
                  <a:lnTo>
                    <a:pt x="707936" y="369925"/>
                  </a:lnTo>
                  <a:lnTo>
                    <a:pt x="706831" y="368706"/>
                  </a:lnTo>
                  <a:lnTo>
                    <a:pt x="706107" y="366941"/>
                  </a:lnTo>
                  <a:lnTo>
                    <a:pt x="705192" y="364858"/>
                  </a:lnTo>
                  <a:lnTo>
                    <a:pt x="704519" y="361670"/>
                  </a:lnTo>
                  <a:lnTo>
                    <a:pt x="703643" y="353060"/>
                  </a:lnTo>
                  <a:lnTo>
                    <a:pt x="703516" y="350189"/>
                  </a:lnTo>
                  <a:lnTo>
                    <a:pt x="703503" y="332536"/>
                  </a:lnTo>
                  <a:lnTo>
                    <a:pt x="703681" y="328536"/>
                  </a:lnTo>
                  <a:lnTo>
                    <a:pt x="704227" y="324180"/>
                  </a:lnTo>
                  <a:lnTo>
                    <a:pt x="704761" y="319722"/>
                  </a:lnTo>
                  <a:lnTo>
                    <a:pt x="714540" y="310883"/>
                  </a:lnTo>
                  <a:lnTo>
                    <a:pt x="721906" y="310883"/>
                  </a:lnTo>
                  <a:lnTo>
                    <a:pt x="732993" y="350189"/>
                  </a:lnTo>
                  <a:lnTo>
                    <a:pt x="732993" y="304139"/>
                  </a:lnTo>
                  <a:lnTo>
                    <a:pt x="732269" y="303771"/>
                  </a:lnTo>
                  <a:lnTo>
                    <a:pt x="726325" y="302310"/>
                  </a:lnTo>
                  <a:lnTo>
                    <a:pt x="722617" y="301942"/>
                  </a:lnTo>
                  <a:lnTo>
                    <a:pt x="713155" y="301942"/>
                  </a:lnTo>
                  <a:lnTo>
                    <a:pt x="692429" y="350189"/>
                  </a:lnTo>
                  <a:lnTo>
                    <a:pt x="692975" y="356831"/>
                  </a:lnTo>
                  <a:lnTo>
                    <a:pt x="713155" y="381000"/>
                  </a:lnTo>
                  <a:lnTo>
                    <a:pt x="723201" y="381000"/>
                  </a:lnTo>
                  <a:lnTo>
                    <a:pt x="742315" y="362775"/>
                  </a:lnTo>
                  <a:lnTo>
                    <a:pt x="743483" y="357238"/>
                  </a:lnTo>
                  <a:lnTo>
                    <a:pt x="744054" y="350189"/>
                  </a:lnTo>
                  <a:lnTo>
                    <a:pt x="744054" y="332536"/>
                  </a:lnTo>
                  <a:close/>
                </a:path>
                <a:path w="1233170" h="381000">
                  <a:moveTo>
                    <a:pt x="758139" y="0"/>
                  </a:moveTo>
                  <a:lnTo>
                    <a:pt x="748982" y="0"/>
                  </a:lnTo>
                  <a:lnTo>
                    <a:pt x="748982" y="288556"/>
                  </a:lnTo>
                  <a:lnTo>
                    <a:pt x="758139" y="288556"/>
                  </a:lnTo>
                  <a:lnTo>
                    <a:pt x="758139" y="0"/>
                  </a:lnTo>
                  <a:close/>
                </a:path>
                <a:path w="1233170" h="381000">
                  <a:moveTo>
                    <a:pt x="806538" y="0"/>
                  </a:moveTo>
                  <a:lnTo>
                    <a:pt x="772744" y="0"/>
                  </a:lnTo>
                  <a:lnTo>
                    <a:pt x="772744" y="288556"/>
                  </a:lnTo>
                  <a:lnTo>
                    <a:pt x="806538" y="288556"/>
                  </a:lnTo>
                  <a:lnTo>
                    <a:pt x="806538" y="0"/>
                  </a:lnTo>
                  <a:close/>
                </a:path>
                <a:path w="1233170" h="381000">
                  <a:moveTo>
                    <a:pt x="829005" y="332536"/>
                  </a:moveTo>
                  <a:lnTo>
                    <a:pt x="821004" y="306362"/>
                  </a:lnTo>
                  <a:lnTo>
                    <a:pt x="819492" y="304901"/>
                  </a:lnTo>
                  <a:lnTo>
                    <a:pt x="817943" y="304126"/>
                  </a:lnTo>
                  <a:lnTo>
                    <a:pt x="817943" y="350189"/>
                  </a:lnTo>
                  <a:lnTo>
                    <a:pt x="817689" y="355206"/>
                  </a:lnTo>
                  <a:lnTo>
                    <a:pt x="817079" y="359727"/>
                  </a:lnTo>
                  <a:lnTo>
                    <a:pt x="816444" y="364236"/>
                  </a:lnTo>
                  <a:lnTo>
                    <a:pt x="815505" y="367296"/>
                  </a:lnTo>
                  <a:lnTo>
                    <a:pt x="814209" y="368884"/>
                  </a:lnTo>
                  <a:lnTo>
                    <a:pt x="813460" y="369849"/>
                  </a:lnTo>
                  <a:lnTo>
                    <a:pt x="812266" y="370547"/>
                  </a:lnTo>
                  <a:lnTo>
                    <a:pt x="810628" y="370941"/>
                  </a:lnTo>
                  <a:lnTo>
                    <a:pt x="809002" y="371373"/>
                  </a:lnTo>
                  <a:lnTo>
                    <a:pt x="806513" y="371589"/>
                  </a:lnTo>
                  <a:lnTo>
                    <a:pt x="798880" y="371589"/>
                  </a:lnTo>
                  <a:lnTo>
                    <a:pt x="791070" y="366941"/>
                  </a:lnTo>
                  <a:lnTo>
                    <a:pt x="790155" y="364858"/>
                  </a:lnTo>
                  <a:lnTo>
                    <a:pt x="789482" y="361670"/>
                  </a:lnTo>
                  <a:lnTo>
                    <a:pt x="788593" y="353060"/>
                  </a:lnTo>
                  <a:lnTo>
                    <a:pt x="788466" y="350189"/>
                  </a:lnTo>
                  <a:lnTo>
                    <a:pt x="788441" y="332536"/>
                  </a:lnTo>
                  <a:lnTo>
                    <a:pt x="788631" y="328536"/>
                  </a:lnTo>
                  <a:lnTo>
                    <a:pt x="799490" y="310883"/>
                  </a:lnTo>
                  <a:lnTo>
                    <a:pt x="806856" y="310883"/>
                  </a:lnTo>
                  <a:lnTo>
                    <a:pt x="817943" y="350189"/>
                  </a:lnTo>
                  <a:lnTo>
                    <a:pt x="817943" y="304126"/>
                  </a:lnTo>
                  <a:lnTo>
                    <a:pt x="817232" y="303771"/>
                  </a:lnTo>
                  <a:lnTo>
                    <a:pt x="811288" y="302310"/>
                  </a:lnTo>
                  <a:lnTo>
                    <a:pt x="807567" y="301942"/>
                  </a:lnTo>
                  <a:lnTo>
                    <a:pt x="798106" y="301942"/>
                  </a:lnTo>
                  <a:lnTo>
                    <a:pt x="777379" y="350189"/>
                  </a:lnTo>
                  <a:lnTo>
                    <a:pt x="777925" y="356831"/>
                  </a:lnTo>
                  <a:lnTo>
                    <a:pt x="798106" y="381000"/>
                  </a:lnTo>
                  <a:lnTo>
                    <a:pt x="808151" y="381000"/>
                  </a:lnTo>
                  <a:lnTo>
                    <a:pt x="824788" y="371589"/>
                  </a:lnTo>
                  <a:lnTo>
                    <a:pt x="826135" y="368312"/>
                  </a:lnTo>
                  <a:lnTo>
                    <a:pt x="827265" y="362775"/>
                  </a:lnTo>
                  <a:lnTo>
                    <a:pt x="828433" y="357238"/>
                  </a:lnTo>
                  <a:lnTo>
                    <a:pt x="829005" y="350189"/>
                  </a:lnTo>
                  <a:lnTo>
                    <a:pt x="829005" y="332536"/>
                  </a:lnTo>
                  <a:close/>
                </a:path>
                <a:path w="1233170" h="381000">
                  <a:moveTo>
                    <a:pt x="843064" y="0"/>
                  </a:moveTo>
                  <a:lnTo>
                    <a:pt x="833932" y="0"/>
                  </a:lnTo>
                  <a:lnTo>
                    <a:pt x="833932" y="288556"/>
                  </a:lnTo>
                  <a:lnTo>
                    <a:pt x="843064" y="288556"/>
                  </a:lnTo>
                  <a:lnTo>
                    <a:pt x="843064" y="0"/>
                  </a:lnTo>
                  <a:close/>
                </a:path>
                <a:path w="1233170" h="381000">
                  <a:moveTo>
                    <a:pt x="891476" y="0"/>
                  </a:moveTo>
                  <a:lnTo>
                    <a:pt x="858596" y="0"/>
                  </a:lnTo>
                  <a:lnTo>
                    <a:pt x="858596" y="288556"/>
                  </a:lnTo>
                  <a:lnTo>
                    <a:pt x="891476" y="288556"/>
                  </a:lnTo>
                  <a:lnTo>
                    <a:pt x="891476" y="0"/>
                  </a:lnTo>
                  <a:close/>
                </a:path>
                <a:path w="1233170" h="381000">
                  <a:moveTo>
                    <a:pt x="914869" y="332536"/>
                  </a:moveTo>
                  <a:lnTo>
                    <a:pt x="914196" y="325005"/>
                  </a:lnTo>
                  <a:lnTo>
                    <a:pt x="911479" y="313042"/>
                  </a:lnTo>
                  <a:lnTo>
                    <a:pt x="910463" y="310883"/>
                  </a:lnTo>
                  <a:lnTo>
                    <a:pt x="909510" y="308838"/>
                  </a:lnTo>
                  <a:lnTo>
                    <a:pt x="906881" y="306362"/>
                  </a:lnTo>
                  <a:lnTo>
                    <a:pt x="905370" y="304901"/>
                  </a:lnTo>
                  <a:lnTo>
                    <a:pt x="903795" y="304126"/>
                  </a:lnTo>
                  <a:lnTo>
                    <a:pt x="903795" y="350189"/>
                  </a:lnTo>
                  <a:lnTo>
                    <a:pt x="903554" y="355206"/>
                  </a:lnTo>
                  <a:lnTo>
                    <a:pt x="896493" y="370941"/>
                  </a:lnTo>
                  <a:lnTo>
                    <a:pt x="894854" y="371373"/>
                  </a:lnTo>
                  <a:lnTo>
                    <a:pt x="892378" y="371589"/>
                  </a:lnTo>
                  <a:lnTo>
                    <a:pt x="884732" y="371589"/>
                  </a:lnTo>
                  <a:lnTo>
                    <a:pt x="881862" y="371259"/>
                  </a:lnTo>
                  <a:lnTo>
                    <a:pt x="878763" y="369925"/>
                  </a:lnTo>
                  <a:lnTo>
                    <a:pt x="877646" y="368706"/>
                  </a:lnTo>
                  <a:lnTo>
                    <a:pt x="876935" y="366941"/>
                  </a:lnTo>
                  <a:lnTo>
                    <a:pt x="876020" y="364858"/>
                  </a:lnTo>
                  <a:lnTo>
                    <a:pt x="875334" y="361670"/>
                  </a:lnTo>
                  <a:lnTo>
                    <a:pt x="874471" y="353060"/>
                  </a:lnTo>
                  <a:lnTo>
                    <a:pt x="874344" y="350189"/>
                  </a:lnTo>
                  <a:lnTo>
                    <a:pt x="874318" y="332536"/>
                  </a:lnTo>
                  <a:lnTo>
                    <a:pt x="874509" y="328536"/>
                  </a:lnTo>
                  <a:lnTo>
                    <a:pt x="875055" y="324180"/>
                  </a:lnTo>
                  <a:lnTo>
                    <a:pt x="875576" y="319722"/>
                  </a:lnTo>
                  <a:lnTo>
                    <a:pt x="885355" y="310883"/>
                  </a:lnTo>
                  <a:lnTo>
                    <a:pt x="892721" y="310883"/>
                  </a:lnTo>
                  <a:lnTo>
                    <a:pt x="903795" y="350189"/>
                  </a:lnTo>
                  <a:lnTo>
                    <a:pt x="903795" y="304126"/>
                  </a:lnTo>
                  <a:lnTo>
                    <a:pt x="903097" y="303771"/>
                  </a:lnTo>
                  <a:lnTo>
                    <a:pt x="897153" y="302310"/>
                  </a:lnTo>
                  <a:lnTo>
                    <a:pt x="893445" y="301942"/>
                  </a:lnTo>
                  <a:lnTo>
                    <a:pt x="883970" y="301942"/>
                  </a:lnTo>
                  <a:lnTo>
                    <a:pt x="863244" y="350189"/>
                  </a:lnTo>
                  <a:lnTo>
                    <a:pt x="863803" y="356831"/>
                  </a:lnTo>
                  <a:lnTo>
                    <a:pt x="883970" y="381000"/>
                  </a:lnTo>
                  <a:lnTo>
                    <a:pt x="894029" y="381000"/>
                  </a:lnTo>
                  <a:lnTo>
                    <a:pt x="910653" y="371589"/>
                  </a:lnTo>
                  <a:lnTo>
                    <a:pt x="911999" y="368312"/>
                  </a:lnTo>
                  <a:lnTo>
                    <a:pt x="913130" y="362775"/>
                  </a:lnTo>
                  <a:lnTo>
                    <a:pt x="914298" y="357238"/>
                  </a:lnTo>
                  <a:lnTo>
                    <a:pt x="914869" y="350189"/>
                  </a:lnTo>
                  <a:lnTo>
                    <a:pt x="914869" y="332536"/>
                  </a:lnTo>
                  <a:close/>
                </a:path>
                <a:path w="1233170" h="381000">
                  <a:moveTo>
                    <a:pt x="928014" y="0"/>
                  </a:moveTo>
                  <a:lnTo>
                    <a:pt x="918883" y="0"/>
                  </a:lnTo>
                  <a:lnTo>
                    <a:pt x="918883" y="288556"/>
                  </a:lnTo>
                  <a:lnTo>
                    <a:pt x="928014" y="288556"/>
                  </a:lnTo>
                  <a:lnTo>
                    <a:pt x="928014" y="0"/>
                  </a:lnTo>
                  <a:close/>
                </a:path>
                <a:path w="1233170" h="381000">
                  <a:moveTo>
                    <a:pt x="977353" y="0"/>
                  </a:moveTo>
                  <a:lnTo>
                    <a:pt x="943546" y="0"/>
                  </a:lnTo>
                  <a:lnTo>
                    <a:pt x="943546" y="288556"/>
                  </a:lnTo>
                  <a:lnTo>
                    <a:pt x="977353" y="288556"/>
                  </a:lnTo>
                  <a:lnTo>
                    <a:pt x="977353" y="0"/>
                  </a:lnTo>
                  <a:close/>
                </a:path>
                <a:path w="1233170" h="381000">
                  <a:moveTo>
                    <a:pt x="999947" y="320154"/>
                  </a:moveTo>
                  <a:lnTo>
                    <a:pt x="997623" y="313728"/>
                  </a:lnTo>
                  <a:lnTo>
                    <a:pt x="994918" y="310984"/>
                  </a:lnTo>
                  <a:lnTo>
                    <a:pt x="988936" y="304965"/>
                  </a:lnTo>
                  <a:lnTo>
                    <a:pt x="988936" y="321856"/>
                  </a:lnTo>
                  <a:lnTo>
                    <a:pt x="988936" y="331292"/>
                  </a:lnTo>
                  <a:lnTo>
                    <a:pt x="987590" y="335076"/>
                  </a:lnTo>
                  <a:lnTo>
                    <a:pt x="982205" y="340779"/>
                  </a:lnTo>
                  <a:lnTo>
                    <a:pt x="978623" y="342201"/>
                  </a:lnTo>
                  <a:lnTo>
                    <a:pt x="969556" y="342201"/>
                  </a:lnTo>
                  <a:lnTo>
                    <a:pt x="965949" y="340829"/>
                  </a:lnTo>
                  <a:lnTo>
                    <a:pt x="960640" y="335368"/>
                  </a:lnTo>
                  <a:lnTo>
                    <a:pt x="959319" y="331673"/>
                  </a:lnTo>
                  <a:lnTo>
                    <a:pt x="959345" y="321856"/>
                  </a:lnTo>
                  <a:lnTo>
                    <a:pt x="960615" y="318008"/>
                  </a:lnTo>
                  <a:lnTo>
                    <a:pt x="963218" y="315214"/>
                  </a:lnTo>
                  <a:lnTo>
                    <a:pt x="965796" y="312394"/>
                  </a:lnTo>
                  <a:lnTo>
                    <a:pt x="969441" y="310984"/>
                  </a:lnTo>
                  <a:lnTo>
                    <a:pt x="978573" y="310984"/>
                  </a:lnTo>
                  <a:lnTo>
                    <a:pt x="982167" y="312420"/>
                  </a:lnTo>
                  <a:lnTo>
                    <a:pt x="984872" y="315277"/>
                  </a:lnTo>
                  <a:lnTo>
                    <a:pt x="987590" y="318109"/>
                  </a:lnTo>
                  <a:lnTo>
                    <a:pt x="988936" y="321856"/>
                  </a:lnTo>
                  <a:lnTo>
                    <a:pt x="988936" y="304965"/>
                  </a:lnTo>
                  <a:lnTo>
                    <a:pt x="988288" y="304304"/>
                  </a:lnTo>
                  <a:lnTo>
                    <a:pt x="981938" y="301929"/>
                  </a:lnTo>
                  <a:lnTo>
                    <a:pt x="966127" y="301929"/>
                  </a:lnTo>
                  <a:lnTo>
                    <a:pt x="959942" y="304241"/>
                  </a:lnTo>
                  <a:lnTo>
                    <a:pt x="950607" y="313436"/>
                  </a:lnTo>
                  <a:lnTo>
                    <a:pt x="948296" y="319532"/>
                  </a:lnTo>
                  <a:lnTo>
                    <a:pt x="948296" y="334302"/>
                  </a:lnTo>
                  <a:lnTo>
                    <a:pt x="950544" y="340182"/>
                  </a:lnTo>
                  <a:lnTo>
                    <a:pt x="955052" y="344741"/>
                  </a:lnTo>
                  <a:lnTo>
                    <a:pt x="959561" y="349351"/>
                  </a:lnTo>
                  <a:lnTo>
                    <a:pt x="965276" y="351624"/>
                  </a:lnTo>
                  <a:lnTo>
                    <a:pt x="973861" y="351624"/>
                  </a:lnTo>
                  <a:lnTo>
                    <a:pt x="975474" y="351472"/>
                  </a:lnTo>
                  <a:lnTo>
                    <a:pt x="978598" y="350837"/>
                  </a:lnTo>
                  <a:lnTo>
                    <a:pt x="980109" y="350342"/>
                  </a:lnTo>
                  <a:lnTo>
                    <a:pt x="981570" y="349669"/>
                  </a:lnTo>
                  <a:lnTo>
                    <a:pt x="978471" y="354152"/>
                  </a:lnTo>
                  <a:lnTo>
                    <a:pt x="974750" y="358876"/>
                  </a:lnTo>
                  <a:lnTo>
                    <a:pt x="966101" y="368820"/>
                  </a:lnTo>
                  <a:lnTo>
                    <a:pt x="961047" y="374167"/>
                  </a:lnTo>
                  <a:lnTo>
                    <a:pt x="955281" y="379907"/>
                  </a:lnTo>
                  <a:lnTo>
                    <a:pt x="969835" y="379907"/>
                  </a:lnTo>
                  <a:lnTo>
                    <a:pt x="993762" y="349669"/>
                  </a:lnTo>
                  <a:lnTo>
                    <a:pt x="997572" y="343115"/>
                  </a:lnTo>
                  <a:lnTo>
                    <a:pt x="997851" y="342201"/>
                  </a:lnTo>
                  <a:lnTo>
                    <a:pt x="999947" y="335445"/>
                  </a:lnTo>
                  <a:lnTo>
                    <a:pt x="999947" y="320154"/>
                  </a:lnTo>
                  <a:close/>
                </a:path>
                <a:path w="1233170" h="381000">
                  <a:moveTo>
                    <a:pt x="1001090" y="0"/>
                  </a:moveTo>
                  <a:lnTo>
                    <a:pt x="991958" y="0"/>
                  </a:lnTo>
                  <a:lnTo>
                    <a:pt x="991958" y="288556"/>
                  </a:lnTo>
                  <a:lnTo>
                    <a:pt x="1001090" y="288556"/>
                  </a:lnTo>
                  <a:lnTo>
                    <a:pt x="1001090" y="0"/>
                  </a:lnTo>
                  <a:close/>
                </a:path>
                <a:path w="1233170" h="381000">
                  <a:moveTo>
                    <a:pt x="1050417" y="0"/>
                  </a:moveTo>
                  <a:lnTo>
                    <a:pt x="1028496" y="0"/>
                  </a:lnTo>
                  <a:lnTo>
                    <a:pt x="1028496" y="288556"/>
                  </a:lnTo>
                  <a:lnTo>
                    <a:pt x="1050417" y="288556"/>
                  </a:lnTo>
                  <a:lnTo>
                    <a:pt x="1050417" y="0"/>
                  </a:lnTo>
                  <a:close/>
                </a:path>
                <a:path w="1233170" h="381000">
                  <a:moveTo>
                    <a:pt x="1069352" y="303161"/>
                  </a:moveTo>
                  <a:lnTo>
                    <a:pt x="1057694" y="303161"/>
                  </a:lnTo>
                  <a:lnTo>
                    <a:pt x="1039609" y="318122"/>
                  </a:lnTo>
                  <a:lnTo>
                    <a:pt x="1039609" y="331673"/>
                  </a:lnTo>
                  <a:lnTo>
                    <a:pt x="1058214" y="315417"/>
                  </a:lnTo>
                  <a:lnTo>
                    <a:pt x="1058214" y="379907"/>
                  </a:lnTo>
                  <a:lnTo>
                    <a:pt x="1069352" y="379907"/>
                  </a:lnTo>
                  <a:lnTo>
                    <a:pt x="1069352" y="303161"/>
                  </a:lnTo>
                  <a:close/>
                </a:path>
                <a:path w="1233170" h="381000">
                  <a:moveTo>
                    <a:pt x="1098829" y="0"/>
                  </a:moveTo>
                  <a:lnTo>
                    <a:pt x="1077836" y="0"/>
                  </a:lnTo>
                  <a:lnTo>
                    <a:pt x="1077836" y="288556"/>
                  </a:lnTo>
                  <a:lnTo>
                    <a:pt x="1098829" y="288556"/>
                  </a:lnTo>
                  <a:lnTo>
                    <a:pt x="1098829" y="0"/>
                  </a:lnTo>
                  <a:close/>
                </a:path>
                <a:path w="1233170" h="381000">
                  <a:moveTo>
                    <a:pt x="1123505" y="0"/>
                  </a:moveTo>
                  <a:lnTo>
                    <a:pt x="1114374" y="0"/>
                  </a:lnTo>
                  <a:lnTo>
                    <a:pt x="1114374" y="288556"/>
                  </a:lnTo>
                  <a:lnTo>
                    <a:pt x="1123505" y="288556"/>
                  </a:lnTo>
                  <a:lnTo>
                    <a:pt x="1123505" y="0"/>
                  </a:lnTo>
                  <a:close/>
                </a:path>
                <a:path w="1233170" h="381000">
                  <a:moveTo>
                    <a:pt x="1166723" y="345528"/>
                  </a:moveTo>
                  <a:lnTo>
                    <a:pt x="1164221" y="339598"/>
                  </a:lnTo>
                  <a:lnTo>
                    <a:pt x="1154214" y="330415"/>
                  </a:lnTo>
                  <a:lnTo>
                    <a:pt x="1147775" y="328129"/>
                  </a:lnTo>
                  <a:lnTo>
                    <a:pt x="1134656" y="328256"/>
                  </a:lnTo>
                  <a:lnTo>
                    <a:pt x="1135481" y="312343"/>
                  </a:lnTo>
                  <a:lnTo>
                    <a:pt x="1164399" y="312343"/>
                  </a:lnTo>
                  <a:lnTo>
                    <a:pt x="1164399" y="303161"/>
                  </a:lnTo>
                  <a:lnTo>
                    <a:pt x="1125956" y="303161"/>
                  </a:lnTo>
                  <a:lnTo>
                    <a:pt x="1123530" y="338404"/>
                  </a:lnTo>
                  <a:lnTo>
                    <a:pt x="1133030" y="337388"/>
                  </a:lnTo>
                  <a:lnTo>
                    <a:pt x="1142403" y="337312"/>
                  </a:lnTo>
                  <a:lnTo>
                    <a:pt x="1147140" y="338632"/>
                  </a:lnTo>
                  <a:lnTo>
                    <a:pt x="1153985" y="343979"/>
                  </a:lnTo>
                  <a:lnTo>
                    <a:pt x="1155712" y="347611"/>
                  </a:lnTo>
                  <a:lnTo>
                    <a:pt x="1155712" y="358279"/>
                  </a:lnTo>
                  <a:lnTo>
                    <a:pt x="1153210" y="362978"/>
                  </a:lnTo>
                  <a:lnTo>
                    <a:pt x="1143304" y="369658"/>
                  </a:lnTo>
                  <a:lnTo>
                    <a:pt x="1136319" y="371335"/>
                  </a:lnTo>
                  <a:lnTo>
                    <a:pt x="1127328" y="371335"/>
                  </a:lnTo>
                  <a:lnTo>
                    <a:pt x="1123276" y="371208"/>
                  </a:lnTo>
                  <a:lnTo>
                    <a:pt x="1123276" y="380758"/>
                  </a:lnTo>
                  <a:lnTo>
                    <a:pt x="1126172" y="380758"/>
                  </a:lnTo>
                  <a:lnTo>
                    <a:pt x="1135176" y="380288"/>
                  </a:lnTo>
                  <a:lnTo>
                    <a:pt x="1166723" y="361530"/>
                  </a:lnTo>
                  <a:lnTo>
                    <a:pt x="1166723" y="345528"/>
                  </a:lnTo>
                  <a:close/>
                </a:path>
                <a:path w="1233170" h="381000">
                  <a:moveTo>
                    <a:pt x="1183792" y="0"/>
                  </a:moveTo>
                  <a:lnTo>
                    <a:pt x="1150912" y="0"/>
                  </a:lnTo>
                  <a:lnTo>
                    <a:pt x="1150912" y="288556"/>
                  </a:lnTo>
                  <a:lnTo>
                    <a:pt x="1183792" y="288556"/>
                  </a:lnTo>
                  <a:lnTo>
                    <a:pt x="1183792" y="0"/>
                  </a:lnTo>
                  <a:close/>
                </a:path>
                <a:path w="1233170" h="381000">
                  <a:moveTo>
                    <a:pt x="1208468" y="0"/>
                  </a:moveTo>
                  <a:lnTo>
                    <a:pt x="1199324" y="0"/>
                  </a:lnTo>
                  <a:lnTo>
                    <a:pt x="1199324" y="362534"/>
                  </a:lnTo>
                  <a:lnTo>
                    <a:pt x="1208468" y="362534"/>
                  </a:lnTo>
                  <a:lnTo>
                    <a:pt x="1208468" y="0"/>
                  </a:lnTo>
                  <a:close/>
                </a:path>
                <a:path w="1233170" h="381000">
                  <a:moveTo>
                    <a:pt x="1233119" y="0"/>
                  </a:moveTo>
                  <a:lnTo>
                    <a:pt x="1223987" y="0"/>
                  </a:lnTo>
                  <a:lnTo>
                    <a:pt x="1223987" y="362534"/>
                  </a:lnTo>
                  <a:lnTo>
                    <a:pt x="1233119" y="362534"/>
                  </a:lnTo>
                  <a:lnTo>
                    <a:pt x="12331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5645457" y="8445186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29" h="19024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235"/>
                </a:lnTo>
                <a:lnTo>
                  <a:pt x="1124" y="1871865"/>
                </a:lnTo>
                <a:lnTo>
                  <a:pt x="8999" y="1893242"/>
                </a:lnTo>
                <a:lnTo>
                  <a:pt x="30373" y="1901118"/>
                </a:lnTo>
                <a:lnTo>
                  <a:pt x="71996" y="1902244"/>
                </a:lnTo>
                <a:lnTo>
                  <a:pt x="1666595" y="1902244"/>
                </a:lnTo>
                <a:lnTo>
                  <a:pt x="1708218" y="1901118"/>
                </a:lnTo>
                <a:lnTo>
                  <a:pt x="1729592" y="1893242"/>
                </a:lnTo>
                <a:lnTo>
                  <a:pt x="1737466" y="1871865"/>
                </a:lnTo>
                <a:lnTo>
                  <a:pt x="1738591" y="18302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5984402" y="8506859"/>
            <a:ext cx="104965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100%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JUICE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33" name="object 3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329197" y="7462431"/>
            <a:ext cx="424929" cy="935177"/>
          </a:xfrm>
          <a:prstGeom prst="rect">
            <a:avLst/>
          </a:prstGeom>
        </p:spPr>
      </p:pic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5745227" y="9461896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85" dirty="0">
                          <a:latin typeface="Trebuchet MS"/>
                          <a:cs typeface="Trebuchet MS"/>
                        </a:rPr>
                        <a:t>SQ-APP-T200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200ml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6005118000991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16005118000998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35" name="object 35"/>
          <p:cNvGrpSpPr/>
          <p:nvPr/>
        </p:nvGrpSpPr>
        <p:grpSpPr>
          <a:xfrm>
            <a:off x="5819089" y="8890596"/>
            <a:ext cx="1370330" cy="513715"/>
            <a:chOff x="5819089" y="8890596"/>
            <a:chExt cx="1370330" cy="513715"/>
          </a:xfrm>
        </p:grpSpPr>
        <p:sp>
          <p:nvSpPr>
            <p:cNvPr id="36" name="object 36"/>
            <p:cNvSpPr/>
            <p:nvPr/>
          </p:nvSpPr>
          <p:spPr>
            <a:xfrm>
              <a:off x="5819089" y="8890596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29" h="513715">
                  <a:moveTo>
                    <a:pt x="1370164" y="0"/>
                  </a:moveTo>
                  <a:lnTo>
                    <a:pt x="0" y="0"/>
                  </a:lnTo>
                  <a:lnTo>
                    <a:pt x="0" y="513372"/>
                  </a:lnTo>
                  <a:lnTo>
                    <a:pt x="1370164" y="513372"/>
                  </a:lnTo>
                  <a:lnTo>
                    <a:pt x="13701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846534" y="8969260"/>
              <a:ext cx="1233170" cy="381000"/>
            </a:xfrm>
            <a:custGeom>
              <a:avLst/>
              <a:gdLst/>
              <a:ahLst/>
              <a:cxnLst/>
              <a:rect l="l" t="t" r="r" b="b"/>
              <a:pathLst>
                <a:path w="1233170" h="381000">
                  <a:moveTo>
                    <a:pt x="51663" y="348056"/>
                  </a:moveTo>
                  <a:lnTo>
                    <a:pt x="49403" y="342265"/>
                  </a:lnTo>
                  <a:lnTo>
                    <a:pt x="47180" y="339991"/>
                  </a:lnTo>
                  <a:lnTo>
                    <a:pt x="40652" y="333298"/>
                  </a:lnTo>
                  <a:lnTo>
                    <a:pt x="40652" y="350494"/>
                  </a:lnTo>
                  <a:lnTo>
                    <a:pt x="40601" y="360299"/>
                  </a:lnTo>
                  <a:lnTo>
                    <a:pt x="39357" y="364096"/>
                  </a:lnTo>
                  <a:lnTo>
                    <a:pt x="34226" y="369785"/>
                  </a:lnTo>
                  <a:lnTo>
                    <a:pt x="30645" y="371208"/>
                  </a:lnTo>
                  <a:lnTo>
                    <a:pt x="21475" y="371208"/>
                  </a:lnTo>
                  <a:lnTo>
                    <a:pt x="17805" y="369785"/>
                  </a:lnTo>
                  <a:lnTo>
                    <a:pt x="12369" y="364096"/>
                  </a:lnTo>
                  <a:lnTo>
                    <a:pt x="11036" y="360299"/>
                  </a:lnTo>
                  <a:lnTo>
                    <a:pt x="11137" y="350494"/>
                  </a:lnTo>
                  <a:lnTo>
                    <a:pt x="40652" y="350494"/>
                  </a:lnTo>
                  <a:lnTo>
                    <a:pt x="40652" y="333298"/>
                  </a:lnTo>
                  <a:lnTo>
                    <a:pt x="40360" y="332994"/>
                  </a:lnTo>
                  <a:lnTo>
                    <a:pt x="39103" y="332486"/>
                  </a:lnTo>
                  <a:lnTo>
                    <a:pt x="34696" y="330695"/>
                  </a:lnTo>
                  <a:lnTo>
                    <a:pt x="26238" y="330695"/>
                  </a:lnTo>
                  <a:lnTo>
                    <a:pt x="24625" y="330835"/>
                  </a:lnTo>
                  <a:lnTo>
                    <a:pt x="21450" y="331444"/>
                  </a:lnTo>
                  <a:lnTo>
                    <a:pt x="19900" y="331889"/>
                  </a:lnTo>
                  <a:lnTo>
                    <a:pt x="18402" y="332486"/>
                  </a:lnTo>
                  <a:lnTo>
                    <a:pt x="22733" y="326313"/>
                  </a:lnTo>
                  <a:lnTo>
                    <a:pt x="27025" y="320814"/>
                  </a:lnTo>
                  <a:lnTo>
                    <a:pt x="35560" y="311175"/>
                  </a:lnTo>
                  <a:lnTo>
                    <a:pt x="40081" y="306679"/>
                  </a:lnTo>
                  <a:lnTo>
                    <a:pt x="44818" y="302539"/>
                  </a:lnTo>
                  <a:lnTo>
                    <a:pt x="30822" y="302539"/>
                  </a:lnTo>
                  <a:lnTo>
                    <a:pt x="2501" y="338251"/>
                  </a:lnTo>
                  <a:lnTo>
                    <a:pt x="0" y="346278"/>
                  </a:lnTo>
                  <a:lnTo>
                    <a:pt x="0" y="362089"/>
                  </a:lnTo>
                  <a:lnTo>
                    <a:pt x="2374" y="368592"/>
                  </a:lnTo>
                  <a:lnTo>
                    <a:pt x="11861" y="378333"/>
                  </a:lnTo>
                  <a:lnTo>
                    <a:pt x="18186" y="380758"/>
                  </a:lnTo>
                  <a:lnTo>
                    <a:pt x="33667" y="380758"/>
                  </a:lnTo>
                  <a:lnTo>
                    <a:pt x="39801" y="378371"/>
                  </a:lnTo>
                  <a:lnTo>
                    <a:pt x="46951" y="371208"/>
                  </a:lnTo>
                  <a:lnTo>
                    <a:pt x="49301" y="368846"/>
                  </a:lnTo>
                  <a:lnTo>
                    <a:pt x="51663" y="362661"/>
                  </a:lnTo>
                  <a:lnTo>
                    <a:pt x="51663" y="348056"/>
                  </a:lnTo>
                  <a:close/>
                </a:path>
                <a:path w="1233170" h="381000">
                  <a:moveTo>
                    <a:pt x="88557" y="0"/>
                  </a:moveTo>
                  <a:lnTo>
                    <a:pt x="78511" y="0"/>
                  </a:lnTo>
                  <a:lnTo>
                    <a:pt x="78511" y="362534"/>
                  </a:lnTo>
                  <a:lnTo>
                    <a:pt x="88557" y="362534"/>
                  </a:lnTo>
                  <a:lnTo>
                    <a:pt x="88557" y="0"/>
                  </a:lnTo>
                  <a:close/>
                </a:path>
                <a:path w="1233170" h="381000">
                  <a:moveTo>
                    <a:pt x="112306" y="0"/>
                  </a:moveTo>
                  <a:lnTo>
                    <a:pt x="103187" y="0"/>
                  </a:lnTo>
                  <a:lnTo>
                    <a:pt x="103187" y="362534"/>
                  </a:lnTo>
                  <a:lnTo>
                    <a:pt x="112306" y="362534"/>
                  </a:lnTo>
                  <a:lnTo>
                    <a:pt x="112306" y="0"/>
                  </a:lnTo>
                  <a:close/>
                </a:path>
                <a:path w="1233170" h="381000">
                  <a:moveTo>
                    <a:pt x="173507" y="0"/>
                  </a:moveTo>
                  <a:lnTo>
                    <a:pt x="151587" y="0"/>
                  </a:lnTo>
                  <a:lnTo>
                    <a:pt x="151587" y="288556"/>
                  </a:lnTo>
                  <a:lnTo>
                    <a:pt x="173507" y="288556"/>
                  </a:lnTo>
                  <a:lnTo>
                    <a:pt x="173507" y="0"/>
                  </a:lnTo>
                  <a:close/>
                </a:path>
                <a:path w="1233170" h="381000">
                  <a:moveTo>
                    <a:pt x="184111" y="332536"/>
                  </a:moveTo>
                  <a:lnTo>
                    <a:pt x="176110" y="306362"/>
                  </a:lnTo>
                  <a:lnTo>
                    <a:pt x="174599" y="304901"/>
                  </a:lnTo>
                  <a:lnTo>
                    <a:pt x="173037" y="304126"/>
                  </a:lnTo>
                  <a:lnTo>
                    <a:pt x="173037" y="350177"/>
                  </a:lnTo>
                  <a:lnTo>
                    <a:pt x="172770" y="355206"/>
                  </a:lnTo>
                  <a:lnTo>
                    <a:pt x="165735" y="370941"/>
                  </a:lnTo>
                  <a:lnTo>
                    <a:pt x="164096" y="371373"/>
                  </a:lnTo>
                  <a:lnTo>
                    <a:pt x="161620" y="371576"/>
                  </a:lnTo>
                  <a:lnTo>
                    <a:pt x="153974" y="371576"/>
                  </a:lnTo>
                  <a:lnTo>
                    <a:pt x="151079" y="371259"/>
                  </a:lnTo>
                  <a:lnTo>
                    <a:pt x="147993" y="369925"/>
                  </a:lnTo>
                  <a:lnTo>
                    <a:pt x="146875" y="368693"/>
                  </a:lnTo>
                  <a:lnTo>
                    <a:pt x="146164" y="366928"/>
                  </a:lnTo>
                  <a:lnTo>
                    <a:pt x="145249" y="364858"/>
                  </a:lnTo>
                  <a:lnTo>
                    <a:pt x="144576" y="361670"/>
                  </a:lnTo>
                  <a:lnTo>
                    <a:pt x="143687" y="353060"/>
                  </a:lnTo>
                  <a:lnTo>
                    <a:pt x="143560" y="350177"/>
                  </a:lnTo>
                  <a:lnTo>
                    <a:pt x="143548" y="332536"/>
                  </a:lnTo>
                  <a:lnTo>
                    <a:pt x="143725" y="328536"/>
                  </a:lnTo>
                  <a:lnTo>
                    <a:pt x="154597" y="310870"/>
                  </a:lnTo>
                  <a:lnTo>
                    <a:pt x="161950" y="310870"/>
                  </a:lnTo>
                  <a:lnTo>
                    <a:pt x="173037" y="350177"/>
                  </a:lnTo>
                  <a:lnTo>
                    <a:pt x="173037" y="304126"/>
                  </a:lnTo>
                  <a:lnTo>
                    <a:pt x="172326" y="303771"/>
                  </a:lnTo>
                  <a:lnTo>
                    <a:pt x="166382" y="302310"/>
                  </a:lnTo>
                  <a:lnTo>
                    <a:pt x="162661" y="301942"/>
                  </a:lnTo>
                  <a:lnTo>
                    <a:pt x="153212" y="301942"/>
                  </a:lnTo>
                  <a:lnTo>
                    <a:pt x="132473" y="350177"/>
                  </a:lnTo>
                  <a:lnTo>
                    <a:pt x="133032" y="356831"/>
                  </a:lnTo>
                  <a:lnTo>
                    <a:pt x="153212" y="381000"/>
                  </a:lnTo>
                  <a:lnTo>
                    <a:pt x="163245" y="381000"/>
                  </a:lnTo>
                  <a:lnTo>
                    <a:pt x="179895" y="371576"/>
                  </a:lnTo>
                  <a:lnTo>
                    <a:pt x="181241" y="368312"/>
                  </a:lnTo>
                  <a:lnTo>
                    <a:pt x="182372" y="362775"/>
                  </a:lnTo>
                  <a:lnTo>
                    <a:pt x="183540" y="357238"/>
                  </a:lnTo>
                  <a:lnTo>
                    <a:pt x="184111" y="350177"/>
                  </a:lnTo>
                  <a:lnTo>
                    <a:pt x="184111" y="332536"/>
                  </a:lnTo>
                  <a:close/>
                </a:path>
                <a:path w="1233170" h="381000">
                  <a:moveTo>
                    <a:pt x="198170" y="0"/>
                  </a:moveTo>
                  <a:lnTo>
                    <a:pt x="189039" y="0"/>
                  </a:lnTo>
                  <a:lnTo>
                    <a:pt x="189039" y="288556"/>
                  </a:lnTo>
                  <a:lnTo>
                    <a:pt x="198170" y="288556"/>
                  </a:lnTo>
                  <a:lnTo>
                    <a:pt x="198170" y="0"/>
                  </a:lnTo>
                  <a:close/>
                </a:path>
                <a:path w="1233170" h="381000">
                  <a:moveTo>
                    <a:pt x="221907" y="0"/>
                  </a:moveTo>
                  <a:lnTo>
                    <a:pt x="212788" y="0"/>
                  </a:lnTo>
                  <a:lnTo>
                    <a:pt x="212788" y="288556"/>
                  </a:lnTo>
                  <a:lnTo>
                    <a:pt x="221907" y="288556"/>
                  </a:lnTo>
                  <a:lnTo>
                    <a:pt x="221907" y="0"/>
                  </a:lnTo>
                  <a:close/>
                </a:path>
                <a:path w="1233170" h="381000">
                  <a:moveTo>
                    <a:pt x="269049" y="332536"/>
                  </a:moveTo>
                  <a:lnTo>
                    <a:pt x="268376" y="325005"/>
                  </a:lnTo>
                  <a:lnTo>
                    <a:pt x="265671" y="313042"/>
                  </a:lnTo>
                  <a:lnTo>
                    <a:pt x="264642" y="310870"/>
                  </a:lnTo>
                  <a:lnTo>
                    <a:pt x="263677" y="308825"/>
                  </a:lnTo>
                  <a:lnTo>
                    <a:pt x="261048" y="306362"/>
                  </a:lnTo>
                  <a:lnTo>
                    <a:pt x="259537" y="304901"/>
                  </a:lnTo>
                  <a:lnTo>
                    <a:pt x="257987" y="304126"/>
                  </a:lnTo>
                  <a:lnTo>
                    <a:pt x="257987" y="350177"/>
                  </a:lnTo>
                  <a:lnTo>
                    <a:pt x="257733" y="355206"/>
                  </a:lnTo>
                  <a:lnTo>
                    <a:pt x="257124" y="359727"/>
                  </a:lnTo>
                  <a:lnTo>
                    <a:pt x="256489" y="364236"/>
                  </a:lnTo>
                  <a:lnTo>
                    <a:pt x="255549" y="367296"/>
                  </a:lnTo>
                  <a:lnTo>
                    <a:pt x="254266" y="368884"/>
                  </a:lnTo>
                  <a:lnTo>
                    <a:pt x="253517" y="369849"/>
                  </a:lnTo>
                  <a:lnTo>
                    <a:pt x="252310" y="370547"/>
                  </a:lnTo>
                  <a:lnTo>
                    <a:pt x="250672" y="370941"/>
                  </a:lnTo>
                  <a:lnTo>
                    <a:pt x="249047" y="371373"/>
                  </a:lnTo>
                  <a:lnTo>
                    <a:pt x="246557" y="371576"/>
                  </a:lnTo>
                  <a:lnTo>
                    <a:pt x="238925" y="371576"/>
                  </a:lnTo>
                  <a:lnTo>
                    <a:pt x="236029" y="371259"/>
                  </a:lnTo>
                  <a:lnTo>
                    <a:pt x="232943" y="369925"/>
                  </a:lnTo>
                  <a:lnTo>
                    <a:pt x="231825" y="368693"/>
                  </a:lnTo>
                  <a:lnTo>
                    <a:pt x="231114" y="366928"/>
                  </a:lnTo>
                  <a:lnTo>
                    <a:pt x="230200" y="364858"/>
                  </a:lnTo>
                  <a:lnTo>
                    <a:pt x="229527" y="361670"/>
                  </a:lnTo>
                  <a:lnTo>
                    <a:pt x="228638" y="353060"/>
                  </a:lnTo>
                  <a:lnTo>
                    <a:pt x="228511" y="350177"/>
                  </a:lnTo>
                  <a:lnTo>
                    <a:pt x="228498" y="332536"/>
                  </a:lnTo>
                  <a:lnTo>
                    <a:pt x="228701" y="328536"/>
                  </a:lnTo>
                  <a:lnTo>
                    <a:pt x="239534" y="310870"/>
                  </a:lnTo>
                  <a:lnTo>
                    <a:pt x="246900" y="310870"/>
                  </a:lnTo>
                  <a:lnTo>
                    <a:pt x="257987" y="350177"/>
                  </a:lnTo>
                  <a:lnTo>
                    <a:pt x="257987" y="304126"/>
                  </a:lnTo>
                  <a:lnTo>
                    <a:pt x="257276" y="303771"/>
                  </a:lnTo>
                  <a:lnTo>
                    <a:pt x="251333" y="302310"/>
                  </a:lnTo>
                  <a:lnTo>
                    <a:pt x="247611" y="301942"/>
                  </a:lnTo>
                  <a:lnTo>
                    <a:pt x="238163" y="301942"/>
                  </a:lnTo>
                  <a:lnTo>
                    <a:pt x="217424" y="350177"/>
                  </a:lnTo>
                  <a:lnTo>
                    <a:pt x="217970" y="356831"/>
                  </a:lnTo>
                  <a:lnTo>
                    <a:pt x="238163" y="381000"/>
                  </a:lnTo>
                  <a:lnTo>
                    <a:pt x="248208" y="381000"/>
                  </a:lnTo>
                  <a:lnTo>
                    <a:pt x="269049" y="350177"/>
                  </a:lnTo>
                  <a:lnTo>
                    <a:pt x="269049" y="332536"/>
                  </a:lnTo>
                  <a:close/>
                </a:path>
                <a:path w="1233170" h="381000">
                  <a:moveTo>
                    <a:pt x="283108" y="0"/>
                  </a:moveTo>
                  <a:lnTo>
                    <a:pt x="249326" y="0"/>
                  </a:lnTo>
                  <a:lnTo>
                    <a:pt x="249326" y="288556"/>
                  </a:lnTo>
                  <a:lnTo>
                    <a:pt x="283108" y="288556"/>
                  </a:lnTo>
                  <a:lnTo>
                    <a:pt x="283108" y="0"/>
                  </a:lnTo>
                  <a:close/>
                </a:path>
                <a:path w="1233170" h="381000">
                  <a:moveTo>
                    <a:pt x="331533" y="0"/>
                  </a:moveTo>
                  <a:lnTo>
                    <a:pt x="298653" y="0"/>
                  </a:lnTo>
                  <a:lnTo>
                    <a:pt x="298653" y="288556"/>
                  </a:lnTo>
                  <a:lnTo>
                    <a:pt x="331533" y="288556"/>
                  </a:lnTo>
                  <a:lnTo>
                    <a:pt x="331533" y="0"/>
                  </a:lnTo>
                  <a:close/>
                </a:path>
                <a:path w="1233170" h="381000">
                  <a:moveTo>
                    <a:pt x="350088" y="345528"/>
                  </a:moveTo>
                  <a:lnTo>
                    <a:pt x="347573" y="339585"/>
                  </a:lnTo>
                  <a:lnTo>
                    <a:pt x="337578" y="330415"/>
                  </a:lnTo>
                  <a:lnTo>
                    <a:pt x="331139" y="328129"/>
                  </a:lnTo>
                  <a:lnTo>
                    <a:pt x="318020" y="328256"/>
                  </a:lnTo>
                  <a:lnTo>
                    <a:pt x="318846" y="312343"/>
                  </a:lnTo>
                  <a:lnTo>
                    <a:pt x="347764" y="312343"/>
                  </a:lnTo>
                  <a:lnTo>
                    <a:pt x="347764" y="303161"/>
                  </a:lnTo>
                  <a:lnTo>
                    <a:pt x="309321" y="303161"/>
                  </a:lnTo>
                  <a:lnTo>
                    <a:pt x="306882" y="338404"/>
                  </a:lnTo>
                  <a:lnTo>
                    <a:pt x="316395" y="337388"/>
                  </a:lnTo>
                  <a:lnTo>
                    <a:pt x="325767" y="337312"/>
                  </a:lnTo>
                  <a:lnTo>
                    <a:pt x="330504" y="338632"/>
                  </a:lnTo>
                  <a:lnTo>
                    <a:pt x="337350" y="343979"/>
                  </a:lnTo>
                  <a:lnTo>
                    <a:pt x="339064" y="347611"/>
                  </a:lnTo>
                  <a:lnTo>
                    <a:pt x="339064" y="358279"/>
                  </a:lnTo>
                  <a:lnTo>
                    <a:pt x="336575" y="362966"/>
                  </a:lnTo>
                  <a:lnTo>
                    <a:pt x="326656" y="369658"/>
                  </a:lnTo>
                  <a:lnTo>
                    <a:pt x="319684" y="371335"/>
                  </a:lnTo>
                  <a:lnTo>
                    <a:pt x="310692" y="371335"/>
                  </a:lnTo>
                  <a:lnTo>
                    <a:pt x="306641" y="371208"/>
                  </a:lnTo>
                  <a:lnTo>
                    <a:pt x="306641" y="380758"/>
                  </a:lnTo>
                  <a:lnTo>
                    <a:pt x="309549" y="380758"/>
                  </a:lnTo>
                  <a:lnTo>
                    <a:pt x="318554" y="380288"/>
                  </a:lnTo>
                  <a:lnTo>
                    <a:pt x="350088" y="361518"/>
                  </a:lnTo>
                  <a:lnTo>
                    <a:pt x="350088" y="345528"/>
                  </a:lnTo>
                  <a:close/>
                </a:path>
                <a:path w="1233170" h="381000">
                  <a:moveTo>
                    <a:pt x="368071" y="0"/>
                  </a:moveTo>
                  <a:lnTo>
                    <a:pt x="358940" y="0"/>
                  </a:lnTo>
                  <a:lnTo>
                    <a:pt x="358940" y="288556"/>
                  </a:lnTo>
                  <a:lnTo>
                    <a:pt x="368071" y="288556"/>
                  </a:lnTo>
                  <a:lnTo>
                    <a:pt x="368071" y="0"/>
                  </a:lnTo>
                  <a:close/>
                </a:path>
                <a:path w="1233170" h="381000">
                  <a:moveTo>
                    <a:pt x="404596" y="0"/>
                  </a:moveTo>
                  <a:lnTo>
                    <a:pt x="383590" y="0"/>
                  </a:lnTo>
                  <a:lnTo>
                    <a:pt x="383590" y="288556"/>
                  </a:lnTo>
                  <a:lnTo>
                    <a:pt x="404596" y="288556"/>
                  </a:lnTo>
                  <a:lnTo>
                    <a:pt x="404596" y="0"/>
                  </a:lnTo>
                  <a:close/>
                </a:path>
                <a:path w="1233170" h="381000">
                  <a:moveTo>
                    <a:pt x="424446" y="303161"/>
                  </a:moveTo>
                  <a:lnTo>
                    <a:pt x="412800" y="303161"/>
                  </a:lnTo>
                  <a:lnTo>
                    <a:pt x="394703" y="318109"/>
                  </a:lnTo>
                  <a:lnTo>
                    <a:pt x="394703" y="331673"/>
                  </a:lnTo>
                  <a:lnTo>
                    <a:pt x="413308" y="315417"/>
                  </a:lnTo>
                  <a:lnTo>
                    <a:pt x="413308" y="379907"/>
                  </a:lnTo>
                  <a:lnTo>
                    <a:pt x="424446" y="379907"/>
                  </a:lnTo>
                  <a:lnTo>
                    <a:pt x="424446" y="303161"/>
                  </a:lnTo>
                  <a:close/>
                </a:path>
                <a:path w="1233170" h="381000">
                  <a:moveTo>
                    <a:pt x="453948" y="0"/>
                  </a:moveTo>
                  <a:lnTo>
                    <a:pt x="432015" y="0"/>
                  </a:lnTo>
                  <a:lnTo>
                    <a:pt x="432015" y="288556"/>
                  </a:lnTo>
                  <a:lnTo>
                    <a:pt x="453948" y="288556"/>
                  </a:lnTo>
                  <a:lnTo>
                    <a:pt x="453948" y="0"/>
                  </a:lnTo>
                  <a:close/>
                </a:path>
                <a:path w="1233170" h="381000">
                  <a:moveTo>
                    <a:pt x="502348" y="0"/>
                  </a:moveTo>
                  <a:lnTo>
                    <a:pt x="481342" y="0"/>
                  </a:lnTo>
                  <a:lnTo>
                    <a:pt x="481342" y="288556"/>
                  </a:lnTo>
                  <a:lnTo>
                    <a:pt x="502348" y="288556"/>
                  </a:lnTo>
                  <a:lnTo>
                    <a:pt x="502348" y="0"/>
                  </a:lnTo>
                  <a:close/>
                </a:path>
                <a:path w="1233170" h="381000">
                  <a:moveTo>
                    <a:pt x="509397" y="303161"/>
                  </a:moveTo>
                  <a:lnTo>
                    <a:pt x="497751" y="303161"/>
                  </a:lnTo>
                  <a:lnTo>
                    <a:pt x="479653" y="318109"/>
                  </a:lnTo>
                  <a:lnTo>
                    <a:pt x="479653" y="331673"/>
                  </a:lnTo>
                  <a:lnTo>
                    <a:pt x="498259" y="315417"/>
                  </a:lnTo>
                  <a:lnTo>
                    <a:pt x="498259" y="379907"/>
                  </a:lnTo>
                  <a:lnTo>
                    <a:pt x="509397" y="379907"/>
                  </a:lnTo>
                  <a:lnTo>
                    <a:pt x="509397" y="303161"/>
                  </a:lnTo>
                  <a:close/>
                </a:path>
                <a:path w="1233170" h="381000">
                  <a:moveTo>
                    <a:pt x="538899" y="0"/>
                  </a:moveTo>
                  <a:lnTo>
                    <a:pt x="529742" y="0"/>
                  </a:lnTo>
                  <a:lnTo>
                    <a:pt x="529742" y="288556"/>
                  </a:lnTo>
                  <a:lnTo>
                    <a:pt x="538899" y="288556"/>
                  </a:lnTo>
                  <a:lnTo>
                    <a:pt x="538899" y="0"/>
                  </a:lnTo>
                  <a:close/>
                </a:path>
                <a:path w="1233170" h="381000">
                  <a:moveTo>
                    <a:pt x="575437" y="0"/>
                  </a:moveTo>
                  <a:lnTo>
                    <a:pt x="554431" y="0"/>
                  </a:lnTo>
                  <a:lnTo>
                    <a:pt x="554431" y="288556"/>
                  </a:lnTo>
                  <a:lnTo>
                    <a:pt x="575437" y="288556"/>
                  </a:lnTo>
                  <a:lnTo>
                    <a:pt x="575437" y="0"/>
                  </a:lnTo>
                  <a:close/>
                </a:path>
                <a:path w="1233170" h="381000">
                  <a:moveTo>
                    <a:pt x="609765" y="366750"/>
                  </a:moveTo>
                  <a:lnTo>
                    <a:pt x="598754" y="339801"/>
                  </a:lnTo>
                  <a:lnTo>
                    <a:pt x="598754" y="362902"/>
                  </a:lnTo>
                  <a:lnTo>
                    <a:pt x="597446" y="365950"/>
                  </a:lnTo>
                  <a:lnTo>
                    <a:pt x="594829" y="368223"/>
                  </a:lnTo>
                  <a:lnTo>
                    <a:pt x="592213" y="370459"/>
                  </a:lnTo>
                  <a:lnTo>
                    <a:pt x="588568" y="371576"/>
                  </a:lnTo>
                  <a:lnTo>
                    <a:pt x="579297" y="371576"/>
                  </a:lnTo>
                  <a:lnTo>
                    <a:pt x="575652" y="370459"/>
                  </a:lnTo>
                  <a:lnTo>
                    <a:pt x="573036" y="368223"/>
                  </a:lnTo>
                  <a:lnTo>
                    <a:pt x="570433" y="365950"/>
                  </a:lnTo>
                  <a:lnTo>
                    <a:pt x="569125" y="362902"/>
                  </a:lnTo>
                  <a:lnTo>
                    <a:pt x="569125" y="355561"/>
                  </a:lnTo>
                  <a:lnTo>
                    <a:pt x="570255" y="352615"/>
                  </a:lnTo>
                  <a:lnTo>
                    <a:pt x="574751" y="347599"/>
                  </a:lnTo>
                  <a:lnTo>
                    <a:pt x="578548" y="345084"/>
                  </a:lnTo>
                  <a:lnTo>
                    <a:pt x="583920" y="342569"/>
                  </a:lnTo>
                  <a:lnTo>
                    <a:pt x="589305" y="345084"/>
                  </a:lnTo>
                  <a:lnTo>
                    <a:pt x="593128" y="347599"/>
                  </a:lnTo>
                  <a:lnTo>
                    <a:pt x="597623" y="352653"/>
                  </a:lnTo>
                  <a:lnTo>
                    <a:pt x="598741" y="355561"/>
                  </a:lnTo>
                  <a:lnTo>
                    <a:pt x="598754" y="362902"/>
                  </a:lnTo>
                  <a:lnTo>
                    <a:pt x="598754" y="339801"/>
                  </a:lnTo>
                  <a:lnTo>
                    <a:pt x="593699" y="337058"/>
                  </a:lnTo>
                  <a:lnTo>
                    <a:pt x="597890" y="334429"/>
                  </a:lnTo>
                  <a:lnTo>
                    <a:pt x="600862" y="331800"/>
                  </a:lnTo>
                  <a:lnTo>
                    <a:pt x="601027" y="331647"/>
                  </a:lnTo>
                  <a:lnTo>
                    <a:pt x="603173" y="328447"/>
                  </a:lnTo>
                  <a:lnTo>
                    <a:pt x="605078" y="325666"/>
                  </a:lnTo>
                  <a:lnTo>
                    <a:pt x="606031" y="322630"/>
                  </a:lnTo>
                  <a:lnTo>
                    <a:pt x="606094" y="313778"/>
                  </a:lnTo>
                  <a:lnTo>
                    <a:pt x="604850" y="311238"/>
                  </a:lnTo>
                  <a:lnTo>
                    <a:pt x="604100" y="309727"/>
                  </a:lnTo>
                  <a:lnTo>
                    <a:pt x="600075" y="306679"/>
                  </a:lnTo>
                  <a:lnTo>
                    <a:pt x="596087" y="303593"/>
                  </a:lnTo>
                  <a:lnTo>
                    <a:pt x="595541" y="303441"/>
                  </a:lnTo>
                  <a:lnTo>
                    <a:pt x="595541" y="317119"/>
                  </a:lnTo>
                  <a:lnTo>
                    <a:pt x="595477" y="322402"/>
                  </a:lnTo>
                  <a:lnTo>
                    <a:pt x="594575" y="324332"/>
                  </a:lnTo>
                  <a:lnTo>
                    <a:pt x="590524" y="328447"/>
                  </a:lnTo>
                  <a:lnTo>
                    <a:pt x="587654" y="330250"/>
                  </a:lnTo>
                  <a:lnTo>
                    <a:pt x="583920" y="331800"/>
                  </a:lnTo>
                  <a:lnTo>
                    <a:pt x="580110" y="330250"/>
                  </a:lnTo>
                  <a:lnTo>
                    <a:pt x="577278" y="328510"/>
                  </a:lnTo>
                  <a:lnTo>
                    <a:pt x="573316" y="324396"/>
                  </a:lnTo>
                  <a:lnTo>
                    <a:pt x="572439" y="322402"/>
                  </a:lnTo>
                  <a:lnTo>
                    <a:pt x="572312" y="317119"/>
                  </a:lnTo>
                  <a:lnTo>
                    <a:pt x="573354" y="315074"/>
                  </a:lnTo>
                  <a:lnTo>
                    <a:pt x="577532" y="312013"/>
                  </a:lnTo>
                  <a:lnTo>
                    <a:pt x="580364" y="311238"/>
                  </a:lnTo>
                  <a:lnTo>
                    <a:pt x="587603" y="311238"/>
                  </a:lnTo>
                  <a:lnTo>
                    <a:pt x="590486" y="312013"/>
                  </a:lnTo>
                  <a:lnTo>
                    <a:pt x="594550" y="315074"/>
                  </a:lnTo>
                  <a:lnTo>
                    <a:pt x="595541" y="317119"/>
                  </a:lnTo>
                  <a:lnTo>
                    <a:pt x="595541" y="303441"/>
                  </a:lnTo>
                  <a:lnTo>
                    <a:pt x="590689" y="302056"/>
                  </a:lnTo>
                  <a:lnTo>
                    <a:pt x="577126" y="302056"/>
                  </a:lnTo>
                  <a:lnTo>
                    <a:pt x="571754" y="303631"/>
                  </a:lnTo>
                  <a:lnTo>
                    <a:pt x="563791" y="309880"/>
                  </a:lnTo>
                  <a:lnTo>
                    <a:pt x="561784" y="314083"/>
                  </a:lnTo>
                  <a:lnTo>
                    <a:pt x="561784" y="322630"/>
                  </a:lnTo>
                  <a:lnTo>
                    <a:pt x="562800" y="325767"/>
                  </a:lnTo>
                  <a:lnTo>
                    <a:pt x="566928" y="331660"/>
                  </a:lnTo>
                  <a:lnTo>
                    <a:pt x="570026" y="334429"/>
                  </a:lnTo>
                  <a:lnTo>
                    <a:pt x="574167" y="337058"/>
                  </a:lnTo>
                  <a:lnTo>
                    <a:pt x="568477" y="340156"/>
                  </a:lnTo>
                  <a:lnTo>
                    <a:pt x="564388" y="343471"/>
                  </a:lnTo>
                  <a:lnTo>
                    <a:pt x="559346" y="350443"/>
                  </a:lnTo>
                  <a:lnTo>
                    <a:pt x="558114" y="354584"/>
                  </a:lnTo>
                  <a:lnTo>
                    <a:pt x="558114" y="366217"/>
                  </a:lnTo>
                  <a:lnTo>
                    <a:pt x="560362" y="371538"/>
                  </a:lnTo>
                  <a:lnTo>
                    <a:pt x="569341" y="379107"/>
                  </a:lnTo>
                  <a:lnTo>
                    <a:pt x="575716" y="381000"/>
                  </a:lnTo>
                  <a:lnTo>
                    <a:pt x="592137" y="381000"/>
                  </a:lnTo>
                  <a:lnTo>
                    <a:pt x="598525" y="379196"/>
                  </a:lnTo>
                  <a:lnTo>
                    <a:pt x="607517" y="371894"/>
                  </a:lnTo>
                  <a:lnTo>
                    <a:pt x="607656" y="371576"/>
                  </a:lnTo>
                  <a:lnTo>
                    <a:pt x="609765" y="366750"/>
                  </a:lnTo>
                  <a:close/>
                </a:path>
                <a:path w="1233170" h="381000">
                  <a:moveTo>
                    <a:pt x="623836" y="0"/>
                  </a:moveTo>
                  <a:lnTo>
                    <a:pt x="590042" y="0"/>
                  </a:lnTo>
                  <a:lnTo>
                    <a:pt x="590042" y="288556"/>
                  </a:lnTo>
                  <a:lnTo>
                    <a:pt x="623836" y="288556"/>
                  </a:lnTo>
                  <a:lnTo>
                    <a:pt x="623836" y="0"/>
                  </a:lnTo>
                  <a:close/>
                </a:path>
                <a:path w="1233170" h="381000">
                  <a:moveTo>
                    <a:pt x="648500" y="0"/>
                  </a:moveTo>
                  <a:lnTo>
                    <a:pt x="639368" y="0"/>
                  </a:lnTo>
                  <a:lnTo>
                    <a:pt x="639368" y="362534"/>
                  </a:lnTo>
                  <a:lnTo>
                    <a:pt x="648500" y="362534"/>
                  </a:lnTo>
                  <a:lnTo>
                    <a:pt x="648500" y="0"/>
                  </a:lnTo>
                  <a:close/>
                </a:path>
                <a:path w="1233170" h="381000">
                  <a:moveTo>
                    <a:pt x="672236" y="0"/>
                  </a:moveTo>
                  <a:lnTo>
                    <a:pt x="663130" y="0"/>
                  </a:lnTo>
                  <a:lnTo>
                    <a:pt x="663130" y="362534"/>
                  </a:lnTo>
                  <a:lnTo>
                    <a:pt x="672236" y="362534"/>
                  </a:lnTo>
                  <a:lnTo>
                    <a:pt x="672236" y="0"/>
                  </a:lnTo>
                  <a:close/>
                </a:path>
                <a:path w="1233170" h="381000">
                  <a:moveTo>
                    <a:pt x="721588" y="0"/>
                  </a:moveTo>
                  <a:lnTo>
                    <a:pt x="687781" y="0"/>
                  </a:lnTo>
                  <a:lnTo>
                    <a:pt x="687781" y="288556"/>
                  </a:lnTo>
                  <a:lnTo>
                    <a:pt x="721588" y="288556"/>
                  </a:lnTo>
                  <a:lnTo>
                    <a:pt x="721588" y="0"/>
                  </a:lnTo>
                  <a:close/>
                </a:path>
                <a:path w="1233170" h="381000">
                  <a:moveTo>
                    <a:pt x="744054" y="332536"/>
                  </a:moveTo>
                  <a:lnTo>
                    <a:pt x="743381" y="325005"/>
                  </a:lnTo>
                  <a:lnTo>
                    <a:pt x="740651" y="313042"/>
                  </a:lnTo>
                  <a:lnTo>
                    <a:pt x="739635" y="310870"/>
                  </a:lnTo>
                  <a:lnTo>
                    <a:pt x="738682" y="308825"/>
                  </a:lnTo>
                  <a:lnTo>
                    <a:pt x="736053" y="306362"/>
                  </a:lnTo>
                  <a:lnTo>
                    <a:pt x="734542" y="304901"/>
                  </a:lnTo>
                  <a:lnTo>
                    <a:pt x="732993" y="304139"/>
                  </a:lnTo>
                  <a:lnTo>
                    <a:pt x="732993" y="350177"/>
                  </a:lnTo>
                  <a:lnTo>
                    <a:pt x="732739" y="355206"/>
                  </a:lnTo>
                  <a:lnTo>
                    <a:pt x="725678" y="370941"/>
                  </a:lnTo>
                  <a:lnTo>
                    <a:pt x="724039" y="371373"/>
                  </a:lnTo>
                  <a:lnTo>
                    <a:pt x="721563" y="371576"/>
                  </a:lnTo>
                  <a:lnTo>
                    <a:pt x="713917" y="371576"/>
                  </a:lnTo>
                  <a:lnTo>
                    <a:pt x="711034" y="371259"/>
                  </a:lnTo>
                  <a:lnTo>
                    <a:pt x="707936" y="369925"/>
                  </a:lnTo>
                  <a:lnTo>
                    <a:pt x="706831" y="368693"/>
                  </a:lnTo>
                  <a:lnTo>
                    <a:pt x="706107" y="366928"/>
                  </a:lnTo>
                  <a:lnTo>
                    <a:pt x="705192" y="364858"/>
                  </a:lnTo>
                  <a:lnTo>
                    <a:pt x="704519" y="361670"/>
                  </a:lnTo>
                  <a:lnTo>
                    <a:pt x="703643" y="353060"/>
                  </a:lnTo>
                  <a:lnTo>
                    <a:pt x="703516" y="350177"/>
                  </a:lnTo>
                  <a:lnTo>
                    <a:pt x="703491" y="332536"/>
                  </a:lnTo>
                  <a:lnTo>
                    <a:pt x="703681" y="328536"/>
                  </a:lnTo>
                  <a:lnTo>
                    <a:pt x="714540" y="310870"/>
                  </a:lnTo>
                  <a:lnTo>
                    <a:pt x="721906" y="310870"/>
                  </a:lnTo>
                  <a:lnTo>
                    <a:pt x="732993" y="350177"/>
                  </a:lnTo>
                  <a:lnTo>
                    <a:pt x="732993" y="304139"/>
                  </a:lnTo>
                  <a:lnTo>
                    <a:pt x="732269" y="303771"/>
                  </a:lnTo>
                  <a:lnTo>
                    <a:pt x="726325" y="302310"/>
                  </a:lnTo>
                  <a:lnTo>
                    <a:pt x="722617" y="301942"/>
                  </a:lnTo>
                  <a:lnTo>
                    <a:pt x="713155" y="301942"/>
                  </a:lnTo>
                  <a:lnTo>
                    <a:pt x="692429" y="350177"/>
                  </a:lnTo>
                  <a:lnTo>
                    <a:pt x="692975" y="356831"/>
                  </a:lnTo>
                  <a:lnTo>
                    <a:pt x="713155" y="381000"/>
                  </a:lnTo>
                  <a:lnTo>
                    <a:pt x="723214" y="381000"/>
                  </a:lnTo>
                  <a:lnTo>
                    <a:pt x="739838" y="371576"/>
                  </a:lnTo>
                  <a:lnTo>
                    <a:pt x="741184" y="368312"/>
                  </a:lnTo>
                  <a:lnTo>
                    <a:pt x="742315" y="362775"/>
                  </a:lnTo>
                  <a:lnTo>
                    <a:pt x="743483" y="357238"/>
                  </a:lnTo>
                  <a:lnTo>
                    <a:pt x="744054" y="350177"/>
                  </a:lnTo>
                  <a:lnTo>
                    <a:pt x="744054" y="332536"/>
                  </a:lnTo>
                  <a:close/>
                </a:path>
                <a:path w="1233170" h="381000">
                  <a:moveTo>
                    <a:pt x="758113" y="0"/>
                  </a:moveTo>
                  <a:lnTo>
                    <a:pt x="748969" y="0"/>
                  </a:lnTo>
                  <a:lnTo>
                    <a:pt x="748969" y="288556"/>
                  </a:lnTo>
                  <a:lnTo>
                    <a:pt x="758113" y="288556"/>
                  </a:lnTo>
                  <a:lnTo>
                    <a:pt x="758113" y="0"/>
                  </a:lnTo>
                  <a:close/>
                </a:path>
                <a:path w="1233170" h="381000">
                  <a:moveTo>
                    <a:pt x="806513" y="0"/>
                  </a:moveTo>
                  <a:lnTo>
                    <a:pt x="772731" y="0"/>
                  </a:lnTo>
                  <a:lnTo>
                    <a:pt x="772731" y="288556"/>
                  </a:lnTo>
                  <a:lnTo>
                    <a:pt x="806513" y="288556"/>
                  </a:lnTo>
                  <a:lnTo>
                    <a:pt x="806513" y="0"/>
                  </a:lnTo>
                  <a:close/>
                </a:path>
                <a:path w="1233170" h="381000">
                  <a:moveTo>
                    <a:pt x="828992" y="332536"/>
                  </a:moveTo>
                  <a:lnTo>
                    <a:pt x="820991" y="306362"/>
                  </a:lnTo>
                  <a:lnTo>
                    <a:pt x="819480" y="304901"/>
                  </a:lnTo>
                  <a:lnTo>
                    <a:pt x="817930" y="304126"/>
                  </a:lnTo>
                  <a:lnTo>
                    <a:pt x="817930" y="350177"/>
                  </a:lnTo>
                  <a:lnTo>
                    <a:pt x="817664" y="355206"/>
                  </a:lnTo>
                  <a:lnTo>
                    <a:pt x="810615" y="370941"/>
                  </a:lnTo>
                  <a:lnTo>
                    <a:pt x="808990" y="371373"/>
                  </a:lnTo>
                  <a:lnTo>
                    <a:pt x="806500" y="371576"/>
                  </a:lnTo>
                  <a:lnTo>
                    <a:pt x="798868" y="371576"/>
                  </a:lnTo>
                  <a:lnTo>
                    <a:pt x="795972" y="371259"/>
                  </a:lnTo>
                  <a:lnTo>
                    <a:pt x="792886" y="369925"/>
                  </a:lnTo>
                  <a:lnTo>
                    <a:pt x="791768" y="368693"/>
                  </a:lnTo>
                  <a:lnTo>
                    <a:pt x="791057" y="366928"/>
                  </a:lnTo>
                  <a:lnTo>
                    <a:pt x="790143" y="364858"/>
                  </a:lnTo>
                  <a:lnTo>
                    <a:pt x="789470" y="361670"/>
                  </a:lnTo>
                  <a:lnTo>
                    <a:pt x="788568" y="353060"/>
                  </a:lnTo>
                  <a:lnTo>
                    <a:pt x="788454" y="350177"/>
                  </a:lnTo>
                  <a:lnTo>
                    <a:pt x="788441" y="332536"/>
                  </a:lnTo>
                  <a:lnTo>
                    <a:pt x="788631" y="328536"/>
                  </a:lnTo>
                  <a:lnTo>
                    <a:pt x="799477" y="310870"/>
                  </a:lnTo>
                  <a:lnTo>
                    <a:pt x="806843" y="310870"/>
                  </a:lnTo>
                  <a:lnTo>
                    <a:pt x="817930" y="350177"/>
                  </a:lnTo>
                  <a:lnTo>
                    <a:pt x="817930" y="304126"/>
                  </a:lnTo>
                  <a:lnTo>
                    <a:pt x="817219" y="303771"/>
                  </a:lnTo>
                  <a:lnTo>
                    <a:pt x="811276" y="302310"/>
                  </a:lnTo>
                  <a:lnTo>
                    <a:pt x="807554" y="301942"/>
                  </a:lnTo>
                  <a:lnTo>
                    <a:pt x="798093" y="301942"/>
                  </a:lnTo>
                  <a:lnTo>
                    <a:pt x="777367" y="350177"/>
                  </a:lnTo>
                  <a:lnTo>
                    <a:pt x="777913" y="356831"/>
                  </a:lnTo>
                  <a:lnTo>
                    <a:pt x="798093" y="381000"/>
                  </a:lnTo>
                  <a:lnTo>
                    <a:pt x="808139" y="381000"/>
                  </a:lnTo>
                  <a:lnTo>
                    <a:pt x="824788" y="371576"/>
                  </a:lnTo>
                  <a:lnTo>
                    <a:pt x="826135" y="368312"/>
                  </a:lnTo>
                  <a:lnTo>
                    <a:pt x="828421" y="357238"/>
                  </a:lnTo>
                  <a:lnTo>
                    <a:pt x="828992" y="350177"/>
                  </a:lnTo>
                  <a:lnTo>
                    <a:pt x="828992" y="332536"/>
                  </a:lnTo>
                  <a:close/>
                </a:path>
                <a:path w="1233170" h="381000">
                  <a:moveTo>
                    <a:pt x="843064" y="0"/>
                  </a:moveTo>
                  <a:lnTo>
                    <a:pt x="833920" y="0"/>
                  </a:lnTo>
                  <a:lnTo>
                    <a:pt x="833920" y="288556"/>
                  </a:lnTo>
                  <a:lnTo>
                    <a:pt x="843064" y="288556"/>
                  </a:lnTo>
                  <a:lnTo>
                    <a:pt x="843064" y="0"/>
                  </a:lnTo>
                  <a:close/>
                </a:path>
                <a:path w="1233170" h="381000">
                  <a:moveTo>
                    <a:pt x="891476" y="0"/>
                  </a:moveTo>
                  <a:lnTo>
                    <a:pt x="858596" y="0"/>
                  </a:lnTo>
                  <a:lnTo>
                    <a:pt x="858596" y="288556"/>
                  </a:lnTo>
                  <a:lnTo>
                    <a:pt x="891476" y="288556"/>
                  </a:lnTo>
                  <a:lnTo>
                    <a:pt x="891476" y="0"/>
                  </a:lnTo>
                  <a:close/>
                </a:path>
                <a:path w="1233170" h="381000">
                  <a:moveTo>
                    <a:pt x="914857" y="332536"/>
                  </a:moveTo>
                  <a:lnTo>
                    <a:pt x="914184" y="325005"/>
                  </a:lnTo>
                  <a:lnTo>
                    <a:pt x="911466" y="313042"/>
                  </a:lnTo>
                  <a:lnTo>
                    <a:pt x="910450" y="310870"/>
                  </a:lnTo>
                  <a:lnTo>
                    <a:pt x="909497" y="308825"/>
                  </a:lnTo>
                  <a:lnTo>
                    <a:pt x="906868" y="306362"/>
                  </a:lnTo>
                  <a:lnTo>
                    <a:pt x="905357" y="304901"/>
                  </a:lnTo>
                  <a:lnTo>
                    <a:pt x="903795" y="304126"/>
                  </a:lnTo>
                  <a:lnTo>
                    <a:pt x="903795" y="350177"/>
                  </a:lnTo>
                  <a:lnTo>
                    <a:pt x="903554" y="355206"/>
                  </a:lnTo>
                  <a:lnTo>
                    <a:pt x="902296" y="364236"/>
                  </a:lnTo>
                  <a:lnTo>
                    <a:pt x="901369" y="367296"/>
                  </a:lnTo>
                  <a:lnTo>
                    <a:pt x="900074" y="368884"/>
                  </a:lnTo>
                  <a:lnTo>
                    <a:pt x="899325" y="369849"/>
                  </a:lnTo>
                  <a:lnTo>
                    <a:pt x="898118" y="370547"/>
                  </a:lnTo>
                  <a:lnTo>
                    <a:pt x="896480" y="370941"/>
                  </a:lnTo>
                  <a:lnTo>
                    <a:pt x="894854" y="371373"/>
                  </a:lnTo>
                  <a:lnTo>
                    <a:pt x="892365" y="371576"/>
                  </a:lnTo>
                  <a:lnTo>
                    <a:pt x="884732" y="371576"/>
                  </a:lnTo>
                  <a:lnTo>
                    <a:pt x="881849" y="371259"/>
                  </a:lnTo>
                  <a:lnTo>
                    <a:pt x="878751" y="369925"/>
                  </a:lnTo>
                  <a:lnTo>
                    <a:pt x="877633" y="368693"/>
                  </a:lnTo>
                  <a:lnTo>
                    <a:pt x="876922" y="366928"/>
                  </a:lnTo>
                  <a:lnTo>
                    <a:pt x="876007" y="364858"/>
                  </a:lnTo>
                  <a:lnTo>
                    <a:pt x="875322" y="361670"/>
                  </a:lnTo>
                  <a:lnTo>
                    <a:pt x="874458" y="353060"/>
                  </a:lnTo>
                  <a:lnTo>
                    <a:pt x="874331" y="350177"/>
                  </a:lnTo>
                  <a:lnTo>
                    <a:pt x="874318" y="332536"/>
                  </a:lnTo>
                  <a:lnTo>
                    <a:pt x="874496" y="328536"/>
                  </a:lnTo>
                  <a:lnTo>
                    <a:pt x="875042" y="324167"/>
                  </a:lnTo>
                  <a:lnTo>
                    <a:pt x="875563" y="319722"/>
                  </a:lnTo>
                  <a:lnTo>
                    <a:pt x="885342" y="310870"/>
                  </a:lnTo>
                  <a:lnTo>
                    <a:pt x="892708" y="310870"/>
                  </a:lnTo>
                  <a:lnTo>
                    <a:pt x="903795" y="350177"/>
                  </a:lnTo>
                  <a:lnTo>
                    <a:pt x="903795" y="304126"/>
                  </a:lnTo>
                  <a:lnTo>
                    <a:pt x="903084" y="303771"/>
                  </a:lnTo>
                  <a:lnTo>
                    <a:pt x="897140" y="302310"/>
                  </a:lnTo>
                  <a:lnTo>
                    <a:pt x="893432" y="301942"/>
                  </a:lnTo>
                  <a:lnTo>
                    <a:pt x="883958" y="301942"/>
                  </a:lnTo>
                  <a:lnTo>
                    <a:pt x="863244" y="350177"/>
                  </a:lnTo>
                  <a:lnTo>
                    <a:pt x="863790" y="356831"/>
                  </a:lnTo>
                  <a:lnTo>
                    <a:pt x="883958" y="381000"/>
                  </a:lnTo>
                  <a:lnTo>
                    <a:pt x="894029" y="381000"/>
                  </a:lnTo>
                  <a:lnTo>
                    <a:pt x="910653" y="371576"/>
                  </a:lnTo>
                  <a:lnTo>
                    <a:pt x="911987" y="368312"/>
                  </a:lnTo>
                  <a:lnTo>
                    <a:pt x="914285" y="357238"/>
                  </a:lnTo>
                  <a:lnTo>
                    <a:pt x="914857" y="350177"/>
                  </a:lnTo>
                  <a:lnTo>
                    <a:pt x="914857" y="332536"/>
                  </a:lnTo>
                  <a:close/>
                </a:path>
                <a:path w="1233170" h="381000">
                  <a:moveTo>
                    <a:pt x="928001" y="0"/>
                  </a:moveTo>
                  <a:lnTo>
                    <a:pt x="918883" y="0"/>
                  </a:lnTo>
                  <a:lnTo>
                    <a:pt x="918883" y="288556"/>
                  </a:lnTo>
                  <a:lnTo>
                    <a:pt x="928001" y="288556"/>
                  </a:lnTo>
                  <a:lnTo>
                    <a:pt x="928001" y="0"/>
                  </a:lnTo>
                  <a:close/>
                </a:path>
                <a:path w="1233170" h="381000">
                  <a:moveTo>
                    <a:pt x="977341" y="0"/>
                  </a:moveTo>
                  <a:lnTo>
                    <a:pt x="943533" y="0"/>
                  </a:lnTo>
                  <a:lnTo>
                    <a:pt x="943533" y="288556"/>
                  </a:lnTo>
                  <a:lnTo>
                    <a:pt x="977341" y="288556"/>
                  </a:lnTo>
                  <a:lnTo>
                    <a:pt x="977341" y="0"/>
                  </a:lnTo>
                  <a:close/>
                </a:path>
                <a:path w="1233170" h="381000">
                  <a:moveTo>
                    <a:pt x="999934" y="320154"/>
                  </a:moveTo>
                  <a:lnTo>
                    <a:pt x="997610" y="313728"/>
                  </a:lnTo>
                  <a:lnTo>
                    <a:pt x="994905" y="310984"/>
                  </a:lnTo>
                  <a:lnTo>
                    <a:pt x="988923" y="304965"/>
                  </a:lnTo>
                  <a:lnTo>
                    <a:pt x="988923" y="321856"/>
                  </a:lnTo>
                  <a:lnTo>
                    <a:pt x="988923" y="331292"/>
                  </a:lnTo>
                  <a:lnTo>
                    <a:pt x="987577" y="335076"/>
                  </a:lnTo>
                  <a:lnTo>
                    <a:pt x="984885" y="337908"/>
                  </a:lnTo>
                  <a:lnTo>
                    <a:pt x="982192" y="340779"/>
                  </a:lnTo>
                  <a:lnTo>
                    <a:pt x="978598" y="342201"/>
                  </a:lnTo>
                  <a:lnTo>
                    <a:pt x="969556" y="342201"/>
                  </a:lnTo>
                  <a:lnTo>
                    <a:pt x="965936" y="340829"/>
                  </a:lnTo>
                  <a:lnTo>
                    <a:pt x="960615" y="335368"/>
                  </a:lnTo>
                  <a:lnTo>
                    <a:pt x="959307" y="331673"/>
                  </a:lnTo>
                  <a:lnTo>
                    <a:pt x="959332" y="321856"/>
                  </a:lnTo>
                  <a:lnTo>
                    <a:pt x="960602" y="318008"/>
                  </a:lnTo>
                  <a:lnTo>
                    <a:pt x="963206" y="315214"/>
                  </a:lnTo>
                  <a:lnTo>
                    <a:pt x="965784" y="312394"/>
                  </a:lnTo>
                  <a:lnTo>
                    <a:pt x="969429" y="310984"/>
                  </a:lnTo>
                  <a:lnTo>
                    <a:pt x="978560" y="310984"/>
                  </a:lnTo>
                  <a:lnTo>
                    <a:pt x="982154" y="312407"/>
                  </a:lnTo>
                  <a:lnTo>
                    <a:pt x="984859" y="315277"/>
                  </a:lnTo>
                  <a:lnTo>
                    <a:pt x="987577" y="318096"/>
                  </a:lnTo>
                  <a:lnTo>
                    <a:pt x="988923" y="321856"/>
                  </a:lnTo>
                  <a:lnTo>
                    <a:pt x="988923" y="304965"/>
                  </a:lnTo>
                  <a:lnTo>
                    <a:pt x="988275" y="304304"/>
                  </a:lnTo>
                  <a:lnTo>
                    <a:pt x="981925" y="301929"/>
                  </a:lnTo>
                  <a:lnTo>
                    <a:pt x="966114" y="301929"/>
                  </a:lnTo>
                  <a:lnTo>
                    <a:pt x="959929" y="304241"/>
                  </a:lnTo>
                  <a:lnTo>
                    <a:pt x="950595" y="313436"/>
                  </a:lnTo>
                  <a:lnTo>
                    <a:pt x="948283" y="319532"/>
                  </a:lnTo>
                  <a:lnTo>
                    <a:pt x="948283" y="334302"/>
                  </a:lnTo>
                  <a:lnTo>
                    <a:pt x="950531" y="340182"/>
                  </a:lnTo>
                  <a:lnTo>
                    <a:pt x="959535" y="349326"/>
                  </a:lnTo>
                  <a:lnTo>
                    <a:pt x="965263" y="351624"/>
                  </a:lnTo>
                  <a:lnTo>
                    <a:pt x="973836" y="351624"/>
                  </a:lnTo>
                  <a:lnTo>
                    <a:pt x="975461" y="351472"/>
                  </a:lnTo>
                  <a:lnTo>
                    <a:pt x="978585" y="350837"/>
                  </a:lnTo>
                  <a:lnTo>
                    <a:pt x="980097" y="350342"/>
                  </a:lnTo>
                  <a:lnTo>
                    <a:pt x="981557" y="349669"/>
                  </a:lnTo>
                  <a:lnTo>
                    <a:pt x="978458" y="354152"/>
                  </a:lnTo>
                  <a:lnTo>
                    <a:pt x="974737" y="358876"/>
                  </a:lnTo>
                  <a:lnTo>
                    <a:pt x="966089" y="368820"/>
                  </a:lnTo>
                  <a:lnTo>
                    <a:pt x="961047" y="374167"/>
                  </a:lnTo>
                  <a:lnTo>
                    <a:pt x="955268" y="379907"/>
                  </a:lnTo>
                  <a:lnTo>
                    <a:pt x="969822" y="379907"/>
                  </a:lnTo>
                  <a:lnTo>
                    <a:pt x="993749" y="349669"/>
                  </a:lnTo>
                  <a:lnTo>
                    <a:pt x="997559" y="343115"/>
                  </a:lnTo>
                  <a:lnTo>
                    <a:pt x="997839" y="342201"/>
                  </a:lnTo>
                  <a:lnTo>
                    <a:pt x="999934" y="335445"/>
                  </a:lnTo>
                  <a:lnTo>
                    <a:pt x="999934" y="320154"/>
                  </a:lnTo>
                  <a:close/>
                </a:path>
                <a:path w="1233170" h="381000">
                  <a:moveTo>
                    <a:pt x="1001090" y="0"/>
                  </a:moveTo>
                  <a:lnTo>
                    <a:pt x="991958" y="0"/>
                  </a:lnTo>
                  <a:lnTo>
                    <a:pt x="991958" y="288556"/>
                  </a:lnTo>
                  <a:lnTo>
                    <a:pt x="1001090" y="288556"/>
                  </a:lnTo>
                  <a:lnTo>
                    <a:pt x="1001090" y="0"/>
                  </a:lnTo>
                  <a:close/>
                </a:path>
                <a:path w="1233170" h="381000">
                  <a:moveTo>
                    <a:pt x="1037628" y="0"/>
                  </a:moveTo>
                  <a:lnTo>
                    <a:pt x="1028496" y="0"/>
                  </a:lnTo>
                  <a:lnTo>
                    <a:pt x="1028496" y="288556"/>
                  </a:lnTo>
                  <a:lnTo>
                    <a:pt x="1037628" y="288556"/>
                  </a:lnTo>
                  <a:lnTo>
                    <a:pt x="1037628" y="0"/>
                  </a:lnTo>
                  <a:close/>
                </a:path>
                <a:path w="1233170" h="381000">
                  <a:moveTo>
                    <a:pt x="1082814" y="349326"/>
                  </a:moveTo>
                  <a:lnTo>
                    <a:pt x="1080808" y="343941"/>
                  </a:lnTo>
                  <a:lnTo>
                    <a:pt x="1072794" y="335838"/>
                  </a:lnTo>
                  <a:lnTo>
                    <a:pt x="1067308" y="333667"/>
                  </a:lnTo>
                  <a:lnTo>
                    <a:pt x="1060284" y="333387"/>
                  </a:lnTo>
                  <a:lnTo>
                    <a:pt x="1079982" y="313677"/>
                  </a:lnTo>
                  <a:lnTo>
                    <a:pt x="1079982" y="303161"/>
                  </a:lnTo>
                  <a:lnTo>
                    <a:pt x="1033970" y="303161"/>
                  </a:lnTo>
                  <a:lnTo>
                    <a:pt x="1033970" y="312458"/>
                  </a:lnTo>
                  <a:lnTo>
                    <a:pt x="1066622" y="312458"/>
                  </a:lnTo>
                  <a:lnTo>
                    <a:pt x="1046022" y="333514"/>
                  </a:lnTo>
                  <a:lnTo>
                    <a:pt x="1046086" y="341223"/>
                  </a:lnTo>
                  <a:lnTo>
                    <a:pt x="1057414" y="340969"/>
                  </a:lnTo>
                  <a:lnTo>
                    <a:pt x="1062850" y="342138"/>
                  </a:lnTo>
                  <a:lnTo>
                    <a:pt x="1069809" y="346811"/>
                  </a:lnTo>
                  <a:lnTo>
                    <a:pt x="1071549" y="350443"/>
                  </a:lnTo>
                  <a:lnTo>
                    <a:pt x="1071549" y="360197"/>
                  </a:lnTo>
                  <a:lnTo>
                    <a:pt x="1069911" y="364096"/>
                  </a:lnTo>
                  <a:lnTo>
                    <a:pt x="1063421" y="369989"/>
                  </a:lnTo>
                  <a:lnTo>
                    <a:pt x="1059116" y="371462"/>
                  </a:lnTo>
                  <a:lnTo>
                    <a:pt x="1050467" y="371462"/>
                  </a:lnTo>
                  <a:lnTo>
                    <a:pt x="1047191" y="371005"/>
                  </a:lnTo>
                  <a:lnTo>
                    <a:pt x="1040676" y="369252"/>
                  </a:lnTo>
                  <a:lnTo>
                    <a:pt x="1037361" y="367906"/>
                  </a:lnTo>
                  <a:lnTo>
                    <a:pt x="1033970" y="366064"/>
                  </a:lnTo>
                  <a:lnTo>
                    <a:pt x="1033970" y="377101"/>
                  </a:lnTo>
                  <a:lnTo>
                    <a:pt x="1037437" y="378409"/>
                  </a:lnTo>
                  <a:lnTo>
                    <a:pt x="1040765" y="379387"/>
                  </a:lnTo>
                  <a:lnTo>
                    <a:pt x="1047140" y="380669"/>
                  </a:lnTo>
                  <a:lnTo>
                    <a:pt x="1050175" y="381000"/>
                  </a:lnTo>
                  <a:lnTo>
                    <a:pt x="1062253" y="381000"/>
                  </a:lnTo>
                  <a:lnTo>
                    <a:pt x="1069505" y="378777"/>
                  </a:lnTo>
                  <a:lnTo>
                    <a:pt x="1080160" y="369849"/>
                  </a:lnTo>
                  <a:lnTo>
                    <a:pt x="1082814" y="363766"/>
                  </a:lnTo>
                  <a:lnTo>
                    <a:pt x="1082814" y="349326"/>
                  </a:lnTo>
                  <a:close/>
                </a:path>
                <a:path w="1233170" h="381000">
                  <a:moveTo>
                    <a:pt x="1098842" y="0"/>
                  </a:moveTo>
                  <a:lnTo>
                    <a:pt x="1089698" y="0"/>
                  </a:lnTo>
                  <a:lnTo>
                    <a:pt x="1089698" y="288556"/>
                  </a:lnTo>
                  <a:lnTo>
                    <a:pt x="1098842" y="288556"/>
                  </a:lnTo>
                  <a:lnTo>
                    <a:pt x="1098842" y="0"/>
                  </a:lnTo>
                  <a:close/>
                </a:path>
                <a:path w="1233170" h="381000">
                  <a:moveTo>
                    <a:pt x="1147254" y="0"/>
                  </a:moveTo>
                  <a:lnTo>
                    <a:pt x="1114374" y="0"/>
                  </a:lnTo>
                  <a:lnTo>
                    <a:pt x="1114374" y="288556"/>
                  </a:lnTo>
                  <a:lnTo>
                    <a:pt x="1147254" y="288556"/>
                  </a:lnTo>
                  <a:lnTo>
                    <a:pt x="1147254" y="0"/>
                  </a:lnTo>
                  <a:close/>
                </a:path>
                <a:path w="1233170" h="381000">
                  <a:moveTo>
                    <a:pt x="1170749" y="320154"/>
                  </a:moveTo>
                  <a:lnTo>
                    <a:pt x="1168438" y="313728"/>
                  </a:lnTo>
                  <a:lnTo>
                    <a:pt x="1165720" y="310984"/>
                  </a:lnTo>
                  <a:lnTo>
                    <a:pt x="1159725" y="304939"/>
                  </a:lnTo>
                  <a:lnTo>
                    <a:pt x="1159725" y="321856"/>
                  </a:lnTo>
                  <a:lnTo>
                    <a:pt x="1159725" y="331292"/>
                  </a:lnTo>
                  <a:lnTo>
                    <a:pt x="1158392" y="335076"/>
                  </a:lnTo>
                  <a:lnTo>
                    <a:pt x="1155700" y="337908"/>
                  </a:lnTo>
                  <a:lnTo>
                    <a:pt x="1153007" y="340779"/>
                  </a:lnTo>
                  <a:lnTo>
                    <a:pt x="1149400" y="342201"/>
                  </a:lnTo>
                  <a:lnTo>
                    <a:pt x="1140358" y="342201"/>
                  </a:lnTo>
                  <a:lnTo>
                    <a:pt x="1136738" y="340829"/>
                  </a:lnTo>
                  <a:lnTo>
                    <a:pt x="1131430" y="335368"/>
                  </a:lnTo>
                  <a:lnTo>
                    <a:pt x="1130109" y="331673"/>
                  </a:lnTo>
                  <a:lnTo>
                    <a:pt x="1130147" y="321856"/>
                  </a:lnTo>
                  <a:lnTo>
                    <a:pt x="1131417" y="318008"/>
                  </a:lnTo>
                  <a:lnTo>
                    <a:pt x="1136611" y="312394"/>
                  </a:lnTo>
                  <a:lnTo>
                    <a:pt x="1140231" y="310984"/>
                  </a:lnTo>
                  <a:lnTo>
                    <a:pt x="1149375" y="310984"/>
                  </a:lnTo>
                  <a:lnTo>
                    <a:pt x="1152956" y="312407"/>
                  </a:lnTo>
                  <a:lnTo>
                    <a:pt x="1158392" y="318096"/>
                  </a:lnTo>
                  <a:lnTo>
                    <a:pt x="1159725" y="321856"/>
                  </a:lnTo>
                  <a:lnTo>
                    <a:pt x="1159725" y="304939"/>
                  </a:lnTo>
                  <a:lnTo>
                    <a:pt x="1159103" y="304304"/>
                  </a:lnTo>
                  <a:lnTo>
                    <a:pt x="1152728" y="301929"/>
                  </a:lnTo>
                  <a:lnTo>
                    <a:pt x="1136929" y="301929"/>
                  </a:lnTo>
                  <a:lnTo>
                    <a:pt x="1130757" y="304241"/>
                  </a:lnTo>
                  <a:lnTo>
                    <a:pt x="1126070" y="308825"/>
                  </a:lnTo>
                  <a:lnTo>
                    <a:pt x="1121422" y="313436"/>
                  </a:lnTo>
                  <a:lnTo>
                    <a:pt x="1119098" y="319532"/>
                  </a:lnTo>
                  <a:lnTo>
                    <a:pt x="1119098" y="334302"/>
                  </a:lnTo>
                  <a:lnTo>
                    <a:pt x="1121346" y="340182"/>
                  </a:lnTo>
                  <a:lnTo>
                    <a:pt x="1130350" y="349326"/>
                  </a:lnTo>
                  <a:lnTo>
                    <a:pt x="1136065" y="351624"/>
                  </a:lnTo>
                  <a:lnTo>
                    <a:pt x="1144651" y="351624"/>
                  </a:lnTo>
                  <a:lnTo>
                    <a:pt x="1146263" y="351472"/>
                  </a:lnTo>
                  <a:lnTo>
                    <a:pt x="1149388" y="350837"/>
                  </a:lnTo>
                  <a:lnTo>
                    <a:pt x="1150899" y="350342"/>
                  </a:lnTo>
                  <a:lnTo>
                    <a:pt x="1152372" y="349669"/>
                  </a:lnTo>
                  <a:lnTo>
                    <a:pt x="1149273" y="354152"/>
                  </a:lnTo>
                  <a:lnTo>
                    <a:pt x="1145565" y="358876"/>
                  </a:lnTo>
                  <a:lnTo>
                    <a:pt x="1136904" y="368820"/>
                  </a:lnTo>
                  <a:lnTo>
                    <a:pt x="1131849" y="374167"/>
                  </a:lnTo>
                  <a:lnTo>
                    <a:pt x="1126070" y="379907"/>
                  </a:lnTo>
                  <a:lnTo>
                    <a:pt x="1140637" y="379907"/>
                  </a:lnTo>
                  <a:lnTo>
                    <a:pt x="1164577" y="349669"/>
                  </a:lnTo>
                  <a:lnTo>
                    <a:pt x="1168361" y="343115"/>
                  </a:lnTo>
                  <a:lnTo>
                    <a:pt x="1168654" y="342201"/>
                  </a:lnTo>
                  <a:lnTo>
                    <a:pt x="1170749" y="335445"/>
                  </a:lnTo>
                  <a:lnTo>
                    <a:pt x="1170749" y="320154"/>
                  </a:lnTo>
                  <a:close/>
                </a:path>
                <a:path w="1233170" h="381000">
                  <a:moveTo>
                    <a:pt x="1171905" y="0"/>
                  </a:moveTo>
                  <a:lnTo>
                    <a:pt x="1162773" y="0"/>
                  </a:lnTo>
                  <a:lnTo>
                    <a:pt x="1162773" y="288556"/>
                  </a:lnTo>
                  <a:lnTo>
                    <a:pt x="1171905" y="288556"/>
                  </a:lnTo>
                  <a:lnTo>
                    <a:pt x="1171905" y="0"/>
                  </a:lnTo>
                  <a:close/>
                </a:path>
                <a:path w="1233170" h="381000">
                  <a:moveTo>
                    <a:pt x="1208455" y="0"/>
                  </a:moveTo>
                  <a:lnTo>
                    <a:pt x="1199311" y="0"/>
                  </a:lnTo>
                  <a:lnTo>
                    <a:pt x="1199311" y="362534"/>
                  </a:lnTo>
                  <a:lnTo>
                    <a:pt x="1208455" y="362534"/>
                  </a:lnTo>
                  <a:lnTo>
                    <a:pt x="1208455" y="0"/>
                  </a:lnTo>
                  <a:close/>
                </a:path>
                <a:path w="1233170" h="381000">
                  <a:moveTo>
                    <a:pt x="1233106" y="0"/>
                  </a:moveTo>
                  <a:lnTo>
                    <a:pt x="1223987" y="0"/>
                  </a:lnTo>
                  <a:lnTo>
                    <a:pt x="1223987" y="362534"/>
                  </a:lnTo>
                  <a:lnTo>
                    <a:pt x="1233106" y="362534"/>
                  </a:lnTo>
                  <a:lnTo>
                    <a:pt x="12331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176649" y="8448967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30" h="19024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235"/>
                </a:lnTo>
                <a:lnTo>
                  <a:pt x="1124" y="1871865"/>
                </a:lnTo>
                <a:lnTo>
                  <a:pt x="8999" y="1893242"/>
                </a:lnTo>
                <a:lnTo>
                  <a:pt x="30373" y="1901118"/>
                </a:lnTo>
                <a:lnTo>
                  <a:pt x="71996" y="1902244"/>
                </a:lnTo>
                <a:lnTo>
                  <a:pt x="1666595" y="1902244"/>
                </a:lnTo>
                <a:lnTo>
                  <a:pt x="1708218" y="1901118"/>
                </a:lnTo>
                <a:lnTo>
                  <a:pt x="1729592" y="1893242"/>
                </a:lnTo>
                <a:lnTo>
                  <a:pt x="1737466" y="1871865"/>
                </a:lnTo>
                <a:lnTo>
                  <a:pt x="1738591" y="18302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254101" y="8485240"/>
            <a:ext cx="1584325" cy="381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07314" marR="5080" indent="-94615">
              <a:lnSpc>
                <a:spcPct val="1167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100%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GRAPE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JUICE  </a:t>
            </a:r>
            <a:r>
              <a:rPr sz="1000" b="1" spc="-45" dirty="0">
                <a:latin typeface="Trebuchet MS"/>
                <a:cs typeface="Trebuchet MS"/>
              </a:rPr>
              <a:t>WITH </a:t>
            </a:r>
            <a:r>
              <a:rPr sz="1000" b="1" spc="-10" dirty="0">
                <a:latin typeface="Trebuchet MS"/>
                <a:cs typeface="Trebuchet MS"/>
              </a:rPr>
              <a:t>ROOIBOS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EXTR</a:t>
            </a:r>
            <a:r>
              <a:rPr sz="1000" b="1" spc="-55" dirty="0">
                <a:latin typeface="Trebuchet MS"/>
                <a:cs typeface="Trebuchet MS"/>
              </a:rPr>
              <a:t>A</a:t>
            </a:r>
            <a:r>
              <a:rPr sz="1000" b="1" spc="-75" dirty="0">
                <a:latin typeface="Trebuchet MS"/>
                <a:cs typeface="Trebuchet MS"/>
              </a:rPr>
              <a:t>CT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40" name="object 4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895007" y="7465695"/>
            <a:ext cx="424916" cy="935151"/>
          </a:xfrm>
          <a:prstGeom prst="rect">
            <a:avLst/>
          </a:prstGeom>
        </p:spPr>
      </p:pic>
      <p:graphicFrame>
        <p:nvGraphicFramePr>
          <p:cNvPr id="41" name="object 41"/>
          <p:cNvGraphicFramePr>
            <a:graphicFrameLocks noGrp="1"/>
          </p:cNvGraphicFramePr>
          <p:nvPr/>
        </p:nvGraphicFramePr>
        <p:xfrm>
          <a:off x="283975" y="9465677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85" dirty="0">
                          <a:latin typeface="Trebuchet MS"/>
                          <a:cs typeface="Trebuchet MS"/>
                        </a:rPr>
                        <a:t>SQ-AGR-T200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200ml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6005118000984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16005118000981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42" name="object 42"/>
          <p:cNvGrpSpPr/>
          <p:nvPr/>
        </p:nvGrpSpPr>
        <p:grpSpPr>
          <a:xfrm>
            <a:off x="364032" y="8943556"/>
            <a:ext cx="1370330" cy="513715"/>
            <a:chOff x="364032" y="8943556"/>
            <a:chExt cx="1370330" cy="513715"/>
          </a:xfrm>
        </p:grpSpPr>
        <p:sp>
          <p:nvSpPr>
            <p:cNvPr id="43" name="object 43"/>
            <p:cNvSpPr/>
            <p:nvPr/>
          </p:nvSpPr>
          <p:spPr>
            <a:xfrm>
              <a:off x="364032" y="8943556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30" h="513715">
                  <a:moveTo>
                    <a:pt x="1370164" y="0"/>
                  </a:moveTo>
                  <a:lnTo>
                    <a:pt x="0" y="0"/>
                  </a:lnTo>
                  <a:lnTo>
                    <a:pt x="0" y="513359"/>
                  </a:lnTo>
                  <a:lnTo>
                    <a:pt x="1370164" y="513359"/>
                  </a:lnTo>
                  <a:lnTo>
                    <a:pt x="13701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91477" y="8955418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09">
                  <a:moveTo>
                    <a:pt x="51650" y="414845"/>
                  </a:moveTo>
                  <a:lnTo>
                    <a:pt x="49390" y="409054"/>
                  </a:lnTo>
                  <a:lnTo>
                    <a:pt x="47180" y="406781"/>
                  </a:lnTo>
                  <a:lnTo>
                    <a:pt x="40640" y="400088"/>
                  </a:lnTo>
                  <a:lnTo>
                    <a:pt x="40640" y="417283"/>
                  </a:lnTo>
                  <a:lnTo>
                    <a:pt x="40601" y="427088"/>
                  </a:lnTo>
                  <a:lnTo>
                    <a:pt x="39344" y="430872"/>
                  </a:lnTo>
                  <a:lnTo>
                    <a:pt x="34213" y="436562"/>
                  </a:lnTo>
                  <a:lnTo>
                    <a:pt x="30632" y="437997"/>
                  </a:lnTo>
                  <a:lnTo>
                    <a:pt x="21463" y="437997"/>
                  </a:lnTo>
                  <a:lnTo>
                    <a:pt x="17792" y="436562"/>
                  </a:lnTo>
                  <a:lnTo>
                    <a:pt x="12357" y="430872"/>
                  </a:lnTo>
                  <a:lnTo>
                    <a:pt x="11023" y="427088"/>
                  </a:lnTo>
                  <a:lnTo>
                    <a:pt x="11137" y="417283"/>
                  </a:lnTo>
                  <a:lnTo>
                    <a:pt x="12357" y="413842"/>
                  </a:lnTo>
                  <a:lnTo>
                    <a:pt x="15036" y="411035"/>
                  </a:lnTo>
                  <a:lnTo>
                    <a:pt x="17703" y="408178"/>
                  </a:lnTo>
                  <a:lnTo>
                    <a:pt x="21285" y="406781"/>
                  </a:lnTo>
                  <a:lnTo>
                    <a:pt x="30416" y="406781"/>
                  </a:lnTo>
                  <a:lnTo>
                    <a:pt x="34036" y="408152"/>
                  </a:lnTo>
                  <a:lnTo>
                    <a:pt x="36677" y="410857"/>
                  </a:lnTo>
                  <a:lnTo>
                    <a:pt x="39306" y="413588"/>
                  </a:lnTo>
                  <a:lnTo>
                    <a:pt x="40640" y="417283"/>
                  </a:lnTo>
                  <a:lnTo>
                    <a:pt x="40640" y="400088"/>
                  </a:lnTo>
                  <a:lnTo>
                    <a:pt x="40347" y="399783"/>
                  </a:lnTo>
                  <a:lnTo>
                    <a:pt x="39103" y="399275"/>
                  </a:lnTo>
                  <a:lnTo>
                    <a:pt x="34683" y="397484"/>
                  </a:lnTo>
                  <a:lnTo>
                    <a:pt x="26225" y="397484"/>
                  </a:lnTo>
                  <a:lnTo>
                    <a:pt x="24612" y="397624"/>
                  </a:lnTo>
                  <a:lnTo>
                    <a:pt x="21437" y="398233"/>
                  </a:lnTo>
                  <a:lnTo>
                    <a:pt x="19888" y="398678"/>
                  </a:lnTo>
                  <a:lnTo>
                    <a:pt x="18389" y="399275"/>
                  </a:lnTo>
                  <a:lnTo>
                    <a:pt x="22720" y="393103"/>
                  </a:lnTo>
                  <a:lnTo>
                    <a:pt x="27012" y="387604"/>
                  </a:lnTo>
                  <a:lnTo>
                    <a:pt x="35547" y="377952"/>
                  </a:lnTo>
                  <a:lnTo>
                    <a:pt x="40068" y="373468"/>
                  </a:lnTo>
                  <a:lnTo>
                    <a:pt x="44805" y="369328"/>
                  </a:lnTo>
                  <a:lnTo>
                    <a:pt x="30810" y="369328"/>
                  </a:lnTo>
                  <a:lnTo>
                    <a:pt x="2489" y="405053"/>
                  </a:lnTo>
                  <a:lnTo>
                    <a:pt x="0" y="413067"/>
                  </a:lnTo>
                  <a:lnTo>
                    <a:pt x="0" y="428866"/>
                  </a:lnTo>
                  <a:lnTo>
                    <a:pt x="2362" y="435394"/>
                  </a:lnTo>
                  <a:lnTo>
                    <a:pt x="11849" y="445122"/>
                  </a:lnTo>
                  <a:lnTo>
                    <a:pt x="18173" y="447548"/>
                  </a:lnTo>
                  <a:lnTo>
                    <a:pt x="33667" y="447548"/>
                  </a:lnTo>
                  <a:lnTo>
                    <a:pt x="39789" y="445160"/>
                  </a:lnTo>
                  <a:lnTo>
                    <a:pt x="46939" y="437997"/>
                  </a:lnTo>
                  <a:lnTo>
                    <a:pt x="49288" y="435635"/>
                  </a:lnTo>
                  <a:lnTo>
                    <a:pt x="51650" y="429450"/>
                  </a:lnTo>
                  <a:lnTo>
                    <a:pt x="51650" y="414845"/>
                  </a:lnTo>
                  <a:close/>
                </a:path>
                <a:path w="1233170" h="448309">
                  <a:moveTo>
                    <a:pt x="88569" y="0"/>
                  </a:moveTo>
                  <a:lnTo>
                    <a:pt x="78511" y="0"/>
                  </a:lnTo>
                  <a:lnTo>
                    <a:pt x="78511" y="429323"/>
                  </a:lnTo>
                  <a:lnTo>
                    <a:pt x="88569" y="429323"/>
                  </a:lnTo>
                  <a:lnTo>
                    <a:pt x="88569" y="0"/>
                  </a:lnTo>
                  <a:close/>
                </a:path>
                <a:path w="1233170" h="448309">
                  <a:moveTo>
                    <a:pt x="112306" y="0"/>
                  </a:moveTo>
                  <a:lnTo>
                    <a:pt x="103174" y="0"/>
                  </a:lnTo>
                  <a:lnTo>
                    <a:pt x="103174" y="429323"/>
                  </a:lnTo>
                  <a:lnTo>
                    <a:pt x="112306" y="429323"/>
                  </a:lnTo>
                  <a:lnTo>
                    <a:pt x="112306" y="0"/>
                  </a:lnTo>
                  <a:close/>
                </a:path>
                <a:path w="1233170" h="448309">
                  <a:moveTo>
                    <a:pt x="173507" y="0"/>
                  </a:moveTo>
                  <a:lnTo>
                    <a:pt x="151587" y="0"/>
                  </a:lnTo>
                  <a:lnTo>
                    <a:pt x="151587" y="355346"/>
                  </a:lnTo>
                  <a:lnTo>
                    <a:pt x="173507" y="355346"/>
                  </a:lnTo>
                  <a:lnTo>
                    <a:pt x="173507" y="0"/>
                  </a:lnTo>
                  <a:close/>
                </a:path>
                <a:path w="1233170" h="448309">
                  <a:moveTo>
                    <a:pt x="184111" y="399313"/>
                  </a:moveTo>
                  <a:lnTo>
                    <a:pt x="183438" y="391782"/>
                  </a:lnTo>
                  <a:lnTo>
                    <a:pt x="180695" y="379818"/>
                  </a:lnTo>
                  <a:lnTo>
                    <a:pt x="179679" y="377647"/>
                  </a:lnTo>
                  <a:lnTo>
                    <a:pt x="178739" y="375615"/>
                  </a:lnTo>
                  <a:lnTo>
                    <a:pt x="176110" y="373138"/>
                  </a:lnTo>
                  <a:lnTo>
                    <a:pt x="174599" y="371665"/>
                  </a:lnTo>
                  <a:lnTo>
                    <a:pt x="173037" y="370903"/>
                  </a:lnTo>
                  <a:lnTo>
                    <a:pt x="173037" y="416953"/>
                  </a:lnTo>
                  <a:lnTo>
                    <a:pt x="172770" y="421982"/>
                  </a:lnTo>
                  <a:lnTo>
                    <a:pt x="165735" y="437718"/>
                  </a:lnTo>
                  <a:lnTo>
                    <a:pt x="164096" y="438150"/>
                  </a:lnTo>
                  <a:lnTo>
                    <a:pt x="161620" y="438365"/>
                  </a:lnTo>
                  <a:lnTo>
                    <a:pt x="153974" y="438365"/>
                  </a:lnTo>
                  <a:lnTo>
                    <a:pt x="151079" y="438035"/>
                  </a:lnTo>
                  <a:lnTo>
                    <a:pt x="147993" y="436702"/>
                  </a:lnTo>
                  <a:lnTo>
                    <a:pt x="146875" y="435483"/>
                  </a:lnTo>
                  <a:lnTo>
                    <a:pt x="146164" y="433705"/>
                  </a:lnTo>
                  <a:lnTo>
                    <a:pt x="145249" y="431622"/>
                  </a:lnTo>
                  <a:lnTo>
                    <a:pt x="144576" y="428447"/>
                  </a:lnTo>
                  <a:lnTo>
                    <a:pt x="143687" y="419836"/>
                  </a:lnTo>
                  <a:lnTo>
                    <a:pt x="143560" y="416953"/>
                  </a:lnTo>
                  <a:lnTo>
                    <a:pt x="143548" y="399313"/>
                  </a:lnTo>
                  <a:lnTo>
                    <a:pt x="143725" y="395300"/>
                  </a:lnTo>
                  <a:lnTo>
                    <a:pt x="154597" y="377647"/>
                  </a:lnTo>
                  <a:lnTo>
                    <a:pt x="161950" y="377647"/>
                  </a:lnTo>
                  <a:lnTo>
                    <a:pt x="173037" y="416953"/>
                  </a:lnTo>
                  <a:lnTo>
                    <a:pt x="173037" y="370903"/>
                  </a:lnTo>
                  <a:lnTo>
                    <a:pt x="172326" y="370547"/>
                  </a:lnTo>
                  <a:lnTo>
                    <a:pt x="166382" y="369087"/>
                  </a:lnTo>
                  <a:lnTo>
                    <a:pt x="162661" y="368719"/>
                  </a:lnTo>
                  <a:lnTo>
                    <a:pt x="153212" y="368719"/>
                  </a:lnTo>
                  <a:lnTo>
                    <a:pt x="132486" y="416953"/>
                  </a:lnTo>
                  <a:lnTo>
                    <a:pt x="133032" y="423608"/>
                  </a:lnTo>
                  <a:lnTo>
                    <a:pt x="153212" y="447789"/>
                  </a:lnTo>
                  <a:lnTo>
                    <a:pt x="163245" y="447789"/>
                  </a:lnTo>
                  <a:lnTo>
                    <a:pt x="182372" y="429552"/>
                  </a:lnTo>
                  <a:lnTo>
                    <a:pt x="183540" y="424014"/>
                  </a:lnTo>
                  <a:lnTo>
                    <a:pt x="184111" y="416953"/>
                  </a:lnTo>
                  <a:lnTo>
                    <a:pt x="184111" y="399313"/>
                  </a:lnTo>
                  <a:close/>
                </a:path>
                <a:path w="1233170" h="448309">
                  <a:moveTo>
                    <a:pt x="198183" y="0"/>
                  </a:moveTo>
                  <a:lnTo>
                    <a:pt x="189039" y="0"/>
                  </a:lnTo>
                  <a:lnTo>
                    <a:pt x="189039" y="355333"/>
                  </a:lnTo>
                  <a:lnTo>
                    <a:pt x="198183" y="355333"/>
                  </a:lnTo>
                  <a:lnTo>
                    <a:pt x="198183" y="0"/>
                  </a:lnTo>
                  <a:close/>
                </a:path>
                <a:path w="1233170" h="448309">
                  <a:moveTo>
                    <a:pt x="221907" y="0"/>
                  </a:moveTo>
                  <a:lnTo>
                    <a:pt x="212788" y="0"/>
                  </a:lnTo>
                  <a:lnTo>
                    <a:pt x="212788" y="355333"/>
                  </a:lnTo>
                  <a:lnTo>
                    <a:pt x="221907" y="355333"/>
                  </a:lnTo>
                  <a:lnTo>
                    <a:pt x="221907" y="0"/>
                  </a:lnTo>
                  <a:close/>
                </a:path>
                <a:path w="1233170" h="448309">
                  <a:moveTo>
                    <a:pt x="269062" y="399313"/>
                  </a:moveTo>
                  <a:lnTo>
                    <a:pt x="268376" y="391782"/>
                  </a:lnTo>
                  <a:lnTo>
                    <a:pt x="265671" y="379818"/>
                  </a:lnTo>
                  <a:lnTo>
                    <a:pt x="264642" y="377647"/>
                  </a:lnTo>
                  <a:lnTo>
                    <a:pt x="263690" y="375615"/>
                  </a:lnTo>
                  <a:lnTo>
                    <a:pt x="261048" y="373138"/>
                  </a:lnTo>
                  <a:lnTo>
                    <a:pt x="259537" y="371665"/>
                  </a:lnTo>
                  <a:lnTo>
                    <a:pt x="257987" y="370903"/>
                  </a:lnTo>
                  <a:lnTo>
                    <a:pt x="257987" y="416953"/>
                  </a:lnTo>
                  <a:lnTo>
                    <a:pt x="257733" y="421982"/>
                  </a:lnTo>
                  <a:lnTo>
                    <a:pt x="256489" y="431025"/>
                  </a:lnTo>
                  <a:lnTo>
                    <a:pt x="255549" y="434073"/>
                  </a:lnTo>
                  <a:lnTo>
                    <a:pt x="254266" y="435660"/>
                  </a:lnTo>
                  <a:lnTo>
                    <a:pt x="253517" y="436626"/>
                  </a:lnTo>
                  <a:lnTo>
                    <a:pt x="252310" y="437324"/>
                  </a:lnTo>
                  <a:lnTo>
                    <a:pt x="250672" y="437718"/>
                  </a:lnTo>
                  <a:lnTo>
                    <a:pt x="249047" y="438150"/>
                  </a:lnTo>
                  <a:lnTo>
                    <a:pt x="246557" y="438365"/>
                  </a:lnTo>
                  <a:lnTo>
                    <a:pt x="238925" y="438365"/>
                  </a:lnTo>
                  <a:lnTo>
                    <a:pt x="236029" y="438035"/>
                  </a:lnTo>
                  <a:lnTo>
                    <a:pt x="232943" y="436702"/>
                  </a:lnTo>
                  <a:lnTo>
                    <a:pt x="231825" y="435483"/>
                  </a:lnTo>
                  <a:lnTo>
                    <a:pt x="231114" y="433705"/>
                  </a:lnTo>
                  <a:lnTo>
                    <a:pt x="230200" y="431622"/>
                  </a:lnTo>
                  <a:lnTo>
                    <a:pt x="229527" y="428447"/>
                  </a:lnTo>
                  <a:lnTo>
                    <a:pt x="228638" y="419836"/>
                  </a:lnTo>
                  <a:lnTo>
                    <a:pt x="228511" y="416953"/>
                  </a:lnTo>
                  <a:lnTo>
                    <a:pt x="228498" y="399313"/>
                  </a:lnTo>
                  <a:lnTo>
                    <a:pt x="228701" y="395300"/>
                  </a:lnTo>
                  <a:lnTo>
                    <a:pt x="239534" y="377647"/>
                  </a:lnTo>
                  <a:lnTo>
                    <a:pt x="246900" y="377647"/>
                  </a:lnTo>
                  <a:lnTo>
                    <a:pt x="257987" y="416953"/>
                  </a:lnTo>
                  <a:lnTo>
                    <a:pt x="257987" y="370903"/>
                  </a:lnTo>
                  <a:lnTo>
                    <a:pt x="257276" y="370547"/>
                  </a:lnTo>
                  <a:lnTo>
                    <a:pt x="251333" y="369087"/>
                  </a:lnTo>
                  <a:lnTo>
                    <a:pt x="247611" y="368719"/>
                  </a:lnTo>
                  <a:lnTo>
                    <a:pt x="238163" y="368719"/>
                  </a:lnTo>
                  <a:lnTo>
                    <a:pt x="217424" y="416953"/>
                  </a:lnTo>
                  <a:lnTo>
                    <a:pt x="217970" y="423608"/>
                  </a:lnTo>
                  <a:lnTo>
                    <a:pt x="238163" y="447789"/>
                  </a:lnTo>
                  <a:lnTo>
                    <a:pt x="248208" y="447789"/>
                  </a:lnTo>
                  <a:lnTo>
                    <a:pt x="269062" y="416953"/>
                  </a:lnTo>
                  <a:lnTo>
                    <a:pt x="269062" y="399313"/>
                  </a:lnTo>
                  <a:close/>
                </a:path>
                <a:path w="1233170" h="448309">
                  <a:moveTo>
                    <a:pt x="283121" y="0"/>
                  </a:moveTo>
                  <a:lnTo>
                    <a:pt x="249326" y="0"/>
                  </a:lnTo>
                  <a:lnTo>
                    <a:pt x="249326" y="355346"/>
                  </a:lnTo>
                  <a:lnTo>
                    <a:pt x="283121" y="355346"/>
                  </a:lnTo>
                  <a:lnTo>
                    <a:pt x="283121" y="0"/>
                  </a:lnTo>
                  <a:close/>
                </a:path>
                <a:path w="1233170" h="448309">
                  <a:moveTo>
                    <a:pt x="331533" y="0"/>
                  </a:moveTo>
                  <a:lnTo>
                    <a:pt x="298653" y="0"/>
                  </a:lnTo>
                  <a:lnTo>
                    <a:pt x="298653" y="355346"/>
                  </a:lnTo>
                  <a:lnTo>
                    <a:pt x="331533" y="355346"/>
                  </a:lnTo>
                  <a:lnTo>
                    <a:pt x="331533" y="0"/>
                  </a:lnTo>
                  <a:close/>
                </a:path>
                <a:path w="1233170" h="448309">
                  <a:moveTo>
                    <a:pt x="350088" y="412318"/>
                  </a:moveTo>
                  <a:lnTo>
                    <a:pt x="347573" y="406374"/>
                  </a:lnTo>
                  <a:lnTo>
                    <a:pt x="337578" y="397192"/>
                  </a:lnTo>
                  <a:lnTo>
                    <a:pt x="331139" y="394919"/>
                  </a:lnTo>
                  <a:lnTo>
                    <a:pt x="318020" y="395046"/>
                  </a:lnTo>
                  <a:lnTo>
                    <a:pt x="318846" y="379133"/>
                  </a:lnTo>
                  <a:lnTo>
                    <a:pt x="347764" y="379133"/>
                  </a:lnTo>
                  <a:lnTo>
                    <a:pt x="347764" y="369938"/>
                  </a:lnTo>
                  <a:lnTo>
                    <a:pt x="309321" y="369938"/>
                  </a:lnTo>
                  <a:lnTo>
                    <a:pt x="306882" y="405193"/>
                  </a:lnTo>
                  <a:lnTo>
                    <a:pt x="316395" y="404177"/>
                  </a:lnTo>
                  <a:lnTo>
                    <a:pt x="325767" y="404101"/>
                  </a:lnTo>
                  <a:lnTo>
                    <a:pt x="330504" y="405422"/>
                  </a:lnTo>
                  <a:lnTo>
                    <a:pt x="337350" y="410768"/>
                  </a:lnTo>
                  <a:lnTo>
                    <a:pt x="339064" y="414401"/>
                  </a:lnTo>
                  <a:lnTo>
                    <a:pt x="339064" y="425069"/>
                  </a:lnTo>
                  <a:lnTo>
                    <a:pt x="336575" y="429768"/>
                  </a:lnTo>
                  <a:lnTo>
                    <a:pt x="326656" y="436448"/>
                  </a:lnTo>
                  <a:lnTo>
                    <a:pt x="319684" y="438124"/>
                  </a:lnTo>
                  <a:lnTo>
                    <a:pt x="310692" y="438124"/>
                  </a:lnTo>
                  <a:lnTo>
                    <a:pt x="306641" y="437997"/>
                  </a:lnTo>
                  <a:lnTo>
                    <a:pt x="306641" y="447548"/>
                  </a:lnTo>
                  <a:lnTo>
                    <a:pt x="309549" y="447548"/>
                  </a:lnTo>
                  <a:lnTo>
                    <a:pt x="318554" y="447078"/>
                  </a:lnTo>
                  <a:lnTo>
                    <a:pt x="350088" y="428307"/>
                  </a:lnTo>
                  <a:lnTo>
                    <a:pt x="350088" y="412318"/>
                  </a:lnTo>
                  <a:close/>
                </a:path>
                <a:path w="1233170" h="448309">
                  <a:moveTo>
                    <a:pt x="368071" y="0"/>
                  </a:moveTo>
                  <a:lnTo>
                    <a:pt x="358940" y="0"/>
                  </a:lnTo>
                  <a:lnTo>
                    <a:pt x="358940" y="355333"/>
                  </a:lnTo>
                  <a:lnTo>
                    <a:pt x="368071" y="355333"/>
                  </a:lnTo>
                  <a:lnTo>
                    <a:pt x="368071" y="0"/>
                  </a:lnTo>
                  <a:close/>
                </a:path>
                <a:path w="1233170" h="448309">
                  <a:moveTo>
                    <a:pt x="404596" y="0"/>
                  </a:moveTo>
                  <a:lnTo>
                    <a:pt x="383590" y="0"/>
                  </a:lnTo>
                  <a:lnTo>
                    <a:pt x="383590" y="355346"/>
                  </a:lnTo>
                  <a:lnTo>
                    <a:pt x="404596" y="355346"/>
                  </a:lnTo>
                  <a:lnTo>
                    <a:pt x="404596" y="0"/>
                  </a:lnTo>
                  <a:close/>
                </a:path>
                <a:path w="1233170" h="448309">
                  <a:moveTo>
                    <a:pt x="424446" y="369925"/>
                  </a:moveTo>
                  <a:lnTo>
                    <a:pt x="412800" y="369925"/>
                  </a:lnTo>
                  <a:lnTo>
                    <a:pt x="394703" y="384886"/>
                  </a:lnTo>
                  <a:lnTo>
                    <a:pt x="394703" y="398449"/>
                  </a:lnTo>
                  <a:lnTo>
                    <a:pt x="413308" y="382193"/>
                  </a:lnTo>
                  <a:lnTo>
                    <a:pt x="413308" y="446671"/>
                  </a:lnTo>
                  <a:lnTo>
                    <a:pt x="424446" y="446671"/>
                  </a:lnTo>
                  <a:lnTo>
                    <a:pt x="424446" y="369925"/>
                  </a:lnTo>
                  <a:close/>
                </a:path>
                <a:path w="1233170" h="448309">
                  <a:moveTo>
                    <a:pt x="453948" y="0"/>
                  </a:moveTo>
                  <a:lnTo>
                    <a:pt x="432015" y="0"/>
                  </a:lnTo>
                  <a:lnTo>
                    <a:pt x="432015" y="355346"/>
                  </a:lnTo>
                  <a:lnTo>
                    <a:pt x="453948" y="355346"/>
                  </a:lnTo>
                  <a:lnTo>
                    <a:pt x="453948" y="0"/>
                  </a:lnTo>
                  <a:close/>
                </a:path>
                <a:path w="1233170" h="448309">
                  <a:moveTo>
                    <a:pt x="502348" y="0"/>
                  </a:moveTo>
                  <a:lnTo>
                    <a:pt x="481342" y="0"/>
                  </a:lnTo>
                  <a:lnTo>
                    <a:pt x="481342" y="355346"/>
                  </a:lnTo>
                  <a:lnTo>
                    <a:pt x="502348" y="355346"/>
                  </a:lnTo>
                  <a:lnTo>
                    <a:pt x="502348" y="0"/>
                  </a:lnTo>
                  <a:close/>
                </a:path>
                <a:path w="1233170" h="448309">
                  <a:moveTo>
                    <a:pt x="509397" y="369925"/>
                  </a:moveTo>
                  <a:lnTo>
                    <a:pt x="497751" y="369925"/>
                  </a:lnTo>
                  <a:lnTo>
                    <a:pt x="479653" y="384886"/>
                  </a:lnTo>
                  <a:lnTo>
                    <a:pt x="479653" y="398449"/>
                  </a:lnTo>
                  <a:lnTo>
                    <a:pt x="498259" y="382193"/>
                  </a:lnTo>
                  <a:lnTo>
                    <a:pt x="498259" y="446671"/>
                  </a:lnTo>
                  <a:lnTo>
                    <a:pt x="509397" y="446671"/>
                  </a:lnTo>
                  <a:lnTo>
                    <a:pt x="509397" y="369925"/>
                  </a:lnTo>
                  <a:close/>
                </a:path>
                <a:path w="1233170" h="448309">
                  <a:moveTo>
                    <a:pt x="538899" y="0"/>
                  </a:moveTo>
                  <a:lnTo>
                    <a:pt x="529742" y="0"/>
                  </a:lnTo>
                  <a:lnTo>
                    <a:pt x="529742" y="355333"/>
                  </a:lnTo>
                  <a:lnTo>
                    <a:pt x="538899" y="355333"/>
                  </a:lnTo>
                  <a:lnTo>
                    <a:pt x="538899" y="0"/>
                  </a:lnTo>
                  <a:close/>
                </a:path>
                <a:path w="1233170" h="448309">
                  <a:moveTo>
                    <a:pt x="575424" y="0"/>
                  </a:moveTo>
                  <a:lnTo>
                    <a:pt x="554418" y="0"/>
                  </a:lnTo>
                  <a:lnTo>
                    <a:pt x="554418" y="355346"/>
                  </a:lnTo>
                  <a:lnTo>
                    <a:pt x="575424" y="355346"/>
                  </a:lnTo>
                  <a:lnTo>
                    <a:pt x="575424" y="0"/>
                  </a:lnTo>
                  <a:close/>
                </a:path>
                <a:path w="1233170" h="448309">
                  <a:moveTo>
                    <a:pt x="609765" y="433527"/>
                  </a:moveTo>
                  <a:lnTo>
                    <a:pt x="598754" y="406577"/>
                  </a:lnTo>
                  <a:lnTo>
                    <a:pt x="598754" y="429679"/>
                  </a:lnTo>
                  <a:lnTo>
                    <a:pt x="597446" y="432739"/>
                  </a:lnTo>
                  <a:lnTo>
                    <a:pt x="592213" y="437235"/>
                  </a:lnTo>
                  <a:lnTo>
                    <a:pt x="588568" y="438365"/>
                  </a:lnTo>
                  <a:lnTo>
                    <a:pt x="579297" y="438365"/>
                  </a:lnTo>
                  <a:lnTo>
                    <a:pt x="575665" y="437235"/>
                  </a:lnTo>
                  <a:lnTo>
                    <a:pt x="573036" y="435000"/>
                  </a:lnTo>
                  <a:lnTo>
                    <a:pt x="570433" y="432739"/>
                  </a:lnTo>
                  <a:lnTo>
                    <a:pt x="569125" y="429679"/>
                  </a:lnTo>
                  <a:lnTo>
                    <a:pt x="569125" y="422338"/>
                  </a:lnTo>
                  <a:lnTo>
                    <a:pt x="570255" y="419392"/>
                  </a:lnTo>
                  <a:lnTo>
                    <a:pt x="572516" y="416890"/>
                  </a:lnTo>
                  <a:lnTo>
                    <a:pt x="574751" y="414375"/>
                  </a:lnTo>
                  <a:lnTo>
                    <a:pt x="578548" y="411861"/>
                  </a:lnTo>
                  <a:lnTo>
                    <a:pt x="583920" y="409346"/>
                  </a:lnTo>
                  <a:lnTo>
                    <a:pt x="589305" y="411861"/>
                  </a:lnTo>
                  <a:lnTo>
                    <a:pt x="593128" y="414375"/>
                  </a:lnTo>
                  <a:lnTo>
                    <a:pt x="597623" y="419430"/>
                  </a:lnTo>
                  <a:lnTo>
                    <a:pt x="598741" y="422338"/>
                  </a:lnTo>
                  <a:lnTo>
                    <a:pt x="598754" y="429679"/>
                  </a:lnTo>
                  <a:lnTo>
                    <a:pt x="598754" y="406577"/>
                  </a:lnTo>
                  <a:lnTo>
                    <a:pt x="593699" y="403834"/>
                  </a:lnTo>
                  <a:lnTo>
                    <a:pt x="597890" y="401205"/>
                  </a:lnTo>
                  <a:lnTo>
                    <a:pt x="600862" y="398576"/>
                  </a:lnTo>
                  <a:lnTo>
                    <a:pt x="601027" y="398424"/>
                  </a:lnTo>
                  <a:lnTo>
                    <a:pt x="603173" y="395211"/>
                  </a:lnTo>
                  <a:lnTo>
                    <a:pt x="605078" y="392442"/>
                  </a:lnTo>
                  <a:lnTo>
                    <a:pt x="606031" y="389407"/>
                  </a:lnTo>
                  <a:lnTo>
                    <a:pt x="606094" y="380568"/>
                  </a:lnTo>
                  <a:lnTo>
                    <a:pt x="604850" y="378015"/>
                  </a:lnTo>
                  <a:lnTo>
                    <a:pt x="604100" y="376504"/>
                  </a:lnTo>
                  <a:lnTo>
                    <a:pt x="600075" y="373456"/>
                  </a:lnTo>
                  <a:lnTo>
                    <a:pt x="596087" y="370370"/>
                  </a:lnTo>
                  <a:lnTo>
                    <a:pt x="595528" y="370217"/>
                  </a:lnTo>
                  <a:lnTo>
                    <a:pt x="595528" y="383895"/>
                  </a:lnTo>
                  <a:lnTo>
                    <a:pt x="595464" y="389178"/>
                  </a:lnTo>
                  <a:lnTo>
                    <a:pt x="594575" y="391109"/>
                  </a:lnTo>
                  <a:lnTo>
                    <a:pt x="590524" y="395211"/>
                  </a:lnTo>
                  <a:lnTo>
                    <a:pt x="587654" y="397027"/>
                  </a:lnTo>
                  <a:lnTo>
                    <a:pt x="583920" y="398576"/>
                  </a:lnTo>
                  <a:lnTo>
                    <a:pt x="580097" y="397027"/>
                  </a:lnTo>
                  <a:lnTo>
                    <a:pt x="577278" y="395287"/>
                  </a:lnTo>
                  <a:lnTo>
                    <a:pt x="573316" y="391172"/>
                  </a:lnTo>
                  <a:lnTo>
                    <a:pt x="572439" y="389178"/>
                  </a:lnTo>
                  <a:lnTo>
                    <a:pt x="572312" y="383895"/>
                  </a:lnTo>
                  <a:lnTo>
                    <a:pt x="573354" y="381850"/>
                  </a:lnTo>
                  <a:lnTo>
                    <a:pt x="577532" y="378790"/>
                  </a:lnTo>
                  <a:lnTo>
                    <a:pt x="580364" y="378015"/>
                  </a:lnTo>
                  <a:lnTo>
                    <a:pt x="587616" y="378015"/>
                  </a:lnTo>
                  <a:lnTo>
                    <a:pt x="590486" y="378790"/>
                  </a:lnTo>
                  <a:lnTo>
                    <a:pt x="594550" y="381850"/>
                  </a:lnTo>
                  <a:lnTo>
                    <a:pt x="595528" y="383895"/>
                  </a:lnTo>
                  <a:lnTo>
                    <a:pt x="595528" y="370217"/>
                  </a:lnTo>
                  <a:lnTo>
                    <a:pt x="590702" y="368846"/>
                  </a:lnTo>
                  <a:lnTo>
                    <a:pt x="577126" y="368846"/>
                  </a:lnTo>
                  <a:lnTo>
                    <a:pt x="571754" y="370408"/>
                  </a:lnTo>
                  <a:lnTo>
                    <a:pt x="563791" y="376656"/>
                  </a:lnTo>
                  <a:lnTo>
                    <a:pt x="561784" y="380847"/>
                  </a:lnTo>
                  <a:lnTo>
                    <a:pt x="561784" y="389407"/>
                  </a:lnTo>
                  <a:lnTo>
                    <a:pt x="562800" y="392544"/>
                  </a:lnTo>
                  <a:lnTo>
                    <a:pt x="566928" y="398437"/>
                  </a:lnTo>
                  <a:lnTo>
                    <a:pt x="570026" y="401205"/>
                  </a:lnTo>
                  <a:lnTo>
                    <a:pt x="574167" y="403834"/>
                  </a:lnTo>
                  <a:lnTo>
                    <a:pt x="568439" y="406984"/>
                  </a:lnTo>
                  <a:lnTo>
                    <a:pt x="564388" y="410248"/>
                  </a:lnTo>
                  <a:lnTo>
                    <a:pt x="559358" y="417233"/>
                  </a:lnTo>
                  <a:lnTo>
                    <a:pt x="558114" y="421373"/>
                  </a:lnTo>
                  <a:lnTo>
                    <a:pt x="558114" y="432993"/>
                  </a:lnTo>
                  <a:lnTo>
                    <a:pt x="560362" y="438315"/>
                  </a:lnTo>
                  <a:lnTo>
                    <a:pt x="569341" y="445884"/>
                  </a:lnTo>
                  <a:lnTo>
                    <a:pt x="575716" y="447789"/>
                  </a:lnTo>
                  <a:lnTo>
                    <a:pt x="592137" y="447789"/>
                  </a:lnTo>
                  <a:lnTo>
                    <a:pt x="598525" y="445973"/>
                  </a:lnTo>
                  <a:lnTo>
                    <a:pt x="607517" y="438670"/>
                  </a:lnTo>
                  <a:lnTo>
                    <a:pt x="607656" y="438365"/>
                  </a:lnTo>
                  <a:lnTo>
                    <a:pt x="609765" y="433527"/>
                  </a:lnTo>
                  <a:close/>
                </a:path>
                <a:path w="1233170" h="448309">
                  <a:moveTo>
                    <a:pt x="623836" y="0"/>
                  </a:moveTo>
                  <a:lnTo>
                    <a:pt x="590042" y="0"/>
                  </a:lnTo>
                  <a:lnTo>
                    <a:pt x="590042" y="355346"/>
                  </a:lnTo>
                  <a:lnTo>
                    <a:pt x="623836" y="355346"/>
                  </a:lnTo>
                  <a:lnTo>
                    <a:pt x="623836" y="0"/>
                  </a:lnTo>
                  <a:close/>
                </a:path>
                <a:path w="1233170" h="448309">
                  <a:moveTo>
                    <a:pt x="648487" y="0"/>
                  </a:moveTo>
                  <a:lnTo>
                    <a:pt x="639368" y="0"/>
                  </a:lnTo>
                  <a:lnTo>
                    <a:pt x="639368" y="429323"/>
                  </a:lnTo>
                  <a:lnTo>
                    <a:pt x="648487" y="429323"/>
                  </a:lnTo>
                  <a:lnTo>
                    <a:pt x="648487" y="0"/>
                  </a:lnTo>
                  <a:close/>
                </a:path>
                <a:path w="1233170" h="448309">
                  <a:moveTo>
                    <a:pt x="672236" y="0"/>
                  </a:moveTo>
                  <a:lnTo>
                    <a:pt x="663117" y="0"/>
                  </a:lnTo>
                  <a:lnTo>
                    <a:pt x="663117" y="429323"/>
                  </a:lnTo>
                  <a:lnTo>
                    <a:pt x="672236" y="429323"/>
                  </a:lnTo>
                  <a:lnTo>
                    <a:pt x="672236" y="0"/>
                  </a:lnTo>
                  <a:close/>
                </a:path>
                <a:path w="1233170" h="448309">
                  <a:moveTo>
                    <a:pt x="721575" y="0"/>
                  </a:moveTo>
                  <a:lnTo>
                    <a:pt x="687768" y="0"/>
                  </a:lnTo>
                  <a:lnTo>
                    <a:pt x="687768" y="355346"/>
                  </a:lnTo>
                  <a:lnTo>
                    <a:pt x="721575" y="355346"/>
                  </a:lnTo>
                  <a:lnTo>
                    <a:pt x="721575" y="0"/>
                  </a:lnTo>
                  <a:close/>
                </a:path>
                <a:path w="1233170" h="448309">
                  <a:moveTo>
                    <a:pt x="744054" y="399313"/>
                  </a:moveTo>
                  <a:lnTo>
                    <a:pt x="743381" y="391782"/>
                  </a:lnTo>
                  <a:lnTo>
                    <a:pt x="740651" y="379818"/>
                  </a:lnTo>
                  <a:lnTo>
                    <a:pt x="739635" y="377647"/>
                  </a:lnTo>
                  <a:lnTo>
                    <a:pt x="738695" y="375615"/>
                  </a:lnTo>
                  <a:lnTo>
                    <a:pt x="736053" y="373138"/>
                  </a:lnTo>
                  <a:lnTo>
                    <a:pt x="734542" y="371665"/>
                  </a:lnTo>
                  <a:lnTo>
                    <a:pt x="732980" y="370903"/>
                  </a:lnTo>
                  <a:lnTo>
                    <a:pt x="732980" y="416953"/>
                  </a:lnTo>
                  <a:lnTo>
                    <a:pt x="732726" y="421982"/>
                  </a:lnTo>
                  <a:lnTo>
                    <a:pt x="725678" y="437718"/>
                  </a:lnTo>
                  <a:lnTo>
                    <a:pt x="724039" y="438150"/>
                  </a:lnTo>
                  <a:lnTo>
                    <a:pt x="721563" y="438365"/>
                  </a:lnTo>
                  <a:lnTo>
                    <a:pt x="713917" y="438365"/>
                  </a:lnTo>
                  <a:lnTo>
                    <a:pt x="711034" y="438035"/>
                  </a:lnTo>
                  <a:lnTo>
                    <a:pt x="707936" y="436702"/>
                  </a:lnTo>
                  <a:lnTo>
                    <a:pt x="706831" y="435483"/>
                  </a:lnTo>
                  <a:lnTo>
                    <a:pt x="706107" y="433705"/>
                  </a:lnTo>
                  <a:lnTo>
                    <a:pt x="705192" y="431622"/>
                  </a:lnTo>
                  <a:lnTo>
                    <a:pt x="704519" y="428447"/>
                  </a:lnTo>
                  <a:lnTo>
                    <a:pt x="703643" y="419836"/>
                  </a:lnTo>
                  <a:lnTo>
                    <a:pt x="703516" y="416953"/>
                  </a:lnTo>
                  <a:lnTo>
                    <a:pt x="703503" y="399313"/>
                  </a:lnTo>
                  <a:lnTo>
                    <a:pt x="703668" y="395300"/>
                  </a:lnTo>
                  <a:lnTo>
                    <a:pt x="714540" y="377647"/>
                  </a:lnTo>
                  <a:lnTo>
                    <a:pt x="721906" y="377647"/>
                  </a:lnTo>
                  <a:lnTo>
                    <a:pt x="732980" y="416953"/>
                  </a:lnTo>
                  <a:lnTo>
                    <a:pt x="732980" y="370903"/>
                  </a:lnTo>
                  <a:lnTo>
                    <a:pt x="732269" y="370547"/>
                  </a:lnTo>
                  <a:lnTo>
                    <a:pt x="726325" y="369087"/>
                  </a:lnTo>
                  <a:lnTo>
                    <a:pt x="722617" y="368719"/>
                  </a:lnTo>
                  <a:lnTo>
                    <a:pt x="713155" y="368719"/>
                  </a:lnTo>
                  <a:lnTo>
                    <a:pt x="692416" y="416953"/>
                  </a:lnTo>
                  <a:lnTo>
                    <a:pt x="692975" y="423608"/>
                  </a:lnTo>
                  <a:lnTo>
                    <a:pt x="713155" y="447789"/>
                  </a:lnTo>
                  <a:lnTo>
                    <a:pt x="723201" y="447789"/>
                  </a:lnTo>
                  <a:lnTo>
                    <a:pt x="739825" y="438365"/>
                  </a:lnTo>
                  <a:lnTo>
                    <a:pt x="741184" y="435089"/>
                  </a:lnTo>
                  <a:lnTo>
                    <a:pt x="742315" y="429552"/>
                  </a:lnTo>
                  <a:lnTo>
                    <a:pt x="743483" y="424014"/>
                  </a:lnTo>
                  <a:lnTo>
                    <a:pt x="744054" y="416953"/>
                  </a:lnTo>
                  <a:lnTo>
                    <a:pt x="744054" y="399313"/>
                  </a:lnTo>
                  <a:close/>
                </a:path>
                <a:path w="1233170" h="448309">
                  <a:moveTo>
                    <a:pt x="758101" y="0"/>
                  </a:moveTo>
                  <a:lnTo>
                    <a:pt x="748982" y="0"/>
                  </a:lnTo>
                  <a:lnTo>
                    <a:pt x="748982" y="355333"/>
                  </a:lnTo>
                  <a:lnTo>
                    <a:pt x="758101" y="355333"/>
                  </a:lnTo>
                  <a:lnTo>
                    <a:pt x="758101" y="0"/>
                  </a:lnTo>
                  <a:close/>
                </a:path>
                <a:path w="1233170" h="448309">
                  <a:moveTo>
                    <a:pt x="806526" y="0"/>
                  </a:moveTo>
                  <a:lnTo>
                    <a:pt x="772731" y="0"/>
                  </a:lnTo>
                  <a:lnTo>
                    <a:pt x="772731" y="355346"/>
                  </a:lnTo>
                  <a:lnTo>
                    <a:pt x="806526" y="355346"/>
                  </a:lnTo>
                  <a:lnTo>
                    <a:pt x="806526" y="0"/>
                  </a:lnTo>
                  <a:close/>
                </a:path>
                <a:path w="1233170" h="448309">
                  <a:moveTo>
                    <a:pt x="828992" y="399313"/>
                  </a:moveTo>
                  <a:lnTo>
                    <a:pt x="828319" y="391782"/>
                  </a:lnTo>
                  <a:lnTo>
                    <a:pt x="825601" y="379818"/>
                  </a:lnTo>
                  <a:lnTo>
                    <a:pt x="824572" y="377647"/>
                  </a:lnTo>
                  <a:lnTo>
                    <a:pt x="823620" y="375615"/>
                  </a:lnTo>
                  <a:lnTo>
                    <a:pt x="820991" y="373138"/>
                  </a:lnTo>
                  <a:lnTo>
                    <a:pt x="819480" y="371665"/>
                  </a:lnTo>
                  <a:lnTo>
                    <a:pt x="817930" y="370903"/>
                  </a:lnTo>
                  <a:lnTo>
                    <a:pt x="817930" y="416953"/>
                  </a:lnTo>
                  <a:lnTo>
                    <a:pt x="817664" y="421982"/>
                  </a:lnTo>
                  <a:lnTo>
                    <a:pt x="810615" y="437718"/>
                  </a:lnTo>
                  <a:lnTo>
                    <a:pt x="808990" y="438150"/>
                  </a:lnTo>
                  <a:lnTo>
                    <a:pt x="806500" y="438365"/>
                  </a:lnTo>
                  <a:lnTo>
                    <a:pt x="798868" y="438365"/>
                  </a:lnTo>
                  <a:lnTo>
                    <a:pt x="795972" y="438035"/>
                  </a:lnTo>
                  <a:lnTo>
                    <a:pt x="792886" y="436702"/>
                  </a:lnTo>
                  <a:lnTo>
                    <a:pt x="791768" y="435483"/>
                  </a:lnTo>
                  <a:lnTo>
                    <a:pt x="791057" y="433705"/>
                  </a:lnTo>
                  <a:lnTo>
                    <a:pt x="790143" y="431622"/>
                  </a:lnTo>
                  <a:lnTo>
                    <a:pt x="789470" y="428447"/>
                  </a:lnTo>
                  <a:lnTo>
                    <a:pt x="788581" y="419836"/>
                  </a:lnTo>
                  <a:lnTo>
                    <a:pt x="788454" y="416953"/>
                  </a:lnTo>
                  <a:lnTo>
                    <a:pt x="788441" y="399313"/>
                  </a:lnTo>
                  <a:lnTo>
                    <a:pt x="788631" y="395300"/>
                  </a:lnTo>
                  <a:lnTo>
                    <a:pt x="799477" y="377647"/>
                  </a:lnTo>
                  <a:lnTo>
                    <a:pt x="806843" y="377647"/>
                  </a:lnTo>
                  <a:lnTo>
                    <a:pt x="817930" y="416953"/>
                  </a:lnTo>
                  <a:lnTo>
                    <a:pt x="817930" y="370903"/>
                  </a:lnTo>
                  <a:lnTo>
                    <a:pt x="817219" y="370547"/>
                  </a:lnTo>
                  <a:lnTo>
                    <a:pt x="811276" y="369087"/>
                  </a:lnTo>
                  <a:lnTo>
                    <a:pt x="807554" y="368719"/>
                  </a:lnTo>
                  <a:lnTo>
                    <a:pt x="798106" y="368719"/>
                  </a:lnTo>
                  <a:lnTo>
                    <a:pt x="777367" y="416953"/>
                  </a:lnTo>
                  <a:lnTo>
                    <a:pt x="777913" y="423608"/>
                  </a:lnTo>
                  <a:lnTo>
                    <a:pt x="798106" y="447789"/>
                  </a:lnTo>
                  <a:lnTo>
                    <a:pt x="808139" y="447789"/>
                  </a:lnTo>
                  <a:lnTo>
                    <a:pt x="828992" y="416953"/>
                  </a:lnTo>
                  <a:lnTo>
                    <a:pt x="828992" y="399313"/>
                  </a:lnTo>
                  <a:close/>
                </a:path>
                <a:path w="1233170" h="448309">
                  <a:moveTo>
                    <a:pt x="843064" y="0"/>
                  </a:moveTo>
                  <a:lnTo>
                    <a:pt x="833920" y="0"/>
                  </a:lnTo>
                  <a:lnTo>
                    <a:pt x="833920" y="355333"/>
                  </a:lnTo>
                  <a:lnTo>
                    <a:pt x="843064" y="355333"/>
                  </a:lnTo>
                  <a:lnTo>
                    <a:pt x="843064" y="0"/>
                  </a:lnTo>
                  <a:close/>
                </a:path>
                <a:path w="1233170" h="448309">
                  <a:moveTo>
                    <a:pt x="891476" y="0"/>
                  </a:moveTo>
                  <a:lnTo>
                    <a:pt x="858596" y="0"/>
                  </a:lnTo>
                  <a:lnTo>
                    <a:pt x="858596" y="355346"/>
                  </a:lnTo>
                  <a:lnTo>
                    <a:pt x="891476" y="355346"/>
                  </a:lnTo>
                  <a:lnTo>
                    <a:pt x="891476" y="0"/>
                  </a:lnTo>
                  <a:close/>
                </a:path>
                <a:path w="1233170" h="448309">
                  <a:moveTo>
                    <a:pt x="914857" y="399313"/>
                  </a:moveTo>
                  <a:lnTo>
                    <a:pt x="914184" y="391782"/>
                  </a:lnTo>
                  <a:lnTo>
                    <a:pt x="911479" y="379818"/>
                  </a:lnTo>
                  <a:lnTo>
                    <a:pt x="910450" y="377647"/>
                  </a:lnTo>
                  <a:lnTo>
                    <a:pt x="909497" y="375615"/>
                  </a:lnTo>
                  <a:lnTo>
                    <a:pt x="906868" y="373138"/>
                  </a:lnTo>
                  <a:lnTo>
                    <a:pt x="905357" y="371665"/>
                  </a:lnTo>
                  <a:lnTo>
                    <a:pt x="903795" y="370903"/>
                  </a:lnTo>
                  <a:lnTo>
                    <a:pt x="903795" y="416953"/>
                  </a:lnTo>
                  <a:lnTo>
                    <a:pt x="903554" y="421982"/>
                  </a:lnTo>
                  <a:lnTo>
                    <a:pt x="896480" y="437718"/>
                  </a:lnTo>
                  <a:lnTo>
                    <a:pt x="894854" y="438150"/>
                  </a:lnTo>
                  <a:lnTo>
                    <a:pt x="892365" y="438365"/>
                  </a:lnTo>
                  <a:lnTo>
                    <a:pt x="884732" y="438365"/>
                  </a:lnTo>
                  <a:lnTo>
                    <a:pt x="881849" y="438035"/>
                  </a:lnTo>
                  <a:lnTo>
                    <a:pt x="878751" y="436702"/>
                  </a:lnTo>
                  <a:lnTo>
                    <a:pt x="877620" y="435483"/>
                  </a:lnTo>
                  <a:lnTo>
                    <a:pt x="876922" y="433705"/>
                  </a:lnTo>
                  <a:lnTo>
                    <a:pt x="876007" y="431622"/>
                  </a:lnTo>
                  <a:lnTo>
                    <a:pt x="875322" y="428447"/>
                  </a:lnTo>
                  <a:lnTo>
                    <a:pt x="874445" y="419836"/>
                  </a:lnTo>
                  <a:lnTo>
                    <a:pt x="874318" y="416953"/>
                  </a:lnTo>
                  <a:lnTo>
                    <a:pt x="874306" y="399313"/>
                  </a:lnTo>
                  <a:lnTo>
                    <a:pt x="874496" y="395300"/>
                  </a:lnTo>
                  <a:lnTo>
                    <a:pt x="885342" y="377647"/>
                  </a:lnTo>
                  <a:lnTo>
                    <a:pt x="892708" y="377647"/>
                  </a:lnTo>
                  <a:lnTo>
                    <a:pt x="903795" y="416953"/>
                  </a:lnTo>
                  <a:lnTo>
                    <a:pt x="903795" y="370903"/>
                  </a:lnTo>
                  <a:lnTo>
                    <a:pt x="903084" y="370547"/>
                  </a:lnTo>
                  <a:lnTo>
                    <a:pt x="897140" y="369087"/>
                  </a:lnTo>
                  <a:lnTo>
                    <a:pt x="893432" y="368719"/>
                  </a:lnTo>
                  <a:lnTo>
                    <a:pt x="883958" y="368719"/>
                  </a:lnTo>
                  <a:lnTo>
                    <a:pt x="863244" y="416953"/>
                  </a:lnTo>
                  <a:lnTo>
                    <a:pt x="863790" y="423608"/>
                  </a:lnTo>
                  <a:lnTo>
                    <a:pt x="883958" y="447789"/>
                  </a:lnTo>
                  <a:lnTo>
                    <a:pt x="894029" y="447789"/>
                  </a:lnTo>
                  <a:lnTo>
                    <a:pt x="910640" y="438365"/>
                  </a:lnTo>
                  <a:lnTo>
                    <a:pt x="911987" y="435089"/>
                  </a:lnTo>
                  <a:lnTo>
                    <a:pt x="913117" y="429552"/>
                  </a:lnTo>
                  <a:lnTo>
                    <a:pt x="914285" y="424014"/>
                  </a:lnTo>
                  <a:lnTo>
                    <a:pt x="914857" y="416953"/>
                  </a:lnTo>
                  <a:lnTo>
                    <a:pt x="914857" y="399313"/>
                  </a:lnTo>
                  <a:close/>
                </a:path>
                <a:path w="1233170" h="448309">
                  <a:moveTo>
                    <a:pt x="928027" y="0"/>
                  </a:moveTo>
                  <a:lnTo>
                    <a:pt x="918883" y="0"/>
                  </a:lnTo>
                  <a:lnTo>
                    <a:pt x="918883" y="355333"/>
                  </a:lnTo>
                  <a:lnTo>
                    <a:pt x="928027" y="355333"/>
                  </a:lnTo>
                  <a:lnTo>
                    <a:pt x="928027" y="0"/>
                  </a:lnTo>
                  <a:close/>
                </a:path>
                <a:path w="1233170" h="448309">
                  <a:moveTo>
                    <a:pt x="977341" y="0"/>
                  </a:moveTo>
                  <a:lnTo>
                    <a:pt x="943533" y="0"/>
                  </a:lnTo>
                  <a:lnTo>
                    <a:pt x="943533" y="355346"/>
                  </a:lnTo>
                  <a:lnTo>
                    <a:pt x="977341" y="355346"/>
                  </a:lnTo>
                  <a:lnTo>
                    <a:pt x="977341" y="0"/>
                  </a:lnTo>
                  <a:close/>
                </a:path>
                <a:path w="1233170" h="448309">
                  <a:moveTo>
                    <a:pt x="999934" y="386930"/>
                  </a:moveTo>
                  <a:lnTo>
                    <a:pt x="997610" y="380504"/>
                  </a:lnTo>
                  <a:lnTo>
                    <a:pt x="994918" y="377774"/>
                  </a:lnTo>
                  <a:lnTo>
                    <a:pt x="988923" y="371741"/>
                  </a:lnTo>
                  <a:lnTo>
                    <a:pt x="988923" y="388645"/>
                  </a:lnTo>
                  <a:lnTo>
                    <a:pt x="988923" y="398081"/>
                  </a:lnTo>
                  <a:lnTo>
                    <a:pt x="987577" y="401853"/>
                  </a:lnTo>
                  <a:lnTo>
                    <a:pt x="982192" y="407568"/>
                  </a:lnTo>
                  <a:lnTo>
                    <a:pt x="978598" y="408990"/>
                  </a:lnTo>
                  <a:lnTo>
                    <a:pt x="969556" y="408990"/>
                  </a:lnTo>
                  <a:lnTo>
                    <a:pt x="965936" y="407619"/>
                  </a:lnTo>
                  <a:lnTo>
                    <a:pt x="960628" y="402158"/>
                  </a:lnTo>
                  <a:lnTo>
                    <a:pt x="959307" y="398462"/>
                  </a:lnTo>
                  <a:lnTo>
                    <a:pt x="959332" y="388645"/>
                  </a:lnTo>
                  <a:lnTo>
                    <a:pt x="960615" y="384797"/>
                  </a:lnTo>
                  <a:lnTo>
                    <a:pt x="965784" y="379183"/>
                  </a:lnTo>
                  <a:lnTo>
                    <a:pt x="969429" y="377774"/>
                  </a:lnTo>
                  <a:lnTo>
                    <a:pt x="978560" y="377774"/>
                  </a:lnTo>
                  <a:lnTo>
                    <a:pt x="982154" y="379209"/>
                  </a:lnTo>
                  <a:lnTo>
                    <a:pt x="984859" y="382066"/>
                  </a:lnTo>
                  <a:lnTo>
                    <a:pt x="987577" y="384886"/>
                  </a:lnTo>
                  <a:lnTo>
                    <a:pt x="988923" y="388645"/>
                  </a:lnTo>
                  <a:lnTo>
                    <a:pt x="988923" y="371741"/>
                  </a:lnTo>
                  <a:lnTo>
                    <a:pt x="988275" y="371081"/>
                  </a:lnTo>
                  <a:lnTo>
                    <a:pt x="981925" y="368719"/>
                  </a:lnTo>
                  <a:lnTo>
                    <a:pt x="966114" y="368719"/>
                  </a:lnTo>
                  <a:lnTo>
                    <a:pt x="959929" y="371030"/>
                  </a:lnTo>
                  <a:lnTo>
                    <a:pt x="950595" y="380225"/>
                  </a:lnTo>
                  <a:lnTo>
                    <a:pt x="948283" y="386334"/>
                  </a:lnTo>
                  <a:lnTo>
                    <a:pt x="948283" y="401091"/>
                  </a:lnTo>
                  <a:lnTo>
                    <a:pt x="950531" y="406971"/>
                  </a:lnTo>
                  <a:lnTo>
                    <a:pt x="955040" y="411530"/>
                  </a:lnTo>
                  <a:lnTo>
                    <a:pt x="959535" y="416128"/>
                  </a:lnTo>
                  <a:lnTo>
                    <a:pt x="965263" y="418414"/>
                  </a:lnTo>
                  <a:lnTo>
                    <a:pt x="973836" y="418414"/>
                  </a:lnTo>
                  <a:lnTo>
                    <a:pt x="975461" y="418261"/>
                  </a:lnTo>
                  <a:lnTo>
                    <a:pt x="978573" y="417614"/>
                  </a:lnTo>
                  <a:lnTo>
                    <a:pt x="980097" y="417131"/>
                  </a:lnTo>
                  <a:lnTo>
                    <a:pt x="981557" y="416458"/>
                  </a:lnTo>
                  <a:lnTo>
                    <a:pt x="978458" y="420941"/>
                  </a:lnTo>
                  <a:lnTo>
                    <a:pt x="974737" y="425665"/>
                  </a:lnTo>
                  <a:lnTo>
                    <a:pt x="966089" y="435622"/>
                  </a:lnTo>
                  <a:lnTo>
                    <a:pt x="961047" y="440956"/>
                  </a:lnTo>
                  <a:lnTo>
                    <a:pt x="955268" y="446684"/>
                  </a:lnTo>
                  <a:lnTo>
                    <a:pt x="969822" y="446684"/>
                  </a:lnTo>
                  <a:lnTo>
                    <a:pt x="993749" y="416458"/>
                  </a:lnTo>
                  <a:lnTo>
                    <a:pt x="997559" y="409905"/>
                  </a:lnTo>
                  <a:lnTo>
                    <a:pt x="997839" y="408990"/>
                  </a:lnTo>
                  <a:lnTo>
                    <a:pt x="999934" y="402234"/>
                  </a:lnTo>
                  <a:lnTo>
                    <a:pt x="999934" y="386930"/>
                  </a:lnTo>
                  <a:close/>
                </a:path>
                <a:path w="1233170" h="448309">
                  <a:moveTo>
                    <a:pt x="1001090" y="0"/>
                  </a:moveTo>
                  <a:lnTo>
                    <a:pt x="991958" y="0"/>
                  </a:lnTo>
                  <a:lnTo>
                    <a:pt x="991958" y="355333"/>
                  </a:lnTo>
                  <a:lnTo>
                    <a:pt x="1001090" y="355333"/>
                  </a:lnTo>
                  <a:lnTo>
                    <a:pt x="1001090" y="0"/>
                  </a:lnTo>
                  <a:close/>
                </a:path>
                <a:path w="1233170" h="448309">
                  <a:moveTo>
                    <a:pt x="1050429" y="0"/>
                  </a:moveTo>
                  <a:lnTo>
                    <a:pt x="1028496" y="0"/>
                  </a:lnTo>
                  <a:lnTo>
                    <a:pt x="1028496" y="355346"/>
                  </a:lnTo>
                  <a:lnTo>
                    <a:pt x="1050429" y="355346"/>
                  </a:lnTo>
                  <a:lnTo>
                    <a:pt x="1050429" y="0"/>
                  </a:lnTo>
                  <a:close/>
                </a:path>
                <a:path w="1233170" h="448309">
                  <a:moveTo>
                    <a:pt x="1082306" y="383336"/>
                  </a:moveTo>
                  <a:lnTo>
                    <a:pt x="1080084" y="378180"/>
                  </a:lnTo>
                  <a:lnTo>
                    <a:pt x="1071219" y="370624"/>
                  </a:lnTo>
                  <a:lnTo>
                    <a:pt x="1065149" y="368719"/>
                  </a:lnTo>
                  <a:lnTo>
                    <a:pt x="1053553" y="368719"/>
                  </a:lnTo>
                  <a:lnTo>
                    <a:pt x="1049909" y="369163"/>
                  </a:lnTo>
                  <a:lnTo>
                    <a:pt x="1043190" y="371005"/>
                  </a:lnTo>
                  <a:lnTo>
                    <a:pt x="1039990" y="372389"/>
                  </a:lnTo>
                  <a:lnTo>
                    <a:pt x="1037018" y="374256"/>
                  </a:lnTo>
                  <a:lnTo>
                    <a:pt x="1037018" y="386219"/>
                  </a:lnTo>
                  <a:lnTo>
                    <a:pt x="1041527" y="383235"/>
                  </a:lnTo>
                  <a:lnTo>
                    <a:pt x="1045476" y="381025"/>
                  </a:lnTo>
                  <a:lnTo>
                    <a:pt x="1052195" y="378218"/>
                  </a:lnTo>
                  <a:lnTo>
                    <a:pt x="1055243" y="377532"/>
                  </a:lnTo>
                  <a:lnTo>
                    <a:pt x="1061707" y="377532"/>
                  </a:lnTo>
                  <a:lnTo>
                    <a:pt x="1064806" y="378587"/>
                  </a:lnTo>
                  <a:lnTo>
                    <a:pt x="1069708" y="382816"/>
                  </a:lnTo>
                  <a:lnTo>
                    <a:pt x="1070927" y="385432"/>
                  </a:lnTo>
                  <a:lnTo>
                    <a:pt x="1070927" y="391325"/>
                  </a:lnTo>
                  <a:lnTo>
                    <a:pt x="1070127" y="393852"/>
                  </a:lnTo>
                  <a:lnTo>
                    <a:pt x="1066990" y="398360"/>
                  </a:lnTo>
                  <a:lnTo>
                    <a:pt x="1064120" y="400888"/>
                  </a:lnTo>
                  <a:lnTo>
                    <a:pt x="1051179" y="409575"/>
                  </a:lnTo>
                  <a:lnTo>
                    <a:pt x="1045451" y="413486"/>
                  </a:lnTo>
                  <a:lnTo>
                    <a:pt x="1041387" y="417804"/>
                  </a:lnTo>
                  <a:lnTo>
                    <a:pt x="1036662" y="427240"/>
                  </a:lnTo>
                  <a:lnTo>
                    <a:pt x="1035507" y="433578"/>
                  </a:lnTo>
                  <a:lnTo>
                    <a:pt x="1035507" y="441553"/>
                  </a:lnTo>
                  <a:lnTo>
                    <a:pt x="1035672" y="446074"/>
                  </a:lnTo>
                  <a:lnTo>
                    <a:pt x="1081087" y="446074"/>
                  </a:lnTo>
                  <a:lnTo>
                    <a:pt x="1081087" y="436778"/>
                  </a:lnTo>
                  <a:lnTo>
                    <a:pt x="1047191" y="436778"/>
                  </a:lnTo>
                  <a:lnTo>
                    <a:pt x="1047191" y="431038"/>
                  </a:lnTo>
                  <a:lnTo>
                    <a:pt x="1048105" y="427875"/>
                  </a:lnTo>
                  <a:lnTo>
                    <a:pt x="1051814" y="422440"/>
                  </a:lnTo>
                  <a:lnTo>
                    <a:pt x="1055255" y="419417"/>
                  </a:lnTo>
                  <a:lnTo>
                    <a:pt x="1072680" y="407962"/>
                  </a:lnTo>
                  <a:lnTo>
                    <a:pt x="1076502" y="404545"/>
                  </a:lnTo>
                  <a:lnTo>
                    <a:pt x="1081138" y="397764"/>
                  </a:lnTo>
                  <a:lnTo>
                    <a:pt x="1082306" y="393992"/>
                  </a:lnTo>
                  <a:lnTo>
                    <a:pt x="1082306" y="383336"/>
                  </a:lnTo>
                  <a:close/>
                </a:path>
                <a:path w="1233170" h="448309">
                  <a:moveTo>
                    <a:pt x="1086967" y="0"/>
                  </a:moveTo>
                  <a:lnTo>
                    <a:pt x="1065034" y="0"/>
                  </a:lnTo>
                  <a:lnTo>
                    <a:pt x="1065034" y="355346"/>
                  </a:lnTo>
                  <a:lnTo>
                    <a:pt x="1086967" y="355346"/>
                  </a:lnTo>
                  <a:lnTo>
                    <a:pt x="1086967" y="0"/>
                  </a:lnTo>
                  <a:close/>
                </a:path>
                <a:path w="1233170" h="448309">
                  <a:moveTo>
                    <a:pt x="1135354" y="0"/>
                  </a:moveTo>
                  <a:lnTo>
                    <a:pt x="1114361" y="0"/>
                  </a:lnTo>
                  <a:lnTo>
                    <a:pt x="1114361" y="355346"/>
                  </a:lnTo>
                  <a:lnTo>
                    <a:pt x="1135354" y="355346"/>
                  </a:lnTo>
                  <a:lnTo>
                    <a:pt x="1135354" y="0"/>
                  </a:lnTo>
                  <a:close/>
                </a:path>
                <a:path w="1233170" h="448309">
                  <a:moveTo>
                    <a:pt x="1168184" y="383336"/>
                  </a:moveTo>
                  <a:lnTo>
                    <a:pt x="1165948" y="378180"/>
                  </a:lnTo>
                  <a:lnTo>
                    <a:pt x="1157084" y="370624"/>
                  </a:lnTo>
                  <a:lnTo>
                    <a:pt x="1151013" y="368719"/>
                  </a:lnTo>
                  <a:lnTo>
                    <a:pt x="1139418" y="368719"/>
                  </a:lnTo>
                  <a:lnTo>
                    <a:pt x="1135786" y="369163"/>
                  </a:lnTo>
                  <a:lnTo>
                    <a:pt x="1129042" y="371005"/>
                  </a:lnTo>
                  <a:lnTo>
                    <a:pt x="1125867" y="372389"/>
                  </a:lnTo>
                  <a:lnTo>
                    <a:pt x="1122895" y="374256"/>
                  </a:lnTo>
                  <a:lnTo>
                    <a:pt x="1122895" y="386219"/>
                  </a:lnTo>
                  <a:lnTo>
                    <a:pt x="1127404" y="383235"/>
                  </a:lnTo>
                  <a:lnTo>
                    <a:pt x="1131341" y="381025"/>
                  </a:lnTo>
                  <a:lnTo>
                    <a:pt x="1138072" y="378218"/>
                  </a:lnTo>
                  <a:lnTo>
                    <a:pt x="1141107" y="377532"/>
                  </a:lnTo>
                  <a:lnTo>
                    <a:pt x="1147572" y="377532"/>
                  </a:lnTo>
                  <a:lnTo>
                    <a:pt x="1150670" y="378587"/>
                  </a:lnTo>
                  <a:lnTo>
                    <a:pt x="1155573" y="382816"/>
                  </a:lnTo>
                  <a:lnTo>
                    <a:pt x="1156804" y="385432"/>
                  </a:lnTo>
                  <a:lnTo>
                    <a:pt x="1156804" y="391325"/>
                  </a:lnTo>
                  <a:lnTo>
                    <a:pt x="1156004" y="393852"/>
                  </a:lnTo>
                  <a:lnTo>
                    <a:pt x="1152855" y="398360"/>
                  </a:lnTo>
                  <a:lnTo>
                    <a:pt x="1149985" y="400888"/>
                  </a:lnTo>
                  <a:lnTo>
                    <a:pt x="1137056" y="409575"/>
                  </a:lnTo>
                  <a:lnTo>
                    <a:pt x="1131328" y="413486"/>
                  </a:lnTo>
                  <a:lnTo>
                    <a:pt x="1127264" y="417804"/>
                  </a:lnTo>
                  <a:lnTo>
                    <a:pt x="1122540" y="427240"/>
                  </a:lnTo>
                  <a:lnTo>
                    <a:pt x="1121359" y="433578"/>
                  </a:lnTo>
                  <a:lnTo>
                    <a:pt x="1121359" y="441553"/>
                  </a:lnTo>
                  <a:lnTo>
                    <a:pt x="1121549" y="446074"/>
                  </a:lnTo>
                  <a:lnTo>
                    <a:pt x="1166952" y="446074"/>
                  </a:lnTo>
                  <a:lnTo>
                    <a:pt x="1166952" y="436778"/>
                  </a:lnTo>
                  <a:lnTo>
                    <a:pt x="1133055" y="436778"/>
                  </a:lnTo>
                  <a:lnTo>
                    <a:pt x="1133055" y="431038"/>
                  </a:lnTo>
                  <a:lnTo>
                    <a:pt x="1133983" y="427875"/>
                  </a:lnTo>
                  <a:lnTo>
                    <a:pt x="1137678" y="422440"/>
                  </a:lnTo>
                  <a:lnTo>
                    <a:pt x="1141120" y="419417"/>
                  </a:lnTo>
                  <a:lnTo>
                    <a:pt x="1158544" y="407962"/>
                  </a:lnTo>
                  <a:lnTo>
                    <a:pt x="1162367" y="404545"/>
                  </a:lnTo>
                  <a:lnTo>
                    <a:pt x="1167015" y="397764"/>
                  </a:lnTo>
                  <a:lnTo>
                    <a:pt x="1168184" y="393992"/>
                  </a:lnTo>
                  <a:lnTo>
                    <a:pt x="1168184" y="383336"/>
                  </a:lnTo>
                  <a:close/>
                </a:path>
                <a:path w="1233170" h="448309">
                  <a:moveTo>
                    <a:pt x="1171905" y="0"/>
                  </a:moveTo>
                  <a:lnTo>
                    <a:pt x="1150899" y="0"/>
                  </a:lnTo>
                  <a:lnTo>
                    <a:pt x="1150899" y="355346"/>
                  </a:lnTo>
                  <a:lnTo>
                    <a:pt x="1171905" y="355346"/>
                  </a:lnTo>
                  <a:lnTo>
                    <a:pt x="1171905" y="0"/>
                  </a:lnTo>
                  <a:close/>
                </a:path>
                <a:path w="1233170" h="448309">
                  <a:moveTo>
                    <a:pt x="1208443" y="0"/>
                  </a:moveTo>
                  <a:lnTo>
                    <a:pt x="1199299" y="0"/>
                  </a:lnTo>
                  <a:lnTo>
                    <a:pt x="1199299" y="429323"/>
                  </a:lnTo>
                  <a:lnTo>
                    <a:pt x="1208443" y="429323"/>
                  </a:lnTo>
                  <a:lnTo>
                    <a:pt x="1208443" y="0"/>
                  </a:lnTo>
                  <a:close/>
                </a:path>
                <a:path w="1233170" h="448309">
                  <a:moveTo>
                    <a:pt x="1233106" y="0"/>
                  </a:moveTo>
                  <a:lnTo>
                    <a:pt x="1223987" y="0"/>
                  </a:lnTo>
                  <a:lnTo>
                    <a:pt x="1223987" y="429323"/>
                  </a:lnTo>
                  <a:lnTo>
                    <a:pt x="1233106" y="429323"/>
                  </a:lnTo>
                  <a:lnTo>
                    <a:pt x="123310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/>
          <p:nvPr/>
        </p:nvSpPr>
        <p:spPr>
          <a:xfrm>
            <a:off x="2009185" y="8448967"/>
            <a:ext cx="1738630" cy="1902460"/>
          </a:xfrm>
          <a:custGeom>
            <a:avLst/>
            <a:gdLst/>
            <a:ahLst/>
            <a:cxnLst/>
            <a:rect l="l" t="t" r="r" b="b"/>
            <a:pathLst>
              <a:path w="1738629" h="190245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0235"/>
                </a:lnTo>
                <a:lnTo>
                  <a:pt x="1124" y="1871865"/>
                </a:lnTo>
                <a:lnTo>
                  <a:pt x="8999" y="1893242"/>
                </a:lnTo>
                <a:lnTo>
                  <a:pt x="30373" y="1901118"/>
                </a:lnTo>
                <a:lnTo>
                  <a:pt x="71996" y="1902244"/>
                </a:lnTo>
                <a:lnTo>
                  <a:pt x="1666595" y="1902244"/>
                </a:lnTo>
                <a:lnTo>
                  <a:pt x="1708218" y="1901118"/>
                </a:lnTo>
                <a:lnTo>
                  <a:pt x="1729592" y="1893242"/>
                </a:lnTo>
                <a:lnTo>
                  <a:pt x="1737466" y="1871865"/>
                </a:lnTo>
                <a:lnTo>
                  <a:pt x="1738591" y="1830235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2283051" y="8485240"/>
            <a:ext cx="1191260" cy="381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41300" marR="5080" indent="-228600">
              <a:lnSpc>
                <a:spcPct val="1167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100%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PEAR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PRUNE  </a:t>
            </a:r>
            <a:r>
              <a:rPr sz="1000" b="1" spc="-55" dirty="0">
                <a:latin typeface="Trebuchet MS"/>
                <a:cs typeface="Trebuchet MS"/>
              </a:rPr>
              <a:t>JUICE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BLEND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47" name="object 4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679966" y="7465695"/>
            <a:ext cx="424929" cy="935151"/>
          </a:xfrm>
          <a:prstGeom prst="rect">
            <a:avLst/>
          </a:prstGeom>
        </p:spPr>
      </p:pic>
      <p:graphicFrame>
        <p:nvGraphicFramePr>
          <p:cNvPr id="48" name="object 48"/>
          <p:cNvGraphicFramePr>
            <a:graphicFrameLocks noGrp="1"/>
          </p:cNvGraphicFramePr>
          <p:nvPr/>
        </p:nvGraphicFramePr>
        <p:xfrm>
          <a:off x="2116006" y="9465677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90" dirty="0">
                          <a:latin typeface="Trebuchet MS"/>
                          <a:cs typeface="Trebuchet MS"/>
                        </a:rPr>
                        <a:t>SQ-PP1-T200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200ml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6005118001011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16005118001018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49" name="object 49"/>
          <p:cNvGrpSpPr/>
          <p:nvPr/>
        </p:nvGrpSpPr>
        <p:grpSpPr>
          <a:xfrm>
            <a:off x="2150033" y="8943543"/>
            <a:ext cx="1370330" cy="513715"/>
            <a:chOff x="2150033" y="8943543"/>
            <a:chExt cx="1370330" cy="513715"/>
          </a:xfrm>
        </p:grpSpPr>
        <p:sp>
          <p:nvSpPr>
            <p:cNvPr id="50" name="object 50"/>
            <p:cNvSpPr/>
            <p:nvPr/>
          </p:nvSpPr>
          <p:spPr>
            <a:xfrm>
              <a:off x="2150033" y="8943543"/>
              <a:ext cx="1370330" cy="513715"/>
            </a:xfrm>
            <a:custGeom>
              <a:avLst/>
              <a:gdLst/>
              <a:ahLst/>
              <a:cxnLst/>
              <a:rect l="l" t="t" r="r" b="b"/>
              <a:pathLst>
                <a:path w="1370329" h="513715">
                  <a:moveTo>
                    <a:pt x="1370177" y="0"/>
                  </a:moveTo>
                  <a:lnTo>
                    <a:pt x="0" y="0"/>
                  </a:lnTo>
                  <a:lnTo>
                    <a:pt x="0" y="513372"/>
                  </a:lnTo>
                  <a:lnTo>
                    <a:pt x="1370177" y="513372"/>
                  </a:lnTo>
                  <a:lnTo>
                    <a:pt x="13701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177478" y="8955417"/>
              <a:ext cx="1233170" cy="448309"/>
            </a:xfrm>
            <a:custGeom>
              <a:avLst/>
              <a:gdLst/>
              <a:ahLst/>
              <a:cxnLst/>
              <a:rect l="l" t="t" r="r" b="b"/>
              <a:pathLst>
                <a:path w="1233170" h="448309">
                  <a:moveTo>
                    <a:pt x="51663" y="414845"/>
                  </a:moveTo>
                  <a:lnTo>
                    <a:pt x="49390" y="409054"/>
                  </a:lnTo>
                  <a:lnTo>
                    <a:pt x="47180" y="406781"/>
                  </a:lnTo>
                  <a:lnTo>
                    <a:pt x="40652" y="400100"/>
                  </a:lnTo>
                  <a:lnTo>
                    <a:pt x="40652" y="417283"/>
                  </a:lnTo>
                  <a:lnTo>
                    <a:pt x="40614" y="427088"/>
                  </a:lnTo>
                  <a:lnTo>
                    <a:pt x="39357" y="430885"/>
                  </a:lnTo>
                  <a:lnTo>
                    <a:pt x="34226" y="436575"/>
                  </a:lnTo>
                  <a:lnTo>
                    <a:pt x="30645" y="437997"/>
                  </a:lnTo>
                  <a:lnTo>
                    <a:pt x="21475" y="437997"/>
                  </a:lnTo>
                  <a:lnTo>
                    <a:pt x="17805" y="436575"/>
                  </a:lnTo>
                  <a:lnTo>
                    <a:pt x="12369" y="430885"/>
                  </a:lnTo>
                  <a:lnTo>
                    <a:pt x="11036" y="427088"/>
                  </a:lnTo>
                  <a:lnTo>
                    <a:pt x="11150" y="417283"/>
                  </a:lnTo>
                  <a:lnTo>
                    <a:pt x="12369" y="413842"/>
                  </a:lnTo>
                  <a:lnTo>
                    <a:pt x="17716" y="408190"/>
                  </a:lnTo>
                  <a:lnTo>
                    <a:pt x="21297" y="406781"/>
                  </a:lnTo>
                  <a:lnTo>
                    <a:pt x="30429" y="406781"/>
                  </a:lnTo>
                  <a:lnTo>
                    <a:pt x="34048" y="408152"/>
                  </a:lnTo>
                  <a:lnTo>
                    <a:pt x="36677" y="410857"/>
                  </a:lnTo>
                  <a:lnTo>
                    <a:pt x="39306" y="413600"/>
                  </a:lnTo>
                  <a:lnTo>
                    <a:pt x="40652" y="417283"/>
                  </a:lnTo>
                  <a:lnTo>
                    <a:pt x="40652" y="400100"/>
                  </a:lnTo>
                  <a:lnTo>
                    <a:pt x="40347" y="399783"/>
                  </a:lnTo>
                  <a:lnTo>
                    <a:pt x="39103" y="399275"/>
                  </a:lnTo>
                  <a:lnTo>
                    <a:pt x="34683" y="397484"/>
                  </a:lnTo>
                  <a:lnTo>
                    <a:pt x="26238" y="397484"/>
                  </a:lnTo>
                  <a:lnTo>
                    <a:pt x="24625" y="397624"/>
                  </a:lnTo>
                  <a:lnTo>
                    <a:pt x="21450" y="398233"/>
                  </a:lnTo>
                  <a:lnTo>
                    <a:pt x="19900" y="398678"/>
                  </a:lnTo>
                  <a:lnTo>
                    <a:pt x="18389" y="399275"/>
                  </a:lnTo>
                  <a:lnTo>
                    <a:pt x="22733" y="393103"/>
                  </a:lnTo>
                  <a:lnTo>
                    <a:pt x="27025" y="387604"/>
                  </a:lnTo>
                  <a:lnTo>
                    <a:pt x="35560" y="377964"/>
                  </a:lnTo>
                  <a:lnTo>
                    <a:pt x="40081" y="373468"/>
                  </a:lnTo>
                  <a:lnTo>
                    <a:pt x="44805" y="369328"/>
                  </a:lnTo>
                  <a:lnTo>
                    <a:pt x="30822" y="369328"/>
                  </a:lnTo>
                  <a:lnTo>
                    <a:pt x="2501" y="405041"/>
                  </a:lnTo>
                  <a:lnTo>
                    <a:pt x="0" y="413067"/>
                  </a:lnTo>
                  <a:lnTo>
                    <a:pt x="0" y="428879"/>
                  </a:lnTo>
                  <a:lnTo>
                    <a:pt x="2374" y="435381"/>
                  </a:lnTo>
                  <a:lnTo>
                    <a:pt x="11849" y="445122"/>
                  </a:lnTo>
                  <a:lnTo>
                    <a:pt x="18173" y="447548"/>
                  </a:lnTo>
                  <a:lnTo>
                    <a:pt x="33667" y="447548"/>
                  </a:lnTo>
                  <a:lnTo>
                    <a:pt x="51663" y="429450"/>
                  </a:lnTo>
                  <a:lnTo>
                    <a:pt x="51663" y="414845"/>
                  </a:lnTo>
                  <a:close/>
                </a:path>
                <a:path w="1233170" h="448309">
                  <a:moveTo>
                    <a:pt x="88569" y="0"/>
                  </a:moveTo>
                  <a:lnTo>
                    <a:pt x="78511" y="0"/>
                  </a:lnTo>
                  <a:lnTo>
                    <a:pt x="78511" y="429323"/>
                  </a:lnTo>
                  <a:lnTo>
                    <a:pt x="88569" y="429323"/>
                  </a:lnTo>
                  <a:lnTo>
                    <a:pt x="88569" y="0"/>
                  </a:lnTo>
                  <a:close/>
                </a:path>
                <a:path w="1233170" h="448309">
                  <a:moveTo>
                    <a:pt x="112318" y="0"/>
                  </a:moveTo>
                  <a:lnTo>
                    <a:pt x="103187" y="0"/>
                  </a:lnTo>
                  <a:lnTo>
                    <a:pt x="103187" y="429323"/>
                  </a:lnTo>
                  <a:lnTo>
                    <a:pt x="112318" y="429323"/>
                  </a:lnTo>
                  <a:lnTo>
                    <a:pt x="112318" y="0"/>
                  </a:lnTo>
                  <a:close/>
                </a:path>
                <a:path w="1233170" h="448309">
                  <a:moveTo>
                    <a:pt x="173520" y="0"/>
                  </a:moveTo>
                  <a:lnTo>
                    <a:pt x="151587" y="0"/>
                  </a:lnTo>
                  <a:lnTo>
                    <a:pt x="151587" y="355333"/>
                  </a:lnTo>
                  <a:lnTo>
                    <a:pt x="173520" y="355333"/>
                  </a:lnTo>
                  <a:lnTo>
                    <a:pt x="173520" y="0"/>
                  </a:lnTo>
                  <a:close/>
                </a:path>
                <a:path w="1233170" h="448309">
                  <a:moveTo>
                    <a:pt x="184124" y="399313"/>
                  </a:moveTo>
                  <a:lnTo>
                    <a:pt x="176110" y="373138"/>
                  </a:lnTo>
                  <a:lnTo>
                    <a:pt x="174599" y="371678"/>
                  </a:lnTo>
                  <a:lnTo>
                    <a:pt x="173037" y="370903"/>
                  </a:lnTo>
                  <a:lnTo>
                    <a:pt x="173037" y="416953"/>
                  </a:lnTo>
                  <a:lnTo>
                    <a:pt x="172783" y="421982"/>
                  </a:lnTo>
                  <a:lnTo>
                    <a:pt x="165735" y="437718"/>
                  </a:lnTo>
                  <a:lnTo>
                    <a:pt x="164109" y="438150"/>
                  </a:lnTo>
                  <a:lnTo>
                    <a:pt x="161620" y="438353"/>
                  </a:lnTo>
                  <a:lnTo>
                    <a:pt x="153987" y="438353"/>
                  </a:lnTo>
                  <a:lnTo>
                    <a:pt x="146177" y="433705"/>
                  </a:lnTo>
                  <a:lnTo>
                    <a:pt x="145262" y="431634"/>
                  </a:lnTo>
                  <a:lnTo>
                    <a:pt x="144589" y="428447"/>
                  </a:lnTo>
                  <a:lnTo>
                    <a:pt x="143700" y="419836"/>
                  </a:lnTo>
                  <a:lnTo>
                    <a:pt x="143573" y="416953"/>
                  </a:lnTo>
                  <a:lnTo>
                    <a:pt x="143560" y="399313"/>
                  </a:lnTo>
                  <a:lnTo>
                    <a:pt x="143738" y="395312"/>
                  </a:lnTo>
                  <a:lnTo>
                    <a:pt x="154597" y="377647"/>
                  </a:lnTo>
                  <a:lnTo>
                    <a:pt x="161963" y="377647"/>
                  </a:lnTo>
                  <a:lnTo>
                    <a:pt x="173037" y="416953"/>
                  </a:lnTo>
                  <a:lnTo>
                    <a:pt x="173037" y="370903"/>
                  </a:lnTo>
                  <a:lnTo>
                    <a:pt x="172339" y="370547"/>
                  </a:lnTo>
                  <a:lnTo>
                    <a:pt x="166395" y="369087"/>
                  </a:lnTo>
                  <a:lnTo>
                    <a:pt x="162674" y="368719"/>
                  </a:lnTo>
                  <a:lnTo>
                    <a:pt x="153225" y="368719"/>
                  </a:lnTo>
                  <a:lnTo>
                    <a:pt x="132486" y="416953"/>
                  </a:lnTo>
                  <a:lnTo>
                    <a:pt x="133032" y="423608"/>
                  </a:lnTo>
                  <a:lnTo>
                    <a:pt x="153225" y="447776"/>
                  </a:lnTo>
                  <a:lnTo>
                    <a:pt x="163258" y="447776"/>
                  </a:lnTo>
                  <a:lnTo>
                    <a:pt x="179908" y="438353"/>
                  </a:lnTo>
                  <a:lnTo>
                    <a:pt x="181254" y="435089"/>
                  </a:lnTo>
                  <a:lnTo>
                    <a:pt x="183540" y="424014"/>
                  </a:lnTo>
                  <a:lnTo>
                    <a:pt x="184124" y="416953"/>
                  </a:lnTo>
                  <a:lnTo>
                    <a:pt x="184124" y="399313"/>
                  </a:lnTo>
                  <a:close/>
                </a:path>
                <a:path w="1233170" h="448309">
                  <a:moveTo>
                    <a:pt x="198183" y="12"/>
                  </a:moveTo>
                  <a:lnTo>
                    <a:pt x="189039" y="12"/>
                  </a:lnTo>
                  <a:lnTo>
                    <a:pt x="189039" y="355333"/>
                  </a:lnTo>
                  <a:lnTo>
                    <a:pt x="198183" y="355333"/>
                  </a:lnTo>
                  <a:lnTo>
                    <a:pt x="198183" y="12"/>
                  </a:lnTo>
                  <a:close/>
                </a:path>
                <a:path w="1233170" h="448309">
                  <a:moveTo>
                    <a:pt x="221932" y="12"/>
                  </a:moveTo>
                  <a:lnTo>
                    <a:pt x="212801" y="12"/>
                  </a:lnTo>
                  <a:lnTo>
                    <a:pt x="212801" y="355333"/>
                  </a:lnTo>
                  <a:lnTo>
                    <a:pt x="221932" y="355333"/>
                  </a:lnTo>
                  <a:lnTo>
                    <a:pt x="221932" y="12"/>
                  </a:lnTo>
                  <a:close/>
                </a:path>
                <a:path w="1233170" h="448309">
                  <a:moveTo>
                    <a:pt x="269062" y="399313"/>
                  </a:moveTo>
                  <a:lnTo>
                    <a:pt x="268389" y="391782"/>
                  </a:lnTo>
                  <a:lnTo>
                    <a:pt x="265684" y="379818"/>
                  </a:lnTo>
                  <a:lnTo>
                    <a:pt x="264655" y="377647"/>
                  </a:lnTo>
                  <a:lnTo>
                    <a:pt x="263690" y="375602"/>
                  </a:lnTo>
                  <a:lnTo>
                    <a:pt x="261061" y="373138"/>
                  </a:lnTo>
                  <a:lnTo>
                    <a:pt x="259549" y="371678"/>
                  </a:lnTo>
                  <a:lnTo>
                    <a:pt x="258000" y="370903"/>
                  </a:lnTo>
                  <a:lnTo>
                    <a:pt x="258000" y="416953"/>
                  </a:lnTo>
                  <a:lnTo>
                    <a:pt x="257746" y="421982"/>
                  </a:lnTo>
                  <a:lnTo>
                    <a:pt x="257136" y="426504"/>
                  </a:lnTo>
                  <a:lnTo>
                    <a:pt x="256501" y="431012"/>
                  </a:lnTo>
                  <a:lnTo>
                    <a:pt x="255562" y="434073"/>
                  </a:lnTo>
                  <a:lnTo>
                    <a:pt x="254266" y="435660"/>
                  </a:lnTo>
                  <a:lnTo>
                    <a:pt x="253530" y="436626"/>
                  </a:lnTo>
                  <a:lnTo>
                    <a:pt x="252310" y="437324"/>
                  </a:lnTo>
                  <a:lnTo>
                    <a:pt x="250685" y="437718"/>
                  </a:lnTo>
                  <a:lnTo>
                    <a:pt x="249059" y="438150"/>
                  </a:lnTo>
                  <a:lnTo>
                    <a:pt x="246570" y="438353"/>
                  </a:lnTo>
                  <a:lnTo>
                    <a:pt x="238937" y="438353"/>
                  </a:lnTo>
                  <a:lnTo>
                    <a:pt x="236042" y="438035"/>
                  </a:lnTo>
                  <a:lnTo>
                    <a:pt x="232956" y="436702"/>
                  </a:lnTo>
                  <a:lnTo>
                    <a:pt x="231838" y="435483"/>
                  </a:lnTo>
                  <a:lnTo>
                    <a:pt x="231127" y="433705"/>
                  </a:lnTo>
                  <a:lnTo>
                    <a:pt x="230212" y="431634"/>
                  </a:lnTo>
                  <a:lnTo>
                    <a:pt x="229539" y="428447"/>
                  </a:lnTo>
                  <a:lnTo>
                    <a:pt x="228650" y="419836"/>
                  </a:lnTo>
                  <a:lnTo>
                    <a:pt x="228523" y="416953"/>
                  </a:lnTo>
                  <a:lnTo>
                    <a:pt x="228511" y="399313"/>
                  </a:lnTo>
                  <a:lnTo>
                    <a:pt x="228714" y="395312"/>
                  </a:lnTo>
                  <a:lnTo>
                    <a:pt x="239547" y="377647"/>
                  </a:lnTo>
                  <a:lnTo>
                    <a:pt x="246900" y="377647"/>
                  </a:lnTo>
                  <a:lnTo>
                    <a:pt x="258000" y="416953"/>
                  </a:lnTo>
                  <a:lnTo>
                    <a:pt x="258000" y="370903"/>
                  </a:lnTo>
                  <a:lnTo>
                    <a:pt x="257289" y="370547"/>
                  </a:lnTo>
                  <a:lnTo>
                    <a:pt x="251345" y="369087"/>
                  </a:lnTo>
                  <a:lnTo>
                    <a:pt x="247624" y="368719"/>
                  </a:lnTo>
                  <a:lnTo>
                    <a:pt x="238163" y="368719"/>
                  </a:lnTo>
                  <a:lnTo>
                    <a:pt x="217436" y="416953"/>
                  </a:lnTo>
                  <a:lnTo>
                    <a:pt x="217982" y="423608"/>
                  </a:lnTo>
                  <a:lnTo>
                    <a:pt x="238163" y="447776"/>
                  </a:lnTo>
                  <a:lnTo>
                    <a:pt x="248221" y="447776"/>
                  </a:lnTo>
                  <a:lnTo>
                    <a:pt x="264858" y="438353"/>
                  </a:lnTo>
                  <a:lnTo>
                    <a:pt x="266192" y="435089"/>
                  </a:lnTo>
                  <a:lnTo>
                    <a:pt x="267322" y="429552"/>
                  </a:lnTo>
                  <a:lnTo>
                    <a:pt x="268490" y="424014"/>
                  </a:lnTo>
                  <a:lnTo>
                    <a:pt x="269062" y="416953"/>
                  </a:lnTo>
                  <a:lnTo>
                    <a:pt x="269062" y="399313"/>
                  </a:lnTo>
                  <a:close/>
                </a:path>
                <a:path w="1233170" h="448309">
                  <a:moveTo>
                    <a:pt x="283121" y="0"/>
                  </a:moveTo>
                  <a:lnTo>
                    <a:pt x="249339" y="0"/>
                  </a:lnTo>
                  <a:lnTo>
                    <a:pt x="249339" y="355333"/>
                  </a:lnTo>
                  <a:lnTo>
                    <a:pt x="283121" y="355333"/>
                  </a:lnTo>
                  <a:lnTo>
                    <a:pt x="283121" y="0"/>
                  </a:lnTo>
                  <a:close/>
                </a:path>
                <a:path w="1233170" h="448309">
                  <a:moveTo>
                    <a:pt x="331546" y="0"/>
                  </a:moveTo>
                  <a:lnTo>
                    <a:pt x="298665" y="0"/>
                  </a:lnTo>
                  <a:lnTo>
                    <a:pt x="298665" y="355333"/>
                  </a:lnTo>
                  <a:lnTo>
                    <a:pt x="331546" y="355333"/>
                  </a:lnTo>
                  <a:lnTo>
                    <a:pt x="331546" y="0"/>
                  </a:lnTo>
                  <a:close/>
                </a:path>
                <a:path w="1233170" h="448309">
                  <a:moveTo>
                    <a:pt x="350088" y="412318"/>
                  </a:moveTo>
                  <a:lnTo>
                    <a:pt x="347586" y="406374"/>
                  </a:lnTo>
                  <a:lnTo>
                    <a:pt x="337591" y="397205"/>
                  </a:lnTo>
                  <a:lnTo>
                    <a:pt x="331139" y="394919"/>
                  </a:lnTo>
                  <a:lnTo>
                    <a:pt x="318033" y="395046"/>
                  </a:lnTo>
                  <a:lnTo>
                    <a:pt x="318858" y="379133"/>
                  </a:lnTo>
                  <a:lnTo>
                    <a:pt x="347764" y="379133"/>
                  </a:lnTo>
                  <a:lnTo>
                    <a:pt x="347764" y="369951"/>
                  </a:lnTo>
                  <a:lnTo>
                    <a:pt x="309333" y="369951"/>
                  </a:lnTo>
                  <a:lnTo>
                    <a:pt x="306895" y="405193"/>
                  </a:lnTo>
                  <a:lnTo>
                    <a:pt x="316407" y="404177"/>
                  </a:lnTo>
                  <a:lnTo>
                    <a:pt x="325780" y="404101"/>
                  </a:lnTo>
                  <a:lnTo>
                    <a:pt x="330517" y="405422"/>
                  </a:lnTo>
                  <a:lnTo>
                    <a:pt x="337362" y="410768"/>
                  </a:lnTo>
                  <a:lnTo>
                    <a:pt x="339077" y="414401"/>
                  </a:lnTo>
                  <a:lnTo>
                    <a:pt x="339077" y="425069"/>
                  </a:lnTo>
                  <a:lnTo>
                    <a:pt x="336588" y="429755"/>
                  </a:lnTo>
                  <a:lnTo>
                    <a:pt x="326669" y="436448"/>
                  </a:lnTo>
                  <a:lnTo>
                    <a:pt x="319697" y="438124"/>
                  </a:lnTo>
                  <a:lnTo>
                    <a:pt x="310692" y="438124"/>
                  </a:lnTo>
                  <a:lnTo>
                    <a:pt x="306641" y="437997"/>
                  </a:lnTo>
                  <a:lnTo>
                    <a:pt x="306641" y="447548"/>
                  </a:lnTo>
                  <a:lnTo>
                    <a:pt x="309562" y="447548"/>
                  </a:lnTo>
                  <a:lnTo>
                    <a:pt x="318566" y="447078"/>
                  </a:lnTo>
                  <a:lnTo>
                    <a:pt x="350088" y="428320"/>
                  </a:lnTo>
                  <a:lnTo>
                    <a:pt x="350088" y="412318"/>
                  </a:lnTo>
                  <a:close/>
                </a:path>
                <a:path w="1233170" h="448309">
                  <a:moveTo>
                    <a:pt x="368084" y="12"/>
                  </a:moveTo>
                  <a:lnTo>
                    <a:pt x="358952" y="12"/>
                  </a:lnTo>
                  <a:lnTo>
                    <a:pt x="358952" y="355333"/>
                  </a:lnTo>
                  <a:lnTo>
                    <a:pt x="368084" y="355333"/>
                  </a:lnTo>
                  <a:lnTo>
                    <a:pt x="368084" y="12"/>
                  </a:lnTo>
                  <a:close/>
                </a:path>
                <a:path w="1233170" h="448309">
                  <a:moveTo>
                    <a:pt x="404609" y="0"/>
                  </a:moveTo>
                  <a:lnTo>
                    <a:pt x="383603" y="0"/>
                  </a:lnTo>
                  <a:lnTo>
                    <a:pt x="383603" y="355333"/>
                  </a:lnTo>
                  <a:lnTo>
                    <a:pt x="404609" y="355333"/>
                  </a:lnTo>
                  <a:lnTo>
                    <a:pt x="404609" y="0"/>
                  </a:lnTo>
                  <a:close/>
                </a:path>
                <a:path w="1233170" h="448309">
                  <a:moveTo>
                    <a:pt x="424459" y="369951"/>
                  </a:moveTo>
                  <a:lnTo>
                    <a:pt x="412813" y="369951"/>
                  </a:lnTo>
                  <a:lnTo>
                    <a:pt x="394716" y="384898"/>
                  </a:lnTo>
                  <a:lnTo>
                    <a:pt x="394716" y="398462"/>
                  </a:lnTo>
                  <a:lnTo>
                    <a:pt x="413321" y="382206"/>
                  </a:lnTo>
                  <a:lnTo>
                    <a:pt x="413321" y="446697"/>
                  </a:lnTo>
                  <a:lnTo>
                    <a:pt x="424459" y="446697"/>
                  </a:lnTo>
                  <a:lnTo>
                    <a:pt x="424459" y="369951"/>
                  </a:lnTo>
                  <a:close/>
                </a:path>
                <a:path w="1233170" h="448309">
                  <a:moveTo>
                    <a:pt x="453961" y="0"/>
                  </a:moveTo>
                  <a:lnTo>
                    <a:pt x="432028" y="0"/>
                  </a:lnTo>
                  <a:lnTo>
                    <a:pt x="432028" y="355333"/>
                  </a:lnTo>
                  <a:lnTo>
                    <a:pt x="453961" y="355333"/>
                  </a:lnTo>
                  <a:lnTo>
                    <a:pt x="453961" y="0"/>
                  </a:lnTo>
                  <a:close/>
                </a:path>
                <a:path w="1233170" h="448309">
                  <a:moveTo>
                    <a:pt x="502361" y="0"/>
                  </a:moveTo>
                  <a:lnTo>
                    <a:pt x="481355" y="0"/>
                  </a:lnTo>
                  <a:lnTo>
                    <a:pt x="481355" y="355333"/>
                  </a:lnTo>
                  <a:lnTo>
                    <a:pt x="502361" y="355333"/>
                  </a:lnTo>
                  <a:lnTo>
                    <a:pt x="502361" y="0"/>
                  </a:lnTo>
                  <a:close/>
                </a:path>
                <a:path w="1233170" h="448309">
                  <a:moveTo>
                    <a:pt x="509409" y="369951"/>
                  </a:moveTo>
                  <a:lnTo>
                    <a:pt x="497751" y="369951"/>
                  </a:lnTo>
                  <a:lnTo>
                    <a:pt x="479666" y="384898"/>
                  </a:lnTo>
                  <a:lnTo>
                    <a:pt x="479666" y="398462"/>
                  </a:lnTo>
                  <a:lnTo>
                    <a:pt x="498271" y="382206"/>
                  </a:lnTo>
                  <a:lnTo>
                    <a:pt x="498271" y="446697"/>
                  </a:lnTo>
                  <a:lnTo>
                    <a:pt x="509409" y="446697"/>
                  </a:lnTo>
                  <a:lnTo>
                    <a:pt x="509409" y="369951"/>
                  </a:lnTo>
                  <a:close/>
                </a:path>
                <a:path w="1233170" h="448309">
                  <a:moveTo>
                    <a:pt x="538899" y="12"/>
                  </a:moveTo>
                  <a:lnTo>
                    <a:pt x="529767" y="12"/>
                  </a:lnTo>
                  <a:lnTo>
                    <a:pt x="529767" y="355333"/>
                  </a:lnTo>
                  <a:lnTo>
                    <a:pt x="538899" y="355333"/>
                  </a:lnTo>
                  <a:lnTo>
                    <a:pt x="538899" y="12"/>
                  </a:lnTo>
                  <a:close/>
                </a:path>
                <a:path w="1233170" h="448309">
                  <a:moveTo>
                    <a:pt x="575424" y="0"/>
                  </a:moveTo>
                  <a:lnTo>
                    <a:pt x="554418" y="0"/>
                  </a:lnTo>
                  <a:lnTo>
                    <a:pt x="554418" y="355333"/>
                  </a:lnTo>
                  <a:lnTo>
                    <a:pt x="575424" y="355333"/>
                  </a:lnTo>
                  <a:lnTo>
                    <a:pt x="575424" y="0"/>
                  </a:lnTo>
                  <a:close/>
                </a:path>
                <a:path w="1233170" h="448309">
                  <a:moveTo>
                    <a:pt x="609777" y="433527"/>
                  </a:moveTo>
                  <a:lnTo>
                    <a:pt x="598754" y="406565"/>
                  </a:lnTo>
                  <a:lnTo>
                    <a:pt x="598754" y="429679"/>
                  </a:lnTo>
                  <a:lnTo>
                    <a:pt x="597458" y="432739"/>
                  </a:lnTo>
                  <a:lnTo>
                    <a:pt x="592226" y="437235"/>
                  </a:lnTo>
                  <a:lnTo>
                    <a:pt x="588581" y="438353"/>
                  </a:lnTo>
                  <a:lnTo>
                    <a:pt x="579310" y="438353"/>
                  </a:lnTo>
                  <a:lnTo>
                    <a:pt x="575665" y="437235"/>
                  </a:lnTo>
                  <a:lnTo>
                    <a:pt x="570445" y="432739"/>
                  </a:lnTo>
                  <a:lnTo>
                    <a:pt x="569137" y="429679"/>
                  </a:lnTo>
                  <a:lnTo>
                    <a:pt x="569137" y="422338"/>
                  </a:lnTo>
                  <a:lnTo>
                    <a:pt x="570268" y="419392"/>
                  </a:lnTo>
                  <a:lnTo>
                    <a:pt x="574763" y="414362"/>
                  </a:lnTo>
                  <a:lnTo>
                    <a:pt x="578561" y="411861"/>
                  </a:lnTo>
                  <a:lnTo>
                    <a:pt x="583920" y="409359"/>
                  </a:lnTo>
                  <a:lnTo>
                    <a:pt x="589318" y="411861"/>
                  </a:lnTo>
                  <a:lnTo>
                    <a:pt x="593128" y="414362"/>
                  </a:lnTo>
                  <a:lnTo>
                    <a:pt x="597636" y="419430"/>
                  </a:lnTo>
                  <a:lnTo>
                    <a:pt x="598741" y="422338"/>
                  </a:lnTo>
                  <a:lnTo>
                    <a:pt x="598754" y="429679"/>
                  </a:lnTo>
                  <a:lnTo>
                    <a:pt x="598754" y="406565"/>
                  </a:lnTo>
                  <a:lnTo>
                    <a:pt x="593712" y="403834"/>
                  </a:lnTo>
                  <a:lnTo>
                    <a:pt x="597916" y="401205"/>
                  </a:lnTo>
                  <a:lnTo>
                    <a:pt x="600862" y="398576"/>
                  </a:lnTo>
                  <a:lnTo>
                    <a:pt x="601027" y="398424"/>
                  </a:lnTo>
                  <a:lnTo>
                    <a:pt x="603186" y="395224"/>
                  </a:lnTo>
                  <a:lnTo>
                    <a:pt x="605078" y="392442"/>
                  </a:lnTo>
                  <a:lnTo>
                    <a:pt x="606044" y="389407"/>
                  </a:lnTo>
                  <a:lnTo>
                    <a:pt x="606107" y="380568"/>
                  </a:lnTo>
                  <a:lnTo>
                    <a:pt x="604862" y="378015"/>
                  </a:lnTo>
                  <a:lnTo>
                    <a:pt x="604113" y="376504"/>
                  </a:lnTo>
                  <a:lnTo>
                    <a:pt x="600087" y="373456"/>
                  </a:lnTo>
                  <a:lnTo>
                    <a:pt x="596099" y="370370"/>
                  </a:lnTo>
                  <a:lnTo>
                    <a:pt x="595541" y="370217"/>
                  </a:lnTo>
                  <a:lnTo>
                    <a:pt x="595541" y="383895"/>
                  </a:lnTo>
                  <a:lnTo>
                    <a:pt x="595477" y="389178"/>
                  </a:lnTo>
                  <a:lnTo>
                    <a:pt x="594588" y="391109"/>
                  </a:lnTo>
                  <a:lnTo>
                    <a:pt x="590537" y="395224"/>
                  </a:lnTo>
                  <a:lnTo>
                    <a:pt x="587667" y="397027"/>
                  </a:lnTo>
                  <a:lnTo>
                    <a:pt x="583920" y="398576"/>
                  </a:lnTo>
                  <a:lnTo>
                    <a:pt x="580110" y="397027"/>
                  </a:lnTo>
                  <a:lnTo>
                    <a:pt x="577291" y="395287"/>
                  </a:lnTo>
                  <a:lnTo>
                    <a:pt x="573328" y="391172"/>
                  </a:lnTo>
                  <a:lnTo>
                    <a:pt x="572452" y="389178"/>
                  </a:lnTo>
                  <a:lnTo>
                    <a:pt x="572325" y="383895"/>
                  </a:lnTo>
                  <a:lnTo>
                    <a:pt x="573366" y="381850"/>
                  </a:lnTo>
                  <a:lnTo>
                    <a:pt x="577545" y="378790"/>
                  </a:lnTo>
                  <a:lnTo>
                    <a:pt x="580377" y="378015"/>
                  </a:lnTo>
                  <a:lnTo>
                    <a:pt x="587616" y="378015"/>
                  </a:lnTo>
                  <a:lnTo>
                    <a:pt x="590499" y="378790"/>
                  </a:lnTo>
                  <a:lnTo>
                    <a:pt x="594563" y="381850"/>
                  </a:lnTo>
                  <a:lnTo>
                    <a:pt x="595541" y="383895"/>
                  </a:lnTo>
                  <a:lnTo>
                    <a:pt x="595541" y="370217"/>
                  </a:lnTo>
                  <a:lnTo>
                    <a:pt x="590702" y="368833"/>
                  </a:lnTo>
                  <a:lnTo>
                    <a:pt x="577138" y="368833"/>
                  </a:lnTo>
                  <a:lnTo>
                    <a:pt x="571766" y="370408"/>
                  </a:lnTo>
                  <a:lnTo>
                    <a:pt x="563803" y="376656"/>
                  </a:lnTo>
                  <a:lnTo>
                    <a:pt x="561797" y="380860"/>
                  </a:lnTo>
                  <a:lnTo>
                    <a:pt x="561797" y="389407"/>
                  </a:lnTo>
                  <a:lnTo>
                    <a:pt x="562813" y="392544"/>
                  </a:lnTo>
                  <a:lnTo>
                    <a:pt x="566928" y="398437"/>
                  </a:lnTo>
                  <a:lnTo>
                    <a:pt x="570026" y="401205"/>
                  </a:lnTo>
                  <a:lnTo>
                    <a:pt x="574167" y="403834"/>
                  </a:lnTo>
                  <a:lnTo>
                    <a:pt x="568490" y="406933"/>
                  </a:lnTo>
                  <a:lnTo>
                    <a:pt x="564388" y="410248"/>
                  </a:lnTo>
                  <a:lnTo>
                    <a:pt x="561886" y="413740"/>
                  </a:lnTo>
                  <a:lnTo>
                    <a:pt x="559358" y="417220"/>
                  </a:lnTo>
                  <a:lnTo>
                    <a:pt x="558126" y="421360"/>
                  </a:lnTo>
                  <a:lnTo>
                    <a:pt x="558126" y="432993"/>
                  </a:lnTo>
                  <a:lnTo>
                    <a:pt x="560374" y="438315"/>
                  </a:lnTo>
                  <a:lnTo>
                    <a:pt x="569353" y="445884"/>
                  </a:lnTo>
                  <a:lnTo>
                    <a:pt x="575729" y="447776"/>
                  </a:lnTo>
                  <a:lnTo>
                    <a:pt x="592150" y="447776"/>
                  </a:lnTo>
                  <a:lnTo>
                    <a:pt x="598525" y="445973"/>
                  </a:lnTo>
                  <a:lnTo>
                    <a:pt x="607529" y="438670"/>
                  </a:lnTo>
                  <a:lnTo>
                    <a:pt x="607669" y="438353"/>
                  </a:lnTo>
                  <a:lnTo>
                    <a:pt x="609777" y="433527"/>
                  </a:lnTo>
                  <a:close/>
                </a:path>
                <a:path w="1233170" h="448309">
                  <a:moveTo>
                    <a:pt x="623836" y="0"/>
                  </a:moveTo>
                  <a:lnTo>
                    <a:pt x="590054" y="0"/>
                  </a:lnTo>
                  <a:lnTo>
                    <a:pt x="590054" y="355333"/>
                  </a:lnTo>
                  <a:lnTo>
                    <a:pt x="623836" y="355333"/>
                  </a:lnTo>
                  <a:lnTo>
                    <a:pt x="623836" y="0"/>
                  </a:lnTo>
                  <a:close/>
                </a:path>
                <a:path w="1233170" h="448309">
                  <a:moveTo>
                    <a:pt x="648525" y="0"/>
                  </a:moveTo>
                  <a:lnTo>
                    <a:pt x="639381" y="0"/>
                  </a:lnTo>
                  <a:lnTo>
                    <a:pt x="639381" y="429323"/>
                  </a:lnTo>
                  <a:lnTo>
                    <a:pt x="648525" y="429323"/>
                  </a:lnTo>
                  <a:lnTo>
                    <a:pt x="648525" y="0"/>
                  </a:lnTo>
                  <a:close/>
                </a:path>
                <a:path w="1233170" h="448309">
                  <a:moveTo>
                    <a:pt x="672249" y="0"/>
                  </a:moveTo>
                  <a:lnTo>
                    <a:pt x="663130" y="0"/>
                  </a:lnTo>
                  <a:lnTo>
                    <a:pt x="663130" y="429323"/>
                  </a:lnTo>
                  <a:lnTo>
                    <a:pt x="672249" y="429323"/>
                  </a:lnTo>
                  <a:lnTo>
                    <a:pt x="672249" y="0"/>
                  </a:lnTo>
                  <a:close/>
                </a:path>
                <a:path w="1233170" h="448309">
                  <a:moveTo>
                    <a:pt x="721575" y="0"/>
                  </a:moveTo>
                  <a:lnTo>
                    <a:pt x="687781" y="0"/>
                  </a:lnTo>
                  <a:lnTo>
                    <a:pt x="687781" y="355333"/>
                  </a:lnTo>
                  <a:lnTo>
                    <a:pt x="721575" y="355333"/>
                  </a:lnTo>
                  <a:lnTo>
                    <a:pt x="721575" y="0"/>
                  </a:lnTo>
                  <a:close/>
                </a:path>
                <a:path w="1233170" h="448309">
                  <a:moveTo>
                    <a:pt x="744067" y="399313"/>
                  </a:moveTo>
                  <a:lnTo>
                    <a:pt x="743394" y="391782"/>
                  </a:lnTo>
                  <a:lnTo>
                    <a:pt x="740664" y="379818"/>
                  </a:lnTo>
                  <a:lnTo>
                    <a:pt x="739648" y="377647"/>
                  </a:lnTo>
                  <a:lnTo>
                    <a:pt x="738695" y="375602"/>
                  </a:lnTo>
                  <a:lnTo>
                    <a:pt x="736066" y="373138"/>
                  </a:lnTo>
                  <a:lnTo>
                    <a:pt x="734555" y="371678"/>
                  </a:lnTo>
                  <a:lnTo>
                    <a:pt x="732993" y="370903"/>
                  </a:lnTo>
                  <a:lnTo>
                    <a:pt x="732993" y="416953"/>
                  </a:lnTo>
                  <a:lnTo>
                    <a:pt x="732739" y="421982"/>
                  </a:lnTo>
                  <a:lnTo>
                    <a:pt x="732142" y="426504"/>
                  </a:lnTo>
                  <a:lnTo>
                    <a:pt x="731494" y="431012"/>
                  </a:lnTo>
                  <a:lnTo>
                    <a:pt x="730567" y="434073"/>
                  </a:lnTo>
                  <a:lnTo>
                    <a:pt x="729272" y="435660"/>
                  </a:lnTo>
                  <a:lnTo>
                    <a:pt x="728522" y="436626"/>
                  </a:lnTo>
                  <a:lnTo>
                    <a:pt x="727316" y="437324"/>
                  </a:lnTo>
                  <a:lnTo>
                    <a:pt x="725690" y="437718"/>
                  </a:lnTo>
                  <a:lnTo>
                    <a:pt x="724052" y="438150"/>
                  </a:lnTo>
                  <a:lnTo>
                    <a:pt x="721575" y="438353"/>
                  </a:lnTo>
                  <a:lnTo>
                    <a:pt x="713930" y="438353"/>
                  </a:lnTo>
                  <a:lnTo>
                    <a:pt x="711034" y="438035"/>
                  </a:lnTo>
                  <a:lnTo>
                    <a:pt x="707948" y="436702"/>
                  </a:lnTo>
                  <a:lnTo>
                    <a:pt x="706843" y="435483"/>
                  </a:lnTo>
                  <a:lnTo>
                    <a:pt x="706120" y="433705"/>
                  </a:lnTo>
                  <a:lnTo>
                    <a:pt x="705205" y="431634"/>
                  </a:lnTo>
                  <a:lnTo>
                    <a:pt x="704532" y="428447"/>
                  </a:lnTo>
                  <a:lnTo>
                    <a:pt x="703656" y="419836"/>
                  </a:lnTo>
                  <a:lnTo>
                    <a:pt x="703529" y="416953"/>
                  </a:lnTo>
                  <a:lnTo>
                    <a:pt x="703503" y="399313"/>
                  </a:lnTo>
                  <a:lnTo>
                    <a:pt x="703681" y="395312"/>
                  </a:lnTo>
                  <a:lnTo>
                    <a:pt x="714552" y="377647"/>
                  </a:lnTo>
                  <a:lnTo>
                    <a:pt x="721918" y="377647"/>
                  </a:lnTo>
                  <a:lnTo>
                    <a:pt x="732993" y="416953"/>
                  </a:lnTo>
                  <a:lnTo>
                    <a:pt x="732993" y="370903"/>
                  </a:lnTo>
                  <a:lnTo>
                    <a:pt x="732282" y="370547"/>
                  </a:lnTo>
                  <a:lnTo>
                    <a:pt x="726338" y="369087"/>
                  </a:lnTo>
                  <a:lnTo>
                    <a:pt x="722617" y="368719"/>
                  </a:lnTo>
                  <a:lnTo>
                    <a:pt x="713168" y="368719"/>
                  </a:lnTo>
                  <a:lnTo>
                    <a:pt x="692429" y="416953"/>
                  </a:lnTo>
                  <a:lnTo>
                    <a:pt x="692988" y="423608"/>
                  </a:lnTo>
                  <a:lnTo>
                    <a:pt x="713168" y="447776"/>
                  </a:lnTo>
                  <a:lnTo>
                    <a:pt x="723214" y="447776"/>
                  </a:lnTo>
                  <a:lnTo>
                    <a:pt x="739851" y="438353"/>
                  </a:lnTo>
                  <a:lnTo>
                    <a:pt x="741197" y="435089"/>
                  </a:lnTo>
                  <a:lnTo>
                    <a:pt x="742327" y="429552"/>
                  </a:lnTo>
                  <a:lnTo>
                    <a:pt x="743496" y="424014"/>
                  </a:lnTo>
                  <a:lnTo>
                    <a:pt x="744067" y="416953"/>
                  </a:lnTo>
                  <a:lnTo>
                    <a:pt x="744067" y="399313"/>
                  </a:lnTo>
                  <a:close/>
                </a:path>
                <a:path w="1233170" h="448309">
                  <a:moveTo>
                    <a:pt x="758139" y="12"/>
                  </a:moveTo>
                  <a:lnTo>
                    <a:pt x="748982" y="12"/>
                  </a:lnTo>
                  <a:lnTo>
                    <a:pt x="748982" y="355333"/>
                  </a:lnTo>
                  <a:lnTo>
                    <a:pt x="758139" y="355333"/>
                  </a:lnTo>
                  <a:lnTo>
                    <a:pt x="758139" y="12"/>
                  </a:lnTo>
                  <a:close/>
                </a:path>
                <a:path w="1233170" h="448309">
                  <a:moveTo>
                    <a:pt x="806538" y="0"/>
                  </a:moveTo>
                  <a:lnTo>
                    <a:pt x="772744" y="0"/>
                  </a:lnTo>
                  <a:lnTo>
                    <a:pt x="772744" y="355333"/>
                  </a:lnTo>
                  <a:lnTo>
                    <a:pt x="806538" y="355333"/>
                  </a:lnTo>
                  <a:lnTo>
                    <a:pt x="806538" y="0"/>
                  </a:lnTo>
                  <a:close/>
                </a:path>
                <a:path w="1233170" h="448309">
                  <a:moveTo>
                    <a:pt x="829005" y="399313"/>
                  </a:moveTo>
                  <a:lnTo>
                    <a:pt x="828319" y="391782"/>
                  </a:lnTo>
                  <a:lnTo>
                    <a:pt x="825614" y="379818"/>
                  </a:lnTo>
                  <a:lnTo>
                    <a:pt x="824585" y="377647"/>
                  </a:lnTo>
                  <a:lnTo>
                    <a:pt x="823633" y="375602"/>
                  </a:lnTo>
                  <a:lnTo>
                    <a:pt x="821004" y="373138"/>
                  </a:lnTo>
                  <a:lnTo>
                    <a:pt x="819492" y="371678"/>
                  </a:lnTo>
                  <a:lnTo>
                    <a:pt x="817943" y="370903"/>
                  </a:lnTo>
                  <a:lnTo>
                    <a:pt x="817943" y="416953"/>
                  </a:lnTo>
                  <a:lnTo>
                    <a:pt x="817676" y="421982"/>
                  </a:lnTo>
                  <a:lnTo>
                    <a:pt x="816444" y="431012"/>
                  </a:lnTo>
                  <a:lnTo>
                    <a:pt x="815505" y="434073"/>
                  </a:lnTo>
                  <a:lnTo>
                    <a:pt x="814209" y="435660"/>
                  </a:lnTo>
                  <a:lnTo>
                    <a:pt x="813460" y="436626"/>
                  </a:lnTo>
                  <a:lnTo>
                    <a:pt x="812253" y="437324"/>
                  </a:lnTo>
                  <a:lnTo>
                    <a:pt x="810628" y="437718"/>
                  </a:lnTo>
                  <a:lnTo>
                    <a:pt x="809002" y="438150"/>
                  </a:lnTo>
                  <a:lnTo>
                    <a:pt x="806513" y="438353"/>
                  </a:lnTo>
                  <a:lnTo>
                    <a:pt x="798880" y="438353"/>
                  </a:lnTo>
                  <a:lnTo>
                    <a:pt x="791070" y="433705"/>
                  </a:lnTo>
                  <a:lnTo>
                    <a:pt x="790155" y="431634"/>
                  </a:lnTo>
                  <a:lnTo>
                    <a:pt x="789482" y="428447"/>
                  </a:lnTo>
                  <a:lnTo>
                    <a:pt x="788593" y="419836"/>
                  </a:lnTo>
                  <a:lnTo>
                    <a:pt x="788466" y="416953"/>
                  </a:lnTo>
                  <a:lnTo>
                    <a:pt x="788454" y="399313"/>
                  </a:lnTo>
                  <a:lnTo>
                    <a:pt x="788644" y="395312"/>
                  </a:lnTo>
                  <a:lnTo>
                    <a:pt x="799490" y="377647"/>
                  </a:lnTo>
                  <a:lnTo>
                    <a:pt x="806843" y="377647"/>
                  </a:lnTo>
                  <a:lnTo>
                    <a:pt x="817943" y="416953"/>
                  </a:lnTo>
                  <a:lnTo>
                    <a:pt x="817943" y="370903"/>
                  </a:lnTo>
                  <a:lnTo>
                    <a:pt x="817232" y="370547"/>
                  </a:lnTo>
                  <a:lnTo>
                    <a:pt x="811288" y="369087"/>
                  </a:lnTo>
                  <a:lnTo>
                    <a:pt x="807567" y="368719"/>
                  </a:lnTo>
                  <a:lnTo>
                    <a:pt x="798106" y="368719"/>
                  </a:lnTo>
                  <a:lnTo>
                    <a:pt x="777379" y="416953"/>
                  </a:lnTo>
                  <a:lnTo>
                    <a:pt x="777925" y="423608"/>
                  </a:lnTo>
                  <a:lnTo>
                    <a:pt x="798106" y="447776"/>
                  </a:lnTo>
                  <a:lnTo>
                    <a:pt x="808151" y="447776"/>
                  </a:lnTo>
                  <a:lnTo>
                    <a:pt x="824801" y="438353"/>
                  </a:lnTo>
                  <a:lnTo>
                    <a:pt x="826135" y="435089"/>
                  </a:lnTo>
                  <a:lnTo>
                    <a:pt x="827265" y="429552"/>
                  </a:lnTo>
                  <a:lnTo>
                    <a:pt x="828433" y="424014"/>
                  </a:lnTo>
                  <a:lnTo>
                    <a:pt x="829005" y="416953"/>
                  </a:lnTo>
                  <a:lnTo>
                    <a:pt x="829005" y="399313"/>
                  </a:lnTo>
                  <a:close/>
                </a:path>
                <a:path w="1233170" h="448309">
                  <a:moveTo>
                    <a:pt x="843076" y="12"/>
                  </a:moveTo>
                  <a:lnTo>
                    <a:pt x="833932" y="12"/>
                  </a:lnTo>
                  <a:lnTo>
                    <a:pt x="833932" y="355333"/>
                  </a:lnTo>
                  <a:lnTo>
                    <a:pt x="843076" y="355333"/>
                  </a:lnTo>
                  <a:lnTo>
                    <a:pt x="843076" y="12"/>
                  </a:lnTo>
                  <a:close/>
                </a:path>
                <a:path w="1233170" h="448309">
                  <a:moveTo>
                    <a:pt x="891489" y="0"/>
                  </a:moveTo>
                  <a:lnTo>
                    <a:pt x="858608" y="0"/>
                  </a:lnTo>
                  <a:lnTo>
                    <a:pt x="858608" y="355333"/>
                  </a:lnTo>
                  <a:lnTo>
                    <a:pt x="891489" y="355333"/>
                  </a:lnTo>
                  <a:lnTo>
                    <a:pt x="891489" y="0"/>
                  </a:lnTo>
                  <a:close/>
                </a:path>
                <a:path w="1233170" h="448309">
                  <a:moveTo>
                    <a:pt x="914869" y="399313"/>
                  </a:moveTo>
                  <a:lnTo>
                    <a:pt x="914196" y="391782"/>
                  </a:lnTo>
                  <a:lnTo>
                    <a:pt x="911479" y="379818"/>
                  </a:lnTo>
                  <a:lnTo>
                    <a:pt x="910463" y="377647"/>
                  </a:lnTo>
                  <a:lnTo>
                    <a:pt x="909510" y="375602"/>
                  </a:lnTo>
                  <a:lnTo>
                    <a:pt x="906881" y="373138"/>
                  </a:lnTo>
                  <a:lnTo>
                    <a:pt x="905370" y="371678"/>
                  </a:lnTo>
                  <a:lnTo>
                    <a:pt x="903808" y="370903"/>
                  </a:lnTo>
                  <a:lnTo>
                    <a:pt x="903808" y="416953"/>
                  </a:lnTo>
                  <a:lnTo>
                    <a:pt x="903554" y="421982"/>
                  </a:lnTo>
                  <a:lnTo>
                    <a:pt x="896493" y="437718"/>
                  </a:lnTo>
                  <a:lnTo>
                    <a:pt x="894854" y="438150"/>
                  </a:lnTo>
                  <a:lnTo>
                    <a:pt x="892378" y="438353"/>
                  </a:lnTo>
                  <a:lnTo>
                    <a:pt x="884732" y="438353"/>
                  </a:lnTo>
                  <a:lnTo>
                    <a:pt x="876935" y="433705"/>
                  </a:lnTo>
                  <a:lnTo>
                    <a:pt x="876007" y="431634"/>
                  </a:lnTo>
                  <a:lnTo>
                    <a:pt x="875334" y="428447"/>
                  </a:lnTo>
                  <a:lnTo>
                    <a:pt x="874458" y="419836"/>
                  </a:lnTo>
                  <a:lnTo>
                    <a:pt x="874331" y="416953"/>
                  </a:lnTo>
                  <a:lnTo>
                    <a:pt x="874318" y="399313"/>
                  </a:lnTo>
                  <a:lnTo>
                    <a:pt x="874496" y="395312"/>
                  </a:lnTo>
                  <a:lnTo>
                    <a:pt x="875055" y="390944"/>
                  </a:lnTo>
                  <a:lnTo>
                    <a:pt x="875601" y="386397"/>
                  </a:lnTo>
                  <a:lnTo>
                    <a:pt x="885355" y="377647"/>
                  </a:lnTo>
                  <a:lnTo>
                    <a:pt x="892721" y="377647"/>
                  </a:lnTo>
                  <a:lnTo>
                    <a:pt x="903808" y="416953"/>
                  </a:lnTo>
                  <a:lnTo>
                    <a:pt x="903808" y="370903"/>
                  </a:lnTo>
                  <a:lnTo>
                    <a:pt x="903097" y="370547"/>
                  </a:lnTo>
                  <a:lnTo>
                    <a:pt x="897153" y="369087"/>
                  </a:lnTo>
                  <a:lnTo>
                    <a:pt x="893445" y="368719"/>
                  </a:lnTo>
                  <a:lnTo>
                    <a:pt x="883970" y="368719"/>
                  </a:lnTo>
                  <a:lnTo>
                    <a:pt x="863257" y="416953"/>
                  </a:lnTo>
                  <a:lnTo>
                    <a:pt x="863803" y="423608"/>
                  </a:lnTo>
                  <a:lnTo>
                    <a:pt x="883970" y="447776"/>
                  </a:lnTo>
                  <a:lnTo>
                    <a:pt x="894029" y="447776"/>
                  </a:lnTo>
                  <a:lnTo>
                    <a:pt x="910666" y="438353"/>
                  </a:lnTo>
                  <a:lnTo>
                    <a:pt x="911999" y="435089"/>
                  </a:lnTo>
                  <a:lnTo>
                    <a:pt x="913130" y="429552"/>
                  </a:lnTo>
                  <a:lnTo>
                    <a:pt x="914298" y="424014"/>
                  </a:lnTo>
                  <a:lnTo>
                    <a:pt x="914869" y="416953"/>
                  </a:lnTo>
                  <a:lnTo>
                    <a:pt x="914869" y="399313"/>
                  </a:lnTo>
                  <a:close/>
                </a:path>
                <a:path w="1233170" h="448309">
                  <a:moveTo>
                    <a:pt x="928014" y="12"/>
                  </a:moveTo>
                  <a:lnTo>
                    <a:pt x="918895" y="12"/>
                  </a:lnTo>
                  <a:lnTo>
                    <a:pt x="918895" y="355333"/>
                  </a:lnTo>
                  <a:lnTo>
                    <a:pt x="928014" y="355333"/>
                  </a:lnTo>
                  <a:lnTo>
                    <a:pt x="928014" y="12"/>
                  </a:lnTo>
                  <a:close/>
                </a:path>
                <a:path w="1233170" h="448309">
                  <a:moveTo>
                    <a:pt x="977353" y="0"/>
                  </a:moveTo>
                  <a:lnTo>
                    <a:pt x="943546" y="0"/>
                  </a:lnTo>
                  <a:lnTo>
                    <a:pt x="943546" y="355333"/>
                  </a:lnTo>
                  <a:lnTo>
                    <a:pt x="977353" y="355333"/>
                  </a:lnTo>
                  <a:lnTo>
                    <a:pt x="977353" y="0"/>
                  </a:lnTo>
                  <a:close/>
                </a:path>
                <a:path w="1233170" h="448309">
                  <a:moveTo>
                    <a:pt x="999947" y="386943"/>
                  </a:moveTo>
                  <a:lnTo>
                    <a:pt x="997623" y="380517"/>
                  </a:lnTo>
                  <a:lnTo>
                    <a:pt x="994905" y="377774"/>
                  </a:lnTo>
                  <a:lnTo>
                    <a:pt x="988936" y="371754"/>
                  </a:lnTo>
                  <a:lnTo>
                    <a:pt x="988936" y="388645"/>
                  </a:lnTo>
                  <a:lnTo>
                    <a:pt x="988936" y="398081"/>
                  </a:lnTo>
                  <a:lnTo>
                    <a:pt x="987590" y="401866"/>
                  </a:lnTo>
                  <a:lnTo>
                    <a:pt x="982192" y="407568"/>
                  </a:lnTo>
                  <a:lnTo>
                    <a:pt x="978623" y="408990"/>
                  </a:lnTo>
                  <a:lnTo>
                    <a:pt x="969556" y="408990"/>
                  </a:lnTo>
                  <a:lnTo>
                    <a:pt x="965949" y="407619"/>
                  </a:lnTo>
                  <a:lnTo>
                    <a:pt x="960640" y="402158"/>
                  </a:lnTo>
                  <a:lnTo>
                    <a:pt x="959319" y="398462"/>
                  </a:lnTo>
                  <a:lnTo>
                    <a:pt x="959345" y="388645"/>
                  </a:lnTo>
                  <a:lnTo>
                    <a:pt x="960615" y="384797"/>
                  </a:lnTo>
                  <a:lnTo>
                    <a:pt x="963218" y="382003"/>
                  </a:lnTo>
                  <a:lnTo>
                    <a:pt x="965796" y="379183"/>
                  </a:lnTo>
                  <a:lnTo>
                    <a:pt x="969429" y="377774"/>
                  </a:lnTo>
                  <a:lnTo>
                    <a:pt x="978573" y="377774"/>
                  </a:lnTo>
                  <a:lnTo>
                    <a:pt x="982167" y="379209"/>
                  </a:lnTo>
                  <a:lnTo>
                    <a:pt x="984872" y="382066"/>
                  </a:lnTo>
                  <a:lnTo>
                    <a:pt x="987590" y="384886"/>
                  </a:lnTo>
                  <a:lnTo>
                    <a:pt x="988936" y="388645"/>
                  </a:lnTo>
                  <a:lnTo>
                    <a:pt x="988936" y="371754"/>
                  </a:lnTo>
                  <a:lnTo>
                    <a:pt x="988288" y="371094"/>
                  </a:lnTo>
                  <a:lnTo>
                    <a:pt x="981938" y="368719"/>
                  </a:lnTo>
                  <a:lnTo>
                    <a:pt x="966114" y="368719"/>
                  </a:lnTo>
                  <a:lnTo>
                    <a:pt x="959942" y="371030"/>
                  </a:lnTo>
                  <a:lnTo>
                    <a:pt x="950607" y="380225"/>
                  </a:lnTo>
                  <a:lnTo>
                    <a:pt x="948296" y="386321"/>
                  </a:lnTo>
                  <a:lnTo>
                    <a:pt x="948296" y="401091"/>
                  </a:lnTo>
                  <a:lnTo>
                    <a:pt x="950544" y="406971"/>
                  </a:lnTo>
                  <a:lnTo>
                    <a:pt x="955052" y="411530"/>
                  </a:lnTo>
                  <a:lnTo>
                    <a:pt x="959561" y="416140"/>
                  </a:lnTo>
                  <a:lnTo>
                    <a:pt x="965276" y="418414"/>
                  </a:lnTo>
                  <a:lnTo>
                    <a:pt x="973861" y="418414"/>
                  </a:lnTo>
                  <a:lnTo>
                    <a:pt x="975474" y="418261"/>
                  </a:lnTo>
                  <a:lnTo>
                    <a:pt x="978598" y="417626"/>
                  </a:lnTo>
                  <a:lnTo>
                    <a:pt x="980097" y="417131"/>
                  </a:lnTo>
                  <a:lnTo>
                    <a:pt x="981570" y="416458"/>
                  </a:lnTo>
                  <a:lnTo>
                    <a:pt x="978471" y="420941"/>
                  </a:lnTo>
                  <a:lnTo>
                    <a:pt x="974750" y="425665"/>
                  </a:lnTo>
                  <a:lnTo>
                    <a:pt x="966101" y="435610"/>
                  </a:lnTo>
                  <a:lnTo>
                    <a:pt x="961047" y="440956"/>
                  </a:lnTo>
                  <a:lnTo>
                    <a:pt x="955281" y="446697"/>
                  </a:lnTo>
                  <a:lnTo>
                    <a:pt x="969835" y="446697"/>
                  </a:lnTo>
                  <a:lnTo>
                    <a:pt x="993762" y="416458"/>
                  </a:lnTo>
                  <a:lnTo>
                    <a:pt x="997572" y="409905"/>
                  </a:lnTo>
                  <a:lnTo>
                    <a:pt x="997851" y="408990"/>
                  </a:lnTo>
                  <a:lnTo>
                    <a:pt x="999947" y="402234"/>
                  </a:lnTo>
                  <a:lnTo>
                    <a:pt x="999947" y="386943"/>
                  </a:lnTo>
                  <a:close/>
                </a:path>
                <a:path w="1233170" h="448309">
                  <a:moveTo>
                    <a:pt x="1001077" y="12"/>
                  </a:moveTo>
                  <a:lnTo>
                    <a:pt x="991971" y="12"/>
                  </a:lnTo>
                  <a:lnTo>
                    <a:pt x="991971" y="355333"/>
                  </a:lnTo>
                  <a:lnTo>
                    <a:pt x="1001077" y="355333"/>
                  </a:lnTo>
                  <a:lnTo>
                    <a:pt x="1001077" y="12"/>
                  </a:lnTo>
                  <a:close/>
                </a:path>
                <a:path w="1233170" h="448309">
                  <a:moveTo>
                    <a:pt x="1037628" y="12"/>
                  </a:moveTo>
                  <a:lnTo>
                    <a:pt x="1028496" y="12"/>
                  </a:lnTo>
                  <a:lnTo>
                    <a:pt x="1028496" y="355333"/>
                  </a:lnTo>
                  <a:lnTo>
                    <a:pt x="1037628" y="355333"/>
                  </a:lnTo>
                  <a:lnTo>
                    <a:pt x="1037628" y="12"/>
                  </a:lnTo>
                  <a:close/>
                </a:path>
                <a:path w="1233170" h="448309">
                  <a:moveTo>
                    <a:pt x="1080858" y="412318"/>
                  </a:moveTo>
                  <a:lnTo>
                    <a:pt x="1078357" y="406374"/>
                  </a:lnTo>
                  <a:lnTo>
                    <a:pt x="1068349" y="397205"/>
                  </a:lnTo>
                  <a:lnTo>
                    <a:pt x="1061910" y="394919"/>
                  </a:lnTo>
                  <a:lnTo>
                    <a:pt x="1048791" y="395046"/>
                  </a:lnTo>
                  <a:lnTo>
                    <a:pt x="1049616" y="379133"/>
                  </a:lnTo>
                  <a:lnTo>
                    <a:pt x="1078522" y="379133"/>
                  </a:lnTo>
                  <a:lnTo>
                    <a:pt x="1078522" y="369951"/>
                  </a:lnTo>
                  <a:lnTo>
                    <a:pt x="1040091" y="369951"/>
                  </a:lnTo>
                  <a:lnTo>
                    <a:pt x="1037653" y="405193"/>
                  </a:lnTo>
                  <a:lnTo>
                    <a:pt x="1047153" y="404177"/>
                  </a:lnTo>
                  <a:lnTo>
                    <a:pt x="1056538" y="404101"/>
                  </a:lnTo>
                  <a:lnTo>
                    <a:pt x="1061262" y="405422"/>
                  </a:lnTo>
                  <a:lnTo>
                    <a:pt x="1068120" y="410768"/>
                  </a:lnTo>
                  <a:lnTo>
                    <a:pt x="1069848" y="414401"/>
                  </a:lnTo>
                  <a:lnTo>
                    <a:pt x="1069848" y="425069"/>
                  </a:lnTo>
                  <a:lnTo>
                    <a:pt x="1067346" y="429755"/>
                  </a:lnTo>
                  <a:lnTo>
                    <a:pt x="1057440" y="436448"/>
                  </a:lnTo>
                  <a:lnTo>
                    <a:pt x="1050455" y="438124"/>
                  </a:lnTo>
                  <a:lnTo>
                    <a:pt x="1041463" y="438124"/>
                  </a:lnTo>
                  <a:lnTo>
                    <a:pt x="1037399" y="437997"/>
                  </a:lnTo>
                  <a:lnTo>
                    <a:pt x="1037399" y="447548"/>
                  </a:lnTo>
                  <a:lnTo>
                    <a:pt x="1040320" y="447548"/>
                  </a:lnTo>
                  <a:lnTo>
                    <a:pt x="1049324" y="447078"/>
                  </a:lnTo>
                  <a:lnTo>
                    <a:pt x="1080858" y="428320"/>
                  </a:lnTo>
                  <a:lnTo>
                    <a:pt x="1080858" y="412318"/>
                  </a:lnTo>
                  <a:close/>
                </a:path>
                <a:path w="1233170" h="448309">
                  <a:moveTo>
                    <a:pt x="1098842" y="0"/>
                  </a:moveTo>
                  <a:lnTo>
                    <a:pt x="1065047" y="0"/>
                  </a:lnTo>
                  <a:lnTo>
                    <a:pt x="1065047" y="355333"/>
                  </a:lnTo>
                  <a:lnTo>
                    <a:pt x="1098842" y="355333"/>
                  </a:lnTo>
                  <a:lnTo>
                    <a:pt x="1098842" y="0"/>
                  </a:lnTo>
                  <a:close/>
                </a:path>
                <a:path w="1233170" h="448309">
                  <a:moveTo>
                    <a:pt x="1123505" y="12"/>
                  </a:moveTo>
                  <a:lnTo>
                    <a:pt x="1114386" y="12"/>
                  </a:lnTo>
                  <a:lnTo>
                    <a:pt x="1114386" y="355333"/>
                  </a:lnTo>
                  <a:lnTo>
                    <a:pt x="1123505" y="355333"/>
                  </a:lnTo>
                  <a:lnTo>
                    <a:pt x="1123505" y="12"/>
                  </a:lnTo>
                  <a:close/>
                </a:path>
                <a:path w="1233170" h="448309">
                  <a:moveTo>
                    <a:pt x="1168692" y="416115"/>
                  </a:moveTo>
                  <a:lnTo>
                    <a:pt x="1166685" y="410730"/>
                  </a:lnTo>
                  <a:lnTo>
                    <a:pt x="1158684" y="402628"/>
                  </a:lnTo>
                  <a:lnTo>
                    <a:pt x="1153172" y="400456"/>
                  </a:lnTo>
                  <a:lnTo>
                    <a:pt x="1146162" y="400177"/>
                  </a:lnTo>
                  <a:lnTo>
                    <a:pt x="1165872" y="380466"/>
                  </a:lnTo>
                  <a:lnTo>
                    <a:pt x="1165872" y="369951"/>
                  </a:lnTo>
                  <a:lnTo>
                    <a:pt x="1119847" y="369951"/>
                  </a:lnTo>
                  <a:lnTo>
                    <a:pt x="1119847" y="379247"/>
                  </a:lnTo>
                  <a:lnTo>
                    <a:pt x="1152499" y="379247"/>
                  </a:lnTo>
                  <a:lnTo>
                    <a:pt x="1131912" y="400304"/>
                  </a:lnTo>
                  <a:lnTo>
                    <a:pt x="1131963" y="408012"/>
                  </a:lnTo>
                  <a:lnTo>
                    <a:pt x="1143292" y="407758"/>
                  </a:lnTo>
                  <a:lnTo>
                    <a:pt x="1148727" y="408927"/>
                  </a:lnTo>
                  <a:lnTo>
                    <a:pt x="1155687" y="413600"/>
                  </a:lnTo>
                  <a:lnTo>
                    <a:pt x="1157427" y="417233"/>
                  </a:lnTo>
                  <a:lnTo>
                    <a:pt x="1157427" y="426986"/>
                  </a:lnTo>
                  <a:lnTo>
                    <a:pt x="1155801" y="430885"/>
                  </a:lnTo>
                  <a:lnTo>
                    <a:pt x="1149299" y="436778"/>
                  </a:lnTo>
                  <a:lnTo>
                    <a:pt x="1145019" y="438251"/>
                  </a:lnTo>
                  <a:lnTo>
                    <a:pt x="1136357" y="438251"/>
                  </a:lnTo>
                  <a:lnTo>
                    <a:pt x="1133068" y="437794"/>
                  </a:lnTo>
                  <a:lnTo>
                    <a:pt x="1126553" y="436041"/>
                  </a:lnTo>
                  <a:lnTo>
                    <a:pt x="1123238" y="434695"/>
                  </a:lnTo>
                  <a:lnTo>
                    <a:pt x="1119847" y="432854"/>
                  </a:lnTo>
                  <a:lnTo>
                    <a:pt x="1119847" y="443890"/>
                  </a:lnTo>
                  <a:lnTo>
                    <a:pt x="1123302" y="445198"/>
                  </a:lnTo>
                  <a:lnTo>
                    <a:pt x="1126642" y="446176"/>
                  </a:lnTo>
                  <a:lnTo>
                    <a:pt x="1133030" y="447459"/>
                  </a:lnTo>
                  <a:lnTo>
                    <a:pt x="1136040" y="447789"/>
                  </a:lnTo>
                  <a:lnTo>
                    <a:pt x="1148130" y="447789"/>
                  </a:lnTo>
                  <a:lnTo>
                    <a:pt x="1155382" y="445566"/>
                  </a:lnTo>
                  <a:lnTo>
                    <a:pt x="1166037" y="436638"/>
                  </a:lnTo>
                  <a:lnTo>
                    <a:pt x="1168692" y="430555"/>
                  </a:lnTo>
                  <a:lnTo>
                    <a:pt x="1168692" y="416115"/>
                  </a:lnTo>
                  <a:close/>
                </a:path>
                <a:path w="1233170" h="448309">
                  <a:moveTo>
                    <a:pt x="1183792" y="12"/>
                  </a:moveTo>
                  <a:lnTo>
                    <a:pt x="1174648" y="12"/>
                  </a:lnTo>
                  <a:lnTo>
                    <a:pt x="1174648" y="355333"/>
                  </a:lnTo>
                  <a:lnTo>
                    <a:pt x="1183792" y="355333"/>
                  </a:lnTo>
                  <a:lnTo>
                    <a:pt x="1183792" y="12"/>
                  </a:lnTo>
                  <a:close/>
                </a:path>
                <a:path w="1233170" h="448309">
                  <a:moveTo>
                    <a:pt x="1208468" y="0"/>
                  </a:moveTo>
                  <a:lnTo>
                    <a:pt x="1199324" y="0"/>
                  </a:lnTo>
                  <a:lnTo>
                    <a:pt x="1199324" y="429323"/>
                  </a:lnTo>
                  <a:lnTo>
                    <a:pt x="1208468" y="429323"/>
                  </a:lnTo>
                  <a:lnTo>
                    <a:pt x="1208468" y="0"/>
                  </a:lnTo>
                  <a:close/>
                </a:path>
                <a:path w="1233170" h="448309">
                  <a:moveTo>
                    <a:pt x="1233119" y="0"/>
                  </a:moveTo>
                  <a:lnTo>
                    <a:pt x="1223987" y="0"/>
                  </a:lnTo>
                  <a:lnTo>
                    <a:pt x="1223987" y="429323"/>
                  </a:lnTo>
                  <a:lnTo>
                    <a:pt x="1233119" y="429323"/>
                  </a:lnTo>
                  <a:lnTo>
                    <a:pt x="123311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/>
          <p:nvPr/>
        </p:nvSpPr>
        <p:spPr>
          <a:xfrm>
            <a:off x="0" y="7064197"/>
            <a:ext cx="7560309" cy="288290"/>
          </a:xfrm>
          <a:custGeom>
            <a:avLst/>
            <a:gdLst/>
            <a:ahLst/>
            <a:cxnLst/>
            <a:rect l="l" t="t" r="r" b="b"/>
            <a:pathLst>
              <a:path w="7560309" h="288290">
                <a:moveTo>
                  <a:pt x="7559992" y="0"/>
                </a:moveTo>
                <a:lnTo>
                  <a:pt x="0" y="0"/>
                </a:lnTo>
                <a:lnTo>
                  <a:pt x="0" y="287997"/>
                </a:lnTo>
                <a:lnTo>
                  <a:pt x="7559992" y="287997"/>
                </a:lnTo>
                <a:lnTo>
                  <a:pt x="7559992" y="0"/>
                </a:lnTo>
                <a:close/>
              </a:path>
            </a:pathLst>
          </a:custGeom>
          <a:solidFill>
            <a:srgbClr val="7AC1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 txBox="1"/>
          <p:nvPr/>
        </p:nvSpPr>
        <p:spPr>
          <a:xfrm>
            <a:off x="444500" y="7079578"/>
            <a:ext cx="404177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15" dirty="0">
                <a:solidFill>
                  <a:srgbClr val="FFFFFF"/>
                </a:solidFill>
                <a:latin typeface="Trebuchet MS"/>
                <a:cs typeface="Trebuchet MS"/>
              </a:rPr>
              <a:t>IN</a:t>
            </a:r>
            <a:r>
              <a:rPr sz="1500" b="1" spc="-30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ANT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40" dirty="0">
                <a:solidFill>
                  <a:srgbClr val="FFFFFF"/>
                </a:solidFill>
                <a:latin typeface="Trebuchet MS"/>
                <a:cs typeface="Trebuchet MS"/>
              </a:rPr>
              <a:t>DRINKS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-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20" dirty="0">
                <a:solidFill>
                  <a:srgbClr val="FFFFFF"/>
                </a:solidFill>
                <a:latin typeface="Trebuchet MS"/>
                <a:cs typeface="Trebuchet MS"/>
              </a:rPr>
              <a:t>100%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UIT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14" dirty="0">
                <a:solidFill>
                  <a:srgbClr val="FFFFFF"/>
                </a:solidFill>
                <a:latin typeface="Trebuchet MS"/>
                <a:cs typeface="Trebuchet MS"/>
              </a:rPr>
              <a:t>JUICE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75" dirty="0">
                <a:solidFill>
                  <a:srgbClr val="FFFFFF"/>
                </a:solidFill>
                <a:latin typeface="Trebuchet MS"/>
                <a:cs typeface="Trebuchet MS"/>
              </a:rPr>
              <a:t>BLEND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200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ml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2009187" y="1655003"/>
            <a:ext cx="1738630" cy="1926589"/>
          </a:xfrm>
          <a:custGeom>
            <a:avLst/>
            <a:gdLst/>
            <a:ahLst/>
            <a:cxnLst/>
            <a:rect l="l" t="t" r="r" b="b"/>
            <a:pathLst>
              <a:path w="1738629" h="192658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3996"/>
                </a:lnTo>
                <a:lnTo>
                  <a:pt x="1124" y="1895627"/>
                </a:lnTo>
                <a:lnTo>
                  <a:pt x="8999" y="1917004"/>
                </a:lnTo>
                <a:lnTo>
                  <a:pt x="30373" y="1924880"/>
                </a:lnTo>
                <a:lnTo>
                  <a:pt x="71996" y="1926005"/>
                </a:lnTo>
                <a:lnTo>
                  <a:pt x="1666595" y="1926005"/>
                </a:lnTo>
                <a:lnTo>
                  <a:pt x="1708218" y="1924880"/>
                </a:lnTo>
                <a:lnTo>
                  <a:pt x="1729592" y="1917004"/>
                </a:lnTo>
                <a:lnTo>
                  <a:pt x="1737466" y="1895627"/>
                </a:lnTo>
                <a:lnTo>
                  <a:pt x="1738591" y="185399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2171945" y="1740436"/>
            <a:ext cx="140843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7825" marR="5080" indent="-365125">
              <a:lnSpc>
                <a:spcPct val="100000"/>
              </a:lnSpc>
              <a:spcBef>
                <a:spcPts val="100"/>
              </a:spcBef>
            </a:pPr>
            <a:r>
              <a:rPr sz="1000" b="1" spc="-90" dirty="0">
                <a:latin typeface="Trebuchet MS"/>
                <a:cs typeface="Trebuchet MS"/>
              </a:rPr>
              <a:t>APPLE</a:t>
            </a:r>
            <a:r>
              <a:rPr sz="1000" b="1" spc="-35" dirty="0">
                <a:latin typeface="Trebuchet MS"/>
                <a:cs typeface="Trebuchet MS"/>
              </a:rPr>
              <a:t>,</a:t>
            </a:r>
            <a:r>
              <a:rPr sz="1000" b="1" spc="-160" dirty="0">
                <a:latin typeface="Trebuchet MS"/>
                <a:cs typeface="Trebuchet MS"/>
              </a:rPr>
              <a:t> </a:t>
            </a:r>
            <a:r>
              <a:rPr sz="1000" b="1" spc="-70" dirty="0">
                <a:latin typeface="Trebuchet MS"/>
                <a:cs typeface="Trebuchet MS"/>
              </a:rPr>
              <a:t>G</a:t>
            </a:r>
            <a:r>
              <a:rPr sz="1000" b="1" spc="-90" dirty="0">
                <a:latin typeface="Trebuchet MS"/>
                <a:cs typeface="Trebuchet MS"/>
              </a:rPr>
              <a:t>U</a:t>
            </a:r>
            <a:r>
              <a:rPr sz="1000" b="1" spc="-85" dirty="0">
                <a:latin typeface="Trebuchet MS"/>
                <a:cs typeface="Trebuchet MS"/>
              </a:rPr>
              <a:t>A</a:t>
            </a:r>
            <a:r>
              <a:rPr sz="1000" b="1" spc="-110" dirty="0">
                <a:latin typeface="Trebuchet MS"/>
                <a:cs typeface="Trebuchet MS"/>
              </a:rPr>
              <a:t>V</a:t>
            </a:r>
            <a:r>
              <a:rPr sz="1000" b="1" spc="10" dirty="0">
                <a:latin typeface="Trebuchet MS"/>
                <a:cs typeface="Trebuchet MS"/>
              </a:rPr>
              <a:t>A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160" dirty="0">
                <a:latin typeface="Trebuchet MS"/>
                <a:cs typeface="Trebuchet MS"/>
              </a:rPr>
              <a:t> </a:t>
            </a:r>
            <a:r>
              <a:rPr sz="1000" b="1" spc="-105" dirty="0">
                <a:latin typeface="Trebuchet MS"/>
                <a:cs typeface="Trebuchet MS"/>
              </a:rPr>
              <a:t>Y</a:t>
            </a:r>
            <a:r>
              <a:rPr sz="1000" b="1" spc="-80" dirty="0">
                <a:latin typeface="Trebuchet MS"/>
                <a:cs typeface="Trebuchet MS"/>
              </a:rPr>
              <a:t>OGHURT  </a:t>
            </a:r>
            <a:r>
              <a:rPr sz="1000" b="1" spc="-95" dirty="0">
                <a:latin typeface="Trebuchet MS"/>
                <a:cs typeface="Trebuchet MS"/>
              </a:rPr>
              <a:t>FRUI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8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6" name="object 56"/>
          <p:cNvGraphicFramePr>
            <a:graphicFrameLocks noGrp="1"/>
          </p:cNvGraphicFramePr>
          <p:nvPr/>
        </p:nvGraphicFramePr>
        <p:xfrm>
          <a:off x="2100845" y="284432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RS019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110ml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16001010000807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57" name="object 57"/>
          <p:cNvGrpSpPr/>
          <p:nvPr/>
        </p:nvGrpSpPr>
        <p:grpSpPr>
          <a:xfrm>
            <a:off x="2638323" y="621119"/>
            <a:ext cx="497205" cy="973455"/>
            <a:chOff x="2638323" y="621119"/>
            <a:chExt cx="497205" cy="973455"/>
          </a:xfrm>
        </p:grpSpPr>
        <p:pic>
          <p:nvPicPr>
            <p:cNvPr id="58" name="object 5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38323" y="780631"/>
              <a:ext cx="496983" cy="813832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86878" y="621119"/>
              <a:ext cx="196488" cy="159448"/>
            </a:xfrm>
            <a:prstGeom prst="rect">
              <a:avLst/>
            </a:prstGeom>
          </p:spPr>
        </p:pic>
      </p:grpSp>
      <p:grpSp>
        <p:nvGrpSpPr>
          <p:cNvPr id="60" name="object 60"/>
          <p:cNvGrpSpPr/>
          <p:nvPr/>
        </p:nvGrpSpPr>
        <p:grpSpPr>
          <a:xfrm>
            <a:off x="2307463" y="2280539"/>
            <a:ext cx="1201420" cy="407670"/>
            <a:chOff x="2307463" y="2280539"/>
            <a:chExt cx="1201420" cy="407670"/>
          </a:xfrm>
        </p:grpSpPr>
        <p:sp>
          <p:nvSpPr>
            <p:cNvPr id="61" name="object 61"/>
            <p:cNvSpPr/>
            <p:nvPr/>
          </p:nvSpPr>
          <p:spPr>
            <a:xfrm>
              <a:off x="2307463" y="2280539"/>
              <a:ext cx="1201420" cy="407670"/>
            </a:xfrm>
            <a:custGeom>
              <a:avLst/>
              <a:gdLst/>
              <a:ahLst/>
              <a:cxnLst/>
              <a:rect l="l" t="t" r="r" b="b"/>
              <a:pathLst>
                <a:path w="1201420" h="407669">
                  <a:moveTo>
                    <a:pt x="1201331" y="0"/>
                  </a:moveTo>
                  <a:lnTo>
                    <a:pt x="0" y="0"/>
                  </a:lnTo>
                  <a:lnTo>
                    <a:pt x="0" y="407136"/>
                  </a:lnTo>
                  <a:lnTo>
                    <a:pt x="1201331" y="407136"/>
                  </a:lnTo>
                  <a:lnTo>
                    <a:pt x="12013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2316784" y="2280538"/>
              <a:ext cx="1126490" cy="389255"/>
            </a:xfrm>
            <a:custGeom>
              <a:avLst/>
              <a:gdLst/>
              <a:ahLst/>
              <a:cxnLst/>
              <a:rect l="l" t="t" r="r" b="b"/>
              <a:pathLst>
                <a:path w="1126489" h="389255">
                  <a:moveTo>
                    <a:pt x="36588" y="364604"/>
                  </a:moveTo>
                  <a:lnTo>
                    <a:pt x="34988" y="360299"/>
                  </a:lnTo>
                  <a:lnTo>
                    <a:pt x="32753" y="357974"/>
                  </a:lnTo>
                  <a:lnTo>
                    <a:pt x="29578" y="354660"/>
                  </a:lnTo>
                  <a:lnTo>
                    <a:pt x="29578" y="366356"/>
                  </a:lnTo>
                  <a:lnTo>
                    <a:pt x="29552" y="374484"/>
                  </a:lnTo>
                  <a:lnTo>
                    <a:pt x="28600" y="377405"/>
                  </a:lnTo>
                  <a:lnTo>
                    <a:pt x="24460" y="382028"/>
                  </a:lnTo>
                  <a:lnTo>
                    <a:pt x="21996" y="383184"/>
                  </a:lnTo>
                  <a:lnTo>
                    <a:pt x="17157" y="383184"/>
                  </a:lnTo>
                  <a:lnTo>
                    <a:pt x="7823" y="372262"/>
                  </a:lnTo>
                  <a:lnTo>
                    <a:pt x="7823" y="366356"/>
                  </a:lnTo>
                  <a:lnTo>
                    <a:pt x="29578" y="366356"/>
                  </a:lnTo>
                  <a:lnTo>
                    <a:pt x="29578" y="354660"/>
                  </a:lnTo>
                  <a:lnTo>
                    <a:pt x="28613" y="353644"/>
                  </a:lnTo>
                  <a:lnTo>
                    <a:pt x="24752" y="351980"/>
                  </a:lnTo>
                  <a:lnTo>
                    <a:pt x="17614" y="351980"/>
                  </a:lnTo>
                  <a:lnTo>
                    <a:pt x="15138" y="352577"/>
                  </a:lnTo>
                  <a:lnTo>
                    <a:pt x="10401" y="354990"/>
                  </a:lnTo>
                  <a:lnTo>
                    <a:pt x="8394" y="356844"/>
                  </a:lnTo>
                  <a:lnTo>
                    <a:pt x="6769" y="359321"/>
                  </a:lnTo>
                  <a:lnTo>
                    <a:pt x="6819" y="353644"/>
                  </a:lnTo>
                  <a:lnTo>
                    <a:pt x="17297" y="337908"/>
                  </a:lnTo>
                  <a:lnTo>
                    <a:pt x="22161" y="337908"/>
                  </a:lnTo>
                  <a:lnTo>
                    <a:pt x="28829" y="346621"/>
                  </a:lnTo>
                  <a:lnTo>
                    <a:pt x="35598" y="346087"/>
                  </a:lnTo>
                  <a:lnTo>
                    <a:pt x="35052" y="341795"/>
                  </a:lnTo>
                  <a:lnTo>
                    <a:pt x="33375" y="338429"/>
                  </a:lnTo>
                  <a:lnTo>
                    <a:pt x="32778" y="337908"/>
                  </a:lnTo>
                  <a:lnTo>
                    <a:pt x="27813" y="333552"/>
                  </a:lnTo>
                  <a:lnTo>
                    <a:pt x="24231" y="332333"/>
                  </a:lnTo>
                  <a:lnTo>
                    <a:pt x="14033" y="332333"/>
                  </a:lnTo>
                  <a:lnTo>
                    <a:pt x="9385" y="334441"/>
                  </a:lnTo>
                  <a:lnTo>
                    <a:pt x="1981" y="343522"/>
                  </a:lnTo>
                  <a:lnTo>
                    <a:pt x="0" y="351282"/>
                  </a:lnTo>
                  <a:lnTo>
                    <a:pt x="0" y="371513"/>
                  </a:lnTo>
                  <a:lnTo>
                    <a:pt x="1790" y="378371"/>
                  </a:lnTo>
                  <a:lnTo>
                    <a:pt x="8940" y="386676"/>
                  </a:lnTo>
                  <a:lnTo>
                    <a:pt x="13563" y="388759"/>
                  </a:lnTo>
                  <a:lnTo>
                    <a:pt x="22567" y="388759"/>
                  </a:lnTo>
                  <a:lnTo>
                    <a:pt x="25539" y="387972"/>
                  </a:lnTo>
                  <a:lnTo>
                    <a:pt x="30772" y="384810"/>
                  </a:lnTo>
                  <a:lnTo>
                    <a:pt x="32232" y="383184"/>
                  </a:lnTo>
                  <a:lnTo>
                    <a:pt x="32829" y="382524"/>
                  </a:lnTo>
                  <a:lnTo>
                    <a:pt x="35839" y="376567"/>
                  </a:lnTo>
                  <a:lnTo>
                    <a:pt x="36588" y="373354"/>
                  </a:lnTo>
                  <a:lnTo>
                    <a:pt x="36588" y="364604"/>
                  </a:lnTo>
                  <a:close/>
                </a:path>
                <a:path w="1126489" h="389255">
                  <a:moveTo>
                    <a:pt x="74549" y="12"/>
                  </a:moveTo>
                  <a:lnTo>
                    <a:pt x="68097" y="12"/>
                  </a:lnTo>
                  <a:lnTo>
                    <a:pt x="68097" y="342798"/>
                  </a:lnTo>
                  <a:lnTo>
                    <a:pt x="74549" y="342798"/>
                  </a:lnTo>
                  <a:lnTo>
                    <a:pt x="74549" y="12"/>
                  </a:lnTo>
                  <a:close/>
                </a:path>
                <a:path w="1126489" h="389255">
                  <a:moveTo>
                    <a:pt x="100355" y="12"/>
                  </a:moveTo>
                  <a:lnTo>
                    <a:pt x="87452" y="12"/>
                  </a:lnTo>
                  <a:lnTo>
                    <a:pt x="87452" y="342798"/>
                  </a:lnTo>
                  <a:lnTo>
                    <a:pt x="100355" y="342798"/>
                  </a:lnTo>
                  <a:lnTo>
                    <a:pt x="100355" y="12"/>
                  </a:lnTo>
                  <a:close/>
                </a:path>
                <a:path w="1126489" h="389255">
                  <a:moveTo>
                    <a:pt x="152501" y="367042"/>
                  </a:moveTo>
                  <a:lnTo>
                    <a:pt x="145516" y="336257"/>
                  </a:lnTo>
                  <a:lnTo>
                    <a:pt x="145516" y="369633"/>
                  </a:lnTo>
                  <a:lnTo>
                    <a:pt x="144449" y="375640"/>
                  </a:lnTo>
                  <a:lnTo>
                    <a:pt x="140195" y="381673"/>
                  </a:lnTo>
                  <a:lnTo>
                    <a:pt x="137566" y="383171"/>
                  </a:lnTo>
                  <a:lnTo>
                    <a:pt x="131305" y="383171"/>
                  </a:lnTo>
                  <a:lnTo>
                    <a:pt x="128689" y="381673"/>
                  </a:lnTo>
                  <a:lnTo>
                    <a:pt x="124421" y="375640"/>
                  </a:lnTo>
                  <a:lnTo>
                    <a:pt x="123367" y="369633"/>
                  </a:lnTo>
                  <a:lnTo>
                    <a:pt x="123380" y="351459"/>
                  </a:lnTo>
                  <a:lnTo>
                    <a:pt x="124536" y="345274"/>
                  </a:lnTo>
                  <a:lnTo>
                    <a:pt x="126873" y="341896"/>
                  </a:lnTo>
                  <a:lnTo>
                    <a:pt x="128739" y="339255"/>
                  </a:lnTo>
                  <a:lnTo>
                    <a:pt x="131241" y="337947"/>
                  </a:lnTo>
                  <a:lnTo>
                    <a:pt x="137541" y="337947"/>
                  </a:lnTo>
                  <a:lnTo>
                    <a:pt x="140195" y="339432"/>
                  </a:lnTo>
                  <a:lnTo>
                    <a:pt x="144449" y="345427"/>
                  </a:lnTo>
                  <a:lnTo>
                    <a:pt x="145389" y="350735"/>
                  </a:lnTo>
                  <a:lnTo>
                    <a:pt x="145516" y="369633"/>
                  </a:lnTo>
                  <a:lnTo>
                    <a:pt x="145516" y="336257"/>
                  </a:lnTo>
                  <a:lnTo>
                    <a:pt x="144500" y="335318"/>
                  </a:lnTo>
                  <a:lnTo>
                    <a:pt x="140017" y="332917"/>
                  </a:lnTo>
                  <a:lnTo>
                    <a:pt x="137414" y="332320"/>
                  </a:lnTo>
                  <a:lnTo>
                    <a:pt x="130403" y="332320"/>
                  </a:lnTo>
                  <a:lnTo>
                    <a:pt x="116370" y="354025"/>
                  </a:lnTo>
                  <a:lnTo>
                    <a:pt x="116370" y="370928"/>
                  </a:lnTo>
                  <a:lnTo>
                    <a:pt x="118198" y="378421"/>
                  </a:lnTo>
                  <a:lnTo>
                    <a:pt x="124904" y="386842"/>
                  </a:lnTo>
                  <a:lnTo>
                    <a:pt x="129095" y="388759"/>
                  </a:lnTo>
                  <a:lnTo>
                    <a:pt x="138493" y="388759"/>
                  </a:lnTo>
                  <a:lnTo>
                    <a:pt x="151841" y="372275"/>
                  </a:lnTo>
                  <a:lnTo>
                    <a:pt x="152501" y="367042"/>
                  </a:lnTo>
                  <a:close/>
                </a:path>
                <a:path w="1126489" h="389255">
                  <a:moveTo>
                    <a:pt x="158394" y="0"/>
                  </a:moveTo>
                  <a:lnTo>
                    <a:pt x="145503" y="0"/>
                  </a:lnTo>
                  <a:lnTo>
                    <a:pt x="132600" y="0"/>
                  </a:lnTo>
                  <a:lnTo>
                    <a:pt x="132600" y="310642"/>
                  </a:lnTo>
                  <a:lnTo>
                    <a:pt x="145491" y="310642"/>
                  </a:lnTo>
                  <a:lnTo>
                    <a:pt x="158394" y="310642"/>
                  </a:lnTo>
                  <a:lnTo>
                    <a:pt x="158394" y="0"/>
                  </a:lnTo>
                  <a:close/>
                </a:path>
                <a:path w="1126489" h="389255">
                  <a:moveTo>
                    <a:pt x="177749" y="0"/>
                  </a:moveTo>
                  <a:lnTo>
                    <a:pt x="164846" y="0"/>
                  </a:lnTo>
                  <a:lnTo>
                    <a:pt x="164846" y="310642"/>
                  </a:lnTo>
                  <a:lnTo>
                    <a:pt x="177749" y="310642"/>
                  </a:lnTo>
                  <a:lnTo>
                    <a:pt x="177749" y="0"/>
                  </a:lnTo>
                  <a:close/>
                </a:path>
                <a:path w="1126489" h="389255">
                  <a:moveTo>
                    <a:pt x="197104" y="0"/>
                  </a:moveTo>
                  <a:lnTo>
                    <a:pt x="190652" y="0"/>
                  </a:lnTo>
                  <a:lnTo>
                    <a:pt x="190652" y="310642"/>
                  </a:lnTo>
                  <a:lnTo>
                    <a:pt x="197104" y="310642"/>
                  </a:lnTo>
                  <a:lnTo>
                    <a:pt x="197104" y="0"/>
                  </a:lnTo>
                  <a:close/>
                </a:path>
                <a:path w="1126489" h="389255">
                  <a:moveTo>
                    <a:pt x="229908" y="367042"/>
                  </a:moveTo>
                  <a:lnTo>
                    <a:pt x="224358" y="337947"/>
                  </a:lnTo>
                  <a:lnTo>
                    <a:pt x="223761" y="337019"/>
                  </a:lnTo>
                  <a:lnTo>
                    <a:pt x="222910" y="336245"/>
                  </a:lnTo>
                  <a:lnTo>
                    <a:pt x="222910" y="369633"/>
                  </a:lnTo>
                  <a:lnTo>
                    <a:pt x="221856" y="375640"/>
                  </a:lnTo>
                  <a:lnTo>
                    <a:pt x="217601" y="381673"/>
                  </a:lnTo>
                  <a:lnTo>
                    <a:pt x="214972" y="383171"/>
                  </a:lnTo>
                  <a:lnTo>
                    <a:pt x="208711" y="383171"/>
                  </a:lnTo>
                  <a:lnTo>
                    <a:pt x="206095" y="381673"/>
                  </a:lnTo>
                  <a:lnTo>
                    <a:pt x="201815" y="375640"/>
                  </a:lnTo>
                  <a:lnTo>
                    <a:pt x="200774" y="369633"/>
                  </a:lnTo>
                  <a:lnTo>
                    <a:pt x="200774" y="351459"/>
                  </a:lnTo>
                  <a:lnTo>
                    <a:pt x="201942" y="345274"/>
                  </a:lnTo>
                  <a:lnTo>
                    <a:pt x="204279" y="341896"/>
                  </a:lnTo>
                  <a:lnTo>
                    <a:pt x="206146" y="339255"/>
                  </a:lnTo>
                  <a:lnTo>
                    <a:pt x="208648" y="337947"/>
                  </a:lnTo>
                  <a:lnTo>
                    <a:pt x="214947" y="337947"/>
                  </a:lnTo>
                  <a:lnTo>
                    <a:pt x="217601" y="339432"/>
                  </a:lnTo>
                  <a:lnTo>
                    <a:pt x="221856" y="345427"/>
                  </a:lnTo>
                  <a:lnTo>
                    <a:pt x="222796" y="350735"/>
                  </a:lnTo>
                  <a:lnTo>
                    <a:pt x="222910" y="369633"/>
                  </a:lnTo>
                  <a:lnTo>
                    <a:pt x="222910" y="336245"/>
                  </a:lnTo>
                  <a:lnTo>
                    <a:pt x="221907" y="335318"/>
                  </a:lnTo>
                  <a:lnTo>
                    <a:pt x="217424" y="332917"/>
                  </a:lnTo>
                  <a:lnTo>
                    <a:pt x="214820" y="332320"/>
                  </a:lnTo>
                  <a:lnTo>
                    <a:pt x="207810" y="332320"/>
                  </a:lnTo>
                  <a:lnTo>
                    <a:pt x="193776" y="354025"/>
                  </a:lnTo>
                  <a:lnTo>
                    <a:pt x="193776" y="370928"/>
                  </a:lnTo>
                  <a:lnTo>
                    <a:pt x="195592" y="378421"/>
                  </a:lnTo>
                  <a:lnTo>
                    <a:pt x="202311" y="386842"/>
                  </a:lnTo>
                  <a:lnTo>
                    <a:pt x="206502" y="388759"/>
                  </a:lnTo>
                  <a:lnTo>
                    <a:pt x="215900" y="388759"/>
                  </a:lnTo>
                  <a:lnTo>
                    <a:pt x="219265" y="387667"/>
                  </a:lnTo>
                  <a:lnTo>
                    <a:pt x="224574" y="383324"/>
                  </a:lnTo>
                  <a:lnTo>
                    <a:pt x="224663" y="383171"/>
                  </a:lnTo>
                  <a:lnTo>
                    <a:pt x="226568" y="380250"/>
                  </a:lnTo>
                  <a:lnTo>
                    <a:pt x="229247" y="372275"/>
                  </a:lnTo>
                  <a:lnTo>
                    <a:pt x="229908" y="367042"/>
                  </a:lnTo>
                  <a:close/>
                </a:path>
                <a:path w="1126489" h="389255">
                  <a:moveTo>
                    <a:pt x="255130" y="0"/>
                  </a:moveTo>
                  <a:lnTo>
                    <a:pt x="242252" y="0"/>
                  </a:lnTo>
                  <a:lnTo>
                    <a:pt x="235800" y="0"/>
                  </a:lnTo>
                  <a:lnTo>
                    <a:pt x="222897" y="0"/>
                  </a:lnTo>
                  <a:lnTo>
                    <a:pt x="222897" y="310642"/>
                  </a:lnTo>
                  <a:lnTo>
                    <a:pt x="235800" y="310642"/>
                  </a:lnTo>
                  <a:lnTo>
                    <a:pt x="242239" y="310642"/>
                  </a:lnTo>
                  <a:lnTo>
                    <a:pt x="255130" y="310642"/>
                  </a:lnTo>
                  <a:lnTo>
                    <a:pt x="255130" y="0"/>
                  </a:lnTo>
                  <a:close/>
                </a:path>
                <a:path w="1126489" h="389255">
                  <a:moveTo>
                    <a:pt x="300291" y="0"/>
                  </a:moveTo>
                  <a:lnTo>
                    <a:pt x="287388" y="0"/>
                  </a:lnTo>
                  <a:lnTo>
                    <a:pt x="280949" y="0"/>
                  </a:lnTo>
                  <a:lnTo>
                    <a:pt x="268046" y="0"/>
                  </a:lnTo>
                  <a:lnTo>
                    <a:pt x="268046" y="310642"/>
                  </a:lnTo>
                  <a:lnTo>
                    <a:pt x="280936" y="310642"/>
                  </a:lnTo>
                  <a:lnTo>
                    <a:pt x="287388" y="310642"/>
                  </a:lnTo>
                  <a:lnTo>
                    <a:pt x="300291" y="310642"/>
                  </a:lnTo>
                  <a:lnTo>
                    <a:pt x="300291" y="0"/>
                  </a:lnTo>
                  <a:close/>
                </a:path>
                <a:path w="1126489" h="389255">
                  <a:moveTo>
                    <a:pt x="307898" y="363829"/>
                  </a:moveTo>
                  <a:lnTo>
                    <a:pt x="306235" y="359524"/>
                  </a:lnTo>
                  <a:lnTo>
                    <a:pt x="299580" y="352856"/>
                  </a:lnTo>
                  <a:lnTo>
                    <a:pt x="295503" y="351180"/>
                  </a:lnTo>
                  <a:lnTo>
                    <a:pt x="287007" y="351180"/>
                  </a:lnTo>
                  <a:lnTo>
                    <a:pt x="283514" y="352336"/>
                  </a:lnTo>
                  <a:lnTo>
                    <a:pt x="280187" y="354634"/>
                  </a:lnTo>
                  <a:lnTo>
                    <a:pt x="283171" y="339788"/>
                  </a:lnTo>
                  <a:lnTo>
                    <a:pt x="305282" y="339788"/>
                  </a:lnTo>
                  <a:lnTo>
                    <a:pt x="305282" y="333311"/>
                  </a:lnTo>
                  <a:lnTo>
                    <a:pt x="277736" y="333311"/>
                  </a:lnTo>
                  <a:lnTo>
                    <a:pt x="272364" y="361696"/>
                  </a:lnTo>
                  <a:lnTo>
                    <a:pt x="278752" y="362521"/>
                  </a:lnTo>
                  <a:lnTo>
                    <a:pt x="279755" y="360934"/>
                  </a:lnTo>
                  <a:lnTo>
                    <a:pt x="281152" y="359651"/>
                  </a:lnTo>
                  <a:lnTo>
                    <a:pt x="284670" y="357670"/>
                  </a:lnTo>
                  <a:lnTo>
                    <a:pt x="286651" y="357174"/>
                  </a:lnTo>
                  <a:lnTo>
                    <a:pt x="292366" y="357174"/>
                  </a:lnTo>
                  <a:lnTo>
                    <a:pt x="295224" y="358279"/>
                  </a:lnTo>
                  <a:lnTo>
                    <a:pt x="299580" y="362762"/>
                  </a:lnTo>
                  <a:lnTo>
                    <a:pt x="300672" y="365810"/>
                  </a:lnTo>
                  <a:lnTo>
                    <a:pt x="300672" y="373748"/>
                  </a:lnTo>
                  <a:lnTo>
                    <a:pt x="299542" y="377024"/>
                  </a:lnTo>
                  <a:lnTo>
                    <a:pt x="295008" y="381952"/>
                  </a:lnTo>
                  <a:lnTo>
                    <a:pt x="292239" y="383171"/>
                  </a:lnTo>
                  <a:lnTo>
                    <a:pt x="286232" y="383171"/>
                  </a:lnTo>
                  <a:lnTo>
                    <a:pt x="283908" y="382308"/>
                  </a:lnTo>
                  <a:lnTo>
                    <a:pt x="280060" y="378815"/>
                  </a:lnTo>
                  <a:lnTo>
                    <a:pt x="278828" y="376212"/>
                  </a:lnTo>
                  <a:lnTo>
                    <a:pt x="278295" y="372732"/>
                  </a:lnTo>
                  <a:lnTo>
                    <a:pt x="271157" y="373341"/>
                  </a:lnTo>
                  <a:lnTo>
                    <a:pt x="271614" y="377990"/>
                  </a:lnTo>
                  <a:lnTo>
                    <a:pt x="273431" y="381723"/>
                  </a:lnTo>
                  <a:lnTo>
                    <a:pt x="279806" y="387362"/>
                  </a:lnTo>
                  <a:lnTo>
                    <a:pt x="283921" y="388759"/>
                  </a:lnTo>
                  <a:lnTo>
                    <a:pt x="295109" y="388759"/>
                  </a:lnTo>
                  <a:lnTo>
                    <a:pt x="299961" y="386524"/>
                  </a:lnTo>
                  <a:lnTo>
                    <a:pt x="306425" y="378396"/>
                  </a:lnTo>
                  <a:lnTo>
                    <a:pt x="307898" y="374091"/>
                  </a:lnTo>
                  <a:lnTo>
                    <a:pt x="307898" y="363829"/>
                  </a:lnTo>
                  <a:close/>
                </a:path>
                <a:path w="1126489" h="389255">
                  <a:moveTo>
                    <a:pt x="332549" y="0"/>
                  </a:moveTo>
                  <a:lnTo>
                    <a:pt x="326097" y="0"/>
                  </a:lnTo>
                  <a:lnTo>
                    <a:pt x="326097" y="310642"/>
                  </a:lnTo>
                  <a:lnTo>
                    <a:pt x="332549" y="310642"/>
                  </a:lnTo>
                  <a:lnTo>
                    <a:pt x="332549" y="0"/>
                  </a:lnTo>
                  <a:close/>
                </a:path>
                <a:path w="1126489" h="389255">
                  <a:moveTo>
                    <a:pt x="364794" y="0"/>
                  </a:moveTo>
                  <a:lnTo>
                    <a:pt x="358343" y="0"/>
                  </a:lnTo>
                  <a:lnTo>
                    <a:pt x="345440" y="0"/>
                  </a:lnTo>
                  <a:lnTo>
                    <a:pt x="345440" y="310642"/>
                  </a:lnTo>
                  <a:lnTo>
                    <a:pt x="358343" y="310642"/>
                  </a:lnTo>
                  <a:lnTo>
                    <a:pt x="364794" y="310642"/>
                  </a:lnTo>
                  <a:lnTo>
                    <a:pt x="364794" y="0"/>
                  </a:lnTo>
                  <a:close/>
                </a:path>
                <a:path w="1126489" h="389255">
                  <a:moveTo>
                    <a:pt x="374281" y="332333"/>
                  </a:moveTo>
                  <a:lnTo>
                    <a:pt x="369900" y="332333"/>
                  </a:lnTo>
                  <a:lnTo>
                    <a:pt x="368719" y="334721"/>
                  </a:lnTo>
                  <a:lnTo>
                    <a:pt x="366699" y="337185"/>
                  </a:lnTo>
                  <a:lnTo>
                    <a:pt x="361010" y="342252"/>
                  </a:lnTo>
                  <a:lnTo>
                    <a:pt x="357682" y="344424"/>
                  </a:lnTo>
                  <a:lnTo>
                    <a:pt x="353872" y="346214"/>
                  </a:lnTo>
                  <a:lnTo>
                    <a:pt x="353872" y="352755"/>
                  </a:lnTo>
                  <a:lnTo>
                    <a:pt x="367474" y="344589"/>
                  </a:lnTo>
                  <a:lnTo>
                    <a:pt x="367474" y="387819"/>
                  </a:lnTo>
                  <a:lnTo>
                    <a:pt x="374281" y="387819"/>
                  </a:lnTo>
                  <a:lnTo>
                    <a:pt x="374281" y="332333"/>
                  </a:lnTo>
                  <a:close/>
                </a:path>
                <a:path w="1126489" h="389255">
                  <a:moveTo>
                    <a:pt x="409943" y="0"/>
                  </a:moveTo>
                  <a:lnTo>
                    <a:pt x="403491" y="0"/>
                  </a:lnTo>
                  <a:lnTo>
                    <a:pt x="390588" y="0"/>
                  </a:lnTo>
                  <a:lnTo>
                    <a:pt x="390588" y="310642"/>
                  </a:lnTo>
                  <a:lnTo>
                    <a:pt x="403491" y="310642"/>
                  </a:lnTo>
                  <a:lnTo>
                    <a:pt x="409943" y="310642"/>
                  </a:lnTo>
                  <a:lnTo>
                    <a:pt x="409943" y="0"/>
                  </a:lnTo>
                  <a:close/>
                </a:path>
                <a:path w="1126489" h="389255">
                  <a:moveTo>
                    <a:pt x="451662" y="332333"/>
                  </a:moveTo>
                  <a:lnTo>
                    <a:pt x="447281" y="332333"/>
                  </a:lnTo>
                  <a:lnTo>
                    <a:pt x="446100" y="334721"/>
                  </a:lnTo>
                  <a:lnTo>
                    <a:pt x="444080" y="337185"/>
                  </a:lnTo>
                  <a:lnTo>
                    <a:pt x="438391" y="342252"/>
                  </a:lnTo>
                  <a:lnTo>
                    <a:pt x="435063" y="344424"/>
                  </a:lnTo>
                  <a:lnTo>
                    <a:pt x="431253" y="346214"/>
                  </a:lnTo>
                  <a:lnTo>
                    <a:pt x="431253" y="352755"/>
                  </a:lnTo>
                  <a:lnTo>
                    <a:pt x="444855" y="344589"/>
                  </a:lnTo>
                  <a:lnTo>
                    <a:pt x="444855" y="387819"/>
                  </a:lnTo>
                  <a:lnTo>
                    <a:pt x="451662" y="387819"/>
                  </a:lnTo>
                  <a:lnTo>
                    <a:pt x="451662" y="332333"/>
                  </a:lnTo>
                  <a:close/>
                </a:path>
                <a:path w="1126489" h="389255">
                  <a:moveTo>
                    <a:pt x="455091" y="0"/>
                  </a:moveTo>
                  <a:lnTo>
                    <a:pt x="448640" y="0"/>
                  </a:lnTo>
                  <a:lnTo>
                    <a:pt x="435737" y="0"/>
                  </a:lnTo>
                  <a:lnTo>
                    <a:pt x="435737" y="310642"/>
                  </a:lnTo>
                  <a:lnTo>
                    <a:pt x="448640" y="310642"/>
                  </a:lnTo>
                  <a:lnTo>
                    <a:pt x="455091" y="310642"/>
                  </a:lnTo>
                  <a:lnTo>
                    <a:pt x="455091" y="0"/>
                  </a:lnTo>
                  <a:close/>
                </a:path>
                <a:path w="1126489" h="389255">
                  <a:moveTo>
                    <a:pt x="493776" y="0"/>
                  </a:moveTo>
                  <a:lnTo>
                    <a:pt x="480885" y="0"/>
                  </a:lnTo>
                  <a:lnTo>
                    <a:pt x="480885" y="310642"/>
                  </a:lnTo>
                  <a:lnTo>
                    <a:pt x="493776" y="310642"/>
                  </a:lnTo>
                  <a:lnTo>
                    <a:pt x="493776" y="0"/>
                  </a:lnTo>
                  <a:close/>
                </a:path>
                <a:path w="1126489" h="389255">
                  <a:moveTo>
                    <a:pt x="526034" y="0"/>
                  </a:moveTo>
                  <a:lnTo>
                    <a:pt x="513130" y="0"/>
                  </a:lnTo>
                  <a:lnTo>
                    <a:pt x="500227" y="0"/>
                  </a:lnTo>
                  <a:lnTo>
                    <a:pt x="500227" y="310642"/>
                  </a:lnTo>
                  <a:lnTo>
                    <a:pt x="513130" y="310642"/>
                  </a:lnTo>
                  <a:lnTo>
                    <a:pt x="526034" y="310642"/>
                  </a:lnTo>
                  <a:lnTo>
                    <a:pt x="526034" y="0"/>
                  </a:lnTo>
                  <a:close/>
                </a:path>
                <a:path w="1126489" h="389255">
                  <a:moveTo>
                    <a:pt x="539864" y="376745"/>
                  </a:moveTo>
                  <a:lnTo>
                    <a:pt x="539750" y="368249"/>
                  </a:lnTo>
                  <a:lnTo>
                    <a:pt x="538988" y="365671"/>
                  </a:lnTo>
                  <a:lnTo>
                    <a:pt x="535457" y="360794"/>
                  </a:lnTo>
                  <a:lnTo>
                    <a:pt x="532917" y="359016"/>
                  </a:lnTo>
                  <a:lnTo>
                    <a:pt x="532917" y="375310"/>
                  </a:lnTo>
                  <a:lnTo>
                    <a:pt x="531863" y="377964"/>
                  </a:lnTo>
                  <a:lnTo>
                    <a:pt x="527621" y="382130"/>
                  </a:lnTo>
                  <a:lnTo>
                    <a:pt x="524941" y="383171"/>
                  </a:lnTo>
                  <a:lnTo>
                    <a:pt x="519595" y="383171"/>
                  </a:lnTo>
                  <a:lnTo>
                    <a:pt x="510349" y="373799"/>
                  </a:lnTo>
                  <a:lnTo>
                    <a:pt x="510387" y="368604"/>
                  </a:lnTo>
                  <a:lnTo>
                    <a:pt x="511403" y="366064"/>
                  </a:lnTo>
                  <a:lnTo>
                    <a:pt x="515607" y="361848"/>
                  </a:lnTo>
                  <a:lnTo>
                    <a:pt x="518261" y="360794"/>
                  </a:lnTo>
                  <a:lnTo>
                    <a:pt x="524738" y="360794"/>
                  </a:lnTo>
                  <a:lnTo>
                    <a:pt x="527469" y="361861"/>
                  </a:lnTo>
                  <a:lnTo>
                    <a:pt x="531825" y="366128"/>
                  </a:lnTo>
                  <a:lnTo>
                    <a:pt x="532815" y="368604"/>
                  </a:lnTo>
                  <a:lnTo>
                    <a:pt x="532917" y="375310"/>
                  </a:lnTo>
                  <a:lnTo>
                    <a:pt x="532917" y="359016"/>
                  </a:lnTo>
                  <a:lnTo>
                    <a:pt x="529437" y="357847"/>
                  </a:lnTo>
                  <a:lnTo>
                    <a:pt x="532180" y="356819"/>
                  </a:lnTo>
                  <a:lnTo>
                    <a:pt x="534238" y="355358"/>
                  </a:lnTo>
                  <a:lnTo>
                    <a:pt x="536943" y="351523"/>
                  </a:lnTo>
                  <a:lnTo>
                    <a:pt x="537603" y="349326"/>
                  </a:lnTo>
                  <a:lnTo>
                    <a:pt x="537514" y="342557"/>
                  </a:lnTo>
                  <a:lnTo>
                    <a:pt x="536130" y="339331"/>
                  </a:lnTo>
                  <a:lnTo>
                    <a:pt x="534631" y="337908"/>
                  </a:lnTo>
                  <a:lnTo>
                    <a:pt x="530517" y="333997"/>
                  </a:lnTo>
                  <a:lnTo>
                    <a:pt x="530517" y="344030"/>
                  </a:lnTo>
                  <a:lnTo>
                    <a:pt x="530517" y="349326"/>
                  </a:lnTo>
                  <a:lnTo>
                    <a:pt x="529767" y="351129"/>
                  </a:lnTo>
                  <a:lnTo>
                    <a:pt x="526415" y="354431"/>
                  </a:lnTo>
                  <a:lnTo>
                    <a:pt x="524268" y="355244"/>
                  </a:lnTo>
                  <a:lnTo>
                    <a:pt x="518960" y="355244"/>
                  </a:lnTo>
                  <a:lnTo>
                    <a:pt x="516763" y="354418"/>
                  </a:lnTo>
                  <a:lnTo>
                    <a:pt x="513384" y="351104"/>
                  </a:lnTo>
                  <a:lnTo>
                    <a:pt x="512610" y="349123"/>
                  </a:lnTo>
                  <a:lnTo>
                    <a:pt x="512546" y="344030"/>
                  </a:lnTo>
                  <a:lnTo>
                    <a:pt x="513397" y="342049"/>
                  </a:lnTo>
                  <a:lnTo>
                    <a:pt x="516826" y="338734"/>
                  </a:lnTo>
                  <a:lnTo>
                    <a:pt x="518985" y="337908"/>
                  </a:lnTo>
                  <a:lnTo>
                    <a:pt x="524154" y="337908"/>
                  </a:lnTo>
                  <a:lnTo>
                    <a:pt x="526300" y="338747"/>
                  </a:lnTo>
                  <a:lnTo>
                    <a:pt x="529742" y="342150"/>
                  </a:lnTo>
                  <a:lnTo>
                    <a:pt x="530517" y="344030"/>
                  </a:lnTo>
                  <a:lnTo>
                    <a:pt x="530517" y="333997"/>
                  </a:lnTo>
                  <a:lnTo>
                    <a:pt x="530237" y="333730"/>
                  </a:lnTo>
                  <a:lnTo>
                    <a:pt x="526338" y="332333"/>
                  </a:lnTo>
                  <a:lnTo>
                    <a:pt x="516686" y="332333"/>
                  </a:lnTo>
                  <a:lnTo>
                    <a:pt x="512826" y="333705"/>
                  </a:lnTo>
                  <a:lnTo>
                    <a:pt x="507034" y="339178"/>
                  </a:lnTo>
                  <a:lnTo>
                    <a:pt x="505587" y="342557"/>
                  </a:lnTo>
                  <a:lnTo>
                    <a:pt x="505599" y="349326"/>
                  </a:lnTo>
                  <a:lnTo>
                    <a:pt x="506272" y="351523"/>
                  </a:lnTo>
                  <a:lnTo>
                    <a:pt x="509003" y="355358"/>
                  </a:lnTo>
                  <a:lnTo>
                    <a:pt x="511086" y="356819"/>
                  </a:lnTo>
                  <a:lnTo>
                    <a:pt x="513905" y="357847"/>
                  </a:lnTo>
                  <a:lnTo>
                    <a:pt x="510527" y="358736"/>
                  </a:lnTo>
                  <a:lnTo>
                    <a:pt x="507923" y="360375"/>
                  </a:lnTo>
                  <a:lnTo>
                    <a:pt x="504278" y="365226"/>
                  </a:lnTo>
                  <a:lnTo>
                    <a:pt x="503364" y="368249"/>
                  </a:lnTo>
                  <a:lnTo>
                    <a:pt x="503402" y="376745"/>
                  </a:lnTo>
                  <a:lnTo>
                    <a:pt x="505040" y="380682"/>
                  </a:lnTo>
                  <a:lnTo>
                    <a:pt x="511746" y="387146"/>
                  </a:lnTo>
                  <a:lnTo>
                    <a:pt x="516153" y="388759"/>
                  </a:lnTo>
                  <a:lnTo>
                    <a:pt x="527088" y="388759"/>
                  </a:lnTo>
                  <a:lnTo>
                    <a:pt x="531495" y="387146"/>
                  </a:lnTo>
                  <a:lnTo>
                    <a:pt x="535635" y="383171"/>
                  </a:lnTo>
                  <a:lnTo>
                    <a:pt x="538200" y="380720"/>
                  </a:lnTo>
                  <a:lnTo>
                    <a:pt x="539864" y="376745"/>
                  </a:lnTo>
                  <a:close/>
                </a:path>
                <a:path w="1126489" h="389255">
                  <a:moveTo>
                    <a:pt x="571182" y="0"/>
                  </a:moveTo>
                  <a:lnTo>
                    <a:pt x="558292" y="0"/>
                  </a:lnTo>
                  <a:lnTo>
                    <a:pt x="545401" y="0"/>
                  </a:lnTo>
                  <a:lnTo>
                    <a:pt x="532498" y="0"/>
                  </a:lnTo>
                  <a:lnTo>
                    <a:pt x="532498" y="310642"/>
                  </a:lnTo>
                  <a:lnTo>
                    <a:pt x="545401" y="310642"/>
                  </a:lnTo>
                  <a:lnTo>
                    <a:pt x="558279" y="310642"/>
                  </a:lnTo>
                  <a:lnTo>
                    <a:pt x="571182" y="310642"/>
                  </a:lnTo>
                  <a:lnTo>
                    <a:pt x="571182" y="0"/>
                  </a:lnTo>
                  <a:close/>
                </a:path>
                <a:path w="1126489" h="389255">
                  <a:moveTo>
                    <a:pt x="590524" y="12"/>
                  </a:moveTo>
                  <a:lnTo>
                    <a:pt x="577646" y="12"/>
                  </a:lnTo>
                  <a:lnTo>
                    <a:pt x="577646" y="342798"/>
                  </a:lnTo>
                  <a:lnTo>
                    <a:pt x="590524" y="342798"/>
                  </a:lnTo>
                  <a:lnTo>
                    <a:pt x="590524" y="12"/>
                  </a:lnTo>
                  <a:close/>
                </a:path>
                <a:path w="1126489" h="389255">
                  <a:moveTo>
                    <a:pt x="616318" y="12"/>
                  </a:moveTo>
                  <a:lnTo>
                    <a:pt x="603440" y="12"/>
                  </a:lnTo>
                  <a:lnTo>
                    <a:pt x="603440" y="342798"/>
                  </a:lnTo>
                  <a:lnTo>
                    <a:pt x="616318" y="342798"/>
                  </a:lnTo>
                  <a:lnTo>
                    <a:pt x="616318" y="12"/>
                  </a:lnTo>
                  <a:close/>
                </a:path>
                <a:path w="1126489" h="389255">
                  <a:moveTo>
                    <a:pt x="661479" y="0"/>
                  </a:moveTo>
                  <a:lnTo>
                    <a:pt x="648576" y="0"/>
                  </a:lnTo>
                  <a:lnTo>
                    <a:pt x="635685" y="0"/>
                  </a:lnTo>
                  <a:lnTo>
                    <a:pt x="622782" y="0"/>
                  </a:lnTo>
                  <a:lnTo>
                    <a:pt x="622782" y="310642"/>
                  </a:lnTo>
                  <a:lnTo>
                    <a:pt x="635673" y="310642"/>
                  </a:lnTo>
                  <a:lnTo>
                    <a:pt x="648576" y="310642"/>
                  </a:lnTo>
                  <a:lnTo>
                    <a:pt x="661479" y="310642"/>
                  </a:lnTo>
                  <a:lnTo>
                    <a:pt x="661479" y="0"/>
                  </a:lnTo>
                  <a:close/>
                </a:path>
                <a:path w="1126489" h="389255">
                  <a:moveTo>
                    <a:pt x="675093" y="367042"/>
                  </a:moveTo>
                  <a:lnTo>
                    <a:pt x="668096" y="336257"/>
                  </a:lnTo>
                  <a:lnTo>
                    <a:pt x="668096" y="369633"/>
                  </a:lnTo>
                  <a:lnTo>
                    <a:pt x="667042" y="375640"/>
                  </a:lnTo>
                  <a:lnTo>
                    <a:pt x="662774" y="381673"/>
                  </a:lnTo>
                  <a:lnTo>
                    <a:pt x="660146" y="383171"/>
                  </a:lnTo>
                  <a:lnTo>
                    <a:pt x="653910" y="383171"/>
                  </a:lnTo>
                  <a:lnTo>
                    <a:pt x="651281" y="381673"/>
                  </a:lnTo>
                  <a:lnTo>
                    <a:pt x="647026" y="375640"/>
                  </a:lnTo>
                  <a:lnTo>
                    <a:pt x="645960" y="369633"/>
                  </a:lnTo>
                  <a:lnTo>
                    <a:pt x="645972" y="351459"/>
                  </a:lnTo>
                  <a:lnTo>
                    <a:pt x="647128" y="345274"/>
                  </a:lnTo>
                  <a:lnTo>
                    <a:pt x="649465" y="341896"/>
                  </a:lnTo>
                  <a:lnTo>
                    <a:pt x="651332" y="339255"/>
                  </a:lnTo>
                  <a:lnTo>
                    <a:pt x="653834" y="337947"/>
                  </a:lnTo>
                  <a:lnTo>
                    <a:pt x="660120" y="337947"/>
                  </a:lnTo>
                  <a:lnTo>
                    <a:pt x="662774" y="339432"/>
                  </a:lnTo>
                  <a:lnTo>
                    <a:pt x="667042" y="345427"/>
                  </a:lnTo>
                  <a:lnTo>
                    <a:pt x="667969" y="350735"/>
                  </a:lnTo>
                  <a:lnTo>
                    <a:pt x="668096" y="369633"/>
                  </a:lnTo>
                  <a:lnTo>
                    <a:pt x="668096" y="336257"/>
                  </a:lnTo>
                  <a:lnTo>
                    <a:pt x="667092" y="335318"/>
                  </a:lnTo>
                  <a:lnTo>
                    <a:pt x="662622" y="332917"/>
                  </a:lnTo>
                  <a:lnTo>
                    <a:pt x="659993" y="332320"/>
                  </a:lnTo>
                  <a:lnTo>
                    <a:pt x="652995" y="332320"/>
                  </a:lnTo>
                  <a:lnTo>
                    <a:pt x="638962" y="354025"/>
                  </a:lnTo>
                  <a:lnTo>
                    <a:pt x="638962" y="370928"/>
                  </a:lnTo>
                  <a:lnTo>
                    <a:pt x="640778" y="378421"/>
                  </a:lnTo>
                  <a:lnTo>
                    <a:pt x="647496" y="386842"/>
                  </a:lnTo>
                  <a:lnTo>
                    <a:pt x="651687" y="388759"/>
                  </a:lnTo>
                  <a:lnTo>
                    <a:pt x="661085" y="388759"/>
                  </a:lnTo>
                  <a:lnTo>
                    <a:pt x="674420" y="372275"/>
                  </a:lnTo>
                  <a:lnTo>
                    <a:pt x="675093" y="367042"/>
                  </a:lnTo>
                  <a:close/>
                </a:path>
                <a:path w="1126489" h="389255">
                  <a:moveTo>
                    <a:pt x="693724" y="0"/>
                  </a:moveTo>
                  <a:lnTo>
                    <a:pt x="680847" y="0"/>
                  </a:lnTo>
                  <a:lnTo>
                    <a:pt x="680847" y="310642"/>
                  </a:lnTo>
                  <a:lnTo>
                    <a:pt x="693724" y="310642"/>
                  </a:lnTo>
                  <a:lnTo>
                    <a:pt x="693724" y="0"/>
                  </a:lnTo>
                  <a:close/>
                </a:path>
                <a:path w="1126489" h="389255">
                  <a:moveTo>
                    <a:pt x="738898" y="0"/>
                  </a:moveTo>
                  <a:lnTo>
                    <a:pt x="725982" y="0"/>
                  </a:lnTo>
                  <a:lnTo>
                    <a:pt x="713092" y="0"/>
                  </a:lnTo>
                  <a:lnTo>
                    <a:pt x="700189" y="0"/>
                  </a:lnTo>
                  <a:lnTo>
                    <a:pt x="700189" y="310642"/>
                  </a:lnTo>
                  <a:lnTo>
                    <a:pt x="713092" y="310642"/>
                  </a:lnTo>
                  <a:lnTo>
                    <a:pt x="725982" y="310642"/>
                  </a:lnTo>
                  <a:lnTo>
                    <a:pt x="738898" y="310642"/>
                  </a:lnTo>
                  <a:lnTo>
                    <a:pt x="738898" y="0"/>
                  </a:lnTo>
                  <a:close/>
                </a:path>
                <a:path w="1126489" h="389255">
                  <a:moveTo>
                    <a:pt x="752487" y="367042"/>
                  </a:moveTo>
                  <a:lnTo>
                    <a:pt x="745490" y="336257"/>
                  </a:lnTo>
                  <a:lnTo>
                    <a:pt x="745490" y="369633"/>
                  </a:lnTo>
                  <a:lnTo>
                    <a:pt x="744435" y="375640"/>
                  </a:lnTo>
                  <a:lnTo>
                    <a:pt x="740168" y="381673"/>
                  </a:lnTo>
                  <a:lnTo>
                    <a:pt x="737539" y="383171"/>
                  </a:lnTo>
                  <a:lnTo>
                    <a:pt x="731304" y="383171"/>
                  </a:lnTo>
                  <a:lnTo>
                    <a:pt x="728675" y="381673"/>
                  </a:lnTo>
                  <a:lnTo>
                    <a:pt x="724420" y="375640"/>
                  </a:lnTo>
                  <a:lnTo>
                    <a:pt x="723353" y="369633"/>
                  </a:lnTo>
                  <a:lnTo>
                    <a:pt x="723353" y="351459"/>
                  </a:lnTo>
                  <a:lnTo>
                    <a:pt x="724522" y="345274"/>
                  </a:lnTo>
                  <a:lnTo>
                    <a:pt x="726859" y="341896"/>
                  </a:lnTo>
                  <a:lnTo>
                    <a:pt x="728726" y="339255"/>
                  </a:lnTo>
                  <a:lnTo>
                    <a:pt x="731227" y="337947"/>
                  </a:lnTo>
                  <a:lnTo>
                    <a:pt x="737514" y="337947"/>
                  </a:lnTo>
                  <a:lnTo>
                    <a:pt x="740168" y="339432"/>
                  </a:lnTo>
                  <a:lnTo>
                    <a:pt x="744435" y="345427"/>
                  </a:lnTo>
                  <a:lnTo>
                    <a:pt x="745363" y="350735"/>
                  </a:lnTo>
                  <a:lnTo>
                    <a:pt x="745490" y="369633"/>
                  </a:lnTo>
                  <a:lnTo>
                    <a:pt x="745490" y="336257"/>
                  </a:lnTo>
                  <a:lnTo>
                    <a:pt x="744486" y="335318"/>
                  </a:lnTo>
                  <a:lnTo>
                    <a:pt x="740003" y="332917"/>
                  </a:lnTo>
                  <a:lnTo>
                    <a:pt x="737387" y="332320"/>
                  </a:lnTo>
                  <a:lnTo>
                    <a:pt x="730389" y="332320"/>
                  </a:lnTo>
                  <a:lnTo>
                    <a:pt x="716356" y="354025"/>
                  </a:lnTo>
                  <a:lnTo>
                    <a:pt x="716356" y="370928"/>
                  </a:lnTo>
                  <a:lnTo>
                    <a:pt x="718185" y="378421"/>
                  </a:lnTo>
                  <a:lnTo>
                    <a:pt x="724890" y="386842"/>
                  </a:lnTo>
                  <a:lnTo>
                    <a:pt x="729081" y="388759"/>
                  </a:lnTo>
                  <a:lnTo>
                    <a:pt x="738479" y="388759"/>
                  </a:lnTo>
                  <a:lnTo>
                    <a:pt x="751814" y="372275"/>
                  </a:lnTo>
                  <a:lnTo>
                    <a:pt x="752487" y="367042"/>
                  </a:lnTo>
                  <a:close/>
                </a:path>
                <a:path w="1126489" h="389255">
                  <a:moveTo>
                    <a:pt x="771131" y="0"/>
                  </a:moveTo>
                  <a:lnTo>
                    <a:pt x="758228" y="0"/>
                  </a:lnTo>
                  <a:lnTo>
                    <a:pt x="758228" y="310642"/>
                  </a:lnTo>
                  <a:lnTo>
                    <a:pt x="771131" y="310642"/>
                  </a:lnTo>
                  <a:lnTo>
                    <a:pt x="771131" y="0"/>
                  </a:lnTo>
                  <a:close/>
                </a:path>
                <a:path w="1126489" h="389255">
                  <a:moveTo>
                    <a:pt x="790486" y="0"/>
                  </a:moveTo>
                  <a:lnTo>
                    <a:pt x="784034" y="0"/>
                  </a:lnTo>
                  <a:lnTo>
                    <a:pt x="784034" y="310642"/>
                  </a:lnTo>
                  <a:lnTo>
                    <a:pt x="790486" y="310642"/>
                  </a:lnTo>
                  <a:lnTo>
                    <a:pt x="790486" y="0"/>
                  </a:lnTo>
                  <a:close/>
                </a:path>
                <a:path w="1126489" h="389255">
                  <a:moveTo>
                    <a:pt x="803389" y="0"/>
                  </a:moveTo>
                  <a:lnTo>
                    <a:pt x="790498" y="0"/>
                  </a:lnTo>
                  <a:lnTo>
                    <a:pt x="790498" y="310642"/>
                  </a:lnTo>
                  <a:lnTo>
                    <a:pt x="803389" y="310642"/>
                  </a:lnTo>
                  <a:lnTo>
                    <a:pt x="803389" y="0"/>
                  </a:lnTo>
                  <a:close/>
                </a:path>
                <a:path w="1126489" h="389255">
                  <a:moveTo>
                    <a:pt x="819365" y="332333"/>
                  </a:moveTo>
                  <a:lnTo>
                    <a:pt x="814984" y="332333"/>
                  </a:lnTo>
                  <a:lnTo>
                    <a:pt x="813816" y="334721"/>
                  </a:lnTo>
                  <a:lnTo>
                    <a:pt x="811784" y="337185"/>
                  </a:lnTo>
                  <a:lnTo>
                    <a:pt x="806081" y="342252"/>
                  </a:lnTo>
                  <a:lnTo>
                    <a:pt x="802754" y="344424"/>
                  </a:lnTo>
                  <a:lnTo>
                    <a:pt x="798969" y="346214"/>
                  </a:lnTo>
                  <a:lnTo>
                    <a:pt x="798969" y="352755"/>
                  </a:lnTo>
                  <a:lnTo>
                    <a:pt x="812571" y="344589"/>
                  </a:lnTo>
                  <a:lnTo>
                    <a:pt x="812571" y="387819"/>
                  </a:lnTo>
                  <a:lnTo>
                    <a:pt x="819365" y="387819"/>
                  </a:lnTo>
                  <a:lnTo>
                    <a:pt x="819365" y="332333"/>
                  </a:lnTo>
                  <a:close/>
                </a:path>
                <a:path w="1126489" h="389255">
                  <a:moveTo>
                    <a:pt x="848550" y="0"/>
                  </a:moveTo>
                  <a:lnTo>
                    <a:pt x="835634" y="0"/>
                  </a:lnTo>
                  <a:lnTo>
                    <a:pt x="829183" y="0"/>
                  </a:lnTo>
                  <a:lnTo>
                    <a:pt x="829183" y="310642"/>
                  </a:lnTo>
                  <a:lnTo>
                    <a:pt x="835634" y="310642"/>
                  </a:lnTo>
                  <a:lnTo>
                    <a:pt x="848550" y="310642"/>
                  </a:lnTo>
                  <a:lnTo>
                    <a:pt x="848550" y="0"/>
                  </a:lnTo>
                  <a:close/>
                </a:path>
                <a:path w="1126489" h="389255">
                  <a:moveTo>
                    <a:pt x="867879" y="0"/>
                  </a:moveTo>
                  <a:lnTo>
                    <a:pt x="861428" y="0"/>
                  </a:lnTo>
                  <a:lnTo>
                    <a:pt x="861428" y="310642"/>
                  </a:lnTo>
                  <a:lnTo>
                    <a:pt x="867879" y="310642"/>
                  </a:lnTo>
                  <a:lnTo>
                    <a:pt x="867879" y="0"/>
                  </a:lnTo>
                  <a:close/>
                </a:path>
                <a:path w="1126489" h="389255">
                  <a:moveTo>
                    <a:pt x="907453" y="367919"/>
                  </a:moveTo>
                  <a:lnTo>
                    <a:pt x="906551" y="364959"/>
                  </a:lnTo>
                  <a:lnTo>
                    <a:pt x="902931" y="360210"/>
                  </a:lnTo>
                  <a:lnTo>
                    <a:pt x="900391" y="358648"/>
                  </a:lnTo>
                  <a:lnTo>
                    <a:pt x="897102" y="357886"/>
                  </a:lnTo>
                  <a:lnTo>
                    <a:pt x="899629" y="356730"/>
                  </a:lnTo>
                  <a:lnTo>
                    <a:pt x="901534" y="355168"/>
                  </a:lnTo>
                  <a:lnTo>
                    <a:pt x="904100" y="351256"/>
                  </a:lnTo>
                  <a:lnTo>
                    <a:pt x="904748" y="349084"/>
                  </a:lnTo>
                  <a:lnTo>
                    <a:pt x="904748" y="344170"/>
                  </a:lnTo>
                  <a:lnTo>
                    <a:pt x="891565" y="332320"/>
                  </a:lnTo>
                  <a:lnTo>
                    <a:pt x="884148" y="332320"/>
                  </a:lnTo>
                  <a:lnTo>
                    <a:pt x="880478" y="333578"/>
                  </a:lnTo>
                  <a:lnTo>
                    <a:pt x="874585" y="338569"/>
                  </a:lnTo>
                  <a:lnTo>
                    <a:pt x="872693" y="342099"/>
                  </a:lnTo>
                  <a:lnTo>
                    <a:pt x="871867" y="346646"/>
                  </a:lnTo>
                  <a:lnTo>
                    <a:pt x="878662" y="347853"/>
                  </a:lnTo>
                  <a:lnTo>
                    <a:pt x="879170" y="344538"/>
                  </a:lnTo>
                  <a:lnTo>
                    <a:pt x="880300" y="342049"/>
                  </a:lnTo>
                  <a:lnTo>
                    <a:pt x="883831" y="338734"/>
                  </a:lnTo>
                  <a:lnTo>
                    <a:pt x="886040" y="337908"/>
                  </a:lnTo>
                  <a:lnTo>
                    <a:pt x="891349" y="337908"/>
                  </a:lnTo>
                  <a:lnTo>
                    <a:pt x="893533" y="338721"/>
                  </a:lnTo>
                  <a:lnTo>
                    <a:pt x="896899" y="341985"/>
                  </a:lnTo>
                  <a:lnTo>
                    <a:pt x="897750" y="344043"/>
                  </a:lnTo>
                  <a:lnTo>
                    <a:pt x="897750" y="349681"/>
                  </a:lnTo>
                  <a:lnTo>
                    <a:pt x="896594" y="352005"/>
                  </a:lnTo>
                  <a:lnTo>
                    <a:pt x="891959" y="355015"/>
                  </a:lnTo>
                  <a:lnTo>
                    <a:pt x="889355" y="355777"/>
                  </a:lnTo>
                  <a:lnTo>
                    <a:pt x="886447" y="355777"/>
                  </a:lnTo>
                  <a:lnTo>
                    <a:pt x="885355" y="355688"/>
                  </a:lnTo>
                  <a:lnTo>
                    <a:pt x="884605" y="361657"/>
                  </a:lnTo>
                  <a:lnTo>
                    <a:pt x="886510" y="361149"/>
                  </a:lnTo>
                  <a:lnTo>
                    <a:pt x="888111" y="360895"/>
                  </a:lnTo>
                  <a:lnTo>
                    <a:pt x="892556" y="360895"/>
                  </a:lnTo>
                  <a:lnTo>
                    <a:pt x="895146" y="361899"/>
                  </a:lnTo>
                  <a:lnTo>
                    <a:pt x="899223" y="365963"/>
                  </a:lnTo>
                  <a:lnTo>
                    <a:pt x="900239" y="368528"/>
                  </a:lnTo>
                  <a:lnTo>
                    <a:pt x="900239" y="374916"/>
                  </a:lnTo>
                  <a:lnTo>
                    <a:pt x="899147" y="377647"/>
                  </a:lnTo>
                  <a:lnTo>
                    <a:pt x="894740" y="382066"/>
                  </a:lnTo>
                  <a:lnTo>
                    <a:pt x="892035" y="383171"/>
                  </a:lnTo>
                  <a:lnTo>
                    <a:pt x="886142" y="383171"/>
                  </a:lnTo>
                  <a:lnTo>
                    <a:pt x="883843" y="382333"/>
                  </a:lnTo>
                  <a:lnTo>
                    <a:pt x="880097" y="378929"/>
                  </a:lnTo>
                  <a:lnTo>
                    <a:pt x="878776" y="376161"/>
                  </a:lnTo>
                  <a:lnTo>
                    <a:pt x="877989" y="372325"/>
                  </a:lnTo>
                  <a:lnTo>
                    <a:pt x="871181" y="373227"/>
                  </a:lnTo>
                  <a:lnTo>
                    <a:pt x="871639" y="377825"/>
                  </a:lnTo>
                  <a:lnTo>
                    <a:pt x="873467" y="381571"/>
                  </a:lnTo>
                  <a:lnTo>
                    <a:pt x="879894" y="387350"/>
                  </a:lnTo>
                  <a:lnTo>
                    <a:pt x="883932" y="388797"/>
                  </a:lnTo>
                  <a:lnTo>
                    <a:pt x="894194" y="388797"/>
                  </a:lnTo>
                  <a:lnTo>
                    <a:pt x="898639" y="387121"/>
                  </a:lnTo>
                  <a:lnTo>
                    <a:pt x="905700" y="380403"/>
                  </a:lnTo>
                  <a:lnTo>
                    <a:pt x="907453" y="376313"/>
                  </a:lnTo>
                  <a:lnTo>
                    <a:pt x="907453" y="367919"/>
                  </a:lnTo>
                  <a:close/>
                </a:path>
                <a:path w="1126489" h="389255">
                  <a:moveTo>
                    <a:pt x="925944" y="0"/>
                  </a:moveTo>
                  <a:lnTo>
                    <a:pt x="913041" y="0"/>
                  </a:lnTo>
                  <a:lnTo>
                    <a:pt x="913041" y="310642"/>
                  </a:lnTo>
                  <a:lnTo>
                    <a:pt x="925944" y="310642"/>
                  </a:lnTo>
                  <a:lnTo>
                    <a:pt x="925944" y="0"/>
                  </a:lnTo>
                  <a:close/>
                </a:path>
                <a:path w="1126489" h="389255">
                  <a:moveTo>
                    <a:pt x="958176" y="0"/>
                  </a:moveTo>
                  <a:lnTo>
                    <a:pt x="951750" y="0"/>
                  </a:lnTo>
                  <a:lnTo>
                    <a:pt x="938834" y="0"/>
                  </a:lnTo>
                  <a:lnTo>
                    <a:pt x="938834" y="310642"/>
                  </a:lnTo>
                  <a:lnTo>
                    <a:pt x="951725" y="310642"/>
                  </a:lnTo>
                  <a:lnTo>
                    <a:pt x="958176" y="310642"/>
                  </a:lnTo>
                  <a:lnTo>
                    <a:pt x="958176" y="0"/>
                  </a:lnTo>
                  <a:close/>
                </a:path>
                <a:path w="1126489" h="389255">
                  <a:moveTo>
                    <a:pt x="971080" y="0"/>
                  </a:moveTo>
                  <a:lnTo>
                    <a:pt x="958189" y="0"/>
                  </a:lnTo>
                  <a:lnTo>
                    <a:pt x="958189" y="310642"/>
                  </a:lnTo>
                  <a:lnTo>
                    <a:pt x="971080" y="310642"/>
                  </a:lnTo>
                  <a:lnTo>
                    <a:pt x="971080" y="0"/>
                  </a:lnTo>
                  <a:close/>
                </a:path>
                <a:path w="1126489" h="389255">
                  <a:moveTo>
                    <a:pt x="991108" y="367042"/>
                  </a:moveTo>
                  <a:lnTo>
                    <a:pt x="984110" y="336257"/>
                  </a:lnTo>
                  <a:lnTo>
                    <a:pt x="984110" y="369633"/>
                  </a:lnTo>
                  <a:lnTo>
                    <a:pt x="983056" y="375640"/>
                  </a:lnTo>
                  <a:lnTo>
                    <a:pt x="978789" y="381673"/>
                  </a:lnTo>
                  <a:lnTo>
                    <a:pt x="976160" y="383171"/>
                  </a:lnTo>
                  <a:lnTo>
                    <a:pt x="969924" y="383171"/>
                  </a:lnTo>
                  <a:lnTo>
                    <a:pt x="967295" y="381673"/>
                  </a:lnTo>
                  <a:lnTo>
                    <a:pt x="963041" y="375640"/>
                  </a:lnTo>
                  <a:lnTo>
                    <a:pt x="961974" y="369633"/>
                  </a:lnTo>
                  <a:lnTo>
                    <a:pt x="961974" y="351459"/>
                  </a:lnTo>
                  <a:lnTo>
                    <a:pt x="963142" y="345274"/>
                  </a:lnTo>
                  <a:lnTo>
                    <a:pt x="965479" y="341896"/>
                  </a:lnTo>
                  <a:lnTo>
                    <a:pt x="967346" y="339255"/>
                  </a:lnTo>
                  <a:lnTo>
                    <a:pt x="969848" y="337947"/>
                  </a:lnTo>
                  <a:lnTo>
                    <a:pt x="976134" y="337947"/>
                  </a:lnTo>
                  <a:lnTo>
                    <a:pt x="978789" y="339432"/>
                  </a:lnTo>
                  <a:lnTo>
                    <a:pt x="983056" y="345427"/>
                  </a:lnTo>
                  <a:lnTo>
                    <a:pt x="983983" y="350735"/>
                  </a:lnTo>
                  <a:lnTo>
                    <a:pt x="984110" y="369633"/>
                  </a:lnTo>
                  <a:lnTo>
                    <a:pt x="984110" y="336257"/>
                  </a:lnTo>
                  <a:lnTo>
                    <a:pt x="983107" y="335318"/>
                  </a:lnTo>
                  <a:lnTo>
                    <a:pt x="978636" y="332917"/>
                  </a:lnTo>
                  <a:lnTo>
                    <a:pt x="976007" y="332320"/>
                  </a:lnTo>
                  <a:lnTo>
                    <a:pt x="969010" y="332320"/>
                  </a:lnTo>
                  <a:lnTo>
                    <a:pt x="954976" y="354025"/>
                  </a:lnTo>
                  <a:lnTo>
                    <a:pt x="954976" y="370928"/>
                  </a:lnTo>
                  <a:lnTo>
                    <a:pt x="956792" y="378421"/>
                  </a:lnTo>
                  <a:lnTo>
                    <a:pt x="963510" y="386842"/>
                  </a:lnTo>
                  <a:lnTo>
                    <a:pt x="967701" y="388759"/>
                  </a:lnTo>
                  <a:lnTo>
                    <a:pt x="977099" y="388759"/>
                  </a:lnTo>
                  <a:lnTo>
                    <a:pt x="990434" y="372275"/>
                  </a:lnTo>
                  <a:lnTo>
                    <a:pt x="991108" y="367042"/>
                  </a:lnTo>
                  <a:close/>
                </a:path>
                <a:path w="1126489" h="389255">
                  <a:moveTo>
                    <a:pt x="1003325" y="0"/>
                  </a:moveTo>
                  <a:lnTo>
                    <a:pt x="996873" y="0"/>
                  </a:lnTo>
                  <a:lnTo>
                    <a:pt x="996873" y="310642"/>
                  </a:lnTo>
                  <a:lnTo>
                    <a:pt x="1003325" y="310642"/>
                  </a:lnTo>
                  <a:lnTo>
                    <a:pt x="1003325" y="0"/>
                  </a:lnTo>
                  <a:close/>
                </a:path>
                <a:path w="1126489" h="389255">
                  <a:moveTo>
                    <a:pt x="1035596" y="0"/>
                  </a:moveTo>
                  <a:lnTo>
                    <a:pt x="1029144" y="0"/>
                  </a:lnTo>
                  <a:lnTo>
                    <a:pt x="1016241" y="0"/>
                  </a:lnTo>
                  <a:lnTo>
                    <a:pt x="1016241" y="310642"/>
                  </a:lnTo>
                  <a:lnTo>
                    <a:pt x="1029144" y="310642"/>
                  </a:lnTo>
                  <a:lnTo>
                    <a:pt x="1035596" y="310642"/>
                  </a:lnTo>
                  <a:lnTo>
                    <a:pt x="1035596" y="0"/>
                  </a:lnTo>
                  <a:close/>
                </a:path>
                <a:path w="1126489" h="389255">
                  <a:moveTo>
                    <a:pt x="1057986" y="332333"/>
                  </a:moveTo>
                  <a:lnTo>
                    <a:pt x="1053604" y="332333"/>
                  </a:lnTo>
                  <a:lnTo>
                    <a:pt x="1052423" y="334721"/>
                  </a:lnTo>
                  <a:lnTo>
                    <a:pt x="1050404" y="337185"/>
                  </a:lnTo>
                  <a:lnTo>
                    <a:pt x="1044702" y="342252"/>
                  </a:lnTo>
                  <a:lnTo>
                    <a:pt x="1041374" y="344424"/>
                  </a:lnTo>
                  <a:lnTo>
                    <a:pt x="1037590" y="346214"/>
                  </a:lnTo>
                  <a:lnTo>
                    <a:pt x="1037590" y="352755"/>
                  </a:lnTo>
                  <a:lnTo>
                    <a:pt x="1051191" y="344589"/>
                  </a:lnTo>
                  <a:lnTo>
                    <a:pt x="1051191" y="387819"/>
                  </a:lnTo>
                  <a:lnTo>
                    <a:pt x="1057986" y="387819"/>
                  </a:lnTo>
                  <a:lnTo>
                    <a:pt x="1057986" y="332333"/>
                  </a:lnTo>
                  <a:close/>
                </a:path>
                <a:path w="1126489" h="389255">
                  <a:moveTo>
                    <a:pt x="1080744" y="0"/>
                  </a:moveTo>
                  <a:lnTo>
                    <a:pt x="1074280" y="0"/>
                  </a:lnTo>
                  <a:lnTo>
                    <a:pt x="1061389" y="0"/>
                  </a:lnTo>
                  <a:lnTo>
                    <a:pt x="1061389" y="310642"/>
                  </a:lnTo>
                  <a:lnTo>
                    <a:pt x="1074280" y="310642"/>
                  </a:lnTo>
                  <a:lnTo>
                    <a:pt x="1080744" y="310642"/>
                  </a:lnTo>
                  <a:lnTo>
                    <a:pt x="1080744" y="0"/>
                  </a:lnTo>
                  <a:close/>
                </a:path>
                <a:path w="1126489" h="389255">
                  <a:moveTo>
                    <a:pt x="1106551" y="12"/>
                  </a:moveTo>
                  <a:lnTo>
                    <a:pt x="1093647" y="12"/>
                  </a:lnTo>
                  <a:lnTo>
                    <a:pt x="1093647" y="342798"/>
                  </a:lnTo>
                  <a:lnTo>
                    <a:pt x="1106551" y="342798"/>
                  </a:lnTo>
                  <a:lnTo>
                    <a:pt x="1106551" y="12"/>
                  </a:lnTo>
                  <a:close/>
                </a:path>
                <a:path w="1126489" h="389255">
                  <a:moveTo>
                    <a:pt x="1125893" y="12"/>
                  </a:moveTo>
                  <a:lnTo>
                    <a:pt x="1119441" y="12"/>
                  </a:lnTo>
                  <a:lnTo>
                    <a:pt x="1119441" y="342798"/>
                  </a:lnTo>
                  <a:lnTo>
                    <a:pt x="1125893" y="342798"/>
                  </a:lnTo>
                  <a:lnTo>
                    <a:pt x="1125893" y="12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/>
          <p:nvPr/>
        </p:nvSpPr>
        <p:spPr>
          <a:xfrm>
            <a:off x="200445" y="1655003"/>
            <a:ext cx="1738630" cy="1926589"/>
          </a:xfrm>
          <a:custGeom>
            <a:avLst/>
            <a:gdLst/>
            <a:ahLst/>
            <a:cxnLst/>
            <a:rect l="l" t="t" r="r" b="b"/>
            <a:pathLst>
              <a:path w="1738630" h="192658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3996"/>
                </a:lnTo>
                <a:lnTo>
                  <a:pt x="1124" y="1895627"/>
                </a:lnTo>
                <a:lnTo>
                  <a:pt x="8999" y="1917004"/>
                </a:lnTo>
                <a:lnTo>
                  <a:pt x="30373" y="1924880"/>
                </a:lnTo>
                <a:lnTo>
                  <a:pt x="71996" y="1926005"/>
                </a:lnTo>
                <a:lnTo>
                  <a:pt x="1666595" y="1926005"/>
                </a:lnTo>
                <a:lnTo>
                  <a:pt x="1708218" y="1924880"/>
                </a:lnTo>
                <a:lnTo>
                  <a:pt x="1729592" y="1917004"/>
                </a:lnTo>
                <a:lnTo>
                  <a:pt x="1737466" y="1895627"/>
                </a:lnTo>
                <a:lnTo>
                  <a:pt x="1738591" y="1853996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 txBox="1"/>
          <p:nvPr/>
        </p:nvSpPr>
        <p:spPr>
          <a:xfrm>
            <a:off x="358725" y="1740436"/>
            <a:ext cx="14173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2270" marR="5080" indent="-369570">
              <a:lnSpc>
                <a:spcPct val="100000"/>
              </a:lnSpc>
              <a:spcBef>
                <a:spcPts val="100"/>
              </a:spcBef>
            </a:pPr>
            <a:r>
              <a:rPr sz="1000" b="1" spc="-95" dirty="0">
                <a:latin typeface="Trebuchet MS"/>
                <a:cs typeface="Trebuchet MS"/>
              </a:rPr>
              <a:t>FRUI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MEDLE</a:t>
            </a:r>
            <a:r>
              <a:rPr sz="1000" b="1" spc="-15" dirty="0">
                <a:latin typeface="Trebuchet MS"/>
                <a:cs typeface="Trebuchet MS"/>
              </a:rPr>
              <a:t>Y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160" dirty="0">
                <a:latin typeface="Trebuchet MS"/>
                <a:cs typeface="Trebuchet MS"/>
              </a:rPr>
              <a:t> </a:t>
            </a:r>
            <a:r>
              <a:rPr sz="1000" b="1" spc="-105" dirty="0">
                <a:latin typeface="Trebuchet MS"/>
                <a:cs typeface="Trebuchet MS"/>
              </a:rPr>
              <a:t>Y</a:t>
            </a:r>
            <a:r>
              <a:rPr sz="1000" b="1" spc="-80" dirty="0">
                <a:latin typeface="Trebuchet MS"/>
                <a:cs typeface="Trebuchet MS"/>
              </a:rPr>
              <a:t>OGHURT  </a:t>
            </a:r>
            <a:r>
              <a:rPr sz="1000" b="1" spc="-95" dirty="0">
                <a:latin typeface="Trebuchet MS"/>
                <a:cs typeface="Trebuchet MS"/>
              </a:rPr>
              <a:t>FRUI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25" dirty="0">
                <a:latin typeface="Trebuchet MS"/>
                <a:cs typeface="Trebuchet MS"/>
              </a:rPr>
              <a:t> </a:t>
            </a:r>
            <a:r>
              <a:rPr sz="1000" b="1" spc="-80" dirty="0">
                <a:latin typeface="Trebuchet MS"/>
                <a:cs typeface="Trebuchet MS"/>
              </a:rPr>
              <a:t>PUREE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65" name="object 65"/>
          <p:cNvGraphicFramePr>
            <a:graphicFrameLocks noGrp="1"/>
          </p:cNvGraphicFramePr>
          <p:nvPr/>
        </p:nvGraphicFramePr>
        <p:xfrm>
          <a:off x="292106" y="284432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RS020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110ml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16001010000821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66" name="object 66"/>
          <p:cNvGrpSpPr/>
          <p:nvPr/>
        </p:nvGrpSpPr>
        <p:grpSpPr>
          <a:xfrm>
            <a:off x="821575" y="633819"/>
            <a:ext cx="497205" cy="973455"/>
            <a:chOff x="821575" y="633819"/>
            <a:chExt cx="497205" cy="973455"/>
          </a:xfrm>
        </p:grpSpPr>
        <p:pic>
          <p:nvPicPr>
            <p:cNvPr id="67" name="object 6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21575" y="793331"/>
              <a:ext cx="496983" cy="813826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70127" y="633819"/>
              <a:ext cx="196492" cy="159448"/>
            </a:xfrm>
            <a:prstGeom prst="rect">
              <a:avLst/>
            </a:prstGeom>
          </p:spPr>
        </p:pic>
      </p:grpSp>
      <p:grpSp>
        <p:nvGrpSpPr>
          <p:cNvPr id="69" name="object 69"/>
          <p:cNvGrpSpPr/>
          <p:nvPr/>
        </p:nvGrpSpPr>
        <p:grpSpPr>
          <a:xfrm>
            <a:off x="479971" y="2285593"/>
            <a:ext cx="1218565" cy="407670"/>
            <a:chOff x="479971" y="2285593"/>
            <a:chExt cx="1218565" cy="407670"/>
          </a:xfrm>
        </p:grpSpPr>
        <p:sp>
          <p:nvSpPr>
            <p:cNvPr id="70" name="object 70"/>
            <p:cNvSpPr/>
            <p:nvPr/>
          </p:nvSpPr>
          <p:spPr>
            <a:xfrm>
              <a:off x="479971" y="2285593"/>
              <a:ext cx="1218565" cy="407670"/>
            </a:xfrm>
            <a:custGeom>
              <a:avLst/>
              <a:gdLst/>
              <a:ahLst/>
              <a:cxnLst/>
              <a:rect l="l" t="t" r="r" b="b"/>
              <a:pathLst>
                <a:path w="1218564" h="407669">
                  <a:moveTo>
                    <a:pt x="1218488" y="0"/>
                  </a:moveTo>
                  <a:lnTo>
                    <a:pt x="0" y="0"/>
                  </a:lnTo>
                  <a:lnTo>
                    <a:pt x="0" y="407149"/>
                  </a:lnTo>
                  <a:lnTo>
                    <a:pt x="1218488" y="407149"/>
                  </a:lnTo>
                  <a:lnTo>
                    <a:pt x="12184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89267" y="2285593"/>
              <a:ext cx="1126490" cy="389255"/>
            </a:xfrm>
            <a:custGeom>
              <a:avLst/>
              <a:gdLst/>
              <a:ahLst/>
              <a:cxnLst/>
              <a:rect l="l" t="t" r="r" b="b"/>
              <a:pathLst>
                <a:path w="1126490" h="389255">
                  <a:moveTo>
                    <a:pt x="36588" y="364617"/>
                  </a:moveTo>
                  <a:lnTo>
                    <a:pt x="35001" y="360311"/>
                  </a:lnTo>
                  <a:lnTo>
                    <a:pt x="32766" y="357987"/>
                  </a:lnTo>
                  <a:lnTo>
                    <a:pt x="29578" y="354660"/>
                  </a:lnTo>
                  <a:lnTo>
                    <a:pt x="29578" y="366369"/>
                  </a:lnTo>
                  <a:lnTo>
                    <a:pt x="29552" y="374497"/>
                  </a:lnTo>
                  <a:lnTo>
                    <a:pt x="28600" y="377418"/>
                  </a:lnTo>
                  <a:lnTo>
                    <a:pt x="24472" y="382041"/>
                  </a:lnTo>
                  <a:lnTo>
                    <a:pt x="22009" y="383197"/>
                  </a:lnTo>
                  <a:lnTo>
                    <a:pt x="17170" y="383197"/>
                  </a:lnTo>
                  <a:lnTo>
                    <a:pt x="7823" y="372275"/>
                  </a:lnTo>
                  <a:lnTo>
                    <a:pt x="7823" y="366369"/>
                  </a:lnTo>
                  <a:lnTo>
                    <a:pt x="29578" y="366369"/>
                  </a:lnTo>
                  <a:lnTo>
                    <a:pt x="29578" y="354660"/>
                  </a:lnTo>
                  <a:lnTo>
                    <a:pt x="28625" y="353656"/>
                  </a:lnTo>
                  <a:lnTo>
                    <a:pt x="24752" y="351993"/>
                  </a:lnTo>
                  <a:lnTo>
                    <a:pt x="17627" y="351993"/>
                  </a:lnTo>
                  <a:lnTo>
                    <a:pt x="6769" y="359333"/>
                  </a:lnTo>
                  <a:lnTo>
                    <a:pt x="6832" y="353656"/>
                  </a:lnTo>
                  <a:lnTo>
                    <a:pt x="17310" y="337921"/>
                  </a:lnTo>
                  <a:lnTo>
                    <a:pt x="22161" y="337921"/>
                  </a:lnTo>
                  <a:lnTo>
                    <a:pt x="28841" y="346633"/>
                  </a:lnTo>
                  <a:lnTo>
                    <a:pt x="35610" y="346100"/>
                  </a:lnTo>
                  <a:lnTo>
                    <a:pt x="35052" y="341807"/>
                  </a:lnTo>
                  <a:lnTo>
                    <a:pt x="33388" y="338442"/>
                  </a:lnTo>
                  <a:lnTo>
                    <a:pt x="32791" y="337921"/>
                  </a:lnTo>
                  <a:lnTo>
                    <a:pt x="27825" y="333565"/>
                  </a:lnTo>
                  <a:lnTo>
                    <a:pt x="24244" y="332346"/>
                  </a:lnTo>
                  <a:lnTo>
                    <a:pt x="14046" y="332346"/>
                  </a:lnTo>
                  <a:lnTo>
                    <a:pt x="9398" y="334454"/>
                  </a:lnTo>
                  <a:lnTo>
                    <a:pt x="1981" y="343535"/>
                  </a:lnTo>
                  <a:lnTo>
                    <a:pt x="0" y="351294"/>
                  </a:lnTo>
                  <a:lnTo>
                    <a:pt x="0" y="371525"/>
                  </a:lnTo>
                  <a:lnTo>
                    <a:pt x="1803" y="378383"/>
                  </a:lnTo>
                  <a:lnTo>
                    <a:pt x="8953" y="386689"/>
                  </a:lnTo>
                  <a:lnTo>
                    <a:pt x="13576" y="388772"/>
                  </a:lnTo>
                  <a:lnTo>
                    <a:pt x="22580" y="388772"/>
                  </a:lnTo>
                  <a:lnTo>
                    <a:pt x="25539" y="387985"/>
                  </a:lnTo>
                  <a:lnTo>
                    <a:pt x="30784" y="384822"/>
                  </a:lnTo>
                  <a:lnTo>
                    <a:pt x="32245" y="383197"/>
                  </a:lnTo>
                  <a:lnTo>
                    <a:pt x="32842" y="382536"/>
                  </a:lnTo>
                  <a:lnTo>
                    <a:pt x="35852" y="376580"/>
                  </a:lnTo>
                  <a:lnTo>
                    <a:pt x="36588" y="373367"/>
                  </a:lnTo>
                  <a:lnTo>
                    <a:pt x="36588" y="364617"/>
                  </a:lnTo>
                  <a:close/>
                </a:path>
                <a:path w="1126490" h="389255">
                  <a:moveTo>
                    <a:pt x="74561" y="0"/>
                  </a:moveTo>
                  <a:lnTo>
                    <a:pt x="68110" y="0"/>
                  </a:lnTo>
                  <a:lnTo>
                    <a:pt x="68110" y="342823"/>
                  </a:lnTo>
                  <a:lnTo>
                    <a:pt x="74561" y="342823"/>
                  </a:lnTo>
                  <a:lnTo>
                    <a:pt x="74561" y="0"/>
                  </a:lnTo>
                  <a:close/>
                </a:path>
                <a:path w="1126490" h="389255">
                  <a:moveTo>
                    <a:pt x="100342" y="0"/>
                  </a:moveTo>
                  <a:lnTo>
                    <a:pt x="87452" y="0"/>
                  </a:lnTo>
                  <a:lnTo>
                    <a:pt x="87452" y="342823"/>
                  </a:lnTo>
                  <a:lnTo>
                    <a:pt x="100342" y="342823"/>
                  </a:lnTo>
                  <a:lnTo>
                    <a:pt x="100342" y="0"/>
                  </a:lnTo>
                  <a:close/>
                </a:path>
                <a:path w="1126490" h="389255">
                  <a:moveTo>
                    <a:pt x="152527" y="367055"/>
                  </a:moveTo>
                  <a:lnTo>
                    <a:pt x="146964" y="337959"/>
                  </a:lnTo>
                  <a:lnTo>
                    <a:pt x="146367" y="337032"/>
                  </a:lnTo>
                  <a:lnTo>
                    <a:pt x="145516" y="336257"/>
                  </a:lnTo>
                  <a:lnTo>
                    <a:pt x="145516" y="369646"/>
                  </a:lnTo>
                  <a:lnTo>
                    <a:pt x="144462" y="375653"/>
                  </a:lnTo>
                  <a:lnTo>
                    <a:pt x="140208" y="381685"/>
                  </a:lnTo>
                  <a:lnTo>
                    <a:pt x="137579" y="383184"/>
                  </a:lnTo>
                  <a:lnTo>
                    <a:pt x="131330" y="383184"/>
                  </a:lnTo>
                  <a:lnTo>
                    <a:pt x="128714" y="381685"/>
                  </a:lnTo>
                  <a:lnTo>
                    <a:pt x="124434" y="375653"/>
                  </a:lnTo>
                  <a:lnTo>
                    <a:pt x="123393" y="369646"/>
                  </a:lnTo>
                  <a:lnTo>
                    <a:pt x="123393" y="351472"/>
                  </a:lnTo>
                  <a:lnTo>
                    <a:pt x="124561" y="345287"/>
                  </a:lnTo>
                  <a:lnTo>
                    <a:pt x="126898" y="341909"/>
                  </a:lnTo>
                  <a:lnTo>
                    <a:pt x="128765" y="339267"/>
                  </a:lnTo>
                  <a:lnTo>
                    <a:pt x="131254" y="337959"/>
                  </a:lnTo>
                  <a:lnTo>
                    <a:pt x="137553" y="337959"/>
                  </a:lnTo>
                  <a:lnTo>
                    <a:pt x="140208" y="339445"/>
                  </a:lnTo>
                  <a:lnTo>
                    <a:pt x="144462" y="345440"/>
                  </a:lnTo>
                  <a:lnTo>
                    <a:pt x="145402" y="350748"/>
                  </a:lnTo>
                  <a:lnTo>
                    <a:pt x="145516" y="369646"/>
                  </a:lnTo>
                  <a:lnTo>
                    <a:pt x="145516" y="336257"/>
                  </a:lnTo>
                  <a:lnTo>
                    <a:pt x="144526" y="335330"/>
                  </a:lnTo>
                  <a:lnTo>
                    <a:pt x="140030" y="332930"/>
                  </a:lnTo>
                  <a:lnTo>
                    <a:pt x="137414" y="332333"/>
                  </a:lnTo>
                  <a:lnTo>
                    <a:pt x="130416" y="332333"/>
                  </a:lnTo>
                  <a:lnTo>
                    <a:pt x="116395" y="354037"/>
                  </a:lnTo>
                  <a:lnTo>
                    <a:pt x="116395" y="370941"/>
                  </a:lnTo>
                  <a:lnTo>
                    <a:pt x="118224" y="378434"/>
                  </a:lnTo>
                  <a:lnTo>
                    <a:pt x="124917" y="386854"/>
                  </a:lnTo>
                  <a:lnTo>
                    <a:pt x="129120" y="388772"/>
                  </a:lnTo>
                  <a:lnTo>
                    <a:pt x="138493" y="388772"/>
                  </a:lnTo>
                  <a:lnTo>
                    <a:pt x="151853" y="372287"/>
                  </a:lnTo>
                  <a:lnTo>
                    <a:pt x="152527" y="367055"/>
                  </a:lnTo>
                  <a:close/>
                </a:path>
                <a:path w="1126490" h="389255">
                  <a:moveTo>
                    <a:pt x="158394" y="0"/>
                  </a:moveTo>
                  <a:lnTo>
                    <a:pt x="145503" y="0"/>
                  </a:lnTo>
                  <a:lnTo>
                    <a:pt x="132588" y="0"/>
                  </a:lnTo>
                  <a:lnTo>
                    <a:pt x="132588" y="310654"/>
                  </a:lnTo>
                  <a:lnTo>
                    <a:pt x="145503" y="310654"/>
                  </a:lnTo>
                  <a:lnTo>
                    <a:pt x="158394" y="310654"/>
                  </a:lnTo>
                  <a:lnTo>
                    <a:pt x="158394" y="0"/>
                  </a:lnTo>
                  <a:close/>
                </a:path>
                <a:path w="1126490" h="389255">
                  <a:moveTo>
                    <a:pt x="177761" y="0"/>
                  </a:moveTo>
                  <a:lnTo>
                    <a:pt x="164846" y="0"/>
                  </a:lnTo>
                  <a:lnTo>
                    <a:pt x="164846" y="310654"/>
                  </a:lnTo>
                  <a:lnTo>
                    <a:pt x="177761" y="310654"/>
                  </a:lnTo>
                  <a:lnTo>
                    <a:pt x="177761" y="0"/>
                  </a:lnTo>
                  <a:close/>
                </a:path>
                <a:path w="1126490" h="389255">
                  <a:moveTo>
                    <a:pt x="197104" y="0"/>
                  </a:moveTo>
                  <a:lnTo>
                    <a:pt x="190652" y="0"/>
                  </a:lnTo>
                  <a:lnTo>
                    <a:pt x="190652" y="310654"/>
                  </a:lnTo>
                  <a:lnTo>
                    <a:pt x="197104" y="310654"/>
                  </a:lnTo>
                  <a:lnTo>
                    <a:pt x="197104" y="0"/>
                  </a:lnTo>
                  <a:close/>
                </a:path>
                <a:path w="1126490" h="389255">
                  <a:moveTo>
                    <a:pt x="229920" y="367055"/>
                  </a:moveTo>
                  <a:lnTo>
                    <a:pt x="224358" y="337959"/>
                  </a:lnTo>
                  <a:lnTo>
                    <a:pt x="223761" y="337032"/>
                  </a:lnTo>
                  <a:lnTo>
                    <a:pt x="222910" y="336257"/>
                  </a:lnTo>
                  <a:lnTo>
                    <a:pt x="222910" y="369646"/>
                  </a:lnTo>
                  <a:lnTo>
                    <a:pt x="221856" y="375653"/>
                  </a:lnTo>
                  <a:lnTo>
                    <a:pt x="217601" y="381685"/>
                  </a:lnTo>
                  <a:lnTo>
                    <a:pt x="214972" y="383184"/>
                  </a:lnTo>
                  <a:lnTo>
                    <a:pt x="208724" y="383184"/>
                  </a:lnTo>
                  <a:lnTo>
                    <a:pt x="206108" y="381685"/>
                  </a:lnTo>
                  <a:lnTo>
                    <a:pt x="201828" y="375653"/>
                  </a:lnTo>
                  <a:lnTo>
                    <a:pt x="200787" y="369646"/>
                  </a:lnTo>
                  <a:lnTo>
                    <a:pt x="200787" y="351472"/>
                  </a:lnTo>
                  <a:lnTo>
                    <a:pt x="201955" y="345287"/>
                  </a:lnTo>
                  <a:lnTo>
                    <a:pt x="204292" y="341909"/>
                  </a:lnTo>
                  <a:lnTo>
                    <a:pt x="206159" y="339267"/>
                  </a:lnTo>
                  <a:lnTo>
                    <a:pt x="208648" y="337959"/>
                  </a:lnTo>
                  <a:lnTo>
                    <a:pt x="214947" y="337959"/>
                  </a:lnTo>
                  <a:lnTo>
                    <a:pt x="217601" y="339445"/>
                  </a:lnTo>
                  <a:lnTo>
                    <a:pt x="221856" y="345440"/>
                  </a:lnTo>
                  <a:lnTo>
                    <a:pt x="222796" y="350748"/>
                  </a:lnTo>
                  <a:lnTo>
                    <a:pt x="222910" y="369646"/>
                  </a:lnTo>
                  <a:lnTo>
                    <a:pt x="222910" y="336257"/>
                  </a:lnTo>
                  <a:lnTo>
                    <a:pt x="221919" y="335330"/>
                  </a:lnTo>
                  <a:lnTo>
                    <a:pt x="217424" y="332930"/>
                  </a:lnTo>
                  <a:lnTo>
                    <a:pt x="214820" y="332333"/>
                  </a:lnTo>
                  <a:lnTo>
                    <a:pt x="207822" y="332333"/>
                  </a:lnTo>
                  <a:lnTo>
                    <a:pt x="193789" y="354037"/>
                  </a:lnTo>
                  <a:lnTo>
                    <a:pt x="193789" y="370941"/>
                  </a:lnTo>
                  <a:lnTo>
                    <a:pt x="195618" y="378434"/>
                  </a:lnTo>
                  <a:lnTo>
                    <a:pt x="202311" y="386854"/>
                  </a:lnTo>
                  <a:lnTo>
                    <a:pt x="206514" y="388772"/>
                  </a:lnTo>
                  <a:lnTo>
                    <a:pt x="215900" y="388772"/>
                  </a:lnTo>
                  <a:lnTo>
                    <a:pt x="219265" y="387680"/>
                  </a:lnTo>
                  <a:lnTo>
                    <a:pt x="224586" y="383336"/>
                  </a:lnTo>
                  <a:lnTo>
                    <a:pt x="224675" y="383184"/>
                  </a:lnTo>
                  <a:lnTo>
                    <a:pt x="226580" y="380263"/>
                  </a:lnTo>
                  <a:lnTo>
                    <a:pt x="229247" y="372287"/>
                  </a:lnTo>
                  <a:lnTo>
                    <a:pt x="229920" y="367055"/>
                  </a:lnTo>
                  <a:close/>
                </a:path>
                <a:path w="1126490" h="389255">
                  <a:moveTo>
                    <a:pt x="235788" y="0"/>
                  </a:moveTo>
                  <a:lnTo>
                    <a:pt x="222897" y="0"/>
                  </a:lnTo>
                  <a:lnTo>
                    <a:pt x="222897" y="310654"/>
                  </a:lnTo>
                  <a:lnTo>
                    <a:pt x="235788" y="310654"/>
                  </a:lnTo>
                  <a:lnTo>
                    <a:pt x="235788" y="0"/>
                  </a:lnTo>
                  <a:close/>
                </a:path>
                <a:path w="1126490" h="389255">
                  <a:moveTo>
                    <a:pt x="255155" y="0"/>
                  </a:moveTo>
                  <a:lnTo>
                    <a:pt x="242252" y="0"/>
                  </a:lnTo>
                  <a:lnTo>
                    <a:pt x="235800" y="0"/>
                  </a:lnTo>
                  <a:lnTo>
                    <a:pt x="235800" y="310654"/>
                  </a:lnTo>
                  <a:lnTo>
                    <a:pt x="242239" y="310654"/>
                  </a:lnTo>
                  <a:lnTo>
                    <a:pt x="255155" y="310654"/>
                  </a:lnTo>
                  <a:lnTo>
                    <a:pt x="255155" y="0"/>
                  </a:lnTo>
                  <a:close/>
                </a:path>
                <a:path w="1126490" h="389255">
                  <a:moveTo>
                    <a:pt x="300304" y="0"/>
                  </a:moveTo>
                  <a:lnTo>
                    <a:pt x="287401" y="0"/>
                  </a:lnTo>
                  <a:lnTo>
                    <a:pt x="280962" y="0"/>
                  </a:lnTo>
                  <a:lnTo>
                    <a:pt x="268033" y="0"/>
                  </a:lnTo>
                  <a:lnTo>
                    <a:pt x="268033" y="310654"/>
                  </a:lnTo>
                  <a:lnTo>
                    <a:pt x="280949" y="310654"/>
                  </a:lnTo>
                  <a:lnTo>
                    <a:pt x="287401" y="310654"/>
                  </a:lnTo>
                  <a:lnTo>
                    <a:pt x="300304" y="310654"/>
                  </a:lnTo>
                  <a:lnTo>
                    <a:pt x="300304" y="0"/>
                  </a:lnTo>
                  <a:close/>
                </a:path>
                <a:path w="1126490" h="389255">
                  <a:moveTo>
                    <a:pt x="307911" y="363842"/>
                  </a:moveTo>
                  <a:lnTo>
                    <a:pt x="306247" y="359537"/>
                  </a:lnTo>
                  <a:lnTo>
                    <a:pt x="299580" y="352869"/>
                  </a:lnTo>
                  <a:lnTo>
                    <a:pt x="295503" y="351193"/>
                  </a:lnTo>
                  <a:lnTo>
                    <a:pt x="287020" y="351193"/>
                  </a:lnTo>
                  <a:lnTo>
                    <a:pt x="283527" y="352348"/>
                  </a:lnTo>
                  <a:lnTo>
                    <a:pt x="280200" y="354647"/>
                  </a:lnTo>
                  <a:lnTo>
                    <a:pt x="283184" y="339801"/>
                  </a:lnTo>
                  <a:lnTo>
                    <a:pt x="305295" y="339801"/>
                  </a:lnTo>
                  <a:lnTo>
                    <a:pt x="305295" y="333324"/>
                  </a:lnTo>
                  <a:lnTo>
                    <a:pt x="277749" y="333324"/>
                  </a:lnTo>
                  <a:lnTo>
                    <a:pt x="272376" y="361708"/>
                  </a:lnTo>
                  <a:lnTo>
                    <a:pt x="278765" y="362534"/>
                  </a:lnTo>
                  <a:lnTo>
                    <a:pt x="279768" y="360946"/>
                  </a:lnTo>
                  <a:lnTo>
                    <a:pt x="281152" y="359664"/>
                  </a:lnTo>
                  <a:lnTo>
                    <a:pt x="284683" y="357682"/>
                  </a:lnTo>
                  <a:lnTo>
                    <a:pt x="286664" y="357187"/>
                  </a:lnTo>
                  <a:lnTo>
                    <a:pt x="292379" y="357187"/>
                  </a:lnTo>
                  <a:lnTo>
                    <a:pt x="295236" y="358292"/>
                  </a:lnTo>
                  <a:lnTo>
                    <a:pt x="299593" y="362775"/>
                  </a:lnTo>
                  <a:lnTo>
                    <a:pt x="300685" y="365823"/>
                  </a:lnTo>
                  <a:lnTo>
                    <a:pt x="300685" y="373761"/>
                  </a:lnTo>
                  <a:lnTo>
                    <a:pt x="299542" y="377037"/>
                  </a:lnTo>
                  <a:lnTo>
                    <a:pt x="295021" y="381965"/>
                  </a:lnTo>
                  <a:lnTo>
                    <a:pt x="292239" y="383184"/>
                  </a:lnTo>
                  <a:lnTo>
                    <a:pt x="286245" y="383184"/>
                  </a:lnTo>
                  <a:lnTo>
                    <a:pt x="283921" y="382320"/>
                  </a:lnTo>
                  <a:lnTo>
                    <a:pt x="280060" y="378828"/>
                  </a:lnTo>
                  <a:lnTo>
                    <a:pt x="278841" y="376224"/>
                  </a:lnTo>
                  <a:lnTo>
                    <a:pt x="278307" y="372745"/>
                  </a:lnTo>
                  <a:lnTo>
                    <a:pt x="271170" y="373354"/>
                  </a:lnTo>
                  <a:lnTo>
                    <a:pt x="271614" y="378002"/>
                  </a:lnTo>
                  <a:lnTo>
                    <a:pt x="273443" y="381736"/>
                  </a:lnTo>
                  <a:lnTo>
                    <a:pt x="279819" y="387375"/>
                  </a:lnTo>
                  <a:lnTo>
                    <a:pt x="283933" y="388772"/>
                  </a:lnTo>
                  <a:lnTo>
                    <a:pt x="295122" y="388772"/>
                  </a:lnTo>
                  <a:lnTo>
                    <a:pt x="299974" y="386537"/>
                  </a:lnTo>
                  <a:lnTo>
                    <a:pt x="306438" y="378409"/>
                  </a:lnTo>
                  <a:lnTo>
                    <a:pt x="307911" y="374103"/>
                  </a:lnTo>
                  <a:lnTo>
                    <a:pt x="307911" y="363842"/>
                  </a:lnTo>
                  <a:close/>
                </a:path>
                <a:path w="1126490" h="389255">
                  <a:moveTo>
                    <a:pt x="332536" y="0"/>
                  </a:moveTo>
                  <a:lnTo>
                    <a:pt x="326097" y="0"/>
                  </a:lnTo>
                  <a:lnTo>
                    <a:pt x="326097" y="310654"/>
                  </a:lnTo>
                  <a:lnTo>
                    <a:pt x="332536" y="310654"/>
                  </a:lnTo>
                  <a:lnTo>
                    <a:pt x="332536" y="0"/>
                  </a:lnTo>
                  <a:close/>
                </a:path>
                <a:path w="1126490" h="389255">
                  <a:moveTo>
                    <a:pt x="364794" y="0"/>
                  </a:moveTo>
                  <a:lnTo>
                    <a:pt x="358343" y="0"/>
                  </a:lnTo>
                  <a:lnTo>
                    <a:pt x="345440" y="0"/>
                  </a:lnTo>
                  <a:lnTo>
                    <a:pt x="345440" y="310654"/>
                  </a:lnTo>
                  <a:lnTo>
                    <a:pt x="358343" y="310654"/>
                  </a:lnTo>
                  <a:lnTo>
                    <a:pt x="364794" y="310654"/>
                  </a:lnTo>
                  <a:lnTo>
                    <a:pt x="364794" y="0"/>
                  </a:lnTo>
                  <a:close/>
                </a:path>
                <a:path w="1126490" h="389255">
                  <a:moveTo>
                    <a:pt x="374294" y="332346"/>
                  </a:moveTo>
                  <a:lnTo>
                    <a:pt x="369900" y="332346"/>
                  </a:lnTo>
                  <a:lnTo>
                    <a:pt x="368744" y="334733"/>
                  </a:lnTo>
                  <a:lnTo>
                    <a:pt x="366699" y="337197"/>
                  </a:lnTo>
                  <a:lnTo>
                    <a:pt x="361010" y="342265"/>
                  </a:lnTo>
                  <a:lnTo>
                    <a:pt x="357682" y="344436"/>
                  </a:lnTo>
                  <a:lnTo>
                    <a:pt x="353885" y="346227"/>
                  </a:lnTo>
                  <a:lnTo>
                    <a:pt x="353885" y="352767"/>
                  </a:lnTo>
                  <a:lnTo>
                    <a:pt x="367487" y="344601"/>
                  </a:lnTo>
                  <a:lnTo>
                    <a:pt x="367487" y="387832"/>
                  </a:lnTo>
                  <a:lnTo>
                    <a:pt x="374294" y="387832"/>
                  </a:lnTo>
                  <a:lnTo>
                    <a:pt x="374294" y="332346"/>
                  </a:lnTo>
                  <a:close/>
                </a:path>
                <a:path w="1126490" h="389255">
                  <a:moveTo>
                    <a:pt x="409943" y="0"/>
                  </a:moveTo>
                  <a:lnTo>
                    <a:pt x="403504" y="0"/>
                  </a:lnTo>
                  <a:lnTo>
                    <a:pt x="390601" y="0"/>
                  </a:lnTo>
                  <a:lnTo>
                    <a:pt x="390601" y="310654"/>
                  </a:lnTo>
                  <a:lnTo>
                    <a:pt x="403504" y="310654"/>
                  </a:lnTo>
                  <a:lnTo>
                    <a:pt x="409943" y="310654"/>
                  </a:lnTo>
                  <a:lnTo>
                    <a:pt x="409943" y="0"/>
                  </a:lnTo>
                  <a:close/>
                </a:path>
                <a:path w="1126490" h="389255">
                  <a:moveTo>
                    <a:pt x="451675" y="332346"/>
                  </a:moveTo>
                  <a:lnTo>
                    <a:pt x="447281" y="332346"/>
                  </a:lnTo>
                  <a:lnTo>
                    <a:pt x="446112" y="334733"/>
                  </a:lnTo>
                  <a:lnTo>
                    <a:pt x="444080" y="337197"/>
                  </a:lnTo>
                  <a:lnTo>
                    <a:pt x="438391" y="342265"/>
                  </a:lnTo>
                  <a:lnTo>
                    <a:pt x="435063" y="344436"/>
                  </a:lnTo>
                  <a:lnTo>
                    <a:pt x="431266" y="346227"/>
                  </a:lnTo>
                  <a:lnTo>
                    <a:pt x="431266" y="352767"/>
                  </a:lnTo>
                  <a:lnTo>
                    <a:pt x="444868" y="344601"/>
                  </a:lnTo>
                  <a:lnTo>
                    <a:pt x="444868" y="387832"/>
                  </a:lnTo>
                  <a:lnTo>
                    <a:pt x="451675" y="387832"/>
                  </a:lnTo>
                  <a:lnTo>
                    <a:pt x="451675" y="332346"/>
                  </a:lnTo>
                  <a:close/>
                </a:path>
                <a:path w="1126490" h="389255">
                  <a:moveTo>
                    <a:pt x="455104" y="0"/>
                  </a:moveTo>
                  <a:lnTo>
                    <a:pt x="448640" y="0"/>
                  </a:lnTo>
                  <a:lnTo>
                    <a:pt x="435749" y="0"/>
                  </a:lnTo>
                  <a:lnTo>
                    <a:pt x="435749" y="310654"/>
                  </a:lnTo>
                  <a:lnTo>
                    <a:pt x="448640" y="310654"/>
                  </a:lnTo>
                  <a:lnTo>
                    <a:pt x="455104" y="310654"/>
                  </a:lnTo>
                  <a:lnTo>
                    <a:pt x="455104" y="0"/>
                  </a:lnTo>
                  <a:close/>
                </a:path>
                <a:path w="1126490" h="389255">
                  <a:moveTo>
                    <a:pt x="493814" y="0"/>
                  </a:moveTo>
                  <a:lnTo>
                    <a:pt x="480898" y="0"/>
                  </a:lnTo>
                  <a:lnTo>
                    <a:pt x="480898" y="310654"/>
                  </a:lnTo>
                  <a:lnTo>
                    <a:pt x="493814" y="310654"/>
                  </a:lnTo>
                  <a:lnTo>
                    <a:pt x="493814" y="0"/>
                  </a:lnTo>
                  <a:close/>
                </a:path>
                <a:path w="1126490" h="389255">
                  <a:moveTo>
                    <a:pt x="526059" y="0"/>
                  </a:moveTo>
                  <a:lnTo>
                    <a:pt x="513156" y="0"/>
                  </a:lnTo>
                  <a:lnTo>
                    <a:pt x="500253" y="0"/>
                  </a:lnTo>
                  <a:lnTo>
                    <a:pt x="500253" y="310654"/>
                  </a:lnTo>
                  <a:lnTo>
                    <a:pt x="513156" y="310654"/>
                  </a:lnTo>
                  <a:lnTo>
                    <a:pt x="526059" y="310654"/>
                  </a:lnTo>
                  <a:lnTo>
                    <a:pt x="526059" y="0"/>
                  </a:lnTo>
                  <a:close/>
                </a:path>
                <a:path w="1126490" h="389255">
                  <a:moveTo>
                    <a:pt x="539877" y="376758"/>
                  </a:moveTo>
                  <a:lnTo>
                    <a:pt x="539762" y="368261"/>
                  </a:lnTo>
                  <a:lnTo>
                    <a:pt x="539000" y="365683"/>
                  </a:lnTo>
                  <a:lnTo>
                    <a:pt x="535457" y="360807"/>
                  </a:lnTo>
                  <a:lnTo>
                    <a:pt x="532917" y="359016"/>
                  </a:lnTo>
                  <a:lnTo>
                    <a:pt x="532917" y="375323"/>
                  </a:lnTo>
                  <a:lnTo>
                    <a:pt x="531876" y="377977"/>
                  </a:lnTo>
                  <a:lnTo>
                    <a:pt x="527621" y="382143"/>
                  </a:lnTo>
                  <a:lnTo>
                    <a:pt x="524954" y="383184"/>
                  </a:lnTo>
                  <a:lnTo>
                    <a:pt x="519607" y="383184"/>
                  </a:lnTo>
                  <a:lnTo>
                    <a:pt x="510362" y="373811"/>
                  </a:lnTo>
                  <a:lnTo>
                    <a:pt x="510400" y="368617"/>
                  </a:lnTo>
                  <a:lnTo>
                    <a:pt x="511416" y="366077"/>
                  </a:lnTo>
                  <a:lnTo>
                    <a:pt x="515620" y="361861"/>
                  </a:lnTo>
                  <a:lnTo>
                    <a:pt x="518274" y="360807"/>
                  </a:lnTo>
                  <a:lnTo>
                    <a:pt x="524751" y="360807"/>
                  </a:lnTo>
                  <a:lnTo>
                    <a:pt x="527469" y="361873"/>
                  </a:lnTo>
                  <a:lnTo>
                    <a:pt x="531837" y="366141"/>
                  </a:lnTo>
                  <a:lnTo>
                    <a:pt x="532815" y="368617"/>
                  </a:lnTo>
                  <a:lnTo>
                    <a:pt x="532917" y="375323"/>
                  </a:lnTo>
                  <a:lnTo>
                    <a:pt x="532917" y="359016"/>
                  </a:lnTo>
                  <a:lnTo>
                    <a:pt x="529450" y="357860"/>
                  </a:lnTo>
                  <a:lnTo>
                    <a:pt x="532206" y="356831"/>
                  </a:lnTo>
                  <a:lnTo>
                    <a:pt x="534250" y="355371"/>
                  </a:lnTo>
                  <a:lnTo>
                    <a:pt x="536943" y="351536"/>
                  </a:lnTo>
                  <a:lnTo>
                    <a:pt x="537603" y="349338"/>
                  </a:lnTo>
                  <a:lnTo>
                    <a:pt x="537514" y="342569"/>
                  </a:lnTo>
                  <a:lnTo>
                    <a:pt x="536143" y="339344"/>
                  </a:lnTo>
                  <a:lnTo>
                    <a:pt x="534644" y="337921"/>
                  </a:lnTo>
                  <a:lnTo>
                    <a:pt x="530529" y="334022"/>
                  </a:lnTo>
                  <a:lnTo>
                    <a:pt x="530529" y="344043"/>
                  </a:lnTo>
                  <a:lnTo>
                    <a:pt x="530529" y="349338"/>
                  </a:lnTo>
                  <a:lnTo>
                    <a:pt x="529780" y="351142"/>
                  </a:lnTo>
                  <a:lnTo>
                    <a:pt x="526427" y="354444"/>
                  </a:lnTo>
                  <a:lnTo>
                    <a:pt x="524281" y="355257"/>
                  </a:lnTo>
                  <a:lnTo>
                    <a:pt x="518972" y="355257"/>
                  </a:lnTo>
                  <a:lnTo>
                    <a:pt x="516775" y="354431"/>
                  </a:lnTo>
                  <a:lnTo>
                    <a:pt x="513397" y="351116"/>
                  </a:lnTo>
                  <a:lnTo>
                    <a:pt x="512622" y="349135"/>
                  </a:lnTo>
                  <a:lnTo>
                    <a:pt x="512559" y="344043"/>
                  </a:lnTo>
                  <a:lnTo>
                    <a:pt x="513410" y="342061"/>
                  </a:lnTo>
                  <a:lnTo>
                    <a:pt x="516839" y="338747"/>
                  </a:lnTo>
                  <a:lnTo>
                    <a:pt x="518985" y="337921"/>
                  </a:lnTo>
                  <a:lnTo>
                    <a:pt x="524167" y="337921"/>
                  </a:lnTo>
                  <a:lnTo>
                    <a:pt x="526313" y="338759"/>
                  </a:lnTo>
                  <a:lnTo>
                    <a:pt x="529742" y="342163"/>
                  </a:lnTo>
                  <a:lnTo>
                    <a:pt x="530529" y="344043"/>
                  </a:lnTo>
                  <a:lnTo>
                    <a:pt x="530529" y="334022"/>
                  </a:lnTo>
                  <a:lnTo>
                    <a:pt x="530237" y="333743"/>
                  </a:lnTo>
                  <a:lnTo>
                    <a:pt x="526351" y="332346"/>
                  </a:lnTo>
                  <a:lnTo>
                    <a:pt x="516699" y="332346"/>
                  </a:lnTo>
                  <a:lnTo>
                    <a:pt x="512826" y="333717"/>
                  </a:lnTo>
                  <a:lnTo>
                    <a:pt x="507047" y="339191"/>
                  </a:lnTo>
                  <a:lnTo>
                    <a:pt x="505599" y="342569"/>
                  </a:lnTo>
                  <a:lnTo>
                    <a:pt x="505612" y="349338"/>
                  </a:lnTo>
                  <a:lnTo>
                    <a:pt x="506272" y="351536"/>
                  </a:lnTo>
                  <a:lnTo>
                    <a:pt x="509016" y="355371"/>
                  </a:lnTo>
                  <a:lnTo>
                    <a:pt x="511086" y="356831"/>
                  </a:lnTo>
                  <a:lnTo>
                    <a:pt x="513918" y="357860"/>
                  </a:lnTo>
                  <a:lnTo>
                    <a:pt x="510540" y="358749"/>
                  </a:lnTo>
                  <a:lnTo>
                    <a:pt x="507936" y="360387"/>
                  </a:lnTo>
                  <a:lnTo>
                    <a:pt x="504278" y="365239"/>
                  </a:lnTo>
                  <a:lnTo>
                    <a:pt x="503377" y="368261"/>
                  </a:lnTo>
                  <a:lnTo>
                    <a:pt x="503415" y="376758"/>
                  </a:lnTo>
                  <a:lnTo>
                    <a:pt x="505053" y="380695"/>
                  </a:lnTo>
                  <a:lnTo>
                    <a:pt x="511746" y="387159"/>
                  </a:lnTo>
                  <a:lnTo>
                    <a:pt x="516166" y="388772"/>
                  </a:lnTo>
                  <a:lnTo>
                    <a:pt x="527088" y="388772"/>
                  </a:lnTo>
                  <a:lnTo>
                    <a:pt x="531507" y="387159"/>
                  </a:lnTo>
                  <a:lnTo>
                    <a:pt x="535647" y="383184"/>
                  </a:lnTo>
                  <a:lnTo>
                    <a:pt x="538200" y="380733"/>
                  </a:lnTo>
                  <a:lnTo>
                    <a:pt x="539877" y="376758"/>
                  </a:lnTo>
                  <a:close/>
                </a:path>
                <a:path w="1126490" h="389255">
                  <a:moveTo>
                    <a:pt x="571195" y="0"/>
                  </a:moveTo>
                  <a:lnTo>
                    <a:pt x="558304" y="0"/>
                  </a:lnTo>
                  <a:lnTo>
                    <a:pt x="545401" y="0"/>
                  </a:lnTo>
                  <a:lnTo>
                    <a:pt x="532498" y="0"/>
                  </a:lnTo>
                  <a:lnTo>
                    <a:pt x="532498" y="310654"/>
                  </a:lnTo>
                  <a:lnTo>
                    <a:pt x="545401" y="310654"/>
                  </a:lnTo>
                  <a:lnTo>
                    <a:pt x="558292" y="310654"/>
                  </a:lnTo>
                  <a:lnTo>
                    <a:pt x="571195" y="310654"/>
                  </a:lnTo>
                  <a:lnTo>
                    <a:pt x="571195" y="0"/>
                  </a:lnTo>
                  <a:close/>
                </a:path>
                <a:path w="1126490" h="389255">
                  <a:moveTo>
                    <a:pt x="590575" y="0"/>
                  </a:moveTo>
                  <a:lnTo>
                    <a:pt x="577659" y="0"/>
                  </a:lnTo>
                  <a:lnTo>
                    <a:pt x="577659" y="342823"/>
                  </a:lnTo>
                  <a:lnTo>
                    <a:pt x="590575" y="342823"/>
                  </a:lnTo>
                  <a:lnTo>
                    <a:pt x="590575" y="0"/>
                  </a:lnTo>
                  <a:close/>
                </a:path>
                <a:path w="1126490" h="389255">
                  <a:moveTo>
                    <a:pt x="616343" y="0"/>
                  </a:moveTo>
                  <a:lnTo>
                    <a:pt x="603453" y="0"/>
                  </a:lnTo>
                  <a:lnTo>
                    <a:pt x="603453" y="342823"/>
                  </a:lnTo>
                  <a:lnTo>
                    <a:pt x="616343" y="342823"/>
                  </a:lnTo>
                  <a:lnTo>
                    <a:pt x="616343" y="0"/>
                  </a:lnTo>
                  <a:close/>
                </a:path>
                <a:path w="1126490" h="389255">
                  <a:moveTo>
                    <a:pt x="661504" y="0"/>
                  </a:moveTo>
                  <a:lnTo>
                    <a:pt x="648601" y="0"/>
                  </a:lnTo>
                  <a:lnTo>
                    <a:pt x="635698" y="0"/>
                  </a:lnTo>
                  <a:lnTo>
                    <a:pt x="622808" y="0"/>
                  </a:lnTo>
                  <a:lnTo>
                    <a:pt x="622808" y="310654"/>
                  </a:lnTo>
                  <a:lnTo>
                    <a:pt x="635698" y="310654"/>
                  </a:lnTo>
                  <a:lnTo>
                    <a:pt x="648601" y="310654"/>
                  </a:lnTo>
                  <a:lnTo>
                    <a:pt x="661504" y="310654"/>
                  </a:lnTo>
                  <a:lnTo>
                    <a:pt x="661504" y="0"/>
                  </a:lnTo>
                  <a:close/>
                </a:path>
                <a:path w="1126490" h="389255">
                  <a:moveTo>
                    <a:pt x="675106" y="367055"/>
                  </a:moveTo>
                  <a:lnTo>
                    <a:pt x="668108" y="336270"/>
                  </a:lnTo>
                  <a:lnTo>
                    <a:pt x="668108" y="369646"/>
                  </a:lnTo>
                  <a:lnTo>
                    <a:pt x="667054" y="375653"/>
                  </a:lnTo>
                  <a:lnTo>
                    <a:pt x="662787" y="381685"/>
                  </a:lnTo>
                  <a:lnTo>
                    <a:pt x="660158" y="383184"/>
                  </a:lnTo>
                  <a:lnTo>
                    <a:pt x="653923" y="383184"/>
                  </a:lnTo>
                  <a:lnTo>
                    <a:pt x="651294" y="381685"/>
                  </a:lnTo>
                  <a:lnTo>
                    <a:pt x="647039" y="375653"/>
                  </a:lnTo>
                  <a:lnTo>
                    <a:pt x="645972" y="369646"/>
                  </a:lnTo>
                  <a:lnTo>
                    <a:pt x="645985" y="351472"/>
                  </a:lnTo>
                  <a:lnTo>
                    <a:pt x="647141" y="345287"/>
                  </a:lnTo>
                  <a:lnTo>
                    <a:pt x="649478" y="341909"/>
                  </a:lnTo>
                  <a:lnTo>
                    <a:pt x="651344" y="339267"/>
                  </a:lnTo>
                  <a:lnTo>
                    <a:pt x="653846" y="337959"/>
                  </a:lnTo>
                  <a:lnTo>
                    <a:pt x="660133" y="337959"/>
                  </a:lnTo>
                  <a:lnTo>
                    <a:pt x="662787" y="339445"/>
                  </a:lnTo>
                  <a:lnTo>
                    <a:pt x="667054" y="345440"/>
                  </a:lnTo>
                  <a:lnTo>
                    <a:pt x="667981" y="350748"/>
                  </a:lnTo>
                  <a:lnTo>
                    <a:pt x="668108" y="369646"/>
                  </a:lnTo>
                  <a:lnTo>
                    <a:pt x="668108" y="336270"/>
                  </a:lnTo>
                  <a:lnTo>
                    <a:pt x="667105" y="335330"/>
                  </a:lnTo>
                  <a:lnTo>
                    <a:pt x="662635" y="332930"/>
                  </a:lnTo>
                  <a:lnTo>
                    <a:pt x="660006" y="332333"/>
                  </a:lnTo>
                  <a:lnTo>
                    <a:pt x="653008" y="332333"/>
                  </a:lnTo>
                  <a:lnTo>
                    <a:pt x="638975" y="354037"/>
                  </a:lnTo>
                  <a:lnTo>
                    <a:pt x="638975" y="370941"/>
                  </a:lnTo>
                  <a:lnTo>
                    <a:pt x="640791" y="378434"/>
                  </a:lnTo>
                  <a:lnTo>
                    <a:pt x="647509" y="386854"/>
                  </a:lnTo>
                  <a:lnTo>
                    <a:pt x="651700" y="388772"/>
                  </a:lnTo>
                  <a:lnTo>
                    <a:pt x="661098" y="388772"/>
                  </a:lnTo>
                  <a:lnTo>
                    <a:pt x="674433" y="372287"/>
                  </a:lnTo>
                  <a:lnTo>
                    <a:pt x="675106" y="367055"/>
                  </a:lnTo>
                  <a:close/>
                </a:path>
                <a:path w="1126490" h="389255">
                  <a:moveTo>
                    <a:pt x="693762" y="0"/>
                  </a:moveTo>
                  <a:lnTo>
                    <a:pt x="680859" y="0"/>
                  </a:lnTo>
                  <a:lnTo>
                    <a:pt x="680859" y="310654"/>
                  </a:lnTo>
                  <a:lnTo>
                    <a:pt x="693762" y="310654"/>
                  </a:lnTo>
                  <a:lnTo>
                    <a:pt x="693762" y="0"/>
                  </a:lnTo>
                  <a:close/>
                </a:path>
                <a:path w="1126490" h="389255">
                  <a:moveTo>
                    <a:pt x="713092" y="0"/>
                  </a:moveTo>
                  <a:lnTo>
                    <a:pt x="700201" y="0"/>
                  </a:lnTo>
                  <a:lnTo>
                    <a:pt x="700201" y="310654"/>
                  </a:lnTo>
                  <a:lnTo>
                    <a:pt x="713092" y="310654"/>
                  </a:lnTo>
                  <a:lnTo>
                    <a:pt x="713092" y="0"/>
                  </a:lnTo>
                  <a:close/>
                </a:path>
                <a:path w="1126490" h="389255">
                  <a:moveTo>
                    <a:pt x="738898" y="0"/>
                  </a:moveTo>
                  <a:lnTo>
                    <a:pt x="726020" y="0"/>
                  </a:lnTo>
                  <a:lnTo>
                    <a:pt x="713105" y="0"/>
                  </a:lnTo>
                  <a:lnTo>
                    <a:pt x="713105" y="310654"/>
                  </a:lnTo>
                  <a:lnTo>
                    <a:pt x="726008" y="310654"/>
                  </a:lnTo>
                  <a:lnTo>
                    <a:pt x="738898" y="310654"/>
                  </a:lnTo>
                  <a:lnTo>
                    <a:pt x="738898" y="0"/>
                  </a:lnTo>
                  <a:close/>
                </a:path>
                <a:path w="1126490" h="389255">
                  <a:moveTo>
                    <a:pt x="752500" y="367055"/>
                  </a:moveTo>
                  <a:lnTo>
                    <a:pt x="745502" y="336270"/>
                  </a:lnTo>
                  <a:lnTo>
                    <a:pt x="745502" y="369646"/>
                  </a:lnTo>
                  <a:lnTo>
                    <a:pt x="744448" y="375653"/>
                  </a:lnTo>
                  <a:lnTo>
                    <a:pt x="740181" y="381685"/>
                  </a:lnTo>
                  <a:lnTo>
                    <a:pt x="737552" y="383184"/>
                  </a:lnTo>
                  <a:lnTo>
                    <a:pt x="731316" y="383184"/>
                  </a:lnTo>
                  <a:lnTo>
                    <a:pt x="728687" y="381685"/>
                  </a:lnTo>
                  <a:lnTo>
                    <a:pt x="724433" y="375653"/>
                  </a:lnTo>
                  <a:lnTo>
                    <a:pt x="723366" y="369646"/>
                  </a:lnTo>
                  <a:lnTo>
                    <a:pt x="723366" y="351472"/>
                  </a:lnTo>
                  <a:lnTo>
                    <a:pt x="724535" y="345287"/>
                  </a:lnTo>
                  <a:lnTo>
                    <a:pt x="726871" y="341909"/>
                  </a:lnTo>
                  <a:lnTo>
                    <a:pt x="728738" y="339267"/>
                  </a:lnTo>
                  <a:lnTo>
                    <a:pt x="731240" y="337959"/>
                  </a:lnTo>
                  <a:lnTo>
                    <a:pt x="737527" y="337959"/>
                  </a:lnTo>
                  <a:lnTo>
                    <a:pt x="740181" y="339445"/>
                  </a:lnTo>
                  <a:lnTo>
                    <a:pt x="744448" y="345440"/>
                  </a:lnTo>
                  <a:lnTo>
                    <a:pt x="745375" y="350748"/>
                  </a:lnTo>
                  <a:lnTo>
                    <a:pt x="745502" y="369646"/>
                  </a:lnTo>
                  <a:lnTo>
                    <a:pt x="745502" y="336270"/>
                  </a:lnTo>
                  <a:lnTo>
                    <a:pt x="744499" y="335330"/>
                  </a:lnTo>
                  <a:lnTo>
                    <a:pt x="740016" y="332930"/>
                  </a:lnTo>
                  <a:lnTo>
                    <a:pt x="737400" y="332333"/>
                  </a:lnTo>
                  <a:lnTo>
                    <a:pt x="730402" y="332333"/>
                  </a:lnTo>
                  <a:lnTo>
                    <a:pt x="716368" y="354037"/>
                  </a:lnTo>
                  <a:lnTo>
                    <a:pt x="716368" y="370941"/>
                  </a:lnTo>
                  <a:lnTo>
                    <a:pt x="718197" y="378434"/>
                  </a:lnTo>
                  <a:lnTo>
                    <a:pt x="724903" y="386854"/>
                  </a:lnTo>
                  <a:lnTo>
                    <a:pt x="729094" y="388772"/>
                  </a:lnTo>
                  <a:lnTo>
                    <a:pt x="738492" y="388772"/>
                  </a:lnTo>
                  <a:lnTo>
                    <a:pt x="751827" y="372287"/>
                  </a:lnTo>
                  <a:lnTo>
                    <a:pt x="752500" y="367055"/>
                  </a:lnTo>
                  <a:close/>
                </a:path>
                <a:path w="1126490" h="389255">
                  <a:moveTo>
                    <a:pt x="771144" y="0"/>
                  </a:moveTo>
                  <a:lnTo>
                    <a:pt x="758253" y="0"/>
                  </a:lnTo>
                  <a:lnTo>
                    <a:pt x="758253" y="310654"/>
                  </a:lnTo>
                  <a:lnTo>
                    <a:pt x="771144" y="310654"/>
                  </a:lnTo>
                  <a:lnTo>
                    <a:pt x="771144" y="0"/>
                  </a:lnTo>
                  <a:close/>
                </a:path>
                <a:path w="1126490" h="389255">
                  <a:moveTo>
                    <a:pt x="803414" y="0"/>
                  </a:moveTo>
                  <a:lnTo>
                    <a:pt x="790511" y="0"/>
                  </a:lnTo>
                  <a:lnTo>
                    <a:pt x="784059" y="0"/>
                  </a:lnTo>
                  <a:lnTo>
                    <a:pt x="784059" y="310654"/>
                  </a:lnTo>
                  <a:lnTo>
                    <a:pt x="790498" y="310654"/>
                  </a:lnTo>
                  <a:lnTo>
                    <a:pt x="803414" y="310654"/>
                  </a:lnTo>
                  <a:lnTo>
                    <a:pt x="803414" y="0"/>
                  </a:lnTo>
                  <a:close/>
                </a:path>
                <a:path w="1126490" h="389255">
                  <a:moveTo>
                    <a:pt x="819378" y="332346"/>
                  </a:moveTo>
                  <a:lnTo>
                    <a:pt x="814997" y="332346"/>
                  </a:lnTo>
                  <a:lnTo>
                    <a:pt x="813828" y="334733"/>
                  </a:lnTo>
                  <a:lnTo>
                    <a:pt x="811796" y="337197"/>
                  </a:lnTo>
                  <a:lnTo>
                    <a:pt x="806094" y="342265"/>
                  </a:lnTo>
                  <a:lnTo>
                    <a:pt x="802767" y="344436"/>
                  </a:lnTo>
                  <a:lnTo>
                    <a:pt x="798995" y="346227"/>
                  </a:lnTo>
                  <a:lnTo>
                    <a:pt x="798995" y="352767"/>
                  </a:lnTo>
                  <a:lnTo>
                    <a:pt x="812584" y="344601"/>
                  </a:lnTo>
                  <a:lnTo>
                    <a:pt x="812584" y="387832"/>
                  </a:lnTo>
                  <a:lnTo>
                    <a:pt x="819378" y="387832"/>
                  </a:lnTo>
                  <a:lnTo>
                    <a:pt x="819378" y="332346"/>
                  </a:lnTo>
                  <a:close/>
                </a:path>
                <a:path w="1126490" h="389255">
                  <a:moveTo>
                    <a:pt x="848537" y="0"/>
                  </a:moveTo>
                  <a:lnTo>
                    <a:pt x="835660" y="0"/>
                  </a:lnTo>
                  <a:lnTo>
                    <a:pt x="829195" y="0"/>
                  </a:lnTo>
                  <a:lnTo>
                    <a:pt x="829195" y="310654"/>
                  </a:lnTo>
                  <a:lnTo>
                    <a:pt x="835647" y="310654"/>
                  </a:lnTo>
                  <a:lnTo>
                    <a:pt x="848537" y="310654"/>
                  </a:lnTo>
                  <a:lnTo>
                    <a:pt x="848537" y="0"/>
                  </a:lnTo>
                  <a:close/>
                </a:path>
                <a:path w="1126490" h="389255">
                  <a:moveTo>
                    <a:pt x="867892" y="0"/>
                  </a:moveTo>
                  <a:lnTo>
                    <a:pt x="861441" y="0"/>
                  </a:lnTo>
                  <a:lnTo>
                    <a:pt x="861441" y="310654"/>
                  </a:lnTo>
                  <a:lnTo>
                    <a:pt x="867892" y="310654"/>
                  </a:lnTo>
                  <a:lnTo>
                    <a:pt x="867892" y="0"/>
                  </a:lnTo>
                  <a:close/>
                </a:path>
                <a:path w="1126490" h="389255">
                  <a:moveTo>
                    <a:pt x="907465" y="367931"/>
                  </a:moveTo>
                  <a:lnTo>
                    <a:pt x="906564" y="364972"/>
                  </a:lnTo>
                  <a:lnTo>
                    <a:pt x="902944" y="360222"/>
                  </a:lnTo>
                  <a:lnTo>
                    <a:pt x="900404" y="358660"/>
                  </a:lnTo>
                  <a:lnTo>
                    <a:pt x="897115" y="357898"/>
                  </a:lnTo>
                  <a:lnTo>
                    <a:pt x="899642" y="356743"/>
                  </a:lnTo>
                  <a:lnTo>
                    <a:pt x="901547" y="355180"/>
                  </a:lnTo>
                  <a:lnTo>
                    <a:pt x="904113" y="351269"/>
                  </a:lnTo>
                  <a:lnTo>
                    <a:pt x="904760" y="349097"/>
                  </a:lnTo>
                  <a:lnTo>
                    <a:pt x="904760" y="344182"/>
                  </a:lnTo>
                  <a:lnTo>
                    <a:pt x="891565" y="332333"/>
                  </a:lnTo>
                  <a:lnTo>
                    <a:pt x="884161" y="332333"/>
                  </a:lnTo>
                  <a:lnTo>
                    <a:pt x="880491" y="333590"/>
                  </a:lnTo>
                  <a:lnTo>
                    <a:pt x="874598" y="338582"/>
                  </a:lnTo>
                  <a:lnTo>
                    <a:pt x="872705" y="342112"/>
                  </a:lnTo>
                  <a:lnTo>
                    <a:pt x="871880" y="346659"/>
                  </a:lnTo>
                  <a:lnTo>
                    <a:pt x="878674" y="347865"/>
                  </a:lnTo>
                  <a:lnTo>
                    <a:pt x="879182" y="344551"/>
                  </a:lnTo>
                  <a:lnTo>
                    <a:pt x="880313" y="342061"/>
                  </a:lnTo>
                  <a:lnTo>
                    <a:pt x="883843" y="338747"/>
                  </a:lnTo>
                  <a:lnTo>
                    <a:pt x="886053" y="337921"/>
                  </a:lnTo>
                  <a:lnTo>
                    <a:pt x="891362" y="337921"/>
                  </a:lnTo>
                  <a:lnTo>
                    <a:pt x="893546" y="338734"/>
                  </a:lnTo>
                  <a:lnTo>
                    <a:pt x="896912" y="341998"/>
                  </a:lnTo>
                  <a:lnTo>
                    <a:pt x="897763" y="344055"/>
                  </a:lnTo>
                  <a:lnTo>
                    <a:pt x="897763" y="349694"/>
                  </a:lnTo>
                  <a:lnTo>
                    <a:pt x="896607" y="352018"/>
                  </a:lnTo>
                  <a:lnTo>
                    <a:pt x="891971" y="355028"/>
                  </a:lnTo>
                  <a:lnTo>
                    <a:pt x="889368" y="355790"/>
                  </a:lnTo>
                  <a:lnTo>
                    <a:pt x="886460" y="355790"/>
                  </a:lnTo>
                  <a:lnTo>
                    <a:pt x="885367" y="355701"/>
                  </a:lnTo>
                  <a:lnTo>
                    <a:pt x="884618" y="361670"/>
                  </a:lnTo>
                  <a:lnTo>
                    <a:pt x="886523" y="361162"/>
                  </a:lnTo>
                  <a:lnTo>
                    <a:pt x="888123" y="360908"/>
                  </a:lnTo>
                  <a:lnTo>
                    <a:pt x="892568" y="360908"/>
                  </a:lnTo>
                  <a:lnTo>
                    <a:pt x="895159" y="361911"/>
                  </a:lnTo>
                  <a:lnTo>
                    <a:pt x="899236" y="365975"/>
                  </a:lnTo>
                  <a:lnTo>
                    <a:pt x="900252" y="368541"/>
                  </a:lnTo>
                  <a:lnTo>
                    <a:pt x="900252" y="374929"/>
                  </a:lnTo>
                  <a:lnTo>
                    <a:pt x="899160" y="377659"/>
                  </a:lnTo>
                  <a:lnTo>
                    <a:pt x="894740" y="382079"/>
                  </a:lnTo>
                  <a:lnTo>
                    <a:pt x="892048" y="383184"/>
                  </a:lnTo>
                  <a:lnTo>
                    <a:pt x="886155" y="383184"/>
                  </a:lnTo>
                  <a:lnTo>
                    <a:pt x="883856" y="382346"/>
                  </a:lnTo>
                  <a:lnTo>
                    <a:pt x="880110" y="378942"/>
                  </a:lnTo>
                  <a:lnTo>
                    <a:pt x="878789" y="376174"/>
                  </a:lnTo>
                  <a:lnTo>
                    <a:pt x="878001" y="372338"/>
                  </a:lnTo>
                  <a:lnTo>
                    <a:pt x="871194" y="373240"/>
                  </a:lnTo>
                  <a:lnTo>
                    <a:pt x="871651" y="377837"/>
                  </a:lnTo>
                  <a:lnTo>
                    <a:pt x="873480" y="381584"/>
                  </a:lnTo>
                  <a:lnTo>
                    <a:pt x="879906" y="387362"/>
                  </a:lnTo>
                  <a:lnTo>
                    <a:pt x="883945" y="388810"/>
                  </a:lnTo>
                  <a:lnTo>
                    <a:pt x="894207" y="388810"/>
                  </a:lnTo>
                  <a:lnTo>
                    <a:pt x="898652" y="387134"/>
                  </a:lnTo>
                  <a:lnTo>
                    <a:pt x="905713" y="380415"/>
                  </a:lnTo>
                  <a:lnTo>
                    <a:pt x="907465" y="376326"/>
                  </a:lnTo>
                  <a:lnTo>
                    <a:pt x="907465" y="367931"/>
                  </a:lnTo>
                  <a:close/>
                </a:path>
                <a:path w="1126490" h="389255">
                  <a:moveTo>
                    <a:pt x="925944" y="0"/>
                  </a:moveTo>
                  <a:lnTo>
                    <a:pt x="913053" y="0"/>
                  </a:lnTo>
                  <a:lnTo>
                    <a:pt x="913053" y="310654"/>
                  </a:lnTo>
                  <a:lnTo>
                    <a:pt x="925944" y="310654"/>
                  </a:lnTo>
                  <a:lnTo>
                    <a:pt x="925944" y="0"/>
                  </a:lnTo>
                  <a:close/>
                </a:path>
                <a:path w="1126490" h="389255">
                  <a:moveTo>
                    <a:pt x="958189" y="0"/>
                  </a:moveTo>
                  <a:lnTo>
                    <a:pt x="951750" y="0"/>
                  </a:lnTo>
                  <a:lnTo>
                    <a:pt x="938860" y="0"/>
                  </a:lnTo>
                  <a:lnTo>
                    <a:pt x="938860" y="310654"/>
                  </a:lnTo>
                  <a:lnTo>
                    <a:pt x="951750" y="310654"/>
                  </a:lnTo>
                  <a:lnTo>
                    <a:pt x="958189" y="310654"/>
                  </a:lnTo>
                  <a:lnTo>
                    <a:pt x="958189" y="0"/>
                  </a:lnTo>
                  <a:close/>
                </a:path>
                <a:path w="1126490" h="389255">
                  <a:moveTo>
                    <a:pt x="980617" y="332346"/>
                  </a:moveTo>
                  <a:lnTo>
                    <a:pt x="976236" y="332346"/>
                  </a:lnTo>
                  <a:lnTo>
                    <a:pt x="975067" y="334733"/>
                  </a:lnTo>
                  <a:lnTo>
                    <a:pt x="973035" y="337197"/>
                  </a:lnTo>
                  <a:lnTo>
                    <a:pt x="967333" y="342265"/>
                  </a:lnTo>
                  <a:lnTo>
                    <a:pt x="964006" y="344436"/>
                  </a:lnTo>
                  <a:lnTo>
                    <a:pt x="960208" y="346227"/>
                  </a:lnTo>
                  <a:lnTo>
                    <a:pt x="960208" y="352767"/>
                  </a:lnTo>
                  <a:lnTo>
                    <a:pt x="973823" y="344601"/>
                  </a:lnTo>
                  <a:lnTo>
                    <a:pt x="973823" y="387832"/>
                  </a:lnTo>
                  <a:lnTo>
                    <a:pt x="980617" y="387832"/>
                  </a:lnTo>
                  <a:lnTo>
                    <a:pt x="980617" y="332346"/>
                  </a:lnTo>
                  <a:close/>
                </a:path>
                <a:path w="1126490" h="389255">
                  <a:moveTo>
                    <a:pt x="1003350" y="0"/>
                  </a:moveTo>
                  <a:lnTo>
                    <a:pt x="996924" y="0"/>
                  </a:lnTo>
                  <a:lnTo>
                    <a:pt x="983996" y="0"/>
                  </a:lnTo>
                  <a:lnTo>
                    <a:pt x="983996" y="310654"/>
                  </a:lnTo>
                  <a:lnTo>
                    <a:pt x="996899" y="310654"/>
                  </a:lnTo>
                  <a:lnTo>
                    <a:pt x="1003350" y="310654"/>
                  </a:lnTo>
                  <a:lnTo>
                    <a:pt x="1003350" y="0"/>
                  </a:lnTo>
                  <a:close/>
                </a:path>
                <a:path w="1126490" h="389255">
                  <a:moveTo>
                    <a:pt x="1029144" y="0"/>
                  </a:moveTo>
                  <a:lnTo>
                    <a:pt x="1016241" y="0"/>
                  </a:lnTo>
                  <a:lnTo>
                    <a:pt x="1016241" y="310654"/>
                  </a:lnTo>
                  <a:lnTo>
                    <a:pt x="1029144" y="310654"/>
                  </a:lnTo>
                  <a:lnTo>
                    <a:pt x="1029144" y="0"/>
                  </a:lnTo>
                  <a:close/>
                </a:path>
                <a:path w="1126490" h="389255">
                  <a:moveTo>
                    <a:pt x="1061389" y="0"/>
                  </a:moveTo>
                  <a:lnTo>
                    <a:pt x="1048499" y="0"/>
                  </a:lnTo>
                  <a:lnTo>
                    <a:pt x="1048499" y="310654"/>
                  </a:lnTo>
                  <a:lnTo>
                    <a:pt x="1061389" y="310654"/>
                  </a:lnTo>
                  <a:lnTo>
                    <a:pt x="1061389" y="0"/>
                  </a:lnTo>
                  <a:close/>
                </a:path>
                <a:path w="1126490" h="389255">
                  <a:moveTo>
                    <a:pt x="1068819" y="376758"/>
                  </a:moveTo>
                  <a:lnTo>
                    <a:pt x="1061847" y="359016"/>
                  </a:lnTo>
                  <a:lnTo>
                    <a:pt x="1061847" y="375323"/>
                  </a:lnTo>
                  <a:lnTo>
                    <a:pt x="1060792" y="377977"/>
                  </a:lnTo>
                  <a:lnTo>
                    <a:pt x="1056551" y="382143"/>
                  </a:lnTo>
                  <a:lnTo>
                    <a:pt x="1053884" y="383184"/>
                  </a:lnTo>
                  <a:lnTo>
                    <a:pt x="1048537" y="383184"/>
                  </a:lnTo>
                  <a:lnTo>
                    <a:pt x="1039304" y="373811"/>
                  </a:lnTo>
                  <a:lnTo>
                    <a:pt x="1039342" y="368617"/>
                  </a:lnTo>
                  <a:lnTo>
                    <a:pt x="1040345" y="366077"/>
                  </a:lnTo>
                  <a:lnTo>
                    <a:pt x="1044562" y="361861"/>
                  </a:lnTo>
                  <a:lnTo>
                    <a:pt x="1047216" y="360807"/>
                  </a:lnTo>
                  <a:lnTo>
                    <a:pt x="1053693" y="360807"/>
                  </a:lnTo>
                  <a:lnTo>
                    <a:pt x="1056411" y="361873"/>
                  </a:lnTo>
                  <a:lnTo>
                    <a:pt x="1060767" y="366141"/>
                  </a:lnTo>
                  <a:lnTo>
                    <a:pt x="1061758" y="368617"/>
                  </a:lnTo>
                  <a:lnTo>
                    <a:pt x="1061847" y="375323"/>
                  </a:lnTo>
                  <a:lnTo>
                    <a:pt x="1061847" y="359016"/>
                  </a:lnTo>
                  <a:lnTo>
                    <a:pt x="1058392" y="357860"/>
                  </a:lnTo>
                  <a:lnTo>
                    <a:pt x="1061123" y="356831"/>
                  </a:lnTo>
                  <a:lnTo>
                    <a:pt x="1063180" y="355371"/>
                  </a:lnTo>
                  <a:lnTo>
                    <a:pt x="1065872" y="351536"/>
                  </a:lnTo>
                  <a:lnTo>
                    <a:pt x="1066546" y="349338"/>
                  </a:lnTo>
                  <a:lnTo>
                    <a:pt x="1066469" y="342569"/>
                  </a:lnTo>
                  <a:lnTo>
                    <a:pt x="1065072" y="339344"/>
                  </a:lnTo>
                  <a:lnTo>
                    <a:pt x="1063574" y="337921"/>
                  </a:lnTo>
                  <a:lnTo>
                    <a:pt x="1059459" y="334010"/>
                  </a:lnTo>
                  <a:lnTo>
                    <a:pt x="1059459" y="344043"/>
                  </a:lnTo>
                  <a:lnTo>
                    <a:pt x="1059459" y="349338"/>
                  </a:lnTo>
                  <a:lnTo>
                    <a:pt x="1058697" y="351142"/>
                  </a:lnTo>
                  <a:lnTo>
                    <a:pt x="1055357" y="354444"/>
                  </a:lnTo>
                  <a:lnTo>
                    <a:pt x="1053211" y="355257"/>
                  </a:lnTo>
                  <a:lnTo>
                    <a:pt x="1047889" y="355257"/>
                  </a:lnTo>
                  <a:lnTo>
                    <a:pt x="1045718" y="354431"/>
                  </a:lnTo>
                  <a:lnTo>
                    <a:pt x="1042327" y="351116"/>
                  </a:lnTo>
                  <a:lnTo>
                    <a:pt x="1041552" y="349135"/>
                  </a:lnTo>
                  <a:lnTo>
                    <a:pt x="1041488" y="344043"/>
                  </a:lnTo>
                  <a:lnTo>
                    <a:pt x="1042339" y="342061"/>
                  </a:lnTo>
                  <a:lnTo>
                    <a:pt x="1045768" y="338747"/>
                  </a:lnTo>
                  <a:lnTo>
                    <a:pt x="1047915" y="337921"/>
                  </a:lnTo>
                  <a:lnTo>
                    <a:pt x="1053096" y="337921"/>
                  </a:lnTo>
                  <a:lnTo>
                    <a:pt x="1055243" y="338759"/>
                  </a:lnTo>
                  <a:lnTo>
                    <a:pt x="1058672" y="342163"/>
                  </a:lnTo>
                  <a:lnTo>
                    <a:pt x="1059459" y="344043"/>
                  </a:lnTo>
                  <a:lnTo>
                    <a:pt x="1059459" y="334010"/>
                  </a:lnTo>
                  <a:lnTo>
                    <a:pt x="1059180" y="333743"/>
                  </a:lnTo>
                  <a:lnTo>
                    <a:pt x="1055281" y="332346"/>
                  </a:lnTo>
                  <a:lnTo>
                    <a:pt x="1045641" y="332346"/>
                  </a:lnTo>
                  <a:lnTo>
                    <a:pt x="1041781" y="333717"/>
                  </a:lnTo>
                  <a:lnTo>
                    <a:pt x="1035989" y="339191"/>
                  </a:lnTo>
                  <a:lnTo>
                    <a:pt x="1034542" y="342569"/>
                  </a:lnTo>
                  <a:lnTo>
                    <a:pt x="1034567" y="349338"/>
                  </a:lnTo>
                  <a:lnTo>
                    <a:pt x="1035215" y="351536"/>
                  </a:lnTo>
                  <a:lnTo>
                    <a:pt x="1037958" y="355371"/>
                  </a:lnTo>
                  <a:lnTo>
                    <a:pt x="1040028" y="356831"/>
                  </a:lnTo>
                  <a:lnTo>
                    <a:pt x="1042847" y="357860"/>
                  </a:lnTo>
                  <a:lnTo>
                    <a:pt x="1039469" y="358749"/>
                  </a:lnTo>
                  <a:lnTo>
                    <a:pt x="1036866" y="360387"/>
                  </a:lnTo>
                  <a:lnTo>
                    <a:pt x="1033221" y="365239"/>
                  </a:lnTo>
                  <a:lnTo>
                    <a:pt x="1032306" y="368261"/>
                  </a:lnTo>
                  <a:lnTo>
                    <a:pt x="1032344" y="376758"/>
                  </a:lnTo>
                  <a:lnTo>
                    <a:pt x="1033983" y="380695"/>
                  </a:lnTo>
                  <a:lnTo>
                    <a:pt x="1040676" y="387159"/>
                  </a:lnTo>
                  <a:lnTo>
                    <a:pt x="1045095" y="388772"/>
                  </a:lnTo>
                  <a:lnTo>
                    <a:pt x="1056030" y="388772"/>
                  </a:lnTo>
                  <a:lnTo>
                    <a:pt x="1060437" y="387159"/>
                  </a:lnTo>
                  <a:lnTo>
                    <a:pt x="1064577" y="383184"/>
                  </a:lnTo>
                  <a:lnTo>
                    <a:pt x="1067130" y="380733"/>
                  </a:lnTo>
                  <a:lnTo>
                    <a:pt x="1068819" y="376758"/>
                  </a:lnTo>
                  <a:close/>
                </a:path>
                <a:path w="1126490" h="389255">
                  <a:moveTo>
                    <a:pt x="1106551" y="0"/>
                  </a:moveTo>
                  <a:lnTo>
                    <a:pt x="1093647" y="0"/>
                  </a:lnTo>
                  <a:lnTo>
                    <a:pt x="1093647" y="342823"/>
                  </a:lnTo>
                  <a:lnTo>
                    <a:pt x="1106551" y="342823"/>
                  </a:lnTo>
                  <a:lnTo>
                    <a:pt x="1106551" y="0"/>
                  </a:lnTo>
                  <a:close/>
                </a:path>
                <a:path w="1126490" h="389255">
                  <a:moveTo>
                    <a:pt x="1125905" y="0"/>
                  </a:moveTo>
                  <a:lnTo>
                    <a:pt x="1119454" y="0"/>
                  </a:lnTo>
                  <a:lnTo>
                    <a:pt x="1119454" y="342823"/>
                  </a:lnTo>
                  <a:lnTo>
                    <a:pt x="1125905" y="342823"/>
                  </a:lnTo>
                  <a:lnTo>
                    <a:pt x="1125905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72"/>
          <p:cNvSpPr txBox="1"/>
          <p:nvPr/>
        </p:nvSpPr>
        <p:spPr>
          <a:xfrm>
            <a:off x="444500" y="171955"/>
            <a:ext cx="393763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170" dirty="0">
                <a:solidFill>
                  <a:srgbClr val="FFFFFF"/>
                </a:solidFill>
                <a:latin typeface="Trebuchet MS"/>
                <a:cs typeface="Trebuchet MS"/>
              </a:rPr>
              <a:t>INFANT</a:t>
            </a:r>
            <a:r>
              <a:rPr sz="1500" b="1" spc="-1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70" dirty="0">
                <a:solidFill>
                  <a:srgbClr val="FFFFFF"/>
                </a:solidFill>
                <a:latin typeface="Trebuchet MS"/>
                <a:cs typeface="Trebuchet MS"/>
              </a:rPr>
              <a:t>FOOD</a:t>
            </a:r>
            <a:r>
              <a:rPr sz="1500" b="1" spc="-1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10" dirty="0">
                <a:solidFill>
                  <a:srgbClr val="FFFFFF"/>
                </a:solidFill>
                <a:latin typeface="Trebuchet MS"/>
                <a:cs typeface="Trebuchet MS"/>
              </a:rPr>
              <a:t>-</a:t>
            </a:r>
            <a:r>
              <a:rPr sz="1500" b="1" spc="-1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5" dirty="0">
                <a:solidFill>
                  <a:srgbClr val="FFFFFF"/>
                </a:solidFill>
                <a:latin typeface="Trebuchet MS"/>
                <a:cs typeface="Trebuchet MS"/>
              </a:rPr>
              <a:t>100%</a:t>
            </a:r>
            <a:r>
              <a:rPr sz="1500" b="1" spc="-1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85" dirty="0">
                <a:solidFill>
                  <a:srgbClr val="FFFFFF"/>
                </a:solidFill>
                <a:latin typeface="Trebuchet MS"/>
                <a:cs typeface="Trebuchet MS"/>
              </a:rPr>
              <a:t>FRUIT</a:t>
            </a:r>
            <a:r>
              <a:rPr sz="1500" b="1" spc="-14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5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2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95" dirty="0">
                <a:solidFill>
                  <a:srgbClr val="FFFFFF"/>
                </a:solidFill>
                <a:latin typeface="Trebuchet MS"/>
                <a:cs typeface="Trebuchet MS"/>
              </a:rPr>
              <a:t>YOGHURT</a:t>
            </a:r>
            <a:r>
              <a:rPr sz="1500" b="1" spc="-1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75" dirty="0">
                <a:solidFill>
                  <a:srgbClr val="FFFFFF"/>
                </a:solidFill>
                <a:latin typeface="Trebuchet MS"/>
                <a:cs typeface="Trebuchet MS"/>
              </a:rPr>
              <a:t>PUREE</a:t>
            </a:r>
            <a:r>
              <a:rPr sz="1500" b="1" spc="-1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70" dirty="0">
                <a:solidFill>
                  <a:srgbClr val="FFFFFF"/>
                </a:solidFill>
                <a:latin typeface="Trebuchet MS"/>
                <a:cs typeface="Trebuchet MS"/>
              </a:rPr>
              <a:t>110</a:t>
            </a:r>
            <a:r>
              <a:rPr sz="1500" b="1" spc="-1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65" dirty="0">
                <a:solidFill>
                  <a:srgbClr val="FFFFFF"/>
                </a:solidFill>
                <a:latin typeface="Trebuchet MS"/>
                <a:cs typeface="Trebuchet MS"/>
              </a:rPr>
              <a:t>ml</a:t>
            </a:r>
            <a:endParaRPr sz="1500">
              <a:latin typeface="Trebuchet MS"/>
              <a:cs typeface="Trebuchet MS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74" name="object 74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76" name="object 7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30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44500" y="323919"/>
            <a:ext cx="3834129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-420" dirty="0"/>
              <a:t>Meat</a:t>
            </a:r>
            <a:r>
              <a:rPr sz="5000" spc="60" dirty="0"/>
              <a:t> </a:t>
            </a:r>
            <a:r>
              <a:rPr sz="5000" spc="-575" dirty="0"/>
              <a:t>&amp;</a:t>
            </a:r>
            <a:r>
              <a:rPr sz="5000" spc="60" dirty="0"/>
              <a:t> </a:t>
            </a:r>
            <a:r>
              <a:rPr sz="5000" spc="-350" dirty="0"/>
              <a:t>Meals</a:t>
            </a:r>
            <a:endParaRPr sz="5000"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31</a:t>
            </a: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657654" y="1925617"/>
            <a:ext cx="1738630" cy="1952625"/>
          </a:xfrm>
          <a:custGeom>
            <a:avLst/>
            <a:gdLst/>
            <a:ahLst/>
            <a:cxnLst/>
            <a:rect l="l" t="t" r="r" b="b"/>
            <a:pathLst>
              <a:path w="1738629" h="19526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0400"/>
                </a:lnTo>
                <a:lnTo>
                  <a:pt x="1124" y="1922022"/>
                </a:lnTo>
                <a:lnTo>
                  <a:pt x="8999" y="1943396"/>
                </a:lnTo>
                <a:lnTo>
                  <a:pt x="30373" y="1951271"/>
                </a:lnTo>
                <a:lnTo>
                  <a:pt x="71996" y="1952396"/>
                </a:lnTo>
                <a:lnTo>
                  <a:pt x="1666595" y="1952396"/>
                </a:lnTo>
                <a:lnTo>
                  <a:pt x="1708218" y="1951271"/>
                </a:lnTo>
                <a:lnTo>
                  <a:pt x="1729592" y="1943396"/>
                </a:lnTo>
                <a:lnTo>
                  <a:pt x="1737466" y="1922022"/>
                </a:lnTo>
                <a:lnTo>
                  <a:pt x="1738591" y="188040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3843053" y="1925617"/>
            <a:ext cx="1738630" cy="1952625"/>
            <a:chOff x="3843053" y="1925617"/>
            <a:chExt cx="1738630" cy="1952625"/>
          </a:xfrm>
        </p:grpSpPr>
        <p:sp>
          <p:nvSpPr>
            <p:cNvPr id="4" name="object 4"/>
            <p:cNvSpPr/>
            <p:nvPr/>
          </p:nvSpPr>
          <p:spPr>
            <a:xfrm>
              <a:off x="3843053" y="1925617"/>
              <a:ext cx="1738630" cy="1952625"/>
            </a:xfrm>
            <a:custGeom>
              <a:avLst/>
              <a:gdLst/>
              <a:ahLst/>
              <a:cxnLst/>
              <a:rect l="l" t="t" r="r" b="b"/>
              <a:pathLst>
                <a:path w="1738629" h="1952625">
                  <a:moveTo>
                    <a:pt x="1666595" y="0"/>
                  </a:moveTo>
                  <a:lnTo>
                    <a:pt x="71996" y="0"/>
                  </a:lnTo>
                  <a:lnTo>
                    <a:pt x="30373" y="1124"/>
                  </a:lnTo>
                  <a:lnTo>
                    <a:pt x="8999" y="8999"/>
                  </a:lnTo>
                  <a:lnTo>
                    <a:pt x="1124" y="30373"/>
                  </a:lnTo>
                  <a:lnTo>
                    <a:pt x="0" y="71996"/>
                  </a:lnTo>
                  <a:lnTo>
                    <a:pt x="0" y="1880400"/>
                  </a:lnTo>
                  <a:lnTo>
                    <a:pt x="1124" y="1922022"/>
                  </a:lnTo>
                  <a:lnTo>
                    <a:pt x="8999" y="1943396"/>
                  </a:lnTo>
                  <a:lnTo>
                    <a:pt x="30373" y="1951271"/>
                  </a:lnTo>
                  <a:lnTo>
                    <a:pt x="71996" y="1952396"/>
                  </a:lnTo>
                  <a:lnTo>
                    <a:pt x="1666595" y="1952396"/>
                  </a:lnTo>
                  <a:lnTo>
                    <a:pt x="1708218" y="1951271"/>
                  </a:lnTo>
                  <a:lnTo>
                    <a:pt x="1729592" y="1943396"/>
                  </a:lnTo>
                  <a:lnTo>
                    <a:pt x="1737466" y="1922022"/>
                  </a:lnTo>
                  <a:lnTo>
                    <a:pt x="1738591" y="1880400"/>
                  </a:lnTo>
                  <a:lnTo>
                    <a:pt x="1738591" y="71996"/>
                  </a:lnTo>
                  <a:lnTo>
                    <a:pt x="1737466" y="30373"/>
                  </a:lnTo>
                  <a:lnTo>
                    <a:pt x="1729592" y="8999"/>
                  </a:lnTo>
                  <a:lnTo>
                    <a:pt x="1708218" y="1124"/>
                  </a:lnTo>
                  <a:lnTo>
                    <a:pt x="16665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108894" y="2579801"/>
              <a:ext cx="1229995" cy="432434"/>
            </a:xfrm>
            <a:custGeom>
              <a:avLst/>
              <a:gdLst/>
              <a:ahLst/>
              <a:cxnLst/>
              <a:rect l="l" t="t" r="r" b="b"/>
              <a:pathLst>
                <a:path w="1229995" h="432435">
                  <a:moveTo>
                    <a:pt x="1229575" y="0"/>
                  </a:moveTo>
                  <a:lnTo>
                    <a:pt x="0" y="0"/>
                  </a:lnTo>
                  <a:lnTo>
                    <a:pt x="0" y="432003"/>
                  </a:lnTo>
                  <a:lnTo>
                    <a:pt x="1229575" y="432003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959311" y="314133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B06138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432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6001330020144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749313" y="314133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B06274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432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6001330012019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8" name="object 8"/>
          <p:cNvGrpSpPr/>
          <p:nvPr/>
        </p:nvGrpSpPr>
        <p:grpSpPr>
          <a:xfrm>
            <a:off x="4140504" y="2549144"/>
            <a:ext cx="1229995" cy="396240"/>
            <a:chOff x="4140504" y="2549144"/>
            <a:chExt cx="1229995" cy="396240"/>
          </a:xfrm>
        </p:grpSpPr>
        <p:sp>
          <p:nvSpPr>
            <p:cNvPr id="9" name="object 9"/>
            <p:cNvSpPr/>
            <p:nvPr/>
          </p:nvSpPr>
          <p:spPr>
            <a:xfrm>
              <a:off x="4140504" y="2549144"/>
              <a:ext cx="1229995" cy="396240"/>
            </a:xfrm>
            <a:custGeom>
              <a:avLst/>
              <a:gdLst/>
              <a:ahLst/>
              <a:cxnLst/>
              <a:rect l="l" t="t" r="r" b="b"/>
              <a:pathLst>
                <a:path w="1229995" h="396239">
                  <a:moveTo>
                    <a:pt x="1229575" y="0"/>
                  </a:moveTo>
                  <a:lnTo>
                    <a:pt x="0" y="0"/>
                  </a:lnTo>
                  <a:lnTo>
                    <a:pt x="0" y="395998"/>
                  </a:lnTo>
                  <a:lnTo>
                    <a:pt x="1229575" y="395998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98800" y="2856049"/>
              <a:ext cx="71272" cy="89103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258119" y="2549143"/>
              <a:ext cx="1016000" cy="349885"/>
            </a:xfrm>
            <a:custGeom>
              <a:avLst/>
              <a:gdLst/>
              <a:ahLst/>
              <a:cxnLst/>
              <a:rect l="l" t="t" r="r" b="b"/>
              <a:pathLst>
                <a:path w="1016000" h="349885">
                  <a:moveTo>
                    <a:pt x="10680" y="0"/>
                  </a:moveTo>
                  <a:lnTo>
                    <a:pt x="0" y="0"/>
                  </a:lnTo>
                  <a:lnTo>
                    <a:pt x="0" y="349681"/>
                  </a:lnTo>
                  <a:lnTo>
                    <a:pt x="10680" y="349681"/>
                  </a:lnTo>
                  <a:lnTo>
                    <a:pt x="10680" y="0"/>
                  </a:lnTo>
                  <a:close/>
                </a:path>
                <a:path w="1016000" h="349885">
                  <a:moveTo>
                    <a:pt x="32067" y="0"/>
                  </a:moveTo>
                  <a:lnTo>
                    <a:pt x="21374" y="0"/>
                  </a:lnTo>
                  <a:lnTo>
                    <a:pt x="21374" y="349681"/>
                  </a:lnTo>
                  <a:lnTo>
                    <a:pt x="32067" y="349681"/>
                  </a:lnTo>
                  <a:lnTo>
                    <a:pt x="32067" y="0"/>
                  </a:lnTo>
                  <a:close/>
                </a:path>
                <a:path w="1016000" h="349885">
                  <a:moveTo>
                    <a:pt x="85534" y="0"/>
                  </a:moveTo>
                  <a:lnTo>
                    <a:pt x="64147" y="0"/>
                  </a:lnTo>
                  <a:lnTo>
                    <a:pt x="64147" y="296202"/>
                  </a:lnTo>
                  <a:lnTo>
                    <a:pt x="85534" y="296202"/>
                  </a:lnTo>
                  <a:lnTo>
                    <a:pt x="85534" y="0"/>
                  </a:lnTo>
                  <a:close/>
                </a:path>
                <a:path w="1016000" h="349885">
                  <a:moveTo>
                    <a:pt x="106908" y="12"/>
                  </a:moveTo>
                  <a:lnTo>
                    <a:pt x="96202" y="12"/>
                  </a:lnTo>
                  <a:lnTo>
                    <a:pt x="96202" y="296214"/>
                  </a:lnTo>
                  <a:lnTo>
                    <a:pt x="106908" y="296214"/>
                  </a:lnTo>
                  <a:lnTo>
                    <a:pt x="106908" y="12"/>
                  </a:lnTo>
                  <a:close/>
                </a:path>
                <a:path w="1016000" h="349885">
                  <a:moveTo>
                    <a:pt x="128282" y="12"/>
                  </a:moveTo>
                  <a:lnTo>
                    <a:pt x="117602" y="12"/>
                  </a:lnTo>
                  <a:lnTo>
                    <a:pt x="117602" y="296214"/>
                  </a:lnTo>
                  <a:lnTo>
                    <a:pt x="128282" y="296214"/>
                  </a:lnTo>
                  <a:lnTo>
                    <a:pt x="128282" y="12"/>
                  </a:lnTo>
                  <a:close/>
                </a:path>
                <a:path w="1016000" h="349885">
                  <a:moveTo>
                    <a:pt x="181762" y="0"/>
                  </a:moveTo>
                  <a:lnTo>
                    <a:pt x="149669" y="0"/>
                  </a:lnTo>
                  <a:lnTo>
                    <a:pt x="149669" y="296202"/>
                  </a:lnTo>
                  <a:lnTo>
                    <a:pt x="181762" y="296202"/>
                  </a:lnTo>
                  <a:lnTo>
                    <a:pt x="181762" y="0"/>
                  </a:lnTo>
                  <a:close/>
                </a:path>
                <a:path w="1016000" h="349885">
                  <a:moveTo>
                    <a:pt x="213842" y="0"/>
                  </a:moveTo>
                  <a:lnTo>
                    <a:pt x="191630" y="0"/>
                  </a:lnTo>
                  <a:lnTo>
                    <a:pt x="191630" y="296202"/>
                  </a:lnTo>
                  <a:lnTo>
                    <a:pt x="213842" y="296202"/>
                  </a:lnTo>
                  <a:lnTo>
                    <a:pt x="213842" y="0"/>
                  </a:lnTo>
                  <a:close/>
                </a:path>
                <a:path w="1016000" h="349885">
                  <a:moveTo>
                    <a:pt x="256603" y="0"/>
                  </a:moveTo>
                  <a:lnTo>
                    <a:pt x="234403" y="0"/>
                  </a:lnTo>
                  <a:lnTo>
                    <a:pt x="234403" y="296202"/>
                  </a:lnTo>
                  <a:lnTo>
                    <a:pt x="256603" y="296202"/>
                  </a:lnTo>
                  <a:lnTo>
                    <a:pt x="256603" y="0"/>
                  </a:lnTo>
                  <a:close/>
                </a:path>
                <a:path w="1016000" h="349885">
                  <a:moveTo>
                    <a:pt x="277977" y="12"/>
                  </a:moveTo>
                  <a:lnTo>
                    <a:pt x="267296" y="12"/>
                  </a:lnTo>
                  <a:lnTo>
                    <a:pt x="267296" y="296214"/>
                  </a:lnTo>
                  <a:lnTo>
                    <a:pt x="277977" y="296214"/>
                  </a:lnTo>
                  <a:lnTo>
                    <a:pt x="277977" y="12"/>
                  </a:lnTo>
                  <a:close/>
                </a:path>
                <a:path w="1016000" h="349885">
                  <a:moveTo>
                    <a:pt x="331431" y="12"/>
                  </a:moveTo>
                  <a:lnTo>
                    <a:pt x="320751" y="12"/>
                  </a:lnTo>
                  <a:lnTo>
                    <a:pt x="320751" y="296214"/>
                  </a:lnTo>
                  <a:lnTo>
                    <a:pt x="331431" y="296214"/>
                  </a:lnTo>
                  <a:lnTo>
                    <a:pt x="331431" y="12"/>
                  </a:lnTo>
                  <a:close/>
                </a:path>
                <a:path w="1016000" h="349885">
                  <a:moveTo>
                    <a:pt x="384911" y="0"/>
                  </a:moveTo>
                  <a:lnTo>
                    <a:pt x="342138" y="0"/>
                  </a:lnTo>
                  <a:lnTo>
                    <a:pt x="342138" y="296202"/>
                  </a:lnTo>
                  <a:lnTo>
                    <a:pt x="384911" y="296202"/>
                  </a:lnTo>
                  <a:lnTo>
                    <a:pt x="384911" y="0"/>
                  </a:lnTo>
                  <a:close/>
                </a:path>
                <a:path w="1016000" h="349885">
                  <a:moveTo>
                    <a:pt x="406298" y="12"/>
                  </a:moveTo>
                  <a:lnTo>
                    <a:pt x="395617" y="12"/>
                  </a:lnTo>
                  <a:lnTo>
                    <a:pt x="395617" y="296214"/>
                  </a:lnTo>
                  <a:lnTo>
                    <a:pt x="406298" y="296214"/>
                  </a:lnTo>
                  <a:lnTo>
                    <a:pt x="406298" y="12"/>
                  </a:lnTo>
                  <a:close/>
                </a:path>
                <a:path w="1016000" h="349885">
                  <a:moveTo>
                    <a:pt x="459752" y="0"/>
                  </a:moveTo>
                  <a:lnTo>
                    <a:pt x="438353" y="0"/>
                  </a:lnTo>
                  <a:lnTo>
                    <a:pt x="438353" y="296202"/>
                  </a:lnTo>
                  <a:lnTo>
                    <a:pt x="459752" y="296202"/>
                  </a:lnTo>
                  <a:lnTo>
                    <a:pt x="459752" y="0"/>
                  </a:lnTo>
                  <a:close/>
                </a:path>
                <a:path w="1016000" h="349885">
                  <a:moveTo>
                    <a:pt x="481114" y="12"/>
                  </a:moveTo>
                  <a:lnTo>
                    <a:pt x="470433" y="12"/>
                  </a:lnTo>
                  <a:lnTo>
                    <a:pt x="470433" y="296214"/>
                  </a:lnTo>
                  <a:lnTo>
                    <a:pt x="481114" y="296214"/>
                  </a:lnTo>
                  <a:lnTo>
                    <a:pt x="481114" y="12"/>
                  </a:lnTo>
                  <a:close/>
                </a:path>
                <a:path w="1016000" h="349885">
                  <a:moveTo>
                    <a:pt x="502513" y="0"/>
                  </a:moveTo>
                  <a:lnTo>
                    <a:pt x="491832" y="0"/>
                  </a:lnTo>
                  <a:lnTo>
                    <a:pt x="491832" y="349681"/>
                  </a:lnTo>
                  <a:lnTo>
                    <a:pt x="502513" y="349681"/>
                  </a:lnTo>
                  <a:lnTo>
                    <a:pt x="502513" y="0"/>
                  </a:lnTo>
                  <a:close/>
                </a:path>
                <a:path w="1016000" h="349885">
                  <a:moveTo>
                    <a:pt x="523887" y="0"/>
                  </a:moveTo>
                  <a:lnTo>
                    <a:pt x="513207" y="0"/>
                  </a:lnTo>
                  <a:lnTo>
                    <a:pt x="513207" y="349681"/>
                  </a:lnTo>
                  <a:lnTo>
                    <a:pt x="523887" y="349681"/>
                  </a:lnTo>
                  <a:lnTo>
                    <a:pt x="523887" y="0"/>
                  </a:lnTo>
                  <a:close/>
                </a:path>
                <a:path w="1016000" h="349885">
                  <a:moveTo>
                    <a:pt x="566635" y="0"/>
                  </a:moveTo>
                  <a:lnTo>
                    <a:pt x="534581" y="0"/>
                  </a:lnTo>
                  <a:lnTo>
                    <a:pt x="534581" y="296202"/>
                  </a:lnTo>
                  <a:lnTo>
                    <a:pt x="566635" y="296202"/>
                  </a:lnTo>
                  <a:lnTo>
                    <a:pt x="566635" y="0"/>
                  </a:lnTo>
                  <a:close/>
                </a:path>
                <a:path w="1016000" h="349885">
                  <a:moveTo>
                    <a:pt x="598741" y="12"/>
                  </a:moveTo>
                  <a:lnTo>
                    <a:pt x="588048" y="12"/>
                  </a:lnTo>
                  <a:lnTo>
                    <a:pt x="588048" y="296214"/>
                  </a:lnTo>
                  <a:lnTo>
                    <a:pt x="598741" y="296214"/>
                  </a:lnTo>
                  <a:lnTo>
                    <a:pt x="598741" y="12"/>
                  </a:lnTo>
                  <a:close/>
                </a:path>
                <a:path w="1016000" h="349885">
                  <a:moveTo>
                    <a:pt x="641515" y="0"/>
                  </a:moveTo>
                  <a:lnTo>
                    <a:pt x="609460" y="0"/>
                  </a:lnTo>
                  <a:lnTo>
                    <a:pt x="609460" y="296202"/>
                  </a:lnTo>
                  <a:lnTo>
                    <a:pt x="641515" y="296202"/>
                  </a:lnTo>
                  <a:lnTo>
                    <a:pt x="641515" y="0"/>
                  </a:lnTo>
                  <a:close/>
                </a:path>
                <a:path w="1016000" h="349885">
                  <a:moveTo>
                    <a:pt x="673582" y="12"/>
                  </a:moveTo>
                  <a:lnTo>
                    <a:pt x="662901" y="12"/>
                  </a:lnTo>
                  <a:lnTo>
                    <a:pt x="662901" y="296214"/>
                  </a:lnTo>
                  <a:lnTo>
                    <a:pt x="673582" y="296214"/>
                  </a:lnTo>
                  <a:lnTo>
                    <a:pt x="673582" y="12"/>
                  </a:lnTo>
                  <a:close/>
                </a:path>
                <a:path w="1016000" h="349885">
                  <a:moveTo>
                    <a:pt x="716356" y="0"/>
                  </a:moveTo>
                  <a:lnTo>
                    <a:pt x="684288" y="0"/>
                  </a:lnTo>
                  <a:lnTo>
                    <a:pt x="684288" y="296202"/>
                  </a:lnTo>
                  <a:lnTo>
                    <a:pt x="716356" y="296202"/>
                  </a:lnTo>
                  <a:lnTo>
                    <a:pt x="716356" y="0"/>
                  </a:lnTo>
                  <a:close/>
                </a:path>
                <a:path w="1016000" h="349885">
                  <a:moveTo>
                    <a:pt x="748436" y="12"/>
                  </a:moveTo>
                  <a:lnTo>
                    <a:pt x="737755" y="12"/>
                  </a:lnTo>
                  <a:lnTo>
                    <a:pt x="737755" y="296214"/>
                  </a:lnTo>
                  <a:lnTo>
                    <a:pt x="748436" y="296214"/>
                  </a:lnTo>
                  <a:lnTo>
                    <a:pt x="748436" y="12"/>
                  </a:lnTo>
                  <a:close/>
                </a:path>
                <a:path w="1016000" h="349885">
                  <a:moveTo>
                    <a:pt x="781354" y="0"/>
                  </a:moveTo>
                  <a:lnTo>
                    <a:pt x="759129" y="0"/>
                  </a:lnTo>
                  <a:lnTo>
                    <a:pt x="759129" y="296202"/>
                  </a:lnTo>
                  <a:lnTo>
                    <a:pt x="781354" y="296202"/>
                  </a:lnTo>
                  <a:lnTo>
                    <a:pt x="781354" y="0"/>
                  </a:lnTo>
                  <a:close/>
                </a:path>
                <a:path w="1016000" h="349885">
                  <a:moveTo>
                    <a:pt x="824090" y="0"/>
                  </a:moveTo>
                  <a:lnTo>
                    <a:pt x="801890" y="0"/>
                  </a:lnTo>
                  <a:lnTo>
                    <a:pt x="801890" y="296202"/>
                  </a:lnTo>
                  <a:lnTo>
                    <a:pt x="824090" y="296202"/>
                  </a:lnTo>
                  <a:lnTo>
                    <a:pt x="824090" y="0"/>
                  </a:lnTo>
                  <a:close/>
                </a:path>
                <a:path w="1016000" h="349885">
                  <a:moveTo>
                    <a:pt x="844664" y="12"/>
                  </a:moveTo>
                  <a:lnTo>
                    <a:pt x="833983" y="12"/>
                  </a:lnTo>
                  <a:lnTo>
                    <a:pt x="833983" y="296214"/>
                  </a:lnTo>
                  <a:lnTo>
                    <a:pt x="844664" y="296214"/>
                  </a:lnTo>
                  <a:lnTo>
                    <a:pt x="844664" y="12"/>
                  </a:lnTo>
                  <a:close/>
                </a:path>
                <a:path w="1016000" h="349885">
                  <a:moveTo>
                    <a:pt x="887425" y="0"/>
                  </a:moveTo>
                  <a:lnTo>
                    <a:pt x="855345" y="0"/>
                  </a:lnTo>
                  <a:lnTo>
                    <a:pt x="855345" y="296202"/>
                  </a:lnTo>
                  <a:lnTo>
                    <a:pt x="887425" y="296202"/>
                  </a:lnTo>
                  <a:lnTo>
                    <a:pt x="887425" y="0"/>
                  </a:lnTo>
                  <a:close/>
                </a:path>
                <a:path w="1016000" h="349885">
                  <a:moveTo>
                    <a:pt x="919492" y="12"/>
                  </a:moveTo>
                  <a:lnTo>
                    <a:pt x="908812" y="12"/>
                  </a:lnTo>
                  <a:lnTo>
                    <a:pt x="908812" y="296214"/>
                  </a:lnTo>
                  <a:lnTo>
                    <a:pt x="919492" y="296214"/>
                  </a:lnTo>
                  <a:lnTo>
                    <a:pt x="919492" y="12"/>
                  </a:lnTo>
                  <a:close/>
                </a:path>
                <a:path w="1016000" h="349885">
                  <a:moveTo>
                    <a:pt x="940879" y="12"/>
                  </a:moveTo>
                  <a:lnTo>
                    <a:pt x="930198" y="12"/>
                  </a:lnTo>
                  <a:lnTo>
                    <a:pt x="930198" y="296214"/>
                  </a:lnTo>
                  <a:lnTo>
                    <a:pt x="940879" y="296214"/>
                  </a:lnTo>
                  <a:lnTo>
                    <a:pt x="940879" y="12"/>
                  </a:lnTo>
                  <a:close/>
                </a:path>
                <a:path w="1016000" h="349885">
                  <a:moveTo>
                    <a:pt x="994346" y="0"/>
                  </a:moveTo>
                  <a:lnTo>
                    <a:pt x="983640" y="0"/>
                  </a:lnTo>
                  <a:lnTo>
                    <a:pt x="983640" y="349681"/>
                  </a:lnTo>
                  <a:lnTo>
                    <a:pt x="994346" y="349681"/>
                  </a:lnTo>
                  <a:lnTo>
                    <a:pt x="994346" y="0"/>
                  </a:lnTo>
                  <a:close/>
                </a:path>
                <a:path w="1016000" h="349885">
                  <a:moveTo>
                    <a:pt x="1015707" y="0"/>
                  </a:moveTo>
                  <a:lnTo>
                    <a:pt x="1005027" y="0"/>
                  </a:lnTo>
                  <a:lnTo>
                    <a:pt x="1005027" y="349681"/>
                  </a:lnTo>
                  <a:lnTo>
                    <a:pt x="1015707" y="349681"/>
                  </a:lnTo>
                  <a:lnTo>
                    <a:pt x="101570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4138489" y="2819050"/>
            <a:ext cx="104521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39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001330</a:t>
            </a:r>
            <a:r>
              <a:rPr sz="900" spc="600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000146</a:t>
            </a:r>
            <a:endParaRPr sz="900">
              <a:latin typeface="Arial MT"/>
              <a:cs typeface="Arial MT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5917006" y="2549131"/>
            <a:ext cx="1229995" cy="396240"/>
            <a:chOff x="5917006" y="2549131"/>
            <a:chExt cx="1229995" cy="396240"/>
          </a:xfrm>
        </p:grpSpPr>
        <p:sp>
          <p:nvSpPr>
            <p:cNvPr id="14" name="object 14"/>
            <p:cNvSpPr/>
            <p:nvPr/>
          </p:nvSpPr>
          <p:spPr>
            <a:xfrm>
              <a:off x="5917006" y="2549131"/>
              <a:ext cx="1229995" cy="396240"/>
            </a:xfrm>
            <a:custGeom>
              <a:avLst/>
              <a:gdLst/>
              <a:ahLst/>
              <a:cxnLst/>
              <a:rect l="l" t="t" r="r" b="b"/>
              <a:pathLst>
                <a:path w="1229995" h="396239">
                  <a:moveTo>
                    <a:pt x="1229575" y="0"/>
                  </a:moveTo>
                  <a:lnTo>
                    <a:pt x="0" y="0"/>
                  </a:lnTo>
                  <a:lnTo>
                    <a:pt x="0" y="396011"/>
                  </a:lnTo>
                  <a:lnTo>
                    <a:pt x="1229575" y="396011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75311" y="2856031"/>
              <a:ext cx="71272" cy="89115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6034621" y="2549143"/>
              <a:ext cx="1016000" cy="349885"/>
            </a:xfrm>
            <a:custGeom>
              <a:avLst/>
              <a:gdLst/>
              <a:ahLst/>
              <a:cxnLst/>
              <a:rect l="l" t="t" r="r" b="b"/>
              <a:pathLst>
                <a:path w="1016000" h="349885">
                  <a:moveTo>
                    <a:pt x="10680" y="0"/>
                  </a:moveTo>
                  <a:lnTo>
                    <a:pt x="0" y="0"/>
                  </a:lnTo>
                  <a:lnTo>
                    <a:pt x="0" y="349669"/>
                  </a:lnTo>
                  <a:lnTo>
                    <a:pt x="10680" y="349669"/>
                  </a:lnTo>
                  <a:lnTo>
                    <a:pt x="10680" y="0"/>
                  </a:lnTo>
                  <a:close/>
                </a:path>
                <a:path w="1016000" h="349885">
                  <a:moveTo>
                    <a:pt x="32080" y="0"/>
                  </a:moveTo>
                  <a:lnTo>
                    <a:pt x="21386" y="0"/>
                  </a:lnTo>
                  <a:lnTo>
                    <a:pt x="21386" y="349669"/>
                  </a:lnTo>
                  <a:lnTo>
                    <a:pt x="32080" y="349669"/>
                  </a:lnTo>
                  <a:lnTo>
                    <a:pt x="32080" y="0"/>
                  </a:lnTo>
                  <a:close/>
                </a:path>
                <a:path w="1016000" h="349885">
                  <a:moveTo>
                    <a:pt x="85534" y="0"/>
                  </a:moveTo>
                  <a:lnTo>
                    <a:pt x="64147" y="0"/>
                  </a:lnTo>
                  <a:lnTo>
                    <a:pt x="64147" y="296202"/>
                  </a:lnTo>
                  <a:lnTo>
                    <a:pt x="85534" y="296202"/>
                  </a:lnTo>
                  <a:lnTo>
                    <a:pt x="85534" y="0"/>
                  </a:lnTo>
                  <a:close/>
                </a:path>
                <a:path w="1016000" h="349885">
                  <a:moveTo>
                    <a:pt x="106921" y="0"/>
                  </a:moveTo>
                  <a:lnTo>
                    <a:pt x="96215" y="0"/>
                  </a:lnTo>
                  <a:lnTo>
                    <a:pt x="96215" y="296202"/>
                  </a:lnTo>
                  <a:lnTo>
                    <a:pt x="106921" y="296202"/>
                  </a:lnTo>
                  <a:lnTo>
                    <a:pt x="106921" y="0"/>
                  </a:lnTo>
                  <a:close/>
                </a:path>
                <a:path w="1016000" h="349885">
                  <a:moveTo>
                    <a:pt x="128295" y="0"/>
                  </a:moveTo>
                  <a:lnTo>
                    <a:pt x="117614" y="0"/>
                  </a:lnTo>
                  <a:lnTo>
                    <a:pt x="117614" y="296202"/>
                  </a:lnTo>
                  <a:lnTo>
                    <a:pt x="128295" y="296202"/>
                  </a:lnTo>
                  <a:lnTo>
                    <a:pt x="128295" y="0"/>
                  </a:lnTo>
                  <a:close/>
                </a:path>
                <a:path w="1016000" h="349885">
                  <a:moveTo>
                    <a:pt x="181762" y="0"/>
                  </a:moveTo>
                  <a:lnTo>
                    <a:pt x="149669" y="0"/>
                  </a:lnTo>
                  <a:lnTo>
                    <a:pt x="149669" y="296202"/>
                  </a:lnTo>
                  <a:lnTo>
                    <a:pt x="181762" y="296202"/>
                  </a:lnTo>
                  <a:lnTo>
                    <a:pt x="181762" y="0"/>
                  </a:lnTo>
                  <a:close/>
                </a:path>
                <a:path w="1016000" h="349885">
                  <a:moveTo>
                    <a:pt x="213842" y="0"/>
                  </a:moveTo>
                  <a:lnTo>
                    <a:pt x="191630" y="0"/>
                  </a:lnTo>
                  <a:lnTo>
                    <a:pt x="191630" y="296202"/>
                  </a:lnTo>
                  <a:lnTo>
                    <a:pt x="213842" y="296202"/>
                  </a:lnTo>
                  <a:lnTo>
                    <a:pt x="213842" y="0"/>
                  </a:lnTo>
                  <a:close/>
                </a:path>
                <a:path w="1016000" h="349885">
                  <a:moveTo>
                    <a:pt x="256603" y="0"/>
                  </a:moveTo>
                  <a:lnTo>
                    <a:pt x="234403" y="0"/>
                  </a:lnTo>
                  <a:lnTo>
                    <a:pt x="234403" y="296202"/>
                  </a:lnTo>
                  <a:lnTo>
                    <a:pt x="256603" y="296202"/>
                  </a:lnTo>
                  <a:lnTo>
                    <a:pt x="256603" y="0"/>
                  </a:lnTo>
                  <a:close/>
                </a:path>
                <a:path w="1016000" h="349885">
                  <a:moveTo>
                    <a:pt x="277977" y="0"/>
                  </a:moveTo>
                  <a:lnTo>
                    <a:pt x="267296" y="0"/>
                  </a:lnTo>
                  <a:lnTo>
                    <a:pt x="267296" y="296202"/>
                  </a:lnTo>
                  <a:lnTo>
                    <a:pt x="277977" y="296202"/>
                  </a:lnTo>
                  <a:lnTo>
                    <a:pt x="277977" y="0"/>
                  </a:lnTo>
                  <a:close/>
                </a:path>
                <a:path w="1016000" h="349885">
                  <a:moveTo>
                    <a:pt x="331431" y="0"/>
                  </a:moveTo>
                  <a:lnTo>
                    <a:pt x="320738" y="0"/>
                  </a:lnTo>
                  <a:lnTo>
                    <a:pt x="320738" y="296202"/>
                  </a:lnTo>
                  <a:lnTo>
                    <a:pt x="331431" y="296202"/>
                  </a:lnTo>
                  <a:lnTo>
                    <a:pt x="331431" y="0"/>
                  </a:lnTo>
                  <a:close/>
                </a:path>
                <a:path w="1016000" h="349885">
                  <a:moveTo>
                    <a:pt x="384911" y="0"/>
                  </a:moveTo>
                  <a:lnTo>
                    <a:pt x="342138" y="0"/>
                  </a:lnTo>
                  <a:lnTo>
                    <a:pt x="342138" y="296202"/>
                  </a:lnTo>
                  <a:lnTo>
                    <a:pt x="384911" y="296202"/>
                  </a:lnTo>
                  <a:lnTo>
                    <a:pt x="384911" y="0"/>
                  </a:lnTo>
                  <a:close/>
                </a:path>
                <a:path w="1016000" h="349885">
                  <a:moveTo>
                    <a:pt x="406298" y="0"/>
                  </a:moveTo>
                  <a:lnTo>
                    <a:pt x="395617" y="0"/>
                  </a:lnTo>
                  <a:lnTo>
                    <a:pt x="395617" y="296202"/>
                  </a:lnTo>
                  <a:lnTo>
                    <a:pt x="406298" y="296202"/>
                  </a:lnTo>
                  <a:lnTo>
                    <a:pt x="406298" y="0"/>
                  </a:lnTo>
                  <a:close/>
                </a:path>
                <a:path w="1016000" h="349885">
                  <a:moveTo>
                    <a:pt x="459765" y="0"/>
                  </a:moveTo>
                  <a:lnTo>
                    <a:pt x="438365" y="0"/>
                  </a:lnTo>
                  <a:lnTo>
                    <a:pt x="438365" y="296202"/>
                  </a:lnTo>
                  <a:lnTo>
                    <a:pt x="459765" y="296202"/>
                  </a:lnTo>
                  <a:lnTo>
                    <a:pt x="459765" y="0"/>
                  </a:lnTo>
                  <a:close/>
                </a:path>
                <a:path w="1016000" h="349885">
                  <a:moveTo>
                    <a:pt x="481126" y="0"/>
                  </a:moveTo>
                  <a:lnTo>
                    <a:pt x="470446" y="0"/>
                  </a:lnTo>
                  <a:lnTo>
                    <a:pt x="470446" y="296202"/>
                  </a:lnTo>
                  <a:lnTo>
                    <a:pt x="481126" y="296202"/>
                  </a:lnTo>
                  <a:lnTo>
                    <a:pt x="481126" y="0"/>
                  </a:lnTo>
                  <a:close/>
                </a:path>
                <a:path w="1016000" h="349885">
                  <a:moveTo>
                    <a:pt x="502513" y="0"/>
                  </a:moveTo>
                  <a:lnTo>
                    <a:pt x="491832" y="0"/>
                  </a:lnTo>
                  <a:lnTo>
                    <a:pt x="491832" y="349669"/>
                  </a:lnTo>
                  <a:lnTo>
                    <a:pt x="502513" y="349669"/>
                  </a:lnTo>
                  <a:lnTo>
                    <a:pt x="502513" y="0"/>
                  </a:lnTo>
                  <a:close/>
                </a:path>
                <a:path w="1016000" h="349885">
                  <a:moveTo>
                    <a:pt x="523900" y="0"/>
                  </a:moveTo>
                  <a:lnTo>
                    <a:pt x="513207" y="0"/>
                  </a:lnTo>
                  <a:lnTo>
                    <a:pt x="513207" y="349669"/>
                  </a:lnTo>
                  <a:lnTo>
                    <a:pt x="523900" y="349669"/>
                  </a:lnTo>
                  <a:lnTo>
                    <a:pt x="523900" y="0"/>
                  </a:lnTo>
                  <a:close/>
                </a:path>
                <a:path w="1016000" h="349885">
                  <a:moveTo>
                    <a:pt x="566648" y="0"/>
                  </a:moveTo>
                  <a:lnTo>
                    <a:pt x="534581" y="0"/>
                  </a:lnTo>
                  <a:lnTo>
                    <a:pt x="534581" y="296202"/>
                  </a:lnTo>
                  <a:lnTo>
                    <a:pt x="566648" y="296202"/>
                  </a:lnTo>
                  <a:lnTo>
                    <a:pt x="566648" y="0"/>
                  </a:lnTo>
                  <a:close/>
                </a:path>
                <a:path w="1016000" h="349885">
                  <a:moveTo>
                    <a:pt x="598754" y="0"/>
                  </a:moveTo>
                  <a:lnTo>
                    <a:pt x="588060" y="0"/>
                  </a:lnTo>
                  <a:lnTo>
                    <a:pt x="588060" y="296202"/>
                  </a:lnTo>
                  <a:lnTo>
                    <a:pt x="598754" y="296202"/>
                  </a:lnTo>
                  <a:lnTo>
                    <a:pt x="598754" y="0"/>
                  </a:lnTo>
                  <a:close/>
                </a:path>
                <a:path w="1016000" h="349885">
                  <a:moveTo>
                    <a:pt x="641515" y="0"/>
                  </a:moveTo>
                  <a:lnTo>
                    <a:pt x="609447" y="0"/>
                  </a:lnTo>
                  <a:lnTo>
                    <a:pt x="609447" y="296202"/>
                  </a:lnTo>
                  <a:lnTo>
                    <a:pt x="641515" y="296202"/>
                  </a:lnTo>
                  <a:lnTo>
                    <a:pt x="641515" y="0"/>
                  </a:lnTo>
                  <a:close/>
                </a:path>
                <a:path w="1016000" h="349885">
                  <a:moveTo>
                    <a:pt x="673595" y="0"/>
                  </a:moveTo>
                  <a:lnTo>
                    <a:pt x="662901" y="0"/>
                  </a:lnTo>
                  <a:lnTo>
                    <a:pt x="662901" y="296202"/>
                  </a:lnTo>
                  <a:lnTo>
                    <a:pt x="673595" y="296202"/>
                  </a:lnTo>
                  <a:lnTo>
                    <a:pt x="673595" y="0"/>
                  </a:lnTo>
                  <a:close/>
                </a:path>
                <a:path w="1016000" h="349885">
                  <a:moveTo>
                    <a:pt x="706488" y="0"/>
                  </a:moveTo>
                  <a:lnTo>
                    <a:pt x="684288" y="0"/>
                  </a:lnTo>
                  <a:lnTo>
                    <a:pt x="684288" y="296202"/>
                  </a:lnTo>
                  <a:lnTo>
                    <a:pt x="706488" y="296202"/>
                  </a:lnTo>
                  <a:lnTo>
                    <a:pt x="706488" y="0"/>
                  </a:lnTo>
                  <a:close/>
                </a:path>
                <a:path w="1016000" h="349885">
                  <a:moveTo>
                    <a:pt x="738568" y="0"/>
                  </a:moveTo>
                  <a:lnTo>
                    <a:pt x="716368" y="0"/>
                  </a:lnTo>
                  <a:lnTo>
                    <a:pt x="716368" y="296202"/>
                  </a:lnTo>
                  <a:lnTo>
                    <a:pt x="738568" y="296202"/>
                  </a:lnTo>
                  <a:lnTo>
                    <a:pt x="738568" y="0"/>
                  </a:lnTo>
                  <a:close/>
                </a:path>
                <a:path w="1016000" h="349885">
                  <a:moveTo>
                    <a:pt x="791210" y="0"/>
                  </a:moveTo>
                  <a:lnTo>
                    <a:pt x="759129" y="0"/>
                  </a:lnTo>
                  <a:lnTo>
                    <a:pt x="759129" y="296202"/>
                  </a:lnTo>
                  <a:lnTo>
                    <a:pt x="791210" y="296202"/>
                  </a:lnTo>
                  <a:lnTo>
                    <a:pt x="791210" y="0"/>
                  </a:lnTo>
                  <a:close/>
                </a:path>
                <a:path w="1016000" h="349885">
                  <a:moveTo>
                    <a:pt x="823264" y="0"/>
                  </a:moveTo>
                  <a:lnTo>
                    <a:pt x="812571" y="0"/>
                  </a:lnTo>
                  <a:lnTo>
                    <a:pt x="812571" y="296202"/>
                  </a:lnTo>
                  <a:lnTo>
                    <a:pt x="823264" y="296202"/>
                  </a:lnTo>
                  <a:lnTo>
                    <a:pt x="823264" y="0"/>
                  </a:lnTo>
                  <a:close/>
                </a:path>
                <a:path w="1016000" h="349885">
                  <a:moveTo>
                    <a:pt x="856183" y="0"/>
                  </a:moveTo>
                  <a:lnTo>
                    <a:pt x="833970" y="0"/>
                  </a:lnTo>
                  <a:lnTo>
                    <a:pt x="833970" y="296202"/>
                  </a:lnTo>
                  <a:lnTo>
                    <a:pt x="856183" y="296202"/>
                  </a:lnTo>
                  <a:lnTo>
                    <a:pt x="856183" y="0"/>
                  </a:lnTo>
                  <a:close/>
                </a:path>
                <a:path w="1016000" h="349885">
                  <a:moveTo>
                    <a:pt x="898944" y="0"/>
                  </a:moveTo>
                  <a:lnTo>
                    <a:pt x="876744" y="0"/>
                  </a:lnTo>
                  <a:lnTo>
                    <a:pt x="876744" y="296202"/>
                  </a:lnTo>
                  <a:lnTo>
                    <a:pt x="898944" y="296202"/>
                  </a:lnTo>
                  <a:lnTo>
                    <a:pt x="898944" y="0"/>
                  </a:lnTo>
                  <a:close/>
                </a:path>
                <a:path w="1016000" h="349885">
                  <a:moveTo>
                    <a:pt x="940879" y="0"/>
                  </a:moveTo>
                  <a:lnTo>
                    <a:pt x="908812" y="0"/>
                  </a:lnTo>
                  <a:lnTo>
                    <a:pt x="908812" y="296202"/>
                  </a:lnTo>
                  <a:lnTo>
                    <a:pt x="940879" y="296202"/>
                  </a:lnTo>
                  <a:lnTo>
                    <a:pt x="940879" y="0"/>
                  </a:lnTo>
                  <a:close/>
                </a:path>
                <a:path w="1016000" h="349885">
                  <a:moveTo>
                    <a:pt x="972959" y="0"/>
                  </a:moveTo>
                  <a:lnTo>
                    <a:pt x="962279" y="0"/>
                  </a:lnTo>
                  <a:lnTo>
                    <a:pt x="962279" y="296202"/>
                  </a:lnTo>
                  <a:lnTo>
                    <a:pt x="972959" y="296202"/>
                  </a:lnTo>
                  <a:lnTo>
                    <a:pt x="972959" y="0"/>
                  </a:lnTo>
                  <a:close/>
                </a:path>
                <a:path w="1016000" h="349885">
                  <a:moveTo>
                    <a:pt x="994359" y="0"/>
                  </a:moveTo>
                  <a:lnTo>
                    <a:pt x="983653" y="0"/>
                  </a:lnTo>
                  <a:lnTo>
                    <a:pt x="983653" y="349669"/>
                  </a:lnTo>
                  <a:lnTo>
                    <a:pt x="994359" y="349669"/>
                  </a:lnTo>
                  <a:lnTo>
                    <a:pt x="994359" y="0"/>
                  </a:lnTo>
                  <a:close/>
                </a:path>
                <a:path w="1016000" h="349885">
                  <a:moveTo>
                    <a:pt x="1015720" y="0"/>
                  </a:moveTo>
                  <a:lnTo>
                    <a:pt x="1005039" y="0"/>
                  </a:lnTo>
                  <a:lnTo>
                    <a:pt x="1005039" y="349669"/>
                  </a:lnTo>
                  <a:lnTo>
                    <a:pt x="1015720" y="349669"/>
                  </a:lnTo>
                  <a:lnTo>
                    <a:pt x="101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5914994" y="2819047"/>
            <a:ext cx="104521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39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001330</a:t>
            </a:r>
            <a:r>
              <a:rPr sz="900" spc="600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002010</a:t>
            </a:r>
            <a:endParaRPr sz="900">
              <a:latin typeface="Arial MT"/>
              <a:cs typeface="Arial MT"/>
            </a:endParaRPr>
          </a:p>
        </p:txBody>
      </p:sp>
      <p:pic>
        <p:nvPicPr>
          <p:cNvPr id="18" name="object 1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083109" y="727938"/>
            <a:ext cx="870727" cy="1094706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309109" y="742023"/>
            <a:ext cx="827519" cy="1087120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5914369" y="1996474"/>
            <a:ext cx="122555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CORNED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ME</a:t>
            </a:r>
            <a:r>
              <a:rPr sz="1000" b="1" spc="-35" dirty="0">
                <a:latin typeface="Trebuchet MS"/>
                <a:cs typeface="Trebuchet MS"/>
              </a:rPr>
              <a:t>A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CHILLI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285721" y="2004983"/>
            <a:ext cx="84201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CORNED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ME</a:t>
            </a:r>
            <a:r>
              <a:rPr sz="1000" b="1" spc="-35" dirty="0">
                <a:latin typeface="Trebuchet MS"/>
                <a:cs typeface="Trebuchet MS"/>
              </a:rPr>
              <a:t>A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91353" y="5199903"/>
            <a:ext cx="1738630" cy="1910714"/>
          </a:xfrm>
          <a:custGeom>
            <a:avLst/>
            <a:gdLst/>
            <a:ahLst/>
            <a:cxnLst/>
            <a:rect l="l" t="t" r="r" b="b"/>
            <a:pathLst>
              <a:path w="1738630" h="191071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38629"/>
                </a:lnTo>
                <a:lnTo>
                  <a:pt x="1124" y="1880252"/>
                </a:lnTo>
                <a:lnTo>
                  <a:pt x="8999" y="1901626"/>
                </a:lnTo>
                <a:lnTo>
                  <a:pt x="30373" y="1909501"/>
                </a:lnTo>
                <a:lnTo>
                  <a:pt x="71996" y="1910626"/>
                </a:lnTo>
                <a:lnTo>
                  <a:pt x="1666595" y="1910626"/>
                </a:lnTo>
                <a:lnTo>
                  <a:pt x="1708218" y="1909501"/>
                </a:lnTo>
                <a:lnTo>
                  <a:pt x="1729592" y="1901626"/>
                </a:lnTo>
                <a:lnTo>
                  <a:pt x="1737466" y="1880252"/>
                </a:lnTo>
                <a:lnTo>
                  <a:pt x="1738591" y="183862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63272" y="5266177"/>
            <a:ext cx="79502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CORNED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60" dirty="0">
                <a:latin typeface="Trebuchet MS"/>
                <a:cs typeface="Trebuchet MS"/>
              </a:rPr>
              <a:t>BEEF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308274" y="6330272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B06131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432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6001330020021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25" name="object 2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16381" y="4039590"/>
            <a:ext cx="860053" cy="1081286"/>
          </a:xfrm>
          <a:prstGeom prst="rect">
            <a:avLst/>
          </a:prstGeom>
        </p:spPr>
      </p:pic>
      <p:grpSp>
        <p:nvGrpSpPr>
          <p:cNvPr id="26" name="object 26"/>
          <p:cNvGrpSpPr/>
          <p:nvPr/>
        </p:nvGrpSpPr>
        <p:grpSpPr>
          <a:xfrm>
            <a:off x="428815" y="5749696"/>
            <a:ext cx="1252220" cy="476884"/>
            <a:chOff x="428815" y="5749696"/>
            <a:chExt cx="1252220" cy="476884"/>
          </a:xfrm>
        </p:grpSpPr>
        <p:sp>
          <p:nvSpPr>
            <p:cNvPr id="27" name="object 27"/>
            <p:cNvSpPr/>
            <p:nvPr/>
          </p:nvSpPr>
          <p:spPr>
            <a:xfrm>
              <a:off x="428815" y="5749709"/>
              <a:ext cx="1252220" cy="476884"/>
            </a:xfrm>
            <a:custGeom>
              <a:avLst/>
              <a:gdLst/>
              <a:ahLst/>
              <a:cxnLst/>
              <a:rect l="l" t="t" r="r" b="b"/>
              <a:pathLst>
                <a:path w="1252220" h="476885">
                  <a:moveTo>
                    <a:pt x="1252042" y="44818"/>
                  </a:moveTo>
                  <a:lnTo>
                    <a:pt x="1229575" y="44818"/>
                  </a:lnTo>
                  <a:lnTo>
                    <a:pt x="1229575" y="0"/>
                  </a:lnTo>
                  <a:lnTo>
                    <a:pt x="0" y="0"/>
                  </a:lnTo>
                  <a:lnTo>
                    <a:pt x="0" y="395986"/>
                  </a:lnTo>
                  <a:lnTo>
                    <a:pt x="22479" y="395986"/>
                  </a:lnTo>
                  <a:lnTo>
                    <a:pt x="22479" y="476821"/>
                  </a:lnTo>
                  <a:lnTo>
                    <a:pt x="1252042" y="476821"/>
                  </a:lnTo>
                  <a:lnTo>
                    <a:pt x="1252042" y="448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87134" y="6056606"/>
              <a:ext cx="71272" cy="89103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46442" y="5749709"/>
              <a:ext cx="1016000" cy="349885"/>
            </a:xfrm>
            <a:custGeom>
              <a:avLst/>
              <a:gdLst/>
              <a:ahLst/>
              <a:cxnLst/>
              <a:rect l="l" t="t" r="r" b="b"/>
              <a:pathLst>
                <a:path w="1016000" h="349885">
                  <a:moveTo>
                    <a:pt x="10693" y="0"/>
                  </a:moveTo>
                  <a:lnTo>
                    <a:pt x="0" y="0"/>
                  </a:lnTo>
                  <a:lnTo>
                    <a:pt x="0" y="349669"/>
                  </a:lnTo>
                  <a:lnTo>
                    <a:pt x="10693" y="349669"/>
                  </a:lnTo>
                  <a:lnTo>
                    <a:pt x="10693" y="0"/>
                  </a:lnTo>
                  <a:close/>
                </a:path>
                <a:path w="1016000" h="349885">
                  <a:moveTo>
                    <a:pt x="32067" y="0"/>
                  </a:moveTo>
                  <a:lnTo>
                    <a:pt x="21374" y="0"/>
                  </a:lnTo>
                  <a:lnTo>
                    <a:pt x="21374" y="349669"/>
                  </a:lnTo>
                  <a:lnTo>
                    <a:pt x="32067" y="349669"/>
                  </a:lnTo>
                  <a:lnTo>
                    <a:pt x="32067" y="0"/>
                  </a:lnTo>
                  <a:close/>
                </a:path>
                <a:path w="1016000" h="349885">
                  <a:moveTo>
                    <a:pt x="85534" y="0"/>
                  </a:moveTo>
                  <a:lnTo>
                    <a:pt x="64147" y="0"/>
                  </a:lnTo>
                  <a:lnTo>
                    <a:pt x="64147" y="296202"/>
                  </a:lnTo>
                  <a:lnTo>
                    <a:pt x="85534" y="296202"/>
                  </a:lnTo>
                  <a:lnTo>
                    <a:pt x="85534" y="0"/>
                  </a:lnTo>
                  <a:close/>
                </a:path>
                <a:path w="1016000" h="349885">
                  <a:moveTo>
                    <a:pt x="106908" y="0"/>
                  </a:moveTo>
                  <a:lnTo>
                    <a:pt x="96215" y="0"/>
                  </a:lnTo>
                  <a:lnTo>
                    <a:pt x="96215" y="296189"/>
                  </a:lnTo>
                  <a:lnTo>
                    <a:pt x="106908" y="296189"/>
                  </a:lnTo>
                  <a:lnTo>
                    <a:pt x="106908" y="0"/>
                  </a:lnTo>
                  <a:close/>
                </a:path>
                <a:path w="1016000" h="349885">
                  <a:moveTo>
                    <a:pt x="128282" y="0"/>
                  </a:moveTo>
                  <a:lnTo>
                    <a:pt x="117602" y="0"/>
                  </a:lnTo>
                  <a:lnTo>
                    <a:pt x="117602" y="296189"/>
                  </a:lnTo>
                  <a:lnTo>
                    <a:pt x="128282" y="296189"/>
                  </a:lnTo>
                  <a:lnTo>
                    <a:pt x="128282" y="0"/>
                  </a:lnTo>
                  <a:close/>
                </a:path>
                <a:path w="1016000" h="349885">
                  <a:moveTo>
                    <a:pt x="181762" y="0"/>
                  </a:moveTo>
                  <a:lnTo>
                    <a:pt x="149669" y="0"/>
                  </a:lnTo>
                  <a:lnTo>
                    <a:pt x="149669" y="296202"/>
                  </a:lnTo>
                  <a:lnTo>
                    <a:pt x="181762" y="296202"/>
                  </a:lnTo>
                  <a:lnTo>
                    <a:pt x="181762" y="0"/>
                  </a:lnTo>
                  <a:close/>
                </a:path>
                <a:path w="1016000" h="349885">
                  <a:moveTo>
                    <a:pt x="213842" y="0"/>
                  </a:moveTo>
                  <a:lnTo>
                    <a:pt x="191630" y="0"/>
                  </a:lnTo>
                  <a:lnTo>
                    <a:pt x="191630" y="296202"/>
                  </a:lnTo>
                  <a:lnTo>
                    <a:pt x="213842" y="296202"/>
                  </a:lnTo>
                  <a:lnTo>
                    <a:pt x="213842" y="0"/>
                  </a:lnTo>
                  <a:close/>
                </a:path>
                <a:path w="1016000" h="349885">
                  <a:moveTo>
                    <a:pt x="256603" y="0"/>
                  </a:moveTo>
                  <a:lnTo>
                    <a:pt x="234403" y="0"/>
                  </a:lnTo>
                  <a:lnTo>
                    <a:pt x="234403" y="296202"/>
                  </a:lnTo>
                  <a:lnTo>
                    <a:pt x="256603" y="296202"/>
                  </a:lnTo>
                  <a:lnTo>
                    <a:pt x="256603" y="0"/>
                  </a:lnTo>
                  <a:close/>
                </a:path>
                <a:path w="1016000" h="349885">
                  <a:moveTo>
                    <a:pt x="277990" y="0"/>
                  </a:moveTo>
                  <a:lnTo>
                    <a:pt x="267309" y="0"/>
                  </a:lnTo>
                  <a:lnTo>
                    <a:pt x="267309" y="296189"/>
                  </a:lnTo>
                  <a:lnTo>
                    <a:pt x="277990" y="296189"/>
                  </a:lnTo>
                  <a:lnTo>
                    <a:pt x="277990" y="0"/>
                  </a:lnTo>
                  <a:close/>
                </a:path>
                <a:path w="1016000" h="349885">
                  <a:moveTo>
                    <a:pt x="331444" y="0"/>
                  </a:moveTo>
                  <a:lnTo>
                    <a:pt x="320751" y="0"/>
                  </a:lnTo>
                  <a:lnTo>
                    <a:pt x="320751" y="296189"/>
                  </a:lnTo>
                  <a:lnTo>
                    <a:pt x="331444" y="296189"/>
                  </a:lnTo>
                  <a:lnTo>
                    <a:pt x="331444" y="0"/>
                  </a:lnTo>
                  <a:close/>
                </a:path>
                <a:path w="1016000" h="349885">
                  <a:moveTo>
                    <a:pt x="384886" y="0"/>
                  </a:moveTo>
                  <a:lnTo>
                    <a:pt x="342125" y="0"/>
                  </a:lnTo>
                  <a:lnTo>
                    <a:pt x="342125" y="296202"/>
                  </a:lnTo>
                  <a:lnTo>
                    <a:pt x="384886" y="296202"/>
                  </a:lnTo>
                  <a:lnTo>
                    <a:pt x="384886" y="0"/>
                  </a:lnTo>
                  <a:close/>
                </a:path>
                <a:path w="1016000" h="349885">
                  <a:moveTo>
                    <a:pt x="406298" y="0"/>
                  </a:moveTo>
                  <a:lnTo>
                    <a:pt x="395605" y="0"/>
                  </a:lnTo>
                  <a:lnTo>
                    <a:pt x="395605" y="296189"/>
                  </a:lnTo>
                  <a:lnTo>
                    <a:pt x="406298" y="296189"/>
                  </a:lnTo>
                  <a:lnTo>
                    <a:pt x="406298" y="0"/>
                  </a:lnTo>
                  <a:close/>
                </a:path>
                <a:path w="1016000" h="349885">
                  <a:moveTo>
                    <a:pt x="459765" y="0"/>
                  </a:moveTo>
                  <a:lnTo>
                    <a:pt x="438365" y="0"/>
                  </a:lnTo>
                  <a:lnTo>
                    <a:pt x="438365" y="296202"/>
                  </a:lnTo>
                  <a:lnTo>
                    <a:pt x="459765" y="296202"/>
                  </a:lnTo>
                  <a:lnTo>
                    <a:pt x="459765" y="0"/>
                  </a:lnTo>
                  <a:close/>
                </a:path>
                <a:path w="1016000" h="349885">
                  <a:moveTo>
                    <a:pt x="481126" y="0"/>
                  </a:moveTo>
                  <a:lnTo>
                    <a:pt x="470446" y="0"/>
                  </a:lnTo>
                  <a:lnTo>
                    <a:pt x="470446" y="296189"/>
                  </a:lnTo>
                  <a:lnTo>
                    <a:pt x="481126" y="296189"/>
                  </a:lnTo>
                  <a:lnTo>
                    <a:pt x="481126" y="0"/>
                  </a:lnTo>
                  <a:close/>
                </a:path>
                <a:path w="1016000" h="349885">
                  <a:moveTo>
                    <a:pt x="502513" y="0"/>
                  </a:moveTo>
                  <a:lnTo>
                    <a:pt x="491820" y="0"/>
                  </a:lnTo>
                  <a:lnTo>
                    <a:pt x="491820" y="349669"/>
                  </a:lnTo>
                  <a:lnTo>
                    <a:pt x="502513" y="349669"/>
                  </a:lnTo>
                  <a:lnTo>
                    <a:pt x="502513" y="0"/>
                  </a:lnTo>
                  <a:close/>
                </a:path>
                <a:path w="1016000" h="349885">
                  <a:moveTo>
                    <a:pt x="523900" y="0"/>
                  </a:moveTo>
                  <a:lnTo>
                    <a:pt x="513207" y="0"/>
                  </a:lnTo>
                  <a:lnTo>
                    <a:pt x="513207" y="349669"/>
                  </a:lnTo>
                  <a:lnTo>
                    <a:pt x="523900" y="349669"/>
                  </a:lnTo>
                  <a:lnTo>
                    <a:pt x="523900" y="0"/>
                  </a:lnTo>
                  <a:close/>
                </a:path>
                <a:path w="1016000" h="349885">
                  <a:moveTo>
                    <a:pt x="566661" y="0"/>
                  </a:moveTo>
                  <a:lnTo>
                    <a:pt x="534593" y="0"/>
                  </a:lnTo>
                  <a:lnTo>
                    <a:pt x="534593" y="296202"/>
                  </a:lnTo>
                  <a:lnTo>
                    <a:pt x="566661" y="296202"/>
                  </a:lnTo>
                  <a:lnTo>
                    <a:pt x="566661" y="0"/>
                  </a:lnTo>
                  <a:close/>
                </a:path>
                <a:path w="1016000" h="349885">
                  <a:moveTo>
                    <a:pt x="598754" y="0"/>
                  </a:moveTo>
                  <a:lnTo>
                    <a:pt x="588048" y="0"/>
                  </a:lnTo>
                  <a:lnTo>
                    <a:pt x="588048" y="296189"/>
                  </a:lnTo>
                  <a:lnTo>
                    <a:pt x="598754" y="296189"/>
                  </a:lnTo>
                  <a:lnTo>
                    <a:pt x="598754" y="0"/>
                  </a:lnTo>
                  <a:close/>
                </a:path>
                <a:path w="1016000" h="349885">
                  <a:moveTo>
                    <a:pt x="641502" y="0"/>
                  </a:moveTo>
                  <a:lnTo>
                    <a:pt x="609447" y="0"/>
                  </a:lnTo>
                  <a:lnTo>
                    <a:pt x="609447" y="296202"/>
                  </a:lnTo>
                  <a:lnTo>
                    <a:pt x="641502" y="296202"/>
                  </a:lnTo>
                  <a:lnTo>
                    <a:pt x="641502" y="0"/>
                  </a:lnTo>
                  <a:close/>
                </a:path>
                <a:path w="1016000" h="349885">
                  <a:moveTo>
                    <a:pt x="673608" y="0"/>
                  </a:moveTo>
                  <a:lnTo>
                    <a:pt x="662914" y="0"/>
                  </a:lnTo>
                  <a:lnTo>
                    <a:pt x="662914" y="296189"/>
                  </a:lnTo>
                  <a:lnTo>
                    <a:pt x="673608" y="296189"/>
                  </a:lnTo>
                  <a:lnTo>
                    <a:pt x="673608" y="0"/>
                  </a:lnTo>
                  <a:close/>
                </a:path>
                <a:path w="1016000" h="349885">
                  <a:moveTo>
                    <a:pt x="716356" y="0"/>
                  </a:moveTo>
                  <a:lnTo>
                    <a:pt x="684288" y="0"/>
                  </a:lnTo>
                  <a:lnTo>
                    <a:pt x="684288" y="296202"/>
                  </a:lnTo>
                  <a:lnTo>
                    <a:pt x="716356" y="296202"/>
                  </a:lnTo>
                  <a:lnTo>
                    <a:pt x="716356" y="0"/>
                  </a:lnTo>
                  <a:close/>
                </a:path>
                <a:path w="1016000" h="349885">
                  <a:moveTo>
                    <a:pt x="748423" y="0"/>
                  </a:moveTo>
                  <a:lnTo>
                    <a:pt x="737755" y="0"/>
                  </a:lnTo>
                  <a:lnTo>
                    <a:pt x="737755" y="296189"/>
                  </a:lnTo>
                  <a:lnTo>
                    <a:pt x="748423" y="296189"/>
                  </a:lnTo>
                  <a:lnTo>
                    <a:pt x="748423" y="0"/>
                  </a:lnTo>
                  <a:close/>
                </a:path>
                <a:path w="1016000" h="349885">
                  <a:moveTo>
                    <a:pt x="791197" y="0"/>
                  </a:moveTo>
                  <a:lnTo>
                    <a:pt x="759117" y="0"/>
                  </a:lnTo>
                  <a:lnTo>
                    <a:pt x="759117" y="296202"/>
                  </a:lnTo>
                  <a:lnTo>
                    <a:pt x="791197" y="296202"/>
                  </a:lnTo>
                  <a:lnTo>
                    <a:pt x="791197" y="0"/>
                  </a:lnTo>
                  <a:close/>
                </a:path>
                <a:path w="1016000" h="349885">
                  <a:moveTo>
                    <a:pt x="823264" y="0"/>
                  </a:moveTo>
                  <a:lnTo>
                    <a:pt x="812571" y="0"/>
                  </a:lnTo>
                  <a:lnTo>
                    <a:pt x="812571" y="296189"/>
                  </a:lnTo>
                  <a:lnTo>
                    <a:pt x="823264" y="296189"/>
                  </a:lnTo>
                  <a:lnTo>
                    <a:pt x="823264" y="0"/>
                  </a:lnTo>
                  <a:close/>
                </a:path>
                <a:path w="1016000" h="349885">
                  <a:moveTo>
                    <a:pt x="856183" y="0"/>
                  </a:moveTo>
                  <a:lnTo>
                    <a:pt x="833970" y="0"/>
                  </a:lnTo>
                  <a:lnTo>
                    <a:pt x="833970" y="296202"/>
                  </a:lnTo>
                  <a:lnTo>
                    <a:pt x="856183" y="296202"/>
                  </a:lnTo>
                  <a:lnTo>
                    <a:pt x="856183" y="0"/>
                  </a:lnTo>
                  <a:close/>
                </a:path>
                <a:path w="1016000" h="349885">
                  <a:moveTo>
                    <a:pt x="888250" y="0"/>
                  </a:moveTo>
                  <a:lnTo>
                    <a:pt x="866051" y="0"/>
                  </a:lnTo>
                  <a:lnTo>
                    <a:pt x="866051" y="296202"/>
                  </a:lnTo>
                  <a:lnTo>
                    <a:pt x="888250" y="296202"/>
                  </a:lnTo>
                  <a:lnTo>
                    <a:pt x="888250" y="0"/>
                  </a:lnTo>
                  <a:close/>
                </a:path>
                <a:path w="1016000" h="349885">
                  <a:moveTo>
                    <a:pt x="919505" y="0"/>
                  </a:moveTo>
                  <a:lnTo>
                    <a:pt x="908799" y="0"/>
                  </a:lnTo>
                  <a:lnTo>
                    <a:pt x="908799" y="296189"/>
                  </a:lnTo>
                  <a:lnTo>
                    <a:pt x="919505" y="296189"/>
                  </a:lnTo>
                  <a:lnTo>
                    <a:pt x="919505" y="0"/>
                  </a:lnTo>
                  <a:close/>
                </a:path>
                <a:path w="1016000" h="349885">
                  <a:moveTo>
                    <a:pt x="972959" y="0"/>
                  </a:moveTo>
                  <a:lnTo>
                    <a:pt x="962266" y="0"/>
                  </a:lnTo>
                  <a:lnTo>
                    <a:pt x="962266" y="296189"/>
                  </a:lnTo>
                  <a:lnTo>
                    <a:pt x="972959" y="296189"/>
                  </a:lnTo>
                  <a:lnTo>
                    <a:pt x="972959" y="0"/>
                  </a:lnTo>
                  <a:close/>
                </a:path>
                <a:path w="1016000" h="349885">
                  <a:moveTo>
                    <a:pt x="994346" y="0"/>
                  </a:moveTo>
                  <a:lnTo>
                    <a:pt x="983653" y="0"/>
                  </a:lnTo>
                  <a:lnTo>
                    <a:pt x="983653" y="349669"/>
                  </a:lnTo>
                  <a:lnTo>
                    <a:pt x="994346" y="349669"/>
                  </a:lnTo>
                  <a:lnTo>
                    <a:pt x="994346" y="0"/>
                  </a:lnTo>
                  <a:close/>
                </a:path>
                <a:path w="1016000" h="349885">
                  <a:moveTo>
                    <a:pt x="1015720" y="0"/>
                  </a:moveTo>
                  <a:lnTo>
                    <a:pt x="1005027" y="0"/>
                  </a:lnTo>
                  <a:lnTo>
                    <a:pt x="1005027" y="349669"/>
                  </a:lnTo>
                  <a:lnTo>
                    <a:pt x="1015720" y="349669"/>
                  </a:lnTo>
                  <a:lnTo>
                    <a:pt x="10157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426816" y="6019608"/>
            <a:ext cx="104521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39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001330</a:t>
            </a:r>
            <a:r>
              <a:rPr sz="900" spc="600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000023</a:t>
            </a:r>
            <a:endParaRPr sz="900">
              <a:latin typeface="Arial MT"/>
              <a:cs typeface="Arial MT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4009" y="572554"/>
                </a:lnTo>
                <a:lnTo>
                  <a:pt x="6984009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E21C2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444500" y="157778"/>
            <a:ext cx="124333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15" dirty="0">
                <a:solidFill>
                  <a:srgbClr val="FFFFFF"/>
                </a:solidFill>
                <a:latin typeface="Trebuchet MS"/>
                <a:cs typeface="Trebuchet MS"/>
              </a:rPr>
              <a:t>ME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500" b="1" spc="-200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45" dirty="0">
                <a:solidFill>
                  <a:srgbClr val="FFFFFF"/>
                </a:solidFill>
                <a:latin typeface="Trebuchet MS"/>
                <a:cs typeface="Trebuchet MS"/>
              </a:rPr>
              <a:t>MEALS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2005915" y="5199903"/>
            <a:ext cx="1738630" cy="1899285"/>
          </a:xfrm>
          <a:custGeom>
            <a:avLst/>
            <a:gdLst/>
            <a:ahLst/>
            <a:cxnLst/>
            <a:rect l="l" t="t" r="r" b="b"/>
            <a:pathLst>
              <a:path w="1738629" h="189928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27009"/>
                </a:lnTo>
                <a:lnTo>
                  <a:pt x="1124" y="1868632"/>
                </a:lnTo>
                <a:lnTo>
                  <a:pt x="8999" y="1890006"/>
                </a:lnTo>
                <a:lnTo>
                  <a:pt x="30373" y="1897880"/>
                </a:lnTo>
                <a:lnTo>
                  <a:pt x="71996" y="1899005"/>
                </a:lnTo>
                <a:lnTo>
                  <a:pt x="1666595" y="1899005"/>
                </a:lnTo>
                <a:lnTo>
                  <a:pt x="1708218" y="1897880"/>
                </a:lnTo>
                <a:lnTo>
                  <a:pt x="1729592" y="1890006"/>
                </a:lnTo>
                <a:lnTo>
                  <a:pt x="1737466" y="1868632"/>
                </a:lnTo>
                <a:lnTo>
                  <a:pt x="1738591" y="1827009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2246168" y="5259827"/>
            <a:ext cx="125857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ME</a:t>
            </a:r>
            <a:r>
              <a:rPr sz="1000" b="1" spc="-35" dirty="0">
                <a:latin typeface="Trebuchet MS"/>
                <a:cs typeface="Trebuchet MS"/>
              </a:rPr>
              <a:t>A</a:t>
            </a:r>
            <a:r>
              <a:rPr sz="1000" b="1" spc="-70" dirty="0">
                <a:latin typeface="Trebuchet MS"/>
                <a:cs typeface="Trebuchet MS"/>
              </a:rPr>
              <a:t>T</a:t>
            </a:r>
            <a:r>
              <a:rPr sz="1000" b="1" spc="-90" dirty="0">
                <a:latin typeface="Trebuchet MS"/>
                <a:cs typeface="Trebuchet MS"/>
              </a:rPr>
              <a:t>B</a:t>
            </a:r>
            <a:r>
              <a:rPr sz="1000" b="1" spc="-30" dirty="0">
                <a:latin typeface="Trebuchet MS"/>
                <a:cs typeface="Trebuchet MS"/>
              </a:rPr>
              <a:t>ALLS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GR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20" dirty="0">
                <a:latin typeface="Trebuchet MS"/>
                <a:cs typeface="Trebuchet MS"/>
              </a:rPr>
              <a:t>VY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2112991" y="628475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B06146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6001330021103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36" name="object 36"/>
          <p:cNvGrpSpPr/>
          <p:nvPr/>
        </p:nvGrpSpPr>
        <p:grpSpPr>
          <a:xfrm>
            <a:off x="2265857" y="5737453"/>
            <a:ext cx="1229995" cy="495934"/>
            <a:chOff x="2265857" y="5737453"/>
            <a:chExt cx="1229995" cy="495934"/>
          </a:xfrm>
        </p:grpSpPr>
        <p:sp>
          <p:nvSpPr>
            <p:cNvPr id="37" name="object 37"/>
            <p:cNvSpPr/>
            <p:nvPr/>
          </p:nvSpPr>
          <p:spPr>
            <a:xfrm>
              <a:off x="2265857" y="5737466"/>
              <a:ext cx="1229995" cy="495934"/>
            </a:xfrm>
            <a:custGeom>
              <a:avLst/>
              <a:gdLst/>
              <a:ahLst/>
              <a:cxnLst/>
              <a:rect l="l" t="t" r="r" b="b"/>
              <a:pathLst>
                <a:path w="1229995" h="495935">
                  <a:moveTo>
                    <a:pt x="1229779" y="0"/>
                  </a:moveTo>
                  <a:lnTo>
                    <a:pt x="215" y="0"/>
                  </a:lnTo>
                  <a:lnTo>
                    <a:pt x="215" y="63411"/>
                  </a:lnTo>
                  <a:lnTo>
                    <a:pt x="0" y="63411"/>
                  </a:lnTo>
                  <a:lnTo>
                    <a:pt x="0" y="495414"/>
                  </a:lnTo>
                  <a:lnTo>
                    <a:pt x="1229575" y="495414"/>
                  </a:lnTo>
                  <a:lnTo>
                    <a:pt x="1229575" y="395998"/>
                  </a:lnTo>
                  <a:lnTo>
                    <a:pt x="1229779" y="395998"/>
                  </a:lnTo>
                  <a:lnTo>
                    <a:pt x="12297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24383" y="6044365"/>
              <a:ext cx="71272" cy="89103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2383701" y="5737453"/>
              <a:ext cx="1016000" cy="349885"/>
            </a:xfrm>
            <a:custGeom>
              <a:avLst/>
              <a:gdLst/>
              <a:ahLst/>
              <a:cxnLst/>
              <a:rect l="l" t="t" r="r" b="b"/>
              <a:pathLst>
                <a:path w="1016000" h="349885">
                  <a:moveTo>
                    <a:pt x="10680" y="12"/>
                  </a:moveTo>
                  <a:lnTo>
                    <a:pt x="0" y="12"/>
                  </a:lnTo>
                  <a:lnTo>
                    <a:pt x="0" y="349681"/>
                  </a:lnTo>
                  <a:lnTo>
                    <a:pt x="10680" y="349681"/>
                  </a:lnTo>
                  <a:lnTo>
                    <a:pt x="10680" y="12"/>
                  </a:lnTo>
                  <a:close/>
                </a:path>
                <a:path w="1016000" h="349885">
                  <a:moveTo>
                    <a:pt x="32054" y="12"/>
                  </a:moveTo>
                  <a:lnTo>
                    <a:pt x="21361" y="12"/>
                  </a:lnTo>
                  <a:lnTo>
                    <a:pt x="21361" y="349681"/>
                  </a:lnTo>
                  <a:lnTo>
                    <a:pt x="32054" y="349681"/>
                  </a:lnTo>
                  <a:lnTo>
                    <a:pt x="32054" y="12"/>
                  </a:lnTo>
                  <a:close/>
                </a:path>
                <a:path w="1016000" h="349885">
                  <a:moveTo>
                    <a:pt x="85547" y="0"/>
                  </a:moveTo>
                  <a:lnTo>
                    <a:pt x="64147" y="0"/>
                  </a:lnTo>
                  <a:lnTo>
                    <a:pt x="64147" y="296202"/>
                  </a:lnTo>
                  <a:lnTo>
                    <a:pt x="85547" y="296202"/>
                  </a:lnTo>
                  <a:lnTo>
                    <a:pt x="85547" y="0"/>
                  </a:lnTo>
                  <a:close/>
                </a:path>
                <a:path w="1016000" h="349885">
                  <a:moveTo>
                    <a:pt x="106908" y="12"/>
                  </a:moveTo>
                  <a:lnTo>
                    <a:pt x="96215" y="12"/>
                  </a:lnTo>
                  <a:lnTo>
                    <a:pt x="96215" y="296202"/>
                  </a:lnTo>
                  <a:lnTo>
                    <a:pt x="106908" y="296202"/>
                  </a:lnTo>
                  <a:lnTo>
                    <a:pt x="106908" y="12"/>
                  </a:lnTo>
                  <a:close/>
                </a:path>
                <a:path w="1016000" h="349885">
                  <a:moveTo>
                    <a:pt x="128282" y="12"/>
                  </a:moveTo>
                  <a:lnTo>
                    <a:pt x="117589" y="12"/>
                  </a:lnTo>
                  <a:lnTo>
                    <a:pt x="117589" y="296202"/>
                  </a:lnTo>
                  <a:lnTo>
                    <a:pt x="128282" y="296202"/>
                  </a:lnTo>
                  <a:lnTo>
                    <a:pt x="128282" y="12"/>
                  </a:lnTo>
                  <a:close/>
                </a:path>
                <a:path w="1016000" h="349885">
                  <a:moveTo>
                    <a:pt x="181749" y="0"/>
                  </a:moveTo>
                  <a:lnTo>
                    <a:pt x="149669" y="0"/>
                  </a:lnTo>
                  <a:lnTo>
                    <a:pt x="149669" y="296202"/>
                  </a:lnTo>
                  <a:lnTo>
                    <a:pt x="181749" y="296202"/>
                  </a:lnTo>
                  <a:lnTo>
                    <a:pt x="181749" y="0"/>
                  </a:lnTo>
                  <a:close/>
                </a:path>
                <a:path w="1016000" h="349885">
                  <a:moveTo>
                    <a:pt x="213842" y="0"/>
                  </a:moveTo>
                  <a:lnTo>
                    <a:pt x="191630" y="0"/>
                  </a:lnTo>
                  <a:lnTo>
                    <a:pt x="191630" y="296202"/>
                  </a:lnTo>
                  <a:lnTo>
                    <a:pt x="213842" y="296202"/>
                  </a:lnTo>
                  <a:lnTo>
                    <a:pt x="213842" y="0"/>
                  </a:lnTo>
                  <a:close/>
                </a:path>
                <a:path w="1016000" h="349885">
                  <a:moveTo>
                    <a:pt x="256603" y="0"/>
                  </a:moveTo>
                  <a:lnTo>
                    <a:pt x="234403" y="0"/>
                  </a:lnTo>
                  <a:lnTo>
                    <a:pt x="234403" y="296202"/>
                  </a:lnTo>
                  <a:lnTo>
                    <a:pt x="256603" y="296202"/>
                  </a:lnTo>
                  <a:lnTo>
                    <a:pt x="256603" y="0"/>
                  </a:lnTo>
                  <a:close/>
                </a:path>
                <a:path w="1016000" h="349885">
                  <a:moveTo>
                    <a:pt x="277977" y="12"/>
                  </a:moveTo>
                  <a:lnTo>
                    <a:pt x="267296" y="12"/>
                  </a:lnTo>
                  <a:lnTo>
                    <a:pt x="267296" y="296202"/>
                  </a:lnTo>
                  <a:lnTo>
                    <a:pt x="277977" y="296202"/>
                  </a:lnTo>
                  <a:lnTo>
                    <a:pt x="277977" y="12"/>
                  </a:lnTo>
                  <a:close/>
                </a:path>
                <a:path w="1016000" h="349885">
                  <a:moveTo>
                    <a:pt x="331431" y="12"/>
                  </a:moveTo>
                  <a:lnTo>
                    <a:pt x="320751" y="12"/>
                  </a:lnTo>
                  <a:lnTo>
                    <a:pt x="320751" y="296202"/>
                  </a:lnTo>
                  <a:lnTo>
                    <a:pt x="331431" y="296202"/>
                  </a:lnTo>
                  <a:lnTo>
                    <a:pt x="331431" y="12"/>
                  </a:lnTo>
                  <a:close/>
                </a:path>
                <a:path w="1016000" h="349885">
                  <a:moveTo>
                    <a:pt x="384886" y="0"/>
                  </a:moveTo>
                  <a:lnTo>
                    <a:pt x="342112" y="0"/>
                  </a:lnTo>
                  <a:lnTo>
                    <a:pt x="342112" y="296202"/>
                  </a:lnTo>
                  <a:lnTo>
                    <a:pt x="384886" y="296202"/>
                  </a:lnTo>
                  <a:lnTo>
                    <a:pt x="384886" y="0"/>
                  </a:lnTo>
                  <a:close/>
                </a:path>
                <a:path w="1016000" h="349885">
                  <a:moveTo>
                    <a:pt x="406285" y="12"/>
                  </a:moveTo>
                  <a:lnTo>
                    <a:pt x="395592" y="12"/>
                  </a:lnTo>
                  <a:lnTo>
                    <a:pt x="395592" y="296202"/>
                  </a:lnTo>
                  <a:lnTo>
                    <a:pt x="406285" y="296202"/>
                  </a:lnTo>
                  <a:lnTo>
                    <a:pt x="406285" y="12"/>
                  </a:lnTo>
                  <a:close/>
                </a:path>
                <a:path w="1016000" h="349885">
                  <a:moveTo>
                    <a:pt x="459765" y="0"/>
                  </a:moveTo>
                  <a:lnTo>
                    <a:pt x="438353" y="0"/>
                  </a:lnTo>
                  <a:lnTo>
                    <a:pt x="438353" y="296202"/>
                  </a:lnTo>
                  <a:lnTo>
                    <a:pt x="459765" y="296202"/>
                  </a:lnTo>
                  <a:lnTo>
                    <a:pt x="459765" y="0"/>
                  </a:lnTo>
                  <a:close/>
                </a:path>
                <a:path w="1016000" h="349885">
                  <a:moveTo>
                    <a:pt x="481114" y="12"/>
                  </a:moveTo>
                  <a:lnTo>
                    <a:pt x="470420" y="12"/>
                  </a:lnTo>
                  <a:lnTo>
                    <a:pt x="470420" y="296202"/>
                  </a:lnTo>
                  <a:lnTo>
                    <a:pt x="481114" y="296202"/>
                  </a:lnTo>
                  <a:lnTo>
                    <a:pt x="481114" y="12"/>
                  </a:lnTo>
                  <a:close/>
                </a:path>
                <a:path w="1016000" h="349885">
                  <a:moveTo>
                    <a:pt x="502500" y="12"/>
                  </a:moveTo>
                  <a:lnTo>
                    <a:pt x="491807" y="12"/>
                  </a:lnTo>
                  <a:lnTo>
                    <a:pt x="491807" y="349681"/>
                  </a:lnTo>
                  <a:lnTo>
                    <a:pt x="502500" y="349681"/>
                  </a:lnTo>
                  <a:lnTo>
                    <a:pt x="502500" y="12"/>
                  </a:lnTo>
                  <a:close/>
                </a:path>
                <a:path w="1016000" h="349885">
                  <a:moveTo>
                    <a:pt x="523900" y="12"/>
                  </a:moveTo>
                  <a:lnTo>
                    <a:pt x="513207" y="12"/>
                  </a:lnTo>
                  <a:lnTo>
                    <a:pt x="513207" y="349681"/>
                  </a:lnTo>
                  <a:lnTo>
                    <a:pt x="523900" y="349681"/>
                  </a:lnTo>
                  <a:lnTo>
                    <a:pt x="523900" y="12"/>
                  </a:lnTo>
                  <a:close/>
                </a:path>
                <a:path w="1016000" h="349885">
                  <a:moveTo>
                    <a:pt x="566661" y="0"/>
                  </a:moveTo>
                  <a:lnTo>
                    <a:pt x="534593" y="0"/>
                  </a:lnTo>
                  <a:lnTo>
                    <a:pt x="534593" y="296202"/>
                  </a:lnTo>
                  <a:lnTo>
                    <a:pt x="566661" y="296202"/>
                  </a:lnTo>
                  <a:lnTo>
                    <a:pt x="566661" y="0"/>
                  </a:lnTo>
                  <a:close/>
                </a:path>
                <a:path w="1016000" h="349885">
                  <a:moveTo>
                    <a:pt x="598741" y="12"/>
                  </a:moveTo>
                  <a:lnTo>
                    <a:pt x="588035" y="12"/>
                  </a:lnTo>
                  <a:lnTo>
                    <a:pt x="588035" y="296202"/>
                  </a:lnTo>
                  <a:lnTo>
                    <a:pt x="598741" y="296202"/>
                  </a:lnTo>
                  <a:lnTo>
                    <a:pt x="598741" y="12"/>
                  </a:lnTo>
                  <a:close/>
                </a:path>
                <a:path w="1016000" h="349885">
                  <a:moveTo>
                    <a:pt x="641489" y="0"/>
                  </a:moveTo>
                  <a:lnTo>
                    <a:pt x="609447" y="0"/>
                  </a:lnTo>
                  <a:lnTo>
                    <a:pt x="609447" y="296202"/>
                  </a:lnTo>
                  <a:lnTo>
                    <a:pt x="641489" y="296202"/>
                  </a:lnTo>
                  <a:lnTo>
                    <a:pt x="641489" y="0"/>
                  </a:lnTo>
                  <a:close/>
                </a:path>
                <a:path w="1016000" h="349885">
                  <a:moveTo>
                    <a:pt x="673595" y="12"/>
                  </a:moveTo>
                  <a:lnTo>
                    <a:pt x="662914" y="12"/>
                  </a:lnTo>
                  <a:lnTo>
                    <a:pt x="662914" y="296202"/>
                  </a:lnTo>
                  <a:lnTo>
                    <a:pt x="673595" y="296202"/>
                  </a:lnTo>
                  <a:lnTo>
                    <a:pt x="673595" y="12"/>
                  </a:lnTo>
                  <a:close/>
                </a:path>
                <a:path w="1016000" h="349885">
                  <a:moveTo>
                    <a:pt x="706488" y="0"/>
                  </a:moveTo>
                  <a:lnTo>
                    <a:pt x="684288" y="0"/>
                  </a:lnTo>
                  <a:lnTo>
                    <a:pt x="684288" y="296202"/>
                  </a:lnTo>
                  <a:lnTo>
                    <a:pt x="706488" y="296202"/>
                  </a:lnTo>
                  <a:lnTo>
                    <a:pt x="706488" y="0"/>
                  </a:lnTo>
                  <a:close/>
                </a:path>
                <a:path w="1016000" h="349885">
                  <a:moveTo>
                    <a:pt x="749249" y="0"/>
                  </a:moveTo>
                  <a:lnTo>
                    <a:pt x="727049" y="0"/>
                  </a:lnTo>
                  <a:lnTo>
                    <a:pt x="727049" y="296202"/>
                  </a:lnTo>
                  <a:lnTo>
                    <a:pt x="749249" y="296202"/>
                  </a:lnTo>
                  <a:lnTo>
                    <a:pt x="749249" y="0"/>
                  </a:lnTo>
                  <a:close/>
                </a:path>
                <a:path w="1016000" h="349885">
                  <a:moveTo>
                    <a:pt x="781329" y="0"/>
                  </a:moveTo>
                  <a:lnTo>
                    <a:pt x="759104" y="0"/>
                  </a:lnTo>
                  <a:lnTo>
                    <a:pt x="759104" y="296202"/>
                  </a:lnTo>
                  <a:lnTo>
                    <a:pt x="781329" y="296202"/>
                  </a:lnTo>
                  <a:lnTo>
                    <a:pt x="781329" y="0"/>
                  </a:lnTo>
                  <a:close/>
                </a:path>
                <a:path w="1016000" h="349885">
                  <a:moveTo>
                    <a:pt x="824090" y="0"/>
                  </a:moveTo>
                  <a:lnTo>
                    <a:pt x="801890" y="0"/>
                  </a:lnTo>
                  <a:lnTo>
                    <a:pt x="801890" y="296202"/>
                  </a:lnTo>
                  <a:lnTo>
                    <a:pt x="824090" y="296202"/>
                  </a:lnTo>
                  <a:lnTo>
                    <a:pt x="824090" y="0"/>
                  </a:lnTo>
                  <a:close/>
                </a:path>
                <a:path w="1016000" h="349885">
                  <a:moveTo>
                    <a:pt x="866038" y="0"/>
                  </a:moveTo>
                  <a:lnTo>
                    <a:pt x="833970" y="0"/>
                  </a:lnTo>
                  <a:lnTo>
                    <a:pt x="833970" y="296202"/>
                  </a:lnTo>
                  <a:lnTo>
                    <a:pt x="866038" y="296202"/>
                  </a:lnTo>
                  <a:lnTo>
                    <a:pt x="866038" y="0"/>
                  </a:lnTo>
                  <a:close/>
                </a:path>
                <a:path w="1016000" h="349885">
                  <a:moveTo>
                    <a:pt x="898118" y="12"/>
                  </a:moveTo>
                  <a:lnTo>
                    <a:pt x="887437" y="12"/>
                  </a:lnTo>
                  <a:lnTo>
                    <a:pt x="887437" y="296202"/>
                  </a:lnTo>
                  <a:lnTo>
                    <a:pt x="898118" y="296202"/>
                  </a:lnTo>
                  <a:lnTo>
                    <a:pt x="898118" y="12"/>
                  </a:lnTo>
                  <a:close/>
                </a:path>
                <a:path w="1016000" h="349885">
                  <a:moveTo>
                    <a:pt x="919492" y="12"/>
                  </a:moveTo>
                  <a:lnTo>
                    <a:pt x="908773" y="12"/>
                  </a:lnTo>
                  <a:lnTo>
                    <a:pt x="908773" y="296202"/>
                  </a:lnTo>
                  <a:lnTo>
                    <a:pt x="919492" y="296202"/>
                  </a:lnTo>
                  <a:lnTo>
                    <a:pt x="919492" y="12"/>
                  </a:lnTo>
                  <a:close/>
                </a:path>
                <a:path w="1016000" h="349885">
                  <a:moveTo>
                    <a:pt x="972959" y="0"/>
                  </a:moveTo>
                  <a:lnTo>
                    <a:pt x="940892" y="0"/>
                  </a:lnTo>
                  <a:lnTo>
                    <a:pt x="940892" y="296202"/>
                  </a:lnTo>
                  <a:lnTo>
                    <a:pt x="972959" y="296202"/>
                  </a:lnTo>
                  <a:lnTo>
                    <a:pt x="972959" y="0"/>
                  </a:lnTo>
                  <a:close/>
                </a:path>
                <a:path w="1016000" h="349885">
                  <a:moveTo>
                    <a:pt x="994333" y="12"/>
                  </a:moveTo>
                  <a:lnTo>
                    <a:pt x="983653" y="12"/>
                  </a:lnTo>
                  <a:lnTo>
                    <a:pt x="983653" y="349681"/>
                  </a:lnTo>
                  <a:lnTo>
                    <a:pt x="994333" y="349681"/>
                  </a:lnTo>
                  <a:lnTo>
                    <a:pt x="994333" y="12"/>
                  </a:lnTo>
                  <a:close/>
                </a:path>
                <a:path w="1016000" h="349885">
                  <a:moveTo>
                    <a:pt x="1015695" y="12"/>
                  </a:moveTo>
                  <a:lnTo>
                    <a:pt x="1005014" y="12"/>
                  </a:lnTo>
                  <a:lnTo>
                    <a:pt x="1005014" y="349681"/>
                  </a:lnTo>
                  <a:lnTo>
                    <a:pt x="1015695" y="349681"/>
                  </a:lnTo>
                  <a:lnTo>
                    <a:pt x="1015695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2264064" y="6007367"/>
            <a:ext cx="1077595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400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001330</a:t>
            </a:r>
            <a:r>
              <a:rPr sz="900" spc="640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001</a:t>
            </a:r>
            <a:r>
              <a:rPr sz="900" spc="-40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105</a:t>
            </a:r>
            <a:endParaRPr sz="900">
              <a:latin typeface="Arial MT"/>
              <a:cs typeface="Arial MT"/>
            </a:endParaRPr>
          </a:p>
        </p:txBody>
      </p:sp>
      <p:pic>
        <p:nvPicPr>
          <p:cNvPr id="41" name="object 4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557767" y="4004246"/>
            <a:ext cx="634878" cy="1108202"/>
          </a:xfrm>
          <a:prstGeom prst="rect">
            <a:avLst/>
          </a:prstGeom>
        </p:spPr>
      </p:pic>
      <p:sp>
        <p:nvSpPr>
          <p:cNvPr id="42" name="object 42"/>
          <p:cNvSpPr/>
          <p:nvPr/>
        </p:nvSpPr>
        <p:spPr>
          <a:xfrm>
            <a:off x="3823177" y="5196035"/>
            <a:ext cx="1738630" cy="1914525"/>
          </a:xfrm>
          <a:custGeom>
            <a:avLst/>
            <a:gdLst/>
            <a:ahLst/>
            <a:cxnLst/>
            <a:rect l="l" t="t" r="r" b="b"/>
            <a:pathLst>
              <a:path w="1738629" h="19145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42490"/>
                </a:lnTo>
                <a:lnTo>
                  <a:pt x="1124" y="1884120"/>
                </a:lnTo>
                <a:lnTo>
                  <a:pt x="8999" y="1905498"/>
                </a:lnTo>
                <a:lnTo>
                  <a:pt x="30373" y="1913374"/>
                </a:lnTo>
                <a:lnTo>
                  <a:pt x="71996" y="1914499"/>
                </a:lnTo>
                <a:lnTo>
                  <a:pt x="1666595" y="1914499"/>
                </a:lnTo>
                <a:lnTo>
                  <a:pt x="1708218" y="1913374"/>
                </a:lnTo>
                <a:lnTo>
                  <a:pt x="1729592" y="1905498"/>
                </a:lnTo>
                <a:lnTo>
                  <a:pt x="1737466" y="1884120"/>
                </a:lnTo>
                <a:lnTo>
                  <a:pt x="1738591" y="184249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3970392" y="5220643"/>
            <a:ext cx="1444625" cy="406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6375" marR="5080" indent="-194310">
              <a:lnSpc>
                <a:spcPct val="125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S</a:t>
            </a:r>
            <a:r>
              <a:rPr sz="1000" b="1" spc="-60" dirty="0">
                <a:latin typeface="Trebuchet MS"/>
                <a:cs typeface="Trebuchet MS"/>
              </a:rPr>
              <a:t>P</a:t>
            </a:r>
            <a:r>
              <a:rPr sz="1000" b="1" spc="-10" dirty="0">
                <a:latin typeface="Trebuchet MS"/>
                <a:cs typeface="Trebuchet MS"/>
              </a:rPr>
              <a:t>A</a:t>
            </a:r>
            <a:r>
              <a:rPr sz="1000" b="1" spc="-55" dirty="0">
                <a:latin typeface="Trebuchet MS"/>
                <a:cs typeface="Trebuchet MS"/>
              </a:rPr>
              <a:t>GHETTI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ME</a:t>
            </a:r>
            <a:r>
              <a:rPr sz="1000" b="1" spc="-35" dirty="0">
                <a:latin typeface="Trebuchet MS"/>
                <a:cs typeface="Trebuchet MS"/>
              </a:rPr>
              <a:t>A</a:t>
            </a:r>
            <a:r>
              <a:rPr sz="1000" b="1" spc="-70" dirty="0">
                <a:latin typeface="Trebuchet MS"/>
                <a:cs typeface="Trebuchet MS"/>
              </a:rPr>
              <a:t>T</a:t>
            </a:r>
            <a:r>
              <a:rPr sz="1000" b="1" spc="-90" dirty="0">
                <a:latin typeface="Trebuchet MS"/>
                <a:cs typeface="Trebuchet MS"/>
              </a:rPr>
              <a:t>B</a:t>
            </a:r>
            <a:r>
              <a:rPr sz="1000" b="1" spc="-25" dirty="0">
                <a:latin typeface="Trebuchet MS"/>
                <a:cs typeface="Trebuchet MS"/>
              </a:rPr>
              <a:t>ALLS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S</a:t>
            </a:r>
            <a:r>
              <a:rPr sz="1000" b="1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UCE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44" name="object 44"/>
          <p:cNvGraphicFramePr>
            <a:graphicFrameLocks noGrp="1"/>
          </p:cNvGraphicFramePr>
          <p:nvPr/>
        </p:nvGraphicFramePr>
        <p:xfrm>
          <a:off x="3925267" y="629636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B06148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6001330021202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45" name="object 45"/>
          <p:cNvGrpSpPr/>
          <p:nvPr/>
        </p:nvGrpSpPr>
        <p:grpSpPr>
          <a:xfrm>
            <a:off x="4083113" y="5754497"/>
            <a:ext cx="1235710" cy="490220"/>
            <a:chOff x="4083113" y="5754497"/>
            <a:chExt cx="1235710" cy="490220"/>
          </a:xfrm>
        </p:grpSpPr>
        <p:sp>
          <p:nvSpPr>
            <p:cNvPr id="46" name="object 46"/>
            <p:cNvSpPr/>
            <p:nvPr/>
          </p:nvSpPr>
          <p:spPr>
            <a:xfrm>
              <a:off x="4083113" y="5754496"/>
              <a:ext cx="1235710" cy="490220"/>
            </a:xfrm>
            <a:custGeom>
              <a:avLst/>
              <a:gdLst/>
              <a:ahLst/>
              <a:cxnLst/>
              <a:rect l="l" t="t" r="r" b="b"/>
              <a:pathLst>
                <a:path w="1235710" h="490220">
                  <a:moveTo>
                    <a:pt x="1235557" y="0"/>
                  </a:moveTo>
                  <a:lnTo>
                    <a:pt x="5994" y="0"/>
                  </a:lnTo>
                  <a:lnTo>
                    <a:pt x="5994" y="57988"/>
                  </a:lnTo>
                  <a:lnTo>
                    <a:pt x="0" y="57988"/>
                  </a:lnTo>
                  <a:lnTo>
                    <a:pt x="0" y="489991"/>
                  </a:lnTo>
                  <a:lnTo>
                    <a:pt x="1229575" y="489991"/>
                  </a:lnTo>
                  <a:lnTo>
                    <a:pt x="1229575" y="396011"/>
                  </a:lnTo>
                  <a:lnTo>
                    <a:pt x="1235557" y="396011"/>
                  </a:lnTo>
                  <a:lnTo>
                    <a:pt x="12355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47411" y="6061397"/>
              <a:ext cx="71272" cy="89115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206735" y="5754496"/>
              <a:ext cx="1016000" cy="349885"/>
            </a:xfrm>
            <a:custGeom>
              <a:avLst/>
              <a:gdLst/>
              <a:ahLst/>
              <a:cxnLst/>
              <a:rect l="l" t="t" r="r" b="b"/>
              <a:pathLst>
                <a:path w="1016000" h="349885">
                  <a:moveTo>
                    <a:pt x="10680" y="12"/>
                  </a:moveTo>
                  <a:lnTo>
                    <a:pt x="0" y="12"/>
                  </a:lnTo>
                  <a:lnTo>
                    <a:pt x="0" y="349681"/>
                  </a:lnTo>
                  <a:lnTo>
                    <a:pt x="10680" y="349681"/>
                  </a:lnTo>
                  <a:lnTo>
                    <a:pt x="10680" y="12"/>
                  </a:lnTo>
                  <a:close/>
                </a:path>
                <a:path w="1016000" h="349885">
                  <a:moveTo>
                    <a:pt x="32042" y="12"/>
                  </a:moveTo>
                  <a:lnTo>
                    <a:pt x="21361" y="12"/>
                  </a:lnTo>
                  <a:lnTo>
                    <a:pt x="21361" y="349681"/>
                  </a:lnTo>
                  <a:lnTo>
                    <a:pt x="32042" y="349681"/>
                  </a:lnTo>
                  <a:lnTo>
                    <a:pt x="32042" y="12"/>
                  </a:lnTo>
                  <a:close/>
                </a:path>
                <a:path w="1016000" h="349885">
                  <a:moveTo>
                    <a:pt x="85534" y="12"/>
                  </a:moveTo>
                  <a:lnTo>
                    <a:pt x="64135" y="12"/>
                  </a:lnTo>
                  <a:lnTo>
                    <a:pt x="64135" y="296214"/>
                  </a:lnTo>
                  <a:lnTo>
                    <a:pt x="85534" y="296214"/>
                  </a:lnTo>
                  <a:lnTo>
                    <a:pt x="85534" y="12"/>
                  </a:lnTo>
                  <a:close/>
                </a:path>
                <a:path w="1016000" h="349885">
                  <a:moveTo>
                    <a:pt x="106895" y="0"/>
                  </a:moveTo>
                  <a:lnTo>
                    <a:pt x="96202" y="0"/>
                  </a:lnTo>
                  <a:lnTo>
                    <a:pt x="96202" y="296214"/>
                  </a:lnTo>
                  <a:lnTo>
                    <a:pt x="106895" y="296214"/>
                  </a:lnTo>
                  <a:lnTo>
                    <a:pt x="106895" y="0"/>
                  </a:lnTo>
                  <a:close/>
                </a:path>
                <a:path w="1016000" h="349885">
                  <a:moveTo>
                    <a:pt x="128270" y="0"/>
                  </a:moveTo>
                  <a:lnTo>
                    <a:pt x="117589" y="0"/>
                  </a:lnTo>
                  <a:lnTo>
                    <a:pt x="117589" y="296214"/>
                  </a:lnTo>
                  <a:lnTo>
                    <a:pt x="128270" y="296214"/>
                  </a:lnTo>
                  <a:lnTo>
                    <a:pt x="128270" y="0"/>
                  </a:lnTo>
                  <a:close/>
                </a:path>
                <a:path w="1016000" h="349885">
                  <a:moveTo>
                    <a:pt x="181737" y="12"/>
                  </a:moveTo>
                  <a:lnTo>
                    <a:pt x="149656" y="12"/>
                  </a:lnTo>
                  <a:lnTo>
                    <a:pt x="149656" y="296214"/>
                  </a:lnTo>
                  <a:lnTo>
                    <a:pt x="181737" y="296214"/>
                  </a:lnTo>
                  <a:lnTo>
                    <a:pt x="181737" y="12"/>
                  </a:lnTo>
                  <a:close/>
                </a:path>
                <a:path w="1016000" h="349885">
                  <a:moveTo>
                    <a:pt x="213829" y="12"/>
                  </a:moveTo>
                  <a:lnTo>
                    <a:pt x="191617" y="12"/>
                  </a:lnTo>
                  <a:lnTo>
                    <a:pt x="191617" y="296214"/>
                  </a:lnTo>
                  <a:lnTo>
                    <a:pt x="213829" y="296214"/>
                  </a:lnTo>
                  <a:lnTo>
                    <a:pt x="213829" y="12"/>
                  </a:lnTo>
                  <a:close/>
                </a:path>
                <a:path w="1016000" h="349885">
                  <a:moveTo>
                    <a:pt x="256590" y="12"/>
                  </a:moveTo>
                  <a:lnTo>
                    <a:pt x="234391" y="12"/>
                  </a:lnTo>
                  <a:lnTo>
                    <a:pt x="234391" y="296214"/>
                  </a:lnTo>
                  <a:lnTo>
                    <a:pt x="256590" y="296214"/>
                  </a:lnTo>
                  <a:lnTo>
                    <a:pt x="256590" y="12"/>
                  </a:lnTo>
                  <a:close/>
                </a:path>
                <a:path w="1016000" h="349885">
                  <a:moveTo>
                    <a:pt x="277964" y="0"/>
                  </a:moveTo>
                  <a:lnTo>
                    <a:pt x="267284" y="0"/>
                  </a:lnTo>
                  <a:lnTo>
                    <a:pt x="267284" y="296214"/>
                  </a:lnTo>
                  <a:lnTo>
                    <a:pt x="277964" y="296214"/>
                  </a:lnTo>
                  <a:lnTo>
                    <a:pt x="277964" y="0"/>
                  </a:lnTo>
                  <a:close/>
                </a:path>
                <a:path w="1016000" h="349885">
                  <a:moveTo>
                    <a:pt x="331431" y="0"/>
                  </a:moveTo>
                  <a:lnTo>
                    <a:pt x="320751" y="0"/>
                  </a:lnTo>
                  <a:lnTo>
                    <a:pt x="320751" y="296214"/>
                  </a:lnTo>
                  <a:lnTo>
                    <a:pt x="331431" y="296214"/>
                  </a:lnTo>
                  <a:lnTo>
                    <a:pt x="331431" y="0"/>
                  </a:lnTo>
                  <a:close/>
                </a:path>
                <a:path w="1016000" h="349885">
                  <a:moveTo>
                    <a:pt x="384886" y="12"/>
                  </a:moveTo>
                  <a:lnTo>
                    <a:pt x="342112" y="12"/>
                  </a:lnTo>
                  <a:lnTo>
                    <a:pt x="342112" y="296214"/>
                  </a:lnTo>
                  <a:lnTo>
                    <a:pt x="384886" y="296214"/>
                  </a:lnTo>
                  <a:lnTo>
                    <a:pt x="384886" y="12"/>
                  </a:lnTo>
                  <a:close/>
                </a:path>
                <a:path w="1016000" h="349885">
                  <a:moveTo>
                    <a:pt x="406273" y="0"/>
                  </a:moveTo>
                  <a:lnTo>
                    <a:pt x="395592" y="0"/>
                  </a:lnTo>
                  <a:lnTo>
                    <a:pt x="395592" y="296214"/>
                  </a:lnTo>
                  <a:lnTo>
                    <a:pt x="406273" y="296214"/>
                  </a:lnTo>
                  <a:lnTo>
                    <a:pt x="406273" y="0"/>
                  </a:lnTo>
                  <a:close/>
                </a:path>
                <a:path w="1016000" h="349885">
                  <a:moveTo>
                    <a:pt x="459765" y="12"/>
                  </a:moveTo>
                  <a:lnTo>
                    <a:pt x="438353" y="12"/>
                  </a:lnTo>
                  <a:lnTo>
                    <a:pt x="438353" y="296214"/>
                  </a:lnTo>
                  <a:lnTo>
                    <a:pt x="459765" y="296214"/>
                  </a:lnTo>
                  <a:lnTo>
                    <a:pt x="459765" y="12"/>
                  </a:lnTo>
                  <a:close/>
                </a:path>
                <a:path w="1016000" h="349885">
                  <a:moveTo>
                    <a:pt x="481101" y="0"/>
                  </a:moveTo>
                  <a:lnTo>
                    <a:pt x="470420" y="0"/>
                  </a:lnTo>
                  <a:lnTo>
                    <a:pt x="470420" y="296214"/>
                  </a:lnTo>
                  <a:lnTo>
                    <a:pt x="481101" y="296214"/>
                  </a:lnTo>
                  <a:lnTo>
                    <a:pt x="481101" y="0"/>
                  </a:lnTo>
                  <a:close/>
                </a:path>
                <a:path w="1016000" h="349885">
                  <a:moveTo>
                    <a:pt x="502488" y="12"/>
                  </a:moveTo>
                  <a:lnTo>
                    <a:pt x="491807" y="12"/>
                  </a:lnTo>
                  <a:lnTo>
                    <a:pt x="491807" y="349681"/>
                  </a:lnTo>
                  <a:lnTo>
                    <a:pt x="502488" y="349681"/>
                  </a:lnTo>
                  <a:lnTo>
                    <a:pt x="502488" y="12"/>
                  </a:lnTo>
                  <a:close/>
                </a:path>
                <a:path w="1016000" h="349885">
                  <a:moveTo>
                    <a:pt x="523900" y="12"/>
                  </a:moveTo>
                  <a:lnTo>
                    <a:pt x="513207" y="12"/>
                  </a:lnTo>
                  <a:lnTo>
                    <a:pt x="513207" y="349681"/>
                  </a:lnTo>
                  <a:lnTo>
                    <a:pt x="523900" y="349681"/>
                  </a:lnTo>
                  <a:lnTo>
                    <a:pt x="523900" y="12"/>
                  </a:lnTo>
                  <a:close/>
                </a:path>
                <a:path w="1016000" h="349885">
                  <a:moveTo>
                    <a:pt x="566648" y="12"/>
                  </a:moveTo>
                  <a:lnTo>
                    <a:pt x="534581" y="12"/>
                  </a:lnTo>
                  <a:lnTo>
                    <a:pt x="534581" y="296214"/>
                  </a:lnTo>
                  <a:lnTo>
                    <a:pt x="566648" y="296214"/>
                  </a:lnTo>
                  <a:lnTo>
                    <a:pt x="566648" y="12"/>
                  </a:lnTo>
                  <a:close/>
                </a:path>
                <a:path w="1016000" h="349885">
                  <a:moveTo>
                    <a:pt x="598728" y="0"/>
                  </a:moveTo>
                  <a:lnTo>
                    <a:pt x="588035" y="0"/>
                  </a:lnTo>
                  <a:lnTo>
                    <a:pt x="588035" y="296214"/>
                  </a:lnTo>
                  <a:lnTo>
                    <a:pt x="598728" y="296214"/>
                  </a:lnTo>
                  <a:lnTo>
                    <a:pt x="598728" y="0"/>
                  </a:lnTo>
                  <a:close/>
                </a:path>
                <a:path w="1016000" h="349885">
                  <a:moveTo>
                    <a:pt x="641489" y="12"/>
                  </a:moveTo>
                  <a:lnTo>
                    <a:pt x="609447" y="12"/>
                  </a:lnTo>
                  <a:lnTo>
                    <a:pt x="609447" y="296214"/>
                  </a:lnTo>
                  <a:lnTo>
                    <a:pt x="641489" y="296214"/>
                  </a:lnTo>
                  <a:lnTo>
                    <a:pt x="641489" y="12"/>
                  </a:lnTo>
                  <a:close/>
                </a:path>
                <a:path w="1016000" h="349885">
                  <a:moveTo>
                    <a:pt x="673595" y="0"/>
                  </a:moveTo>
                  <a:lnTo>
                    <a:pt x="662914" y="0"/>
                  </a:lnTo>
                  <a:lnTo>
                    <a:pt x="662914" y="296214"/>
                  </a:lnTo>
                  <a:lnTo>
                    <a:pt x="673595" y="296214"/>
                  </a:lnTo>
                  <a:lnTo>
                    <a:pt x="673595" y="0"/>
                  </a:lnTo>
                  <a:close/>
                </a:path>
                <a:path w="1016000" h="349885">
                  <a:moveTo>
                    <a:pt x="706475" y="12"/>
                  </a:moveTo>
                  <a:lnTo>
                    <a:pt x="684276" y="12"/>
                  </a:lnTo>
                  <a:lnTo>
                    <a:pt x="684276" y="296214"/>
                  </a:lnTo>
                  <a:lnTo>
                    <a:pt x="706475" y="296214"/>
                  </a:lnTo>
                  <a:lnTo>
                    <a:pt x="706475" y="12"/>
                  </a:lnTo>
                  <a:close/>
                </a:path>
                <a:path w="1016000" h="349885">
                  <a:moveTo>
                    <a:pt x="749236" y="12"/>
                  </a:moveTo>
                  <a:lnTo>
                    <a:pt x="727036" y="12"/>
                  </a:lnTo>
                  <a:lnTo>
                    <a:pt x="727036" y="296214"/>
                  </a:lnTo>
                  <a:lnTo>
                    <a:pt x="749236" y="296214"/>
                  </a:lnTo>
                  <a:lnTo>
                    <a:pt x="749236" y="12"/>
                  </a:lnTo>
                  <a:close/>
                </a:path>
                <a:path w="1016000" h="349885">
                  <a:moveTo>
                    <a:pt x="781329" y="12"/>
                  </a:moveTo>
                  <a:lnTo>
                    <a:pt x="759104" y="12"/>
                  </a:lnTo>
                  <a:lnTo>
                    <a:pt x="759104" y="296214"/>
                  </a:lnTo>
                  <a:lnTo>
                    <a:pt x="781329" y="296214"/>
                  </a:lnTo>
                  <a:lnTo>
                    <a:pt x="781329" y="12"/>
                  </a:lnTo>
                  <a:close/>
                </a:path>
                <a:path w="1016000" h="349885">
                  <a:moveTo>
                    <a:pt x="813396" y="12"/>
                  </a:moveTo>
                  <a:lnTo>
                    <a:pt x="791197" y="12"/>
                  </a:lnTo>
                  <a:lnTo>
                    <a:pt x="791197" y="296214"/>
                  </a:lnTo>
                  <a:lnTo>
                    <a:pt x="813396" y="296214"/>
                  </a:lnTo>
                  <a:lnTo>
                    <a:pt x="813396" y="12"/>
                  </a:lnTo>
                  <a:close/>
                </a:path>
                <a:path w="1016000" h="349885">
                  <a:moveTo>
                    <a:pt x="866013" y="12"/>
                  </a:moveTo>
                  <a:lnTo>
                    <a:pt x="833958" y="12"/>
                  </a:lnTo>
                  <a:lnTo>
                    <a:pt x="833958" y="296214"/>
                  </a:lnTo>
                  <a:lnTo>
                    <a:pt x="866013" y="296214"/>
                  </a:lnTo>
                  <a:lnTo>
                    <a:pt x="866013" y="12"/>
                  </a:lnTo>
                  <a:close/>
                </a:path>
                <a:path w="1016000" h="349885">
                  <a:moveTo>
                    <a:pt x="898118" y="0"/>
                  </a:moveTo>
                  <a:lnTo>
                    <a:pt x="887437" y="0"/>
                  </a:lnTo>
                  <a:lnTo>
                    <a:pt x="887437" y="296214"/>
                  </a:lnTo>
                  <a:lnTo>
                    <a:pt x="898118" y="296214"/>
                  </a:lnTo>
                  <a:lnTo>
                    <a:pt x="898118" y="0"/>
                  </a:lnTo>
                  <a:close/>
                </a:path>
                <a:path w="1016000" h="349885">
                  <a:moveTo>
                    <a:pt x="919492" y="0"/>
                  </a:moveTo>
                  <a:lnTo>
                    <a:pt x="908786" y="0"/>
                  </a:lnTo>
                  <a:lnTo>
                    <a:pt x="908786" y="296214"/>
                  </a:lnTo>
                  <a:lnTo>
                    <a:pt x="919492" y="296214"/>
                  </a:lnTo>
                  <a:lnTo>
                    <a:pt x="919492" y="0"/>
                  </a:lnTo>
                  <a:close/>
                </a:path>
                <a:path w="1016000" h="349885">
                  <a:moveTo>
                    <a:pt x="962253" y="12"/>
                  </a:moveTo>
                  <a:lnTo>
                    <a:pt x="930186" y="12"/>
                  </a:lnTo>
                  <a:lnTo>
                    <a:pt x="930186" y="296214"/>
                  </a:lnTo>
                  <a:lnTo>
                    <a:pt x="962253" y="296214"/>
                  </a:lnTo>
                  <a:lnTo>
                    <a:pt x="962253" y="12"/>
                  </a:lnTo>
                  <a:close/>
                </a:path>
                <a:path w="1016000" h="349885">
                  <a:moveTo>
                    <a:pt x="994333" y="12"/>
                  </a:moveTo>
                  <a:lnTo>
                    <a:pt x="983653" y="12"/>
                  </a:lnTo>
                  <a:lnTo>
                    <a:pt x="983653" y="349681"/>
                  </a:lnTo>
                  <a:lnTo>
                    <a:pt x="994333" y="349681"/>
                  </a:lnTo>
                  <a:lnTo>
                    <a:pt x="994333" y="12"/>
                  </a:lnTo>
                  <a:close/>
                </a:path>
                <a:path w="1016000" h="349885">
                  <a:moveTo>
                    <a:pt x="1015707" y="12"/>
                  </a:moveTo>
                  <a:lnTo>
                    <a:pt x="1005014" y="12"/>
                  </a:lnTo>
                  <a:lnTo>
                    <a:pt x="1005014" y="349681"/>
                  </a:lnTo>
                  <a:lnTo>
                    <a:pt x="1015707" y="349681"/>
                  </a:lnTo>
                  <a:lnTo>
                    <a:pt x="1015707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4087092" y="6024412"/>
            <a:ext cx="104521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39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001330</a:t>
            </a:r>
            <a:r>
              <a:rPr sz="900" spc="600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001204</a:t>
            </a:r>
            <a:endParaRPr sz="900">
              <a:latin typeface="Arial MT"/>
              <a:cs typeface="Arial MT"/>
            </a:endParaRPr>
          </a:p>
        </p:txBody>
      </p:sp>
      <p:pic>
        <p:nvPicPr>
          <p:cNvPr id="50" name="object 5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374083" y="4004500"/>
            <a:ext cx="647661" cy="1108252"/>
          </a:xfrm>
          <a:prstGeom prst="rect">
            <a:avLst/>
          </a:prstGeom>
        </p:spPr>
      </p:pic>
      <p:sp>
        <p:nvSpPr>
          <p:cNvPr id="51" name="object 51"/>
          <p:cNvSpPr/>
          <p:nvPr/>
        </p:nvSpPr>
        <p:spPr>
          <a:xfrm>
            <a:off x="171466" y="1925617"/>
            <a:ext cx="1738630" cy="1952625"/>
          </a:xfrm>
          <a:custGeom>
            <a:avLst/>
            <a:gdLst/>
            <a:ahLst/>
            <a:cxnLst/>
            <a:rect l="l" t="t" r="r" b="b"/>
            <a:pathLst>
              <a:path w="1738630" h="19526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0400"/>
                </a:lnTo>
                <a:lnTo>
                  <a:pt x="1124" y="1922022"/>
                </a:lnTo>
                <a:lnTo>
                  <a:pt x="8999" y="1943396"/>
                </a:lnTo>
                <a:lnTo>
                  <a:pt x="30373" y="1951271"/>
                </a:lnTo>
                <a:lnTo>
                  <a:pt x="71996" y="1952396"/>
                </a:lnTo>
                <a:lnTo>
                  <a:pt x="1666595" y="1952396"/>
                </a:lnTo>
                <a:lnTo>
                  <a:pt x="1708218" y="1951271"/>
                </a:lnTo>
                <a:lnTo>
                  <a:pt x="1729592" y="1943396"/>
                </a:lnTo>
                <a:lnTo>
                  <a:pt x="1737466" y="1922022"/>
                </a:lnTo>
                <a:lnTo>
                  <a:pt x="1738591" y="188040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2" name="object 52"/>
          <p:cNvGraphicFramePr>
            <a:graphicFrameLocks noGrp="1"/>
          </p:cNvGraphicFramePr>
          <p:nvPr/>
        </p:nvGraphicFramePr>
        <p:xfrm>
          <a:off x="287724" y="314133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B06140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280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450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16005118001643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3" name="object 53"/>
          <p:cNvSpPr txBox="1"/>
          <p:nvPr/>
        </p:nvSpPr>
        <p:spPr>
          <a:xfrm>
            <a:off x="614172" y="2005024"/>
            <a:ext cx="84201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CORNED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ME</a:t>
            </a:r>
            <a:r>
              <a:rPr sz="1000" b="1" spc="-35" dirty="0">
                <a:latin typeface="Trebuchet MS"/>
                <a:cs typeface="Trebuchet MS"/>
              </a:rPr>
              <a:t>A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5641403" y="5202795"/>
            <a:ext cx="1738630" cy="1901825"/>
          </a:xfrm>
          <a:custGeom>
            <a:avLst/>
            <a:gdLst/>
            <a:ahLst/>
            <a:cxnLst/>
            <a:rect l="l" t="t" r="r" b="b"/>
            <a:pathLst>
              <a:path w="1738629" h="19018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29384"/>
                </a:lnTo>
                <a:lnTo>
                  <a:pt x="1124" y="1871007"/>
                </a:lnTo>
                <a:lnTo>
                  <a:pt x="8999" y="1892380"/>
                </a:lnTo>
                <a:lnTo>
                  <a:pt x="30373" y="1900255"/>
                </a:lnTo>
                <a:lnTo>
                  <a:pt x="71996" y="1901380"/>
                </a:lnTo>
                <a:lnTo>
                  <a:pt x="1666595" y="1901380"/>
                </a:lnTo>
                <a:lnTo>
                  <a:pt x="1708218" y="1900255"/>
                </a:lnTo>
                <a:lnTo>
                  <a:pt x="1729592" y="1892380"/>
                </a:lnTo>
                <a:lnTo>
                  <a:pt x="1737466" y="1871007"/>
                </a:lnTo>
                <a:lnTo>
                  <a:pt x="1738591" y="182938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5" name="object 55"/>
          <p:cNvGraphicFramePr>
            <a:graphicFrameLocks noGrp="1"/>
          </p:cNvGraphicFramePr>
          <p:nvPr/>
        </p:nvGraphicFramePr>
        <p:xfrm>
          <a:off x="5757660" y="636750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B06141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16005118003166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56" name="object 56"/>
          <p:cNvGrpSpPr/>
          <p:nvPr/>
        </p:nvGrpSpPr>
        <p:grpSpPr>
          <a:xfrm>
            <a:off x="359536" y="936307"/>
            <a:ext cx="1545590" cy="2040255"/>
            <a:chOff x="359536" y="936307"/>
            <a:chExt cx="1545590" cy="2040255"/>
          </a:xfrm>
        </p:grpSpPr>
        <p:sp>
          <p:nvSpPr>
            <p:cNvPr id="57" name="object 57"/>
            <p:cNvSpPr/>
            <p:nvPr/>
          </p:nvSpPr>
          <p:spPr>
            <a:xfrm>
              <a:off x="359536" y="2549131"/>
              <a:ext cx="1351280" cy="427355"/>
            </a:xfrm>
            <a:custGeom>
              <a:avLst/>
              <a:gdLst/>
              <a:ahLst/>
              <a:cxnLst/>
              <a:rect l="l" t="t" r="r" b="b"/>
              <a:pathLst>
                <a:path w="1351280" h="427355">
                  <a:moveTo>
                    <a:pt x="1351140" y="0"/>
                  </a:moveTo>
                  <a:lnTo>
                    <a:pt x="0" y="0"/>
                  </a:lnTo>
                  <a:lnTo>
                    <a:pt x="0" y="427100"/>
                  </a:lnTo>
                  <a:lnTo>
                    <a:pt x="1351140" y="427100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80657" y="2549131"/>
              <a:ext cx="1313180" cy="401955"/>
            </a:xfrm>
            <a:custGeom>
              <a:avLst/>
              <a:gdLst/>
              <a:ahLst/>
              <a:cxnLst/>
              <a:rect l="l" t="t" r="r" b="b"/>
              <a:pathLst>
                <a:path w="1313180" h="401955">
                  <a:moveTo>
                    <a:pt x="51676" y="368604"/>
                  </a:moveTo>
                  <a:lnTo>
                    <a:pt x="49403" y="362800"/>
                  </a:lnTo>
                  <a:lnTo>
                    <a:pt x="47205" y="360540"/>
                  </a:lnTo>
                  <a:lnTo>
                    <a:pt x="40652" y="353847"/>
                  </a:lnTo>
                  <a:lnTo>
                    <a:pt x="40652" y="371055"/>
                  </a:lnTo>
                  <a:lnTo>
                    <a:pt x="40614" y="380847"/>
                  </a:lnTo>
                  <a:lnTo>
                    <a:pt x="39357" y="384644"/>
                  </a:lnTo>
                  <a:lnTo>
                    <a:pt x="34226" y="390334"/>
                  </a:lnTo>
                  <a:lnTo>
                    <a:pt x="30645" y="391769"/>
                  </a:lnTo>
                  <a:lnTo>
                    <a:pt x="21463" y="391769"/>
                  </a:lnTo>
                  <a:lnTo>
                    <a:pt x="17792" y="390334"/>
                  </a:lnTo>
                  <a:lnTo>
                    <a:pt x="15074" y="387502"/>
                  </a:lnTo>
                  <a:lnTo>
                    <a:pt x="12369" y="384644"/>
                  </a:lnTo>
                  <a:lnTo>
                    <a:pt x="11023" y="380847"/>
                  </a:lnTo>
                  <a:lnTo>
                    <a:pt x="11137" y="371055"/>
                  </a:lnTo>
                  <a:lnTo>
                    <a:pt x="12369" y="367601"/>
                  </a:lnTo>
                  <a:lnTo>
                    <a:pt x="17716" y="361950"/>
                  </a:lnTo>
                  <a:lnTo>
                    <a:pt x="21297" y="360540"/>
                  </a:lnTo>
                  <a:lnTo>
                    <a:pt x="30429" y="360540"/>
                  </a:lnTo>
                  <a:lnTo>
                    <a:pt x="34061" y="361911"/>
                  </a:lnTo>
                  <a:lnTo>
                    <a:pt x="39319" y="367360"/>
                  </a:lnTo>
                  <a:lnTo>
                    <a:pt x="40652" y="371055"/>
                  </a:lnTo>
                  <a:lnTo>
                    <a:pt x="40652" y="353847"/>
                  </a:lnTo>
                  <a:lnTo>
                    <a:pt x="40360" y="353542"/>
                  </a:lnTo>
                  <a:lnTo>
                    <a:pt x="39116" y="353034"/>
                  </a:lnTo>
                  <a:lnTo>
                    <a:pt x="34696" y="351231"/>
                  </a:lnTo>
                  <a:lnTo>
                    <a:pt x="26238" y="351231"/>
                  </a:lnTo>
                  <a:lnTo>
                    <a:pt x="24625" y="351383"/>
                  </a:lnTo>
                  <a:lnTo>
                    <a:pt x="21450" y="351993"/>
                  </a:lnTo>
                  <a:lnTo>
                    <a:pt x="19900" y="352437"/>
                  </a:lnTo>
                  <a:lnTo>
                    <a:pt x="18389" y="353034"/>
                  </a:lnTo>
                  <a:lnTo>
                    <a:pt x="22733" y="346849"/>
                  </a:lnTo>
                  <a:lnTo>
                    <a:pt x="27038" y="341363"/>
                  </a:lnTo>
                  <a:lnTo>
                    <a:pt x="35572" y="331711"/>
                  </a:lnTo>
                  <a:lnTo>
                    <a:pt x="40081" y="327215"/>
                  </a:lnTo>
                  <a:lnTo>
                    <a:pt x="44818" y="323075"/>
                  </a:lnTo>
                  <a:lnTo>
                    <a:pt x="30835" y="323075"/>
                  </a:lnTo>
                  <a:lnTo>
                    <a:pt x="2489" y="358813"/>
                  </a:lnTo>
                  <a:lnTo>
                    <a:pt x="0" y="366826"/>
                  </a:lnTo>
                  <a:lnTo>
                    <a:pt x="0" y="382651"/>
                  </a:lnTo>
                  <a:lnTo>
                    <a:pt x="2362" y="389153"/>
                  </a:lnTo>
                  <a:lnTo>
                    <a:pt x="11849" y="398894"/>
                  </a:lnTo>
                  <a:lnTo>
                    <a:pt x="18186" y="401320"/>
                  </a:lnTo>
                  <a:lnTo>
                    <a:pt x="33667" y="401320"/>
                  </a:lnTo>
                  <a:lnTo>
                    <a:pt x="39814" y="398932"/>
                  </a:lnTo>
                  <a:lnTo>
                    <a:pt x="46951" y="391769"/>
                  </a:lnTo>
                  <a:lnTo>
                    <a:pt x="49301" y="389394"/>
                  </a:lnTo>
                  <a:lnTo>
                    <a:pt x="51676" y="383222"/>
                  </a:lnTo>
                  <a:lnTo>
                    <a:pt x="51676" y="368604"/>
                  </a:lnTo>
                  <a:close/>
                </a:path>
                <a:path w="1313180" h="401955">
                  <a:moveTo>
                    <a:pt x="88595" y="0"/>
                  </a:moveTo>
                  <a:lnTo>
                    <a:pt x="78549" y="0"/>
                  </a:lnTo>
                  <a:lnTo>
                    <a:pt x="78549" y="383108"/>
                  </a:lnTo>
                  <a:lnTo>
                    <a:pt x="88595" y="383108"/>
                  </a:lnTo>
                  <a:lnTo>
                    <a:pt x="88595" y="0"/>
                  </a:lnTo>
                  <a:close/>
                </a:path>
                <a:path w="1313180" h="401955">
                  <a:moveTo>
                    <a:pt x="112356" y="0"/>
                  </a:moveTo>
                  <a:lnTo>
                    <a:pt x="103225" y="0"/>
                  </a:lnTo>
                  <a:lnTo>
                    <a:pt x="103225" y="383108"/>
                  </a:lnTo>
                  <a:lnTo>
                    <a:pt x="112356" y="383108"/>
                  </a:lnTo>
                  <a:lnTo>
                    <a:pt x="112356" y="0"/>
                  </a:lnTo>
                  <a:close/>
                </a:path>
                <a:path w="1313180" h="401955">
                  <a:moveTo>
                    <a:pt x="173583" y="0"/>
                  </a:moveTo>
                  <a:lnTo>
                    <a:pt x="151650" y="0"/>
                  </a:lnTo>
                  <a:lnTo>
                    <a:pt x="151650" y="309994"/>
                  </a:lnTo>
                  <a:lnTo>
                    <a:pt x="173583" y="309994"/>
                  </a:lnTo>
                  <a:lnTo>
                    <a:pt x="173583" y="0"/>
                  </a:lnTo>
                  <a:close/>
                </a:path>
                <a:path w="1313180" h="401955">
                  <a:moveTo>
                    <a:pt x="184188" y="353072"/>
                  </a:moveTo>
                  <a:lnTo>
                    <a:pt x="183515" y="345541"/>
                  </a:lnTo>
                  <a:lnTo>
                    <a:pt x="180784" y="333565"/>
                  </a:lnTo>
                  <a:lnTo>
                    <a:pt x="179768" y="331406"/>
                  </a:lnTo>
                  <a:lnTo>
                    <a:pt x="178816" y="329361"/>
                  </a:lnTo>
                  <a:lnTo>
                    <a:pt x="176187" y="326885"/>
                  </a:lnTo>
                  <a:lnTo>
                    <a:pt x="174675" y="325424"/>
                  </a:lnTo>
                  <a:lnTo>
                    <a:pt x="173113" y="324650"/>
                  </a:lnTo>
                  <a:lnTo>
                    <a:pt x="173113" y="370725"/>
                  </a:lnTo>
                  <a:lnTo>
                    <a:pt x="172859" y="375754"/>
                  </a:lnTo>
                  <a:lnTo>
                    <a:pt x="161683" y="392137"/>
                  </a:lnTo>
                  <a:lnTo>
                    <a:pt x="154038" y="392137"/>
                  </a:lnTo>
                  <a:lnTo>
                    <a:pt x="151142" y="391807"/>
                  </a:lnTo>
                  <a:lnTo>
                    <a:pt x="148069" y="390486"/>
                  </a:lnTo>
                  <a:lnTo>
                    <a:pt x="146939" y="389255"/>
                  </a:lnTo>
                  <a:lnTo>
                    <a:pt x="146227" y="387477"/>
                  </a:lnTo>
                  <a:lnTo>
                    <a:pt x="145313" y="385406"/>
                  </a:lnTo>
                  <a:lnTo>
                    <a:pt x="143611" y="353072"/>
                  </a:lnTo>
                  <a:lnTo>
                    <a:pt x="143802" y="349072"/>
                  </a:lnTo>
                  <a:lnTo>
                    <a:pt x="154660" y="331406"/>
                  </a:lnTo>
                  <a:lnTo>
                    <a:pt x="162026" y="331406"/>
                  </a:lnTo>
                  <a:lnTo>
                    <a:pt x="173113" y="370725"/>
                  </a:lnTo>
                  <a:lnTo>
                    <a:pt x="173113" y="324650"/>
                  </a:lnTo>
                  <a:lnTo>
                    <a:pt x="172415" y="324294"/>
                  </a:lnTo>
                  <a:lnTo>
                    <a:pt x="166446" y="322821"/>
                  </a:lnTo>
                  <a:lnTo>
                    <a:pt x="162737" y="322453"/>
                  </a:lnTo>
                  <a:lnTo>
                    <a:pt x="153276" y="322453"/>
                  </a:lnTo>
                  <a:lnTo>
                    <a:pt x="132537" y="370725"/>
                  </a:lnTo>
                  <a:lnTo>
                    <a:pt x="133083" y="377380"/>
                  </a:lnTo>
                  <a:lnTo>
                    <a:pt x="153276" y="401561"/>
                  </a:lnTo>
                  <a:lnTo>
                    <a:pt x="163334" y="401561"/>
                  </a:lnTo>
                  <a:lnTo>
                    <a:pt x="167398" y="401142"/>
                  </a:lnTo>
                  <a:lnTo>
                    <a:pt x="170446" y="400253"/>
                  </a:lnTo>
                  <a:lnTo>
                    <a:pt x="173520" y="399389"/>
                  </a:lnTo>
                  <a:lnTo>
                    <a:pt x="175755" y="398018"/>
                  </a:lnTo>
                  <a:lnTo>
                    <a:pt x="179552" y="393153"/>
                  </a:lnTo>
                  <a:lnTo>
                    <a:pt x="179959" y="392137"/>
                  </a:lnTo>
                  <a:lnTo>
                    <a:pt x="181305" y="388874"/>
                  </a:lnTo>
                  <a:lnTo>
                    <a:pt x="182448" y="383324"/>
                  </a:lnTo>
                  <a:lnTo>
                    <a:pt x="183591" y="377913"/>
                  </a:lnTo>
                  <a:lnTo>
                    <a:pt x="183642" y="377380"/>
                  </a:lnTo>
                  <a:lnTo>
                    <a:pt x="184188" y="370725"/>
                  </a:lnTo>
                  <a:lnTo>
                    <a:pt x="184188" y="353072"/>
                  </a:lnTo>
                  <a:close/>
                </a:path>
                <a:path w="1313180" h="401955">
                  <a:moveTo>
                    <a:pt x="198247" y="0"/>
                  </a:moveTo>
                  <a:lnTo>
                    <a:pt x="189115" y="0"/>
                  </a:lnTo>
                  <a:lnTo>
                    <a:pt x="189115" y="309994"/>
                  </a:lnTo>
                  <a:lnTo>
                    <a:pt x="198247" y="309994"/>
                  </a:lnTo>
                  <a:lnTo>
                    <a:pt x="198247" y="0"/>
                  </a:lnTo>
                  <a:close/>
                </a:path>
                <a:path w="1313180" h="401955">
                  <a:moveTo>
                    <a:pt x="222008" y="0"/>
                  </a:moveTo>
                  <a:lnTo>
                    <a:pt x="212877" y="0"/>
                  </a:lnTo>
                  <a:lnTo>
                    <a:pt x="212877" y="309994"/>
                  </a:lnTo>
                  <a:lnTo>
                    <a:pt x="222008" y="309994"/>
                  </a:lnTo>
                  <a:lnTo>
                    <a:pt x="222008" y="0"/>
                  </a:lnTo>
                  <a:close/>
                </a:path>
                <a:path w="1313180" h="401955">
                  <a:moveTo>
                    <a:pt x="269176" y="353072"/>
                  </a:moveTo>
                  <a:lnTo>
                    <a:pt x="268503" y="345541"/>
                  </a:lnTo>
                  <a:lnTo>
                    <a:pt x="265772" y="333565"/>
                  </a:lnTo>
                  <a:lnTo>
                    <a:pt x="264756" y="331406"/>
                  </a:lnTo>
                  <a:lnTo>
                    <a:pt x="263804" y="329361"/>
                  </a:lnTo>
                  <a:lnTo>
                    <a:pt x="261175" y="326885"/>
                  </a:lnTo>
                  <a:lnTo>
                    <a:pt x="259664" y="325424"/>
                  </a:lnTo>
                  <a:lnTo>
                    <a:pt x="258102" y="324650"/>
                  </a:lnTo>
                  <a:lnTo>
                    <a:pt x="258102" y="370725"/>
                  </a:lnTo>
                  <a:lnTo>
                    <a:pt x="257848" y="375754"/>
                  </a:lnTo>
                  <a:lnTo>
                    <a:pt x="250786" y="391502"/>
                  </a:lnTo>
                  <a:lnTo>
                    <a:pt x="249161" y="391934"/>
                  </a:lnTo>
                  <a:lnTo>
                    <a:pt x="246672" y="392137"/>
                  </a:lnTo>
                  <a:lnTo>
                    <a:pt x="239026" y="392137"/>
                  </a:lnTo>
                  <a:lnTo>
                    <a:pt x="236131" y="391807"/>
                  </a:lnTo>
                  <a:lnTo>
                    <a:pt x="233045" y="390486"/>
                  </a:lnTo>
                  <a:lnTo>
                    <a:pt x="231927" y="389255"/>
                  </a:lnTo>
                  <a:lnTo>
                    <a:pt x="231216" y="387477"/>
                  </a:lnTo>
                  <a:lnTo>
                    <a:pt x="230301" y="385406"/>
                  </a:lnTo>
                  <a:lnTo>
                    <a:pt x="228612" y="353072"/>
                  </a:lnTo>
                  <a:lnTo>
                    <a:pt x="228790" y="349072"/>
                  </a:lnTo>
                  <a:lnTo>
                    <a:pt x="239649" y="331406"/>
                  </a:lnTo>
                  <a:lnTo>
                    <a:pt x="247015" y="331406"/>
                  </a:lnTo>
                  <a:lnTo>
                    <a:pt x="258102" y="370725"/>
                  </a:lnTo>
                  <a:lnTo>
                    <a:pt x="258102" y="324650"/>
                  </a:lnTo>
                  <a:lnTo>
                    <a:pt x="257403" y="324294"/>
                  </a:lnTo>
                  <a:lnTo>
                    <a:pt x="251434" y="322821"/>
                  </a:lnTo>
                  <a:lnTo>
                    <a:pt x="247726" y="322453"/>
                  </a:lnTo>
                  <a:lnTo>
                    <a:pt x="238252" y="322453"/>
                  </a:lnTo>
                  <a:lnTo>
                    <a:pt x="217525" y="370725"/>
                  </a:lnTo>
                  <a:lnTo>
                    <a:pt x="218071" y="377380"/>
                  </a:lnTo>
                  <a:lnTo>
                    <a:pt x="238252" y="401561"/>
                  </a:lnTo>
                  <a:lnTo>
                    <a:pt x="248323" y="401561"/>
                  </a:lnTo>
                  <a:lnTo>
                    <a:pt x="252387" y="401142"/>
                  </a:lnTo>
                  <a:lnTo>
                    <a:pt x="255435" y="400253"/>
                  </a:lnTo>
                  <a:lnTo>
                    <a:pt x="258508" y="399389"/>
                  </a:lnTo>
                  <a:lnTo>
                    <a:pt x="269176" y="370725"/>
                  </a:lnTo>
                  <a:lnTo>
                    <a:pt x="269176" y="353072"/>
                  </a:lnTo>
                  <a:close/>
                </a:path>
                <a:path w="1313180" h="401955">
                  <a:moveTo>
                    <a:pt x="283235" y="0"/>
                  </a:moveTo>
                  <a:lnTo>
                    <a:pt x="249428" y="0"/>
                  </a:lnTo>
                  <a:lnTo>
                    <a:pt x="249428" y="309994"/>
                  </a:lnTo>
                  <a:lnTo>
                    <a:pt x="283235" y="309994"/>
                  </a:lnTo>
                  <a:lnTo>
                    <a:pt x="283235" y="0"/>
                  </a:lnTo>
                  <a:close/>
                </a:path>
                <a:path w="1313180" h="401955">
                  <a:moveTo>
                    <a:pt x="331685" y="0"/>
                  </a:moveTo>
                  <a:lnTo>
                    <a:pt x="298780" y="0"/>
                  </a:lnTo>
                  <a:lnTo>
                    <a:pt x="298780" y="309994"/>
                  </a:lnTo>
                  <a:lnTo>
                    <a:pt x="331685" y="309994"/>
                  </a:lnTo>
                  <a:lnTo>
                    <a:pt x="331685" y="0"/>
                  </a:lnTo>
                  <a:close/>
                </a:path>
                <a:path w="1313180" h="401955">
                  <a:moveTo>
                    <a:pt x="350240" y="366077"/>
                  </a:moveTo>
                  <a:lnTo>
                    <a:pt x="347726" y="360133"/>
                  </a:lnTo>
                  <a:lnTo>
                    <a:pt x="337731" y="350951"/>
                  </a:lnTo>
                  <a:lnTo>
                    <a:pt x="331279" y="348665"/>
                  </a:lnTo>
                  <a:lnTo>
                    <a:pt x="318160" y="348792"/>
                  </a:lnTo>
                  <a:lnTo>
                    <a:pt x="318998" y="332867"/>
                  </a:lnTo>
                  <a:lnTo>
                    <a:pt x="347916" y="332867"/>
                  </a:lnTo>
                  <a:lnTo>
                    <a:pt x="347916" y="323684"/>
                  </a:lnTo>
                  <a:lnTo>
                    <a:pt x="309460" y="323684"/>
                  </a:lnTo>
                  <a:lnTo>
                    <a:pt x="307009" y="358952"/>
                  </a:lnTo>
                  <a:lnTo>
                    <a:pt x="316522" y="357924"/>
                  </a:lnTo>
                  <a:lnTo>
                    <a:pt x="325907" y="357847"/>
                  </a:lnTo>
                  <a:lnTo>
                    <a:pt x="330644" y="359168"/>
                  </a:lnTo>
                  <a:lnTo>
                    <a:pt x="337502" y="364528"/>
                  </a:lnTo>
                  <a:lnTo>
                    <a:pt x="339217" y="368160"/>
                  </a:lnTo>
                  <a:lnTo>
                    <a:pt x="339217" y="378828"/>
                  </a:lnTo>
                  <a:lnTo>
                    <a:pt x="336727" y="383527"/>
                  </a:lnTo>
                  <a:lnTo>
                    <a:pt x="326809" y="390220"/>
                  </a:lnTo>
                  <a:lnTo>
                    <a:pt x="319824" y="391883"/>
                  </a:lnTo>
                  <a:lnTo>
                    <a:pt x="310832" y="391883"/>
                  </a:lnTo>
                  <a:lnTo>
                    <a:pt x="306768" y="391769"/>
                  </a:lnTo>
                  <a:lnTo>
                    <a:pt x="306768" y="401320"/>
                  </a:lnTo>
                  <a:lnTo>
                    <a:pt x="309689" y="401320"/>
                  </a:lnTo>
                  <a:lnTo>
                    <a:pt x="318693" y="400862"/>
                  </a:lnTo>
                  <a:lnTo>
                    <a:pt x="350240" y="382079"/>
                  </a:lnTo>
                  <a:lnTo>
                    <a:pt x="350240" y="366077"/>
                  </a:lnTo>
                  <a:close/>
                </a:path>
                <a:path w="1313180" h="401955">
                  <a:moveTo>
                    <a:pt x="368236" y="0"/>
                  </a:moveTo>
                  <a:lnTo>
                    <a:pt x="359092" y="0"/>
                  </a:lnTo>
                  <a:lnTo>
                    <a:pt x="359092" y="309994"/>
                  </a:lnTo>
                  <a:lnTo>
                    <a:pt x="368236" y="309994"/>
                  </a:lnTo>
                  <a:lnTo>
                    <a:pt x="368236" y="0"/>
                  </a:lnTo>
                  <a:close/>
                </a:path>
                <a:path w="1313180" h="401955">
                  <a:moveTo>
                    <a:pt x="404787" y="0"/>
                  </a:moveTo>
                  <a:lnTo>
                    <a:pt x="383768" y="0"/>
                  </a:lnTo>
                  <a:lnTo>
                    <a:pt x="383768" y="309994"/>
                  </a:lnTo>
                  <a:lnTo>
                    <a:pt x="404787" y="309994"/>
                  </a:lnTo>
                  <a:lnTo>
                    <a:pt x="404787" y="0"/>
                  </a:lnTo>
                  <a:close/>
                </a:path>
                <a:path w="1313180" h="401955">
                  <a:moveTo>
                    <a:pt x="424637" y="323684"/>
                  </a:moveTo>
                  <a:lnTo>
                    <a:pt x="412978" y="323684"/>
                  </a:lnTo>
                  <a:lnTo>
                    <a:pt x="394868" y="338645"/>
                  </a:lnTo>
                  <a:lnTo>
                    <a:pt x="394868" y="352221"/>
                  </a:lnTo>
                  <a:lnTo>
                    <a:pt x="413486" y="335953"/>
                  </a:lnTo>
                  <a:lnTo>
                    <a:pt x="413486" y="400469"/>
                  </a:lnTo>
                  <a:lnTo>
                    <a:pt x="424637" y="400469"/>
                  </a:lnTo>
                  <a:lnTo>
                    <a:pt x="424637" y="323684"/>
                  </a:lnTo>
                  <a:close/>
                </a:path>
                <a:path w="1313180" h="401955">
                  <a:moveTo>
                    <a:pt x="454126" y="0"/>
                  </a:moveTo>
                  <a:lnTo>
                    <a:pt x="432193" y="0"/>
                  </a:lnTo>
                  <a:lnTo>
                    <a:pt x="432193" y="309994"/>
                  </a:lnTo>
                  <a:lnTo>
                    <a:pt x="454126" y="309994"/>
                  </a:lnTo>
                  <a:lnTo>
                    <a:pt x="454126" y="0"/>
                  </a:lnTo>
                  <a:close/>
                </a:path>
                <a:path w="1313180" h="401955">
                  <a:moveTo>
                    <a:pt x="502577" y="0"/>
                  </a:moveTo>
                  <a:lnTo>
                    <a:pt x="481558" y="0"/>
                  </a:lnTo>
                  <a:lnTo>
                    <a:pt x="481558" y="309994"/>
                  </a:lnTo>
                  <a:lnTo>
                    <a:pt x="502577" y="309994"/>
                  </a:lnTo>
                  <a:lnTo>
                    <a:pt x="502577" y="0"/>
                  </a:lnTo>
                  <a:close/>
                </a:path>
                <a:path w="1313180" h="401955">
                  <a:moveTo>
                    <a:pt x="509625" y="323684"/>
                  </a:moveTo>
                  <a:lnTo>
                    <a:pt x="497967" y="323684"/>
                  </a:lnTo>
                  <a:lnTo>
                    <a:pt x="479869" y="338645"/>
                  </a:lnTo>
                  <a:lnTo>
                    <a:pt x="479869" y="352221"/>
                  </a:lnTo>
                  <a:lnTo>
                    <a:pt x="498475" y="335953"/>
                  </a:lnTo>
                  <a:lnTo>
                    <a:pt x="498475" y="400469"/>
                  </a:lnTo>
                  <a:lnTo>
                    <a:pt x="509625" y="400469"/>
                  </a:lnTo>
                  <a:lnTo>
                    <a:pt x="509625" y="323684"/>
                  </a:lnTo>
                  <a:close/>
                </a:path>
                <a:path w="1313180" h="401955">
                  <a:moveTo>
                    <a:pt x="539115" y="0"/>
                  </a:moveTo>
                  <a:lnTo>
                    <a:pt x="529983" y="0"/>
                  </a:lnTo>
                  <a:lnTo>
                    <a:pt x="529983" y="309994"/>
                  </a:lnTo>
                  <a:lnTo>
                    <a:pt x="539115" y="309994"/>
                  </a:lnTo>
                  <a:lnTo>
                    <a:pt x="539115" y="0"/>
                  </a:lnTo>
                  <a:close/>
                </a:path>
                <a:path w="1313180" h="401955">
                  <a:moveTo>
                    <a:pt x="575678" y="0"/>
                  </a:moveTo>
                  <a:lnTo>
                    <a:pt x="554659" y="0"/>
                  </a:lnTo>
                  <a:lnTo>
                    <a:pt x="554659" y="309994"/>
                  </a:lnTo>
                  <a:lnTo>
                    <a:pt x="575678" y="309994"/>
                  </a:lnTo>
                  <a:lnTo>
                    <a:pt x="575678" y="0"/>
                  </a:lnTo>
                  <a:close/>
                </a:path>
                <a:path w="1313180" h="401955">
                  <a:moveTo>
                    <a:pt x="610031" y="387299"/>
                  </a:moveTo>
                  <a:lnTo>
                    <a:pt x="599008" y="360337"/>
                  </a:lnTo>
                  <a:lnTo>
                    <a:pt x="599008" y="383451"/>
                  </a:lnTo>
                  <a:lnTo>
                    <a:pt x="597712" y="386511"/>
                  </a:lnTo>
                  <a:lnTo>
                    <a:pt x="592480" y="391020"/>
                  </a:lnTo>
                  <a:lnTo>
                    <a:pt x="588822" y="392137"/>
                  </a:lnTo>
                  <a:lnTo>
                    <a:pt x="579539" y="392137"/>
                  </a:lnTo>
                  <a:lnTo>
                    <a:pt x="575906" y="391020"/>
                  </a:lnTo>
                  <a:lnTo>
                    <a:pt x="570687" y="386511"/>
                  </a:lnTo>
                  <a:lnTo>
                    <a:pt x="569379" y="383451"/>
                  </a:lnTo>
                  <a:lnTo>
                    <a:pt x="569379" y="376123"/>
                  </a:lnTo>
                  <a:lnTo>
                    <a:pt x="570496" y="373164"/>
                  </a:lnTo>
                  <a:lnTo>
                    <a:pt x="572770" y="370649"/>
                  </a:lnTo>
                  <a:lnTo>
                    <a:pt x="575005" y="368134"/>
                  </a:lnTo>
                  <a:lnTo>
                    <a:pt x="578802" y="365633"/>
                  </a:lnTo>
                  <a:lnTo>
                    <a:pt x="584174" y="363118"/>
                  </a:lnTo>
                  <a:lnTo>
                    <a:pt x="589559" y="365633"/>
                  </a:lnTo>
                  <a:lnTo>
                    <a:pt x="593382" y="368134"/>
                  </a:lnTo>
                  <a:lnTo>
                    <a:pt x="595617" y="370674"/>
                  </a:lnTo>
                  <a:lnTo>
                    <a:pt x="597890" y="373202"/>
                  </a:lnTo>
                  <a:lnTo>
                    <a:pt x="598995" y="376123"/>
                  </a:lnTo>
                  <a:lnTo>
                    <a:pt x="599008" y="383451"/>
                  </a:lnTo>
                  <a:lnTo>
                    <a:pt x="599008" y="360337"/>
                  </a:lnTo>
                  <a:lnTo>
                    <a:pt x="593966" y="357606"/>
                  </a:lnTo>
                  <a:lnTo>
                    <a:pt x="598157" y="354977"/>
                  </a:lnTo>
                  <a:lnTo>
                    <a:pt x="601103" y="352348"/>
                  </a:lnTo>
                  <a:lnTo>
                    <a:pt x="601281" y="352183"/>
                  </a:lnTo>
                  <a:lnTo>
                    <a:pt x="603440" y="348983"/>
                  </a:lnTo>
                  <a:lnTo>
                    <a:pt x="605345" y="346202"/>
                  </a:lnTo>
                  <a:lnTo>
                    <a:pt x="606298" y="343166"/>
                  </a:lnTo>
                  <a:lnTo>
                    <a:pt x="606234" y="334073"/>
                  </a:lnTo>
                  <a:lnTo>
                    <a:pt x="605104" y="331774"/>
                  </a:lnTo>
                  <a:lnTo>
                    <a:pt x="604354" y="330263"/>
                  </a:lnTo>
                  <a:lnTo>
                    <a:pt x="596341" y="324116"/>
                  </a:lnTo>
                  <a:lnTo>
                    <a:pt x="595795" y="323964"/>
                  </a:lnTo>
                  <a:lnTo>
                    <a:pt x="595795" y="337654"/>
                  </a:lnTo>
                  <a:lnTo>
                    <a:pt x="595731" y="342938"/>
                  </a:lnTo>
                  <a:lnTo>
                    <a:pt x="594829" y="344868"/>
                  </a:lnTo>
                  <a:lnTo>
                    <a:pt x="590791" y="348983"/>
                  </a:lnTo>
                  <a:lnTo>
                    <a:pt x="587908" y="350786"/>
                  </a:lnTo>
                  <a:lnTo>
                    <a:pt x="584174" y="352348"/>
                  </a:lnTo>
                  <a:lnTo>
                    <a:pt x="580415" y="350837"/>
                  </a:lnTo>
                  <a:lnTo>
                    <a:pt x="577545" y="349034"/>
                  </a:lnTo>
                  <a:lnTo>
                    <a:pt x="573557" y="344932"/>
                  </a:lnTo>
                  <a:lnTo>
                    <a:pt x="572693" y="342938"/>
                  </a:lnTo>
                  <a:lnTo>
                    <a:pt x="572566" y="337654"/>
                  </a:lnTo>
                  <a:lnTo>
                    <a:pt x="573608" y="335610"/>
                  </a:lnTo>
                  <a:lnTo>
                    <a:pt x="577786" y="332549"/>
                  </a:lnTo>
                  <a:lnTo>
                    <a:pt x="580618" y="331774"/>
                  </a:lnTo>
                  <a:lnTo>
                    <a:pt x="587870" y="331774"/>
                  </a:lnTo>
                  <a:lnTo>
                    <a:pt x="590740" y="332549"/>
                  </a:lnTo>
                  <a:lnTo>
                    <a:pt x="592785" y="334073"/>
                  </a:lnTo>
                  <a:lnTo>
                    <a:pt x="594804" y="335610"/>
                  </a:lnTo>
                  <a:lnTo>
                    <a:pt x="595795" y="337654"/>
                  </a:lnTo>
                  <a:lnTo>
                    <a:pt x="595795" y="323964"/>
                  </a:lnTo>
                  <a:lnTo>
                    <a:pt x="590956" y="322592"/>
                  </a:lnTo>
                  <a:lnTo>
                    <a:pt x="577380" y="322592"/>
                  </a:lnTo>
                  <a:lnTo>
                    <a:pt x="572008" y="324154"/>
                  </a:lnTo>
                  <a:lnTo>
                    <a:pt x="564032" y="330403"/>
                  </a:lnTo>
                  <a:lnTo>
                    <a:pt x="562025" y="334606"/>
                  </a:lnTo>
                  <a:lnTo>
                    <a:pt x="562025" y="343166"/>
                  </a:lnTo>
                  <a:lnTo>
                    <a:pt x="563054" y="346303"/>
                  </a:lnTo>
                  <a:lnTo>
                    <a:pt x="567169" y="352196"/>
                  </a:lnTo>
                  <a:lnTo>
                    <a:pt x="570280" y="354977"/>
                  </a:lnTo>
                  <a:lnTo>
                    <a:pt x="574421" y="357606"/>
                  </a:lnTo>
                  <a:lnTo>
                    <a:pt x="568718" y="360705"/>
                  </a:lnTo>
                  <a:lnTo>
                    <a:pt x="564629" y="364020"/>
                  </a:lnTo>
                  <a:lnTo>
                    <a:pt x="559600" y="370992"/>
                  </a:lnTo>
                  <a:lnTo>
                    <a:pt x="558355" y="375145"/>
                  </a:lnTo>
                  <a:lnTo>
                    <a:pt x="558355" y="386778"/>
                  </a:lnTo>
                  <a:lnTo>
                    <a:pt x="560603" y="392099"/>
                  </a:lnTo>
                  <a:lnTo>
                    <a:pt x="569607" y="399669"/>
                  </a:lnTo>
                  <a:lnTo>
                    <a:pt x="575970" y="401574"/>
                  </a:lnTo>
                  <a:lnTo>
                    <a:pt x="592404" y="401574"/>
                  </a:lnTo>
                  <a:lnTo>
                    <a:pt x="598792" y="399757"/>
                  </a:lnTo>
                  <a:lnTo>
                    <a:pt x="607783" y="392442"/>
                  </a:lnTo>
                  <a:lnTo>
                    <a:pt x="607923" y="392137"/>
                  </a:lnTo>
                  <a:lnTo>
                    <a:pt x="610031" y="387299"/>
                  </a:lnTo>
                  <a:close/>
                </a:path>
                <a:path w="1313180" h="401955">
                  <a:moveTo>
                    <a:pt x="624103" y="0"/>
                  </a:moveTo>
                  <a:lnTo>
                    <a:pt x="590296" y="0"/>
                  </a:lnTo>
                  <a:lnTo>
                    <a:pt x="590296" y="309994"/>
                  </a:lnTo>
                  <a:lnTo>
                    <a:pt x="624103" y="309994"/>
                  </a:lnTo>
                  <a:lnTo>
                    <a:pt x="624103" y="0"/>
                  </a:lnTo>
                  <a:close/>
                </a:path>
                <a:path w="1313180" h="401955">
                  <a:moveTo>
                    <a:pt x="648792" y="0"/>
                  </a:moveTo>
                  <a:lnTo>
                    <a:pt x="639648" y="0"/>
                  </a:lnTo>
                  <a:lnTo>
                    <a:pt x="639648" y="383108"/>
                  </a:lnTo>
                  <a:lnTo>
                    <a:pt x="648792" y="383108"/>
                  </a:lnTo>
                  <a:lnTo>
                    <a:pt x="648792" y="0"/>
                  </a:lnTo>
                  <a:close/>
                </a:path>
                <a:path w="1313180" h="401955">
                  <a:moveTo>
                    <a:pt x="672528" y="0"/>
                  </a:moveTo>
                  <a:lnTo>
                    <a:pt x="663409" y="0"/>
                  </a:lnTo>
                  <a:lnTo>
                    <a:pt x="663409" y="383108"/>
                  </a:lnTo>
                  <a:lnTo>
                    <a:pt x="672528" y="383108"/>
                  </a:lnTo>
                  <a:lnTo>
                    <a:pt x="672528" y="0"/>
                  </a:lnTo>
                  <a:close/>
                </a:path>
                <a:path w="1313180" h="401955">
                  <a:moveTo>
                    <a:pt x="721893" y="0"/>
                  </a:moveTo>
                  <a:lnTo>
                    <a:pt x="688086" y="0"/>
                  </a:lnTo>
                  <a:lnTo>
                    <a:pt x="688086" y="309994"/>
                  </a:lnTo>
                  <a:lnTo>
                    <a:pt x="721893" y="309994"/>
                  </a:lnTo>
                  <a:lnTo>
                    <a:pt x="721893" y="0"/>
                  </a:lnTo>
                  <a:close/>
                </a:path>
                <a:path w="1313180" h="401955">
                  <a:moveTo>
                    <a:pt x="744372" y="353072"/>
                  </a:moveTo>
                  <a:lnTo>
                    <a:pt x="743699" y="345541"/>
                  </a:lnTo>
                  <a:lnTo>
                    <a:pt x="740968" y="333565"/>
                  </a:lnTo>
                  <a:lnTo>
                    <a:pt x="739952" y="331406"/>
                  </a:lnTo>
                  <a:lnTo>
                    <a:pt x="739000" y="329361"/>
                  </a:lnTo>
                  <a:lnTo>
                    <a:pt x="736371" y="326885"/>
                  </a:lnTo>
                  <a:lnTo>
                    <a:pt x="734860" y="325424"/>
                  </a:lnTo>
                  <a:lnTo>
                    <a:pt x="733298" y="324650"/>
                  </a:lnTo>
                  <a:lnTo>
                    <a:pt x="733298" y="370725"/>
                  </a:lnTo>
                  <a:lnTo>
                    <a:pt x="733044" y="375754"/>
                  </a:lnTo>
                  <a:lnTo>
                    <a:pt x="721868" y="392137"/>
                  </a:lnTo>
                  <a:lnTo>
                    <a:pt x="714222" y="392137"/>
                  </a:lnTo>
                  <a:lnTo>
                    <a:pt x="711327" y="391807"/>
                  </a:lnTo>
                  <a:lnTo>
                    <a:pt x="708253" y="390486"/>
                  </a:lnTo>
                  <a:lnTo>
                    <a:pt x="707123" y="389255"/>
                  </a:lnTo>
                  <a:lnTo>
                    <a:pt x="706412" y="387477"/>
                  </a:lnTo>
                  <a:lnTo>
                    <a:pt x="705497" y="385406"/>
                  </a:lnTo>
                  <a:lnTo>
                    <a:pt x="704824" y="382219"/>
                  </a:lnTo>
                  <a:lnTo>
                    <a:pt x="703935" y="373608"/>
                  </a:lnTo>
                  <a:lnTo>
                    <a:pt x="703821" y="370725"/>
                  </a:lnTo>
                  <a:lnTo>
                    <a:pt x="703808" y="353072"/>
                  </a:lnTo>
                  <a:lnTo>
                    <a:pt x="703986" y="349072"/>
                  </a:lnTo>
                  <a:lnTo>
                    <a:pt x="714844" y="331406"/>
                  </a:lnTo>
                  <a:lnTo>
                    <a:pt x="722210" y="331406"/>
                  </a:lnTo>
                  <a:lnTo>
                    <a:pt x="733298" y="370725"/>
                  </a:lnTo>
                  <a:lnTo>
                    <a:pt x="733298" y="324650"/>
                  </a:lnTo>
                  <a:lnTo>
                    <a:pt x="732599" y="324294"/>
                  </a:lnTo>
                  <a:lnTo>
                    <a:pt x="726630" y="322821"/>
                  </a:lnTo>
                  <a:lnTo>
                    <a:pt x="722922" y="322453"/>
                  </a:lnTo>
                  <a:lnTo>
                    <a:pt x="713447" y="322453"/>
                  </a:lnTo>
                  <a:lnTo>
                    <a:pt x="692721" y="370725"/>
                  </a:lnTo>
                  <a:lnTo>
                    <a:pt x="693267" y="377380"/>
                  </a:lnTo>
                  <a:lnTo>
                    <a:pt x="713447" y="401561"/>
                  </a:lnTo>
                  <a:lnTo>
                    <a:pt x="723519" y="401561"/>
                  </a:lnTo>
                  <a:lnTo>
                    <a:pt x="727583" y="401142"/>
                  </a:lnTo>
                  <a:lnTo>
                    <a:pt x="730631" y="400253"/>
                  </a:lnTo>
                  <a:lnTo>
                    <a:pt x="733704" y="399389"/>
                  </a:lnTo>
                  <a:lnTo>
                    <a:pt x="742632" y="383324"/>
                  </a:lnTo>
                  <a:lnTo>
                    <a:pt x="743800" y="377786"/>
                  </a:lnTo>
                  <a:lnTo>
                    <a:pt x="744372" y="370725"/>
                  </a:lnTo>
                  <a:lnTo>
                    <a:pt x="744372" y="353072"/>
                  </a:lnTo>
                  <a:close/>
                </a:path>
                <a:path w="1313180" h="401955">
                  <a:moveTo>
                    <a:pt x="758444" y="0"/>
                  </a:moveTo>
                  <a:lnTo>
                    <a:pt x="749300" y="0"/>
                  </a:lnTo>
                  <a:lnTo>
                    <a:pt x="749300" y="309994"/>
                  </a:lnTo>
                  <a:lnTo>
                    <a:pt x="758444" y="309994"/>
                  </a:lnTo>
                  <a:lnTo>
                    <a:pt x="758444" y="0"/>
                  </a:lnTo>
                  <a:close/>
                </a:path>
                <a:path w="1313180" h="401955">
                  <a:moveTo>
                    <a:pt x="806869" y="0"/>
                  </a:moveTo>
                  <a:lnTo>
                    <a:pt x="773061" y="0"/>
                  </a:lnTo>
                  <a:lnTo>
                    <a:pt x="773061" y="309994"/>
                  </a:lnTo>
                  <a:lnTo>
                    <a:pt x="806869" y="309994"/>
                  </a:lnTo>
                  <a:lnTo>
                    <a:pt x="806869" y="0"/>
                  </a:lnTo>
                  <a:close/>
                </a:path>
                <a:path w="1313180" h="401955">
                  <a:moveTo>
                    <a:pt x="829360" y="353072"/>
                  </a:moveTo>
                  <a:lnTo>
                    <a:pt x="828687" y="345541"/>
                  </a:lnTo>
                  <a:lnTo>
                    <a:pt x="825957" y="333565"/>
                  </a:lnTo>
                  <a:lnTo>
                    <a:pt x="824941" y="331406"/>
                  </a:lnTo>
                  <a:lnTo>
                    <a:pt x="823988" y="329361"/>
                  </a:lnTo>
                  <a:lnTo>
                    <a:pt x="821359" y="326885"/>
                  </a:lnTo>
                  <a:lnTo>
                    <a:pt x="819848" y="325424"/>
                  </a:lnTo>
                  <a:lnTo>
                    <a:pt x="818286" y="324650"/>
                  </a:lnTo>
                  <a:lnTo>
                    <a:pt x="818286" y="370725"/>
                  </a:lnTo>
                  <a:lnTo>
                    <a:pt x="818032" y="375754"/>
                  </a:lnTo>
                  <a:lnTo>
                    <a:pt x="810971" y="391502"/>
                  </a:lnTo>
                  <a:lnTo>
                    <a:pt x="809345" y="391934"/>
                  </a:lnTo>
                  <a:lnTo>
                    <a:pt x="806856" y="392137"/>
                  </a:lnTo>
                  <a:lnTo>
                    <a:pt x="799211" y="392137"/>
                  </a:lnTo>
                  <a:lnTo>
                    <a:pt x="796315" y="391807"/>
                  </a:lnTo>
                  <a:lnTo>
                    <a:pt x="793242" y="390486"/>
                  </a:lnTo>
                  <a:lnTo>
                    <a:pt x="792111" y="389255"/>
                  </a:lnTo>
                  <a:lnTo>
                    <a:pt x="791400" y="387477"/>
                  </a:lnTo>
                  <a:lnTo>
                    <a:pt x="790486" y="385406"/>
                  </a:lnTo>
                  <a:lnTo>
                    <a:pt x="788784" y="353072"/>
                  </a:lnTo>
                  <a:lnTo>
                    <a:pt x="788974" y="349072"/>
                  </a:lnTo>
                  <a:lnTo>
                    <a:pt x="799833" y="331406"/>
                  </a:lnTo>
                  <a:lnTo>
                    <a:pt x="807199" y="331406"/>
                  </a:lnTo>
                  <a:lnTo>
                    <a:pt x="818286" y="370725"/>
                  </a:lnTo>
                  <a:lnTo>
                    <a:pt x="818286" y="324650"/>
                  </a:lnTo>
                  <a:lnTo>
                    <a:pt x="817587" y="324294"/>
                  </a:lnTo>
                  <a:lnTo>
                    <a:pt x="811631" y="322821"/>
                  </a:lnTo>
                  <a:lnTo>
                    <a:pt x="807910" y="322453"/>
                  </a:lnTo>
                  <a:lnTo>
                    <a:pt x="798436" y="322453"/>
                  </a:lnTo>
                  <a:lnTo>
                    <a:pt x="777709" y="370725"/>
                  </a:lnTo>
                  <a:lnTo>
                    <a:pt x="778256" y="377380"/>
                  </a:lnTo>
                  <a:lnTo>
                    <a:pt x="798436" y="401561"/>
                  </a:lnTo>
                  <a:lnTo>
                    <a:pt x="808507" y="401561"/>
                  </a:lnTo>
                  <a:lnTo>
                    <a:pt x="825131" y="392137"/>
                  </a:lnTo>
                  <a:lnTo>
                    <a:pt x="826477" y="388874"/>
                  </a:lnTo>
                  <a:lnTo>
                    <a:pt x="828763" y="377913"/>
                  </a:lnTo>
                  <a:lnTo>
                    <a:pt x="828814" y="377380"/>
                  </a:lnTo>
                  <a:lnTo>
                    <a:pt x="829360" y="370725"/>
                  </a:lnTo>
                  <a:lnTo>
                    <a:pt x="829360" y="353072"/>
                  </a:lnTo>
                  <a:close/>
                </a:path>
                <a:path w="1313180" h="401955">
                  <a:moveTo>
                    <a:pt x="843419" y="0"/>
                  </a:moveTo>
                  <a:lnTo>
                    <a:pt x="834288" y="0"/>
                  </a:lnTo>
                  <a:lnTo>
                    <a:pt x="834288" y="309994"/>
                  </a:lnTo>
                  <a:lnTo>
                    <a:pt x="843419" y="309994"/>
                  </a:lnTo>
                  <a:lnTo>
                    <a:pt x="843419" y="0"/>
                  </a:lnTo>
                  <a:close/>
                </a:path>
                <a:path w="1313180" h="401955">
                  <a:moveTo>
                    <a:pt x="879983" y="0"/>
                  </a:moveTo>
                  <a:lnTo>
                    <a:pt x="858964" y="0"/>
                  </a:lnTo>
                  <a:lnTo>
                    <a:pt x="858964" y="309994"/>
                  </a:lnTo>
                  <a:lnTo>
                    <a:pt x="879983" y="309994"/>
                  </a:lnTo>
                  <a:lnTo>
                    <a:pt x="879983" y="0"/>
                  </a:lnTo>
                  <a:close/>
                </a:path>
                <a:path w="1313180" h="401955">
                  <a:moveTo>
                    <a:pt x="899833" y="323684"/>
                  </a:moveTo>
                  <a:lnTo>
                    <a:pt x="888174" y="323684"/>
                  </a:lnTo>
                  <a:lnTo>
                    <a:pt x="870077" y="338645"/>
                  </a:lnTo>
                  <a:lnTo>
                    <a:pt x="870077" y="352221"/>
                  </a:lnTo>
                  <a:lnTo>
                    <a:pt x="888682" y="335953"/>
                  </a:lnTo>
                  <a:lnTo>
                    <a:pt x="888682" y="400469"/>
                  </a:lnTo>
                  <a:lnTo>
                    <a:pt x="899833" y="400469"/>
                  </a:lnTo>
                  <a:lnTo>
                    <a:pt x="899833" y="323684"/>
                  </a:lnTo>
                  <a:close/>
                </a:path>
                <a:path w="1313180" h="401955">
                  <a:moveTo>
                    <a:pt x="928420" y="0"/>
                  </a:moveTo>
                  <a:lnTo>
                    <a:pt x="907402" y="0"/>
                  </a:lnTo>
                  <a:lnTo>
                    <a:pt x="907402" y="309994"/>
                  </a:lnTo>
                  <a:lnTo>
                    <a:pt x="928420" y="309994"/>
                  </a:lnTo>
                  <a:lnTo>
                    <a:pt x="928420" y="0"/>
                  </a:lnTo>
                  <a:close/>
                </a:path>
                <a:path w="1313180" h="401955">
                  <a:moveTo>
                    <a:pt x="953071" y="0"/>
                  </a:moveTo>
                  <a:lnTo>
                    <a:pt x="943952" y="0"/>
                  </a:lnTo>
                  <a:lnTo>
                    <a:pt x="943952" y="309994"/>
                  </a:lnTo>
                  <a:lnTo>
                    <a:pt x="953071" y="309994"/>
                  </a:lnTo>
                  <a:lnTo>
                    <a:pt x="953071" y="0"/>
                  </a:lnTo>
                  <a:close/>
                </a:path>
                <a:path w="1313180" h="401955">
                  <a:moveTo>
                    <a:pt x="977760" y="0"/>
                  </a:moveTo>
                  <a:lnTo>
                    <a:pt x="968616" y="0"/>
                  </a:lnTo>
                  <a:lnTo>
                    <a:pt x="968616" y="309994"/>
                  </a:lnTo>
                  <a:lnTo>
                    <a:pt x="977760" y="309994"/>
                  </a:lnTo>
                  <a:lnTo>
                    <a:pt x="977760" y="0"/>
                  </a:lnTo>
                  <a:close/>
                </a:path>
                <a:path w="1313180" h="401955">
                  <a:moveTo>
                    <a:pt x="1000252" y="368604"/>
                  </a:moveTo>
                  <a:lnTo>
                    <a:pt x="997978" y="362800"/>
                  </a:lnTo>
                  <a:lnTo>
                    <a:pt x="995768" y="360540"/>
                  </a:lnTo>
                  <a:lnTo>
                    <a:pt x="989228" y="353847"/>
                  </a:lnTo>
                  <a:lnTo>
                    <a:pt x="989228" y="371055"/>
                  </a:lnTo>
                  <a:lnTo>
                    <a:pt x="989190" y="380847"/>
                  </a:lnTo>
                  <a:lnTo>
                    <a:pt x="987945" y="384644"/>
                  </a:lnTo>
                  <a:lnTo>
                    <a:pt x="982802" y="390334"/>
                  </a:lnTo>
                  <a:lnTo>
                    <a:pt x="979220" y="391769"/>
                  </a:lnTo>
                  <a:lnTo>
                    <a:pt x="970038" y="391769"/>
                  </a:lnTo>
                  <a:lnTo>
                    <a:pt x="966368" y="390334"/>
                  </a:lnTo>
                  <a:lnTo>
                    <a:pt x="963650" y="387502"/>
                  </a:lnTo>
                  <a:lnTo>
                    <a:pt x="960945" y="384644"/>
                  </a:lnTo>
                  <a:lnTo>
                    <a:pt x="959599" y="380847"/>
                  </a:lnTo>
                  <a:lnTo>
                    <a:pt x="959713" y="371055"/>
                  </a:lnTo>
                  <a:lnTo>
                    <a:pt x="989228" y="371055"/>
                  </a:lnTo>
                  <a:lnTo>
                    <a:pt x="989228" y="353847"/>
                  </a:lnTo>
                  <a:lnTo>
                    <a:pt x="988936" y="353542"/>
                  </a:lnTo>
                  <a:lnTo>
                    <a:pt x="987691" y="353034"/>
                  </a:lnTo>
                  <a:lnTo>
                    <a:pt x="983272" y="351231"/>
                  </a:lnTo>
                  <a:lnTo>
                    <a:pt x="974813" y="351231"/>
                  </a:lnTo>
                  <a:lnTo>
                    <a:pt x="973201" y="351383"/>
                  </a:lnTo>
                  <a:lnTo>
                    <a:pt x="970026" y="351993"/>
                  </a:lnTo>
                  <a:lnTo>
                    <a:pt x="968476" y="352437"/>
                  </a:lnTo>
                  <a:lnTo>
                    <a:pt x="966965" y="353034"/>
                  </a:lnTo>
                  <a:lnTo>
                    <a:pt x="971308" y="346849"/>
                  </a:lnTo>
                  <a:lnTo>
                    <a:pt x="975614" y="341363"/>
                  </a:lnTo>
                  <a:lnTo>
                    <a:pt x="984148" y="331711"/>
                  </a:lnTo>
                  <a:lnTo>
                    <a:pt x="988656" y="327215"/>
                  </a:lnTo>
                  <a:lnTo>
                    <a:pt x="993394" y="323075"/>
                  </a:lnTo>
                  <a:lnTo>
                    <a:pt x="979411" y="323075"/>
                  </a:lnTo>
                  <a:lnTo>
                    <a:pt x="951064" y="358813"/>
                  </a:lnTo>
                  <a:lnTo>
                    <a:pt x="948575" y="366826"/>
                  </a:lnTo>
                  <a:lnTo>
                    <a:pt x="948575" y="382651"/>
                  </a:lnTo>
                  <a:lnTo>
                    <a:pt x="950937" y="389153"/>
                  </a:lnTo>
                  <a:lnTo>
                    <a:pt x="960424" y="398894"/>
                  </a:lnTo>
                  <a:lnTo>
                    <a:pt x="966762" y="401320"/>
                  </a:lnTo>
                  <a:lnTo>
                    <a:pt x="982243" y="401320"/>
                  </a:lnTo>
                  <a:lnTo>
                    <a:pt x="988390" y="398932"/>
                  </a:lnTo>
                  <a:lnTo>
                    <a:pt x="995527" y="391769"/>
                  </a:lnTo>
                  <a:lnTo>
                    <a:pt x="997877" y="389394"/>
                  </a:lnTo>
                  <a:lnTo>
                    <a:pt x="1000252" y="383222"/>
                  </a:lnTo>
                  <a:lnTo>
                    <a:pt x="1000252" y="368604"/>
                  </a:lnTo>
                  <a:close/>
                </a:path>
                <a:path w="1313180" h="401955">
                  <a:moveTo>
                    <a:pt x="1038085" y="0"/>
                  </a:moveTo>
                  <a:lnTo>
                    <a:pt x="1028941" y="0"/>
                  </a:lnTo>
                  <a:lnTo>
                    <a:pt x="1028941" y="309994"/>
                  </a:lnTo>
                  <a:lnTo>
                    <a:pt x="1038085" y="309994"/>
                  </a:lnTo>
                  <a:lnTo>
                    <a:pt x="1038085" y="0"/>
                  </a:lnTo>
                  <a:close/>
                </a:path>
                <a:path w="1313180" h="401955">
                  <a:moveTo>
                    <a:pt x="1084503" y="373773"/>
                  </a:moveTo>
                  <a:lnTo>
                    <a:pt x="1074458" y="373773"/>
                  </a:lnTo>
                  <a:lnTo>
                    <a:pt x="1074458" y="357606"/>
                  </a:lnTo>
                  <a:lnTo>
                    <a:pt x="1064171" y="357606"/>
                  </a:lnTo>
                  <a:lnTo>
                    <a:pt x="1064171" y="373773"/>
                  </a:lnTo>
                  <a:lnTo>
                    <a:pt x="1044727" y="373773"/>
                  </a:lnTo>
                  <a:lnTo>
                    <a:pt x="1068603" y="323075"/>
                  </a:lnTo>
                  <a:lnTo>
                    <a:pt x="1057579" y="323075"/>
                  </a:lnTo>
                  <a:lnTo>
                    <a:pt x="1034656" y="371830"/>
                  </a:lnTo>
                  <a:lnTo>
                    <a:pt x="1034656" y="383197"/>
                  </a:lnTo>
                  <a:lnTo>
                    <a:pt x="1064171" y="383197"/>
                  </a:lnTo>
                  <a:lnTo>
                    <a:pt x="1064171" y="400456"/>
                  </a:lnTo>
                  <a:lnTo>
                    <a:pt x="1074458" y="400456"/>
                  </a:lnTo>
                  <a:lnTo>
                    <a:pt x="1074458" y="383197"/>
                  </a:lnTo>
                  <a:lnTo>
                    <a:pt x="1084503" y="383197"/>
                  </a:lnTo>
                  <a:lnTo>
                    <a:pt x="1084503" y="373773"/>
                  </a:lnTo>
                  <a:close/>
                </a:path>
                <a:path w="1313180" h="401955">
                  <a:moveTo>
                    <a:pt x="1087424" y="0"/>
                  </a:moveTo>
                  <a:lnTo>
                    <a:pt x="1053617" y="0"/>
                  </a:lnTo>
                  <a:lnTo>
                    <a:pt x="1053617" y="309994"/>
                  </a:lnTo>
                  <a:lnTo>
                    <a:pt x="1087424" y="309994"/>
                  </a:lnTo>
                  <a:lnTo>
                    <a:pt x="1087424" y="0"/>
                  </a:lnTo>
                  <a:close/>
                </a:path>
                <a:path w="1313180" h="401955">
                  <a:moveTo>
                    <a:pt x="1123975" y="0"/>
                  </a:moveTo>
                  <a:lnTo>
                    <a:pt x="1114844" y="0"/>
                  </a:lnTo>
                  <a:lnTo>
                    <a:pt x="1114844" y="309994"/>
                  </a:lnTo>
                  <a:lnTo>
                    <a:pt x="1123975" y="309994"/>
                  </a:lnTo>
                  <a:lnTo>
                    <a:pt x="1123975" y="0"/>
                  </a:lnTo>
                  <a:close/>
                </a:path>
                <a:path w="1313180" h="401955">
                  <a:moveTo>
                    <a:pt x="1147724" y="0"/>
                  </a:moveTo>
                  <a:lnTo>
                    <a:pt x="1138605" y="0"/>
                  </a:lnTo>
                  <a:lnTo>
                    <a:pt x="1138605" y="309994"/>
                  </a:lnTo>
                  <a:lnTo>
                    <a:pt x="1147724" y="309994"/>
                  </a:lnTo>
                  <a:lnTo>
                    <a:pt x="1147724" y="0"/>
                  </a:lnTo>
                  <a:close/>
                </a:path>
                <a:path w="1313180" h="401955">
                  <a:moveTo>
                    <a:pt x="1171143" y="368604"/>
                  </a:moveTo>
                  <a:lnTo>
                    <a:pt x="1168869" y="362800"/>
                  </a:lnTo>
                  <a:lnTo>
                    <a:pt x="1166660" y="360540"/>
                  </a:lnTo>
                  <a:lnTo>
                    <a:pt x="1160119" y="353847"/>
                  </a:lnTo>
                  <a:lnTo>
                    <a:pt x="1160119" y="371055"/>
                  </a:lnTo>
                  <a:lnTo>
                    <a:pt x="1160081" y="380847"/>
                  </a:lnTo>
                  <a:lnTo>
                    <a:pt x="1158836" y="384644"/>
                  </a:lnTo>
                  <a:lnTo>
                    <a:pt x="1153693" y="390334"/>
                  </a:lnTo>
                  <a:lnTo>
                    <a:pt x="1150112" y="391769"/>
                  </a:lnTo>
                  <a:lnTo>
                    <a:pt x="1140929" y="391769"/>
                  </a:lnTo>
                  <a:lnTo>
                    <a:pt x="1137259" y="390334"/>
                  </a:lnTo>
                  <a:lnTo>
                    <a:pt x="1134541" y="387502"/>
                  </a:lnTo>
                  <a:lnTo>
                    <a:pt x="1131836" y="384644"/>
                  </a:lnTo>
                  <a:lnTo>
                    <a:pt x="1130490" y="380847"/>
                  </a:lnTo>
                  <a:lnTo>
                    <a:pt x="1130592" y="371055"/>
                  </a:lnTo>
                  <a:lnTo>
                    <a:pt x="1160119" y="371055"/>
                  </a:lnTo>
                  <a:lnTo>
                    <a:pt x="1160119" y="353847"/>
                  </a:lnTo>
                  <a:lnTo>
                    <a:pt x="1159827" y="353542"/>
                  </a:lnTo>
                  <a:lnTo>
                    <a:pt x="1158582" y="353034"/>
                  </a:lnTo>
                  <a:lnTo>
                    <a:pt x="1154163" y="351231"/>
                  </a:lnTo>
                  <a:lnTo>
                    <a:pt x="1145705" y="351231"/>
                  </a:lnTo>
                  <a:lnTo>
                    <a:pt x="1144092" y="351383"/>
                  </a:lnTo>
                  <a:lnTo>
                    <a:pt x="1140917" y="351993"/>
                  </a:lnTo>
                  <a:lnTo>
                    <a:pt x="1139367" y="352437"/>
                  </a:lnTo>
                  <a:lnTo>
                    <a:pt x="1137856" y="353034"/>
                  </a:lnTo>
                  <a:lnTo>
                    <a:pt x="1142199" y="346849"/>
                  </a:lnTo>
                  <a:lnTo>
                    <a:pt x="1146505" y="341363"/>
                  </a:lnTo>
                  <a:lnTo>
                    <a:pt x="1155039" y="331711"/>
                  </a:lnTo>
                  <a:lnTo>
                    <a:pt x="1159548" y="327215"/>
                  </a:lnTo>
                  <a:lnTo>
                    <a:pt x="1164285" y="323075"/>
                  </a:lnTo>
                  <a:lnTo>
                    <a:pt x="1150302" y="323075"/>
                  </a:lnTo>
                  <a:lnTo>
                    <a:pt x="1121956" y="358813"/>
                  </a:lnTo>
                  <a:lnTo>
                    <a:pt x="1119466" y="366826"/>
                  </a:lnTo>
                  <a:lnTo>
                    <a:pt x="1119466" y="382651"/>
                  </a:lnTo>
                  <a:lnTo>
                    <a:pt x="1121829" y="389153"/>
                  </a:lnTo>
                  <a:lnTo>
                    <a:pt x="1131316" y="398894"/>
                  </a:lnTo>
                  <a:lnTo>
                    <a:pt x="1137653" y="401320"/>
                  </a:lnTo>
                  <a:lnTo>
                    <a:pt x="1153134" y="401320"/>
                  </a:lnTo>
                  <a:lnTo>
                    <a:pt x="1159281" y="398932"/>
                  </a:lnTo>
                  <a:lnTo>
                    <a:pt x="1166418" y="391769"/>
                  </a:lnTo>
                  <a:lnTo>
                    <a:pt x="1168768" y="389394"/>
                  </a:lnTo>
                  <a:lnTo>
                    <a:pt x="1171143" y="383222"/>
                  </a:lnTo>
                  <a:lnTo>
                    <a:pt x="1171143" y="368604"/>
                  </a:lnTo>
                  <a:close/>
                </a:path>
                <a:path w="1313180" h="401955">
                  <a:moveTo>
                    <a:pt x="1208963" y="0"/>
                  </a:moveTo>
                  <a:lnTo>
                    <a:pt x="1199832" y="0"/>
                  </a:lnTo>
                  <a:lnTo>
                    <a:pt x="1199832" y="383108"/>
                  </a:lnTo>
                  <a:lnTo>
                    <a:pt x="1208963" y="383108"/>
                  </a:lnTo>
                  <a:lnTo>
                    <a:pt x="1208963" y="0"/>
                  </a:lnTo>
                  <a:close/>
                </a:path>
                <a:path w="1313180" h="401955">
                  <a:moveTo>
                    <a:pt x="1233652" y="0"/>
                  </a:moveTo>
                  <a:lnTo>
                    <a:pt x="1224508" y="0"/>
                  </a:lnTo>
                  <a:lnTo>
                    <a:pt x="1224508" y="383108"/>
                  </a:lnTo>
                  <a:lnTo>
                    <a:pt x="1233652" y="383108"/>
                  </a:lnTo>
                  <a:lnTo>
                    <a:pt x="1233652" y="0"/>
                  </a:lnTo>
                  <a:close/>
                </a:path>
                <a:path w="1313180" h="401955">
                  <a:moveTo>
                    <a:pt x="1312837" y="359791"/>
                  </a:moveTo>
                  <a:lnTo>
                    <a:pt x="1261897" y="325653"/>
                  </a:lnTo>
                  <a:lnTo>
                    <a:pt x="1261897" y="338391"/>
                  </a:lnTo>
                  <a:lnTo>
                    <a:pt x="1298003" y="361530"/>
                  </a:lnTo>
                  <a:lnTo>
                    <a:pt x="1261897" y="384670"/>
                  </a:lnTo>
                  <a:lnTo>
                    <a:pt x="1261897" y="397535"/>
                  </a:lnTo>
                  <a:lnTo>
                    <a:pt x="1312837" y="363321"/>
                  </a:lnTo>
                  <a:lnTo>
                    <a:pt x="1312837" y="359791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08431" y="936307"/>
              <a:ext cx="637400" cy="876503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1120509" y="1515602"/>
              <a:ext cx="784860" cy="471805"/>
            </a:xfrm>
            <a:custGeom>
              <a:avLst/>
              <a:gdLst/>
              <a:ahLst/>
              <a:cxnLst/>
              <a:rect l="l" t="t" r="r" b="b"/>
              <a:pathLst>
                <a:path w="784860" h="471805">
                  <a:moveTo>
                    <a:pt x="392303" y="0"/>
                  </a:moveTo>
                  <a:lnTo>
                    <a:pt x="334331" y="2554"/>
                  </a:lnTo>
                  <a:lnTo>
                    <a:pt x="279001" y="9975"/>
                  </a:lnTo>
                  <a:lnTo>
                    <a:pt x="226918" y="21898"/>
                  </a:lnTo>
                  <a:lnTo>
                    <a:pt x="178690" y="37958"/>
                  </a:lnTo>
                  <a:lnTo>
                    <a:pt x="134923" y="57791"/>
                  </a:lnTo>
                  <a:lnTo>
                    <a:pt x="96225" y="81032"/>
                  </a:lnTo>
                  <a:lnTo>
                    <a:pt x="63202" y="107317"/>
                  </a:lnTo>
                  <a:lnTo>
                    <a:pt x="36461" y="136282"/>
                  </a:lnTo>
                  <a:lnTo>
                    <a:pt x="4253" y="200793"/>
                  </a:lnTo>
                  <a:lnTo>
                    <a:pt x="0" y="235610"/>
                  </a:lnTo>
                  <a:lnTo>
                    <a:pt x="4253" y="270424"/>
                  </a:lnTo>
                  <a:lnTo>
                    <a:pt x="36461" y="334930"/>
                  </a:lnTo>
                  <a:lnTo>
                    <a:pt x="63202" y="363893"/>
                  </a:lnTo>
                  <a:lnTo>
                    <a:pt x="96225" y="390177"/>
                  </a:lnTo>
                  <a:lnTo>
                    <a:pt x="134923" y="413418"/>
                  </a:lnTo>
                  <a:lnTo>
                    <a:pt x="178690" y="433250"/>
                  </a:lnTo>
                  <a:lnTo>
                    <a:pt x="226918" y="449310"/>
                  </a:lnTo>
                  <a:lnTo>
                    <a:pt x="279001" y="461232"/>
                  </a:lnTo>
                  <a:lnTo>
                    <a:pt x="334331" y="468653"/>
                  </a:lnTo>
                  <a:lnTo>
                    <a:pt x="392303" y="471208"/>
                  </a:lnTo>
                  <a:lnTo>
                    <a:pt x="450274" y="468653"/>
                  </a:lnTo>
                  <a:lnTo>
                    <a:pt x="505604" y="461232"/>
                  </a:lnTo>
                  <a:lnTo>
                    <a:pt x="557687" y="449310"/>
                  </a:lnTo>
                  <a:lnTo>
                    <a:pt x="605915" y="433250"/>
                  </a:lnTo>
                  <a:lnTo>
                    <a:pt x="649682" y="413418"/>
                  </a:lnTo>
                  <a:lnTo>
                    <a:pt x="688380" y="390177"/>
                  </a:lnTo>
                  <a:lnTo>
                    <a:pt x="721403" y="363893"/>
                  </a:lnTo>
                  <a:lnTo>
                    <a:pt x="748144" y="334930"/>
                  </a:lnTo>
                  <a:lnTo>
                    <a:pt x="780352" y="270424"/>
                  </a:lnTo>
                  <a:lnTo>
                    <a:pt x="784606" y="235610"/>
                  </a:lnTo>
                  <a:lnTo>
                    <a:pt x="780352" y="200793"/>
                  </a:lnTo>
                  <a:lnTo>
                    <a:pt x="748144" y="136282"/>
                  </a:lnTo>
                  <a:lnTo>
                    <a:pt x="721403" y="107317"/>
                  </a:lnTo>
                  <a:lnTo>
                    <a:pt x="688380" y="81032"/>
                  </a:lnTo>
                  <a:lnTo>
                    <a:pt x="649682" y="57791"/>
                  </a:lnTo>
                  <a:lnTo>
                    <a:pt x="605915" y="37958"/>
                  </a:lnTo>
                  <a:lnTo>
                    <a:pt x="557687" y="21898"/>
                  </a:lnTo>
                  <a:lnTo>
                    <a:pt x="505604" y="9975"/>
                  </a:lnTo>
                  <a:lnTo>
                    <a:pt x="450274" y="2554"/>
                  </a:lnTo>
                  <a:lnTo>
                    <a:pt x="392303" y="0"/>
                  </a:lnTo>
                  <a:close/>
                </a:path>
              </a:pathLst>
            </a:custGeom>
            <a:solidFill>
              <a:srgbClr val="E21C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91824" y="1837182"/>
              <a:ext cx="243573" cy="82042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1289075" y="1583181"/>
              <a:ext cx="447675" cy="209550"/>
            </a:xfrm>
            <a:custGeom>
              <a:avLst/>
              <a:gdLst/>
              <a:ahLst/>
              <a:cxnLst/>
              <a:rect l="l" t="t" r="r" b="b"/>
              <a:pathLst>
                <a:path w="447675" h="209550">
                  <a:moveTo>
                    <a:pt x="76454" y="128143"/>
                  </a:moveTo>
                  <a:lnTo>
                    <a:pt x="55321" y="128143"/>
                  </a:lnTo>
                  <a:lnTo>
                    <a:pt x="38506" y="187680"/>
                  </a:lnTo>
                  <a:lnTo>
                    <a:pt x="38277" y="187680"/>
                  </a:lnTo>
                  <a:lnTo>
                    <a:pt x="25476" y="141389"/>
                  </a:lnTo>
                  <a:lnTo>
                    <a:pt x="21818" y="128143"/>
                  </a:lnTo>
                  <a:lnTo>
                    <a:pt x="0" y="128143"/>
                  </a:lnTo>
                  <a:lnTo>
                    <a:pt x="0" y="207911"/>
                  </a:lnTo>
                  <a:lnTo>
                    <a:pt x="13246" y="207911"/>
                  </a:lnTo>
                  <a:lnTo>
                    <a:pt x="13246" y="141389"/>
                  </a:lnTo>
                  <a:lnTo>
                    <a:pt x="13474" y="141389"/>
                  </a:lnTo>
                  <a:lnTo>
                    <a:pt x="32562" y="207911"/>
                  </a:lnTo>
                  <a:lnTo>
                    <a:pt x="42976" y="207911"/>
                  </a:lnTo>
                  <a:lnTo>
                    <a:pt x="49060" y="187680"/>
                  </a:lnTo>
                  <a:lnTo>
                    <a:pt x="62979" y="141389"/>
                  </a:lnTo>
                  <a:lnTo>
                    <a:pt x="63207" y="141389"/>
                  </a:lnTo>
                  <a:lnTo>
                    <a:pt x="63207" y="207911"/>
                  </a:lnTo>
                  <a:lnTo>
                    <a:pt x="76454" y="207911"/>
                  </a:lnTo>
                  <a:lnTo>
                    <a:pt x="76454" y="141389"/>
                  </a:lnTo>
                  <a:lnTo>
                    <a:pt x="76454" y="128143"/>
                  </a:lnTo>
                  <a:close/>
                </a:path>
                <a:path w="447675" h="209550">
                  <a:moveTo>
                    <a:pt x="78727" y="80911"/>
                  </a:moveTo>
                  <a:lnTo>
                    <a:pt x="72542" y="61709"/>
                  </a:lnTo>
                  <a:lnTo>
                    <a:pt x="68935" y="50520"/>
                  </a:lnTo>
                  <a:lnTo>
                    <a:pt x="56921" y="13246"/>
                  </a:lnTo>
                  <a:lnTo>
                    <a:pt x="54965" y="7175"/>
                  </a:lnTo>
                  <a:lnTo>
                    <a:pt x="54965" y="50520"/>
                  </a:lnTo>
                  <a:lnTo>
                    <a:pt x="33705" y="50520"/>
                  </a:lnTo>
                  <a:lnTo>
                    <a:pt x="44678" y="13246"/>
                  </a:lnTo>
                  <a:lnTo>
                    <a:pt x="44907" y="13246"/>
                  </a:lnTo>
                  <a:lnTo>
                    <a:pt x="54965" y="50520"/>
                  </a:lnTo>
                  <a:lnTo>
                    <a:pt x="54965" y="7175"/>
                  </a:lnTo>
                  <a:lnTo>
                    <a:pt x="53022" y="1143"/>
                  </a:lnTo>
                  <a:lnTo>
                    <a:pt x="37020" y="1143"/>
                  </a:lnTo>
                  <a:lnTo>
                    <a:pt x="10274" y="80911"/>
                  </a:lnTo>
                  <a:lnTo>
                    <a:pt x="24904" y="80911"/>
                  </a:lnTo>
                  <a:lnTo>
                    <a:pt x="30619" y="61709"/>
                  </a:lnTo>
                  <a:lnTo>
                    <a:pt x="58051" y="61709"/>
                  </a:lnTo>
                  <a:lnTo>
                    <a:pt x="63639" y="80911"/>
                  </a:lnTo>
                  <a:lnTo>
                    <a:pt x="78727" y="80911"/>
                  </a:lnTo>
                  <a:close/>
                </a:path>
                <a:path w="447675" h="209550">
                  <a:moveTo>
                    <a:pt x="128219" y="1143"/>
                  </a:moveTo>
                  <a:lnTo>
                    <a:pt x="87884" y="1143"/>
                  </a:lnTo>
                  <a:lnTo>
                    <a:pt x="87884" y="80911"/>
                  </a:lnTo>
                  <a:lnTo>
                    <a:pt x="102501" y="80911"/>
                  </a:lnTo>
                  <a:lnTo>
                    <a:pt x="102501" y="46164"/>
                  </a:lnTo>
                  <a:lnTo>
                    <a:pt x="127076" y="46164"/>
                  </a:lnTo>
                  <a:lnTo>
                    <a:pt x="127076" y="34518"/>
                  </a:lnTo>
                  <a:lnTo>
                    <a:pt x="102501" y="34518"/>
                  </a:lnTo>
                  <a:lnTo>
                    <a:pt x="102501" y="12788"/>
                  </a:lnTo>
                  <a:lnTo>
                    <a:pt x="128219" y="12788"/>
                  </a:lnTo>
                  <a:lnTo>
                    <a:pt x="128219" y="1143"/>
                  </a:lnTo>
                  <a:close/>
                </a:path>
                <a:path w="447675" h="209550">
                  <a:moveTo>
                    <a:pt x="153949" y="207911"/>
                  </a:moveTo>
                  <a:lnTo>
                    <a:pt x="147751" y="188709"/>
                  </a:lnTo>
                  <a:lnTo>
                    <a:pt x="144145" y="177520"/>
                  </a:lnTo>
                  <a:lnTo>
                    <a:pt x="132130" y="140246"/>
                  </a:lnTo>
                  <a:lnTo>
                    <a:pt x="130175" y="134175"/>
                  </a:lnTo>
                  <a:lnTo>
                    <a:pt x="130175" y="177520"/>
                  </a:lnTo>
                  <a:lnTo>
                    <a:pt x="108915" y="177520"/>
                  </a:lnTo>
                  <a:lnTo>
                    <a:pt x="119888" y="140246"/>
                  </a:lnTo>
                  <a:lnTo>
                    <a:pt x="120116" y="140246"/>
                  </a:lnTo>
                  <a:lnTo>
                    <a:pt x="130175" y="177520"/>
                  </a:lnTo>
                  <a:lnTo>
                    <a:pt x="130175" y="134175"/>
                  </a:lnTo>
                  <a:lnTo>
                    <a:pt x="128231" y="128143"/>
                  </a:lnTo>
                  <a:lnTo>
                    <a:pt x="112229" y="128143"/>
                  </a:lnTo>
                  <a:lnTo>
                    <a:pt x="85496" y="207911"/>
                  </a:lnTo>
                  <a:lnTo>
                    <a:pt x="100126" y="207911"/>
                  </a:lnTo>
                  <a:lnTo>
                    <a:pt x="105841" y="188709"/>
                  </a:lnTo>
                  <a:lnTo>
                    <a:pt x="133261" y="188709"/>
                  </a:lnTo>
                  <a:lnTo>
                    <a:pt x="138861" y="207911"/>
                  </a:lnTo>
                  <a:lnTo>
                    <a:pt x="153949" y="207911"/>
                  </a:lnTo>
                  <a:close/>
                </a:path>
                <a:path w="447675" h="209550">
                  <a:moveTo>
                    <a:pt x="192570" y="80911"/>
                  </a:moveTo>
                  <a:lnTo>
                    <a:pt x="180873" y="46621"/>
                  </a:lnTo>
                  <a:lnTo>
                    <a:pt x="179666" y="43078"/>
                  </a:lnTo>
                  <a:lnTo>
                    <a:pt x="176352" y="41706"/>
                  </a:lnTo>
                  <a:lnTo>
                    <a:pt x="173380" y="41249"/>
                  </a:lnTo>
                  <a:lnTo>
                    <a:pt x="173380" y="40906"/>
                  </a:lnTo>
                  <a:lnTo>
                    <a:pt x="182295" y="39547"/>
                  </a:lnTo>
                  <a:lnTo>
                    <a:pt x="185712" y="35890"/>
                  </a:lnTo>
                  <a:lnTo>
                    <a:pt x="188798" y="32575"/>
                  </a:lnTo>
                  <a:lnTo>
                    <a:pt x="188798" y="22161"/>
                  </a:lnTo>
                  <a:lnTo>
                    <a:pt x="173723" y="2247"/>
                  </a:lnTo>
                  <a:lnTo>
                    <a:pt x="173723" y="14617"/>
                  </a:lnTo>
                  <a:lnTo>
                    <a:pt x="173723" y="31889"/>
                  </a:lnTo>
                  <a:lnTo>
                    <a:pt x="168465" y="35890"/>
                  </a:lnTo>
                  <a:lnTo>
                    <a:pt x="154736" y="35890"/>
                  </a:lnTo>
                  <a:lnTo>
                    <a:pt x="154736" y="12331"/>
                  </a:lnTo>
                  <a:lnTo>
                    <a:pt x="168922" y="12331"/>
                  </a:lnTo>
                  <a:lnTo>
                    <a:pt x="173723" y="14617"/>
                  </a:lnTo>
                  <a:lnTo>
                    <a:pt x="173723" y="2247"/>
                  </a:lnTo>
                  <a:lnTo>
                    <a:pt x="165036" y="1143"/>
                  </a:lnTo>
                  <a:lnTo>
                    <a:pt x="140119" y="1143"/>
                  </a:lnTo>
                  <a:lnTo>
                    <a:pt x="140119" y="80911"/>
                  </a:lnTo>
                  <a:lnTo>
                    <a:pt x="154736" y="80911"/>
                  </a:lnTo>
                  <a:lnTo>
                    <a:pt x="154736" y="46621"/>
                  </a:lnTo>
                  <a:lnTo>
                    <a:pt x="163436" y="46621"/>
                  </a:lnTo>
                  <a:lnTo>
                    <a:pt x="167208" y="48679"/>
                  </a:lnTo>
                  <a:lnTo>
                    <a:pt x="169151" y="54965"/>
                  </a:lnTo>
                  <a:lnTo>
                    <a:pt x="177038" y="80911"/>
                  </a:lnTo>
                  <a:lnTo>
                    <a:pt x="192570" y="80911"/>
                  </a:lnTo>
                  <a:close/>
                </a:path>
                <a:path w="447675" h="209550">
                  <a:moveTo>
                    <a:pt x="214871" y="207911"/>
                  </a:moveTo>
                  <a:lnTo>
                    <a:pt x="203149" y="173621"/>
                  </a:lnTo>
                  <a:lnTo>
                    <a:pt x="201955" y="170078"/>
                  </a:lnTo>
                  <a:lnTo>
                    <a:pt x="198653" y="168719"/>
                  </a:lnTo>
                  <a:lnTo>
                    <a:pt x="195681" y="168262"/>
                  </a:lnTo>
                  <a:lnTo>
                    <a:pt x="195681" y="167919"/>
                  </a:lnTo>
                  <a:lnTo>
                    <a:pt x="204584" y="166547"/>
                  </a:lnTo>
                  <a:lnTo>
                    <a:pt x="208000" y="162890"/>
                  </a:lnTo>
                  <a:lnTo>
                    <a:pt x="211099" y="159575"/>
                  </a:lnTo>
                  <a:lnTo>
                    <a:pt x="211099" y="149161"/>
                  </a:lnTo>
                  <a:lnTo>
                    <a:pt x="196024" y="129247"/>
                  </a:lnTo>
                  <a:lnTo>
                    <a:pt x="196024" y="141617"/>
                  </a:lnTo>
                  <a:lnTo>
                    <a:pt x="196024" y="158889"/>
                  </a:lnTo>
                  <a:lnTo>
                    <a:pt x="190754" y="162890"/>
                  </a:lnTo>
                  <a:lnTo>
                    <a:pt x="177038" y="162890"/>
                  </a:lnTo>
                  <a:lnTo>
                    <a:pt x="177038" y="139331"/>
                  </a:lnTo>
                  <a:lnTo>
                    <a:pt x="191223" y="139331"/>
                  </a:lnTo>
                  <a:lnTo>
                    <a:pt x="196024" y="141617"/>
                  </a:lnTo>
                  <a:lnTo>
                    <a:pt x="196024" y="129247"/>
                  </a:lnTo>
                  <a:lnTo>
                    <a:pt x="187325" y="128143"/>
                  </a:lnTo>
                  <a:lnTo>
                    <a:pt x="162420" y="128143"/>
                  </a:lnTo>
                  <a:lnTo>
                    <a:pt x="162420" y="207911"/>
                  </a:lnTo>
                  <a:lnTo>
                    <a:pt x="177038" y="207911"/>
                  </a:lnTo>
                  <a:lnTo>
                    <a:pt x="177038" y="173621"/>
                  </a:lnTo>
                  <a:lnTo>
                    <a:pt x="185724" y="173621"/>
                  </a:lnTo>
                  <a:lnTo>
                    <a:pt x="189496" y="175679"/>
                  </a:lnTo>
                  <a:lnTo>
                    <a:pt x="191452" y="181965"/>
                  </a:lnTo>
                  <a:lnTo>
                    <a:pt x="199339" y="207911"/>
                  </a:lnTo>
                  <a:lnTo>
                    <a:pt x="214871" y="207911"/>
                  </a:lnTo>
                  <a:close/>
                </a:path>
                <a:path w="447675" h="209550">
                  <a:moveTo>
                    <a:pt x="219087" y="1143"/>
                  </a:moveTo>
                  <a:lnTo>
                    <a:pt x="204470" y="1143"/>
                  </a:lnTo>
                  <a:lnTo>
                    <a:pt x="204470" y="80911"/>
                  </a:lnTo>
                  <a:lnTo>
                    <a:pt x="219087" y="80911"/>
                  </a:lnTo>
                  <a:lnTo>
                    <a:pt x="219087" y="1143"/>
                  </a:lnTo>
                  <a:close/>
                </a:path>
                <a:path w="447675" h="209550">
                  <a:moveTo>
                    <a:pt x="283337" y="207911"/>
                  </a:moveTo>
                  <a:lnTo>
                    <a:pt x="257327" y="170434"/>
                  </a:lnTo>
                  <a:lnTo>
                    <a:pt x="254076" y="165747"/>
                  </a:lnTo>
                  <a:lnTo>
                    <a:pt x="256794" y="161975"/>
                  </a:lnTo>
                  <a:lnTo>
                    <a:pt x="281165" y="128143"/>
                  </a:lnTo>
                  <a:lnTo>
                    <a:pt x="264363" y="128143"/>
                  </a:lnTo>
                  <a:lnTo>
                    <a:pt x="241617" y="161975"/>
                  </a:lnTo>
                  <a:lnTo>
                    <a:pt x="241274" y="161975"/>
                  </a:lnTo>
                  <a:lnTo>
                    <a:pt x="241274" y="128143"/>
                  </a:lnTo>
                  <a:lnTo>
                    <a:pt x="226656" y="128143"/>
                  </a:lnTo>
                  <a:lnTo>
                    <a:pt x="226656" y="207911"/>
                  </a:lnTo>
                  <a:lnTo>
                    <a:pt x="241274" y="207911"/>
                  </a:lnTo>
                  <a:lnTo>
                    <a:pt x="241274" y="170434"/>
                  </a:lnTo>
                  <a:lnTo>
                    <a:pt x="241617" y="170434"/>
                  </a:lnTo>
                  <a:lnTo>
                    <a:pt x="265620" y="207911"/>
                  </a:lnTo>
                  <a:lnTo>
                    <a:pt x="283337" y="207911"/>
                  </a:lnTo>
                  <a:close/>
                </a:path>
                <a:path w="447675" h="209550">
                  <a:moveTo>
                    <a:pt x="286867" y="3314"/>
                  </a:moveTo>
                  <a:lnTo>
                    <a:pt x="283895" y="2171"/>
                  </a:lnTo>
                  <a:lnTo>
                    <a:pt x="277266" y="0"/>
                  </a:lnTo>
                  <a:lnTo>
                    <a:pt x="269151" y="0"/>
                  </a:lnTo>
                  <a:lnTo>
                    <a:pt x="253466" y="3136"/>
                  </a:lnTo>
                  <a:lnTo>
                    <a:pt x="242125" y="11772"/>
                  </a:lnTo>
                  <a:lnTo>
                    <a:pt x="235254" y="24777"/>
                  </a:lnTo>
                  <a:lnTo>
                    <a:pt x="232930" y="41021"/>
                  </a:lnTo>
                  <a:lnTo>
                    <a:pt x="235254" y="57277"/>
                  </a:lnTo>
                  <a:lnTo>
                    <a:pt x="242189" y="70281"/>
                  </a:lnTo>
                  <a:lnTo>
                    <a:pt x="253657" y="78930"/>
                  </a:lnTo>
                  <a:lnTo>
                    <a:pt x="269608" y="82054"/>
                  </a:lnTo>
                  <a:lnTo>
                    <a:pt x="276809" y="82054"/>
                  </a:lnTo>
                  <a:lnTo>
                    <a:pt x="283895" y="80797"/>
                  </a:lnTo>
                  <a:lnTo>
                    <a:pt x="286867" y="79197"/>
                  </a:lnTo>
                  <a:lnTo>
                    <a:pt x="286321" y="69951"/>
                  </a:lnTo>
                  <a:lnTo>
                    <a:pt x="286067" y="65836"/>
                  </a:lnTo>
                  <a:lnTo>
                    <a:pt x="282752" y="68237"/>
                  </a:lnTo>
                  <a:lnTo>
                    <a:pt x="278066" y="69951"/>
                  </a:lnTo>
                  <a:lnTo>
                    <a:pt x="270979" y="69951"/>
                  </a:lnTo>
                  <a:lnTo>
                    <a:pt x="262356" y="68338"/>
                  </a:lnTo>
                  <a:lnTo>
                    <a:pt x="255181" y="63246"/>
                  </a:lnTo>
                  <a:lnTo>
                    <a:pt x="250278" y="54279"/>
                  </a:lnTo>
                  <a:lnTo>
                    <a:pt x="248462" y="41021"/>
                  </a:lnTo>
                  <a:lnTo>
                    <a:pt x="250278" y="27774"/>
                  </a:lnTo>
                  <a:lnTo>
                    <a:pt x="255181" y="18808"/>
                  </a:lnTo>
                  <a:lnTo>
                    <a:pt x="262356" y="13716"/>
                  </a:lnTo>
                  <a:lnTo>
                    <a:pt x="270979" y="12103"/>
                  </a:lnTo>
                  <a:lnTo>
                    <a:pt x="278409" y="12103"/>
                  </a:lnTo>
                  <a:lnTo>
                    <a:pt x="283095" y="14960"/>
                  </a:lnTo>
                  <a:lnTo>
                    <a:pt x="286067" y="16446"/>
                  </a:lnTo>
                  <a:lnTo>
                    <a:pt x="286334" y="12103"/>
                  </a:lnTo>
                  <a:lnTo>
                    <a:pt x="286867" y="3314"/>
                  </a:lnTo>
                  <a:close/>
                </a:path>
                <a:path w="447675" h="209550">
                  <a:moveTo>
                    <a:pt x="335343" y="196265"/>
                  </a:moveTo>
                  <a:lnTo>
                    <a:pt x="306882" y="196265"/>
                  </a:lnTo>
                  <a:lnTo>
                    <a:pt x="306882" y="172707"/>
                  </a:lnTo>
                  <a:lnTo>
                    <a:pt x="332714" y="172707"/>
                  </a:lnTo>
                  <a:lnTo>
                    <a:pt x="332714" y="161061"/>
                  </a:lnTo>
                  <a:lnTo>
                    <a:pt x="306882" y="161061"/>
                  </a:lnTo>
                  <a:lnTo>
                    <a:pt x="306882" y="139788"/>
                  </a:lnTo>
                  <a:lnTo>
                    <a:pt x="334200" y="139788"/>
                  </a:lnTo>
                  <a:lnTo>
                    <a:pt x="334200" y="128143"/>
                  </a:lnTo>
                  <a:lnTo>
                    <a:pt x="292265" y="128143"/>
                  </a:lnTo>
                  <a:lnTo>
                    <a:pt x="292265" y="207911"/>
                  </a:lnTo>
                  <a:lnTo>
                    <a:pt x="335343" y="207911"/>
                  </a:lnTo>
                  <a:lnTo>
                    <a:pt x="335343" y="196265"/>
                  </a:lnTo>
                  <a:close/>
                </a:path>
                <a:path w="447675" h="209550">
                  <a:moveTo>
                    <a:pt x="360362" y="80911"/>
                  </a:moveTo>
                  <a:lnTo>
                    <a:pt x="354177" y="61709"/>
                  </a:lnTo>
                  <a:lnTo>
                    <a:pt x="350570" y="50520"/>
                  </a:lnTo>
                  <a:lnTo>
                    <a:pt x="338556" y="13246"/>
                  </a:lnTo>
                  <a:lnTo>
                    <a:pt x="336600" y="7175"/>
                  </a:lnTo>
                  <a:lnTo>
                    <a:pt x="336600" y="50520"/>
                  </a:lnTo>
                  <a:lnTo>
                    <a:pt x="315341" y="50520"/>
                  </a:lnTo>
                  <a:lnTo>
                    <a:pt x="326313" y="13246"/>
                  </a:lnTo>
                  <a:lnTo>
                    <a:pt x="326542" y="13246"/>
                  </a:lnTo>
                  <a:lnTo>
                    <a:pt x="336600" y="50520"/>
                  </a:lnTo>
                  <a:lnTo>
                    <a:pt x="336600" y="7175"/>
                  </a:lnTo>
                  <a:lnTo>
                    <a:pt x="334657" y="1143"/>
                  </a:lnTo>
                  <a:lnTo>
                    <a:pt x="318655" y="1143"/>
                  </a:lnTo>
                  <a:lnTo>
                    <a:pt x="291909" y="80911"/>
                  </a:lnTo>
                  <a:lnTo>
                    <a:pt x="306539" y="80911"/>
                  </a:lnTo>
                  <a:lnTo>
                    <a:pt x="312254" y="61709"/>
                  </a:lnTo>
                  <a:lnTo>
                    <a:pt x="339674" y="61709"/>
                  </a:lnTo>
                  <a:lnTo>
                    <a:pt x="345274" y="80911"/>
                  </a:lnTo>
                  <a:lnTo>
                    <a:pt x="360362" y="80911"/>
                  </a:lnTo>
                  <a:close/>
                </a:path>
                <a:path w="447675" h="209550">
                  <a:moveTo>
                    <a:pt x="393522" y="128143"/>
                  </a:moveTo>
                  <a:lnTo>
                    <a:pt x="343357" y="128143"/>
                  </a:lnTo>
                  <a:lnTo>
                    <a:pt x="343357" y="139788"/>
                  </a:lnTo>
                  <a:lnTo>
                    <a:pt x="361188" y="139788"/>
                  </a:lnTo>
                  <a:lnTo>
                    <a:pt x="361188" y="207911"/>
                  </a:lnTo>
                  <a:lnTo>
                    <a:pt x="375805" y="207911"/>
                  </a:lnTo>
                  <a:lnTo>
                    <a:pt x="375805" y="139788"/>
                  </a:lnTo>
                  <a:lnTo>
                    <a:pt x="393522" y="139788"/>
                  </a:lnTo>
                  <a:lnTo>
                    <a:pt x="393522" y="128143"/>
                  </a:lnTo>
                  <a:close/>
                </a:path>
                <a:path w="447675" h="209550">
                  <a:moveTo>
                    <a:pt x="426770" y="1143"/>
                  </a:moveTo>
                  <a:lnTo>
                    <a:pt x="413524" y="1143"/>
                  </a:lnTo>
                  <a:lnTo>
                    <a:pt x="413524" y="63779"/>
                  </a:lnTo>
                  <a:lnTo>
                    <a:pt x="413296" y="63779"/>
                  </a:lnTo>
                  <a:lnTo>
                    <a:pt x="394220" y="18732"/>
                  </a:lnTo>
                  <a:lnTo>
                    <a:pt x="386765" y="1143"/>
                  </a:lnTo>
                  <a:lnTo>
                    <a:pt x="369404" y="1143"/>
                  </a:lnTo>
                  <a:lnTo>
                    <a:pt x="369404" y="80911"/>
                  </a:lnTo>
                  <a:lnTo>
                    <a:pt x="382651" y="80911"/>
                  </a:lnTo>
                  <a:lnTo>
                    <a:pt x="382651" y="18732"/>
                  </a:lnTo>
                  <a:lnTo>
                    <a:pt x="382879" y="18732"/>
                  </a:lnTo>
                  <a:lnTo>
                    <a:pt x="409295" y="80911"/>
                  </a:lnTo>
                  <a:lnTo>
                    <a:pt x="426770" y="80911"/>
                  </a:lnTo>
                  <a:lnTo>
                    <a:pt x="426770" y="63779"/>
                  </a:lnTo>
                  <a:lnTo>
                    <a:pt x="426770" y="1143"/>
                  </a:lnTo>
                  <a:close/>
                </a:path>
                <a:path w="447675" h="209550">
                  <a:moveTo>
                    <a:pt x="447459" y="185064"/>
                  </a:moveTo>
                  <a:lnTo>
                    <a:pt x="416598" y="153962"/>
                  </a:lnTo>
                  <a:lnTo>
                    <a:pt x="416598" y="142532"/>
                  </a:lnTo>
                  <a:lnTo>
                    <a:pt x="420382" y="138645"/>
                  </a:lnTo>
                  <a:lnTo>
                    <a:pt x="434441" y="138645"/>
                  </a:lnTo>
                  <a:lnTo>
                    <a:pt x="439127" y="140703"/>
                  </a:lnTo>
                  <a:lnTo>
                    <a:pt x="442671" y="142074"/>
                  </a:lnTo>
                  <a:lnTo>
                    <a:pt x="442861" y="138645"/>
                  </a:lnTo>
                  <a:lnTo>
                    <a:pt x="443357" y="129857"/>
                  </a:lnTo>
                  <a:lnTo>
                    <a:pt x="441071" y="129171"/>
                  </a:lnTo>
                  <a:lnTo>
                    <a:pt x="435127" y="127000"/>
                  </a:lnTo>
                  <a:lnTo>
                    <a:pt x="426669" y="127000"/>
                  </a:lnTo>
                  <a:lnTo>
                    <a:pt x="417093" y="128384"/>
                  </a:lnTo>
                  <a:lnTo>
                    <a:pt x="409092" y="132499"/>
                  </a:lnTo>
                  <a:lnTo>
                    <a:pt x="403580" y="139280"/>
                  </a:lnTo>
                  <a:lnTo>
                    <a:pt x="401535" y="148704"/>
                  </a:lnTo>
                  <a:lnTo>
                    <a:pt x="401535" y="158991"/>
                  </a:lnTo>
                  <a:lnTo>
                    <a:pt x="406666" y="165277"/>
                  </a:lnTo>
                  <a:lnTo>
                    <a:pt x="429069" y="177634"/>
                  </a:lnTo>
                  <a:lnTo>
                    <a:pt x="432396" y="180149"/>
                  </a:lnTo>
                  <a:lnTo>
                    <a:pt x="432396" y="193865"/>
                  </a:lnTo>
                  <a:lnTo>
                    <a:pt x="426669" y="197408"/>
                  </a:lnTo>
                  <a:lnTo>
                    <a:pt x="412496" y="197408"/>
                  </a:lnTo>
                  <a:lnTo>
                    <a:pt x="406209" y="194322"/>
                  </a:lnTo>
                  <a:lnTo>
                    <a:pt x="403352" y="192493"/>
                  </a:lnTo>
                  <a:lnTo>
                    <a:pt x="402564" y="205511"/>
                  </a:lnTo>
                  <a:lnTo>
                    <a:pt x="406552" y="207911"/>
                  </a:lnTo>
                  <a:lnTo>
                    <a:pt x="412724" y="209054"/>
                  </a:lnTo>
                  <a:lnTo>
                    <a:pt x="420725" y="209054"/>
                  </a:lnTo>
                  <a:lnTo>
                    <a:pt x="431317" y="207581"/>
                  </a:lnTo>
                  <a:lnTo>
                    <a:pt x="439788" y="203149"/>
                  </a:lnTo>
                  <a:lnTo>
                    <a:pt x="444106" y="197408"/>
                  </a:lnTo>
                  <a:lnTo>
                    <a:pt x="445414" y="195656"/>
                  </a:lnTo>
                  <a:lnTo>
                    <a:pt x="447459" y="1850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 txBox="1"/>
          <p:nvPr/>
        </p:nvSpPr>
        <p:spPr>
          <a:xfrm>
            <a:off x="5692423" y="5216200"/>
            <a:ext cx="1625600" cy="411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7180" marR="5080" indent="-285115">
              <a:lnSpc>
                <a:spcPct val="126499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BAKED</a:t>
            </a:r>
            <a:r>
              <a:rPr sz="1000" b="1" spc="-60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BEANS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MEATBALLS </a:t>
            </a:r>
            <a:r>
              <a:rPr sz="1000" b="1" spc="-290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35" dirty="0">
                <a:latin typeface="Trebuchet MS"/>
                <a:cs typeface="Trebuchet MS"/>
              </a:rPr>
              <a:t>OM</a:t>
            </a:r>
            <a:r>
              <a:rPr sz="1000" b="1" spc="-2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S</a:t>
            </a:r>
            <a:r>
              <a:rPr sz="1000" b="1" dirty="0">
                <a:latin typeface="Trebuchet MS"/>
                <a:cs typeface="Trebuchet MS"/>
              </a:rPr>
              <a:t>A</a:t>
            </a:r>
            <a:r>
              <a:rPr sz="1000" b="1" spc="-50" dirty="0">
                <a:latin typeface="Trebuchet MS"/>
                <a:cs typeface="Trebuchet MS"/>
              </a:rPr>
              <a:t>UCE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5942279" y="5809132"/>
            <a:ext cx="1181735" cy="386715"/>
          </a:xfrm>
          <a:custGeom>
            <a:avLst/>
            <a:gdLst/>
            <a:ahLst/>
            <a:cxnLst/>
            <a:rect l="l" t="t" r="r" b="b"/>
            <a:pathLst>
              <a:path w="1181734" h="386714">
                <a:moveTo>
                  <a:pt x="46291" y="357174"/>
                </a:moveTo>
                <a:lnTo>
                  <a:pt x="44272" y="351980"/>
                </a:lnTo>
                <a:lnTo>
                  <a:pt x="42291" y="349948"/>
                </a:lnTo>
                <a:lnTo>
                  <a:pt x="36410" y="343941"/>
                </a:lnTo>
                <a:lnTo>
                  <a:pt x="36410" y="359371"/>
                </a:lnTo>
                <a:lnTo>
                  <a:pt x="36372" y="368147"/>
                </a:lnTo>
                <a:lnTo>
                  <a:pt x="35280" y="371538"/>
                </a:lnTo>
                <a:lnTo>
                  <a:pt x="30657" y="376643"/>
                </a:lnTo>
                <a:lnTo>
                  <a:pt x="27457" y="377926"/>
                </a:lnTo>
                <a:lnTo>
                  <a:pt x="19240" y="377926"/>
                </a:lnTo>
                <a:lnTo>
                  <a:pt x="15938" y="376643"/>
                </a:lnTo>
                <a:lnTo>
                  <a:pt x="11074" y="371538"/>
                </a:lnTo>
                <a:lnTo>
                  <a:pt x="9880" y="368147"/>
                </a:lnTo>
                <a:lnTo>
                  <a:pt x="9982" y="359371"/>
                </a:lnTo>
                <a:lnTo>
                  <a:pt x="11074" y="356273"/>
                </a:lnTo>
                <a:lnTo>
                  <a:pt x="15875" y="351218"/>
                </a:lnTo>
                <a:lnTo>
                  <a:pt x="19088" y="349948"/>
                </a:lnTo>
                <a:lnTo>
                  <a:pt x="27266" y="349948"/>
                </a:lnTo>
                <a:lnTo>
                  <a:pt x="30518" y="351180"/>
                </a:lnTo>
                <a:lnTo>
                  <a:pt x="35242" y="356057"/>
                </a:lnTo>
                <a:lnTo>
                  <a:pt x="36410" y="359371"/>
                </a:lnTo>
                <a:lnTo>
                  <a:pt x="36410" y="343941"/>
                </a:lnTo>
                <a:lnTo>
                  <a:pt x="36169" y="343687"/>
                </a:lnTo>
                <a:lnTo>
                  <a:pt x="35026" y="343217"/>
                </a:lnTo>
                <a:lnTo>
                  <a:pt x="31089" y="341617"/>
                </a:lnTo>
                <a:lnTo>
                  <a:pt x="23520" y="341617"/>
                </a:lnTo>
                <a:lnTo>
                  <a:pt x="22072" y="341744"/>
                </a:lnTo>
                <a:lnTo>
                  <a:pt x="19215" y="342290"/>
                </a:lnTo>
                <a:lnTo>
                  <a:pt x="17830" y="342696"/>
                </a:lnTo>
                <a:lnTo>
                  <a:pt x="16471" y="343217"/>
                </a:lnTo>
                <a:lnTo>
                  <a:pt x="20370" y="337693"/>
                </a:lnTo>
                <a:lnTo>
                  <a:pt x="24218" y="332765"/>
                </a:lnTo>
                <a:lnTo>
                  <a:pt x="31864" y="324116"/>
                </a:lnTo>
                <a:lnTo>
                  <a:pt x="35902" y="320090"/>
                </a:lnTo>
                <a:lnTo>
                  <a:pt x="40144" y="316382"/>
                </a:lnTo>
                <a:lnTo>
                  <a:pt x="27622" y="316382"/>
                </a:lnTo>
                <a:lnTo>
                  <a:pt x="2235" y="348399"/>
                </a:lnTo>
                <a:lnTo>
                  <a:pt x="0" y="355587"/>
                </a:lnTo>
                <a:lnTo>
                  <a:pt x="0" y="369747"/>
                </a:lnTo>
                <a:lnTo>
                  <a:pt x="2120" y="375589"/>
                </a:lnTo>
                <a:lnTo>
                  <a:pt x="10617" y="384302"/>
                </a:lnTo>
                <a:lnTo>
                  <a:pt x="16281" y="386473"/>
                </a:lnTo>
                <a:lnTo>
                  <a:pt x="30162" y="386473"/>
                </a:lnTo>
                <a:lnTo>
                  <a:pt x="46291" y="370268"/>
                </a:lnTo>
                <a:lnTo>
                  <a:pt x="46291" y="357174"/>
                </a:lnTo>
                <a:close/>
              </a:path>
              <a:path w="1181734" h="386714">
                <a:moveTo>
                  <a:pt x="79717" y="0"/>
                </a:moveTo>
                <a:lnTo>
                  <a:pt x="71501" y="0"/>
                </a:lnTo>
                <a:lnTo>
                  <a:pt x="71501" y="370154"/>
                </a:lnTo>
                <a:lnTo>
                  <a:pt x="79717" y="370154"/>
                </a:lnTo>
                <a:lnTo>
                  <a:pt x="79717" y="0"/>
                </a:lnTo>
                <a:close/>
              </a:path>
              <a:path w="1181734" h="386714">
                <a:moveTo>
                  <a:pt x="101663" y="0"/>
                </a:moveTo>
                <a:lnTo>
                  <a:pt x="93433" y="0"/>
                </a:lnTo>
                <a:lnTo>
                  <a:pt x="93433" y="370154"/>
                </a:lnTo>
                <a:lnTo>
                  <a:pt x="101663" y="370154"/>
                </a:lnTo>
                <a:lnTo>
                  <a:pt x="101663" y="0"/>
                </a:lnTo>
                <a:close/>
              </a:path>
              <a:path w="1181734" h="386714">
                <a:moveTo>
                  <a:pt x="156502" y="0"/>
                </a:moveTo>
                <a:lnTo>
                  <a:pt x="137312" y="0"/>
                </a:lnTo>
                <a:lnTo>
                  <a:pt x="137312" y="304342"/>
                </a:lnTo>
                <a:lnTo>
                  <a:pt x="156502" y="304342"/>
                </a:lnTo>
                <a:lnTo>
                  <a:pt x="156502" y="0"/>
                </a:lnTo>
                <a:close/>
              </a:path>
              <a:path w="1181734" h="386714">
                <a:moveTo>
                  <a:pt x="165125" y="343255"/>
                </a:moveTo>
                <a:lnTo>
                  <a:pt x="157962" y="319798"/>
                </a:lnTo>
                <a:lnTo>
                  <a:pt x="156603" y="318477"/>
                </a:lnTo>
                <a:lnTo>
                  <a:pt x="155206" y="317792"/>
                </a:lnTo>
                <a:lnTo>
                  <a:pt x="155206" y="359067"/>
                </a:lnTo>
                <a:lnTo>
                  <a:pt x="154978" y="363562"/>
                </a:lnTo>
                <a:lnTo>
                  <a:pt x="154444" y="367626"/>
                </a:lnTo>
                <a:lnTo>
                  <a:pt x="153873" y="371665"/>
                </a:lnTo>
                <a:lnTo>
                  <a:pt x="153022" y="374396"/>
                </a:lnTo>
                <a:lnTo>
                  <a:pt x="151866" y="375831"/>
                </a:lnTo>
                <a:lnTo>
                  <a:pt x="151206" y="376694"/>
                </a:lnTo>
                <a:lnTo>
                  <a:pt x="150126" y="377317"/>
                </a:lnTo>
                <a:lnTo>
                  <a:pt x="147193" y="378053"/>
                </a:lnTo>
                <a:lnTo>
                  <a:pt x="144957" y="378244"/>
                </a:lnTo>
                <a:lnTo>
                  <a:pt x="138125" y="378244"/>
                </a:lnTo>
                <a:lnTo>
                  <a:pt x="135534" y="377952"/>
                </a:lnTo>
                <a:lnTo>
                  <a:pt x="132765" y="376758"/>
                </a:lnTo>
                <a:lnTo>
                  <a:pt x="131762" y="375666"/>
                </a:lnTo>
                <a:lnTo>
                  <a:pt x="131127" y="374078"/>
                </a:lnTo>
                <a:lnTo>
                  <a:pt x="130302" y="372211"/>
                </a:lnTo>
                <a:lnTo>
                  <a:pt x="129692" y="369354"/>
                </a:lnTo>
                <a:lnTo>
                  <a:pt x="128917" y="361645"/>
                </a:lnTo>
                <a:lnTo>
                  <a:pt x="128803" y="358787"/>
                </a:lnTo>
                <a:lnTo>
                  <a:pt x="128790" y="343255"/>
                </a:lnTo>
                <a:lnTo>
                  <a:pt x="128968" y="339661"/>
                </a:lnTo>
                <a:lnTo>
                  <a:pt x="134785" y="324535"/>
                </a:lnTo>
                <a:lnTo>
                  <a:pt x="136283" y="324065"/>
                </a:lnTo>
                <a:lnTo>
                  <a:pt x="138671" y="323837"/>
                </a:lnTo>
                <a:lnTo>
                  <a:pt x="145275" y="323837"/>
                </a:lnTo>
                <a:lnTo>
                  <a:pt x="155206" y="359067"/>
                </a:lnTo>
                <a:lnTo>
                  <a:pt x="155206" y="317792"/>
                </a:lnTo>
                <a:lnTo>
                  <a:pt x="154584" y="317474"/>
                </a:lnTo>
                <a:lnTo>
                  <a:pt x="149237" y="316153"/>
                </a:lnTo>
                <a:lnTo>
                  <a:pt x="145923" y="315823"/>
                </a:lnTo>
                <a:lnTo>
                  <a:pt x="137439" y="315823"/>
                </a:lnTo>
                <a:lnTo>
                  <a:pt x="118872" y="359067"/>
                </a:lnTo>
                <a:lnTo>
                  <a:pt x="119354" y="365023"/>
                </a:lnTo>
                <a:lnTo>
                  <a:pt x="137439" y="386689"/>
                </a:lnTo>
                <a:lnTo>
                  <a:pt x="146443" y="386689"/>
                </a:lnTo>
                <a:lnTo>
                  <a:pt x="165125" y="359067"/>
                </a:lnTo>
                <a:lnTo>
                  <a:pt x="165125" y="343255"/>
                </a:lnTo>
                <a:close/>
              </a:path>
              <a:path w="1181734" h="386714">
                <a:moveTo>
                  <a:pt x="178460" y="0"/>
                </a:moveTo>
                <a:lnTo>
                  <a:pt x="170218" y="0"/>
                </a:lnTo>
                <a:lnTo>
                  <a:pt x="170218" y="304342"/>
                </a:lnTo>
                <a:lnTo>
                  <a:pt x="178460" y="304342"/>
                </a:lnTo>
                <a:lnTo>
                  <a:pt x="178460" y="0"/>
                </a:lnTo>
                <a:close/>
              </a:path>
              <a:path w="1181734" h="386714">
                <a:moveTo>
                  <a:pt x="200380" y="0"/>
                </a:moveTo>
                <a:lnTo>
                  <a:pt x="192163" y="0"/>
                </a:lnTo>
                <a:lnTo>
                  <a:pt x="192163" y="304342"/>
                </a:lnTo>
                <a:lnTo>
                  <a:pt x="200380" y="304342"/>
                </a:lnTo>
                <a:lnTo>
                  <a:pt x="200380" y="0"/>
                </a:lnTo>
                <a:close/>
              </a:path>
              <a:path w="1181734" h="386714">
                <a:moveTo>
                  <a:pt x="241922" y="343255"/>
                </a:moveTo>
                <a:lnTo>
                  <a:pt x="234759" y="319798"/>
                </a:lnTo>
                <a:lnTo>
                  <a:pt x="233400" y="318477"/>
                </a:lnTo>
                <a:lnTo>
                  <a:pt x="232003" y="317792"/>
                </a:lnTo>
                <a:lnTo>
                  <a:pt x="232003" y="359067"/>
                </a:lnTo>
                <a:lnTo>
                  <a:pt x="231775" y="363562"/>
                </a:lnTo>
                <a:lnTo>
                  <a:pt x="221754" y="378244"/>
                </a:lnTo>
                <a:lnTo>
                  <a:pt x="214909" y="378244"/>
                </a:lnTo>
                <a:lnTo>
                  <a:pt x="212318" y="377952"/>
                </a:lnTo>
                <a:lnTo>
                  <a:pt x="209550" y="376758"/>
                </a:lnTo>
                <a:lnTo>
                  <a:pt x="208546" y="375666"/>
                </a:lnTo>
                <a:lnTo>
                  <a:pt x="207911" y="374078"/>
                </a:lnTo>
                <a:lnTo>
                  <a:pt x="207098" y="372211"/>
                </a:lnTo>
                <a:lnTo>
                  <a:pt x="205574" y="343255"/>
                </a:lnTo>
                <a:lnTo>
                  <a:pt x="205752" y="339661"/>
                </a:lnTo>
                <a:lnTo>
                  <a:pt x="211582" y="324535"/>
                </a:lnTo>
                <a:lnTo>
                  <a:pt x="213067" y="324065"/>
                </a:lnTo>
                <a:lnTo>
                  <a:pt x="215468" y="323837"/>
                </a:lnTo>
                <a:lnTo>
                  <a:pt x="222072" y="323837"/>
                </a:lnTo>
                <a:lnTo>
                  <a:pt x="232003" y="359067"/>
                </a:lnTo>
                <a:lnTo>
                  <a:pt x="232003" y="317792"/>
                </a:lnTo>
                <a:lnTo>
                  <a:pt x="231368" y="317474"/>
                </a:lnTo>
                <a:lnTo>
                  <a:pt x="226034" y="316153"/>
                </a:lnTo>
                <a:lnTo>
                  <a:pt x="222707" y="315823"/>
                </a:lnTo>
                <a:lnTo>
                  <a:pt x="214223" y="315823"/>
                </a:lnTo>
                <a:lnTo>
                  <a:pt x="195656" y="359067"/>
                </a:lnTo>
                <a:lnTo>
                  <a:pt x="196138" y="365023"/>
                </a:lnTo>
                <a:lnTo>
                  <a:pt x="214223" y="386689"/>
                </a:lnTo>
                <a:lnTo>
                  <a:pt x="223227" y="386689"/>
                </a:lnTo>
                <a:lnTo>
                  <a:pt x="240360" y="370344"/>
                </a:lnTo>
                <a:lnTo>
                  <a:pt x="241376" y="365506"/>
                </a:lnTo>
                <a:lnTo>
                  <a:pt x="241922" y="359067"/>
                </a:lnTo>
                <a:lnTo>
                  <a:pt x="241922" y="343255"/>
                </a:lnTo>
                <a:close/>
              </a:path>
              <a:path w="1181734" h="386714">
                <a:moveTo>
                  <a:pt x="255231" y="0"/>
                </a:moveTo>
                <a:lnTo>
                  <a:pt x="225056" y="0"/>
                </a:lnTo>
                <a:lnTo>
                  <a:pt x="225056" y="304342"/>
                </a:lnTo>
                <a:lnTo>
                  <a:pt x="255231" y="304342"/>
                </a:lnTo>
                <a:lnTo>
                  <a:pt x="255231" y="0"/>
                </a:lnTo>
                <a:close/>
              </a:path>
              <a:path w="1181734" h="386714">
                <a:moveTo>
                  <a:pt x="299110" y="0"/>
                </a:moveTo>
                <a:lnTo>
                  <a:pt x="268947" y="0"/>
                </a:lnTo>
                <a:lnTo>
                  <a:pt x="268947" y="304342"/>
                </a:lnTo>
                <a:lnTo>
                  <a:pt x="299110" y="304342"/>
                </a:lnTo>
                <a:lnTo>
                  <a:pt x="299110" y="0"/>
                </a:lnTo>
                <a:close/>
              </a:path>
              <a:path w="1181734" h="386714">
                <a:moveTo>
                  <a:pt x="315201" y="354901"/>
                </a:moveTo>
                <a:lnTo>
                  <a:pt x="312940" y="349580"/>
                </a:lnTo>
                <a:lnTo>
                  <a:pt x="303987" y="341350"/>
                </a:lnTo>
                <a:lnTo>
                  <a:pt x="298208" y="339305"/>
                </a:lnTo>
                <a:lnTo>
                  <a:pt x="286461" y="339420"/>
                </a:lnTo>
                <a:lnTo>
                  <a:pt x="287210" y="325158"/>
                </a:lnTo>
                <a:lnTo>
                  <a:pt x="313118" y="325158"/>
                </a:lnTo>
                <a:lnTo>
                  <a:pt x="313118" y="316928"/>
                </a:lnTo>
                <a:lnTo>
                  <a:pt x="278676" y="316928"/>
                </a:lnTo>
                <a:lnTo>
                  <a:pt x="276479" y="348513"/>
                </a:lnTo>
                <a:lnTo>
                  <a:pt x="285000" y="347599"/>
                </a:lnTo>
                <a:lnTo>
                  <a:pt x="293408" y="347535"/>
                </a:lnTo>
                <a:lnTo>
                  <a:pt x="297649" y="348716"/>
                </a:lnTo>
                <a:lnTo>
                  <a:pt x="303796" y="353504"/>
                </a:lnTo>
                <a:lnTo>
                  <a:pt x="305333" y="356768"/>
                </a:lnTo>
                <a:lnTo>
                  <a:pt x="305333" y="366331"/>
                </a:lnTo>
                <a:lnTo>
                  <a:pt x="303098" y="370535"/>
                </a:lnTo>
                <a:lnTo>
                  <a:pt x="294220" y="376529"/>
                </a:lnTo>
                <a:lnTo>
                  <a:pt x="287959" y="378028"/>
                </a:lnTo>
                <a:lnTo>
                  <a:pt x="279895" y="378028"/>
                </a:lnTo>
                <a:lnTo>
                  <a:pt x="276263" y="377913"/>
                </a:lnTo>
                <a:lnTo>
                  <a:pt x="276263" y="386473"/>
                </a:lnTo>
                <a:lnTo>
                  <a:pt x="278879" y="386473"/>
                </a:lnTo>
                <a:lnTo>
                  <a:pt x="286931" y="386054"/>
                </a:lnTo>
                <a:lnTo>
                  <a:pt x="315201" y="369227"/>
                </a:lnTo>
                <a:lnTo>
                  <a:pt x="315201" y="354901"/>
                </a:lnTo>
                <a:close/>
              </a:path>
              <a:path w="1181734" h="386714">
                <a:moveTo>
                  <a:pt x="332028" y="0"/>
                </a:moveTo>
                <a:lnTo>
                  <a:pt x="323799" y="0"/>
                </a:lnTo>
                <a:lnTo>
                  <a:pt x="323799" y="304342"/>
                </a:lnTo>
                <a:lnTo>
                  <a:pt x="332028" y="304342"/>
                </a:lnTo>
                <a:lnTo>
                  <a:pt x="332028" y="0"/>
                </a:lnTo>
                <a:close/>
              </a:path>
              <a:path w="1181734" h="386714">
                <a:moveTo>
                  <a:pt x="364934" y="0"/>
                </a:moveTo>
                <a:lnTo>
                  <a:pt x="345744" y="0"/>
                </a:lnTo>
                <a:lnTo>
                  <a:pt x="345744" y="304342"/>
                </a:lnTo>
                <a:lnTo>
                  <a:pt x="364934" y="304342"/>
                </a:lnTo>
                <a:lnTo>
                  <a:pt x="364934" y="0"/>
                </a:lnTo>
                <a:close/>
              </a:path>
              <a:path w="1181734" h="386714">
                <a:moveTo>
                  <a:pt x="381673" y="316941"/>
                </a:moveTo>
                <a:lnTo>
                  <a:pt x="371233" y="316941"/>
                </a:lnTo>
                <a:lnTo>
                  <a:pt x="355028" y="330327"/>
                </a:lnTo>
                <a:lnTo>
                  <a:pt x="355028" y="342493"/>
                </a:lnTo>
                <a:lnTo>
                  <a:pt x="371690" y="327926"/>
                </a:lnTo>
                <a:lnTo>
                  <a:pt x="371690" y="385711"/>
                </a:lnTo>
                <a:lnTo>
                  <a:pt x="381673" y="385711"/>
                </a:lnTo>
                <a:lnTo>
                  <a:pt x="381673" y="316941"/>
                </a:lnTo>
                <a:close/>
              </a:path>
              <a:path w="1181734" h="386714">
                <a:moveTo>
                  <a:pt x="408825" y="0"/>
                </a:moveTo>
                <a:lnTo>
                  <a:pt x="389623" y="0"/>
                </a:lnTo>
                <a:lnTo>
                  <a:pt x="389623" y="304342"/>
                </a:lnTo>
                <a:lnTo>
                  <a:pt x="408825" y="304342"/>
                </a:lnTo>
                <a:lnTo>
                  <a:pt x="408825" y="0"/>
                </a:lnTo>
                <a:close/>
              </a:path>
              <a:path w="1181734" h="386714">
                <a:moveTo>
                  <a:pt x="452691" y="0"/>
                </a:moveTo>
                <a:lnTo>
                  <a:pt x="433489" y="0"/>
                </a:lnTo>
                <a:lnTo>
                  <a:pt x="433489" y="304342"/>
                </a:lnTo>
                <a:lnTo>
                  <a:pt x="452691" y="304342"/>
                </a:lnTo>
                <a:lnTo>
                  <a:pt x="452691" y="0"/>
                </a:lnTo>
                <a:close/>
              </a:path>
              <a:path w="1181734" h="386714">
                <a:moveTo>
                  <a:pt x="458457" y="316941"/>
                </a:moveTo>
                <a:lnTo>
                  <a:pt x="448017" y="316941"/>
                </a:lnTo>
                <a:lnTo>
                  <a:pt x="431800" y="330327"/>
                </a:lnTo>
                <a:lnTo>
                  <a:pt x="431800" y="342493"/>
                </a:lnTo>
                <a:lnTo>
                  <a:pt x="448475" y="327926"/>
                </a:lnTo>
                <a:lnTo>
                  <a:pt x="448475" y="385711"/>
                </a:lnTo>
                <a:lnTo>
                  <a:pt x="458457" y="385711"/>
                </a:lnTo>
                <a:lnTo>
                  <a:pt x="458457" y="316941"/>
                </a:lnTo>
                <a:close/>
              </a:path>
              <a:path w="1181734" h="386714">
                <a:moveTo>
                  <a:pt x="485597" y="0"/>
                </a:moveTo>
                <a:lnTo>
                  <a:pt x="477367" y="0"/>
                </a:lnTo>
                <a:lnTo>
                  <a:pt x="477367" y="304342"/>
                </a:lnTo>
                <a:lnTo>
                  <a:pt x="485597" y="304342"/>
                </a:lnTo>
                <a:lnTo>
                  <a:pt x="485597" y="0"/>
                </a:lnTo>
                <a:close/>
              </a:path>
              <a:path w="1181734" h="386714">
                <a:moveTo>
                  <a:pt x="518502" y="0"/>
                </a:moveTo>
                <a:lnTo>
                  <a:pt x="499300" y="0"/>
                </a:lnTo>
                <a:lnTo>
                  <a:pt x="499300" y="304342"/>
                </a:lnTo>
                <a:lnTo>
                  <a:pt x="518502" y="304342"/>
                </a:lnTo>
                <a:lnTo>
                  <a:pt x="518502" y="0"/>
                </a:lnTo>
                <a:close/>
              </a:path>
              <a:path w="1181734" h="386714">
                <a:moveTo>
                  <a:pt x="549071" y="373913"/>
                </a:moveTo>
                <a:lnTo>
                  <a:pt x="548970" y="363016"/>
                </a:lnTo>
                <a:lnTo>
                  <a:pt x="547966" y="359486"/>
                </a:lnTo>
                <a:lnTo>
                  <a:pt x="545769" y="356311"/>
                </a:lnTo>
                <a:lnTo>
                  <a:pt x="543598" y="353123"/>
                </a:lnTo>
                <a:lnTo>
                  <a:pt x="542518" y="352247"/>
                </a:lnTo>
                <a:lnTo>
                  <a:pt x="539851" y="350100"/>
                </a:lnTo>
                <a:lnTo>
                  <a:pt x="539203" y="349758"/>
                </a:lnTo>
                <a:lnTo>
                  <a:pt x="539203" y="370459"/>
                </a:lnTo>
                <a:lnTo>
                  <a:pt x="538022" y="373202"/>
                </a:lnTo>
                <a:lnTo>
                  <a:pt x="535698" y="375234"/>
                </a:lnTo>
                <a:lnTo>
                  <a:pt x="533349" y="377240"/>
                </a:lnTo>
                <a:lnTo>
                  <a:pt x="530072" y="378244"/>
                </a:lnTo>
                <a:lnTo>
                  <a:pt x="521754" y="378244"/>
                </a:lnTo>
                <a:lnTo>
                  <a:pt x="518502" y="377240"/>
                </a:lnTo>
                <a:lnTo>
                  <a:pt x="516153" y="375234"/>
                </a:lnTo>
                <a:lnTo>
                  <a:pt x="513829" y="373202"/>
                </a:lnTo>
                <a:lnTo>
                  <a:pt x="512648" y="370459"/>
                </a:lnTo>
                <a:lnTo>
                  <a:pt x="512648" y="363893"/>
                </a:lnTo>
                <a:lnTo>
                  <a:pt x="513651" y="361238"/>
                </a:lnTo>
                <a:lnTo>
                  <a:pt x="517702" y="356743"/>
                </a:lnTo>
                <a:lnTo>
                  <a:pt x="521093" y="354495"/>
                </a:lnTo>
                <a:lnTo>
                  <a:pt x="525907" y="352247"/>
                </a:lnTo>
                <a:lnTo>
                  <a:pt x="530733" y="354495"/>
                </a:lnTo>
                <a:lnTo>
                  <a:pt x="534149" y="356743"/>
                </a:lnTo>
                <a:lnTo>
                  <a:pt x="538187" y="361276"/>
                </a:lnTo>
                <a:lnTo>
                  <a:pt x="539191" y="363893"/>
                </a:lnTo>
                <a:lnTo>
                  <a:pt x="539203" y="370459"/>
                </a:lnTo>
                <a:lnTo>
                  <a:pt x="539203" y="349758"/>
                </a:lnTo>
                <a:lnTo>
                  <a:pt x="534670" y="347306"/>
                </a:lnTo>
                <a:lnTo>
                  <a:pt x="538429" y="344957"/>
                </a:lnTo>
                <a:lnTo>
                  <a:pt x="541045" y="342595"/>
                </a:lnTo>
                <a:lnTo>
                  <a:pt x="541223" y="342442"/>
                </a:lnTo>
                <a:lnTo>
                  <a:pt x="544868" y="337096"/>
                </a:lnTo>
                <a:lnTo>
                  <a:pt x="545706" y="334365"/>
                </a:lnTo>
                <a:lnTo>
                  <a:pt x="545769" y="326453"/>
                </a:lnTo>
                <a:lnTo>
                  <a:pt x="544652" y="324167"/>
                </a:lnTo>
                <a:lnTo>
                  <a:pt x="543991" y="322821"/>
                </a:lnTo>
                <a:lnTo>
                  <a:pt x="536790" y="317309"/>
                </a:lnTo>
                <a:lnTo>
                  <a:pt x="536308" y="317182"/>
                </a:lnTo>
                <a:lnTo>
                  <a:pt x="536308" y="329438"/>
                </a:lnTo>
                <a:lnTo>
                  <a:pt x="536244" y="334175"/>
                </a:lnTo>
                <a:lnTo>
                  <a:pt x="535444" y="335902"/>
                </a:lnTo>
                <a:lnTo>
                  <a:pt x="531825" y="339572"/>
                </a:lnTo>
                <a:lnTo>
                  <a:pt x="529196" y="341236"/>
                </a:lnTo>
                <a:lnTo>
                  <a:pt x="525907" y="342595"/>
                </a:lnTo>
                <a:lnTo>
                  <a:pt x="522490" y="341210"/>
                </a:lnTo>
                <a:lnTo>
                  <a:pt x="519963" y="339636"/>
                </a:lnTo>
                <a:lnTo>
                  <a:pt x="516394" y="335953"/>
                </a:lnTo>
                <a:lnTo>
                  <a:pt x="515607" y="334175"/>
                </a:lnTo>
                <a:lnTo>
                  <a:pt x="515505" y="329438"/>
                </a:lnTo>
                <a:lnTo>
                  <a:pt x="516432" y="327609"/>
                </a:lnTo>
                <a:lnTo>
                  <a:pt x="520192" y="324866"/>
                </a:lnTo>
                <a:lnTo>
                  <a:pt x="522719" y="324167"/>
                </a:lnTo>
                <a:lnTo>
                  <a:pt x="529221" y="324167"/>
                </a:lnTo>
                <a:lnTo>
                  <a:pt x="531799" y="324866"/>
                </a:lnTo>
                <a:lnTo>
                  <a:pt x="535432" y="327609"/>
                </a:lnTo>
                <a:lnTo>
                  <a:pt x="536308" y="329438"/>
                </a:lnTo>
                <a:lnTo>
                  <a:pt x="536308" y="317182"/>
                </a:lnTo>
                <a:lnTo>
                  <a:pt x="531977" y="315937"/>
                </a:lnTo>
                <a:lnTo>
                  <a:pt x="519823" y="315937"/>
                </a:lnTo>
                <a:lnTo>
                  <a:pt x="515010" y="317347"/>
                </a:lnTo>
                <a:lnTo>
                  <a:pt x="507860" y="322948"/>
                </a:lnTo>
                <a:lnTo>
                  <a:pt x="506196" y="326453"/>
                </a:lnTo>
                <a:lnTo>
                  <a:pt x="506082" y="334365"/>
                </a:lnTo>
                <a:lnTo>
                  <a:pt x="506984" y="337185"/>
                </a:lnTo>
                <a:lnTo>
                  <a:pt x="510679" y="342468"/>
                </a:lnTo>
                <a:lnTo>
                  <a:pt x="513461" y="344957"/>
                </a:lnTo>
                <a:lnTo>
                  <a:pt x="517169" y="347306"/>
                </a:lnTo>
                <a:lnTo>
                  <a:pt x="512025" y="350126"/>
                </a:lnTo>
                <a:lnTo>
                  <a:pt x="508393" y="353047"/>
                </a:lnTo>
                <a:lnTo>
                  <a:pt x="503897" y="359308"/>
                </a:lnTo>
                <a:lnTo>
                  <a:pt x="502780" y="363016"/>
                </a:lnTo>
                <a:lnTo>
                  <a:pt x="502780" y="373430"/>
                </a:lnTo>
                <a:lnTo>
                  <a:pt x="504786" y="378206"/>
                </a:lnTo>
                <a:lnTo>
                  <a:pt x="512851" y="385000"/>
                </a:lnTo>
                <a:lnTo>
                  <a:pt x="518553" y="386689"/>
                </a:lnTo>
                <a:lnTo>
                  <a:pt x="533273" y="386689"/>
                </a:lnTo>
                <a:lnTo>
                  <a:pt x="538988" y="385064"/>
                </a:lnTo>
                <a:lnTo>
                  <a:pt x="547065" y="378523"/>
                </a:lnTo>
                <a:lnTo>
                  <a:pt x="547179" y="378244"/>
                </a:lnTo>
                <a:lnTo>
                  <a:pt x="549071" y="373913"/>
                </a:lnTo>
                <a:close/>
              </a:path>
              <a:path w="1181734" h="386714">
                <a:moveTo>
                  <a:pt x="562381" y="0"/>
                </a:moveTo>
                <a:lnTo>
                  <a:pt x="532218" y="0"/>
                </a:lnTo>
                <a:lnTo>
                  <a:pt x="532218" y="304342"/>
                </a:lnTo>
                <a:lnTo>
                  <a:pt x="562381" y="304342"/>
                </a:lnTo>
                <a:lnTo>
                  <a:pt x="562381" y="0"/>
                </a:lnTo>
                <a:close/>
              </a:path>
              <a:path w="1181734" h="386714">
                <a:moveTo>
                  <a:pt x="584314" y="0"/>
                </a:moveTo>
                <a:lnTo>
                  <a:pt x="576072" y="0"/>
                </a:lnTo>
                <a:lnTo>
                  <a:pt x="576072" y="370154"/>
                </a:lnTo>
                <a:lnTo>
                  <a:pt x="584314" y="370154"/>
                </a:lnTo>
                <a:lnTo>
                  <a:pt x="584314" y="0"/>
                </a:lnTo>
                <a:close/>
              </a:path>
              <a:path w="1181734" h="386714">
                <a:moveTo>
                  <a:pt x="606259" y="0"/>
                </a:moveTo>
                <a:lnTo>
                  <a:pt x="598017" y="0"/>
                </a:lnTo>
                <a:lnTo>
                  <a:pt x="598017" y="370154"/>
                </a:lnTo>
                <a:lnTo>
                  <a:pt x="606259" y="370154"/>
                </a:lnTo>
                <a:lnTo>
                  <a:pt x="606259" y="0"/>
                </a:lnTo>
                <a:close/>
              </a:path>
              <a:path w="1181734" h="386714">
                <a:moveTo>
                  <a:pt x="650125" y="0"/>
                </a:moveTo>
                <a:lnTo>
                  <a:pt x="619963" y="0"/>
                </a:lnTo>
                <a:lnTo>
                  <a:pt x="619963" y="304342"/>
                </a:lnTo>
                <a:lnTo>
                  <a:pt x="650125" y="304342"/>
                </a:lnTo>
                <a:lnTo>
                  <a:pt x="650125" y="0"/>
                </a:lnTo>
                <a:close/>
              </a:path>
              <a:path w="1181734" h="386714">
                <a:moveTo>
                  <a:pt x="669734" y="343255"/>
                </a:moveTo>
                <a:lnTo>
                  <a:pt x="669124" y="336499"/>
                </a:lnTo>
                <a:lnTo>
                  <a:pt x="666686" y="325767"/>
                </a:lnTo>
                <a:lnTo>
                  <a:pt x="665772" y="323837"/>
                </a:lnTo>
                <a:lnTo>
                  <a:pt x="664921" y="322008"/>
                </a:lnTo>
                <a:lnTo>
                  <a:pt x="662571" y="319798"/>
                </a:lnTo>
                <a:lnTo>
                  <a:pt x="661212" y="318477"/>
                </a:lnTo>
                <a:lnTo>
                  <a:pt x="659815" y="317792"/>
                </a:lnTo>
                <a:lnTo>
                  <a:pt x="659815" y="359067"/>
                </a:lnTo>
                <a:lnTo>
                  <a:pt x="659587" y="363562"/>
                </a:lnTo>
                <a:lnTo>
                  <a:pt x="649566" y="378244"/>
                </a:lnTo>
                <a:lnTo>
                  <a:pt x="642721" y="378244"/>
                </a:lnTo>
                <a:lnTo>
                  <a:pt x="640130" y="377952"/>
                </a:lnTo>
                <a:lnTo>
                  <a:pt x="637374" y="376758"/>
                </a:lnTo>
                <a:lnTo>
                  <a:pt x="636371" y="375666"/>
                </a:lnTo>
                <a:lnTo>
                  <a:pt x="635723" y="374078"/>
                </a:lnTo>
                <a:lnTo>
                  <a:pt x="634911" y="372211"/>
                </a:lnTo>
                <a:lnTo>
                  <a:pt x="633387" y="343255"/>
                </a:lnTo>
                <a:lnTo>
                  <a:pt x="633552" y="339661"/>
                </a:lnTo>
                <a:lnTo>
                  <a:pt x="639394" y="324535"/>
                </a:lnTo>
                <a:lnTo>
                  <a:pt x="640892" y="324065"/>
                </a:lnTo>
                <a:lnTo>
                  <a:pt x="643280" y="323837"/>
                </a:lnTo>
                <a:lnTo>
                  <a:pt x="649884" y="323837"/>
                </a:lnTo>
                <a:lnTo>
                  <a:pt x="659815" y="359067"/>
                </a:lnTo>
                <a:lnTo>
                  <a:pt x="659815" y="317792"/>
                </a:lnTo>
                <a:lnTo>
                  <a:pt x="659180" y="317474"/>
                </a:lnTo>
                <a:lnTo>
                  <a:pt x="653846" y="316153"/>
                </a:lnTo>
                <a:lnTo>
                  <a:pt x="650519" y="315823"/>
                </a:lnTo>
                <a:lnTo>
                  <a:pt x="642035" y="315823"/>
                </a:lnTo>
                <a:lnTo>
                  <a:pt x="623468" y="359067"/>
                </a:lnTo>
                <a:lnTo>
                  <a:pt x="623963" y="365023"/>
                </a:lnTo>
                <a:lnTo>
                  <a:pt x="642035" y="386689"/>
                </a:lnTo>
                <a:lnTo>
                  <a:pt x="651040" y="386689"/>
                </a:lnTo>
                <a:lnTo>
                  <a:pt x="665949" y="378244"/>
                </a:lnTo>
                <a:lnTo>
                  <a:pt x="667156" y="375323"/>
                </a:lnTo>
                <a:lnTo>
                  <a:pt x="668172" y="370344"/>
                </a:lnTo>
                <a:lnTo>
                  <a:pt x="669201" y="365506"/>
                </a:lnTo>
                <a:lnTo>
                  <a:pt x="669734" y="359067"/>
                </a:lnTo>
                <a:lnTo>
                  <a:pt x="669734" y="343255"/>
                </a:lnTo>
                <a:close/>
              </a:path>
              <a:path w="1181734" h="386714">
                <a:moveTo>
                  <a:pt x="683056" y="0"/>
                </a:moveTo>
                <a:lnTo>
                  <a:pt x="674827" y="0"/>
                </a:lnTo>
                <a:lnTo>
                  <a:pt x="674827" y="304342"/>
                </a:lnTo>
                <a:lnTo>
                  <a:pt x="683056" y="304342"/>
                </a:lnTo>
                <a:lnTo>
                  <a:pt x="683056" y="0"/>
                </a:lnTo>
                <a:close/>
              </a:path>
              <a:path w="1181734" h="386714">
                <a:moveTo>
                  <a:pt x="726935" y="0"/>
                </a:moveTo>
                <a:lnTo>
                  <a:pt x="696772" y="0"/>
                </a:lnTo>
                <a:lnTo>
                  <a:pt x="696772" y="304342"/>
                </a:lnTo>
                <a:lnTo>
                  <a:pt x="726935" y="304342"/>
                </a:lnTo>
                <a:lnTo>
                  <a:pt x="726935" y="0"/>
                </a:lnTo>
                <a:close/>
              </a:path>
              <a:path w="1181734" h="386714">
                <a:moveTo>
                  <a:pt x="746518" y="343255"/>
                </a:moveTo>
                <a:lnTo>
                  <a:pt x="745921" y="336499"/>
                </a:lnTo>
                <a:lnTo>
                  <a:pt x="743470" y="325767"/>
                </a:lnTo>
                <a:lnTo>
                  <a:pt x="742569" y="323837"/>
                </a:lnTo>
                <a:lnTo>
                  <a:pt x="741718" y="322008"/>
                </a:lnTo>
                <a:lnTo>
                  <a:pt x="739355" y="319798"/>
                </a:lnTo>
                <a:lnTo>
                  <a:pt x="737997" y="318477"/>
                </a:lnTo>
                <a:lnTo>
                  <a:pt x="736600" y="317792"/>
                </a:lnTo>
                <a:lnTo>
                  <a:pt x="736600" y="359067"/>
                </a:lnTo>
                <a:lnTo>
                  <a:pt x="736371" y="363562"/>
                </a:lnTo>
                <a:lnTo>
                  <a:pt x="735266" y="371665"/>
                </a:lnTo>
                <a:lnTo>
                  <a:pt x="734415" y="374396"/>
                </a:lnTo>
                <a:lnTo>
                  <a:pt x="733259" y="375831"/>
                </a:lnTo>
                <a:lnTo>
                  <a:pt x="732599" y="376694"/>
                </a:lnTo>
                <a:lnTo>
                  <a:pt x="731520" y="377317"/>
                </a:lnTo>
                <a:lnTo>
                  <a:pt x="728586" y="378053"/>
                </a:lnTo>
                <a:lnTo>
                  <a:pt x="726351" y="378244"/>
                </a:lnTo>
                <a:lnTo>
                  <a:pt x="719518" y="378244"/>
                </a:lnTo>
                <a:lnTo>
                  <a:pt x="716927" y="377952"/>
                </a:lnTo>
                <a:lnTo>
                  <a:pt x="714159" y="376758"/>
                </a:lnTo>
                <a:lnTo>
                  <a:pt x="713155" y="375666"/>
                </a:lnTo>
                <a:lnTo>
                  <a:pt x="712508" y="374078"/>
                </a:lnTo>
                <a:lnTo>
                  <a:pt x="711695" y="372211"/>
                </a:lnTo>
                <a:lnTo>
                  <a:pt x="711085" y="369354"/>
                </a:lnTo>
                <a:lnTo>
                  <a:pt x="710311" y="361645"/>
                </a:lnTo>
                <a:lnTo>
                  <a:pt x="710184" y="358787"/>
                </a:lnTo>
                <a:lnTo>
                  <a:pt x="710184" y="343255"/>
                </a:lnTo>
                <a:lnTo>
                  <a:pt x="716178" y="324535"/>
                </a:lnTo>
                <a:lnTo>
                  <a:pt x="717677" y="324065"/>
                </a:lnTo>
                <a:lnTo>
                  <a:pt x="720064" y="323837"/>
                </a:lnTo>
                <a:lnTo>
                  <a:pt x="726668" y="323837"/>
                </a:lnTo>
                <a:lnTo>
                  <a:pt x="736600" y="359067"/>
                </a:lnTo>
                <a:lnTo>
                  <a:pt x="736600" y="317792"/>
                </a:lnTo>
                <a:lnTo>
                  <a:pt x="735977" y="317474"/>
                </a:lnTo>
                <a:lnTo>
                  <a:pt x="730631" y="316153"/>
                </a:lnTo>
                <a:lnTo>
                  <a:pt x="727316" y="315823"/>
                </a:lnTo>
                <a:lnTo>
                  <a:pt x="718832" y="315823"/>
                </a:lnTo>
                <a:lnTo>
                  <a:pt x="700252" y="359067"/>
                </a:lnTo>
                <a:lnTo>
                  <a:pt x="700747" y="365023"/>
                </a:lnTo>
                <a:lnTo>
                  <a:pt x="718832" y="386689"/>
                </a:lnTo>
                <a:lnTo>
                  <a:pt x="727849" y="386689"/>
                </a:lnTo>
                <a:lnTo>
                  <a:pt x="742734" y="378244"/>
                </a:lnTo>
                <a:lnTo>
                  <a:pt x="743940" y="375323"/>
                </a:lnTo>
                <a:lnTo>
                  <a:pt x="746010" y="365391"/>
                </a:lnTo>
                <a:lnTo>
                  <a:pt x="746518" y="359067"/>
                </a:lnTo>
                <a:lnTo>
                  <a:pt x="746518" y="343255"/>
                </a:lnTo>
                <a:close/>
              </a:path>
              <a:path w="1181734" h="386714">
                <a:moveTo>
                  <a:pt x="759828" y="0"/>
                </a:moveTo>
                <a:lnTo>
                  <a:pt x="751611" y="0"/>
                </a:lnTo>
                <a:lnTo>
                  <a:pt x="751611" y="304342"/>
                </a:lnTo>
                <a:lnTo>
                  <a:pt x="759828" y="304342"/>
                </a:lnTo>
                <a:lnTo>
                  <a:pt x="759828" y="0"/>
                </a:lnTo>
                <a:close/>
              </a:path>
              <a:path w="1181734" h="386714">
                <a:moveTo>
                  <a:pt x="781786" y="0"/>
                </a:moveTo>
                <a:lnTo>
                  <a:pt x="773544" y="0"/>
                </a:lnTo>
                <a:lnTo>
                  <a:pt x="773544" y="304342"/>
                </a:lnTo>
                <a:lnTo>
                  <a:pt x="781786" y="304342"/>
                </a:lnTo>
                <a:lnTo>
                  <a:pt x="781786" y="0"/>
                </a:lnTo>
                <a:close/>
              </a:path>
              <a:path w="1181734" h="386714">
                <a:moveTo>
                  <a:pt x="821550" y="358305"/>
                </a:moveTo>
                <a:lnTo>
                  <a:pt x="819772" y="353479"/>
                </a:lnTo>
                <a:lnTo>
                  <a:pt x="812571" y="346214"/>
                </a:lnTo>
                <a:lnTo>
                  <a:pt x="807669" y="344284"/>
                </a:lnTo>
                <a:lnTo>
                  <a:pt x="801370" y="344030"/>
                </a:lnTo>
                <a:lnTo>
                  <a:pt x="819035" y="326364"/>
                </a:lnTo>
                <a:lnTo>
                  <a:pt x="819035" y="316928"/>
                </a:lnTo>
                <a:lnTo>
                  <a:pt x="777786" y="316928"/>
                </a:lnTo>
                <a:lnTo>
                  <a:pt x="777786" y="325272"/>
                </a:lnTo>
                <a:lnTo>
                  <a:pt x="807059" y="325272"/>
                </a:lnTo>
                <a:lnTo>
                  <a:pt x="788593" y="344131"/>
                </a:lnTo>
                <a:lnTo>
                  <a:pt x="788657" y="351053"/>
                </a:lnTo>
                <a:lnTo>
                  <a:pt x="798791" y="350824"/>
                </a:lnTo>
                <a:lnTo>
                  <a:pt x="803681" y="351866"/>
                </a:lnTo>
                <a:lnTo>
                  <a:pt x="809904" y="356057"/>
                </a:lnTo>
                <a:lnTo>
                  <a:pt x="811453" y="359308"/>
                </a:lnTo>
                <a:lnTo>
                  <a:pt x="811453" y="368046"/>
                </a:lnTo>
                <a:lnTo>
                  <a:pt x="810006" y="371538"/>
                </a:lnTo>
                <a:lnTo>
                  <a:pt x="804189" y="376821"/>
                </a:lnTo>
                <a:lnTo>
                  <a:pt x="800328" y="378142"/>
                </a:lnTo>
                <a:lnTo>
                  <a:pt x="792581" y="378142"/>
                </a:lnTo>
                <a:lnTo>
                  <a:pt x="789647" y="377748"/>
                </a:lnTo>
                <a:lnTo>
                  <a:pt x="783805" y="376174"/>
                </a:lnTo>
                <a:lnTo>
                  <a:pt x="780821" y="374954"/>
                </a:lnTo>
                <a:lnTo>
                  <a:pt x="777786" y="373316"/>
                </a:lnTo>
                <a:lnTo>
                  <a:pt x="777786" y="383209"/>
                </a:lnTo>
                <a:lnTo>
                  <a:pt x="780897" y="384378"/>
                </a:lnTo>
                <a:lnTo>
                  <a:pt x="783869" y="385254"/>
                </a:lnTo>
                <a:lnTo>
                  <a:pt x="789597" y="386410"/>
                </a:lnTo>
                <a:lnTo>
                  <a:pt x="792302" y="386702"/>
                </a:lnTo>
                <a:lnTo>
                  <a:pt x="803122" y="386702"/>
                </a:lnTo>
                <a:lnTo>
                  <a:pt x="809637" y="384708"/>
                </a:lnTo>
                <a:lnTo>
                  <a:pt x="819175" y="376694"/>
                </a:lnTo>
                <a:lnTo>
                  <a:pt x="821550" y="371246"/>
                </a:lnTo>
                <a:lnTo>
                  <a:pt x="821550" y="358305"/>
                </a:lnTo>
                <a:close/>
              </a:path>
              <a:path w="1181734" h="386714">
                <a:moveTo>
                  <a:pt x="836625" y="0"/>
                </a:moveTo>
                <a:lnTo>
                  <a:pt x="828395" y="0"/>
                </a:lnTo>
                <a:lnTo>
                  <a:pt x="828395" y="304342"/>
                </a:lnTo>
                <a:lnTo>
                  <a:pt x="836625" y="304342"/>
                </a:lnTo>
                <a:lnTo>
                  <a:pt x="836625" y="0"/>
                </a:lnTo>
                <a:close/>
              </a:path>
              <a:path w="1181734" h="386714">
                <a:moveTo>
                  <a:pt x="869530" y="0"/>
                </a:moveTo>
                <a:lnTo>
                  <a:pt x="850328" y="0"/>
                </a:lnTo>
                <a:lnTo>
                  <a:pt x="850328" y="304342"/>
                </a:lnTo>
                <a:lnTo>
                  <a:pt x="869530" y="304342"/>
                </a:lnTo>
                <a:lnTo>
                  <a:pt x="869530" y="0"/>
                </a:lnTo>
                <a:close/>
              </a:path>
              <a:path w="1181734" h="386714">
                <a:moveTo>
                  <a:pt x="886282" y="316941"/>
                </a:moveTo>
                <a:lnTo>
                  <a:pt x="875842" y="316941"/>
                </a:lnTo>
                <a:lnTo>
                  <a:pt x="859612" y="330327"/>
                </a:lnTo>
                <a:lnTo>
                  <a:pt x="859612" y="342493"/>
                </a:lnTo>
                <a:lnTo>
                  <a:pt x="876300" y="327926"/>
                </a:lnTo>
                <a:lnTo>
                  <a:pt x="876300" y="385711"/>
                </a:lnTo>
                <a:lnTo>
                  <a:pt x="886282" y="385711"/>
                </a:lnTo>
                <a:lnTo>
                  <a:pt x="886282" y="316941"/>
                </a:lnTo>
                <a:close/>
              </a:path>
              <a:path w="1181734" h="386714">
                <a:moveTo>
                  <a:pt x="913409" y="0"/>
                </a:moveTo>
                <a:lnTo>
                  <a:pt x="894207" y="0"/>
                </a:lnTo>
                <a:lnTo>
                  <a:pt x="894207" y="304342"/>
                </a:lnTo>
                <a:lnTo>
                  <a:pt x="913409" y="304342"/>
                </a:lnTo>
                <a:lnTo>
                  <a:pt x="913409" y="0"/>
                </a:lnTo>
                <a:close/>
              </a:path>
              <a:path w="1181734" h="386714">
                <a:moveTo>
                  <a:pt x="935342" y="0"/>
                </a:moveTo>
                <a:lnTo>
                  <a:pt x="927125" y="0"/>
                </a:lnTo>
                <a:lnTo>
                  <a:pt x="927125" y="304342"/>
                </a:lnTo>
                <a:lnTo>
                  <a:pt x="935342" y="304342"/>
                </a:lnTo>
                <a:lnTo>
                  <a:pt x="935342" y="0"/>
                </a:lnTo>
                <a:close/>
              </a:path>
              <a:path w="1181734" h="386714">
                <a:moveTo>
                  <a:pt x="957287" y="0"/>
                </a:moveTo>
                <a:lnTo>
                  <a:pt x="949058" y="0"/>
                </a:lnTo>
                <a:lnTo>
                  <a:pt x="949058" y="304342"/>
                </a:lnTo>
                <a:lnTo>
                  <a:pt x="957287" y="304342"/>
                </a:lnTo>
                <a:lnTo>
                  <a:pt x="957287" y="0"/>
                </a:lnTo>
                <a:close/>
              </a:path>
              <a:path w="1181734" h="386714">
                <a:moveTo>
                  <a:pt x="976884" y="357174"/>
                </a:moveTo>
                <a:lnTo>
                  <a:pt x="974864" y="351980"/>
                </a:lnTo>
                <a:lnTo>
                  <a:pt x="972870" y="349948"/>
                </a:lnTo>
                <a:lnTo>
                  <a:pt x="967003" y="343941"/>
                </a:lnTo>
                <a:lnTo>
                  <a:pt x="967003" y="359371"/>
                </a:lnTo>
                <a:lnTo>
                  <a:pt x="966965" y="368147"/>
                </a:lnTo>
                <a:lnTo>
                  <a:pt x="965860" y="371538"/>
                </a:lnTo>
                <a:lnTo>
                  <a:pt x="963561" y="374103"/>
                </a:lnTo>
                <a:lnTo>
                  <a:pt x="961250" y="376643"/>
                </a:lnTo>
                <a:lnTo>
                  <a:pt x="958049" y="377926"/>
                </a:lnTo>
                <a:lnTo>
                  <a:pt x="949833" y="377926"/>
                </a:lnTo>
                <a:lnTo>
                  <a:pt x="946531" y="376643"/>
                </a:lnTo>
                <a:lnTo>
                  <a:pt x="941666" y="371538"/>
                </a:lnTo>
                <a:lnTo>
                  <a:pt x="940473" y="368147"/>
                </a:lnTo>
                <a:lnTo>
                  <a:pt x="940562" y="359371"/>
                </a:lnTo>
                <a:lnTo>
                  <a:pt x="941666" y="356273"/>
                </a:lnTo>
                <a:lnTo>
                  <a:pt x="944067" y="353758"/>
                </a:lnTo>
                <a:lnTo>
                  <a:pt x="946454" y="351218"/>
                </a:lnTo>
                <a:lnTo>
                  <a:pt x="949680" y="349948"/>
                </a:lnTo>
                <a:lnTo>
                  <a:pt x="957846" y="349948"/>
                </a:lnTo>
                <a:lnTo>
                  <a:pt x="961110" y="351180"/>
                </a:lnTo>
                <a:lnTo>
                  <a:pt x="965822" y="356057"/>
                </a:lnTo>
                <a:lnTo>
                  <a:pt x="967003" y="359371"/>
                </a:lnTo>
                <a:lnTo>
                  <a:pt x="967003" y="343941"/>
                </a:lnTo>
                <a:lnTo>
                  <a:pt x="966762" y="343687"/>
                </a:lnTo>
                <a:lnTo>
                  <a:pt x="965606" y="343217"/>
                </a:lnTo>
                <a:lnTo>
                  <a:pt x="961669" y="341617"/>
                </a:lnTo>
                <a:lnTo>
                  <a:pt x="954100" y="341617"/>
                </a:lnTo>
                <a:lnTo>
                  <a:pt x="952652" y="341744"/>
                </a:lnTo>
                <a:lnTo>
                  <a:pt x="949807" y="342290"/>
                </a:lnTo>
                <a:lnTo>
                  <a:pt x="948423" y="342696"/>
                </a:lnTo>
                <a:lnTo>
                  <a:pt x="947064" y="343217"/>
                </a:lnTo>
                <a:lnTo>
                  <a:pt x="950963" y="337693"/>
                </a:lnTo>
                <a:lnTo>
                  <a:pt x="954811" y="332765"/>
                </a:lnTo>
                <a:lnTo>
                  <a:pt x="962456" y="324116"/>
                </a:lnTo>
                <a:lnTo>
                  <a:pt x="966495" y="320090"/>
                </a:lnTo>
                <a:lnTo>
                  <a:pt x="970737" y="316382"/>
                </a:lnTo>
                <a:lnTo>
                  <a:pt x="958215" y="316382"/>
                </a:lnTo>
                <a:lnTo>
                  <a:pt x="932827" y="348399"/>
                </a:lnTo>
                <a:lnTo>
                  <a:pt x="930592" y="355587"/>
                </a:lnTo>
                <a:lnTo>
                  <a:pt x="930592" y="369747"/>
                </a:lnTo>
                <a:lnTo>
                  <a:pt x="932713" y="375589"/>
                </a:lnTo>
                <a:lnTo>
                  <a:pt x="941209" y="384302"/>
                </a:lnTo>
                <a:lnTo>
                  <a:pt x="946873" y="386473"/>
                </a:lnTo>
                <a:lnTo>
                  <a:pt x="960755" y="386473"/>
                </a:lnTo>
                <a:lnTo>
                  <a:pt x="966266" y="384340"/>
                </a:lnTo>
                <a:lnTo>
                  <a:pt x="972654" y="377926"/>
                </a:lnTo>
                <a:lnTo>
                  <a:pt x="974763" y="375793"/>
                </a:lnTo>
                <a:lnTo>
                  <a:pt x="976884" y="370268"/>
                </a:lnTo>
                <a:lnTo>
                  <a:pt x="976884" y="357174"/>
                </a:lnTo>
                <a:close/>
              </a:path>
              <a:path w="1181734" h="386714">
                <a:moveTo>
                  <a:pt x="1034059" y="0"/>
                </a:moveTo>
                <a:lnTo>
                  <a:pt x="1003896" y="0"/>
                </a:lnTo>
                <a:lnTo>
                  <a:pt x="1003896" y="304342"/>
                </a:lnTo>
                <a:lnTo>
                  <a:pt x="1034059" y="304342"/>
                </a:lnTo>
                <a:lnTo>
                  <a:pt x="1034059" y="0"/>
                </a:lnTo>
                <a:close/>
              </a:path>
              <a:path w="1181734" h="386714">
                <a:moveTo>
                  <a:pt x="1053782" y="332155"/>
                </a:moveTo>
                <a:lnTo>
                  <a:pt x="1051699" y="326390"/>
                </a:lnTo>
                <a:lnTo>
                  <a:pt x="1049286" y="323951"/>
                </a:lnTo>
                <a:lnTo>
                  <a:pt x="1043901" y="318516"/>
                </a:lnTo>
                <a:lnTo>
                  <a:pt x="1043901" y="333692"/>
                </a:lnTo>
                <a:lnTo>
                  <a:pt x="1043774" y="342480"/>
                </a:lnTo>
                <a:lnTo>
                  <a:pt x="1042695" y="345541"/>
                </a:lnTo>
                <a:lnTo>
                  <a:pt x="1037869" y="350647"/>
                </a:lnTo>
                <a:lnTo>
                  <a:pt x="1034656" y="351917"/>
                </a:lnTo>
                <a:lnTo>
                  <a:pt x="1026541" y="351917"/>
                </a:lnTo>
                <a:lnTo>
                  <a:pt x="1023302" y="350697"/>
                </a:lnTo>
                <a:lnTo>
                  <a:pt x="1018552" y="345795"/>
                </a:lnTo>
                <a:lnTo>
                  <a:pt x="1017358" y="342480"/>
                </a:lnTo>
                <a:lnTo>
                  <a:pt x="1017384" y="333692"/>
                </a:lnTo>
                <a:lnTo>
                  <a:pt x="1018527" y="330238"/>
                </a:lnTo>
                <a:lnTo>
                  <a:pt x="1023175" y="325208"/>
                </a:lnTo>
                <a:lnTo>
                  <a:pt x="1026426" y="323951"/>
                </a:lnTo>
                <a:lnTo>
                  <a:pt x="1034605" y="323951"/>
                </a:lnTo>
                <a:lnTo>
                  <a:pt x="1037831" y="325234"/>
                </a:lnTo>
                <a:lnTo>
                  <a:pt x="1042695" y="330327"/>
                </a:lnTo>
                <a:lnTo>
                  <a:pt x="1043901" y="333692"/>
                </a:lnTo>
                <a:lnTo>
                  <a:pt x="1043901" y="318516"/>
                </a:lnTo>
                <a:lnTo>
                  <a:pt x="1043343" y="317944"/>
                </a:lnTo>
                <a:lnTo>
                  <a:pt x="1037640" y="315823"/>
                </a:lnTo>
                <a:lnTo>
                  <a:pt x="1023467" y="315823"/>
                </a:lnTo>
                <a:lnTo>
                  <a:pt x="1017930" y="317893"/>
                </a:lnTo>
                <a:lnTo>
                  <a:pt x="1009573" y="326136"/>
                </a:lnTo>
                <a:lnTo>
                  <a:pt x="1007491" y="331609"/>
                </a:lnTo>
                <a:lnTo>
                  <a:pt x="1007491" y="344855"/>
                </a:lnTo>
                <a:lnTo>
                  <a:pt x="1009497" y="350113"/>
                </a:lnTo>
                <a:lnTo>
                  <a:pt x="1017587" y="358317"/>
                </a:lnTo>
                <a:lnTo>
                  <a:pt x="1022692" y="360362"/>
                </a:lnTo>
                <a:lnTo>
                  <a:pt x="1030389" y="360362"/>
                </a:lnTo>
                <a:lnTo>
                  <a:pt x="1031836" y="360222"/>
                </a:lnTo>
                <a:lnTo>
                  <a:pt x="1034630" y="359664"/>
                </a:lnTo>
                <a:lnTo>
                  <a:pt x="1035989" y="359206"/>
                </a:lnTo>
                <a:lnTo>
                  <a:pt x="1037297" y="358609"/>
                </a:lnTo>
                <a:lnTo>
                  <a:pt x="1034529" y="362635"/>
                </a:lnTo>
                <a:lnTo>
                  <a:pt x="1031201" y="366877"/>
                </a:lnTo>
                <a:lnTo>
                  <a:pt x="1027315" y="371309"/>
                </a:lnTo>
                <a:lnTo>
                  <a:pt x="1023442" y="375780"/>
                </a:lnTo>
                <a:lnTo>
                  <a:pt x="1018908" y="380568"/>
                </a:lnTo>
                <a:lnTo>
                  <a:pt x="1013739" y="385711"/>
                </a:lnTo>
                <a:lnTo>
                  <a:pt x="1026795" y="385711"/>
                </a:lnTo>
                <a:lnTo>
                  <a:pt x="1051636" y="352742"/>
                </a:lnTo>
                <a:lnTo>
                  <a:pt x="1051890" y="351917"/>
                </a:lnTo>
                <a:lnTo>
                  <a:pt x="1053782" y="345871"/>
                </a:lnTo>
                <a:lnTo>
                  <a:pt x="1053782" y="332155"/>
                </a:lnTo>
                <a:close/>
              </a:path>
              <a:path w="1181734" h="386714">
                <a:moveTo>
                  <a:pt x="1056017" y="0"/>
                </a:moveTo>
                <a:lnTo>
                  <a:pt x="1047788" y="0"/>
                </a:lnTo>
                <a:lnTo>
                  <a:pt x="1047788" y="304342"/>
                </a:lnTo>
                <a:lnTo>
                  <a:pt x="1056017" y="304342"/>
                </a:lnTo>
                <a:lnTo>
                  <a:pt x="1056017" y="0"/>
                </a:lnTo>
                <a:close/>
              </a:path>
              <a:path w="1181734" h="386714">
                <a:moveTo>
                  <a:pt x="1088936" y="0"/>
                </a:moveTo>
                <a:lnTo>
                  <a:pt x="1080693" y="0"/>
                </a:lnTo>
                <a:lnTo>
                  <a:pt x="1080693" y="370154"/>
                </a:lnTo>
                <a:lnTo>
                  <a:pt x="1088936" y="370154"/>
                </a:lnTo>
                <a:lnTo>
                  <a:pt x="1088936" y="0"/>
                </a:lnTo>
                <a:close/>
              </a:path>
              <a:path w="1181734" h="386714">
                <a:moveTo>
                  <a:pt x="1110869" y="0"/>
                </a:moveTo>
                <a:lnTo>
                  <a:pt x="1102639" y="0"/>
                </a:lnTo>
                <a:lnTo>
                  <a:pt x="1102639" y="370154"/>
                </a:lnTo>
                <a:lnTo>
                  <a:pt x="1110869" y="370154"/>
                </a:lnTo>
                <a:lnTo>
                  <a:pt x="1110869" y="0"/>
                </a:lnTo>
                <a:close/>
              </a:path>
              <a:path w="1181734" h="386714">
                <a:moveTo>
                  <a:pt x="1181620" y="349275"/>
                </a:moveTo>
                <a:lnTo>
                  <a:pt x="1135976" y="318681"/>
                </a:lnTo>
                <a:lnTo>
                  <a:pt x="1135976" y="330098"/>
                </a:lnTo>
                <a:lnTo>
                  <a:pt x="1168323" y="350824"/>
                </a:lnTo>
                <a:lnTo>
                  <a:pt x="1135976" y="371563"/>
                </a:lnTo>
                <a:lnTo>
                  <a:pt x="1135976" y="383070"/>
                </a:lnTo>
                <a:lnTo>
                  <a:pt x="1181620" y="352437"/>
                </a:lnTo>
                <a:lnTo>
                  <a:pt x="1181620" y="34927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5" name="object 6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6191122" y="4040390"/>
            <a:ext cx="632828" cy="1082865"/>
          </a:xfrm>
          <a:prstGeom prst="rect">
            <a:avLst/>
          </a:prstGeom>
        </p:spPr>
      </p:pic>
      <p:sp>
        <p:nvSpPr>
          <p:cNvPr id="66" name="object 66"/>
          <p:cNvSpPr/>
          <p:nvPr/>
        </p:nvSpPr>
        <p:spPr>
          <a:xfrm>
            <a:off x="192054" y="8422606"/>
            <a:ext cx="1738630" cy="1901825"/>
          </a:xfrm>
          <a:custGeom>
            <a:avLst/>
            <a:gdLst/>
            <a:ahLst/>
            <a:cxnLst/>
            <a:rect l="l" t="t" r="r" b="b"/>
            <a:pathLst>
              <a:path w="1738630" h="19018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29384"/>
                </a:lnTo>
                <a:lnTo>
                  <a:pt x="1124" y="1871007"/>
                </a:lnTo>
                <a:lnTo>
                  <a:pt x="8999" y="1892380"/>
                </a:lnTo>
                <a:lnTo>
                  <a:pt x="30373" y="1900255"/>
                </a:lnTo>
                <a:lnTo>
                  <a:pt x="71996" y="1901380"/>
                </a:lnTo>
                <a:lnTo>
                  <a:pt x="1666595" y="1901380"/>
                </a:lnTo>
                <a:lnTo>
                  <a:pt x="1708218" y="1900255"/>
                </a:lnTo>
                <a:lnTo>
                  <a:pt x="1729592" y="1892380"/>
                </a:lnTo>
                <a:lnTo>
                  <a:pt x="1737466" y="1871007"/>
                </a:lnTo>
                <a:lnTo>
                  <a:pt x="1738591" y="182938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7" name="object 67"/>
          <p:cNvGraphicFramePr>
            <a:graphicFrameLocks noGrp="1"/>
          </p:cNvGraphicFramePr>
          <p:nvPr/>
        </p:nvGraphicFramePr>
        <p:xfrm>
          <a:off x="308311" y="958731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3002108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16005118003944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8" name="object 68"/>
          <p:cNvSpPr txBox="1"/>
          <p:nvPr/>
        </p:nvSpPr>
        <p:spPr>
          <a:xfrm>
            <a:off x="533610" y="8474112"/>
            <a:ext cx="1044575" cy="411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62230">
              <a:lnSpc>
                <a:spcPct val="126499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CURRIED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MINCE  </a:t>
            </a:r>
            <a:r>
              <a:rPr sz="1000" b="1" spc="-45" dirty="0">
                <a:latin typeface="Trebuchet MS"/>
                <a:cs typeface="Trebuchet MS"/>
              </a:rPr>
              <a:t>WITH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VEGE</a:t>
            </a:r>
            <a:r>
              <a:rPr sz="1000" b="1" spc="-105" dirty="0">
                <a:latin typeface="Trebuchet MS"/>
                <a:cs typeface="Trebuchet MS"/>
              </a:rPr>
              <a:t>T</a:t>
            </a:r>
            <a:r>
              <a:rPr sz="1000" b="1" spc="-25" dirty="0">
                <a:latin typeface="Trebuchet MS"/>
                <a:cs typeface="Trebuchet MS"/>
              </a:rPr>
              <a:t>ABLES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9" name="object 6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741756" y="7260209"/>
            <a:ext cx="632853" cy="1082865"/>
          </a:xfrm>
          <a:prstGeom prst="rect">
            <a:avLst/>
          </a:prstGeom>
        </p:spPr>
      </p:pic>
      <p:grpSp>
        <p:nvGrpSpPr>
          <p:cNvPr id="70" name="object 70"/>
          <p:cNvGrpSpPr/>
          <p:nvPr/>
        </p:nvGrpSpPr>
        <p:grpSpPr>
          <a:xfrm>
            <a:off x="382612" y="9028925"/>
            <a:ext cx="1351280" cy="407670"/>
            <a:chOff x="382612" y="9028925"/>
            <a:chExt cx="1351280" cy="407670"/>
          </a:xfrm>
        </p:grpSpPr>
        <p:sp>
          <p:nvSpPr>
            <p:cNvPr id="71" name="object 71"/>
            <p:cNvSpPr/>
            <p:nvPr/>
          </p:nvSpPr>
          <p:spPr>
            <a:xfrm>
              <a:off x="382612" y="9028925"/>
              <a:ext cx="1351280" cy="407670"/>
            </a:xfrm>
            <a:custGeom>
              <a:avLst/>
              <a:gdLst/>
              <a:ahLst/>
              <a:cxnLst/>
              <a:rect l="l" t="t" r="r" b="b"/>
              <a:pathLst>
                <a:path w="1351280" h="407670">
                  <a:moveTo>
                    <a:pt x="1351140" y="0"/>
                  </a:moveTo>
                  <a:lnTo>
                    <a:pt x="0" y="0"/>
                  </a:lnTo>
                  <a:lnTo>
                    <a:pt x="0" y="407212"/>
                  </a:lnTo>
                  <a:lnTo>
                    <a:pt x="1351140" y="407212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399567" y="9028925"/>
              <a:ext cx="1313180" cy="386715"/>
            </a:xfrm>
            <a:custGeom>
              <a:avLst/>
              <a:gdLst/>
              <a:ahLst/>
              <a:cxnLst/>
              <a:rect l="l" t="t" r="r" b="b"/>
              <a:pathLst>
                <a:path w="1313180" h="386715">
                  <a:moveTo>
                    <a:pt x="51676" y="353377"/>
                  </a:moveTo>
                  <a:lnTo>
                    <a:pt x="49403" y="347573"/>
                  </a:lnTo>
                  <a:lnTo>
                    <a:pt x="47193" y="345313"/>
                  </a:lnTo>
                  <a:lnTo>
                    <a:pt x="40652" y="338620"/>
                  </a:lnTo>
                  <a:lnTo>
                    <a:pt x="40652" y="355828"/>
                  </a:lnTo>
                  <a:lnTo>
                    <a:pt x="40614" y="365620"/>
                  </a:lnTo>
                  <a:lnTo>
                    <a:pt x="39357" y="369417"/>
                  </a:lnTo>
                  <a:lnTo>
                    <a:pt x="34226" y="375107"/>
                  </a:lnTo>
                  <a:lnTo>
                    <a:pt x="30645" y="376542"/>
                  </a:lnTo>
                  <a:lnTo>
                    <a:pt x="21463" y="376542"/>
                  </a:lnTo>
                  <a:lnTo>
                    <a:pt x="17792" y="375107"/>
                  </a:lnTo>
                  <a:lnTo>
                    <a:pt x="15074" y="372275"/>
                  </a:lnTo>
                  <a:lnTo>
                    <a:pt x="12369" y="369417"/>
                  </a:lnTo>
                  <a:lnTo>
                    <a:pt x="11023" y="365620"/>
                  </a:lnTo>
                  <a:lnTo>
                    <a:pt x="11125" y="355828"/>
                  </a:lnTo>
                  <a:lnTo>
                    <a:pt x="40652" y="355828"/>
                  </a:lnTo>
                  <a:lnTo>
                    <a:pt x="40652" y="338620"/>
                  </a:lnTo>
                  <a:lnTo>
                    <a:pt x="40360" y="338315"/>
                  </a:lnTo>
                  <a:lnTo>
                    <a:pt x="39103" y="337807"/>
                  </a:lnTo>
                  <a:lnTo>
                    <a:pt x="34696" y="336003"/>
                  </a:lnTo>
                  <a:lnTo>
                    <a:pt x="26238" y="336003"/>
                  </a:lnTo>
                  <a:lnTo>
                    <a:pt x="24625" y="336156"/>
                  </a:lnTo>
                  <a:lnTo>
                    <a:pt x="21450" y="336765"/>
                  </a:lnTo>
                  <a:lnTo>
                    <a:pt x="19900" y="337210"/>
                  </a:lnTo>
                  <a:lnTo>
                    <a:pt x="18389" y="337807"/>
                  </a:lnTo>
                  <a:lnTo>
                    <a:pt x="22733" y="331622"/>
                  </a:lnTo>
                  <a:lnTo>
                    <a:pt x="27038" y="326136"/>
                  </a:lnTo>
                  <a:lnTo>
                    <a:pt x="35572" y="316484"/>
                  </a:lnTo>
                  <a:lnTo>
                    <a:pt x="40081" y="311988"/>
                  </a:lnTo>
                  <a:lnTo>
                    <a:pt x="44818" y="307848"/>
                  </a:lnTo>
                  <a:lnTo>
                    <a:pt x="30835" y="307848"/>
                  </a:lnTo>
                  <a:lnTo>
                    <a:pt x="2489" y="343585"/>
                  </a:lnTo>
                  <a:lnTo>
                    <a:pt x="0" y="351599"/>
                  </a:lnTo>
                  <a:lnTo>
                    <a:pt x="0" y="367423"/>
                  </a:lnTo>
                  <a:lnTo>
                    <a:pt x="2362" y="373926"/>
                  </a:lnTo>
                  <a:lnTo>
                    <a:pt x="11849" y="383667"/>
                  </a:lnTo>
                  <a:lnTo>
                    <a:pt x="18186" y="386092"/>
                  </a:lnTo>
                  <a:lnTo>
                    <a:pt x="33667" y="386092"/>
                  </a:lnTo>
                  <a:lnTo>
                    <a:pt x="39814" y="383705"/>
                  </a:lnTo>
                  <a:lnTo>
                    <a:pt x="46939" y="376542"/>
                  </a:lnTo>
                  <a:lnTo>
                    <a:pt x="49301" y="374167"/>
                  </a:lnTo>
                  <a:lnTo>
                    <a:pt x="51676" y="367995"/>
                  </a:lnTo>
                  <a:lnTo>
                    <a:pt x="51676" y="353377"/>
                  </a:lnTo>
                  <a:close/>
                </a:path>
                <a:path w="1313180" h="386715">
                  <a:moveTo>
                    <a:pt x="88582" y="0"/>
                  </a:moveTo>
                  <a:lnTo>
                    <a:pt x="78524" y="0"/>
                  </a:lnTo>
                  <a:lnTo>
                    <a:pt x="78524" y="367880"/>
                  </a:lnTo>
                  <a:lnTo>
                    <a:pt x="88582" y="367880"/>
                  </a:lnTo>
                  <a:lnTo>
                    <a:pt x="88582" y="0"/>
                  </a:lnTo>
                  <a:close/>
                </a:path>
                <a:path w="1313180" h="386715">
                  <a:moveTo>
                    <a:pt x="112344" y="0"/>
                  </a:moveTo>
                  <a:lnTo>
                    <a:pt x="103200" y="0"/>
                  </a:lnTo>
                  <a:lnTo>
                    <a:pt x="103200" y="367880"/>
                  </a:lnTo>
                  <a:lnTo>
                    <a:pt x="112344" y="367880"/>
                  </a:lnTo>
                  <a:lnTo>
                    <a:pt x="112344" y="0"/>
                  </a:lnTo>
                  <a:close/>
                </a:path>
                <a:path w="1313180" h="386715">
                  <a:moveTo>
                    <a:pt x="173558" y="0"/>
                  </a:moveTo>
                  <a:lnTo>
                    <a:pt x="151638" y="0"/>
                  </a:lnTo>
                  <a:lnTo>
                    <a:pt x="151638" y="294767"/>
                  </a:lnTo>
                  <a:lnTo>
                    <a:pt x="173558" y="294767"/>
                  </a:lnTo>
                  <a:lnTo>
                    <a:pt x="173558" y="0"/>
                  </a:lnTo>
                  <a:close/>
                </a:path>
                <a:path w="1313180" h="386715">
                  <a:moveTo>
                    <a:pt x="184175" y="337845"/>
                  </a:moveTo>
                  <a:lnTo>
                    <a:pt x="183502" y="330314"/>
                  </a:lnTo>
                  <a:lnTo>
                    <a:pt x="180771" y="318338"/>
                  </a:lnTo>
                  <a:lnTo>
                    <a:pt x="179755" y="316179"/>
                  </a:lnTo>
                  <a:lnTo>
                    <a:pt x="178803" y="314134"/>
                  </a:lnTo>
                  <a:lnTo>
                    <a:pt x="176174" y="311658"/>
                  </a:lnTo>
                  <a:lnTo>
                    <a:pt x="174663" y="310184"/>
                  </a:lnTo>
                  <a:lnTo>
                    <a:pt x="173101" y="309422"/>
                  </a:lnTo>
                  <a:lnTo>
                    <a:pt x="173101" y="355498"/>
                  </a:lnTo>
                  <a:lnTo>
                    <a:pt x="172847" y="360527"/>
                  </a:lnTo>
                  <a:lnTo>
                    <a:pt x="161671" y="376910"/>
                  </a:lnTo>
                  <a:lnTo>
                    <a:pt x="154025" y="376910"/>
                  </a:lnTo>
                  <a:lnTo>
                    <a:pt x="151130" y="376580"/>
                  </a:lnTo>
                  <a:lnTo>
                    <a:pt x="148056" y="375259"/>
                  </a:lnTo>
                  <a:lnTo>
                    <a:pt x="146926" y="374027"/>
                  </a:lnTo>
                  <a:lnTo>
                    <a:pt x="146215" y="372249"/>
                  </a:lnTo>
                  <a:lnTo>
                    <a:pt x="145300" y="370179"/>
                  </a:lnTo>
                  <a:lnTo>
                    <a:pt x="143611" y="337845"/>
                  </a:lnTo>
                  <a:lnTo>
                    <a:pt x="143789" y="333844"/>
                  </a:lnTo>
                  <a:lnTo>
                    <a:pt x="154647" y="316179"/>
                  </a:lnTo>
                  <a:lnTo>
                    <a:pt x="162013" y="316179"/>
                  </a:lnTo>
                  <a:lnTo>
                    <a:pt x="173101" y="355498"/>
                  </a:lnTo>
                  <a:lnTo>
                    <a:pt x="173101" y="309422"/>
                  </a:lnTo>
                  <a:lnTo>
                    <a:pt x="172402" y="309067"/>
                  </a:lnTo>
                  <a:lnTo>
                    <a:pt x="166433" y="307594"/>
                  </a:lnTo>
                  <a:lnTo>
                    <a:pt x="162725" y="307225"/>
                  </a:lnTo>
                  <a:lnTo>
                    <a:pt x="153263" y="307225"/>
                  </a:lnTo>
                  <a:lnTo>
                    <a:pt x="132524" y="355498"/>
                  </a:lnTo>
                  <a:lnTo>
                    <a:pt x="133070" y="362153"/>
                  </a:lnTo>
                  <a:lnTo>
                    <a:pt x="153263" y="386334"/>
                  </a:lnTo>
                  <a:lnTo>
                    <a:pt x="163322" y="386334"/>
                  </a:lnTo>
                  <a:lnTo>
                    <a:pt x="167386" y="385914"/>
                  </a:lnTo>
                  <a:lnTo>
                    <a:pt x="170434" y="385025"/>
                  </a:lnTo>
                  <a:lnTo>
                    <a:pt x="173507" y="384162"/>
                  </a:lnTo>
                  <a:lnTo>
                    <a:pt x="182435" y="368096"/>
                  </a:lnTo>
                  <a:lnTo>
                    <a:pt x="183578" y="362686"/>
                  </a:lnTo>
                  <a:lnTo>
                    <a:pt x="183629" y="362153"/>
                  </a:lnTo>
                  <a:lnTo>
                    <a:pt x="184175" y="355498"/>
                  </a:lnTo>
                  <a:lnTo>
                    <a:pt x="184175" y="337845"/>
                  </a:lnTo>
                  <a:close/>
                </a:path>
                <a:path w="1313180" h="386715">
                  <a:moveTo>
                    <a:pt x="198247" y="0"/>
                  </a:moveTo>
                  <a:lnTo>
                    <a:pt x="189115" y="0"/>
                  </a:lnTo>
                  <a:lnTo>
                    <a:pt x="189115" y="294767"/>
                  </a:lnTo>
                  <a:lnTo>
                    <a:pt x="198247" y="294767"/>
                  </a:lnTo>
                  <a:lnTo>
                    <a:pt x="198247" y="0"/>
                  </a:lnTo>
                  <a:close/>
                </a:path>
                <a:path w="1313180" h="386715">
                  <a:moveTo>
                    <a:pt x="222008" y="0"/>
                  </a:moveTo>
                  <a:lnTo>
                    <a:pt x="212877" y="0"/>
                  </a:lnTo>
                  <a:lnTo>
                    <a:pt x="212877" y="294767"/>
                  </a:lnTo>
                  <a:lnTo>
                    <a:pt x="222008" y="294767"/>
                  </a:lnTo>
                  <a:lnTo>
                    <a:pt x="222008" y="0"/>
                  </a:lnTo>
                  <a:close/>
                </a:path>
                <a:path w="1313180" h="386715">
                  <a:moveTo>
                    <a:pt x="269163" y="337845"/>
                  </a:moveTo>
                  <a:lnTo>
                    <a:pt x="261162" y="311658"/>
                  </a:lnTo>
                  <a:lnTo>
                    <a:pt x="259651" y="310184"/>
                  </a:lnTo>
                  <a:lnTo>
                    <a:pt x="258089" y="309422"/>
                  </a:lnTo>
                  <a:lnTo>
                    <a:pt x="258089" y="355498"/>
                  </a:lnTo>
                  <a:lnTo>
                    <a:pt x="257835" y="360527"/>
                  </a:lnTo>
                  <a:lnTo>
                    <a:pt x="250774" y="376275"/>
                  </a:lnTo>
                  <a:lnTo>
                    <a:pt x="249148" y="376707"/>
                  </a:lnTo>
                  <a:lnTo>
                    <a:pt x="246659" y="376910"/>
                  </a:lnTo>
                  <a:lnTo>
                    <a:pt x="239014" y="376910"/>
                  </a:lnTo>
                  <a:lnTo>
                    <a:pt x="236118" y="376580"/>
                  </a:lnTo>
                  <a:lnTo>
                    <a:pt x="233032" y="375259"/>
                  </a:lnTo>
                  <a:lnTo>
                    <a:pt x="231914" y="374027"/>
                  </a:lnTo>
                  <a:lnTo>
                    <a:pt x="231203" y="372249"/>
                  </a:lnTo>
                  <a:lnTo>
                    <a:pt x="230289" y="370179"/>
                  </a:lnTo>
                  <a:lnTo>
                    <a:pt x="228600" y="337845"/>
                  </a:lnTo>
                  <a:lnTo>
                    <a:pt x="228790" y="333844"/>
                  </a:lnTo>
                  <a:lnTo>
                    <a:pt x="239636" y="316179"/>
                  </a:lnTo>
                  <a:lnTo>
                    <a:pt x="247002" y="316179"/>
                  </a:lnTo>
                  <a:lnTo>
                    <a:pt x="258089" y="355498"/>
                  </a:lnTo>
                  <a:lnTo>
                    <a:pt x="258089" y="309422"/>
                  </a:lnTo>
                  <a:lnTo>
                    <a:pt x="257390" y="309067"/>
                  </a:lnTo>
                  <a:lnTo>
                    <a:pt x="251421" y="307594"/>
                  </a:lnTo>
                  <a:lnTo>
                    <a:pt x="247713" y="307225"/>
                  </a:lnTo>
                  <a:lnTo>
                    <a:pt x="238239" y="307225"/>
                  </a:lnTo>
                  <a:lnTo>
                    <a:pt x="217512" y="355498"/>
                  </a:lnTo>
                  <a:lnTo>
                    <a:pt x="218059" y="362153"/>
                  </a:lnTo>
                  <a:lnTo>
                    <a:pt x="238239" y="386334"/>
                  </a:lnTo>
                  <a:lnTo>
                    <a:pt x="248310" y="386334"/>
                  </a:lnTo>
                  <a:lnTo>
                    <a:pt x="252374" y="385914"/>
                  </a:lnTo>
                  <a:lnTo>
                    <a:pt x="255422" y="385025"/>
                  </a:lnTo>
                  <a:lnTo>
                    <a:pt x="258495" y="384162"/>
                  </a:lnTo>
                  <a:lnTo>
                    <a:pt x="269163" y="355498"/>
                  </a:lnTo>
                  <a:lnTo>
                    <a:pt x="269163" y="337845"/>
                  </a:lnTo>
                  <a:close/>
                </a:path>
                <a:path w="1313180" h="386715">
                  <a:moveTo>
                    <a:pt x="283222" y="0"/>
                  </a:moveTo>
                  <a:lnTo>
                    <a:pt x="249415" y="0"/>
                  </a:lnTo>
                  <a:lnTo>
                    <a:pt x="249415" y="294767"/>
                  </a:lnTo>
                  <a:lnTo>
                    <a:pt x="283222" y="294767"/>
                  </a:lnTo>
                  <a:lnTo>
                    <a:pt x="283222" y="0"/>
                  </a:lnTo>
                  <a:close/>
                </a:path>
                <a:path w="1313180" h="386715">
                  <a:moveTo>
                    <a:pt x="331660" y="0"/>
                  </a:moveTo>
                  <a:lnTo>
                    <a:pt x="298767" y="0"/>
                  </a:lnTo>
                  <a:lnTo>
                    <a:pt x="298767" y="294767"/>
                  </a:lnTo>
                  <a:lnTo>
                    <a:pt x="331660" y="294767"/>
                  </a:lnTo>
                  <a:lnTo>
                    <a:pt x="331660" y="0"/>
                  </a:lnTo>
                  <a:close/>
                </a:path>
                <a:path w="1313180" h="386715">
                  <a:moveTo>
                    <a:pt x="350227" y="350850"/>
                  </a:moveTo>
                  <a:lnTo>
                    <a:pt x="347713" y="344919"/>
                  </a:lnTo>
                  <a:lnTo>
                    <a:pt x="337718" y="335737"/>
                  </a:lnTo>
                  <a:lnTo>
                    <a:pt x="331266" y="333451"/>
                  </a:lnTo>
                  <a:lnTo>
                    <a:pt x="318147" y="333578"/>
                  </a:lnTo>
                  <a:lnTo>
                    <a:pt x="318985" y="317652"/>
                  </a:lnTo>
                  <a:lnTo>
                    <a:pt x="347903" y="317652"/>
                  </a:lnTo>
                  <a:lnTo>
                    <a:pt x="347903" y="308470"/>
                  </a:lnTo>
                  <a:lnTo>
                    <a:pt x="309448" y="308470"/>
                  </a:lnTo>
                  <a:lnTo>
                    <a:pt x="306997" y="343738"/>
                  </a:lnTo>
                  <a:lnTo>
                    <a:pt x="316509" y="342709"/>
                  </a:lnTo>
                  <a:lnTo>
                    <a:pt x="325894" y="342633"/>
                  </a:lnTo>
                  <a:lnTo>
                    <a:pt x="330631" y="343954"/>
                  </a:lnTo>
                  <a:lnTo>
                    <a:pt x="337489" y="349313"/>
                  </a:lnTo>
                  <a:lnTo>
                    <a:pt x="339204" y="352945"/>
                  </a:lnTo>
                  <a:lnTo>
                    <a:pt x="339204" y="363613"/>
                  </a:lnTo>
                  <a:lnTo>
                    <a:pt x="336715" y="368312"/>
                  </a:lnTo>
                  <a:lnTo>
                    <a:pt x="326796" y="375005"/>
                  </a:lnTo>
                  <a:lnTo>
                    <a:pt x="319811" y="376669"/>
                  </a:lnTo>
                  <a:lnTo>
                    <a:pt x="310819" y="376669"/>
                  </a:lnTo>
                  <a:lnTo>
                    <a:pt x="306755" y="376555"/>
                  </a:lnTo>
                  <a:lnTo>
                    <a:pt x="306755" y="386105"/>
                  </a:lnTo>
                  <a:lnTo>
                    <a:pt x="309676" y="386105"/>
                  </a:lnTo>
                  <a:lnTo>
                    <a:pt x="318681" y="385635"/>
                  </a:lnTo>
                  <a:lnTo>
                    <a:pt x="350227" y="366852"/>
                  </a:lnTo>
                  <a:lnTo>
                    <a:pt x="350227" y="350850"/>
                  </a:lnTo>
                  <a:close/>
                </a:path>
                <a:path w="1313180" h="386715">
                  <a:moveTo>
                    <a:pt x="368223" y="0"/>
                  </a:moveTo>
                  <a:lnTo>
                    <a:pt x="359092" y="0"/>
                  </a:lnTo>
                  <a:lnTo>
                    <a:pt x="359092" y="294767"/>
                  </a:lnTo>
                  <a:lnTo>
                    <a:pt x="368223" y="294767"/>
                  </a:lnTo>
                  <a:lnTo>
                    <a:pt x="368223" y="0"/>
                  </a:lnTo>
                  <a:close/>
                </a:path>
                <a:path w="1313180" h="386715">
                  <a:moveTo>
                    <a:pt x="404774" y="0"/>
                  </a:moveTo>
                  <a:lnTo>
                    <a:pt x="383755" y="0"/>
                  </a:lnTo>
                  <a:lnTo>
                    <a:pt x="383755" y="294767"/>
                  </a:lnTo>
                  <a:lnTo>
                    <a:pt x="404774" y="294767"/>
                  </a:lnTo>
                  <a:lnTo>
                    <a:pt x="404774" y="0"/>
                  </a:lnTo>
                  <a:close/>
                </a:path>
                <a:path w="1313180" h="386715">
                  <a:moveTo>
                    <a:pt x="424624" y="308457"/>
                  </a:moveTo>
                  <a:lnTo>
                    <a:pt x="412965" y="308457"/>
                  </a:lnTo>
                  <a:lnTo>
                    <a:pt x="394855" y="323418"/>
                  </a:lnTo>
                  <a:lnTo>
                    <a:pt x="394855" y="336994"/>
                  </a:lnTo>
                  <a:lnTo>
                    <a:pt x="413473" y="320725"/>
                  </a:lnTo>
                  <a:lnTo>
                    <a:pt x="413473" y="385241"/>
                  </a:lnTo>
                  <a:lnTo>
                    <a:pt x="424624" y="385241"/>
                  </a:lnTo>
                  <a:lnTo>
                    <a:pt x="424624" y="308457"/>
                  </a:lnTo>
                  <a:close/>
                </a:path>
                <a:path w="1313180" h="386715">
                  <a:moveTo>
                    <a:pt x="454126" y="0"/>
                  </a:moveTo>
                  <a:lnTo>
                    <a:pt x="432181" y="0"/>
                  </a:lnTo>
                  <a:lnTo>
                    <a:pt x="432181" y="294767"/>
                  </a:lnTo>
                  <a:lnTo>
                    <a:pt x="454126" y="294767"/>
                  </a:lnTo>
                  <a:lnTo>
                    <a:pt x="454126" y="0"/>
                  </a:lnTo>
                  <a:close/>
                </a:path>
                <a:path w="1313180" h="386715">
                  <a:moveTo>
                    <a:pt x="502551" y="0"/>
                  </a:moveTo>
                  <a:lnTo>
                    <a:pt x="481533" y="0"/>
                  </a:lnTo>
                  <a:lnTo>
                    <a:pt x="481533" y="294767"/>
                  </a:lnTo>
                  <a:lnTo>
                    <a:pt x="502551" y="294767"/>
                  </a:lnTo>
                  <a:lnTo>
                    <a:pt x="502551" y="0"/>
                  </a:lnTo>
                  <a:close/>
                </a:path>
                <a:path w="1313180" h="386715">
                  <a:moveTo>
                    <a:pt x="509612" y="308457"/>
                  </a:moveTo>
                  <a:lnTo>
                    <a:pt x="497954" y="308457"/>
                  </a:lnTo>
                  <a:lnTo>
                    <a:pt x="479856" y="323418"/>
                  </a:lnTo>
                  <a:lnTo>
                    <a:pt x="479856" y="336994"/>
                  </a:lnTo>
                  <a:lnTo>
                    <a:pt x="498462" y="320725"/>
                  </a:lnTo>
                  <a:lnTo>
                    <a:pt x="498462" y="385241"/>
                  </a:lnTo>
                  <a:lnTo>
                    <a:pt x="509612" y="385241"/>
                  </a:lnTo>
                  <a:lnTo>
                    <a:pt x="509612" y="308457"/>
                  </a:lnTo>
                  <a:close/>
                </a:path>
                <a:path w="1313180" h="386715">
                  <a:moveTo>
                    <a:pt x="539102" y="0"/>
                  </a:moveTo>
                  <a:lnTo>
                    <a:pt x="529983" y="0"/>
                  </a:lnTo>
                  <a:lnTo>
                    <a:pt x="529983" y="294767"/>
                  </a:lnTo>
                  <a:lnTo>
                    <a:pt x="539102" y="294767"/>
                  </a:lnTo>
                  <a:lnTo>
                    <a:pt x="539102" y="0"/>
                  </a:lnTo>
                  <a:close/>
                </a:path>
                <a:path w="1313180" h="386715">
                  <a:moveTo>
                    <a:pt x="575665" y="0"/>
                  </a:moveTo>
                  <a:lnTo>
                    <a:pt x="554647" y="0"/>
                  </a:lnTo>
                  <a:lnTo>
                    <a:pt x="554647" y="294767"/>
                  </a:lnTo>
                  <a:lnTo>
                    <a:pt x="575665" y="294767"/>
                  </a:lnTo>
                  <a:lnTo>
                    <a:pt x="575665" y="0"/>
                  </a:lnTo>
                  <a:close/>
                </a:path>
                <a:path w="1313180" h="386715">
                  <a:moveTo>
                    <a:pt x="610019" y="372071"/>
                  </a:moveTo>
                  <a:lnTo>
                    <a:pt x="598995" y="345109"/>
                  </a:lnTo>
                  <a:lnTo>
                    <a:pt x="598995" y="368223"/>
                  </a:lnTo>
                  <a:lnTo>
                    <a:pt x="597700" y="371284"/>
                  </a:lnTo>
                  <a:lnTo>
                    <a:pt x="592467" y="375793"/>
                  </a:lnTo>
                  <a:lnTo>
                    <a:pt x="588810" y="376910"/>
                  </a:lnTo>
                  <a:lnTo>
                    <a:pt x="579526" y="376910"/>
                  </a:lnTo>
                  <a:lnTo>
                    <a:pt x="575894" y="375793"/>
                  </a:lnTo>
                  <a:lnTo>
                    <a:pt x="570674" y="371284"/>
                  </a:lnTo>
                  <a:lnTo>
                    <a:pt x="569366" y="368223"/>
                  </a:lnTo>
                  <a:lnTo>
                    <a:pt x="569366" y="360895"/>
                  </a:lnTo>
                  <a:lnTo>
                    <a:pt x="570484" y="357936"/>
                  </a:lnTo>
                  <a:lnTo>
                    <a:pt x="572757" y="355422"/>
                  </a:lnTo>
                  <a:lnTo>
                    <a:pt x="574992" y="352907"/>
                  </a:lnTo>
                  <a:lnTo>
                    <a:pt x="578789" y="350405"/>
                  </a:lnTo>
                  <a:lnTo>
                    <a:pt x="584161" y="347891"/>
                  </a:lnTo>
                  <a:lnTo>
                    <a:pt x="589546" y="350405"/>
                  </a:lnTo>
                  <a:lnTo>
                    <a:pt x="593369" y="352907"/>
                  </a:lnTo>
                  <a:lnTo>
                    <a:pt x="595604" y="355447"/>
                  </a:lnTo>
                  <a:lnTo>
                    <a:pt x="597877" y="357974"/>
                  </a:lnTo>
                  <a:lnTo>
                    <a:pt x="598982" y="360895"/>
                  </a:lnTo>
                  <a:lnTo>
                    <a:pt x="598995" y="368223"/>
                  </a:lnTo>
                  <a:lnTo>
                    <a:pt x="598995" y="345109"/>
                  </a:lnTo>
                  <a:lnTo>
                    <a:pt x="593953" y="342379"/>
                  </a:lnTo>
                  <a:lnTo>
                    <a:pt x="598144" y="339750"/>
                  </a:lnTo>
                  <a:lnTo>
                    <a:pt x="601091" y="337121"/>
                  </a:lnTo>
                  <a:lnTo>
                    <a:pt x="601268" y="336956"/>
                  </a:lnTo>
                  <a:lnTo>
                    <a:pt x="603427" y="333756"/>
                  </a:lnTo>
                  <a:lnTo>
                    <a:pt x="605332" y="330974"/>
                  </a:lnTo>
                  <a:lnTo>
                    <a:pt x="606285" y="327926"/>
                  </a:lnTo>
                  <a:lnTo>
                    <a:pt x="606234" y="318846"/>
                  </a:lnTo>
                  <a:lnTo>
                    <a:pt x="605091" y="316547"/>
                  </a:lnTo>
                  <a:lnTo>
                    <a:pt x="604342" y="315036"/>
                  </a:lnTo>
                  <a:lnTo>
                    <a:pt x="596328" y="308889"/>
                  </a:lnTo>
                  <a:lnTo>
                    <a:pt x="595782" y="308737"/>
                  </a:lnTo>
                  <a:lnTo>
                    <a:pt x="595782" y="322427"/>
                  </a:lnTo>
                  <a:lnTo>
                    <a:pt x="595718" y="327710"/>
                  </a:lnTo>
                  <a:lnTo>
                    <a:pt x="594817" y="329641"/>
                  </a:lnTo>
                  <a:lnTo>
                    <a:pt x="590778" y="333756"/>
                  </a:lnTo>
                  <a:lnTo>
                    <a:pt x="587895" y="335559"/>
                  </a:lnTo>
                  <a:lnTo>
                    <a:pt x="584161" y="337121"/>
                  </a:lnTo>
                  <a:lnTo>
                    <a:pt x="580402" y="335610"/>
                  </a:lnTo>
                  <a:lnTo>
                    <a:pt x="577532" y="333806"/>
                  </a:lnTo>
                  <a:lnTo>
                    <a:pt x="573544" y="329704"/>
                  </a:lnTo>
                  <a:lnTo>
                    <a:pt x="572681" y="327710"/>
                  </a:lnTo>
                  <a:lnTo>
                    <a:pt x="572554" y="322427"/>
                  </a:lnTo>
                  <a:lnTo>
                    <a:pt x="573595" y="320382"/>
                  </a:lnTo>
                  <a:lnTo>
                    <a:pt x="577773" y="317322"/>
                  </a:lnTo>
                  <a:lnTo>
                    <a:pt x="580605" y="316547"/>
                  </a:lnTo>
                  <a:lnTo>
                    <a:pt x="587857" y="316547"/>
                  </a:lnTo>
                  <a:lnTo>
                    <a:pt x="590727" y="317322"/>
                  </a:lnTo>
                  <a:lnTo>
                    <a:pt x="592772" y="318846"/>
                  </a:lnTo>
                  <a:lnTo>
                    <a:pt x="594791" y="320382"/>
                  </a:lnTo>
                  <a:lnTo>
                    <a:pt x="595782" y="322427"/>
                  </a:lnTo>
                  <a:lnTo>
                    <a:pt x="595782" y="308737"/>
                  </a:lnTo>
                  <a:lnTo>
                    <a:pt x="590943" y="307365"/>
                  </a:lnTo>
                  <a:lnTo>
                    <a:pt x="577367" y="307365"/>
                  </a:lnTo>
                  <a:lnTo>
                    <a:pt x="571995" y="308927"/>
                  </a:lnTo>
                  <a:lnTo>
                    <a:pt x="564019" y="315175"/>
                  </a:lnTo>
                  <a:lnTo>
                    <a:pt x="562013" y="319379"/>
                  </a:lnTo>
                  <a:lnTo>
                    <a:pt x="562013" y="327926"/>
                  </a:lnTo>
                  <a:lnTo>
                    <a:pt x="563041" y="331076"/>
                  </a:lnTo>
                  <a:lnTo>
                    <a:pt x="567156" y="336969"/>
                  </a:lnTo>
                  <a:lnTo>
                    <a:pt x="570268" y="339750"/>
                  </a:lnTo>
                  <a:lnTo>
                    <a:pt x="574408" y="342379"/>
                  </a:lnTo>
                  <a:lnTo>
                    <a:pt x="568706" y="345478"/>
                  </a:lnTo>
                  <a:lnTo>
                    <a:pt x="564616" y="348792"/>
                  </a:lnTo>
                  <a:lnTo>
                    <a:pt x="559587" y="355765"/>
                  </a:lnTo>
                  <a:lnTo>
                    <a:pt x="558342" y="359918"/>
                  </a:lnTo>
                  <a:lnTo>
                    <a:pt x="558342" y="371551"/>
                  </a:lnTo>
                  <a:lnTo>
                    <a:pt x="560590" y="376872"/>
                  </a:lnTo>
                  <a:lnTo>
                    <a:pt x="569595" y="384441"/>
                  </a:lnTo>
                  <a:lnTo>
                    <a:pt x="575957" y="386346"/>
                  </a:lnTo>
                  <a:lnTo>
                    <a:pt x="592391" y="386346"/>
                  </a:lnTo>
                  <a:lnTo>
                    <a:pt x="598779" y="384530"/>
                  </a:lnTo>
                  <a:lnTo>
                    <a:pt x="607771" y="377215"/>
                  </a:lnTo>
                  <a:lnTo>
                    <a:pt x="607910" y="376910"/>
                  </a:lnTo>
                  <a:lnTo>
                    <a:pt x="610019" y="372071"/>
                  </a:lnTo>
                  <a:close/>
                </a:path>
                <a:path w="1313180" h="386715">
                  <a:moveTo>
                    <a:pt x="624103" y="0"/>
                  </a:moveTo>
                  <a:lnTo>
                    <a:pt x="590283" y="0"/>
                  </a:lnTo>
                  <a:lnTo>
                    <a:pt x="590283" y="294767"/>
                  </a:lnTo>
                  <a:lnTo>
                    <a:pt x="624103" y="294767"/>
                  </a:lnTo>
                  <a:lnTo>
                    <a:pt x="624103" y="0"/>
                  </a:lnTo>
                  <a:close/>
                </a:path>
                <a:path w="1313180" h="386715">
                  <a:moveTo>
                    <a:pt x="648754" y="0"/>
                  </a:moveTo>
                  <a:lnTo>
                    <a:pt x="639635" y="0"/>
                  </a:lnTo>
                  <a:lnTo>
                    <a:pt x="639635" y="367880"/>
                  </a:lnTo>
                  <a:lnTo>
                    <a:pt x="648754" y="367880"/>
                  </a:lnTo>
                  <a:lnTo>
                    <a:pt x="648754" y="0"/>
                  </a:lnTo>
                  <a:close/>
                </a:path>
                <a:path w="1313180" h="386715">
                  <a:moveTo>
                    <a:pt x="672528" y="0"/>
                  </a:moveTo>
                  <a:lnTo>
                    <a:pt x="663384" y="0"/>
                  </a:lnTo>
                  <a:lnTo>
                    <a:pt x="663384" y="367880"/>
                  </a:lnTo>
                  <a:lnTo>
                    <a:pt x="672528" y="367880"/>
                  </a:lnTo>
                  <a:lnTo>
                    <a:pt x="672528" y="0"/>
                  </a:lnTo>
                  <a:close/>
                </a:path>
                <a:path w="1313180" h="386715">
                  <a:moveTo>
                    <a:pt x="721868" y="0"/>
                  </a:moveTo>
                  <a:lnTo>
                    <a:pt x="688060" y="0"/>
                  </a:lnTo>
                  <a:lnTo>
                    <a:pt x="688060" y="294767"/>
                  </a:lnTo>
                  <a:lnTo>
                    <a:pt x="721868" y="294767"/>
                  </a:lnTo>
                  <a:lnTo>
                    <a:pt x="721868" y="0"/>
                  </a:lnTo>
                  <a:close/>
                </a:path>
                <a:path w="1313180" h="386715">
                  <a:moveTo>
                    <a:pt x="744359" y="337845"/>
                  </a:moveTo>
                  <a:lnTo>
                    <a:pt x="736358" y="311658"/>
                  </a:lnTo>
                  <a:lnTo>
                    <a:pt x="734847" y="310184"/>
                  </a:lnTo>
                  <a:lnTo>
                    <a:pt x="733285" y="309422"/>
                  </a:lnTo>
                  <a:lnTo>
                    <a:pt x="733285" y="355498"/>
                  </a:lnTo>
                  <a:lnTo>
                    <a:pt x="733031" y="360527"/>
                  </a:lnTo>
                  <a:lnTo>
                    <a:pt x="721855" y="376910"/>
                  </a:lnTo>
                  <a:lnTo>
                    <a:pt x="714209" y="376910"/>
                  </a:lnTo>
                  <a:lnTo>
                    <a:pt x="711314" y="376580"/>
                  </a:lnTo>
                  <a:lnTo>
                    <a:pt x="708240" y="375259"/>
                  </a:lnTo>
                  <a:lnTo>
                    <a:pt x="707110" y="374027"/>
                  </a:lnTo>
                  <a:lnTo>
                    <a:pt x="706399" y="372249"/>
                  </a:lnTo>
                  <a:lnTo>
                    <a:pt x="705485" y="370179"/>
                  </a:lnTo>
                  <a:lnTo>
                    <a:pt x="704811" y="366991"/>
                  </a:lnTo>
                  <a:lnTo>
                    <a:pt x="703922" y="358381"/>
                  </a:lnTo>
                  <a:lnTo>
                    <a:pt x="703808" y="355498"/>
                  </a:lnTo>
                  <a:lnTo>
                    <a:pt x="703795" y="337845"/>
                  </a:lnTo>
                  <a:lnTo>
                    <a:pt x="703986" y="333844"/>
                  </a:lnTo>
                  <a:lnTo>
                    <a:pt x="714832" y="316179"/>
                  </a:lnTo>
                  <a:lnTo>
                    <a:pt x="722198" y="316179"/>
                  </a:lnTo>
                  <a:lnTo>
                    <a:pt x="733285" y="355498"/>
                  </a:lnTo>
                  <a:lnTo>
                    <a:pt x="733285" y="309422"/>
                  </a:lnTo>
                  <a:lnTo>
                    <a:pt x="732586" y="309067"/>
                  </a:lnTo>
                  <a:lnTo>
                    <a:pt x="726617" y="307594"/>
                  </a:lnTo>
                  <a:lnTo>
                    <a:pt x="722909" y="307225"/>
                  </a:lnTo>
                  <a:lnTo>
                    <a:pt x="713435" y="307225"/>
                  </a:lnTo>
                  <a:lnTo>
                    <a:pt x="692708" y="355498"/>
                  </a:lnTo>
                  <a:lnTo>
                    <a:pt x="693254" y="362153"/>
                  </a:lnTo>
                  <a:lnTo>
                    <a:pt x="713435" y="386334"/>
                  </a:lnTo>
                  <a:lnTo>
                    <a:pt x="723506" y="386334"/>
                  </a:lnTo>
                  <a:lnTo>
                    <a:pt x="727570" y="385914"/>
                  </a:lnTo>
                  <a:lnTo>
                    <a:pt x="730618" y="385025"/>
                  </a:lnTo>
                  <a:lnTo>
                    <a:pt x="733691" y="384162"/>
                  </a:lnTo>
                  <a:lnTo>
                    <a:pt x="742619" y="368096"/>
                  </a:lnTo>
                  <a:lnTo>
                    <a:pt x="743788" y="362559"/>
                  </a:lnTo>
                  <a:lnTo>
                    <a:pt x="744359" y="355498"/>
                  </a:lnTo>
                  <a:lnTo>
                    <a:pt x="744359" y="337845"/>
                  </a:lnTo>
                  <a:close/>
                </a:path>
                <a:path w="1313180" h="386715">
                  <a:moveTo>
                    <a:pt x="758431" y="0"/>
                  </a:moveTo>
                  <a:lnTo>
                    <a:pt x="749300" y="0"/>
                  </a:lnTo>
                  <a:lnTo>
                    <a:pt x="749300" y="294767"/>
                  </a:lnTo>
                  <a:lnTo>
                    <a:pt x="758431" y="294767"/>
                  </a:lnTo>
                  <a:lnTo>
                    <a:pt x="758431" y="0"/>
                  </a:lnTo>
                  <a:close/>
                </a:path>
                <a:path w="1313180" h="386715">
                  <a:moveTo>
                    <a:pt x="806856" y="0"/>
                  </a:moveTo>
                  <a:lnTo>
                    <a:pt x="773049" y="0"/>
                  </a:lnTo>
                  <a:lnTo>
                    <a:pt x="773049" y="294767"/>
                  </a:lnTo>
                  <a:lnTo>
                    <a:pt x="806856" y="294767"/>
                  </a:lnTo>
                  <a:lnTo>
                    <a:pt x="806856" y="0"/>
                  </a:lnTo>
                  <a:close/>
                </a:path>
                <a:path w="1313180" h="386715">
                  <a:moveTo>
                    <a:pt x="829348" y="337845"/>
                  </a:moveTo>
                  <a:lnTo>
                    <a:pt x="828675" y="330314"/>
                  </a:lnTo>
                  <a:lnTo>
                    <a:pt x="825944" y="318338"/>
                  </a:lnTo>
                  <a:lnTo>
                    <a:pt x="824928" y="316179"/>
                  </a:lnTo>
                  <a:lnTo>
                    <a:pt x="823976" y="314134"/>
                  </a:lnTo>
                  <a:lnTo>
                    <a:pt x="821347" y="311658"/>
                  </a:lnTo>
                  <a:lnTo>
                    <a:pt x="819835" y="310184"/>
                  </a:lnTo>
                  <a:lnTo>
                    <a:pt x="818273" y="309422"/>
                  </a:lnTo>
                  <a:lnTo>
                    <a:pt x="818273" y="355498"/>
                  </a:lnTo>
                  <a:lnTo>
                    <a:pt x="818019" y="360527"/>
                  </a:lnTo>
                  <a:lnTo>
                    <a:pt x="810958" y="376275"/>
                  </a:lnTo>
                  <a:lnTo>
                    <a:pt x="809332" y="376707"/>
                  </a:lnTo>
                  <a:lnTo>
                    <a:pt x="806843" y="376910"/>
                  </a:lnTo>
                  <a:lnTo>
                    <a:pt x="799198" y="376910"/>
                  </a:lnTo>
                  <a:lnTo>
                    <a:pt x="796302" y="376580"/>
                  </a:lnTo>
                  <a:lnTo>
                    <a:pt x="793229" y="375259"/>
                  </a:lnTo>
                  <a:lnTo>
                    <a:pt x="792099" y="374027"/>
                  </a:lnTo>
                  <a:lnTo>
                    <a:pt x="791387" y="372249"/>
                  </a:lnTo>
                  <a:lnTo>
                    <a:pt x="790473" y="370179"/>
                  </a:lnTo>
                  <a:lnTo>
                    <a:pt x="788771" y="337845"/>
                  </a:lnTo>
                  <a:lnTo>
                    <a:pt x="788962" y="333844"/>
                  </a:lnTo>
                  <a:lnTo>
                    <a:pt x="799820" y="316179"/>
                  </a:lnTo>
                  <a:lnTo>
                    <a:pt x="807186" y="316179"/>
                  </a:lnTo>
                  <a:lnTo>
                    <a:pt x="818273" y="355498"/>
                  </a:lnTo>
                  <a:lnTo>
                    <a:pt x="818273" y="309422"/>
                  </a:lnTo>
                  <a:lnTo>
                    <a:pt x="817575" y="309067"/>
                  </a:lnTo>
                  <a:lnTo>
                    <a:pt x="811618" y="307594"/>
                  </a:lnTo>
                  <a:lnTo>
                    <a:pt x="807897" y="307225"/>
                  </a:lnTo>
                  <a:lnTo>
                    <a:pt x="798423" y="307225"/>
                  </a:lnTo>
                  <a:lnTo>
                    <a:pt x="777697" y="355498"/>
                  </a:lnTo>
                  <a:lnTo>
                    <a:pt x="778243" y="362153"/>
                  </a:lnTo>
                  <a:lnTo>
                    <a:pt x="798423" y="386334"/>
                  </a:lnTo>
                  <a:lnTo>
                    <a:pt x="808494" y="386334"/>
                  </a:lnTo>
                  <a:lnTo>
                    <a:pt x="825119" y="376910"/>
                  </a:lnTo>
                  <a:lnTo>
                    <a:pt x="826465" y="373646"/>
                  </a:lnTo>
                  <a:lnTo>
                    <a:pt x="828751" y="362686"/>
                  </a:lnTo>
                  <a:lnTo>
                    <a:pt x="828802" y="362153"/>
                  </a:lnTo>
                  <a:lnTo>
                    <a:pt x="829348" y="355498"/>
                  </a:lnTo>
                  <a:lnTo>
                    <a:pt x="829348" y="337845"/>
                  </a:lnTo>
                  <a:close/>
                </a:path>
                <a:path w="1313180" h="386715">
                  <a:moveTo>
                    <a:pt x="843419" y="0"/>
                  </a:moveTo>
                  <a:lnTo>
                    <a:pt x="834275" y="0"/>
                  </a:lnTo>
                  <a:lnTo>
                    <a:pt x="834275" y="294767"/>
                  </a:lnTo>
                  <a:lnTo>
                    <a:pt x="843419" y="294767"/>
                  </a:lnTo>
                  <a:lnTo>
                    <a:pt x="843419" y="0"/>
                  </a:lnTo>
                  <a:close/>
                </a:path>
                <a:path w="1313180" h="386715">
                  <a:moveTo>
                    <a:pt x="868083" y="0"/>
                  </a:moveTo>
                  <a:lnTo>
                    <a:pt x="858951" y="0"/>
                  </a:lnTo>
                  <a:lnTo>
                    <a:pt x="858951" y="294767"/>
                  </a:lnTo>
                  <a:lnTo>
                    <a:pt x="868083" y="294767"/>
                  </a:lnTo>
                  <a:lnTo>
                    <a:pt x="868083" y="0"/>
                  </a:lnTo>
                  <a:close/>
                </a:path>
                <a:path w="1313180" h="386715">
                  <a:moveTo>
                    <a:pt x="913282" y="354647"/>
                  </a:moveTo>
                  <a:lnTo>
                    <a:pt x="911288" y="349250"/>
                  </a:lnTo>
                  <a:lnTo>
                    <a:pt x="903262" y="341160"/>
                  </a:lnTo>
                  <a:lnTo>
                    <a:pt x="897775" y="338988"/>
                  </a:lnTo>
                  <a:lnTo>
                    <a:pt x="890752" y="338709"/>
                  </a:lnTo>
                  <a:lnTo>
                    <a:pt x="910475" y="318985"/>
                  </a:lnTo>
                  <a:lnTo>
                    <a:pt x="910475" y="308457"/>
                  </a:lnTo>
                  <a:lnTo>
                    <a:pt x="864425" y="308457"/>
                  </a:lnTo>
                  <a:lnTo>
                    <a:pt x="864425" y="317766"/>
                  </a:lnTo>
                  <a:lnTo>
                    <a:pt x="897102" y="317766"/>
                  </a:lnTo>
                  <a:lnTo>
                    <a:pt x="876490" y="338823"/>
                  </a:lnTo>
                  <a:lnTo>
                    <a:pt x="876554" y="346544"/>
                  </a:lnTo>
                  <a:lnTo>
                    <a:pt x="887882" y="346290"/>
                  </a:lnTo>
                  <a:lnTo>
                    <a:pt x="893330" y="347459"/>
                  </a:lnTo>
                  <a:lnTo>
                    <a:pt x="900290" y="352132"/>
                  </a:lnTo>
                  <a:lnTo>
                    <a:pt x="902017" y="355765"/>
                  </a:lnTo>
                  <a:lnTo>
                    <a:pt x="902017" y="365518"/>
                  </a:lnTo>
                  <a:lnTo>
                    <a:pt x="900391" y="369417"/>
                  </a:lnTo>
                  <a:lnTo>
                    <a:pt x="893902" y="375323"/>
                  </a:lnTo>
                  <a:lnTo>
                    <a:pt x="889596" y="376783"/>
                  </a:lnTo>
                  <a:lnTo>
                    <a:pt x="880935" y="376783"/>
                  </a:lnTo>
                  <a:lnTo>
                    <a:pt x="877658" y="376339"/>
                  </a:lnTo>
                  <a:lnTo>
                    <a:pt x="871143" y="374586"/>
                  </a:lnTo>
                  <a:lnTo>
                    <a:pt x="867816" y="373240"/>
                  </a:lnTo>
                  <a:lnTo>
                    <a:pt x="864425" y="371398"/>
                  </a:lnTo>
                  <a:lnTo>
                    <a:pt x="864425" y="382435"/>
                  </a:lnTo>
                  <a:lnTo>
                    <a:pt x="867892" y="383743"/>
                  </a:lnTo>
                  <a:lnTo>
                    <a:pt x="871220" y="384721"/>
                  </a:lnTo>
                  <a:lnTo>
                    <a:pt x="877608" y="386016"/>
                  </a:lnTo>
                  <a:lnTo>
                    <a:pt x="880630" y="386334"/>
                  </a:lnTo>
                  <a:lnTo>
                    <a:pt x="892721" y="386334"/>
                  </a:lnTo>
                  <a:lnTo>
                    <a:pt x="899972" y="384111"/>
                  </a:lnTo>
                  <a:lnTo>
                    <a:pt x="910628" y="375170"/>
                  </a:lnTo>
                  <a:lnTo>
                    <a:pt x="913282" y="369100"/>
                  </a:lnTo>
                  <a:lnTo>
                    <a:pt x="913282" y="354647"/>
                  </a:lnTo>
                  <a:close/>
                </a:path>
                <a:path w="1313180" h="386715">
                  <a:moveTo>
                    <a:pt x="928408" y="0"/>
                  </a:moveTo>
                  <a:lnTo>
                    <a:pt x="919276" y="0"/>
                  </a:lnTo>
                  <a:lnTo>
                    <a:pt x="919276" y="294767"/>
                  </a:lnTo>
                  <a:lnTo>
                    <a:pt x="928408" y="294767"/>
                  </a:lnTo>
                  <a:lnTo>
                    <a:pt x="928408" y="0"/>
                  </a:lnTo>
                  <a:close/>
                </a:path>
                <a:path w="1313180" h="386715">
                  <a:moveTo>
                    <a:pt x="977760" y="0"/>
                  </a:moveTo>
                  <a:lnTo>
                    <a:pt x="943940" y="0"/>
                  </a:lnTo>
                  <a:lnTo>
                    <a:pt x="943940" y="294767"/>
                  </a:lnTo>
                  <a:lnTo>
                    <a:pt x="977760" y="294767"/>
                  </a:lnTo>
                  <a:lnTo>
                    <a:pt x="977760" y="0"/>
                  </a:lnTo>
                  <a:close/>
                </a:path>
                <a:path w="1313180" h="386715">
                  <a:moveTo>
                    <a:pt x="1000353" y="325462"/>
                  </a:moveTo>
                  <a:lnTo>
                    <a:pt x="998029" y="319036"/>
                  </a:lnTo>
                  <a:lnTo>
                    <a:pt x="995337" y="316306"/>
                  </a:lnTo>
                  <a:lnTo>
                    <a:pt x="989330" y="310248"/>
                  </a:lnTo>
                  <a:lnTo>
                    <a:pt x="989330" y="327177"/>
                  </a:lnTo>
                  <a:lnTo>
                    <a:pt x="989330" y="336613"/>
                  </a:lnTo>
                  <a:lnTo>
                    <a:pt x="987983" y="340410"/>
                  </a:lnTo>
                  <a:lnTo>
                    <a:pt x="982599" y="346100"/>
                  </a:lnTo>
                  <a:lnTo>
                    <a:pt x="979004" y="347522"/>
                  </a:lnTo>
                  <a:lnTo>
                    <a:pt x="969949" y="347522"/>
                  </a:lnTo>
                  <a:lnTo>
                    <a:pt x="966330" y="346163"/>
                  </a:lnTo>
                  <a:lnTo>
                    <a:pt x="961021" y="340690"/>
                  </a:lnTo>
                  <a:lnTo>
                    <a:pt x="959700" y="336994"/>
                  </a:lnTo>
                  <a:lnTo>
                    <a:pt x="959739" y="327177"/>
                  </a:lnTo>
                  <a:lnTo>
                    <a:pt x="961009" y="323329"/>
                  </a:lnTo>
                  <a:lnTo>
                    <a:pt x="966190" y="317715"/>
                  </a:lnTo>
                  <a:lnTo>
                    <a:pt x="969822" y="316306"/>
                  </a:lnTo>
                  <a:lnTo>
                    <a:pt x="978966" y="316306"/>
                  </a:lnTo>
                  <a:lnTo>
                    <a:pt x="982560" y="317728"/>
                  </a:lnTo>
                  <a:lnTo>
                    <a:pt x="987983" y="323430"/>
                  </a:lnTo>
                  <a:lnTo>
                    <a:pt x="989330" y="327177"/>
                  </a:lnTo>
                  <a:lnTo>
                    <a:pt x="989330" y="310248"/>
                  </a:lnTo>
                  <a:lnTo>
                    <a:pt x="988707" y="309613"/>
                  </a:lnTo>
                  <a:lnTo>
                    <a:pt x="982332" y="307238"/>
                  </a:lnTo>
                  <a:lnTo>
                    <a:pt x="966520" y="307238"/>
                  </a:lnTo>
                  <a:lnTo>
                    <a:pt x="960335" y="309549"/>
                  </a:lnTo>
                  <a:lnTo>
                    <a:pt x="951001" y="318757"/>
                  </a:lnTo>
                  <a:lnTo>
                    <a:pt x="948677" y="324853"/>
                  </a:lnTo>
                  <a:lnTo>
                    <a:pt x="948677" y="339623"/>
                  </a:lnTo>
                  <a:lnTo>
                    <a:pt x="950925" y="345503"/>
                  </a:lnTo>
                  <a:lnTo>
                    <a:pt x="959942" y="354672"/>
                  </a:lnTo>
                  <a:lnTo>
                    <a:pt x="965657" y="356958"/>
                  </a:lnTo>
                  <a:lnTo>
                    <a:pt x="974255" y="356958"/>
                  </a:lnTo>
                  <a:lnTo>
                    <a:pt x="981964" y="355003"/>
                  </a:lnTo>
                  <a:lnTo>
                    <a:pt x="978865" y="359486"/>
                  </a:lnTo>
                  <a:lnTo>
                    <a:pt x="975144" y="364223"/>
                  </a:lnTo>
                  <a:lnTo>
                    <a:pt x="966495" y="374167"/>
                  </a:lnTo>
                  <a:lnTo>
                    <a:pt x="961440" y="379514"/>
                  </a:lnTo>
                  <a:lnTo>
                    <a:pt x="955662" y="385241"/>
                  </a:lnTo>
                  <a:lnTo>
                    <a:pt x="970229" y="385241"/>
                  </a:lnTo>
                  <a:lnTo>
                    <a:pt x="994168" y="355003"/>
                  </a:lnTo>
                  <a:lnTo>
                    <a:pt x="1000353" y="340779"/>
                  </a:lnTo>
                  <a:lnTo>
                    <a:pt x="1000353" y="325462"/>
                  </a:lnTo>
                  <a:close/>
                </a:path>
                <a:path w="1313180" h="386715">
                  <a:moveTo>
                    <a:pt x="1001509" y="0"/>
                  </a:moveTo>
                  <a:lnTo>
                    <a:pt x="992378" y="0"/>
                  </a:lnTo>
                  <a:lnTo>
                    <a:pt x="992378" y="294767"/>
                  </a:lnTo>
                  <a:lnTo>
                    <a:pt x="1001509" y="294767"/>
                  </a:lnTo>
                  <a:lnTo>
                    <a:pt x="1001509" y="0"/>
                  </a:lnTo>
                  <a:close/>
                </a:path>
                <a:path w="1313180" h="386715">
                  <a:moveTo>
                    <a:pt x="1038059" y="0"/>
                  </a:moveTo>
                  <a:lnTo>
                    <a:pt x="1028928" y="0"/>
                  </a:lnTo>
                  <a:lnTo>
                    <a:pt x="1028928" y="294767"/>
                  </a:lnTo>
                  <a:lnTo>
                    <a:pt x="1038059" y="294767"/>
                  </a:lnTo>
                  <a:lnTo>
                    <a:pt x="1038059" y="0"/>
                  </a:lnTo>
                  <a:close/>
                </a:path>
                <a:path w="1313180" h="386715">
                  <a:moveTo>
                    <a:pt x="1084491" y="358546"/>
                  </a:moveTo>
                  <a:lnTo>
                    <a:pt x="1074445" y="358546"/>
                  </a:lnTo>
                  <a:lnTo>
                    <a:pt x="1074445" y="342379"/>
                  </a:lnTo>
                  <a:lnTo>
                    <a:pt x="1064158" y="342379"/>
                  </a:lnTo>
                  <a:lnTo>
                    <a:pt x="1064158" y="358546"/>
                  </a:lnTo>
                  <a:lnTo>
                    <a:pt x="1044714" y="358546"/>
                  </a:lnTo>
                  <a:lnTo>
                    <a:pt x="1068590" y="307848"/>
                  </a:lnTo>
                  <a:lnTo>
                    <a:pt x="1057567" y="307848"/>
                  </a:lnTo>
                  <a:lnTo>
                    <a:pt x="1034643" y="356603"/>
                  </a:lnTo>
                  <a:lnTo>
                    <a:pt x="1034643" y="367969"/>
                  </a:lnTo>
                  <a:lnTo>
                    <a:pt x="1064158" y="367969"/>
                  </a:lnTo>
                  <a:lnTo>
                    <a:pt x="1064158" y="385229"/>
                  </a:lnTo>
                  <a:lnTo>
                    <a:pt x="1074445" y="385229"/>
                  </a:lnTo>
                  <a:lnTo>
                    <a:pt x="1074445" y="367969"/>
                  </a:lnTo>
                  <a:lnTo>
                    <a:pt x="1084491" y="367969"/>
                  </a:lnTo>
                  <a:lnTo>
                    <a:pt x="1084491" y="358546"/>
                  </a:lnTo>
                  <a:close/>
                </a:path>
                <a:path w="1313180" h="386715">
                  <a:moveTo>
                    <a:pt x="1087412" y="0"/>
                  </a:moveTo>
                  <a:lnTo>
                    <a:pt x="1053604" y="0"/>
                  </a:lnTo>
                  <a:lnTo>
                    <a:pt x="1053604" y="294767"/>
                  </a:lnTo>
                  <a:lnTo>
                    <a:pt x="1087412" y="294767"/>
                  </a:lnTo>
                  <a:lnTo>
                    <a:pt x="1087412" y="0"/>
                  </a:lnTo>
                  <a:close/>
                </a:path>
                <a:path w="1313180" h="386715">
                  <a:moveTo>
                    <a:pt x="1123975" y="0"/>
                  </a:moveTo>
                  <a:lnTo>
                    <a:pt x="1114831" y="0"/>
                  </a:lnTo>
                  <a:lnTo>
                    <a:pt x="1114831" y="294767"/>
                  </a:lnTo>
                  <a:lnTo>
                    <a:pt x="1123975" y="294767"/>
                  </a:lnTo>
                  <a:lnTo>
                    <a:pt x="1123975" y="0"/>
                  </a:lnTo>
                  <a:close/>
                </a:path>
                <a:path w="1313180" h="386715">
                  <a:moveTo>
                    <a:pt x="1170635" y="308470"/>
                  </a:moveTo>
                  <a:lnTo>
                    <a:pt x="1120305" y="308470"/>
                  </a:lnTo>
                  <a:lnTo>
                    <a:pt x="1120305" y="317525"/>
                  </a:lnTo>
                  <a:lnTo>
                    <a:pt x="1157770" y="317525"/>
                  </a:lnTo>
                  <a:lnTo>
                    <a:pt x="1157770" y="318846"/>
                  </a:lnTo>
                  <a:lnTo>
                    <a:pt x="1157401" y="319951"/>
                  </a:lnTo>
                  <a:lnTo>
                    <a:pt x="1155915" y="322465"/>
                  </a:lnTo>
                  <a:lnTo>
                    <a:pt x="1154341" y="324548"/>
                  </a:lnTo>
                  <a:lnTo>
                    <a:pt x="1141145" y="340296"/>
                  </a:lnTo>
                  <a:lnTo>
                    <a:pt x="1137348" y="346710"/>
                  </a:lnTo>
                  <a:lnTo>
                    <a:pt x="1132420" y="360133"/>
                  </a:lnTo>
                  <a:lnTo>
                    <a:pt x="1131201" y="367423"/>
                  </a:lnTo>
                  <a:lnTo>
                    <a:pt x="1131201" y="375323"/>
                  </a:lnTo>
                  <a:lnTo>
                    <a:pt x="1131201" y="385241"/>
                  </a:lnTo>
                  <a:lnTo>
                    <a:pt x="1141730" y="385241"/>
                  </a:lnTo>
                  <a:lnTo>
                    <a:pt x="1141730" y="368071"/>
                  </a:lnTo>
                  <a:lnTo>
                    <a:pt x="1142758" y="361950"/>
                  </a:lnTo>
                  <a:lnTo>
                    <a:pt x="1146873" y="350786"/>
                  </a:lnTo>
                  <a:lnTo>
                    <a:pt x="1150073" y="345363"/>
                  </a:lnTo>
                  <a:lnTo>
                    <a:pt x="1167574" y="324319"/>
                  </a:lnTo>
                  <a:lnTo>
                    <a:pt x="1170635" y="317741"/>
                  </a:lnTo>
                  <a:lnTo>
                    <a:pt x="1170635" y="308470"/>
                  </a:lnTo>
                  <a:close/>
                </a:path>
                <a:path w="1313180" h="386715">
                  <a:moveTo>
                    <a:pt x="1172400" y="0"/>
                  </a:moveTo>
                  <a:lnTo>
                    <a:pt x="1163269" y="0"/>
                  </a:lnTo>
                  <a:lnTo>
                    <a:pt x="1163269" y="294767"/>
                  </a:lnTo>
                  <a:lnTo>
                    <a:pt x="1172400" y="294767"/>
                  </a:lnTo>
                  <a:lnTo>
                    <a:pt x="1172400" y="0"/>
                  </a:lnTo>
                  <a:close/>
                </a:path>
                <a:path w="1313180" h="386715">
                  <a:moveTo>
                    <a:pt x="1208951" y="0"/>
                  </a:moveTo>
                  <a:lnTo>
                    <a:pt x="1199819" y="0"/>
                  </a:lnTo>
                  <a:lnTo>
                    <a:pt x="1199819" y="367880"/>
                  </a:lnTo>
                  <a:lnTo>
                    <a:pt x="1208951" y="367880"/>
                  </a:lnTo>
                  <a:lnTo>
                    <a:pt x="1208951" y="0"/>
                  </a:lnTo>
                  <a:close/>
                </a:path>
                <a:path w="1313180" h="386715">
                  <a:moveTo>
                    <a:pt x="1233627" y="0"/>
                  </a:moveTo>
                  <a:lnTo>
                    <a:pt x="1224483" y="0"/>
                  </a:lnTo>
                  <a:lnTo>
                    <a:pt x="1224483" y="367880"/>
                  </a:lnTo>
                  <a:lnTo>
                    <a:pt x="1233627" y="367880"/>
                  </a:lnTo>
                  <a:lnTo>
                    <a:pt x="1233627" y="0"/>
                  </a:lnTo>
                  <a:close/>
                </a:path>
                <a:path w="1313180" h="386715">
                  <a:moveTo>
                    <a:pt x="1312837" y="344563"/>
                  </a:moveTo>
                  <a:lnTo>
                    <a:pt x="1261897" y="310426"/>
                  </a:lnTo>
                  <a:lnTo>
                    <a:pt x="1261897" y="323164"/>
                  </a:lnTo>
                  <a:lnTo>
                    <a:pt x="1298003" y="346303"/>
                  </a:lnTo>
                  <a:lnTo>
                    <a:pt x="1261897" y="369443"/>
                  </a:lnTo>
                  <a:lnTo>
                    <a:pt x="1261897" y="382308"/>
                  </a:lnTo>
                  <a:lnTo>
                    <a:pt x="1312837" y="348094"/>
                  </a:lnTo>
                  <a:lnTo>
                    <a:pt x="1312837" y="344563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/>
          <p:nvPr/>
        </p:nvSpPr>
        <p:spPr>
          <a:xfrm>
            <a:off x="2011564" y="1925617"/>
            <a:ext cx="1738630" cy="1952625"/>
          </a:xfrm>
          <a:custGeom>
            <a:avLst/>
            <a:gdLst/>
            <a:ahLst/>
            <a:cxnLst/>
            <a:rect l="l" t="t" r="r" b="b"/>
            <a:pathLst>
              <a:path w="1738629" h="19526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80400"/>
                </a:lnTo>
                <a:lnTo>
                  <a:pt x="1124" y="1922022"/>
                </a:lnTo>
                <a:lnTo>
                  <a:pt x="8999" y="1943396"/>
                </a:lnTo>
                <a:lnTo>
                  <a:pt x="30373" y="1951271"/>
                </a:lnTo>
                <a:lnTo>
                  <a:pt x="71996" y="1952396"/>
                </a:lnTo>
                <a:lnTo>
                  <a:pt x="1666595" y="1952396"/>
                </a:lnTo>
                <a:lnTo>
                  <a:pt x="1708218" y="1951271"/>
                </a:lnTo>
                <a:lnTo>
                  <a:pt x="1729592" y="1943396"/>
                </a:lnTo>
                <a:lnTo>
                  <a:pt x="1737466" y="1922022"/>
                </a:lnTo>
                <a:lnTo>
                  <a:pt x="1738591" y="188040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74" name="object 74"/>
          <p:cNvGraphicFramePr>
            <a:graphicFrameLocks noGrp="1"/>
          </p:cNvGraphicFramePr>
          <p:nvPr/>
        </p:nvGraphicFramePr>
        <p:xfrm>
          <a:off x="2127821" y="314133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B08160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280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450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16001010001026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5" name="object 75"/>
          <p:cNvSpPr txBox="1"/>
          <p:nvPr/>
        </p:nvSpPr>
        <p:spPr>
          <a:xfrm>
            <a:off x="2413249" y="1964638"/>
            <a:ext cx="923925" cy="4114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40640">
              <a:lnSpc>
                <a:spcPct val="126499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CORNED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ME</a:t>
            </a:r>
            <a:r>
              <a:rPr sz="1000" b="1" spc="-35" dirty="0">
                <a:latin typeface="Trebuchet MS"/>
                <a:cs typeface="Trebuchet MS"/>
              </a:rPr>
              <a:t>A</a:t>
            </a:r>
            <a:r>
              <a:rPr sz="1000" b="1" spc="-75" dirty="0">
                <a:latin typeface="Trebuchet MS"/>
                <a:cs typeface="Trebuchet MS"/>
              </a:rPr>
              <a:t>T  </a:t>
            </a:r>
            <a:r>
              <a:rPr sz="1000" b="1" spc="-35" dirty="0">
                <a:latin typeface="Trebuchet MS"/>
                <a:cs typeface="Trebuchet MS"/>
              </a:rPr>
              <a:t>CHILLI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FL</a:t>
            </a:r>
            <a:r>
              <a:rPr sz="1000" b="1" spc="-114" dirty="0">
                <a:latin typeface="Trebuchet MS"/>
                <a:cs typeface="Trebuchet MS"/>
              </a:rPr>
              <a:t>A</a:t>
            </a:r>
            <a:r>
              <a:rPr sz="1000" b="1" spc="-35" dirty="0">
                <a:latin typeface="Trebuchet MS"/>
                <a:cs typeface="Trebuchet MS"/>
              </a:rPr>
              <a:t>V</a:t>
            </a:r>
            <a:r>
              <a:rPr sz="1000" b="1" spc="-30" dirty="0">
                <a:latin typeface="Trebuchet MS"/>
                <a:cs typeface="Trebuchet MS"/>
              </a:rPr>
              <a:t>OUR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76" name="object 76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77" name="object 77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grpSp>
        <p:nvGrpSpPr>
          <p:cNvPr id="79" name="object 79"/>
          <p:cNvGrpSpPr/>
          <p:nvPr/>
        </p:nvGrpSpPr>
        <p:grpSpPr>
          <a:xfrm>
            <a:off x="2241016" y="936307"/>
            <a:ext cx="1504315" cy="1965960"/>
            <a:chOff x="2241016" y="936307"/>
            <a:chExt cx="1504315" cy="1965960"/>
          </a:xfrm>
        </p:grpSpPr>
        <p:sp>
          <p:nvSpPr>
            <p:cNvPr id="80" name="object 80"/>
            <p:cNvSpPr/>
            <p:nvPr/>
          </p:nvSpPr>
          <p:spPr>
            <a:xfrm>
              <a:off x="2241016" y="2541828"/>
              <a:ext cx="1273810" cy="360045"/>
            </a:xfrm>
            <a:custGeom>
              <a:avLst/>
              <a:gdLst/>
              <a:ahLst/>
              <a:cxnLst/>
              <a:rect l="l" t="t" r="r" b="b"/>
              <a:pathLst>
                <a:path w="1273810" h="360044">
                  <a:moveTo>
                    <a:pt x="1273327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73327" y="359994"/>
                  </a:lnTo>
                  <a:lnTo>
                    <a:pt x="12733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2365362" y="2541828"/>
              <a:ext cx="1129030" cy="314960"/>
            </a:xfrm>
            <a:custGeom>
              <a:avLst/>
              <a:gdLst/>
              <a:ahLst/>
              <a:cxnLst/>
              <a:rect l="l" t="t" r="r" b="b"/>
              <a:pathLst>
                <a:path w="1129029" h="314960">
                  <a:moveTo>
                    <a:pt x="11874" y="12"/>
                  </a:moveTo>
                  <a:lnTo>
                    <a:pt x="0" y="12"/>
                  </a:lnTo>
                  <a:lnTo>
                    <a:pt x="0" y="314858"/>
                  </a:lnTo>
                  <a:lnTo>
                    <a:pt x="11874" y="314858"/>
                  </a:lnTo>
                  <a:lnTo>
                    <a:pt x="11874" y="12"/>
                  </a:lnTo>
                  <a:close/>
                </a:path>
                <a:path w="1129029" h="314960">
                  <a:moveTo>
                    <a:pt x="35636" y="12"/>
                  </a:moveTo>
                  <a:lnTo>
                    <a:pt x="23749" y="12"/>
                  </a:lnTo>
                  <a:lnTo>
                    <a:pt x="23749" y="314858"/>
                  </a:lnTo>
                  <a:lnTo>
                    <a:pt x="35636" y="314858"/>
                  </a:lnTo>
                  <a:lnTo>
                    <a:pt x="35636" y="12"/>
                  </a:lnTo>
                  <a:close/>
                </a:path>
                <a:path w="1129029" h="314960">
                  <a:moveTo>
                    <a:pt x="95021" y="0"/>
                  </a:moveTo>
                  <a:lnTo>
                    <a:pt x="71272" y="0"/>
                  </a:lnTo>
                  <a:lnTo>
                    <a:pt x="71272" y="255460"/>
                  </a:lnTo>
                  <a:lnTo>
                    <a:pt x="95021" y="255460"/>
                  </a:lnTo>
                  <a:lnTo>
                    <a:pt x="95021" y="0"/>
                  </a:lnTo>
                  <a:close/>
                </a:path>
                <a:path w="1129029" h="314960">
                  <a:moveTo>
                    <a:pt x="118783" y="0"/>
                  </a:moveTo>
                  <a:lnTo>
                    <a:pt x="106908" y="0"/>
                  </a:lnTo>
                  <a:lnTo>
                    <a:pt x="106908" y="255460"/>
                  </a:lnTo>
                  <a:lnTo>
                    <a:pt x="118783" y="255460"/>
                  </a:lnTo>
                  <a:lnTo>
                    <a:pt x="118783" y="0"/>
                  </a:lnTo>
                  <a:close/>
                </a:path>
                <a:path w="1129029" h="314960">
                  <a:moveTo>
                    <a:pt x="142544" y="0"/>
                  </a:moveTo>
                  <a:lnTo>
                    <a:pt x="130670" y="0"/>
                  </a:lnTo>
                  <a:lnTo>
                    <a:pt x="130670" y="255460"/>
                  </a:lnTo>
                  <a:lnTo>
                    <a:pt x="142544" y="255460"/>
                  </a:lnTo>
                  <a:lnTo>
                    <a:pt x="142544" y="0"/>
                  </a:lnTo>
                  <a:close/>
                </a:path>
                <a:path w="1129029" h="314960">
                  <a:moveTo>
                    <a:pt x="201955" y="0"/>
                  </a:moveTo>
                  <a:lnTo>
                    <a:pt x="166319" y="0"/>
                  </a:lnTo>
                  <a:lnTo>
                    <a:pt x="166319" y="255460"/>
                  </a:lnTo>
                  <a:lnTo>
                    <a:pt x="201955" y="255460"/>
                  </a:lnTo>
                  <a:lnTo>
                    <a:pt x="201955" y="0"/>
                  </a:lnTo>
                  <a:close/>
                </a:path>
                <a:path w="1129029" h="314960">
                  <a:moveTo>
                    <a:pt x="237591" y="0"/>
                  </a:moveTo>
                  <a:lnTo>
                    <a:pt x="213829" y="0"/>
                  </a:lnTo>
                  <a:lnTo>
                    <a:pt x="213829" y="255460"/>
                  </a:lnTo>
                  <a:lnTo>
                    <a:pt x="237591" y="255460"/>
                  </a:lnTo>
                  <a:lnTo>
                    <a:pt x="237591" y="0"/>
                  </a:lnTo>
                  <a:close/>
                </a:path>
                <a:path w="1129029" h="314960">
                  <a:moveTo>
                    <a:pt x="285102" y="0"/>
                  </a:moveTo>
                  <a:lnTo>
                    <a:pt x="261353" y="0"/>
                  </a:lnTo>
                  <a:lnTo>
                    <a:pt x="261353" y="255460"/>
                  </a:lnTo>
                  <a:lnTo>
                    <a:pt x="285102" y="255460"/>
                  </a:lnTo>
                  <a:lnTo>
                    <a:pt x="285102" y="0"/>
                  </a:lnTo>
                  <a:close/>
                </a:path>
                <a:path w="1129029" h="314960">
                  <a:moveTo>
                    <a:pt x="308864" y="0"/>
                  </a:moveTo>
                  <a:lnTo>
                    <a:pt x="296989" y="0"/>
                  </a:lnTo>
                  <a:lnTo>
                    <a:pt x="296989" y="255460"/>
                  </a:lnTo>
                  <a:lnTo>
                    <a:pt x="308864" y="255460"/>
                  </a:lnTo>
                  <a:lnTo>
                    <a:pt x="308864" y="0"/>
                  </a:lnTo>
                  <a:close/>
                </a:path>
                <a:path w="1129029" h="314960">
                  <a:moveTo>
                    <a:pt x="368261" y="0"/>
                  </a:moveTo>
                  <a:lnTo>
                    <a:pt x="332625" y="0"/>
                  </a:lnTo>
                  <a:lnTo>
                    <a:pt x="332625" y="255460"/>
                  </a:lnTo>
                  <a:lnTo>
                    <a:pt x="368261" y="255460"/>
                  </a:lnTo>
                  <a:lnTo>
                    <a:pt x="368261" y="0"/>
                  </a:lnTo>
                  <a:close/>
                </a:path>
                <a:path w="1129029" h="314960">
                  <a:moveTo>
                    <a:pt x="415785" y="0"/>
                  </a:moveTo>
                  <a:lnTo>
                    <a:pt x="392036" y="0"/>
                  </a:lnTo>
                  <a:lnTo>
                    <a:pt x="392036" y="255460"/>
                  </a:lnTo>
                  <a:lnTo>
                    <a:pt x="415785" y="255460"/>
                  </a:lnTo>
                  <a:lnTo>
                    <a:pt x="415785" y="0"/>
                  </a:lnTo>
                  <a:close/>
                </a:path>
                <a:path w="1129029" h="314960">
                  <a:moveTo>
                    <a:pt x="451434" y="0"/>
                  </a:moveTo>
                  <a:lnTo>
                    <a:pt x="439547" y="0"/>
                  </a:lnTo>
                  <a:lnTo>
                    <a:pt x="439547" y="255460"/>
                  </a:lnTo>
                  <a:lnTo>
                    <a:pt x="451434" y="255460"/>
                  </a:lnTo>
                  <a:lnTo>
                    <a:pt x="451434" y="0"/>
                  </a:lnTo>
                  <a:close/>
                </a:path>
                <a:path w="1129029" h="314960">
                  <a:moveTo>
                    <a:pt x="510819" y="0"/>
                  </a:moveTo>
                  <a:lnTo>
                    <a:pt x="487070" y="0"/>
                  </a:lnTo>
                  <a:lnTo>
                    <a:pt x="487070" y="255460"/>
                  </a:lnTo>
                  <a:lnTo>
                    <a:pt x="510819" y="255460"/>
                  </a:lnTo>
                  <a:lnTo>
                    <a:pt x="510819" y="0"/>
                  </a:lnTo>
                  <a:close/>
                </a:path>
                <a:path w="1129029" h="314960">
                  <a:moveTo>
                    <a:pt x="534593" y="0"/>
                  </a:moveTo>
                  <a:lnTo>
                    <a:pt x="522719" y="0"/>
                  </a:lnTo>
                  <a:lnTo>
                    <a:pt x="522719" y="255460"/>
                  </a:lnTo>
                  <a:lnTo>
                    <a:pt x="534593" y="255460"/>
                  </a:lnTo>
                  <a:lnTo>
                    <a:pt x="534593" y="0"/>
                  </a:lnTo>
                  <a:close/>
                </a:path>
                <a:path w="1129029" h="314960">
                  <a:moveTo>
                    <a:pt x="558355" y="12"/>
                  </a:moveTo>
                  <a:lnTo>
                    <a:pt x="546481" y="12"/>
                  </a:lnTo>
                  <a:lnTo>
                    <a:pt x="546481" y="314858"/>
                  </a:lnTo>
                  <a:lnTo>
                    <a:pt x="558355" y="314858"/>
                  </a:lnTo>
                  <a:lnTo>
                    <a:pt x="558355" y="12"/>
                  </a:lnTo>
                  <a:close/>
                </a:path>
                <a:path w="1129029" h="314960">
                  <a:moveTo>
                    <a:pt x="582117" y="12"/>
                  </a:moveTo>
                  <a:lnTo>
                    <a:pt x="570230" y="12"/>
                  </a:lnTo>
                  <a:lnTo>
                    <a:pt x="570230" y="314858"/>
                  </a:lnTo>
                  <a:lnTo>
                    <a:pt x="582117" y="314858"/>
                  </a:lnTo>
                  <a:lnTo>
                    <a:pt x="582117" y="12"/>
                  </a:lnTo>
                  <a:close/>
                </a:path>
                <a:path w="1129029" h="314960">
                  <a:moveTo>
                    <a:pt x="629627" y="0"/>
                  </a:moveTo>
                  <a:lnTo>
                    <a:pt x="593991" y="0"/>
                  </a:lnTo>
                  <a:lnTo>
                    <a:pt x="593991" y="255460"/>
                  </a:lnTo>
                  <a:lnTo>
                    <a:pt x="629627" y="255460"/>
                  </a:lnTo>
                  <a:lnTo>
                    <a:pt x="629627" y="0"/>
                  </a:lnTo>
                  <a:close/>
                </a:path>
                <a:path w="1129029" h="314960">
                  <a:moveTo>
                    <a:pt x="665264" y="0"/>
                  </a:moveTo>
                  <a:lnTo>
                    <a:pt x="653389" y="0"/>
                  </a:lnTo>
                  <a:lnTo>
                    <a:pt x="653389" y="255460"/>
                  </a:lnTo>
                  <a:lnTo>
                    <a:pt x="665264" y="255460"/>
                  </a:lnTo>
                  <a:lnTo>
                    <a:pt x="665264" y="0"/>
                  </a:lnTo>
                  <a:close/>
                </a:path>
                <a:path w="1129029" h="314960">
                  <a:moveTo>
                    <a:pt x="712787" y="0"/>
                  </a:moveTo>
                  <a:lnTo>
                    <a:pt x="677151" y="0"/>
                  </a:lnTo>
                  <a:lnTo>
                    <a:pt x="677151" y="255460"/>
                  </a:lnTo>
                  <a:lnTo>
                    <a:pt x="712787" y="255460"/>
                  </a:lnTo>
                  <a:lnTo>
                    <a:pt x="712787" y="0"/>
                  </a:lnTo>
                  <a:close/>
                </a:path>
                <a:path w="1129029" h="314960">
                  <a:moveTo>
                    <a:pt x="748436" y="0"/>
                  </a:moveTo>
                  <a:lnTo>
                    <a:pt x="736549" y="0"/>
                  </a:lnTo>
                  <a:lnTo>
                    <a:pt x="736549" y="255460"/>
                  </a:lnTo>
                  <a:lnTo>
                    <a:pt x="748436" y="255460"/>
                  </a:lnTo>
                  <a:lnTo>
                    <a:pt x="748436" y="0"/>
                  </a:lnTo>
                  <a:close/>
                </a:path>
                <a:path w="1129029" h="314960">
                  <a:moveTo>
                    <a:pt x="784072" y="0"/>
                  </a:moveTo>
                  <a:lnTo>
                    <a:pt x="760310" y="0"/>
                  </a:lnTo>
                  <a:lnTo>
                    <a:pt x="760310" y="255460"/>
                  </a:lnTo>
                  <a:lnTo>
                    <a:pt x="784072" y="255460"/>
                  </a:lnTo>
                  <a:lnTo>
                    <a:pt x="784072" y="0"/>
                  </a:lnTo>
                  <a:close/>
                </a:path>
                <a:path w="1129029" h="314960">
                  <a:moveTo>
                    <a:pt x="831583" y="0"/>
                  </a:moveTo>
                  <a:lnTo>
                    <a:pt x="807834" y="0"/>
                  </a:lnTo>
                  <a:lnTo>
                    <a:pt x="807834" y="255460"/>
                  </a:lnTo>
                  <a:lnTo>
                    <a:pt x="831583" y="255460"/>
                  </a:lnTo>
                  <a:lnTo>
                    <a:pt x="831583" y="0"/>
                  </a:lnTo>
                  <a:close/>
                </a:path>
                <a:path w="1129029" h="314960">
                  <a:moveTo>
                    <a:pt x="879106" y="0"/>
                  </a:moveTo>
                  <a:lnTo>
                    <a:pt x="843470" y="0"/>
                  </a:lnTo>
                  <a:lnTo>
                    <a:pt x="843470" y="255460"/>
                  </a:lnTo>
                  <a:lnTo>
                    <a:pt x="879106" y="255460"/>
                  </a:lnTo>
                  <a:lnTo>
                    <a:pt x="879106" y="0"/>
                  </a:lnTo>
                  <a:close/>
                </a:path>
                <a:path w="1129029" h="314960">
                  <a:moveTo>
                    <a:pt x="914742" y="0"/>
                  </a:moveTo>
                  <a:lnTo>
                    <a:pt x="902868" y="0"/>
                  </a:lnTo>
                  <a:lnTo>
                    <a:pt x="902868" y="255460"/>
                  </a:lnTo>
                  <a:lnTo>
                    <a:pt x="914742" y="255460"/>
                  </a:lnTo>
                  <a:lnTo>
                    <a:pt x="914742" y="0"/>
                  </a:lnTo>
                  <a:close/>
                </a:path>
                <a:path w="1129029" h="314960">
                  <a:moveTo>
                    <a:pt x="950379" y="0"/>
                  </a:moveTo>
                  <a:lnTo>
                    <a:pt x="926630" y="0"/>
                  </a:lnTo>
                  <a:lnTo>
                    <a:pt x="926630" y="255460"/>
                  </a:lnTo>
                  <a:lnTo>
                    <a:pt x="950379" y="255460"/>
                  </a:lnTo>
                  <a:lnTo>
                    <a:pt x="950379" y="0"/>
                  </a:lnTo>
                  <a:close/>
                </a:path>
                <a:path w="1129029" h="314960">
                  <a:moveTo>
                    <a:pt x="986015" y="0"/>
                  </a:moveTo>
                  <a:lnTo>
                    <a:pt x="962253" y="0"/>
                  </a:lnTo>
                  <a:lnTo>
                    <a:pt x="962253" y="255460"/>
                  </a:lnTo>
                  <a:lnTo>
                    <a:pt x="986015" y="255460"/>
                  </a:lnTo>
                  <a:lnTo>
                    <a:pt x="986015" y="0"/>
                  </a:lnTo>
                  <a:close/>
                </a:path>
                <a:path w="1129029" h="314960">
                  <a:moveTo>
                    <a:pt x="1045425" y="0"/>
                  </a:moveTo>
                  <a:lnTo>
                    <a:pt x="1009789" y="0"/>
                  </a:lnTo>
                  <a:lnTo>
                    <a:pt x="1009789" y="255460"/>
                  </a:lnTo>
                  <a:lnTo>
                    <a:pt x="1045425" y="255460"/>
                  </a:lnTo>
                  <a:lnTo>
                    <a:pt x="1045425" y="0"/>
                  </a:lnTo>
                  <a:close/>
                </a:path>
                <a:path w="1129029" h="314960">
                  <a:moveTo>
                    <a:pt x="1069174" y="0"/>
                  </a:moveTo>
                  <a:lnTo>
                    <a:pt x="1057300" y="0"/>
                  </a:lnTo>
                  <a:lnTo>
                    <a:pt x="1057300" y="255460"/>
                  </a:lnTo>
                  <a:lnTo>
                    <a:pt x="1069174" y="255460"/>
                  </a:lnTo>
                  <a:lnTo>
                    <a:pt x="1069174" y="0"/>
                  </a:lnTo>
                  <a:close/>
                </a:path>
                <a:path w="1129029" h="314960">
                  <a:moveTo>
                    <a:pt x="1104836" y="12"/>
                  </a:moveTo>
                  <a:lnTo>
                    <a:pt x="1092962" y="12"/>
                  </a:lnTo>
                  <a:lnTo>
                    <a:pt x="1092962" y="314858"/>
                  </a:lnTo>
                  <a:lnTo>
                    <a:pt x="1104836" y="314858"/>
                  </a:lnTo>
                  <a:lnTo>
                    <a:pt x="1104836" y="12"/>
                  </a:lnTo>
                  <a:close/>
                </a:path>
                <a:path w="1129029" h="314960">
                  <a:moveTo>
                    <a:pt x="1128585" y="12"/>
                  </a:moveTo>
                  <a:lnTo>
                    <a:pt x="1116711" y="12"/>
                  </a:lnTo>
                  <a:lnTo>
                    <a:pt x="1116711" y="314858"/>
                  </a:lnTo>
                  <a:lnTo>
                    <a:pt x="1128585" y="314858"/>
                  </a:lnTo>
                  <a:lnTo>
                    <a:pt x="1128585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2250258" y="2814261"/>
              <a:ext cx="1188085" cy="81280"/>
            </a:xfrm>
            <a:custGeom>
              <a:avLst/>
              <a:gdLst/>
              <a:ahLst/>
              <a:cxnLst/>
              <a:rect l="l" t="t" r="r" b="b"/>
              <a:pathLst>
                <a:path w="1188085" h="81280">
                  <a:moveTo>
                    <a:pt x="32372" y="929"/>
                  </a:moveTo>
                  <a:lnTo>
                    <a:pt x="13657" y="19392"/>
                  </a:lnTo>
                  <a:lnTo>
                    <a:pt x="4046" y="31093"/>
                  </a:lnTo>
                  <a:lnTo>
                    <a:pt x="505" y="41025"/>
                  </a:lnTo>
                  <a:lnTo>
                    <a:pt x="0" y="54180"/>
                  </a:lnTo>
                  <a:lnTo>
                    <a:pt x="2265" y="67489"/>
                  </a:lnTo>
                  <a:lnTo>
                    <a:pt x="8024" y="75545"/>
                  </a:lnTo>
                  <a:lnTo>
                    <a:pt x="15725" y="79519"/>
                  </a:lnTo>
                  <a:lnTo>
                    <a:pt x="23812" y="80583"/>
                  </a:lnTo>
                  <a:lnTo>
                    <a:pt x="31047" y="79674"/>
                  </a:lnTo>
                  <a:lnTo>
                    <a:pt x="38719" y="76149"/>
                  </a:lnTo>
                  <a:lnTo>
                    <a:pt x="44804" y="68812"/>
                  </a:lnTo>
                  <a:lnTo>
                    <a:pt x="47282" y="56466"/>
                  </a:lnTo>
                  <a:lnTo>
                    <a:pt x="44639" y="44538"/>
                  </a:lnTo>
                  <a:lnTo>
                    <a:pt x="3429" y="44076"/>
                  </a:lnTo>
                  <a:lnTo>
                    <a:pt x="0" y="54180"/>
                  </a:lnTo>
                </a:path>
                <a:path w="1188085" h="81280">
                  <a:moveTo>
                    <a:pt x="213436" y="40959"/>
                  </a:moveTo>
                  <a:lnTo>
                    <a:pt x="202615" y="1704"/>
                  </a:lnTo>
                  <a:lnTo>
                    <a:pt x="194589" y="1361"/>
                  </a:lnTo>
                  <a:lnTo>
                    <a:pt x="189687" y="1361"/>
                  </a:lnTo>
                  <a:lnTo>
                    <a:pt x="184772" y="1361"/>
                  </a:lnTo>
                  <a:lnTo>
                    <a:pt x="166293" y="40959"/>
                  </a:lnTo>
                  <a:lnTo>
                    <a:pt x="166527" y="51327"/>
                  </a:lnTo>
                  <a:lnTo>
                    <a:pt x="184772" y="80596"/>
                  </a:lnTo>
                  <a:lnTo>
                    <a:pt x="189687" y="80596"/>
                  </a:lnTo>
                  <a:lnTo>
                    <a:pt x="194589" y="80596"/>
                  </a:lnTo>
                  <a:lnTo>
                    <a:pt x="213148" y="51327"/>
                  </a:lnTo>
                  <a:lnTo>
                    <a:pt x="213436" y="40959"/>
                  </a:lnTo>
                </a:path>
                <a:path w="1188085" h="81280">
                  <a:moveTo>
                    <a:pt x="296595" y="40959"/>
                  </a:moveTo>
                  <a:lnTo>
                    <a:pt x="285775" y="1704"/>
                  </a:lnTo>
                  <a:lnTo>
                    <a:pt x="277749" y="1361"/>
                  </a:lnTo>
                  <a:lnTo>
                    <a:pt x="272846" y="1361"/>
                  </a:lnTo>
                  <a:lnTo>
                    <a:pt x="267931" y="1361"/>
                  </a:lnTo>
                  <a:lnTo>
                    <a:pt x="249453" y="40959"/>
                  </a:lnTo>
                  <a:lnTo>
                    <a:pt x="249686" y="51327"/>
                  </a:lnTo>
                  <a:lnTo>
                    <a:pt x="267931" y="80596"/>
                  </a:lnTo>
                  <a:lnTo>
                    <a:pt x="272846" y="80596"/>
                  </a:lnTo>
                  <a:lnTo>
                    <a:pt x="277749" y="80596"/>
                  </a:lnTo>
                  <a:lnTo>
                    <a:pt x="296308" y="51327"/>
                  </a:lnTo>
                  <a:lnTo>
                    <a:pt x="296595" y="40959"/>
                  </a:lnTo>
                </a:path>
                <a:path w="1188085" h="81280">
                  <a:moveTo>
                    <a:pt x="344220" y="18938"/>
                  </a:moveTo>
                  <a:lnTo>
                    <a:pt x="365150" y="853"/>
                  </a:lnTo>
                  <a:lnTo>
                    <a:pt x="369150" y="853"/>
                  </a:lnTo>
                  <a:lnTo>
                    <a:pt x="369150" y="81193"/>
                  </a:lnTo>
                </a:path>
                <a:path w="1188085" h="81280">
                  <a:moveTo>
                    <a:pt x="462915" y="40959"/>
                  </a:moveTo>
                  <a:lnTo>
                    <a:pt x="452094" y="1704"/>
                  </a:lnTo>
                  <a:lnTo>
                    <a:pt x="444068" y="1361"/>
                  </a:lnTo>
                  <a:lnTo>
                    <a:pt x="439166" y="1361"/>
                  </a:lnTo>
                  <a:lnTo>
                    <a:pt x="434263" y="1361"/>
                  </a:lnTo>
                  <a:lnTo>
                    <a:pt x="415772" y="40959"/>
                  </a:lnTo>
                  <a:lnTo>
                    <a:pt x="416006" y="51327"/>
                  </a:lnTo>
                  <a:lnTo>
                    <a:pt x="434263" y="80596"/>
                  </a:lnTo>
                  <a:lnTo>
                    <a:pt x="439166" y="80596"/>
                  </a:lnTo>
                  <a:lnTo>
                    <a:pt x="444068" y="80596"/>
                  </a:lnTo>
                  <a:lnTo>
                    <a:pt x="462627" y="51327"/>
                  </a:lnTo>
                  <a:lnTo>
                    <a:pt x="462915" y="40959"/>
                  </a:lnTo>
                </a:path>
                <a:path w="1188085" h="81280">
                  <a:moveTo>
                    <a:pt x="510540" y="18938"/>
                  </a:moveTo>
                  <a:lnTo>
                    <a:pt x="531469" y="853"/>
                  </a:lnTo>
                  <a:lnTo>
                    <a:pt x="535470" y="853"/>
                  </a:lnTo>
                  <a:lnTo>
                    <a:pt x="535470" y="81193"/>
                  </a:lnTo>
                </a:path>
                <a:path w="1188085" h="81280">
                  <a:moveTo>
                    <a:pt x="629234" y="40959"/>
                  </a:moveTo>
                  <a:lnTo>
                    <a:pt x="618413" y="1704"/>
                  </a:lnTo>
                  <a:lnTo>
                    <a:pt x="610387" y="1361"/>
                  </a:lnTo>
                  <a:lnTo>
                    <a:pt x="605485" y="1361"/>
                  </a:lnTo>
                  <a:lnTo>
                    <a:pt x="600570" y="1361"/>
                  </a:lnTo>
                  <a:lnTo>
                    <a:pt x="582091" y="40959"/>
                  </a:lnTo>
                  <a:lnTo>
                    <a:pt x="582325" y="51327"/>
                  </a:lnTo>
                  <a:lnTo>
                    <a:pt x="600570" y="80596"/>
                  </a:lnTo>
                  <a:lnTo>
                    <a:pt x="605485" y="80596"/>
                  </a:lnTo>
                  <a:lnTo>
                    <a:pt x="610387" y="80596"/>
                  </a:lnTo>
                  <a:lnTo>
                    <a:pt x="628946" y="51327"/>
                  </a:lnTo>
                  <a:lnTo>
                    <a:pt x="629234" y="40959"/>
                  </a:lnTo>
                </a:path>
                <a:path w="1188085" h="81280">
                  <a:moveTo>
                    <a:pt x="771804" y="40959"/>
                  </a:moveTo>
                  <a:lnTo>
                    <a:pt x="760971" y="1704"/>
                  </a:lnTo>
                  <a:lnTo>
                    <a:pt x="752957" y="1361"/>
                  </a:lnTo>
                  <a:lnTo>
                    <a:pt x="748042" y="1361"/>
                  </a:lnTo>
                  <a:lnTo>
                    <a:pt x="743140" y="1361"/>
                  </a:lnTo>
                  <a:lnTo>
                    <a:pt x="724649" y="40959"/>
                  </a:lnTo>
                  <a:lnTo>
                    <a:pt x="724883" y="51327"/>
                  </a:lnTo>
                  <a:lnTo>
                    <a:pt x="743140" y="80596"/>
                  </a:lnTo>
                  <a:lnTo>
                    <a:pt x="748042" y="80596"/>
                  </a:lnTo>
                  <a:lnTo>
                    <a:pt x="752957" y="80596"/>
                  </a:lnTo>
                  <a:lnTo>
                    <a:pt x="771515" y="51327"/>
                  </a:lnTo>
                  <a:lnTo>
                    <a:pt x="771804" y="40959"/>
                  </a:lnTo>
                </a:path>
                <a:path w="1188085" h="81280">
                  <a:moveTo>
                    <a:pt x="854964" y="40959"/>
                  </a:moveTo>
                  <a:lnTo>
                    <a:pt x="844130" y="1704"/>
                  </a:lnTo>
                  <a:lnTo>
                    <a:pt x="836117" y="1361"/>
                  </a:lnTo>
                  <a:lnTo>
                    <a:pt x="831215" y="1361"/>
                  </a:lnTo>
                  <a:lnTo>
                    <a:pt x="826300" y="1361"/>
                  </a:lnTo>
                  <a:lnTo>
                    <a:pt x="807808" y="40959"/>
                  </a:lnTo>
                  <a:lnTo>
                    <a:pt x="808042" y="51327"/>
                  </a:lnTo>
                  <a:lnTo>
                    <a:pt x="826300" y="80596"/>
                  </a:lnTo>
                  <a:lnTo>
                    <a:pt x="831215" y="80596"/>
                  </a:lnTo>
                  <a:lnTo>
                    <a:pt x="836117" y="80596"/>
                  </a:lnTo>
                  <a:lnTo>
                    <a:pt x="854674" y="51327"/>
                  </a:lnTo>
                  <a:lnTo>
                    <a:pt x="854964" y="40959"/>
                  </a:lnTo>
                </a:path>
                <a:path w="1188085" h="81280">
                  <a:moveTo>
                    <a:pt x="902576" y="18938"/>
                  </a:moveTo>
                  <a:lnTo>
                    <a:pt x="923518" y="853"/>
                  </a:lnTo>
                  <a:lnTo>
                    <a:pt x="927519" y="853"/>
                  </a:lnTo>
                  <a:lnTo>
                    <a:pt x="927519" y="81193"/>
                  </a:lnTo>
                </a:path>
                <a:path w="1188085" h="81280">
                  <a:moveTo>
                    <a:pt x="1021283" y="40959"/>
                  </a:moveTo>
                  <a:lnTo>
                    <a:pt x="1010450" y="1704"/>
                  </a:lnTo>
                  <a:lnTo>
                    <a:pt x="1002436" y="1361"/>
                  </a:lnTo>
                  <a:lnTo>
                    <a:pt x="997534" y="1361"/>
                  </a:lnTo>
                  <a:lnTo>
                    <a:pt x="992619" y="1361"/>
                  </a:lnTo>
                  <a:lnTo>
                    <a:pt x="974128" y="40959"/>
                  </a:lnTo>
                  <a:lnTo>
                    <a:pt x="974361" y="51327"/>
                  </a:lnTo>
                  <a:lnTo>
                    <a:pt x="992619" y="80596"/>
                  </a:lnTo>
                  <a:lnTo>
                    <a:pt x="997534" y="80596"/>
                  </a:lnTo>
                  <a:lnTo>
                    <a:pt x="1002436" y="80596"/>
                  </a:lnTo>
                  <a:lnTo>
                    <a:pt x="1020994" y="51327"/>
                  </a:lnTo>
                  <a:lnTo>
                    <a:pt x="1021283" y="40959"/>
                  </a:lnTo>
                </a:path>
                <a:path w="1188085" h="81280">
                  <a:moveTo>
                    <a:pt x="1059573" y="7165"/>
                  </a:moveTo>
                  <a:lnTo>
                    <a:pt x="1067238" y="2641"/>
                  </a:lnTo>
                  <a:lnTo>
                    <a:pt x="1072264" y="456"/>
                  </a:lnTo>
                  <a:lnTo>
                    <a:pt x="1076875" y="0"/>
                  </a:lnTo>
                  <a:lnTo>
                    <a:pt x="1083297" y="662"/>
                  </a:lnTo>
                  <a:lnTo>
                    <a:pt x="1090715" y="2543"/>
                  </a:lnTo>
                  <a:lnTo>
                    <a:pt x="1096560" y="6069"/>
                  </a:lnTo>
                  <a:lnTo>
                    <a:pt x="1100508" y="11153"/>
                  </a:lnTo>
                  <a:lnTo>
                    <a:pt x="1102233" y="17706"/>
                  </a:lnTo>
                  <a:lnTo>
                    <a:pt x="1101691" y="24438"/>
                  </a:lnTo>
                  <a:lnTo>
                    <a:pt x="1098878" y="30409"/>
                  </a:lnTo>
                  <a:lnTo>
                    <a:pt x="1093558" y="36079"/>
                  </a:lnTo>
                  <a:lnTo>
                    <a:pt x="1085494" y="41912"/>
                  </a:lnTo>
                  <a:lnTo>
                    <a:pt x="1077505" y="47271"/>
                  </a:lnTo>
                  <a:lnTo>
                    <a:pt x="1070692" y="52793"/>
                  </a:lnTo>
                  <a:lnTo>
                    <a:pt x="1065527" y="58728"/>
                  </a:lnTo>
                  <a:lnTo>
                    <a:pt x="1062482" y="65331"/>
                  </a:lnTo>
                  <a:lnTo>
                    <a:pt x="1060411" y="73294"/>
                  </a:lnTo>
                  <a:lnTo>
                    <a:pt x="1061669" y="80482"/>
                  </a:lnTo>
                  <a:lnTo>
                    <a:pt x="1102550" y="80482"/>
                  </a:lnTo>
                </a:path>
                <a:path w="1188085" h="81280">
                  <a:moveTo>
                    <a:pt x="1155382" y="80825"/>
                  </a:moveTo>
                  <a:lnTo>
                    <a:pt x="1174090" y="62317"/>
                  </a:lnTo>
                  <a:lnTo>
                    <a:pt x="1183697" y="50586"/>
                  </a:lnTo>
                  <a:lnTo>
                    <a:pt x="1187236" y="40627"/>
                  </a:lnTo>
                  <a:lnTo>
                    <a:pt x="1187742" y="27434"/>
                  </a:lnTo>
                  <a:lnTo>
                    <a:pt x="1185476" y="14099"/>
                  </a:lnTo>
                  <a:lnTo>
                    <a:pt x="1179715" y="6023"/>
                  </a:lnTo>
                  <a:lnTo>
                    <a:pt x="1172011" y="2036"/>
                  </a:lnTo>
                  <a:lnTo>
                    <a:pt x="1163916" y="967"/>
                  </a:lnTo>
                  <a:lnTo>
                    <a:pt x="1156683" y="1879"/>
                  </a:lnTo>
                  <a:lnTo>
                    <a:pt x="1149016" y="5414"/>
                  </a:lnTo>
                  <a:lnTo>
                    <a:pt x="1142935" y="12770"/>
                  </a:lnTo>
                  <a:lnTo>
                    <a:pt x="1140460" y="25148"/>
                  </a:lnTo>
                  <a:lnTo>
                    <a:pt x="1143102" y="37113"/>
                  </a:lnTo>
                  <a:lnTo>
                    <a:pt x="1184308" y="37575"/>
                  </a:lnTo>
                  <a:lnTo>
                    <a:pt x="1187742" y="27434"/>
                  </a:lnTo>
                </a:path>
              </a:pathLst>
            </a:custGeom>
            <a:ln w="10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60523" y="936307"/>
              <a:ext cx="637400" cy="876503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2960608" y="1515602"/>
              <a:ext cx="784860" cy="471805"/>
            </a:xfrm>
            <a:custGeom>
              <a:avLst/>
              <a:gdLst/>
              <a:ahLst/>
              <a:cxnLst/>
              <a:rect l="l" t="t" r="r" b="b"/>
              <a:pathLst>
                <a:path w="784860" h="471805">
                  <a:moveTo>
                    <a:pt x="392302" y="0"/>
                  </a:moveTo>
                  <a:lnTo>
                    <a:pt x="334331" y="2554"/>
                  </a:lnTo>
                  <a:lnTo>
                    <a:pt x="279001" y="9975"/>
                  </a:lnTo>
                  <a:lnTo>
                    <a:pt x="226918" y="21898"/>
                  </a:lnTo>
                  <a:lnTo>
                    <a:pt x="178690" y="37958"/>
                  </a:lnTo>
                  <a:lnTo>
                    <a:pt x="134923" y="57791"/>
                  </a:lnTo>
                  <a:lnTo>
                    <a:pt x="96225" y="81032"/>
                  </a:lnTo>
                  <a:lnTo>
                    <a:pt x="63202" y="107317"/>
                  </a:lnTo>
                  <a:lnTo>
                    <a:pt x="36461" y="136282"/>
                  </a:lnTo>
                  <a:lnTo>
                    <a:pt x="4253" y="200793"/>
                  </a:lnTo>
                  <a:lnTo>
                    <a:pt x="0" y="235610"/>
                  </a:lnTo>
                  <a:lnTo>
                    <a:pt x="4253" y="270424"/>
                  </a:lnTo>
                  <a:lnTo>
                    <a:pt x="36461" y="334930"/>
                  </a:lnTo>
                  <a:lnTo>
                    <a:pt x="63202" y="363893"/>
                  </a:lnTo>
                  <a:lnTo>
                    <a:pt x="96225" y="390177"/>
                  </a:lnTo>
                  <a:lnTo>
                    <a:pt x="134923" y="413418"/>
                  </a:lnTo>
                  <a:lnTo>
                    <a:pt x="178690" y="433250"/>
                  </a:lnTo>
                  <a:lnTo>
                    <a:pt x="226918" y="449310"/>
                  </a:lnTo>
                  <a:lnTo>
                    <a:pt x="279001" y="461232"/>
                  </a:lnTo>
                  <a:lnTo>
                    <a:pt x="334331" y="468653"/>
                  </a:lnTo>
                  <a:lnTo>
                    <a:pt x="392302" y="471208"/>
                  </a:lnTo>
                  <a:lnTo>
                    <a:pt x="450274" y="468653"/>
                  </a:lnTo>
                  <a:lnTo>
                    <a:pt x="505604" y="461232"/>
                  </a:lnTo>
                  <a:lnTo>
                    <a:pt x="557687" y="449310"/>
                  </a:lnTo>
                  <a:lnTo>
                    <a:pt x="605915" y="433250"/>
                  </a:lnTo>
                  <a:lnTo>
                    <a:pt x="649682" y="413418"/>
                  </a:lnTo>
                  <a:lnTo>
                    <a:pt x="688380" y="390177"/>
                  </a:lnTo>
                  <a:lnTo>
                    <a:pt x="721403" y="363893"/>
                  </a:lnTo>
                  <a:lnTo>
                    <a:pt x="748144" y="334930"/>
                  </a:lnTo>
                  <a:lnTo>
                    <a:pt x="780352" y="270424"/>
                  </a:lnTo>
                  <a:lnTo>
                    <a:pt x="784605" y="235610"/>
                  </a:lnTo>
                  <a:lnTo>
                    <a:pt x="780352" y="200793"/>
                  </a:lnTo>
                  <a:lnTo>
                    <a:pt x="748144" y="136282"/>
                  </a:lnTo>
                  <a:lnTo>
                    <a:pt x="721403" y="107317"/>
                  </a:lnTo>
                  <a:lnTo>
                    <a:pt x="688380" y="81032"/>
                  </a:lnTo>
                  <a:lnTo>
                    <a:pt x="649682" y="57791"/>
                  </a:lnTo>
                  <a:lnTo>
                    <a:pt x="605915" y="37958"/>
                  </a:lnTo>
                  <a:lnTo>
                    <a:pt x="557687" y="21898"/>
                  </a:lnTo>
                  <a:lnTo>
                    <a:pt x="505604" y="9975"/>
                  </a:lnTo>
                  <a:lnTo>
                    <a:pt x="450274" y="2554"/>
                  </a:lnTo>
                  <a:lnTo>
                    <a:pt x="392302" y="0"/>
                  </a:lnTo>
                  <a:close/>
                </a:path>
              </a:pathLst>
            </a:custGeom>
            <a:solidFill>
              <a:srgbClr val="E21C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231922" y="1837182"/>
              <a:ext cx="243573" cy="82042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3129178" y="1583181"/>
              <a:ext cx="447675" cy="209550"/>
            </a:xfrm>
            <a:custGeom>
              <a:avLst/>
              <a:gdLst/>
              <a:ahLst/>
              <a:cxnLst/>
              <a:rect l="l" t="t" r="r" b="b"/>
              <a:pathLst>
                <a:path w="447675" h="209550">
                  <a:moveTo>
                    <a:pt x="76454" y="128143"/>
                  </a:moveTo>
                  <a:lnTo>
                    <a:pt x="55321" y="128143"/>
                  </a:lnTo>
                  <a:lnTo>
                    <a:pt x="38506" y="187680"/>
                  </a:lnTo>
                  <a:lnTo>
                    <a:pt x="38277" y="187680"/>
                  </a:lnTo>
                  <a:lnTo>
                    <a:pt x="25476" y="141389"/>
                  </a:lnTo>
                  <a:lnTo>
                    <a:pt x="21818" y="128143"/>
                  </a:lnTo>
                  <a:lnTo>
                    <a:pt x="0" y="128143"/>
                  </a:lnTo>
                  <a:lnTo>
                    <a:pt x="0" y="207911"/>
                  </a:lnTo>
                  <a:lnTo>
                    <a:pt x="13246" y="207911"/>
                  </a:lnTo>
                  <a:lnTo>
                    <a:pt x="13246" y="141389"/>
                  </a:lnTo>
                  <a:lnTo>
                    <a:pt x="13474" y="141389"/>
                  </a:lnTo>
                  <a:lnTo>
                    <a:pt x="32562" y="207911"/>
                  </a:lnTo>
                  <a:lnTo>
                    <a:pt x="42976" y="207911"/>
                  </a:lnTo>
                  <a:lnTo>
                    <a:pt x="49047" y="187680"/>
                  </a:lnTo>
                  <a:lnTo>
                    <a:pt x="62979" y="141389"/>
                  </a:lnTo>
                  <a:lnTo>
                    <a:pt x="63207" y="141389"/>
                  </a:lnTo>
                  <a:lnTo>
                    <a:pt x="63207" y="207911"/>
                  </a:lnTo>
                  <a:lnTo>
                    <a:pt x="76454" y="207911"/>
                  </a:lnTo>
                  <a:lnTo>
                    <a:pt x="76454" y="141389"/>
                  </a:lnTo>
                  <a:lnTo>
                    <a:pt x="76454" y="128143"/>
                  </a:lnTo>
                  <a:close/>
                </a:path>
                <a:path w="447675" h="209550">
                  <a:moveTo>
                    <a:pt x="78727" y="80911"/>
                  </a:moveTo>
                  <a:lnTo>
                    <a:pt x="72542" y="61709"/>
                  </a:lnTo>
                  <a:lnTo>
                    <a:pt x="68935" y="50520"/>
                  </a:lnTo>
                  <a:lnTo>
                    <a:pt x="56921" y="13246"/>
                  </a:lnTo>
                  <a:lnTo>
                    <a:pt x="54965" y="7175"/>
                  </a:lnTo>
                  <a:lnTo>
                    <a:pt x="54965" y="50520"/>
                  </a:lnTo>
                  <a:lnTo>
                    <a:pt x="33705" y="50520"/>
                  </a:lnTo>
                  <a:lnTo>
                    <a:pt x="44678" y="13246"/>
                  </a:lnTo>
                  <a:lnTo>
                    <a:pt x="44907" y="13246"/>
                  </a:lnTo>
                  <a:lnTo>
                    <a:pt x="54965" y="50520"/>
                  </a:lnTo>
                  <a:lnTo>
                    <a:pt x="54965" y="7175"/>
                  </a:lnTo>
                  <a:lnTo>
                    <a:pt x="53022" y="1143"/>
                  </a:lnTo>
                  <a:lnTo>
                    <a:pt x="37020" y="1143"/>
                  </a:lnTo>
                  <a:lnTo>
                    <a:pt x="10274" y="80911"/>
                  </a:lnTo>
                  <a:lnTo>
                    <a:pt x="24904" y="80911"/>
                  </a:lnTo>
                  <a:lnTo>
                    <a:pt x="30619" y="61709"/>
                  </a:lnTo>
                  <a:lnTo>
                    <a:pt x="58051" y="61709"/>
                  </a:lnTo>
                  <a:lnTo>
                    <a:pt x="63639" y="80911"/>
                  </a:lnTo>
                  <a:lnTo>
                    <a:pt x="78727" y="80911"/>
                  </a:lnTo>
                  <a:close/>
                </a:path>
                <a:path w="447675" h="209550">
                  <a:moveTo>
                    <a:pt x="128219" y="1143"/>
                  </a:moveTo>
                  <a:lnTo>
                    <a:pt x="87884" y="1143"/>
                  </a:lnTo>
                  <a:lnTo>
                    <a:pt x="87884" y="80911"/>
                  </a:lnTo>
                  <a:lnTo>
                    <a:pt x="102501" y="80911"/>
                  </a:lnTo>
                  <a:lnTo>
                    <a:pt x="102501" y="46164"/>
                  </a:lnTo>
                  <a:lnTo>
                    <a:pt x="127076" y="46164"/>
                  </a:lnTo>
                  <a:lnTo>
                    <a:pt x="127076" y="34518"/>
                  </a:lnTo>
                  <a:lnTo>
                    <a:pt x="102501" y="34518"/>
                  </a:lnTo>
                  <a:lnTo>
                    <a:pt x="102501" y="12788"/>
                  </a:lnTo>
                  <a:lnTo>
                    <a:pt x="128219" y="12788"/>
                  </a:lnTo>
                  <a:lnTo>
                    <a:pt x="128219" y="1143"/>
                  </a:lnTo>
                  <a:close/>
                </a:path>
                <a:path w="447675" h="209550">
                  <a:moveTo>
                    <a:pt x="153949" y="207911"/>
                  </a:moveTo>
                  <a:lnTo>
                    <a:pt x="147751" y="188709"/>
                  </a:lnTo>
                  <a:lnTo>
                    <a:pt x="144145" y="177520"/>
                  </a:lnTo>
                  <a:lnTo>
                    <a:pt x="132130" y="140246"/>
                  </a:lnTo>
                  <a:lnTo>
                    <a:pt x="130175" y="134175"/>
                  </a:lnTo>
                  <a:lnTo>
                    <a:pt x="130175" y="177520"/>
                  </a:lnTo>
                  <a:lnTo>
                    <a:pt x="108915" y="177520"/>
                  </a:lnTo>
                  <a:lnTo>
                    <a:pt x="119888" y="140246"/>
                  </a:lnTo>
                  <a:lnTo>
                    <a:pt x="120116" y="140246"/>
                  </a:lnTo>
                  <a:lnTo>
                    <a:pt x="130175" y="177520"/>
                  </a:lnTo>
                  <a:lnTo>
                    <a:pt x="130175" y="134175"/>
                  </a:lnTo>
                  <a:lnTo>
                    <a:pt x="128231" y="128143"/>
                  </a:lnTo>
                  <a:lnTo>
                    <a:pt x="112229" y="128143"/>
                  </a:lnTo>
                  <a:lnTo>
                    <a:pt x="85496" y="207911"/>
                  </a:lnTo>
                  <a:lnTo>
                    <a:pt x="100126" y="207911"/>
                  </a:lnTo>
                  <a:lnTo>
                    <a:pt x="105841" y="188709"/>
                  </a:lnTo>
                  <a:lnTo>
                    <a:pt x="133261" y="188709"/>
                  </a:lnTo>
                  <a:lnTo>
                    <a:pt x="138861" y="207911"/>
                  </a:lnTo>
                  <a:lnTo>
                    <a:pt x="153949" y="207911"/>
                  </a:lnTo>
                  <a:close/>
                </a:path>
                <a:path w="447675" h="209550">
                  <a:moveTo>
                    <a:pt x="192570" y="80911"/>
                  </a:moveTo>
                  <a:lnTo>
                    <a:pt x="180873" y="46621"/>
                  </a:lnTo>
                  <a:lnTo>
                    <a:pt x="179666" y="43078"/>
                  </a:lnTo>
                  <a:lnTo>
                    <a:pt x="176352" y="41706"/>
                  </a:lnTo>
                  <a:lnTo>
                    <a:pt x="173380" y="41249"/>
                  </a:lnTo>
                  <a:lnTo>
                    <a:pt x="173380" y="40906"/>
                  </a:lnTo>
                  <a:lnTo>
                    <a:pt x="182295" y="39547"/>
                  </a:lnTo>
                  <a:lnTo>
                    <a:pt x="185712" y="35890"/>
                  </a:lnTo>
                  <a:lnTo>
                    <a:pt x="188798" y="32575"/>
                  </a:lnTo>
                  <a:lnTo>
                    <a:pt x="188798" y="22161"/>
                  </a:lnTo>
                  <a:lnTo>
                    <a:pt x="173723" y="2247"/>
                  </a:lnTo>
                  <a:lnTo>
                    <a:pt x="173723" y="14617"/>
                  </a:lnTo>
                  <a:lnTo>
                    <a:pt x="173723" y="31889"/>
                  </a:lnTo>
                  <a:lnTo>
                    <a:pt x="168465" y="35890"/>
                  </a:lnTo>
                  <a:lnTo>
                    <a:pt x="154736" y="35890"/>
                  </a:lnTo>
                  <a:lnTo>
                    <a:pt x="154736" y="12331"/>
                  </a:lnTo>
                  <a:lnTo>
                    <a:pt x="168922" y="12331"/>
                  </a:lnTo>
                  <a:lnTo>
                    <a:pt x="173723" y="14617"/>
                  </a:lnTo>
                  <a:lnTo>
                    <a:pt x="173723" y="2247"/>
                  </a:lnTo>
                  <a:lnTo>
                    <a:pt x="165036" y="1143"/>
                  </a:lnTo>
                  <a:lnTo>
                    <a:pt x="140119" y="1143"/>
                  </a:lnTo>
                  <a:lnTo>
                    <a:pt x="140119" y="80911"/>
                  </a:lnTo>
                  <a:lnTo>
                    <a:pt x="154736" y="80911"/>
                  </a:lnTo>
                  <a:lnTo>
                    <a:pt x="154736" y="46621"/>
                  </a:lnTo>
                  <a:lnTo>
                    <a:pt x="163436" y="46621"/>
                  </a:lnTo>
                  <a:lnTo>
                    <a:pt x="167208" y="48679"/>
                  </a:lnTo>
                  <a:lnTo>
                    <a:pt x="169151" y="54965"/>
                  </a:lnTo>
                  <a:lnTo>
                    <a:pt x="177038" y="80911"/>
                  </a:lnTo>
                  <a:lnTo>
                    <a:pt x="192570" y="80911"/>
                  </a:lnTo>
                  <a:close/>
                </a:path>
                <a:path w="447675" h="209550">
                  <a:moveTo>
                    <a:pt x="214871" y="207911"/>
                  </a:moveTo>
                  <a:lnTo>
                    <a:pt x="203149" y="173621"/>
                  </a:lnTo>
                  <a:lnTo>
                    <a:pt x="201955" y="170078"/>
                  </a:lnTo>
                  <a:lnTo>
                    <a:pt x="198653" y="168719"/>
                  </a:lnTo>
                  <a:lnTo>
                    <a:pt x="195681" y="168262"/>
                  </a:lnTo>
                  <a:lnTo>
                    <a:pt x="195681" y="167919"/>
                  </a:lnTo>
                  <a:lnTo>
                    <a:pt x="204584" y="166547"/>
                  </a:lnTo>
                  <a:lnTo>
                    <a:pt x="208000" y="162890"/>
                  </a:lnTo>
                  <a:lnTo>
                    <a:pt x="211099" y="159575"/>
                  </a:lnTo>
                  <a:lnTo>
                    <a:pt x="211099" y="149161"/>
                  </a:lnTo>
                  <a:lnTo>
                    <a:pt x="209372" y="139700"/>
                  </a:lnTo>
                  <a:lnTo>
                    <a:pt x="209092" y="139331"/>
                  </a:lnTo>
                  <a:lnTo>
                    <a:pt x="204520" y="133159"/>
                  </a:lnTo>
                  <a:lnTo>
                    <a:pt x="197015" y="129362"/>
                  </a:lnTo>
                  <a:lnTo>
                    <a:pt x="196024" y="129247"/>
                  </a:lnTo>
                  <a:lnTo>
                    <a:pt x="196024" y="141617"/>
                  </a:lnTo>
                  <a:lnTo>
                    <a:pt x="196024" y="158889"/>
                  </a:lnTo>
                  <a:lnTo>
                    <a:pt x="190754" y="162890"/>
                  </a:lnTo>
                  <a:lnTo>
                    <a:pt x="177038" y="162890"/>
                  </a:lnTo>
                  <a:lnTo>
                    <a:pt x="177038" y="139331"/>
                  </a:lnTo>
                  <a:lnTo>
                    <a:pt x="191223" y="139331"/>
                  </a:lnTo>
                  <a:lnTo>
                    <a:pt x="196024" y="141617"/>
                  </a:lnTo>
                  <a:lnTo>
                    <a:pt x="196024" y="129247"/>
                  </a:lnTo>
                  <a:lnTo>
                    <a:pt x="187325" y="128143"/>
                  </a:lnTo>
                  <a:lnTo>
                    <a:pt x="162420" y="128143"/>
                  </a:lnTo>
                  <a:lnTo>
                    <a:pt x="162420" y="207911"/>
                  </a:lnTo>
                  <a:lnTo>
                    <a:pt x="177038" y="207911"/>
                  </a:lnTo>
                  <a:lnTo>
                    <a:pt x="177038" y="173621"/>
                  </a:lnTo>
                  <a:lnTo>
                    <a:pt x="185724" y="173621"/>
                  </a:lnTo>
                  <a:lnTo>
                    <a:pt x="189496" y="175679"/>
                  </a:lnTo>
                  <a:lnTo>
                    <a:pt x="191452" y="181965"/>
                  </a:lnTo>
                  <a:lnTo>
                    <a:pt x="199339" y="207911"/>
                  </a:lnTo>
                  <a:lnTo>
                    <a:pt x="214871" y="207911"/>
                  </a:lnTo>
                  <a:close/>
                </a:path>
                <a:path w="447675" h="209550">
                  <a:moveTo>
                    <a:pt x="219087" y="1143"/>
                  </a:moveTo>
                  <a:lnTo>
                    <a:pt x="204470" y="1143"/>
                  </a:lnTo>
                  <a:lnTo>
                    <a:pt x="204470" y="80911"/>
                  </a:lnTo>
                  <a:lnTo>
                    <a:pt x="219087" y="80911"/>
                  </a:lnTo>
                  <a:lnTo>
                    <a:pt x="219087" y="1143"/>
                  </a:lnTo>
                  <a:close/>
                </a:path>
                <a:path w="447675" h="209550">
                  <a:moveTo>
                    <a:pt x="283337" y="207911"/>
                  </a:moveTo>
                  <a:lnTo>
                    <a:pt x="257327" y="170434"/>
                  </a:lnTo>
                  <a:lnTo>
                    <a:pt x="254076" y="165747"/>
                  </a:lnTo>
                  <a:lnTo>
                    <a:pt x="256781" y="161975"/>
                  </a:lnTo>
                  <a:lnTo>
                    <a:pt x="281165" y="128143"/>
                  </a:lnTo>
                  <a:lnTo>
                    <a:pt x="264363" y="128143"/>
                  </a:lnTo>
                  <a:lnTo>
                    <a:pt x="241617" y="161975"/>
                  </a:lnTo>
                  <a:lnTo>
                    <a:pt x="241274" y="161975"/>
                  </a:lnTo>
                  <a:lnTo>
                    <a:pt x="241274" y="128143"/>
                  </a:lnTo>
                  <a:lnTo>
                    <a:pt x="226656" y="128143"/>
                  </a:lnTo>
                  <a:lnTo>
                    <a:pt x="226656" y="207911"/>
                  </a:lnTo>
                  <a:lnTo>
                    <a:pt x="241274" y="207911"/>
                  </a:lnTo>
                  <a:lnTo>
                    <a:pt x="241274" y="170434"/>
                  </a:lnTo>
                  <a:lnTo>
                    <a:pt x="241617" y="170434"/>
                  </a:lnTo>
                  <a:lnTo>
                    <a:pt x="265620" y="207911"/>
                  </a:lnTo>
                  <a:lnTo>
                    <a:pt x="283337" y="207911"/>
                  </a:lnTo>
                  <a:close/>
                </a:path>
                <a:path w="447675" h="209550">
                  <a:moveTo>
                    <a:pt x="286867" y="3314"/>
                  </a:moveTo>
                  <a:lnTo>
                    <a:pt x="283895" y="2171"/>
                  </a:lnTo>
                  <a:lnTo>
                    <a:pt x="277266" y="0"/>
                  </a:lnTo>
                  <a:lnTo>
                    <a:pt x="269151" y="0"/>
                  </a:lnTo>
                  <a:lnTo>
                    <a:pt x="253466" y="3136"/>
                  </a:lnTo>
                  <a:lnTo>
                    <a:pt x="242125" y="11772"/>
                  </a:lnTo>
                  <a:lnTo>
                    <a:pt x="235242" y="24777"/>
                  </a:lnTo>
                  <a:lnTo>
                    <a:pt x="232930" y="41021"/>
                  </a:lnTo>
                  <a:lnTo>
                    <a:pt x="235254" y="57277"/>
                  </a:lnTo>
                  <a:lnTo>
                    <a:pt x="242189" y="70281"/>
                  </a:lnTo>
                  <a:lnTo>
                    <a:pt x="253657" y="78930"/>
                  </a:lnTo>
                  <a:lnTo>
                    <a:pt x="269608" y="82054"/>
                  </a:lnTo>
                  <a:lnTo>
                    <a:pt x="276809" y="82054"/>
                  </a:lnTo>
                  <a:lnTo>
                    <a:pt x="283895" y="80797"/>
                  </a:lnTo>
                  <a:lnTo>
                    <a:pt x="286867" y="79197"/>
                  </a:lnTo>
                  <a:lnTo>
                    <a:pt x="286321" y="69951"/>
                  </a:lnTo>
                  <a:lnTo>
                    <a:pt x="286067" y="65836"/>
                  </a:lnTo>
                  <a:lnTo>
                    <a:pt x="282752" y="68237"/>
                  </a:lnTo>
                  <a:lnTo>
                    <a:pt x="278066" y="69951"/>
                  </a:lnTo>
                  <a:lnTo>
                    <a:pt x="270979" y="69951"/>
                  </a:lnTo>
                  <a:lnTo>
                    <a:pt x="262356" y="68338"/>
                  </a:lnTo>
                  <a:lnTo>
                    <a:pt x="255181" y="63246"/>
                  </a:lnTo>
                  <a:lnTo>
                    <a:pt x="250278" y="54279"/>
                  </a:lnTo>
                  <a:lnTo>
                    <a:pt x="248462" y="41021"/>
                  </a:lnTo>
                  <a:lnTo>
                    <a:pt x="250278" y="27774"/>
                  </a:lnTo>
                  <a:lnTo>
                    <a:pt x="255181" y="18808"/>
                  </a:lnTo>
                  <a:lnTo>
                    <a:pt x="262356" y="13716"/>
                  </a:lnTo>
                  <a:lnTo>
                    <a:pt x="270979" y="12103"/>
                  </a:lnTo>
                  <a:lnTo>
                    <a:pt x="278409" y="12103"/>
                  </a:lnTo>
                  <a:lnTo>
                    <a:pt x="283095" y="14960"/>
                  </a:lnTo>
                  <a:lnTo>
                    <a:pt x="286067" y="16446"/>
                  </a:lnTo>
                  <a:lnTo>
                    <a:pt x="286334" y="12103"/>
                  </a:lnTo>
                  <a:lnTo>
                    <a:pt x="286867" y="3314"/>
                  </a:lnTo>
                  <a:close/>
                </a:path>
                <a:path w="447675" h="209550">
                  <a:moveTo>
                    <a:pt x="335343" y="196265"/>
                  </a:moveTo>
                  <a:lnTo>
                    <a:pt x="306882" y="196265"/>
                  </a:lnTo>
                  <a:lnTo>
                    <a:pt x="306882" y="172707"/>
                  </a:lnTo>
                  <a:lnTo>
                    <a:pt x="332714" y="172707"/>
                  </a:lnTo>
                  <a:lnTo>
                    <a:pt x="332714" y="161061"/>
                  </a:lnTo>
                  <a:lnTo>
                    <a:pt x="306882" y="161061"/>
                  </a:lnTo>
                  <a:lnTo>
                    <a:pt x="306882" y="139788"/>
                  </a:lnTo>
                  <a:lnTo>
                    <a:pt x="334200" y="139788"/>
                  </a:lnTo>
                  <a:lnTo>
                    <a:pt x="334200" y="128143"/>
                  </a:lnTo>
                  <a:lnTo>
                    <a:pt x="292265" y="128143"/>
                  </a:lnTo>
                  <a:lnTo>
                    <a:pt x="292265" y="207911"/>
                  </a:lnTo>
                  <a:lnTo>
                    <a:pt x="335343" y="207911"/>
                  </a:lnTo>
                  <a:lnTo>
                    <a:pt x="335343" y="196265"/>
                  </a:lnTo>
                  <a:close/>
                </a:path>
                <a:path w="447675" h="209550">
                  <a:moveTo>
                    <a:pt x="360362" y="80911"/>
                  </a:moveTo>
                  <a:lnTo>
                    <a:pt x="354177" y="61709"/>
                  </a:lnTo>
                  <a:lnTo>
                    <a:pt x="350570" y="50520"/>
                  </a:lnTo>
                  <a:lnTo>
                    <a:pt x="338556" y="13246"/>
                  </a:lnTo>
                  <a:lnTo>
                    <a:pt x="336600" y="7175"/>
                  </a:lnTo>
                  <a:lnTo>
                    <a:pt x="336600" y="50520"/>
                  </a:lnTo>
                  <a:lnTo>
                    <a:pt x="315341" y="50520"/>
                  </a:lnTo>
                  <a:lnTo>
                    <a:pt x="326313" y="13246"/>
                  </a:lnTo>
                  <a:lnTo>
                    <a:pt x="326542" y="13246"/>
                  </a:lnTo>
                  <a:lnTo>
                    <a:pt x="336600" y="50520"/>
                  </a:lnTo>
                  <a:lnTo>
                    <a:pt x="336600" y="7175"/>
                  </a:lnTo>
                  <a:lnTo>
                    <a:pt x="334657" y="1143"/>
                  </a:lnTo>
                  <a:lnTo>
                    <a:pt x="318655" y="1143"/>
                  </a:lnTo>
                  <a:lnTo>
                    <a:pt x="291909" y="80911"/>
                  </a:lnTo>
                  <a:lnTo>
                    <a:pt x="306539" y="80911"/>
                  </a:lnTo>
                  <a:lnTo>
                    <a:pt x="312254" y="61709"/>
                  </a:lnTo>
                  <a:lnTo>
                    <a:pt x="339674" y="61709"/>
                  </a:lnTo>
                  <a:lnTo>
                    <a:pt x="345274" y="80911"/>
                  </a:lnTo>
                  <a:lnTo>
                    <a:pt x="360362" y="80911"/>
                  </a:lnTo>
                  <a:close/>
                </a:path>
                <a:path w="447675" h="209550">
                  <a:moveTo>
                    <a:pt x="393522" y="128143"/>
                  </a:moveTo>
                  <a:lnTo>
                    <a:pt x="343357" y="128143"/>
                  </a:lnTo>
                  <a:lnTo>
                    <a:pt x="343357" y="139788"/>
                  </a:lnTo>
                  <a:lnTo>
                    <a:pt x="361188" y="139788"/>
                  </a:lnTo>
                  <a:lnTo>
                    <a:pt x="361188" y="207911"/>
                  </a:lnTo>
                  <a:lnTo>
                    <a:pt x="375805" y="207911"/>
                  </a:lnTo>
                  <a:lnTo>
                    <a:pt x="375805" y="139788"/>
                  </a:lnTo>
                  <a:lnTo>
                    <a:pt x="393522" y="139788"/>
                  </a:lnTo>
                  <a:lnTo>
                    <a:pt x="393522" y="128143"/>
                  </a:lnTo>
                  <a:close/>
                </a:path>
                <a:path w="447675" h="209550">
                  <a:moveTo>
                    <a:pt x="426770" y="1143"/>
                  </a:moveTo>
                  <a:lnTo>
                    <a:pt x="413524" y="1143"/>
                  </a:lnTo>
                  <a:lnTo>
                    <a:pt x="413524" y="63779"/>
                  </a:lnTo>
                  <a:lnTo>
                    <a:pt x="413296" y="63779"/>
                  </a:lnTo>
                  <a:lnTo>
                    <a:pt x="394220" y="18732"/>
                  </a:lnTo>
                  <a:lnTo>
                    <a:pt x="386765" y="1143"/>
                  </a:lnTo>
                  <a:lnTo>
                    <a:pt x="369404" y="1143"/>
                  </a:lnTo>
                  <a:lnTo>
                    <a:pt x="369404" y="80911"/>
                  </a:lnTo>
                  <a:lnTo>
                    <a:pt x="382651" y="80911"/>
                  </a:lnTo>
                  <a:lnTo>
                    <a:pt x="382651" y="18732"/>
                  </a:lnTo>
                  <a:lnTo>
                    <a:pt x="382879" y="18732"/>
                  </a:lnTo>
                  <a:lnTo>
                    <a:pt x="409295" y="80911"/>
                  </a:lnTo>
                  <a:lnTo>
                    <a:pt x="426770" y="80911"/>
                  </a:lnTo>
                  <a:lnTo>
                    <a:pt x="426770" y="63779"/>
                  </a:lnTo>
                  <a:lnTo>
                    <a:pt x="426770" y="1143"/>
                  </a:lnTo>
                  <a:close/>
                </a:path>
                <a:path w="447675" h="209550">
                  <a:moveTo>
                    <a:pt x="447471" y="185064"/>
                  </a:moveTo>
                  <a:lnTo>
                    <a:pt x="416598" y="153962"/>
                  </a:lnTo>
                  <a:lnTo>
                    <a:pt x="416598" y="142532"/>
                  </a:lnTo>
                  <a:lnTo>
                    <a:pt x="420382" y="138645"/>
                  </a:lnTo>
                  <a:lnTo>
                    <a:pt x="434441" y="138645"/>
                  </a:lnTo>
                  <a:lnTo>
                    <a:pt x="439127" y="140703"/>
                  </a:lnTo>
                  <a:lnTo>
                    <a:pt x="442671" y="142074"/>
                  </a:lnTo>
                  <a:lnTo>
                    <a:pt x="442861" y="138645"/>
                  </a:lnTo>
                  <a:lnTo>
                    <a:pt x="443357" y="129857"/>
                  </a:lnTo>
                  <a:lnTo>
                    <a:pt x="441071" y="129171"/>
                  </a:lnTo>
                  <a:lnTo>
                    <a:pt x="435127" y="127000"/>
                  </a:lnTo>
                  <a:lnTo>
                    <a:pt x="426669" y="127000"/>
                  </a:lnTo>
                  <a:lnTo>
                    <a:pt x="417093" y="128384"/>
                  </a:lnTo>
                  <a:lnTo>
                    <a:pt x="409079" y="132499"/>
                  </a:lnTo>
                  <a:lnTo>
                    <a:pt x="403580" y="139280"/>
                  </a:lnTo>
                  <a:lnTo>
                    <a:pt x="401535" y="148704"/>
                  </a:lnTo>
                  <a:lnTo>
                    <a:pt x="401535" y="158991"/>
                  </a:lnTo>
                  <a:lnTo>
                    <a:pt x="406666" y="165277"/>
                  </a:lnTo>
                  <a:lnTo>
                    <a:pt x="429069" y="177634"/>
                  </a:lnTo>
                  <a:lnTo>
                    <a:pt x="432396" y="180149"/>
                  </a:lnTo>
                  <a:lnTo>
                    <a:pt x="432396" y="193865"/>
                  </a:lnTo>
                  <a:lnTo>
                    <a:pt x="426669" y="197408"/>
                  </a:lnTo>
                  <a:lnTo>
                    <a:pt x="412496" y="197408"/>
                  </a:lnTo>
                  <a:lnTo>
                    <a:pt x="406209" y="194322"/>
                  </a:lnTo>
                  <a:lnTo>
                    <a:pt x="403352" y="192493"/>
                  </a:lnTo>
                  <a:lnTo>
                    <a:pt x="402564" y="205511"/>
                  </a:lnTo>
                  <a:lnTo>
                    <a:pt x="406552" y="207911"/>
                  </a:lnTo>
                  <a:lnTo>
                    <a:pt x="412724" y="209054"/>
                  </a:lnTo>
                  <a:lnTo>
                    <a:pt x="420725" y="209054"/>
                  </a:lnTo>
                  <a:lnTo>
                    <a:pt x="431317" y="207581"/>
                  </a:lnTo>
                  <a:lnTo>
                    <a:pt x="439788" y="203149"/>
                  </a:lnTo>
                  <a:lnTo>
                    <a:pt x="444106" y="197408"/>
                  </a:lnTo>
                  <a:lnTo>
                    <a:pt x="445427" y="195656"/>
                  </a:lnTo>
                  <a:lnTo>
                    <a:pt x="447471" y="1850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32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44500" y="323919"/>
            <a:ext cx="1541780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-545" dirty="0"/>
              <a:t>Gravy</a:t>
            </a:r>
            <a:endParaRPr sz="5000"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33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06672" y="8349636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83960" y="8352185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30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647956" y="8349636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567218" y="8430635"/>
            <a:ext cx="972819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8255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GR</a:t>
            </a:r>
            <a:r>
              <a:rPr sz="1000" b="1" spc="-70" dirty="0">
                <a:latin typeface="Trebuchet MS"/>
                <a:cs typeface="Trebuchet MS"/>
              </a:rPr>
              <a:t>A</a:t>
            </a:r>
            <a:r>
              <a:rPr sz="1000" b="1" spc="-30" dirty="0">
                <a:latin typeface="Trebuchet MS"/>
                <a:cs typeface="Trebuchet MS"/>
              </a:rPr>
              <a:t>V</a:t>
            </a:r>
            <a:r>
              <a:rPr sz="1000" b="1" spc="-20" dirty="0">
                <a:latin typeface="Trebuchet MS"/>
                <a:cs typeface="Trebuchet MS"/>
              </a:rPr>
              <a:t>Y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R</a:t>
            </a:r>
            <a:r>
              <a:rPr sz="1000" b="1" spc="-50" dirty="0">
                <a:latin typeface="Trebuchet MS"/>
                <a:cs typeface="Trebuchet MS"/>
              </a:rPr>
              <a:t>O</a:t>
            </a:r>
            <a:r>
              <a:rPr sz="1000" b="1" spc="-30" dirty="0">
                <a:latin typeface="Trebuchet MS"/>
                <a:cs typeface="Trebuchet MS"/>
              </a:rPr>
              <a:t>AST  </a:t>
            </a:r>
            <a:r>
              <a:rPr sz="1000" b="1" spc="-70" dirty="0">
                <a:latin typeface="Trebuchet MS"/>
                <a:cs typeface="Trebuchet MS"/>
              </a:rPr>
              <a:t>BEE</a:t>
            </a:r>
            <a:r>
              <a:rPr sz="1000" b="1" spc="-60" dirty="0">
                <a:latin typeface="Trebuchet MS"/>
                <a:cs typeface="Trebuchet MS"/>
              </a:rPr>
              <a:t>F</a:t>
            </a:r>
            <a:r>
              <a:rPr sz="1000" b="1" spc="-65" dirty="0">
                <a:latin typeface="Trebuchet MS"/>
                <a:cs typeface="Trebuchet MS"/>
              </a:rPr>
              <a:t> FL</a:t>
            </a:r>
            <a:r>
              <a:rPr sz="1000" b="1" spc="-125" dirty="0">
                <a:latin typeface="Trebuchet MS"/>
                <a:cs typeface="Trebuchet MS"/>
              </a:rPr>
              <a:t>A</a:t>
            </a:r>
            <a:r>
              <a:rPr sz="1000" b="1" spc="-45" dirty="0">
                <a:latin typeface="Trebuchet MS"/>
                <a:cs typeface="Trebuchet MS"/>
              </a:rPr>
              <a:t>V</a:t>
            </a:r>
            <a:r>
              <a:rPr sz="1000" b="1" spc="-35" dirty="0">
                <a:latin typeface="Trebuchet MS"/>
                <a:cs typeface="Trebuchet MS"/>
              </a:rPr>
              <a:t>OURED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81972" y="8432922"/>
            <a:ext cx="119443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93675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GR</a:t>
            </a:r>
            <a:r>
              <a:rPr sz="1000" b="1" spc="-70" dirty="0">
                <a:latin typeface="Trebuchet MS"/>
                <a:cs typeface="Trebuchet MS"/>
              </a:rPr>
              <a:t>A</a:t>
            </a:r>
            <a:r>
              <a:rPr sz="1000" b="1" spc="-30" dirty="0">
                <a:latin typeface="Trebuchet MS"/>
                <a:cs typeface="Trebuchet MS"/>
              </a:rPr>
              <a:t>V</a:t>
            </a:r>
            <a:r>
              <a:rPr sz="1000" b="1" spc="-20" dirty="0">
                <a:latin typeface="Trebuchet MS"/>
                <a:cs typeface="Trebuchet MS"/>
              </a:rPr>
              <a:t>Y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R</a:t>
            </a:r>
            <a:r>
              <a:rPr sz="1000" b="1" spc="-50" dirty="0">
                <a:latin typeface="Trebuchet MS"/>
                <a:cs typeface="Trebuchet MS"/>
              </a:rPr>
              <a:t>O</a:t>
            </a:r>
            <a:r>
              <a:rPr sz="1000" b="1" spc="-30" dirty="0">
                <a:latin typeface="Trebuchet MS"/>
                <a:cs typeface="Trebuchet MS"/>
              </a:rPr>
              <a:t>AST  </a:t>
            </a:r>
            <a:r>
              <a:rPr sz="1000" b="1" spc="-35" dirty="0">
                <a:latin typeface="Trebuchet MS"/>
                <a:cs typeface="Trebuchet MS"/>
              </a:rPr>
              <a:t>CHICKE</a:t>
            </a:r>
            <a:r>
              <a:rPr sz="1000" b="1" spc="-30" dirty="0">
                <a:latin typeface="Trebuchet MS"/>
                <a:cs typeface="Trebuchet MS"/>
              </a:rPr>
              <a:t>N</a:t>
            </a:r>
            <a:r>
              <a:rPr sz="1000" b="1" spc="-65" dirty="0">
                <a:latin typeface="Trebuchet MS"/>
                <a:cs typeface="Trebuchet MS"/>
              </a:rPr>
              <a:t> FL</a:t>
            </a:r>
            <a:r>
              <a:rPr sz="1000" b="1" spc="-125" dirty="0">
                <a:latin typeface="Trebuchet MS"/>
                <a:cs typeface="Trebuchet MS"/>
              </a:rPr>
              <a:t>A</a:t>
            </a:r>
            <a:r>
              <a:rPr sz="1000" b="1" spc="-45" dirty="0">
                <a:latin typeface="Trebuchet MS"/>
                <a:cs typeface="Trebuchet MS"/>
              </a:rPr>
              <a:t>V</a:t>
            </a:r>
            <a:r>
              <a:rPr sz="1000" b="1" spc="-35" dirty="0">
                <a:latin typeface="Trebuchet MS"/>
                <a:cs typeface="Trebuchet MS"/>
              </a:rPr>
              <a:t>OURED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001167" y="8433048"/>
            <a:ext cx="103124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1176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GR</a:t>
            </a:r>
            <a:r>
              <a:rPr sz="1000" b="1" spc="-70" dirty="0">
                <a:latin typeface="Trebuchet MS"/>
                <a:cs typeface="Trebuchet MS"/>
              </a:rPr>
              <a:t>A</a:t>
            </a:r>
            <a:r>
              <a:rPr sz="1000" b="1" spc="-30" dirty="0">
                <a:latin typeface="Trebuchet MS"/>
                <a:cs typeface="Trebuchet MS"/>
              </a:rPr>
              <a:t>V</a:t>
            </a:r>
            <a:r>
              <a:rPr sz="1000" b="1" spc="-20" dirty="0">
                <a:latin typeface="Trebuchet MS"/>
                <a:cs typeface="Trebuchet MS"/>
              </a:rPr>
              <a:t>Y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R</a:t>
            </a:r>
            <a:r>
              <a:rPr sz="1000" b="1" spc="-50" dirty="0">
                <a:latin typeface="Trebuchet MS"/>
                <a:cs typeface="Trebuchet MS"/>
              </a:rPr>
              <a:t>O</a:t>
            </a:r>
            <a:r>
              <a:rPr sz="1000" b="1" spc="-30" dirty="0">
                <a:latin typeface="Trebuchet MS"/>
                <a:cs typeface="Trebuchet MS"/>
              </a:rPr>
              <a:t>AST  </a:t>
            </a:r>
            <a:r>
              <a:rPr sz="1000" b="1" spc="-5" dirty="0">
                <a:latin typeface="Trebuchet MS"/>
                <a:cs typeface="Trebuchet MS"/>
              </a:rPr>
              <a:t>LAM</a:t>
            </a:r>
            <a:r>
              <a:rPr sz="1000" b="1" spc="5" dirty="0">
                <a:latin typeface="Trebuchet MS"/>
                <a:cs typeface="Trebuchet MS"/>
              </a:rPr>
              <a:t>B</a:t>
            </a:r>
            <a:r>
              <a:rPr sz="1000" b="1" spc="-65" dirty="0">
                <a:latin typeface="Trebuchet MS"/>
                <a:cs typeface="Trebuchet MS"/>
              </a:rPr>
              <a:t> FL</a:t>
            </a:r>
            <a:r>
              <a:rPr sz="1000" b="1" spc="-125" dirty="0">
                <a:latin typeface="Trebuchet MS"/>
                <a:cs typeface="Trebuchet MS"/>
              </a:rPr>
              <a:t>A</a:t>
            </a:r>
            <a:r>
              <a:rPr sz="1000" b="1" spc="-45" dirty="0">
                <a:latin typeface="Trebuchet MS"/>
                <a:cs typeface="Trebuchet MS"/>
              </a:rPr>
              <a:t>V</a:t>
            </a:r>
            <a:r>
              <a:rPr sz="1000" b="1" spc="-35" dirty="0">
                <a:latin typeface="Trebuchet MS"/>
                <a:cs typeface="Trebuchet MS"/>
              </a:rPr>
              <a:t>OURED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56649" y="9413546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3031100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739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0649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6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556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30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6001010425719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1786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16001010425297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2179360" y="9406440"/>
          <a:ext cx="1518920" cy="777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0142">
                <a:tc>
                  <a:txBody>
                    <a:bodyPr/>
                    <a:lstStyle/>
                    <a:p>
                      <a:pPr>
                        <a:lnSpc>
                          <a:spcPts val="76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ts val="76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3031110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34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365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8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0649">
                <a:tc>
                  <a:txBody>
                    <a:bodyPr/>
                    <a:lstStyle/>
                    <a:p>
                      <a:pPr>
                        <a:lnSpc>
                          <a:spcPts val="885"/>
                        </a:lnSpc>
                        <a:spcBef>
                          <a:spcPts val="20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540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ts val="915"/>
                        </a:lnSpc>
                        <a:spcBef>
                          <a:spcPts val="17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000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ct val="100000"/>
                        </a:lnSpc>
                        <a:spcBef>
                          <a:spcPts val="2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6001010425702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61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179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16001010425280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5820646" y="9406440"/>
          <a:ext cx="1518920" cy="777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335">
                <a:tc>
                  <a:txBody>
                    <a:bodyPr/>
                    <a:lstStyle/>
                    <a:p>
                      <a:pPr marL="6350">
                        <a:lnSpc>
                          <a:spcPts val="71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71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3031135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1546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6001010426310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87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16001010425815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1" name="object 11"/>
          <p:cNvSpPr/>
          <p:nvPr/>
        </p:nvSpPr>
        <p:spPr>
          <a:xfrm>
            <a:off x="3823108" y="8348911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4147955" y="8419749"/>
            <a:ext cx="108648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12395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GR</a:t>
            </a:r>
            <a:r>
              <a:rPr sz="1000" b="1" spc="-70" dirty="0">
                <a:latin typeface="Trebuchet MS"/>
                <a:cs typeface="Trebuchet MS"/>
              </a:rPr>
              <a:t>A</a:t>
            </a:r>
            <a:r>
              <a:rPr sz="1000" b="1" spc="-30" dirty="0">
                <a:latin typeface="Trebuchet MS"/>
                <a:cs typeface="Trebuchet MS"/>
              </a:rPr>
              <a:t>V</a:t>
            </a:r>
            <a:r>
              <a:rPr sz="1000" b="1" spc="-20" dirty="0">
                <a:latin typeface="Trebuchet MS"/>
                <a:cs typeface="Trebuchet MS"/>
              </a:rPr>
              <a:t>Y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BROWN  </a:t>
            </a:r>
            <a:r>
              <a:rPr sz="1000" b="1" spc="-15" dirty="0">
                <a:latin typeface="Trebuchet MS"/>
                <a:cs typeface="Trebuchet MS"/>
              </a:rPr>
              <a:t>ONIO</a:t>
            </a:r>
            <a:r>
              <a:rPr sz="1000" b="1" spc="-5" dirty="0">
                <a:latin typeface="Trebuchet MS"/>
                <a:cs typeface="Trebuchet MS"/>
              </a:rPr>
              <a:t>N</a:t>
            </a:r>
            <a:r>
              <a:rPr sz="1000" b="1" spc="-65" dirty="0">
                <a:latin typeface="Trebuchet MS"/>
                <a:cs typeface="Trebuchet MS"/>
              </a:rPr>
              <a:t> FL</a:t>
            </a:r>
            <a:r>
              <a:rPr sz="1000" b="1" spc="-125" dirty="0">
                <a:latin typeface="Trebuchet MS"/>
                <a:cs typeface="Trebuchet MS"/>
              </a:rPr>
              <a:t>A</a:t>
            </a:r>
            <a:r>
              <a:rPr sz="1000" b="1" spc="-45" dirty="0">
                <a:latin typeface="Trebuchet MS"/>
                <a:cs typeface="Trebuchet MS"/>
              </a:rPr>
              <a:t>V</a:t>
            </a:r>
            <a:r>
              <a:rPr sz="1000" b="1" spc="-35" dirty="0">
                <a:latin typeface="Trebuchet MS"/>
                <a:cs typeface="Trebuchet MS"/>
              </a:rPr>
              <a:t>OURED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3995798" y="9406440"/>
          <a:ext cx="1523365" cy="775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13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0923">
                <a:tc>
                  <a:txBody>
                    <a:bodyPr/>
                    <a:lstStyle/>
                    <a:p>
                      <a:pPr marL="6350">
                        <a:lnSpc>
                          <a:spcPts val="81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81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3031120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3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7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7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0648">
                <a:tc>
                  <a:txBody>
                    <a:bodyPr/>
                    <a:lstStyle/>
                    <a:p>
                      <a:pPr marL="6350">
                        <a:lnSpc>
                          <a:spcPts val="865"/>
                        </a:lnSpc>
                        <a:spcBef>
                          <a:spcPts val="22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9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865"/>
                        </a:lnSpc>
                        <a:spcBef>
                          <a:spcPts val="22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9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25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6001010425696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25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178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16001010425273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4" name="object 14"/>
          <p:cNvGrpSpPr/>
          <p:nvPr/>
        </p:nvGrpSpPr>
        <p:grpSpPr>
          <a:xfrm>
            <a:off x="480504" y="8998280"/>
            <a:ext cx="1183005" cy="344170"/>
            <a:chOff x="480504" y="8998280"/>
            <a:chExt cx="1183005" cy="344170"/>
          </a:xfrm>
        </p:grpSpPr>
        <p:sp>
          <p:nvSpPr>
            <p:cNvPr id="15" name="object 15"/>
            <p:cNvSpPr/>
            <p:nvPr/>
          </p:nvSpPr>
          <p:spPr>
            <a:xfrm>
              <a:off x="480504" y="8998280"/>
              <a:ext cx="1183005" cy="344170"/>
            </a:xfrm>
            <a:custGeom>
              <a:avLst/>
              <a:gdLst/>
              <a:ahLst/>
              <a:cxnLst/>
              <a:rect l="l" t="t" r="r" b="b"/>
              <a:pathLst>
                <a:path w="1183005" h="344170">
                  <a:moveTo>
                    <a:pt x="1182725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182725" y="344004"/>
                  </a:lnTo>
                  <a:lnTo>
                    <a:pt x="11827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04202" y="8998280"/>
              <a:ext cx="1064895" cy="322580"/>
            </a:xfrm>
            <a:custGeom>
              <a:avLst/>
              <a:gdLst/>
              <a:ahLst/>
              <a:cxnLst/>
              <a:rect l="l" t="t" r="r" b="b"/>
              <a:pathLst>
                <a:path w="1064895" h="322579">
                  <a:moveTo>
                    <a:pt x="44589" y="294068"/>
                  </a:moveTo>
                  <a:lnTo>
                    <a:pt x="42633" y="289077"/>
                  </a:lnTo>
                  <a:lnTo>
                    <a:pt x="40728" y="287121"/>
                  </a:lnTo>
                  <a:lnTo>
                    <a:pt x="35090" y="281343"/>
                  </a:lnTo>
                  <a:lnTo>
                    <a:pt x="35090" y="296189"/>
                  </a:lnTo>
                  <a:lnTo>
                    <a:pt x="35052" y="304647"/>
                  </a:lnTo>
                  <a:lnTo>
                    <a:pt x="33972" y="307911"/>
                  </a:lnTo>
                  <a:lnTo>
                    <a:pt x="29540" y="312826"/>
                  </a:lnTo>
                  <a:lnTo>
                    <a:pt x="26454" y="314058"/>
                  </a:lnTo>
                  <a:lnTo>
                    <a:pt x="18542" y="314058"/>
                  </a:lnTo>
                  <a:lnTo>
                    <a:pt x="15367" y="312826"/>
                  </a:lnTo>
                  <a:lnTo>
                    <a:pt x="10680" y="307911"/>
                  </a:lnTo>
                  <a:lnTo>
                    <a:pt x="9512" y="304647"/>
                  </a:lnTo>
                  <a:lnTo>
                    <a:pt x="9601" y="296189"/>
                  </a:lnTo>
                  <a:lnTo>
                    <a:pt x="10680" y="293204"/>
                  </a:lnTo>
                  <a:lnTo>
                    <a:pt x="15290" y="288340"/>
                  </a:lnTo>
                  <a:lnTo>
                    <a:pt x="18389" y="287121"/>
                  </a:lnTo>
                  <a:lnTo>
                    <a:pt x="26250" y="287121"/>
                  </a:lnTo>
                  <a:lnTo>
                    <a:pt x="29387" y="288302"/>
                  </a:lnTo>
                  <a:lnTo>
                    <a:pt x="33934" y="293001"/>
                  </a:lnTo>
                  <a:lnTo>
                    <a:pt x="35090" y="296189"/>
                  </a:lnTo>
                  <a:lnTo>
                    <a:pt x="35090" y="281343"/>
                  </a:lnTo>
                  <a:lnTo>
                    <a:pt x="34836" y="281076"/>
                  </a:lnTo>
                  <a:lnTo>
                    <a:pt x="33743" y="280631"/>
                  </a:lnTo>
                  <a:lnTo>
                    <a:pt x="29933" y="279082"/>
                  </a:lnTo>
                  <a:lnTo>
                    <a:pt x="22644" y="279082"/>
                  </a:lnTo>
                  <a:lnTo>
                    <a:pt x="21272" y="279209"/>
                  </a:lnTo>
                  <a:lnTo>
                    <a:pt x="18516" y="279742"/>
                  </a:lnTo>
                  <a:lnTo>
                    <a:pt x="17170" y="280123"/>
                  </a:lnTo>
                  <a:lnTo>
                    <a:pt x="15875" y="280631"/>
                  </a:lnTo>
                  <a:lnTo>
                    <a:pt x="19621" y="275297"/>
                  </a:lnTo>
                  <a:lnTo>
                    <a:pt x="23329" y="270573"/>
                  </a:lnTo>
                  <a:lnTo>
                    <a:pt x="30695" y="262242"/>
                  </a:lnTo>
                  <a:lnTo>
                    <a:pt x="34582" y="258368"/>
                  </a:lnTo>
                  <a:lnTo>
                    <a:pt x="38671" y="254787"/>
                  </a:lnTo>
                  <a:lnTo>
                    <a:pt x="26606" y="254787"/>
                  </a:lnTo>
                  <a:lnTo>
                    <a:pt x="2159" y="285623"/>
                  </a:lnTo>
                  <a:lnTo>
                    <a:pt x="0" y="292544"/>
                  </a:lnTo>
                  <a:lnTo>
                    <a:pt x="0" y="306184"/>
                  </a:lnTo>
                  <a:lnTo>
                    <a:pt x="2044" y="311810"/>
                  </a:lnTo>
                  <a:lnTo>
                    <a:pt x="10236" y="320205"/>
                  </a:lnTo>
                  <a:lnTo>
                    <a:pt x="15697" y="322300"/>
                  </a:lnTo>
                  <a:lnTo>
                    <a:pt x="29057" y="322300"/>
                  </a:lnTo>
                  <a:lnTo>
                    <a:pt x="34366" y="320243"/>
                  </a:lnTo>
                  <a:lnTo>
                    <a:pt x="40513" y="314058"/>
                  </a:lnTo>
                  <a:lnTo>
                    <a:pt x="42557" y="312013"/>
                  </a:lnTo>
                  <a:lnTo>
                    <a:pt x="44589" y="306679"/>
                  </a:lnTo>
                  <a:lnTo>
                    <a:pt x="44589" y="294068"/>
                  </a:lnTo>
                  <a:close/>
                </a:path>
                <a:path w="1064895" h="322579">
                  <a:moveTo>
                    <a:pt x="76454" y="0"/>
                  </a:moveTo>
                  <a:lnTo>
                    <a:pt x="67767" y="0"/>
                  </a:lnTo>
                  <a:lnTo>
                    <a:pt x="67767" y="306578"/>
                  </a:lnTo>
                  <a:lnTo>
                    <a:pt x="76454" y="306578"/>
                  </a:lnTo>
                  <a:lnTo>
                    <a:pt x="76454" y="0"/>
                  </a:lnTo>
                  <a:close/>
                </a:path>
                <a:path w="1064895" h="322579">
                  <a:moveTo>
                    <a:pt x="96926" y="0"/>
                  </a:moveTo>
                  <a:lnTo>
                    <a:pt x="89065" y="0"/>
                  </a:lnTo>
                  <a:lnTo>
                    <a:pt x="89065" y="306578"/>
                  </a:lnTo>
                  <a:lnTo>
                    <a:pt x="96926" y="306578"/>
                  </a:lnTo>
                  <a:lnTo>
                    <a:pt x="96926" y="0"/>
                  </a:lnTo>
                  <a:close/>
                </a:path>
                <a:path w="1064895" h="322579">
                  <a:moveTo>
                    <a:pt x="149771" y="0"/>
                  </a:moveTo>
                  <a:lnTo>
                    <a:pt x="130848" y="0"/>
                  </a:lnTo>
                  <a:lnTo>
                    <a:pt x="130848" y="243497"/>
                  </a:lnTo>
                  <a:lnTo>
                    <a:pt x="149771" y="243497"/>
                  </a:lnTo>
                  <a:lnTo>
                    <a:pt x="149771" y="0"/>
                  </a:lnTo>
                  <a:close/>
                </a:path>
                <a:path w="1064895" h="322579">
                  <a:moveTo>
                    <a:pt x="158915" y="280682"/>
                  </a:moveTo>
                  <a:lnTo>
                    <a:pt x="149352" y="256159"/>
                  </a:lnTo>
                  <a:lnTo>
                    <a:pt x="149352" y="295910"/>
                  </a:lnTo>
                  <a:lnTo>
                    <a:pt x="149136" y="300240"/>
                  </a:lnTo>
                  <a:lnTo>
                    <a:pt x="139496" y="314375"/>
                  </a:lnTo>
                  <a:lnTo>
                    <a:pt x="132905" y="314375"/>
                  </a:lnTo>
                  <a:lnTo>
                    <a:pt x="130403" y="314096"/>
                  </a:lnTo>
                  <a:lnTo>
                    <a:pt x="127749" y="312953"/>
                  </a:lnTo>
                  <a:lnTo>
                    <a:pt x="126784" y="311899"/>
                  </a:lnTo>
                  <a:lnTo>
                    <a:pt x="126161" y="310362"/>
                  </a:lnTo>
                  <a:lnTo>
                    <a:pt x="125374" y="308571"/>
                  </a:lnTo>
                  <a:lnTo>
                    <a:pt x="124790" y="305816"/>
                  </a:lnTo>
                  <a:lnTo>
                    <a:pt x="124028" y="298386"/>
                  </a:lnTo>
                  <a:lnTo>
                    <a:pt x="123913" y="295643"/>
                  </a:lnTo>
                  <a:lnTo>
                    <a:pt x="123913" y="280682"/>
                  </a:lnTo>
                  <a:lnTo>
                    <a:pt x="133438" y="261975"/>
                  </a:lnTo>
                  <a:lnTo>
                    <a:pt x="139788" y="261975"/>
                  </a:lnTo>
                  <a:lnTo>
                    <a:pt x="149352" y="295910"/>
                  </a:lnTo>
                  <a:lnTo>
                    <a:pt x="149352" y="256159"/>
                  </a:lnTo>
                  <a:lnTo>
                    <a:pt x="148755" y="255854"/>
                  </a:lnTo>
                  <a:lnTo>
                    <a:pt x="143611" y="254584"/>
                  </a:lnTo>
                  <a:lnTo>
                    <a:pt x="140411" y="254266"/>
                  </a:lnTo>
                  <a:lnTo>
                    <a:pt x="132232" y="254266"/>
                  </a:lnTo>
                  <a:lnTo>
                    <a:pt x="114363" y="295910"/>
                  </a:lnTo>
                  <a:lnTo>
                    <a:pt x="114820" y="301650"/>
                  </a:lnTo>
                  <a:lnTo>
                    <a:pt x="132232" y="322516"/>
                  </a:lnTo>
                  <a:lnTo>
                    <a:pt x="140919" y="322516"/>
                  </a:lnTo>
                  <a:lnTo>
                    <a:pt x="158915" y="295910"/>
                  </a:lnTo>
                  <a:lnTo>
                    <a:pt x="158915" y="280682"/>
                  </a:lnTo>
                  <a:close/>
                </a:path>
                <a:path w="1064895" h="322579">
                  <a:moveTo>
                    <a:pt x="171056" y="0"/>
                  </a:moveTo>
                  <a:lnTo>
                    <a:pt x="163169" y="0"/>
                  </a:lnTo>
                  <a:lnTo>
                    <a:pt x="163169" y="243497"/>
                  </a:lnTo>
                  <a:lnTo>
                    <a:pt x="171056" y="243497"/>
                  </a:lnTo>
                  <a:lnTo>
                    <a:pt x="171056" y="0"/>
                  </a:lnTo>
                  <a:close/>
                </a:path>
                <a:path w="1064895" h="322579">
                  <a:moveTo>
                    <a:pt x="191566" y="0"/>
                  </a:moveTo>
                  <a:lnTo>
                    <a:pt x="183667" y="0"/>
                  </a:lnTo>
                  <a:lnTo>
                    <a:pt x="183667" y="243497"/>
                  </a:lnTo>
                  <a:lnTo>
                    <a:pt x="191566" y="243497"/>
                  </a:lnTo>
                  <a:lnTo>
                    <a:pt x="191566" y="0"/>
                  </a:lnTo>
                  <a:close/>
                </a:path>
                <a:path w="1064895" h="322579">
                  <a:moveTo>
                    <a:pt x="232244" y="280682"/>
                  </a:moveTo>
                  <a:lnTo>
                    <a:pt x="225336" y="258076"/>
                  </a:lnTo>
                  <a:lnTo>
                    <a:pt x="224040" y="256819"/>
                  </a:lnTo>
                  <a:lnTo>
                    <a:pt x="222681" y="256159"/>
                  </a:lnTo>
                  <a:lnTo>
                    <a:pt x="222681" y="295910"/>
                  </a:lnTo>
                  <a:lnTo>
                    <a:pt x="222465" y="300240"/>
                  </a:lnTo>
                  <a:lnTo>
                    <a:pt x="216369" y="313829"/>
                  </a:lnTo>
                  <a:lnTo>
                    <a:pt x="214972" y="314198"/>
                  </a:lnTo>
                  <a:lnTo>
                    <a:pt x="212826" y="314375"/>
                  </a:lnTo>
                  <a:lnTo>
                    <a:pt x="206235" y="314375"/>
                  </a:lnTo>
                  <a:lnTo>
                    <a:pt x="203733" y="314096"/>
                  </a:lnTo>
                  <a:lnTo>
                    <a:pt x="201079" y="312953"/>
                  </a:lnTo>
                  <a:lnTo>
                    <a:pt x="200113" y="311899"/>
                  </a:lnTo>
                  <a:lnTo>
                    <a:pt x="199491" y="310362"/>
                  </a:lnTo>
                  <a:lnTo>
                    <a:pt x="198704" y="308571"/>
                  </a:lnTo>
                  <a:lnTo>
                    <a:pt x="198120" y="305816"/>
                  </a:lnTo>
                  <a:lnTo>
                    <a:pt x="197358" y="298386"/>
                  </a:lnTo>
                  <a:lnTo>
                    <a:pt x="197243" y="295643"/>
                  </a:lnTo>
                  <a:lnTo>
                    <a:pt x="197231" y="280682"/>
                  </a:lnTo>
                  <a:lnTo>
                    <a:pt x="197396" y="277228"/>
                  </a:lnTo>
                  <a:lnTo>
                    <a:pt x="197878" y="273456"/>
                  </a:lnTo>
                  <a:lnTo>
                    <a:pt x="198348" y="269532"/>
                  </a:lnTo>
                  <a:lnTo>
                    <a:pt x="206768" y="261975"/>
                  </a:lnTo>
                  <a:lnTo>
                    <a:pt x="213118" y="261975"/>
                  </a:lnTo>
                  <a:lnTo>
                    <a:pt x="222681" y="295910"/>
                  </a:lnTo>
                  <a:lnTo>
                    <a:pt x="222681" y="256159"/>
                  </a:lnTo>
                  <a:lnTo>
                    <a:pt x="222084" y="255854"/>
                  </a:lnTo>
                  <a:lnTo>
                    <a:pt x="219519" y="255206"/>
                  </a:lnTo>
                  <a:lnTo>
                    <a:pt x="216941" y="254584"/>
                  </a:lnTo>
                  <a:lnTo>
                    <a:pt x="213741" y="254266"/>
                  </a:lnTo>
                  <a:lnTo>
                    <a:pt x="205562" y="254266"/>
                  </a:lnTo>
                  <a:lnTo>
                    <a:pt x="187680" y="295910"/>
                  </a:lnTo>
                  <a:lnTo>
                    <a:pt x="188150" y="301650"/>
                  </a:lnTo>
                  <a:lnTo>
                    <a:pt x="205562" y="322516"/>
                  </a:lnTo>
                  <a:lnTo>
                    <a:pt x="214249" y="322516"/>
                  </a:lnTo>
                  <a:lnTo>
                    <a:pt x="228600" y="314375"/>
                  </a:lnTo>
                  <a:lnTo>
                    <a:pt x="229755" y="311569"/>
                  </a:lnTo>
                  <a:lnTo>
                    <a:pt x="231749" y="301993"/>
                  </a:lnTo>
                  <a:lnTo>
                    <a:pt x="232244" y="295910"/>
                  </a:lnTo>
                  <a:lnTo>
                    <a:pt x="232244" y="280682"/>
                  </a:lnTo>
                  <a:close/>
                </a:path>
                <a:path w="1064895" h="322579">
                  <a:moveTo>
                    <a:pt x="244373" y="0"/>
                  </a:moveTo>
                  <a:lnTo>
                    <a:pt x="215214" y="0"/>
                  </a:lnTo>
                  <a:lnTo>
                    <a:pt x="215214" y="243497"/>
                  </a:lnTo>
                  <a:lnTo>
                    <a:pt x="244373" y="243497"/>
                  </a:lnTo>
                  <a:lnTo>
                    <a:pt x="244373" y="0"/>
                  </a:lnTo>
                  <a:close/>
                </a:path>
                <a:path w="1064895" h="322579">
                  <a:moveTo>
                    <a:pt x="275920" y="0"/>
                  </a:moveTo>
                  <a:lnTo>
                    <a:pt x="257784" y="0"/>
                  </a:lnTo>
                  <a:lnTo>
                    <a:pt x="257784" y="243497"/>
                  </a:lnTo>
                  <a:lnTo>
                    <a:pt x="275920" y="243497"/>
                  </a:lnTo>
                  <a:lnTo>
                    <a:pt x="275920" y="0"/>
                  </a:lnTo>
                  <a:close/>
                </a:path>
                <a:path w="1064895" h="322579">
                  <a:moveTo>
                    <a:pt x="292265" y="255320"/>
                  </a:moveTo>
                  <a:lnTo>
                    <a:pt x="282206" y="255320"/>
                  </a:lnTo>
                  <a:lnTo>
                    <a:pt x="266585" y="268224"/>
                  </a:lnTo>
                  <a:lnTo>
                    <a:pt x="266585" y="279933"/>
                  </a:lnTo>
                  <a:lnTo>
                    <a:pt x="282651" y="265899"/>
                  </a:lnTo>
                  <a:lnTo>
                    <a:pt x="282651" y="321564"/>
                  </a:lnTo>
                  <a:lnTo>
                    <a:pt x="292265" y="321564"/>
                  </a:lnTo>
                  <a:lnTo>
                    <a:pt x="292265" y="255320"/>
                  </a:lnTo>
                  <a:close/>
                </a:path>
                <a:path w="1064895" h="322579">
                  <a:moveTo>
                    <a:pt x="317715" y="0"/>
                  </a:moveTo>
                  <a:lnTo>
                    <a:pt x="299580" y="0"/>
                  </a:lnTo>
                  <a:lnTo>
                    <a:pt x="299580" y="243497"/>
                  </a:lnTo>
                  <a:lnTo>
                    <a:pt x="317715" y="243497"/>
                  </a:lnTo>
                  <a:lnTo>
                    <a:pt x="317715" y="0"/>
                  </a:lnTo>
                  <a:close/>
                </a:path>
                <a:path w="1064895" h="322579">
                  <a:moveTo>
                    <a:pt x="339001" y="0"/>
                  </a:moveTo>
                  <a:lnTo>
                    <a:pt x="331127" y="0"/>
                  </a:lnTo>
                  <a:lnTo>
                    <a:pt x="331127" y="243497"/>
                  </a:lnTo>
                  <a:lnTo>
                    <a:pt x="339001" y="243497"/>
                  </a:lnTo>
                  <a:lnTo>
                    <a:pt x="339001" y="0"/>
                  </a:lnTo>
                  <a:close/>
                </a:path>
                <a:path w="1064895" h="322579">
                  <a:moveTo>
                    <a:pt x="379691" y="280682"/>
                  </a:moveTo>
                  <a:lnTo>
                    <a:pt x="372783" y="258076"/>
                  </a:lnTo>
                  <a:lnTo>
                    <a:pt x="371487" y="256819"/>
                  </a:lnTo>
                  <a:lnTo>
                    <a:pt x="370128" y="256159"/>
                  </a:lnTo>
                  <a:lnTo>
                    <a:pt x="370128" y="295910"/>
                  </a:lnTo>
                  <a:lnTo>
                    <a:pt x="369912" y="300240"/>
                  </a:lnTo>
                  <a:lnTo>
                    <a:pt x="369392" y="304152"/>
                  </a:lnTo>
                  <a:lnTo>
                    <a:pt x="368846" y="308038"/>
                  </a:lnTo>
                  <a:lnTo>
                    <a:pt x="368033" y="310680"/>
                  </a:lnTo>
                  <a:lnTo>
                    <a:pt x="366915" y="312051"/>
                  </a:lnTo>
                  <a:lnTo>
                    <a:pt x="366280" y="312877"/>
                  </a:lnTo>
                  <a:lnTo>
                    <a:pt x="365239" y="313486"/>
                  </a:lnTo>
                  <a:lnTo>
                    <a:pt x="362407" y="314198"/>
                  </a:lnTo>
                  <a:lnTo>
                    <a:pt x="360260" y="314375"/>
                  </a:lnTo>
                  <a:lnTo>
                    <a:pt x="353682" y="314375"/>
                  </a:lnTo>
                  <a:lnTo>
                    <a:pt x="351180" y="314096"/>
                  </a:lnTo>
                  <a:lnTo>
                    <a:pt x="348526" y="312953"/>
                  </a:lnTo>
                  <a:lnTo>
                    <a:pt x="347548" y="311899"/>
                  </a:lnTo>
                  <a:lnTo>
                    <a:pt x="346938" y="310362"/>
                  </a:lnTo>
                  <a:lnTo>
                    <a:pt x="346151" y="308571"/>
                  </a:lnTo>
                  <a:lnTo>
                    <a:pt x="345554" y="305816"/>
                  </a:lnTo>
                  <a:lnTo>
                    <a:pt x="344805" y="298386"/>
                  </a:lnTo>
                  <a:lnTo>
                    <a:pt x="344690" y="295643"/>
                  </a:lnTo>
                  <a:lnTo>
                    <a:pt x="344690" y="280682"/>
                  </a:lnTo>
                  <a:lnTo>
                    <a:pt x="354203" y="261975"/>
                  </a:lnTo>
                  <a:lnTo>
                    <a:pt x="360565" y="261975"/>
                  </a:lnTo>
                  <a:lnTo>
                    <a:pt x="370128" y="295910"/>
                  </a:lnTo>
                  <a:lnTo>
                    <a:pt x="370128" y="256159"/>
                  </a:lnTo>
                  <a:lnTo>
                    <a:pt x="369531" y="255854"/>
                  </a:lnTo>
                  <a:lnTo>
                    <a:pt x="364388" y="254584"/>
                  </a:lnTo>
                  <a:lnTo>
                    <a:pt x="361175" y="254266"/>
                  </a:lnTo>
                  <a:lnTo>
                    <a:pt x="353009" y="254266"/>
                  </a:lnTo>
                  <a:lnTo>
                    <a:pt x="335127" y="295910"/>
                  </a:lnTo>
                  <a:lnTo>
                    <a:pt x="335584" y="301650"/>
                  </a:lnTo>
                  <a:lnTo>
                    <a:pt x="353009" y="322516"/>
                  </a:lnTo>
                  <a:lnTo>
                    <a:pt x="361696" y="322516"/>
                  </a:lnTo>
                  <a:lnTo>
                    <a:pt x="379691" y="295910"/>
                  </a:lnTo>
                  <a:lnTo>
                    <a:pt x="379691" y="280682"/>
                  </a:lnTo>
                  <a:close/>
                </a:path>
                <a:path w="1064895" h="322579">
                  <a:moveTo>
                    <a:pt x="391833" y="0"/>
                  </a:moveTo>
                  <a:lnTo>
                    <a:pt x="362661" y="0"/>
                  </a:lnTo>
                  <a:lnTo>
                    <a:pt x="362661" y="243497"/>
                  </a:lnTo>
                  <a:lnTo>
                    <a:pt x="391833" y="243497"/>
                  </a:lnTo>
                  <a:lnTo>
                    <a:pt x="391833" y="0"/>
                  </a:lnTo>
                  <a:close/>
                </a:path>
                <a:path w="1064895" h="322579">
                  <a:moveTo>
                    <a:pt x="433616" y="0"/>
                  </a:moveTo>
                  <a:lnTo>
                    <a:pt x="414693" y="0"/>
                  </a:lnTo>
                  <a:lnTo>
                    <a:pt x="414693" y="243497"/>
                  </a:lnTo>
                  <a:lnTo>
                    <a:pt x="433616" y="243497"/>
                  </a:lnTo>
                  <a:lnTo>
                    <a:pt x="433616" y="0"/>
                  </a:lnTo>
                  <a:close/>
                </a:path>
                <a:path w="1064895" h="322579">
                  <a:moveTo>
                    <a:pt x="439712" y="255320"/>
                  </a:moveTo>
                  <a:lnTo>
                    <a:pt x="429653" y="255320"/>
                  </a:lnTo>
                  <a:lnTo>
                    <a:pt x="414032" y="268224"/>
                  </a:lnTo>
                  <a:lnTo>
                    <a:pt x="414032" y="279933"/>
                  </a:lnTo>
                  <a:lnTo>
                    <a:pt x="430098" y="265899"/>
                  </a:lnTo>
                  <a:lnTo>
                    <a:pt x="430098" y="321564"/>
                  </a:lnTo>
                  <a:lnTo>
                    <a:pt x="439712" y="321564"/>
                  </a:lnTo>
                  <a:lnTo>
                    <a:pt x="439712" y="255320"/>
                  </a:lnTo>
                  <a:close/>
                </a:path>
                <a:path w="1064895" h="322579">
                  <a:moveTo>
                    <a:pt x="465150" y="0"/>
                  </a:moveTo>
                  <a:lnTo>
                    <a:pt x="457276" y="0"/>
                  </a:lnTo>
                  <a:lnTo>
                    <a:pt x="457276" y="243497"/>
                  </a:lnTo>
                  <a:lnTo>
                    <a:pt x="465150" y="243497"/>
                  </a:lnTo>
                  <a:lnTo>
                    <a:pt x="465150" y="0"/>
                  </a:lnTo>
                  <a:close/>
                </a:path>
                <a:path w="1064895" h="322579">
                  <a:moveTo>
                    <a:pt x="517182" y="0"/>
                  </a:moveTo>
                  <a:lnTo>
                    <a:pt x="499059" y="0"/>
                  </a:lnTo>
                  <a:lnTo>
                    <a:pt x="499059" y="243497"/>
                  </a:lnTo>
                  <a:lnTo>
                    <a:pt x="517182" y="243497"/>
                  </a:lnTo>
                  <a:lnTo>
                    <a:pt x="517182" y="0"/>
                  </a:lnTo>
                  <a:close/>
                </a:path>
                <a:path w="1064895" h="322579">
                  <a:moveTo>
                    <a:pt x="526351" y="280682"/>
                  </a:moveTo>
                  <a:lnTo>
                    <a:pt x="525767" y="274180"/>
                  </a:lnTo>
                  <a:lnTo>
                    <a:pt x="523417" y="263842"/>
                  </a:lnTo>
                  <a:lnTo>
                    <a:pt x="522541" y="261975"/>
                  </a:lnTo>
                  <a:lnTo>
                    <a:pt x="521728" y="260223"/>
                  </a:lnTo>
                  <a:lnTo>
                    <a:pt x="519442" y="258076"/>
                  </a:lnTo>
                  <a:lnTo>
                    <a:pt x="518147" y="256819"/>
                  </a:lnTo>
                  <a:lnTo>
                    <a:pt x="516788" y="256159"/>
                  </a:lnTo>
                  <a:lnTo>
                    <a:pt x="516788" y="295910"/>
                  </a:lnTo>
                  <a:lnTo>
                    <a:pt x="516585" y="300240"/>
                  </a:lnTo>
                  <a:lnTo>
                    <a:pt x="506933" y="314375"/>
                  </a:lnTo>
                  <a:lnTo>
                    <a:pt x="500341" y="314375"/>
                  </a:lnTo>
                  <a:lnTo>
                    <a:pt x="497852" y="314096"/>
                  </a:lnTo>
                  <a:lnTo>
                    <a:pt x="495185" y="312953"/>
                  </a:lnTo>
                  <a:lnTo>
                    <a:pt x="494220" y="311899"/>
                  </a:lnTo>
                  <a:lnTo>
                    <a:pt x="493598" y="310362"/>
                  </a:lnTo>
                  <a:lnTo>
                    <a:pt x="492810" y="308571"/>
                  </a:lnTo>
                  <a:lnTo>
                    <a:pt x="492226" y="305816"/>
                  </a:lnTo>
                  <a:lnTo>
                    <a:pt x="491464" y="298386"/>
                  </a:lnTo>
                  <a:lnTo>
                    <a:pt x="491337" y="295643"/>
                  </a:lnTo>
                  <a:lnTo>
                    <a:pt x="491337" y="280682"/>
                  </a:lnTo>
                  <a:lnTo>
                    <a:pt x="491502" y="277228"/>
                  </a:lnTo>
                  <a:lnTo>
                    <a:pt x="491985" y="273456"/>
                  </a:lnTo>
                  <a:lnTo>
                    <a:pt x="492442" y="269532"/>
                  </a:lnTo>
                  <a:lnTo>
                    <a:pt x="500862" y="261975"/>
                  </a:lnTo>
                  <a:lnTo>
                    <a:pt x="507225" y="261975"/>
                  </a:lnTo>
                  <a:lnTo>
                    <a:pt x="516788" y="295910"/>
                  </a:lnTo>
                  <a:lnTo>
                    <a:pt x="516788" y="256159"/>
                  </a:lnTo>
                  <a:lnTo>
                    <a:pt x="516191" y="255854"/>
                  </a:lnTo>
                  <a:lnTo>
                    <a:pt x="511048" y="254584"/>
                  </a:lnTo>
                  <a:lnTo>
                    <a:pt x="507847" y="254266"/>
                  </a:lnTo>
                  <a:lnTo>
                    <a:pt x="499681" y="254266"/>
                  </a:lnTo>
                  <a:lnTo>
                    <a:pt x="481787" y="295910"/>
                  </a:lnTo>
                  <a:lnTo>
                    <a:pt x="482257" y="301650"/>
                  </a:lnTo>
                  <a:lnTo>
                    <a:pt x="499681" y="322516"/>
                  </a:lnTo>
                  <a:lnTo>
                    <a:pt x="508368" y="322516"/>
                  </a:lnTo>
                  <a:lnTo>
                    <a:pt x="522706" y="314375"/>
                  </a:lnTo>
                  <a:lnTo>
                    <a:pt x="523862" y="311569"/>
                  </a:lnTo>
                  <a:lnTo>
                    <a:pt x="525856" y="301993"/>
                  </a:lnTo>
                  <a:lnTo>
                    <a:pt x="526351" y="295910"/>
                  </a:lnTo>
                  <a:lnTo>
                    <a:pt x="526351" y="280682"/>
                  </a:lnTo>
                  <a:close/>
                </a:path>
                <a:path w="1064895" h="322579">
                  <a:moveTo>
                    <a:pt x="538492" y="0"/>
                  </a:moveTo>
                  <a:lnTo>
                    <a:pt x="530618" y="0"/>
                  </a:lnTo>
                  <a:lnTo>
                    <a:pt x="530618" y="243497"/>
                  </a:lnTo>
                  <a:lnTo>
                    <a:pt x="538492" y="243497"/>
                  </a:lnTo>
                  <a:lnTo>
                    <a:pt x="538492" y="0"/>
                  </a:lnTo>
                  <a:close/>
                </a:path>
                <a:path w="1064895" h="322579">
                  <a:moveTo>
                    <a:pt x="559765" y="0"/>
                  </a:moveTo>
                  <a:lnTo>
                    <a:pt x="551891" y="0"/>
                  </a:lnTo>
                  <a:lnTo>
                    <a:pt x="551891" y="306578"/>
                  </a:lnTo>
                  <a:lnTo>
                    <a:pt x="559765" y="306578"/>
                  </a:lnTo>
                  <a:lnTo>
                    <a:pt x="559765" y="0"/>
                  </a:lnTo>
                  <a:close/>
                </a:path>
                <a:path w="1064895" h="322579">
                  <a:moveTo>
                    <a:pt x="580275" y="0"/>
                  </a:moveTo>
                  <a:lnTo>
                    <a:pt x="572389" y="0"/>
                  </a:lnTo>
                  <a:lnTo>
                    <a:pt x="572389" y="306578"/>
                  </a:lnTo>
                  <a:lnTo>
                    <a:pt x="580275" y="306578"/>
                  </a:lnTo>
                  <a:lnTo>
                    <a:pt x="580275" y="0"/>
                  </a:lnTo>
                  <a:close/>
                </a:path>
                <a:path w="1064895" h="322579">
                  <a:moveTo>
                    <a:pt x="601560" y="0"/>
                  </a:moveTo>
                  <a:lnTo>
                    <a:pt x="593686" y="0"/>
                  </a:lnTo>
                  <a:lnTo>
                    <a:pt x="593686" y="243497"/>
                  </a:lnTo>
                  <a:lnTo>
                    <a:pt x="601560" y="243497"/>
                  </a:lnTo>
                  <a:lnTo>
                    <a:pt x="601560" y="0"/>
                  </a:lnTo>
                  <a:close/>
                </a:path>
                <a:path w="1064895" h="322579">
                  <a:moveTo>
                    <a:pt x="641616" y="298526"/>
                  </a:moveTo>
                  <a:lnTo>
                    <a:pt x="632955" y="298526"/>
                  </a:lnTo>
                  <a:lnTo>
                    <a:pt x="632955" y="284581"/>
                  </a:lnTo>
                  <a:lnTo>
                    <a:pt x="624078" y="284581"/>
                  </a:lnTo>
                  <a:lnTo>
                    <a:pt x="624078" y="298526"/>
                  </a:lnTo>
                  <a:lnTo>
                    <a:pt x="607288" y="298526"/>
                  </a:lnTo>
                  <a:lnTo>
                    <a:pt x="627900" y="254787"/>
                  </a:lnTo>
                  <a:lnTo>
                    <a:pt x="618388" y="254787"/>
                  </a:lnTo>
                  <a:lnTo>
                    <a:pt x="598601" y="296862"/>
                  </a:lnTo>
                  <a:lnTo>
                    <a:pt x="598601" y="306666"/>
                  </a:lnTo>
                  <a:lnTo>
                    <a:pt x="624078" y="306666"/>
                  </a:lnTo>
                  <a:lnTo>
                    <a:pt x="624078" y="321564"/>
                  </a:lnTo>
                  <a:lnTo>
                    <a:pt x="632955" y="321564"/>
                  </a:lnTo>
                  <a:lnTo>
                    <a:pt x="632955" y="306666"/>
                  </a:lnTo>
                  <a:lnTo>
                    <a:pt x="641616" y="306666"/>
                  </a:lnTo>
                  <a:lnTo>
                    <a:pt x="641616" y="298526"/>
                  </a:lnTo>
                  <a:close/>
                </a:path>
                <a:path w="1064895" h="322579">
                  <a:moveTo>
                    <a:pt x="643369" y="0"/>
                  </a:moveTo>
                  <a:lnTo>
                    <a:pt x="614972" y="0"/>
                  </a:lnTo>
                  <a:lnTo>
                    <a:pt x="614972" y="243497"/>
                  </a:lnTo>
                  <a:lnTo>
                    <a:pt x="643369" y="243497"/>
                  </a:lnTo>
                  <a:lnTo>
                    <a:pt x="643369" y="0"/>
                  </a:lnTo>
                  <a:close/>
                </a:path>
                <a:path w="1064895" h="322579">
                  <a:moveTo>
                    <a:pt x="685927" y="0"/>
                  </a:moveTo>
                  <a:lnTo>
                    <a:pt x="667004" y="0"/>
                  </a:lnTo>
                  <a:lnTo>
                    <a:pt x="667004" y="243497"/>
                  </a:lnTo>
                  <a:lnTo>
                    <a:pt x="685927" y="243497"/>
                  </a:lnTo>
                  <a:lnTo>
                    <a:pt x="685927" y="0"/>
                  </a:lnTo>
                  <a:close/>
                </a:path>
                <a:path w="1064895" h="322579">
                  <a:moveTo>
                    <a:pt x="713473" y="266877"/>
                  </a:moveTo>
                  <a:lnTo>
                    <a:pt x="711542" y="262432"/>
                  </a:lnTo>
                  <a:lnTo>
                    <a:pt x="703884" y="255905"/>
                  </a:lnTo>
                  <a:lnTo>
                    <a:pt x="698639" y="254266"/>
                  </a:lnTo>
                  <a:lnTo>
                    <a:pt x="688632" y="254266"/>
                  </a:lnTo>
                  <a:lnTo>
                    <a:pt x="685507" y="254647"/>
                  </a:lnTo>
                  <a:lnTo>
                    <a:pt x="679691" y="256235"/>
                  </a:lnTo>
                  <a:lnTo>
                    <a:pt x="676948" y="257441"/>
                  </a:lnTo>
                  <a:lnTo>
                    <a:pt x="674370" y="259041"/>
                  </a:lnTo>
                  <a:lnTo>
                    <a:pt x="674370" y="269379"/>
                  </a:lnTo>
                  <a:lnTo>
                    <a:pt x="678268" y="266788"/>
                  </a:lnTo>
                  <a:lnTo>
                    <a:pt x="681659" y="264883"/>
                  </a:lnTo>
                  <a:lnTo>
                    <a:pt x="687476" y="262470"/>
                  </a:lnTo>
                  <a:lnTo>
                    <a:pt x="690105" y="261874"/>
                  </a:lnTo>
                  <a:lnTo>
                    <a:pt x="695680" y="261874"/>
                  </a:lnTo>
                  <a:lnTo>
                    <a:pt x="698360" y="262788"/>
                  </a:lnTo>
                  <a:lnTo>
                    <a:pt x="702589" y="266433"/>
                  </a:lnTo>
                  <a:lnTo>
                    <a:pt x="703643" y="268693"/>
                  </a:lnTo>
                  <a:lnTo>
                    <a:pt x="703643" y="273773"/>
                  </a:lnTo>
                  <a:lnTo>
                    <a:pt x="702957" y="275958"/>
                  </a:lnTo>
                  <a:lnTo>
                    <a:pt x="700239" y="279844"/>
                  </a:lnTo>
                  <a:lnTo>
                    <a:pt x="697750" y="282028"/>
                  </a:lnTo>
                  <a:lnTo>
                    <a:pt x="686600" y="289534"/>
                  </a:lnTo>
                  <a:lnTo>
                    <a:pt x="681647" y="292900"/>
                  </a:lnTo>
                  <a:lnTo>
                    <a:pt x="678141" y="296633"/>
                  </a:lnTo>
                  <a:lnTo>
                    <a:pt x="674077" y="304761"/>
                  </a:lnTo>
                  <a:lnTo>
                    <a:pt x="673061" y="310248"/>
                  </a:lnTo>
                  <a:lnTo>
                    <a:pt x="673061" y="317131"/>
                  </a:lnTo>
                  <a:lnTo>
                    <a:pt x="673214" y="321043"/>
                  </a:lnTo>
                  <a:lnTo>
                    <a:pt x="712406" y="321043"/>
                  </a:lnTo>
                  <a:lnTo>
                    <a:pt x="712406" y="313004"/>
                  </a:lnTo>
                  <a:lnTo>
                    <a:pt x="683145" y="313004"/>
                  </a:lnTo>
                  <a:lnTo>
                    <a:pt x="683145" y="308038"/>
                  </a:lnTo>
                  <a:lnTo>
                    <a:pt x="683933" y="305333"/>
                  </a:lnTo>
                  <a:lnTo>
                    <a:pt x="687146" y="300634"/>
                  </a:lnTo>
                  <a:lnTo>
                    <a:pt x="690118" y="298018"/>
                  </a:lnTo>
                  <a:lnTo>
                    <a:pt x="705154" y="288150"/>
                  </a:lnTo>
                  <a:lnTo>
                    <a:pt x="708456" y="285191"/>
                  </a:lnTo>
                  <a:lnTo>
                    <a:pt x="712470" y="279336"/>
                  </a:lnTo>
                  <a:lnTo>
                    <a:pt x="713473" y="276085"/>
                  </a:lnTo>
                  <a:lnTo>
                    <a:pt x="713473" y="266877"/>
                  </a:lnTo>
                  <a:close/>
                </a:path>
                <a:path w="1064895" h="322579">
                  <a:moveTo>
                    <a:pt x="717473" y="0"/>
                  </a:moveTo>
                  <a:lnTo>
                    <a:pt x="698550" y="0"/>
                  </a:lnTo>
                  <a:lnTo>
                    <a:pt x="698550" y="243497"/>
                  </a:lnTo>
                  <a:lnTo>
                    <a:pt x="717473" y="243497"/>
                  </a:lnTo>
                  <a:lnTo>
                    <a:pt x="717473" y="0"/>
                  </a:lnTo>
                  <a:close/>
                </a:path>
                <a:path w="1064895" h="322579">
                  <a:moveTo>
                    <a:pt x="749007" y="0"/>
                  </a:moveTo>
                  <a:lnTo>
                    <a:pt x="741133" y="0"/>
                  </a:lnTo>
                  <a:lnTo>
                    <a:pt x="741133" y="243497"/>
                  </a:lnTo>
                  <a:lnTo>
                    <a:pt x="749007" y="243497"/>
                  </a:lnTo>
                  <a:lnTo>
                    <a:pt x="749007" y="0"/>
                  </a:lnTo>
                  <a:close/>
                </a:path>
                <a:path w="1064895" h="322579">
                  <a:moveTo>
                    <a:pt x="786307" y="291896"/>
                  </a:moveTo>
                  <a:lnTo>
                    <a:pt x="784148" y="286766"/>
                  </a:lnTo>
                  <a:lnTo>
                    <a:pt x="775512" y="278853"/>
                  </a:lnTo>
                  <a:lnTo>
                    <a:pt x="769950" y="276872"/>
                  </a:lnTo>
                  <a:lnTo>
                    <a:pt x="758621" y="276974"/>
                  </a:lnTo>
                  <a:lnTo>
                    <a:pt x="759345" y="263245"/>
                  </a:lnTo>
                  <a:lnTo>
                    <a:pt x="784301" y="263245"/>
                  </a:lnTo>
                  <a:lnTo>
                    <a:pt x="784301" y="255320"/>
                  </a:lnTo>
                  <a:lnTo>
                    <a:pt x="751128" y="255320"/>
                  </a:lnTo>
                  <a:lnTo>
                    <a:pt x="749020" y="285750"/>
                  </a:lnTo>
                  <a:lnTo>
                    <a:pt x="757224" y="284873"/>
                  </a:lnTo>
                  <a:lnTo>
                    <a:pt x="765314" y="284797"/>
                  </a:lnTo>
                  <a:lnTo>
                    <a:pt x="769404" y="285940"/>
                  </a:lnTo>
                  <a:lnTo>
                    <a:pt x="775322" y="290550"/>
                  </a:lnTo>
                  <a:lnTo>
                    <a:pt x="776808" y="293687"/>
                  </a:lnTo>
                  <a:lnTo>
                    <a:pt x="776808" y="302895"/>
                  </a:lnTo>
                  <a:lnTo>
                    <a:pt x="774649" y="306946"/>
                  </a:lnTo>
                  <a:lnTo>
                    <a:pt x="766102" y="312724"/>
                  </a:lnTo>
                  <a:lnTo>
                    <a:pt x="760069" y="314172"/>
                  </a:lnTo>
                  <a:lnTo>
                    <a:pt x="752309" y="314172"/>
                  </a:lnTo>
                  <a:lnTo>
                    <a:pt x="748804" y="314058"/>
                  </a:lnTo>
                  <a:lnTo>
                    <a:pt x="748804" y="322300"/>
                  </a:lnTo>
                  <a:lnTo>
                    <a:pt x="751319" y="322300"/>
                  </a:lnTo>
                  <a:lnTo>
                    <a:pt x="759091" y="321894"/>
                  </a:lnTo>
                  <a:lnTo>
                    <a:pt x="786307" y="305701"/>
                  </a:lnTo>
                  <a:lnTo>
                    <a:pt x="786307" y="291896"/>
                  </a:lnTo>
                  <a:close/>
                </a:path>
                <a:path w="1064895" h="322579">
                  <a:moveTo>
                    <a:pt x="801052" y="0"/>
                  </a:moveTo>
                  <a:lnTo>
                    <a:pt x="772655" y="0"/>
                  </a:lnTo>
                  <a:lnTo>
                    <a:pt x="772655" y="243497"/>
                  </a:lnTo>
                  <a:lnTo>
                    <a:pt x="801052" y="243497"/>
                  </a:lnTo>
                  <a:lnTo>
                    <a:pt x="801052" y="0"/>
                  </a:lnTo>
                  <a:close/>
                </a:path>
                <a:path w="1064895" h="322579">
                  <a:moveTo>
                    <a:pt x="822337" y="0"/>
                  </a:moveTo>
                  <a:lnTo>
                    <a:pt x="814451" y="0"/>
                  </a:lnTo>
                  <a:lnTo>
                    <a:pt x="814451" y="243497"/>
                  </a:lnTo>
                  <a:lnTo>
                    <a:pt x="822337" y="243497"/>
                  </a:lnTo>
                  <a:lnTo>
                    <a:pt x="822337" y="0"/>
                  </a:lnTo>
                  <a:close/>
                </a:path>
                <a:path w="1064895" h="322579">
                  <a:moveTo>
                    <a:pt x="843635" y="0"/>
                  </a:moveTo>
                  <a:lnTo>
                    <a:pt x="835736" y="0"/>
                  </a:lnTo>
                  <a:lnTo>
                    <a:pt x="835736" y="243497"/>
                  </a:lnTo>
                  <a:lnTo>
                    <a:pt x="843635" y="243497"/>
                  </a:lnTo>
                  <a:lnTo>
                    <a:pt x="843635" y="0"/>
                  </a:lnTo>
                  <a:close/>
                </a:path>
                <a:path w="1064895" h="322579">
                  <a:moveTo>
                    <a:pt x="863015" y="294068"/>
                  </a:moveTo>
                  <a:lnTo>
                    <a:pt x="861060" y="289077"/>
                  </a:lnTo>
                  <a:lnTo>
                    <a:pt x="859155" y="287121"/>
                  </a:lnTo>
                  <a:lnTo>
                    <a:pt x="853516" y="281343"/>
                  </a:lnTo>
                  <a:lnTo>
                    <a:pt x="853516" y="296189"/>
                  </a:lnTo>
                  <a:lnTo>
                    <a:pt x="853478" y="304647"/>
                  </a:lnTo>
                  <a:lnTo>
                    <a:pt x="852398" y="307911"/>
                  </a:lnTo>
                  <a:lnTo>
                    <a:pt x="847966" y="312826"/>
                  </a:lnTo>
                  <a:lnTo>
                    <a:pt x="844880" y="314058"/>
                  </a:lnTo>
                  <a:lnTo>
                    <a:pt x="836968" y="314058"/>
                  </a:lnTo>
                  <a:lnTo>
                    <a:pt x="833793" y="312826"/>
                  </a:lnTo>
                  <a:lnTo>
                    <a:pt x="829106" y="307911"/>
                  </a:lnTo>
                  <a:lnTo>
                    <a:pt x="827938" y="304647"/>
                  </a:lnTo>
                  <a:lnTo>
                    <a:pt x="828040" y="296189"/>
                  </a:lnTo>
                  <a:lnTo>
                    <a:pt x="829106" y="293204"/>
                  </a:lnTo>
                  <a:lnTo>
                    <a:pt x="833716" y="288340"/>
                  </a:lnTo>
                  <a:lnTo>
                    <a:pt x="836815" y="287121"/>
                  </a:lnTo>
                  <a:lnTo>
                    <a:pt x="844689" y="287121"/>
                  </a:lnTo>
                  <a:lnTo>
                    <a:pt x="847813" y="288302"/>
                  </a:lnTo>
                  <a:lnTo>
                    <a:pt x="852373" y="293001"/>
                  </a:lnTo>
                  <a:lnTo>
                    <a:pt x="853516" y="296189"/>
                  </a:lnTo>
                  <a:lnTo>
                    <a:pt x="853516" y="281343"/>
                  </a:lnTo>
                  <a:lnTo>
                    <a:pt x="853262" y="281076"/>
                  </a:lnTo>
                  <a:lnTo>
                    <a:pt x="852170" y="280631"/>
                  </a:lnTo>
                  <a:lnTo>
                    <a:pt x="848360" y="279082"/>
                  </a:lnTo>
                  <a:lnTo>
                    <a:pt x="841070" y="279082"/>
                  </a:lnTo>
                  <a:lnTo>
                    <a:pt x="839685" y="279209"/>
                  </a:lnTo>
                  <a:lnTo>
                    <a:pt x="836942" y="279742"/>
                  </a:lnTo>
                  <a:lnTo>
                    <a:pt x="835609" y="280123"/>
                  </a:lnTo>
                  <a:lnTo>
                    <a:pt x="834301" y="280631"/>
                  </a:lnTo>
                  <a:lnTo>
                    <a:pt x="838047" y="275297"/>
                  </a:lnTo>
                  <a:lnTo>
                    <a:pt x="841756" y="270573"/>
                  </a:lnTo>
                  <a:lnTo>
                    <a:pt x="849122" y="262242"/>
                  </a:lnTo>
                  <a:lnTo>
                    <a:pt x="853008" y="258368"/>
                  </a:lnTo>
                  <a:lnTo>
                    <a:pt x="857097" y="254787"/>
                  </a:lnTo>
                  <a:lnTo>
                    <a:pt x="845032" y="254787"/>
                  </a:lnTo>
                  <a:lnTo>
                    <a:pt x="820585" y="285623"/>
                  </a:lnTo>
                  <a:lnTo>
                    <a:pt x="818426" y="292544"/>
                  </a:lnTo>
                  <a:lnTo>
                    <a:pt x="818426" y="306184"/>
                  </a:lnTo>
                  <a:lnTo>
                    <a:pt x="820470" y="311810"/>
                  </a:lnTo>
                  <a:lnTo>
                    <a:pt x="828662" y="320205"/>
                  </a:lnTo>
                  <a:lnTo>
                    <a:pt x="834123" y="322300"/>
                  </a:lnTo>
                  <a:lnTo>
                    <a:pt x="847483" y="322300"/>
                  </a:lnTo>
                  <a:lnTo>
                    <a:pt x="852792" y="320243"/>
                  </a:lnTo>
                  <a:lnTo>
                    <a:pt x="858964" y="314058"/>
                  </a:lnTo>
                  <a:lnTo>
                    <a:pt x="860983" y="312013"/>
                  </a:lnTo>
                  <a:lnTo>
                    <a:pt x="863015" y="306679"/>
                  </a:lnTo>
                  <a:lnTo>
                    <a:pt x="863015" y="294068"/>
                  </a:lnTo>
                  <a:close/>
                </a:path>
                <a:path w="1064895" h="322579">
                  <a:moveTo>
                    <a:pt x="895667" y="0"/>
                  </a:moveTo>
                  <a:lnTo>
                    <a:pt x="887793" y="0"/>
                  </a:lnTo>
                  <a:lnTo>
                    <a:pt x="887793" y="243497"/>
                  </a:lnTo>
                  <a:lnTo>
                    <a:pt x="895667" y="243497"/>
                  </a:lnTo>
                  <a:lnTo>
                    <a:pt x="895667" y="0"/>
                  </a:lnTo>
                  <a:close/>
                </a:path>
                <a:path w="1064895" h="322579">
                  <a:moveTo>
                    <a:pt x="927214" y="0"/>
                  </a:moveTo>
                  <a:lnTo>
                    <a:pt x="919327" y="0"/>
                  </a:lnTo>
                  <a:lnTo>
                    <a:pt x="919327" y="243497"/>
                  </a:lnTo>
                  <a:lnTo>
                    <a:pt x="927214" y="243497"/>
                  </a:lnTo>
                  <a:lnTo>
                    <a:pt x="927214" y="0"/>
                  </a:lnTo>
                  <a:close/>
                </a:path>
                <a:path w="1064895" h="322579">
                  <a:moveTo>
                    <a:pt x="936358" y="310210"/>
                  </a:moveTo>
                  <a:lnTo>
                    <a:pt x="936256" y="299707"/>
                  </a:lnTo>
                  <a:lnTo>
                    <a:pt x="935291" y="296316"/>
                  </a:lnTo>
                  <a:lnTo>
                    <a:pt x="931062" y="290195"/>
                  </a:lnTo>
                  <a:lnTo>
                    <a:pt x="930008" y="289344"/>
                  </a:lnTo>
                  <a:lnTo>
                    <a:pt x="927506" y="287299"/>
                  </a:lnTo>
                  <a:lnTo>
                    <a:pt x="926846" y="286943"/>
                  </a:lnTo>
                  <a:lnTo>
                    <a:pt x="926846" y="306882"/>
                  </a:lnTo>
                  <a:lnTo>
                    <a:pt x="925715" y="309524"/>
                  </a:lnTo>
                  <a:lnTo>
                    <a:pt x="921219" y="313423"/>
                  </a:lnTo>
                  <a:lnTo>
                    <a:pt x="918057" y="314375"/>
                  </a:lnTo>
                  <a:lnTo>
                    <a:pt x="910043" y="314375"/>
                  </a:lnTo>
                  <a:lnTo>
                    <a:pt x="906919" y="313423"/>
                  </a:lnTo>
                  <a:lnTo>
                    <a:pt x="902398" y="309524"/>
                  </a:lnTo>
                  <a:lnTo>
                    <a:pt x="901280" y="306882"/>
                  </a:lnTo>
                  <a:lnTo>
                    <a:pt x="901280" y="300558"/>
                  </a:lnTo>
                  <a:lnTo>
                    <a:pt x="902246" y="298005"/>
                  </a:lnTo>
                  <a:lnTo>
                    <a:pt x="904201" y="295846"/>
                  </a:lnTo>
                  <a:lnTo>
                    <a:pt x="906132" y="293674"/>
                  </a:lnTo>
                  <a:lnTo>
                    <a:pt x="909408" y="291515"/>
                  </a:lnTo>
                  <a:lnTo>
                    <a:pt x="914044" y="289344"/>
                  </a:lnTo>
                  <a:lnTo>
                    <a:pt x="918692" y="291515"/>
                  </a:lnTo>
                  <a:lnTo>
                    <a:pt x="921981" y="293674"/>
                  </a:lnTo>
                  <a:lnTo>
                    <a:pt x="925880" y="298043"/>
                  </a:lnTo>
                  <a:lnTo>
                    <a:pt x="926833" y="300558"/>
                  </a:lnTo>
                  <a:lnTo>
                    <a:pt x="926846" y="306882"/>
                  </a:lnTo>
                  <a:lnTo>
                    <a:pt x="926846" y="286943"/>
                  </a:lnTo>
                  <a:lnTo>
                    <a:pt x="922489" y="284594"/>
                  </a:lnTo>
                  <a:lnTo>
                    <a:pt x="926109" y="282321"/>
                  </a:lnTo>
                  <a:lnTo>
                    <a:pt x="928636" y="280047"/>
                  </a:lnTo>
                  <a:lnTo>
                    <a:pt x="928801" y="279908"/>
                  </a:lnTo>
                  <a:lnTo>
                    <a:pt x="930656" y="277139"/>
                  </a:lnTo>
                  <a:lnTo>
                    <a:pt x="932307" y="274739"/>
                  </a:lnTo>
                  <a:lnTo>
                    <a:pt x="933119" y="272122"/>
                  </a:lnTo>
                  <a:lnTo>
                    <a:pt x="933183" y="264502"/>
                  </a:lnTo>
                  <a:lnTo>
                    <a:pt x="932091" y="262305"/>
                  </a:lnTo>
                  <a:lnTo>
                    <a:pt x="931456" y="260997"/>
                  </a:lnTo>
                  <a:lnTo>
                    <a:pt x="927989" y="258356"/>
                  </a:lnTo>
                  <a:lnTo>
                    <a:pt x="924534" y="255689"/>
                  </a:lnTo>
                  <a:lnTo>
                    <a:pt x="924064" y="255562"/>
                  </a:lnTo>
                  <a:lnTo>
                    <a:pt x="924064" y="267373"/>
                  </a:lnTo>
                  <a:lnTo>
                    <a:pt x="924013" y="271932"/>
                  </a:lnTo>
                  <a:lnTo>
                    <a:pt x="914044" y="280047"/>
                  </a:lnTo>
                  <a:lnTo>
                    <a:pt x="910742" y="278701"/>
                  </a:lnTo>
                  <a:lnTo>
                    <a:pt x="908329" y="277190"/>
                  </a:lnTo>
                  <a:lnTo>
                    <a:pt x="904887" y="273646"/>
                  </a:lnTo>
                  <a:lnTo>
                    <a:pt x="904125" y="271932"/>
                  </a:lnTo>
                  <a:lnTo>
                    <a:pt x="904024" y="267373"/>
                  </a:lnTo>
                  <a:lnTo>
                    <a:pt x="904925" y="265607"/>
                  </a:lnTo>
                  <a:lnTo>
                    <a:pt x="924064" y="267373"/>
                  </a:lnTo>
                  <a:lnTo>
                    <a:pt x="924064" y="255562"/>
                  </a:lnTo>
                  <a:lnTo>
                    <a:pt x="919886" y="254381"/>
                  </a:lnTo>
                  <a:lnTo>
                    <a:pt x="908177" y="254381"/>
                  </a:lnTo>
                  <a:lnTo>
                    <a:pt x="894943" y="272122"/>
                  </a:lnTo>
                  <a:lnTo>
                    <a:pt x="895819" y="274840"/>
                  </a:lnTo>
                  <a:lnTo>
                    <a:pt x="899375" y="279920"/>
                  </a:lnTo>
                  <a:lnTo>
                    <a:pt x="902055" y="282321"/>
                  </a:lnTo>
                  <a:lnTo>
                    <a:pt x="905624" y="284594"/>
                  </a:lnTo>
                  <a:lnTo>
                    <a:pt x="900658" y="287299"/>
                  </a:lnTo>
                  <a:lnTo>
                    <a:pt x="897166" y="290118"/>
                  </a:lnTo>
                  <a:lnTo>
                    <a:pt x="892848" y="296138"/>
                  </a:lnTo>
                  <a:lnTo>
                    <a:pt x="891768" y="299707"/>
                  </a:lnTo>
                  <a:lnTo>
                    <a:pt x="891768" y="309753"/>
                  </a:lnTo>
                  <a:lnTo>
                    <a:pt x="893699" y="314350"/>
                  </a:lnTo>
                  <a:lnTo>
                    <a:pt x="901471" y="320878"/>
                  </a:lnTo>
                  <a:lnTo>
                    <a:pt x="906970" y="322516"/>
                  </a:lnTo>
                  <a:lnTo>
                    <a:pt x="921143" y="322516"/>
                  </a:lnTo>
                  <a:lnTo>
                    <a:pt x="926655" y="320954"/>
                  </a:lnTo>
                  <a:lnTo>
                    <a:pt x="934415" y="314642"/>
                  </a:lnTo>
                  <a:lnTo>
                    <a:pt x="934529" y="314375"/>
                  </a:lnTo>
                  <a:lnTo>
                    <a:pt x="936358" y="310210"/>
                  </a:lnTo>
                  <a:close/>
                </a:path>
                <a:path w="1064895" h="322579">
                  <a:moveTo>
                    <a:pt x="990282" y="0"/>
                  </a:moveTo>
                  <a:lnTo>
                    <a:pt x="961885" y="0"/>
                  </a:lnTo>
                  <a:lnTo>
                    <a:pt x="961885" y="243497"/>
                  </a:lnTo>
                  <a:lnTo>
                    <a:pt x="990282" y="243497"/>
                  </a:lnTo>
                  <a:lnTo>
                    <a:pt x="990282" y="0"/>
                  </a:lnTo>
                  <a:close/>
                </a:path>
                <a:path w="1064895" h="322579">
                  <a:moveTo>
                    <a:pt x="1010577" y="269989"/>
                  </a:moveTo>
                  <a:lnTo>
                    <a:pt x="1008570" y="264439"/>
                  </a:lnTo>
                  <a:lnTo>
                    <a:pt x="1006233" y="262077"/>
                  </a:lnTo>
                  <a:lnTo>
                    <a:pt x="1001064" y="256857"/>
                  </a:lnTo>
                  <a:lnTo>
                    <a:pt x="1001064" y="271462"/>
                  </a:lnTo>
                  <a:lnTo>
                    <a:pt x="1000937" y="279933"/>
                  </a:lnTo>
                  <a:lnTo>
                    <a:pt x="999909" y="282879"/>
                  </a:lnTo>
                  <a:lnTo>
                    <a:pt x="995248" y="287782"/>
                  </a:lnTo>
                  <a:lnTo>
                    <a:pt x="992162" y="289026"/>
                  </a:lnTo>
                  <a:lnTo>
                    <a:pt x="984338" y="289026"/>
                  </a:lnTo>
                  <a:lnTo>
                    <a:pt x="981227" y="287832"/>
                  </a:lnTo>
                  <a:lnTo>
                    <a:pt x="976642" y="283121"/>
                  </a:lnTo>
                  <a:lnTo>
                    <a:pt x="975499" y="279933"/>
                  </a:lnTo>
                  <a:lnTo>
                    <a:pt x="975512" y="271462"/>
                  </a:lnTo>
                  <a:lnTo>
                    <a:pt x="976630" y="268135"/>
                  </a:lnTo>
                  <a:lnTo>
                    <a:pt x="981100" y="263296"/>
                  </a:lnTo>
                  <a:lnTo>
                    <a:pt x="984237" y="262077"/>
                  </a:lnTo>
                  <a:lnTo>
                    <a:pt x="992124" y="262077"/>
                  </a:lnTo>
                  <a:lnTo>
                    <a:pt x="995222" y="263309"/>
                  </a:lnTo>
                  <a:lnTo>
                    <a:pt x="999909" y="268224"/>
                  </a:lnTo>
                  <a:lnTo>
                    <a:pt x="1001064" y="271462"/>
                  </a:lnTo>
                  <a:lnTo>
                    <a:pt x="1001064" y="256857"/>
                  </a:lnTo>
                  <a:lnTo>
                    <a:pt x="1000518" y="256298"/>
                  </a:lnTo>
                  <a:lnTo>
                    <a:pt x="995032" y="254266"/>
                  </a:lnTo>
                  <a:lnTo>
                    <a:pt x="981379" y="254266"/>
                  </a:lnTo>
                  <a:lnTo>
                    <a:pt x="976045" y="256247"/>
                  </a:lnTo>
                  <a:lnTo>
                    <a:pt x="968006" y="264198"/>
                  </a:lnTo>
                  <a:lnTo>
                    <a:pt x="965987" y="269455"/>
                  </a:lnTo>
                  <a:lnTo>
                    <a:pt x="965987" y="282206"/>
                  </a:lnTo>
                  <a:lnTo>
                    <a:pt x="967930" y="287274"/>
                  </a:lnTo>
                  <a:lnTo>
                    <a:pt x="975715" y="295186"/>
                  </a:lnTo>
                  <a:lnTo>
                    <a:pt x="980643" y="297154"/>
                  </a:lnTo>
                  <a:lnTo>
                    <a:pt x="988060" y="297154"/>
                  </a:lnTo>
                  <a:lnTo>
                    <a:pt x="989457" y="297014"/>
                  </a:lnTo>
                  <a:lnTo>
                    <a:pt x="992136" y="296468"/>
                  </a:lnTo>
                  <a:lnTo>
                    <a:pt x="993444" y="296049"/>
                  </a:lnTo>
                  <a:lnTo>
                    <a:pt x="994714" y="295465"/>
                  </a:lnTo>
                  <a:lnTo>
                    <a:pt x="992035" y="299339"/>
                  </a:lnTo>
                  <a:lnTo>
                    <a:pt x="988834" y="303428"/>
                  </a:lnTo>
                  <a:lnTo>
                    <a:pt x="985088" y="307708"/>
                  </a:lnTo>
                  <a:lnTo>
                    <a:pt x="981367" y="312000"/>
                  </a:lnTo>
                  <a:lnTo>
                    <a:pt x="976998" y="316611"/>
                  </a:lnTo>
                  <a:lnTo>
                    <a:pt x="972019" y="321564"/>
                  </a:lnTo>
                  <a:lnTo>
                    <a:pt x="984592" y="321564"/>
                  </a:lnTo>
                  <a:lnTo>
                    <a:pt x="1005230" y="295465"/>
                  </a:lnTo>
                  <a:lnTo>
                    <a:pt x="1008519" y="289814"/>
                  </a:lnTo>
                  <a:lnTo>
                    <a:pt x="1008761" y="289026"/>
                  </a:lnTo>
                  <a:lnTo>
                    <a:pt x="1010577" y="283184"/>
                  </a:lnTo>
                  <a:lnTo>
                    <a:pt x="1010577" y="269989"/>
                  </a:lnTo>
                  <a:close/>
                </a:path>
                <a:path w="1064895" h="322579">
                  <a:moveTo>
                    <a:pt x="1011580" y="0"/>
                  </a:moveTo>
                  <a:lnTo>
                    <a:pt x="1003693" y="0"/>
                  </a:lnTo>
                  <a:lnTo>
                    <a:pt x="1003693" y="243497"/>
                  </a:lnTo>
                  <a:lnTo>
                    <a:pt x="1011580" y="243497"/>
                  </a:lnTo>
                  <a:lnTo>
                    <a:pt x="1011580" y="0"/>
                  </a:lnTo>
                  <a:close/>
                </a:path>
                <a:path w="1064895" h="322579">
                  <a:moveTo>
                    <a:pt x="1043114" y="0"/>
                  </a:moveTo>
                  <a:lnTo>
                    <a:pt x="1035240" y="0"/>
                  </a:lnTo>
                  <a:lnTo>
                    <a:pt x="1035240" y="306578"/>
                  </a:lnTo>
                  <a:lnTo>
                    <a:pt x="1043114" y="306578"/>
                  </a:lnTo>
                  <a:lnTo>
                    <a:pt x="1043114" y="0"/>
                  </a:lnTo>
                  <a:close/>
                </a:path>
                <a:path w="1064895" h="322579">
                  <a:moveTo>
                    <a:pt x="1064387" y="0"/>
                  </a:moveTo>
                  <a:lnTo>
                    <a:pt x="1056513" y="0"/>
                  </a:lnTo>
                  <a:lnTo>
                    <a:pt x="1056513" y="306578"/>
                  </a:lnTo>
                  <a:lnTo>
                    <a:pt x="1064387" y="306578"/>
                  </a:lnTo>
                  <a:lnTo>
                    <a:pt x="10643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2301722" y="8998280"/>
            <a:ext cx="1183005" cy="344170"/>
            <a:chOff x="2301722" y="8998280"/>
            <a:chExt cx="1183005" cy="344170"/>
          </a:xfrm>
        </p:grpSpPr>
        <p:sp>
          <p:nvSpPr>
            <p:cNvPr id="18" name="object 18"/>
            <p:cNvSpPr/>
            <p:nvPr/>
          </p:nvSpPr>
          <p:spPr>
            <a:xfrm>
              <a:off x="2301722" y="8998280"/>
              <a:ext cx="1183005" cy="344170"/>
            </a:xfrm>
            <a:custGeom>
              <a:avLst/>
              <a:gdLst/>
              <a:ahLst/>
              <a:cxnLst/>
              <a:rect l="l" t="t" r="r" b="b"/>
              <a:pathLst>
                <a:path w="1183004" h="344170">
                  <a:moveTo>
                    <a:pt x="1182712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182712" y="344004"/>
                  </a:lnTo>
                  <a:lnTo>
                    <a:pt x="1182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325420" y="8998280"/>
              <a:ext cx="1064895" cy="322580"/>
            </a:xfrm>
            <a:custGeom>
              <a:avLst/>
              <a:gdLst/>
              <a:ahLst/>
              <a:cxnLst/>
              <a:rect l="l" t="t" r="r" b="b"/>
              <a:pathLst>
                <a:path w="1064895" h="322579">
                  <a:moveTo>
                    <a:pt x="44589" y="294068"/>
                  </a:moveTo>
                  <a:lnTo>
                    <a:pt x="42633" y="289077"/>
                  </a:lnTo>
                  <a:lnTo>
                    <a:pt x="40728" y="287121"/>
                  </a:lnTo>
                  <a:lnTo>
                    <a:pt x="35090" y="281343"/>
                  </a:lnTo>
                  <a:lnTo>
                    <a:pt x="35090" y="296189"/>
                  </a:lnTo>
                  <a:lnTo>
                    <a:pt x="35052" y="304647"/>
                  </a:lnTo>
                  <a:lnTo>
                    <a:pt x="33972" y="307911"/>
                  </a:lnTo>
                  <a:lnTo>
                    <a:pt x="31762" y="310375"/>
                  </a:lnTo>
                  <a:lnTo>
                    <a:pt x="29527" y="312826"/>
                  </a:lnTo>
                  <a:lnTo>
                    <a:pt x="26454" y="314058"/>
                  </a:lnTo>
                  <a:lnTo>
                    <a:pt x="18529" y="314058"/>
                  </a:lnTo>
                  <a:lnTo>
                    <a:pt x="15367" y="312826"/>
                  </a:lnTo>
                  <a:lnTo>
                    <a:pt x="10680" y="307911"/>
                  </a:lnTo>
                  <a:lnTo>
                    <a:pt x="9512" y="304647"/>
                  </a:lnTo>
                  <a:lnTo>
                    <a:pt x="9601" y="296189"/>
                  </a:lnTo>
                  <a:lnTo>
                    <a:pt x="10680" y="293204"/>
                  </a:lnTo>
                  <a:lnTo>
                    <a:pt x="15290" y="288340"/>
                  </a:lnTo>
                  <a:lnTo>
                    <a:pt x="18389" y="287121"/>
                  </a:lnTo>
                  <a:lnTo>
                    <a:pt x="26250" y="287121"/>
                  </a:lnTo>
                  <a:lnTo>
                    <a:pt x="29387" y="288302"/>
                  </a:lnTo>
                  <a:lnTo>
                    <a:pt x="33934" y="293001"/>
                  </a:lnTo>
                  <a:lnTo>
                    <a:pt x="35090" y="296189"/>
                  </a:lnTo>
                  <a:lnTo>
                    <a:pt x="35090" y="281343"/>
                  </a:lnTo>
                  <a:lnTo>
                    <a:pt x="34836" y="281076"/>
                  </a:lnTo>
                  <a:lnTo>
                    <a:pt x="33743" y="280631"/>
                  </a:lnTo>
                  <a:lnTo>
                    <a:pt x="29933" y="279082"/>
                  </a:lnTo>
                  <a:lnTo>
                    <a:pt x="22644" y="279082"/>
                  </a:lnTo>
                  <a:lnTo>
                    <a:pt x="21259" y="279209"/>
                  </a:lnTo>
                  <a:lnTo>
                    <a:pt x="18516" y="279742"/>
                  </a:lnTo>
                  <a:lnTo>
                    <a:pt x="17170" y="280123"/>
                  </a:lnTo>
                  <a:lnTo>
                    <a:pt x="15875" y="280631"/>
                  </a:lnTo>
                  <a:lnTo>
                    <a:pt x="19621" y="275297"/>
                  </a:lnTo>
                  <a:lnTo>
                    <a:pt x="23329" y="270573"/>
                  </a:lnTo>
                  <a:lnTo>
                    <a:pt x="30695" y="262242"/>
                  </a:lnTo>
                  <a:lnTo>
                    <a:pt x="34582" y="258368"/>
                  </a:lnTo>
                  <a:lnTo>
                    <a:pt x="38671" y="254787"/>
                  </a:lnTo>
                  <a:lnTo>
                    <a:pt x="26606" y="254787"/>
                  </a:lnTo>
                  <a:lnTo>
                    <a:pt x="2159" y="285623"/>
                  </a:lnTo>
                  <a:lnTo>
                    <a:pt x="0" y="292544"/>
                  </a:lnTo>
                  <a:lnTo>
                    <a:pt x="0" y="306184"/>
                  </a:lnTo>
                  <a:lnTo>
                    <a:pt x="2044" y="311810"/>
                  </a:lnTo>
                  <a:lnTo>
                    <a:pt x="10236" y="320205"/>
                  </a:lnTo>
                  <a:lnTo>
                    <a:pt x="15697" y="322300"/>
                  </a:lnTo>
                  <a:lnTo>
                    <a:pt x="29057" y="322300"/>
                  </a:lnTo>
                  <a:lnTo>
                    <a:pt x="34366" y="320243"/>
                  </a:lnTo>
                  <a:lnTo>
                    <a:pt x="40513" y="314058"/>
                  </a:lnTo>
                  <a:lnTo>
                    <a:pt x="42545" y="312013"/>
                  </a:lnTo>
                  <a:lnTo>
                    <a:pt x="44589" y="306679"/>
                  </a:lnTo>
                  <a:lnTo>
                    <a:pt x="44589" y="294068"/>
                  </a:lnTo>
                  <a:close/>
                </a:path>
                <a:path w="1064895" h="322579">
                  <a:moveTo>
                    <a:pt x="76441" y="0"/>
                  </a:moveTo>
                  <a:lnTo>
                    <a:pt x="67767" y="0"/>
                  </a:lnTo>
                  <a:lnTo>
                    <a:pt x="67767" y="306578"/>
                  </a:lnTo>
                  <a:lnTo>
                    <a:pt x="76441" y="306578"/>
                  </a:lnTo>
                  <a:lnTo>
                    <a:pt x="76441" y="0"/>
                  </a:lnTo>
                  <a:close/>
                </a:path>
                <a:path w="1064895" h="322579">
                  <a:moveTo>
                    <a:pt x="96939" y="0"/>
                  </a:moveTo>
                  <a:lnTo>
                    <a:pt x="89065" y="0"/>
                  </a:lnTo>
                  <a:lnTo>
                    <a:pt x="89065" y="306578"/>
                  </a:lnTo>
                  <a:lnTo>
                    <a:pt x="96939" y="306578"/>
                  </a:lnTo>
                  <a:lnTo>
                    <a:pt x="96939" y="0"/>
                  </a:lnTo>
                  <a:close/>
                </a:path>
                <a:path w="1064895" h="322579">
                  <a:moveTo>
                    <a:pt x="149758" y="0"/>
                  </a:moveTo>
                  <a:lnTo>
                    <a:pt x="130848" y="0"/>
                  </a:lnTo>
                  <a:lnTo>
                    <a:pt x="130848" y="243497"/>
                  </a:lnTo>
                  <a:lnTo>
                    <a:pt x="149758" y="243497"/>
                  </a:lnTo>
                  <a:lnTo>
                    <a:pt x="149758" y="0"/>
                  </a:lnTo>
                  <a:close/>
                </a:path>
                <a:path w="1064895" h="322579">
                  <a:moveTo>
                    <a:pt x="158915" y="280682"/>
                  </a:moveTo>
                  <a:lnTo>
                    <a:pt x="152006" y="258076"/>
                  </a:lnTo>
                  <a:lnTo>
                    <a:pt x="150710" y="256819"/>
                  </a:lnTo>
                  <a:lnTo>
                    <a:pt x="149364" y="256159"/>
                  </a:lnTo>
                  <a:lnTo>
                    <a:pt x="149364" y="295910"/>
                  </a:lnTo>
                  <a:lnTo>
                    <a:pt x="149136" y="300240"/>
                  </a:lnTo>
                  <a:lnTo>
                    <a:pt x="139496" y="314375"/>
                  </a:lnTo>
                  <a:lnTo>
                    <a:pt x="132905" y="314375"/>
                  </a:lnTo>
                  <a:lnTo>
                    <a:pt x="130416" y="314096"/>
                  </a:lnTo>
                  <a:lnTo>
                    <a:pt x="127749" y="312953"/>
                  </a:lnTo>
                  <a:lnTo>
                    <a:pt x="126784" y="311899"/>
                  </a:lnTo>
                  <a:lnTo>
                    <a:pt x="126161" y="310362"/>
                  </a:lnTo>
                  <a:lnTo>
                    <a:pt x="125374" y="308571"/>
                  </a:lnTo>
                  <a:lnTo>
                    <a:pt x="124790" y="305816"/>
                  </a:lnTo>
                  <a:lnTo>
                    <a:pt x="124028" y="298386"/>
                  </a:lnTo>
                  <a:lnTo>
                    <a:pt x="123913" y="295643"/>
                  </a:lnTo>
                  <a:lnTo>
                    <a:pt x="123913" y="280682"/>
                  </a:lnTo>
                  <a:lnTo>
                    <a:pt x="124079" y="277228"/>
                  </a:lnTo>
                  <a:lnTo>
                    <a:pt x="124548" y="273456"/>
                  </a:lnTo>
                  <a:lnTo>
                    <a:pt x="125018" y="269532"/>
                  </a:lnTo>
                  <a:lnTo>
                    <a:pt x="133438" y="261975"/>
                  </a:lnTo>
                  <a:lnTo>
                    <a:pt x="139788" y="261975"/>
                  </a:lnTo>
                  <a:lnTo>
                    <a:pt x="149364" y="295910"/>
                  </a:lnTo>
                  <a:lnTo>
                    <a:pt x="149364" y="256159"/>
                  </a:lnTo>
                  <a:lnTo>
                    <a:pt x="148755" y="255854"/>
                  </a:lnTo>
                  <a:lnTo>
                    <a:pt x="146189" y="255206"/>
                  </a:lnTo>
                  <a:lnTo>
                    <a:pt x="143611" y="254584"/>
                  </a:lnTo>
                  <a:lnTo>
                    <a:pt x="140398" y="254266"/>
                  </a:lnTo>
                  <a:lnTo>
                    <a:pt x="132245" y="254266"/>
                  </a:lnTo>
                  <a:lnTo>
                    <a:pt x="114363" y="295910"/>
                  </a:lnTo>
                  <a:lnTo>
                    <a:pt x="114820" y="301650"/>
                  </a:lnTo>
                  <a:lnTo>
                    <a:pt x="132245" y="322516"/>
                  </a:lnTo>
                  <a:lnTo>
                    <a:pt x="140919" y="322516"/>
                  </a:lnTo>
                  <a:lnTo>
                    <a:pt x="155282" y="314375"/>
                  </a:lnTo>
                  <a:lnTo>
                    <a:pt x="156438" y="311569"/>
                  </a:lnTo>
                  <a:lnTo>
                    <a:pt x="158419" y="301993"/>
                  </a:lnTo>
                  <a:lnTo>
                    <a:pt x="158915" y="295910"/>
                  </a:lnTo>
                  <a:lnTo>
                    <a:pt x="158915" y="280682"/>
                  </a:lnTo>
                  <a:close/>
                </a:path>
                <a:path w="1064895" h="322579">
                  <a:moveTo>
                    <a:pt x="171056" y="0"/>
                  </a:moveTo>
                  <a:lnTo>
                    <a:pt x="163182" y="0"/>
                  </a:lnTo>
                  <a:lnTo>
                    <a:pt x="163182" y="243497"/>
                  </a:lnTo>
                  <a:lnTo>
                    <a:pt x="171056" y="243497"/>
                  </a:lnTo>
                  <a:lnTo>
                    <a:pt x="171056" y="0"/>
                  </a:lnTo>
                  <a:close/>
                </a:path>
                <a:path w="1064895" h="322579">
                  <a:moveTo>
                    <a:pt x="191566" y="0"/>
                  </a:moveTo>
                  <a:lnTo>
                    <a:pt x="183667" y="0"/>
                  </a:lnTo>
                  <a:lnTo>
                    <a:pt x="183667" y="243497"/>
                  </a:lnTo>
                  <a:lnTo>
                    <a:pt x="191566" y="243497"/>
                  </a:lnTo>
                  <a:lnTo>
                    <a:pt x="191566" y="0"/>
                  </a:lnTo>
                  <a:close/>
                </a:path>
                <a:path w="1064895" h="322579">
                  <a:moveTo>
                    <a:pt x="232244" y="280682"/>
                  </a:moveTo>
                  <a:lnTo>
                    <a:pt x="225336" y="258076"/>
                  </a:lnTo>
                  <a:lnTo>
                    <a:pt x="224040" y="256819"/>
                  </a:lnTo>
                  <a:lnTo>
                    <a:pt x="222681" y="256159"/>
                  </a:lnTo>
                  <a:lnTo>
                    <a:pt x="222681" y="295910"/>
                  </a:lnTo>
                  <a:lnTo>
                    <a:pt x="222465" y="300240"/>
                  </a:lnTo>
                  <a:lnTo>
                    <a:pt x="212826" y="314375"/>
                  </a:lnTo>
                  <a:lnTo>
                    <a:pt x="206235" y="314375"/>
                  </a:lnTo>
                  <a:lnTo>
                    <a:pt x="203733" y="314096"/>
                  </a:lnTo>
                  <a:lnTo>
                    <a:pt x="201079" y="312953"/>
                  </a:lnTo>
                  <a:lnTo>
                    <a:pt x="200113" y="311899"/>
                  </a:lnTo>
                  <a:lnTo>
                    <a:pt x="199491" y="310362"/>
                  </a:lnTo>
                  <a:lnTo>
                    <a:pt x="198704" y="308571"/>
                  </a:lnTo>
                  <a:lnTo>
                    <a:pt x="198120" y="305816"/>
                  </a:lnTo>
                  <a:lnTo>
                    <a:pt x="197358" y="298386"/>
                  </a:lnTo>
                  <a:lnTo>
                    <a:pt x="197243" y="295643"/>
                  </a:lnTo>
                  <a:lnTo>
                    <a:pt x="197243" y="280682"/>
                  </a:lnTo>
                  <a:lnTo>
                    <a:pt x="197396" y="277228"/>
                  </a:lnTo>
                  <a:lnTo>
                    <a:pt x="197878" y="273456"/>
                  </a:lnTo>
                  <a:lnTo>
                    <a:pt x="198348" y="269532"/>
                  </a:lnTo>
                  <a:lnTo>
                    <a:pt x="206756" y="261975"/>
                  </a:lnTo>
                  <a:lnTo>
                    <a:pt x="213118" y="261975"/>
                  </a:lnTo>
                  <a:lnTo>
                    <a:pt x="222681" y="295910"/>
                  </a:lnTo>
                  <a:lnTo>
                    <a:pt x="222681" y="256159"/>
                  </a:lnTo>
                  <a:lnTo>
                    <a:pt x="222084" y="255854"/>
                  </a:lnTo>
                  <a:lnTo>
                    <a:pt x="219519" y="255206"/>
                  </a:lnTo>
                  <a:lnTo>
                    <a:pt x="216941" y="254584"/>
                  </a:lnTo>
                  <a:lnTo>
                    <a:pt x="213728" y="254266"/>
                  </a:lnTo>
                  <a:lnTo>
                    <a:pt x="205562" y="254266"/>
                  </a:lnTo>
                  <a:lnTo>
                    <a:pt x="187693" y="295910"/>
                  </a:lnTo>
                  <a:lnTo>
                    <a:pt x="188150" y="301650"/>
                  </a:lnTo>
                  <a:lnTo>
                    <a:pt x="205562" y="322516"/>
                  </a:lnTo>
                  <a:lnTo>
                    <a:pt x="214249" y="322516"/>
                  </a:lnTo>
                  <a:lnTo>
                    <a:pt x="228600" y="314375"/>
                  </a:lnTo>
                  <a:lnTo>
                    <a:pt x="229755" y="311569"/>
                  </a:lnTo>
                  <a:lnTo>
                    <a:pt x="231749" y="301993"/>
                  </a:lnTo>
                  <a:lnTo>
                    <a:pt x="232244" y="295910"/>
                  </a:lnTo>
                  <a:lnTo>
                    <a:pt x="232244" y="280682"/>
                  </a:lnTo>
                  <a:close/>
                </a:path>
                <a:path w="1064895" h="322579">
                  <a:moveTo>
                    <a:pt x="244386" y="0"/>
                  </a:moveTo>
                  <a:lnTo>
                    <a:pt x="215214" y="0"/>
                  </a:lnTo>
                  <a:lnTo>
                    <a:pt x="215214" y="243497"/>
                  </a:lnTo>
                  <a:lnTo>
                    <a:pt x="244386" y="243497"/>
                  </a:lnTo>
                  <a:lnTo>
                    <a:pt x="244386" y="0"/>
                  </a:lnTo>
                  <a:close/>
                </a:path>
                <a:path w="1064895" h="322579">
                  <a:moveTo>
                    <a:pt x="275932" y="0"/>
                  </a:moveTo>
                  <a:lnTo>
                    <a:pt x="257797" y="0"/>
                  </a:lnTo>
                  <a:lnTo>
                    <a:pt x="257797" y="243497"/>
                  </a:lnTo>
                  <a:lnTo>
                    <a:pt x="275932" y="243497"/>
                  </a:lnTo>
                  <a:lnTo>
                    <a:pt x="275932" y="0"/>
                  </a:lnTo>
                  <a:close/>
                </a:path>
                <a:path w="1064895" h="322579">
                  <a:moveTo>
                    <a:pt x="292265" y="255320"/>
                  </a:moveTo>
                  <a:lnTo>
                    <a:pt x="282206" y="255320"/>
                  </a:lnTo>
                  <a:lnTo>
                    <a:pt x="266585" y="268224"/>
                  </a:lnTo>
                  <a:lnTo>
                    <a:pt x="266585" y="279933"/>
                  </a:lnTo>
                  <a:lnTo>
                    <a:pt x="282651" y="265899"/>
                  </a:lnTo>
                  <a:lnTo>
                    <a:pt x="282651" y="321564"/>
                  </a:lnTo>
                  <a:lnTo>
                    <a:pt x="292265" y="321564"/>
                  </a:lnTo>
                  <a:lnTo>
                    <a:pt x="292265" y="255320"/>
                  </a:lnTo>
                  <a:close/>
                </a:path>
                <a:path w="1064895" h="322579">
                  <a:moveTo>
                    <a:pt x="317715" y="0"/>
                  </a:moveTo>
                  <a:lnTo>
                    <a:pt x="299580" y="0"/>
                  </a:lnTo>
                  <a:lnTo>
                    <a:pt x="299580" y="243497"/>
                  </a:lnTo>
                  <a:lnTo>
                    <a:pt x="317715" y="243497"/>
                  </a:lnTo>
                  <a:lnTo>
                    <a:pt x="317715" y="0"/>
                  </a:lnTo>
                  <a:close/>
                </a:path>
                <a:path w="1064895" h="322579">
                  <a:moveTo>
                    <a:pt x="339001" y="0"/>
                  </a:moveTo>
                  <a:lnTo>
                    <a:pt x="331114" y="0"/>
                  </a:lnTo>
                  <a:lnTo>
                    <a:pt x="331114" y="243497"/>
                  </a:lnTo>
                  <a:lnTo>
                    <a:pt x="339001" y="243497"/>
                  </a:lnTo>
                  <a:lnTo>
                    <a:pt x="339001" y="0"/>
                  </a:lnTo>
                  <a:close/>
                </a:path>
                <a:path w="1064895" h="322579">
                  <a:moveTo>
                    <a:pt x="379691" y="280682"/>
                  </a:moveTo>
                  <a:lnTo>
                    <a:pt x="379095" y="274180"/>
                  </a:lnTo>
                  <a:lnTo>
                    <a:pt x="376770" y="263842"/>
                  </a:lnTo>
                  <a:lnTo>
                    <a:pt x="375881" y="261975"/>
                  </a:lnTo>
                  <a:lnTo>
                    <a:pt x="375056" y="260223"/>
                  </a:lnTo>
                  <a:lnTo>
                    <a:pt x="371475" y="256819"/>
                  </a:lnTo>
                  <a:lnTo>
                    <a:pt x="370141" y="256159"/>
                  </a:lnTo>
                  <a:lnTo>
                    <a:pt x="370141" y="295910"/>
                  </a:lnTo>
                  <a:lnTo>
                    <a:pt x="369912" y="300240"/>
                  </a:lnTo>
                  <a:lnTo>
                    <a:pt x="363816" y="313829"/>
                  </a:lnTo>
                  <a:lnTo>
                    <a:pt x="362407" y="314198"/>
                  </a:lnTo>
                  <a:lnTo>
                    <a:pt x="360260" y="314375"/>
                  </a:lnTo>
                  <a:lnTo>
                    <a:pt x="353682" y="314375"/>
                  </a:lnTo>
                  <a:lnTo>
                    <a:pt x="351180" y="314096"/>
                  </a:lnTo>
                  <a:lnTo>
                    <a:pt x="348526" y="312953"/>
                  </a:lnTo>
                  <a:lnTo>
                    <a:pt x="347548" y="311899"/>
                  </a:lnTo>
                  <a:lnTo>
                    <a:pt x="346938" y="310362"/>
                  </a:lnTo>
                  <a:lnTo>
                    <a:pt x="346151" y="308571"/>
                  </a:lnTo>
                  <a:lnTo>
                    <a:pt x="345554" y="305816"/>
                  </a:lnTo>
                  <a:lnTo>
                    <a:pt x="344805" y="298386"/>
                  </a:lnTo>
                  <a:lnTo>
                    <a:pt x="344690" y="295643"/>
                  </a:lnTo>
                  <a:lnTo>
                    <a:pt x="344690" y="280682"/>
                  </a:lnTo>
                  <a:lnTo>
                    <a:pt x="354203" y="261975"/>
                  </a:lnTo>
                  <a:lnTo>
                    <a:pt x="360565" y="261975"/>
                  </a:lnTo>
                  <a:lnTo>
                    <a:pt x="370141" y="295910"/>
                  </a:lnTo>
                  <a:lnTo>
                    <a:pt x="370141" y="256159"/>
                  </a:lnTo>
                  <a:lnTo>
                    <a:pt x="369531" y="255854"/>
                  </a:lnTo>
                  <a:lnTo>
                    <a:pt x="364388" y="254584"/>
                  </a:lnTo>
                  <a:lnTo>
                    <a:pt x="361175" y="254266"/>
                  </a:lnTo>
                  <a:lnTo>
                    <a:pt x="353009" y="254266"/>
                  </a:lnTo>
                  <a:lnTo>
                    <a:pt x="335127" y="295910"/>
                  </a:lnTo>
                  <a:lnTo>
                    <a:pt x="335584" y="301650"/>
                  </a:lnTo>
                  <a:lnTo>
                    <a:pt x="353009" y="322516"/>
                  </a:lnTo>
                  <a:lnTo>
                    <a:pt x="361696" y="322516"/>
                  </a:lnTo>
                  <a:lnTo>
                    <a:pt x="379691" y="295910"/>
                  </a:lnTo>
                  <a:lnTo>
                    <a:pt x="379691" y="280682"/>
                  </a:lnTo>
                  <a:close/>
                </a:path>
                <a:path w="1064895" h="322579">
                  <a:moveTo>
                    <a:pt x="391833" y="0"/>
                  </a:moveTo>
                  <a:lnTo>
                    <a:pt x="362661" y="0"/>
                  </a:lnTo>
                  <a:lnTo>
                    <a:pt x="362661" y="243497"/>
                  </a:lnTo>
                  <a:lnTo>
                    <a:pt x="391833" y="243497"/>
                  </a:lnTo>
                  <a:lnTo>
                    <a:pt x="391833" y="0"/>
                  </a:lnTo>
                  <a:close/>
                </a:path>
                <a:path w="1064895" h="322579">
                  <a:moveTo>
                    <a:pt x="433616" y="0"/>
                  </a:moveTo>
                  <a:lnTo>
                    <a:pt x="414693" y="0"/>
                  </a:lnTo>
                  <a:lnTo>
                    <a:pt x="414693" y="243497"/>
                  </a:lnTo>
                  <a:lnTo>
                    <a:pt x="433616" y="243497"/>
                  </a:lnTo>
                  <a:lnTo>
                    <a:pt x="433616" y="0"/>
                  </a:lnTo>
                  <a:close/>
                </a:path>
                <a:path w="1064895" h="322579">
                  <a:moveTo>
                    <a:pt x="439712" y="255320"/>
                  </a:moveTo>
                  <a:lnTo>
                    <a:pt x="429653" y="255320"/>
                  </a:lnTo>
                  <a:lnTo>
                    <a:pt x="414032" y="268224"/>
                  </a:lnTo>
                  <a:lnTo>
                    <a:pt x="414032" y="279933"/>
                  </a:lnTo>
                  <a:lnTo>
                    <a:pt x="430098" y="265899"/>
                  </a:lnTo>
                  <a:lnTo>
                    <a:pt x="430098" y="321564"/>
                  </a:lnTo>
                  <a:lnTo>
                    <a:pt x="439712" y="321564"/>
                  </a:lnTo>
                  <a:lnTo>
                    <a:pt x="439712" y="255320"/>
                  </a:lnTo>
                  <a:close/>
                </a:path>
                <a:path w="1064895" h="322579">
                  <a:moveTo>
                    <a:pt x="465162" y="0"/>
                  </a:moveTo>
                  <a:lnTo>
                    <a:pt x="457263" y="0"/>
                  </a:lnTo>
                  <a:lnTo>
                    <a:pt x="457263" y="243497"/>
                  </a:lnTo>
                  <a:lnTo>
                    <a:pt x="465162" y="243497"/>
                  </a:lnTo>
                  <a:lnTo>
                    <a:pt x="465162" y="0"/>
                  </a:lnTo>
                  <a:close/>
                </a:path>
                <a:path w="1064895" h="322579">
                  <a:moveTo>
                    <a:pt x="517194" y="0"/>
                  </a:moveTo>
                  <a:lnTo>
                    <a:pt x="499071" y="0"/>
                  </a:lnTo>
                  <a:lnTo>
                    <a:pt x="499071" y="243497"/>
                  </a:lnTo>
                  <a:lnTo>
                    <a:pt x="517194" y="243497"/>
                  </a:lnTo>
                  <a:lnTo>
                    <a:pt x="517194" y="0"/>
                  </a:lnTo>
                  <a:close/>
                </a:path>
                <a:path w="1064895" h="322579">
                  <a:moveTo>
                    <a:pt x="526351" y="280682"/>
                  </a:moveTo>
                  <a:lnTo>
                    <a:pt x="525767" y="274180"/>
                  </a:lnTo>
                  <a:lnTo>
                    <a:pt x="523417" y="263842"/>
                  </a:lnTo>
                  <a:lnTo>
                    <a:pt x="522541" y="261975"/>
                  </a:lnTo>
                  <a:lnTo>
                    <a:pt x="521728" y="260223"/>
                  </a:lnTo>
                  <a:lnTo>
                    <a:pt x="519442" y="258076"/>
                  </a:lnTo>
                  <a:lnTo>
                    <a:pt x="518147" y="256819"/>
                  </a:lnTo>
                  <a:lnTo>
                    <a:pt x="516788" y="256159"/>
                  </a:lnTo>
                  <a:lnTo>
                    <a:pt x="516788" y="295910"/>
                  </a:lnTo>
                  <a:lnTo>
                    <a:pt x="516572" y="300240"/>
                  </a:lnTo>
                  <a:lnTo>
                    <a:pt x="506933" y="314375"/>
                  </a:lnTo>
                  <a:lnTo>
                    <a:pt x="500341" y="314375"/>
                  </a:lnTo>
                  <a:lnTo>
                    <a:pt x="497840" y="314096"/>
                  </a:lnTo>
                  <a:lnTo>
                    <a:pt x="495185" y="312953"/>
                  </a:lnTo>
                  <a:lnTo>
                    <a:pt x="494220" y="311899"/>
                  </a:lnTo>
                  <a:lnTo>
                    <a:pt x="493598" y="310362"/>
                  </a:lnTo>
                  <a:lnTo>
                    <a:pt x="492810" y="308571"/>
                  </a:lnTo>
                  <a:lnTo>
                    <a:pt x="492226" y="305816"/>
                  </a:lnTo>
                  <a:lnTo>
                    <a:pt x="491464" y="298386"/>
                  </a:lnTo>
                  <a:lnTo>
                    <a:pt x="491350" y="295643"/>
                  </a:lnTo>
                  <a:lnTo>
                    <a:pt x="491337" y="280682"/>
                  </a:lnTo>
                  <a:lnTo>
                    <a:pt x="491502" y="277228"/>
                  </a:lnTo>
                  <a:lnTo>
                    <a:pt x="491985" y="273456"/>
                  </a:lnTo>
                  <a:lnTo>
                    <a:pt x="492442" y="269532"/>
                  </a:lnTo>
                  <a:lnTo>
                    <a:pt x="500875" y="261975"/>
                  </a:lnTo>
                  <a:lnTo>
                    <a:pt x="507225" y="261975"/>
                  </a:lnTo>
                  <a:lnTo>
                    <a:pt x="516788" y="295910"/>
                  </a:lnTo>
                  <a:lnTo>
                    <a:pt x="516788" y="256159"/>
                  </a:lnTo>
                  <a:lnTo>
                    <a:pt x="516191" y="255854"/>
                  </a:lnTo>
                  <a:lnTo>
                    <a:pt x="511048" y="254584"/>
                  </a:lnTo>
                  <a:lnTo>
                    <a:pt x="507847" y="254266"/>
                  </a:lnTo>
                  <a:lnTo>
                    <a:pt x="499668" y="254266"/>
                  </a:lnTo>
                  <a:lnTo>
                    <a:pt x="481787" y="295910"/>
                  </a:lnTo>
                  <a:lnTo>
                    <a:pt x="482257" y="301650"/>
                  </a:lnTo>
                  <a:lnTo>
                    <a:pt x="499668" y="322516"/>
                  </a:lnTo>
                  <a:lnTo>
                    <a:pt x="508355" y="322516"/>
                  </a:lnTo>
                  <a:lnTo>
                    <a:pt x="522706" y="314375"/>
                  </a:lnTo>
                  <a:lnTo>
                    <a:pt x="523862" y="311569"/>
                  </a:lnTo>
                  <a:lnTo>
                    <a:pt x="525856" y="301993"/>
                  </a:lnTo>
                  <a:lnTo>
                    <a:pt x="526351" y="295910"/>
                  </a:lnTo>
                  <a:lnTo>
                    <a:pt x="526351" y="280682"/>
                  </a:lnTo>
                  <a:close/>
                </a:path>
                <a:path w="1064895" h="322579">
                  <a:moveTo>
                    <a:pt x="538492" y="0"/>
                  </a:moveTo>
                  <a:lnTo>
                    <a:pt x="530606" y="0"/>
                  </a:lnTo>
                  <a:lnTo>
                    <a:pt x="530606" y="243497"/>
                  </a:lnTo>
                  <a:lnTo>
                    <a:pt x="538492" y="243497"/>
                  </a:lnTo>
                  <a:lnTo>
                    <a:pt x="538492" y="0"/>
                  </a:lnTo>
                  <a:close/>
                </a:path>
                <a:path w="1064895" h="322579">
                  <a:moveTo>
                    <a:pt x="559777" y="0"/>
                  </a:moveTo>
                  <a:lnTo>
                    <a:pt x="551903" y="0"/>
                  </a:lnTo>
                  <a:lnTo>
                    <a:pt x="551903" y="306578"/>
                  </a:lnTo>
                  <a:lnTo>
                    <a:pt x="559777" y="306578"/>
                  </a:lnTo>
                  <a:lnTo>
                    <a:pt x="559777" y="0"/>
                  </a:lnTo>
                  <a:close/>
                </a:path>
                <a:path w="1064895" h="322579">
                  <a:moveTo>
                    <a:pt x="580275" y="0"/>
                  </a:moveTo>
                  <a:lnTo>
                    <a:pt x="572389" y="0"/>
                  </a:lnTo>
                  <a:lnTo>
                    <a:pt x="572389" y="306578"/>
                  </a:lnTo>
                  <a:lnTo>
                    <a:pt x="580275" y="306578"/>
                  </a:lnTo>
                  <a:lnTo>
                    <a:pt x="580275" y="0"/>
                  </a:lnTo>
                  <a:close/>
                </a:path>
                <a:path w="1064895" h="322579">
                  <a:moveTo>
                    <a:pt x="601560" y="0"/>
                  </a:moveTo>
                  <a:lnTo>
                    <a:pt x="593686" y="0"/>
                  </a:lnTo>
                  <a:lnTo>
                    <a:pt x="593686" y="243497"/>
                  </a:lnTo>
                  <a:lnTo>
                    <a:pt x="601560" y="243497"/>
                  </a:lnTo>
                  <a:lnTo>
                    <a:pt x="601560" y="0"/>
                  </a:lnTo>
                  <a:close/>
                </a:path>
                <a:path w="1064895" h="322579">
                  <a:moveTo>
                    <a:pt x="641616" y="298526"/>
                  </a:moveTo>
                  <a:lnTo>
                    <a:pt x="632955" y="298526"/>
                  </a:lnTo>
                  <a:lnTo>
                    <a:pt x="632955" y="284581"/>
                  </a:lnTo>
                  <a:lnTo>
                    <a:pt x="624078" y="284581"/>
                  </a:lnTo>
                  <a:lnTo>
                    <a:pt x="624078" y="298526"/>
                  </a:lnTo>
                  <a:lnTo>
                    <a:pt x="607288" y="298526"/>
                  </a:lnTo>
                  <a:lnTo>
                    <a:pt x="627900" y="254800"/>
                  </a:lnTo>
                  <a:lnTo>
                    <a:pt x="618388" y="254800"/>
                  </a:lnTo>
                  <a:lnTo>
                    <a:pt x="598614" y="296849"/>
                  </a:lnTo>
                  <a:lnTo>
                    <a:pt x="598614" y="306666"/>
                  </a:lnTo>
                  <a:lnTo>
                    <a:pt x="624078" y="306666"/>
                  </a:lnTo>
                  <a:lnTo>
                    <a:pt x="624078" y="321564"/>
                  </a:lnTo>
                  <a:lnTo>
                    <a:pt x="632955" y="321564"/>
                  </a:lnTo>
                  <a:lnTo>
                    <a:pt x="632955" y="306666"/>
                  </a:lnTo>
                  <a:lnTo>
                    <a:pt x="641616" y="306666"/>
                  </a:lnTo>
                  <a:lnTo>
                    <a:pt x="641616" y="298526"/>
                  </a:lnTo>
                  <a:close/>
                </a:path>
                <a:path w="1064895" h="322579">
                  <a:moveTo>
                    <a:pt x="643356" y="0"/>
                  </a:moveTo>
                  <a:lnTo>
                    <a:pt x="614972" y="0"/>
                  </a:lnTo>
                  <a:lnTo>
                    <a:pt x="614972" y="243497"/>
                  </a:lnTo>
                  <a:lnTo>
                    <a:pt x="643356" y="243497"/>
                  </a:lnTo>
                  <a:lnTo>
                    <a:pt x="643356" y="0"/>
                  </a:lnTo>
                  <a:close/>
                </a:path>
                <a:path w="1064895" h="322579">
                  <a:moveTo>
                    <a:pt x="685927" y="0"/>
                  </a:moveTo>
                  <a:lnTo>
                    <a:pt x="667004" y="0"/>
                  </a:lnTo>
                  <a:lnTo>
                    <a:pt x="667004" y="243497"/>
                  </a:lnTo>
                  <a:lnTo>
                    <a:pt x="685927" y="243497"/>
                  </a:lnTo>
                  <a:lnTo>
                    <a:pt x="685927" y="0"/>
                  </a:lnTo>
                  <a:close/>
                </a:path>
                <a:path w="1064895" h="322579">
                  <a:moveTo>
                    <a:pt x="713473" y="266877"/>
                  </a:moveTo>
                  <a:lnTo>
                    <a:pt x="711542" y="262432"/>
                  </a:lnTo>
                  <a:lnTo>
                    <a:pt x="703884" y="255905"/>
                  </a:lnTo>
                  <a:lnTo>
                    <a:pt x="698639" y="254266"/>
                  </a:lnTo>
                  <a:lnTo>
                    <a:pt x="688632" y="254266"/>
                  </a:lnTo>
                  <a:lnTo>
                    <a:pt x="685507" y="254647"/>
                  </a:lnTo>
                  <a:lnTo>
                    <a:pt x="679691" y="256235"/>
                  </a:lnTo>
                  <a:lnTo>
                    <a:pt x="676948" y="257441"/>
                  </a:lnTo>
                  <a:lnTo>
                    <a:pt x="674370" y="259041"/>
                  </a:lnTo>
                  <a:lnTo>
                    <a:pt x="674370" y="269379"/>
                  </a:lnTo>
                  <a:lnTo>
                    <a:pt x="678268" y="266788"/>
                  </a:lnTo>
                  <a:lnTo>
                    <a:pt x="681659" y="264883"/>
                  </a:lnTo>
                  <a:lnTo>
                    <a:pt x="687476" y="262470"/>
                  </a:lnTo>
                  <a:lnTo>
                    <a:pt x="690105" y="261874"/>
                  </a:lnTo>
                  <a:lnTo>
                    <a:pt x="695680" y="261874"/>
                  </a:lnTo>
                  <a:lnTo>
                    <a:pt x="698360" y="262788"/>
                  </a:lnTo>
                  <a:lnTo>
                    <a:pt x="702589" y="266433"/>
                  </a:lnTo>
                  <a:lnTo>
                    <a:pt x="703643" y="268693"/>
                  </a:lnTo>
                  <a:lnTo>
                    <a:pt x="703643" y="273773"/>
                  </a:lnTo>
                  <a:lnTo>
                    <a:pt x="702957" y="275958"/>
                  </a:lnTo>
                  <a:lnTo>
                    <a:pt x="700239" y="279844"/>
                  </a:lnTo>
                  <a:lnTo>
                    <a:pt x="697750" y="282028"/>
                  </a:lnTo>
                  <a:lnTo>
                    <a:pt x="686600" y="289534"/>
                  </a:lnTo>
                  <a:lnTo>
                    <a:pt x="681647" y="292900"/>
                  </a:lnTo>
                  <a:lnTo>
                    <a:pt x="678141" y="296633"/>
                  </a:lnTo>
                  <a:lnTo>
                    <a:pt x="674077" y="304774"/>
                  </a:lnTo>
                  <a:lnTo>
                    <a:pt x="673061" y="310248"/>
                  </a:lnTo>
                  <a:lnTo>
                    <a:pt x="673061" y="317131"/>
                  </a:lnTo>
                  <a:lnTo>
                    <a:pt x="673214" y="321043"/>
                  </a:lnTo>
                  <a:lnTo>
                    <a:pt x="712419" y="321043"/>
                  </a:lnTo>
                  <a:lnTo>
                    <a:pt x="712419" y="313004"/>
                  </a:lnTo>
                  <a:lnTo>
                    <a:pt x="683145" y="313004"/>
                  </a:lnTo>
                  <a:lnTo>
                    <a:pt x="683145" y="308038"/>
                  </a:lnTo>
                  <a:lnTo>
                    <a:pt x="683933" y="305333"/>
                  </a:lnTo>
                  <a:lnTo>
                    <a:pt x="687146" y="300634"/>
                  </a:lnTo>
                  <a:lnTo>
                    <a:pt x="690118" y="298030"/>
                  </a:lnTo>
                  <a:lnTo>
                    <a:pt x="705154" y="288150"/>
                  </a:lnTo>
                  <a:lnTo>
                    <a:pt x="708456" y="285191"/>
                  </a:lnTo>
                  <a:lnTo>
                    <a:pt x="712470" y="279336"/>
                  </a:lnTo>
                  <a:lnTo>
                    <a:pt x="713473" y="276085"/>
                  </a:lnTo>
                  <a:lnTo>
                    <a:pt x="713473" y="266877"/>
                  </a:lnTo>
                  <a:close/>
                </a:path>
                <a:path w="1064895" h="322579">
                  <a:moveTo>
                    <a:pt x="717473" y="0"/>
                  </a:moveTo>
                  <a:lnTo>
                    <a:pt x="698563" y="0"/>
                  </a:lnTo>
                  <a:lnTo>
                    <a:pt x="698563" y="243497"/>
                  </a:lnTo>
                  <a:lnTo>
                    <a:pt x="717473" y="243497"/>
                  </a:lnTo>
                  <a:lnTo>
                    <a:pt x="717473" y="0"/>
                  </a:lnTo>
                  <a:close/>
                </a:path>
                <a:path w="1064895" h="322579">
                  <a:moveTo>
                    <a:pt x="749007" y="0"/>
                  </a:moveTo>
                  <a:lnTo>
                    <a:pt x="741133" y="0"/>
                  </a:lnTo>
                  <a:lnTo>
                    <a:pt x="741133" y="243497"/>
                  </a:lnTo>
                  <a:lnTo>
                    <a:pt x="749007" y="243497"/>
                  </a:lnTo>
                  <a:lnTo>
                    <a:pt x="749007" y="0"/>
                  </a:lnTo>
                  <a:close/>
                </a:path>
                <a:path w="1064895" h="322579">
                  <a:moveTo>
                    <a:pt x="786320" y="291896"/>
                  </a:moveTo>
                  <a:lnTo>
                    <a:pt x="784161" y="286766"/>
                  </a:lnTo>
                  <a:lnTo>
                    <a:pt x="775525" y="278853"/>
                  </a:lnTo>
                  <a:lnTo>
                    <a:pt x="769962" y="276872"/>
                  </a:lnTo>
                  <a:lnTo>
                    <a:pt x="758634" y="276974"/>
                  </a:lnTo>
                  <a:lnTo>
                    <a:pt x="759358" y="263245"/>
                  </a:lnTo>
                  <a:lnTo>
                    <a:pt x="784313" y="263245"/>
                  </a:lnTo>
                  <a:lnTo>
                    <a:pt x="784313" y="255320"/>
                  </a:lnTo>
                  <a:lnTo>
                    <a:pt x="751141" y="255320"/>
                  </a:lnTo>
                  <a:lnTo>
                    <a:pt x="749033" y="285750"/>
                  </a:lnTo>
                  <a:lnTo>
                    <a:pt x="757237" y="284873"/>
                  </a:lnTo>
                  <a:lnTo>
                    <a:pt x="765327" y="284797"/>
                  </a:lnTo>
                  <a:lnTo>
                    <a:pt x="769416" y="285940"/>
                  </a:lnTo>
                  <a:lnTo>
                    <a:pt x="775335" y="290550"/>
                  </a:lnTo>
                  <a:lnTo>
                    <a:pt x="776820" y="293687"/>
                  </a:lnTo>
                  <a:lnTo>
                    <a:pt x="776820" y="302895"/>
                  </a:lnTo>
                  <a:lnTo>
                    <a:pt x="774661" y="306946"/>
                  </a:lnTo>
                  <a:lnTo>
                    <a:pt x="766114" y="312724"/>
                  </a:lnTo>
                  <a:lnTo>
                    <a:pt x="760082" y="314172"/>
                  </a:lnTo>
                  <a:lnTo>
                    <a:pt x="752322" y="314172"/>
                  </a:lnTo>
                  <a:lnTo>
                    <a:pt x="748817" y="314058"/>
                  </a:lnTo>
                  <a:lnTo>
                    <a:pt x="748817" y="322300"/>
                  </a:lnTo>
                  <a:lnTo>
                    <a:pt x="751332" y="322300"/>
                  </a:lnTo>
                  <a:lnTo>
                    <a:pt x="759091" y="321894"/>
                  </a:lnTo>
                  <a:lnTo>
                    <a:pt x="786320" y="305701"/>
                  </a:lnTo>
                  <a:lnTo>
                    <a:pt x="786320" y="291896"/>
                  </a:lnTo>
                  <a:close/>
                </a:path>
                <a:path w="1064895" h="322579">
                  <a:moveTo>
                    <a:pt x="801052" y="0"/>
                  </a:moveTo>
                  <a:lnTo>
                    <a:pt x="772655" y="0"/>
                  </a:lnTo>
                  <a:lnTo>
                    <a:pt x="772655" y="243497"/>
                  </a:lnTo>
                  <a:lnTo>
                    <a:pt x="801052" y="243497"/>
                  </a:lnTo>
                  <a:lnTo>
                    <a:pt x="801052" y="0"/>
                  </a:lnTo>
                  <a:close/>
                </a:path>
                <a:path w="1064895" h="322579">
                  <a:moveTo>
                    <a:pt x="822325" y="0"/>
                  </a:moveTo>
                  <a:lnTo>
                    <a:pt x="814451" y="0"/>
                  </a:lnTo>
                  <a:lnTo>
                    <a:pt x="814451" y="243497"/>
                  </a:lnTo>
                  <a:lnTo>
                    <a:pt x="822325" y="243497"/>
                  </a:lnTo>
                  <a:lnTo>
                    <a:pt x="822325" y="0"/>
                  </a:lnTo>
                  <a:close/>
                </a:path>
                <a:path w="1064895" h="322579">
                  <a:moveTo>
                    <a:pt x="843635" y="0"/>
                  </a:moveTo>
                  <a:lnTo>
                    <a:pt x="835736" y="0"/>
                  </a:lnTo>
                  <a:lnTo>
                    <a:pt x="835736" y="243497"/>
                  </a:lnTo>
                  <a:lnTo>
                    <a:pt x="843635" y="243497"/>
                  </a:lnTo>
                  <a:lnTo>
                    <a:pt x="843635" y="0"/>
                  </a:lnTo>
                  <a:close/>
                </a:path>
                <a:path w="1064895" h="322579">
                  <a:moveTo>
                    <a:pt x="863015" y="294068"/>
                  </a:moveTo>
                  <a:lnTo>
                    <a:pt x="861060" y="289077"/>
                  </a:lnTo>
                  <a:lnTo>
                    <a:pt x="859155" y="287121"/>
                  </a:lnTo>
                  <a:lnTo>
                    <a:pt x="853503" y="281330"/>
                  </a:lnTo>
                  <a:lnTo>
                    <a:pt x="853503" y="296189"/>
                  </a:lnTo>
                  <a:lnTo>
                    <a:pt x="853465" y="304647"/>
                  </a:lnTo>
                  <a:lnTo>
                    <a:pt x="852398" y="307911"/>
                  </a:lnTo>
                  <a:lnTo>
                    <a:pt x="850188" y="310375"/>
                  </a:lnTo>
                  <a:lnTo>
                    <a:pt x="847953" y="312826"/>
                  </a:lnTo>
                  <a:lnTo>
                    <a:pt x="844880" y="314058"/>
                  </a:lnTo>
                  <a:lnTo>
                    <a:pt x="836968" y="314058"/>
                  </a:lnTo>
                  <a:lnTo>
                    <a:pt x="833780" y="312826"/>
                  </a:lnTo>
                  <a:lnTo>
                    <a:pt x="829106" y="307911"/>
                  </a:lnTo>
                  <a:lnTo>
                    <a:pt x="827938" y="304647"/>
                  </a:lnTo>
                  <a:lnTo>
                    <a:pt x="828040" y="296189"/>
                  </a:lnTo>
                  <a:lnTo>
                    <a:pt x="829106" y="293204"/>
                  </a:lnTo>
                  <a:lnTo>
                    <a:pt x="833716" y="288340"/>
                  </a:lnTo>
                  <a:lnTo>
                    <a:pt x="836815" y="287121"/>
                  </a:lnTo>
                  <a:lnTo>
                    <a:pt x="844677" y="287121"/>
                  </a:lnTo>
                  <a:lnTo>
                    <a:pt x="847813" y="288302"/>
                  </a:lnTo>
                  <a:lnTo>
                    <a:pt x="852360" y="293001"/>
                  </a:lnTo>
                  <a:lnTo>
                    <a:pt x="853503" y="296189"/>
                  </a:lnTo>
                  <a:lnTo>
                    <a:pt x="853503" y="281330"/>
                  </a:lnTo>
                  <a:lnTo>
                    <a:pt x="853262" y="281076"/>
                  </a:lnTo>
                  <a:lnTo>
                    <a:pt x="852170" y="280631"/>
                  </a:lnTo>
                  <a:lnTo>
                    <a:pt x="848360" y="279082"/>
                  </a:lnTo>
                  <a:lnTo>
                    <a:pt x="841070" y="279082"/>
                  </a:lnTo>
                  <a:lnTo>
                    <a:pt x="839685" y="279209"/>
                  </a:lnTo>
                  <a:lnTo>
                    <a:pt x="836942" y="279742"/>
                  </a:lnTo>
                  <a:lnTo>
                    <a:pt x="835609" y="280123"/>
                  </a:lnTo>
                  <a:lnTo>
                    <a:pt x="834301" y="280631"/>
                  </a:lnTo>
                  <a:lnTo>
                    <a:pt x="838060" y="275297"/>
                  </a:lnTo>
                  <a:lnTo>
                    <a:pt x="841756" y="270573"/>
                  </a:lnTo>
                  <a:lnTo>
                    <a:pt x="849122" y="262242"/>
                  </a:lnTo>
                  <a:lnTo>
                    <a:pt x="853008" y="258368"/>
                  </a:lnTo>
                  <a:lnTo>
                    <a:pt x="857097" y="254787"/>
                  </a:lnTo>
                  <a:lnTo>
                    <a:pt x="845032" y="254787"/>
                  </a:lnTo>
                  <a:lnTo>
                    <a:pt x="820585" y="285623"/>
                  </a:lnTo>
                  <a:lnTo>
                    <a:pt x="818426" y="292544"/>
                  </a:lnTo>
                  <a:lnTo>
                    <a:pt x="818426" y="306184"/>
                  </a:lnTo>
                  <a:lnTo>
                    <a:pt x="820470" y="311810"/>
                  </a:lnTo>
                  <a:lnTo>
                    <a:pt x="828662" y="320205"/>
                  </a:lnTo>
                  <a:lnTo>
                    <a:pt x="834123" y="322300"/>
                  </a:lnTo>
                  <a:lnTo>
                    <a:pt x="847483" y="322300"/>
                  </a:lnTo>
                  <a:lnTo>
                    <a:pt x="852792" y="320243"/>
                  </a:lnTo>
                  <a:lnTo>
                    <a:pt x="858951" y="314058"/>
                  </a:lnTo>
                  <a:lnTo>
                    <a:pt x="860971" y="312013"/>
                  </a:lnTo>
                  <a:lnTo>
                    <a:pt x="863015" y="306679"/>
                  </a:lnTo>
                  <a:lnTo>
                    <a:pt x="863015" y="294068"/>
                  </a:lnTo>
                  <a:close/>
                </a:path>
                <a:path w="1064895" h="322579">
                  <a:moveTo>
                    <a:pt x="895667" y="0"/>
                  </a:moveTo>
                  <a:lnTo>
                    <a:pt x="887780" y="0"/>
                  </a:lnTo>
                  <a:lnTo>
                    <a:pt x="887780" y="243497"/>
                  </a:lnTo>
                  <a:lnTo>
                    <a:pt x="895667" y="243497"/>
                  </a:lnTo>
                  <a:lnTo>
                    <a:pt x="895667" y="0"/>
                  </a:lnTo>
                  <a:close/>
                </a:path>
                <a:path w="1064895" h="322579">
                  <a:moveTo>
                    <a:pt x="935926" y="255320"/>
                  </a:moveTo>
                  <a:lnTo>
                    <a:pt x="892505" y="255320"/>
                  </a:lnTo>
                  <a:lnTo>
                    <a:pt x="892505" y="263144"/>
                  </a:lnTo>
                  <a:lnTo>
                    <a:pt x="924839" y="263144"/>
                  </a:lnTo>
                  <a:lnTo>
                    <a:pt x="924839" y="264274"/>
                  </a:lnTo>
                  <a:lnTo>
                    <a:pt x="924521" y="265226"/>
                  </a:lnTo>
                  <a:lnTo>
                    <a:pt x="923226" y="267398"/>
                  </a:lnTo>
                  <a:lnTo>
                    <a:pt x="921880" y="269189"/>
                  </a:lnTo>
                  <a:lnTo>
                    <a:pt x="910488" y="282790"/>
                  </a:lnTo>
                  <a:lnTo>
                    <a:pt x="907211" y="288315"/>
                  </a:lnTo>
                  <a:lnTo>
                    <a:pt x="902970" y="299910"/>
                  </a:lnTo>
                  <a:lnTo>
                    <a:pt x="901915" y="306184"/>
                  </a:lnTo>
                  <a:lnTo>
                    <a:pt x="901915" y="313004"/>
                  </a:lnTo>
                  <a:lnTo>
                    <a:pt x="901915" y="321564"/>
                  </a:lnTo>
                  <a:lnTo>
                    <a:pt x="910996" y="321564"/>
                  </a:lnTo>
                  <a:lnTo>
                    <a:pt x="910996" y="306755"/>
                  </a:lnTo>
                  <a:lnTo>
                    <a:pt x="911885" y="301472"/>
                  </a:lnTo>
                  <a:lnTo>
                    <a:pt x="915441" y="291833"/>
                  </a:lnTo>
                  <a:lnTo>
                    <a:pt x="918197" y="287159"/>
                  </a:lnTo>
                  <a:lnTo>
                    <a:pt x="933297" y="268998"/>
                  </a:lnTo>
                  <a:lnTo>
                    <a:pt x="935926" y="263334"/>
                  </a:lnTo>
                  <a:lnTo>
                    <a:pt x="935926" y="255320"/>
                  </a:lnTo>
                  <a:close/>
                </a:path>
                <a:path w="1064895" h="322579">
                  <a:moveTo>
                    <a:pt x="938237" y="0"/>
                  </a:moveTo>
                  <a:lnTo>
                    <a:pt x="930363" y="0"/>
                  </a:lnTo>
                  <a:lnTo>
                    <a:pt x="930363" y="243497"/>
                  </a:lnTo>
                  <a:lnTo>
                    <a:pt x="938237" y="243497"/>
                  </a:lnTo>
                  <a:lnTo>
                    <a:pt x="938237" y="0"/>
                  </a:lnTo>
                  <a:close/>
                </a:path>
                <a:path w="1064895" h="322579">
                  <a:moveTo>
                    <a:pt x="980033" y="0"/>
                  </a:moveTo>
                  <a:lnTo>
                    <a:pt x="961898" y="0"/>
                  </a:lnTo>
                  <a:lnTo>
                    <a:pt x="961898" y="243497"/>
                  </a:lnTo>
                  <a:lnTo>
                    <a:pt x="980033" y="243497"/>
                  </a:lnTo>
                  <a:lnTo>
                    <a:pt x="980033" y="0"/>
                  </a:lnTo>
                  <a:close/>
                </a:path>
                <a:path w="1064895" h="322579">
                  <a:moveTo>
                    <a:pt x="1008354" y="266877"/>
                  </a:moveTo>
                  <a:lnTo>
                    <a:pt x="1006436" y="262432"/>
                  </a:lnTo>
                  <a:lnTo>
                    <a:pt x="998778" y="255905"/>
                  </a:lnTo>
                  <a:lnTo>
                    <a:pt x="993521" y="254266"/>
                  </a:lnTo>
                  <a:lnTo>
                    <a:pt x="983526" y="254266"/>
                  </a:lnTo>
                  <a:lnTo>
                    <a:pt x="980389" y="254647"/>
                  </a:lnTo>
                  <a:lnTo>
                    <a:pt x="974572" y="256235"/>
                  </a:lnTo>
                  <a:lnTo>
                    <a:pt x="971829" y="257441"/>
                  </a:lnTo>
                  <a:lnTo>
                    <a:pt x="969264" y="259041"/>
                  </a:lnTo>
                  <a:lnTo>
                    <a:pt x="969264" y="269379"/>
                  </a:lnTo>
                  <a:lnTo>
                    <a:pt x="973150" y="266788"/>
                  </a:lnTo>
                  <a:lnTo>
                    <a:pt x="976553" y="264883"/>
                  </a:lnTo>
                  <a:lnTo>
                    <a:pt x="982357" y="262470"/>
                  </a:lnTo>
                  <a:lnTo>
                    <a:pt x="984986" y="261874"/>
                  </a:lnTo>
                  <a:lnTo>
                    <a:pt x="990574" y="261874"/>
                  </a:lnTo>
                  <a:lnTo>
                    <a:pt x="993254" y="262788"/>
                  </a:lnTo>
                  <a:lnTo>
                    <a:pt x="997470" y="266433"/>
                  </a:lnTo>
                  <a:lnTo>
                    <a:pt x="998524" y="268693"/>
                  </a:lnTo>
                  <a:lnTo>
                    <a:pt x="998524" y="273773"/>
                  </a:lnTo>
                  <a:lnTo>
                    <a:pt x="997839" y="275958"/>
                  </a:lnTo>
                  <a:lnTo>
                    <a:pt x="995133" y="279844"/>
                  </a:lnTo>
                  <a:lnTo>
                    <a:pt x="992644" y="282028"/>
                  </a:lnTo>
                  <a:lnTo>
                    <a:pt x="981481" y="289534"/>
                  </a:lnTo>
                  <a:lnTo>
                    <a:pt x="976541" y="292900"/>
                  </a:lnTo>
                  <a:lnTo>
                    <a:pt x="973035" y="296633"/>
                  </a:lnTo>
                  <a:lnTo>
                    <a:pt x="968971" y="304774"/>
                  </a:lnTo>
                  <a:lnTo>
                    <a:pt x="967943" y="310248"/>
                  </a:lnTo>
                  <a:lnTo>
                    <a:pt x="967943" y="317131"/>
                  </a:lnTo>
                  <a:lnTo>
                    <a:pt x="968095" y="321043"/>
                  </a:lnTo>
                  <a:lnTo>
                    <a:pt x="1007300" y="321043"/>
                  </a:lnTo>
                  <a:lnTo>
                    <a:pt x="1007300" y="313004"/>
                  </a:lnTo>
                  <a:lnTo>
                    <a:pt x="978039" y="313004"/>
                  </a:lnTo>
                  <a:lnTo>
                    <a:pt x="978039" y="308038"/>
                  </a:lnTo>
                  <a:lnTo>
                    <a:pt x="978827" y="305333"/>
                  </a:lnTo>
                  <a:lnTo>
                    <a:pt x="982027" y="300634"/>
                  </a:lnTo>
                  <a:lnTo>
                    <a:pt x="984999" y="298030"/>
                  </a:lnTo>
                  <a:lnTo>
                    <a:pt x="1000048" y="288150"/>
                  </a:lnTo>
                  <a:lnTo>
                    <a:pt x="1003338" y="285191"/>
                  </a:lnTo>
                  <a:lnTo>
                    <a:pt x="1007351" y="279336"/>
                  </a:lnTo>
                  <a:lnTo>
                    <a:pt x="1008354" y="276085"/>
                  </a:lnTo>
                  <a:lnTo>
                    <a:pt x="1008354" y="266877"/>
                  </a:lnTo>
                  <a:close/>
                </a:path>
                <a:path w="1064895" h="322579">
                  <a:moveTo>
                    <a:pt x="1011567" y="0"/>
                  </a:moveTo>
                  <a:lnTo>
                    <a:pt x="993432" y="0"/>
                  </a:lnTo>
                  <a:lnTo>
                    <a:pt x="993432" y="243497"/>
                  </a:lnTo>
                  <a:lnTo>
                    <a:pt x="1011567" y="243497"/>
                  </a:lnTo>
                  <a:lnTo>
                    <a:pt x="1011567" y="0"/>
                  </a:lnTo>
                  <a:close/>
                </a:path>
                <a:path w="1064895" h="322579">
                  <a:moveTo>
                    <a:pt x="1043114" y="0"/>
                  </a:moveTo>
                  <a:lnTo>
                    <a:pt x="1035227" y="0"/>
                  </a:lnTo>
                  <a:lnTo>
                    <a:pt x="1035227" y="306578"/>
                  </a:lnTo>
                  <a:lnTo>
                    <a:pt x="1043114" y="306578"/>
                  </a:lnTo>
                  <a:lnTo>
                    <a:pt x="1043114" y="0"/>
                  </a:lnTo>
                  <a:close/>
                </a:path>
                <a:path w="1064895" h="322579">
                  <a:moveTo>
                    <a:pt x="1064399" y="0"/>
                  </a:moveTo>
                  <a:lnTo>
                    <a:pt x="1056525" y="0"/>
                  </a:lnTo>
                  <a:lnTo>
                    <a:pt x="1056525" y="306578"/>
                  </a:lnTo>
                  <a:lnTo>
                    <a:pt x="1064399" y="306578"/>
                  </a:lnTo>
                  <a:lnTo>
                    <a:pt x="10643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4139184" y="8998280"/>
            <a:ext cx="1183005" cy="344170"/>
            <a:chOff x="4139184" y="8998280"/>
            <a:chExt cx="1183005" cy="344170"/>
          </a:xfrm>
        </p:grpSpPr>
        <p:sp>
          <p:nvSpPr>
            <p:cNvPr id="21" name="object 21"/>
            <p:cNvSpPr/>
            <p:nvPr/>
          </p:nvSpPr>
          <p:spPr>
            <a:xfrm>
              <a:off x="4139184" y="8998280"/>
              <a:ext cx="1183005" cy="344170"/>
            </a:xfrm>
            <a:custGeom>
              <a:avLst/>
              <a:gdLst/>
              <a:ahLst/>
              <a:cxnLst/>
              <a:rect l="l" t="t" r="r" b="b"/>
              <a:pathLst>
                <a:path w="1183004" h="344170">
                  <a:moveTo>
                    <a:pt x="1182712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182712" y="344004"/>
                  </a:lnTo>
                  <a:lnTo>
                    <a:pt x="1182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4162869" y="8998280"/>
              <a:ext cx="1064895" cy="327660"/>
            </a:xfrm>
            <a:custGeom>
              <a:avLst/>
              <a:gdLst/>
              <a:ahLst/>
              <a:cxnLst/>
              <a:rect l="l" t="t" r="r" b="b"/>
              <a:pathLst>
                <a:path w="1064895" h="327659">
                  <a:moveTo>
                    <a:pt x="44589" y="299123"/>
                  </a:moveTo>
                  <a:lnTo>
                    <a:pt x="42633" y="294132"/>
                  </a:lnTo>
                  <a:lnTo>
                    <a:pt x="40728" y="292176"/>
                  </a:lnTo>
                  <a:lnTo>
                    <a:pt x="35077" y="286385"/>
                  </a:lnTo>
                  <a:lnTo>
                    <a:pt x="35077" y="301244"/>
                  </a:lnTo>
                  <a:lnTo>
                    <a:pt x="35039" y="309702"/>
                  </a:lnTo>
                  <a:lnTo>
                    <a:pt x="33972" y="312978"/>
                  </a:lnTo>
                  <a:lnTo>
                    <a:pt x="29527" y="317881"/>
                  </a:lnTo>
                  <a:lnTo>
                    <a:pt x="26454" y="319112"/>
                  </a:lnTo>
                  <a:lnTo>
                    <a:pt x="18529" y="319112"/>
                  </a:lnTo>
                  <a:lnTo>
                    <a:pt x="15354" y="317881"/>
                  </a:lnTo>
                  <a:lnTo>
                    <a:pt x="10680" y="312978"/>
                  </a:lnTo>
                  <a:lnTo>
                    <a:pt x="9512" y="309702"/>
                  </a:lnTo>
                  <a:lnTo>
                    <a:pt x="9613" y="301244"/>
                  </a:lnTo>
                  <a:lnTo>
                    <a:pt x="10680" y="298272"/>
                  </a:lnTo>
                  <a:lnTo>
                    <a:pt x="15290" y="293395"/>
                  </a:lnTo>
                  <a:lnTo>
                    <a:pt x="18389" y="292176"/>
                  </a:lnTo>
                  <a:lnTo>
                    <a:pt x="26250" y="292176"/>
                  </a:lnTo>
                  <a:lnTo>
                    <a:pt x="29387" y="293357"/>
                  </a:lnTo>
                  <a:lnTo>
                    <a:pt x="33934" y="298056"/>
                  </a:lnTo>
                  <a:lnTo>
                    <a:pt x="35077" y="301244"/>
                  </a:lnTo>
                  <a:lnTo>
                    <a:pt x="35077" y="286385"/>
                  </a:lnTo>
                  <a:lnTo>
                    <a:pt x="34836" y="286131"/>
                  </a:lnTo>
                  <a:lnTo>
                    <a:pt x="33769" y="285699"/>
                  </a:lnTo>
                  <a:lnTo>
                    <a:pt x="29933" y="284149"/>
                  </a:lnTo>
                  <a:lnTo>
                    <a:pt x="22644" y="284149"/>
                  </a:lnTo>
                  <a:lnTo>
                    <a:pt x="21259" y="284264"/>
                  </a:lnTo>
                  <a:lnTo>
                    <a:pt x="18516" y="284797"/>
                  </a:lnTo>
                  <a:lnTo>
                    <a:pt x="17170" y="285178"/>
                  </a:lnTo>
                  <a:lnTo>
                    <a:pt x="15875" y="285699"/>
                  </a:lnTo>
                  <a:lnTo>
                    <a:pt x="19621" y="280365"/>
                  </a:lnTo>
                  <a:lnTo>
                    <a:pt x="23329" y="275628"/>
                  </a:lnTo>
                  <a:lnTo>
                    <a:pt x="30695" y="267296"/>
                  </a:lnTo>
                  <a:lnTo>
                    <a:pt x="34582" y="263423"/>
                  </a:lnTo>
                  <a:lnTo>
                    <a:pt x="38671" y="259842"/>
                  </a:lnTo>
                  <a:lnTo>
                    <a:pt x="26606" y="259842"/>
                  </a:lnTo>
                  <a:lnTo>
                    <a:pt x="2159" y="290677"/>
                  </a:lnTo>
                  <a:lnTo>
                    <a:pt x="0" y="297599"/>
                  </a:lnTo>
                  <a:lnTo>
                    <a:pt x="0" y="311238"/>
                  </a:lnTo>
                  <a:lnTo>
                    <a:pt x="2044" y="316865"/>
                  </a:lnTo>
                  <a:lnTo>
                    <a:pt x="10236" y="325259"/>
                  </a:lnTo>
                  <a:lnTo>
                    <a:pt x="15684" y="327355"/>
                  </a:lnTo>
                  <a:lnTo>
                    <a:pt x="29057" y="327355"/>
                  </a:lnTo>
                  <a:lnTo>
                    <a:pt x="34366" y="325297"/>
                  </a:lnTo>
                  <a:lnTo>
                    <a:pt x="40513" y="319112"/>
                  </a:lnTo>
                  <a:lnTo>
                    <a:pt x="42545" y="317068"/>
                  </a:lnTo>
                  <a:lnTo>
                    <a:pt x="44589" y="311734"/>
                  </a:lnTo>
                  <a:lnTo>
                    <a:pt x="44589" y="299123"/>
                  </a:lnTo>
                  <a:close/>
                </a:path>
                <a:path w="1064895" h="327659">
                  <a:moveTo>
                    <a:pt x="76428" y="0"/>
                  </a:moveTo>
                  <a:lnTo>
                    <a:pt x="67767" y="0"/>
                  </a:lnTo>
                  <a:lnTo>
                    <a:pt x="67767" y="311632"/>
                  </a:lnTo>
                  <a:lnTo>
                    <a:pt x="76428" y="311632"/>
                  </a:lnTo>
                  <a:lnTo>
                    <a:pt x="76428" y="0"/>
                  </a:lnTo>
                  <a:close/>
                </a:path>
                <a:path w="1064895" h="327659">
                  <a:moveTo>
                    <a:pt x="96939" y="0"/>
                  </a:moveTo>
                  <a:lnTo>
                    <a:pt x="89065" y="0"/>
                  </a:lnTo>
                  <a:lnTo>
                    <a:pt x="89065" y="311632"/>
                  </a:lnTo>
                  <a:lnTo>
                    <a:pt x="96939" y="311632"/>
                  </a:lnTo>
                  <a:lnTo>
                    <a:pt x="96939" y="0"/>
                  </a:lnTo>
                  <a:close/>
                </a:path>
                <a:path w="1064895" h="327659">
                  <a:moveTo>
                    <a:pt x="149783" y="12"/>
                  </a:moveTo>
                  <a:lnTo>
                    <a:pt x="130860" y="12"/>
                  </a:lnTo>
                  <a:lnTo>
                    <a:pt x="130860" y="248564"/>
                  </a:lnTo>
                  <a:lnTo>
                    <a:pt x="149783" y="248564"/>
                  </a:lnTo>
                  <a:lnTo>
                    <a:pt x="149783" y="12"/>
                  </a:lnTo>
                  <a:close/>
                </a:path>
                <a:path w="1064895" h="327659">
                  <a:moveTo>
                    <a:pt x="158915" y="285737"/>
                  </a:moveTo>
                  <a:lnTo>
                    <a:pt x="152006" y="263144"/>
                  </a:lnTo>
                  <a:lnTo>
                    <a:pt x="150710" y="261886"/>
                  </a:lnTo>
                  <a:lnTo>
                    <a:pt x="149364" y="261213"/>
                  </a:lnTo>
                  <a:lnTo>
                    <a:pt x="149364" y="300964"/>
                  </a:lnTo>
                  <a:lnTo>
                    <a:pt x="149136" y="305295"/>
                  </a:lnTo>
                  <a:lnTo>
                    <a:pt x="148615" y="309219"/>
                  </a:lnTo>
                  <a:lnTo>
                    <a:pt x="148069" y="313105"/>
                  </a:lnTo>
                  <a:lnTo>
                    <a:pt x="147256" y="315747"/>
                  </a:lnTo>
                  <a:lnTo>
                    <a:pt x="146138" y="317119"/>
                  </a:lnTo>
                  <a:lnTo>
                    <a:pt x="145503" y="317944"/>
                  </a:lnTo>
                  <a:lnTo>
                    <a:pt x="144462" y="318541"/>
                  </a:lnTo>
                  <a:lnTo>
                    <a:pt x="141643" y="319265"/>
                  </a:lnTo>
                  <a:lnTo>
                    <a:pt x="139496" y="319443"/>
                  </a:lnTo>
                  <a:lnTo>
                    <a:pt x="132905" y="319443"/>
                  </a:lnTo>
                  <a:lnTo>
                    <a:pt x="130403" y="319163"/>
                  </a:lnTo>
                  <a:lnTo>
                    <a:pt x="127749" y="318008"/>
                  </a:lnTo>
                  <a:lnTo>
                    <a:pt x="126784" y="316953"/>
                  </a:lnTo>
                  <a:lnTo>
                    <a:pt x="126161" y="315429"/>
                  </a:lnTo>
                  <a:lnTo>
                    <a:pt x="125374" y="313626"/>
                  </a:lnTo>
                  <a:lnTo>
                    <a:pt x="124777" y="310883"/>
                  </a:lnTo>
                  <a:lnTo>
                    <a:pt x="124028" y="303453"/>
                  </a:lnTo>
                  <a:lnTo>
                    <a:pt x="123913" y="300710"/>
                  </a:lnTo>
                  <a:lnTo>
                    <a:pt x="123913" y="285737"/>
                  </a:lnTo>
                  <a:lnTo>
                    <a:pt x="124079" y="282282"/>
                  </a:lnTo>
                  <a:lnTo>
                    <a:pt x="124548" y="278511"/>
                  </a:lnTo>
                  <a:lnTo>
                    <a:pt x="125018" y="274599"/>
                  </a:lnTo>
                  <a:lnTo>
                    <a:pt x="133426" y="267042"/>
                  </a:lnTo>
                  <a:lnTo>
                    <a:pt x="139788" y="267042"/>
                  </a:lnTo>
                  <a:lnTo>
                    <a:pt x="149364" y="300964"/>
                  </a:lnTo>
                  <a:lnTo>
                    <a:pt x="149364" y="261213"/>
                  </a:lnTo>
                  <a:lnTo>
                    <a:pt x="148755" y="260908"/>
                  </a:lnTo>
                  <a:lnTo>
                    <a:pt x="143611" y="259638"/>
                  </a:lnTo>
                  <a:lnTo>
                    <a:pt x="140398" y="259321"/>
                  </a:lnTo>
                  <a:lnTo>
                    <a:pt x="132232" y="259321"/>
                  </a:lnTo>
                  <a:lnTo>
                    <a:pt x="114363" y="300964"/>
                  </a:lnTo>
                  <a:lnTo>
                    <a:pt x="114820" y="306717"/>
                  </a:lnTo>
                  <a:lnTo>
                    <a:pt x="132232" y="327583"/>
                  </a:lnTo>
                  <a:lnTo>
                    <a:pt x="140919" y="327583"/>
                  </a:lnTo>
                  <a:lnTo>
                    <a:pt x="158915" y="300964"/>
                  </a:lnTo>
                  <a:lnTo>
                    <a:pt x="158915" y="285737"/>
                  </a:lnTo>
                  <a:close/>
                </a:path>
                <a:path w="1064895" h="327659">
                  <a:moveTo>
                    <a:pt x="171069" y="12"/>
                  </a:moveTo>
                  <a:lnTo>
                    <a:pt x="163182" y="12"/>
                  </a:lnTo>
                  <a:lnTo>
                    <a:pt x="163182" y="248564"/>
                  </a:lnTo>
                  <a:lnTo>
                    <a:pt x="171069" y="248564"/>
                  </a:lnTo>
                  <a:lnTo>
                    <a:pt x="171069" y="12"/>
                  </a:lnTo>
                  <a:close/>
                </a:path>
                <a:path w="1064895" h="327659">
                  <a:moveTo>
                    <a:pt x="191566" y="12"/>
                  </a:moveTo>
                  <a:lnTo>
                    <a:pt x="183667" y="12"/>
                  </a:lnTo>
                  <a:lnTo>
                    <a:pt x="183667" y="248564"/>
                  </a:lnTo>
                  <a:lnTo>
                    <a:pt x="191566" y="248564"/>
                  </a:lnTo>
                  <a:lnTo>
                    <a:pt x="191566" y="12"/>
                  </a:lnTo>
                  <a:close/>
                </a:path>
                <a:path w="1064895" h="327659">
                  <a:moveTo>
                    <a:pt x="232244" y="285737"/>
                  </a:moveTo>
                  <a:lnTo>
                    <a:pt x="225336" y="263144"/>
                  </a:lnTo>
                  <a:lnTo>
                    <a:pt x="224040" y="261886"/>
                  </a:lnTo>
                  <a:lnTo>
                    <a:pt x="222694" y="261213"/>
                  </a:lnTo>
                  <a:lnTo>
                    <a:pt x="222694" y="300964"/>
                  </a:lnTo>
                  <a:lnTo>
                    <a:pt x="222465" y="305295"/>
                  </a:lnTo>
                  <a:lnTo>
                    <a:pt x="221945" y="309219"/>
                  </a:lnTo>
                  <a:lnTo>
                    <a:pt x="221399" y="313105"/>
                  </a:lnTo>
                  <a:lnTo>
                    <a:pt x="220586" y="315747"/>
                  </a:lnTo>
                  <a:lnTo>
                    <a:pt x="219468" y="317119"/>
                  </a:lnTo>
                  <a:lnTo>
                    <a:pt x="218833" y="317944"/>
                  </a:lnTo>
                  <a:lnTo>
                    <a:pt x="217792" y="318541"/>
                  </a:lnTo>
                  <a:lnTo>
                    <a:pt x="214972" y="319265"/>
                  </a:lnTo>
                  <a:lnTo>
                    <a:pt x="212826" y="319443"/>
                  </a:lnTo>
                  <a:lnTo>
                    <a:pt x="206235" y="319443"/>
                  </a:lnTo>
                  <a:lnTo>
                    <a:pt x="203733" y="319163"/>
                  </a:lnTo>
                  <a:lnTo>
                    <a:pt x="201079" y="318008"/>
                  </a:lnTo>
                  <a:lnTo>
                    <a:pt x="200101" y="316953"/>
                  </a:lnTo>
                  <a:lnTo>
                    <a:pt x="199491" y="315429"/>
                  </a:lnTo>
                  <a:lnTo>
                    <a:pt x="198704" y="313626"/>
                  </a:lnTo>
                  <a:lnTo>
                    <a:pt x="198107" y="310883"/>
                  </a:lnTo>
                  <a:lnTo>
                    <a:pt x="197358" y="303453"/>
                  </a:lnTo>
                  <a:lnTo>
                    <a:pt x="197243" y="300710"/>
                  </a:lnTo>
                  <a:lnTo>
                    <a:pt x="197243" y="285737"/>
                  </a:lnTo>
                  <a:lnTo>
                    <a:pt x="206768" y="267042"/>
                  </a:lnTo>
                  <a:lnTo>
                    <a:pt x="213118" y="267042"/>
                  </a:lnTo>
                  <a:lnTo>
                    <a:pt x="222694" y="300964"/>
                  </a:lnTo>
                  <a:lnTo>
                    <a:pt x="222694" y="261213"/>
                  </a:lnTo>
                  <a:lnTo>
                    <a:pt x="222084" y="260908"/>
                  </a:lnTo>
                  <a:lnTo>
                    <a:pt x="216941" y="259638"/>
                  </a:lnTo>
                  <a:lnTo>
                    <a:pt x="213728" y="259321"/>
                  </a:lnTo>
                  <a:lnTo>
                    <a:pt x="205562" y="259321"/>
                  </a:lnTo>
                  <a:lnTo>
                    <a:pt x="187693" y="300964"/>
                  </a:lnTo>
                  <a:lnTo>
                    <a:pt x="188150" y="306717"/>
                  </a:lnTo>
                  <a:lnTo>
                    <a:pt x="205562" y="327583"/>
                  </a:lnTo>
                  <a:lnTo>
                    <a:pt x="214249" y="327583"/>
                  </a:lnTo>
                  <a:lnTo>
                    <a:pt x="228600" y="319443"/>
                  </a:lnTo>
                  <a:lnTo>
                    <a:pt x="229755" y="316623"/>
                  </a:lnTo>
                  <a:lnTo>
                    <a:pt x="231749" y="307060"/>
                  </a:lnTo>
                  <a:lnTo>
                    <a:pt x="232244" y="300964"/>
                  </a:lnTo>
                  <a:lnTo>
                    <a:pt x="232244" y="285737"/>
                  </a:lnTo>
                  <a:close/>
                </a:path>
                <a:path w="1064895" h="327659">
                  <a:moveTo>
                    <a:pt x="244398" y="12"/>
                  </a:moveTo>
                  <a:lnTo>
                    <a:pt x="215226" y="12"/>
                  </a:lnTo>
                  <a:lnTo>
                    <a:pt x="215226" y="248564"/>
                  </a:lnTo>
                  <a:lnTo>
                    <a:pt x="244398" y="248564"/>
                  </a:lnTo>
                  <a:lnTo>
                    <a:pt x="244398" y="12"/>
                  </a:lnTo>
                  <a:close/>
                </a:path>
                <a:path w="1064895" h="327659">
                  <a:moveTo>
                    <a:pt x="275932" y="12"/>
                  </a:moveTo>
                  <a:lnTo>
                    <a:pt x="257797" y="12"/>
                  </a:lnTo>
                  <a:lnTo>
                    <a:pt x="257797" y="248564"/>
                  </a:lnTo>
                  <a:lnTo>
                    <a:pt x="275932" y="248564"/>
                  </a:lnTo>
                  <a:lnTo>
                    <a:pt x="275932" y="12"/>
                  </a:lnTo>
                  <a:close/>
                </a:path>
                <a:path w="1064895" h="327659">
                  <a:moveTo>
                    <a:pt x="292265" y="260388"/>
                  </a:moveTo>
                  <a:lnTo>
                    <a:pt x="282194" y="260388"/>
                  </a:lnTo>
                  <a:lnTo>
                    <a:pt x="266585" y="273291"/>
                  </a:lnTo>
                  <a:lnTo>
                    <a:pt x="266585" y="285000"/>
                  </a:lnTo>
                  <a:lnTo>
                    <a:pt x="282651" y="270967"/>
                  </a:lnTo>
                  <a:lnTo>
                    <a:pt x="282651" y="326631"/>
                  </a:lnTo>
                  <a:lnTo>
                    <a:pt x="292265" y="326631"/>
                  </a:lnTo>
                  <a:lnTo>
                    <a:pt x="292265" y="260388"/>
                  </a:lnTo>
                  <a:close/>
                </a:path>
                <a:path w="1064895" h="327659">
                  <a:moveTo>
                    <a:pt x="317715" y="12"/>
                  </a:moveTo>
                  <a:lnTo>
                    <a:pt x="299580" y="12"/>
                  </a:lnTo>
                  <a:lnTo>
                    <a:pt x="299580" y="248564"/>
                  </a:lnTo>
                  <a:lnTo>
                    <a:pt x="317715" y="248564"/>
                  </a:lnTo>
                  <a:lnTo>
                    <a:pt x="317715" y="12"/>
                  </a:lnTo>
                  <a:close/>
                </a:path>
                <a:path w="1064895" h="327659">
                  <a:moveTo>
                    <a:pt x="339001" y="12"/>
                  </a:moveTo>
                  <a:lnTo>
                    <a:pt x="331114" y="12"/>
                  </a:lnTo>
                  <a:lnTo>
                    <a:pt x="331114" y="248564"/>
                  </a:lnTo>
                  <a:lnTo>
                    <a:pt x="339001" y="248564"/>
                  </a:lnTo>
                  <a:lnTo>
                    <a:pt x="339001" y="12"/>
                  </a:lnTo>
                  <a:close/>
                </a:path>
                <a:path w="1064895" h="327659">
                  <a:moveTo>
                    <a:pt x="379691" y="285737"/>
                  </a:moveTo>
                  <a:lnTo>
                    <a:pt x="372783" y="263144"/>
                  </a:lnTo>
                  <a:lnTo>
                    <a:pt x="371475" y="261886"/>
                  </a:lnTo>
                  <a:lnTo>
                    <a:pt x="370141" y="261226"/>
                  </a:lnTo>
                  <a:lnTo>
                    <a:pt x="370141" y="300964"/>
                  </a:lnTo>
                  <a:lnTo>
                    <a:pt x="369912" y="305295"/>
                  </a:lnTo>
                  <a:lnTo>
                    <a:pt x="360260" y="319443"/>
                  </a:lnTo>
                  <a:lnTo>
                    <a:pt x="353682" y="319443"/>
                  </a:lnTo>
                  <a:lnTo>
                    <a:pt x="351180" y="319163"/>
                  </a:lnTo>
                  <a:lnTo>
                    <a:pt x="348526" y="318008"/>
                  </a:lnTo>
                  <a:lnTo>
                    <a:pt x="347548" y="316953"/>
                  </a:lnTo>
                  <a:lnTo>
                    <a:pt x="346925" y="315429"/>
                  </a:lnTo>
                  <a:lnTo>
                    <a:pt x="346138" y="313626"/>
                  </a:lnTo>
                  <a:lnTo>
                    <a:pt x="345554" y="310883"/>
                  </a:lnTo>
                  <a:lnTo>
                    <a:pt x="344805" y="303453"/>
                  </a:lnTo>
                  <a:lnTo>
                    <a:pt x="344690" y="300710"/>
                  </a:lnTo>
                  <a:lnTo>
                    <a:pt x="344678" y="285737"/>
                  </a:lnTo>
                  <a:lnTo>
                    <a:pt x="344855" y="282282"/>
                  </a:lnTo>
                  <a:lnTo>
                    <a:pt x="354203" y="267042"/>
                  </a:lnTo>
                  <a:lnTo>
                    <a:pt x="360565" y="267042"/>
                  </a:lnTo>
                  <a:lnTo>
                    <a:pt x="370141" y="300964"/>
                  </a:lnTo>
                  <a:lnTo>
                    <a:pt x="370141" y="261226"/>
                  </a:lnTo>
                  <a:lnTo>
                    <a:pt x="369531" y="260908"/>
                  </a:lnTo>
                  <a:lnTo>
                    <a:pt x="364388" y="259638"/>
                  </a:lnTo>
                  <a:lnTo>
                    <a:pt x="361175" y="259321"/>
                  </a:lnTo>
                  <a:lnTo>
                    <a:pt x="353009" y="259321"/>
                  </a:lnTo>
                  <a:lnTo>
                    <a:pt x="335127" y="300964"/>
                  </a:lnTo>
                  <a:lnTo>
                    <a:pt x="335584" y="306717"/>
                  </a:lnTo>
                  <a:lnTo>
                    <a:pt x="353009" y="327583"/>
                  </a:lnTo>
                  <a:lnTo>
                    <a:pt x="361696" y="327583"/>
                  </a:lnTo>
                  <a:lnTo>
                    <a:pt x="379691" y="300964"/>
                  </a:lnTo>
                  <a:lnTo>
                    <a:pt x="379691" y="285737"/>
                  </a:lnTo>
                  <a:close/>
                </a:path>
                <a:path w="1064895" h="327659">
                  <a:moveTo>
                    <a:pt x="391820" y="12"/>
                  </a:moveTo>
                  <a:lnTo>
                    <a:pt x="362661" y="12"/>
                  </a:lnTo>
                  <a:lnTo>
                    <a:pt x="362661" y="248564"/>
                  </a:lnTo>
                  <a:lnTo>
                    <a:pt x="391820" y="248564"/>
                  </a:lnTo>
                  <a:lnTo>
                    <a:pt x="391820" y="12"/>
                  </a:lnTo>
                  <a:close/>
                </a:path>
                <a:path w="1064895" h="327659">
                  <a:moveTo>
                    <a:pt x="433616" y="12"/>
                  </a:moveTo>
                  <a:lnTo>
                    <a:pt x="414693" y="12"/>
                  </a:lnTo>
                  <a:lnTo>
                    <a:pt x="414693" y="248564"/>
                  </a:lnTo>
                  <a:lnTo>
                    <a:pt x="433616" y="248564"/>
                  </a:lnTo>
                  <a:lnTo>
                    <a:pt x="433616" y="12"/>
                  </a:lnTo>
                  <a:close/>
                </a:path>
                <a:path w="1064895" h="327659">
                  <a:moveTo>
                    <a:pt x="439712" y="260388"/>
                  </a:moveTo>
                  <a:lnTo>
                    <a:pt x="429653" y="260388"/>
                  </a:lnTo>
                  <a:lnTo>
                    <a:pt x="414032" y="273291"/>
                  </a:lnTo>
                  <a:lnTo>
                    <a:pt x="414032" y="285000"/>
                  </a:lnTo>
                  <a:lnTo>
                    <a:pt x="430098" y="270967"/>
                  </a:lnTo>
                  <a:lnTo>
                    <a:pt x="430098" y="326631"/>
                  </a:lnTo>
                  <a:lnTo>
                    <a:pt x="439712" y="326631"/>
                  </a:lnTo>
                  <a:lnTo>
                    <a:pt x="439712" y="260388"/>
                  </a:lnTo>
                  <a:close/>
                </a:path>
                <a:path w="1064895" h="327659">
                  <a:moveTo>
                    <a:pt x="465162" y="12"/>
                  </a:moveTo>
                  <a:lnTo>
                    <a:pt x="457276" y="12"/>
                  </a:lnTo>
                  <a:lnTo>
                    <a:pt x="457276" y="248564"/>
                  </a:lnTo>
                  <a:lnTo>
                    <a:pt x="465162" y="248564"/>
                  </a:lnTo>
                  <a:lnTo>
                    <a:pt x="465162" y="12"/>
                  </a:lnTo>
                  <a:close/>
                </a:path>
                <a:path w="1064895" h="327659">
                  <a:moveTo>
                    <a:pt x="517194" y="12"/>
                  </a:moveTo>
                  <a:lnTo>
                    <a:pt x="499059" y="12"/>
                  </a:lnTo>
                  <a:lnTo>
                    <a:pt x="499059" y="248564"/>
                  </a:lnTo>
                  <a:lnTo>
                    <a:pt x="517194" y="248564"/>
                  </a:lnTo>
                  <a:lnTo>
                    <a:pt x="517194" y="12"/>
                  </a:lnTo>
                  <a:close/>
                </a:path>
                <a:path w="1064895" h="327659">
                  <a:moveTo>
                    <a:pt x="526351" y="285737"/>
                  </a:moveTo>
                  <a:lnTo>
                    <a:pt x="525767" y="279234"/>
                  </a:lnTo>
                  <a:lnTo>
                    <a:pt x="523417" y="268909"/>
                  </a:lnTo>
                  <a:lnTo>
                    <a:pt x="522541" y="267042"/>
                  </a:lnTo>
                  <a:lnTo>
                    <a:pt x="521716" y="265277"/>
                  </a:lnTo>
                  <a:lnTo>
                    <a:pt x="519442" y="263144"/>
                  </a:lnTo>
                  <a:lnTo>
                    <a:pt x="518147" y="261886"/>
                  </a:lnTo>
                  <a:lnTo>
                    <a:pt x="516788" y="261213"/>
                  </a:lnTo>
                  <a:lnTo>
                    <a:pt x="516788" y="300964"/>
                  </a:lnTo>
                  <a:lnTo>
                    <a:pt x="516572" y="305295"/>
                  </a:lnTo>
                  <a:lnTo>
                    <a:pt x="506933" y="319443"/>
                  </a:lnTo>
                  <a:lnTo>
                    <a:pt x="500341" y="319443"/>
                  </a:lnTo>
                  <a:lnTo>
                    <a:pt x="497840" y="319163"/>
                  </a:lnTo>
                  <a:lnTo>
                    <a:pt x="495185" y="318008"/>
                  </a:lnTo>
                  <a:lnTo>
                    <a:pt x="494220" y="316953"/>
                  </a:lnTo>
                  <a:lnTo>
                    <a:pt x="493598" y="315429"/>
                  </a:lnTo>
                  <a:lnTo>
                    <a:pt x="492810" y="313626"/>
                  </a:lnTo>
                  <a:lnTo>
                    <a:pt x="492226" y="310883"/>
                  </a:lnTo>
                  <a:lnTo>
                    <a:pt x="491464" y="303453"/>
                  </a:lnTo>
                  <a:lnTo>
                    <a:pt x="491350" y="300710"/>
                  </a:lnTo>
                  <a:lnTo>
                    <a:pt x="491350" y="285737"/>
                  </a:lnTo>
                  <a:lnTo>
                    <a:pt x="500875" y="267042"/>
                  </a:lnTo>
                  <a:lnTo>
                    <a:pt x="507225" y="267042"/>
                  </a:lnTo>
                  <a:lnTo>
                    <a:pt x="516788" y="300964"/>
                  </a:lnTo>
                  <a:lnTo>
                    <a:pt x="516788" y="261213"/>
                  </a:lnTo>
                  <a:lnTo>
                    <a:pt x="516191" y="260908"/>
                  </a:lnTo>
                  <a:lnTo>
                    <a:pt x="511048" y="259638"/>
                  </a:lnTo>
                  <a:lnTo>
                    <a:pt x="507834" y="259321"/>
                  </a:lnTo>
                  <a:lnTo>
                    <a:pt x="499668" y="259321"/>
                  </a:lnTo>
                  <a:lnTo>
                    <a:pt x="481799" y="300964"/>
                  </a:lnTo>
                  <a:lnTo>
                    <a:pt x="482257" y="306717"/>
                  </a:lnTo>
                  <a:lnTo>
                    <a:pt x="499668" y="327583"/>
                  </a:lnTo>
                  <a:lnTo>
                    <a:pt x="508355" y="327583"/>
                  </a:lnTo>
                  <a:lnTo>
                    <a:pt x="522706" y="319443"/>
                  </a:lnTo>
                  <a:lnTo>
                    <a:pt x="523862" y="316623"/>
                  </a:lnTo>
                  <a:lnTo>
                    <a:pt x="525856" y="307060"/>
                  </a:lnTo>
                  <a:lnTo>
                    <a:pt x="526351" y="300964"/>
                  </a:lnTo>
                  <a:lnTo>
                    <a:pt x="526351" y="285737"/>
                  </a:lnTo>
                  <a:close/>
                </a:path>
                <a:path w="1064895" h="327659">
                  <a:moveTo>
                    <a:pt x="538492" y="12"/>
                  </a:moveTo>
                  <a:lnTo>
                    <a:pt x="530606" y="12"/>
                  </a:lnTo>
                  <a:lnTo>
                    <a:pt x="530606" y="248564"/>
                  </a:lnTo>
                  <a:lnTo>
                    <a:pt x="538492" y="248564"/>
                  </a:lnTo>
                  <a:lnTo>
                    <a:pt x="538492" y="12"/>
                  </a:lnTo>
                  <a:close/>
                </a:path>
                <a:path w="1064895" h="327659">
                  <a:moveTo>
                    <a:pt x="559777" y="0"/>
                  </a:moveTo>
                  <a:lnTo>
                    <a:pt x="551903" y="0"/>
                  </a:lnTo>
                  <a:lnTo>
                    <a:pt x="551903" y="311632"/>
                  </a:lnTo>
                  <a:lnTo>
                    <a:pt x="559777" y="311632"/>
                  </a:lnTo>
                  <a:lnTo>
                    <a:pt x="559777" y="0"/>
                  </a:lnTo>
                  <a:close/>
                </a:path>
                <a:path w="1064895" h="327659">
                  <a:moveTo>
                    <a:pt x="580288" y="0"/>
                  </a:moveTo>
                  <a:lnTo>
                    <a:pt x="572401" y="0"/>
                  </a:lnTo>
                  <a:lnTo>
                    <a:pt x="572401" y="311632"/>
                  </a:lnTo>
                  <a:lnTo>
                    <a:pt x="580288" y="311632"/>
                  </a:lnTo>
                  <a:lnTo>
                    <a:pt x="580288" y="0"/>
                  </a:lnTo>
                  <a:close/>
                </a:path>
                <a:path w="1064895" h="327659">
                  <a:moveTo>
                    <a:pt x="601560" y="12"/>
                  </a:moveTo>
                  <a:lnTo>
                    <a:pt x="593686" y="12"/>
                  </a:lnTo>
                  <a:lnTo>
                    <a:pt x="593686" y="248564"/>
                  </a:lnTo>
                  <a:lnTo>
                    <a:pt x="601560" y="248564"/>
                  </a:lnTo>
                  <a:lnTo>
                    <a:pt x="601560" y="12"/>
                  </a:lnTo>
                  <a:close/>
                </a:path>
                <a:path w="1064895" h="327659">
                  <a:moveTo>
                    <a:pt x="641616" y="303593"/>
                  </a:moveTo>
                  <a:lnTo>
                    <a:pt x="632968" y="303593"/>
                  </a:lnTo>
                  <a:lnTo>
                    <a:pt x="632968" y="289636"/>
                  </a:lnTo>
                  <a:lnTo>
                    <a:pt x="624078" y="289636"/>
                  </a:lnTo>
                  <a:lnTo>
                    <a:pt x="624078" y="303593"/>
                  </a:lnTo>
                  <a:lnTo>
                    <a:pt x="607301" y="303593"/>
                  </a:lnTo>
                  <a:lnTo>
                    <a:pt x="627913" y="259854"/>
                  </a:lnTo>
                  <a:lnTo>
                    <a:pt x="618388" y="259854"/>
                  </a:lnTo>
                  <a:lnTo>
                    <a:pt x="598614" y="301917"/>
                  </a:lnTo>
                  <a:lnTo>
                    <a:pt x="598614" y="311721"/>
                  </a:lnTo>
                  <a:lnTo>
                    <a:pt x="624078" y="311721"/>
                  </a:lnTo>
                  <a:lnTo>
                    <a:pt x="624078" y="326618"/>
                  </a:lnTo>
                  <a:lnTo>
                    <a:pt x="632968" y="326618"/>
                  </a:lnTo>
                  <a:lnTo>
                    <a:pt x="632968" y="311721"/>
                  </a:lnTo>
                  <a:lnTo>
                    <a:pt x="641616" y="311721"/>
                  </a:lnTo>
                  <a:lnTo>
                    <a:pt x="641616" y="303593"/>
                  </a:lnTo>
                  <a:close/>
                </a:path>
                <a:path w="1064895" h="327659">
                  <a:moveTo>
                    <a:pt x="643356" y="12"/>
                  </a:moveTo>
                  <a:lnTo>
                    <a:pt x="614972" y="12"/>
                  </a:lnTo>
                  <a:lnTo>
                    <a:pt x="614972" y="248564"/>
                  </a:lnTo>
                  <a:lnTo>
                    <a:pt x="643356" y="248564"/>
                  </a:lnTo>
                  <a:lnTo>
                    <a:pt x="643356" y="12"/>
                  </a:lnTo>
                  <a:close/>
                </a:path>
                <a:path w="1064895" h="327659">
                  <a:moveTo>
                    <a:pt x="685939" y="12"/>
                  </a:moveTo>
                  <a:lnTo>
                    <a:pt x="667016" y="12"/>
                  </a:lnTo>
                  <a:lnTo>
                    <a:pt x="667016" y="248564"/>
                  </a:lnTo>
                  <a:lnTo>
                    <a:pt x="685939" y="248564"/>
                  </a:lnTo>
                  <a:lnTo>
                    <a:pt x="685939" y="12"/>
                  </a:lnTo>
                  <a:close/>
                </a:path>
                <a:path w="1064895" h="327659">
                  <a:moveTo>
                    <a:pt x="713460" y="271932"/>
                  </a:moveTo>
                  <a:lnTo>
                    <a:pt x="711542" y="267487"/>
                  </a:lnTo>
                  <a:lnTo>
                    <a:pt x="703884" y="260959"/>
                  </a:lnTo>
                  <a:lnTo>
                    <a:pt x="698639" y="259321"/>
                  </a:lnTo>
                  <a:lnTo>
                    <a:pt x="688632" y="259321"/>
                  </a:lnTo>
                  <a:lnTo>
                    <a:pt x="685507" y="259702"/>
                  </a:lnTo>
                  <a:lnTo>
                    <a:pt x="679691" y="261302"/>
                  </a:lnTo>
                  <a:lnTo>
                    <a:pt x="676948" y="262496"/>
                  </a:lnTo>
                  <a:lnTo>
                    <a:pt x="674370" y="264096"/>
                  </a:lnTo>
                  <a:lnTo>
                    <a:pt x="674370" y="274434"/>
                  </a:lnTo>
                  <a:lnTo>
                    <a:pt x="678268" y="271843"/>
                  </a:lnTo>
                  <a:lnTo>
                    <a:pt x="681659" y="269938"/>
                  </a:lnTo>
                  <a:lnTo>
                    <a:pt x="687476" y="267525"/>
                  </a:lnTo>
                  <a:lnTo>
                    <a:pt x="690105" y="266928"/>
                  </a:lnTo>
                  <a:lnTo>
                    <a:pt x="695680" y="266928"/>
                  </a:lnTo>
                  <a:lnTo>
                    <a:pt x="698360" y="267843"/>
                  </a:lnTo>
                  <a:lnTo>
                    <a:pt x="702589" y="271487"/>
                  </a:lnTo>
                  <a:lnTo>
                    <a:pt x="703643" y="273748"/>
                  </a:lnTo>
                  <a:lnTo>
                    <a:pt x="703643" y="278828"/>
                  </a:lnTo>
                  <a:lnTo>
                    <a:pt x="702957" y="281012"/>
                  </a:lnTo>
                  <a:lnTo>
                    <a:pt x="700239" y="284899"/>
                  </a:lnTo>
                  <a:lnTo>
                    <a:pt x="697750" y="287083"/>
                  </a:lnTo>
                  <a:lnTo>
                    <a:pt x="686600" y="294589"/>
                  </a:lnTo>
                  <a:lnTo>
                    <a:pt x="681647" y="297954"/>
                  </a:lnTo>
                  <a:lnTo>
                    <a:pt x="678141" y="301688"/>
                  </a:lnTo>
                  <a:lnTo>
                    <a:pt x="674077" y="309829"/>
                  </a:lnTo>
                  <a:lnTo>
                    <a:pt x="673061" y="315302"/>
                  </a:lnTo>
                  <a:lnTo>
                    <a:pt x="673061" y="322186"/>
                  </a:lnTo>
                  <a:lnTo>
                    <a:pt x="673214" y="326097"/>
                  </a:lnTo>
                  <a:lnTo>
                    <a:pt x="712419" y="326097"/>
                  </a:lnTo>
                  <a:lnTo>
                    <a:pt x="712419" y="318058"/>
                  </a:lnTo>
                  <a:lnTo>
                    <a:pt x="683145" y="318058"/>
                  </a:lnTo>
                  <a:lnTo>
                    <a:pt x="683145" y="313105"/>
                  </a:lnTo>
                  <a:lnTo>
                    <a:pt x="683933" y="310388"/>
                  </a:lnTo>
                  <a:lnTo>
                    <a:pt x="687146" y="305689"/>
                  </a:lnTo>
                  <a:lnTo>
                    <a:pt x="690105" y="303085"/>
                  </a:lnTo>
                  <a:lnTo>
                    <a:pt x="705154" y="293204"/>
                  </a:lnTo>
                  <a:lnTo>
                    <a:pt x="708456" y="290245"/>
                  </a:lnTo>
                  <a:lnTo>
                    <a:pt x="712470" y="284391"/>
                  </a:lnTo>
                  <a:lnTo>
                    <a:pt x="713460" y="281139"/>
                  </a:lnTo>
                  <a:lnTo>
                    <a:pt x="713460" y="271932"/>
                  </a:lnTo>
                  <a:close/>
                </a:path>
                <a:path w="1064895" h="327659">
                  <a:moveTo>
                    <a:pt x="717486" y="12"/>
                  </a:moveTo>
                  <a:lnTo>
                    <a:pt x="698563" y="12"/>
                  </a:lnTo>
                  <a:lnTo>
                    <a:pt x="698563" y="248564"/>
                  </a:lnTo>
                  <a:lnTo>
                    <a:pt x="717486" y="248564"/>
                  </a:lnTo>
                  <a:lnTo>
                    <a:pt x="717486" y="12"/>
                  </a:lnTo>
                  <a:close/>
                </a:path>
                <a:path w="1064895" h="327659">
                  <a:moveTo>
                    <a:pt x="749007" y="12"/>
                  </a:moveTo>
                  <a:lnTo>
                    <a:pt x="741133" y="12"/>
                  </a:lnTo>
                  <a:lnTo>
                    <a:pt x="741133" y="248564"/>
                  </a:lnTo>
                  <a:lnTo>
                    <a:pt x="749007" y="248564"/>
                  </a:lnTo>
                  <a:lnTo>
                    <a:pt x="749007" y="12"/>
                  </a:lnTo>
                  <a:close/>
                </a:path>
                <a:path w="1064895" h="327659">
                  <a:moveTo>
                    <a:pt x="786320" y="296951"/>
                  </a:moveTo>
                  <a:lnTo>
                    <a:pt x="784161" y="291820"/>
                  </a:lnTo>
                  <a:lnTo>
                    <a:pt x="775525" y="283908"/>
                  </a:lnTo>
                  <a:lnTo>
                    <a:pt x="769962" y="281927"/>
                  </a:lnTo>
                  <a:lnTo>
                    <a:pt x="758634" y="282028"/>
                  </a:lnTo>
                  <a:lnTo>
                    <a:pt x="759358" y="268300"/>
                  </a:lnTo>
                  <a:lnTo>
                    <a:pt x="784313" y="268300"/>
                  </a:lnTo>
                  <a:lnTo>
                    <a:pt x="784313" y="260375"/>
                  </a:lnTo>
                  <a:lnTo>
                    <a:pt x="751141" y="260375"/>
                  </a:lnTo>
                  <a:lnTo>
                    <a:pt x="749020" y="290804"/>
                  </a:lnTo>
                  <a:lnTo>
                    <a:pt x="757237" y="289928"/>
                  </a:lnTo>
                  <a:lnTo>
                    <a:pt x="765327" y="289852"/>
                  </a:lnTo>
                  <a:lnTo>
                    <a:pt x="769416" y="290995"/>
                  </a:lnTo>
                  <a:lnTo>
                    <a:pt x="775335" y="295605"/>
                  </a:lnTo>
                  <a:lnTo>
                    <a:pt x="776820" y="298742"/>
                  </a:lnTo>
                  <a:lnTo>
                    <a:pt x="776820" y="307949"/>
                  </a:lnTo>
                  <a:lnTo>
                    <a:pt x="774661" y="312000"/>
                  </a:lnTo>
                  <a:lnTo>
                    <a:pt x="766114" y="317779"/>
                  </a:lnTo>
                  <a:lnTo>
                    <a:pt x="760082" y="319227"/>
                  </a:lnTo>
                  <a:lnTo>
                    <a:pt x="752322" y="319227"/>
                  </a:lnTo>
                  <a:lnTo>
                    <a:pt x="748817" y="319112"/>
                  </a:lnTo>
                  <a:lnTo>
                    <a:pt x="748817" y="327355"/>
                  </a:lnTo>
                  <a:lnTo>
                    <a:pt x="751332" y="327355"/>
                  </a:lnTo>
                  <a:lnTo>
                    <a:pt x="759091" y="326961"/>
                  </a:lnTo>
                  <a:lnTo>
                    <a:pt x="786320" y="310756"/>
                  </a:lnTo>
                  <a:lnTo>
                    <a:pt x="786320" y="296951"/>
                  </a:lnTo>
                  <a:close/>
                </a:path>
                <a:path w="1064895" h="327659">
                  <a:moveTo>
                    <a:pt x="801052" y="12"/>
                  </a:moveTo>
                  <a:lnTo>
                    <a:pt x="772655" y="12"/>
                  </a:lnTo>
                  <a:lnTo>
                    <a:pt x="772655" y="248564"/>
                  </a:lnTo>
                  <a:lnTo>
                    <a:pt x="801052" y="248564"/>
                  </a:lnTo>
                  <a:lnTo>
                    <a:pt x="801052" y="12"/>
                  </a:lnTo>
                  <a:close/>
                </a:path>
                <a:path w="1064895" h="327659">
                  <a:moveTo>
                    <a:pt x="822337" y="12"/>
                  </a:moveTo>
                  <a:lnTo>
                    <a:pt x="814463" y="12"/>
                  </a:lnTo>
                  <a:lnTo>
                    <a:pt x="814463" y="248564"/>
                  </a:lnTo>
                  <a:lnTo>
                    <a:pt x="822337" y="248564"/>
                  </a:lnTo>
                  <a:lnTo>
                    <a:pt x="822337" y="12"/>
                  </a:lnTo>
                  <a:close/>
                </a:path>
                <a:path w="1064895" h="327659">
                  <a:moveTo>
                    <a:pt x="843622" y="12"/>
                  </a:moveTo>
                  <a:lnTo>
                    <a:pt x="835748" y="12"/>
                  </a:lnTo>
                  <a:lnTo>
                    <a:pt x="835748" y="248564"/>
                  </a:lnTo>
                  <a:lnTo>
                    <a:pt x="843622" y="248564"/>
                  </a:lnTo>
                  <a:lnTo>
                    <a:pt x="843622" y="12"/>
                  </a:lnTo>
                  <a:close/>
                </a:path>
                <a:path w="1064895" h="327659">
                  <a:moveTo>
                    <a:pt x="863028" y="299123"/>
                  </a:moveTo>
                  <a:lnTo>
                    <a:pt x="861072" y="294132"/>
                  </a:lnTo>
                  <a:lnTo>
                    <a:pt x="859167" y="292176"/>
                  </a:lnTo>
                  <a:lnTo>
                    <a:pt x="853516" y="286385"/>
                  </a:lnTo>
                  <a:lnTo>
                    <a:pt x="853516" y="301244"/>
                  </a:lnTo>
                  <a:lnTo>
                    <a:pt x="853478" y="309702"/>
                  </a:lnTo>
                  <a:lnTo>
                    <a:pt x="852411" y="312978"/>
                  </a:lnTo>
                  <a:lnTo>
                    <a:pt x="847966" y="317881"/>
                  </a:lnTo>
                  <a:lnTo>
                    <a:pt x="844892" y="319112"/>
                  </a:lnTo>
                  <a:lnTo>
                    <a:pt x="836968" y="319112"/>
                  </a:lnTo>
                  <a:lnTo>
                    <a:pt x="833793" y="317881"/>
                  </a:lnTo>
                  <a:lnTo>
                    <a:pt x="829119" y="312978"/>
                  </a:lnTo>
                  <a:lnTo>
                    <a:pt x="827951" y="309702"/>
                  </a:lnTo>
                  <a:lnTo>
                    <a:pt x="828040" y="301244"/>
                  </a:lnTo>
                  <a:lnTo>
                    <a:pt x="829119" y="298272"/>
                  </a:lnTo>
                  <a:lnTo>
                    <a:pt x="833729" y="293395"/>
                  </a:lnTo>
                  <a:lnTo>
                    <a:pt x="836828" y="292176"/>
                  </a:lnTo>
                  <a:lnTo>
                    <a:pt x="844689" y="292176"/>
                  </a:lnTo>
                  <a:lnTo>
                    <a:pt x="847826" y="293357"/>
                  </a:lnTo>
                  <a:lnTo>
                    <a:pt x="852373" y="298056"/>
                  </a:lnTo>
                  <a:lnTo>
                    <a:pt x="853516" y="301244"/>
                  </a:lnTo>
                  <a:lnTo>
                    <a:pt x="853516" y="286385"/>
                  </a:lnTo>
                  <a:lnTo>
                    <a:pt x="853274" y="286131"/>
                  </a:lnTo>
                  <a:lnTo>
                    <a:pt x="852195" y="285699"/>
                  </a:lnTo>
                  <a:lnTo>
                    <a:pt x="848372" y="284149"/>
                  </a:lnTo>
                  <a:lnTo>
                    <a:pt x="841082" y="284149"/>
                  </a:lnTo>
                  <a:lnTo>
                    <a:pt x="839698" y="284264"/>
                  </a:lnTo>
                  <a:lnTo>
                    <a:pt x="836955" y="284797"/>
                  </a:lnTo>
                  <a:lnTo>
                    <a:pt x="835621" y="285178"/>
                  </a:lnTo>
                  <a:lnTo>
                    <a:pt x="834313" y="285699"/>
                  </a:lnTo>
                  <a:lnTo>
                    <a:pt x="838060" y="280365"/>
                  </a:lnTo>
                  <a:lnTo>
                    <a:pt x="841768" y="275628"/>
                  </a:lnTo>
                  <a:lnTo>
                    <a:pt x="849134" y="267296"/>
                  </a:lnTo>
                  <a:lnTo>
                    <a:pt x="853020" y="263423"/>
                  </a:lnTo>
                  <a:lnTo>
                    <a:pt x="857110" y="259842"/>
                  </a:lnTo>
                  <a:lnTo>
                    <a:pt x="845045" y="259842"/>
                  </a:lnTo>
                  <a:lnTo>
                    <a:pt x="820597" y="290677"/>
                  </a:lnTo>
                  <a:lnTo>
                    <a:pt x="818438" y="297599"/>
                  </a:lnTo>
                  <a:lnTo>
                    <a:pt x="818438" y="311238"/>
                  </a:lnTo>
                  <a:lnTo>
                    <a:pt x="820483" y="316865"/>
                  </a:lnTo>
                  <a:lnTo>
                    <a:pt x="828675" y="325259"/>
                  </a:lnTo>
                  <a:lnTo>
                    <a:pt x="834123" y="327355"/>
                  </a:lnTo>
                  <a:lnTo>
                    <a:pt x="847496" y="327355"/>
                  </a:lnTo>
                  <a:lnTo>
                    <a:pt x="852805" y="325297"/>
                  </a:lnTo>
                  <a:lnTo>
                    <a:pt x="858964" y="319112"/>
                  </a:lnTo>
                  <a:lnTo>
                    <a:pt x="860983" y="317068"/>
                  </a:lnTo>
                  <a:lnTo>
                    <a:pt x="863028" y="311734"/>
                  </a:lnTo>
                  <a:lnTo>
                    <a:pt x="863028" y="299123"/>
                  </a:lnTo>
                  <a:close/>
                </a:path>
                <a:path w="1064895" h="327659">
                  <a:moveTo>
                    <a:pt x="895667" y="12"/>
                  </a:moveTo>
                  <a:lnTo>
                    <a:pt x="887780" y="12"/>
                  </a:lnTo>
                  <a:lnTo>
                    <a:pt x="887780" y="248564"/>
                  </a:lnTo>
                  <a:lnTo>
                    <a:pt x="895667" y="248564"/>
                  </a:lnTo>
                  <a:lnTo>
                    <a:pt x="895667" y="12"/>
                  </a:lnTo>
                  <a:close/>
                </a:path>
                <a:path w="1064895" h="327659">
                  <a:moveTo>
                    <a:pt x="916952" y="12"/>
                  </a:moveTo>
                  <a:lnTo>
                    <a:pt x="909078" y="12"/>
                  </a:lnTo>
                  <a:lnTo>
                    <a:pt x="909078" y="248564"/>
                  </a:lnTo>
                  <a:lnTo>
                    <a:pt x="916952" y="248564"/>
                  </a:lnTo>
                  <a:lnTo>
                    <a:pt x="916952" y="12"/>
                  </a:lnTo>
                  <a:close/>
                </a:path>
                <a:path w="1064895" h="327659">
                  <a:moveTo>
                    <a:pt x="936358" y="299123"/>
                  </a:moveTo>
                  <a:lnTo>
                    <a:pt x="934402" y="294132"/>
                  </a:lnTo>
                  <a:lnTo>
                    <a:pt x="932484" y="292176"/>
                  </a:lnTo>
                  <a:lnTo>
                    <a:pt x="926858" y="286397"/>
                  </a:lnTo>
                  <a:lnTo>
                    <a:pt x="926858" y="301244"/>
                  </a:lnTo>
                  <a:lnTo>
                    <a:pt x="926820" y="309702"/>
                  </a:lnTo>
                  <a:lnTo>
                    <a:pt x="925741" y="312978"/>
                  </a:lnTo>
                  <a:lnTo>
                    <a:pt x="921308" y="317881"/>
                  </a:lnTo>
                  <a:lnTo>
                    <a:pt x="918222" y="319112"/>
                  </a:lnTo>
                  <a:lnTo>
                    <a:pt x="910310" y="319112"/>
                  </a:lnTo>
                  <a:lnTo>
                    <a:pt x="907122" y="317881"/>
                  </a:lnTo>
                  <a:lnTo>
                    <a:pt x="902449" y="312978"/>
                  </a:lnTo>
                  <a:lnTo>
                    <a:pt x="901280" y="309702"/>
                  </a:lnTo>
                  <a:lnTo>
                    <a:pt x="901369" y="301244"/>
                  </a:lnTo>
                  <a:lnTo>
                    <a:pt x="926858" y="301244"/>
                  </a:lnTo>
                  <a:lnTo>
                    <a:pt x="926858" y="286397"/>
                  </a:lnTo>
                  <a:lnTo>
                    <a:pt x="926604" y="286131"/>
                  </a:lnTo>
                  <a:lnTo>
                    <a:pt x="925525" y="285699"/>
                  </a:lnTo>
                  <a:lnTo>
                    <a:pt x="921702" y="284149"/>
                  </a:lnTo>
                  <a:lnTo>
                    <a:pt x="914412" y="284149"/>
                  </a:lnTo>
                  <a:lnTo>
                    <a:pt x="913028" y="284264"/>
                  </a:lnTo>
                  <a:lnTo>
                    <a:pt x="910285" y="284797"/>
                  </a:lnTo>
                  <a:lnTo>
                    <a:pt x="908939" y="285178"/>
                  </a:lnTo>
                  <a:lnTo>
                    <a:pt x="907643" y="285699"/>
                  </a:lnTo>
                  <a:lnTo>
                    <a:pt x="911402" y="280365"/>
                  </a:lnTo>
                  <a:lnTo>
                    <a:pt x="915098" y="275628"/>
                  </a:lnTo>
                  <a:lnTo>
                    <a:pt x="922464" y="267296"/>
                  </a:lnTo>
                  <a:lnTo>
                    <a:pt x="926350" y="263423"/>
                  </a:lnTo>
                  <a:lnTo>
                    <a:pt x="930440" y="259842"/>
                  </a:lnTo>
                  <a:lnTo>
                    <a:pt x="918375" y="259842"/>
                  </a:lnTo>
                  <a:lnTo>
                    <a:pt x="893927" y="290677"/>
                  </a:lnTo>
                  <a:lnTo>
                    <a:pt x="891768" y="297599"/>
                  </a:lnTo>
                  <a:lnTo>
                    <a:pt x="891768" y="311238"/>
                  </a:lnTo>
                  <a:lnTo>
                    <a:pt x="893813" y="316865"/>
                  </a:lnTo>
                  <a:lnTo>
                    <a:pt x="902004" y="325259"/>
                  </a:lnTo>
                  <a:lnTo>
                    <a:pt x="907465" y="327355"/>
                  </a:lnTo>
                  <a:lnTo>
                    <a:pt x="920826" y="327355"/>
                  </a:lnTo>
                  <a:lnTo>
                    <a:pt x="926134" y="325297"/>
                  </a:lnTo>
                  <a:lnTo>
                    <a:pt x="932268" y="319112"/>
                  </a:lnTo>
                  <a:lnTo>
                    <a:pt x="934313" y="317068"/>
                  </a:lnTo>
                  <a:lnTo>
                    <a:pt x="936358" y="311734"/>
                  </a:lnTo>
                  <a:lnTo>
                    <a:pt x="936358" y="299123"/>
                  </a:lnTo>
                  <a:close/>
                </a:path>
                <a:path w="1064895" h="327659">
                  <a:moveTo>
                    <a:pt x="969772" y="12"/>
                  </a:moveTo>
                  <a:lnTo>
                    <a:pt x="961898" y="12"/>
                  </a:lnTo>
                  <a:lnTo>
                    <a:pt x="961898" y="248564"/>
                  </a:lnTo>
                  <a:lnTo>
                    <a:pt x="969772" y="248564"/>
                  </a:lnTo>
                  <a:lnTo>
                    <a:pt x="969772" y="12"/>
                  </a:lnTo>
                  <a:close/>
                </a:path>
                <a:path w="1064895" h="327659">
                  <a:moveTo>
                    <a:pt x="1007097" y="296951"/>
                  </a:moveTo>
                  <a:lnTo>
                    <a:pt x="1004925" y="291820"/>
                  </a:lnTo>
                  <a:lnTo>
                    <a:pt x="996289" y="283908"/>
                  </a:lnTo>
                  <a:lnTo>
                    <a:pt x="990739" y="281927"/>
                  </a:lnTo>
                  <a:lnTo>
                    <a:pt x="979411" y="282028"/>
                  </a:lnTo>
                  <a:lnTo>
                    <a:pt x="980135" y="268300"/>
                  </a:lnTo>
                  <a:lnTo>
                    <a:pt x="1005090" y="268300"/>
                  </a:lnTo>
                  <a:lnTo>
                    <a:pt x="1005090" y="260375"/>
                  </a:lnTo>
                  <a:lnTo>
                    <a:pt x="971918" y="260375"/>
                  </a:lnTo>
                  <a:lnTo>
                    <a:pt x="969797" y="290804"/>
                  </a:lnTo>
                  <a:lnTo>
                    <a:pt x="978001" y="289928"/>
                  </a:lnTo>
                  <a:lnTo>
                    <a:pt x="986104" y="289852"/>
                  </a:lnTo>
                  <a:lnTo>
                    <a:pt x="990193" y="290995"/>
                  </a:lnTo>
                  <a:lnTo>
                    <a:pt x="996099" y="295605"/>
                  </a:lnTo>
                  <a:lnTo>
                    <a:pt x="997585" y="298742"/>
                  </a:lnTo>
                  <a:lnTo>
                    <a:pt x="997585" y="307949"/>
                  </a:lnTo>
                  <a:lnTo>
                    <a:pt x="995438" y="312000"/>
                  </a:lnTo>
                  <a:lnTo>
                    <a:pt x="986878" y="317779"/>
                  </a:lnTo>
                  <a:lnTo>
                    <a:pt x="980859" y="319227"/>
                  </a:lnTo>
                  <a:lnTo>
                    <a:pt x="973086" y="319227"/>
                  </a:lnTo>
                  <a:lnTo>
                    <a:pt x="969594" y="319112"/>
                  </a:lnTo>
                  <a:lnTo>
                    <a:pt x="969594" y="327355"/>
                  </a:lnTo>
                  <a:lnTo>
                    <a:pt x="972096" y="327355"/>
                  </a:lnTo>
                  <a:lnTo>
                    <a:pt x="979855" y="326961"/>
                  </a:lnTo>
                  <a:lnTo>
                    <a:pt x="1007097" y="310756"/>
                  </a:lnTo>
                  <a:lnTo>
                    <a:pt x="1007097" y="296951"/>
                  </a:lnTo>
                  <a:close/>
                </a:path>
                <a:path w="1064895" h="327659">
                  <a:moveTo>
                    <a:pt x="1021829" y="12"/>
                  </a:moveTo>
                  <a:lnTo>
                    <a:pt x="993444" y="12"/>
                  </a:lnTo>
                  <a:lnTo>
                    <a:pt x="993444" y="248564"/>
                  </a:lnTo>
                  <a:lnTo>
                    <a:pt x="1021829" y="248564"/>
                  </a:lnTo>
                  <a:lnTo>
                    <a:pt x="1021829" y="12"/>
                  </a:lnTo>
                  <a:close/>
                </a:path>
                <a:path w="1064895" h="327659">
                  <a:moveTo>
                    <a:pt x="1043101" y="0"/>
                  </a:moveTo>
                  <a:lnTo>
                    <a:pt x="1035227" y="0"/>
                  </a:lnTo>
                  <a:lnTo>
                    <a:pt x="1035227" y="311632"/>
                  </a:lnTo>
                  <a:lnTo>
                    <a:pt x="1043101" y="311632"/>
                  </a:lnTo>
                  <a:lnTo>
                    <a:pt x="1043101" y="0"/>
                  </a:lnTo>
                  <a:close/>
                </a:path>
                <a:path w="1064895" h="327659">
                  <a:moveTo>
                    <a:pt x="1064399" y="0"/>
                  </a:moveTo>
                  <a:lnTo>
                    <a:pt x="1056525" y="0"/>
                  </a:lnTo>
                  <a:lnTo>
                    <a:pt x="1056525" y="311632"/>
                  </a:lnTo>
                  <a:lnTo>
                    <a:pt x="1064399" y="311632"/>
                  </a:lnTo>
                  <a:lnTo>
                    <a:pt x="10643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5883363" y="8998280"/>
            <a:ext cx="1183005" cy="344170"/>
            <a:chOff x="5883363" y="8998280"/>
            <a:chExt cx="1183005" cy="344170"/>
          </a:xfrm>
        </p:grpSpPr>
        <p:sp>
          <p:nvSpPr>
            <p:cNvPr id="24" name="object 24"/>
            <p:cNvSpPr/>
            <p:nvPr/>
          </p:nvSpPr>
          <p:spPr>
            <a:xfrm>
              <a:off x="5883363" y="8998280"/>
              <a:ext cx="1183005" cy="344170"/>
            </a:xfrm>
            <a:custGeom>
              <a:avLst/>
              <a:gdLst/>
              <a:ahLst/>
              <a:cxnLst/>
              <a:rect l="l" t="t" r="r" b="b"/>
              <a:pathLst>
                <a:path w="1183004" h="344170">
                  <a:moveTo>
                    <a:pt x="1182712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182712" y="344004"/>
                  </a:lnTo>
                  <a:lnTo>
                    <a:pt x="1182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07049" y="8998280"/>
              <a:ext cx="1064895" cy="332105"/>
            </a:xfrm>
            <a:custGeom>
              <a:avLst/>
              <a:gdLst/>
              <a:ahLst/>
              <a:cxnLst/>
              <a:rect l="l" t="t" r="r" b="b"/>
              <a:pathLst>
                <a:path w="1064895" h="332104">
                  <a:moveTo>
                    <a:pt x="44589" y="303187"/>
                  </a:moveTo>
                  <a:lnTo>
                    <a:pt x="42633" y="298196"/>
                  </a:lnTo>
                  <a:lnTo>
                    <a:pt x="40728" y="296240"/>
                  </a:lnTo>
                  <a:lnTo>
                    <a:pt x="35077" y="290449"/>
                  </a:lnTo>
                  <a:lnTo>
                    <a:pt x="35077" y="305308"/>
                  </a:lnTo>
                  <a:lnTo>
                    <a:pt x="35039" y="313753"/>
                  </a:lnTo>
                  <a:lnTo>
                    <a:pt x="33972" y="317030"/>
                  </a:lnTo>
                  <a:lnTo>
                    <a:pt x="29540" y="321945"/>
                  </a:lnTo>
                  <a:lnTo>
                    <a:pt x="26454" y="323176"/>
                  </a:lnTo>
                  <a:lnTo>
                    <a:pt x="18529" y="323176"/>
                  </a:lnTo>
                  <a:lnTo>
                    <a:pt x="15367" y="321945"/>
                  </a:lnTo>
                  <a:lnTo>
                    <a:pt x="10680" y="317030"/>
                  </a:lnTo>
                  <a:lnTo>
                    <a:pt x="9512" y="313753"/>
                  </a:lnTo>
                  <a:lnTo>
                    <a:pt x="9613" y="305308"/>
                  </a:lnTo>
                  <a:lnTo>
                    <a:pt x="10680" y="302323"/>
                  </a:lnTo>
                  <a:lnTo>
                    <a:pt x="15290" y="297446"/>
                  </a:lnTo>
                  <a:lnTo>
                    <a:pt x="18389" y="296240"/>
                  </a:lnTo>
                  <a:lnTo>
                    <a:pt x="26263" y="296240"/>
                  </a:lnTo>
                  <a:lnTo>
                    <a:pt x="29387" y="297421"/>
                  </a:lnTo>
                  <a:lnTo>
                    <a:pt x="33934" y="302107"/>
                  </a:lnTo>
                  <a:lnTo>
                    <a:pt x="35077" y="305308"/>
                  </a:lnTo>
                  <a:lnTo>
                    <a:pt x="35077" y="290449"/>
                  </a:lnTo>
                  <a:lnTo>
                    <a:pt x="34836" y="290195"/>
                  </a:lnTo>
                  <a:lnTo>
                    <a:pt x="33782" y="289763"/>
                  </a:lnTo>
                  <a:lnTo>
                    <a:pt x="29933" y="288201"/>
                  </a:lnTo>
                  <a:lnTo>
                    <a:pt x="22644" y="288201"/>
                  </a:lnTo>
                  <a:lnTo>
                    <a:pt x="21259" y="288328"/>
                  </a:lnTo>
                  <a:lnTo>
                    <a:pt x="18516" y="288861"/>
                  </a:lnTo>
                  <a:lnTo>
                    <a:pt x="17170" y="289255"/>
                  </a:lnTo>
                  <a:lnTo>
                    <a:pt x="15875" y="289763"/>
                  </a:lnTo>
                  <a:lnTo>
                    <a:pt x="19621" y="284416"/>
                  </a:lnTo>
                  <a:lnTo>
                    <a:pt x="23342" y="279679"/>
                  </a:lnTo>
                  <a:lnTo>
                    <a:pt x="30695" y="271348"/>
                  </a:lnTo>
                  <a:lnTo>
                    <a:pt x="34594" y="267474"/>
                  </a:lnTo>
                  <a:lnTo>
                    <a:pt x="38671" y="263906"/>
                  </a:lnTo>
                  <a:lnTo>
                    <a:pt x="26606" y="263906"/>
                  </a:lnTo>
                  <a:lnTo>
                    <a:pt x="2159" y="294741"/>
                  </a:lnTo>
                  <a:lnTo>
                    <a:pt x="0" y="301663"/>
                  </a:lnTo>
                  <a:lnTo>
                    <a:pt x="0" y="315302"/>
                  </a:lnTo>
                  <a:lnTo>
                    <a:pt x="2044" y="320929"/>
                  </a:lnTo>
                  <a:lnTo>
                    <a:pt x="10236" y="329323"/>
                  </a:lnTo>
                  <a:lnTo>
                    <a:pt x="15697" y="331419"/>
                  </a:lnTo>
                  <a:lnTo>
                    <a:pt x="29057" y="331419"/>
                  </a:lnTo>
                  <a:lnTo>
                    <a:pt x="34366" y="329361"/>
                  </a:lnTo>
                  <a:lnTo>
                    <a:pt x="40525" y="323176"/>
                  </a:lnTo>
                  <a:lnTo>
                    <a:pt x="42545" y="321132"/>
                  </a:lnTo>
                  <a:lnTo>
                    <a:pt x="44589" y="315798"/>
                  </a:lnTo>
                  <a:lnTo>
                    <a:pt x="44589" y="303187"/>
                  </a:lnTo>
                  <a:close/>
                </a:path>
                <a:path w="1064895" h="332104">
                  <a:moveTo>
                    <a:pt x="76454" y="0"/>
                  </a:moveTo>
                  <a:lnTo>
                    <a:pt x="67779" y="0"/>
                  </a:lnTo>
                  <a:lnTo>
                    <a:pt x="67779" y="315683"/>
                  </a:lnTo>
                  <a:lnTo>
                    <a:pt x="76454" y="315683"/>
                  </a:lnTo>
                  <a:lnTo>
                    <a:pt x="76454" y="0"/>
                  </a:lnTo>
                  <a:close/>
                </a:path>
                <a:path w="1064895" h="332104">
                  <a:moveTo>
                    <a:pt x="96951" y="0"/>
                  </a:moveTo>
                  <a:lnTo>
                    <a:pt x="89065" y="0"/>
                  </a:lnTo>
                  <a:lnTo>
                    <a:pt x="89065" y="315683"/>
                  </a:lnTo>
                  <a:lnTo>
                    <a:pt x="96951" y="315683"/>
                  </a:lnTo>
                  <a:lnTo>
                    <a:pt x="96951" y="0"/>
                  </a:lnTo>
                  <a:close/>
                </a:path>
                <a:path w="1064895" h="332104">
                  <a:moveTo>
                    <a:pt x="149771" y="0"/>
                  </a:moveTo>
                  <a:lnTo>
                    <a:pt x="130848" y="0"/>
                  </a:lnTo>
                  <a:lnTo>
                    <a:pt x="130848" y="252603"/>
                  </a:lnTo>
                  <a:lnTo>
                    <a:pt x="149771" y="252603"/>
                  </a:lnTo>
                  <a:lnTo>
                    <a:pt x="149771" y="0"/>
                  </a:lnTo>
                  <a:close/>
                </a:path>
                <a:path w="1064895" h="332104">
                  <a:moveTo>
                    <a:pt x="158927" y="289775"/>
                  </a:moveTo>
                  <a:lnTo>
                    <a:pt x="158343" y="283273"/>
                  </a:lnTo>
                  <a:lnTo>
                    <a:pt x="155994" y="272948"/>
                  </a:lnTo>
                  <a:lnTo>
                    <a:pt x="155117" y="271081"/>
                  </a:lnTo>
                  <a:lnTo>
                    <a:pt x="154292" y="269316"/>
                  </a:lnTo>
                  <a:lnTo>
                    <a:pt x="150723" y="265925"/>
                  </a:lnTo>
                  <a:lnTo>
                    <a:pt x="149364" y="265252"/>
                  </a:lnTo>
                  <a:lnTo>
                    <a:pt x="149364" y="305003"/>
                  </a:lnTo>
                  <a:lnTo>
                    <a:pt x="149161" y="309346"/>
                  </a:lnTo>
                  <a:lnTo>
                    <a:pt x="139509" y="323481"/>
                  </a:lnTo>
                  <a:lnTo>
                    <a:pt x="132918" y="323481"/>
                  </a:lnTo>
                  <a:lnTo>
                    <a:pt x="130416" y="323202"/>
                  </a:lnTo>
                  <a:lnTo>
                    <a:pt x="127762" y="322046"/>
                  </a:lnTo>
                  <a:lnTo>
                    <a:pt x="126796" y="320992"/>
                  </a:lnTo>
                  <a:lnTo>
                    <a:pt x="126174" y="319468"/>
                  </a:lnTo>
                  <a:lnTo>
                    <a:pt x="125387" y="317665"/>
                  </a:lnTo>
                  <a:lnTo>
                    <a:pt x="124802" y="314921"/>
                  </a:lnTo>
                  <a:lnTo>
                    <a:pt x="124040" y="307492"/>
                  </a:lnTo>
                  <a:lnTo>
                    <a:pt x="123913" y="304749"/>
                  </a:lnTo>
                  <a:lnTo>
                    <a:pt x="123913" y="289775"/>
                  </a:lnTo>
                  <a:lnTo>
                    <a:pt x="133451" y="271081"/>
                  </a:lnTo>
                  <a:lnTo>
                    <a:pt x="139801" y="271081"/>
                  </a:lnTo>
                  <a:lnTo>
                    <a:pt x="149364" y="305003"/>
                  </a:lnTo>
                  <a:lnTo>
                    <a:pt x="149364" y="265252"/>
                  </a:lnTo>
                  <a:lnTo>
                    <a:pt x="148767" y="264947"/>
                  </a:lnTo>
                  <a:lnTo>
                    <a:pt x="143624" y="263677"/>
                  </a:lnTo>
                  <a:lnTo>
                    <a:pt x="140423" y="263359"/>
                  </a:lnTo>
                  <a:lnTo>
                    <a:pt x="132245" y="263359"/>
                  </a:lnTo>
                  <a:lnTo>
                    <a:pt x="114363" y="305003"/>
                  </a:lnTo>
                  <a:lnTo>
                    <a:pt x="114833" y="310756"/>
                  </a:lnTo>
                  <a:lnTo>
                    <a:pt x="132245" y="331622"/>
                  </a:lnTo>
                  <a:lnTo>
                    <a:pt x="140931" y="331622"/>
                  </a:lnTo>
                  <a:lnTo>
                    <a:pt x="155282" y="323481"/>
                  </a:lnTo>
                  <a:lnTo>
                    <a:pt x="156451" y="320662"/>
                  </a:lnTo>
                  <a:lnTo>
                    <a:pt x="157429" y="315874"/>
                  </a:lnTo>
                  <a:lnTo>
                    <a:pt x="158407" y="311213"/>
                  </a:lnTo>
                  <a:lnTo>
                    <a:pt x="158927" y="305003"/>
                  </a:lnTo>
                  <a:lnTo>
                    <a:pt x="158927" y="289775"/>
                  </a:lnTo>
                  <a:close/>
                </a:path>
                <a:path w="1064895" h="332104">
                  <a:moveTo>
                    <a:pt x="171069" y="0"/>
                  </a:moveTo>
                  <a:lnTo>
                    <a:pt x="163182" y="0"/>
                  </a:lnTo>
                  <a:lnTo>
                    <a:pt x="163182" y="252603"/>
                  </a:lnTo>
                  <a:lnTo>
                    <a:pt x="171069" y="252603"/>
                  </a:lnTo>
                  <a:lnTo>
                    <a:pt x="171069" y="0"/>
                  </a:lnTo>
                  <a:close/>
                </a:path>
                <a:path w="1064895" h="332104">
                  <a:moveTo>
                    <a:pt x="191554" y="0"/>
                  </a:moveTo>
                  <a:lnTo>
                    <a:pt x="183680" y="0"/>
                  </a:lnTo>
                  <a:lnTo>
                    <a:pt x="183680" y="252603"/>
                  </a:lnTo>
                  <a:lnTo>
                    <a:pt x="191554" y="252603"/>
                  </a:lnTo>
                  <a:lnTo>
                    <a:pt x="191554" y="0"/>
                  </a:lnTo>
                  <a:close/>
                </a:path>
                <a:path w="1064895" h="332104">
                  <a:moveTo>
                    <a:pt x="232244" y="289775"/>
                  </a:moveTo>
                  <a:lnTo>
                    <a:pt x="222694" y="265252"/>
                  </a:lnTo>
                  <a:lnTo>
                    <a:pt x="222694" y="305003"/>
                  </a:lnTo>
                  <a:lnTo>
                    <a:pt x="222478" y="309346"/>
                  </a:lnTo>
                  <a:lnTo>
                    <a:pt x="212826" y="323481"/>
                  </a:lnTo>
                  <a:lnTo>
                    <a:pt x="206235" y="323481"/>
                  </a:lnTo>
                  <a:lnTo>
                    <a:pt x="203733" y="323202"/>
                  </a:lnTo>
                  <a:lnTo>
                    <a:pt x="201079" y="322046"/>
                  </a:lnTo>
                  <a:lnTo>
                    <a:pt x="200113" y="320992"/>
                  </a:lnTo>
                  <a:lnTo>
                    <a:pt x="199491" y="319468"/>
                  </a:lnTo>
                  <a:lnTo>
                    <a:pt x="198704" y="317665"/>
                  </a:lnTo>
                  <a:lnTo>
                    <a:pt x="198120" y="314921"/>
                  </a:lnTo>
                  <a:lnTo>
                    <a:pt x="197358" y="307492"/>
                  </a:lnTo>
                  <a:lnTo>
                    <a:pt x="197243" y="304749"/>
                  </a:lnTo>
                  <a:lnTo>
                    <a:pt x="197243" y="289775"/>
                  </a:lnTo>
                  <a:lnTo>
                    <a:pt x="206768" y="271081"/>
                  </a:lnTo>
                  <a:lnTo>
                    <a:pt x="213118" y="271081"/>
                  </a:lnTo>
                  <a:lnTo>
                    <a:pt x="222694" y="305003"/>
                  </a:lnTo>
                  <a:lnTo>
                    <a:pt x="222694" y="265252"/>
                  </a:lnTo>
                  <a:lnTo>
                    <a:pt x="222084" y="264947"/>
                  </a:lnTo>
                  <a:lnTo>
                    <a:pt x="216941" y="263677"/>
                  </a:lnTo>
                  <a:lnTo>
                    <a:pt x="213741" y="263359"/>
                  </a:lnTo>
                  <a:lnTo>
                    <a:pt x="205574" y="263359"/>
                  </a:lnTo>
                  <a:lnTo>
                    <a:pt x="187680" y="305003"/>
                  </a:lnTo>
                  <a:lnTo>
                    <a:pt x="188150" y="310756"/>
                  </a:lnTo>
                  <a:lnTo>
                    <a:pt x="205574" y="331622"/>
                  </a:lnTo>
                  <a:lnTo>
                    <a:pt x="214249" y="331622"/>
                  </a:lnTo>
                  <a:lnTo>
                    <a:pt x="230746" y="315874"/>
                  </a:lnTo>
                  <a:lnTo>
                    <a:pt x="231736" y="311213"/>
                  </a:lnTo>
                  <a:lnTo>
                    <a:pt x="232244" y="305003"/>
                  </a:lnTo>
                  <a:lnTo>
                    <a:pt x="232244" y="289775"/>
                  </a:lnTo>
                  <a:close/>
                </a:path>
                <a:path w="1064895" h="332104">
                  <a:moveTo>
                    <a:pt x="244398" y="0"/>
                  </a:moveTo>
                  <a:lnTo>
                    <a:pt x="215226" y="0"/>
                  </a:lnTo>
                  <a:lnTo>
                    <a:pt x="215226" y="252603"/>
                  </a:lnTo>
                  <a:lnTo>
                    <a:pt x="244398" y="252603"/>
                  </a:lnTo>
                  <a:lnTo>
                    <a:pt x="244398" y="0"/>
                  </a:lnTo>
                  <a:close/>
                </a:path>
                <a:path w="1064895" h="332104">
                  <a:moveTo>
                    <a:pt x="275920" y="0"/>
                  </a:moveTo>
                  <a:lnTo>
                    <a:pt x="257797" y="0"/>
                  </a:lnTo>
                  <a:lnTo>
                    <a:pt x="257797" y="252603"/>
                  </a:lnTo>
                  <a:lnTo>
                    <a:pt x="275920" y="252603"/>
                  </a:lnTo>
                  <a:lnTo>
                    <a:pt x="275920" y="0"/>
                  </a:lnTo>
                  <a:close/>
                </a:path>
                <a:path w="1064895" h="332104">
                  <a:moveTo>
                    <a:pt x="292265" y="264426"/>
                  </a:moveTo>
                  <a:lnTo>
                    <a:pt x="282206" y="264426"/>
                  </a:lnTo>
                  <a:lnTo>
                    <a:pt x="266585" y="277329"/>
                  </a:lnTo>
                  <a:lnTo>
                    <a:pt x="266585" y="289039"/>
                  </a:lnTo>
                  <a:lnTo>
                    <a:pt x="282651" y="275005"/>
                  </a:lnTo>
                  <a:lnTo>
                    <a:pt x="282651" y="330669"/>
                  </a:lnTo>
                  <a:lnTo>
                    <a:pt x="292265" y="330669"/>
                  </a:lnTo>
                  <a:lnTo>
                    <a:pt x="292265" y="264426"/>
                  </a:lnTo>
                  <a:close/>
                </a:path>
                <a:path w="1064895" h="332104">
                  <a:moveTo>
                    <a:pt x="317715" y="0"/>
                  </a:moveTo>
                  <a:lnTo>
                    <a:pt x="299593" y="0"/>
                  </a:lnTo>
                  <a:lnTo>
                    <a:pt x="299593" y="252603"/>
                  </a:lnTo>
                  <a:lnTo>
                    <a:pt x="317715" y="252603"/>
                  </a:lnTo>
                  <a:lnTo>
                    <a:pt x="317715" y="0"/>
                  </a:lnTo>
                  <a:close/>
                </a:path>
                <a:path w="1064895" h="332104">
                  <a:moveTo>
                    <a:pt x="339013" y="0"/>
                  </a:moveTo>
                  <a:lnTo>
                    <a:pt x="331127" y="0"/>
                  </a:lnTo>
                  <a:lnTo>
                    <a:pt x="331127" y="252603"/>
                  </a:lnTo>
                  <a:lnTo>
                    <a:pt x="339013" y="252603"/>
                  </a:lnTo>
                  <a:lnTo>
                    <a:pt x="339013" y="0"/>
                  </a:lnTo>
                  <a:close/>
                </a:path>
                <a:path w="1064895" h="332104">
                  <a:moveTo>
                    <a:pt x="379679" y="289775"/>
                  </a:moveTo>
                  <a:lnTo>
                    <a:pt x="372783" y="267182"/>
                  </a:lnTo>
                  <a:lnTo>
                    <a:pt x="371487" y="265925"/>
                  </a:lnTo>
                  <a:lnTo>
                    <a:pt x="370141" y="265252"/>
                  </a:lnTo>
                  <a:lnTo>
                    <a:pt x="370141" y="305003"/>
                  </a:lnTo>
                  <a:lnTo>
                    <a:pt x="369912" y="309346"/>
                  </a:lnTo>
                  <a:lnTo>
                    <a:pt x="360273" y="323481"/>
                  </a:lnTo>
                  <a:lnTo>
                    <a:pt x="353682" y="323481"/>
                  </a:lnTo>
                  <a:lnTo>
                    <a:pt x="351180" y="323202"/>
                  </a:lnTo>
                  <a:lnTo>
                    <a:pt x="348513" y="322046"/>
                  </a:lnTo>
                  <a:lnTo>
                    <a:pt x="347560" y="320992"/>
                  </a:lnTo>
                  <a:lnTo>
                    <a:pt x="346938" y="319468"/>
                  </a:lnTo>
                  <a:lnTo>
                    <a:pt x="346138" y="317665"/>
                  </a:lnTo>
                  <a:lnTo>
                    <a:pt x="345567" y="314921"/>
                  </a:lnTo>
                  <a:lnTo>
                    <a:pt x="344805" y="307492"/>
                  </a:lnTo>
                  <a:lnTo>
                    <a:pt x="344690" y="304749"/>
                  </a:lnTo>
                  <a:lnTo>
                    <a:pt x="344690" y="289775"/>
                  </a:lnTo>
                  <a:lnTo>
                    <a:pt x="354203" y="271081"/>
                  </a:lnTo>
                  <a:lnTo>
                    <a:pt x="360565" y="271081"/>
                  </a:lnTo>
                  <a:lnTo>
                    <a:pt x="370141" y="305003"/>
                  </a:lnTo>
                  <a:lnTo>
                    <a:pt x="370141" y="265252"/>
                  </a:lnTo>
                  <a:lnTo>
                    <a:pt x="369531" y="264947"/>
                  </a:lnTo>
                  <a:lnTo>
                    <a:pt x="364388" y="263677"/>
                  </a:lnTo>
                  <a:lnTo>
                    <a:pt x="361175" y="263359"/>
                  </a:lnTo>
                  <a:lnTo>
                    <a:pt x="353009" y="263359"/>
                  </a:lnTo>
                  <a:lnTo>
                    <a:pt x="335127" y="305003"/>
                  </a:lnTo>
                  <a:lnTo>
                    <a:pt x="335597" y="310756"/>
                  </a:lnTo>
                  <a:lnTo>
                    <a:pt x="353009" y="331622"/>
                  </a:lnTo>
                  <a:lnTo>
                    <a:pt x="361696" y="331622"/>
                  </a:lnTo>
                  <a:lnTo>
                    <a:pt x="379679" y="305003"/>
                  </a:lnTo>
                  <a:lnTo>
                    <a:pt x="379679" y="289775"/>
                  </a:lnTo>
                  <a:close/>
                </a:path>
                <a:path w="1064895" h="332104">
                  <a:moveTo>
                    <a:pt x="391845" y="0"/>
                  </a:moveTo>
                  <a:lnTo>
                    <a:pt x="362661" y="0"/>
                  </a:lnTo>
                  <a:lnTo>
                    <a:pt x="362661" y="252603"/>
                  </a:lnTo>
                  <a:lnTo>
                    <a:pt x="391845" y="252603"/>
                  </a:lnTo>
                  <a:lnTo>
                    <a:pt x="391845" y="0"/>
                  </a:lnTo>
                  <a:close/>
                </a:path>
                <a:path w="1064895" h="332104">
                  <a:moveTo>
                    <a:pt x="433628" y="0"/>
                  </a:moveTo>
                  <a:lnTo>
                    <a:pt x="414705" y="0"/>
                  </a:lnTo>
                  <a:lnTo>
                    <a:pt x="414705" y="252603"/>
                  </a:lnTo>
                  <a:lnTo>
                    <a:pt x="433628" y="252603"/>
                  </a:lnTo>
                  <a:lnTo>
                    <a:pt x="433628" y="0"/>
                  </a:lnTo>
                  <a:close/>
                </a:path>
                <a:path w="1064895" h="332104">
                  <a:moveTo>
                    <a:pt x="439712" y="264426"/>
                  </a:moveTo>
                  <a:lnTo>
                    <a:pt x="429653" y="264426"/>
                  </a:lnTo>
                  <a:lnTo>
                    <a:pt x="414032" y="277329"/>
                  </a:lnTo>
                  <a:lnTo>
                    <a:pt x="414032" y="289039"/>
                  </a:lnTo>
                  <a:lnTo>
                    <a:pt x="430098" y="275005"/>
                  </a:lnTo>
                  <a:lnTo>
                    <a:pt x="430098" y="330669"/>
                  </a:lnTo>
                  <a:lnTo>
                    <a:pt x="439712" y="330669"/>
                  </a:lnTo>
                  <a:lnTo>
                    <a:pt x="439712" y="264426"/>
                  </a:lnTo>
                  <a:close/>
                </a:path>
                <a:path w="1064895" h="332104">
                  <a:moveTo>
                    <a:pt x="465150" y="0"/>
                  </a:moveTo>
                  <a:lnTo>
                    <a:pt x="457276" y="0"/>
                  </a:lnTo>
                  <a:lnTo>
                    <a:pt x="457276" y="252603"/>
                  </a:lnTo>
                  <a:lnTo>
                    <a:pt x="465150" y="252603"/>
                  </a:lnTo>
                  <a:lnTo>
                    <a:pt x="465150" y="0"/>
                  </a:lnTo>
                  <a:close/>
                </a:path>
                <a:path w="1064895" h="332104">
                  <a:moveTo>
                    <a:pt x="517194" y="0"/>
                  </a:moveTo>
                  <a:lnTo>
                    <a:pt x="499059" y="0"/>
                  </a:lnTo>
                  <a:lnTo>
                    <a:pt x="499059" y="252603"/>
                  </a:lnTo>
                  <a:lnTo>
                    <a:pt x="517194" y="252603"/>
                  </a:lnTo>
                  <a:lnTo>
                    <a:pt x="517194" y="0"/>
                  </a:lnTo>
                  <a:close/>
                </a:path>
                <a:path w="1064895" h="332104">
                  <a:moveTo>
                    <a:pt x="526351" y="289775"/>
                  </a:moveTo>
                  <a:lnTo>
                    <a:pt x="525767" y="283273"/>
                  </a:lnTo>
                  <a:lnTo>
                    <a:pt x="523430" y="272948"/>
                  </a:lnTo>
                  <a:lnTo>
                    <a:pt x="522541" y="271081"/>
                  </a:lnTo>
                  <a:lnTo>
                    <a:pt x="521716" y="269316"/>
                  </a:lnTo>
                  <a:lnTo>
                    <a:pt x="518147" y="265925"/>
                  </a:lnTo>
                  <a:lnTo>
                    <a:pt x="516801" y="265252"/>
                  </a:lnTo>
                  <a:lnTo>
                    <a:pt x="516801" y="305003"/>
                  </a:lnTo>
                  <a:lnTo>
                    <a:pt x="516585" y="309346"/>
                  </a:lnTo>
                  <a:lnTo>
                    <a:pt x="506933" y="323481"/>
                  </a:lnTo>
                  <a:lnTo>
                    <a:pt x="500341" y="323481"/>
                  </a:lnTo>
                  <a:lnTo>
                    <a:pt x="497840" y="323202"/>
                  </a:lnTo>
                  <a:lnTo>
                    <a:pt x="495185" y="322046"/>
                  </a:lnTo>
                  <a:lnTo>
                    <a:pt x="494220" y="320992"/>
                  </a:lnTo>
                  <a:lnTo>
                    <a:pt x="493598" y="319468"/>
                  </a:lnTo>
                  <a:lnTo>
                    <a:pt x="492810" y="317665"/>
                  </a:lnTo>
                  <a:lnTo>
                    <a:pt x="492226" y="314921"/>
                  </a:lnTo>
                  <a:lnTo>
                    <a:pt x="491464" y="307492"/>
                  </a:lnTo>
                  <a:lnTo>
                    <a:pt x="491350" y="304749"/>
                  </a:lnTo>
                  <a:lnTo>
                    <a:pt x="491350" y="289775"/>
                  </a:lnTo>
                  <a:lnTo>
                    <a:pt x="500875" y="271081"/>
                  </a:lnTo>
                  <a:lnTo>
                    <a:pt x="507225" y="271081"/>
                  </a:lnTo>
                  <a:lnTo>
                    <a:pt x="516801" y="305003"/>
                  </a:lnTo>
                  <a:lnTo>
                    <a:pt x="516801" y="265252"/>
                  </a:lnTo>
                  <a:lnTo>
                    <a:pt x="516191" y="264947"/>
                  </a:lnTo>
                  <a:lnTo>
                    <a:pt x="511048" y="263677"/>
                  </a:lnTo>
                  <a:lnTo>
                    <a:pt x="507847" y="263359"/>
                  </a:lnTo>
                  <a:lnTo>
                    <a:pt x="499668" y="263359"/>
                  </a:lnTo>
                  <a:lnTo>
                    <a:pt x="481799" y="305003"/>
                  </a:lnTo>
                  <a:lnTo>
                    <a:pt x="482257" y="310756"/>
                  </a:lnTo>
                  <a:lnTo>
                    <a:pt x="499668" y="331622"/>
                  </a:lnTo>
                  <a:lnTo>
                    <a:pt x="508355" y="331622"/>
                  </a:lnTo>
                  <a:lnTo>
                    <a:pt x="522706" y="323481"/>
                  </a:lnTo>
                  <a:lnTo>
                    <a:pt x="523875" y="320662"/>
                  </a:lnTo>
                  <a:lnTo>
                    <a:pt x="524852" y="315874"/>
                  </a:lnTo>
                  <a:lnTo>
                    <a:pt x="525830" y="311213"/>
                  </a:lnTo>
                  <a:lnTo>
                    <a:pt x="526351" y="305003"/>
                  </a:lnTo>
                  <a:lnTo>
                    <a:pt x="526351" y="289775"/>
                  </a:lnTo>
                  <a:close/>
                </a:path>
                <a:path w="1064895" h="332104">
                  <a:moveTo>
                    <a:pt x="538480" y="0"/>
                  </a:moveTo>
                  <a:lnTo>
                    <a:pt x="530606" y="0"/>
                  </a:lnTo>
                  <a:lnTo>
                    <a:pt x="530606" y="252603"/>
                  </a:lnTo>
                  <a:lnTo>
                    <a:pt x="538480" y="252603"/>
                  </a:lnTo>
                  <a:lnTo>
                    <a:pt x="538480" y="0"/>
                  </a:lnTo>
                  <a:close/>
                </a:path>
                <a:path w="1064895" h="332104">
                  <a:moveTo>
                    <a:pt x="559765" y="0"/>
                  </a:moveTo>
                  <a:lnTo>
                    <a:pt x="551891" y="0"/>
                  </a:lnTo>
                  <a:lnTo>
                    <a:pt x="551891" y="315683"/>
                  </a:lnTo>
                  <a:lnTo>
                    <a:pt x="559765" y="315683"/>
                  </a:lnTo>
                  <a:lnTo>
                    <a:pt x="559765" y="0"/>
                  </a:lnTo>
                  <a:close/>
                </a:path>
                <a:path w="1064895" h="332104">
                  <a:moveTo>
                    <a:pt x="580275" y="0"/>
                  </a:moveTo>
                  <a:lnTo>
                    <a:pt x="572401" y="0"/>
                  </a:lnTo>
                  <a:lnTo>
                    <a:pt x="572401" y="315683"/>
                  </a:lnTo>
                  <a:lnTo>
                    <a:pt x="580275" y="315683"/>
                  </a:lnTo>
                  <a:lnTo>
                    <a:pt x="580275" y="0"/>
                  </a:lnTo>
                  <a:close/>
                </a:path>
                <a:path w="1064895" h="332104">
                  <a:moveTo>
                    <a:pt x="601573" y="0"/>
                  </a:moveTo>
                  <a:lnTo>
                    <a:pt x="593686" y="0"/>
                  </a:lnTo>
                  <a:lnTo>
                    <a:pt x="593686" y="252603"/>
                  </a:lnTo>
                  <a:lnTo>
                    <a:pt x="601573" y="252603"/>
                  </a:lnTo>
                  <a:lnTo>
                    <a:pt x="601573" y="0"/>
                  </a:lnTo>
                  <a:close/>
                </a:path>
                <a:path w="1064895" h="332104">
                  <a:moveTo>
                    <a:pt x="641616" y="307644"/>
                  </a:moveTo>
                  <a:lnTo>
                    <a:pt x="632955" y="307644"/>
                  </a:lnTo>
                  <a:lnTo>
                    <a:pt x="632955" y="293687"/>
                  </a:lnTo>
                  <a:lnTo>
                    <a:pt x="624078" y="293687"/>
                  </a:lnTo>
                  <a:lnTo>
                    <a:pt x="624078" y="307644"/>
                  </a:lnTo>
                  <a:lnTo>
                    <a:pt x="607301" y="307644"/>
                  </a:lnTo>
                  <a:lnTo>
                    <a:pt x="627900" y="263906"/>
                  </a:lnTo>
                  <a:lnTo>
                    <a:pt x="618388" y="263906"/>
                  </a:lnTo>
                  <a:lnTo>
                    <a:pt x="598614" y="305968"/>
                  </a:lnTo>
                  <a:lnTo>
                    <a:pt x="598614" y="315772"/>
                  </a:lnTo>
                  <a:lnTo>
                    <a:pt x="624078" y="315772"/>
                  </a:lnTo>
                  <a:lnTo>
                    <a:pt x="624078" y="330669"/>
                  </a:lnTo>
                  <a:lnTo>
                    <a:pt x="632955" y="330669"/>
                  </a:lnTo>
                  <a:lnTo>
                    <a:pt x="632955" y="315772"/>
                  </a:lnTo>
                  <a:lnTo>
                    <a:pt x="641616" y="315772"/>
                  </a:lnTo>
                  <a:lnTo>
                    <a:pt x="641616" y="307644"/>
                  </a:lnTo>
                  <a:close/>
                </a:path>
                <a:path w="1064895" h="332104">
                  <a:moveTo>
                    <a:pt x="643356" y="0"/>
                  </a:moveTo>
                  <a:lnTo>
                    <a:pt x="614959" y="0"/>
                  </a:lnTo>
                  <a:lnTo>
                    <a:pt x="614959" y="252603"/>
                  </a:lnTo>
                  <a:lnTo>
                    <a:pt x="643356" y="252603"/>
                  </a:lnTo>
                  <a:lnTo>
                    <a:pt x="643356" y="0"/>
                  </a:lnTo>
                  <a:close/>
                </a:path>
                <a:path w="1064895" h="332104">
                  <a:moveTo>
                    <a:pt x="685939" y="0"/>
                  </a:moveTo>
                  <a:lnTo>
                    <a:pt x="667016" y="0"/>
                  </a:lnTo>
                  <a:lnTo>
                    <a:pt x="667016" y="252603"/>
                  </a:lnTo>
                  <a:lnTo>
                    <a:pt x="685939" y="252603"/>
                  </a:lnTo>
                  <a:lnTo>
                    <a:pt x="685939" y="0"/>
                  </a:lnTo>
                  <a:close/>
                </a:path>
                <a:path w="1064895" h="332104">
                  <a:moveTo>
                    <a:pt x="713473" y="275971"/>
                  </a:moveTo>
                  <a:lnTo>
                    <a:pt x="711555" y="271538"/>
                  </a:lnTo>
                  <a:lnTo>
                    <a:pt x="703897" y="265010"/>
                  </a:lnTo>
                  <a:lnTo>
                    <a:pt x="698639" y="263372"/>
                  </a:lnTo>
                  <a:lnTo>
                    <a:pt x="688644" y="263372"/>
                  </a:lnTo>
                  <a:lnTo>
                    <a:pt x="685507" y="263753"/>
                  </a:lnTo>
                  <a:lnTo>
                    <a:pt x="679704" y="265341"/>
                  </a:lnTo>
                  <a:lnTo>
                    <a:pt x="676948" y="266534"/>
                  </a:lnTo>
                  <a:lnTo>
                    <a:pt x="674382" y="268135"/>
                  </a:lnTo>
                  <a:lnTo>
                    <a:pt x="674382" y="278472"/>
                  </a:lnTo>
                  <a:lnTo>
                    <a:pt x="678268" y="275894"/>
                  </a:lnTo>
                  <a:lnTo>
                    <a:pt x="681672" y="273989"/>
                  </a:lnTo>
                  <a:lnTo>
                    <a:pt x="687489" y="271576"/>
                  </a:lnTo>
                  <a:lnTo>
                    <a:pt x="690105" y="270979"/>
                  </a:lnTo>
                  <a:lnTo>
                    <a:pt x="695693" y="270979"/>
                  </a:lnTo>
                  <a:lnTo>
                    <a:pt x="698373" y="271894"/>
                  </a:lnTo>
                  <a:lnTo>
                    <a:pt x="702589" y="275539"/>
                  </a:lnTo>
                  <a:lnTo>
                    <a:pt x="703643" y="277787"/>
                  </a:lnTo>
                  <a:lnTo>
                    <a:pt x="703643" y="282879"/>
                  </a:lnTo>
                  <a:lnTo>
                    <a:pt x="702957" y="285064"/>
                  </a:lnTo>
                  <a:lnTo>
                    <a:pt x="700239" y="288950"/>
                  </a:lnTo>
                  <a:lnTo>
                    <a:pt x="697763" y="291134"/>
                  </a:lnTo>
                  <a:lnTo>
                    <a:pt x="686600" y="298640"/>
                  </a:lnTo>
                  <a:lnTo>
                    <a:pt x="681659" y="302006"/>
                  </a:lnTo>
                  <a:lnTo>
                    <a:pt x="678141" y="305739"/>
                  </a:lnTo>
                  <a:lnTo>
                    <a:pt x="674077" y="313867"/>
                  </a:lnTo>
                  <a:lnTo>
                    <a:pt x="673061" y="319341"/>
                  </a:lnTo>
                  <a:lnTo>
                    <a:pt x="673061" y="326224"/>
                  </a:lnTo>
                  <a:lnTo>
                    <a:pt x="673227" y="330136"/>
                  </a:lnTo>
                  <a:lnTo>
                    <a:pt x="712419" y="330136"/>
                  </a:lnTo>
                  <a:lnTo>
                    <a:pt x="712419" y="322110"/>
                  </a:lnTo>
                  <a:lnTo>
                    <a:pt x="683145" y="322110"/>
                  </a:lnTo>
                  <a:lnTo>
                    <a:pt x="683145" y="317144"/>
                  </a:lnTo>
                  <a:lnTo>
                    <a:pt x="683945" y="314426"/>
                  </a:lnTo>
                  <a:lnTo>
                    <a:pt x="687146" y="309727"/>
                  </a:lnTo>
                  <a:lnTo>
                    <a:pt x="690118" y="307124"/>
                  </a:lnTo>
                  <a:lnTo>
                    <a:pt x="705154" y="297243"/>
                  </a:lnTo>
                  <a:lnTo>
                    <a:pt x="708456" y="294297"/>
                  </a:lnTo>
                  <a:lnTo>
                    <a:pt x="712470" y="288442"/>
                  </a:lnTo>
                  <a:lnTo>
                    <a:pt x="713473" y="285178"/>
                  </a:lnTo>
                  <a:lnTo>
                    <a:pt x="713473" y="275971"/>
                  </a:lnTo>
                  <a:close/>
                </a:path>
                <a:path w="1064895" h="332104">
                  <a:moveTo>
                    <a:pt x="717473" y="0"/>
                  </a:moveTo>
                  <a:lnTo>
                    <a:pt x="698550" y="0"/>
                  </a:lnTo>
                  <a:lnTo>
                    <a:pt x="698550" y="252603"/>
                  </a:lnTo>
                  <a:lnTo>
                    <a:pt x="717473" y="252603"/>
                  </a:lnTo>
                  <a:lnTo>
                    <a:pt x="717473" y="0"/>
                  </a:lnTo>
                  <a:close/>
                </a:path>
                <a:path w="1064895" h="332104">
                  <a:moveTo>
                    <a:pt x="749020" y="0"/>
                  </a:moveTo>
                  <a:lnTo>
                    <a:pt x="741133" y="0"/>
                  </a:lnTo>
                  <a:lnTo>
                    <a:pt x="741133" y="252603"/>
                  </a:lnTo>
                  <a:lnTo>
                    <a:pt x="749020" y="252603"/>
                  </a:lnTo>
                  <a:lnTo>
                    <a:pt x="749020" y="0"/>
                  </a:lnTo>
                  <a:close/>
                </a:path>
                <a:path w="1064895" h="332104">
                  <a:moveTo>
                    <a:pt x="769518" y="0"/>
                  </a:moveTo>
                  <a:lnTo>
                    <a:pt x="761631" y="0"/>
                  </a:lnTo>
                  <a:lnTo>
                    <a:pt x="761631" y="252603"/>
                  </a:lnTo>
                  <a:lnTo>
                    <a:pt x="769518" y="252603"/>
                  </a:lnTo>
                  <a:lnTo>
                    <a:pt x="769518" y="0"/>
                  </a:lnTo>
                  <a:close/>
                </a:path>
                <a:path w="1064895" h="332104">
                  <a:moveTo>
                    <a:pt x="789698" y="303187"/>
                  </a:moveTo>
                  <a:lnTo>
                    <a:pt x="787742" y="298196"/>
                  </a:lnTo>
                  <a:lnTo>
                    <a:pt x="785837" y="296240"/>
                  </a:lnTo>
                  <a:lnTo>
                    <a:pt x="780186" y="290449"/>
                  </a:lnTo>
                  <a:lnTo>
                    <a:pt x="780186" y="305308"/>
                  </a:lnTo>
                  <a:lnTo>
                    <a:pt x="780148" y="313753"/>
                  </a:lnTo>
                  <a:lnTo>
                    <a:pt x="779081" y="317030"/>
                  </a:lnTo>
                  <a:lnTo>
                    <a:pt x="774649" y="321945"/>
                  </a:lnTo>
                  <a:lnTo>
                    <a:pt x="771563" y="323176"/>
                  </a:lnTo>
                  <a:lnTo>
                    <a:pt x="763638" y="323176"/>
                  </a:lnTo>
                  <a:lnTo>
                    <a:pt x="760476" y="321945"/>
                  </a:lnTo>
                  <a:lnTo>
                    <a:pt x="755789" y="317030"/>
                  </a:lnTo>
                  <a:lnTo>
                    <a:pt x="754621" y="313753"/>
                  </a:lnTo>
                  <a:lnTo>
                    <a:pt x="754710" y="305308"/>
                  </a:lnTo>
                  <a:lnTo>
                    <a:pt x="755789" y="302323"/>
                  </a:lnTo>
                  <a:lnTo>
                    <a:pt x="760399" y="297446"/>
                  </a:lnTo>
                  <a:lnTo>
                    <a:pt x="763498" y="296240"/>
                  </a:lnTo>
                  <a:lnTo>
                    <a:pt x="771372" y="296240"/>
                  </a:lnTo>
                  <a:lnTo>
                    <a:pt x="774509" y="297421"/>
                  </a:lnTo>
                  <a:lnTo>
                    <a:pt x="779043" y="302107"/>
                  </a:lnTo>
                  <a:lnTo>
                    <a:pt x="780186" y="305308"/>
                  </a:lnTo>
                  <a:lnTo>
                    <a:pt x="780186" y="290449"/>
                  </a:lnTo>
                  <a:lnTo>
                    <a:pt x="779945" y="290195"/>
                  </a:lnTo>
                  <a:lnTo>
                    <a:pt x="778891" y="289763"/>
                  </a:lnTo>
                  <a:lnTo>
                    <a:pt x="775055" y="288201"/>
                  </a:lnTo>
                  <a:lnTo>
                    <a:pt x="767765" y="288201"/>
                  </a:lnTo>
                  <a:lnTo>
                    <a:pt x="766368" y="288328"/>
                  </a:lnTo>
                  <a:lnTo>
                    <a:pt x="763625" y="288861"/>
                  </a:lnTo>
                  <a:lnTo>
                    <a:pt x="762279" y="289255"/>
                  </a:lnTo>
                  <a:lnTo>
                    <a:pt x="760984" y="289763"/>
                  </a:lnTo>
                  <a:lnTo>
                    <a:pt x="764730" y="284416"/>
                  </a:lnTo>
                  <a:lnTo>
                    <a:pt x="768451" y="279679"/>
                  </a:lnTo>
                  <a:lnTo>
                    <a:pt x="775804" y="271348"/>
                  </a:lnTo>
                  <a:lnTo>
                    <a:pt x="779703" y="267474"/>
                  </a:lnTo>
                  <a:lnTo>
                    <a:pt x="783780" y="263906"/>
                  </a:lnTo>
                  <a:lnTo>
                    <a:pt x="771728" y="263906"/>
                  </a:lnTo>
                  <a:lnTo>
                    <a:pt x="747268" y="294741"/>
                  </a:lnTo>
                  <a:lnTo>
                    <a:pt x="745121" y="301663"/>
                  </a:lnTo>
                  <a:lnTo>
                    <a:pt x="745121" y="315302"/>
                  </a:lnTo>
                  <a:lnTo>
                    <a:pt x="747153" y="320929"/>
                  </a:lnTo>
                  <a:lnTo>
                    <a:pt x="755345" y="329323"/>
                  </a:lnTo>
                  <a:lnTo>
                    <a:pt x="760806" y="331419"/>
                  </a:lnTo>
                  <a:lnTo>
                    <a:pt x="774166" y="331419"/>
                  </a:lnTo>
                  <a:lnTo>
                    <a:pt x="779475" y="329361"/>
                  </a:lnTo>
                  <a:lnTo>
                    <a:pt x="785634" y="323176"/>
                  </a:lnTo>
                  <a:lnTo>
                    <a:pt x="787654" y="321132"/>
                  </a:lnTo>
                  <a:lnTo>
                    <a:pt x="789698" y="315798"/>
                  </a:lnTo>
                  <a:lnTo>
                    <a:pt x="789698" y="303187"/>
                  </a:lnTo>
                  <a:close/>
                </a:path>
                <a:path w="1064895" h="332104">
                  <a:moveTo>
                    <a:pt x="832586" y="0"/>
                  </a:moveTo>
                  <a:lnTo>
                    <a:pt x="814451" y="0"/>
                  </a:lnTo>
                  <a:lnTo>
                    <a:pt x="814451" y="252603"/>
                  </a:lnTo>
                  <a:lnTo>
                    <a:pt x="832586" y="252603"/>
                  </a:lnTo>
                  <a:lnTo>
                    <a:pt x="832586" y="0"/>
                  </a:lnTo>
                  <a:close/>
                </a:path>
                <a:path w="1064895" h="332104">
                  <a:moveTo>
                    <a:pt x="860920" y="275971"/>
                  </a:moveTo>
                  <a:lnTo>
                    <a:pt x="859002" y="271538"/>
                  </a:lnTo>
                  <a:lnTo>
                    <a:pt x="851344" y="265010"/>
                  </a:lnTo>
                  <a:lnTo>
                    <a:pt x="846086" y="263372"/>
                  </a:lnTo>
                  <a:lnTo>
                    <a:pt x="836091" y="263372"/>
                  </a:lnTo>
                  <a:lnTo>
                    <a:pt x="832954" y="263753"/>
                  </a:lnTo>
                  <a:lnTo>
                    <a:pt x="827138" y="265341"/>
                  </a:lnTo>
                  <a:lnTo>
                    <a:pt x="824395" y="266534"/>
                  </a:lnTo>
                  <a:lnTo>
                    <a:pt x="821829" y="268135"/>
                  </a:lnTo>
                  <a:lnTo>
                    <a:pt x="821829" y="278472"/>
                  </a:lnTo>
                  <a:lnTo>
                    <a:pt x="825715" y="275894"/>
                  </a:lnTo>
                  <a:lnTo>
                    <a:pt x="829106" y="273989"/>
                  </a:lnTo>
                  <a:lnTo>
                    <a:pt x="834923" y="271576"/>
                  </a:lnTo>
                  <a:lnTo>
                    <a:pt x="837552" y="270979"/>
                  </a:lnTo>
                  <a:lnTo>
                    <a:pt x="843127" y="270979"/>
                  </a:lnTo>
                  <a:lnTo>
                    <a:pt x="845807" y="271894"/>
                  </a:lnTo>
                  <a:lnTo>
                    <a:pt x="850036" y="275539"/>
                  </a:lnTo>
                  <a:lnTo>
                    <a:pt x="851090" y="277787"/>
                  </a:lnTo>
                  <a:lnTo>
                    <a:pt x="851090" y="282879"/>
                  </a:lnTo>
                  <a:lnTo>
                    <a:pt x="850404" y="285064"/>
                  </a:lnTo>
                  <a:lnTo>
                    <a:pt x="847686" y="288950"/>
                  </a:lnTo>
                  <a:lnTo>
                    <a:pt x="845210" y="291134"/>
                  </a:lnTo>
                  <a:lnTo>
                    <a:pt x="834047" y="298640"/>
                  </a:lnTo>
                  <a:lnTo>
                    <a:pt x="829106" y="302006"/>
                  </a:lnTo>
                  <a:lnTo>
                    <a:pt x="825588" y="305739"/>
                  </a:lnTo>
                  <a:lnTo>
                    <a:pt x="821524" y="313867"/>
                  </a:lnTo>
                  <a:lnTo>
                    <a:pt x="820508" y="319341"/>
                  </a:lnTo>
                  <a:lnTo>
                    <a:pt x="820508" y="326224"/>
                  </a:lnTo>
                  <a:lnTo>
                    <a:pt x="820661" y="330136"/>
                  </a:lnTo>
                  <a:lnTo>
                    <a:pt x="859866" y="330136"/>
                  </a:lnTo>
                  <a:lnTo>
                    <a:pt x="859866" y="322110"/>
                  </a:lnTo>
                  <a:lnTo>
                    <a:pt x="830592" y="322110"/>
                  </a:lnTo>
                  <a:lnTo>
                    <a:pt x="830592" y="317144"/>
                  </a:lnTo>
                  <a:lnTo>
                    <a:pt x="831392" y="314426"/>
                  </a:lnTo>
                  <a:lnTo>
                    <a:pt x="834593" y="309727"/>
                  </a:lnTo>
                  <a:lnTo>
                    <a:pt x="837565" y="307124"/>
                  </a:lnTo>
                  <a:lnTo>
                    <a:pt x="852601" y="297243"/>
                  </a:lnTo>
                  <a:lnTo>
                    <a:pt x="855903" y="294297"/>
                  </a:lnTo>
                  <a:lnTo>
                    <a:pt x="859917" y="288442"/>
                  </a:lnTo>
                  <a:lnTo>
                    <a:pt x="860920" y="285178"/>
                  </a:lnTo>
                  <a:lnTo>
                    <a:pt x="860920" y="275971"/>
                  </a:lnTo>
                  <a:close/>
                </a:path>
                <a:path w="1064895" h="332104">
                  <a:moveTo>
                    <a:pt x="864120" y="0"/>
                  </a:moveTo>
                  <a:lnTo>
                    <a:pt x="845997" y="0"/>
                  </a:lnTo>
                  <a:lnTo>
                    <a:pt x="845997" y="252603"/>
                  </a:lnTo>
                  <a:lnTo>
                    <a:pt x="864120" y="252603"/>
                  </a:lnTo>
                  <a:lnTo>
                    <a:pt x="864120" y="0"/>
                  </a:lnTo>
                  <a:close/>
                </a:path>
                <a:path w="1064895" h="332104">
                  <a:moveTo>
                    <a:pt x="895680" y="0"/>
                  </a:moveTo>
                  <a:lnTo>
                    <a:pt x="887793" y="0"/>
                  </a:lnTo>
                  <a:lnTo>
                    <a:pt x="887793" y="252603"/>
                  </a:lnTo>
                  <a:lnTo>
                    <a:pt x="895680" y="252603"/>
                  </a:lnTo>
                  <a:lnTo>
                    <a:pt x="895680" y="0"/>
                  </a:lnTo>
                  <a:close/>
                </a:path>
                <a:path w="1064895" h="332104">
                  <a:moveTo>
                    <a:pt x="927214" y="0"/>
                  </a:moveTo>
                  <a:lnTo>
                    <a:pt x="919327" y="0"/>
                  </a:lnTo>
                  <a:lnTo>
                    <a:pt x="919327" y="252603"/>
                  </a:lnTo>
                  <a:lnTo>
                    <a:pt x="927214" y="252603"/>
                  </a:lnTo>
                  <a:lnTo>
                    <a:pt x="927214" y="0"/>
                  </a:lnTo>
                  <a:close/>
                </a:path>
                <a:path w="1064895" h="332104">
                  <a:moveTo>
                    <a:pt x="936345" y="319316"/>
                  </a:moveTo>
                  <a:lnTo>
                    <a:pt x="926846" y="296049"/>
                  </a:lnTo>
                  <a:lnTo>
                    <a:pt x="926846" y="315988"/>
                  </a:lnTo>
                  <a:lnTo>
                    <a:pt x="925715" y="318630"/>
                  </a:lnTo>
                  <a:lnTo>
                    <a:pt x="921207" y="322529"/>
                  </a:lnTo>
                  <a:lnTo>
                    <a:pt x="918057" y="323481"/>
                  </a:lnTo>
                  <a:lnTo>
                    <a:pt x="910043" y="323481"/>
                  </a:lnTo>
                  <a:lnTo>
                    <a:pt x="906919" y="322529"/>
                  </a:lnTo>
                  <a:lnTo>
                    <a:pt x="902398" y="318630"/>
                  </a:lnTo>
                  <a:lnTo>
                    <a:pt x="901280" y="315988"/>
                  </a:lnTo>
                  <a:lnTo>
                    <a:pt x="901280" y="309664"/>
                  </a:lnTo>
                  <a:lnTo>
                    <a:pt x="902246" y="307111"/>
                  </a:lnTo>
                  <a:lnTo>
                    <a:pt x="904201" y="304952"/>
                  </a:lnTo>
                  <a:lnTo>
                    <a:pt x="906132" y="302780"/>
                  </a:lnTo>
                  <a:lnTo>
                    <a:pt x="909408" y="300609"/>
                  </a:lnTo>
                  <a:lnTo>
                    <a:pt x="914044" y="298450"/>
                  </a:lnTo>
                  <a:lnTo>
                    <a:pt x="918692" y="300609"/>
                  </a:lnTo>
                  <a:lnTo>
                    <a:pt x="921981" y="302780"/>
                  </a:lnTo>
                  <a:lnTo>
                    <a:pt x="925880" y="307149"/>
                  </a:lnTo>
                  <a:lnTo>
                    <a:pt x="926833" y="309664"/>
                  </a:lnTo>
                  <a:lnTo>
                    <a:pt x="926846" y="315988"/>
                  </a:lnTo>
                  <a:lnTo>
                    <a:pt x="926846" y="296049"/>
                  </a:lnTo>
                  <a:lnTo>
                    <a:pt x="922489" y="293687"/>
                  </a:lnTo>
                  <a:lnTo>
                    <a:pt x="926109" y="291426"/>
                  </a:lnTo>
                  <a:lnTo>
                    <a:pt x="928649" y="289153"/>
                  </a:lnTo>
                  <a:lnTo>
                    <a:pt x="928801" y="289013"/>
                  </a:lnTo>
                  <a:lnTo>
                    <a:pt x="930668" y="286245"/>
                  </a:lnTo>
                  <a:lnTo>
                    <a:pt x="932307" y="283845"/>
                  </a:lnTo>
                  <a:lnTo>
                    <a:pt x="933119" y="281228"/>
                  </a:lnTo>
                  <a:lnTo>
                    <a:pt x="933183" y="273596"/>
                  </a:lnTo>
                  <a:lnTo>
                    <a:pt x="932103" y="271399"/>
                  </a:lnTo>
                  <a:lnTo>
                    <a:pt x="931456" y="270103"/>
                  </a:lnTo>
                  <a:lnTo>
                    <a:pt x="924534" y="264795"/>
                  </a:lnTo>
                  <a:lnTo>
                    <a:pt x="924077" y="264668"/>
                  </a:lnTo>
                  <a:lnTo>
                    <a:pt x="924077" y="276479"/>
                  </a:lnTo>
                  <a:lnTo>
                    <a:pt x="924013" y="281025"/>
                  </a:lnTo>
                  <a:lnTo>
                    <a:pt x="923239" y="282702"/>
                  </a:lnTo>
                  <a:lnTo>
                    <a:pt x="919746" y="286245"/>
                  </a:lnTo>
                  <a:lnTo>
                    <a:pt x="917206" y="287845"/>
                  </a:lnTo>
                  <a:lnTo>
                    <a:pt x="914044" y="289153"/>
                  </a:lnTo>
                  <a:lnTo>
                    <a:pt x="910767" y="287820"/>
                  </a:lnTo>
                  <a:lnTo>
                    <a:pt x="908316" y="286296"/>
                  </a:lnTo>
                  <a:lnTo>
                    <a:pt x="904887" y="282765"/>
                  </a:lnTo>
                  <a:lnTo>
                    <a:pt x="904125" y="281025"/>
                  </a:lnTo>
                  <a:lnTo>
                    <a:pt x="904024" y="276479"/>
                  </a:lnTo>
                  <a:lnTo>
                    <a:pt x="904925" y="274713"/>
                  </a:lnTo>
                  <a:lnTo>
                    <a:pt x="908532" y="272072"/>
                  </a:lnTo>
                  <a:lnTo>
                    <a:pt x="910983" y="271399"/>
                  </a:lnTo>
                  <a:lnTo>
                    <a:pt x="917232" y="271399"/>
                  </a:lnTo>
                  <a:lnTo>
                    <a:pt x="919708" y="272072"/>
                  </a:lnTo>
                  <a:lnTo>
                    <a:pt x="923213" y="274713"/>
                  </a:lnTo>
                  <a:lnTo>
                    <a:pt x="924077" y="276479"/>
                  </a:lnTo>
                  <a:lnTo>
                    <a:pt x="924077" y="264668"/>
                  </a:lnTo>
                  <a:lnTo>
                    <a:pt x="919886" y="263474"/>
                  </a:lnTo>
                  <a:lnTo>
                    <a:pt x="908177" y="263474"/>
                  </a:lnTo>
                  <a:lnTo>
                    <a:pt x="903541" y="264833"/>
                  </a:lnTo>
                  <a:lnTo>
                    <a:pt x="896658" y="270217"/>
                  </a:lnTo>
                  <a:lnTo>
                    <a:pt x="895070" y="273596"/>
                  </a:lnTo>
                  <a:lnTo>
                    <a:pt x="894943" y="281228"/>
                  </a:lnTo>
                  <a:lnTo>
                    <a:pt x="895819" y="283933"/>
                  </a:lnTo>
                  <a:lnTo>
                    <a:pt x="899375" y="289026"/>
                  </a:lnTo>
                  <a:lnTo>
                    <a:pt x="902055" y="291426"/>
                  </a:lnTo>
                  <a:lnTo>
                    <a:pt x="905624" y="293687"/>
                  </a:lnTo>
                  <a:lnTo>
                    <a:pt x="900658" y="296405"/>
                  </a:lnTo>
                  <a:lnTo>
                    <a:pt x="897166" y="299224"/>
                  </a:lnTo>
                  <a:lnTo>
                    <a:pt x="892835" y="305244"/>
                  </a:lnTo>
                  <a:lnTo>
                    <a:pt x="891768" y="308813"/>
                  </a:lnTo>
                  <a:lnTo>
                    <a:pt x="891768" y="318858"/>
                  </a:lnTo>
                  <a:lnTo>
                    <a:pt x="893699" y="323456"/>
                  </a:lnTo>
                  <a:lnTo>
                    <a:pt x="901471" y="329984"/>
                  </a:lnTo>
                  <a:lnTo>
                    <a:pt x="906970" y="331622"/>
                  </a:lnTo>
                  <a:lnTo>
                    <a:pt x="921143" y="331622"/>
                  </a:lnTo>
                  <a:lnTo>
                    <a:pt x="926655" y="330060"/>
                  </a:lnTo>
                  <a:lnTo>
                    <a:pt x="934415" y="323748"/>
                  </a:lnTo>
                  <a:lnTo>
                    <a:pt x="934529" y="323481"/>
                  </a:lnTo>
                  <a:lnTo>
                    <a:pt x="936345" y="319316"/>
                  </a:lnTo>
                  <a:close/>
                </a:path>
                <a:path w="1064895" h="332104">
                  <a:moveTo>
                    <a:pt x="990295" y="0"/>
                  </a:moveTo>
                  <a:lnTo>
                    <a:pt x="961898" y="0"/>
                  </a:lnTo>
                  <a:lnTo>
                    <a:pt x="961898" y="252603"/>
                  </a:lnTo>
                  <a:lnTo>
                    <a:pt x="990295" y="252603"/>
                  </a:lnTo>
                  <a:lnTo>
                    <a:pt x="990295" y="0"/>
                  </a:lnTo>
                  <a:close/>
                </a:path>
                <a:path w="1064895" h="332104">
                  <a:moveTo>
                    <a:pt x="1010462" y="289775"/>
                  </a:moveTo>
                  <a:lnTo>
                    <a:pt x="1009891" y="283273"/>
                  </a:lnTo>
                  <a:lnTo>
                    <a:pt x="1007554" y="272948"/>
                  </a:lnTo>
                  <a:lnTo>
                    <a:pt x="1006665" y="271081"/>
                  </a:lnTo>
                  <a:lnTo>
                    <a:pt x="1005840" y="269316"/>
                  </a:lnTo>
                  <a:lnTo>
                    <a:pt x="1003566" y="267182"/>
                  </a:lnTo>
                  <a:lnTo>
                    <a:pt x="1002271" y="265925"/>
                  </a:lnTo>
                  <a:lnTo>
                    <a:pt x="1000912" y="265252"/>
                  </a:lnTo>
                  <a:lnTo>
                    <a:pt x="1000912" y="305003"/>
                  </a:lnTo>
                  <a:lnTo>
                    <a:pt x="1000696" y="309346"/>
                  </a:lnTo>
                  <a:lnTo>
                    <a:pt x="991057" y="323481"/>
                  </a:lnTo>
                  <a:lnTo>
                    <a:pt x="984465" y="323481"/>
                  </a:lnTo>
                  <a:lnTo>
                    <a:pt x="981964" y="323202"/>
                  </a:lnTo>
                  <a:lnTo>
                    <a:pt x="979297" y="322046"/>
                  </a:lnTo>
                  <a:lnTo>
                    <a:pt x="978344" y="320992"/>
                  </a:lnTo>
                  <a:lnTo>
                    <a:pt x="977722" y="319468"/>
                  </a:lnTo>
                  <a:lnTo>
                    <a:pt x="976922" y="317665"/>
                  </a:lnTo>
                  <a:lnTo>
                    <a:pt x="976337" y="314921"/>
                  </a:lnTo>
                  <a:lnTo>
                    <a:pt x="975588" y="307492"/>
                  </a:lnTo>
                  <a:lnTo>
                    <a:pt x="975474" y="304749"/>
                  </a:lnTo>
                  <a:lnTo>
                    <a:pt x="975474" y="289775"/>
                  </a:lnTo>
                  <a:lnTo>
                    <a:pt x="984986" y="271081"/>
                  </a:lnTo>
                  <a:lnTo>
                    <a:pt x="991349" y="271081"/>
                  </a:lnTo>
                  <a:lnTo>
                    <a:pt x="1000912" y="305003"/>
                  </a:lnTo>
                  <a:lnTo>
                    <a:pt x="1000912" y="265252"/>
                  </a:lnTo>
                  <a:lnTo>
                    <a:pt x="1000315" y="264947"/>
                  </a:lnTo>
                  <a:lnTo>
                    <a:pt x="995172" y="263677"/>
                  </a:lnTo>
                  <a:lnTo>
                    <a:pt x="991958" y="263359"/>
                  </a:lnTo>
                  <a:lnTo>
                    <a:pt x="983792" y="263359"/>
                  </a:lnTo>
                  <a:lnTo>
                    <a:pt x="965911" y="305003"/>
                  </a:lnTo>
                  <a:lnTo>
                    <a:pt x="966381" y="310756"/>
                  </a:lnTo>
                  <a:lnTo>
                    <a:pt x="983792" y="331622"/>
                  </a:lnTo>
                  <a:lnTo>
                    <a:pt x="992479" y="331622"/>
                  </a:lnTo>
                  <a:lnTo>
                    <a:pt x="1006830" y="323481"/>
                  </a:lnTo>
                  <a:lnTo>
                    <a:pt x="1007986" y="320662"/>
                  </a:lnTo>
                  <a:lnTo>
                    <a:pt x="1009980" y="311111"/>
                  </a:lnTo>
                  <a:lnTo>
                    <a:pt x="1010462" y="305003"/>
                  </a:lnTo>
                  <a:lnTo>
                    <a:pt x="1010462" y="289775"/>
                  </a:lnTo>
                  <a:close/>
                </a:path>
                <a:path w="1064895" h="332104">
                  <a:moveTo>
                    <a:pt x="1021829" y="0"/>
                  </a:moveTo>
                  <a:lnTo>
                    <a:pt x="1013942" y="0"/>
                  </a:lnTo>
                  <a:lnTo>
                    <a:pt x="1013942" y="252603"/>
                  </a:lnTo>
                  <a:lnTo>
                    <a:pt x="1021829" y="252603"/>
                  </a:lnTo>
                  <a:lnTo>
                    <a:pt x="1021829" y="0"/>
                  </a:lnTo>
                  <a:close/>
                </a:path>
                <a:path w="1064895" h="332104">
                  <a:moveTo>
                    <a:pt x="1043114" y="0"/>
                  </a:moveTo>
                  <a:lnTo>
                    <a:pt x="1035240" y="0"/>
                  </a:lnTo>
                  <a:lnTo>
                    <a:pt x="1035240" y="315683"/>
                  </a:lnTo>
                  <a:lnTo>
                    <a:pt x="1043114" y="315683"/>
                  </a:lnTo>
                  <a:lnTo>
                    <a:pt x="1043114" y="0"/>
                  </a:lnTo>
                  <a:close/>
                </a:path>
                <a:path w="1064895" h="332104">
                  <a:moveTo>
                    <a:pt x="1064399" y="0"/>
                  </a:moveTo>
                  <a:lnTo>
                    <a:pt x="1056513" y="0"/>
                  </a:lnTo>
                  <a:lnTo>
                    <a:pt x="1056513" y="315683"/>
                  </a:lnTo>
                  <a:lnTo>
                    <a:pt x="1064399" y="315683"/>
                  </a:lnTo>
                  <a:lnTo>
                    <a:pt x="106439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/>
          <p:nvPr/>
        </p:nvSpPr>
        <p:spPr>
          <a:xfrm>
            <a:off x="0" y="0"/>
            <a:ext cx="6994525" cy="572770"/>
          </a:xfrm>
          <a:custGeom>
            <a:avLst/>
            <a:gdLst/>
            <a:ahLst/>
            <a:cxnLst/>
            <a:rect l="l" t="t" r="r" b="b"/>
            <a:pathLst>
              <a:path w="6994525" h="572770">
                <a:moveTo>
                  <a:pt x="0" y="572554"/>
                </a:moveTo>
                <a:lnTo>
                  <a:pt x="6994512" y="572554"/>
                </a:lnTo>
                <a:lnTo>
                  <a:pt x="6994512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FDBA4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7" name="object 27"/>
          <p:cNvGrpSpPr/>
          <p:nvPr/>
        </p:nvGrpSpPr>
        <p:grpSpPr>
          <a:xfrm>
            <a:off x="4127284" y="7217905"/>
            <a:ext cx="1171575" cy="1030605"/>
            <a:chOff x="4127284" y="7217905"/>
            <a:chExt cx="1171575" cy="1030605"/>
          </a:xfrm>
        </p:grpSpPr>
        <p:pic>
          <p:nvPicPr>
            <p:cNvPr id="28" name="object 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671199" y="7217905"/>
              <a:ext cx="627278" cy="1017498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27284" y="7487627"/>
              <a:ext cx="520534" cy="760755"/>
            </a:xfrm>
            <a:prstGeom prst="rect">
              <a:avLst/>
            </a:prstGeom>
          </p:spPr>
        </p:pic>
      </p:grpSp>
      <p:grpSp>
        <p:nvGrpSpPr>
          <p:cNvPr id="30" name="object 30"/>
          <p:cNvGrpSpPr/>
          <p:nvPr/>
        </p:nvGrpSpPr>
        <p:grpSpPr>
          <a:xfrm>
            <a:off x="486359" y="7212647"/>
            <a:ext cx="1170940" cy="1021715"/>
            <a:chOff x="486359" y="7212647"/>
            <a:chExt cx="1170940" cy="1021715"/>
          </a:xfrm>
        </p:grpSpPr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29449" y="7212647"/>
              <a:ext cx="627278" cy="1017473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86359" y="7474597"/>
              <a:ext cx="519658" cy="759523"/>
            </a:xfrm>
            <a:prstGeom prst="rect">
              <a:avLst/>
            </a:prstGeom>
          </p:spPr>
        </p:pic>
      </p:grpSp>
      <p:grpSp>
        <p:nvGrpSpPr>
          <p:cNvPr id="33" name="object 33"/>
          <p:cNvGrpSpPr/>
          <p:nvPr/>
        </p:nvGrpSpPr>
        <p:grpSpPr>
          <a:xfrm>
            <a:off x="2300897" y="7217905"/>
            <a:ext cx="1170940" cy="1017905"/>
            <a:chOff x="2300897" y="7217905"/>
            <a:chExt cx="1170940" cy="1017905"/>
          </a:xfrm>
        </p:grpSpPr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43974" y="7217905"/>
              <a:ext cx="627278" cy="1017498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00897" y="7487627"/>
              <a:ext cx="510755" cy="746480"/>
            </a:xfrm>
            <a:prstGeom prst="rect">
              <a:avLst/>
            </a:prstGeom>
          </p:spPr>
        </p:pic>
      </p:grpSp>
      <p:grpSp>
        <p:nvGrpSpPr>
          <p:cNvPr id="36" name="object 36"/>
          <p:cNvGrpSpPr/>
          <p:nvPr/>
        </p:nvGrpSpPr>
        <p:grpSpPr>
          <a:xfrm>
            <a:off x="5912167" y="7212647"/>
            <a:ext cx="1158240" cy="1036319"/>
            <a:chOff x="5912167" y="7212647"/>
            <a:chExt cx="1158240" cy="1036319"/>
          </a:xfrm>
        </p:grpSpPr>
        <p:pic>
          <p:nvPicPr>
            <p:cNvPr id="37" name="object 3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442900" y="7212647"/>
              <a:ext cx="627278" cy="101747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912167" y="7474597"/>
              <a:ext cx="529412" cy="773798"/>
            </a:xfrm>
            <a:prstGeom prst="rect">
              <a:avLst/>
            </a:prstGeom>
          </p:spPr>
        </p:pic>
      </p:grpSp>
      <p:sp>
        <p:nvSpPr>
          <p:cNvPr id="39" name="object 39"/>
          <p:cNvSpPr txBox="1"/>
          <p:nvPr/>
        </p:nvSpPr>
        <p:spPr>
          <a:xfrm>
            <a:off x="444500" y="165310"/>
            <a:ext cx="57721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55" dirty="0">
                <a:solidFill>
                  <a:srgbClr val="FFFFFF"/>
                </a:solidFill>
                <a:latin typeface="Trebuchet MS"/>
                <a:cs typeface="Trebuchet MS"/>
              </a:rPr>
              <a:t>GR</a:t>
            </a:r>
            <a:r>
              <a:rPr sz="1500" b="1" spc="-125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VY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5647956" y="1955998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016739" y="2040783"/>
            <a:ext cx="93853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3675" marR="5080" indent="-18161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GR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20" dirty="0">
                <a:latin typeface="Trebuchet MS"/>
                <a:cs typeface="Trebuchet MS"/>
              </a:rPr>
              <a:t>VY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POWDER  </a:t>
            </a:r>
            <a:r>
              <a:rPr sz="1000" b="1" spc="-10" dirty="0">
                <a:latin typeface="Trebuchet MS"/>
                <a:cs typeface="Trebuchet MS"/>
              </a:rPr>
              <a:t>ORIGINAL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42" name="object 42"/>
          <p:cNvGraphicFramePr>
            <a:graphicFrameLocks noGrp="1"/>
          </p:cNvGraphicFramePr>
          <p:nvPr/>
        </p:nvGraphicFramePr>
        <p:xfrm>
          <a:off x="5749602" y="3177159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ts val="75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3003611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2,5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43" name="object 43"/>
          <p:cNvGrpSpPr/>
          <p:nvPr/>
        </p:nvGrpSpPr>
        <p:grpSpPr>
          <a:xfrm>
            <a:off x="5866841" y="2520340"/>
            <a:ext cx="1303655" cy="445134"/>
            <a:chOff x="5866841" y="2520340"/>
            <a:chExt cx="1303655" cy="445134"/>
          </a:xfrm>
        </p:grpSpPr>
        <p:sp>
          <p:nvSpPr>
            <p:cNvPr id="44" name="object 44"/>
            <p:cNvSpPr/>
            <p:nvPr/>
          </p:nvSpPr>
          <p:spPr>
            <a:xfrm>
              <a:off x="5866841" y="2520340"/>
              <a:ext cx="1303655" cy="445134"/>
            </a:xfrm>
            <a:custGeom>
              <a:avLst/>
              <a:gdLst/>
              <a:ahLst/>
              <a:cxnLst/>
              <a:rect l="l" t="t" r="r" b="b"/>
              <a:pathLst>
                <a:path w="1303654" h="445135">
                  <a:moveTo>
                    <a:pt x="1303045" y="0"/>
                  </a:moveTo>
                  <a:lnTo>
                    <a:pt x="0" y="0"/>
                  </a:lnTo>
                  <a:lnTo>
                    <a:pt x="0" y="445046"/>
                  </a:lnTo>
                  <a:lnTo>
                    <a:pt x="1303045" y="445046"/>
                  </a:lnTo>
                  <a:lnTo>
                    <a:pt x="13030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892698" y="2520340"/>
              <a:ext cx="1247775" cy="408940"/>
            </a:xfrm>
            <a:custGeom>
              <a:avLst/>
              <a:gdLst/>
              <a:ahLst/>
              <a:cxnLst/>
              <a:rect l="l" t="t" r="r" b="b"/>
              <a:pathLst>
                <a:path w="1247775" h="408939">
                  <a:moveTo>
                    <a:pt x="48882" y="377621"/>
                  </a:moveTo>
                  <a:lnTo>
                    <a:pt x="46736" y="372148"/>
                  </a:lnTo>
                  <a:lnTo>
                    <a:pt x="44653" y="370001"/>
                  </a:lnTo>
                  <a:lnTo>
                    <a:pt x="38455" y="363664"/>
                  </a:lnTo>
                  <a:lnTo>
                    <a:pt x="38455" y="379945"/>
                  </a:lnTo>
                  <a:lnTo>
                    <a:pt x="38417" y="389204"/>
                  </a:lnTo>
                  <a:lnTo>
                    <a:pt x="37236" y="392798"/>
                  </a:lnTo>
                  <a:lnTo>
                    <a:pt x="34810" y="395503"/>
                  </a:lnTo>
                  <a:lnTo>
                    <a:pt x="32372" y="398183"/>
                  </a:lnTo>
                  <a:lnTo>
                    <a:pt x="28994" y="399542"/>
                  </a:lnTo>
                  <a:lnTo>
                    <a:pt x="20307" y="399542"/>
                  </a:lnTo>
                  <a:lnTo>
                    <a:pt x="16827" y="398183"/>
                  </a:lnTo>
                  <a:lnTo>
                    <a:pt x="11696" y="392798"/>
                  </a:lnTo>
                  <a:lnTo>
                    <a:pt x="10426" y="389204"/>
                  </a:lnTo>
                  <a:lnTo>
                    <a:pt x="10528" y="379945"/>
                  </a:lnTo>
                  <a:lnTo>
                    <a:pt x="11696" y="376682"/>
                  </a:lnTo>
                  <a:lnTo>
                    <a:pt x="16751" y="371335"/>
                  </a:lnTo>
                  <a:lnTo>
                    <a:pt x="20154" y="370001"/>
                  </a:lnTo>
                  <a:lnTo>
                    <a:pt x="28778" y="370001"/>
                  </a:lnTo>
                  <a:lnTo>
                    <a:pt x="32207" y="371297"/>
                  </a:lnTo>
                  <a:lnTo>
                    <a:pt x="34709" y="373862"/>
                  </a:lnTo>
                  <a:lnTo>
                    <a:pt x="37198" y="376453"/>
                  </a:lnTo>
                  <a:lnTo>
                    <a:pt x="38455" y="379945"/>
                  </a:lnTo>
                  <a:lnTo>
                    <a:pt x="38455" y="363664"/>
                  </a:lnTo>
                  <a:lnTo>
                    <a:pt x="38188" y="363385"/>
                  </a:lnTo>
                  <a:lnTo>
                    <a:pt x="37007" y="362902"/>
                  </a:lnTo>
                  <a:lnTo>
                    <a:pt x="32816" y="361200"/>
                  </a:lnTo>
                  <a:lnTo>
                    <a:pt x="24815" y="361200"/>
                  </a:lnTo>
                  <a:lnTo>
                    <a:pt x="23304" y="361327"/>
                  </a:lnTo>
                  <a:lnTo>
                    <a:pt x="20294" y="361924"/>
                  </a:lnTo>
                  <a:lnTo>
                    <a:pt x="18821" y="362343"/>
                  </a:lnTo>
                  <a:lnTo>
                    <a:pt x="17386" y="362902"/>
                  </a:lnTo>
                  <a:lnTo>
                    <a:pt x="21501" y="357047"/>
                  </a:lnTo>
                  <a:lnTo>
                    <a:pt x="25577" y="351853"/>
                  </a:lnTo>
                  <a:lnTo>
                    <a:pt x="33642" y="342722"/>
                  </a:lnTo>
                  <a:lnTo>
                    <a:pt x="37909" y="338480"/>
                  </a:lnTo>
                  <a:lnTo>
                    <a:pt x="42392" y="334556"/>
                  </a:lnTo>
                  <a:lnTo>
                    <a:pt x="29171" y="334556"/>
                  </a:lnTo>
                  <a:lnTo>
                    <a:pt x="2349" y="368363"/>
                  </a:lnTo>
                  <a:lnTo>
                    <a:pt x="0" y="375945"/>
                  </a:lnTo>
                  <a:lnTo>
                    <a:pt x="0" y="390906"/>
                  </a:lnTo>
                  <a:lnTo>
                    <a:pt x="2235" y="397065"/>
                  </a:lnTo>
                  <a:lnTo>
                    <a:pt x="11214" y="406273"/>
                  </a:lnTo>
                  <a:lnTo>
                    <a:pt x="17195" y="408571"/>
                  </a:lnTo>
                  <a:lnTo>
                    <a:pt x="31851" y="408571"/>
                  </a:lnTo>
                  <a:lnTo>
                    <a:pt x="48882" y="391452"/>
                  </a:lnTo>
                  <a:lnTo>
                    <a:pt x="48882" y="377621"/>
                  </a:lnTo>
                  <a:close/>
                </a:path>
                <a:path w="1247775" h="408939">
                  <a:moveTo>
                    <a:pt x="84175" y="0"/>
                  </a:moveTo>
                  <a:lnTo>
                    <a:pt x="75488" y="0"/>
                  </a:lnTo>
                  <a:lnTo>
                    <a:pt x="75488" y="391350"/>
                  </a:lnTo>
                  <a:lnTo>
                    <a:pt x="84175" y="391350"/>
                  </a:lnTo>
                  <a:lnTo>
                    <a:pt x="84175" y="0"/>
                  </a:lnTo>
                  <a:close/>
                </a:path>
                <a:path w="1247775" h="408939">
                  <a:moveTo>
                    <a:pt x="107327" y="0"/>
                  </a:moveTo>
                  <a:lnTo>
                    <a:pt x="98640" y="0"/>
                  </a:lnTo>
                  <a:lnTo>
                    <a:pt x="98640" y="391350"/>
                  </a:lnTo>
                  <a:lnTo>
                    <a:pt x="107327" y="391350"/>
                  </a:lnTo>
                  <a:lnTo>
                    <a:pt x="107327" y="0"/>
                  </a:lnTo>
                  <a:close/>
                </a:path>
                <a:path w="1247775" h="408939">
                  <a:moveTo>
                    <a:pt x="165252" y="0"/>
                  </a:moveTo>
                  <a:lnTo>
                    <a:pt x="144983" y="0"/>
                  </a:lnTo>
                  <a:lnTo>
                    <a:pt x="144983" y="321856"/>
                  </a:lnTo>
                  <a:lnTo>
                    <a:pt x="165252" y="321856"/>
                  </a:lnTo>
                  <a:lnTo>
                    <a:pt x="165252" y="0"/>
                  </a:lnTo>
                  <a:close/>
                </a:path>
                <a:path w="1247775" h="408939">
                  <a:moveTo>
                    <a:pt x="174358" y="362940"/>
                  </a:moveTo>
                  <a:lnTo>
                    <a:pt x="166789" y="338175"/>
                  </a:lnTo>
                  <a:lnTo>
                    <a:pt x="165366" y="336778"/>
                  </a:lnTo>
                  <a:lnTo>
                    <a:pt x="163880" y="336042"/>
                  </a:lnTo>
                  <a:lnTo>
                    <a:pt x="163880" y="379641"/>
                  </a:lnTo>
                  <a:lnTo>
                    <a:pt x="163652" y="384390"/>
                  </a:lnTo>
                  <a:lnTo>
                    <a:pt x="162471" y="392938"/>
                  </a:lnTo>
                  <a:lnTo>
                    <a:pt x="161582" y="395833"/>
                  </a:lnTo>
                  <a:lnTo>
                    <a:pt x="160362" y="397332"/>
                  </a:lnTo>
                  <a:lnTo>
                    <a:pt x="159651" y="398246"/>
                  </a:lnTo>
                  <a:lnTo>
                    <a:pt x="158508" y="398907"/>
                  </a:lnTo>
                  <a:lnTo>
                    <a:pt x="156959" y="399288"/>
                  </a:lnTo>
                  <a:lnTo>
                    <a:pt x="155422" y="399694"/>
                  </a:lnTo>
                  <a:lnTo>
                    <a:pt x="153073" y="399884"/>
                  </a:lnTo>
                  <a:lnTo>
                    <a:pt x="145846" y="399884"/>
                  </a:lnTo>
                  <a:lnTo>
                    <a:pt x="143103" y="399580"/>
                  </a:lnTo>
                  <a:lnTo>
                    <a:pt x="140182" y="398322"/>
                  </a:lnTo>
                  <a:lnTo>
                    <a:pt x="139128" y="397167"/>
                  </a:lnTo>
                  <a:lnTo>
                    <a:pt x="138455" y="395490"/>
                  </a:lnTo>
                  <a:lnTo>
                    <a:pt x="137579" y="393509"/>
                  </a:lnTo>
                  <a:lnTo>
                    <a:pt x="136944" y="390512"/>
                  </a:lnTo>
                  <a:lnTo>
                    <a:pt x="136118" y="382358"/>
                  </a:lnTo>
                  <a:lnTo>
                    <a:pt x="136004" y="379641"/>
                  </a:lnTo>
                  <a:lnTo>
                    <a:pt x="135978" y="362940"/>
                  </a:lnTo>
                  <a:lnTo>
                    <a:pt x="136156" y="359156"/>
                  </a:lnTo>
                  <a:lnTo>
                    <a:pt x="146431" y="342430"/>
                  </a:lnTo>
                  <a:lnTo>
                    <a:pt x="153390" y="342430"/>
                  </a:lnTo>
                  <a:lnTo>
                    <a:pt x="163880" y="379641"/>
                  </a:lnTo>
                  <a:lnTo>
                    <a:pt x="163880" y="336042"/>
                  </a:lnTo>
                  <a:lnTo>
                    <a:pt x="163220" y="335711"/>
                  </a:lnTo>
                  <a:lnTo>
                    <a:pt x="157581" y="334327"/>
                  </a:lnTo>
                  <a:lnTo>
                    <a:pt x="154063" y="333984"/>
                  </a:lnTo>
                  <a:lnTo>
                    <a:pt x="145110" y="333984"/>
                  </a:lnTo>
                  <a:lnTo>
                    <a:pt x="125501" y="379641"/>
                  </a:lnTo>
                  <a:lnTo>
                    <a:pt x="126022" y="385927"/>
                  </a:lnTo>
                  <a:lnTo>
                    <a:pt x="145110" y="408800"/>
                  </a:lnTo>
                  <a:lnTo>
                    <a:pt x="154622" y="408800"/>
                  </a:lnTo>
                  <a:lnTo>
                    <a:pt x="170370" y="399884"/>
                  </a:lnTo>
                  <a:lnTo>
                    <a:pt x="171640" y="396798"/>
                  </a:lnTo>
                  <a:lnTo>
                    <a:pt x="173812" y="386321"/>
                  </a:lnTo>
                  <a:lnTo>
                    <a:pt x="174358" y="379641"/>
                  </a:lnTo>
                  <a:lnTo>
                    <a:pt x="174358" y="362940"/>
                  </a:lnTo>
                  <a:close/>
                </a:path>
                <a:path w="1247775" h="408939">
                  <a:moveTo>
                    <a:pt x="188417" y="0"/>
                  </a:moveTo>
                  <a:lnTo>
                    <a:pt x="179730" y="0"/>
                  </a:lnTo>
                  <a:lnTo>
                    <a:pt x="179730" y="321856"/>
                  </a:lnTo>
                  <a:lnTo>
                    <a:pt x="188417" y="321856"/>
                  </a:lnTo>
                  <a:lnTo>
                    <a:pt x="188417" y="0"/>
                  </a:lnTo>
                  <a:close/>
                </a:path>
                <a:path w="1247775" h="408939">
                  <a:moveTo>
                    <a:pt x="211582" y="0"/>
                  </a:moveTo>
                  <a:lnTo>
                    <a:pt x="202895" y="0"/>
                  </a:lnTo>
                  <a:lnTo>
                    <a:pt x="202895" y="321856"/>
                  </a:lnTo>
                  <a:lnTo>
                    <a:pt x="211582" y="321856"/>
                  </a:lnTo>
                  <a:lnTo>
                    <a:pt x="211582" y="0"/>
                  </a:lnTo>
                  <a:close/>
                </a:path>
                <a:path w="1247775" h="408939">
                  <a:moveTo>
                    <a:pt x="255435" y="362940"/>
                  </a:moveTo>
                  <a:lnTo>
                    <a:pt x="254800" y="355815"/>
                  </a:lnTo>
                  <a:lnTo>
                    <a:pt x="252234" y="344487"/>
                  </a:lnTo>
                  <a:lnTo>
                    <a:pt x="251256" y="342430"/>
                  </a:lnTo>
                  <a:lnTo>
                    <a:pt x="250355" y="340512"/>
                  </a:lnTo>
                  <a:lnTo>
                    <a:pt x="247865" y="338175"/>
                  </a:lnTo>
                  <a:lnTo>
                    <a:pt x="246443" y="336778"/>
                  </a:lnTo>
                  <a:lnTo>
                    <a:pt x="244957" y="336042"/>
                  </a:lnTo>
                  <a:lnTo>
                    <a:pt x="244957" y="379641"/>
                  </a:lnTo>
                  <a:lnTo>
                    <a:pt x="244716" y="384390"/>
                  </a:lnTo>
                  <a:lnTo>
                    <a:pt x="238036" y="399288"/>
                  </a:lnTo>
                  <a:lnTo>
                    <a:pt x="236499" y="399694"/>
                  </a:lnTo>
                  <a:lnTo>
                    <a:pt x="234149" y="399884"/>
                  </a:lnTo>
                  <a:lnTo>
                    <a:pt x="226923" y="399884"/>
                  </a:lnTo>
                  <a:lnTo>
                    <a:pt x="224180" y="399580"/>
                  </a:lnTo>
                  <a:lnTo>
                    <a:pt x="221259" y="398322"/>
                  </a:lnTo>
                  <a:lnTo>
                    <a:pt x="220205" y="397167"/>
                  </a:lnTo>
                  <a:lnTo>
                    <a:pt x="219519" y="395490"/>
                  </a:lnTo>
                  <a:lnTo>
                    <a:pt x="218655" y="393509"/>
                  </a:lnTo>
                  <a:lnTo>
                    <a:pt x="218020" y="390512"/>
                  </a:lnTo>
                  <a:lnTo>
                    <a:pt x="217195" y="382358"/>
                  </a:lnTo>
                  <a:lnTo>
                    <a:pt x="217081" y="379641"/>
                  </a:lnTo>
                  <a:lnTo>
                    <a:pt x="217068" y="362940"/>
                  </a:lnTo>
                  <a:lnTo>
                    <a:pt x="217246" y="359156"/>
                  </a:lnTo>
                  <a:lnTo>
                    <a:pt x="227495" y="342430"/>
                  </a:lnTo>
                  <a:lnTo>
                    <a:pt x="234467" y="342430"/>
                  </a:lnTo>
                  <a:lnTo>
                    <a:pt x="244957" y="379641"/>
                  </a:lnTo>
                  <a:lnTo>
                    <a:pt x="244957" y="336042"/>
                  </a:lnTo>
                  <a:lnTo>
                    <a:pt x="244297" y="335711"/>
                  </a:lnTo>
                  <a:lnTo>
                    <a:pt x="238658" y="334327"/>
                  </a:lnTo>
                  <a:lnTo>
                    <a:pt x="235140" y="333984"/>
                  </a:lnTo>
                  <a:lnTo>
                    <a:pt x="226187" y="333984"/>
                  </a:lnTo>
                  <a:lnTo>
                    <a:pt x="206578" y="379641"/>
                  </a:lnTo>
                  <a:lnTo>
                    <a:pt x="207098" y="385927"/>
                  </a:lnTo>
                  <a:lnTo>
                    <a:pt x="226187" y="408800"/>
                  </a:lnTo>
                  <a:lnTo>
                    <a:pt x="235699" y="408800"/>
                  </a:lnTo>
                  <a:lnTo>
                    <a:pt x="251447" y="399884"/>
                  </a:lnTo>
                  <a:lnTo>
                    <a:pt x="252717" y="396798"/>
                  </a:lnTo>
                  <a:lnTo>
                    <a:pt x="253784" y="391553"/>
                  </a:lnTo>
                  <a:lnTo>
                    <a:pt x="254889" y="386321"/>
                  </a:lnTo>
                  <a:lnTo>
                    <a:pt x="255435" y="379641"/>
                  </a:lnTo>
                  <a:lnTo>
                    <a:pt x="255435" y="362940"/>
                  </a:lnTo>
                  <a:close/>
                </a:path>
                <a:path w="1247775" h="408939">
                  <a:moveTo>
                    <a:pt x="269481" y="0"/>
                  </a:moveTo>
                  <a:lnTo>
                    <a:pt x="237642" y="0"/>
                  </a:lnTo>
                  <a:lnTo>
                    <a:pt x="237642" y="321856"/>
                  </a:lnTo>
                  <a:lnTo>
                    <a:pt x="269481" y="321856"/>
                  </a:lnTo>
                  <a:lnTo>
                    <a:pt x="269481" y="0"/>
                  </a:lnTo>
                  <a:close/>
                </a:path>
                <a:path w="1247775" h="408939">
                  <a:moveTo>
                    <a:pt x="304241" y="0"/>
                  </a:moveTo>
                  <a:lnTo>
                    <a:pt x="283972" y="0"/>
                  </a:lnTo>
                  <a:lnTo>
                    <a:pt x="283972" y="321856"/>
                  </a:lnTo>
                  <a:lnTo>
                    <a:pt x="304241" y="321856"/>
                  </a:lnTo>
                  <a:lnTo>
                    <a:pt x="304241" y="0"/>
                  </a:lnTo>
                  <a:close/>
                </a:path>
                <a:path w="1247775" h="408939">
                  <a:moveTo>
                    <a:pt x="321906" y="335140"/>
                  </a:moveTo>
                  <a:lnTo>
                    <a:pt x="310896" y="335140"/>
                  </a:lnTo>
                  <a:lnTo>
                    <a:pt x="293776" y="349300"/>
                  </a:lnTo>
                  <a:lnTo>
                    <a:pt x="293776" y="362127"/>
                  </a:lnTo>
                  <a:lnTo>
                    <a:pt x="311378" y="346748"/>
                  </a:lnTo>
                  <a:lnTo>
                    <a:pt x="311378" y="407771"/>
                  </a:lnTo>
                  <a:lnTo>
                    <a:pt x="321906" y="407771"/>
                  </a:lnTo>
                  <a:lnTo>
                    <a:pt x="321906" y="335140"/>
                  </a:lnTo>
                  <a:close/>
                </a:path>
                <a:path w="1247775" h="408939">
                  <a:moveTo>
                    <a:pt x="350570" y="0"/>
                  </a:moveTo>
                  <a:lnTo>
                    <a:pt x="330301" y="0"/>
                  </a:lnTo>
                  <a:lnTo>
                    <a:pt x="330301" y="321856"/>
                  </a:lnTo>
                  <a:lnTo>
                    <a:pt x="350570" y="321856"/>
                  </a:lnTo>
                  <a:lnTo>
                    <a:pt x="350570" y="0"/>
                  </a:lnTo>
                  <a:close/>
                </a:path>
                <a:path w="1247775" h="408939">
                  <a:moveTo>
                    <a:pt x="373748" y="0"/>
                  </a:moveTo>
                  <a:lnTo>
                    <a:pt x="365061" y="0"/>
                  </a:lnTo>
                  <a:lnTo>
                    <a:pt x="365061" y="321856"/>
                  </a:lnTo>
                  <a:lnTo>
                    <a:pt x="373748" y="321856"/>
                  </a:lnTo>
                  <a:lnTo>
                    <a:pt x="373748" y="0"/>
                  </a:lnTo>
                  <a:close/>
                </a:path>
                <a:path w="1247775" h="408939">
                  <a:moveTo>
                    <a:pt x="417601" y="362940"/>
                  </a:moveTo>
                  <a:lnTo>
                    <a:pt x="416966" y="355815"/>
                  </a:lnTo>
                  <a:lnTo>
                    <a:pt x="414375" y="344487"/>
                  </a:lnTo>
                  <a:lnTo>
                    <a:pt x="413410" y="342430"/>
                  </a:lnTo>
                  <a:lnTo>
                    <a:pt x="412521" y="340512"/>
                  </a:lnTo>
                  <a:lnTo>
                    <a:pt x="410032" y="338175"/>
                  </a:lnTo>
                  <a:lnTo>
                    <a:pt x="408597" y="336778"/>
                  </a:lnTo>
                  <a:lnTo>
                    <a:pt x="407123" y="336042"/>
                  </a:lnTo>
                  <a:lnTo>
                    <a:pt x="407123" y="379641"/>
                  </a:lnTo>
                  <a:lnTo>
                    <a:pt x="406882" y="384390"/>
                  </a:lnTo>
                  <a:lnTo>
                    <a:pt x="405701" y="392938"/>
                  </a:lnTo>
                  <a:lnTo>
                    <a:pt x="404812" y="395833"/>
                  </a:lnTo>
                  <a:lnTo>
                    <a:pt x="403593" y="397332"/>
                  </a:lnTo>
                  <a:lnTo>
                    <a:pt x="402882" y="398246"/>
                  </a:lnTo>
                  <a:lnTo>
                    <a:pt x="401751" y="398907"/>
                  </a:lnTo>
                  <a:lnTo>
                    <a:pt x="400202" y="399288"/>
                  </a:lnTo>
                  <a:lnTo>
                    <a:pt x="398665" y="399694"/>
                  </a:lnTo>
                  <a:lnTo>
                    <a:pt x="396303" y="399884"/>
                  </a:lnTo>
                  <a:lnTo>
                    <a:pt x="389077" y="399884"/>
                  </a:lnTo>
                  <a:lnTo>
                    <a:pt x="386346" y="399580"/>
                  </a:lnTo>
                  <a:lnTo>
                    <a:pt x="383425" y="398322"/>
                  </a:lnTo>
                  <a:lnTo>
                    <a:pt x="382371" y="397167"/>
                  </a:lnTo>
                  <a:lnTo>
                    <a:pt x="381685" y="395490"/>
                  </a:lnTo>
                  <a:lnTo>
                    <a:pt x="380822" y="393509"/>
                  </a:lnTo>
                  <a:lnTo>
                    <a:pt x="379222" y="362940"/>
                  </a:lnTo>
                  <a:lnTo>
                    <a:pt x="379399" y="359156"/>
                  </a:lnTo>
                  <a:lnTo>
                    <a:pt x="389661" y="342430"/>
                  </a:lnTo>
                  <a:lnTo>
                    <a:pt x="396633" y="342430"/>
                  </a:lnTo>
                  <a:lnTo>
                    <a:pt x="407123" y="379641"/>
                  </a:lnTo>
                  <a:lnTo>
                    <a:pt x="407123" y="336042"/>
                  </a:lnTo>
                  <a:lnTo>
                    <a:pt x="406463" y="335711"/>
                  </a:lnTo>
                  <a:lnTo>
                    <a:pt x="400824" y="334327"/>
                  </a:lnTo>
                  <a:lnTo>
                    <a:pt x="397306" y="333984"/>
                  </a:lnTo>
                  <a:lnTo>
                    <a:pt x="388353" y="333984"/>
                  </a:lnTo>
                  <a:lnTo>
                    <a:pt x="368744" y="379641"/>
                  </a:lnTo>
                  <a:lnTo>
                    <a:pt x="369265" y="385927"/>
                  </a:lnTo>
                  <a:lnTo>
                    <a:pt x="388353" y="408800"/>
                  </a:lnTo>
                  <a:lnTo>
                    <a:pt x="397865" y="408800"/>
                  </a:lnTo>
                  <a:lnTo>
                    <a:pt x="415950" y="391553"/>
                  </a:lnTo>
                  <a:lnTo>
                    <a:pt x="417029" y="386435"/>
                  </a:lnTo>
                  <a:lnTo>
                    <a:pt x="417601" y="379641"/>
                  </a:lnTo>
                  <a:lnTo>
                    <a:pt x="417601" y="362940"/>
                  </a:lnTo>
                  <a:close/>
                </a:path>
                <a:path w="1247775" h="408939">
                  <a:moveTo>
                    <a:pt x="431647" y="0"/>
                  </a:moveTo>
                  <a:lnTo>
                    <a:pt x="399808" y="0"/>
                  </a:lnTo>
                  <a:lnTo>
                    <a:pt x="399808" y="321856"/>
                  </a:lnTo>
                  <a:lnTo>
                    <a:pt x="431647" y="321856"/>
                  </a:lnTo>
                  <a:lnTo>
                    <a:pt x="431647" y="0"/>
                  </a:lnTo>
                  <a:close/>
                </a:path>
                <a:path w="1247775" h="408939">
                  <a:moveTo>
                    <a:pt x="466394" y="0"/>
                  </a:moveTo>
                  <a:lnTo>
                    <a:pt x="457708" y="0"/>
                  </a:lnTo>
                  <a:lnTo>
                    <a:pt x="457708" y="321856"/>
                  </a:lnTo>
                  <a:lnTo>
                    <a:pt x="466394" y="321856"/>
                  </a:lnTo>
                  <a:lnTo>
                    <a:pt x="466394" y="0"/>
                  </a:lnTo>
                  <a:close/>
                </a:path>
                <a:path w="1247775" h="408939">
                  <a:moveTo>
                    <a:pt x="496354" y="347802"/>
                  </a:moveTo>
                  <a:lnTo>
                    <a:pt x="494245" y="342938"/>
                  </a:lnTo>
                  <a:lnTo>
                    <a:pt x="485851" y="335775"/>
                  </a:lnTo>
                  <a:lnTo>
                    <a:pt x="480098" y="333984"/>
                  </a:lnTo>
                  <a:lnTo>
                    <a:pt x="469125" y="333984"/>
                  </a:lnTo>
                  <a:lnTo>
                    <a:pt x="465696" y="334403"/>
                  </a:lnTo>
                  <a:lnTo>
                    <a:pt x="459320" y="336143"/>
                  </a:lnTo>
                  <a:lnTo>
                    <a:pt x="456311" y="337451"/>
                  </a:lnTo>
                  <a:lnTo>
                    <a:pt x="453491" y="339217"/>
                  </a:lnTo>
                  <a:lnTo>
                    <a:pt x="453491" y="350532"/>
                  </a:lnTo>
                  <a:lnTo>
                    <a:pt x="457758" y="347700"/>
                  </a:lnTo>
                  <a:lnTo>
                    <a:pt x="461479" y="345617"/>
                  </a:lnTo>
                  <a:lnTo>
                    <a:pt x="467855" y="342976"/>
                  </a:lnTo>
                  <a:lnTo>
                    <a:pt x="470738" y="342315"/>
                  </a:lnTo>
                  <a:lnTo>
                    <a:pt x="476846" y="342315"/>
                  </a:lnTo>
                  <a:lnTo>
                    <a:pt x="479780" y="343319"/>
                  </a:lnTo>
                  <a:lnTo>
                    <a:pt x="484416" y="347319"/>
                  </a:lnTo>
                  <a:lnTo>
                    <a:pt x="485571" y="349796"/>
                  </a:lnTo>
                  <a:lnTo>
                    <a:pt x="485571" y="355371"/>
                  </a:lnTo>
                  <a:lnTo>
                    <a:pt x="484822" y="357759"/>
                  </a:lnTo>
                  <a:lnTo>
                    <a:pt x="481850" y="362026"/>
                  </a:lnTo>
                  <a:lnTo>
                    <a:pt x="479132" y="364426"/>
                  </a:lnTo>
                  <a:lnTo>
                    <a:pt x="466890" y="372643"/>
                  </a:lnTo>
                  <a:lnTo>
                    <a:pt x="461467" y="376339"/>
                  </a:lnTo>
                  <a:lnTo>
                    <a:pt x="457631" y="380428"/>
                  </a:lnTo>
                  <a:lnTo>
                    <a:pt x="453161" y="389343"/>
                  </a:lnTo>
                  <a:lnTo>
                    <a:pt x="452043" y="395351"/>
                  </a:lnTo>
                  <a:lnTo>
                    <a:pt x="452043" y="402894"/>
                  </a:lnTo>
                  <a:lnTo>
                    <a:pt x="452221" y="407187"/>
                  </a:lnTo>
                  <a:lnTo>
                    <a:pt x="495185" y="407187"/>
                  </a:lnTo>
                  <a:lnTo>
                    <a:pt x="495185" y="398373"/>
                  </a:lnTo>
                  <a:lnTo>
                    <a:pt x="463105" y="398373"/>
                  </a:lnTo>
                  <a:lnTo>
                    <a:pt x="463105" y="392938"/>
                  </a:lnTo>
                  <a:lnTo>
                    <a:pt x="463981" y="389966"/>
                  </a:lnTo>
                  <a:lnTo>
                    <a:pt x="467487" y="384810"/>
                  </a:lnTo>
                  <a:lnTo>
                    <a:pt x="470750" y="381952"/>
                  </a:lnTo>
                  <a:lnTo>
                    <a:pt x="487235" y="371119"/>
                  </a:lnTo>
                  <a:lnTo>
                    <a:pt x="490842" y="367880"/>
                  </a:lnTo>
                  <a:lnTo>
                    <a:pt x="495249" y="361467"/>
                  </a:lnTo>
                  <a:lnTo>
                    <a:pt x="496354" y="357898"/>
                  </a:lnTo>
                  <a:lnTo>
                    <a:pt x="496354" y="347802"/>
                  </a:lnTo>
                  <a:close/>
                </a:path>
                <a:path w="1247775" h="408939">
                  <a:moveTo>
                    <a:pt x="512724" y="0"/>
                  </a:moveTo>
                  <a:lnTo>
                    <a:pt x="492455" y="0"/>
                  </a:lnTo>
                  <a:lnTo>
                    <a:pt x="492455" y="321856"/>
                  </a:lnTo>
                  <a:lnTo>
                    <a:pt x="512724" y="321856"/>
                  </a:lnTo>
                  <a:lnTo>
                    <a:pt x="512724" y="0"/>
                  </a:lnTo>
                  <a:close/>
                </a:path>
                <a:path w="1247775" h="408939">
                  <a:moveTo>
                    <a:pt x="559066" y="0"/>
                  </a:moveTo>
                  <a:lnTo>
                    <a:pt x="538797" y="0"/>
                  </a:lnTo>
                  <a:lnTo>
                    <a:pt x="538797" y="321856"/>
                  </a:lnTo>
                  <a:lnTo>
                    <a:pt x="559066" y="321856"/>
                  </a:lnTo>
                  <a:lnTo>
                    <a:pt x="559066" y="0"/>
                  </a:lnTo>
                  <a:close/>
                </a:path>
                <a:path w="1247775" h="408939">
                  <a:moveTo>
                    <a:pt x="565150" y="335140"/>
                  </a:moveTo>
                  <a:lnTo>
                    <a:pt x="554126" y="335140"/>
                  </a:lnTo>
                  <a:lnTo>
                    <a:pt x="537006" y="349300"/>
                  </a:lnTo>
                  <a:lnTo>
                    <a:pt x="537006" y="362127"/>
                  </a:lnTo>
                  <a:lnTo>
                    <a:pt x="554609" y="346748"/>
                  </a:lnTo>
                  <a:lnTo>
                    <a:pt x="554609" y="407771"/>
                  </a:lnTo>
                  <a:lnTo>
                    <a:pt x="565150" y="407771"/>
                  </a:lnTo>
                  <a:lnTo>
                    <a:pt x="565150" y="335140"/>
                  </a:lnTo>
                  <a:close/>
                </a:path>
                <a:path w="1247775" h="408939">
                  <a:moveTo>
                    <a:pt x="593801" y="0"/>
                  </a:moveTo>
                  <a:lnTo>
                    <a:pt x="585114" y="0"/>
                  </a:lnTo>
                  <a:lnTo>
                    <a:pt x="585114" y="321856"/>
                  </a:lnTo>
                  <a:lnTo>
                    <a:pt x="593801" y="321856"/>
                  </a:lnTo>
                  <a:lnTo>
                    <a:pt x="593801" y="0"/>
                  </a:lnTo>
                  <a:close/>
                </a:path>
                <a:path w="1247775" h="408939">
                  <a:moveTo>
                    <a:pt x="616966" y="0"/>
                  </a:moveTo>
                  <a:lnTo>
                    <a:pt x="608279" y="0"/>
                  </a:lnTo>
                  <a:lnTo>
                    <a:pt x="608279" y="391350"/>
                  </a:lnTo>
                  <a:lnTo>
                    <a:pt x="616966" y="391350"/>
                  </a:lnTo>
                  <a:lnTo>
                    <a:pt x="616966" y="0"/>
                  </a:lnTo>
                  <a:close/>
                </a:path>
                <a:path w="1247775" h="408939">
                  <a:moveTo>
                    <a:pt x="640130" y="0"/>
                  </a:moveTo>
                  <a:lnTo>
                    <a:pt x="631444" y="0"/>
                  </a:lnTo>
                  <a:lnTo>
                    <a:pt x="631444" y="391350"/>
                  </a:lnTo>
                  <a:lnTo>
                    <a:pt x="640130" y="391350"/>
                  </a:lnTo>
                  <a:lnTo>
                    <a:pt x="640130" y="0"/>
                  </a:lnTo>
                  <a:close/>
                </a:path>
                <a:path w="1247775" h="408939">
                  <a:moveTo>
                    <a:pt x="686460" y="0"/>
                  </a:moveTo>
                  <a:lnTo>
                    <a:pt x="654596" y="0"/>
                  </a:lnTo>
                  <a:lnTo>
                    <a:pt x="654596" y="321856"/>
                  </a:lnTo>
                  <a:lnTo>
                    <a:pt x="686460" y="321856"/>
                  </a:lnTo>
                  <a:lnTo>
                    <a:pt x="686460" y="0"/>
                  </a:lnTo>
                  <a:close/>
                </a:path>
                <a:path w="1247775" h="408939">
                  <a:moveTo>
                    <a:pt x="707161" y="362940"/>
                  </a:moveTo>
                  <a:lnTo>
                    <a:pt x="706526" y="355815"/>
                  </a:lnTo>
                  <a:lnTo>
                    <a:pt x="703935" y="344487"/>
                  </a:lnTo>
                  <a:lnTo>
                    <a:pt x="702970" y="342430"/>
                  </a:lnTo>
                  <a:lnTo>
                    <a:pt x="702081" y="340512"/>
                  </a:lnTo>
                  <a:lnTo>
                    <a:pt x="699592" y="338175"/>
                  </a:lnTo>
                  <a:lnTo>
                    <a:pt x="698157" y="336778"/>
                  </a:lnTo>
                  <a:lnTo>
                    <a:pt x="696683" y="336042"/>
                  </a:lnTo>
                  <a:lnTo>
                    <a:pt x="696683" y="379641"/>
                  </a:lnTo>
                  <a:lnTo>
                    <a:pt x="696442" y="384390"/>
                  </a:lnTo>
                  <a:lnTo>
                    <a:pt x="695274" y="392938"/>
                  </a:lnTo>
                  <a:lnTo>
                    <a:pt x="694372" y="395833"/>
                  </a:lnTo>
                  <a:lnTo>
                    <a:pt x="693153" y="397332"/>
                  </a:lnTo>
                  <a:lnTo>
                    <a:pt x="692442" y="398246"/>
                  </a:lnTo>
                  <a:lnTo>
                    <a:pt x="691311" y="398907"/>
                  </a:lnTo>
                  <a:lnTo>
                    <a:pt x="689762" y="399288"/>
                  </a:lnTo>
                  <a:lnTo>
                    <a:pt x="688225" y="399694"/>
                  </a:lnTo>
                  <a:lnTo>
                    <a:pt x="685863" y="399884"/>
                  </a:lnTo>
                  <a:lnTo>
                    <a:pt x="678637" y="399884"/>
                  </a:lnTo>
                  <a:lnTo>
                    <a:pt x="675906" y="399580"/>
                  </a:lnTo>
                  <a:lnTo>
                    <a:pt x="672985" y="398322"/>
                  </a:lnTo>
                  <a:lnTo>
                    <a:pt x="671918" y="397167"/>
                  </a:lnTo>
                  <a:lnTo>
                    <a:pt x="671245" y="395490"/>
                  </a:lnTo>
                  <a:lnTo>
                    <a:pt x="670382" y="393509"/>
                  </a:lnTo>
                  <a:lnTo>
                    <a:pt x="668782" y="362940"/>
                  </a:lnTo>
                  <a:lnTo>
                    <a:pt x="668947" y="359156"/>
                  </a:lnTo>
                  <a:lnTo>
                    <a:pt x="669480" y="355028"/>
                  </a:lnTo>
                  <a:lnTo>
                    <a:pt x="669988" y="350723"/>
                  </a:lnTo>
                  <a:lnTo>
                    <a:pt x="679221" y="342430"/>
                  </a:lnTo>
                  <a:lnTo>
                    <a:pt x="686193" y="342430"/>
                  </a:lnTo>
                  <a:lnTo>
                    <a:pt x="696683" y="379641"/>
                  </a:lnTo>
                  <a:lnTo>
                    <a:pt x="696683" y="336042"/>
                  </a:lnTo>
                  <a:lnTo>
                    <a:pt x="696023" y="335711"/>
                  </a:lnTo>
                  <a:lnTo>
                    <a:pt x="690384" y="334327"/>
                  </a:lnTo>
                  <a:lnTo>
                    <a:pt x="686866" y="333984"/>
                  </a:lnTo>
                  <a:lnTo>
                    <a:pt x="677913" y="333984"/>
                  </a:lnTo>
                  <a:lnTo>
                    <a:pt x="658304" y="379641"/>
                  </a:lnTo>
                  <a:lnTo>
                    <a:pt x="658825" y="385927"/>
                  </a:lnTo>
                  <a:lnTo>
                    <a:pt x="677913" y="408800"/>
                  </a:lnTo>
                  <a:lnTo>
                    <a:pt x="687425" y="408800"/>
                  </a:lnTo>
                  <a:lnTo>
                    <a:pt x="703160" y="399884"/>
                  </a:lnTo>
                  <a:lnTo>
                    <a:pt x="704430" y="396798"/>
                  </a:lnTo>
                  <a:lnTo>
                    <a:pt x="705510" y="391553"/>
                  </a:lnTo>
                  <a:lnTo>
                    <a:pt x="706589" y="386435"/>
                  </a:lnTo>
                  <a:lnTo>
                    <a:pt x="707161" y="379641"/>
                  </a:lnTo>
                  <a:lnTo>
                    <a:pt x="707161" y="362940"/>
                  </a:lnTo>
                  <a:close/>
                </a:path>
                <a:path w="1247775" h="408939">
                  <a:moveTo>
                    <a:pt x="721207" y="0"/>
                  </a:moveTo>
                  <a:lnTo>
                    <a:pt x="712520" y="0"/>
                  </a:lnTo>
                  <a:lnTo>
                    <a:pt x="712520" y="321856"/>
                  </a:lnTo>
                  <a:lnTo>
                    <a:pt x="721207" y="321856"/>
                  </a:lnTo>
                  <a:lnTo>
                    <a:pt x="721207" y="0"/>
                  </a:lnTo>
                  <a:close/>
                </a:path>
                <a:path w="1247775" h="408939">
                  <a:moveTo>
                    <a:pt x="744385" y="0"/>
                  </a:moveTo>
                  <a:lnTo>
                    <a:pt x="735698" y="0"/>
                  </a:lnTo>
                  <a:lnTo>
                    <a:pt x="735698" y="321856"/>
                  </a:lnTo>
                  <a:lnTo>
                    <a:pt x="744385" y="321856"/>
                  </a:lnTo>
                  <a:lnTo>
                    <a:pt x="744385" y="0"/>
                  </a:lnTo>
                  <a:close/>
                </a:path>
                <a:path w="1247775" h="408939">
                  <a:moveTo>
                    <a:pt x="786384" y="378828"/>
                  </a:moveTo>
                  <a:lnTo>
                    <a:pt x="784491" y="373735"/>
                  </a:lnTo>
                  <a:lnTo>
                    <a:pt x="776897" y="366064"/>
                  </a:lnTo>
                  <a:lnTo>
                    <a:pt x="771702" y="364020"/>
                  </a:lnTo>
                  <a:lnTo>
                    <a:pt x="765073" y="363753"/>
                  </a:lnTo>
                  <a:lnTo>
                    <a:pt x="783717" y="345109"/>
                  </a:lnTo>
                  <a:lnTo>
                    <a:pt x="783717" y="335153"/>
                  </a:lnTo>
                  <a:lnTo>
                    <a:pt x="740168" y="335153"/>
                  </a:lnTo>
                  <a:lnTo>
                    <a:pt x="740168" y="343941"/>
                  </a:lnTo>
                  <a:lnTo>
                    <a:pt x="771067" y="343941"/>
                  </a:lnTo>
                  <a:lnTo>
                    <a:pt x="751573" y="363867"/>
                  </a:lnTo>
                  <a:lnTo>
                    <a:pt x="751636" y="371170"/>
                  </a:lnTo>
                  <a:lnTo>
                    <a:pt x="762342" y="370928"/>
                  </a:lnTo>
                  <a:lnTo>
                    <a:pt x="767499" y="372033"/>
                  </a:lnTo>
                  <a:lnTo>
                    <a:pt x="774090" y="376466"/>
                  </a:lnTo>
                  <a:lnTo>
                    <a:pt x="775728" y="379895"/>
                  </a:lnTo>
                  <a:lnTo>
                    <a:pt x="775728" y="389115"/>
                  </a:lnTo>
                  <a:lnTo>
                    <a:pt x="774179" y="392811"/>
                  </a:lnTo>
                  <a:lnTo>
                    <a:pt x="768045" y="398386"/>
                  </a:lnTo>
                  <a:lnTo>
                    <a:pt x="763968" y="399783"/>
                  </a:lnTo>
                  <a:lnTo>
                    <a:pt x="755789" y="399783"/>
                  </a:lnTo>
                  <a:lnTo>
                    <a:pt x="752678" y="399351"/>
                  </a:lnTo>
                  <a:lnTo>
                    <a:pt x="746518" y="397687"/>
                  </a:lnTo>
                  <a:lnTo>
                    <a:pt x="743369" y="396417"/>
                  </a:lnTo>
                  <a:lnTo>
                    <a:pt x="740168" y="394677"/>
                  </a:lnTo>
                  <a:lnTo>
                    <a:pt x="740168" y="405117"/>
                  </a:lnTo>
                  <a:lnTo>
                    <a:pt x="743445" y="406361"/>
                  </a:lnTo>
                  <a:lnTo>
                    <a:pt x="746594" y="407289"/>
                  </a:lnTo>
                  <a:lnTo>
                    <a:pt x="752640" y="408495"/>
                  </a:lnTo>
                  <a:lnTo>
                    <a:pt x="755484" y="408813"/>
                  </a:lnTo>
                  <a:lnTo>
                    <a:pt x="766927" y="408813"/>
                  </a:lnTo>
                  <a:lnTo>
                    <a:pt x="773785" y="406704"/>
                  </a:lnTo>
                  <a:lnTo>
                    <a:pt x="783869" y="398246"/>
                  </a:lnTo>
                  <a:lnTo>
                    <a:pt x="786384" y="392493"/>
                  </a:lnTo>
                  <a:lnTo>
                    <a:pt x="786384" y="378828"/>
                  </a:lnTo>
                  <a:close/>
                </a:path>
                <a:path w="1247775" h="408939">
                  <a:moveTo>
                    <a:pt x="802297" y="0"/>
                  </a:moveTo>
                  <a:lnTo>
                    <a:pt x="793597" y="0"/>
                  </a:lnTo>
                  <a:lnTo>
                    <a:pt x="793597" y="321856"/>
                  </a:lnTo>
                  <a:lnTo>
                    <a:pt x="802297" y="321856"/>
                  </a:lnTo>
                  <a:lnTo>
                    <a:pt x="802297" y="0"/>
                  </a:lnTo>
                  <a:close/>
                </a:path>
                <a:path w="1247775" h="408939">
                  <a:moveTo>
                    <a:pt x="837044" y="0"/>
                  </a:moveTo>
                  <a:lnTo>
                    <a:pt x="816775" y="0"/>
                  </a:lnTo>
                  <a:lnTo>
                    <a:pt x="816775" y="321856"/>
                  </a:lnTo>
                  <a:lnTo>
                    <a:pt x="837044" y="321856"/>
                  </a:lnTo>
                  <a:lnTo>
                    <a:pt x="837044" y="0"/>
                  </a:lnTo>
                  <a:close/>
                </a:path>
                <a:path w="1247775" h="408939">
                  <a:moveTo>
                    <a:pt x="854722" y="335140"/>
                  </a:moveTo>
                  <a:lnTo>
                    <a:pt x="843699" y="335140"/>
                  </a:lnTo>
                  <a:lnTo>
                    <a:pt x="826579" y="349300"/>
                  </a:lnTo>
                  <a:lnTo>
                    <a:pt x="826579" y="362127"/>
                  </a:lnTo>
                  <a:lnTo>
                    <a:pt x="844181" y="346748"/>
                  </a:lnTo>
                  <a:lnTo>
                    <a:pt x="844181" y="407771"/>
                  </a:lnTo>
                  <a:lnTo>
                    <a:pt x="854722" y="407771"/>
                  </a:lnTo>
                  <a:lnTo>
                    <a:pt x="854722" y="335140"/>
                  </a:lnTo>
                  <a:close/>
                </a:path>
                <a:path w="1247775" h="408939">
                  <a:moveTo>
                    <a:pt x="883373" y="0"/>
                  </a:moveTo>
                  <a:lnTo>
                    <a:pt x="863104" y="0"/>
                  </a:lnTo>
                  <a:lnTo>
                    <a:pt x="863104" y="321856"/>
                  </a:lnTo>
                  <a:lnTo>
                    <a:pt x="883373" y="321856"/>
                  </a:lnTo>
                  <a:lnTo>
                    <a:pt x="883373" y="0"/>
                  </a:lnTo>
                  <a:close/>
                </a:path>
                <a:path w="1247775" h="408939">
                  <a:moveTo>
                    <a:pt x="929703" y="0"/>
                  </a:moveTo>
                  <a:lnTo>
                    <a:pt x="897851" y="0"/>
                  </a:lnTo>
                  <a:lnTo>
                    <a:pt x="897851" y="321856"/>
                  </a:lnTo>
                  <a:lnTo>
                    <a:pt x="929703" y="321856"/>
                  </a:lnTo>
                  <a:lnTo>
                    <a:pt x="929703" y="0"/>
                  </a:lnTo>
                  <a:close/>
                </a:path>
                <a:path w="1247775" h="408939">
                  <a:moveTo>
                    <a:pt x="950391" y="362940"/>
                  </a:moveTo>
                  <a:lnTo>
                    <a:pt x="949756" y="355815"/>
                  </a:lnTo>
                  <a:lnTo>
                    <a:pt x="947191" y="344487"/>
                  </a:lnTo>
                  <a:lnTo>
                    <a:pt x="946213" y="342430"/>
                  </a:lnTo>
                  <a:lnTo>
                    <a:pt x="945311" y="340512"/>
                  </a:lnTo>
                  <a:lnTo>
                    <a:pt x="942822" y="338175"/>
                  </a:lnTo>
                  <a:lnTo>
                    <a:pt x="941400" y="336778"/>
                  </a:lnTo>
                  <a:lnTo>
                    <a:pt x="939914" y="336042"/>
                  </a:lnTo>
                  <a:lnTo>
                    <a:pt x="939914" y="379641"/>
                  </a:lnTo>
                  <a:lnTo>
                    <a:pt x="939673" y="384390"/>
                  </a:lnTo>
                  <a:lnTo>
                    <a:pt x="932992" y="399288"/>
                  </a:lnTo>
                  <a:lnTo>
                    <a:pt x="931456" y="399694"/>
                  </a:lnTo>
                  <a:lnTo>
                    <a:pt x="929106" y="399884"/>
                  </a:lnTo>
                  <a:lnTo>
                    <a:pt x="921880" y="399884"/>
                  </a:lnTo>
                  <a:lnTo>
                    <a:pt x="919137" y="399580"/>
                  </a:lnTo>
                  <a:lnTo>
                    <a:pt x="916216" y="398322"/>
                  </a:lnTo>
                  <a:lnTo>
                    <a:pt x="915162" y="397167"/>
                  </a:lnTo>
                  <a:lnTo>
                    <a:pt x="914488" y="395490"/>
                  </a:lnTo>
                  <a:lnTo>
                    <a:pt x="913612" y="393509"/>
                  </a:lnTo>
                  <a:lnTo>
                    <a:pt x="912977" y="390512"/>
                  </a:lnTo>
                  <a:lnTo>
                    <a:pt x="912152" y="382358"/>
                  </a:lnTo>
                  <a:lnTo>
                    <a:pt x="912037" y="379641"/>
                  </a:lnTo>
                  <a:lnTo>
                    <a:pt x="912025" y="362940"/>
                  </a:lnTo>
                  <a:lnTo>
                    <a:pt x="912202" y="359156"/>
                  </a:lnTo>
                  <a:lnTo>
                    <a:pt x="922451" y="342430"/>
                  </a:lnTo>
                  <a:lnTo>
                    <a:pt x="929424" y="342430"/>
                  </a:lnTo>
                  <a:lnTo>
                    <a:pt x="939914" y="379641"/>
                  </a:lnTo>
                  <a:lnTo>
                    <a:pt x="939914" y="336042"/>
                  </a:lnTo>
                  <a:lnTo>
                    <a:pt x="939253" y="335711"/>
                  </a:lnTo>
                  <a:lnTo>
                    <a:pt x="933615" y="334327"/>
                  </a:lnTo>
                  <a:lnTo>
                    <a:pt x="930097" y="333984"/>
                  </a:lnTo>
                  <a:lnTo>
                    <a:pt x="921143" y="333984"/>
                  </a:lnTo>
                  <a:lnTo>
                    <a:pt x="901534" y="379641"/>
                  </a:lnTo>
                  <a:lnTo>
                    <a:pt x="902055" y="385927"/>
                  </a:lnTo>
                  <a:lnTo>
                    <a:pt x="921143" y="408800"/>
                  </a:lnTo>
                  <a:lnTo>
                    <a:pt x="930656" y="408800"/>
                  </a:lnTo>
                  <a:lnTo>
                    <a:pt x="946404" y="399884"/>
                  </a:lnTo>
                  <a:lnTo>
                    <a:pt x="947674" y="396798"/>
                  </a:lnTo>
                  <a:lnTo>
                    <a:pt x="948740" y="391553"/>
                  </a:lnTo>
                  <a:lnTo>
                    <a:pt x="949845" y="386321"/>
                  </a:lnTo>
                  <a:lnTo>
                    <a:pt x="950391" y="379641"/>
                  </a:lnTo>
                  <a:lnTo>
                    <a:pt x="950391" y="362940"/>
                  </a:lnTo>
                  <a:close/>
                </a:path>
                <a:path w="1247775" h="408939">
                  <a:moveTo>
                    <a:pt x="964450" y="0"/>
                  </a:moveTo>
                  <a:lnTo>
                    <a:pt x="955763" y="0"/>
                  </a:lnTo>
                  <a:lnTo>
                    <a:pt x="955763" y="321856"/>
                  </a:lnTo>
                  <a:lnTo>
                    <a:pt x="964450" y="321856"/>
                  </a:lnTo>
                  <a:lnTo>
                    <a:pt x="964450" y="0"/>
                  </a:lnTo>
                  <a:close/>
                </a:path>
                <a:path w="1247775" h="408939">
                  <a:moveTo>
                    <a:pt x="987615" y="0"/>
                  </a:moveTo>
                  <a:lnTo>
                    <a:pt x="978928" y="0"/>
                  </a:lnTo>
                  <a:lnTo>
                    <a:pt x="978928" y="321856"/>
                  </a:lnTo>
                  <a:lnTo>
                    <a:pt x="987615" y="321856"/>
                  </a:lnTo>
                  <a:lnTo>
                    <a:pt x="987615" y="0"/>
                  </a:lnTo>
                  <a:close/>
                </a:path>
                <a:path w="1247775" h="408939">
                  <a:moveTo>
                    <a:pt x="1030770" y="382511"/>
                  </a:moveTo>
                  <a:lnTo>
                    <a:pt x="1021270" y="382511"/>
                  </a:lnTo>
                  <a:lnTo>
                    <a:pt x="1021270" y="367220"/>
                  </a:lnTo>
                  <a:lnTo>
                    <a:pt x="1011542" y="367220"/>
                  </a:lnTo>
                  <a:lnTo>
                    <a:pt x="1011542" y="382511"/>
                  </a:lnTo>
                  <a:lnTo>
                    <a:pt x="993140" y="382511"/>
                  </a:lnTo>
                  <a:lnTo>
                    <a:pt x="1015733" y="334556"/>
                  </a:lnTo>
                  <a:lnTo>
                    <a:pt x="1005306" y="334556"/>
                  </a:lnTo>
                  <a:lnTo>
                    <a:pt x="983627" y="380682"/>
                  </a:lnTo>
                  <a:lnTo>
                    <a:pt x="983627" y="391426"/>
                  </a:lnTo>
                  <a:lnTo>
                    <a:pt x="1011542" y="391426"/>
                  </a:lnTo>
                  <a:lnTo>
                    <a:pt x="1011542" y="407758"/>
                  </a:lnTo>
                  <a:lnTo>
                    <a:pt x="1021270" y="407758"/>
                  </a:lnTo>
                  <a:lnTo>
                    <a:pt x="1021270" y="391426"/>
                  </a:lnTo>
                  <a:lnTo>
                    <a:pt x="1030770" y="391426"/>
                  </a:lnTo>
                  <a:lnTo>
                    <a:pt x="1030770" y="382511"/>
                  </a:lnTo>
                  <a:close/>
                </a:path>
                <a:path w="1247775" h="408939">
                  <a:moveTo>
                    <a:pt x="1033945" y="0"/>
                  </a:moveTo>
                  <a:lnTo>
                    <a:pt x="1002093" y="0"/>
                  </a:lnTo>
                  <a:lnTo>
                    <a:pt x="1002093" y="321856"/>
                  </a:lnTo>
                  <a:lnTo>
                    <a:pt x="1033945" y="321856"/>
                  </a:lnTo>
                  <a:lnTo>
                    <a:pt x="1033945" y="0"/>
                  </a:lnTo>
                  <a:close/>
                </a:path>
                <a:path w="1247775" h="408939">
                  <a:moveTo>
                    <a:pt x="1068692" y="0"/>
                  </a:moveTo>
                  <a:lnTo>
                    <a:pt x="1060005" y="0"/>
                  </a:lnTo>
                  <a:lnTo>
                    <a:pt x="1060005" y="321856"/>
                  </a:lnTo>
                  <a:lnTo>
                    <a:pt x="1068692" y="321856"/>
                  </a:lnTo>
                  <a:lnTo>
                    <a:pt x="1068692" y="0"/>
                  </a:lnTo>
                  <a:close/>
                </a:path>
                <a:path w="1247775" h="408939">
                  <a:moveTo>
                    <a:pt x="1091857" y="0"/>
                  </a:moveTo>
                  <a:lnTo>
                    <a:pt x="1083170" y="0"/>
                  </a:lnTo>
                  <a:lnTo>
                    <a:pt x="1083170" y="321856"/>
                  </a:lnTo>
                  <a:lnTo>
                    <a:pt x="1091857" y="321856"/>
                  </a:lnTo>
                  <a:lnTo>
                    <a:pt x="1091857" y="0"/>
                  </a:lnTo>
                  <a:close/>
                </a:path>
                <a:path w="1247775" h="408939">
                  <a:moveTo>
                    <a:pt x="1112532" y="377621"/>
                  </a:moveTo>
                  <a:lnTo>
                    <a:pt x="1110399" y="372148"/>
                  </a:lnTo>
                  <a:lnTo>
                    <a:pt x="1108316" y="370001"/>
                  </a:lnTo>
                  <a:lnTo>
                    <a:pt x="1102118" y="363664"/>
                  </a:lnTo>
                  <a:lnTo>
                    <a:pt x="1102118" y="379945"/>
                  </a:lnTo>
                  <a:lnTo>
                    <a:pt x="1102080" y="389204"/>
                  </a:lnTo>
                  <a:lnTo>
                    <a:pt x="1100899" y="392798"/>
                  </a:lnTo>
                  <a:lnTo>
                    <a:pt x="1098473" y="395503"/>
                  </a:lnTo>
                  <a:lnTo>
                    <a:pt x="1096035" y="398183"/>
                  </a:lnTo>
                  <a:lnTo>
                    <a:pt x="1092657" y="399542"/>
                  </a:lnTo>
                  <a:lnTo>
                    <a:pt x="1083970" y="399542"/>
                  </a:lnTo>
                  <a:lnTo>
                    <a:pt x="1080490" y="398183"/>
                  </a:lnTo>
                  <a:lnTo>
                    <a:pt x="1075359" y="392798"/>
                  </a:lnTo>
                  <a:lnTo>
                    <a:pt x="1074089" y="389204"/>
                  </a:lnTo>
                  <a:lnTo>
                    <a:pt x="1074204" y="379945"/>
                  </a:lnTo>
                  <a:lnTo>
                    <a:pt x="1075359" y="376682"/>
                  </a:lnTo>
                  <a:lnTo>
                    <a:pt x="1080427" y="371335"/>
                  </a:lnTo>
                  <a:lnTo>
                    <a:pt x="1083818" y="370001"/>
                  </a:lnTo>
                  <a:lnTo>
                    <a:pt x="1092441" y="370001"/>
                  </a:lnTo>
                  <a:lnTo>
                    <a:pt x="1095883" y="371297"/>
                  </a:lnTo>
                  <a:lnTo>
                    <a:pt x="1100861" y="376453"/>
                  </a:lnTo>
                  <a:lnTo>
                    <a:pt x="1102118" y="379945"/>
                  </a:lnTo>
                  <a:lnTo>
                    <a:pt x="1102118" y="363664"/>
                  </a:lnTo>
                  <a:lnTo>
                    <a:pt x="1101852" y="363385"/>
                  </a:lnTo>
                  <a:lnTo>
                    <a:pt x="1100670" y="362902"/>
                  </a:lnTo>
                  <a:lnTo>
                    <a:pt x="1096479" y="361200"/>
                  </a:lnTo>
                  <a:lnTo>
                    <a:pt x="1088491" y="361200"/>
                  </a:lnTo>
                  <a:lnTo>
                    <a:pt x="1086967" y="361327"/>
                  </a:lnTo>
                  <a:lnTo>
                    <a:pt x="1083957" y="361924"/>
                  </a:lnTo>
                  <a:lnTo>
                    <a:pt x="1082484" y="362343"/>
                  </a:lnTo>
                  <a:lnTo>
                    <a:pt x="1081062" y="362902"/>
                  </a:lnTo>
                  <a:lnTo>
                    <a:pt x="1085164" y="357047"/>
                  </a:lnTo>
                  <a:lnTo>
                    <a:pt x="1089240" y="351853"/>
                  </a:lnTo>
                  <a:lnTo>
                    <a:pt x="1097305" y="342722"/>
                  </a:lnTo>
                  <a:lnTo>
                    <a:pt x="1101572" y="338480"/>
                  </a:lnTo>
                  <a:lnTo>
                    <a:pt x="1106055" y="334556"/>
                  </a:lnTo>
                  <a:lnTo>
                    <a:pt x="1092835" y="334556"/>
                  </a:lnTo>
                  <a:lnTo>
                    <a:pt x="1066012" y="368363"/>
                  </a:lnTo>
                  <a:lnTo>
                    <a:pt x="1063663" y="375945"/>
                  </a:lnTo>
                  <a:lnTo>
                    <a:pt x="1063663" y="390906"/>
                  </a:lnTo>
                  <a:lnTo>
                    <a:pt x="1065898" y="397065"/>
                  </a:lnTo>
                  <a:lnTo>
                    <a:pt x="1074877" y="406273"/>
                  </a:lnTo>
                  <a:lnTo>
                    <a:pt x="1080858" y="408571"/>
                  </a:lnTo>
                  <a:lnTo>
                    <a:pt x="1095514" y="408571"/>
                  </a:lnTo>
                  <a:lnTo>
                    <a:pt x="1101331" y="406311"/>
                  </a:lnTo>
                  <a:lnTo>
                    <a:pt x="1108075" y="399542"/>
                  </a:lnTo>
                  <a:lnTo>
                    <a:pt x="1110297" y="397294"/>
                  </a:lnTo>
                  <a:lnTo>
                    <a:pt x="1112532" y="391452"/>
                  </a:lnTo>
                  <a:lnTo>
                    <a:pt x="1112532" y="377621"/>
                  </a:lnTo>
                  <a:close/>
                </a:path>
                <a:path w="1247775" h="408939">
                  <a:moveTo>
                    <a:pt x="1149769" y="0"/>
                  </a:moveTo>
                  <a:lnTo>
                    <a:pt x="1141082" y="0"/>
                  </a:lnTo>
                  <a:lnTo>
                    <a:pt x="1141082" y="391350"/>
                  </a:lnTo>
                  <a:lnTo>
                    <a:pt x="1149769" y="391350"/>
                  </a:lnTo>
                  <a:lnTo>
                    <a:pt x="1149769" y="0"/>
                  </a:lnTo>
                  <a:close/>
                </a:path>
                <a:path w="1247775" h="408939">
                  <a:moveTo>
                    <a:pt x="1172921" y="0"/>
                  </a:moveTo>
                  <a:lnTo>
                    <a:pt x="1164247" y="0"/>
                  </a:lnTo>
                  <a:lnTo>
                    <a:pt x="1164247" y="391350"/>
                  </a:lnTo>
                  <a:lnTo>
                    <a:pt x="1172921" y="391350"/>
                  </a:lnTo>
                  <a:lnTo>
                    <a:pt x="1172921" y="0"/>
                  </a:lnTo>
                  <a:close/>
                </a:path>
                <a:path w="1247775" h="408939">
                  <a:moveTo>
                    <a:pt x="1247635" y="369290"/>
                  </a:moveTo>
                  <a:lnTo>
                    <a:pt x="1199451" y="336994"/>
                  </a:lnTo>
                  <a:lnTo>
                    <a:pt x="1199451" y="349034"/>
                  </a:lnTo>
                  <a:lnTo>
                    <a:pt x="1233601" y="370928"/>
                  </a:lnTo>
                  <a:lnTo>
                    <a:pt x="1199451" y="392823"/>
                  </a:lnTo>
                  <a:lnTo>
                    <a:pt x="1199451" y="404990"/>
                  </a:lnTo>
                  <a:lnTo>
                    <a:pt x="1247635" y="372630"/>
                  </a:lnTo>
                  <a:lnTo>
                    <a:pt x="1247635" y="3692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6" name="object 4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016980" y="644448"/>
            <a:ext cx="992885" cy="1226324"/>
          </a:xfrm>
          <a:prstGeom prst="rect">
            <a:avLst/>
          </a:prstGeom>
        </p:spPr>
      </p:pic>
      <p:sp>
        <p:nvSpPr>
          <p:cNvPr id="47" name="object 47"/>
          <p:cNvSpPr/>
          <p:nvPr/>
        </p:nvSpPr>
        <p:spPr>
          <a:xfrm>
            <a:off x="181394" y="1956704"/>
            <a:ext cx="1738630" cy="1967864"/>
          </a:xfrm>
          <a:custGeom>
            <a:avLst/>
            <a:gdLst/>
            <a:ahLst/>
            <a:cxnLst/>
            <a:rect l="l" t="t" r="r" b="b"/>
            <a:pathLst>
              <a:path w="1738630" h="196786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5297"/>
                </a:lnTo>
                <a:lnTo>
                  <a:pt x="1124" y="1936920"/>
                </a:lnTo>
                <a:lnTo>
                  <a:pt x="8999" y="1958293"/>
                </a:lnTo>
                <a:lnTo>
                  <a:pt x="30373" y="1966168"/>
                </a:lnTo>
                <a:lnTo>
                  <a:pt x="71996" y="1967293"/>
                </a:lnTo>
                <a:lnTo>
                  <a:pt x="1666595" y="1967293"/>
                </a:lnTo>
                <a:lnTo>
                  <a:pt x="1708218" y="1966168"/>
                </a:lnTo>
                <a:lnTo>
                  <a:pt x="1729592" y="1958293"/>
                </a:lnTo>
                <a:lnTo>
                  <a:pt x="1737466" y="1936920"/>
                </a:lnTo>
                <a:lnTo>
                  <a:pt x="1738591" y="189529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 txBox="1"/>
          <p:nvPr/>
        </p:nvSpPr>
        <p:spPr>
          <a:xfrm>
            <a:off x="571513" y="2037515"/>
            <a:ext cx="93853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3675" marR="5080" indent="-18161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GR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20" dirty="0">
                <a:latin typeface="Trebuchet MS"/>
                <a:cs typeface="Trebuchet MS"/>
              </a:rPr>
              <a:t>VY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POWDER  </a:t>
            </a:r>
            <a:r>
              <a:rPr sz="1000" b="1" spc="-10" dirty="0">
                <a:latin typeface="Trebuchet MS"/>
                <a:cs typeface="Trebuchet MS"/>
              </a:rPr>
              <a:t>ORIGINAL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49" name="object 49"/>
          <p:cNvGraphicFramePr>
            <a:graphicFrameLocks noGrp="1"/>
          </p:cNvGraphicFramePr>
          <p:nvPr/>
        </p:nvGraphicFramePr>
        <p:xfrm>
          <a:off x="283041" y="317786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85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3031014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16001010427475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50" name="object 50"/>
          <p:cNvSpPr/>
          <p:nvPr/>
        </p:nvSpPr>
        <p:spPr>
          <a:xfrm>
            <a:off x="3832095" y="1955999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 txBox="1"/>
          <p:nvPr/>
        </p:nvSpPr>
        <p:spPr>
          <a:xfrm>
            <a:off x="4200878" y="2053483"/>
            <a:ext cx="93853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3675" marR="5080" indent="-18161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GR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20" dirty="0">
                <a:latin typeface="Trebuchet MS"/>
                <a:cs typeface="Trebuchet MS"/>
              </a:rPr>
              <a:t>VY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POWDER  </a:t>
            </a:r>
            <a:r>
              <a:rPr sz="1000" b="1" spc="-10" dirty="0">
                <a:latin typeface="Trebuchet MS"/>
                <a:cs typeface="Trebuchet MS"/>
              </a:rPr>
              <a:t>ORIGINAL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2" name="object 52"/>
          <p:cNvGraphicFramePr>
            <a:graphicFrameLocks noGrp="1"/>
          </p:cNvGraphicFramePr>
          <p:nvPr/>
        </p:nvGraphicFramePr>
        <p:xfrm>
          <a:off x="3940387" y="3035603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3100143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48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6001010000244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16001010000241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3" name="object 53"/>
          <p:cNvSpPr/>
          <p:nvPr/>
        </p:nvSpPr>
        <p:spPr>
          <a:xfrm>
            <a:off x="192003" y="518694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4030268" y="669747"/>
            <a:ext cx="1343025" cy="2285365"/>
            <a:chOff x="4030268" y="669747"/>
            <a:chExt cx="1343025" cy="2285365"/>
          </a:xfrm>
        </p:grpSpPr>
        <p:sp>
          <p:nvSpPr>
            <p:cNvPr id="55" name="object 55"/>
            <p:cNvSpPr/>
            <p:nvPr/>
          </p:nvSpPr>
          <p:spPr>
            <a:xfrm>
              <a:off x="4238853" y="669747"/>
              <a:ext cx="933450" cy="1390650"/>
            </a:xfrm>
            <a:custGeom>
              <a:avLst/>
              <a:gdLst/>
              <a:ahLst/>
              <a:cxnLst/>
              <a:rect l="l" t="t" r="r" b="b"/>
              <a:pathLst>
                <a:path w="933450" h="1390650">
                  <a:moveTo>
                    <a:pt x="933450" y="0"/>
                  </a:moveTo>
                  <a:lnTo>
                    <a:pt x="0" y="0"/>
                  </a:lnTo>
                  <a:lnTo>
                    <a:pt x="0" y="1390650"/>
                  </a:lnTo>
                  <a:lnTo>
                    <a:pt x="933450" y="1390650"/>
                  </a:lnTo>
                  <a:lnTo>
                    <a:pt x="933450" y="0"/>
                  </a:lnTo>
                  <a:close/>
                </a:path>
              </a:pathLst>
            </a:custGeom>
            <a:solidFill>
              <a:srgbClr val="000000">
                <a:alpha val="3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353293" y="690308"/>
              <a:ext cx="706107" cy="1175702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4030268" y="2520010"/>
              <a:ext cx="1343025" cy="434975"/>
            </a:xfrm>
            <a:custGeom>
              <a:avLst/>
              <a:gdLst/>
              <a:ahLst/>
              <a:cxnLst/>
              <a:rect l="l" t="t" r="r" b="b"/>
              <a:pathLst>
                <a:path w="1343025" h="434975">
                  <a:moveTo>
                    <a:pt x="1342440" y="0"/>
                  </a:moveTo>
                  <a:lnTo>
                    <a:pt x="0" y="0"/>
                  </a:lnTo>
                  <a:lnTo>
                    <a:pt x="0" y="434517"/>
                  </a:lnTo>
                  <a:lnTo>
                    <a:pt x="1342440" y="434517"/>
                  </a:lnTo>
                  <a:lnTo>
                    <a:pt x="13424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030349" y="2519997"/>
              <a:ext cx="1342390" cy="434975"/>
            </a:xfrm>
            <a:custGeom>
              <a:avLst/>
              <a:gdLst/>
              <a:ahLst/>
              <a:cxnLst/>
              <a:rect l="l" t="t" r="r" b="b"/>
              <a:pathLst>
                <a:path w="1342389" h="434975">
                  <a:moveTo>
                    <a:pt x="1259212" y="0"/>
                  </a:moveTo>
                  <a:lnTo>
                    <a:pt x="1247338" y="0"/>
                  </a:lnTo>
                  <a:lnTo>
                    <a:pt x="1247338" y="399834"/>
                  </a:lnTo>
                  <a:lnTo>
                    <a:pt x="1259212" y="399834"/>
                  </a:lnTo>
                  <a:lnTo>
                    <a:pt x="1259212" y="0"/>
                  </a:lnTo>
                  <a:close/>
                </a:path>
                <a:path w="1342389" h="434975">
                  <a:moveTo>
                    <a:pt x="1235463" y="0"/>
                  </a:moveTo>
                  <a:lnTo>
                    <a:pt x="1223576" y="0"/>
                  </a:lnTo>
                  <a:lnTo>
                    <a:pt x="1223576" y="399834"/>
                  </a:lnTo>
                  <a:lnTo>
                    <a:pt x="1235463" y="399834"/>
                  </a:lnTo>
                  <a:lnTo>
                    <a:pt x="1235463" y="0"/>
                  </a:lnTo>
                  <a:close/>
                </a:path>
                <a:path w="1342389" h="434975">
                  <a:moveTo>
                    <a:pt x="1198925" y="0"/>
                  </a:moveTo>
                  <a:lnTo>
                    <a:pt x="1187940" y="0"/>
                  </a:lnTo>
                  <a:lnTo>
                    <a:pt x="1187940" y="323634"/>
                  </a:lnTo>
                  <a:lnTo>
                    <a:pt x="1198925" y="323634"/>
                  </a:lnTo>
                  <a:lnTo>
                    <a:pt x="1198925" y="0"/>
                  </a:lnTo>
                  <a:close/>
                </a:path>
                <a:path w="1342389" h="434975">
                  <a:moveTo>
                    <a:pt x="1151389" y="0"/>
                  </a:moveTo>
                  <a:lnTo>
                    <a:pt x="1140416" y="0"/>
                  </a:lnTo>
                  <a:lnTo>
                    <a:pt x="1140416" y="323634"/>
                  </a:lnTo>
                  <a:lnTo>
                    <a:pt x="1151389" y="323634"/>
                  </a:lnTo>
                  <a:lnTo>
                    <a:pt x="1151389" y="0"/>
                  </a:lnTo>
                  <a:close/>
                </a:path>
                <a:path w="1342389" h="434975">
                  <a:moveTo>
                    <a:pt x="1128529" y="0"/>
                  </a:moveTo>
                  <a:lnTo>
                    <a:pt x="1116655" y="0"/>
                  </a:lnTo>
                  <a:lnTo>
                    <a:pt x="1116655" y="323634"/>
                  </a:lnTo>
                  <a:lnTo>
                    <a:pt x="1128529" y="323634"/>
                  </a:lnTo>
                  <a:lnTo>
                    <a:pt x="1128529" y="0"/>
                  </a:lnTo>
                  <a:close/>
                </a:path>
                <a:path w="1342389" h="434975">
                  <a:moveTo>
                    <a:pt x="1069131" y="0"/>
                  </a:moveTo>
                  <a:lnTo>
                    <a:pt x="1057257" y="0"/>
                  </a:lnTo>
                  <a:lnTo>
                    <a:pt x="1057257" y="323634"/>
                  </a:lnTo>
                  <a:lnTo>
                    <a:pt x="1069131" y="323634"/>
                  </a:lnTo>
                  <a:lnTo>
                    <a:pt x="1069131" y="0"/>
                  </a:lnTo>
                  <a:close/>
                </a:path>
                <a:path w="1342389" h="434975">
                  <a:moveTo>
                    <a:pt x="1034397" y="0"/>
                  </a:moveTo>
                  <a:lnTo>
                    <a:pt x="1009746" y="0"/>
                  </a:lnTo>
                  <a:lnTo>
                    <a:pt x="1009746" y="323634"/>
                  </a:lnTo>
                  <a:lnTo>
                    <a:pt x="1034397" y="323634"/>
                  </a:lnTo>
                  <a:lnTo>
                    <a:pt x="1034397" y="0"/>
                  </a:lnTo>
                  <a:close/>
                </a:path>
                <a:path w="1342389" h="434975">
                  <a:moveTo>
                    <a:pt x="998761" y="0"/>
                  </a:moveTo>
                  <a:lnTo>
                    <a:pt x="974097" y="0"/>
                  </a:lnTo>
                  <a:lnTo>
                    <a:pt x="974097" y="323634"/>
                  </a:lnTo>
                  <a:lnTo>
                    <a:pt x="998761" y="323634"/>
                  </a:lnTo>
                  <a:lnTo>
                    <a:pt x="998761" y="0"/>
                  </a:lnTo>
                  <a:close/>
                </a:path>
                <a:path w="1342389" h="434975">
                  <a:moveTo>
                    <a:pt x="962210" y="0"/>
                  </a:moveTo>
                  <a:lnTo>
                    <a:pt x="950336" y="0"/>
                  </a:lnTo>
                  <a:lnTo>
                    <a:pt x="950336" y="323634"/>
                  </a:lnTo>
                  <a:lnTo>
                    <a:pt x="962210" y="323634"/>
                  </a:lnTo>
                  <a:lnTo>
                    <a:pt x="962210" y="0"/>
                  </a:lnTo>
                  <a:close/>
                </a:path>
                <a:path w="1342389" h="434975">
                  <a:moveTo>
                    <a:pt x="926574" y="0"/>
                  </a:moveTo>
                  <a:lnTo>
                    <a:pt x="890938" y="0"/>
                  </a:lnTo>
                  <a:lnTo>
                    <a:pt x="890938" y="323634"/>
                  </a:lnTo>
                  <a:lnTo>
                    <a:pt x="926574" y="323634"/>
                  </a:lnTo>
                  <a:lnTo>
                    <a:pt x="926574" y="0"/>
                  </a:lnTo>
                  <a:close/>
                </a:path>
                <a:path w="1342389" h="434975">
                  <a:moveTo>
                    <a:pt x="879063" y="0"/>
                  </a:moveTo>
                  <a:lnTo>
                    <a:pt x="867176" y="0"/>
                  </a:lnTo>
                  <a:lnTo>
                    <a:pt x="867176" y="323634"/>
                  </a:lnTo>
                  <a:lnTo>
                    <a:pt x="879063" y="323634"/>
                  </a:lnTo>
                  <a:lnTo>
                    <a:pt x="879063" y="0"/>
                  </a:lnTo>
                  <a:close/>
                </a:path>
                <a:path w="1342389" h="434975">
                  <a:moveTo>
                    <a:pt x="843414" y="0"/>
                  </a:moveTo>
                  <a:lnTo>
                    <a:pt x="807778" y="0"/>
                  </a:lnTo>
                  <a:lnTo>
                    <a:pt x="807778" y="323634"/>
                  </a:lnTo>
                  <a:lnTo>
                    <a:pt x="843414" y="323634"/>
                  </a:lnTo>
                  <a:lnTo>
                    <a:pt x="843414" y="0"/>
                  </a:lnTo>
                  <a:close/>
                </a:path>
                <a:path w="1342389" h="434975">
                  <a:moveTo>
                    <a:pt x="795904" y="0"/>
                  </a:moveTo>
                  <a:lnTo>
                    <a:pt x="784029" y="0"/>
                  </a:lnTo>
                  <a:lnTo>
                    <a:pt x="784029" y="323634"/>
                  </a:lnTo>
                  <a:lnTo>
                    <a:pt x="795904" y="323634"/>
                  </a:lnTo>
                  <a:lnTo>
                    <a:pt x="795904" y="0"/>
                  </a:lnTo>
                  <a:close/>
                </a:path>
                <a:path w="1342389" h="434975">
                  <a:moveTo>
                    <a:pt x="760255" y="0"/>
                  </a:moveTo>
                  <a:lnTo>
                    <a:pt x="724618" y="0"/>
                  </a:lnTo>
                  <a:lnTo>
                    <a:pt x="724618" y="323634"/>
                  </a:lnTo>
                  <a:lnTo>
                    <a:pt x="760255" y="323634"/>
                  </a:lnTo>
                  <a:lnTo>
                    <a:pt x="760255" y="0"/>
                  </a:lnTo>
                  <a:close/>
                </a:path>
                <a:path w="1342389" h="434975">
                  <a:moveTo>
                    <a:pt x="712731" y="0"/>
                  </a:moveTo>
                  <a:lnTo>
                    <a:pt x="700857" y="0"/>
                  </a:lnTo>
                  <a:lnTo>
                    <a:pt x="700857" y="399834"/>
                  </a:lnTo>
                  <a:lnTo>
                    <a:pt x="712731" y="399834"/>
                  </a:lnTo>
                  <a:lnTo>
                    <a:pt x="712731" y="0"/>
                  </a:lnTo>
                  <a:close/>
                </a:path>
                <a:path w="1342389" h="434975">
                  <a:moveTo>
                    <a:pt x="688982" y="0"/>
                  </a:moveTo>
                  <a:lnTo>
                    <a:pt x="677095" y="0"/>
                  </a:lnTo>
                  <a:lnTo>
                    <a:pt x="677095" y="399834"/>
                  </a:lnTo>
                  <a:lnTo>
                    <a:pt x="688982" y="399834"/>
                  </a:lnTo>
                  <a:lnTo>
                    <a:pt x="688982" y="0"/>
                  </a:lnTo>
                  <a:close/>
                </a:path>
                <a:path w="1342389" h="434975">
                  <a:moveTo>
                    <a:pt x="665221" y="0"/>
                  </a:moveTo>
                  <a:lnTo>
                    <a:pt x="653346" y="0"/>
                  </a:lnTo>
                  <a:lnTo>
                    <a:pt x="653346" y="323634"/>
                  </a:lnTo>
                  <a:lnTo>
                    <a:pt x="665221" y="323634"/>
                  </a:lnTo>
                  <a:lnTo>
                    <a:pt x="665221" y="0"/>
                  </a:lnTo>
                  <a:close/>
                </a:path>
                <a:path w="1342389" h="434975">
                  <a:moveTo>
                    <a:pt x="641459" y="0"/>
                  </a:moveTo>
                  <a:lnTo>
                    <a:pt x="617697" y="0"/>
                  </a:lnTo>
                  <a:lnTo>
                    <a:pt x="617697" y="323634"/>
                  </a:lnTo>
                  <a:lnTo>
                    <a:pt x="641459" y="323634"/>
                  </a:lnTo>
                  <a:lnTo>
                    <a:pt x="641459" y="0"/>
                  </a:lnTo>
                  <a:close/>
                </a:path>
                <a:path w="1342389" h="434975">
                  <a:moveTo>
                    <a:pt x="582061" y="0"/>
                  </a:moveTo>
                  <a:lnTo>
                    <a:pt x="571088" y="0"/>
                  </a:lnTo>
                  <a:lnTo>
                    <a:pt x="571088" y="323634"/>
                  </a:lnTo>
                  <a:lnTo>
                    <a:pt x="582061" y="323634"/>
                  </a:lnTo>
                  <a:lnTo>
                    <a:pt x="582061" y="0"/>
                  </a:lnTo>
                  <a:close/>
                </a:path>
                <a:path w="1342389" h="434975">
                  <a:moveTo>
                    <a:pt x="546412" y="0"/>
                  </a:moveTo>
                  <a:lnTo>
                    <a:pt x="523552" y="0"/>
                  </a:lnTo>
                  <a:lnTo>
                    <a:pt x="523552" y="323634"/>
                  </a:lnTo>
                  <a:lnTo>
                    <a:pt x="546412" y="323634"/>
                  </a:lnTo>
                  <a:lnTo>
                    <a:pt x="546412" y="0"/>
                  </a:lnTo>
                  <a:close/>
                </a:path>
                <a:path w="1342389" h="434975">
                  <a:moveTo>
                    <a:pt x="498901" y="0"/>
                  </a:moveTo>
                  <a:lnTo>
                    <a:pt x="463265" y="0"/>
                  </a:lnTo>
                  <a:lnTo>
                    <a:pt x="463265" y="323634"/>
                  </a:lnTo>
                  <a:lnTo>
                    <a:pt x="498901" y="323634"/>
                  </a:lnTo>
                  <a:lnTo>
                    <a:pt x="498901" y="0"/>
                  </a:lnTo>
                  <a:close/>
                </a:path>
                <a:path w="1342389" h="434975">
                  <a:moveTo>
                    <a:pt x="439503" y="0"/>
                  </a:moveTo>
                  <a:lnTo>
                    <a:pt x="427616" y="0"/>
                  </a:lnTo>
                  <a:lnTo>
                    <a:pt x="427616" y="323634"/>
                  </a:lnTo>
                  <a:lnTo>
                    <a:pt x="439503" y="323634"/>
                  </a:lnTo>
                  <a:lnTo>
                    <a:pt x="439503" y="0"/>
                  </a:lnTo>
                  <a:close/>
                </a:path>
                <a:path w="1342389" h="434975">
                  <a:moveTo>
                    <a:pt x="415729" y="0"/>
                  </a:moveTo>
                  <a:lnTo>
                    <a:pt x="391078" y="0"/>
                  </a:lnTo>
                  <a:lnTo>
                    <a:pt x="391078" y="323634"/>
                  </a:lnTo>
                  <a:lnTo>
                    <a:pt x="415729" y="323634"/>
                  </a:lnTo>
                  <a:lnTo>
                    <a:pt x="415729" y="0"/>
                  </a:lnTo>
                  <a:close/>
                </a:path>
                <a:path w="1342389" h="434975">
                  <a:moveTo>
                    <a:pt x="368218" y="0"/>
                  </a:moveTo>
                  <a:lnTo>
                    <a:pt x="343555" y="0"/>
                  </a:lnTo>
                  <a:lnTo>
                    <a:pt x="343555" y="323634"/>
                  </a:lnTo>
                  <a:lnTo>
                    <a:pt x="368218" y="323634"/>
                  </a:lnTo>
                  <a:lnTo>
                    <a:pt x="368218" y="0"/>
                  </a:lnTo>
                  <a:close/>
                </a:path>
                <a:path w="1342389" h="434975">
                  <a:moveTo>
                    <a:pt x="332582" y="0"/>
                  </a:moveTo>
                  <a:lnTo>
                    <a:pt x="296933" y="0"/>
                  </a:lnTo>
                  <a:lnTo>
                    <a:pt x="296933" y="323634"/>
                  </a:lnTo>
                  <a:lnTo>
                    <a:pt x="332582" y="323634"/>
                  </a:lnTo>
                  <a:lnTo>
                    <a:pt x="332582" y="0"/>
                  </a:lnTo>
                  <a:close/>
                </a:path>
                <a:path w="1342389" h="434975">
                  <a:moveTo>
                    <a:pt x="273184" y="0"/>
                  </a:moveTo>
                  <a:lnTo>
                    <a:pt x="261297" y="0"/>
                  </a:lnTo>
                  <a:lnTo>
                    <a:pt x="261297" y="323634"/>
                  </a:lnTo>
                  <a:lnTo>
                    <a:pt x="273184" y="323634"/>
                  </a:lnTo>
                  <a:lnTo>
                    <a:pt x="273184" y="0"/>
                  </a:lnTo>
                  <a:close/>
                </a:path>
                <a:path w="1342389" h="434975">
                  <a:moveTo>
                    <a:pt x="249423" y="0"/>
                  </a:moveTo>
                  <a:lnTo>
                    <a:pt x="237548" y="0"/>
                  </a:lnTo>
                  <a:lnTo>
                    <a:pt x="237548" y="323634"/>
                  </a:lnTo>
                  <a:lnTo>
                    <a:pt x="249423" y="323634"/>
                  </a:lnTo>
                  <a:lnTo>
                    <a:pt x="249423" y="0"/>
                  </a:lnTo>
                  <a:close/>
                </a:path>
                <a:path w="1342389" h="434975">
                  <a:moveTo>
                    <a:pt x="225648" y="0"/>
                  </a:moveTo>
                  <a:lnTo>
                    <a:pt x="201886" y="0"/>
                  </a:lnTo>
                  <a:lnTo>
                    <a:pt x="201886" y="323634"/>
                  </a:lnTo>
                  <a:lnTo>
                    <a:pt x="225648" y="323634"/>
                  </a:lnTo>
                  <a:lnTo>
                    <a:pt x="225648" y="0"/>
                  </a:lnTo>
                  <a:close/>
                </a:path>
                <a:path w="1342389" h="434975">
                  <a:moveTo>
                    <a:pt x="166250" y="0"/>
                  </a:moveTo>
                  <a:lnTo>
                    <a:pt x="154376" y="0"/>
                  </a:lnTo>
                  <a:lnTo>
                    <a:pt x="154376" y="399834"/>
                  </a:lnTo>
                  <a:lnTo>
                    <a:pt x="166250" y="399834"/>
                  </a:lnTo>
                  <a:lnTo>
                    <a:pt x="166250" y="0"/>
                  </a:lnTo>
                  <a:close/>
                </a:path>
                <a:path w="1342389" h="434975">
                  <a:moveTo>
                    <a:pt x="142501" y="0"/>
                  </a:moveTo>
                  <a:lnTo>
                    <a:pt x="130614" y="0"/>
                  </a:lnTo>
                  <a:lnTo>
                    <a:pt x="130614" y="399834"/>
                  </a:lnTo>
                  <a:lnTo>
                    <a:pt x="142501" y="399834"/>
                  </a:lnTo>
                  <a:lnTo>
                    <a:pt x="142501" y="0"/>
                  </a:lnTo>
                  <a:close/>
                </a:path>
                <a:path w="1342389" h="434975">
                  <a:moveTo>
                    <a:pt x="941306" y="339394"/>
                  </a:moveTo>
                  <a:lnTo>
                    <a:pt x="908032" y="367360"/>
                  </a:lnTo>
                  <a:lnTo>
                    <a:pt x="907257" y="394246"/>
                  </a:lnTo>
                  <a:lnTo>
                    <a:pt x="908032" y="405345"/>
                  </a:lnTo>
                  <a:lnTo>
                    <a:pt x="933559" y="434416"/>
                  </a:lnTo>
                  <a:lnTo>
                    <a:pt x="939299" y="434530"/>
                  </a:lnTo>
                  <a:lnTo>
                    <a:pt x="945230" y="434162"/>
                  </a:lnTo>
                  <a:lnTo>
                    <a:pt x="963733" y="422592"/>
                  </a:lnTo>
                  <a:lnTo>
                    <a:pt x="939642" y="422592"/>
                  </a:lnTo>
                  <a:lnTo>
                    <a:pt x="932276" y="422401"/>
                  </a:lnTo>
                  <a:lnTo>
                    <a:pt x="920259" y="393153"/>
                  </a:lnTo>
                  <a:lnTo>
                    <a:pt x="920743" y="369290"/>
                  </a:lnTo>
                  <a:lnTo>
                    <a:pt x="932771" y="351370"/>
                  </a:lnTo>
                  <a:lnTo>
                    <a:pt x="963927" y="351370"/>
                  </a:lnTo>
                  <a:lnTo>
                    <a:pt x="963810" y="351078"/>
                  </a:lnTo>
                  <a:lnTo>
                    <a:pt x="945637" y="339648"/>
                  </a:lnTo>
                  <a:lnTo>
                    <a:pt x="941306" y="339394"/>
                  </a:lnTo>
                  <a:close/>
                </a:path>
                <a:path w="1342389" h="434975">
                  <a:moveTo>
                    <a:pt x="963927" y="351370"/>
                  </a:moveTo>
                  <a:lnTo>
                    <a:pt x="943046" y="351370"/>
                  </a:lnTo>
                  <a:lnTo>
                    <a:pt x="945865" y="351650"/>
                  </a:lnTo>
                  <a:lnTo>
                    <a:pt x="947122" y="351904"/>
                  </a:lnTo>
                  <a:lnTo>
                    <a:pt x="955670" y="384924"/>
                  </a:lnTo>
                  <a:lnTo>
                    <a:pt x="955301" y="400126"/>
                  </a:lnTo>
                  <a:lnTo>
                    <a:pt x="939642" y="422592"/>
                  </a:lnTo>
                  <a:lnTo>
                    <a:pt x="963733" y="422592"/>
                  </a:lnTo>
                  <a:lnTo>
                    <a:pt x="968611" y="377583"/>
                  </a:lnTo>
                  <a:lnTo>
                    <a:pt x="968014" y="369290"/>
                  </a:lnTo>
                  <a:lnTo>
                    <a:pt x="966782" y="361111"/>
                  </a:lnTo>
                  <a:lnTo>
                    <a:pt x="965855" y="357136"/>
                  </a:lnTo>
                  <a:lnTo>
                    <a:pt x="964674" y="353237"/>
                  </a:lnTo>
                  <a:lnTo>
                    <a:pt x="963927" y="351370"/>
                  </a:lnTo>
                  <a:close/>
                </a:path>
                <a:path w="1342389" h="434975">
                  <a:moveTo>
                    <a:pt x="862109" y="339394"/>
                  </a:moveTo>
                  <a:lnTo>
                    <a:pt x="828835" y="367360"/>
                  </a:lnTo>
                  <a:lnTo>
                    <a:pt x="828059" y="394246"/>
                  </a:lnTo>
                  <a:lnTo>
                    <a:pt x="828822" y="405345"/>
                  </a:lnTo>
                  <a:lnTo>
                    <a:pt x="854362" y="434416"/>
                  </a:lnTo>
                  <a:lnTo>
                    <a:pt x="860102" y="434530"/>
                  </a:lnTo>
                  <a:lnTo>
                    <a:pt x="866033" y="434162"/>
                  </a:lnTo>
                  <a:lnTo>
                    <a:pt x="884536" y="422592"/>
                  </a:lnTo>
                  <a:lnTo>
                    <a:pt x="860445" y="422592"/>
                  </a:lnTo>
                  <a:lnTo>
                    <a:pt x="853066" y="422401"/>
                  </a:lnTo>
                  <a:lnTo>
                    <a:pt x="841062" y="393153"/>
                  </a:lnTo>
                  <a:lnTo>
                    <a:pt x="841546" y="369290"/>
                  </a:lnTo>
                  <a:lnTo>
                    <a:pt x="853562" y="351370"/>
                  </a:lnTo>
                  <a:lnTo>
                    <a:pt x="884730" y="351370"/>
                  </a:lnTo>
                  <a:lnTo>
                    <a:pt x="884613" y="351078"/>
                  </a:lnTo>
                  <a:lnTo>
                    <a:pt x="866439" y="339648"/>
                  </a:lnTo>
                  <a:lnTo>
                    <a:pt x="862109" y="339394"/>
                  </a:lnTo>
                  <a:close/>
                </a:path>
                <a:path w="1342389" h="434975">
                  <a:moveTo>
                    <a:pt x="884730" y="351370"/>
                  </a:moveTo>
                  <a:lnTo>
                    <a:pt x="863849" y="351370"/>
                  </a:lnTo>
                  <a:lnTo>
                    <a:pt x="866668" y="351650"/>
                  </a:lnTo>
                  <a:lnTo>
                    <a:pt x="867913" y="351904"/>
                  </a:lnTo>
                  <a:lnTo>
                    <a:pt x="876472" y="384924"/>
                  </a:lnTo>
                  <a:lnTo>
                    <a:pt x="876104" y="400126"/>
                  </a:lnTo>
                  <a:lnTo>
                    <a:pt x="860445" y="422592"/>
                  </a:lnTo>
                  <a:lnTo>
                    <a:pt x="884536" y="422592"/>
                  </a:lnTo>
                  <a:lnTo>
                    <a:pt x="889414" y="377583"/>
                  </a:lnTo>
                  <a:lnTo>
                    <a:pt x="888817" y="369290"/>
                  </a:lnTo>
                  <a:lnTo>
                    <a:pt x="887572" y="361111"/>
                  </a:lnTo>
                  <a:lnTo>
                    <a:pt x="886658" y="357136"/>
                  </a:lnTo>
                  <a:lnTo>
                    <a:pt x="885477" y="353237"/>
                  </a:lnTo>
                  <a:lnTo>
                    <a:pt x="884730" y="351370"/>
                  </a:lnTo>
                  <a:close/>
                </a:path>
                <a:path w="1342389" h="434975">
                  <a:moveTo>
                    <a:pt x="782911" y="339394"/>
                  </a:moveTo>
                  <a:lnTo>
                    <a:pt x="749638" y="367360"/>
                  </a:lnTo>
                  <a:lnTo>
                    <a:pt x="748862" y="394246"/>
                  </a:lnTo>
                  <a:lnTo>
                    <a:pt x="749625" y="405345"/>
                  </a:lnTo>
                  <a:lnTo>
                    <a:pt x="775164" y="434416"/>
                  </a:lnTo>
                  <a:lnTo>
                    <a:pt x="780892" y="434530"/>
                  </a:lnTo>
                  <a:lnTo>
                    <a:pt x="786823" y="434162"/>
                  </a:lnTo>
                  <a:lnTo>
                    <a:pt x="805339" y="422592"/>
                  </a:lnTo>
                  <a:lnTo>
                    <a:pt x="781248" y="422592"/>
                  </a:lnTo>
                  <a:lnTo>
                    <a:pt x="773869" y="422401"/>
                  </a:lnTo>
                  <a:lnTo>
                    <a:pt x="761864" y="393153"/>
                  </a:lnTo>
                  <a:lnTo>
                    <a:pt x="762349" y="369290"/>
                  </a:lnTo>
                  <a:lnTo>
                    <a:pt x="774364" y="351370"/>
                  </a:lnTo>
                  <a:lnTo>
                    <a:pt x="805531" y="351370"/>
                  </a:lnTo>
                  <a:lnTo>
                    <a:pt x="805416" y="351078"/>
                  </a:lnTo>
                  <a:lnTo>
                    <a:pt x="787242" y="339648"/>
                  </a:lnTo>
                  <a:lnTo>
                    <a:pt x="782911" y="339394"/>
                  </a:lnTo>
                  <a:close/>
                </a:path>
                <a:path w="1342389" h="434975">
                  <a:moveTo>
                    <a:pt x="805531" y="351370"/>
                  </a:moveTo>
                  <a:lnTo>
                    <a:pt x="784651" y="351370"/>
                  </a:lnTo>
                  <a:lnTo>
                    <a:pt x="787471" y="351650"/>
                  </a:lnTo>
                  <a:lnTo>
                    <a:pt x="788715" y="351904"/>
                  </a:lnTo>
                  <a:lnTo>
                    <a:pt x="797275" y="384924"/>
                  </a:lnTo>
                  <a:lnTo>
                    <a:pt x="796907" y="400126"/>
                  </a:lnTo>
                  <a:lnTo>
                    <a:pt x="781248" y="422592"/>
                  </a:lnTo>
                  <a:lnTo>
                    <a:pt x="805339" y="422592"/>
                  </a:lnTo>
                  <a:lnTo>
                    <a:pt x="810204" y="377583"/>
                  </a:lnTo>
                  <a:lnTo>
                    <a:pt x="809607" y="369290"/>
                  </a:lnTo>
                  <a:lnTo>
                    <a:pt x="808362" y="361111"/>
                  </a:lnTo>
                  <a:lnTo>
                    <a:pt x="807461" y="357136"/>
                  </a:lnTo>
                  <a:lnTo>
                    <a:pt x="806267" y="353237"/>
                  </a:lnTo>
                  <a:lnTo>
                    <a:pt x="805531" y="351370"/>
                  </a:lnTo>
                  <a:close/>
                </a:path>
                <a:path w="1342389" h="434975">
                  <a:moveTo>
                    <a:pt x="632277" y="339394"/>
                  </a:moveTo>
                  <a:lnTo>
                    <a:pt x="599003" y="367360"/>
                  </a:lnTo>
                  <a:lnTo>
                    <a:pt x="598226" y="394246"/>
                  </a:lnTo>
                  <a:lnTo>
                    <a:pt x="598977" y="405345"/>
                  </a:lnTo>
                  <a:lnTo>
                    <a:pt x="624530" y="434416"/>
                  </a:lnTo>
                  <a:lnTo>
                    <a:pt x="630257" y="434530"/>
                  </a:lnTo>
                  <a:lnTo>
                    <a:pt x="636188" y="434162"/>
                  </a:lnTo>
                  <a:lnTo>
                    <a:pt x="654704" y="422592"/>
                  </a:lnTo>
                  <a:lnTo>
                    <a:pt x="630613" y="422592"/>
                  </a:lnTo>
                  <a:lnTo>
                    <a:pt x="623234" y="422401"/>
                  </a:lnTo>
                  <a:lnTo>
                    <a:pt x="611230" y="393153"/>
                  </a:lnTo>
                  <a:lnTo>
                    <a:pt x="611714" y="369290"/>
                  </a:lnTo>
                  <a:lnTo>
                    <a:pt x="623730" y="351370"/>
                  </a:lnTo>
                  <a:lnTo>
                    <a:pt x="654896" y="351370"/>
                  </a:lnTo>
                  <a:lnTo>
                    <a:pt x="654781" y="351078"/>
                  </a:lnTo>
                  <a:lnTo>
                    <a:pt x="636607" y="339648"/>
                  </a:lnTo>
                  <a:lnTo>
                    <a:pt x="632277" y="339394"/>
                  </a:lnTo>
                  <a:close/>
                </a:path>
                <a:path w="1342389" h="434975">
                  <a:moveTo>
                    <a:pt x="654896" y="351370"/>
                  </a:moveTo>
                  <a:lnTo>
                    <a:pt x="634017" y="351370"/>
                  </a:lnTo>
                  <a:lnTo>
                    <a:pt x="636836" y="351650"/>
                  </a:lnTo>
                  <a:lnTo>
                    <a:pt x="638081" y="351904"/>
                  </a:lnTo>
                  <a:lnTo>
                    <a:pt x="646628" y="384924"/>
                  </a:lnTo>
                  <a:lnTo>
                    <a:pt x="646272" y="400126"/>
                  </a:lnTo>
                  <a:lnTo>
                    <a:pt x="630613" y="422592"/>
                  </a:lnTo>
                  <a:lnTo>
                    <a:pt x="654704" y="422592"/>
                  </a:lnTo>
                  <a:lnTo>
                    <a:pt x="659556" y="377583"/>
                  </a:lnTo>
                  <a:lnTo>
                    <a:pt x="658972" y="369290"/>
                  </a:lnTo>
                  <a:lnTo>
                    <a:pt x="657728" y="361111"/>
                  </a:lnTo>
                  <a:lnTo>
                    <a:pt x="656813" y="357136"/>
                  </a:lnTo>
                  <a:lnTo>
                    <a:pt x="655632" y="353237"/>
                  </a:lnTo>
                  <a:lnTo>
                    <a:pt x="654896" y="351370"/>
                  </a:lnTo>
                  <a:close/>
                </a:path>
                <a:path w="1342389" h="434975">
                  <a:moveTo>
                    <a:pt x="473882" y="339394"/>
                  </a:moveTo>
                  <a:lnTo>
                    <a:pt x="440608" y="367360"/>
                  </a:lnTo>
                  <a:lnTo>
                    <a:pt x="439820" y="394246"/>
                  </a:lnTo>
                  <a:lnTo>
                    <a:pt x="440583" y="405345"/>
                  </a:lnTo>
                  <a:lnTo>
                    <a:pt x="466135" y="434416"/>
                  </a:lnTo>
                  <a:lnTo>
                    <a:pt x="471863" y="434530"/>
                  </a:lnTo>
                  <a:lnTo>
                    <a:pt x="477794" y="434162"/>
                  </a:lnTo>
                  <a:lnTo>
                    <a:pt x="496310" y="422592"/>
                  </a:lnTo>
                  <a:lnTo>
                    <a:pt x="472219" y="422592"/>
                  </a:lnTo>
                  <a:lnTo>
                    <a:pt x="464840" y="422401"/>
                  </a:lnTo>
                  <a:lnTo>
                    <a:pt x="452823" y="393153"/>
                  </a:lnTo>
                  <a:lnTo>
                    <a:pt x="453307" y="369290"/>
                  </a:lnTo>
                  <a:lnTo>
                    <a:pt x="465335" y="351370"/>
                  </a:lnTo>
                  <a:lnTo>
                    <a:pt x="496489" y="351370"/>
                  </a:lnTo>
                  <a:lnTo>
                    <a:pt x="496374" y="351078"/>
                  </a:lnTo>
                  <a:lnTo>
                    <a:pt x="478200" y="339648"/>
                  </a:lnTo>
                  <a:lnTo>
                    <a:pt x="473882" y="339394"/>
                  </a:lnTo>
                  <a:close/>
                </a:path>
                <a:path w="1342389" h="434975">
                  <a:moveTo>
                    <a:pt x="496489" y="351370"/>
                  </a:moveTo>
                  <a:lnTo>
                    <a:pt x="475622" y="351370"/>
                  </a:lnTo>
                  <a:lnTo>
                    <a:pt x="478442" y="351650"/>
                  </a:lnTo>
                  <a:lnTo>
                    <a:pt x="479674" y="351904"/>
                  </a:lnTo>
                  <a:lnTo>
                    <a:pt x="488233" y="384924"/>
                  </a:lnTo>
                  <a:lnTo>
                    <a:pt x="487865" y="400126"/>
                  </a:lnTo>
                  <a:lnTo>
                    <a:pt x="472219" y="422592"/>
                  </a:lnTo>
                  <a:lnTo>
                    <a:pt x="496310" y="422592"/>
                  </a:lnTo>
                  <a:lnTo>
                    <a:pt x="501162" y="377583"/>
                  </a:lnTo>
                  <a:lnTo>
                    <a:pt x="500565" y="369290"/>
                  </a:lnTo>
                  <a:lnTo>
                    <a:pt x="499333" y="361111"/>
                  </a:lnTo>
                  <a:lnTo>
                    <a:pt x="498406" y="357136"/>
                  </a:lnTo>
                  <a:lnTo>
                    <a:pt x="497225" y="353237"/>
                  </a:lnTo>
                  <a:lnTo>
                    <a:pt x="496489" y="351370"/>
                  </a:lnTo>
                  <a:close/>
                </a:path>
                <a:path w="1342389" h="434975">
                  <a:moveTo>
                    <a:pt x="315475" y="339394"/>
                  </a:moveTo>
                  <a:lnTo>
                    <a:pt x="282202" y="367360"/>
                  </a:lnTo>
                  <a:lnTo>
                    <a:pt x="281414" y="394246"/>
                  </a:lnTo>
                  <a:lnTo>
                    <a:pt x="282189" y="405345"/>
                  </a:lnTo>
                  <a:lnTo>
                    <a:pt x="307728" y="434416"/>
                  </a:lnTo>
                  <a:lnTo>
                    <a:pt x="313456" y="434530"/>
                  </a:lnTo>
                  <a:lnTo>
                    <a:pt x="319387" y="434162"/>
                  </a:lnTo>
                  <a:lnTo>
                    <a:pt x="337914" y="422592"/>
                  </a:lnTo>
                  <a:lnTo>
                    <a:pt x="313799" y="422592"/>
                  </a:lnTo>
                  <a:lnTo>
                    <a:pt x="306433" y="422401"/>
                  </a:lnTo>
                  <a:lnTo>
                    <a:pt x="294415" y="393153"/>
                  </a:lnTo>
                  <a:lnTo>
                    <a:pt x="294900" y="369290"/>
                  </a:lnTo>
                  <a:lnTo>
                    <a:pt x="306928" y="351370"/>
                  </a:lnTo>
                  <a:lnTo>
                    <a:pt x="338095" y="351370"/>
                  </a:lnTo>
                  <a:lnTo>
                    <a:pt x="337980" y="351078"/>
                  </a:lnTo>
                  <a:lnTo>
                    <a:pt x="319806" y="339648"/>
                  </a:lnTo>
                  <a:lnTo>
                    <a:pt x="315475" y="339394"/>
                  </a:lnTo>
                  <a:close/>
                </a:path>
                <a:path w="1342389" h="434975">
                  <a:moveTo>
                    <a:pt x="338095" y="351370"/>
                  </a:moveTo>
                  <a:lnTo>
                    <a:pt x="317215" y="351370"/>
                  </a:lnTo>
                  <a:lnTo>
                    <a:pt x="320035" y="351650"/>
                  </a:lnTo>
                  <a:lnTo>
                    <a:pt x="321279" y="351904"/>
                  </a:lnTo>
                  <a:lnTo>
                    <a:pt x="329826" y="384924"/>
                  </a:lnTo>
                  <a:lnTo>
                    <a:pt x="329458" y="400126"/>
                  </a:lnTo>
                  <a:lnTo>
                    <a:pt x="313799" y="422592"/>
                  </a:lnTo>
                  <a:lnTo>
                    <a:pt x="337914" y="422592"/>
                  </a:lnTo>
                  <a:lnTo>
                    <a:pt x="342768" y="377583"/>
                  </a:lnTo>
                  <a:lnTo>
                    <a:pt x="342171" y="369290"/>
                  </a:lnTo>
                  <a:lnTo>
                    <a:pt x="340939" y="361111"/>
                  </a:lnTo>
                  <a:lnTo>
                    <a:pt x="340012" y="357136"/>
                  </a:lnTo>
                  <a:lnTo>
                    <a:pt x="338831" y="353237"/>
                  </a:lnTo>
                  <a:lnTo>
                    <a:pt x="338095" y="351370"/>
                  </a:lnTo>
                  <a:close/>
                </a:path>
                <a:path w="1342389" h="434975">
                  <a:moveTo>
                    <a:pt x="236278" y="339394"/>
                  </a:moveTo>
                  <a:lnTo>
                    <a:pt x="203004" y="367360"/>
                  </a:lnTo>
                  <a:lnTo>
                    <a:pt x="202217" y="394246"/>
                  </a:lnTo>
                  <a:lnTo>
                    <a:pt x="202991" y="405345"/>
                  </a:lnTo>
                  <a:lnTo>
                    <a:pt x="228518" y="434416"/>
                  </a:lnTo>
                  <a:lnTo>
                    <a:pt x="234259" y="434530"/>
                  </a:lnTo>
                  <a:lnTo>
                    <a:pt x="240190" y="434162"/>
                  </a:lnTo>
                  <a:lnTo>
                    <a:pt x="258706" y="422592"/>
                  </a:lnTo>
                  <a:lnTo>
                    <a:pt x="234602" y="422592"/>
                  </a:lnTo>
                  <a:lnTo>
                    <a:pt x="227236" y="422401"/>
                  </a:lnTo>
                  <a:lnTo>
                    <a:pt x="215218" y="393153"/>
                  </a:lnTo>
                  <a:lnTo>
                    <a:pt x="215703" y="369290"/>
                  </a:lnTo>
                  <a:lnTo>
                    <a:pt x="227731" y="351370"/>
                  </a:lnTo>
                  <a:lnTo>
                    <a:pt x="258898" y="351370"/>
                  </a:lnTo>
                  <a:lnTo>
                    <a:pt x="258782" y="351078"/>
                  </a:lnTo>
                  <a:lnTo>
                    <a:pt x="240609" y="339648"/>
                  </a:lnTo>
                  <a:lnTo>
                    <a:pt x="236278" y="339394"/>
                  </a:lnTo>
                  <a:close/>
                </a:path>
                <a:path w="1342389" h="434975">
                  <a:moveTo>
                    <a:pt x="258898" y="351370"/>
                  </a:moveTo>
                  <a:lnTo>
                    <a:pt x="238005" y="351370"/>
                  </a:lnTo>
                  <a:lnTo>
                    <a:pt x="240837" y="351650"/>
                  </a:lnTo>
                  <a:lnTo>
                    <a:pt x="242082" y="351904"/>
                  </a:lnTo>
                  <a:lnTo>
                    <a:pt x="250629" y="384924"/>
                  </a:lnTo>
                  <a:lnTo>
                    <a:pt x="250261" y="400126"/>
                  </a:lnTo>
                  <a:lnTo>
                    <a:pt x="234602" y="422592"/>
                  </a:lnTo>
                  <a:lnTo>
                    <a:pt x="258706" y="422592"/>
                  </a:lnTo>
                  <a:lnTo>
                    <a:pt x="263570" y="377583"/>
                  </a:lnTo>
                  <a:lnTo>
                    <a:pt x="262973" y="369290"/>
                  </a:lnTo>
                  <a:lnTo>
                    <a:pt x="261742" y="361111"/>
                  </a:lnTo>
                  <a:lnTo>
                    <a:pt x="260814" y="357136"/>
                  </a:lnTo>
                  <a:lnTo>
                    <a:pt x="259634" y="353237"/>
                  </a:lnTo>
                  <a:lnTo>
                    <a:pt x="258898" y="351370"/>
                  </a:lnTo>
                  <a:close/>
                </a:path>
                <a:path w="1342389" h="434975">
                  <a:moveTo>
                    <a:pt x="1041462" y="351866"/>
                  </a:moveTo>
                  <a:lnTo>
                    <a:pt x="1018471" y="351866"/>
                  </a:lnTo>
                  <a:lnTo>
                    <a:pt x="1019157" y="351916"/>
                  </a:lnTo>
                  <a:lnTo>
                    <a:pt x="1019830" y="352005"/>
                  </a:lnTo>
                  <a:lnTo>
                    <a:pt x="1031933" y="364413"/>
                  </a:lnTo>
                  <a:lnTo>
                    <a:pt x="1031882" y="367474"/>
                  </a:lnTo>
                  <a:lnTo>
                    <a:pt x="1005885" y="391299"/>
                  </a:lnTo>
                  <a:lnTo>
                    <a:pt x="1001021" y="395427"/>
                  </a:lnTo>
                  <a:lnTo>
                    <a:pt x="989096" y="433958"/>
                  </a:lnTo>
                  <a:lnTo>
                    <a:pt x="1043935" y="433958"/>
                  </a:lnTo>
                  <a:lnTo>
                    <a:pt x="1043935" y="422046"/>
                  </a:lnTo>
                  <a:lnTo>
                    <a:pt x="1002177" y="422046"/>
                  </a:lnTo>
                  <a:lnTo>
                    <a:pt x="1002291" y="418172"/>
                  </a:lnTo>
                  <a:lnTo>
                    <a:pt x="1031679" y="389115"/>
                  </a:lnTo>
                  <a:lnTo>
                    <a:pt x="1035629" y="385914"/>
                  </a:lnTo>
                  <a:lnTo>
                    <a:pt x="1045064" y="365810"/>
                  </a:lnTo>
                  <a:lnTo>
                    <a:pt x="1044971" y="363054"/>
                  </a:lnTo>
                  <a:lnTo>
                    <a:pt x="1042131" y="352996"/>
                  </a:lnTo>
                  <a:lnTo>
                    <a:pt x="1041462" y="351866"/>
                  </a:lnTo>
                  <a:close/>
                </a:path>
                <a:path w="1342389" h="434975">
                  <a:moveTo>
                    <a:pt x="1014166" y="339940"/>
                  </a:moveTo>
                  <a:lnTo>
                    <a:pt x="990747" y="347662"/>
                  </a:lnTo>
                  <a:lnTo>
                    <a:pt x="990747" y="361734"/>
                  </a:lnTo>
                  <a:lnTo>
                    <a:pt x="994409" y="359321"/>
                  </a:lnTo>
                  <a:lnTo>
                    <a:pt x="997555" y="357555"/>
                  </a:lnTo>
                  <a:lnTo>
                    <a:pt x="1016947" y="351866"/>
                  </a:lnTo>
                  <a:lnTo>
                    <a:pt x="1041462" y="351866"/>
                  </a:lnTo>
                  <a:lnTo>
                    <a:pt x="1040760" y="350812"/>
                  </a:lnTo>
                  <a:lnTo>
                    <a:pt x="1018700" y="340004"/>
                  </a:lnTo>
                  <a:lnTo>
                    <a:pt x="1014166" y="339940"/>
                  </a:lnTo>
                  <a:close/>
                </a:path>
                <a:path w="1342389" h="434975">
                  <a:moveTo>
                    <a:pt x="1066553" y="415213"/>
                  </a:moveTo>
                  <a:lnTo>
                    <a:pt x="1066553" y="428282"/>
                  </a:lnTo>
                  <a:lnTo>
                    <a:pt x="1073068" y="430771"/>
                  </a:lnTo>
                  <a:lnTo>
                    <a:pt x="1092144" y="433717"/>
                  </a:lnTo>
                  <a:lnTo>
                    <a:pt x="1095573" y="433501"/>
                  </a:lnTo>
                  <a:lnTo>
                    <a:pt x="1120068" y="421817"/>
                  </a:lnTo>
                  <a:lnTo>
                    <a:pt x="1090150" y="421817"/>
                  </a:lnTo>
                  <a:lnTo>
                    <a:pt x="1087026" y="421728"/>
                  </a:lnTo>
                  <a:lnTo>
                    <a:pt x="1069296" y="416839"/>
                  </a:lnTo>
                  <a:lnTo>
                    <a:pt x="1066553" y="415213"/>
                  </a:lnTo>
                  <a:close/>
                </a:path>
                <a:path w="1342389" h="434975">
                  <a:moveTo>
                    <a:pt x="1122395" y="340194"/>
                  </a:moveTo>
                  <a:lnTo>
                    <a:pt x="1066553" y="340194"/>
                  </a:lnTo>
                  <a:lnTo>
                    <a:pt x="1066553" y="352120"/>
                  </a:lnTo>
                  <a:lnTo>
                    <a:pt x="1105771" y="352120"/>
                  </a:lnTo>
                  <a:lnTo>
                    <a:pt x="1082022" y="376364"/>
                  </a:lnTo>
                  <a:lnTo>
                    <a:pt x="1082022" y="386397"/>
                  </a:lnTo>
                  <a:lnTo>
                    <a:pt x="1095268" y="386524"/>
                  </a:lnTo>
                  <a:lnTo>
                    <a:pt x="1097275" y="386740"/>
                  </a:lnTo>
                  <a:lnTo>
                    <a:pt x="1112870" y="405815"/>
                  </a:lnTo>
                  <a:lnTo>
                    <a:pt x="1112718" y="406946"/>
                  </a:lnTo>
                  <a:lnTo>
                    <a:pt x="1090150" y="421817"/>
                  </a:lnTo>
                  <a:lnTo>
                    <a:pt x="1120068" y="421817"/>
                  </a:lnTo>
                  <a:lnTo>
                    <a:pt x="1125919" y="406946"/>
                  </a:lnTo>
                  <a:lnTo>
                    <a:pt x="1125854" y="400138"/>
                  </a:lnTo>
                  <a:lnTo>
                    <a:pt x="1099154" y="376364"/>
                  </a:lnTo>
                  <a:lnTo>
                    <a:pt x="1122395" y="353136"/>
                  </a:lnTo>
                  <a:lnTo>
                    <a:pt x="1122395" y="340194"/>
                  </a:lnTo>
                  <a:close/>
                </a:path>
                <a:path w="1342389" h="434975">
                  <a:moveTo>
                    <a:pt x="52433" y="340207"/>
                  </a:moveTo>
                  <a:lnTo>
                    <a:pt x="36063" y="340207"/>
                  </a:lnTo>
                  <a:lnTo>
                    <a:pt x="12009" y="367957"/>
                  </a:lnTo>
                  <a:lnTo>
                    <a:pt x="0" y="405155"/>
                  </a:lnTo>
                  <a:lnTo>
                    <a:pt x="185" y="407593"/>
                  </a:lnTo>
                  <a:lnTo>
                    <a:pt x="29166" y="433717"/>
                  </a:lnTo>
                  <a:lnTo>
                    <a:pt x="32634" y="433717"/>
                  </a:lnTo>
                  <a:lnTo>
                    <a:pt x="56279" y="421792"/>
                  </a:lnTo>
                  <a:lnTo>
                    <a:pt x="31846" y="421792"/>
                  </a:lnTo>
                  <a:lnTo>
                    <a:pt x="27909" y="421614"/>
                  </a:lnTo>
                  <a:lnTo>
                    <a:pt x="12987" y="402196"/>
                  </a:lnTo>
                  <a:lnTo>
                    <a:pt x="13164" y="400342"/>
                  </a:lnTo>
                  <a:lnTo>
                    <a:pt x="29649" y="385152"/>
                  </a:lnTo>
                  <a:lnTo>
                    <a:pt x="56163" y="385152"/>
                  </a:lnTo>
                  <a:lnTo>
                    <a:pt x="55735" y="384505"/>
                  </a:lnTo>
                  <a:lnTo>
                    <a:pt x="44897" y="375615"/>
                  </a:lnTo>
                  <a:lnTo>
                    <a:pt x="21851" y="375615"/>
                  </a:lnTo>
                  <a:lnTo>
                    <a:pt x="21724" y="375361"/>
                  </a:lnTo>
                  <a:lnTo>
                    <a:pt x="39504" y="353402"/>
                  </a:lnTo>
                  <a:lnTo>
                    <a:pt x="52433" y="340207"/>
                  </a:lnTo>
                  <a:close/>
                </a:path>
                <a:path w="1342389" h="434975">
                  <a:moveTo>
                    <a:pt x="56163" y="385152"/>
                  </a:moveTo>
                  <a:lnTo>
                    <a:pt x="31579" y="385152"/>
                  </a:lnTo>
                  <a:lnTo>
                    <a:pt x="33497" y="385330"/>
                  </a:lnTo>
                  <a:lnTo>
                    <a:pt x="35403" y="385686"/>
                  </a:lnTo>
                  <a:lnTo>
                    <a:pt x="48669" y="405155"/>
                  </a:lnTo>
                  <a:lnTo>
                    <a:pt x="48572" y="406323"/>
                  </a:lnTo>
                  <a:lnTo>
                    <a:pt x="31846" y="421792"/>
                  </a:lnTo>
                  <a:lnTo>
                    <a:pt x="56279" y="421792"/>
                  </a:lnTo>
                  <a:lnTo>
                    <a:pt x="61704" y="406323"/>
                  </a:lnTo>
                  <a:lnTo>
                    <a:pt x="61676" y="400342"/>
                  </a:lnTo>
                  <a:lnTo>
                    <a:pt x="57247" y="386791"/>
                  </a:lnTo>
                  <a:lnTo>
                    <a:pt x="56163" y="385152"/>
                  </a:lnTo>
                  <a:close/>
                </a:path>
                <a:path w="1342389" h="434975">
                  <a:moveTo>
                    <a:pt x="31973" y="373240"/>
                  </a:moveTo>
                  <a:lnTo>
                    <a:pt x="21851" y="375615"/>
                  </a:lnTo>
                  <a:lnTo>
                    <a:pt x="44897" y="375615"/>
                  </a:lnTo>
                  <a:lnTo>
                    <a:pt x="31973" y="373240"/>
                  </a:lnTo>
                  <a:close/>
                </a:path>
                <a:path w="1342389" h="434975">
                  <a:moveTo>
                    <a:pt x="1205898" y="340753"/>
                  </a:moveTo>
                  <a:lnTo>
                    <a:pt x="1145103" y="340753"/>
                  </a:lnTo>
                  <a:lnTo>
                    <a:pt x="1145103" y="352691"/>
                  </a:lnTo>
                  <a:lnTo>
                    <a:pt x="1190277" y="352691"/>
                  </a:lnTo>
                  <a:lnTo>
                    <a:pt x="1190175" y="353301"/>
                  </a:lnTo>
                  <a:lnTo>
                    <a:pt x="1173767" y="375323"/>
                  </a:lnTo>
                  <a:lnTo>
                    <a:pt x="1169715" y="381266"/>
                  </a:lnTo>
                  <a:lnTo>
                    <a:pt x="1158285" y="433158"/>
                  </a:lnTo>
                  <a:lnTo>
                    <a:pt x="1171366" y="433158"/>
                  </a:lnTo>
                  <a:lnTo>
                    <a:pt x="1171481" y="414362"/>
                  </a:lnTo>
                  <a:lnTo>
                    <a:pt x="1171785" y="410641"/>
                  </a:lnTo>
                  <a:lnTo>
                    <a:pt x="1200360" y="361492"/>
                  </a:lnTo>
                  <a:lnTo>
                    <a:pt x="1202634" y="358051"/>
                  </a:lnTo>
                  <a:lnTo>
                    <a:pt x="1205834" y="346062"/>
                  </a:lnTo>
                  <a:lnTo>
                    <a:pt x="1205898" y="340753"/>
                  </a:lnTo>
                  <a:close/>
                </a:path>
                <a:path w="1342389" h="434975">
                  <a:moveTo>
                    <a:pt x="571533" y="355472"/>
                  </a:moveTo>
                  <a:lnTo>
                    <a:pt x="558464" y="355472"/>
                  </a:lnTo>
                  <a:lnTo>
                    <a:pt x="558464" y="433158"/>
                  </a:lnTo>
                  <a:lnTo>
                    <a:pt x="571533" y="433158"/>
                  </a:lnTo>
                  <a:lnTo>
                    <a:pt x="571533" y="355472"/>
                  </a:lnTo>
                  <a:close/>
                </a:path>
                <a:path w="1342389" h="434975">
                  <a:moveTo>
                    <a:pt x="571533" y="340753"/>
                  </a:moveTo>
                  <a:lnTo>
                    <a:pt x="557448" y="340753"/>
                  </a:lnTo>
                  <a:lnTo>
                    <a:pt x="534969" y="359549"/>
                  </a:lnTo>
                  <a:lnTo>
                    <a:pt x="534969" y="375780"/>
                  </a:lnTo>
                  <a:lnTo>
                    <a:pt x="558464" y="355472"/>
                  </a:lnTo>
                  <a:lnTo>
                    <a:pt x="571533" y="355472"/>
                  </a:lnTo>
                  <a:lnTo>
                    <a:pt x="571533" y="340753"/>
                  </a:lnTo>
                  <a:close/>
                </a:path>
                <a:path w="1342389" h="434975">
                  <a:moveTo>
                    <a:pt x="413126" y="355472"/>
                  </a:moveTo>
                  <a:lnTo>
                    <a:pt x="400057" y="355472"/>
                  </a:lnTo>
                  <a:lnTo>
                    <a:pt x="400057" y="433158"/>
                  </a:lnTo>
                  <a:lnTo>
                    <a:pt x="413126" y="433158"/>
                  </a:lnTo>
                  <a:lnTo>
                    <a:pt x="413126" y="355472"/>
                  </a:lnTo>
                  <a:close/>
                </a:path>
                <a:path w="1342389" h="434975">
                  <a:moveTo>
                    <a:pt x="413126" y="340753"/>
                  </a:moveTo>
                  <a:lnTo>
                    <a:pt x="399041" y="340753"/>
                  </a:lnTo>
                  <a:lnTo>
                    <a:pt x="376575" y="359549"/>
                  </a:lnTo>
                  <a:lnTo>
                    <a:pt x="376575" y="375780"/>
                  </a:lnTo>
                  <a:lnTo>
                    <a:pt x="400057" y="355472"/>
                  </a:lnTo>
                  <a:lnTo>
                    <a:pt x="413126" y="355472"/>
                  </a:lnTo>
                  <a:lnTo>
                    <a:pt x="413126" y="340753"/>
                  </a:lnTo>
                  <a:close/>
                </a:path>
                <a:path w="1342389" h="434975">
                  <a:moveTo>
                    <a:pt x="1284993" y="348081"/>
                  </a:moveTo>
                  <a:lnTo>
                    <a:pt x="1284993" y="362546"/>
                  </a:lnTo>
                  <a:lnTo>
                    <a:pt x="1324732" y="386918"/>
                  </a:lnTo>
                  <a:lnTo>
                    <a:pt x="1284993" y="411289"/>
                  </a:lnTo>
                  <a:lnTo>
                    <a:pt x="1284993" y="426008"/>
                  </a:lnTo>
                  <a:lnTo>
                    <a:pt x="1342372" y="388696"/>
                  </a:lnTo>
                  <a:lnTo>
                    <a:pt x="1342372" y="385521"/>
                  </a:lnTo>
                  <a:lnTo>
                    <a:pt x="1284993" y="3480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" name="object 59"/>
          <p:cNvSpPr txBox="1"/>
          <p:nvPr/>
        </p:nvSpPr>
        <p:spPr>
          <a:xfrm>
            <a:off x="560786" y="5271724"/>
            <a:ext cx="93853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GR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20" dirty="0">
                <a:latin typeface="Trebuchet MS"/>
                <a:cs typeface="Trebuchet MS"/>
              </a:rPr>
              <a:t>VY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POWDER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742142" y="5424124"/>
            <a:ext cx="57594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ORIGINAL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415175" y="4008094"/>
            <a:ext cx="1517015" cy="2163445"/>
            <a:chOff x="415175" y="4008094"/>
            <a:chExt cx="1517015" cy="2163445"/>
          </a:xfrm>
        </p:grpSpPr>
        <p:sp>
          <p:nvSpPr>
            <p:cNvPr id="62" name="object 62"/>
            <p:cNvSpPr/>
            <p:nvPr/>
          </p:nvSpPr>
          <p:spPr>
            <a:xfrm>
              <a:off x="632358" y="4008094"/>
              <a:ext cx="876300" cy="1295400"/>
            </a:xfrm>
            <a:custGeom>
              <a:avLst/>
              <a:gdLst/>
              <a:ahLst/>
              <a:cxnLst/>
              <a:rect l="l" t="t" r="r" b="b"/>
              <a:pathLst>
                <a:path w="876300" h="1295400">
                  <a:moveTo>
                    <a:pt x="876300" y="0"/>
                  </a:moveTo>
                  <a:lnTo>
                    <a:pt x="0" y="0"/>
                  </a:lnTo>
                  <a:lnTo>
                    <a:pt x="0" y="1295400"/>
                  </a:lnTo>
                  <a:lnTo>
                    <a:pt x="876300" y="1295400"/>
                  </a:lnTo>
                  <a:lnTo>
                    <a:pt x="876300" y="0"/>
                  </a:lnTo>
                  <a:close/>
                </a:path>
              </a:pathLst>
            </a:custGeom>
            <a:solidFill>
              <a:srgbClr val="000000">
                <a:alpha val="3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45375" y="4036072"/>
              <a:ext cx="644271" cy="1072769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1147089" y="4779068"/>
              <a:ext cx="784860" cy="471805"/>
            </a:xfrm>
            <a:custGeom>
              <a:avLst/>
              <a:gdLst/>
              <a:ahLst/>
              <a:cxnLst/>
              <a:rect l="l" t="t" r="r" b="b"/>
              <a:pathLst>
                <a:path w="784860" h="471804">
                  <a:moveTo>
                    <a:pt x="392303" y="0"/>
                  </a:moveTo>
                  <a:lnTo>
                    <a:pt x="334331" y="2554"/>
                  </a:lnTo>
                  <a:lnTo>
                    <a:pt x="279001" y="9975"/>
                  </a:lnTo>
                  <a:lnTo>
                    <a:pt x="226918" y="21898"/>
                  </a:lnTo>
                  <a:lnTo>
                    <a:pt x="178690" y="37958"/>
                  </a:lnTo>
                  <a:lnTo>
                    <a:pt x="134923" y="57791"/>
                  </a:lnTo>
                  <a:lnTo>
                    <a:pt x="96225" y="81032"/>
                  </a:lnTo>
                  <a:lnTo>
                    <a:pt x="63202" y="107317"/>
                  </a:lnTo>
                  <a:lnTo>
                    <a:pt x="36461" y="136282"/>
                  </a:lnTo>
                  <a:lnTo>
                    <a:pt x="4253" y="200793"/>
                  </a:lnTo>
                  <a:lnTo>
                    <a:pt x="0" y="235610"/>
                  </a:lnTo>
                  <a:lnTo>
                    <a:pt x="4253" y="270424"/>
                  </a:lnTo>
                  <a:lnTo>
                    <a:pt x="36461" y="334930"/>
                  </a:lnTo>
                  <a:lnTo>
                    <a:pt x="63202" y="363893"/>
                  </a:lnTo>
                  <a:lnTo>
                    <a:pt x="96225" y="390177"/>
                  </a:lnTo>
                  <a:lnTo>
                    <a:pt x="134923" y="413418"/>
                  </a:lnTo>
                  <a:lnTo>
                    <a:pt x="178690" y="433250"/>
                  </a:lnTo>
                  <a:lnTo>
                    <a:pt x="226918" y="449310"/>
                  </a:lnTo>
                  <a:lnTo>
                    <a:pt x="279001" y="461232"/>
                  </a:lnTo>
                  <a:lnTo>
                    <a:pt x="334331" y="468653"/>
                  </a:lnTo>
                  <a:lnTo>
                    <a:pt x="392303" y="471208"/>
                  </a:lnTo>
                  <a:lnTo>
                    <a:pt x="450274" y="468653"/>
                  </a:lnTo>
                  <a:lnTo>
                    <a:pt x="505604" y="461232"/>
                  </a:lnTo>
                  <a:lnTo>
                    <a:pt x="557687" y="449310"/>
                  </a:lnTo>
                  <a:lnTo>
                    <a:pt x="605915" y="433250"/>
                  </a:lnTo>
                  <a:lnTo>
                    <a:pt x="649682" y="413418"/>
                  </a:lnTo>
                  <a:lnTo>
                    <a:pt x="688380" y="390177"/>
                  </a:lnTo>
                  <a:lnTo>
                    <a:pt x="721403" y="363893"/>
                  </a:lnTo>
                  <a:lnTo>
                    <a:pt x="748144" y="334930"/>
                  </a:lnTo>
                  <a:lnTo>
                    <a:pt x="780352" y="270424"/>
                  </a:lnTo>
                  <a:lnTo>
                    <a:pt x="784606" y="235610"/>
                  </a:lnTo>
                  <a:lnTo>
                    <a:pt x="780352" y="200793"/>
                  </a:lnTo>
                  <a:lnTo>
                    <a:pt x="748144" y="136282"/>
                  </a:lnTo>
                  <a:lnTo>
                    <a:pt x="721403" y="107317"/>
                  </a:lnTo>
                  <a:lnTo>
                    <a:pt x="688380" y="81032"/>
                  </a:lnTo>
                  <a:lnTo>
                    <a:pt x="649682" y="57791"/>
                  </a:lnTo>
                  <a:lnTo>
                    <a:pt x="605915" y="37958"/>
                  </a:lnTo>
                  <a:lnTo>
                    <a:pt x="557687" y="21898"/>
                  </a:lnTo>
                  <a:lnTo>
                    <a:pt x="505604" y="9975"/>
                  </a:lnTo>
                  <a:lnTo>
                    <a:pt x="450274" y="2554"/>
                  </a:lnTo>
                  <a:lnTo>
                    <a:pt x="392303" y="0"/>
                  </a:lnTo>
                  <a:close/>
                </a:path>
              </a:pathLst>
            </a:custGeom>
            <a:solidFill>
              <a:srgbClr val="E21C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18403" y="5100646"/>
              <a:ext cx="243573" cy="82042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415175" y="4846650"/>
              <a:ext cx="1348105" cy="1325245"/>
            </a:xfrm>
            <a:custGeom>
              <a:avLst/>
              <a:gdLst/>
              <a:ahLst/>
              <a:cxnLst/>
              <a:rect l="l" t="t" r="r" b="b"/>
              <a:pathLst>
                <a:path w="1348105" h="1325245">
                  <a:moveTo>
                    <a:pt x="976934" y="128143"/>
                  </a:moveTo>
                  <a:lnTo>
                    <a:pt x="955802" y="128143"/>
                  </a:lnTo>
                  <a:lnTo>
                    <a:pt x="938987" y="187680"/>
                  </a:lnTo>
                  <a:lnTo>
                    <a:pt x="938758" y="187680"/>
                  </a:lnTo>
                  <a:lnTo>
                    <a:pt x="925957" y="141389"/>
                  </a:lnTo>
                  <a:lnTo>
                    <a:pt x="922299" y="128143"/>
                  </a:lnTo>
                  <a:lnTo>
                    <a:pt x="900480" y="128143"/>
                  </a:lnTo>
                  <a:lnTo>
                    <a:pt x="900480" y="207911"/>
                  </a:lnTo>
                  <a:lnTo>
                    <a:pt x="913726" y="207911"/>
                  </a:lnTo>
                  <a:lnTo>
                    <a:pt x="913726" y="141389"/>
                  </a:lnTo>
                  <a:lnTo>
                    <a:pt x="913955" y="141389"/>
                  </a:lnTo>
                  <a:lnTo>
                    <a:pt x="933043" y="207911"/>
                  </a:lnTo>
                  <a:lnTo>
                    <a:pt x="943457" y="207911"/>
                  </a:lnTo>
                  <a:lnTo>
                    <a:pt x="949540" y="187680"/>
                  </a:lnTo>
                  <a:lnTo>
                    <a:pt x="963460" y="141389"/>
                  </a:lnTo>
                  <a:lnTo>
                    <a:pt x="963688" y="141389"/>
                  </a:lnTo>
                  <a:lnTo>
                    <a:pt x="963688" y="207911"/>
                  </a:lnTo>
                  <a:lnTo>
                    <a:pt x="976934" y="207911"/>
                  </a:lnTo>
                  <a:lnTo>
                    <a:pt x="976934" y="141389"/>
                  </a:lnTo>
                  <a:lnTo>
                    <a:pt x="976934" y="128143"/>
                  </a:lnTo>
                  <a:close/>
                </a:path>
                <a:path w="1348105" h="1325245">
                  <a:moveTo>
                    <a:pt x="979208" y="80911"/>
                  </a:moveTo>
                  <a:lnTo>
                    <a:pt x="973023" y="61709"/>
                  </a:lnTo>
                  <a:lnTo>
                    <a:pt x="969416" y="50520"/>
                  </a:lnTo>
                  <a:lnTo>
                    <a:pt x="957402" y="13246"/>
                  </a:lnTo>
                  <a:lnTo>
                    <a:pt x="955446" y="7175"/>
                  </a:lnTo>
                  <a:lnTo>
                    <a:pt x="955446" y="50520"/>
                  </a:lnTo>
                  <a:lnTo>
                    <a:pt x="934186" y="50520"/>
                  </a:lnTo>
                  <a:lnTo>
                    <a:pt x="945159" y="13246"/>
                  </a:lnTo>
                  <a:lnTo>
                    <a:pt x="945388" y="13246"/>
                  </a:lnTo>
                  <a:lnTo>
                    <a:pt x="955446" y="50520"/>
                  </a:lnTo>
                  <a:lnTo>
                    <a:pt x="955446" y="7175"/>
                  </a:lnTo>
                  <a:lnTo>
                    <a:pt x="953503" y="1143"/>
                  </a:lnTo>
                  <a:lnTo>
                    <a:pt x="937501" y="1143"/>
                  </a:lnTo>
                  <a:lnTo>
                    <a:pt x="910755" y="80911"/>
                  </a:lnTo>
                  <a:lnTo>
                    <a:pt x="925385" y="80911"/>
                  </a:lnTo>
                  <a:lnTo>
                    <a:pt x="931100" y="61709"/>
                  </a:lnTo>
                  <a:lnTo>
                    <a:pt x="958532" y="61709"/>
                  </a:lnTo>
                  <a:lnTo>
                    <a:pt x="964120" y="80911"/>
                  </a:lnTo>
                  <a:lnTo>
                    <a:pt x="979208" y="80911"/>
                  </a:lnTo>
                  <a:close/>
                </a:path>
                <a:path w="1348105" h="1325245">
                  <a:moveTo>
                    <a:pt x="1028700" y="1143"/>
                  </a:moveTo>
                  <a:lnTo>
                    <a:pt x="988364" y="1143"/>
                  </a:lnTo>
                  <a:lnTo>
                    <a:pt x="988364" y="80911"/>
                  </a:lnTo>
                  <a:lnTo>
                    <a:pt x="1002982" y="80911"/>
                  </a:lnTo>
                  <a:lnTo>
                    <a:pt x="1002982" y="46164"/>
                  </a:lnTo>
                  <a:lnTo>
                    <a:pt x="1027557" y="46164"/>
                  </a:lnTo>
                  <a:lnTo>
                    <a:pt x="1027557" y="34518"/>
                  </a:lnTo>
                  <a:lnTo>
                    <a:pt x="1002982" y="34518"/>
                  </a:lnTo>
                  <a:lnTo>
                    <a:pt x="1002982" y="12788"/>
                  </a:lnTo>
                  <a:lnTo>
                    <a:pt x="1028700" y="12788"/>
                  </a:lnTo>
                  <a:lnTo>
                    <a:pt x="1028700" y="1143"/>
                  </a:lnTo>
                  <a:close/>
                </a:path>
                <a:path w="1348105" h="1325245">
                  <a:moveTo>
                    <a:pt x="1054430" y="207911"/>
                  </a:moveTo>
                  <a:lnTo>
                    <a:pt x="1048232" y="188709"/>
                  </a:lnTo>
                  <a:lnTo>
                    <a:pt x="1044625" y="177520"/>
                  </a:lnTo>
                  <a:lnTo>
                    <a:pt x="1032611" y="140246"/>
                  </a:lnTo>
                  <a:lnTo>
                    <a:pt x="1030655" y="134175"/>
                  </a:lnTo>
                  <a:lnTo>
                    <a:pt x="1030655" y="177520"/>
                  </a:lnTo>
                  <a:lnTo>
                    <a:pt x="1009396" y="177520"/>
                  </a:lnTo>
                  <a:lnTo>
                    <a:pt x="1020368" y="140246"/>
                  </a:lnTo>
                  <a:lnTo>
                    <a:pt x="1020597" y="140246"/>
                  </a:lnTo>
                  <a:lnTo>
                    <a:pt x="1030655" y="177520"/>
                  </a:lnTo>
                  <a:lnTo>
                    <a:pt x="1030655" y="134175"/>
                  </a:lnTo>
                  <a:lnTo>
                    <a:pt x="1028712" y="128143"/>
                  </a:lnTo>
                  <a:lnTo>
                    <a:pt x="1012710" y="128143"/>
                  </a:lnTo>
                  <a:lnTo>
                    <a:pt x="985977" y="207911"/>
                  </a:lnTo>
                  <a:lnTo>
                    <a:pt x="1000607" y="207911"/>
                  </a:lnTo>
                  <a:lnTo>
                    <a:pt x="1006322" y="188709"/>
                  </a:lnTo>
                  <a:lnTo>
                    <a:pt x="1033741" y="188709"/>
                  </a:lnTo>
                  <a:lnTo>
                    <a:pt x="1039342" y="207911"/>
                  </a:lnTo>
                  <a:lnTo>
                    <a:pt x="1054430" y="207911"/>
                  </a:lnTo>
                  <a:close/>
                </a:path>
                <a:path w="1348105" h="1325245">
                  <a:moveTo>
                    <a:pt x="1093050" y="80911"/>
                  </a:moveTo>
                  <a:lnTo>
                    <a:pt x="1081354" y="46621"/>
                  </a:lnTo>
                  <a:lnTo>
                    <a:pt x="1080147" y="43078"/>
                  </a:lnTo>
                  <a:lnTo>
                    <a:pt x="1076833" y="41706"/>
                  </a:lnTo>
                  <a:lnTo>
                    <a:pt x="1073861" y="41249"/>
                  </a:lnTo>
                  <a:lnTo>
                    <a:pt x="1073861" y="40906"/>
                  </a:lnTo>
                  <a:lnTo>
                    <a:pt x="1082776" y="39547"/>
                  </a:lnTo>
                  <a:lnTo>
                    <a:pt x="1086192" y="35890"/>
                  </a:lnTo>
                  <a:lnTo>
                    <a:pt x="1089279" y="32575"/>
                  </a:lnTo>
                  <a:lnTo>
                    <a:pt x="1089279" y="22161"/>
                  </a:lnTo>
                  <a:lnTo>
                    <a:pt x="1087564" y="12700"/>
                  </a:lnTo>
                  <a:lnTo>
                    <a:pt x="1087285" y="12331"/>
                  </a:lnTo>
                  <a:lnTo>
                    <a:pt x="1082713" y="6159"/>
                  </a:lnTo>
                  <a:lnTo>
                    <a:pt x="1075207" y="2362"/>
                  </a:lnTo>
                  <a:lnTo>
                    <a:pt x="1074204" y="2247"/>
                  </a:lnTo>
                  <a:lnTo>
                    <a:pt x="1074204" y="14617"/>
                  </a:lnTo>
                  <a:lnTo>
                    <a:pt x="1074204" y="31889"/>
                  </a:lnTo>
                  <a:lnTo>
                    <a:pt x="1068946" y="35890"/>
                  </a:lnTo>
                  <a:lnTo>
                    <a:pt x="1055217" y="35890"/>
                  </a:lnTo>
                  <a:lnTo>
                    <a:pt x="1055217" y="12331"/>
                  </a:lnTo>
                  <a:lnTo>
                    <a:pt x="1069403" y="12331"/>
                  </a:lnTo>
                  <a:lnTo>
                    <a:pt x="1074204" y="14617"/>
                  </a:lnTo>
                  <a:lnTo>
                    <a:pt x="1074204" y="2247"/>
                  </a:lnTo>
                  <a:lnTo>
                    <a:pt x="1065517" y="1143"/>
                  </a:lnTo>
                  <a:lnTo>
                    <a:pt x="1040599" y="1143"/>
                  </a:lnTo>
                  <a:lnTo>
                    <a:pt x="1040599" y="80911"/>
                  </a:lnTo>
                  <a:lnTo>
                    <a:pt x="1055217" y="80911"/>
                  </a:lnTo>
                  <a:lnTo>
                    <a:pt x="1055217" y="46621"/>
                  </a:lnTo>
                  <a:lnTo>
                    <a:pt x="1063917" y="46621"/>
                  </a:lnTo>
                  <a:lnTo>
                    <a:pt x="1067689" y="48679"/>
                  </a:lnTo>
                  <a:lnTo>
                    <a:pt x="1069632" y="54965"/>
                  </a:lnTo>
                  <a:lnTo>
                    <a:pt x="1077518" y="80911"/>
                  </a:lnTo>
                  <a:lnTo>
                    <a:pt x="1093050" y="80911"/>
                  </a:lnTo>
                  <a:close/>
                </a:path>
                <a:path w="1348105" h="1325245">
                  <a:moveTo>
                    <a:pt x="1115352" y="207911"/>
                  </a:moveTo>
                  <a:lnTo>
                    <a:pt x="1103630" y="173621"/>
                  </a:lnTo>
                  <a:lnTo>
                    <a:pt x="1102436" y="170078"/>
                  </a:lnTo>
                  <a:lnTo>
                    <a:pt x="1099134" y="168719"/>
                  </a:lnTo>
                  <a:lnTo>
                    <a:pt x="1096162" y="168262"/>
                  </a:lnTo>
                  <a:lnTo>
                    <a:pt x="1096162" y="167919"/>
                  </a:lnTo>
                  <a:lnTo>
                    <a:pt x="1105065" y="166547"/>
                  </a:lnTo>
                  <a:lnTo>
                    <a:pt x="1108481" y="162890"/>
                  </a:lnTo>
                  <a:lnTo>
                    <a:pt x="1111580" y="159575"/>
                  </a:lnTo>
                  <a:lnTo>
                    <a:pt x="1111580" y="149161"/>
                  </a:lnTo>
                  <a:lnTo>
                    <a:pt x="1109853" y="139700"/>
                  </a:lnTo>
                  <a:lnTo>
                    <a:pt x="1109573" y="139331"/>
                  </a:lnTo>
                  <a:lnTo>
                    <a:pt x="1105001" y="133159"/>
                  </a:lnTo>
                  <a:lnTo>
                    <a:pt x="1097495" y="129362"/>
                  </a:lnTo>
                  <a:lnTo>
                    <a:pt x="1096505" y="129247"/>
                  </a:lnTo>
                  <a:lnTo>
                    <a:pt x="1096505" y="141617"/>
                  </a:lnTo>
                  <a:lnTo>
                    <a:pt x="1096505" y="158889"/>
                  </a:lnTo>
                  <a:lnTo>
                    <a:pt x="1091234" y="162890"/>
                  </a:lnTo>
                  <a:lnTo>
                    <a:pt x="1077518" y="162890"/>
                  </a:lnTo>
                  <a:lnTo>
                    <a:pt x="1077518" y="139331"/>
                  </a:lnTo>
                  <a:lnTo>
                    <a:pt x="1091704" y="139331"/>
                  </a:lnTo>
                  <a:lnTo>
                    <a:pt x="1096505" y="141617"/>
                  </a:lnTo>
                  <a:lnTo>
                    <a:pt x="1096505" y="129247"/>
                  </a:lnTo>
                  <a:lnTo>
                    <a:pt x="1087805" y="128143"/>
                  </a:lnTo>
                  <a:lnTo>
                    <a:pt x="1062901" y="128143"/>
                  </a:lnTo>
                  <a:lnTo>
                    <a:pt x="1062901" y="207911"/>
                  </a:lnTo>
                  <a:lnTo>
                    <a:pt x="1077518" y="207911"/>
                  </a:lnTo>
                  <a:lnTo>
                    <a:pt x="1077518" y="173621"/>
                  </a:lnTo>
                  <a:lnTo>
                    <a:pt x="1086205" y="173621"/>
                  </a:lnTo>
                  <a:lnTo>
                    <a:pt x="1089977" y="175679"/>
                  </a:lnTo>
                  <a:lnTo>
                    <a:pt x="1091933" y="181965"/>
                  </a:lnTo>
                  <a:lnTo>
                    <a:pt x="1099820" y="207911"/>
                  </a:lnTo>
                  <a:lnTo>
                    <a:pt x="1115352" y="207911"/>
                  </a:lnTo>
                  <a:close/>
                </a:path>
                <a:path w="1348105" h="1325245">
                  <a:moveTo>
                    <a:pt x="1119568" y="1143"/>
                  </a:moveTo>
                  <a:lnTo>
                    <a:pt x="1104950" y="1143"/>
                  </a:lnTo>
                  <a:lnTo>
                    <a:pt x="1104950" y="80911"/>
                  </a:lnTo>
                  <a:lnTo>
                    <a:pt x="1119568" y="80911"/>
                  </a:lnTo>
                  <a:lnTo>
                    <a:pt x="1119568" y="1143"/>
                  </a:lnTo>
                  <a:close/>
                </a:path>
                <a:path w="1348105" h="1325245">
                  <a:moveTo>
                    <a:pt x="1183817" y="207911"/>
                  </a:moveTo>
                  <a:lnTo>
                    <a:pt x="1157808" y="170434"/>
                  </a:lnTo>
                  <a:lnTo>
                    <a:pt x="1154557" y="165747"/>
                  </a:lnTo>
                  <a:lnTo>
                    <a:pt x="1157274" y="161975"/>
                  </a:lnTo>
                  <a:lnTo>
                    <a:pt x="1181646" y="128143"/>
                  </a:lnTo>
                  <a:lnTo>
                    <a:pt x="1164844" y="128143"/>
                  </a:lnTo>
                  <a:lnTo>
                    <a:pt x="1142098" y="161975"/>
                  </a:lnTo>
                  <a:lnTo>
                    <a:pt x="1141755" y="161975"/>
                  </a:lnTo>
                  <a:lnTo>
                    <a:pt x="1141755" y="128143"/>
                  </a:lnTo>
                  <a:lnTo>
                    <a:pt x="1127137" y="128143"/>
                  </a:lnTo>
                  <a:lnTo>
                    <a:pt x="1127137" y="207911"/>
                  </a:lnTo>
                  <a:lnTo>
                    <a:pt x="1141755" y="207911"/>
                  </a:lnTo>
                  <a:lnTo>
                    <a:pt x="1141755" y="170434"/>
                  </a:lnTo>
                  <a:lnTo>
                    <a:pt x="1142098" y="170434"/>
                  </a:lnTo>
                  <a:lnTo>
                    <a:pt x="1166101" y="207911"/>
                  </a:lnTo>
                  <a:lnTo>
                    <a:pt x="1183817" y="207911"/>
                  </a:lnTo>
                  <a:close/>
                </a:path>
                <a:path w="1348105" h="1325245">
                  <a:moveTo>
                    <a:pt x="1187348" y="3314"/>
                  </a:moveTo>
                  <a:lnTo>
                    <a:pt x="1184376" y="2171"/>
                  </a:lnTo>
                  <a:lnTo>
                    <a:pt x="1177747" y="0"/>
                  </a:lnTo>
                  <a:lnTo>
                    <a:pt x="1169631" y="0"/>
                  </a:lnTo>
                  <a:lnTo>
                    <a:pt x="1153947" y="3124"/>
                  </a:lnTo>
                  <a:lnTo>
                    <a:pt x="1142606" y="11760"/>
                  </a:lnTo>
                  <a:lnTo>
                    <a:pt x="1135735" y="24777"/>
                  </a:lnTo>
                  <a:lnTo>
                    <a:pt x="1133411" y="41021"/>
                  </a:lnTo>
                  <a:lnTo>
                    <a:pt x="1135735" y="57277"/>
                  </a:lnTo>
                  <a:lnTo>
                    <a:pt x="1142669" y="70281"/>
                  </a:lnTo>
                  <a:lnTo>
                    <a:pt x="1154137" y="78917"/>
                  </a:lnTo>
                  <a:lnTo>
                    <a:pt x="1170089" y="82054"/>
                  </a:lnTo>
                  <a:lnTo>
                    <a:pt x="1177290" y="82054"/>
                  </a:lnTo>
                  <a:lnTo>
                    <a:pt x="1184376" y="80797"/>
                  </a:lnTo>
                  <a:lnTo>
                    <a:pt x="1187348" y="79197"/>
                  </a:lnTo>
                  <a:lnTo>
                    <a:pt x="1186802" y="69951"/>
                  </a:lnTo>
                  <a:lnTo>
                    <a:pt x="1186548" y="65836"/>
                  </a:lnTo>
                  <a:lnTo>
                    <a:pt x="1183233" y="68237"/>
                  </a:lnTo>
                  <a:lnTo>
                    <a:pt x="1178547" y="69951"/>
                  </a:lnTo>
                  <a:lnTo>
                    <a:pt x="1171460" y="69951"/>
                  </a:lnTo>
                  <a:lnTo>
                    <a:pt x="1162837" y="68338"/>
                  </a:lnTo>
                  <a:lnTo>
                    <a:pt x="1155661" y="63246"/>
                  </a:lnTo>
                  <a:lnTo>
                    <a:pt x="1150759" y="54267"/>
                  </a:lnTo>
                  <a:lnTo>
                    <a:pt x="1148943" y="41021"/>
                  </a:lnTo>
                  <a:lnTo>
                    <a:pt x="1150759" y="27774"/>
                  </a:lnTo>
                  <a:lnTo>
                    <a:pt x="1155661" y="18796"/>
                  </a:lnTo>
                  <a:lnTo>
                    <a:pt x="1162837" y="13716"/>
                  </a:lnTo>
                  <a:lnTo>
                    <a:pt x="1171460" y="12103"/>
                  </a:lnTo>
                  <a:lnTo>
                    <a:pt x="1178890" y="12103"/>
                  </a:lnTo>
                  <a:lnTo>
                    <a:pt x="1183576" y="14960"/>
                  </a:lnTo>
                  <a:lnTo>
                    <a:pt x="1186548" y="16446"/>
                  </a:lnTo>
                  <a:lnTo>
                    <a:pt x="1186815" y="12103"/>
                  </a:lnTo>
                  <a:lnTo>
                    <a:pt x="1187348" y="3314"/>
                  </a:lnTo>
                  <a:close/>
                </a:path>
                <a:path w="1348105" h="1325245">
                  <a:moveTo>
                    <a:pt x="1235824" y="196265"/>
                  </a:moveTo>
                  <a:lnTo>
                    <a:pt x="1207363" y="196265"/>
                  </a:lnTo>
                  <a:lnTo>
                    <a:pt x="1207363" y="172707"/>
                  </a:lnTo>
                  <a:lnTo>
                    <a:pt x="1233195" y="172707"/>
                  </a:lnTo>
                  <a:lnTo>
                    <a:pt x="1233195" y="161061"/>
                  </a:lnTo>
                  <a:lnTo>
                    <a:pt x="1207363" y="161061"/>
                  </a:lnTo>
                  <a:lnTo>
                    <a:pt x="1207363" y="139788"/>
                  </a:lnTo>
                  <a:lnTo>
                    <a:pt x="1234681" y="139788"/>
                  </a:lnTo>
                  <a:lnTo>
                    <a:pt x="1234681" y="128143"/>
                  </a:lnTo>
                  <a:lnTo>
                    <a:pt x="1192745" y="128143"/>
                  </a:lnTo>
                  <a:lnTo>
                    <a:pt x="1192745" y="207911"/>
                  </a:lnTo>
                  <a:lnTo>
                    <a:pt x="1235824" y="207911"/>
                  </a:lnTo>
                  <a:lnTo>
                    <a:pt x="1235824" y="196265"/>
                  </a:lnTo>
                  <a:close/>
                </a:path>
                <a:path w="1348105" h="1325245">
                  <a:moveTo>
                    <a:pt x="1260843" y="80911"/>
                  </a:moveTo>
                  <a:lnTo>
                    <a:pt x="1254658" y="61709"/>
                  </a:lnTo>
                  <a:lnTo>
                    <a:pt x="1251051" y="50520"/>
                  </a:lnTo>
                  <a:lnTo>
                    <a:pt x="1239037" y="13246"/>
                  </a:lnTo>
                  <a:lnTo>
                    <a:pt x="1237081" y="7175"/>
                  </a:lnTo>
                  <a:lnTo>
                    <a:pt x="1237081" y="50520"/>
                  </a:lnTo>
                  <a:lnTo>
                    <a:pt x="1215821" y="50520"/>
                  </a:lnTo>
                  <a:lnTo>
                    <a:pt x="1226794" y="13246"/>
                  </a:lnTo>
                  <a:lnTo>
                    <a:pt x="1227023" y="13246"/>
                  </a:lnTo>
                  <a:lnTo>
                    <a:pt x="1237081" y="50520"/>
                  </a:lnTo>
                  <a:lnTo>
                    <a:pt x="1237081" y="7175"/>
                  </a:lnTo>
                  <a:lnTo>
                    <a:pt x="1235138" y="1143"/>
                  </a:lnTo>
                  <a:lnTo>
                    <a:pt x="1219136" y="1143"/>
                  </a:lnTo>
                  <a:lnTo>
                    <a:pt x="1192390" y="80911"/>
                  </a:lnTo>
                  <a:lnTo>
                    <a:pt x="1207020" y="80911"/>
                  </a:lnTo>
                  <a:lnTo>
                    <a:pt x="1212735" y="61709"/>
                  </a:lnTo>
                  <a:lnTo>
                    <a:pt x="1240155" y="61709"/>
                  </a:lnTo>
                  <a:lnTo>
                    <a:pt x="1245755" y="80911"/>
                  </a:lnTo>
                  <a:lnTo>
                    <a:pt x="1260843" y="80911"/>
                  </a:lnTo>
                  <a:close/>
                </a:path>
                <a:path w="1348105" h="1325245">
                  <a:moveTo>
                    <a:pt x="1294003" y="128143"/>
                  </a:moveTo>
                  <a:lnTo>
                    <a:pt x="1243838" y="128143"/>
                  </a:lnTo>
                  <a:lnTo>
                    <a:pt x="1243838" y="139788"/>
                  </a:lnTo>
                  <a:lnTo>
                    <a:pt x="1261668" y="139788"/>
                  </a:lnTo>
                  <a:lnTo>
                    <a:pt x="1261668" y="207911"/>
                  </a:lnTo>
                  <a:lnTo>
                    <a:pt x="1276286" y="207911"/>
                  </a:lnTo>
                  <a:lnTo>
                    <a:pt x="1276286" y="139788"/>
                  </a:lnTo>
                  <a:lnTo>
                    <a:pt x="1294003" y="139788"/>
                  </a:lnTo>
                  <a:lnTo>
                    <a:pt x="1294003" y="128143"/>
                  </a:lnTo>
                  <a:close/>
                </a:path>
                <a:path w="1348105" h="1325245">
                  <a:moveTo>
                    <a:pt x="1303045" y="904633"/>
                  </a:moveTo>
                  <a:lnTo>
                    <a:pt x="0" y="904633"/>
                  </a:lnTo>
                  <a:lnTo>
                    <a:pt x="0" y="1324648"/>
                  </a:lnTo>
                  <a:lnTo>
                    <a:pt x="1303045" y="1324648"/>
                  </a:lnTo>
                  <a:lnTo>
                    <a:pt x="1303045" y="904633"/>
                  </a:lnTo>
                  <a:close/>
                </a:path>
                <a:path w="1348105" h="1325245">
                  <a:moveTo>
                    <a:pt x="1327251" y="1143"/>
                  </a:moveTo>
                  <a:lnTo>
                    <a:pt x="1314005" y="1143"/>
                  </a:lnTo>
                  <a:lnTo>
                    <a:pt x="1314005" y="63779"/>
                  </a:lnTo>
                  <a:lnTo>
                    <a:pt x="1313776" y="63779"/>
                  </a:lnTo>
                  <a:lnTo>
                    <a:pt x="1294701" y="18732"/>
                  </a:lnTo>
                  <a:lnTo>
                    <a:pt x="1287246" y="1143"/>
                  </a:lnTo>
                  <a:lnTo>
                    <a:pt x="1269885" y="1143"/>
                  </a:lnTo>
                  <a:lnTo>
                    <a:pt x="1269885" y="80911"/>
                  </a:lnTo>
                  <a:lnTo>
                    <a:pt x="1283131" y="80911"/>
                  </a:lnTo>
                  <a:lnTo>
                    <a:pt x="1283131" y="18732"/>
                  </a:lnTo>
                  <a:lnTo>
                    <a:pt x="1283360" y="18732"/>
                  </a:lnTo>
                  <a:lnTo>
                    <a:pt x="1309776" y="80911"/>
                  </a:lnTo>
                  <a:lnTo>
                    <a:pt x="1327251" y="80911"/>
                  </a:lnTo>
                  <a:lnTo>
                    <a:pt x="1327251" y="63779"/>
                  </a:lnTo>
                  <a:lnTo>
                    <a:pt x="1327251" y="1143"/>
                  </a:lnTo>
                  <a:close/>
                </a:path>
                <a:path w="1348105" h="1325245">
                  <a:moveTo>
                    <a:pt x="1347939" y="185064"/>
                  </a:moveTo>
                  <a:lnTo>
                    <a:pt x="1317078" y="153962"/>
                  </a:lnTo>
                  <a:lnTo>
                    <a:pt x="1317078" y="142532"/>
                  </a:lnTo>
                  <a:lnTo>
                    <a:pt x="1320863" y="138645"/>
                  </a:lnTo>
                  <a:lnTo>
                    <a:pt x="1334922" y="138645"/>
                  </a:lnTo>
                  <a:lnTo>
                    <a:pt x="1339608" y="140703"/>
                  </a:lnTo>
                  <a:lnTo>
                    <a:pt x="1343152" y="142074"/>
                  </a:lnTo>
                  <a:lnTo>
                    <a:pt x="1343342" y="138645"/>
                  </a:lnTo>
                  <a:lnTo>
                    <a:pt x="1343837" y="129857"/>
                  </a:lnTo>
                  <a:lnTo>
                    <a:pt x="1341551" y="129171"/>
                  </a:lnTo>
                  <a:lnTo>
                    <a:pt x="1335608" y="127000"/>
                  </a:lnTo>
                  <a:lnTo>
                    <a:pt x="1327150" y="127000"/>
                  </a:lnTo>
                  <a:lnTo>
                    <a:pt x="1317574" y="128384"/>
                  </a:lnTo>
                  <a:lnTo>
                    <a:pt x="1309560" y="132486"/>
                  </a:lnTo>
                  <a:lnTo>
                    <a:pt x="1304061" y="139280"/>
                  </a:lnTo>
                  <a:lnTo>
                    <a:pt x="1302016" y="148704"/>
                  </a:lnTo>
                  <a:lnTo>
                    <a:pt x="1302016" y="158991"/>
                  </a:lnTo>
                  <a:lnTo>
                    <a:pt x="1307147" y="165277"/>
                  </a:lnTo>
                  <a:lnTo>
                    <a:pt x="1329550" y="177634"/>
                  </a:lnTo>
                  <a:lnTo>
                    <a:pt x="1332877" y="180149"/>
                  </a:lnTo>
                  <a:lnTo>
                    <a:pt x="1332877" y="193865"/>
                  </a:lnTo>
                  <a:lnTo>
                    <a:pt x="1327150" y="197408"/>
                  </a:lnTo>
                  <a:lnTo>
                    <a:pt x="1312976" y="197408"/>
                  </a:lnTo>
                  <a:lnTo>
                    <a:pt x="1306690" y="194322"/>
                  </a:lnTo>
                  <a:lnTo>
                    <a:pt x="1303832" y="192493"/>
                  </a:lnTo>
                  <a:lnTo>
                    <a:pt x="1303045" y="205511"/>
                  </a:lnTo>
                  <a:lnTo>
                    <a:pt x="1307033" y="207911"/>
                  </a:lnTo>
                  <a:lnTo>
                    <a:pt x="1313205" y="209054"/>
                  </a:lnTo>
                  <a:lnTo>
                    <a:pt x="1321206" y="209054"/>
                  </a:lnTo>
                  <a:lnTo>
                    <a:pt x="1331798" y="207581"/>
                  </a:lnTo>
                  <a:lnTo>
                    <a:pt x="1340269" y="203136"/>
                  </a:lnTo>
                  <a:lnTo>
                    <a:pt x="1344587" y="197408"/>
                  </a:lnTo>
                  <a:lnTo>
                    <a:pt x="1345895" y="195656"/>
                  </a:lnTo>
                  <a:lnTo>
                    <a:pt x="1347939" y="1850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41032" y="5751284"/>
              <a:ext cx="1247775" cy="380365"/>
            </a:xfrm>
            <a:custGeom>
              <a:avLst/>
              <a:gdLst/>
              <a:ahLst/>
              <a:cxnLst/>
              <a:rect l="l" t="t" r="r" b="b"/>
              <a:pathLst>
                <a:path w="1247775" h="380364">
                  <a:moveTo>
                    <a:pt x="48895" y="348780"/>
                  </a:moveTo>
                  <a:lnTo>
                    <a:pt x="46736" y="343306"/>
                  </a:lnTo>
                  <a:lnTo>
                    <a:pt x="44640" y="341160"/>
                  </a:lnTo>
                  <a:lnTo>
                    <a:pt x="38468" y="334835"/>
                  </a:lnTo>
                  <a:lnTo>
                    <a:pt x="38468" y="351104"/>
                  </a:lnTo>
                  <a:lnTo>
                    <a:pt x="38430" y="360375"/>
                  </a:lnTo>
                  <a:lnTo>
                    <a:pt x="37249" y="363969"/>
                  </a:lnTo>
                  <a:lnTo>
                    <a:pt x="32385" y="369341"/>
                  </a:lnTo>
                  <a:lnTo>
                    <a:pt x="29006" y="370700"/>
                  </a:lnTo>
                  <a:lnTo>
                    <a:pt x="20320" y="370700"/>
                  </a:lnTo>
                  <a:lnTo>
                    <a:pt x="16840" y="369341"/>
                  </a:lnTo>
                  <a:lnTo>
                    <a:pt x="11709" y="363969"/>
                  </a:lnTo>
                  <a:lnTo>
                    <a:pt x="10439" y="360375"/>
                  </a:lnTo>
                  <a:lnTo>
                    <a:pt x="10541" y="351104"/>
                  </a:lnTo>
                  <a:lnTo>
                    <a:pt x="38468" y="351104"/>
                  </a:lnTo>
                  <a:lnTo>
                    <a:pt x="38468" y="334835"/>
                  </a:lnTo>
                  <a:lnTo>
                    <a:pt x="38188" y="334543"/>
                  </a:lnTo>
                  <a:lnTo>
                    <a:pt x="36995" y="334060"/>
                  </a:lnTo>
                  <a:lnTo>
                    <a:pt x="32829" y="332359"/>
                  </a:lnTo>
                  <a:lnTo>
                    <a:pt x="24828" y="332359"/>
                  </a:lnTo>
                  <a:lnTo>
                    <a:pt x="23304" y="332498"/>
                  </a:lnTo>
                  <a:lnTo>
                    <a:pt x="20294" y="333082"/>
                  </a:lnTo>
                  <a:lnTo>
                    <a:pt x="18834" y="333502"/>
                  </a:lnTo>
                  <a:lnTo>
                    <a:pt x="17399" y="334060"/>
                  </a:lnTo>
                  <a:lnTo>
                    <a:pt x="21513" y="328218"/>
                  </a:lnTo>
                  <a:lnTo>
                    <a:pt x="25590" y="323024"/>
                  </a:lnTo>
                  <a:lnTo>
                    <a:pt x="33655" y="313880"/>
                  </a:lnTo>
                  <a:lnTo>
                    <a:pt x="37922" y="309638"/>
                  </a:lnTo>
                  <a:lnTo>
                    <a:pt x="42405" y="305714"/>
                  </a:lnTo>
                  <a:lnTo>
                    <a:pt x="29184" y="305714"/>
                  </a:lnTo>
                  <a:lnTo>
                    <a:pt x="2362" y="339521"/>
                  </a:lnTo>
                  <a:lnTo>
                    <a:pt x="0" y="347103"/>
                  </a:lnTo>
                  <a:lnTo>
                    <a:pt x="0" y="362064"/>
                  </a:lnTo>
                  <a:lnTo>
                    <a:pt x="2247" y="368236"/>
                  </a:lnTo>
                  <a:lnTo>
                    <a:pt x="11226" y="377444"/>
                  </a:lnTo>
                  <a:lnTo>
                    <a:pt x="17208" y="379730"/>
                  </a:lnTo>
                  <a:lnTo>
                    <a:pt x="31864" y="379730"/>
                  </a:lnTo>
                  <a:lnTo>
                    <a:pt x="48895" y="362610"/>
                  </a:lnTo>
                  <a:lnTo>
                    <a:pt x="48895" y="348780"/>
                  </a:lnTo>
                  <a:close/>
                </a:path>
                <a:path w="1247775" h="380364">
                  <a:moveTo>
                    <a:pt x="84175" y="12"/>
                  </a:moveTo>
                  <a:lnTo>
                    <a:pt x="75488" y="12"/>
                  </a:lnTo>
                  <a:lnTo>
                    <a:pt x="75488" y="362508"/>
                  </a:lnTo>
                  <a:lnTo>
                    <a:pt x="84175" y="362508"/>
                  </a:lnTo>
                  <a:lnTo>
                    <a:pt x="84175" y="12"/>
                  </a:lnTo>
                  <a:close/>
                </a:path>
                <a:path w="1247775" h="380364">
                  <a:moveTo>
                    <a:pt x="107340" y="12"/>
                  </a:moveTo>
                  <a:lnTo>
                    <a:pt x="98640" y="12"/>
                  </a:lnTo>
                  <a:lnTo>
                    <a:pt x="98640" y="362508"/>
                  </a:lnTo>
                  <a:lnTo>
                    <a:pt x="107340" y="362508"/>
                  </a:lnTo>
                  <a:lnTo>
                    <a:pt x="107340" y="12"/>
                  </a:lnTo>
                  <a:close/>
                </a:path>
                <a:path w="1247775" h="380364">
                  <a:moveTo>
                    <a:pt x="165265" y="0"/>
                  </a:moveTo>
                  <a:lnTo>
                    <a:pt x="144983" y="0"/>
                  </a:lnTo>
                  <a:lnTo>
                    <a:pt x="144983" y="293001"/>
                  </a:lnTo>
                  <a:lnTo>
                    <a:pt x="165265" y="293001"/>
                  </a:lnTo>
                  <a:lnTo>
                    <a:pt x="165265" y="0"/>
                  </a:lnTo>
                  <a:close/>
                </a:path>
                <a:path w="1247775" h="380364">
                  <a:moveTo>
                    <a:pt x="174358" y="334098"/>
                  </a:moveTo>
                  <a:lnTo>
                    <a:pt x="166789" y="309321"/>
                  </a:lnTo>
                  <a:lnTo>
                    <a:pt x="165366" y="307936"/>
                  </a:lnTo>
                  <a:lnTo>
                    <a:pt x="163880" y="307200"/>
                  </a:lnTo>
                  <a:lnTo>
                    <a:pt x="163880" y="350786"/>
                  </a:lnTo>
                  <a:lnTo>
                    <a:pt x="163639" y="355536"/>
                  </a:lnTo>
                  <a:lnTo>
                    <a:pt x="153073" y="371043"/>
                  </a:lnTo>
                  <a:lnTo>
                    <a:pt x="145834" y="371043"/>
                  </a:lnTo>
                  <a:lnTo>
                    <a:pt x="143103" y="370725"/>
                  </a:lnTo>
                  <a:lnTo>
                    <a:pt x="140182" y="369481"/>
                  </a:lnTo>
                  <a:lnTo>
                    <a:pt x="139128" y="368325"/>
                  </a:lnTo>
                  <a:lnTo>
                    <a:pt x="138442" y="366636"/>
                  </a:lnTo>
                  <a:lnTo>
                    <a:pt x="137579" y="364667"/>
                  </a:lnTo>
                  <a:lnTo>
                    <a:pt x="135991" y="334098"/>
                  </a:lnTo>
                  <a:lnTo>
                    <a:pt x="136169" y="330301"/>
                  </a:lnTo>
                  <a:lnTo>
                    <a:pt x="136677" y="326174"/>
                  </a:lnTo>
                  <a:lnTo>
                    <a:pt x="137172" y="321970"/>
                  </a:lnTo>
                  <a:lnTo>
                    <a:pt x="146418" y="313588"/>
                  </a:lnTo>
                  <a:lnTo>
                    <a:pt x="153390" y="313588"/>
                  </a:lnTo>
                  <a:lnTo>
                    <a:pt x="163880" y="350786"/>
                  </a:lnTo>
                  <a:lnTo>
                    <a:pt x="163880" y="307200"/>
                  </a:lnTo>
                  <a:lnTo>
                    <a:pt x="163220" y="306870"/>
                  </a:lnTo>
                  <a:lnTo>
                    <a:pt x="157581" y="305485"/>
                  </a:lnTo>
                  <a:lnTo>
                    <a:pt x="154063" y="305130"/>
                  </a:lnTo>
                  <a:lnTo>
                    <a:pt x="145110" y="305130"/>
                  </a:lnTo>
                  <a:lnTo>
                    <a:pt x="125501" y="350786"/>
                  </a:lnTo>
                  <a:lnTo>
                    <a:pt x="126022" y="357085"/>
                  </a:lnTo>
                  <a:lnTo>
                    <a:pt x="145110" y="379958"/>
                  </a:lnTo>
                  <a:lnTo>
                    <a:pt x="154622" y="379958"/>
                  </a:lnTo>
                  <a:lnTo>
                    <a:pt x="172707" y="362699"/>
                  </a:lnTo>
                  <a:lnTo>
                    <a:pt x="173786" y="357581"/>
                  </a:lnTo>
                  <a:lnTo>
                    <a:pt x="174358" y="350786"/>
                  </a:lnTo>
                  <a:lnTo>
                    <a:pt x="174358" y="334098"/>
                  </a:lnTo>
                  <a:close/>
                </a:path>
                <a:path w="1247775" h="380364">
                  <a:moveTo>
                    <a:pt x="188404" y="0"/>
                  </a:moveTo>
                  <a:lnTo>
                    <a:pt x="179730" y="0"/>
                  </a:lnTo>
                  <a:lnTo>
                    <a:pt x="179730" y="293001"/>
                  </a:lnTo>
                  <a:lnTo>
                    <a:pt x="188404" y="293001"/>
                  </a:lnTo>
                  <a:lnTo>
                    <a:pt x="188404" y="0"/>
                  </a:lnTo>
                  <a:close/>
                </a:path>
                <a:path w="1247775" h="380364">
                  <a:moveTo>
                    <a:pt x="211582" y="0"/>
                  </a:moveTo>
                  <a:lnTo>
                    <a:pt x="202895" y="0"/>
                  </a:lnTo>
                  <a:lnTo>
                    <a:pt x="202895" y="293001"/>
                  </a:lnTo>
                  <a:lnTo>
                    <a:pt x="211582" y="293001"/>
                  </a:lnTo>
                  <a:lnTo>
                    <a:pt x="211582" y="0"/>
                  </a:lnTo>
                  <a:close/>
                </a:path>
                <a:path w="1247775" h="380364">
                  <a:moveTo>
                    <a:pt x="255447" y="334098"/>
                  </a:moveTo>
                  <a:lnTo>
                    <a:pt x="247878" y="309321"/>
                  </a:lnTo>
                  <a:lnTo>
                    <a:pt x="246443" y="307936"/>
                  </a:lnTo>
                  <a:lnTo>
                    <a:pt x="244970" y="307200"/>
                  </a:lnTo>
                  <a:lnTo>
                    <a:pt x="244970" y="350786"/>
                  </a:lnTo>
                  <a:lnTo>
                    <a:pt x="244729" y="355536"/>
                  </a:lnTo>
                  <a:lnTo>
                    <a:pt x="243547" y="364096"/>
                  </a:lnTo>
                  <a:lnTo>
                    <a:pt x="242658" y="366979"/>
                  </a:lnTo>
                  <a:lnTo>
                    <a:pt x="241439" y="368490"/>
                  </a:lnTo>
                  <a:lnTo>
                    <a:pt x="240728" y="369404"/>
                  </a:lnTo>
                  <a:lnTo>
                    <a:pt x="239598" y="370052"/>
                  </a:lnTo>
                  <a:lnTo>
                    <a:pt x="236512" y="370852"/>
                  </a:lnTo>
                  <a:lnTo>
                    <a:pt x="234149" y="371043"/>
                  </a:lnTo>
                  <a:lnTo>
                    <a:pt x="226923" y="371043"/>
                  </a:lnTo>
                  <a:lnTo>
                    <a:pt x="224193" y="370725"/>
                  </a:lnTo>
                  <a:lnTo>
                    <a:pt x="221272" y="369481"/>
                  </a:lnTo>
                  <a:lnTo>
                    <a:pt x="220205" y="368325"/>
                  </a:lnTo>
                  <a:lnTo>
                    <a:pt x="219532" y="366636"/>
                  </a:lnTo>
                  <a:lnTo>
                    <a:pt x="218668" y="364667"/>
                  </a:lnTo>
                  <a:lnTo>
                    <a:pt x="217068" y="334098"/>
                  </a:lnTo>
                  <a:lnTo>
                    <a:pt x="217246" y="330301"/>
                  </a:lnTo>
                  <a:lnTo>
                    <a:pt x="227507" y="313588"/>
                  </a:lnTo>
                  <a:lnTo>
                    <a:pt x="234480" y="313588"/>
                  </a:lnTo>
                  <a:lnTo>
                    <a:pt x="244970" y="350786"/>
                  </a:lnTo>
                  <a:lnTo>
                    <a:pt x="244970" y="307200"/>
                  </a:lnTo>
                  <a:lnTo>
                    <a:pt x="244309" y="306870"/>
                  </a:lnTo>
                  <a:lnTo>
                    <a:pt x="238671" y="305485"/>
                  </a:lnTo>
                  <a:lnTo>
                    <a:pt x="235153" y="305130"/>
                  </a:lnTo>
                  <a:lnTo>
                    <a:pt x="226199" y="305130"/>
                  </a:lnTo>
                  <a:lnTo>
                    <a:pt x="206590" y="350786"/>
                  </a:lnTo>
                  <a:lnTo>
                    <a:pt x="207111" y="357085"/>
                  </a:lnTo>
                  <a:lnTo>
                    <a:pt x="226199" y="379958"/>
                  </a:lnTo>
                  <a:lnTo>
                    <a:pt x="235712" y="379958"/>
                  </a:lnTo>
                  <a:lnTo>
                    <a:pt x="251447" y="371043"/>
                  </a:lnTo>
                  <a:lnTo>
                    <a:pt x="252717" y="367957"/>
                  </a:lnTo>
                  <a:lnTo>
                    <a:pt x="253796" y="362699"/>
                  </a:lnTo>
                  <a:lnTo>
                    <a:pt x="254876" y="357581"/>
                  </a:lnTo>
                  <a:lnTo>
                    <a:pt x="255447" y="350786"/>
                  </a:lnTo>
                  <a:lnTo>
                    <a:pt x="255447" y="334098"/>
                  </a:lnTo>
                  <a:close/>
                </a:path>
                <a:path w="1247775" h="380364">
                  <a:moveTo>
                    <a:pt x="269494" y="0"/>
                  </a:moveTo>
                  <a:lnTo>
                    <a:pt x="237642" y="0"/>
                  </a:lnTo>
                  <a:lnTo>
                    <a:pt x="237642" y="293001"/>
                  </a:lnTo>
                  <a:lnTo>
                    <a:pt x="269494" y="293001"/>
                  </a:lnTo>
                  <a:lnTo>
                    <a:pt x="269494" y="0"/>
                  </a:lnTo>
                  <a:close/>
                </a:path>
                <a:path w="1247775" h="380364">
                  <a:moveTo>
                    <a:pt x="315823" y="0"/>
                  </a:moveTo>
                  <a:lnTo>
                    <a:pt x="283972" y="0"/>
                  </a:lnTo>
                  <a:lnTo>
                    <a:pt x="283972" y="293001"/>
                  </a:lnTo>
                  <a:lnTo>
                    <a:pt x="315823" y="293001"/>
                  </a:lnTo>
                  <a:lnTo>
                    <a:pt x="315823" y="0"/>
                  </a:lnTo>
                  <a:close/>
                </a:path>
                <a:path w="1247775" h="380364">
                  <a:moveTo>
                    <a:pt x="332816" y="346392"/>
                  </a:moveTo>
                  <a:lnTo>
                    <a:pt x="330441" y="340779"/>
                  </a:lnTo>
                  <a:lnTo>
                    <a:pt x="320979" y="332092"/>
                  </a:lnTo>
                  <a:lnTo>
                    <a:pt x="314883" y="329933"/>
                  </a:lnTo>
                  <a:lnTo>
                    <a:pt x="302475" y="330047"/>
                  </a:lnTo>
                  <a:lnTo>
                    <a:pt x="303263" y="314985"/>
                  </a:lnTo>
                  <a:lnTo>
                    <a:pt x="330619" y="314985"/>
                  </a:lnTo>
                  <a:lnTo>
                    <a:pt x="330619" y="306298"/>
                  </a:lnTo>
                  <a:lnTo>
                    <a:pt x="294246" y="306298"/>
                  </a:lnTo>
                  <a:lnTo>
                    <a:pt x="291922" y="339661"/>
                  </a:lnTo>
                  <a:lnTo>
                    <a:pt x="300926" y="338683"/>
                  </a:lnTo>
                  <a:lnTo>
                    <a:pt x="309803" y="338607"/>
                  </a:lnTo>
                  <a:lnTo>
                    <a:pt x="314286" y="339864"/>
                  </a:lnTo>
                  <a:lnTo>
                    <a:pt x="320776" y="344932"/>
                  </a:lnTo>
                  <a:lnTo>
                    <a:pt x="322389" y="348373"/>
                  </a:lnTo>
                  <a:lnTo>
                    <a:pt x="322389" y="358470"/>
                  </a:lnTo>
                  <a:lnTo>
                    <a:pt x="320040" y="362902"/>
                  </a:lnTo>
                  <a:lnTo>
                    <a:pt x="310654" y="369239"/>
                  </a:lnTo>
                  <a:lnTo>
                    <a:pt x="304050" y="370814"/>
                  </a:lnTo>
                  <a:lnTo>
                    <a:pt x="295541" y="370814"/>
                  </a:lnTo>
                  <a:lnTo>
                    <a:pt x="291693" y="370700"/>
                  </a:lnTo>
                  <a:lnTo>
                    <a:pt x="291693" y="379730"/>
                  </a:lnTo>
                  <a:lnTo>
                    <a:pt x="294449" y="379730"/>
                  </a:lnTo>
                  <a:lnTo>
                    <a:pt x="302958" y="379285"/>
                  </a:lnTo>
                  <a:lnTo>
                    <a:pt x="332816" y="361530"/>
                  </a:lnTo>
                  <a:lnTo>
                    <a:pt x="332816" y="346392"/>
                  </a:lnTo>
                  <a:close/>
                </a:path>
                <a:path w="1247775" h="380364">
                  <a:moveTo>
                    <a:pt x="350558" y="0"/>
                  </a:moveTo>
                  <a:lnTo>
                    <a:pt x="341884" y="0"/>
                  </a:lnTo>
                  <a:lnTo>
                    <a:pt x="341884" y="293001"/>
                  </a:lnTo>
                  <a:lnTo>
                    <a:pt x="350558" y="293001"/>
                  </a:lnTo>
                  <a:lnTo>
                    <a:pt x="350558" y="0"/>
                  </a:lnTo>
                  <a:close/>
                </a:path>
                <a:path w="1247775" h="380364">
                  <a:moveTo>
                    <a:pt x="385330" y="0"/>
                  </a:moveTo>
                  <a:lnTo>
                    <a:pt x="365061" y="0"/>
                  </a:lnTo>
                  <a:lnTo>
                    <a:pt x="365061" y="293001"/>
                  </a:lnTo>
                  <a:lnTo>
                    <a:pt x="385330" y="293001"/>
                  </a:lnTo>
                  <a:lnTo>
                    <a:pt x="385330" y="0"/>
                  </a:lnTo>
                  <a:close/>
                </a:path>
                <a:path w="1247775" h="380364">
                  <a:moveTo>
                    <a:pt x="403009" y="306285"/>
                  </a:moveTo>
                  <a:lnTo>
                    <a:pt x="391985" y="306285"/>
                  </a:lnTo>
                  <a:lnTo>
                    <a:pt x="374865" y="320446"/>
                  </a:lnTo>
                  <a:lnTo>
                    <a:pt x="374865" y="333286"/>
                  </a:lnTo>
                  <a:lnTo>
                    <a:pt x="392468" y="317893"/>
                  </a:lnTo>
                  <a:lnTo>
                    <a:pt x="392468" y="378917"/>
                  </a:lnTo>
                  <a:lnTo>
                    <a:pt x="403009" y="378917"/>
                  </a:lnTo>
                  <a:lnTo>
                    <a:pt x="403009" y="306285"/>
                  </a:lnTo>
                  <a:close/>
                </a:path>
                <a:path w="1247775" h="380364">
                  <a:moveTo>
                    <a:pt x="431660" y="0"/>
                  </a:moveTo>
                  <a:lnTo>
                    <a:pt x="411378" y="0"/>
                  </a:lnTo>
                  <a:lnTo>
                    <a:pt x="411378" y="293001"/>
                  </a:lnTo>
                  <a:lnTo>
                    <a:pt x="431660" y="293001"/>
                  </a:lnTo>
                  <a:lnTo>
                    <a:pt x="431660" y="0"/>
                  </a:lnTo>
                  <a:close/>
                </a:path>
                <a:path w="1247775" h="380364">
                  <a:moveTo>
                    <a:pt x="477977" y="0"/>
                  </a:moveTo>
                  <a:lnTo>
                    <a:pt x="457708" y="0"/>
                  </a:lnTo>
                  <a:lnTo>
                    <a:pt x="457708" y="293001"/>
                  </a:lnTo>
                  <a:lnTo>
                    <a:pt x="477977" y="293001"/>
                  </a:lnTo>
                  <a:lnTo>
                    <a:pt x="477977" y="0"/>
                  </a:lnTo>
                  <a:close/>
                </a:path>
                <a:path w="1247775" h="380364">
                  <a:moveTo>
                    <a:pt x="484060" y="306285"/>
                  </a:moveTo>
                  <a:lnTo>
                    <a:pt x="473049" y="306285"/>
                  </a:lnTo>
                  <a:lnTo>
                    <a:pt x="455930" y="320446"/>
                  </a:lnTo>
                  <a:lnTo>
                    <a:pt x="455930" y="333286"/>
                  </a:lnTo>
                  <a:lnTo>
                    <a:pt x="473532" y="317893"/>
                  </a:lnTo>
                  <a:lnTo>
                    <a:pt x="473532" y="378917"/>
                  </a:lnTo>
                  <a:lnTo>
                    <a:pt x="484060" y="378917"/>
                  </a:lnTo>
                  <a:lnTo>
                    <a:pt x="484060" y="306285"/>
                  </a:lnTo>
                  <a:close/>
                </a:path>
                <a:path w="1247775" h="380364">
                  <a:moveTo>
                    <a:pt x="512737" y="0"/>
                  </a:moveTo>
                  <a:lnTo>
                    <a:pt x="504050" y="0"/>
                  </a:lnTo>
                  <a:lnTo>
                    <a:pt x="504050" y="293001"/>
                  </a:lnTo>
                  <a:lnTo>
                    <a:pt x="512737" y="293001"/>
                  </a:lnTo>
                  <a:lnTo>
                    <a:pt x="512737" y="0"/>
                  </a:lnTo>
                  <a:close/>
                </a:path>
                <a:path w="1247775" h="380364">
                  <a:moveTo>
                    <a:pt x="547484" y="0"/>
                  </a:moveTo>
                  <a:lnTo>
                    <a:pt x="527215" y="0"/>
                  </a:lnTo>
                  <a:lnTo>
                    <a:pt x="527215" y="293001"/>
                  </a:lnTo>
                  <a:lnTo>
                    <a:pt x="547484" y="293001"/>
                  </a:lnTo>
                  <a:lnTo>
                    <a:pt x="547484" y="0"/>
                  </a:lnTo>
                  <a:close/>
                </a:path>
                <a:path w="1247775" h="380364">
                  <a:moveTo>
                    <a:pt x="579755" y="366458"/>
                  </a:moveTo>
                  <a:lnTo>
                    <a:pt x="569328" y="340956"/>
                  </a:lnTo>
                  <a:lnTo>
                    <a:pt x="569328" y="362813"/>
                  </a:lnTo>
                  <a:lnTo>
                    <a:pt x="568096" y="365709"/>
                  </a:lnTo>
                  <a:lnTo>
                    <a:pt x="563156" y="369976"/>
                  </a:lnTo>
                  <a:lnTo>
                    <a:pt x="559689" y="371043"/>
                  </a:lnTo>
                  <a:lnTo>
                    <a:pt x="550913" y="371043"/>
                  </a:lnTo>
                  <a:lnTo>
                    <a:pt x="547471" y="369976"/>
                  </a:lnTo>
                  <a:lnTo>
                    <a:pt x="544995" y="367855"/>
                  </a:lnTo>
                  <a:lnTo>
                    <a:pt x="542531" y="365709"/>
                  </a:lnTo>
                  <a:lnTo>
                    <a:pt x="541299" y="362813"/>
                  </a:lnTo>
                  <a:lnTo>
                    <a:pt x="541299" y="355879"/>
                  </a:lnTo>
                  <a:lnTo>
                    <a:pt x="542353" y="353085"/>
                  </a:lnTo>
                  <a:lnTo>
                    <a:pt x="546620" y="348335"/>
                  </a:lnTo>
                  <a:lnTo>
                    <a:pt x="550214" y="345960"/>
                  </a:lnTo>
                  <a:lnTo>
                    <a:pt x="555294" y="343585"/>
                  </a:lnTo>
                  <a:lnTo>
                    <a:pt x="560387" y="345960"/>
                  </a:lnTo>
                  <a:lnTo>
                    <a:pt x="563994" y="348335"/>
                  </a:lnTo>
                  <a:lnTo>
                    <a:pt x="568261" y="353123"/>
                  </a:lnTo>
                  <a:lnTo>
                    <a:pt x="569302" y="355879"/>
                  </a:lnTo>
                  <a:lnTo>
                    <a:pt x="569328" y="362813"/>
                  </a:lnTo>
                  <a:lnTo>
                    <a:pt x="569328" y="340956"/>
                  </a:lnTo>
                  <a:lnTo>
                    <a:pt x="564553" y="338378"/>
                  </a:lnTo>
                  <a:lnTo>
                    <a:pt x="568515" y="335889"/>
                  </a:lnTo>
                  <a:lnTo>
                    <a:pt x="571271" y="333400"/>
                  </a:lnTo>
                  <a:lnTo>
                    <a:pt x="571461" y="333235"/>
                  </a:lnTo>
                  <a:lnTo>
                    <a:pt x="575310" y="327583"/>
                  </a:lnTo>
                  <a:lnTo>
                    <a:pt x="576199" y="324713"/>
                  </a:lnTo>
                  <a:lnTo>
                    <a:pt x="576275" y="316357"/>
                  </a:lnTo>
                  <a:lnTo>
                    <a:pt x="575081" y="313931"/>
                  </a:lnTo>
                  <a:lnTo>
                    <a:pt x="574382" y="312508"/>
                  </a:lnTo>
                  <a:lnTo>
                    <a:pt x="566801" y="306692"/>
                  </a:lnTo>
                  <a:lnTo>
                    <a:pt x="566280" y="306552"/>
                  </a:lnTo>
                  <a:lnTo>
                    <a:pt x="566280" y="319493"/>
                  </a:lnTo>
                  <a:lnTo>
                    <a:pt x="566216" y="324497"/>
                  </a:lnTo>
                  <a:lnTo>
                    <a:pt x="555294" y="333400"/>
                  </a:lnTo>
                  <a:lnTo>
                    <a:pt x="551675" y="331927"/>
                  </a:lnTo>
                  <a:lnTo>
                    <a:pt x="549021" y="330263"/>
                  </a:lnTo>
                  <a:lnTo>
                    <a:pt x="545261" y="326390"/>
                  </a:lnTo>
                  <a:lnTo>
                    <a:pt x="544423" y="324497"/>
                  </a:lnTo>
                  <a:lnTo>
                    <a:pt x="544309" y="319493"/>
                  </a:lnTo>
                  <a:lnTo>
                    <a:pt x="545287" y="317563"/>
                  </a:lnTo>
                  <a:lnTo>
                    <a:pt x="549249" y="314667"/>
                  </a:lnTo>
                  <a:lnTo>
                    <a:pt x="551942" y="313931"/>
                  </a:lnTo>
                  <a:lnTo>
                    <a:pt x="558787" y="313931"/>
                  </a:lnTo>
                  <a:lnTo>
                    <a:pt x="561505" y="314667"/>
                  </a:lnTo>
                  <a:lnTo>
                    <a:pt x="565353" y="317563"/>
                  </a:lnTo>
                  <a:lnTo>
                    <a:pt x="566280" y="319493"/>
                  </a:lnTo>
                  <a:lnTo>
                    <a:pt x="566280" y="306552"/>
                  </a:lnTo>
                  <a:lnTo>
                    <a:pt x="561708" y="305244"/>
                  </a:lnTo>
                  <a:lnTo>
                    <a:pt x="548868" y="305244"/>
                  </a:lnTo>
                  <a:lnTo>
                    <a:pt x="543788" y="306730"/>
                  </a:lnTo>
                  <a:lnTo>
                    <a:pt x="536244" y="312648"/>
                  </a:lnTo>
                  <a:lnTo>
                    <a:pt x="534479" y="316357"/>
                  </a:lnTo>
                  <a:lnTo>
                    <a:pt x="534352" y="324713"/>
                  </a:lnTo>
                  <a:lnTo>
                    <a:pt x="535305" y="327685"/>
                  </a:lnTo>
                  <a:lnTo>
                    <a:pt x="539216" y="333260"/>
                  </a:lnTo>
                  <a:lnTo>
                    <a:pt x="542150" y="335889"/>
                  </a:lnTo>
                  <a:lnTo>
                    <a:pt x="546061" y="338378"/>
                  </a:lnTo>
                  <a:lnTo>
                    <a:pt x="540626" y="341350"/>
                  </a:lnTo>
                  <a:lnTo>
                    <a:pt x="536803" y="344436"/>
                  </a:lnTo>
                  <a:lnTo>
                    <a:pt x="532053" y="351040"/>
                  </a:lnTo>
                  <a:lnTo>
                    <a:pt x="530872" y="354965"/>
                  </a:lnTo>
                  <a:lnTo>
                    <a:pt x="530872" y="365963"/>
                  </a:lnTo>
                  <a:lnTo>
                    <a:pt x="532993" y="371005"/>
                  </a:lnTo>
                  <a:lnTo>
                    <a:pt x="541515" y="378167"/>
                  </a:lnTo>
                  <a:lnTo>
                    <a:pt x="547535" y="379958"/>
                  </a:lnTo>
                  <a:lnTo>
                    <a:pt x="563067" y="379958"/>
                  </a:lnTo>
                  <a:lnTo>
                    <a:pt x="569112" y="378231"/>
                  </a:lnTo>
                  <a:lnTo>
                    <a:pt x="577634" y="371322"/>
                  </a:lnTo>
                  <a:lnTo>
                    <a:pt x="577748" y="371043"/>
                  </a:lnTo>
                  <a:lnTo>
                    <a:pt x="579755" y="366458"/>
                  </a:lnTo>
                  <a:close/>
                </a:path>
                <a:path w="1247775" h="380364">
                  <a:moveTo>
                    <a:pt x="593801" y="0"/>
                  </a:moveTo>
                  <a:lnTo>
                    <a:pt x="561962" y="0"/>
                  </a:lnTo>
                  <a:lnTo>
                    <a:pt x="561962" y="293001"/>
                  </a:lnTo>
                  <a:lnTo>
                    <a:pt x="593801" y="293001"/>
                  </a:lnTo>
                  <a:lnTo>
                    <a:pt x="593801" y="0"/>
                  </a:lnTo>
                  <a:close/>
                </a:path>
                <a:path w="1247775" h="380364">
                  <a:moveTo>
                    <a:pt x="616978" y="12"/>
                  </a:moveTo>
                  <a:lnTo>
                    <a:pt x="608291" y="12"/>
                  </a:lnTo>
                  <a:lnTo>
                    <a:pt x="608291" y="362508"/>
                  </a:lnTo>
                  <a:lnTo>
                    <a:pt x="616978" y="362508"/>
                  </a:lnTo>
                  <a:lnTo>
                    <a:pt x="616978" y="12"/>
                  </a:lnTo>
                  <a:close/>
                </a:path>
                <a:path w="1247775" h="380364">
                  <a:moveTo>
                    <a:pt x="640130" y="12"/>
                  </a:moveTo>
                  <a:lnTo>
                    <a:pt x="631456" y="12"/>
                  </a:lnTo>
                  <a:lnTo>
                    <a:pt x="631456" y="362508"/>
                  </a:lnTo>
                  <a:lnTo>
                    <a:pt x="640130" y="362508"/>
                  </a:lnTo>
                  <a:lnTo>
                    <a:pt x="640130" y="12"/>
                  </a:lnTo>
                  <a:close/>
                </a:path>
                <a:path w="1247775" h="380364">
                  <a:moveTo>
                    <a:pt x="686460" y="0"/>
                  </a:moveTo>
                  <a:lnTo>
                    <a:pt x="654621" y="0"/>
                  </a:lnTo>
                  <a:lnTo>
                    <a:pt x="654621" y="293001"/>
                  </a:lnTo>
                  <a:lnTo>
                    <a:pt x="686460" y="293001"/>
                  </a:lnTo>
                  <a:lnTo>
                    <a:pt x="686460" y="0"/>
                  </a:lnTo>
                  <a:close/>
                </a:path>
                <a:path w="1247775" h="380364">
                  <a:moveTo>
                    <a:pt x="707161" y="334098"/>
                  </a:moveTo>
                  <a:lnTo>
                    <a:pt x="706526" y="326974"/>
                  </a:lnTo>
                  <a:lnTo>
                    <a:pt x="703948" y="315633"/>
                  </a:lnTo>
                  <a:lnTo>
                    <a:pt x="702983" y="313588"/>
                  </a:lnTo>
                  <a:lnTo>
                    <a:pt x="702081" y="311658"/>
                  </a:lnTo>
                  <a:lnTo>
                    <a:pt x="699592" y="309321"/>
                  </a:lnTo>
                  <a:lnTo>
                    <a:pt x="698169" y="307936"/>
                  </a:lnTo>
                  <a:lnTo>
                    <a:pt x="696683" y="307200"/>
                  </a:lnTo>
                  <a:lnTo>
                    <a:pt x="696683" y="350786"/>
                  </a:lnTo>
                  <a:lnTo>
                    <a:pt x="696442" y="355536"/>
                  </a:lnTo>
                  <a:lnTo>
                    <a:pt x="695871" y="359816"/>
                  </a:lnTo>
                  <a:lnTo>
                    <a:pt x="695261" y="364096"/>
                  </a:lnTo>
                  <a:lnTo>
                    <a:pt x="694385" y="366979"/>
                  </a:lnTo>
                  <a:lnTo>
                    <a:pt x="693166" y="368490"/>
                  </a:lnTo>
                  <a:lnTo>
                    <a:pt x="692454" y="369404"/>
                  </a:lnTo>
                  <a:lnTo>
                    <a:pt x="691311" y="370052"/>
                  </a:lnTo>
                  <a:lnTo>
                    <a:pt x="688225" y="370852"/>
                  </a:lnTo>
                  <a:lnTo>
                    <a:pt x="685876" y="371043"/>
                  </a:lnTo>
                  <a:lnTo>
                    <a:pt x="678649" y="371043"/>
                  </a:lnTo>
                  <a:lnTo>
                    <a:pt x="675906" y="370725"/>
                  </a:lnTo>
                  <a:lnTo>
                    <a:pt x="672985" y="369481"/>
                  </a:lnTo>
                  <a:lnTo>
                    <a:pt x="671931" y="368325"/>
                  </a:lnTo>
                  <a:lnTo>
                    <a:pt x="671258" y="366636"/>
                  </a:lnTo>
                  <a:lnTo>
                    <a:pt x="670382" y="364667"/>
                  </a:lnTo>
                  <a:lnTo>
                    <a:pt x="669747" y="361657"/>
                  </a:lnTo>
                  <a:lnTo>
                    <a:pt x="668921" y="353517"/>
                  </a:lnTo>
                  <a:lnTo>
                    <a:pt x="668794" y="350786"/>
                  </a:lnTo>
                  <a:lnTo>
                    <a:pt x="668782" y="334098"/>
                  </a:lnTo>
                  <a:lnTo>
                    <a:pt x="668959" y="330301"/>
                  </a:lnTo>
                  <a:lnTo>
                    <a:pt x="669480" y="326174"/>
                  </a:lnTo>
                  <a:lnTo>
                    <a:pt x="669975" y="321970"/>
                  </a:lnTo>
                  <a:lnTo>
                    <a:pt x="679234" y="313588"/>
                  </a:lnTo>
                  <a:lnTo>
                    <a:pt x="686193" y="313588"/>
                  </a:lnTo>
                  <a:lnTo>
                    <a:pt x="696683" y="350786"/>
                  </a:lnTo>
                  <a:lnTo>
                    <a:pt x="696683" y="307200"/>
                  </a:lnTo>
                  <a:lnTo>
                    <a:pt x="696023" y="306870"/>
                  </a:lnTo>
                  <a:lnTo>
                    <a:pt x="690384" y="305485"/>
                  </a:lnTo>
                  <a:lnTo>
                    <a:pt x="686879" y="305130"/>
                  </a:lnTo>
                  <a:lnTo>
                    <a:pt x="677913" y="305130"/>
                  </a:lnTo>
                  <a:lnTo>
                    <a:pt x="658304" y="350786"/>
                  </a:lnTo>
                  <a:lnTo>
                    <a:pt x="658825" y="357085"/>
                  </a:lnTo>
                  <a:lnTo>
                    <a:pt x="677913" y="379958"/>
                  </a:lnTo>
                  <a:lnTo>
                    <a:pt x="687425" y="379958"/>
                  </a:lnTo>
                  <a:lnTo>
                    <a:pt x="703173" y="371043"/>
                  </a:lnTo>
                  <a:lnTo>
                    <a:pt x="704443" y="367957"/>
                  </a:lnTo>
                  <a:lnTo>
                    <a:pt x="706615" y="357466"/>
                  </a:lnTo>
                  <a:lnTo>
                    <a:pt x="707161" y="350786"/>
                  </a:lnTo>
                  <a:lnTo>
                    <a:pt x="707161" y="334098"/>
                  </a:lnTo>
                  <a:close/>
                </a:path>
                <a:path w="1247775" h="380364">
                  <a:moveTo>
                    <a:pt x="721207" y="0"/>
                  </a:moveTo>
                  <a:lnTo>
                    <a:pt x="712533" y="0"/>
                  </a:lnTo>
                  <a:lnTo>
                    <a:pt x="712533" y="293001"/>
                  </a:lnTo>
                  <a:lnTo>
                    <a:pt x="721207" y="293001"/>
                  </a:lnTo>
                  <a:lnTo>
                    <a:pt x="721207" y="0"/>
                  </a:lnTo>
                  <a:close/>
                </a:path>
                <a:path w="1247775" h="380364">
                  <a:moveTo>
                    <a:pt x="767549" y="0"/>
                  </a:moveTo>
                  <a:lnTo>
                    <a:pt x="735698" y="0"/>
                  </a:lnTo>
                  <a:lnTo>
                    <a:pt x="735698" y="293001"/>
                  </a:lnTo>
                  <a:lnTo>
                    <a:pt x="767549" y="293001"/>
                  </a:lnTo>
                  <a:lnTo>
                    <a:pt x="767549" y="0"/>
                  </a:lnTo>
                  <a:close/>
                </a:path>
                <a:path w="1247775" h="380364">
                  <a:moveTo>
                    <a:pt x="788238" y="334098"/>
                  </a:moveTo>
                  <a:lnTo>
                    <a:pt x="787603" y="326974"/>
                  </a:lnTo>
                  <a:lnTo>
                    <a:pt x="785025" y="315633"/>
                  </a:lnTo>
                  <a:lnTo>
                    <a:pt x="784059" y="313588"/>
                  </a:lnTo>
                  <a:lnTo>
                    <a:pt x="783158" y="311658"/>
                  </a:lnTo>
                  <a:lnTo>
                    <a:pt x="780669" y="309321"/>
                  </a:lnTo>
                  <a:lnTo>
                    <a:pt x="779246" y="307936"/>
                  </a:lnTo>
                  <a:lnTo>
                    <a:pt x="777760" y="307200"/>
                  </a:lnTo>
                  <a:lnTo>
                    <a:pt x="777760" y="350786"/>
                  </a:lnTo>
                  <a:lnTo>
                    <a:pt x="777519" y="355536"/>
                  </a:lnTo>
                  <a:lnTo>
                    <a:pt x="766953" y="371043"/>
                  </a:lnTo>
                  <a:lnTo>
                    <a:pt x="759726" y="371043"/>
                  </a:lnTo>
                  <a:lnTo>
                    <a:pt x="756983" y="370725"/>
                  </a:lnTo>
                  <a:lnTo>
                    <a:pt x="754062" y="369481"/>
                  </a:lnTo>
                  <a:lnTo>
                    <a:pt x="753008" y="368325"/>
                  </a:lnTo>
                  <a:lnTo>
                    <a:pt x="752322" y="366636"/>
                  </a:lnTo>
                  <a:lnTo>
                    <a:pt x="751459" y="364667"/>
                  </a:lnTo>
                  <a:lnTo>
                    <a:pt x="749858" y="334098"/>
                  </a:lnTo>
                  <a:lnTo>
                    <a:pt x="750049" y="330301"/>
                  </a:lnTo>
                  <a:lnTo>
                    <a:pt x="750557" y="326174"/>
                  </a:lnTo>
                  <a:lnTo>
                    <a:pt x="751052" y="321970"/>
                  </a:lnTo>
                  <a:lnTo>
                    <a:pt x="760298" y="313588"/>
                  </a:lnTo>
                  <a:lnTo>
                    <a:pt x="767270" y="313588"/>
                  </a:lnTo>
                  <a:lnTo>
                    <a:pt x="777760" y="350786"/>
                  </a:lnTo>
                  <a:lnTo>
                    <a:pt x="777760" y="307200"/>
                  </a:lnTo>
                  <a:lnTo>
                    <a:pt x="777100" y="306870"/>
                  </a:lnTo>
                  <a:lnTo>
                    <a:pt x="771461" y="305485"/>
                  </a:lnTo>
                  <a:lnTo>
                    <a:pt x="767943" y="305130"/>
                  </a:lnTo>
                  <a:lnTo>
                    <a:pt x="758990" y="305130"/>
                  </a:lnTo>
                  <a:lnTo>
                    <a:pt x="739381" y="350786"/>
                  </a:lnTo>
                  <a:lnTo>
                    <a:pt x="739902" y="357085"/>
                  </a:lnTo>
                  <a:lnTo>
                    <a:pt x="758990" y="379958"/>
                  </a:lnTo>
                  <a:lnTo>
                    <a:pt x="768502" y="379958"/>
                  </a:lnTo>
                  <a:lnTo>
                    <a:pt x="784250" y="371043"/>
                  </a:lnTo>
                  <a:lnTo>
                    <a:pt x="785520" y="367957"/>
                  </a:lnTo>
                  <a:lnTo>
                    <a:pt x="786587" y="362699"/>
                  </a:lnTo>
                  <a:lnTo>
                    <a:pt x="787666" y="357581"/>
                  </a:lnTo>
                  <a:lnTo>
                    <a:pt x="788238" y="350786"/>
                  </a:lnTo>
                  <a:lnTo>
                    <a:pt x="788238" y="334098"/>
                  </a:lnTo>
                  <a:close/>
                </a:path>
                <a:path w="1247775" h="380364">
                  <a:moveTo>
                    <a:pt x="802284" y="0"/>
                  </a:moveTo>
                  <a:lnTo>
                    <a:pt x="793610" y="0"/>
                  </a:lnTo>
                  <a:lnTo>
                    <a:pt x="793610" y="293001"/>
                  </a:lnTo>
                  <a:lnTo>
                    <a:pt x="802284" y="293001"/>
                  </a:lnTo>
                  <a:lnTo>
                    <a:pt x="802284" y="0"/>
                  </a:lnTo>
                  <a:close/>
                </a:path>
                <a:path w="1247775" h="380364">
                  <a:moveTo>
                    <a:pt x="837044" y="0"/>
                  </a:moveTo>
                  <a:lnTo>
                    <a:pt x="816775" y="0"/>
                  </a:lnTo>
                  <a:lnTo>
                    <a:pt x="816775" y="293001"/>
                  </a:lnTo>
                  <a:lnTo>
                    <a:pt x="837044" y="293001"/>
                  </a:lnTo>
                  <a:lnTo>
                    <a:pt x="837044" y="0"/>
                  </a:lnTo>
                  <a:close/>
                </a:path>
                <a:path w="1247775" h="380364">
                  <a:moveTo>
                    <a:pt x="867003" y="318947"/>
                  </a:moveTo>
                  <a:lnTo>
                    <a:pt x="864895" y="314083"/>
                  </a:lnTo>
                  <a:lnTo>
                    <a:pt x="856500" y="306920"/>
                  </a:lnTo>
                  <a:lnTo>
                    <a:pt x="850747" y="305130"/>
                  </a:lnTo>
                  <a:lnTo>
                    <a:pt x="839774" y="305130"/>
                  </a:lnTo>
                  <a:lnTo>
                    <a:pt x="836345" y="305562"/>
                  </a:lnTo>
                  <a:lnTo>
                    <a:pt x="829983" y="307301"/>
                  </a:lnTo>
                  <a:lnTo>
                    <a:pt x="826960" y="308610"/>
                  </a:lnTo>
                  <a:lnTo>
                    <a:pt x="824141" y="310362"/>
                  </a:lnTo>
                  <a:lnTo>
                    <a:pt x="824141" y="321691"/>
                  </a:lnTo>
                  <a:lnTo>
                    <a:pt x="828408" y="318858"/>
                  </a:lnTo>
                  <a:lnTo>
                    <a:pt x="832142" y="316776"/>
                  </a:lnTo>
                  <a:lnTo>
                    <a:pt x="838504" y="314121"/>
                  </a:lnTo>
                  <a:lnTo>
                    <a:pt x="841387" y="313474"/>
                  </a:lnTo>
                  <a:lnTo>
                    <a:pt x="847496" y="313474"/>
                  </a:lnTo>
                  <a:lnTo>
                    <a:pt x="850430" y="314477"/>
                  </a:lnTo>
                  <a:lnTo>
                    <a:pt x="855065" y="318465"/>
                  </a:lnTo>
                  <a:lnTo>
                    <a:pt x="856221" y="320941"/>
                  </a:lnTo>
                  <a:lnTo>
                    <a:pt x="856221" y="326517"/>
                  </a:lnTo>
                  <a:lnTo>
                    <a:pt x="855472" y="328917"/>
                  </a:lnTo>
                  <a:lnTo>
                    <a:pt x="852500" y="333184"/>
                  </a:lnTo>
                  <a:lnTo>
                    <a:pt x="849782" y="335572"/>
                  </a:lnTo>
                  <a:lnTo>
                    <a:pt x="837539" y="343801"/>
                  </a:lnTo>
                  <a:lnTo>
                    <a:pt x="832116" y="347484"/>
                  </a:lnTo>
                  <a:lnTo>
                    <a:pt x="828281" y="351574"/>
                  </a:lnTo>
                  <a:lnTo>
                    <a:pt x="823810" y="360502"/>
                  </a:lnTo>
                  <a:lnTo>
                    <a:pt x="822693" y="366496"/>
                  </a:lnTo>
                  <a:lnTo>
                    <a:pt x="822693" y="374040"/>
                  </a:lnTo>
                  <a:lnTo>
                    <a:pt x="822871" y="378333"/>
                  </a:lnTo>
                  <a:lnTo>
                    <a:pt x="865835" y="378333"/>
                  </a:lnTo>
                  <a:lnTo>
                    <a:pt x="865835" y="369531"/>
                  </a:lnTo>
                  <a:lnTo>
                    <a:pt x="833767" y="369531"/>
                  </a:lnTo>
                  <a:lnTo>
                    <a:pt x="833767" y="364083"/>
                  </a:lnTo>
                  <a:lnTo>
                    <a:pt x="834631" y="361111"/>
                  </a:lnTo>
                  <a:lnTo>
                    <a:pt x="838136" y="355955"/>
                  </a:lnTo>
                  <a:lnTo>
                    <a:pt x="841400" y="353110"/>
                  </a:lnTo>
                  <a:lnTo>
                    <a:pt x="857885" y="342277"/>
                  </a:lnTo>
                  <a:lnTo>
                    <a:pt x="861491" y="339039"/>
                  </a:lnTo>
                  <a:lnTo>
                    <a:pt x="865898" y="332625"/>
                  </a:lnTo>
                  <a:lnTo>
                    <a:pt x="867003" y="329044"/>
                  </a:lnTo>
                  <a:lnTo>
                    <a:pt x="867003" y="318947"/>
                  </a:lnTo>
                  <a:close/>
                </a:path>
                <a:path w="1247775" h="380364">
                  <a:moveTo>
                    <a:pt x="871804" y="0"/>
                  </a:moveTo>
                  <a:lnTo>
                    <a:pt x="851535" y="0"/>
                  </a:lnTo>
                  <a:lnTo>
                    <a:pt x="851535" y="293001"/>
                  </a:lnTo>
                  <a:lnTo>
                    <a:pt x="871804" y="293001"/>
                  </a:lnTo>
                  <a:lnTo>
                    <a:pt x="871804" y="0"/>
                  </a:lnTo>
                  <a:close/>
                </a:path>
                <a:path w="1247775" h="380364">
                  <a:moveTo>
                    <a:pt x="929703" y="0"/>
                  </a:moveTo>
                  <a:lnTo>
                    <a:pt x="897851" y="0"/>
                  </a:lnTo>
                  <a:lnTo>
                    <a:pt x="897851" y="293001"/>
                  </a:lnTo>
                  <a:lnTo>
                    <a:pt x="929703" y="293001"/>
                  </a:lnTo>
                  <a:lnTo>
                    <a:pt x="929703" y="0"/>
                  </a:lnTo>
                  <a:close/>
                </a:path>
                <a:path w="1247775" h="380364">
                  <a:moveTo>
                    <a:pt x="950506" y="322376"/>
                  </a:moveTo>
                  <a:lnTo>
                    <a:pt x="948309" y="316293"/>
                  </a:lnTo>
                  <a:lnTo>
                    <a:pt x="945743" y="313702"/>
                  </a:lnTo>
                  <a:lnTo>
                    <a:pt x="940079" y="307987"/>
                  </a:lnTo>
                  <a:lnTo>
                    <a:pt x="940079" y="323989"/>
                  </a:lnTo>
                  <a:lnTo>
                    <a:pt x="940079" y="332917"/>
                  </a:lnTo>
                  <a:lnTo>
                    <a:pt x="938809" y="336511"/>
                  </a:lnTo>
                  <a:lnTo>
                    <a:pt x="933704" y="341896"/>
                  </a:lnTo>
                  <a:lnTo>
                    <a:pt x="930313" y="343242"/>
                  </a:lnTo>
                  <a:lnTo>
                    <a:pt x="921740" y="343242"/>
                  </a:lnTo>
                  <a:lnTo>
                    <a:pt x="918324" y="341947"/>
                  </a:lnTo>
                  <a:lnTo>
                    <a:pt x="913307" y="336778"/>
                  </a:lnTo>
                  <a:lnTo>
                    <a:pt x="912050" y="333286"/>
                  </a:lnTo>
                  <a:lnTo>
                    <a:pt x="912075" y="323989"/>
                  </a:lnTo>
                  <a:lnTo>
                    <a:pt x="913282" y="320344"/>
                  </a:lnTo>
                  <a:lnTo>
                    <a:pt x="915746" y="317703"/>
                  </a:lnTo>
                  <a:lnTo>
                    <a:pt x="918184" y="315036"/>
                  </a:lnTo>
                  <a:lnTo>
                    <a:pt x="921626" y="313702"/>
                  </a:lnTo>
                  <a:lnTo>
                    <a:pt x="930275" y="313702"/>
                  </a:lnTo>
                  <a:lnTo>
                    <a:pt x="933678" y="315061"/>
                  </a:lnTo>
                  <a:lnTo>
                    <a:pt x="938809" y="320446"/>
                  </a:lnTo>
                  <a:lnTo>
                    <a:pt x="940079" y="323989"/>
                  </a:lnTo>
                  <a:lnTo>
                    <a:pt x="940079" y="307987"/>
                  </a:lnTo>
                  <a:lnTo>
                    <a:pt x="939482" y="307378"/>
                  </a:lnTo>
                  <a:lnTo>
                    <a:pt x="933462" y="305130"/>
                  </a:lnTo>
                  <a:lnTo>
                    <a:pt x="918502" y="305130"/>
                  </a:lnTo>
                  <a:lnTo>
                    <a:pt x="912647" y="307314"/>
                  </a:lnTo>
                  <a:lnTo>
                    <a:pt x="908227" y="311658"/>
                  </a:lnTo>
                  <a:lnTo>
                    <a:pt x="903833" y="316026"/>
                  </a:lnTo>
                  <a:lnTo>
                    <a:pt x="901623" y="321792"/>
                  </a:lnTo>
                  <a:lnTo>
                    <a:pt x="901623" y="335775"/>
                  </a:lnTo>
                  <a:lnTo>
                    <a:pt x="903744" y="341325"/>
                  </a:lnTo>
                  <a:lnTo>
                    <a:pt x="912279" y="349999"/>
                  </a:lnTo>
                  <a:lnTo>
                    <a:pt x="917689" y="352158"/>
                  </a:lnTo>
                  <a:lnTo>
                    <a:pt x="925817" y="352158"/>
                  </a:lnTo>
                  <a:lnTo>
                    <a:pt x="927341" y="352005"/>
                  </a:lnTo>
                  <a:lnTo>
                    <a:pt x="930300" y="351409"/>
                  </a:lnTo>
                  <a:lnTo>
                    <a:pt x="931722" y="350939"/>
                  </a:lnTo>
                  <a:lnTo>
                    <a:pt x="933107" y="350316"/>
                  </a:lnTo>
                  <a:lnTo>
                    <a:pt x="930173" y="354558"/>
                  </a:lnTo>
                  <a:lnTo>
                    <a:pt x="926668" y="359029"/>
                  </a:lnTo>
                  <a:lnTo>
                    <a:pt x="918476" y="368427"/>
                  </a:lnTo>
                  <a:lnTo>
                    <a:pt x="913688" y="373494"/>
                  </a:lnTo>
                  <a:lnTo>
                    <a:pt x="908227" y="378917"/>
                  </a:lnTo>
                  <a:lnTo>
                    <a:pt x="922007" y="378917"/>
                  </a:lnTo>
                  <a:lnTo>
                    <a:pt x="948245" y="344106"/>
                  </a:lnTo>
                  <a:lnTo>
                    <a:pt x="950506" y="336854"/>
                  </a:lnTo>
                  <a:lnTo>
                    <a:pt x="950506" y="322376"/>
                  </a:lnTo>
                  <a:close/>
                </a:path>
                <a:path w="1247775" h="380364">
                  <a:moveTo>
                    <a:pt x="952868" y="0"/>
                  </a:moveTo>
                  <a:lnTo>
                    <a:pt x="944194" y="0"/>
                  </a:lnTo>
                  <a:lnTo>
                    <a:pt x="944194" y="293001"/>
                  </a:lnTo>
                  <a:lnTo>
                    <a:pt x="952868" y="293001"/>
                  </a:lnTo>
                  <a:lnTo>
                    <a:pt x="952868" y="0"/>
                  </a:lnTo>
                  <a:close/>
                </a:path>
                <a:path w="1247775" h="380364">
                  <a:moveTo>
                    <a:pt x="987615" y="0"/>
                  </a:moveTo>
                  <a:lnTo>
                    <a:pt x="978928" y="0"/>
                  </a:lnTo>
                  <a:lnTo>
                    <a:pt x="978928" y="293001"/>
                  </a:lnTo>
                  <a:lnTo>
                    <a:pt x="987615" y="293001"/>
                  </a:lnTo>
                  <a:lnTo>
                    <a:pt x="987615" y="0"/>
                  </a:lnTo>
                  <a:close/>
                </a:path>
                <a:path w="1247775" h="380364">
                  <a:moveTo>
                    <a:pt x="1029614" y="349986"/>
                  </a:moveTo>
                  <a:lnTo>
                    <a:pt x="1027722" y="344893"/>
                  </a:lnTo>
                  <a:lnTo>
                    <a:pt x="1020127" y="337223"/>
                  </a:lnTo>
                  <a:lnTo>
                    <a:pt x="1014945" y="335178"/>
                  </a:lnTo>
                  <a:lnTo>
                    <a:pt x="1008303" y="334911"/>
                  </a:lnTo>
                  <a:lnTo>
                    <a:pt x="1026947" y="316255"/>
                  </a:lnTo>
                  <a:lnTo>
                    <a:pt x="1026947" y="306298"/>
                  </a:lnTo>
                  <a:lnTo>
                    <a:pt x="983399" y="306298"/>
                  </a:lnTo>
                  <a:lnTo>
                    <a:pt x="983399" y="315099"/>
                  </a:lnTo>
                  <a:lnTo>
                    <a:pt x="1014310" y="315099"/>
                  </a:lnTo>
                  <a:lnTo>
                    <a:pt x="994803" y="335026"/>
                  </a:lnTo>
                  <a:lnTo>
                    <a:pt x="994867" y="342315"/>
                  </a:lnTo>
                  <a:lnTo>
                    <a:pt x="1005586" y="342087"/>
                  </a:lnTo>
                  <a:lnTo>
                    <a:pt x="1010729" y="343192"/>
                  </a:lnTo>
                  <a:lnTo>
                    <a:pt x="1017320" y="347611"/>
                  </a:lnTo>
                  <a:lnTo>
                    <a:pt x="1018946" y="351040"/>
                  </a:lnTo>
                  <a:lnTo>
                    <a:pt x="1018946" y="360273"/>
                  </a:lnTo>
                  <a:lnTo>
                    <a:pt x="1017409" y="363969"/>
                  </a:lnTo>
                  <a:lnTo>
                    <a:pt x="1011275" y="369544"/>
                  </a:lnTo>
                  <a:lnTo>
                    <a:pt x="1007198" y="370928"/>
                  </a:lnTo>
                  <a:lnTo>
                    <a:pt x="999020" y="370928"/>
                  </a:lnTo>
                  <a:lnTo>
                    <a:pt x="995908" y="370509"/>
                  </a:lnTo>
                  <a:lnTo>
                    <a:pt x="989749" y="368846"/>
                  </a:lnTo>
                  <a:lnTo>
                    <a:pt x="986612" y="367576"/>
                  </a:lnTo>
                  <a:lnTo>
                    <a:pt x="983399" y="365836"/>
                  </a:lnTo>
                  <a:lnTo>
                    <a:pt x="983399" y="376275"/>
                  </a:lnTo>
                  <a:lnTo>
                    <a:pt x="986675" y="377507"/>
                  </a:lnTo>
                  <a:lnTo>
                    <a:pt x="989825" y="378447"/>
                  </a:lnTo>
                  <a:lnTo>
                    <a:pt x="995870" y="379653"/>
                  </a:lnTo>
                  <a:lnTo>
                    <a:pt x="998728" y="379971"/>
                  </a:lnTo>
                  <a:lnTo>
                    <a:pt x="1010158" y="379971"/>
                  </a:lnTo>
                  <a:lnTo>
                    <a:pt x="1017028" y="377863"/>
                  </a:lnTo>
                  <a:lnTo>
                    <a:pt x="1027099" y="369404"/>
                  </a:lnTo>
                  <a:lnTo>
                    <a:pt x="1029614" y="363651"/>
                  </a:lnTo>
                  <a:lnTo>
                    <a:pt x="1029614" y="349986"/>
                  </a:lnTo>
                  <a:close/>
                </a:path>
                <a:path w="1247775" h="380364">
                  <a:moveTo>
                    <a:pt x="1045514" y="0"/>
                  </a:moveTo>
                  <a:lnTo>
                    <a:pt x="1036840" y="0"/>
                  </a:lnTo>
                  <a:lnTo>
                    <a:pt x="1036840" y="293001"/>
                  </a:lnTo>
                  <a:lnTo>
                    <a:pt x="1045514" y="293001"/>
                  </a:lnTo>
                  <a:lnTo>
                    <a:pt x="1045514" y="0"/>
                  </a:lnTo>
                  <a:close/>
                </a:path>
                <a:path w="1247775" h="380364">
                  <a:moveTo>
                    <a:pt x="1068705" y="0"/>
                  </a:moveTo>
                  <a:lnTo>
                    <a:pt x="1060018" y="0"/>
                  </a:lnTo>
                  <a:lnTo>
                    <a:pt x="1060018" y="293001"/>
                  </a:lnTo>
                  <a:lnTo>
                    <a:pt x="1068705" y="293001"/>
                  </a:lnTo>
                  <a:lnTo>
                    <a:pt x="1068705" y="0"/>
                  </a:lnTo>
                  <a:close/>
                </a:path>
                <a:path w="1247775" h="380364">
                  <a:moveTo>
                    <a:pt x="1110703" y="349986"/>
                  </a:moveTo>
                  <a:lnTo>
                    <a:pt x="1108811" y="344893"/>
                  </a:lnTo>
                  <a:lnTo>
                    <a:pt x="1101217" y="337223"/>
                  </a:lnTo>
                  <a:lnTo>
                    <a:pt x="1096035" y="335178"/>
                  </a:lnTo>
                  <a:lnTo>
                    <a:pt x="1089393" y="334911"/>
                  </a:lnTo>
                  <a:lnTo>
                    <a:pt x="1108036" y="316255"/>
                  </a:lnTo>
                  <a:lnTo>
                    <a:pt x="1108036" y="306298"/>
                  </a:lnTo>
                  <a:lnTo>
                    <a:pt x="1064488" y="306298"/>
                  </a:lnTo>
                  <a:lnTo>
                    <a:pt x="1064488" y="315099"/>
                  </a:lnTo>
                  <a:lnTo>
                    <a:pt x="1095400" y="315099"/>
                  </a:lnTo>
                  <a:lnTo>
                    <a:pt x="1075893" y="335026"/>
                  </a:lnTo>
                  <a:lnTo>
                    <a:pt x="1075956" y="342315"/>
                  </a:lnTo>
                  <a:lnTo>
                    <a:pt x="1086662" y="342087"/>
                  </a:lnTo>
                  <a:lnTo>
                    <a:pt x="1091831" y="343192"/>
                  </a:lnTo>
                  <a:lnTo>
                    <a:pt x="1098410" y="347611"/>
                  </a:lnTo>
                  <a:lnTo>
                    <a:pt x="1100048" y="351040"/>
                  </a:lnTo>
                  <a:lnTo>
                    <a:pt x="1100048" y="360273"/>
                  </a:lnTo>
                  <a:lnTo>
                    <a:pt x="1098499" y="363969"/>
                  </a:lnTo>
                  <a:lnTo>
                    <a:pt x="1092365" y="369544"/>
                  </a:lnTo>
                  <a:lnTo>
                    <a:pt x="1088288" y="370928"/>
                  </a:lnTo>
                  <a:lnTo>
                    <a:pt x="1080109" y="370928"/>
                  </a:lnTo>
                  <a:lnTo>
                    <a:pt x="1076998" y="370509"/>
                  </a:lnTo>
                  <a:lnTo>
                    <a:pt x="1070838" y="368846"/>
                  </a:lnTo>
                  <a:lnTo>
                    <a:pt x="1067689" y="367576"/>
                  </a:lnTo>
                  <a:lnTo>
                    <a:pt x="1064488" y="365836"/>
                  </a:lnTo>
                  <a:lnTo>
                    <a:pt x="1064488" y="376275"/>
                  </a:lnTo>
                  <a:lnTo>
                    <a:pt x="1067765" y="377507"/>
                  </a:lnTo>
                  <a:lnTo>
                    <a:pt x="1070914" y="378447"/>
                  </a:lnTo>
                  <a:lnTo>
                    <a:pt x="1076960" y="379653"/>
                  </a:lnTo>
                  <a:lnTo>
                    <a:pt x="1079817" y="379971"/>
                  </a:lnTo>
                  <a:lnTo>
                    <a:pt x="1091247" y="379971"/>
                  </a:lnTo>
                  <a:lnTo>
                    <a:pt x="1098118" y="377863"/>
                  </a:lnTo>
                  <a:lnTo>
                    <a:pt x="1108189" y="369404"/>
                  </a:lnTo>
                  <a:lnTo>
                    <a:pt x="1110703" y="363651"/>
                  </a:lnTo>
                  <a:lnTo>
                    <a:pt x="1110703" y="349986"/>
                  </a:lnTo>
                  <a:close/>
                </a:path>
                <a:path w="1247775" h="380364">
                  <a:moveTo>
                    <a:pt x="1126617" y="0"/>
                  </a:moveTo>
                  <a:lnTo>
                    <a:pt x="1117930" y="0"/>
                  </a:lnTo>
                  <a:lnTo>
                    <a:pt x="1117930" y="293001"/>
                  </a:lnTo>
                  <a:lnTo>
                    <a:pt x="1126617" y="293001"/>
                  </a:lnTo>
                  <a:lnTo>
                    <a:pt x="1126617" y="0"/>
                  </a:lnTo>
                  <a:close/>
                </a:path>
                <a:path w="1247775" h="380364">
                  <a:moveTo>
                    <a:pt x="1149756" y="12"/>
                  </a:moveTo>
                  <a:lnTo>
                    <a:pt x="1141082" y="12"/>
                  </a:lnTo>
                  <a:lnTo>
                    <a:pt x="1141082" y="362508"/>
                  </a:lnTo>
                  <a:lnTo>
                    <a:pt x="1149756" y="362508"/>
                  </a:lnTo>
                  <a:lnTo>
                    <a:pt x="1149756" y="12"/>
                  </a:lnTo>
                  <a:close/>
                </a:path>
                <a:path w="1247775" h="380364">
                  <a:moveTo>
                    <a:pt x="1172933" y="12"/>
                  </a:moveTo>
                  <a:lnTo>
                    <a:pt x="1164247" y="12"/>
                  </a:lnTo>
                  <a:lnTo>
                    <a:pt x="1164247" y="362508"/>
                  </a:lnTo>
                  <a:lnTo>
                    <a:pt x="1172933" y="362508"/>
                  </a:lnTo>
                  <a:lnTo>
                    <a:pt x="1172933" y="12"/>
                  </a:lnTo>
                  <a:close/>
                </a:path>
                <a:path w="1247775" h="380364">
                  <a:moveTo>
                    <a:pt x="1247648" y="340448"/>
                  </a:moveTo>
                  <a:lnTo>
                    <a:pt x="1199464" y="308152"/>
                  </a:lnTo>
                  <a:lnTo>
                    <a:pt x="1199464" y="320192"/>
                  </a:lnTo>
                  <a:lnTo>
                    <a:pt x="1233614" y="342087"/>
                  </a:lnTo>
                  <a:lnTo>
                    <a:pt x="1199464" y="363982"/>
                  </a:lnTo>
                  <a:lnTo>
                    <a:pt x="1199464" y="376135"/>
                  </a:lnTo>
                  <a:lnTo>
                    <a:pt x="1247648" y="343776"/>
                  </a:lnTo>
                  <a:lnTo>
                    <a:pt x="1247648" y="3404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8" name="object 68"/>
          <p:cNvGraphicFramePr>
            <a:graphicFrameLocks noGrp="1"/>
          </p:cNvGraphicFramePr>
          <p:nvPr/>
        </p:nvGraphicFramePr>
        <p:xfrm>
          <a:off x="284896" y="6243947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3100090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48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6005118002940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16005118002947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69" name="object 69"/>
          <p:cNvSpPr/>
          <p:nvPr/>
        </p:nvSpPr>
        <p:spPr>
          <a:xfrm>
            <a:off x="2021254" y="5187644"/>
            <a:ext cx="1738630" cy="1967864"/>
          </a:xfrm>
          <a:custGeom>
            <a:avLst/>
            <a:gdLst/>
            <a:ahLst/>
            <a:cxnLst/>
            <a:rect l="l" t="t" r="r" b="b"/>
            <a:pathLst>
              <a:path w="1738629" h="196786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5297"/>
                </a:lnTo>
                <a:lnTo>
                  <a:pt x="1124" y="1936920"/>
                </a:lnTo>
                <a:lnTo>
                  <a:pt x="8999" y="1958293"/>
                </a:lnTo>
                <a:lnTo>
                  <a:pt x="30373" y="1966168"/>
                </a:lnTo>
                <a:lnTo>
                  <a:pt x="71996" y="1967293"/>
                </a:lnTo>
                <a:lnTo>
                  <a:pt x="1666595" y="1967293"/>
                </a:lnTo>
                <a:lnTo>
                  <a:pt x="1708218" y="1966168"/>
                </a:lnTo>
                <a:lnTo>
                  <a:pt x="1729592" y="1958293"/>
                </a:lnTo>
                <a:lnTo>
                  <a:pt x="1737466" y="1936920"/>
                </a:lnTo>
                <a:lnTo>
                  <a:pt x="1738591" y="189529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 txBox="1"/>
          <p:nvPr/>
        </p:nvSpPr>
        <p:spPr>
          <a:xfrm>
            <a:off x="2411374" y="5268456"/>
            <a:ext cx="93853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GR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20" dirty="0">
                <a:latin typeface="Trebuchet MS"/>
                <a:cs typeface="Trebuchet MS"/>
              </a:rPr>
              <a:t>VY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POWDER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2592730" y="5420856"/>
            <a:ext cx="57594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ORIGINAL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2248750" y="4106875"/>
            <a:ext cx="1511300" cy="2064385"/>
            <a:chOff x="2248750" y="4106875"/>
            <a:chExt cx="1511300" cy="2064385"/>
          </a:xfrm>
        </p:grpSpPr>
        <p:sp>
          <p:nvSpPr>
            <p:cNvPr id="73" name="object 73"/>
            <p:cNvSpPr/>
            <p:nvPr/>
          </p:nvSpPr>
          <p:spPr>
            <a:xfrm>
              <a:off x="2468537" y="4106875"/>
              <a:ext cx="809625" cy="1181100"/>
            </a:xfrm>
            <a:custGeom>
              <a:avLst/>
              <a:gdLst/>
              <a:ahLst/>
              <a:cxnLst/>
              <a:rect l="l" t="t" r="r" b="b"/>
              <a:pathLst>
                <a:path w="809625" h="1181100">
                  <a:moveTo>
                    <a:pt x="809625" y="0"/>
                  </a:moveTo>
                  <a:lnTo>
                    <a:pt x="0" y="0"/>
                  </a:lnTo>
                  <a:lnTo>
                    <a:pt x="0" y="1181100"/>
                  </a:lnTo>
                  <a:lnTo>
                    <a:pt x="809625" y="1181100"/>
                  </a:lnTo>
                  <a:lnTo>
                    <a:pt x="809625" y="0"/>
                  </a:lnTo>
                  <a:close/>
                </a:path>
              </a:pathLst>
            </a:custGeom>
            <a:solidFill>
              <a:srgbClr val="000000">
                <a:alpha val="3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81986" y="4133202"/>
              <a:ext cx="576351" cy="959726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2975248" y="4778993"/>
              <a:ext cx="784860" cy="471805"/>
            </a:xfrm>
            <a:custGeom>
              <a:avLst/>
              <a:gdLst/>
              <a:ahLst/>
              <a:cxnLst/>
              <a:rect l="l" t="t" r="r" b="b"/>
              <a:pathLst>
                <a:path w="784860" h="471804">
                  <a:moveTo>
                    <a:pt x="392302" y="0"/>
                  </a:moveTo>
                  <a:lnTo>
                    <a:pt x="334331" y="2554"/>
                  </a:lnTo>
                  <a:lnTo>
                    <a:pt x="279001" y="9975"/>
                  </a:lnTo>
                  <a:lnTo>
                    <a:pt x="226918" y="21898"/>
                  </a:lnTo>
                  <a:lnTo>
                    <a:pt x="178690" y="37958"/>
                  </a:lnTo>
                  <a:lnTo>
                    <a:pt x="134923" y="57791"/>
                  </a:lnTo>
                  <a:lnTo>
                    <a:pt x="96225" y="81032"/>
                  </a:lnTo>
                  <a:lnTo>
                    <a:pt x="63202" y="107317"/>
                  </a:lnTo>
                  <a:lnTo>
                    <a:pt x="36461" y="136282"/>
                  </a:lnTo>
                  <a:lnTo>
                    <a:pt x="4253" y="200793"/>
                  </a:lnTo>
                  <a:lnTo>
                    <a:pt x="0" y="235610"/>
                  </a:lnTo>
                  <a:lnTo>
                    <a:pt x="4253" y="270424"/>
                  </a:lnTo>
                  <a:lnTo>
                    <a:pt x="36461" y="334930"/>
                  </a:lnTo>
                  <a:lnTo>
                    <a:pt x="63202" y="363893"/>
                  </a:lnTo>
                  <a:lnTo>
                    <a:pt x="96225" y="390177"/>
                  </a:lnTo>
                  <a:lnTo>
                    <a:pt x="134923" y="413418"/>
                  </a:lnTo>
                  <a:lnTo>
                    <a:pt x="178690" y="433250"/>
                  </a:lnTo>
                  <a:lnTo>
                    <a:pt x="226918" y="449310"/>
                  </a:lnTo>
                  <a:lnTo>
                    <a:pt x="279001" y="461232"/>
                  </a:lnTo>
                  <a:lnTo>
                    <a:pt x="334331" y="468653"/>
                  </a:lnTo>
                  <a:lnTo>
                    <a:pt x="392302" y="471208"/>
                  </a:lnTo>
                  <a:lnTo>
                    <a:pt x="450274" y="468653"/>
                  </a:lnTo>
                  <a:lnTo>
                    <a:pt x="505604" y="461232"/>
                  </a:lnTo>
                  <a:lnTo>
                    <a:pt x="557687" y="449310"/>
                  </a:lnTo>
                  <a:lnTo>
                    <a:pt x="605915" y="433250"/>
                  </a:lnTo>
                  <a:lnTo>
                    <a:pt x="649682" y="413418"/>
                  </a:lnTo>
                  <a:lnTo>
                    <a:pt x="688380" y="390177"/>
                  </a:lnTo>
                  <a:lnTo>
                    <a:pt x="721403" y="363893"/>
                  </a:lnTo>
                  <a:lnTo>
                    <a:pt x="748144" y="334930"/>
                  </a:lnTo>
                  <a:lnTo>
                    <a:pt x="780352" y="270424"/>
                  </a:lnTo>
                  <a:lnTo>
                    <a:pt x="784605" y="235610"/>
                  </a:lnTo>
                  <a:lnTo>
                    <a:pt x="780352" y="200793"/>
                  </a:lnTo>
                  <a:lnTo>
                    <a:pt x="748144" y="136282"/>
                  </a:lnTo>
                  <a:lnTo>
                    <a:pt x="721403" y="107317"/>
                  </a:lnTo>
                  <a:lnTo>
                    <a:pt x="688380" y="81032"/>
                  </a:lnTo>
                  <a:lnTo>
                    <a:pt x="649682" y="57791"/>
                  </a:lnTo>
                  <a:lnTo>
                    <a:pt x="605915" y="37958"/>
                  </a:lnTo>
                  <a:lnTo>
                    <a:pt x="557687" y="21898"/>
                  </a:lnTo>
                  <a:lnTo>
                    <a:pt x="505604" y="9975"/>
                  </a:lnTo>
                  <a:lnTo>
                    <a:pt x="450274" y="2554"/>
                  </a:lnTo>
                  <a:lnTo>
                    <a:pt x="392302" y="0"/>
                  </a:lnTo>
                  <a:close/>
                </a:path>
              </a:pathLst>
            </a:custGeom>
            <a:solidFill>
              <a:srgbClr val="E21C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246562" y="5100580"/>
              <a:ext cx="243573" cy="82042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2248751" y="4846586"/>
              <a:ext cx="1343025" cy="1324610"/>
            </a:xfrm>
            <a:custGeom>
              <a:avLst/>
              <a:gdLst/>
              <a:ahLst/>
              <a:cxnLst/>
              <a:rect l="l" t="t" r="r" b="b"/>
              <a:pathLst>
                <a:path w="1343025" h="1324610">
                  <a:moveTo>
                    <a:pt x="971511" y="128130"/>
                  </a:moveTo>
                  <a:lnTo>
                    <a:pt x="950379" y="128130"/>
                  </a:lnTo>
                  <a:lnTo>
                    <a:pt x="933564" y="187667"/>
                  </a:lnTo>
                  <a:lnTo>
                    <a:pt x="933335" y="187667"/>
                  </a:lnTo>
                  <a:lnTo>
                    <a:pt x="920546" y="141376"/>
                  </a:lnTo>
                  <a:lnTo>
                    <a:pt x="916876" y="128130"/>
                  </a:lnTo>
                  <a:lnTo>
                    <a:pt x="895057" y="128130"/>
                  </a:lnTo>
                  <a:lnTo>
                    <a:pt x="895057" y="207899"/>
                  </a:lnTo>
                  <a:lnTo>
                    <a:pt x="908304" y="207899"/>
                  </a:lnTo>
                  <a:lnTo>
                    <a:pt x="908304" y="141376"/>
                  </a:lnTo>
                  <a:lnTo>
                    <a:pt x="908532" y="141376"/>
                  </a:lnTo>
                  <a:lnTo>
                    <a:pt x="927620" y="207899"/>
                  </a:lnTo>
                  <a:lnTo>
                    <a:pt x="938034" y="207899"/>
                  </a:lnTo>
                  <a:lnTo>
                    <a:pt x="944118" y="187667"/>
                  </a:lnTo>
                  <a:lnTo>
                    <a:pt x="958037" y="141376"/>
                  </a:lnTo>
                  <a:lnTo>
                    <a:pt x="958265" y="141376"/>
                  </a:lnTo>
                  <a:lnTo>
                    <a:pt x="958265" y="207899"/>
                  </a:lnTo>
                  <a:lnTo>
                    <a:pt x="971511" y="207899"/>
                  </a:lnTo>
                  <a:lnTo>
                    <a:pt x="971511" y="141376"/>
                  </a:lnTo>
                  <a:lnTo>
                    <a:pt x="971511" y="128130"/>
                  </a:lnTo>
                  <a:close/>
                </a:path>
                <a:path w="1343025" h="1324610">
                  <a:moveTo>
                    <a:pt x="973797" y="80911"/>
                  </a:moveTo>
                  <a:lnTo>
                    <a:pt x="967613" y="61709"/>
                  </a:lnTo>
                  <a:lnTo>
                    <a:pt x="964006" y="50520"/>
                  </a:lnTo>
                  <a:lnTo>
                    <a:pt x="951992" y="13246"/>
                  </a:lnTo>
                  <a:lnTo>
                    <a:pt x="950036" y="7175"/>
                  </a:lnTo>
                  <a:lnTo>
                    <a:pt x="950036" y="50520"/>
                  </a:lnTo>
                  <a:lnTo>
                    <a:pt x="928776" y="50520"/>
                  </a:lnTo>
                  <a:lnTo>
                    <a:pt x="939749" y="13246"/>
                  </a:lnTo>
                  <a:lnTo>
                    <a:pt x="939977" y="13246"/>
                  </a:lnTo>
                  <a:lnTo>
                    <a:pt x="950036" y="50520"/>
                  </a:lnTo>
                  <a:lnTo>
                    <a:pt x="950036" y="7175"/>
                  </a:lnTo>
                  <a:lnTo>
                    <a:pt x="948093" y="1143"/>
                  </a:lnTo>
                  <a:lnTo>
                    <a:pt x="932091" y="1143"/>
                  </a:lnTo>
                  <a:lnTo>
                    <a:pt x="905344" y="80911"/>
                  </a:lnTo>
                  <a:lnTo>
                    <a:pt x="919975" y="80911"/>
                  </a:lnTo>
                  <a:lnTo>
                    <a:pt x="925690" y="61709"/>
                  </a:lnTo>
                  <a:lnTo>
                    <a:pt x="953122" y="61709"/>
                  </a:lnTo>
                  <a:lnTo>
                    <a:pt x="958710" y="80911"/>
                  </a:lnTo>
                  <a:lnTo>
                    <a:pt x="973797" y="80911"/>
                  </a:lnTo>
                  <a:close/>
                </a:path>
                <a:path w="1343025" h="1324610">
                  <a:moveTo>
                    <a:pt x="1023289" y="1143"/>
                  </a:moveTo>
                  <a:lnTo>
                    <a:pt x="982954" y="1143"/>
                  </a:lnTo>
                  <a:lnTo>
                    <a:pt x="982954" y="80911"/>
                  </a:lnTo>
                  <a:lnTo>
                    <a:pt x="997572" y="80911"/>
                  </a:lnTo>
                  <a:lnTo>
                    <a:pt x="997572" y="46164"/>
                  </a:lnTo>
                  <a:lnTo>
                    <a:pt x="1022146" y="46164"/>
                  </a:lnTo>
                  <a:lnTo>
                    <a:pt x="1022146" y="34518"/>
                  </a:lnTo>
                  <a:lnTo>
                    <a:pt x="997572" y="34518"/>
                  </a:lnTo>
                  <a:lnTo>
                    <a:pt x="997572" y="12788"/>
                  </a:lnTo>
                  <a:lnTo>
                    <a:pt x="1023289" y="12788"/>
                  </a:lnTo>
                  <a:lnTo>
                    <a:pt x="1023289" y="1143"/>
                  </a:lnTo>
                  <a:close/>
                </a:path>
                <a:path w="1343025" h="1324610">
                  <a:moveTo>
                    <a:pt x="1049007" y="207899"/>
                  </a:moveTo>
                  <a:lnTo>
                    <a:pt x="1042822" y="188696"/>
                  </a:lnTo>
                  <a:lnTo>
                    <a:pt x="1039215" y="177507"/>
                  </a:lnTo>
                  <a:lnTo>
                    <a:pt x="1027201" y="140233"/>
                  </a:lnTo>
                  <a:lnTo>
                    <a:pt x="1025232" y="134150"/>
                  </a:lnTo>
                  <a:lnTo>
                    <a:pt x="1025232" y="177507"/>
                  </a:lnTo>
                  <a:lnTo>
                    <a:pt x="1003973" y="177507"/>
                  </a:lnTo>
                  <a:lnTo>
                    <a:pt x="1014945" y="140233"/>
                  </a:lnTo>
                  <a:lnTo>
                    <a:pt x="1015174" y="140233"/>
                  </a:lnTo>
                  <a:lnTo>
                    <a:pt x="1025232" y="177507"/>
                  </a:lnTo>
                  <a:lnTo>
                    <a:pt x="1025232" y="134150"/>
                  </a:lnTo>
                  <a:lnTo>
                    <a:pt x="1023289" y="128130"/>
                  </a:lnTo>
                  <a:lnTo>
                    <a:pt x="1007287" y="128130"/>
                  </a:lnTo>
                  <a:lnTo>
                    <a:pt x="980554" y="207899"/>
                  </a:lnTo>
                  <a:lnTo>
                    <a:pt x="995184" y="207899"/>
                  </a:lnTo>
                  <a:lnTo>
                    <a:pt x="1000899" y="188696"/>
                  </a:lnTo>
                  <a:lnTo>
                    <a:pt x="1028319" y="188696"/>
                  </a:lnTo>
                  <a:lnTo>
                    <a:pt x="1033919" y="207899"/>
                  </a:lnTo>
                  <a:lnTo>
                    <a:pt x="1049007" y="207899"/>
                  </a:lnTo>
                  <a:close/>
                </a:path>
                <a:path w="1343025" h="1324610">
                  <a:moveTo>
                    <a:pt x="1087640" y="80911"/>
                  </a:moveTo>
                  <a:lnTo>
                    <a:pt x="1075931" y="46621"/>
                  </a:lnTo>
                  <a:lnTo>
                    <a:pt x="1074737" y="43078"/>
                  </a:lnTo>
                  <a:lnTo>
                    <a:pt x="1071422" y="41706"/>
                  </a:lnTo>
                  <a:lnTo>
                    <a:pt x="1068451" y="41249"/>
                  </a:lnTo>
                  <a:lnTo>
                    <a:pt x="1068451" y="40906"/>
                  </a:lnTo>
                  <a:lnTo>
                    <a:pt x="1077366" y="39547"/>
                  </a:lnTo>
                  <a:lnTo>
                    <a:pt x="1080770" y="35890"/>
                  </a:lnTo>
                  <a:lnTo>
                    <a:pt x="1083868" y="32575"/>
                  </a:lnTo>
                  <a:lnTo>
                    <a:pt x="1083868" y="22161"/>
                  </a:lnTo>
                  <a:lnTo>
                    <a:pt x="1068793" y="2247"/>
                  </a:lnTo>
                  <a:lnTo>
                    <a:pt x="1068793" y="14617"/>
                  </a:lnTo>
                  <a:lnTo>
                    <a:pt x="1068793" y="31889"/>
                  </a:lnTo>
                  <a:lnTo>
                    <a:pt x="1063536" y="35890"/>
                  </a:lnTo>
                  <a:lnTo>
                    <a:pt x="1049807" y="35890"/>
                  </a:lnTo>
                  <a:lnTo>
                    <a:pt x="1049807" y="12331"/>
                  </a:lnTo>
                  <a:lnTo>
                    <a:pt x="1063993" y="12331"/>
                  </a:lnTo>
                  <a:lnTo>
                    <a:pt x="1068793" y="14617"/>
                  </a:lnTo>
                  <a:lnTo>
                    <a:pt x="1068793" y="2247"/>
                  </a:lnTo>
                  <a:lnTo>
                    <a:pt x="1060107" y="1143"/>
                  </a:lnTo>
                  <a:lnTo>
                    <a:pt x="1035189" y="1143"/>
                  </a:lnTo>
                  <a:lnTo>
                    <a:pt x="1035189" y="80911"/>
                  </a:lnTo>
                  <a:lnTo>
                    <a:pt x="1049807" y="80911"/>
                  </a:lnTo>
                  <a:lnTo>
                    <a:pt x="1049807" y="46621"/>
                  </a:lnTo>
                  <a:lnTo>
                    <a:pt x="1058506" y="46621"/>
                  </a:lnTo>
                  <a:lnTo>
                    <a:pt x="1062278" y="48679"/>
                  </a:lnTo>
                  <a:lnTo>
                    <a:pt x="1064221" y="54965"/>
                  </a:lnTo>
                  <a:lnTo>
                    <a:pt x="1072108" y="80911"/>
                  </a:lnTo>
                  <a:lnTo>
                    <a:pt x="1087640" y="80911"/>
                  </a:lnTo>
                  <a:close/>
                </a:path>
                <a:path w="1343025" h="1324610">
                  <a:moveTo>
                    <a:pt x="1109929" y="207899"/>
                  </a:moveTo>
                  <a:lnTo>
                    <a:pt x="1098219" y="173609"/>
                  </a:lnTo>
                  <a:lnTo>
                    <a:pt x="1097013" y="170065"/>
                  </a:lnTo>
                  <a:lnTo>
                    <a:pt x="1093711" y="168706"/>
                  </a:lnTo>
                  <a:lnTo>
                    <a:pt x="1090739" y="168249"/>
                  </a:lnTo>
                  <a:lnTo>
                    <a:pt x="1090739" y="167906"/>
                  </a:lnTo>
                  <a:lnTo>
                    <a:pt x="1099642" y="166535"/>
                  </a:lnTo>
                  <a:lnTo>
                    <a:pt x="1103058" y="162877"/>
                  </a:lnTo>
                  <a:lnTo>
                    <a:pt x="1106157" y="159562"/>
                  </a:lnTo>
                  <a:lnTo>
                    <a:pt x="1106157" y="149148"/>
                  </a:lnTo>
                  <a:lnTo>
                    <a:pt x="1091082" y="129235"/>
                  </a:lnTo>
                  <a:lnTo>
                    <a:pt x="1091082" y="141605"/>
                  </a:lnTo>
                  <a:lnTo>
                    <a:pt x="1091082" y="158877"/>
                  </a:lnTo>
                  <a:lnTo>
                    <a:pt x="1085811" y="162877"/>
                  </a:lnTo>
                  <a:lnTo>
                    <a:pt x="1072095" y="162877"/>
                  </a:lnTo>
                  <a:lnTo>
                    <a:pt x="1072095" y="139319"/>
                  </a:lnTo>
                  <a:lnTo>
                    <a:pt x="1086281" y="139319"/>
                  </a:lnTo>
                  <a:lnTo>
                    <a:pt x="1091082" y="141605"/>
                  </a:lnTo>
                  <a:lnTo>
                    <a:pt x="1091082" y="129235"/>
                  </a:lnTo>
                  <a:lnTo>
                    <a:pt x="1082382" y="128130"/>
                  </a:lnTo>
                  <a:lnTo>
                    <a:pt x="1057478" y="128130"/>
                  </a:lnTo>
                  <a:lnTo>
                    <a:pt x="1057478" y="207899"/>
                  </a:lnTo>
                  <a:lnTo>
                    <a:pt x="1072095" y="207899"/>
                  </a:lnTo>
                  <a:lnTo>
                    <a:pt x="1072095" y="173609"/>
                  </a:lnTo>
                  <a:lnTo>
                    <a:pt x="1080782" y="173609"/>
                  </a:lnTo>
                  <a:lnTo>
                    <a:pt x="1084554" y="175666"/>
                  </a:lnTo>
                  <a:lnTo>
                    <a:pt x="1086510" y="181952"/>
                  </a:lnTo>
                  <a:lnTo>
                    <a:pt x="1094397" y="207899"/>
                  </a:lnTo>
                  <a:lnTo>
                    <a:pt x="1109929" y="207899"/>
                  </a:lnTo>
                  <a:close/>
                </a:path>
                <a:path w="1343025" h="1324610">
                  <a:moveTo>
                    <a:pt x="1114158" y="1143"/>
                  </a:moveTo>
                  <a:lnTo>
                    <a:pt x="1099540" y="1143"/>
                  </a:lnTo>
                  <a:lnTo>
                    <a:pt x="1099540" y="80911"/>
                  </a:lnTo>
                  <a:lnTo>
                    <a:pt x="1114158" y="80911"/>
                  </a:lnTo>
                  <a:lnTo>
                    <a:pt x="1114158" y="1143"/>
                  </a:lnTo>
                  <a:close/>
                </a:path>
                <a:path w="1343025" h="1324610">
                  <a:moveTo>
                    <a:pt x="1178394" y="207899"/>
                  </a:moveTo>
                  <a:lnTo>
                    <a:pt x="1152385" y="170421"/>
                  </a:lnTo>
                  <a:lnTo>
                    <a:pt x="1149134" y="165735"/>
                  </a:lnTo>
                  <a:lnTo>
                    <a:pt x="1151851" y="161963"/>
                  </a:lnTo>
                  <a:lnTo>
                    <a:pt x="1176223" y="128130"/>
                  </a:lnTo>
                  <a:lnTo>
                    <a:pt x="1159421" y="128130"/>
                  </a:lnTo>
                  <a:lnTo>
                    <a:pt x="1136675" y="161963"/>
                  </a:lnTo>
                  <a:lnTo>
                    <a:pt x="1136332" y="161963"/>
                  </a:lnTo>
                  <a:lnTo>
                    <a:pt x="1136332" y="128130"/>
                  </a:lnTo>
                  <a:lnTo>
                    <a:pt x="1121714" y="128130"/>
                  </a:lnTo>
                  <a:lnTo>
                    <a:pt x="1121714" y="207899"/>
                  </a:lnTo>
                  <a:lnTo>
                    <a:pt x="1136332" y="207899"/>
                  </a:lnTo>
                  <a:lnTo>
                    <a:pt x="1136332" y="170421"/>
                  </a:lnTo>
                  <a:lnTo>
                    <a:pt x="1136675" y="170421"/>
                  </a:lnTo>
                  <a:lnTo>
                    <a:pt x="1160678" y="207899"/>
                  </a:lnTo>
                  <a:lnTo>
                    <a:pt x="1178394" y="207899"/>
                  </a:lnTo>
                  <a:close/>
                </a:path>
                <a:path w="1343025" h="1324610">
                  <a:moveTo>
                    <a:pt x="1181938" y="3314"/>
                  </a:moveTo>
                  <a:lnTo>
                    <a:pt x="1178966" y="2171"/>
                  </a:lnTo>
                  <a:lnTo>
                    <a:pt x="1172337" y="0"/>
                  </a:lnTo>
                  <a:lnTo>
                    <a:pt x="1164221" y="0"/>
                  </a:lnTo>
                  <a:lnTo>
                    <a:pt x="1148524" y="3124"/>
                  </a:lnTo>
                  <a:lnTo>
                    <a:pt x="1137196" y="11760"/>
                  </a:lnTo>
                  <a:lnTo>
                    <a:pt x="1130312" y="24765"/>
                  </a:lnTo>
                  <a:lnTo>
                    <a:pt x="1128001" y="41021"/>
                  </a:lnTo>
                  <a:lnTo>
                    <a:pt x="1130325" y="57264"/>
                  </a:lnTo>
                  <a:lnTo>
                    <a:pt x="1137246" y="70281"/>
                  </a:lnTo>
                  <a:lnTo>
                    <a:pt x="1148727" y="78917"/>
                  </a:lnTo>
                  <a:lnTo>
                    <a:pt x="1164678" y="82054"/>
                  </a:lnTo>
                  <a:lnTo>
                    <a:pt x="1171879" y="82054"/>
                  </a:lnTo>
                  <a:lnTo>
                    <a:pt x="1178966" y="80797"/>
                  </a:lnTo>
                  <a:lnTo>
                    <a:pt x="1181938" y="79197"/>
                  </a:lnTo>
                  <a:lnTo>
                    <a:pt x="1181379" y="69951"/>
                  </a:lnTo>
                  <a:lnTo>
                    <a:pt x="1181138" y="65836"/>
                  </a:lnTo>
                  <a:lnTo>
                    <a:pt x="1177823" y="68237"/>
                  </a:lnTo>
                  <a:lnTo>
                    <a:pt x="1173137" y="69951"/>
                  </a:lnTo>
                  <a:lnTo>
                    <a:pt x="1166050" y="69951"/>
                  </a:lnTo>
                  <a:lnTo>
                    <a:pt x="1157414" y="68338"/>
                  </a:lnTo>
                  <a:lnTo>
                    <a:pt x="1150251" y="63246"/>
                  </a:lnTo>
                  <a:lnTo>
                    <a:pt x="1145349" y="54267"/>
                  </a:lnTo>
                  <a:lnTo>
                    <a:pt x="1143533" y="41021"/>
                  </a:lnTo>
                  <a:lnTo>
                    <a:pt x="1145349" y="27774"/>
                  </a:lnTo>
                  <a:lnTo>
                    <a:pt x="1150251" y="18796"/>
                  </a:lnTo>
                  <a:lnTo>
                    <a:pt x="1157414" y="13703"/>
                  </a:lnTo>
                  <a:lnTo>
                    <a:pt x="1166050" y="12103"/>
                  </a:lnTo>
                  <a:lnTo>
                    <a:pt x="1173480" y="12103"/>
                  </a:lnTo>
                  <a:lnTo>
                    <a:pt x="1178166" y="14960"/>
                  </a:lnTo>
                  <a:lnTo>
                    <a:pt x="1181138" y="16446"/>
                  </a:lnTo>
                  <a:lnTo>
                    <a:pt x="1181404" y="12103"/>
                  </a:lnTo>
                  <a:lnTo>
                    <a:pt x="1181938" y="3314"/>
                  </a:lnTo>
                  <a:close/>
                </a:path>
                <a:path w="1343025" h="1324610">
                  <a:moveTo>
                    <a:pt x="1230401" y="196253"/>
                  </a:moveTo>
                  <a:lnTo>
                    <a:pt x="1201940" y="196253"/>
                  </a:lnTo>
                  <a:lnTo>
                    <a:pt x="1201940" y="172694"/>
                  </a:lnTo>
                  <a:lnTo>
                    <a:pt x="1227772" y="172694"/>
                  </a:lnTo>
                  <a:lnTo>
                    <a:pt x="1227772" y="161048"/>
                  </a:lnTo>
                  <a:lnTo>
                    <a:pt x="1201940" y="161048"/>
                  </a:lnTo>
                  <a:lnTo>
                    <a:pt x="1201940" y="139776"/>
                  </a:lnTo>
                  <a:lnTo>
                    <a:pt x="1229258" y="139776"/>
                  </a:lnTo>
                  <a:lnTo>
                    <a:pt x="1229258" y="128130"/>
                  </a:lnTo>
                  <a:lnTo>
                    <a:pt x="1187323" y="128130"/>
                  </a:lnTo>
                  <a:lnTo>
                    <a:pt x="1187323" y="207899"/>
                  </a:lnTo>
                  <a:lnTo>
                    <a:pt x="1230401" y="207899"/>
                  </a:lnTo>
                  <a:lnTo>
                    <a:pt x="1230401" y="196253"/>
                  </a:lnTo>
                  <a:close/>
                </a:path>
                <a:path w="1343025" h="1324610">
                  <a:moveTo>
                    <a:pt x="1255433" y="80911"/>
                  </a:moveTo>
                  <a:lnTo>
                    <a:pt x="1249248" y="61709"/>
                  </a:lnTo>
                  <a:lnTo>
                    <a:pt x="1245641" y="50520"/>
                  </a:lnTo>
                  <a:lnTo>
                    <a:pt x="1233627" y="13246"/>
                  </a:lnTo>
                  <a:lnTo>
                    <a:pt x="1231671" y="7175"/>
                  </a:lnTo>
                  <a:lnTo>
                    <a:pt x="1231671" y="50520"/>
                  </a:lnTo>
                  <a:lnTo>
                    <a:pt x="1210411" y="50520"/>
                  </a:lnTo>
                  <a:lnTo>
                    <a:pt x="1221384" y="13246"/>
                  </a:lnTo>
                  <a:lnTo>
                    <a:pt x="1221613" y="13246"/>
                  </a:lnTo>
                  <a:lnTo>
                    <a:pt x="1231671" y="50520"/>
                  </a:lnTo>
                  <a:lnTo>
                    <a:pt x="1231671" y="7175"/>
                  </a:lnTo>
                  <a:lnTo>
                    <a:pt x="1229728" y="1143"/>
                  </a:lnTo>
                  <a:lnTo>
                    <a:pt x="1213726" y="1143"/>
                  </a:lnTo>
                  <a:lnTo>
                    <a:pt x="1186980" y="80911"/>
                  </a:lnTo>
                  <a:lnTo>
                    <a:pt x="1201610" y="80911"/>
                  </a:lnTo>
                  <a:lnTo>
                    <a:pt x="1207325" y="61709"/>
                  </a:lnTo>
                  <a:lnTo>
                    <a:pt x="1234744" y="61709"/>
                  </a:lnTo>
                  <a:lnTo>
                    <a:pt x="1240345" y="80911"/>
                  </a:lnTo>
                  <a:lnTo>
                    <a:pt x="1255433" y="80911"/>
                  </a:lnTo>
                  <a:close/>
                </a:path>
                <a:path w="1343025" h="1324610">
                  <a:moveTo>
                    <a:pt x="1288580" y="128130"/>
                  </a:moveTo>
                  <a:lnTo>
                    <a:pt x="1238415" y="128130"/>
                  </a:lnTo>
                  <a:lnTo>
                    <a:pt x="1238415" y="139776"/>
                  </a:lnTo>
                  <a:lnTo>
                    <a:pt x="1256245" y="139776"/>
                  </a:lnTo>
                  <a:lnTo>
                    <a:pt x="1256245" y="207899"/>
                  </a:lnTo>
                  <a:lnTo>
                    <a:pt x="1270863" y="207899"/>
                  </a:lnTo>
                  <a:lnTo>
                    <a:pt x="1270863" y="139776"/>
                  </a:lnTo>
                  <a:lnTo>
                    <a:pt x="1288580" y="139776"/>
                  </a:lnTo>
                  <a:lnTo>
                    <a:pt x="1288580" y="128130"/>
                  </a:lnTo>
                  <a:close/>
                </a:path>
                <a:path w="1343025" h="1324610">
                  <a:moveTo>
                    <a:pt x="1303045" y="904709"/>
                  </a:moveTo>
                  <a:lnTo>
                    <a:pt x="0" y="904709"/>
                  </a:lnTo>
                  <a:lnTo>
                    <a:pt x="0" y="1324356"/>
                  </a:lnTo>
                  <a:lnTo>
                    <a:pt x="1303045" y="1324356"/>
                  </a:lnTo>
                  <a:lnTo>
                    <a:pt x="1303045" y="904709"/>
                  </a:lnTo>
                  <a:close/>
                </a:path>
                <a:path w="1343025" h="1324610">
                  <a:moveTo>
                    <a:pt x="1321841" y="1143"/>
                  </a:moveTo>
                  <a:lnTo>
                    <a:pt x="1308595" y="1143"/>
                  </a:lnTo>
                  <a:lnTo>
                    <a:pt x="1308595" y="63779"/>
                  </a:lnTo>
                  <a:lnTo>
                    <a:pt x="1308366" y="63779"/>
                  </a:lnTo>
                  <a:lnTo>
                    <a:pt x="1289278" y="18732"/>
                  </a:lnTo>
                  <a:lnTo>
                    <a:pt x="1281836" y="1143"/>
                  </a:lnTo>
                  <a:lnTo>
                    <a:pt x="1264475" y="1143"/>
                  </a:lnTo>
                  <a:lnTo>
                    <a:pt x="1264475" y="80911"/>
                  </a:lnTo>
                  <a:lnTo>
                    <a:pt x="1277721" y="80911"/>
                  </a:lnTo>
                  <a:lnTo>
                    <a:pt x="1277721" y="18732"/>
                  </a:lnTo>
                  <a:lnTo>
                    <a:pt x="1277950" y="18732"/>
                  </a:lnTo>
                  <a:lnTo>
                    <a:pt x="1304366" y="80911"/>
                  </a:lnTo>
                  <a:lnTo>
                    <a:pt x="1321841" y="80911"/>
                  </a:lnTo>
                  <a:lnTo>
                    <a:pt x="1321841" y="63779"/>
                  </a:lnTo>
                  <a:lnTo>
                    <a:pt x="1321841" y="1143"/>
                  </a:lnTo>
                  <a:close/>
                </a:path>
                <a:path w="1343025" h="1324610">
                  <a:moveTo>
                    <a:pt x="1342529" y="185051"/>
                  </a:moveTo>
                  <a:lnTo>
                    <a:pt x="1311656" y="153949"/>
                  </a:lnTo>
                  <a:lnTo>
                    <a:pt x="1311656" y="142519"/>
                  </a:lnTo>
                  <a:lnTo>
                    <a:pt x="1315440" y="138633"/>
                  </a:lnTo>
                  <a:lnTo>
                    <a:pt x="1329499" y="138633"/>
                  </a:lnTo>
                  <a:lnTo>
                    <a:pt x="1334185" y="140690"/>
                  </a:lnTo>
                  <a:lnTo>
                    <a:pt x="1337729" y="142062"/>
                  </a:lnTo>
                  <a:lnTo>
                    <a:pt x="1337919" y="138633"/>
                  </a:lnTo>
                  <a:lnTo>
                    <a:pt x="1338414" y="129844"/>
                  </a:lnTo>
                  <a:lnTo>
                    <a:pt x="1336128" y="129159"/>
                  </a:lnTo>
                  <a:lnTo>
                    <a:pt x="1330185" y="126987"/>
                  </a:lnTo>
                  <a:lnTo>
                    <a:pt x="1321727" y="126987"/>
                  </a:lnTo>
                  <a:lnTo>
                    <a:pt x="1312164" y="128371"/>
                  </a:lnTo>
                  <a:lnTo>
                    <a:pt x="1304150" y="132486"/>
                  </a:lnTo>
                  <a:lnTo>
                    <a:pt x="1298638" y="139280"/>
                  </a:lnTo>
                  <a:lnTo>
                    <a:pt x="1296593" y="148691"/>
                  </a:lnTo>
                  <a:lnTo>
                    <a:pt x="1296593" y="158978"/>
                  </a:lnTo>
                  <a:lnTo>
                    <a:pt x="1301724" y="165265"/>
                  </a:lnTo>
                  <a:lnTo>
                    <a:pt x="1324127" y="177622"/>
                  </a:lnTo>
                  <a:lnTo>
                    <a:pt x="1327454" y="180136"/>
                  </a:lnTo>
                  <a:lnTo>
                    <a:pt x="1327454" y="193852"/>
                  </a:lnTo>
                  <a:lnTo>
                    <a:pt x="1321727" y="197396"/>
                  </a:lnTo>
                  <a:lnTo>
                    <a:pt x="1307553" y="197396"/>
                  </a:lnTo>
                  <a:lnTo>
                    <a:pt x="1301267" y="194310"/>
                  </a:lnTo>
                  <a:lnTo>
                    <a:pt x="1298409" y="192481"/>
                  </a:lnTo>
                  <a:lnTo>
                    <a:pt x="1297622" y="205498"/>
                  </a:lnTo>
                  <a:lnTo>
                    <a:pt x="1301610" y="207899"/>
                  </a:lnTo>
                  <a:lnTo>
                    <a:pt x="1307782" y="209042"/>
                  </a:lnTo>
                  <a:lnTo>
                    <a:pt x="1315783" y="209042"/>
                  </a:lnTo>
                  <a:lnTo>
                    <a:pt x="1326375" y="207581"/>
                  </a:lnTo>
                  <a:lnTo>
                    <a:pt x="1334858" y="203136"/>
                  </a:lnTo>
                  <a:lnTo>
                    <a:pt x="1339176" y="197396"/>
                  </a:lnTo>
                  <a:lnTo>
                    <a:pt x="1340497" y="195656"/>
                  </a:lnTo>
                  <a:lnTo>
                    <a:pt x="1342529" y="1850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274608" y="5751309"/>
              <a:ext cx="1247775" cy="380365"/>
            </a:xfrm>
            <a:custGeom>
              <a:avLst/>
              <a:gdLst/>
              <a:ahLst/>
              <a:cxnLst/>
              <a:rect l="l" t="t" r="r" b="b"/>
              <a:pathLst>
                <a:path w="1247775" h="380364">
                  <a:moveTo>
                    <a:pt x="48895" y="348703"/>
                  </a:moveTo>
                  <a:lnTo>
                    <a:pt x="46736" y="343204"/>
                  </a:lnTo>
                  <a:lnTo>
                    <a:pt x="44665" y="341083"/>
                  </a:lnTo>
                  <a:lnTo>
                    <a:pt x="38468" y="334746"/>
                  </a:lnTo>
                  <a:lnTo>
                    <a:pt x="38468" y="351002"/>
                  </a:lnTo>
                  <a:lnTo>
                    <a:pt x="38430" y="360273"/>
                  </a:lnTo>
                  <a:lnTo>
                    <a:pt x="37249" y="363867"/>
                  </a:lnTo>
                  <a:lnTo>
                    <a:pt x="32372" y="369265"/>
                  </a:lnTo>
                  <a:lnTo>
                    <a:pt x="28994" y="370598"/>
                  </a:lnTo>
                  <a:lnTo>
                    <a:pt x="20320" y="370598"/>
                  </a:lnTo>
                  <a:lnTo>
                    <a:pt x="16840" y="369265"/>
                  </a:lnTo>
                  <a:lnTo>
                    <a:pt x="11696" y="363867"/>
                  </a:lnTo>
                  <a:lnTo>
                    <a:pt x="10426" y="360273"/>
                  </a:lnTo>
                  <a:lnTo>
                    <a:pt x="10528" y="351002"/>
                  </a:lnTo>
                  <a:lnTo>
                    <a:pt x="11696" y="347764"/>
                  </a:lnTo>
                  <a:lnTo>
                    <a:pt x="16764" y="342417"/>
                  </a:lnTo>
                  <a:lnTo>
                    <a:pt x="20154" y="341083"/>
                  </a:lnTo>
                  <a:lnTo>
                    <a:pt x="28790" y="341083"/>
                  </a:lnTo>
                  <a:lnTo>
                    <a:pt x="32219" y="342366"/>
                  </a:lnTo>
                  <a:lnTo>
                    <a:pt x="34721" y="344932"/>
                  </a:lnTo>
                  <a:lnTo>
                    <a:pt x="37211" y="347522"/>
                  </a:lnTo>
                  <a:lnTo>
                    <a:pt x="38468" y="351002"/>
                  </a:lnTo>
                  <a:lnTo>
                    <a:pt x="38468" y="334746"/>
                  </a:lnTo>
                  <a:lnTo>
                    <a:pt x="38188" y="334454"/>
                  </a:lnTo>
                  <a:lnTo>
                    <a:pt x="36969" y="333959"/>
                  </a:lnTo>
                  <a:lnTo>
                    <a:pt x="32816" y="332282"/>
                  </a:lnTo>
                  <a:lnTo>
                    <a:pt x="24828" y="332282"/>
                  </a:lnTo>
                  <a:lnTo>
                    <a:pt x="23304" y="332409"/>
                  </a:lnTo>
                  <a:lnTo>
                    <a:pt x="20281" y="332994"/>
                  </a:lnTo>
                  <a:lnTo>
                    <a:pt x="18821" y="333413"/>
                  </a:lnTo>
                  <a:lnTo>
                    <a:pt x="17399" y="333959"/>
                  </a:lnTo>
                  <a:lnTo>
                    <a:pt x="21501" y="328117"/>
                  </a:lnTo>
                  <a:lnTo>
                    <a:pt x="25577" y="322935"/>
                  </a:lnTo>
                  <a:lnTo>
                    <a:pt x="33642" y="313791"/>
                  </a:lnTo>
                  <a:lnTo>
                    <a:pt x="37909" y="309549"/>
                  </a:lnTo>
                  <a:lnTo>
                    <a:pt x="42392" y="305612"/>
                  </a:lnTo>
                  <a:lnTo>
                    <a:pt x="29171" y="305612"/>
                  </a:lnTo>
                  <a:lnTo>
                    <a:pt x="2362" y="339432"/>
                  </a:lnTo>
                  <a:lnTo>
                    <a:pt x="0" y="347027"/>
                  </a:lnTo>
                  <a:lnTo>
                    <a:pt x="0" y="361975"/>
                  </a:lnTo>
                  <a:lnTo>
                    <a:pt x="2247" y="368134"/>
                  </a:lnTo>
                  <a:lnTo>
                    <a:pt x="11226" y="377355"/>
                  </a:lnTo>
                  <a:lnTo>
                    <a:pt x="17195" y="379628"/>
                  </a:lnTo>
                  <a:lnTo>
                    <a:pt x="31851" y="379628"/>
                  </a:lnTo>
                  <a:lnTo>
                    <a:pt x="37668" y="377380"/>
                  </a:lnTo>
                  <a:lnTo>
                    <a:pt x="44424" y="370598"/>
                  </a:lnTo>
                  <a:lnTo>
                    <a:pt x="46647" y="368376"/>
                  </a:lnTo>
                  <a:lnTo>
                    <a:pt x="48895" y="362534"/>
                  </a:lnTo>
                  <a:lnTo>
                    <a:pt x="48895" y="348703"/>
                  </a:lnTo>
                  <a:close/>
                </a:path>
                <a:path w="1247775" h="380364">
                  <a:moveTo>
                    <a:pt x="84175" y="0"/>
                  </a:moveTo>
                  <a:lnTo>
                    <a:pt x="75488" y="0"/>
                  </a:lnTo>
                  <a:lnTo>
                    <a:pt x="75488" y="362419"/>
                  </a:lnTo>
                  <a:lnTo>
                    <a:pt x="84175" y="362419"/>
                  </a:lnTo>
                  <a:lnTo>
                    <a:pt x="84175" y="0"/>
                  </a:lnTo>
                  <a:close/>
                </a:path>
                <a:path w="1247775" h="380364">
                  <a:moveTo>
                    <a:pt x="107327" y="0"/>
                  </a:moveTo>
                  <a:lnTo>
                    <a:pt x="98653" y="0"/>
                  </a:lnTo>
                  <a:lnTo>
                    <a:pt x="98653" y="362419"/>
                  </a:lnTo>
                  <a:lnTo>
                    <a:pt x="107327" y="362419"/>
                  </a:lnTo>
                  <a:lnTo>
                    <a:pt x="107327" y="0"/>
                  </a:lnTo>
                  <a:close/>
                </a:path>
                <a:path w="1247775" h="380364">
                  <a:moveTo>
                    <a:pt x="165252" y="0"/>
                  </a:moveTo>
                  <a:lnTo>
                    <a:pt x="144983" y="0"/>
                  </a:lnTo>
                  <a:lnTo>
                    <a:pt x="144983" y="292912"/>
                  </a:lnTo>
                  <a:lnTo>
                    <a:pt x="165252" y="292912"/>
                  </a:lnTo>
                  <a:lnTo>
                    <a:pt x="165252" y="0"/>
                  </a:lnTo>
                  <a:close/>
                </a:path>
                <a:path w="1247775" h="380364">
                  <a:moveTo>
                    <a:pt x="174358" y="334010"/>
                  </a:moveTo>
                  <a:lnTo>
                    <a:pt x="173736" y="326885"/>
                  </a:lnTo>
                  <a:lnTo>
                    <a:pt x="171157" y="315544"/>
                  </a:lnTo>
                  <a:lnTo>
                    <a:pt x="170192" y="313499"/>
                  </a:lnTo>
                  <a:lnTo>
                    <a:pt x="169291" y="311569"/>
                  </a:lnTo>
                  <a:lnTo>
                    <a:pt x="166789" y="309232"/>
                  </a:lnTo>
                  <a:lnTo>
                    <a:pt x="165379" y="307848"/>
                  </a:lnTo>
                  <a:lnTo>
                    <a:pt x="163880" y="307124"/>
                  </a:lnTo>
                  <a:lnTo>
                    <a:pt x="163880" y="350697"/>
                  </a:lnTo>
                  <a:lnTo>
                    <a:pt x="163652" y="355460"/>
                  </a:lnTo>
                  <a:lnTo>
                    <a:pt x="153073" y="370967"/>
                  </a:lnTo>
                  <a:lnTo>
                    <a:pt x="145846" y="370967"/>
                  </a:lnTo>
                  <a:lnTo>
                    <a:pt x="143116" y="370649"/>
                  </a:lnTo>
                  <a:lnTo>
                    <a:pt x="140195" y="369392"/>
                  </a:lnTo>
                  <a:lnTo>
                    <a:pt x="139128" y="368249"/>
                  </a:lnTo>
                  <a:lnTo>
                    <a:pt x="138455" y="366572"/>
                  </a:lnTo>
                  <a:lnTo>
                    <a:pt x="137591" y="364578"/>
                  </a:lnTo>
                  <a:lnTo>
                    <a:pt x="136944" y="361569"/>
                  </a:lnTo>
                  <a:lnTo>
                    <a:pt x="136118" y="353415"/>
                  </a:lnTo>
                  <a:lnTo>
                    <a:pt x="135991" y="350405"/>
                  </a:lnTo>
                  <a:lnTo>
                    <a:pt x="135991" y="334010"/>
                  </a:lnTo>
                  <a:lnTo>
                    <a:pt x="136156" y="330212"/>
                  </a:lnTo>
                  <a:lnTo>
                    <a:pt x="136702" y="325996"/>
                  </a:lnTo>
                  <a:lnTo>
                    <a:pt x="137185" y="321881"/>
                  </a:lnTo>
                  <a:lnTo>
                    <a:pt x="146431" y="313499"/>
                  </a:lnTo>
                  <a:lnTo>
                    <a:pt x="153390" y="313499"/>
                  </a:lnTo>
                  <a:lnTo>
                    <a:pt x="163880" y="350697"/>
                  </a:lnTo>
                  <a:lnTo>
                    <a:pt x="163880" y="307124"/>
                  </a:lnTo>
                  <a:lnTo>
                    <a:pt x="163233" y="306793"/>
                  </a:lnTo>
                  <a:lnTo>
                    <a:pt x="157581" y="305409"/>
                  </a:lnTo>
                  <a:lnTo>
                    <a:pt x="154076" y="305041"/>
                  </a:lnTo>
                  <a:lnTo>
                    <a:pt x="145122" y="305041"/>
                  </a:lnTo>
                  <a:lnTo>
                    <a:pt x="125514" y="350697"/>
                  </a:lnTo>
                  <a:lnTo>
                    <a:pt x="126022" y="357009"/>
                  </a:lnTo>
                  <a:lnTo>
                    <a:pt x="138455" y="378587"/>
                  </a:lnTo>
                  <a:lnTo>
                    <a:pt x="141300" y="379450"/>
                  </a:lnTo>
                  <a:lnTo>
                    <a:pt x="145122" y="379869"/>
                  </a:lnTo>
                  <a:lnTo>
                    <a:pt x="154635" y="379869"/>
                  </a:lnTo>
                  <a:lnTo>
                    <a:pt x="170370" y="370967"/>
                  </a:lnTo>
                  <a:lnTo>
                    <a:pt x="171640" y="367880"/>
                  </a:lnTo>
                  <a:lnTo>
                    <a:pt x="172720" y="362610"/>
                  </a:lnTo>
                  <a:lnTo>
                    <a:pt x="173824" y="357378"/>
                  </a:lnTo>
                  <a:lnTo>
                    <a:pt x="174358" y="350697"/>
                  </a:lnTo>
                  <a:lnTo>
                    <a:pt x="174358" y="334010"/>
                  </a:lnTo>
                  <a:close/>
                </a:path>
                <a:path w="1247775" h="380364">
                  <a:moveTo>
                    <a:pt x="188429" y="0"/>
                  </a:moveTo>
                  <a:lnTo>
                    <a:pt x="179730" y="0"/>
                  </a:lnTo>
                  <a:lnTo>
                    <a:pt x="179730" y="292912"/>
                  </a:lnTo>
                  <a:lnTo>
                    <a:pt x="188429" y="292912"/>
                  </a:lnTo>
                  <a:lnTo>
                    <a:pt x="188429" y="0"/>
                  </a:lnTo>
                  <a:close/>
                </a:path>
                <a:path w="1247775" h="380364">
                  <a:moveTo>
                    <a:pt x="211582" y="0"/>
                  </a:moveTo>
                  <a:lnTo>
                    <a:pt x="202895" y="0"/>
                  </a:lnTo>
                  <a:lnTo>
                    <a:pt x="202895" y="292912"/>
                  </a:lnTo>
                  <a:lnTo>
                    <a:pt x="211582" y="292912"/>
                  </a:lnTo>
                  <a:lnTo>
                    <a:pt x="211582" y="0"/>
                  </a:lnTo>
                  <a:close/>
                </a:path>
                <a:path w="1247775" h="380364">
                  <a:moveTo>
                    <a:pt x="255447" y="334010"/>
                  </a:moveTo>
                  <a:lnTo>
                    <a:pt x="254812" y="326885"/>
                  </a:lnTo>
                  <a:lnTo>
                    <a:pt x="252234" y="315544"/>
                  </a:lnTo>
                  <a:lnTo>
                    <a:pt x="251269" y="313499"/>
                  </a:lnTo>
                  <a:lnTo>
                    <a:pt x="250367" y="311569"/>
                  </a:lnTo>
                  <a:lnTo>
                    <a:pt x="247878" y="309232"/>
                  </a:lnTo>
                  <a:lnTo>
                    <a:pt x="246456" y="307848"/>
                  </a:lnTo>
                  <a:lnTo>
                    <a:pt x="244970" y="307124"/>
                  </a:lnTo>
                  <a:lnTo>
                    <a:pt x="244970" y="350697"/>
                  </a:lnTo>
                  <a:lnTo>
                    <a:pt x="244741" y="355460"/>
                  </a:lnTo>
                  <a:lnTo>
                    <a:pt x="234162" y="370967"/>
                  </a:lnTo>
                  <a:lnTo>
                    <a:pt x="226923" y="370967"/>
                  </a:lnTo>
                  <a:lnTo>
                    <a:pt x="224193" y="370649"/>
                  </a:lnTo>
                  <a:lnTo>
                    <a:pt x="221272" y="369392"/>
                  </a:lnTo>
                  <a:lnTo>
                    <a:pt x="220218" y="368249"/>
                  </a:lnTo>
                  <a:lnTo>
                    <a:pt x="219544" y="366572"/>
                  </a:lnTo>
                  <a:lnTo>
                    <a:pt x="218681" y="364578"/>
                  </a:lnTo>
                  <a:lnTo>
                    <a:pt x="217068" y="334010"/>
                  </a:lnTo>
                  <a:lnTo>
                    <a:pt x="217233" y="330212"/>
                  </a:lnTo>
                  <a:lnTo>
                    <a:pt x="217766" y="326097"/>
                  </a:lnTo>
                  <a:lnTo>
                    <a:pt x="218274" y="321881"/>
                  </a:lnTo>
                  <a:lnTo>
                    <a:pt x="227520" y="313499"/>
                  </a:lnTo>
                  <a:lnTo>
                    <a:pt x="234480" y="313499"/>
                  </a:lnTo>
                  <a:lnTo>
                    <a:pt x="244970" y="350697"/>
                  </a:lnTo>
                  <a:lnTo>
                    <a:pt x="244970" y="307124"/>
                  </a:lnTo>
                  <a:lnTo>
                    <a:pt x="244309" y="306793"/>
                  </a:lnTo>
                  <a:lnTo>
                    <a:pt x="238671" y="305409"/>
                  </a:lnTo>
                  <a:lnTo>
                    <a:pt x="235153" y="305041"/>
                  </a:lnTo>
                  <a:lnTo>
                    <a:pt x="226199" y="305041"/>
                  </a:lnTo>
                  <a:lnTo>
                    <a:pt x="206578" y="350697"/>
                  </a:lnTo>
                  <a:lnTo>
                    <a:pt x="207111" y="357009"/>
                  </a:lnTo>
                  <a:lnTo>
                    <a:pt x="219544" y="378587"/>
                  </a:lnTo>
                  <a:lnTo>
                    <a:pt x="222389" y="379450"/>
                  </a:lnTo>
                  <a:lnTo>
                    <a:pt x="226199" y="379869"/>
                  </a:lnTo>
                  <a:lnTo>
                    <a:pt x="235712" y="379869"/>
                  </a:lnTo>
                  <a:lnTo>
                    <a:pt x="251447" y="370967"/>
                  </a:lnTo>
                  <a:lnTo>
                    <a:pt x="252730" y="367880"/>
                  </a:lnTo>
                  <a:lnTo>
                    <a:pt x="253796" y="362610"/>
                  </a:lnTo>
                  <a:lnTo>
                    <a:pt x="254863" y="357505"/>
                  </a:lnTo>
                  <a:lnTo>
                    <a:pt x="255447" y="350697"/>
                  </a:lnTo>
                  <a:lnTo>
                    <a:pt x="255447" y="334010"/>
                  </a:lnTo>
                  <a:close/>
                </a:path>
                <a:path w="1247775" h="380364">
                  <a:moveTo>
                    <a:pt x="269494" y="0"/>
                  </a:moveTo>
                  <a:lnTo>
                    <a:pt x="237642" y="0"/>
                  </a:lnTo>
                  <a:lnTo>
                    <a:pt x="237642" y="292912"/>
                  </a:lnTo>
                  <a:lnTo>
                    <a:pt x="269494" y="292912"/>
                  </a:lnTo>
                  <a:lnTo>
                    <a:pt x="269494" y="0"/>
                  </a:lnTo>
                  <a:close/>
                </a:path>
                <a:path w="1247775" h="380364">
                  <a:moveTo>
                    <a:pt x="315823" y="0"/>
                  </a:moveTo>
                  <a:lnTo>
                    <a:pt x="283972" y="0"/>
                  </a:lnTo>
                  <a:lnTo>
                    <a:pt x="283972" y="292912"/>
                  </a:lnTo>
                  <a:lnTo>
                    <a:pt x="315823" y="292912"/>
                  </a:lnTo>
                  <a:lnTo>
                    <a:pt x="315823" y="0"/>
                  </a:lnTo>
                  <a:close/>
                </a:path>
                <a:path w="1247775" h="380364">
                  <a:moveTo>
                    <a:pt x="332816" y="346290"/>
                  </a:moveTo>
                  <a:lnTo>
                    <a:pt x="330441" y="340690"/>
                  </a:lnTo>
                  <a:lnTo>
                    <a:pt x="320979" y="331990"/>
                  </a:lnTo>
                  <a:lnTo>
                    <a:pt x="314883" y="329844"/>
                  </a:lnTo>
                  <a:lnTo>
                    <a:pt x="302475" y="329946"/>
                  </a:lnTo>
                  <a:lnTo>
                    <a:pt x="303250" y="314896"/>
                  </a:lnTo>
                  <a:lnTo>
                    <a:pt x="330606" y="314896"/>
                  </a:lnTo>
                  <a:lnTo>
                    <a:pt x="330606" y="306222"/>
                  </a:lnTo>
                  <a:lnTo>
                    <a:pt x="294246" y="306222"/>
                  </a:lnTo>
                  <a:lnTo>
                    <a:pt x="291934" y="339559"/>
                  </a:lnTo>
                  <a:lnTo>
                    <a:pt x="300926" y="338594"/>
                  </a:lnTo>
                  <a:lnTo>
                    <a:pt x="309803" y="338518"/>
                  </a:lnTo>
                  <a:lnTo>
                    <a:pt x="314286" y="339775"/>
                  </a:lnTo>
                  <a:lnTo>
                    <a:pt x="320763" y="344830"/>
                  </a:lnTo>
                  <a:lnTo>
                    <a:pt x="322389" y="348284"/>
                  </a:lnTo>
                  <a:lnTo>
                    <a:pt x="322389" y="358368"/>
                  </a:lnTo>
                  <a:lnTo>
                    <a:pt x="320027" y="362826"/>
                  </a:lnTo>
                  <a:lnTo>
                    <a:pt x="310654" y="369138"/>
                  </a:lnTo>
                  <a:lnTo>
                    <a:pt x="304050" y="370725"/>
                  </a:lnTo>
                  <a:lnTo>
                    <a:pt x="295529" y="370725"/>
                  </a:lnTo>
                  <a:lnTo>
                    <a:pt x="291693" y="370598"/>
                  </a:lnTo>
                  <a:lnTo>
                    <a:pt x="291693" y="379641"/>
                  </a:lnTo>
                  <a:lnTo>
                    <a:pt x="294449" y="379641"/>
                  </a:lnTo>
                  <a:lnTo>
                    <a:pt x="302971" y="379196"/>
                  </a:lnTo>
                  <a:lnTo>
                    <a:pt x="332816" y="361429"/>
                  </a:lnTo>
                  <a:lnTo>
                    <a:pt x="332816" y="346290"/>
                  </a:lnTo>
                  <a:close/>
                </a:path>
                <a:path w="1247775" h="380364">
                  <a:moveTo>
                    <a:pt x="350570" y="0"/>
                  </a:moveTo>
                  <a:lnTo>
                    <a:pt x="341884" y="0"/>
                  </a:lnTo>
                  <a:lnTo>
                    <a:pt x="341884" y="292912"/>
                  </a:lnTo>
                  <a:lnTo>
                    <a:pt x="350570" y="292912"/>
                  </a:lnTo>
                  <a:lnTo>
                    <a:pt x="350570" y="0"/>
                  </a:lnTo>
                  <a:close/>
                </a:path>
                <a:path w="1247775" h="380364">
                  <a:moveTo>
                    <a:pt x="385343" y="0"/>
                  </a:moveTo>
                  <a:lnTo>
                    <a:pt x="365061" y="0"/>
                  </a:lnTo>
                  <a:lnTo>
                    <a:pt x="365061" y="292912"/>
                  </a:lnTo>
                  <a:lnTo>
                    <a:pt x="385343" y="292912"/>
                  </a:lnTo>
                  <a:lnTo>
                    <a:pt x="385343" y="0"/>
                  </a:lnTo>
                  <a:close/>
                </a:path>
                <a:path w="1247775" h="380364">
                  <a:moveTo>
                    <a:pt x="403009" y="306209"/>
                  </a:moveTo>
                  <a:lnTo>
                    <a:pt x="391985" y="306209"/>
                  </a:lnTo>
                  <a:lnTo>
                    <a:pt x="374865" y="320357"/>
                  </a:lnTo>
                  <a:lnTo>
                    <a:pt x="374865" y="333197"/>
                  </a:lnTo>
                  <a:lnTo>
                    <a:pt x="392468" y="317817"/>
                  </a:lnTo>
                  <a:lnTo>
                    <a:pt x="392468" y="378815"/>
                  </a:lnTo>
                  <a:lnTo>
                    <a:pt x="403009" y="378815"/>
                  </a:lnTo>
                  <a:lnTo>
                    <a:pt x="403009" y="306209"/>
                  </a:lnTo>
                  <a:close/>
                </a:path>
                <a:path w="1247775" h="380364">
                  <a:moveTo>
                    <a:pt x="431660" y="0"/>
                  </a:moveTo>
                  <a:lnTo>
                    <a:pt x="411391" y="0"/>
                  </a:lnTo>
                  <a:lnTo>
                    <a:pt x="411391" y="292912"/>
                  </a:lnTo>
                  <a:lnTo>
                    <a:pt x="431660" y="292912"/>
                  </a:lnTo>
                  <a:lnTo>
                    <a:pt x="431660" y="0"/>
                  </a:lnTo>
                  <a:close/>
                </a:path>
                <a:path w="1247775" h="380364">
                  <a:moveTo>
                    <a:pt x="477989" y="0"/>
                  </a:moveTo>
                  <a:lnTo>
                    <a:pt x="457708" y="0"/>
                  </a:lnTo>
                  <a:lnTo>
                    <a:pt x="457708" y="292912"/>
                  </a:lnTo>
                  <a:lnTo>
                    <a:pt x="477989" y="292912"/>
                  </a:lnTo>
                  <a:lnTo>
                    <a:pt x="477989" y="0"/>
                  </a:lnTo>
                  <a:close/>
                </a:path>
                <a:path w="1247775" h="380364">
                  <a:moveTo>
                    <a:pt x="484073" y="306209"/>
                  </a:moveTo>
                  <a:lnTo>
                    <a:pt x="473049" y="306209"/>
                  </a:lnTo>
                  <a:lnTo>
                    <a:pt x="455930" y="320357"/>
                  </a:lnTo>
                  <a:lnTo>
                    <a:pt x="455930" y="333197"/>
                  </a:lnTo>
                  <a:lnTo>
                    <a:pt x="473532" y="317817"/>
                  </a:lnTo>
                  <a:lnTo>
                    <a:pt x="473532" y="378815"/>
                  </a:lnTo>
                  <a:lnTo>
                    <a:pt x="484073" y="378815"/>
                  </a:lnTo>
                  <a:lnTo>
                    <a:pt x="484073" y="306209"/>
                  </a:lnTo>
                  <a:close/>
                </a:path>
                <a:path w="1247775" h="380364">
                  <a:moveTo>
                    <a:pt x="512737" y="0"/>
                  </a:moveTo>
                  <a:lnTo>
                    <a:pt x="504037" y="0"/>
                  </a:lnTo>
                  <a:lnTo>
                    <a:pt x="504037" y="292912"/>
                  </a:lnTo>
                  <a:lnTo>
                    <a:pt x="512737" y="292912"/>
                  </a:lnTo>
                  <a:lnTo>
                    <a:pt x="512737" y="0"/>
                  </a:lnTo>
                  <a:close/>
                </a:path>
                <a:path w="1247775" h="380364">
                  <a:moveTo>
                    <a:pt x="547484" y="0"/>
                  </a:moveTo>
                  <a:lnTo>
                    <a:pt x="527202" y="0"/>
                  </a:lnTo>
                  <a:lnTo>
                    <a:pt x="527202" y="292912"/>
                  </a:lnTo>
                  <a:lnTo>
                    <a:pt x="547484" y="292912"/>
                  </a:lnTo>
                  <a:lnTo>
                    <a:pt x="547484" y="0"/>
                  </a:lnTo>
                  <a:close/>
                </a:path>
                <a:path w="1247775" h="380364">
                  <a:moveTo>
                    <a:pt x="579755" y="366369"/>
                  </a:moveTo>
                  <a:lnTo>
                    <a:pt x="579640" y="354876"/>
                  </a:lnTo>
                  <a:lnTo>
                    <a:pt x="578586" y="351129"/>
                  </a:lnTo>
                  <a:lnTo>
                    <a:pt x="573963" y="344424"/>
                  </a:lnTo>
                  <a:lnTo>
                    <a:pt x="572795" y="343484"/>
                  </a:lnTo>
                  <a:lnTo>
                    <a:pt x="570014" y="341236"/>
                  </a:lnTo>
                  <a:lnTo>
                    <a:pt x="569328" y="340868"/>
                  </a:lnTo>
                  <a:lnTo>
                    <a:pt x="569328" y="362737"/>
                  </a:lnTo>
                  <a:lnTo>
                    <a:pt x="568083" y="365620"/>
                  </a:lnTo>
                  <a:lnTo>
                    <a:pt x="565632" y="367766"/>
                  </a:lnTo>
                  <a:lnTo>
                    <a:pt x="563156" y="369887"/>
                  </a:lnTo>
                  <a:lnTo>
                    <a:pt x="559689" y="370954"/>
                  </a:lnTo>
                  <a:lnTo>
                    <a:pt x="550913" y="370954"/>
                  </a:lnTo>
                  <a:lnTo>
                    <a:pt x="547471" y="369887"/>
                  </a:lnTo>
                  <a:lnTo>
                    <a:pt x="542544" y="365620"/>
                  </a:lnTo>
                  <a:lnTo>
                    <a:pt x="541299" y="362737"/>
                  </a:lnTo>
                  <a:lnTo>
                    <a:pt x="541299" y="355790"/>
                  </a:lnTo>
                  <a:lnTo>
                    <a:pt x="542353" y="352996"/>
                  </a:lnTo>
                  <a:lnTo>
                    <a:pt x="546620" y="348246"/>
                  </a:lnTo>
                  <a:lnTo>
                    <a:pt x="550214" y="345871"/>
                  </a:lnTo>
                  <a:lnTo>
                    <a:pt x="555294" y="343484"/>
                  </a:lnTo>
                  <a:lnTo>
                    <a:pt x="560387" y="345871"/>
                  </a:lnTo>
                  <a:lnTo>
                    <a:pt x="564007" y="348246"/>
                  </a:lnTo>
                  <a:lnTo>
                    <a:pt x="568274" y="353047"/>
                  </a:lnTo>
                  <a:lnTo>
                    <a:pt x="569302" y="355790"/>
                  </a:lnTo>
                  <a:lnTo>
                    <a:pt x="569328" y="362737"/>
                  </a:lnTo>
                  <a:lnTo>
                    <a:pt x="569328" y="340868"/>
                  </a:lnTo>
                  <a:lnTo>
                    <a:pt x="564565" y="338277"/>
                  </a:lnTo>
                  <a:lnTo>
                    <a:pt x="568515" y="335788"/>
                  </a:lnTo>
                  <a:lnTo>
                    <a:pt x="571271" y="333298"/>
                  </a:lnTo>
                  <a:lnTo>
                    <a:pt x="571461" y="333133"/>
                  </a:lnTo>
                  <a:lnTo>
                    <a:pt x="575322" y="327482"/>
                  </a:lnTo>
                  <a:lnTo>
                    <a:pt x="576211" y="324624"/>
                  </a:lnTo>
                  <a:lnTo>
                    <a:pt x="576160" y="316039"/>
                  </a:lnTo>
                  <a:lnTo>
                    <a:pt x="575068" y="313829"/>
                  </a:lnTo>
                  <a:lnTo>
                    <a:pt x="574382" y="312420"/>
                  </a:lnTo>
                  <a:lnTo>
                    <a:pt x="566801" y="306603"/>
                  </a:lnTo>
                  <a:lnTo>
                    <a:pt x="566280" y="306463"/>
                  </a:lnTo>
                  <a:lnTo>
                    <a:pt x="566280" y="319417"/>
                  </a:lnTo>
                  <a:lnTo>
                    <a:pt x="566204" y="324421"/>
                  </a:lnTo>
                  <a:lnTo>
                    <a:pt x="565378" y="326250"/>
                  </a:lnTo>
                  <a:lnTo>
                    <a:pt x="561555" y="330123"/>
                  </a:lnTo>
                  <a:lnTo>
                    <a:pt x="558825" y="331825"/>
                  </a:lnTo>
                  <a:lnTo>
                    <a:pt x="555294" y="333298"/>
                  </a:lnTo>
                  <a:lnTo>
                    <a:pt x="551751" y="331876"/>
                  </a:lnTo>
                  <a:lnTo>
                    <a:pt x="549021" y="330174"/>
                  </a:lnTo>
                  <a:lnTo>
                    <a:pt x="545261" y="326301"/>
                  </a:lnTo>
                  <a:lnTo>
                    <a:pt x="544423" y="324421"/>
                  </a:lnTo>
                  <a:lnTo>
                    <a:pt x="544309" y="319417"/>
                  </a:lnTo>
                  <a:lnTo>
                    <a:pt x="545287" y="317474"/>
                  </a:lnTo>
                  <a:lnTo>
                    <a:pt x="547281" y="316039"/>
                  </a:lnTo>
                  <a:lnTo>
                    <a:pt x="549262" y="314566"/>
                  </a:lnTo>
                  <a:lnTo>
                    <a:pt x="551942" y="313829"/>
                  </a:lnTo>
                  <a:lnTo>
                    <a:pt x="558787" y="313829"/>
                  </a:lnTo>
                  <a:lnTo>
                    <a:pt x="561517" y="314566"/>
                  </a:lnTo>
                  <a:lnTo>
                    <a:pt x="563435" y="316039"/>
                  </a:lnTo>
                  <a:lnTo>
                    <a:pt x="565353" y="317474"/>
                  </a:lnTo>
                  <a:lnTo>
                    <a:pt x="566280" y="319417"/>
                  </a:lnTo>
                  <a:lnTo>
                    <a:pt x="566280" y="306463"/>
                  </a:lnTo>
                  <a:lnTo>
                    <a:pt x="561708" y="305168"/>
                  </a:lnTo>
                  <a:lnTo>
                    <a:pt x="548868" y="305168"/>
                  </a:lnTo>
                  <a:lnTo>
                    <a:pt x="543788" y="306628"/>
                  </a:lnTo>
                  <a:lnTo>
                    <a:pt x="536244" y="312547"/>
                  </a:lnTo>
                  <a:lnTo>
                    <a:pt x="534479" y="316268"/>
                  </a:lnTo>
                  <a:lnTo>
                    <a:pt x="534352" y="324624"/>
                  </a:lnTo>
                  <a:lnTo>
                    <a:pt x="535317" y="327583"/>
                  </a:lnTo>
                  <a:lnTo>
                    <a:pt x="539216" y="333159"/>
                  </a:lnTo>
                  <a:lnTo>
                    <a:pt x="542150" y="335788"/>
                  </a:lnTo>
                  <a:lnTo>
                    <a:pt x="546061" y="338277"/>
                  </a:lnTo>
                  <a:lnTo>
                    <a:pt x="540639" y="341261"/>
                  </a:lnTo>
                  <a:lnTo>
                    <a:pt x="536803" y="344347"/>
                  </a:lnTo>
                  <a:lnTo>
                    <a:pt x="532053" y="350951"/>
                  </a:lnTo>
                  <a:lnTo>
                    <a:pt x="530872" y="354876"/>
                  </a:lnTo>
                  <a:lnTo>
                    <a:pt x="530872" y="365874"/>
                  </a:lnTo>
                  <a:lnTo>
                    <a:pt x="532993" y="370903"/>
                  </a:lnTo>
                  <a:lnTo>
                    <a:pt x="541515" y="378079"/>
                  </a:lnTo>
                  <a:lnTo>
                    <a:pt x="547535" y="379869"/>
                  </a:lnTo>
                  <a:lnTo>
                    <a:pt x="563067" y="379869"/>
                  </a:lnTo>
                  <a:lnTo>
                    <a:pt x="569125" y="378155"/>
                  </a:lnTo>
                  <a:lnTo>
                    <a:pt x="577634" y="371246"/>
                  </a:lnTo>
                  <a:lnTo>
                    <a:pt x="577761" y="370954"/>
                  </a:lnTo>
                  <a:lnTo>
                    <a:pt x="579755" y="366369"/>
                  </a:lnTo>
                  <a:close/>
                </a:path>
                <a:path w="1247775" h="380364">
                  <a:moveTo>
                    <a:pt x="593801" y="0"/>
                  </a:moveTo>
                  <a:lnTo>
                    <a:pt x="561962" y="0"/>
                  </a:lnTo>
                  <a:lnTo>
                    <a:pt x="561962" y="292912"/>
                  </a:lnTo>
                  <a:lnTo>
                    <a:pt x="593801" y="292912"/>
                  </a:lnTo>
                  <a:lnTo>
                    <a:pt x="593801" y="0"/>
                  </a:lnTo>
                  <a:close/>
                </a:path>
                <a:path w="1247775" h="380364">
                  <a:moveTo>
                    <a:pt x="616978" y="0"/>
                  </a:moveTo>
                  <a:lnTo>
                    <a:pt x="608304" y="0"/>
                  </a:lnTo>
                  <a:lnTo>
                    <a:pt x="608304" y="362419"/>
                  </a:lnTo>
                  <a:lnTo>
                    <a:pt x="616978" y="362419"/>
                  </a:lnTo>
                  <a:lnTo>
                    <a:pt x="616978" y="0"/>
                  </a:lnTo>
                  <a:close/>
                </a:path>
                <a:path w="1247775" h="380364">
                  <a:moveTo>
                    <a:pt x="640143" y="0"/>
                  </a:moveTo>
                  <a:lnTo>
                    <a:pt x="631456" y="0"/>
                  </a:lnTo>
                  <a:lnTo>
                    <a:pt x="631456" y="362419"/>
                  </a:lnTo>
                  <a:lnTo>
                    <a:pt x="640143" y="362419"/>
                  </a:lnTo>
                  <a:lnTo>
                    <a:pt x="640143" y="0"/>
                  </a:lnTo>
                  <a:close/>
                </a:path>
                <a:path w="1247775" h="380364">
                  <a:moveTo>
                    <a:pt x="686460" y="0"/>
                  </a:moveTo>
                  <a:lnTo>
                    <a:pt x="654621" y="0"/>
                  </a:lnTo>
                  <a:lnTo>
                    <a:pt x="654621" y="292912"/>
                  </a:lnTo>
                  <a:lnTo>
                    <a:pt x="686460" y="292912"/>
                  </a:lnTo>
                  <a:lnTo>
                    <a:pt x="686460" y="0"/>
                  </a:lnTo>
                  <a:close/>
                </a:path>
                <a:path w="1247775" h="380364">
                  <a:moveTo>
                    <a:pt x="707161" y="334010"/>
                  </a:moveTo>
                  <a:lnTo>
                    <a:pt x="706526" y="326885"/>
                  </a:lnTo>
                  <a:lnTo>
                    <a:pt x="703948" y="315544"/>
                  </a:lnTo>
                  <a:lnTo>
                    <a:pt x="702983" y="313499"/>
                  </a:lnTo>
                  <a:lnTo>
                    <a:pt x="702081" y="311569"/>
                  </a:lnTo>
                  <a:lnTo>
                    <a:pt x="699592" y="309232"/>
                  </a:lnTo>
                  <a:lnTo>
                    <a:pt x="698169" y="307848"/>
                  </a:lnTo>
                  <a:lnTo>
                    <a:pt x="696683" y="307124"/>
                  </a:lnTo>
                  <a:lnTo>
                    <a:pt x="696683" y="350697"/>
                  </a:lnTo>
                  <a:lnTo>
                    <a:pt x="696455" y="355460"/>
                  </a:lnTo>
                  <a:lnTo>
                    <a:pt x="695274" y="363994"/>
                  </a:lnTo>
                  <a:lnTo>
                    <a:pt x="694385" y="366903"/>
                  </a:lnTo>
                  <a:lnTo>
                    <a:pt x="693166" y="368401"/>
                  </a:lnTo>
                  <a:lnTo>
                    <a:pt x="692454" y="369316"/>
                  </a:lnTo>
                  <a:lnTo>
                    <a:pt x="691324" y="369976"/>
                  </a:lnTo>
                  <a:lnTo>
                    <a:pt x="688225" y="370763"/>
                  </a:lnTo>
                  <a:lnTo>
                    <a:pt x="685876" y="370967"/>
                  </a:lnTo>
                  <a:lnTo>
                    <a:pt x="678649" y="370967"/>
                  </a:lnTo>
                  <a:lnTo>
                    <a:pt x="675906" y="370649"/>
                  </a:lnTo>
                  <a:lnTo>
                    <a:pt x="672998" y="369392"/>
                  </a:lnTo>
                  <a:lnTo>
                    <a:pt x="671931" y="368249"/>
                  </a:lnTo>
                  <a:lnTo>
                    <a:pt x="671258" y="366572"/>
                  </a:lnTo>
                  <a:lnTo>
                    <a:pt x="670394" y="364578"/>
                  </a:lnTo>
                  <a:lnTo>
                    <a:pt x="669747" y="361569"/>
                  </a:lnTo>
                  <a:lnTo>
                    <a:pt x="668921" y="353415"/>
                  </a:lnTo>
                  <a:lnTo>
                    <a:pt x="668794" y="350405"/>
                  </a:lnTo>
                  <a:lnTo>
                    <a:pt x="668794" y="334010"/>
                  </a:lnTo>
                  <a:lnTo>
                    <a:pt x="668959" y="330212"/>
                  </a:lnTo>
                  <a:lnTo>
                    <a:pt x="669505" y="325996"/>
                  </a:lnTo>
                  <a:lnTo>
                    <a:pt x="669988" y="321881"/>
                  </a:lnTo>
                  <a:lnTo>
                    <a:pt x="679234" y="313499"/>
                  </a:lnTo>
                  <a:lnTo>
                    <a:pt x="686193" y="313499"/>
                  </a:lnTo>
                  <a:lnTo>
                    <a:pt x="696683" y="350697"/>
                  </a:lnTo>
                  <a:lnTo>
                    <a:pt x="696683" y="307124"/>
                  </a:lnTo>
                  <a:lnTo>
                    <a:pt x="696023" y="306793"/>
                  </a:lnTo>
                  <a:lnTo>
                    <a:pt x="690384" y="305409"/>
                  </a:lnTo>
                  <a:lnTo>
                    <a:pt x="686879" y="305041"/>
                  </a:lnTo>
                  <a:lnTo>
                    <a:pt x="677926" y="305041"/>
                  </a:lnTo>
                  <a:lnTo>
                    <a:pt x="658304" y="350697"/>
                  </a:lnTo>
                  <a:lnTo>
                    <a:pt x="658825" y="357009"/>
                  </a:lnTo>
                  <a:lnTo>
                    <a:pt x="671258" y="378587"/>
                  </a:lnTo>
                  <a:lnTo>
                    <a:pt x="674103" y="379450"/>
                  </a:lnTo>
                  <a:lnTo>
                    <a:pt x="677926" y="379869"/>
                  </a:lnTo>
                  <a:lnTo>
                    <a:pt x="687425" y="379869"/>
                  </a:lnTo>
                  <a:lnTo>
                    <a:pt x="703160" y="370967"/>
                  </a:lnTo>
                  <a:lnTo>
                    <a:pt x="704443" y="367880"/>
                  </a:lnTo>
                  <a:lnTo>
                    <a:pt x="705561" y="362407"/>
                  </a:lnTo>
                  <a:lnTo>
                    <a:pt x="706628" y="357378"/>
                  </a:lnTo>
                  <a:lnTo>
                    <a:pt x="707161" y="350697"/>
                  </a:lnTo>
                  <a:lnTo>
                    <a:pt x="707161" y="334010"/>
                  </a:lnTo>
                  <a:close/>
                </a:path>
                <a:path w="1247775" h="380364">
                  <a:moveTo>
                    <a:pt x="721220" y="0"/>
                  </a:moveTo>
                  <a:lnTo>
                    <a:pt x="712533" y="0"/>
                  </a:lnTo>
                  <a:lnTo>
                    <a:pt x="712533" y="292912"/>
                  </a:lnTo>
                  <a:lnTo>
                    <a:pt x="721220" y="292912"/>
                  </a:lnTo>
                  <a:lnTo>
                    <a:pt x="721220" y="0"/>
                  </a:lnTo>
                  <a:close/>
                </a:path>
                <a:path w="1247775" h="380364">
                  <a:moveTo>
                    <a:pt x="767537" y="0"/>
                  </a:moveTo>
                  <a:lnTo>
                    <a:pt x="735698" y="0"/>
                  </a:lnTo>
                  <a:lnTo>
                    <a:pt x="735698" y="292912"/>
                  </a:lnTo>
                  <a:lnTo>
                    <a:pt x="767537" y="292912"/>
                  </a:lnTo>
                  <a:lnTo>
                    <a:pt x="767537" y="0"/>
                  </a:lnTo>
                  <a:close/>
                </a:path>
                <a:path w="1247775" h="380364">
                  <a:moveTo>
                    <a:pt x="788238" y="334010"/>
                  </a:moveTo>
                  <a:lnTo>
                    <a:pt x="787615" y="326885"/>
                  </a:lnTo>
                  <a:lnTo>
                    <a:pt x="786307" y="321233"/>
                  </a:lnTo>
                  <a:lnTo>
                    <a:pt x="785037" y="315544"/>
                  </a:lnTo>
                  <a:lnTo>
                    <a:pt x="784072" y="313499"/>
                  </a:lnTo>
                  <a:lnTo>
                    <a:pt x="783170" y="311569"/>
                  </a:lnTo>
                  <a:lnTo>
                    <a:pt x="780669" y="309232"/>
                  </a:lnTo>
                  <a:lnTo>
                    <a:pt x="779259" y="307848"/>
                  </a:lnTo>
                  <a:lnTo>
                    <a:pt x="777760" y="307124"/>
                  </a:lnTo>
                  <a:lnTo>
                    <a:pt x="777760" y="350697"/>
                  </a:lnTo>
                  <a:lnTo>
                    <a:pt x="777532" y="355460"/>
                  </a:lnTo>
                  <a:lnTo>
                    <a:pt x="766965" y="370967"/>
                  </a:lnTo>
                  <a:lnTo>
                    <a:pt x="759726" y="370967"/>
                  </a:lnTo>
                  <a:lnTo>
                    <a:pt x="756996" y="370649"/>
                  </a:lnTo>
                  <a:lnTo>
                    <a:pt x="754075" y="369392"/>
                  </a:lnTo>
                  <a:lnTo>
                    <a:pt x="753008" y="368249"/>
                  </a:lnTo>
                  <a:lnTo>
                    <a:pt x="752348" y="366572"/>
                  </a:lnTo>
                  <a:lnTo>
                    <a:pt x="751471" y="364578"/>
                  </a:lnTo>
                  <a:lnTo>
                    <a:pt x="750824" y="361569"/>
                  </a:lnTo>
                  <a:lnTo>
                    <a:pt x="749998" y="353415"/>
                  </a:lnTo>
                  <a:lnTo>
                    <a:pt x="749871" y="350405"/>
                  </a:lnTo>
                  <a:lnTo>
                    <a:pt x="749871" y="334010"/>
                  </a:lnTo>
                  <a:lnTo>
                    <a:pt x="760310" y="313499"/>
                  </a:lnTo>
                  <a:lnTo>
                    <a:pt x="767283" y="313499"/>
                  </a:lnTo>
                  <a:lnTo>
                    <a:pt x="777760" y="350697"/>
                  </a:lnTo>
                  <a:lnTo>
                    <a:pt x="777760" y="307124"/>
                  </a:lnTo>
                  <a:lnTo>
                    <a:pt x="777113" y="306793"/>
                  </a:lnTo>
                  <a:lnTo>
                    <a:pt x="771461" y="305409"/>
                  </a:lnTo>
                  <a:lnTo>
                    <a:pt x="767956" y="305041"/>
                  </a:lnTo>
                  <a:lnTo>
                    <a:pt x="759002" y="305041"/>
                  </a:lnTo>
                  <a:lnTo>
                    <a:pt x="739381" y="350697"/>
                  </a:lnTo>
                  <a:lnTo>
                    <a:pt x="739902" y="357009"/>
                  </a:lnTo>
                  <a:lnTo>
                    <a:pt x="752348" y="378587"/>
                  </a:lnTo>
                  <a:lnTo>
                    <a:pt x="755180" y="379450"/>
                  </a:lnTo>
                  <a:lnTo>
                    <a:pt x="759002" y="379869"/>
                  </a:lnTo>
                  <a:lnTo>
                    <a:pt x="768515" y="379869"/>
                  </a:lnTo>
                  <a:lnTo>
                    <a:pt x="784250" y="370967"/>
                  </a:lnTo>
                  <a:lnTo>
                    <a:pt x="785533" y="367880"/>
                  </a:lnTo>
                  <a:lnTo>
                    <a:pt x="786599" y="362610"/>
                  </a:lnTo>
                  <a:lnTo>
                    <a:pt x="787704" y="357378"/>
                  </a:lnTo>
                  <a:lnTo>
                    <a:pt x="788238" y="350697"/>
                  </a:lnTo>
                  <a:lnTo>
                    <a:pt x="788238" y="334010"/>
                  </a:lnTo>
                  <a:close/>
                </a:path>
                <a:path w="1247775" h="380364">
                  <a:moveTo>
                    <a:pt x="802284" y="0"/>
                  </a:moveTo>
                  <a:lnTo>
                    <a:pt x="793597" y="0"/>
                  </a:lnTo>
                  <a:lnTo>
                    <a:pt x="793597" y="292912"/>
                  </a:lnTo>
                  <a:lnTo>
                    <a:pt x="802284" y="292912"/>
                  </a:lnTo>
                  <a:lnTo>
                    <a:pt x="802284" y="0"/>
                  </a:lnTo>
                  <a:close/>
                </a:path>
                <a:path w="1247775" h="380364">
                  <a:moveTo>
                    <a:pt x="837057" y="0"/>
                  </a:moveTo>
                  <a:lnTo>
                    <a:pt x="816775" y="0"/>
                  </a:lnTo>
                  <a:lnTo>
                    <a:pt x="816775" y="292912"/>
                  </a:lnTo>
                  <a:lnTo>
                    <a:pt x="837057" y="292912"/>
                  </a:lnTo>
                  <a:lnTo>
                    <a:pt x="837057" y="0"/>
                  </a:lnTo>
                  <a:close/>
                </a:path>
                <a:path w="1247775" h="380364">
                  <a:moveTo>
                    <a:pt x="867003" y="318871"/>
                  </a:moveTo>
                  <a:lnTo>
                    <a:pt x="864895" y="313994"/>
                  </a:lnTo>
                  <a:lnTo>
                    <a:pt x="856500" y="306844"/>
                  </a:lnTo>
                  <a:lnTo>
                    <a:pt x="850747" y="305041"/>
                  </a:lnTo>
                  <a:lnTo>
                    <a:pt x="839774" y="305041"/>
                  </a:lnTo>
                  <a:lnTo>
                    <a:pt x="836345" y="305485"/>
                  </a:lnTo>
                  <a:lnTo>
                    <a:pt x="829970" y="307213"/>
                  </a:lnTo>
                  <a:lnTo>
                    <a:pt x="826973" y="308521"/>
                  </a:lnTo>
                  <a:lnTo>
                    <a:pt x="824141" y="310273"/>
                  </a:lnTo>
                  <a:lnTo>
                    <a:pt x="824141" y="321614"/>
                  </a:lnTo>
                  <a:lnTo>
                    <a:pt x="828408" y="318770"/>
                  </a:lnTo>
                  <a:lnTo>
                    <a:pt x="832142" y="316699"/>
                  </a:lnTo>
                  <a:lnTo>
                    <a:pt x="838504" y="314058"/>
                  </a:lnTo>
                  <a:lnTo>
                    <a:pt x="841387" y="313397"/>
                  </a:lnTo>
                  <a:lnTo>
                    <a:pt x="847509" y="313397"/>
                  </a:lnTo>
                  <a:lnTo>
                    <a:pt x="850442" y="314388"/>
                  </a:lnTo>
                  <a:lnTo>
                    <a:pt x="855078" y="318401"/>
                  </a:lnTo>
                  <a:lnTo>
                    <a:pt x="856221" y="320865"/>
                  </a:lnTo>
                  <a:lnTo>
                    <a:pt x="856221" y="326440"/>
                  </a:lnTo>
                  <a:lnTo>
                    <a:pt x="855484" y="328828"/>
                  </a:lnTo>
                  <a:lnTo>
                    <a:pt x="852512" y="333095"/>
                  </a:lnTo>
                  <a:lnTo>
                    <a:pt x="849782" y="335508"/>
                  </a:lnTo>
                  <a:lnTo>
                    <a:pt x="837539" y="343725"/>
                  </a:lnTo>
                  <a:lnTo>
                    <a:pt x="832116" y="347395"/>
                  </a:lnTo>
                  <a:lnTo>
                    <a:pt x="828281" y="351497"/>
                  </a:lnTo>
                  <a:lnTo>
                    <a:pt x="823810" y="360413"/>
                  </a:lnTo>
                  <a:lnTo>
                    <a:pt x="822706" y="366407"/>
                  </a:lnTo>
                  <a:lnTo>
                    <a:pt x="822706" y="373976"/>
                  </a:lnTo>
                  <a:lnTo>
                    <a:pt x="822871" y="378244"/>
                  </a:lnTo>
                  <a:lnTo>
                    <a:pt x="865835" y="378244"/>
                  </a:lnTo>
                  <a:lnTo>
                    <a:pt x="865835" y="369443"/>
                  </a:lnTo>
                  <a:lnTo>
                    <a:pt x="833767" y="369443"/>
                  </a:lnTo>
                  <a:lnTo>
                    <a:pt x="833767" y="363994"/>
                  </a:lnTo>
                  <a:lnTo>
                    <a:pt x="834631" y="361035"/>
                  </a:lnTo>
                  <a:lnTo>
                    <a:pt x="838136" y="355879"/>
                  </a:lnTo>
                  <a:lnTo>
                    <a:pt x="841400" y="353021"/>
                  </a:lnTo>
                  <a:lnTo>
                    <a:pt x="857885" y="342176"/>
                  </a:lnTo>
                  <a:lnTo>
                    <a:pt x="861504" y="338963"/>
                  </a:lnTo>
                  <a:lnTo>
                    <a:pt x="865898" y="332536"/>
                  </a:lnTo>
                  <a:lnTo>
                    <a:pt x="867003" y="328955"/>
                  </a:lnTo>
                  <a:lnTo>
                    <a:pt x="867003" y="318871"/>
                  </a:lnTo>
                  <a:close/>
                </a:path>
                <a:path w="1247775" h="380364">
                  <a:moveTo>
                    <a:pt x="871791" y="0"/>
                  </a:moveTo>
                  <a:lnTo>
                    <a:pt x="851535" y="0"/>
                  </a:lnTo>
                  <a:lnTo>
                    <a:pt x="851535" y="292912"/>
                  </a:lnTo>
                  <a:lnTo>
                    <a:pt x="871791" y="292912"/>
                  </a:lnTo>
                  <a:lnTo>
                    <a:pt x="871791" y="0"/>
                  </a:lnTo>
                  <a:close/>
                </a:path>
                <a:path w="1247775" h="380364">
                  <a:moveTo>
                    <a:pt x="929703" y="0"/>
                  </a:moveTo>
                  <a:lnTo>
                    <a:pt x="897851" y="0"/>
                  </a:lnTo>
                  <a:lnTo>
                    <a:pt x="897851" y="292912"/>
                  </a:lnTo>
                  <a:lnTo>
                    <a:pt x="929703" y="292912"/>
                  </a:lnTo>
                  <a:lnTo>
                    <a:pt x="929703" y="0"/>
                  </a:lnTo>
                  <a:close/>
                </a:path>
                <a:path w="1247775" h="380364">
                  <a:moveTo>
                    <a:pt x="950506" y="322275"/>
                  </a:moveTo>
                  <a:lnTo>
                    <a:pt x="948309" y="316191"/>
                  </a:lnTo>
                  <a:lnTo>
                    <a:pt x="945769" y="313626"/>
                  </a:lnTo>
                  <a:lnTo>
                    <a:pt x="940079" y="307898"/>
                  </a:lnTo>
                  <a:lnTo>
                    <a:pt x="940079" y="323888"/>
                  </a:lnTo>
                  <a:lnTo>
                    <a:pt x="940079" y="332828"/>
                  </a:lnTo>
                  <a:lnTo>
                    <a:pt x="938809" y="336410"/>
                  </a:lnTo>
                  <a:lnTo>
                    <a:pt x="936256" y="339090"/>
                  </a:lnTo>
                  <a:lnTo>
                    <a:pt x="933704" y="341807"/>
                  </a:lnTo>
                  <a:lnTo>
                    <a:pt x="930313" y="343141"/>
                  </a:lnTo>
                  <a:lnTo>
                    <a:pt x="921753" y="343141"/>
                  </a:lnTo>
                  <a:lnTo>
                    <a:pt x="918337" y="341858"/>
                  </a:lnTo>
                  <a:lnTo>
                    <a:pt x="913307" y="336677"/>
                  </a:lnTo>
                  <a:lnTo>
                    <a:pt x="912050" y="333197"/>
                  </a:lnTo>
                  <a:lnTo>
                    <a:pt x="912088" y="323888"/>
                  </a:lnTo>
                  <a:lnTo>
                    <a:pt x="913295" y="320255"/>
                  </a:lnTo>
                  <a:lnTo>
                    <a:pt x="915746" y="317614"/>
                  </a:lnTo>
                  <a:lnTo>
                    <a:pt x="918184" y="314934"/>
                  </a:lnTo>
                  <a:lnTo>
                    <a:pt x="921626" y="313626"/>
                  </a:lnTo>
                  <a:lnTo>
                    <a:pt x="930275" y="313626"/>
                  </a:lnTo>
                  <a:lnTo>
                    <a:pt x="933678" y="314960"/>
                  </a:lnTo>
                  <a:lnTo>
                    <a:pt x="938809" y="320357"/>
                  </a:lnTo>
                  <a:lnTo>
                    <a:pt x="940079" y="323888"/>
                  </a:lnTo>
                  <a:lnTo>
                    <a:pt x="940079" y="307898"/>
                  </a:lnTo>
                  <a:lnTo>
                    <a:pt x="939482" y="307289"/>
                  </a:lnTo>
                  <a:lnTo>
                    <a:pt x="933462" y="305041"/>
                  </a:lnTo>
                  <a:lnTo>
                    <a:pt x="918502" y="305041"/>
                  </a:lnTo>
                  <a:lnTo>
                    <a:pt x="912647" y="307238"/>
                  </a:lnTo>
                  <a:lnTo>
                    <a:pt x="908240" y="311556"/>
                  </a:lnTo>
                  <a:lnTo>
                    <a:pt x="903833" y="315937"/>
                  </a:lnTo>
                  <a:lnTo>
                    <a:pt x="901636" y="321691"/>
                  </a:lnTo>
                  <a:lnTo>
                    <a:pt x="901636" y="335673"/>
                  </a:lnTo>
                  <a:lnTo>
                    <a:pt x="903757" y="341236"/>
                  </a:lnTo>
                  <a:lnTo>
                    <a:pt x="912279" y="349897"/>
                  </a:lnTo>
                  <a:lnTo>
                    <a:pt x="917689" y="352069"/>
                  </a:lnTo>
                  <a:lnTo>
                    <a:pt x="925817" y="352069"/>
                  </a:lnTo>
                  <a:lnTo>
                    <a:pt x="927341" y="351917"/>
                  </a:lnTo>
                  <a:lnTo>
                    <a:pt x="930300" y="351320"/>
                  </a:lnTo>
                  <a:lnTo>
                    <a:pt x="931735" y="350850"/>
                  </a:lnTo>
                  <a:lnTo>
                    <a:pt x="933119" y="350215"/>
                  </a:lnTo>
                  <a:lnTo>
                    <a:pt x="930186" y="354457"/>
                  </a:lnTo>
                  <a:lnTo>
                    <a:pt x="926680" y="358940"/>
                  </a:lnTo>
                  <a:lnTo>
                    <a:pt x="918476" y="368338"/>
                  </a:lnTo>
                  <a:lnTo>
                    <a:pt x="913701" y="373392"/>
                  </a:lnTo>
                  <a:lnTo>
                    <a:pt x="908240" y="378815"/>
                  </a:lnTo>
                  <a:lnTo>
                    <a:pt x="922007" y="378815"/>
                  </a:lnTo>
                  <a:lnTo>
                    <a:pt x="948245" y="344004"/>
                  </a:lnTo>
                  <a:lnTo>
                    <a:pt x="948512" y="343141"/>
                  </a:lnTo>
                  <a:lnTo>
                    <a:pt x="950506" y="336753"/>
                  </a:lnTo>
                  <a:lnTo>
                    <a:pt x="950506" y="322275"/>
                  </a:lnTo>
                  <a:close/>
                </a:path>
                <a:path w="1247775" h="380364">
                  <a:moveTo>
                    <a:pt x="952881" y="0"/>
                  </a:moveTo>
                  <a:lnTo>
                    <a:pt x="944194" y="0"/>
                  </a:lnTo>
                  <a:lnTo>
                    <a:pt x="944194" y="292912"/>
                  </a:lnTo>
                  <a:lnTo>
                    <a:pt x="952881" y="292912"/>
                  </a:lnTo>
                  <a:lnTo>
                    <a:pt x="952881" y="0"/>
                  </a:lnTo>
                  <a:close/>
                </a:path>
                <a:path w="1247775" h="380364">
                  <a:moveTo>
                    <a:pt x="999210" y="0"/>
                  </a:moveTo>
                  <a:lnTo>
                    <a:pt x="978941" y="0"/>
                  </a:lnTo>
                  <a:lnTo>
                    <a:pt x="978941" y="292912"/>
                  </a:lnTo>
                  <a:lnTo>
                    <a:pt x="999210" y="292912"/>
                  </a:lnTo>
                  <a:lnTo>
                    <a:pt x="999210" y="0"/>
                  </a:lnTo>
                  <a:close/>
                </a:path>
                <a:path w="1247775" h="380364">
                  <a:moveTo>
                    <a:pt x="1016876" y="306209"/>
                  </a:moveTo>
                  <a:lnTo>
                    <a:pt x="1005852" y="306209"/>
                  </a:lnTo>
                  <a:lnTo>
                    <a:pt x="988733" y="320357"/>
                  </a:lnTo>
                  <a:lnTo>
                    <a:pt x="988733" y="333197"/>
                  </a:lnTo>
                  <a:lnTo>
                    <a:pt x="1006335" y="317817"/>
                  </a:lnTo>
                  <a:lnTo>
                    <a:pt x="1006335" y="378815"/>
                  </a:lnTo>
                  <a:lnTo>
                    <a:pt x="1016876" y="378815"/>
                  </a:lnTo>
                  <a:lnTo>
                    <a:pt x="1016876" y="306209"/>
                  </a:lnTo>
                  <a:close/>
                </a:path>
                <a:path w="1247775" h="380364">
                  <a:moveTo>
                    <a:pt x="1045552" y="0"/>
                  </a:moveTo>
                  <a:lnTo>
                    <a:pt x="1025271" y="0"/>
                  </a:lnTo>
                  <a:lnTo>
                    <a:pt x="1025271" y="292912"/>
                  </a:lnTo>
                  <a:lnTo>
                    <a:pt x="1045552" y="292912"/>
                  </a:lnTo>
                  <a:lnTo>
                    <a:pt x="1045552" y="0"/>
                  </a:lnTo>
                  <a:close/>
                </a:path>
                <a:path w="1247775" h="380364">
                  <a:moveTo>
                    <a:pt x="1091857" y="0"/>
                  </a:moveTo>
                  <a:lnTo>
                    <a:pt x="1060018" y="0"/>
                  </a:lnTo>
                  <a:lnTo>
                    <a:pt x="1060018" y="292912"/>
                  </a:lnTo>
                  <a:lnTo>
                    <a:pt x="1091857" y="292912"/>
                  </a:lnTo>
                  <a:lnTo>
                    <a:pt x="1091857" y="0"/>
                  </a:lnTo>
                  <a:close/>
                </a:path>
                <a:path w="1247775" h="380364">
                  <a:moveTo>
                    <a:pt x="1112672" y="322275"/>
                  </a:moveTo>
                  <a:lnTo>
                    <a:pt x="1110475" y="316191"/>
                  </a:lnTo>
                  <a:lnTo>
                    <a:pt x="1107935" y="313626"/>
                  </a:lnTo>
                  <a:lnTo>
                    <a:pt x="1102245" y="307898"/>
                  </a:lnTo>
                  <a:lnTo>
                    <a:pt x="1102245" y="323888"/>
                  </a:lnTo>
                  <a:lnTo>
                    <a:pt x="1102245" y="332828"/>
                  </a:lnTo>
                  <a:lnTo>
                    <a:pt x="1100963" y="336410"/>
                  </a:lnTo>
                  <a:lnTo>
                    <a:pt x="1095870" y="341807"/>
                  </a:lnTo>
                  <a:lnTo>
                    <a:pt x="1092479" y="343141"/>
                  </a:lnTo>
                  <a:lnTo>
                    <a:pt x="1083906" y="343141"/>
                  </a:lnTo>
                  <a:lnTo>
                    <a:pt x="1080490" y="341858"/>
                  </a:lnTo>
                  <a:lnTo>
                    <a:pt x="1075474" y="336677"/>
                  </a:lnTo>
                  <a:lnTo>
                    <a:pt x="1074216" y="333197"/>
                  </a:lnTo>
                  <a:lnTo>
                    <a:pt x="1074242" y="323888"/>
                  </a:lnTo>
                  <a:lnTo>
                    <a:pt x="1075448" y="320255"/>
                  </a:lnTo>
                  <a:lnTo>
                    <a:pt x="1077912" y="317614"/>
                  </a:lnTo>
                  <a:lnTo>
                    <a:pt x="1080350" y="314934"/>
                  </a:lnTo>
                  <a:lnTo>
                    <a:pt x="1083779" y="313626"/>
                  </a:lnTo>
                  <a:lnTo>
                    <a:pt x="1092441" y="313626"/>
                  </a:lnTo>
                  <a:lnTo>
                    <a:pt x="1095832" y="314960"/>
                  </a:lnTo>
                  <a:lnTo>
                    <a:pt x="1100963" y="320357"/>
                  </a:lnTo>
                  <a:lnTo>
                    <a:pt x="1102245" y="323888"/>
                  </a:lnTo>
                  <a:lnTo>
                    <a:pt x="1102245" y="307898"/>
                  </a:lnTo>
                  <a:lnTo>
                    <a:pt x="1101648" y="307289"/>
                  </a:lnTo>
                  <a:lnTo>
                    <a:pt x="1095629" y="305041"/>
                  </a:lnTo>
                  <a:lnTo>
                    <a:pt x="1080655" y="305041"/>
                  </a:lnTo>
                  <a:lnTo>
                    <a:pt x="1074813" y="307238"/>
                  </a:lnTo>
                  <a:lnTo>
                    <a:pt x="1070394" y="311556"/>
                  </a:lnTo>
                  <a:lnTo>
                    <a:pt x="1065987" y="315937"/>
                  </a:lnTo>
                  <a:lnTo>
                    <a:pt x="1063790" y="321691"/>
                  </a:lnTo>
                  <a:lnTo>
                    <a:pt x="1063790" y="335673"/>
                  </a:lnTo>
                  <a:lnTo>
                    <a:pt x="1065911" y="341236"/>
                  </a:lnTo>
                  <a:lnTo>
                    <a:pt x="1074445" y="349897"/>
                  </a:lnTo>
                  <a:lnTo>
                    <a:pt x="1079855" y="352069"/>
                  </a:lnTo>
                  <a:lnTo>
                    <a:pt x="1087970" y="352069"/>
                  </a:lnTo>
                  <a:lnTo>
                    <a:pt x="1089494" y="351917"/>
                  </a:lnTo>
                  <a:lnTo>
                    <a:pt x="1092454" y="351320"/>
                  </a:lnTo>
                  <a:lnTo>
                    <a:pt x="1093876" y="350850"/>
                  </a:lnTo>
                  <a:lnTo>
                    <a:pt x="1095273" y="350215"/>
                  </a:lnTo>
                  <a:lnTo>
                    <a:pt x="1092339" y="354457"/>
                  </a:lnTo>
                  <a:lnTo>
                    <a:pt x="1088821" y="358940"/>
                  </a:lnTo>
                  <a:lnTo>
                    <a:pt x="1080643" y="368338"/>
                  </a:lnTo>
                  <a:lnTo>
                    <a:pt x="1075855" y="373392"/>
                  </a:lnTo>
                  <a:lnTo>
                    <a:pt x="1070394" y="378815"/>
                  </a:lnTo>
                  <a:lnTo>
                    <a:pt x="1084173" y="378815"/>
                  </a:lnTo>
                  <a:lnTo>
                    <a:pt x="1110411" y="344004"/>
                  </a:lnTo>
                  <a:lnTo>
                    <a:pt x="1110678" y="343141"/>
                  </a:lnTo>
                  <a:lnTo>
                    <a:pt x="1112672" y="336753"/>
                  </a:lnTo>
                  <a:lnTo>
                    <a:pt x="1112672" y="322275"/>
                  </a:lnTo>
                  <a:close/>
                </a:path>
                <a:path w="1247775" h="380364">
                  <a:moveTo>
                    <a:pt x="1115021" y="0"/>
                  </a:moveTo>
                  <a:lnTo>
                    <a:pt x="1106335" y="0"/>
                  </a:lnTo>
                  <a:lnTo>
                    <a:pt x="1106335" y="292912"/>
                  </a:lnTo>
                  <a:lnTo>
                    <a:pt x="1115021" y="292912"/>
                  </a:lnTo>
                  <a:lnTo>
                    <a:pt x="1115021" y="0"/>
                  </a:lnTo>
                  <a:close/>
                </a:path>
                <a:path w="1247775" h="380364">
                  <a:moveTo>
                    <a:pt x="1149769" y="0"/>
                  </a:moveTo>
                  <a:lnTo>
                    <a:pt x="1141082" y="0"/>
                  </a:lnTo>
                  <a:lnTo>
                    <a:pt x="1141082" y="362419"/>
                  </a:lnTo>
                  <a:lnTo>
                    <a:pt x="1149769" y="362419"/>
                  </a:lnTo>
                  <a:lnTo>
                    <a:pt x="1149769" y="0"/>
                  </a:lnTo>
                  <a:close/>
                </a:path>
                <a:path w="1247775" h="380364">
                  <a:moveTo>
                    <a:pt x="1172946" y="0"/>
                  </a:moveTo>
                  <a:lnTo>
                    <a:pt x="1164272" y="0"/>
                  </a:lnTo>
                  <a:lnTo>
                    <a:pt x="1164272" y="362419"/>
                  </a:lnTo>
                  <a:lnTo>
                    <a:pt x="1172946" y="362419"/>
                  </a:lnTo>
                  <a:lnTo>
                    <a:pt x="1172946" y="0"/>
                  </a:lnTo>
                  <a:close/>
                </a:path>
                <a:path w="1247775" h="380364">
                  <a:moveTo>
                    <a:pt x="1247648" y="340347"/>
                  </a:moveTo>
                  <a:lnTo>
                    <a:pt x="1199464" y="308051"/>
                  </a:lnTo>
                  <a:lnTo>
                    <a:pt x="1199464" y="320103"/>
                  </a:lnTo>
                  <a:lnTo>
                    <a:pt x="1233614" y="341998"/>
                  </a:lnTo>
                  <a:lnTo>
                    <a:pt x="1199464" y="363893"/>
                  </a:lnTo>
                  <a:lnTo>
                    <a:pt x="1199464" y="376047"/>
                  </a:lnTo>
                  <a:lnTo>
                    <a:pt x="1247648" y="343700"/>
                  </a:lnTo>
                  <a:lnTo>
                    <a:pt x="1247648" y="3403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9" name="object 79"/>
          <p:cNvGraphicFramePr>
            <a:graphicFrameLocks noGrp="1"/>
          </p:cNvGraphicFramePr>
          <p:nvPr/>
        </p:nvGraphicFramePr>
        <p:xfrm>
          <a:off x="2117564" y="6243947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3100089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48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6005118002926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16005118002923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80" name="object 80"/>
          <p:cNvSpPr/>
          <p:nvPr/>
        </p:nvSpPr>
        <p:spPr>
          <a:xfrm>
            <a:off x="2012119" y="1955999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 txBox="1"/>
          <p:nvPr/>
        </p:nvSpPr>
        <p:spPr>
          <a:xfrm>
            <a:off x="2380901" y="2053483"/>
            <a:ext cx="93853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3675" marR="5080" indent="-18161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GR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20" dirty="0">
                <a:latin typeface="Trebuchet MS"/>
                <a:cs typeface="Trebuchet MS"/>
              </a:rPr>
              <a:t>VY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POWDER  </a:t>
            </a:r>
            <a:r>
              <a:rPr sz="1000" b="1" spc="-10" dirty="0">
                <a:latin typeface="Trebuchet MS"/>
                <a:cs typeface="Trebuchet MS"/>
              </a:rPr>
              <a:t>ORIGINAL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82" name="object 82"/>
          <p:cNvGraphicFramePr>
            <a:graphicFrameLocks noGrp="1"/>
          </p:cNvGraphicFramePr>
          <p:nvPr/>
        </p:nvGraphicFramePr>
        <p:xfrm>
          <a:off x="2120409" y="3035603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48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115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6001010000220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16001010000227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83" name="object 8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2616619" y="929411"/>
            <a:ext cx="555028" cy="925906"/>
          </a:xfrm>
          <a:prstGeom prst="rect">
            <a:avLst/>
          </a:prstGeom>
        </p:spPr>
      </p:pic>
      <p:pic>
        <p:nvPicPr>
          <p:cNvPr id="84" name="object 8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712876" y="728840"/>
            <a:ext cx="772909" cy="1122387"/>
          </a:xfrm>
          <a:prstGeom prst="rect">
            <a:avLst/>
          </a:prstGeom>
        </p:spPr>
      </p:pic>
      <p:grpSp>
        <p:nvGrpSpPr>
          <p:cNvPr id="85" name="object 85"/>
          <p:cNvGrpSpPr/>
          <p:nvPr/>
        </p:nvGrpSpPr>
        <p:grpSpPr>
          <a:xfrm>
            <a:off x="2208885" y="2519997"/>
            <a:ext cx="1343025" cy="417195"/>
            <a:chOff x="2208885" y="2519997"/>
            <a:chExt cx="1343025" cy="417195"/>
          </a:xfrm>
        </p:grpSpPr>
        <p:sp>
          <p:nvSpPr>
            <p:cNvPr id="86" name="object 86"/>
            <p:cNvSpPr/>
            <p:nvPr/>
          </p:nvSpPr>
          <p:spPr>
            <a:xfrm>
              <a:off x="2208885" y="2519997"/>
              <a:ext cx="1343025" cy="417195"/>
            </a:xfrm>
            <a:custGeom>
              <a:avLst/>
              <a:gdLst/>
              <a:ahLst/>
              <a:cxnLst/>
              <a:rect l="l" t="t" r="r" b="b"/>
              <a:pathLst>
                <a:path w="1343025" h="417194">
                  <a:moveTo>
                    <a:pt x="1342440" y="0"/>
                  </a:moveTo>
                  <a:lnTo>
                    <a:pt x="0" y="0"/>
                  </a:lnTo>
                  <a:lnTo>
                    <a:pt x="0" y="416979"/>
                  </a:lnTo>
                  <a:lnTo>
                    <a:pt x="1342440" y="416979"/>
                  </a:lnTo>
                  <a:lnTo>
                    <a:pt x="13424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208963" y="2519997"/>
              <a:ext cx="1342390" cy="417195"/>
            </a:xfrm>
            <a:custGeom>
              <a:avLst/>
              <a:gdLst/>
              <a:ahLst/>
              <a:cxnLst/>
              <a:rect l="l" t="t" r="r" b="b"/>
              <a:pathLst>
                <a:path w="1342389" h="417194">
                  <a:moveTo>
                    <a:pt x="1259215" y="0"/>
                  </a:moveTo>
                  <a:lnTo>
                    <a:pt x="1247328" y="0"/>
                  </a:lnTo>
                  <a:lnTo>
                    <a:pt x="1247328" y="382282"/>
                  </a:lnTo>
                  <a:lnTo>
                    <a:pt x="1259215" y="382282"/>
                  </a:lnTo>
                  <a:lnTo>
                    <a:pt x="1259215" y="0"/>
                  </a:lnTo>
                  <a:close/>
                </a:path>
                <a:path w="1342389" h="417194">
                  <a:moveTo>
                    <a:pt x="1235453" y="0"/>
                  </a:moveTo>
                  <a:lnTo>
                    <a:pt x="1223579" y="0"/>
                  </a:lnTo>
                  <a:lnTo>
                    <a:pt x="1223579" y="382282"/>
                  </a:lnTo>
                  <a:lnTo>
                    <a:pt x="1235453" y="382282"/>
                  </a:lnTo>
                  <a:lnTo>
                    <a:pt x="1235453" y="0"/>
                  </a:lnTo>
                  <a:close/>
                </a:path>
                <a:path w="1342389" h="417194">
                  <a:moveTo>
                    <a:pt x="1211692" y="0"/>
                  </a:moveTo>
                  <a:lnTo>
                    <a:pt x="1199817" y="0"/>
                  </a:lnTo>
                  <a:lnTo>
                    <a:pt x="1199817" y="306082"/>
                  </a:lnTo>
                  <a:lnTo>
                    <a:pt x="1211692" y="306082"/>
                  </a:lnTo>
                  <a:lnTo>
                    <a:pt x="1211692" y="0"/>
                  </a:lnTo>
                  <a:close/>
                </a:path>
                <a:path w="1342389" h="417194">
                  <a:moveTo>
                    <a:pt x="1152294" y="0"/>
                  </a:moveTo>
                  <a:lnTo>
                    <a:pt x="1140419" y="0"/>
                  </a:lnTo>
                  <a:lnTo>
                    <a:pt x="1140419" y="306082"/>
                  </a:lnTo>
                  <a:lnTo>
                    <a:pt x="1152294" y="306082"/>
                  </a:lnTo>
                  <a:lnTo>
                    <a:pt x="1152294" y="0"/>
                  </a:lnTo>
                  <a:close/>
                </a:path>
                <a:path w="1342389" h="417194">
                  <a:moveTo>
                    <a:pt x="1129421" y="0"/>
                  </a:moveTo>
                  <a:lnTo>
                    <a:pt x="1104770" y="0"/>
                  </a:lnTo>
                  <a:lnTo>
                    <a:pt x="1104770" y="306082"/>
                  </a:lnTo>
                  <a:lnTo>
                    <a:pt x="1129421" y="306082"/>
                  </a:lnTo>
                  <a:lnTo>
                    <a:pt x="1129421" y="0"/>
                  </a:lnTo>
                  <a:close/>
                </a:path>
                <a:path w="1342389" h="417194">
                  <a:moveTo>
                    <a:pt x="1081910" y="0"/>
                  </a:moveTo>
                  <a:lnTo>
                    <a:pt x="1057247" y="0"/>
                  </a:lnTo>
                  <a:lnTo>
                    <a:pt x="1057247" y="306082"/>
                  </a:lnTo>
                  <a:lnTo>
                    <a:pt x="1081910" y="306082"/>
                  </a:lnTo>
                  <a:lnTo>
                    <a:pt x="1081910" y="0"/>
                  </a:lnTo>
                  <a:close/>
                </a:path>
                <a:path w="1342389" h="417194">
                  <a:moveTo>
                    <a:pt x="1034387" y="0"/>
                  </a:moveTo>
                  <a:lnTo>
                    <a:pt x="1009736" y="0"/>
                  </a:lnTo>
                  <a:lnTo>
                    <a:pt x="1009736" y="306082"/>
                  </a:lnTo>
                  <a:lnTo>
                    <a:pt x="1034387" y="306082"/>
                  </a:lnTo>
                  <a:lnTo>
                    <a:pt x="1034387" y="0"/>
                  </a:lnTo>
                  <a:close/>
                </a:path>
                <a:path w="1342389" h="417194">
                  <a:moveTo>
                    <a:pt x="998751" y="0"/>
                  </a:moveTo>
                  <a:lnTo>
                    <a:pt x="974100" y="0"/>
                  </a:lnTo>
                  <a:lnTo>
                    <a:pt x="974100" y="306082"/>
                  </a:lnTo>
                  <a:lnTo>
                    <a:pt x="998751" y="306082"/>
                  </a:lnTo>
                  <a:lnTo>
                    <a:pt x="998751" y="0"/>
                  </a:lnTo>
                  <a:close/>
                </a:path>
                <a:path w="1342389" h="417194">
                  <a:moveTo>
                    <a:pt x="962226" y="0"/>
                  </a:moveTo>
                  <a:lnTo>
                    <a:pt x="950338" y="0"/>
                  </a:lnTo>
                  <a:lnTo>
                    <a:pt x="950338" y="306082"/>
                  </a:lnTo>
                  <a:lnTo>
                    <a:pt x="962226" y="306082"/>
                  </a:lnTo>
                  <a:lnTo>
                    <a:pt x="962226" y="0"/>
                  </a:lnTo>
                  <a:close/>
                </a:path>
                <a:path w="1342389" h="417194">
                  <a:moveTo>
                    <a:pt x="926564" y="0"/>
                  </a:moveTo>
                  <a:lnTo>
                    <a:pt x="890928" y="0"/>
                  </a:lnTo>
                  <a:lnTo>
                    <a:pt x="890928" y="306082"/>
                  </a:lnTo>
                  <a:lnTo>
                    <a:pt x="926564" y="306082"/>
                  </a:lnTo>
                  <a:lnTo>
                    <a:pt x="926564" y="0"/>
                  </a:lnTo>
                  <a:close/>
                </a:path>
                <a:path w="1342389" h="417194">
                  <a:moveTo>
                    <a:pt x="879053" y="0"/>
                  </a:moveTo>
                  <a:lnTo>
                    <a:pt x="867179" y="0"/>
                  </a:lnTo>
                  <a:lnTo>
                    <a:pt x="867179" y="306082"/>
                  </a:lnTo>
                  <a:lnTo>
                    <a:pt x="879053" y="306082"/>
                  </a:lnTo>
                  <a:lnTo>
                    <a:pt x="879053" y="0"/>
                  </a:lnTo>
                  <a:close/>
                </a:path>
                <a:path w="1342389" h="417194">
                  <a:moveTo>
                    <a:pt x="843417" y="0"/>
                  </a:moveTo>
                  <a:lnTo>
                    <a:pt x="807781" y="0"/>
                  </a:lnTo>
                  <a:lnTo>
                    <a:pt x="807781" y="306082"/>
                  </a:lnTo>
                  <a:lnTo>
                    <a:pt x="843417" y="306082"/>
                  </a:lnTo>
                  <a:lnTo>
                    <a:pt x="843417" y="0"/>
                  </a:lnTo>
                  <a:close/>
                </a:path>
                <a:path w="1342389" h="417194">
                  <a:moveTo>
                    <a:pt x="795894" y="0"/>
                  </a:moveTo>
                  <a:lnTo>
                    <a:pt x="784019" y="0"/>
                  </a:lnTo>
                  <a:lnTo>
                    <a:pt x="784019" y="306082"/>
                  </a:lnTo>
                  <a:lnTo>
                    <a:pt x="795894" y="306082"/>
                  </a:lnTo>
                  <a:lnTo>
                    <a:pt x="795894" y="0"/>
                  </a:lnTo>
                  <a:close/>
                </a:path>
                <a:path w="1342389" h="417194">
                  <a:moveTo>
                    <a:pt x="760245" y="0"/>
                  </a:moveTo>
                  <a:lnTo>
                    <a:pt x="724609" y="0"/>
                  </a:lnTo>
                  <a:lnTo>
                    <a:pt x="724609" y="306082"/>
                  </a:lnTo>
                  <a:lnTo>
                    <a:pt x="760245" y="306082"/>
                  </a:lnTo>
                  <a:lnTo>
                    <a:pt x="760245" y="0"/>
                  </a:lnTo>
                  <a:close/>
                </a:path>
                <a:path w="1342389" h="417194">
                  <a:moveTo>
                    <a:pt x="712734" y="0"/>
                  </a:moveTo>
                  <a:lnTo>
                    <a:pt x="700847" y="0"/>
                  </a:lnTo>
                  <a:lnTo>
                    <a:pt x="700847" y="382282"/>
                  </a:lnTo>
                  <a:lnTo>
                    <a:pt x="712734" y="382282"/>
                  </a:lnTo>
                  <a:lnTo>
                    <a:pt x="712734" y="0"/>
                  </a:lnTo>
                  <a:close/>
                </a:path>
                <a:path w="1342389" h="417194">
                  <a:moveTo>
                    <a:pt x="688972" y="0"/>
                  </a:moveTo>
                  <a:lnTo>
                    <a:pt x="677098" y="0"/>
                  </a:lnTo>
                  <a:lnTo>
                    <a:pt x="677098" y="382282"/>
                  </a:lnTo>
                  <a:lnTo>
                    <a:pt x="688972" y="382282"/>
                  </a:lnTo>
                  <a:lnTo>
                    <a:pt x="688972" y="0"/>
                  </a:lnTo>
                  <a:close/>
                </a:path>
                <a:path w="1342389" h="417194">
                  <a:moveTo>
                    <a:pt x="665211" y="0"/>
                  </a:moveTo>
                  <a:lnTo>
                    <a:pt x="653336" y="0"/>
                  </a:lnTo>
                  <a:lnTo>
                    <a:pt x="653336" y="306082"/>
                  </a:lnTo>
                  <a:lnTo>
                    <a:pt x="665211" y="306082"/>
                  </a:lnTo>
                  <a:lnTo>
                    <a:pt x="665211" y="0"/>
                  </a:lnTo>
                  <a:close/>
                </a:path>
                <a:path w="1342389" h="417194">
                  <a:moveTo>
                    <a:pt x="641449" y="0"/>
                  </a:moveTo>
                  <a:lnTo>
                    <a:pt x="617700" y="0"/>
                  </a:lnTo>
                  <a:lnTo>
                    <a:pt x="617700" y="306082"/>
                  </a:lnTo>
                  <a:lnTo>
                    <a:pt x="641449" y="306082"/>
                  </a:lnTo>
                  <a:lnTo>
                    <a:pt x="641449" y="0"/>
                  </a:lnTo>
                  <a:close/>
                </a:path>
                <a:path w="1342389" h="417194">
                  <a:moveTo>
                    <a:pt x="582064" y="0"/>
                  </a:moveTo>
                  <a:lnTo>
                    <a:pt x="571078" y="0"/>
                  </a:lnTo>
                  <a:lnTo>
                    <a:pt x="571078" y="306082"/>
                  </a:lnTo>
                  <a:lnTo>
                    <a:pt x="582064" y="306082"/>
                  </a:lnTo>
                  <a:lnTo>
                    <a:pt x="582064" y="0"/>
                  </a:lnTo>
                  <a:close/>
                </a:path>
                <a:path w="1342389" h="417194">
                  <a:moveTo>
                    <a:pt x="546402" y="0"/>
                  </a:moveTo>
                  <a:lnTo>
                    <a:pt x="523555" y="0"/>
                  </a:lnTo>
                  <a:lnTo>
                    <a:pt x="523555" y="306082"/>
                  </a:lnTo>
                  <a:lnTo>
                    <a:pt x="546402" y="306082"/>
                  </a:lnTo>
                  <a:lnTo>
                    <a:pt x="546402" y="0"/>
                  </a:lnTo>
                  <a:close/>
                </a:path>
                <a:path w="1342389" h="417194">
                  <a:moveTo>
                    <a:pt x="498892" y="0"/>
                  </a:moveTo>
                  <a:lnTo>
                    <a:pt x="463255" y="0"/>
                  </a:lnTo>
                  <a:lnTo>
                    <a:pt x="463255" y="306082"/>
                  </a:lnTo>
                  <a:lnTo>
                    <a:pt x="498892" y="306082"/>
                  </a:lnTo>
                  <a:lnTo>
                    <a:pt x="498892" y="0"/>
                  </a:lnTo>
                  <a:close/>
                </a:path>
                <a:path w="1342389" h="417194">
                  <a:moveTo>
                    <a:pt x="439494" y="0"/>
                  </a:moveTo>
                  <a:lnTo>
                    <a:pt x="427619" y="0"/>
                  </a:lnTo>
                  <a:lnTo>
                    <a:pt x="427619" y="306082"/>
                  </a:lnTo>
                  <a:lnTo>
                    <a:pt x="439494" y="306082"/>
                  </a:lnTo>
                  <a:lnTo>
                    <a:pt x="439494" y="0"/>
                  </a:lnTo>
                  <a:close/>
                </a:path>
                <a:path w="1342389" h="417194">
                  <a:moveTo>
                    <a:pt x="415719" y="0"/>
                  </a:moveTo>
                  <a:lnTo>
                    <a:pt x="391069" y="0"/>
                  </a:lnTo>
                  <a:lnTo>
                    <a:pt x="391069" y="306082"/>
                  </a:lnTo>
                  <a:lnTo>
                    <a:pt x="415719" y="306082"/>
                  </a:lnTo>
                  <a:lnTo>
                    <a:pt x="415719" y="0"/>
                  </a:lnTo>
                  <a:close/>
                </a:path>
                <a:path w="1342389" h="417194">
                  <a:moveTo>
                    <a:pt x="368209" y="0"/>
                  </a:moveTo>
                  <a:lnTo>
                    <a:pt x="343545" y="0"/>
                  </a:lnTo>
                  <a:lnTo>
                    <a:pt x="343545" y="306082"/>
                  </a:lnTo>
                  <a:lnTo>
                    <a:pt x="368209" y="306082"/>
                  </a:lnTo>
                  <a:lnTo>
                    <a:pt x="368209" y="0"/>
                  </a:lnTo>
                  <a:close/>
                </a:path>
                <a:path w="1342389" h="417194">
                  <a:moveTo>
                    <a:pt x="332572" y="0"/>
                  </a:moveTo>
                  <a:lnTo>
                    <a:pt x="296936" y="0"/>
                  </a:lnTo>
                  <a:lnTo>
                    <a:pt x="296936" y="306082"/>
                  </a:lnTo>
                  <a:lnTo>
                    <a:pt x="332572" y="306082"/>
                  </a:lnTo>
                  <a:lnTo>
                    <a:pt x="332572" y="0"/>
                  </a:lnTo>
                  <a:close/>
                </a:path>
                <a:path w="1342389" h="417194">
                  <a:moveTo>
                    <a:pt x="273174" y="0"/>
                  </a:moveTo>
                  <a:lnTo>
                    <a:pt x="261300" y="0"/>
                  </a:lnTo>
                  <a:lnTo>
                    <a:pt x="261300" y="306082"/>
                  </a:lnTo>
                  <a:lnTo>
                    <a:pt x="273174" y="306082"/>
                  </a:lnTo>
                  <a:lnTo>
                    <a:pt x="273174" y="0"/>
                  </a:lnTo>
                  <a:close/>
                </a:path>
                <a:path w="1342389" h="417194">
                  <a:moveTo>
                    <a:pt x="249413" y="0"/>
                  </a:moveTo>
                  <a:lnTo>
                    <a:pt x="237538" y="0"/>
                  </a:lnTo>
                  <a:lnTo>
                    <a:pt x="237538" y="306082"/>
                  </a:lnTo>
                  <a:lnTo>
                    <a:pt x="249413" y="306082"/>
                  </a:lnTo>
                  <a:lnTo>
                    <a:pt x="249413" y="0"/>
                  </a:lnTo>
                  <a:close/>
                </a:path>
                <a:path w="1342389" h="417194">
                  <a:moveTo>
                    <a:pt x="225664" y="0"/>
                  </a:moveTo>
                  <a:lnTo>
                    <a:pt x="201902" y="0"/>
                  </a:lnTo>
                  <a:lnTo>
                    <a:pt x="201902" y="306082"/>
                  </a:lnTo>
                  <a:lnTo>
                    <a:pt x="225664" y="306082"/>
                  </a:lnTo>
                  <a:lnTo>
                    <a:pt x="225664" y="0"/>
                  </a:lnTo>
                  <a:close/>
                </a:path>
                <a:path w="1342389" h="417194">
                  <a:moveTo>
                    <a:pt x="166253" y="0"/>
                  </a:moveTo>
                  <a:lnTo>
                    <a:pt x="154366" y="0"/>
                  </a:lnTo>
                  <a:lnTo>
                    <a:pt x="154366" y="382282"/>
                  </a:lnTo>
                  <a:lnTo>
                    <a:pt x="166253" y="382282"/>
                  </a:lnTo>
                  <a:lnTo>
                    <a:pt x="166253" y="0"/>
                  </a:lnTo>
                  <a:close/>
                </a:path>
                <a:path w="1342389" h="417194">
                  <a:moveTo>
                    <a:pt x="142491" y="0"/>
                  </a:moveTo>
                  <a:lnTo>
                    <a:pt x="130604" y="0"/>
                  </a:lnTo>
                  <a:lnTo>
                    <a:pt x="130604" y="382282"/>
                  </a:lnTo>
                  <a:lnTo>
                    <a:pt x="142491" y="382282"/>
                  </a:lnTo>
                  <a:lnTo>
                    <a:pt x="142491" y="0"/>
                  </a:lnTo>
                  <a:close/>
                </a:path>
                <a:path w="1342389" h="417194">
                  <a:moveTo>
                    <a:pt x="941639" y="321830"/>
                  </a:moveTo>
                  <a:lnTo>
                    <a:pt x="908366" y="349808"/>
                  </a:lnTo>
                  <a:lnTo>
                    <a:pt x="907576" y="376682"/>
                  </a:lnTo>
                  <a:lnTo>
                    <a:pt x="908352" y="387781"/>
                  </a:lnTo>
                  <a:lnTo>
                    <a:pt x="933892" y="416864"/>
                  </a:lnTo>
                  <a:lnTo>
                    <a:pt x="939620" y="416979"/>
                  </a:lnTo>
                  <a:lnTo>
                    <a:pt x="945551" y="416610"/>
                  </a:lnTo>
                  <a:lnTo>
                    <a:pt x="964071" y="405041"/>
                  </a:lnTo>
                  <a:lnTo>
                    <a:pt x="939963" y="405041"/>
                  </a:lnTo>
                  <a:lnTo>
                    <a:pt x="932597" y="404837"/>
                  </a:lnTo>
                  <a:lnTo>
                    <a:pt x="920579" y="375615"/>
                  </a:lnTo>
                  <a:lnTo>
                    <a:pt x="921119" y="349681"/>
                  </a:lnTo>
                  <a:lnTo>
                    <a:pt x="933092" y="333819"/>
                  </a:lnTo>
                  <a:lnTo>
                    <a:pt x="964256" y="333819"/>
                  </a:lnTo>
                  <a:lnTo>
                    <a:pt x="964143" y="333527"/>
                  </a:lnTo>
                  <a:lnTo>
                    <a:pt x="945970" y="322097"/>
                  </a:lnTo>
                  <a:lnTo>
                    <a:pt x="941639" y="321830"/>
                  </a:lnTo>
                  <a:close/>
                </a:path>
                <a:path w="1342389" h="417194">
                  <a:moveTo>
                    <a:pt x="964256" y="333819"/>
                  </a:moveTo>
                  <a:lnTo>
                    <a:pt x="943366" y="333819"/>
                  </a:lnTo>
                  <a:lnTo>
                    <a:pt x="946198" y="334111"/>
                  </a:lnTo>
                  <a:lnTo>
                    <a:pt x="947443" y="334365"/>
                  </a:lnTo>
                  <a:lnTo>
                    <a:pt x="955990" y="367372"/>
                  </a:lnTo>
                  <a:lnTo>
                    <a:pt x="955622" y="382587"/>
                  </a:lnTo>
                  <a:lnTo>
                    <a:pt x="939963" y="405041"/>
                  </a:lnTo>
                  <a:lnTo>
                    <a:pt x="964071" y="405041"/>
                  </a:lnTo>
                  <a:lnTo>
                    <a:pt x="968919" y="360019"/>
                  </a:lnTo>
                  <a:lnTo>
                    <a:pt x="968334" y="351751"/>
                  </a:lnTo>
                  <a:lnTo>
                    <a:pt x="967090" y="343547"/>
                  </a:lnTo>
                  <a:lnTo>
                    <a:pt x="966175" y="339585"/>
                  </a:lnTo>
                  <a:lnTo>
                    <a:pt x="964978" y="335686"/>
                  </a:lnTo>
                  <a:lnTo>
                    <a:pt x="964256" y="333819"/>
                  </a:lnTo>
                  <a:close/>
                </a:path>
                <a:path w="1342389" h="417194">
                  <a:moveTo>
                    <a:pt x="862442" y="321830"/>
                  </a:moveTo>
                  <a:lnTo>
                    <a:pt x="829169" y="349808"/>
                  </a:lnTo>
                  <a:lnTo>
                    <a:pt x="828378" y="376682"/>
                  </a:lnTo>
                  <a:lnTo>
                    <a:pt x="829142" y="387781"/>
                  </a:lnTo>
                  <a:lnTo>
                    <a:pt x="854682" y="416864"/>
                  </a:lnTo>
                  <a:lnTo>
                    <a:pt x="860410" y="416979"/>
                  </a:lnTo>
                  <a:lnTo>
                    <a:pt x="866341" y="416610"/>
                  </a:lnTo>
                  <a:lnTo>
                    <a:pt x="884863" y="405041"/>
                  </a:lnTo>
                  <a:lnTo>
                    <a:pt x="860765" y="405041"/>
                  </a:lnTo>
                  <a:lnTo>
                    <a:pt x="853399" y="404837"/>
                  </a:lnTo>
                  <a:lnTo>
                    <a:pt x="841381" y="375615"/>
                  </a:lnTo>
                  <a:lnTo>
                    <a:pt x="841922" y="349681"/>
                  </a:lnTo>
                  <a:lnTo>
                    <a:pt x="853882" y="333819"/>
                  </a:lnTo>
                  <a:lnTo>
                    <a:pt x="885059" y="333819"/>
                  </a:lnTo>
                  <a:lnTo>
                    <a:pt x="884946" y="333527"/>
                  </a:lnTo>
                  <a:lnTo>
                    <a:pt x="866772" y="322097"/>
                  </a:lnTo>
                  <a:lnTo>
                    <a:pt x="862442" y="321830"/>
                  </a:lnTo>
                  <a:close/>
                </a:path>
                <a:path w="1342389" h="417194">
                  <a:moveTo>
                    <a:pt x="885059" y="333819"/>
                  </a:moveTo>
                  <a:lnTo>
                    <a:pt x="864169" y="333819"/>
                  </a:lnTo>
                  <a:lnTo>
                    <a:pt x="867001" y="334111"/>
                  </a:lnTo>
                  <a:lnTo>
                    <a:pt x="868246" y="334365"/>
                  </a:lnTo>
                  <a:lnTo>
                    <a:pt x="876793" y="367372"/>
                  </a:lnTo>
                  <a:lnTo>
                    <a:pt x="876424" y="382587"/>
                  </a:lnTo>
                  <a:lnTo>
                    <a:pt x="860765" y="405041"/>
                  </a:lnTo>
                  <a:lnTo>
                    <a:pt x="884863" y="405041"/>
                  </a:lnTo>
                  <a:lnTo>
                    <a:pt x="889721" y="360019"/>
                  </a:lnTo>
                  <a:lnTo>
                    <a:pt x="889124" y="351751"/>
                  </a:lnTo>
                  <a:lnTo>
                    <a:pt x="887893" y="343547"/>
                  </a:lnTo>
                  <a:lnTo>
                    <a:pt x="886978" y="339585"/>
                  </a:lnTo>
                  <a:lnTo>
                    <a:pt x="885780" y="335686"/>
                  </a:lnTo>
                  <a:lnTo>
                    <a:pt x="885059" y="333819"/>
                  </a:lnTo>
                  <a:close/>
                </a:path>
                <a:path w="1342389" h="417194">
                  <a:moveTo>
                    <a:pt x="783232" y="321830"/>
                  </a:moveTo>
                  <a:lnTo>
                    <a:pt x="749972" y="349808"/>
                  </a:lnTo>
                  <a:lnTo>
                    <a:pt x="749169" y="376682"/>
                  </a:lnTo>
                  <a:lnTo>
                    <a:pt x="749945" y="387781"/>
                  </a:lnTo>
                  <a:lnTo>
                    <a:pt x="775485" y="416864"/>
                  </a:lnTo>
                  <a:lnTo>
                    <a:pt x="781213" y="416979"/>
                  </a:lnTo>
                  <a:lnTo>
                    <a:pt x="787143" y="416610"/>
                  </a:lnTo>
                  <a:lnTo>
                    <a:pt x="805665" y="405041"/>
                  </a:lnTo>
                  <a:lnTo>
                    <a:pt x="781568" y="405041"/>
                  </a:lnTo>
                  <a:lnTo>
                    <a:pt x="774202" y="404837"/>
                  </a:lnTo>
                  <a:lnTo>
                    <a:pt x="762184" y="375615"/>
                  </a:lnTo>
                  <a:lnTo>
                    <a:pt x="762712" y="349681"/>
                  </a:lnTo>
                  <a:lnTo>
                    <a:pt x="774685" y="333819"/>
                  </a:lnTo>
                  <a:lnTo>
                    <a:pt x="805862" y="333819"/>
                  </a:lnTo>
                  <a:lnTo>
                    <a:pt x="805749" y="333527"/>
                  </a:lnTo>
                  <a:lnTo>
                    <a:pt x="787563" y="322097"/>
                  </a:lnTo>
                  <a:lnTo>
                    <a:pt x="783232" y="321830"/>
                  </a:lnTo>
                  <a:close/>
                </a:path>
                <a:path w="1342389" h="417194">
                  <a:moveTo>
                    <a:pt x="805862" y="333819"/>
                  </a:moveTo>
                  <a:lnTo>
                    <a:pt x="784972" y="333819"/>
                  </a:lnTo>
                  <a:lnTo>
                    <a:pt x="787804" y="334111"/>
                  </a:lnTo>
                  <a:lnTo>
                    <a:pt x="789048" y="334365"/>
                  </a:lnTo>
                  <a:lnTo>
                    <a:pt x="797596" y="367372"/>
                  </a:lnTo>
                  <a:lnTo>
                    <a:pt x="797227" y="382587"/>
                  </a:lnTo>
                  <a:lnTo>
                    <a:pt x="781568" y="405041"/>
                  </a:lnTo>
                  <a:lnTo>
                    <a:pt x="805665" y="405041"/>
                  </a:lnTo>
                  <a:lnTo>
                    <a:pt x="810524" y="360019"/>
                  </a:lnTo>
                  <a:lnTo>
                    <a:pt x="809927" y="351751"/>
                  </a:lnTo>
                  <a:lnTo>
                    <a:pt x="808695" y="343547"/>
                  </a:lnTo>
                  <a:lnTo>
                    <a:pt x="807781" y="339585"/>
                  </a:lnTo>
                  <a:lnTo>
                    <a:pt x="806583" y="335686"/>
                  </a:lnTo>
                  <a:lnTo>
                    <a:pt x="805862" y="333819"/>
                  </a:lnTo>
                  <a:close/>
                </a:path>
                <a:path w="1342389" h="417194">
                  <a:moveTo>
                    <a:pt x="632267" y="321830"/>
                  </a:moveTo>
                  <a:lnTo>
                    <a:pt x="598995" y="349808"/>
                  </a:lnTo>
                  <a:lnTo>
                    <a:pt x="598216" y="376682"/>
                  </a:lnTo>
                  <a:lnTo>
                    <a:pt x="598980" y="387781"/>
                  </a:lnTo>
                  <a:lnTo>
                    <a:pt x="624520" y="416864"/>
                  </a:lnTo>
                  <a:lnTo>
                    <a:pt x="630260" y="416979"/>
                  </a:lnTo>
                  <a:lnTo>
                    <a:pt x="636191" y="416610"/>
                  </a:lnTo>
                  <a:lnTo>
                    <a:pt x="654699" y="405041"/>
                  </a:lnTo>
                  <a:lnTo>
                    <a:pt x="630603" y="405041"/>
                  </a:lnTo>
                  <a:lnTo>
                    <a:pt x="623225" y="404837"/>
                  </a:lnTo>
                  <a:lnTo>
                    <a:pt x="611219" y="375615"/>
                  </a:lnTo>
                  <a:lnTo>
                    <a:pt x="611760" y="349681"/>
                  </a:lnTo>
                  <a:lnTo>
                    <a:pt x="623733" y="333819"/>
                  </a:lnTo>
                  <a:lnTo>
                    <a:pt x="654888" y="333819"/>
                  </a:lnTo>
                  <a:lnTo>
                    <a:pt x="654771" y="333527"/>
                  </a:lnTo>
                  <a:lnTo>
                    <a:pt x="636598" y="322097"/>
                  </a:lnTo>
                  <a:lnTo>
                    <a:pt x="632267" y="321830"/>
                  </a:lnTo>
                  <a:close/>
                </a:path>
                <a:path w="1342389" h="417194">
                  <a:moveTo>
                    <a:pt x="654888" y="333819"/>
                  </a:moveTo>
                  <a:lnTo>
                    <a:pt x="634007" y="333819"/>
                  </a:lnTo>
                  <a:lnTo>
                    <a:pt x="636826" y="334111"/>
                  </a:lnTo>
                  <a:lnTo>
                    <a:pt x="638071" y="334365"/>
                  </a:lnTo>
                  <a:lnTo>
                    <a:pt x="646631" y="367372"/>
                  </a:lnTo>
                  <a:lnTo>
                    <a:pt x="646262" y="382587"/>
                  </a:lnTo>
                  <a:lnTo>
                    <a:pt x="630603" y="405041"/>
                  </a:lnTo>
                  <a:lnTo>
                    <a:pt x="654699" y="405041"/>
                  </a:lnTo>
                  <a:lnTo>
                    <a:pt x="659559" y="360019"/>
                  </a:lnTo>
                  <a:lnTo>
                    <a:pt x="658975" y="351751"/>
                  </a:lnTo>
                  <a:lnTo>
                    <a:pt x="657743" y="343547"/>
                  </a:lnTo>
                  <a:lnTo>
                    <a:pt x="656816" y="339585"/>
                  </a:lnTo>
                  <a:lnTo>
                    <a:pt x="655630" y="335686"/>
                  </a:lnTo>
                  <a:lnTo>
                    <a:pt x="654888" y="333819"/>
                  </a:lnTo>
                  <a:close/>
                </a:path>
                <a:path w="1342389" h="417194">
                  <a:moveTo>
                    <a:pt x="473873" y="321830"/>
                  </a:moveTo>
                  <a:lnTo>
                    <a:pt x="440600" y="349808"/>
                  </a:lnTo>
                  <a:lnTo>
                    <a:pt x="439821" y="376682"/>
                  </a:lnTo>
                  <a:lnTo>
                    <a:pt x="440586" y="387781"/>
                  </a:lnTo>
                  <a:lnTo>
                    <a:pt x="466126" y="416864"/>
                  </a:lnTo>
                  <a:lnTo>
                    <a:pt x="471853" y="416979"/>
                  </a:lnTo>
                  <a:lnTo>
                    <a:pt x="477784" y="416610"/>
                  </a:lnTo>
                  <a:lnTo>
                    <a:pt x="496305" y="405041"/>
                  </a:lnTo>
                  <a:lnTo>
                    <a:pt x="472209" y="405041"/>
                  </a:lnTo>
                  <a:lnTo>
                    <a:pt x="464830" y="404837"/>
                  </a:lnTo>
                  <a:lnTo>
                    <a:pt x="452813" y="375615"/>
                  </a:lnTo>
                  <a:lnTo>
                    <a:pt x="453365" y="349681"/>
                  </a:lnTo>
                  <a:lnTo>
                    <a:pt x="465325" y="333819"/>
                  </a:lnTo>
                  <a:lnTo>
                    <a:pt x="496491" y="333819"/>
                  </a:lnTo>
                  <a:lnTo>
                    <a:pt x="496377" y="333527"/>
                  </a:lnTo>
                  <a:lnTo>
                    <a:pt x="478203" y="322097"/>
                  </a:lnTo>
                  <a:lnTo>
                    <a:pt x="473873" y="321830"/>
                  </a:lnTo>
                  <a:close/>
                </a:path>
                <a:path w="1342389" h="417194">
                  <a:moveTo>
                    <a:pt x="496491" y="333819"/>
                  </a:moveTo>
                  <a:lnTo>
                    <a:pt x="475612" y="333819"/>
                  </a:lnTo>
                  <a:lnTo>
                    <a:pt x="478432" y="334111"/>
                  </a:lnTo>
                  <a:lnTo>
                    <a:pt x="479676" y="334365"/>
                  </a:lnTo>
                  <a:lnTo>
                    <a:pt x="488236" y="367372"/>
                  </a:lnTo>
                  <a:lnTo>
                    <a:pt x="487868" y="382587"/>
                  </a:lnTo>
                  <a:lnTo>
                    <a:pt x="472209" y="405041"/>
                  </a:lnTo>
                  <a:lnTo>
                    <a:pt x="496305" y="405041"/>
                  </a:lnTo>
                  <a:lnTo>
                    <a:pt x="501152" y="360019"/>
                  </a:lnTo>
                  <a:lnTo>
                    <a:pt x="500568" y="351751"/>
                  </a:lnTo>
                  <a:lnTo>
                    <a:pt x="499323" y="343547"/>
                  </a:lnTo>
                  <a:lnTo>
                    <a:pt x="498409" y="339585"/>
                  </a:lnTo>
                  <a:lnTo>
                    <a:pt x="497223" y="335686"/>
                  </a:lnTo>
                  <a:lnTo>
                    <a:pt x="496491" y="333819"/>
                  </a:lnTo>
                  <a:close/>
                </a:path>
                <a:path w="1342389" h="417194">
                  <a:moveTo>
                    <a:pt x="315478" y="321830"/>
                  </a:moveTo>
                  <a:lnTo>
                    <a:pt x="282205" y="349808"/>
                  </a:lnTo>
                  <a:lnTo>
                    <a:pt x="281414" y="376682"/>
                  </a:lnTo>
                  <a:lnTo>
                    <a:pt x="282179" y="387781"/>
                  </a:lnTo>
                  <a:lnTo>
                    <a:pt x="307731" y="416864"/>
                  </a:lnTo>
                  <a:lnTo>
                    <a:pt x="313459" y="416979"/>
                  </a:lnTo>
                  <a:lnTo>
                    <a:pt x="319390" y="416610"/>
                  </a:lnTo>
                  <a:lnTo>
                    <a:pt x="337910" y="405041"/>
                  </a:lnTo>
                  <a:lnTo>
                    <a:pt x="313802" y="405041"/>
                  </a:lnTo>
                  <a:lnTo>
                    <a:pt x="306436" y="404837"/>
                  </a:lnTo>
                  <a:lnTo>
                    <a:pt x="294418" y="375615"/>
                  </a:lnTo>
                  <a:lnTo>
                    <a:pt x="294958" y="349681"/>
                  </a:lnTo>
                  <a:lnTo>
                    <a:pt x="306931" y="333819"/>
                  </a:lnTo>
                  <a:lnTo>
                    <a:pt x="338095" y="333819"/>
                  </a:lnTo>
                  <a:lnTo>
                    <a:pt x="337983" y="333527"/>
                  </a:lnTo>
                  <a:lnTo>
                    <a:pt x="319796" y="322097"/>
                  </a:lnTo>
                  <a:lnTo>
                    <a:pt x="315478" y="321830"/>
                  </a:lnTo>
                  <a:close/>
                </a:path>
                <a:path w="1342389" h="417194">
                  <a:moveTo>
                    <a:pt x="338095" y="333819"/>
                  </a:moveTo>
                  <a:lnTo>
                    <a:pt x="317218" y="333819"/>
                  </a:lnTo>
                  <a:lnTo>
                    <a:pt x="320037" y="334111"/>
                  </a:lnTo>
                  <a:lnTo>
                    <a:pt x="321269" y="334365"/>
                  </a:lnTo>
                  <a:lnTo>
                    <a:pt x="329829" y="367372"/>
                  </a:lnTo>
                  <a:lnTo>
                    <a:pt x="329461" y="382587"/>
                  </a:lnTo>
                  <a:lnTo>
                    <a:pt x="313802" y="405041"/>
                  </a:lnTo>
                  <a:lnTo>
                    <a:pt x="337910" y="405041"/>
                  </a:lnTo>
                  <a:lnTo>
                    <a:pt x="342758" y="360019"/>
                  </a:lnTo>
                  <a:lnTo>
                    <a:pt x="342161" y="351751"/>
                  </a:lnTo>
                  <a:lnTo>
                    <a:pt x="340929" y="343547"/>
                  </a:lnTo>
                  <a:lnTo>
                    <a:pt x="340002" y="339585"/>
                  </a:lnTo>
                  <a:lnTo>
                    <a:pt x="338817" y="335686"/>
                  </a:lnTo>
                  <a:lnTo>
                    <a:pt x="338095" y="333819"/>
                  </a:lnTo>
                  <a:close/>
                </a:path>
                <a:path w="1342389" h="417194">
                  <a:moveTo>
                    <a:pt x="236281" y="321830"/>
                  </a:moveTo>
                  <a:lnTo>
                    <a:pt x="203008" y="349808"/>
                  </a:lnTo>
                  <a:lnTo>
                    <a:pt x="202205" y="376682"/>
                  </a:lnTo>
                  <a:lnTo>
                    <a:pt x="202982" y="387781"/>
                  </a:lnTo>
                  <a:lnTo>
                    <a:pt x="228534" y="416864"/>
                  </a:lnTo>
                  <a:lnTo>
                    <a:pt x="234262" y="416979"/>
                  </a:lnTo>
                  <a:lnTo>
                    <a:pt x="240193" y="416610"/>
                  </a:lnTo>
                  <a:lnTo>
                    <a:pt x="258713" y="405041"/>
                  </a:lnTo>
                  <a:lnTo>
                    <a:pt x="234605" y="405041"/>
                  </a:lnTo>
                  <a:lnTo>
                    <a:pt x="227239" y="404837"/>
                  </a:lnTo>
                  <a:lnTo>
                    <a:pt x="215208" y="375615"/>
                  </a:lnTo>
                  <a:lnTo>
                    <a:pt x="215749" y="349681"/>
                  </a:lnTo>
                  <a:lnTo>
                    <a:pt x="227734" y="333819"/>
                  </a:lnTo>
                  <a:lnTo>
                    <a:pt x="258887" y="333819"/>
                  </a:lnTo>
                  <a:lnTo>
                    <a:pt x="258773" y="333527"/>
                  </a:lnTo>
                  <a:lnTo>
                    <a:pt x="240599" y="322097"/>
                  </a:lnTo>
                  <a:lnTo>
                    <a:pt x="236281" y="321830"/>
                  </a:lnTo>
                  <a:close/>
                </a:path>
                <a:path w="1342389" h="417194">
                  <a:moveTo>
                    <a:pt x="258887" y="333819"/>
                  </a:moveTo>
                  <a:lnTo>
                    <a:pt x="238008" y="333819"/>
                  </a:lnTo>
                  <a:lnTo>
                    <a:pt x="240840" y="334111"/>
                  </a:lnTo>
                  <a:lnTo>
                    <a:pt x="242072" y="334365"/>
                  </a:lnTo>
                  <a:lnTo>
                    <a:pt x="250632" y="367372"/>
                  </a:lnTo>
                  <a:lnTo>
                    <a:pt x="250251" y="382587"/>
                  </a:lnTo>
                  <a:lnTo>
                    <a:pt x="234605" y="405041"/>
                  </a:lnTo>
                  <a:lnTo>
                    <a:pt x="258713" y="405041"/>
                  </a:lnTo>
                  <a:lnTo>
                    <a:pt x="263561" y="360019"/>
                  </a:lnTo>
                  <a:lnTo>
                    <a:pt x="262964" y="351751"/>
                  </a:lnTo>
                  <a:lnTo>
                    <a:pt x="261732" y="343547"/>
                  </a:lnTo>
                  <a:lnTo>
                    <a:pt x="260805" y="339585"/>
                  </a:lnTo>
                  <a:lnTo>
                    <a:pt x="259619" y="335686"/>
                  </a:lnTo>
                  <a:lnTo>
                    <a:pt x="258887" y="333819"/>
                  </a:lnTo>
                  <a:close/>
                </a:path>
                <a:path w="1342389" h="417194">
                  <a:moveTo>
                    <a:pt x="1041774" y="334302"/>
                  </a:moveTo>
                  <a:lnTo>
                    <a:pt x="1017255" y="334302"/>
                  </a:lnTo>
                  <a:lnTo>
                    <a:pt x="1018804" y="334314"/>
                  </a:lnTo>
                  <a:lnTo>
                    <a:pt x="1019490" y="334378"/>
                  </a:lnTo>
                  <a:lnTo>
                    <a:pt x="1032203" y="349935"/>
                  </a:lnTo>
                  <a:lnTo>
                    <a:pt x="1032060" y="350761"/>
                  </a:lnTo>
                  <a:lnTo>
                    <a:pt x="1006218" y="373735"/>
                  </a:lnTo>
                  <a:lnTo>
                    <a:pt x="1001329" y="377875"/>
                  </a:lnTo>
                  <a:lnTo>
                    <a:pt x="989429" y="416420"/>
                  </a:lnTo>
                  <a:lnTo>
                    <a:pt x="1044255" y="416420"/>
                  </a:lnTo>
                  <a:lnTo>
                    <a:pt x="1044255" y="404482"/>
                  </a:lnTo>
                  <a:lnTo>
                    <a:pt x="1002497" y="404482"/>
                  </a:lnTo>
                  <a:lnTo>
                    <a:pt x="1002612" y="400621"/>
                  </a:lnTo>
                  <a:lnTo>
                    <a:pt x="1031999" y="371563"/>
                  </a:lnTo>
                  <a:lnTo>
                    <a:pt x="1035949" y="368363"/>
                  </a:lnTo>
                  <a:lnTo>
                    <a:pt x="1045386" y="348246"/>
                  </a:lnTo>
                  <a:lnTo>
                    <a:pt x="1045290" y="345503"/>
                  </a:lnTo>
                  <a:lnTo>
                    <a:pt x="1042464" y="335432"/>
                  </a:lnTo>
                  <a:lnTo>
                    <a:pt x="1041774" y="334302"/>
                  </a:lnTo>
                  <a:close/>
                </a:path>
                <a:path w="1342389" h="417194">
                  <a:moveTo>
                    <a:pt x="1014486" y="322402"/>
                  </a:moveTo>
                  <a:lnTo>
                    <a:pt x="991067" y="330098"/>
                  </a:lnTo>
                  <a:lnTo>
                    <a:pt x="991067" y="344195"/>
                  </a:lnTo>
                  <a:lnTo>
                    <a:pt x="994729" y="341769"/>
                  </a:lnTo>
                  <a:lnTo>
                    <a:pt x="997876" y="340004"/>
                  </a:lnTo>
                  <a:lnTo>
                    <a:pt x="1017255" y="334302"/>
                  </a:lnTo>
                  <a:lnTo>
                    <a:pt x="1041774" y="334302"/>
                  </a:lnTo>
                  <a:lnTo>
                    <a:pt x="1041080" y="333260"/>
                  </a:lnTo>
                  <a:lnTo>
                    <a:pt x="1019020" y="322465"/>
                  </a:lnTo>
                  <a:lnTo>
                    <a:pt x="1014486" y="322402"/>
                  </a:lnTo>
                  <a:close/>
                </a:path>
                <a:path w="1342389" h="417194">
                  <a:moveTo>
                    <a:pt x="1146071" y="397662"/>
                  </a:moveTo>
                  <a:lnTo>
                    <a:pt x="1146071" y="410743"/>
                  </a:lnTo>
                  <a:lnTo>
                    <a:pt x="1152586" y="413219"/>
                  </a:lnTo>
                  <a:lnTo>
                    <a:pt x="1171661" y="416166"/>
                  </a:lnTo>
                  <a:lnTo>
                    <a:pt x="1175090" y="415937"/>
                  </a:lnTo>
                  <a:lnTo>
                    <a:pt x="1199588" y="404253"/>
                  </a:lnTo>
                  <a:lnTo>
                    <a:pt x="1169680" y="404253"/>
                  </a:lnTo>
                  <a:lnTo>
                    <a:pt x="1166556" y="404164"/>
                  </a:lnTo>
                  <a:lnTo>
                    <a:pt x="1148814" y="399300"/>
                  </a:lnTo>
                  <a:lnTo>
                    <a:pt x="1146071" y="397662"/>
                  </a:lnTo>
                  <a:close/>
                </a:path>
                <a:path w="1342389" h="417194">
                  <a:moveTo>
                    <a:pt x="1201913" y="322643"/>
                  </a:moveTo>
                  <a:lnTo>
                    <a:pt x="1146071" y="322643"/>
                  </a:lnTo>
                  <a:lnTo>
                    <a:pt x="1146071" y="334581"/>
                  </a:lnTo>
                  <a:lnTo>
                    <a:pt x="1185276" y="334581"/>
                  </a:lnTo>
                  <a:lnTo>
                    <a:pt x="1161552" y="358825"/>
                  </a:lnTo>
                  <a:lnTo>
                    <a:pt x="1161552" y="368846"/>
                  </a:lnTo>
                  <a:lnTo>
                    <a:pt x="1174798" y="368973"/>
                  </a:lnTo>
                  <a:lnTo>
                    <a:pt x="1176792" y="369201"/>
                  </a:lnTo>
                  <a:lnTo>
                    <a:pt x="1192388" y="388251"/>
                  </a:lnTo>
                  <a:lnTo>
                    <a:pt x="1192235" y="389382"/>
                  </a:lnTo>
                  <a:lnTo>
                    <a:pt x="1169680" y="404253"/>
                  </a:lnTo>
                  <a:lnTo>
                    <a:pt x="1199588" y="404253"/>
                  </a:lnTo>
                  <a:lnTo>
                    <a:pt x="1205553" y="387083"/>
                  </a:lnTo>
                  <a:lnTo>
                    <a:pt x="1205472" y="383641"/>
                  </a:lnTo>
                  <a:lnTo>
                    <a:pt x="1178684" y="358825"/>
                  </a:lnTo>
                  <a:lnTo>
                    <a:pt x="1201913" y="335597"/>
                  </a:lnTo>
                  <a:lnTo>
                    <a:pt x="1201913" y="322643"/>
                  </a:lnTo>
                  <a:close/>
                </a:path>
                <a:path w="1342389" h="417194">
                  <a:moveTo>
                    <a:pt x="52436" y="322643"/>
                  </a:moveTo>
                  <a:lnTo>
                    <a:pt x="36053" y="322643"/>
                  </a:lnTo>
                  <a:lnTo>
                    <a:pt x="12012" y="350405"/>
                  </a:lnTo>
                  <a:lnTo>
                    <a:pt x="0" y="387616"/>
                  </a:lnTo>
                  <a:lnTo>
                    <a:pt x="175" y="390042"/>
                  </a:lnTo>
                  <a:lnTo>
                    <a:pt x="29157" y="416153"/>
                  </a:lnTo>
                  <a:lnTo>
                    <a:pt x="32636" y="416153"/>
                  </a:lnTo>
                  <a:lnTo>
                    <a:pt x="56280" y="404241"/>
                  </a:lnTo>
                  <a:lnTo>
                    <a:pt x="31849" y="404241"/>
                  </a:lnTo>
                  <a:lnTo>
                    <a:pt x="27899" y="404063"/>
                  </a:lnTo>
                  <a:lnTo>
                    <a:pt x="12977" y="384644"/>
                  </a:lnTo>
                  <a:lnTo>
                    <a:pt x="13155" y="382777"/>
                  </a:lnTo>
                  <a:lnTo>
                    <a:pt x="56159" y="367601"/>
                  </a:lnTo>
                  <a:lnTo>
                    <a:pt x="55622" y="366826"/>
                  </a:lnTo>
                  <a:lnTo>
                    <a:pt x="44870" y="358063"/>
                  </a:lnTo>
                  <a:lnTo>
                    <a:pt x="21841" y="358063"/>
                  </a:lnTo>
                  <a:lnTo>
                    <a:pt x="21727" y="357809"/>
                  </a:lnTo>
                  <a:lnTo>
                    <a:pt x="39507" y="335851"/>
                  </a:lnTo>
                  <a:lnTo>
                    <a:pt x="52436" y="322643"/>
                  </a:lnTo>
                  <a:close/>
                </a:path>
                <a:path w="1342389" h="417194">
                  <a:moveTo>
                    <a:pt x="56159" y="367601"/>
                  </a:moveTo>
                  <a:lnTo>
                    <a:pt x="31595" y="367601"/>
                  </a:lnTo>
                  <a:lnTo>
                    <a:pt x="33487" y="367779"/>
                  </a:lnTo>
                  <a:lnTo>
                    <a:pt x="35362" y="368122"/>
                  </a:lnTo>
                  <a:lnTo>
                    <a:pt x="48670" y="387616"/>
                  </a:lnTo>
                  <a:lnTo>
                    <a:pt x="48575" y="388772"/>
                  </a:lnTo>
                  <a:lnTo>
                    <a:pt x="31849" y="404241"/>
                  </a:lnTo>
                  <a:lnTo>
                    <a:pt x="56280" y="404241"/>
                  </a:lnTo>
                  <a:lnTo>
                    <a:pt x="61807" y="386537"/>
                  </a:lnTo>
                  <a:lnTo>
                    <a:pt x="61694" y="382981"/>
                  </a:lnTo>
                  <a:lnTo>
                    <a:pt x="57266" y="369252"/>
                  </a:lnTo>
                  <a:lnTo>
                    <a:pt x="56159" y="367601"/>
                  </a:lnTo>
                  <a:close/>
                </a:path>
                <a:path w="1342389" h="417194">
                  <a:moveTo>
                    <a:pt x="35088" y="355688"/>
                  </a:moveTo>
                  <a:lnTo>
                    <a:pt x="31963" y="355688"/>
                  </a:lnTo>
                  <a:lnTo>
                    <a:pt x="28966" y="355981"/>
                  </a:lnTo>
                  <a:lnTo>
                    <a:pt x="21841" y="358063"/>
                  </a:lnTo>
                  <a:lnTo>
                    <a:pt x="44870" y="358063"/>
                  </a:lnTo>
                  <a:lnTo>
                    <a:pt x="35088" y="355688"/>
                  </a:lnTo>
                  <a:close/>
                </a:path>
                <a:path w="1342389" h="417194">
                  <a:moveTo>
                    <a:pt x="1118486" y="337934"/>
                  </a:moveTo>
                  <a:lnTo>
                    <a:pt x="1105418" y="337934"/>
                  </a:lnTo>
                  <a:lnTo>
                    <a:pt x="1105418" y="415607"/>
                  </a:lnTo>
                  <a:lnTo>
                    <a:pt x="1118486" y="415607"/>
                  </a:lnTo>
                  <a:lnTo>
                    <a:pt x="1118486" y="337934"/>
                  </a:lnTo>
                  <a:close/>
                </a:path>
                <a:path w="1342389" h="417194">
                  <a:moveTo>
                    <a:pt x="1118486" y="323202"/>
                  </a:moveTo>
                  <a:lnTo>
                    <a:pt x="1104402" y="323202"/>
                  </a:lnTo>
                  <a:lnTo>
                    <a:pt x="1081936" y="341985"/>
                  </a:lnTo>
                  <a:lnTo>
                    <a:pt x="1081936" y="358228"/>
                  </a:lnTo>
                  <a:lnTo>
                    <a:pt x="1105418" y="337934"/>
                  </a:lnTo>
                  <a:lnTo>
                    <a:pt x="1118486" y="337934"/>
                  </a:lnTo>
                  <a:lnTo>
                    <a:pt x="1118486" y="323202"/>
                  </a:lnTo>
                  <a:close/>
                </a:path>
                <a:path w="1342389" h="417194">
                  <a:moveTo>
                    <a:pt x="571536" y="337934"/>
                  </a:moveTo>
                  <a:lnTo>
                    <a:pt x="558455" y="337934"/>
                  </a:lnTo>
                  <a:lnTo>
                    <a:pt x="558455" y="415607"/>
                  </a:lnTo>
                  <a:lnTo>
                    <a:pt x="571536" y="415607"/>
                  </a:lnTo>
                  <a:lnTo>
                    <a:pt x="571536" y="337934"/>
                  </a:lnTo>
                  <a:close/>
                </a:path>
                <a:path w="1342389" h="417194">
                  <a:moveTo>
                    <a:pt x="571536" y="323202"/>
                  </a:moveTo>
                  <a:lnTo>
                    <a:pt x="557439" y="323202"/>
                  </a:lnTo>
                  <a:lnTo>
                    <a:pt x="534972" y="341985"/>
                  </a:lnTo>
                  <a:lnTo>
                    <a:pt x="534972" y="358228"/>
                  </a:lnTo>
                  <a:lnTo>
                    <a:pt x="558455" y="337934"/>
                  </a:lnTo>
                  <a:lnTo>
                    <a:pt x="571536" y="337934"/>
                  </a:lnTo>
                  <a:lnTo>
                    <a:pt x="571536" y="323202"/>
                  </a:lnTo>
                  <a:close/>
                </a:path>
                <a:path w="1342389" h="417194">
                  <a:moveTo>
                    <a:pt x="413128" y="337934"/>
                  </a:moveTo>
                  <a:lnTo>
                    <a:pt x="400060" y="337934"/>
                  </a:lnTo>
                  <a:lnTo>
                    <a:pt x="400060" y="415607"/>
                  </a:lnTo>
                  <a:lnTo>
                    <a:pt x="413128" y="415607"/>
                  </a:lnTo>
                  <a:lnTo>
                    <a:pt x="413128" y="337934"/>
                  </a:lnTo>
                  <a:close/>
                </a:path>
                <a:path w="1342389" h="417194">
                  <a:moveTo>
                    <a:pt x="413128" y="323202"/>
                  </a:moveTo>
                  <a:lnTo>
                    <a:pt x="399044" y="323202"/>
                  </a:lnTo>
                  <a:lnTo>
                    <a:pt x="376565" y="341985"/>
                  </a:lnTo>
                  <a:lnTo>
                    <a:pt x="376565" y="358228"/>
                  </a:lnTo>
                  <a:lnTo>
                    <a:pt x="400060" y="337934"/>
                  </a:lnTo>
                  <a:lnTo>
                    <a:pt x="413128" y="337934"/>
                  </a:lnTo>
                  <a:lnTo>
                    <a:pt x="413128" y="323202"/>
                  </a:lnTo>
                  <a:close/>
                </a:path>
                <a:path w="1342389" h="417194">
                  <a:moveTo>
                    <a:pt x="1284996" y="330517"/>
                  </a:moveTo>
                  <a:lnTo>
                    <a:pt x="1284996" y="345008"/>
                  </a:lnTo>
                  <a:lnTo>
                    <a:pt x="1324722" y="369379"/>
                  </a:lnTo>
                  <a:lnTo>
                    <a:pt x="1284996" y="393738"/>
                  </a:lnTo>
                  <a:lnTo>
                    <a:pt x="1284996" y="408470"/>
                  </a:lnTo>
                  <a:lnTo>
                    <a:pt x="1342362" y="371144"/>
                  </a:lnTo>
                  <a:lnTo>
                    <a:pt x="1342362" y="367969"/>
                  </a:lnTo>
                  <a:lnTo>
                    <a:pt x="1284996" y="33051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313816" y="2520010"/>
            <a:ext cx="1397635" cy="445770"/>
            <a:chOff x="313816" y="2520010"/>
            <a:chExt cx="1397635" cy="445770"/>
          </a:xfrm>
        </p:grpSpPr>
        <p:sp>
          <p:nvSpPr>
            <p:cNvPr id="89" name="object 89"/>
            <p:cNvSpPr/>
            <p:nvPr/>
          </p:nvSpPr>
          <p:spPr>
            <a:xfrm>
              <a:off x="313816" y="2520010"/>
              <a:ext cx="1397635" cy="445770"/>
            </a:xfrm>
            <a:custGeom>
              <a:avLst/>
              <a:gdLst/>
              <a:ahLst/>
              <a:cxnLst/>
              <a:rect l="l" t="t" r="r" b="b"/>
              <a:pathLst>
                <a:path w="1397635" h="445769">
                  <a:moveTo>
                    <a:pt x="1397558" y="0"/>
                  </a:moveTo>
                  <a:lnTo>
                    <a:pt x="0" y="0"/>
                  </a:lnTo>
                  <a:lnTo>
                    <a:pt x="0" y="445668"/>
                  </a:lnTo>
                  <a:lnTo>
                    <a:pt x="1397558" y="445668"/>
                  </a:lnTo>
                  <a:lnTo>
                    <a:pt x="13975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41439" y="2520009"/>
              <a:ext cx="1258570" cy="410209"/>
            </a:xfrm>
            <a:custGeom>
              <a:avLst/>
              <a:gdLst/>
              <a:ahLst/>
              <a:cxnLst/>
              <a:rect l="l" t="t" r="r" b="b"/>
              <a:pathLst>
                <a:path w="1258570" h="410210">
                  <a:moveTo>
                    <a:pt x="53073" y="375932"/>
                  </a:moveTo>
                  <a:lnTo>
                    <a:pt x="50749" y="369989"/>
                  </a:lnTo>
                  <a:lnTo>
                    <a:pt x="48475" y="367665"/>
                  </a:lnTo>
                  <a:lnTo>
                    <a:pt x="41757" y="360768"/>
                  </a:lnTo>
                  <a:lnTo>
                    <a:pt x="41757" y="378460"/>
                  </a:lnTo>
                  <a:lnTo>
                    <a:pt x="41706" y="388518"/>
                  </a:lnTo>
                  <a:lnTo>
                    <a:pt x="40436" y="392417"/>
                  </a:lnTo>
                  <a:lnTo>
                    <a:pt x="35153" y="398259"/>
                  </a:lnTo>
                  <a:lnTo>
                    <a:pt x="31483" y="399732"/>
                  </a:lnTo>
                  <a:lnTo>
                    <a:pt x="22047" y="399732"/>
                  </a:lnTo>
                  <a:lnTo>
                    <a:pt x="18275" y="398259"/>
                  </a:lnTo>
                  <a:lnTo>
                    <a:pt x="12700" y="392417"/>
                  </a:lnTo>
                  <a:lnTo>
                    <a:pt x="11315" y="388518"/>
                  </a:lnTo>
                  <a:lnTo>
                    <a:pt x="11430" y="378460"/>
                  </a:lnTo>
                  <a:lnTo>
                    <a:pt x="41757" y="378460"/>
                  </a:lnTo>
                  <a:lnTo>
                    <a:pt x="41757" y="360768"/>
                  </a:lnTo>
                  <a:lnTo>
                    <a:pt x="41465" y="360464"/>
                  </a:lnTo>
                  <a:lnTo>
                    <a:pt x="40170" y="359943"/>
                  </a:lnTo>
                  <a:lnTo>
                    <a:pt x="35636" y="358101"/>
                  </a:lnTo>
                  <a:lnTo>
                    <a:pt x="26949" y="358101"/>
                  </a:lnTo>
                  <a:lnTo>
                    <a:pt x="25298" y="358254"/>
                  </a:lnTo>
                  <a:lnTo>
                    <a:pt x="22034" y="358876"/>
                  </a:lnTo>
                  <a:lnTo>
                    <a:pt x="20434" y="359333"/>
                  </a:lnTo>
                  <a:lnTo>
                    <a:pt x="18884" y="359943"/>
                  </a:lnTo>
                  <a:lnTo>
                    <a:pt x="23355" y="353593"/>
                  </a:lnTo>
                  <a:lnTo>
                    <a:pt x="27774" y="347954"/>
                  </a:lnTo>
                  <a:lnTo>
                    <a:pt x="36525" y="338035"/>
                  </a:lnTo>
                  <a:lnTo>
                    <a:pt x="41173" y="333425"/>
                  </a:lnTo>
                  <a:lnTo>
                    <a:pt x="46024" y="329171"/>
                  </a:lnTo>
                  <a:lnTo>
                    <a:pt x="31673" y="329171"/>
                  </a:lnTo>
                  <a:lnTo>
                    <a:pt x="4305" y="363689"/>
                  </a:lnTo>
                  <a:lnTo>
                    <a:pt x="0" y="382016"/>
                  </a:lnTo>
                  <a:lnTo>
                    <a:pt x="0" y="390359"/>
                  </a:lnTo>
                  <a:lnTo>
                    <a:pt x="2425" y="397052"/>
                  </a:lnTo>
                  <a:lnTo>
                    <a:pt x="12179" y="407047"/>
                  </a:lnTo>
                  <a:lnTo>
                    <a:pt x="18669" y="409536"/>
                  </a:lnTo>
                  <a:lnTo>
                    <a:pt x="34582" y="409536"/>
                  </a:lnTo>
                  <a:lnTo>
                    <a:pt x="40894" y="407085"/>
                  </a:lnTo>
                  <a:lnTo>
                    <a:pt x="48234" y="399732"/>
                  </a:lnTo>
                  <a:lnTo>
                    <a:pt x="50647" y="397306"/>
                  </a:lnTo>
                  <a:lnTo>
                    <a:pt x="53073" y="390944"/>
                  </a:lnTo>
                  <a:lnTo>
                    <a:pt x="53073" y="375932"/>
                  </a:lnTo>
                  <a:close/>
                </a:path>
                <a:path w="1258570" h="410210">
                  <a:moveTo>
                    <a:pt x="90004" y="0"/>
                  </a:moveTo>
                  <a:lnTo>
                    <a:pt x="80683" y="0"/>
                  </a:lnTo>
                  <a:lnTo>
                    <a:pt x="80683" y="390029"/>
                  </a:lnTo>
                  <a:lnTo>
                    <a:pt x="90004" y="390029"/>
                  </a:lnTo>
                  <a:lnTo>
                    <a:pt x="90004" y="0"/>
                  </a:lnTo>
                  <a:close/>
                </a:path>
                <a:path w="1258570" h="410210">
                  <a:moveTo>
                    <a:pt x="114465" y="0"/>
                  </a:moveTo>
                  <a:lnTo>
                    <a:pt x="105143" y="0"/>
                  </a:lnTo>
                  <a:lnTo>
                    <a:pt x="105143" y="390029"/>
                  </a:lnTo>
                  <a:lnTo>
                    <a:pt x="114465" y="390029"/>
                  </a:lnTo>
                  <a:lnTo>
                    <a:pt x="114465" y="0"/>
                  </a:lnTo>
                  <a:close/>
                </a:path>
                <a:path w="1258570" h="410210">
                  <a:moveTo>
                    <a:pt x="177342" y="0"/>
                  </a:moveTo>
                  <a:lnTo>
                    <a:pt x="155219" y="0"/>
                  </a:lnTo>
                  <a:lnTo>
                    <a:pt x="155219" y="315480"/>
                  </a:lnTo>
                  <a:lnTo>
                    <a:pt x="177342" y="315480"/>
                  </a:lnTo>
                  <a:lnTo>
                    <a:pt x="177342" y="0"/>
                  </a:lnTo>
                  <a:close/>
                </a:path>
                <a:path w="1258570" h="410210">
                  <a:moveTo>
                    <a:pt x="188175" y="359994"/>
                  </a:moveTo>
                  <a:lnTo>
                    <a:pt x="179959" y="333095"/>
                  </a:lnTo>
                  <a:lnTo>
                    <a:pt x="178396" y="331584"/>
                  </a:lnTo>
                  <a:lnTo>
                    <a:pt x="176784" y="330784"/>
                  </a:lnTo>
                  <a:lnTo>
                    <a:pt x="176784" y="378117"/>
                  </a:lnTo>
                  <a:lnTo>
                    <a:pt x="176530" y="383273"/>
                  </a:lnTo>
                  <a:lnTo>
                    <a:pt x="169278" y="399453"/>
                  </a:lnTo>
                  <a:lnTo>
                    <a:pt x="167601" y="399897"/>
                  </a:lnTo>
                  <a:lnTo>
                    <a:pt x="165049" y="400113"/>
                  </a:lnTo>
                  <a:lnTo>
                    <a:pt x="157213" y="400113"/>
                  </a:lnTo>
                  <a:lnTo>
                    <a:pt x="149186" y="395338"/>
                  </a:lnTo>
                  <a:lnTo>
                    <a:pt x="148234" y="393192"/>
                  </a:lnTo>
                  <a:lnTo>
                    <a:pt x="146494" y="359994"/>
                  </a:lnTo>
                  <a:lnTo>
                    <a:pt x="146685" y="355879"/>
                  </a:lnTo>
                  <a:lnTo>
                    <a:pt x="157835" y="337731"/>
                  </a:lnTo>
                  <a:lnTo>
                    <a:pt x="165404" y="337731"/>
                  </a:lnTo>
                  <a:lnTo>
                    <a:pt x="176784" y="378117"/>
                  </a:lnTo>
                  <a:lnTo>
                    <a:pt x="176784" y="330784"/>
                  </a:lnTo>
                  <a:lnTo>
                    <a:pt x="176072" y="330428"/>
                  </a:lnTo>
                  <a:lnTo>
                    <a:pt x="169951" y="328917"/>
                  </a:lnTo>
                  <a:lnTo>
                    <a:pt x="166141" y="328536"/>
                  </a:lnTo>
                  <a:lnTo>
                    <a:pt x="156413" y="328536"/>
                  </a:lnTo>
                  <a:lnTo>
                    <a:pt x="135115" y="378117"/>
                  </a:lnTo>
                  <a:lnTo>
                    <a:pt x="135674" y="384949"/>
                  </a:lnTo>
                  <a:lnTo>
                    <a:pt x="156413" y="409790"/>
                  </a:lnTo>
                  <a:lnTo>
                    <a:pt x="166738" y="409790"/>
                  </a:lnTo>
                  <a:lnTo>
                    <a:pt x="183832" y="400113"/>
                  </a:lnTo>
                  <a:lnTo>
                    <a:pt x="185216" y="396760"/>
                  </a:lnTo>
                  <a:lnTo>
                    <a:pt x="187553" y="385495"/>
                  </a:lnTo>
                  <a:lnTo>
                    <a:pt x="187604" y="384949"/>
                  </a:lnTo>
                  <a:lnTo>
                    <a:pt x="188175" y="378117"/>
                  </a:lnTo>
                  <a:lnTo>
                    <a:pt x="188175" y="359994"/>
                  </a:lnTo>
                  <a:close/>
                </a:path>
                <a:path w="1258570" h="410210">
                  <a:moveTo>
                    <a:pt x="201815" y="0"/>
                  </a:moveTo>
                  <a:lnTo>
                    <a:pt x="192493" y="0"/>
                  </a:lnTo>
                  <a:lnTo>
                    <a:pt x="192493" y="315480"/>
                  </a:lnTo>
                  <a:lnTo>
                    <a:pt x="201815" y="315480"/>
                  </a:lnTo>
                  <a:lnTo>
                    <a:pt x="201815" y="0"/>
                  </a:lnTo>
                  <a:close/>
                </a:path>
                <a:path w="1258570" h="410210">
                  <a:moveTo>
                    <a:pt x="226275" y="0"/>
                  </a:moveTo>
                  <a:lnTo>
                    <a:pt x="216954" y="0"/>
                  </a:lnTo>
                  <a:lnTo>
                    <a:pt x="216954" y="315480"/>
                  </a:lnTo>
                  <a:lnTo>
                    <a:pt x="226275" y="315480"/>
                  </a:lnTo>
                  <a:lnTo>
                    <a:pt x="226275" y="0"/>
                  </a:lnTo>
                  <a:close/>
                </a:path>
                <a:path w="1258570" h="410210">
                  <a:moveTo>
                    <a:pt x="275513" y="359994"/>
                  </a:moveTo>
                  <a:lnTo>
                    <a:pt x="274828" y="352247"/>
                  </a:lnTo>
                  <a:lnTo>
                    <a:pt x="272021" y="339940"/>
                  </a:lnTo>
                  <a:lnTo>
                    <a:pt x="270979" y="337731"/>
                  </a:lnTo>
                  <a:lnTo>
                    <a:pt x="270002" y="335635"/>
                  </a:lnTo>
                  <a:lnTo>
                    <a:pt x="267296" y="333095"/>
                  </a:lnTo>
                  <a:lnTo>
                    <a:pt x="265747" y="331584"/>
                  </a:lnTo>
                  <a:lnTo>
                    <a:pt x="264147" y="330796"/>
                  </a:lnTo>
                  <a:lnTo>
                    <a:pt x="264147" y="378117"/>
                  </a:lnTo>
                  <a:lnTo>
                    <a:pt x="263880" y="383273"/>
                  </a:lnTo>
                  <a:lnTo>
                    <a:pt x="252399" y="400113"/>
                  </a:lnTo>
                  <a:lnTo>
                    <a:pt x="244551" y="400113"/>
                  </a:lnTo>
                  <a:lnTo>
                    <a:pt x="236524" y="395338"/>
                  </a:lnTo>
                  <a:lnTo>
                    <a:pt x="235585" y="393192"/>
                  </a:lnTo>
                  <a:lnTo>
                    <a:pt x="234886" y="389915"/>
                  </a:lnTo>
                  <a:lnTo>
                    <a:pt x="233984" y="381076"/>
                  </a:lnTo>
                  <a:lnTo>
                    <a:pt x="233857" y="378117"/>
                  </a:lnTo>
                  <a:lnTo>
                    <a:pt x="233845" y="359994"/>
                  </a:lnTo>
                  <a:lnTo>
                    <a:pt x="234048" y="355879"/>
                  </a:lnTo>
                  <a:lnTo>
                    <a:pt x="245186" y="337731"/>
                  </a:lnTo>
                  <a:lnTo>
                    <a:pt x="252755" y="337731"/>
                  </a:lnTo>
                  <a:lnTo>
                    <a:pt x="264147" y="378117"/>
                  </a:lnTo>
                  <a:lnTo>
                    <a:pt x="264147" y="330796"/>
                  </a:lnTo>
                  <a:lnTo>
                    <a:pt x="263423" y="330428"/>
                  </a:lnTo>
                  <a:lnTo>
                    <a:pt x="257302" y="328917"/>
                  </a:lnTo>
                  <a:lnTo>
                    <a:pt x="253492" y="328536"/>
                  </a:lnTo>
                  <a:lnTo>
                    <a:pt x="243763" y="328536"/>
                  </a:lnTo>
                  <a:lnTo>
                    <a:pt x="222465" y="378117"/>
                  </a:lnTo>
                  <a:lnTo>
                    <a:pt x="223024" y="384949"/>
                  </a:lnTo>
                  <a:lnTo>
                    <a:pt x="243763" y="409790"/>
                  </a:lnTo>
                  <a:lnTo>
                    <a:pt x="254088" y="409790"/>
                  </a:lnTo>
                  <a:lnTo>
                    <a:pt x="273735" y="391058"/>
                  </a:lnTo>
                  <a:lnTo>
                    <a:pt x="274929" y="385368"/>
                  </a:lnTo>
                  <a:lnTo>
                    <a:pt x="275513" y="378117"/>
                  </a:lnTo>
                  <a:lnTo>
                    <a:pt x="275513" y="359994"/>
                  </a:lnTo>
                  <a:close/>
                </a:path>
                <a:path w="1258570" h="410210">
                  <a:moveTo>
                    <a:pt x="289153" y="0"/>
                  </a:moveTo>
                  <a:lnTo>
                    <a:pt x="254215" y="0"/>
                  </a:lnTo>
                  <a:lnTo>
                    <a:pt x="254215" y="315480"/>
                  </a:lnTo>
                  <a:lnTo>
                    <a:pt x="289153" y="315480"/>
                  </a:lnTo>
                  <a:lnTo>
                    <a:pt x="289153" y="0"/>
                  </a:lnTo>
                  <a:close/>
                </a:path>
                <a:path w="1258570" h="410210">
                  <a:moveTo>
                    <a:pt x="326415" y="0"/>
                  </a:moveTo>
                  <a:lnTo>
                    <a:pt x="304304" y="0"/>
                  </a:lnTo>
                  <a:lnTo>
                    <a:pt x="304304" y="315480"/>
                  </a:lnTo>
                  <a:lnTo>
                    <a:pt x="326415" y="315480"/>
                  </a:lnTo>
                  <a:lnTo>
                    <a:pt x="326415" y="0"/>
                  </a:lnTo>
                  <a:close/>
                </a:path>
                <a:path w="1258570" h="410210">
                  <a:moveTo>
                    <a:pt x="345846" y="329793"/>
                  </a:moveTo>
                  <a:lnTo>
                    <a:pt x="333870" y="329793"/>
                  </a:lnTo>
                  <a:lnTo>
                    <a:pt x="315277" y="345160"/>
                  </a:lnTo>
                  <a:lnTo>
                    <a:pt x="315277" y="359105"/>
                  </a:lnTo>
                  <a:lnTo>
                    <a:pt x="334403" y="342392"/>
                  </a:lnTo>
                  <a:lnTo>
                    <a:pt x="334403" y="408660"/>
                  </a:lnTo>
                  <a:lnTo>
                    <a:pt x="345846" y="408660"/>
                  </a:lnTo>
                  <a:lnTo>
                    <a:pt x="345846" y="329793"/>
                  </a:lnTo>
                  <a:close/>
                </a:path>
                <a:path w="1258570" h="410210">
                  <a:moveTo>
                    <a:pt x="375335" y="0"/>
                  </a:moveTo>
                  <a:lnTo>
                    <a:pt x="354368" y="0"/>
                  </a:lnTo>
                  <a:lnTo>
                    <a:pt x="354368" y="315480"/>
                  </a:lnTo>
                  <a:lnTo>
                    <a:pt x="375335" y="315480"/>
                  </a:lnTo>
                  <a:lnTo>
                    <a:pt x="375335" y="0"/>
                  </a:lnTo>
                  <a:close/>
                </a:path>
                <a:path w="1258570" h="410210">
                  <a:moveTo>
                    <a:pt x="400964" y="0"/>
                  </a:moveTo>
                  <a:lnTo>
                    <a:pt x="391642" y="0"/>
                  </a:lnTo>
                  <a:lnTo>
                    <a:pt x="391642" y="315480"/>
                  </a:lnTo>
                  <a:lnTo>
                    <a:pt x="400964" y="315480"/>
                  </a:lnTo>
                  <a:lnTo>
                    <a:pt x="400964" y="0"/>
                  </a:lnTo>
                  <a:close/>
                </a:path>
                <a:path w="1258570" h="410210">
                  <a:moveTo>
                    <a:pt x="449046" y="359994"/>
                  </a:moveTo>
                  <a:lnTo>
                    <a:pt x="440817" y="333095"/>
                  </a:lnTo>
                  <a:lnTo>
                    <a:pt x="439267" y="331584"/>
                  </a:lnTo>
                  <a:lnTo>
                    <a:pt x="437667" y="330796"/>
                  </a:lnTo>
                  <a:lnTo>
                    <a:pt x="437667" y="378117"/>
                  </a:lnTo>
                  <a:lnTo>
                    <a:pt x="437413" y="383273"/>
                  </a:lnTo>
                  <a:lnTo>
                    <a:pt x="425919" y="400113"/>
                  </a:lnTo>
                  <a:lnTo>
                    <a:pt x="418071" y="400113"/>
                  </a:lnTo>
                  <a:lnTo>
                    <a:pt x="410044" y="395338"/>
                  </a:lnTo>
                  <a:lnTo>
                    <a:pt x="409105" y="393192"/>
                  </a:lnTo>
                  <a:lnTo>
                    <a:pt x="408406" y="389915"/>
                  </a:lnTo>
                  <a:lnTo>
                    <a:pt x="407504" y="381076"/>
                  </a:lnTo>
                  <a:lnTo>
                    <a:pt x="407377" y="378117"/>
                  </a:lnTo>
                  <a:lnTo>
                    <a:pt x="407365" y="359994"/>
                  </a:lnTo>
                  <a:lnTo>
                    <a:pt x="407568" y="355879"/>
                  </a:lnTo>
                  <a:lnTo>
                    <a:pt x="418706" y="337731"/>
                  </a:lnTo>
                  <a:lnTo>
                    <a:pt x="426275" y="337731"/>
                  </a:lnTo>
                  <a:lnTo>
                    <a:pt x="437667" y="378117"/>
                  </a:lnTo>
                  <a:lnTo>
                    <a:pt x="437667" y="330796"/>
                  </a:lnTo>
                  <a:lnTo>
                    <a:pt x="436943" y="330428"/>
                  </a:lnTo>
                  <a:lnTo>
                    <a:pt x="430822" y="328917"/>
                  </a:lnTo>
                  <a:lnTo>
                    <a:pt x="427012" y="328536"/>
                  </a:lnTo>
                  <a:lnTo>
                    <a:pt x="417283" y="328536"/>
                  </a:lnTo>
                  <a:lnTo>
                    <a:pt x="395986" y="378117"/>
                  </a:lnTo>
                  <a:lnTo>
                    <a:pt x="396544" y="384949"/>
                  </a:lnTo>
                  <a:lnTo>
                    <a:pt x="417283" y="409790"/>
                  </a:lnTo>
                  <a:lnTo>
                    <a:pt x="427621" y="409790"/>
                  </a:lnTo>
                  <a:lnTo>
                    <a:pt x="449046" y="378117"/>
                  </a:lnTo>
                  <a:lnTo>
                    <a:pt x="449046" y="359994"/>
                  </a:lnTo>
                  <a:close/>
                </a:path>
                <a:path w="1258570" h="410210">
                  <a:moveTo>
                    <a:pt x="462673" y="0"/>
                  </a:moveTo>
                  <a:lnTo>
                    <a:pt x="428904" y="0"/>
                  </a:lnTo>
                  <a:lnTo>
                    <a:pt x="428904" y="315480"/>
                  </a:lnTo>
                  <a:lnTo>
                    <a:pt x="462673" y="315480"/>
                  </a:lnTo>
                  <a:lnTo>
                    <a:pt x="462673" y="0"/>
                  </a:lnTo>
                  <a:close/>
                </a:path>
                <a:path w="1258570" h="410210">
                  <a:moveTo>
                    <a:pt x="512762" y="0"/>
                  </a:moveTo>
                  <a:lnTo>
                    <a:pt x="490639" y="0"/>
                  </a:lnTo>
                  <a:lnTo>
                    <a:pt x="490639" y="315480"/>
                  </a:lnTo>
                  <a:lnTo>
                    <a:pt x="512762" y="315480"/>
                  </a:lnTo>
                  <a:lnTo>
                    <a:pt x="512762" y="0"/>
                  </a:lnTo>
                  <a:close/>
                </a:path>
                <a:path w="1258570" h="410210">
                  <a:moveTo>
                    <a:pt x="520547" y="329793"/>
                  </a:moveTo>
                  <a:lnTo>
                    <a:pt x="508571" y="329793"/>
                  </a:lnTo>
                  <a:lnTo>
                    <a:pt x="489978" y="345160"/>
                  </a:lnTo>
                  <a:lnTo>
                    <a:pt x="489978" y="359105"/>
                  </a:lnTo>
                  <a:lnTo>
                    <a:pt x="509092" y="342392"/>
                  </a:lnTo>
                  <a:lnTo>
                    <a:pt x="509092" y="408660"/>
                  </a:lnTo>
                  <a:lnTo>
                    <a:pt x="520547" y="408660"/>
                  </a:lnTo>
                  <a:lnTo>
                    <a:pt x="520547" y="329793"/>
                  </a:lnTo>
                  <a:close/>
                </a:path>
                <a:path w="1258570" h="410210">
                  <a:moveTo>
                    <a:pt x="550037" y="0"/>
                  </a:moveTo>
                  <a:lnTo>
                    <a:pt x="540715" y="0"/>
                  </a:lnTo>
                  <a:lnTo>
                    <a:pt x="540715" y="315480"/>
                  </a:lnTo>
                  <a:lnTo>
                    <a:pt x="550037" y="315480"/>
                  </a:lnTo>
                  <a:lnTo>
                    <a:pt x="550037" y="0"/>
                  </a:lnTo>
                  <a:close/>
                </a:path>
                <a:path w="1258570" h="410210">
                  <a:moveTo>
                    <a:pt x="611746" y="0"/>
                  </a:moveTo>
                  <a:lnTo>
                    <a:pt x="589622" y="0"/>
                  </a:lnTo>
                  <a:lnTo>
                    <a:pt x="589622" y="315480"/>
                  </a:lnTo>
                  <a:lnTo>
                    <a:pt x="611746" y="315480"/>
                  </a:lnTo>
                  <a:lnTo>
                    <a:pt x="611746" y="0"/>
                  </a:lnTo>
                  <a:close/>
                </a:path>
                <a:path w="1258570" h="410210">
                  <a:moveTo>
                    <a:pt x="622579" y="359994"/>
                  </a:moveTo>
                  <a:lnTo>
                    <a:pt x="614349" y="333095"/>
                  </a:lnTo>
                  <a:lnTo>
                    <a:pt x="612800" y="331584"/>
                  </a:lnTo>
                  <a:lnTo>
                    <a:pt x="611200" y="330796"/>
                  </a:lnTo>
                  <a:lnTo>
                    <a:pt x="611200" y="378117"/>
                  </a:lnTo>
                  <a:lnTo>
                    <a:pt x="610946" y="383273"/>
                  </a:lnTo>
                  <a:lnTo>
                    <a:pt x="599452" y="400113"/>
                  </a:lnTo>
                  <a:lnTo>
                    <a:pt x="591604" y="400113"/>
                  </a:lnTo>
                  <a:lnTo>
                    <a:pt x="583590" y="395338"/>
                  </a:lnTo>
                  <a:lnTo>
                    <a:pt x="582637" y="393192"/>
                  </a:lnTo>
                  <a:lnTo>
                    <a:pt x="581939" y="389915"/>
                  </a:lnTo>
                  <a:lnTo>
                    <a:pt x="581037" y="381076"/>
                  </a:lnTo>
                  <a:lnTo>
                    <a:pt x="580910" y="378117"/>
                  </a:lnTo>
                  <a:lnTo>
                    <a:pt x="580898" y="359994"/>
                  </a:lnTo>
                  <a:lnTo>
                    <a:pt x="581101" y="355879"/>
                  </a:lnTo>
                  <a:lnTo>
                    <a:pt x="592239" y="337731"/>
                  </a:lnTo>
                  <a:lnTo>
                    <a:pt x="599808" y="337731"/>
                  </a:lnTo>
                  <a:lnTo>
                    <a:pt x="611200" y="378117"/>
                  </a:lnTo>
                  <a:lnTo>
                    <a:pt x="611200" y="330796"/>
                  </a:lnTo>
                  <a:lnTo>
                    <a:pt x="610476" y="330428"/>
                  </a:lnTo>
                  <a:lnTo>
                    <a:pt x="604354" y="328917"/>
                  </a:lnTo>
                  <a:lnTo>
                    <a:pt x="600544" y="328536"/>
                  </a:lnTo>
                  <a:lnTo>
                    <a:pt x="590816" y="328536"/>
                  </a:lnTo>
                  <a:lnTo>
                    <a:pt x="569518" y="378117"/>
                  </a:lnTo>
                  <a:lnTo>
                    <a:pt x="570077" y="384949"/>
                  </a:lnTo>
                  <a:lnTo>
                    <a:pt x="590816" y="409790"/>
                  </a:lnTo>
                  <a:lnTo>
                    <a:pt x="601154" y="409790"/>
                  </a:lnTo>
                  <a:lnTo>
                    <a:pt x="622579" y="378117"/>
                  </a:lnTo>
                  <a:lnTo>
                    <a:pt x="622579" y="359994"/>
                  </a:lnTo>
                  <a:close/>
                </a:path>
                <a:path w="1258570" h="410210">
                  <a:moveTo>
                    <a:pt x="636219" y="0"/>
                  </a:moveTo>
                  <a:lnTo>
                    <a:pt x="626897" y="0"/>
                  </a:lnTo>
                  <a:lnTo>
                    <a:pt x="626897" y="315480"/>
                  </a:lnTo>
                  <a:lnTo>
                    <a:pt x="636219" y="315480"/>
                  </a:lnTo>
                  <a:lnTo>
                    <a:pt x="636219" y="0"/>
                  </a:lnTo>
                  <a:close/>
                </a:path>
                <a:path w="1258570" h="410210">
                  <a:moveTo>
                    <a:pt x="661822" y="0"/>
                  </a:moveTo>
                  <a:lnTo>
                    <a:pt x="652513" y="0"/>
                  </a:lnTo>
                  <a:lnTo>
                    <a:pt x="652513" y="390029"/>
                  </a:lnTo>
                  <a:lnTo>
                    <a:pt x="661822" y="390029"/>
                  </a:lnTo>
                  <a:lnTo>
                    <a:pt x="661822" y="0"/>
                  </a:lnTo>
                  <a:close/>
                </a:path>
                <a:path w="1258570" h="410210">
                  <a:moveTo>
                    <a:pt x="686282" y="0"/>
                  </a:moveTo>
                  <a:lnTo>
                    <a:pt x="676973" y="0"/>
                  </a:lnTo>
                  <a:lnTo>
                    <a:pt x="676973" y="390029"/>
                  </a:lnTo>
                  <a:lnTo>
                    <a:pt x="686282" y="390029"/>
                  </a:lnTo>
                  <a:lnTo>
                    <a:pt x="686282" y="0"/>
                  </a:lnTo>
                  <a:close/>
                </a:path>
                <a:path w="1258570" h="410210">
                  <a:moveTo>
                    <a:pt x="710730" y="0"/>
                  </a:moveTo>
                  <a:lnTo>
                    <a:pt x="701421" y="0"/>
                  </a:lnTo>
                  <a:lnTo>
                    <a:pt x="701421" y="315480"/>
                  </a:lnTo>
                  <a:lnTo>
                    <a:pt x="710730" y="315480"/>
                  </a:lnTo>
                  <a:lnTo>
                    <a:pt x="710730" y="0"/>
                  </a:lnTo>
                  <a:close/>
                </a:path>
                <a:path w="1258570" h="410210">
                  <a:moveTo>
                    <a:pt x="759244" y="381241"/>
                  </a:moveTo>
                  <a:lnTo>
                    <a:pt x="748931" y="381241"/>
                  </a:lnTo>
                  <a:lnTo>
                    <a:pt x="748931" y="364642"/>
                  </a:lnTo>
                  <a:lnTo>
                    <a:pt x="738365" y="364642"/>
                  </a:lnTo>
                  <a:lnTo>
                    <a:pt x="738365" y="381241"/>
                  </a:lnTo>
                  <a:lnTo>
                    <a:pt x="718388" y="381241"/>
                  </a:lnTo>
                  <a:lnTo>
                    <a:pt x="742911" y="329171"/>
                  </a:lnTo>
                  <a:lnTo>
                    <a:pt x="731596" y="329171"/>
                  </a:lnTo>
                  <a:lnTo>
                    <a:pt x="708050" y="379260"/>
                  </a:lnTo>
                  <a:lnTo>
                    <a:pt x="708050" y="390931"/>
                  </a:lnTo>
                  <a:lnTo>
                    <a:pt x="738365" y="390931"/>
                  </a:lnTo>
                  <a:lnTo>
                    <a:pt x="738365" y="408660"/>
                  </a:lnTo>
                  <a:lnTo>
                    <a:pt x="748931" y="408660"/>
                  </a:lnTo>
                  <a:lnTo>
                    <a:pt x="748931" y="390931"/>
                  </a:lnTo>
                  <a:lnTo>
                    <a:pt x="759244" y="390931"/>
                  </a:lnTo>
                  <a:lnTo>
                    <a:pt x="759244" y="381241"/>
                  </a:lnTo>
                  <a:close/>
                </a:path>
                <a:path w="1258570" h="410210">
                  <a:moveTo>
                    <a:pt x="760818" y="0"/>
                  </a:moveTo>
                  <a:lnTo>
                    <a:pt x="727049" y="0"/>
                  </a:lnTo>
                  <a:lnTo>
                    <a:pt x="727049" y="315480"/>
                  </a:lnTo>
                  <a:lnTo>
                    <a:pt x="760818" y="315480"/>
                  </a:lnTo>
                  <a:lnTo>
                    <a:pt x="760818" y="0"/>
                  </a:lnTo>
                  <a:close/>
                </a:path>
                <a:path w="1258570" h="410210">
                  <a:moveTo>
                    <a:pt x="810907" y="0"/>
                  </a:moveTo>
                  <a:lnTo>
                    <a:pt x="788784" y="0"/>
                  </a:lnTo>
                  <a:lnTo>
                    <a:pt x="788784" y="315480"/>
                  </a:lnTo>
                  <a:lnTo>
                    <a:pt x="810907" y="315480"/>
                  </a:lnTo>
                  <a:lnTo>
                    <a:pt x="810907" y="0"/>
                  </a:lnTo>
                  <a:close/>
                </a:path>
                <a:path w="1258570" h="410210">
                  <a:moveTo>
                    <a:pt x="843661" y="343560"/>
                  </a:moveTo>
                  <a:lnTo>
                    <a:pt x="841375" y="338277"/>
                  </a:lnTo>
                  <a:lnTo>
                    <a:pt x="832256" y="330504"/>
                  </a:lnTo>
                  <a:lnTo>
                    <a:pt x="826008" y="328549"/>
                  </a:lnTo>
                  <a:lnTo>
                    <a:pt x="814095" y="328549"/>
                  </a:lnTo>
                  <a:lnTo>
                    <a:pt x="810361" y="329006"/>
                  </a:lnTo>
                  <a:lnTo>
                    <a:pt x="803452" y="330898"/>
                  </a:lnTo>
                  <a:lnTo>
                    <a:pt x="800176" y="332320"/>
                  </a:lnTo>
                  <a:lnTo>
                    <a:pt x="797115" y="334225"/>
                  </a:lnTo>
                  <a:lnTo>
                    <a:pt x="797115" y="346532"/>
                  </a:lnTo>
                  <a:lnTo>
                    <a:pt x="801751" y="343446"/>
                  </a:lnTo>
                  <a:lnTo>
                    <a:pt x="805802" y="341185"/>
                  </a:lnTo>
                  <a:lnTo>
                    <a:pt x="812723" y="338315"/>
                  </a:lnTo>
                  <a:lnTo>
                    <a:pt x="815848" y="337604"/>
                  </a:lnTo>
                  <a:lnTo>
                    <a:pt x="822490" y="337604"/>
                  </a:lnTo>
                  <a:lnTo>
                    <a:pt x="825665" y="338696"/>
                  </a:lnTo>
                  <a:lnTo>
                    <a:pt x="830707" y="343027"/>
                  </a:lnTo>
                  <a:lnTo>
                    <a:pt x="831964" y="345706"/>
                  </a:lnTo>
                  <a:lnTo>
                    <a:pt x="831964" y="351777"/>
                  </a:lnTo>
                  <a:lnTo>
                    <a:pt x="831138" y="354368"/>
                  </a:lnTo>
                  <a:lnTo>
                    <a:pt x="827913" y="359003"/>
                  </a:lnTo>
                  <a:lnTo>
                    <a:pt x="824953" y="361607"/>
                  </a:lnTo>
                  <a:lnTo>
                    <a:pt x="811669" y="370535"/>
                  </a:lnTo>
                  <a:lnTo>
                    <a:pt x="805776" y="374548"/>
                  </a:lnTo>
                  <a:lnTo>
                    <a:pt x="801598" y="378980"/>
                  </a:lnTo>
                  <a:lnTo>
                    <a:pt x="796759" y="388670"/>
                  </a:lnTo>
                  <a:lnTo>
                    <a:pt x="795540" y="395185"/>
                  </a:lnTo>
                  <a:lnTo>
                    <a:pt x="795540" y="403390"/>
                  </a:lnTo>
                  <a:lnTo>
                    <a:pt x="795743" y="408038"/>
                  </a:lnTo>
                  <a:lnTo>
                    <a:pt x="842403" y="408038"/>
                  </a:lnTo>
                  <a:lnTo>
                    <a:pt x="842403" y="398475"/>
                  </a:lnTo>
                  <a:lnTo>
                    <a:pt x="807554" y="398475"/>
                  </a:lnTo>
                  <a:lnTo>
                    <a:pt x="807554" y="392569"/>
                  </a:lnTo>
                  <a:lnTo>
                    <a:pt x="808494" y="389343"/>
                  </a:lnTo>
                  <a:lnTo>
                    <a:pt x="812317" y="383743"/>
                  </a:lnTo>
                  <a:lnTo>
                    <a:pt x="815860" y="380631"/>
                  </a:lnTo>
                  <a:lnTo>
                    <a:pt x="833755" y="368884"/>
                  </a:lnTo>
                  <a:lnTo>
                    <a:pt x="837692" y="365353"/>
                  </a:lnTo>
                  <a:lnTo>
                    <a:pt x="842467" y="358406"/>
                  </a:lnTo>
                  <a:lnTo>
                    <a:pt x="843661" y="354520"/>
                  </a:lnTo>
                  <a:lnTo>
                    <a:pt x="843661" y="343560"/>
                  </a:lnTo>
                  <a:close/>
                </a:path>
                <a:path w="1258570" h="410210">
                  <a:moveTo>
                    <a:pt x="848169" y="0"/>
                  </a:moveTo>
                  <a:lnTo>
                    <a:pt x="826046" y="0"/>
                  </a:lnTo>
                  <a:lnTo>
                    <a:pt x="826046" y="315480"/>
                  </a:lnTo>
                  <a:lnTo>
                    <a:pt x="848169" y="315480"/>
                  </a:lnTo>
                  <a:lnTo>
                    <a:pt x="848169" y="0"/>
                  </a:lnTo>
                  <a:close/>
                </a:path>
                <a:path w="1258570" h="410210">
                  <a:moveTo>
                    <a:pt x="885444" y="0"/>
                  </a:moveTo>
                  <a:lnTo>
                    <a:pt x="876134" y="0"/>
                  </a:lnTo>
                  <a:lnTo>
                    <a:pt x="876134" y="315480"/>
                  </a:lnTo>
                  <a:lnTo>
                    <a:pt x="885444" y="315480"/>
                  </a:lnTo>
                  <a:lnTo>
                    <a:pt x="885444" y="0"/>
                  </a:lnTo>
                  <a:close/>
                </a:path>
                <a:path w="1258570" h="410210">
                  <a:moveTo>
                    <a:pt x="922705" y="0"/>
                  </a:moveTo>
                  <a:lnTo>
                    <a:pt x="913396" y="0"/>
                  </a:lnTo>
                  <a:lnTo>
                    <a:pt x="913396" y="315480"/>
                  </a:lnTo>
                  <a:lnTo>
                    <a:pt x="922705" y="315480"/>
                  </a:lnTo>
                  <a:lnTo>
                    <a:pt x="922705" y="0"/>
                  </a:lnTo>
                  <a:close/>
                </a:path>
                <a:path w="1258570" h="410210">
                  <a:moveTo>
                    <a:pt x="933538" y="395147"/>
                  </a:moveTo>
                  <a:lnTo>
                    <a:pt x="933411" y="382651"/>
                  </a:lnTo>
                  <a:lnTo>
                    <a:pt x="932281" y="378599"/>
                  </a:lnTo>
                  <a:lnTo>
                    <a:pt x="927239" y="371309"/>
                  </a:lnTo>
                  <a:lnTo>
                    <a:pt x="925995" y="370306"/>
                  </a:lnTo>
                  <a:lnTo>
                    <a:pt x="923010" y="367868"/>
                  </a:lnTo>
                  <a:lnTo>
                    <a:pt x="922210" y="367449"/>
                  </a:lnTo>
                  <a:lnTo>
                    <a:pt x="922210" y="391172"/>
                  </a:lnTo>
                  <a:lnTo>
                    <a:pt x="920877" y="394335"/>
                  </a:lnTo>
                  <a:lnTo>
                    <a:pt x="915504" y="398957"/>
                  </a:lnTo>
                  <a:lnTo>
                    <a:pt x="911758" y="400113"/>
                  </a:lnTo>
                  <a:lnTo>
                    <a:pt x="902208" y="400113"/>
                  </a:lnTo>
                  <a:lnTo>
                    <a:pt x="898486" y="398957"/>
                  </a:lnTo>
                  <a:lnTo>
                    <a:pt x="893114" y="394335"/>
                  </a:lnTo>
                  <a:lnTo>
                    <a:pt x="891781" y="391172"/>
                  </a:lnTo>
                  <a:lnTo>
                    <a:pt x="891781" y="383654"/>
                  </a:lnTo>
                  <a:lnTo>
                    <a:pt x="892924" y="380619"/>
                  </a:lnTo>
                  <a:lnTo>
                    <a:pt x="897572" y="375462"/>
                  </a:lnTo>
                  <a:lnTo>
                    <a:pt x="901458" y="372884"/>
                  </a:lnTo>
                  <a:lnTo>
                    <a:pt x="906970" y="370306"/>
                  </a:lnTo>
                  <a:lnTo>
                    <a:pt x="912507" y="372884"/>
                  </a:lnTo>
                  <a:lnTo>
                    <a:pt x="916432" y="375462"/>
                  </a:lnTo>
                  <a:lnTo>
                    <a:pt x="921054" y="380657"/>
                  </a:lnTo>
                  <a:lnTo>
                    <a:pt x="922185" y="383654"/>
                  </a:lnTo>
                  <a:lnTo>
                    <a:pt x="922210" y="391172"/>
                  </a:lnTo>
                  <a:lnTo>
                    <a:pt x="922210" y="367449"/>
                  </a:lnTo>
                  <a:lnTo>
                    <a:pt x="917028" y="364642"/>
                  </a:lnTo>
                  <a:lnTo>
                    <a:pt x="921334" y="361950"/>
                  </a:lnTo>
                  <a:lnTo>
                    <a:pt x="924344" y="359232"/>
                  </a:lnTo>
                  <a:lnTo>
                    <a:pt x="924534" y="359067"/>
                  </a:lnTo>
                  <a:lnTo>
                    <a:pt x="928712" y="352920"/>
                  </a:lnTo>
                  <a:lnTo>
                    <a:pt x="929690" y="349808"/>
                  </a:lnTo>
                  <a:lnTo>
                    <a:pt x="929767" y="340728"/>
                  </a:lnTo>
                  <a:lnTo>
                    <a:pt x="928471" y="338112"/>
                  </a:lnTo>
                  <a:lnTo>
                    <a:pt x="927709" y="336562"/>
                  </a:lnTo>
                  <a:lnTo>
                    <a:pt x="919467" y="330238"/>
                  </a:lnTo>
                  <a:lnTo>
                    <a:pt x="918908" y="330085"/>
                  </a:lnTo>
                  <a:lnTo>
                    <a:pt x="918908" y="344144"/>
                  </a:lnTo>
                  <a:lnTo>
                    <a:pt x="918832" y="349580"/>
                  </a:lnTo>
                  <a:lnTo>
                    <a:pt x="917917" y="351561"/>
                  </a:lnTo>
                  <a:lnTo>
                    <a:pt x="913765" y="355777"/>
                  </a:lnTo>
                  <a:lnTo>
                    <a:pt x="910805" y="357644"/>
                  </a:lnTo>
                  <a:lnTo>
                    <a:pt x="906970" y="359232"/>
                  </a:lnTo>
                  <a:lnTo>
                    <a:pt x="903046" y="357644"/>
                  </a:lnTo>
                  <a:lnTo>
                    <a:pt x="900163" y="355841"/>
                  </a:lnTo>
                  <a:lnTo>
                    <a:pt x="896073" y="351637"/>
                  </a:lnTo>
                  <a:lnTo>
                    <a:pt x="895159" y="349580"/>
                  </a:lnTo>
                  <a:lnTo>
                    <a:pt x="895045" y="344144"/>
                  </a:lnTo>
                  <a:lnTo>
                    <a:pt x="896112" y="342049"/>
                  </a:lnTo>
                  <a:lnTo>
                    <a:pt x="900417" y="338899"/>
                  </a:lnTo>
                  <a:lnTo>
                    <a:pt x="903325" y="338112"/>
                  </a:lnTo>
                  <a:lnTo>
                    <a:pt x="910767" y="338112"/>
                  </a:lnTo>
                  <a:lnTo>
                    <a:pt x="913714" y="338899"/>
                  </a:lnTo>
                  <a:lnTo>
                    <a:pt x="917892" y="342049"/>
                  </a:lnTo>
                  <a:lnTo>
                    <a:pt x="918908" y="344144"/>
                  </a:lnTo>
                  <a:lnTo>
                    <a:pt x="918908" y="330085"/>
                  </a:lnTo>
                  <a:lnTo>
                    <a:pt x="913930" y="328676"/>
                  </a:lnTo>
                  <a:lnTo>
                    <a:pt x="899998" y="328676"/>
                  </a:lnTo>
                  <a:lnTo>
                    <a:pt x="894473" y="330288"/>
                  </a:lnTo>
                  <a:lnTo>
                    <a:pt x="886282" y="336702"/>
                  </a:lnTo>
                  <a:lnTo>
                    <a:pt x="884237" y="341020"/>
                  </a:lnTo>
                  <a:lnTo>
                    <a:pt x="884237" y="349808"/>
                  </a:lnTo>
                  <a:lnTo>
                    <a:pt x="885278" y="353034"/>
                  </a:lnTo>
                  <a:lnTo>
                    <a:pt x="889508" y="359092"/>
                  </a:lnTo>
                  <a:lnTo>
                    <a:pt x="892695" y="361950"/>
                  </a:lnTo>
                  <a:lnTo>
                    <a:pt x="896950" y="364642"/>
                  </a:lnTo>
                  <a:lnTo>
                    <a:pt x="891057" y="367868"/>
                  </a:lnTo>
                  <a:lnTo>
                    <a:pt x="886891" y="371233"/>
                  </a:lnTo>
                  <a:lnTo>
                    <a:pt x="881735" y="378396"/>
                  </a:lnTo>
                  <a:lnTo>
                    <a:pt x="880452" y="382651"/>
                  </a:lnTo>
                  <a:lnTo>
                    <a:pt x="880452" y="394601"/>
                  </a:lnTo>
                  <a:lnTo>
                    <a:pt x="882764" y="400075"/>
                  </a:lnTo>
                  <a:lnTo>
                    <a:pt x="892009" y="407860"/>
                  </a:lnTo>
                  <a:lnTo>
                    <a:pt x="898550" y="409803"/>
                  </a:lnTo>
                  <a:lnTo>
                    <a:pt x="915416" y="409803"/>
                  </a:lnTo>
                  <a:lnTo>
                    <a:pt x="921981" y="407936"/>
                  </a:lnTo>
                  <a:lnTo>
                    <a:pt x="931227" y="400431"/>
                  </a:lnTo>
                  <a:lnTo>
                    <a:pt x="931354" y="400113"/>
                  </a:lnTo>
                  <a:lnTo>
                    <a:pt x="933538" y="395147"/>
                  </a:lnTo>
                  <a:close/>
                </a:path>
                <a:path w="1258570" h="410210">
                  <a:moveTo>
                    <a:pt x="971626" y="0"/>
                  </a:moveTo>
                  <a:lnTo>
                    <a:pt x="962317" y="0"/>
                  </a:lnTo>
                  <a:lnTo>
                    <a:pt x="962317" y="315480"/>
                  </a:lnTo>
                  <a:lnTo>
                    <a:pt x="971626" y="315480"/>
                  </a:lnTo>
                  <a:lnTo>
                    <a:pt x="971626" y="0"/>
                  </a:lnTo>
                  <a:close/>
                </a:path>
                <a:path w="1258570" h="410210">
                  <a:moveTo>
                    <a:pt x="1016850" y="373329"/>
                  </a:moveTo>
                  <a:lnTo>
                    <a:pt x="1014272" y="367245"/>
                  </a:lnTo>
                  <a:lnTo>
                    <a:pt x="1003998" y="357809"/>
                  </a:lnTo>
                  <a:lnTo>
                    <a:pt x="997381" y="355460"/>
                  </a:lnTo>
                  <a:lnTo>
                    <a:pt x="983894" y="355587"/>
                  </a:lnTo>
                  <a:lnTo>
                    <a:pt x="984758" y="339229"/>
                  </a:lnTo>
                  <a:lnTo>
                    <a:pt x="1014463" y="339229"/>
                  </a:lnTo>
                  <a:lnTo>
                    <a:pt x="1014463" y="329793"/>
                  </a:lnTo>
                  <a:lnTo>
                    <a:pt x="974966" y="329793"/>
                  </a:lnTo>
                  <a:lnTo>
                    <a:pt x="972451" y="366026"/>
                  </a:lnTo>
                  <a:lnTo>
                    <a:pt x="982218" y="364972"/>
                  </a:lnTo>
                  <a:lnTo>
                    <a:pt x="991870" y="364896"/>
                  </a:lnTo>
                  <a:lnTo>
                    <a:pt x="996721" y="366255"/>
                  </a:lnTo>
                  <a:lnTo>
                    <a:pt x="1003769" y="371741"/>
                  </a:lnTo>
                  <a:lnTo>
                    <a:pt x="1005522" y="375475"/>
                  </a:lnTo>
                  <a:lnTo>
                    <a:pt x="1005522" y="386435"/>
                  </a:lnTo>
                  <a:lnTo>
                    <a:pt x="1002969" y="391261"/>
                  </a:lnTo>
                  <a:lnTo>
                    <a:pt x="992784" y="398132"/>
                  </a:lnTo>
                  <a:lnTo>
                    <a:pt x="985621" y="399859"/>
                  </a:lnTo>
                  <a:lnTo>
                    <a:pt x="976376" y="399859"/>
                  </a:lnTo>
                  <a:lnTo>
                    <a:pt x="972197" y="399732"/>
                  </a:lnTo>
                  <a:lnTo>
                    <a:pt x="972197" y="409536"/>
                  </a:lnTo>
                  <a:lnTo>
                    <a:pt x="975194" y="409536"/>
                  </a:lnTo>
                  <a:lnTo>
                    <a:pt x="984440" y="409067"/>
                  </a:lnTo>
                  <a:lnTo>
                    <a:pt x="1016850" y="389775"/>
                  </a:lnTo>
                  <a:lnTo>
                    <a:pt x="1016850" y="373329"/>
                  </a:lnTo>
                  <a:close/>
                </a:path>
                <a:path w="1258570" h="410210">
                  <a:moveTo>
                    <a:pt x="1034516" y="0"/>
                  </a:moveTo>
                  <a:lnTo>
                    <a:pt x="999578" y="0"/>
                  </a:lnTo>
                  <a:lnTo>
                    <a:pt x="999578" y="315480"/>
                  </a:lnTo>
                  <a:lnTo>
                    <a:pt x="1034516" y="315480"/>
                  </a:lnTo>
                  <a:lnTo>
                    <a:pt x="1034516" y="0"/>
                  </a:lnTo>
                  <a:close/>
                </a:path>
                <a:path w="1258570" h="410210">
                  <a:moveTo>
                    <a:pt x="1058964" y="0"/>
                  </a:moveTo>
                  <a:lnTo>
                    <a:pt x="1049655" y="0"/>
                  </a:lnTo>
                  <a:lnTo>
                    <a:pt x="1049655" y="315480"/>
                  </a:lnTo>
                  <a:lnTo>
                    <a:pt x="1058964" y="315480"/>
                  </a:lnTo>
                  <a:lnTo>
                    <a:pt x="1058964" y="0"/>
                  </a:lnTo>
                  <a:close/>
                </a:path>
                <a:path w="1258570" h="410210">
                  <a:moveTo>
                    <a:pt x="1083437" y="0"/>
                  </a:moveTo>
                  <a:lnTo>
                    <a:pt x="1074115" y="0"/>
                  </a:lnTo>
                  <a:lnTo>
                    <a:pt x="1074115" y="315480"/>
                  </a:lnTo>
                  <a:lnTo>
                    <a:pt x="1083437" y="315480"/>
                  </a:lnTo>
                  <a:lnTo>
                    <a:pt x="1083437" y="0"/>
                  </a:lnTo>
                  <a:close/>
                </a:path>
                <a:path w="1258570" h="410210">
                  <a:moveTo>
                    <a:pt x="1107059" y="375932"/>
                  </a:moveTo>
                  <a:lnTo>
                    <a:pt x="1104747" y="369989"/>
                  </a:lnTo>
                  <a:lnTo>
                    <a:pt x="1102474" y="367665"/>
                  </a:lnTo>
                  <a:lnTo>
                    <a:pt x="1095743" y="360768"/>
                  </a:lnTo>
                  <a:lnTo>
                    <a:pt x="1095743" y="378460"/>
                  </a:lnTo>
                  <a:lnTo>
                    <a:pt x="1095692" y="388518"/>
                  </a:lnTo>
                  <a:lnTo>
                    <a:pt x="1094422" y="392417"/>
                  </a:lnTo>
                  <a:lnTo>
                    <a:pt x="1089139" y="398259"/>
                  </a:lnTo>
                  <a:lnTo>
                    <a:pt x="1085469" y="399732"/>
                  </a:lnTo>
                  <a:lnTo>
                    <a:pt x="1076045" y="399732"/>
                  </a:lnTo>
                  <a:lnTo>
                    <a:pt x="1072273" y="398259"/>
                  </a:lnTo>
                  <a:lnTo>
                    <a:pt x="1066685" y="392417"/>
                  </a:lnTo>
                  <a:lnTo>
                    <a:pt x="1065314" y="388518"/>
                  </a:lnTo>
                  <a:lnTo>
                    <a:pt x="1065415" y="378460"/>
                  </a:lnTo>
                  <a:lnTo>
                    <a:pt x="1066685" y="374904"/>
                  </a:lnTo>
                  <a:lnTo>
                    <a:pt x="1069441" y="372021"/>
                  </a:lnTo>
                  <a:lnTo>
                    <a:pt x="1072184" y="369100"/>
                  </a:lnTo>
                  <a:lnTo>
                    <a:pt x="1075867" y="367665"/>
                  </a:lnTo>
                  <a:lnTo>
                    <a:pt x="1085240" y="367665"/>
                  </a:lnTo>
                  <a:lnTo>
                    <a:pt x="1088974" y="369062"/>
                  </a:lnTo>
                  <a:lnTo>
                    <a:pt x="1094384" y="374662"/>
                  </a:lnTo>
                  <a:lnTo>
                    <a:pt x="1095743" y="378460"/>
                  </a:lnTo>
                  <a:lnTo>
                    <a:pt x="1095743" y="360768"/>
                  </a:lnTo>
                  <a:lnTo>
                    <a:pt x="1095451" y="360464"/>
                  </a:lnTo>
                  <a:lnTo>
                    <a:pt x="1094155" y="359943"/>
                  </a:lnTo>
                  <a:lnTo>
                    <a:pt x="1089621" y="358101"/>
                  </a:lnTo>
                  <a:lnTo>
                    <a:pt x="1080947" y="358101"/>
                  </a:lnTo>
                  <a:lnTo>
                    <a:pt x="1079284" y="358254"/>
                  </a:lnTo>
                  <a:lnTo>
                    <a:pt x="1076020" y="358876"/>
                  </a:lnTo>
                  <a:lnTo>
                    <a:pt x="1074420" y="359333"/>
                  </a:lnTo>
                  <a:lnTo>
                    <a:pt x="1072870" y="359943"/>
                  </a:lnTo>
                  <a:lnTo>
                    <a:pt x="1077341" y="353593"/>
                  </a:lnTo>
                  <a:lnTo>
                    <a:pt x="1081760" y="347954"/>
                  </a:lnTo>
                  <a:lnTo>
                    <a:pt x="1090523" y="338035"/>
                  </a:lnTo>
                  <a:lnTo>
                    <a:pt x="1095159" y="333425"/>
                  </a:lnTo>
                  <a:lnTo>
                    <a:pt x="1100023" y="329171"/>
                  </a:lnTo>
                  <a:lnTo>
                    <a:pt x="1085659" y="329171"/>
                  </a:lnTo>
                  <a:lnTo>
                    <a:pt x="1058303" y="363689"/>
                  </a:lnTo>
                  <a:lnTo>
                    <a:pt x="1053985" y="382016"/>
                  </a:lnTo>
                  <a:lnTo>
                    <a:pt x="1053985" y="390359"/>
                  </a:lnTo>
                  <a:lnTo>
                    <a:pt x="1056411" y="397052"/>
                  </a:lnTo>
                  <a:lnTo>
                    <a:pt x="1066165" y="407047"/>
                  </a:lnTo>
                  <a:lnTo>
                    <a:pt x="1072667" y="409536"/>
                  </a:lnTo>
                  <a:lnTo>
                    <a:pt x="1088567" y="409536"/>
                  </a:lnTo>
                  <a:lnTo>
                    <a:pt x="1094892" y="407085"/>
                  </a:lnTo>
                  <a:lnTo>
                    <a:pt x="1102220" y="399732"/>
                  </a:lnTo>
                  <a:lnTo>
                    <a:pt x="1104633" y="397306"/>
                  </a:lnTo>
                  <a:lnTo>
                    <a:pt x="1107059" y="390944"/>
                  </a:lnTo>
                  <a:lnTo>
                    <a:pt x="1107059" y="375932"/>
                  </a:lnTo>
                  <a:close/>
                </a:path>
                <a:path w="1258570" h="410210">
                  <a:moveTo>
                    <a:pt x="1146314" y="0"/>
                  </a:moveTo>
                  <a:lnTo>
                    <a:pt x="1136992" y="0"/>
                  </a:lnTo>
                  <a:lnTo>
                    <a:pt x="1136992" y="315480"/>
                  </a:lnTo>
                  <a:lnTo>
                    <a:pt x="1146314" y="315480"/>
                  </a:lnTo>
                  <a:lnTo>
                    <a:pt x="1146314" y="0"/>
                  </a:lnTo>
                  <a:close/>
                </a:path>
                <a:path w="1258570" h="410210">
                  <a:moveTo>
                    <a:pt x="1193901" y="329793"/>
                  </a:moveTo>
                  <a:lnTo>
                    <a:pt x="1142212" y="329793"/>
                  </a:lnTo>
                  <a:lnTo>
                    <a:pt x="1142212" y="339102"/>
                  </a:lnTo>
                  <a:lnTo>
                    <a:pt x="1180706" y="339102"/>
                  </a:lnTo>
                  <a:lnTo>
                    <a:pt x="1180706" y="340461"/>
                  </a:lnTo>
                  <a:lnTo>
                    <a:pt x="1180325" y="341591"/>
                  </a:lnTo>
                  <a:lnTo>
                    <a:pt x="1178788" y="344170"/>
                  </a:lnTo>
                  <a:lnTo>
                    <a:pt x="1177175" y="346316"/>
                  </a:lnTo>
                  <a:lnTo>
                    <a:pt x="1163612" y="362496"/>
                  </a:lnTo>
                  <a:lnTo>
                    <a:pt x="1159713" y="369074"/>
                  </a:lnTo>
                  <a:lnTo>
                    <a:pt x="1154658" y="382866"/>
                  </a:lnTo>
                  <a:lnTo>
                    <a:pt x="1153401" y="390347"/>
                  </a:lnTo>
                  <a:lnTo>
                    <a:pt x="1153401" y="398462"/>
                  </a:lnTo>
                  <a:lnTo>
                    <a:pt x="1153401" y="408660"/>
                  </a:lnTo>
                  <a:lnTo>
                    <a:pt x="1164221" y="408660"/>
                  </a:lnTo>
                  <a:lnTo>
                    <a:pt x="1164221" y="391020"/>
                  </a:lnTo>
                  <a:lnTo>
                    <a:pt x="1165275" y="384746"/>
                  </a:lnTo>
                  <a:lnTo>
                    <a:pt x="1169504" y="373278"/>
                  </a:lnTo>
                  <a:lnTo>
                    <a:pt x="1172794" y="367690"/>
                  </a:lnTo>
                  <a:lnTo>
                    <a:pt x="1190764" y="346075"/>
                  </a:lnTo>
                  <a:lnTo>
                    <a:pt x="1193901" y="339331"/>
                  </a:lnTo>
                  <a:lnTo>
                    <a:pt x="1193901" y="329793"/>
                  </a:lnTo>
                  <a:close/>
                </a:path>
                <a:path w="1258570" h="410210">
                  <a:moveTo>
                    <a:pt x="1195222" y="0"/>
                  </a:moveTo>
                  <a:lnTo>
                    <a:pt x="1185913" y="0"/>
                  </a:lnTo>
                  <a:lnTo>
                    <a:pt x="1185913" y="315480"/>
                  </a:lnTo>
                  <a:lnTo>
                    <a:pt x="1195222" y="315480"/>
                  </a:lnTo>
                  <a:lnTo>
                    <a:pt x="1195222" y="0"/>
                  </a:lnTo>
                  <a:close/>
                </a:path>
                <a:path w="1258570" h="410210">
                  <a:moveTo>
                    <a:pt x="1232484" y="0"/>
                  </a:moveTo>
                  <a:lnTo>
                    <a:pt x="1223175" y="0"/>
                  </a:lnTo>
                  <a:lnTo>
                    <a:pt x="1223175" y="390029"/>
                  </a:lnTo>
                  <a:lnTo>
                    <a:pt x="1232484" y="390029"/>
                  </a:lnTo>
                  <a:lnTo>
                    <a:pt x="1232484" y="0"/>
                  </a:lnTo>
                  <a:close/>
                </a:path>
                <a:path w="1258570" h="410210">
                  <a:moveTo>
                    <a:pt x="1258112" y="0"/>
                  </a:moveTo>
                  <a:lnTo>
                    <a:pt x="1248803" y="0"/>
                  </a:lnTo>
                  <a:lnTo>
                    <a:pt x="1248803" y="390029"/>
                  </a:lnTo>
                  <a:lnTo>
                    <a:pt x="1258112" y="390029"/>
                  </a:lnTo>
                  <a:lnTo>
                    <a:pt x="1258112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625506" y="2850851"/>
              <a:ext cx="57785" cy="78105"/>
            </a:xfrm>
            <a:custGeom>
              <a:avLst/>
              <a:gdLst/>
              <a:ahLst/>
              <a:cxnLst/>
              <a:rect l="l" t="t" r="r" b="b"/>
              <a:pathLst>
                <a:path w="57785" h="78105">
                  <a:moveTo>
                    <a:pt x="0" y="0"/>
                  </a:moveTo>
                  <a:lnTo>
                    <a:pt x="0" y="14465"/>
                  </a:lnTo>
                  <a:lnTo>
                    <a:pt x="39725" y="38836"/>
                  </a:lnTo>
                  <a:lnTo>
                    <a:pt x="0" y="63207"/>
                  </a:lnTo>
                  <a:lnTo>
                    <a:pt x="0" y="77939"/>
                  </a:lnTo>
                  <a:lnTo>
                    <a:pt x="57365" y="40614"/>
                  </a:lnTo>
                  <a:lnTo>
                    <a:pt x="57365" y="374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" name="object 92"/>
          <p:cNvGrpSpPr/>
          <p:nvPr/>
        </p:nvGrpSpPr>
        <p:grpSpPr>
          <a:xfrm>
            <a:off x="6994512" y="12"/>
            <a:ext cx="565785" cy="574040"/>
            <a:chOff x="6994512" y="12"/>
            <a:chExt cx="565785" cy="574040"/>
          </a:xfrm>
        </p:grpSpPr>
        <p:sp>
          <p:nvSpPr>
            <p:cNvPr id="93" name="object 93"/>
            <p:cNvSpPr/>
            <p:nvPr/>
          </p:nvSpPr>
          <p:spPr>
            <a:xfrm>
              <a:off x="6994512" y="12"/>
              <a:ext cx="565785" cy="574040"/>
            </a:xfrm>
            <a:custGeom>
              <a:avLst/>
              <a:gdLst/>
              <a:ahLst/>
              <a:cxnLst/>
              <a:rect l="l" t="t" r="r" b="b"/>
              <a:pathLst>
                <a:path w="565784" h="574040">
                  <a:moveTo>
                    <a:pt x="565492" y="0"/>
                  </a:moveTo>
                  <a:lnTo>
                    <a:pt x="0" y="0"/>
                  </a:lnTo>
                  <a:lnTo>
                    <a:pt x="0" y="573620"/>
                  </a:lnTo>
                  <a:lnTo>
                    <a:pt x="565492" y="573620"/>
                  </a:lnTo>
                  <a:lnTo>
                    <a:pt x="565492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036804" y="190703"/>
              <a:ext cx="491407" cy="189852"/>
            </a:xfrm>
            <a:prstGeom prst="rect">
              <a:avLst/>
            </a:prstGeom>
          </p:spPr>
        </p:pic>
      </p:grpSp>
      <p:sp>
        <p:nvSpPr>
          <p:cNvPr id="95" name="object 9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34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387718" y="5536501"/>
          <a:ext cx="6795134" cy="176260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734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715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575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7980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772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658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6964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623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3839">
                <a:tc>
                  <a:txBody>
                    <a:bodyPr/>
                    <a:lstStyle/>
                    <a:p>
                      <a:pPr marL="184785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b="1" spc="-7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FRUIT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34290" marB="0"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94615" marR="437515">
                        <a:lnSpc>
                          <a:spcPts val="900"/>
                        </a:lnSpc>
                        <a:spcBef>
                          <a:spcPts val="450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JUICES</a:t>
                      </a:r>
                      <a:r>
                        <a:rPr sz="900" b="1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&amp;  NEC</a:t>
                      </a:r>
                      <a:r>
                        <a:rPr sz="900" b="1" spc="-7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ARS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5715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16383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b="1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JAMS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342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b="1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VEGETABLES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342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12700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900" b="1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TOMATOES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342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324485">
                        <a:lnSpc>
                          <a:spcPts val="900"/>
                        </a:lnSpc>
                        <a:spcBef>
                          <a:spcPts val="450"/>
                        </a:spcBef>
                      </a:pPr>
                      <a:r>
                        <a:rPr sz="90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SALAD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900" b="1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&amp;  </a:t>
                      </a:r>
                      <a:r>
                        <a:rPr sz="900" b="1" spc="-8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PICKLES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571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140970" marR="472440">
                        <a:lnSpc>
                          <a:spcPts val="900"/>
                        </a:lnSpc>
                        <a:spcBef>
                          <a:spcPts val="450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900" b="1" spc="-7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ANT  </a:t>
                      </a:r>
                      <a:r>
                        <a:rPr sz="900" b="1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FOOD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57150" marB="0">
                    <a:lnL w="9525">
                      <a:solidFill>
                        <a:srgbClr val="FFFFFF"/>
                      </a:solidFill>
                      <a:prstDash val="solid"/>
                    </a:lnL>
                    <a:solidFill>
                      <a:srgbClr val="1D313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85926">
                <a:tc>
                  <a:txBody>
                    <a:bodyPr/>
                    <a:lstStyle/>
                    <a:p>
                      <a:pPr marL="259079" indent="-74930">
                        <a:lnSpc>
                          <a:spcPts val="880"/>
                        </a:lnSpc>
                        <a:spcBef>
                          <a:spcPts val="555"/>
                        </a:spcBef>
                        <a:buSzPct val="75000"/>
                        <a:buChar char="•"/>
                        <a:tabLst>
                          <a:tab pos="259715" algn="l"/>
                        </a:tabLst>
                      </a:pPr>
                      <a:r>
                        <a:rPr sz="800" spc="-70" dirty="0">
                          <a:latin typeface="Trebuchet MS"/>
                          <a:cs typeface="Trebuchet MS"/>
                        </a:rPr>
                        <a:t>Peaches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52729" indent="-6858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53365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spc="-25" dirty="0">
                          <a:latin typeface="Trebuchet MS"/>
                          <a:cs typeface="Trebuchet MS"/>
                        </a:rPr>
                        <a:t>rui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800" spc="-10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latin typeface="Trebuchet MS"/>
                          <a:cs typeface="Trebuchet MS"/>
                        </a:rPr>
                        <a:t>Cocktail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59079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59715" algn="l"/>
                        </a:tabLst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ruit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Other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59079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59715" algn="l"/>
                        </a:tabLst>
                      </a:pPr>
                      <a:r>
                        <a:rPr sz="800" spc="-65" dirty="0">
                          <a:latin typeface="Trebuchet MS"/>
                          <a:cs typeface="Trebuchet MS"/>
                        </a:rPr>
                        <a:t>Pineapple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59079" indent="-74930">
                        <a:lnSpc>
                          <a:spcPts val="880"/>
                        </a:lnSpc>
                        <a:buSzPct val="75000"/>
                        <a:buChar char="•"/>
                        <a:tabLst>
                          <a:tab pos="259715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Granadilla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0485" marB="0"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68910" indent="-74930">
                        <a:lnSpc>
                          <a:spcPts val="830"/>
                        </a:lnSpc>
                        <a:spcBef>
                          <a:spcPts val="560"/>
                        </a:spcBef>
                        <a:buSzPct val="75000"/>
                        <a:buChar char="•"/>
                        <a:tabLst>
                          <a:tab pos="169545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100%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40" dirty="0"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ruit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Juice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68910" indent="-74930">
                        <a:lnSpc>
                          <a:spcPts val="830"/>
                        </a:lnSpc>
                        <a:buSzPct val="75000"/>
                        <a:buChar char="•"/>
                        <a:tabLst>
                          <a:tab pos="169545" algn="l"/>
                        </a:tabLst>
                      </a:pPr>
                      <a:r>
                        <a:rPr sz="800" spc="-70" dirty="0">
                          <a:latin typeface="Trebuchet MS"/>
                          <a:cs typeface="Trebuchet MS"/>
                        </a:rPr>
                        <a:t>Nectar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112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238125" indent="-74930">
                        <a:lnSpc>
                          <a:spcPts val="880"/>
                        </a:lnSpc>
                        <a:spcBef>
                          <a:spcPts val="660"/>
                        </a:spcBef>
                        <a:buSzPct val="75000"/>
                        <a:buChar char="•"/>
                        <a:tabLst>
                          <a:tab pos="238760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10" dirty="0">
                          <a:latin typeface="Trebuchet MS"/>
                          <a:cs typeface="Trebuchet MS"/>
                        </a:rPr>
                        <a:t>J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am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3812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38760" algn="l"/>
                        </a:tabLst>
                      </a:pPr>
                      <a:r>
                        <a:rPr sz="800" spc="-10" dirty="0">
                          <a:latin typeface="Trebuchet MS"/>
                          <a:cs typeface="Trebuchet MS"/>
                        </a:rPr>
                        <a:t>J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am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Glass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3812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38760" algn="l"/>
                        </a:tabLst>
                      </a:pPr>
                      <a:r>
                        <a:rPr sz="800" spc="-10" dirty="0">
                          <a:latin typeface="Trebuchet MS"/>
                          <a:cs typeface="Trebuchet MS"/>
                        </a:rPr>
                        <a:t>J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am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Plastic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38125" indent="-74930">
                        <a:lnSpc>
                          <a:spcPts val="880"/>
                        </a:lnSpc>
                        <a:buSzPct val="75000"/>
                        <a:buChar char="•"/>
                        <a:tabLst>
                          <a:tab pos="238760" algn="l"/>
                        </a:tabLst>
                      </a:pPr>
                      <a:r>
                        <a:rPr sz="800" spc="-3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ortion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45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acks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382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239395" indent="-74930">
                        <a:lnSpc>
                          <a:spcPts val="880"/>
                        </a:lnSpc>
                        <a:spcBef>
                          <a:spcPts val="555"/>
                        </a:spcBef>
                        <a:buSzPct val="75000"/>
                        <a:buChar char="•"/>
                        <a:tabLst>
                          <a:tab pos="240029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Ba</a:t>
                      </a:r>
                      <a:r>
                        <a:rPr sz="800" spc="-30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ed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Beans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3939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40029" algn="l"/>
                        </a:tabLst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Chakalaka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3939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40029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Corn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3939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40029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Mixed</a:t>
                      </a:r>
                      <a:r>
                        <a:rPr sz="800" spc="-9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latin typeface="Trebuchet MS"/>
                          <a:cs typeface="Trebuchet MS"/>
                        </a:rPr>
                        <a:t>V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eg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3939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40029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Pulses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Beans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39395" indent="-74930">
                        <a:lnSpc>
                          <a:spcPts val="880"/>
                        </a:lnSpc>
                        <a:buSzPct val="75000"/>
                        <a:buChar char="•"/>
                        <a:tabLst>
                          <a:tab pos="240029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Spaghetti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048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201295" indent="-74930">
                        <a:lnSpc>
                          <a:spcPts val="880"/>
                        </a:lnSpc>
                        <a:spcBef>
                          <a:spcPts val="555"/>
                        </a:spcBef>
                        <a:buSzPct val="75000"/>
                        <a:buChar char="•"/>
                        <a:tabLst>
                          <a:tab pos="201930" algn="l"/>
                        </a:tabLst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Paste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0129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01930" algn="l"/>
                        </a:tabLst>
                      </a:pPr>
                      <a:r>
                        <a:rPr sz="800" spc="-125" dirty="0"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800" spc="-65" dirty="0">
                          <a:latin typeface="Trebuchet MS"/>
                          <a:cs typeface="Trebuchet MS"/>
                        </a:rPr>
                        <a:t>omat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o</a:t>
                      </a:r>
                      <a:r>
                        <a:rPr sz="800" spc="-18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spc="-18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5" dirty="0">
                          <a:latin typeface="Trebuchet MS"/>
                          <a:cs typeface="Trebuchet MS"/>
                        </a:rPr>
                        <a:t>Onio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n</a:t>
                      </a:r>
                      <a:r>
                        <a:rPr sz="800" spc="-18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5" dirty="0">
                          <a:latin typeface="Trebuchet MS"/>
                          <a:cs typeface="Trebuchet MS"/>
                        </a:rPr>
                        <a:t>Mix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0129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01930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Braai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Relish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92405" indent="-6604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193040" algn="l"/>
                        </a:tabLst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Choppe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d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5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eeled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0129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01930" algn="l"/>
                        </a:tabLst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Puree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92405" indent="-66040">
                        <a:lnSpc>
                          <a:spcPts val="880"/>
                        </a:lnSpc>
                        <a:buSzPct val="75000"/>
                        <a:buChar char="•"/>
                        <a:tabLst>
                          <a:tab pos="193040" algn="l"/>
                        </a:tabLst>
                      </a:pPr>
                      <a:r>
                        <a:rPr sz="800" spc="-35" dirty="0">
                          <a:latin typeface="Trebuchet MS"/>
                          <a:cs typeface="Trebuchet MS"/>
                        </a:rPr>
                        <a:t>Internationa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spc="-114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5" dirty="0">
                          <a:latin typeface="Trebuchet MS"/>
                          <a:cs typeface="Trebuchet MS"/>
                        </a:rPr>
                        <a:t>Style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0485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252095" indent="-74930">
                        <a:lnSpc>
                          <a:spcPts val="880"/>
                        </a:lnSpc>
                        <a:spcBef>
                          <a:spcPts val="560"/>
                        </a:spcBef>
                        <a:buSzPct val="75000"/>
                        <a:buChar char="•"/>
                        <a:tabLst>
                          <a:tab pos="252729" algn="l"/>
                        </a:tabLst>
                      </a:pPr>
                      <a:r>
                        <a:rPr sz="800" spc="-70" dirty="0">
                          <a:latin typeface="Trebuchet MS"/>
                          <a:cs typeface="Trebuchet MS"/>
                        </a:rPr>
                        <a:t>Beetroot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5209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52729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Gherkins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5209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52729" algn="l"/>
                        </a:tabLst>
                      </a:pPr>
                      <a:r>
                        <a:rPr sz="800" spc="-65" dirty="0">
                          <a:latin typeface="Trebuchet MS"/>
                          <a:cs typeface="Trebuchet MS"/>
                        </a:rPr>
                        <a:t>Atchar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52095" indent="-74930">
                        <a:lnSpc>
                          <a:spcPts val="880"/>
                        </a:lnSpc>
                        <a:buSzPct val="75000"/>
                        <a:buChar char="•"/>
                        <a:tabLst>
                          <a:tab pos="252729" algn="l"/>
                        </a:tabLst>
                      </a:pPr>
                      <a:r>
                        <a:rPr sz="800" spc="-65" dirty="0">
                          <a:latin typeface="Trebuchet MS"/>
                          <a:cs typeface="Trebuchet MS"/>
                        </a:rPr>
                        <a:t>Pickles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112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207645" indent="-67310">
                        <a:lnSpc>
                          <a:spcPts val="880"/>
                        </a:lnSpc>
                        <a:spcBef>
                          <a:spcPts val="459"/>
                        </a:spcBef>
                        <a:buSzPct val="75000"/>
                        <a:buChar char="•"/>
                        <a:tabLst>
                          <a:tab pos="208279" algn="l"/>
                        </a:tabLst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110m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spc="-10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latin typeface="Trebuchet MS"/>
                          <a:cs typeface="Trebuchet MS"/>
                        </a:rPr>
                        <a:t>pouc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h</a:t>
                      </a:r>
                      <a:r>
                        <a:rPr sz="800" spc="-10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latin typeface="Trebuchet MS"/>
                          <a:cs typeface="Trebuchet MS"/>
                        </a:rPr>
                        <a:t>meals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07645" indent="-6731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08279" algn="l"/>
                        </a:tabLst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200m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l</a:t>
                      </a:r>
                      <a:r>
                        <a:rPr sz="800" spc="-10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latin typeface="Trebuchet MS"/>
                          <a:cs typeface="Trebuchet MS"/>
                        </a:rPr>
                        <a:t>pouc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h</a:t>
                      </a:r>
                      <a:r>
                        <a:rPr sz="800" spc="-10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latin typeface="Trebuchet MS"/>
                          <a:cs typeface="Trebuchet MS"/>
                        </a:rPr>
                        <a:t>meals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08279" indent="-67945">
                        <a:lnSpc>
                          <a:spcPts val="880"/>
                        </a:lnSpc>
                        <a:buSzPct val="75000"/>
                        <a:buChar char="•"/>
                        <a:tabLst>
                          <a:tab pos="208915" algn="l"/>
                        </a:tabLst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100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%</a:t>
                      </a:r>
                      <a:r>
                        <a:rPr sz="800" spc="-10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latin typeface="Trebuchet MS"/>
                          <a:cs typeface="Trebuchet MS"/>
                        </a:rPr>
                        <a:t>juice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8419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3" name="object 3"/>
          <p:cNvGrpSpPr/>
          <p:nvPr/>
        </p:nvGrpSpPr>
        <p:grpSpPr>
          <a:xfrm>
            <a:off x="390994" y="7202093"/>
            <a:ext cx="6794500" cy="362585"/>
            <a:chOff x="390994" y="7202093"/>
            <a:chExt cx="6794500" cy="362585"/>
          </a:xfrm>
        </p:grpSpPr>
        <p:sp>
          <p:nvSpPr>
            <p:cNvPr id="4" name="object 4"/>
            <p:cNvSpPr/>
            <p:nvPr/>
          </p:nvSpPr>
          <p:spPr>
            <a:xfrm>
              <a:off x="390994" y="7202093"/>
              <a:ext cx="6794500" cy="362585"/>
            </a:xfrm>
            <a:custGeom>
              <a:avLst/>
              <a:gdLst/>
              <a:ahLst/>
              <a:cxnLst/>
              <a:rect l="l" t="t" r="r" b="b"/>
              <a:pathLst>
                <a:path w="6794500" h="362584">
                  <a:moveTo>
                    <a:pt x="0" y="362318"/>
                  </a:moveTo>
                  <a:lnTo>
                    <a:pt x="6793992" y="362318"/>
                  </a:lnTo>
                  <a:lnTo>
                    <a:pt x="6793992" y="0"/>
                  </a:lnTo>
                  <a:lnTo>
                    <a:pt x="0" y="0"/>
                  </a:lnTo>
                  <a:lnTo>
                    <a:pt x="0" y="36231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24210" y="7285822"/>
              <a:ext cx="425450" cy="97155"/>
            </a:xfrm>
            <a:custGeom>
              <a:avLst/>
              <a:gdLst/>
              <a:ahLst/>
              <a:cxnLst/>
              <a:rect l="l" t="t" r="r" b="b"/>
              <a:pathLst>
                <a:path w="425450" h="97154">
                  <a:moveTo>
                    <a:pt x="174205" y="0"/>
                  </a:moveTo>
                  <a:lnTo>
                    <a:pt x="129731" y="1718"/>
                  </a:lnTo>
                  <a:lnTo>
                    <a:pt x="88107" y="7181"/>
                  </a:lnTo>
                  <a:lnTo>
                    <a:pt x="46791" y="16855"/>
                  </a:lnTo>
                  <a:lnTo>
                    <a:pt x="3238" y="31203"/>
                  </a:lnTo>
                  <a:lnTo>
                    <a:pt x="0" y="32435"/>
                  </a:lnTo>
                  <a:lnTo>
                    <a:pt x="38188" y="53212"/>
                  </a:lnTo>
                  <a:lnTo>
                    <a:pt x="39662" y="55156"/>
                  </a:lnTo>
                  <a:lnTo>
                    <a:pt x="35568" y="66196"/>
                  </a:lnTo>
                  <a:lnTo>
                    <a:pt x="24206" y="97091"/>
                  </a:lnTo>
                  <a:lnTo>
                    <a:pt x="27647" y="95732"/>
                  </a:lnTo>
                  <a:lnTo>
                    <a:pt x="63290" y="84063"/>
                  </a:lnTo>
                  <a:lnTo>
                    <a:pt x="99685" y="75701"/>
                  </a:lnTo>
                  <a:lnTo>
                    <a:pt x="136704" y="70668"/>
                  </a:lnTo>
                  <a:lnTo>
                    <a:pt x="174218" y="68986"/>
                  </a:lnTo>
                  <a:lnTo>
                    <a:pt x="177355" y="68986"/>
                  </a:lnTo>
                  <a:lnTo>
                    <a:pt x="177355" y="12"/>
                  </a:lnTo>
                  <a:lnTo>
                    <a:pt x="174205" y="0"/>
                  </a:lnTo>
                  <a:close/>
                </a:path>
                <a:path w="425450" h="97154">
                  <a:moveTo>
                    <a:pt x="250850" y="0"/>
                  </a:moveTo>
                  <a:lnTo>
                    <a:pt x="247688" y="12"/>
                  </a:lnTo>
                  <a:lnTo>
                    <a:pt x="247688" y="68986"/>
                  </a:lnTo>
                  <a:lnTo>
                    <a:pt x="250825" y="68986"/>
                  </a:lnTo>
                  <a:lnTo>
                    <a:pt x="288341" y="70670"/>
                  </a:lnTo>
                  <a:lnTo>
                    <a:pt x="325364" y="75707"/>
                  </a:lnTo>
                  <a:lnTo>
                    <a:pt x="361763" y="84073"/>
                  </a:lnTo>
                  <a:lnTo>
                    <a:pt x="397408" y="95745"/>
                  </a:lnTo>
                  <a:lnTo>
                    <a:pt x="400837" y="97104"/>
                  </a:lnTo>
                  <a:lnTo>
                    <a:pt x="389298" y="65735"/>
                  </a:lnTo>
                  <a:lnTo>
                    <a:pt x="385737" y="56159"/>
                  </a:lnTo>
                  <a:lnTo>
                    <a:pt x="385902" y="53720"/>
                  </a:lnTo>
                  <a:lnTo>
                    <a:pt x="425043" y="32435"/>
                  </a:lnTo>
                  <a:lnTo>
                    <a:pt x="421805" y="31203"/>
                  </a:lnTo>
                  <a:lnTo>
                    <a:pt x="378253" y="16855"/>
                  </a:lnTo>
                  <a:lnTo>
                    <a:pt x="336942" y="7181"/>
                  </a:lnTo>
                  <a:lnTo>
                    <a:pt x="295323" y="1718"/>
                  </a:lnTo>
                  <a:lnTo>
                    <a:pt x="250850" y="0"/>
                  </a:lnTo>
                  <a:close/>
                </a:path>
              </a:pathLst>
            </a:custGeom>
            <a:solidFill>
              <a:srgbClr val="DA212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24210" y="7285822"/>
              <a:ext cx="425450" cy="97155"/>
            </a:xfrm>
            <a:custGeom>
              <a:avLst/>
              <a:gdLst/>
              <a:ahLst/>
              <a:cxnLst/>
              <a:rect l="l" t="t" r="r" b="b"/>
              <a:pathLst>
                <a:path w="425450" h="97154">
                  <a:moveTo>
                    <a:pt x="24206" y="97091"/>
                  </a:moveTo>
                  <a:lnTo>
                    <a:pt x="27604" y="87828"/>
                  </a:lnTo>
                  <a:lnTo>
                    <a:pt x="31591" y="76982"/>
                  </a:lnTo>
                  <a:lnTo>
                    <a:pt x="35568" y="66196"/>
                  </a:lnTo>
                  <a:lnTo>
                    <a:pt x="38938" y="57111"/>
                  </a:lnTo>
                  <a:lnTo>
                    <a:pt x="39662" y="55156"/>
                  </a:lnTo>
                  <a:lnTo>
                    <a:pt x="38188" y="53212"/>
                  </a:lnTo>
                  <a:lnTo>
                    <a:pt x="30242" y="48922"/>
                  </a:lnTo>
                  <a:lnTo>
                    <a:pt x="21115" y="43962"/>
                  </a:lnTo>
                  <a:lnTo>
                    <a:pt x="11848" y="38909"/>
                  </a:lnTo>
                  <a:lnTo>
                    <a:pt x="3479" y="34340"/>
                  </a:lnTo>
                  <a:lnTo>
                    <a:pt x="0" y="32435"/>
                  </a:lnTo>
                  <a:lnTo>
                    <a:pt x="1003" y="32042"/>
                  </a:lnTo>
                  <a:lnTo>
                    <a:pt x="46791" y="16855"/>
                  </a:lnTo>
                  <a:lnTo>
                    <a:pt x="88107" y="7181"/>
                  </a:lnTo>
                  <a:lnTo>
                    <a:pt x="129731" y="1718"/>
                  </a:lnTo>
                  <a:lnTo>
                    <a:pt x="174205" y="0"/>
                  </a:lnTo>
                  <a:lnTo>
                    <a:pt x="175260" y="12"/>
                  </a:lnTo>
                  <a:lnTo>
                    <a:pt x="176301" y="12"/>
                  </a:lnTo>
                  <a:lnTo>
                    <a:pt x="177355" y="12"/>
                  </a:lnTo>
                  <a:lnTo>
                    <a:pt x="177355" y="68986"/>
                  </a:lnTo>
                  <a:lnTo>
                    <a:pt x="174218" y="68986"/>
                  </a:lnTo>
                  <a:lnTo>
                    <a:pt x="136704" y="70668"/>
                  </a:lnTo>
                  <a:lnTo>
                    <a:pt x="99685" y="75701"/>
                  </a:lnTo>
                  <a:lnTo>
                    <a:pt x="63290" y="84063"/>
                  </a:lnTo>
                  <a:lnTo>
                    <a:pt x="27647" y="95732"/>
                  </a:lnTo>
                  <a:lnTo>
                    <a:pt x="24206" y="97091"/>
                  </a:lnTo>
                  <a:close/>
                </a:path>
                <a:path w="425450" h="97154">
                  <a:moveTo>
                    <a:pt x="397408" y="95745"/>
                  </a:moveTo>
                  <a:lnTo>
                    <a:pt x="361763" y="84073"/>
                  </a:lnTo>
                  <a:lnTo>
                    <a:pt x="325364" y="75707"/>
                  </a:lnTo>
                  <a:lnTo>
                    <a:pt x="288341" y="70670"/>
                  </a:lnTo>
                  <a:lnTo>
                    <a:pt x="250825" y="68986"/>
                  </a:lnTo>
                  <a:lnTo>
                    <a:pt x="247688" y="68986"/>
                  </a:lnTo>
                  <a:lnTo>
                    <a:pt x="247688" y="12"/>
                  </a:lnTo>
                  <a:lnTo>
                    <a:pt x="295323" y="1718"/>
                  </a:lnTo>
                  <a:lnTo>
                    <a:pt x="336942" y="7181"/>
                  </a:lnTo>
                  <a:lnTo>
                    <a:pt x="378253" y="16855"/>
                  </a:lnTo>
                  <a:lnTo>
                    <a:pt x="421805" y="31203"/>
                  </a:lnTo>
                  <a:lnTo>
                    <a:pt x="424040" y="32054"/>
                  </a:lnTo>
                  <a:lnTo>
                    <a:pt x="425043" y="32435"/>
                  </a:lnTo>
                  <a:lnTo>
                    <a:pt x="387743" y="52730"/>
                  </a:lnTo>
                  <a:lnTo>
                    <a:pt x="385902" y="53720"/>
                  </a:lnTo>
                  <a:lnTo>
                    <a:pt x="385737" y="56159"/>
                  </a:lnTo>
                  <a:lnTo>
                    <a:pt x="389298" y="65735"/>
                  </a:lnTo>
                  <a:lnTo>
                    <a:pt x="393387" y="76812"/>
                  </a:lnTo>
                  <a:lnTo>
                    <a:pt x="397426" y="87799"/>
                  </a:lnTo>
                  <a:lnTo>
                    <a:pt x="400837" y="97104"/>
                  </a:lnTo>
                  <a:lnTo>
                    <a:pt x="399707" y="96646"/>
                  </a:lnTo>
                  <a:lnTo>
                    <a:pt x="398576" y="96202"/>
                  </a:lnTo>
                  <a:lnTo>
                    <a:pt x="397446" y="95757"/>
                  </a:lnTo>
                  <a:close/>
                </a:path>
              </a:pathLst>
            </a:custGeom>
            <a:ln w="47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007015" y="7362850"/>
              <a:ext cx="2968625" cy="66675"/>
            </a:xfrm>
            <a:custGeom>
              <a:avLst/>
              <a:gdLst/>
              <a:ahLst/>
              <a:cxnLst/>
              <a:rect l="l" t="t" r="r" b="b"/>
              <a:pathLst>
                <a:path w="2968625" h="66675">
                  <a:moveTo>
                    <a:pt x="73456" y="22974"/>
                  </a:moveTo>
                  <a:lnTo>
                    <a:pt x="72186" y="17843"/>
                  </a:lnTo>
                  <a:lnTo>
                    <a:pt x="70497" y="10998"/>
                  </a:lnTo>
                  <a:lnTo>
                    <a:pt x="62814" y="4546"/>
                  </a:lnTo>
                  <a:lnTo>
                    <a:pt x="54076" y="1930"/>
                  </a:lnTo>
                  <a:lnTo>
                    <a:pt x="47955" y="1435"/>
                  </a:lnTo>
                  <a:lnTo>
                    <a:pt x="44488" y="1435"/>
                  </a:lnTo>
                  <a:lnTo>
                    <a:pt x="44488" y="17843"/>
                  </a:lnTo>
                  <a:lnTo>
                    <a:pt x="44208" y="26492"/>
                  </a:lnTo>
                  <a:lnTo>
                    <a:pt x="36880" y="26644"/>
                  </a:lnTo>
                  <a:lnTo>
                    <a:pt x="29806" y="26492"/>
                  </a:lnTo>
                  <a:lnTo>
                    <a:pt x="29806" y="17983"/>
                  </a:lnTo>
                  <a:lnTo>
                    <a:pt x="37134" y="17983"/>
                  </a:lnTo>
                  <a:lnTo>
                    <a:pt x="44488" y="17843"/>
                  </a:lnTo>
                  <a:lnTo>
                    <a:pt x="44488" y="1435"/>
                  </a:lnTo>
                  <a:lnTo>
                    <a:pt x="139" y="1435"/>
                  </a:lnTo>
                  <a:lnTo>
                    <a:pt x="0" y="65341"/>
                  </a:lnTo>
                  <a:lnTo>
                    <a:pt x="29806" y="65214"/>
                  </a:lnTo>
                  <a:lnTo>
                    <a:pt x="29806" y="43294"/>
                  </a:lnTo>
                  <a:lnTo>
                    <a:pt x="41287" y="43294"/>
                  </a:lnTo>
                  <a:lnTo>
                    <a:pt x="59359" y="44450"/>
                  </a:lnTo>
                  <a:lnTo>
                    <a:pt x="65659" y="43294"/>
                  </a:lnTo>
                  <a:lnTo>
                    <a:pt x="68732" y="42722"/>
                  </a:lnTo>
                  <a:lnTo>
                    <a:pt x="72428" y="36195"/>
                  </a:lnTo>
                  <a:lnTo>
                    <a:pt x="73164" y="26644"/>
                  </a:lnTo>
                  <a:lnTo>
                    <a:pt x="73456" y="22974"/>
                  </a:lnTo>
                  <a:close/>
                </a:path>
                <a:path w="2968625" h="66675">
                  <a:moveTo>
                    <a:pt x="154863" y="64592"/>
                  </a:moveTo>
                  <a:lnTo>
                    <a:pt x="149821" y="54444"/>
                  </a:lnTo>
                  <a:lnTo>
                    <a:pt x="141224" y="37172"/>
                  </a:lnTo>
                  <a:lnTo>
                    <a:pt x="134112" y="22898"/>
                  </a:lnTo>
                  <a:lnTo>
                    <a:pt x="123139" y="838"/>
                  </a:lnTo>
                  <a:lnTo>
                    <a:pt x="114033" y="838"/>
                  </a:lnTo>
                  <a:lnTo>
                    <a:pt x="114033" y="37172"/>
                  </a:lnTo>
                  <a:lnTo>
                    <a:pt x="101561" y="37172"/>
                  </a:lnTo>
                  <a:lnTo>
                    <a:pt x="107873" y="22898"/>
                  </a:lnTo>
                  <a:lnTo>
                    <a:pt x="114033" y="37172"/>
                  </a:lnTo>
                  <a:lnTo>
                    <a:pt x="114033" y="838"/>
                  </a:lnTo>
                  <a:lnTo>
                    <a:pt x="93014" y="838"/>
                  </a:lnTo>
                  <a:lnTo>
                    <a:pt x="60642" y="65074"/>
                  </a:lnTo>
                  <a:lnTo>
                    <a:pt x="90766" y="65074"/>
                  </a:lnTo>
                  <a:lnTo>
                    <a:pt x="94754" y="54444"/>
                  </a:lnTo>
                  <a:lnTo>
                    <a:pt x="120942" y="54444"/>
                  </a:lnTo>
                  <a:lnTo>
                    <a:pt x="124548" y="64592"/>
                  </a:lnTo>
                  <a:lnTo>
                    <a:pt x="154863" y="64592"/>
                  </a:lnTo>
                  <a:close/>
                </a:path>
                <a:path w="2968625" h="66675">
                  <a:moveTo>
                    <a:pt x="243332" y="65074"/>
                  </a:moveTo>
                  <a:lnTo>
                    <a:pt x="216496" y="32486"/>
                  </a:lnTo>
                  <a:lnTo>
                    <a:pt x="243065" y="1219"/>
                  </a:lnTo>
                  <a:lnTo>
                    <a:pt x="205638" y="1219"/>
                  </a:lnTo>
                  <a:lnTo>
                    <a:pt x="188048" y="23850"/>
                  </a:lnTo>
                  <a:lnTo>
                    <a:pt x="188048" y="1308"/>
                  </a:lnTo>
                  <a:lnTo>
                    <a:pt x="158280" y="1308"/>
                  </a:lnTo>
                  <a:lnTo>
                    <a:pt x="158280" y="65290"/>
                  </a:lnTo>
                  <a:lnTo>
                    <a:pt x="188163" y="65290"/>
                  </a:lnTo>
                  <a:lnTo>
                    <a:pt x="188163" y="40386"/>
                  </a:lnTo>
                  <a:lnTo>
                    <a:pt x="209384" y="65074"/>
                  </a:lnTo>
                  <a:lnTo>
                    <a:pt x="243332" y="65074"/>
                  </a:lnTo>
                  <a:close/>
                </a:path>
                <a:path w="2968625" h="66675">
                  <a:moveTo>
                    <a:pt x="321945" y="42011"/>
                  </a:moveTo>
                  <a:lnTo>
                    <a:pt x="295198" y="36029"/>
                  </a:lnTo>
                  <a:lnTo>
                    <a:pt x="293446" y="42011"/>
                  </a:lnTo>
                  <a:lnTo>
                    <a:pt x="291820" y="47904"/>
                  </a:lnTo>
                  <a:lnTo>
                    <a:pt x="269570" y="48361"/>
                  </a:lnTo>
                  <a:lnTo>
                    <a:pt x="268605" y="41173"/>
                  </a:lnTo>
                  <a:lnTo>
                    <a:pt x="268478" y="40944"/>
                  </a:lnTo>
                  <a:lnTo>
                    <a:pt x="266192" y="35712"/>
                  </a:lnTo>
                  <a:lnTo>
                    <a:pt x="267931" y="26911"/>
                  </a:lnTo>
                  <a:lnTo>
                    <a:pt x="269697" y="18999"/>
                  </a:lnTo>
                  <a:lnTo>
                    <a:pt x="292595" y="17716"/>
                  </a:lnTo>
                  <a:lnTo>
                    <a:pt x="294652" y="27228"/>
                  </a:lnTo>
                  <a:lnTo>
                    <a:pt x="321398" y="22631"/>
                  </a:lnTo>
                  <a:lnTo>
                    <a:pt x="319557" y="17716"/>
                  </a:lnTo>
                  <a:lnTo>
                    <a:pt x="317792" y="12979"/>
                  </a:lnTo>
                  <a:lnTo>
                    <a:pt x="312127" y="9118"/>
                  </a:lnTo>
                  <a:lnTo>
                    <a:pt x="280682" y="12"/>
                  </a:lnTo>
                  <a:lnTo>
                    <a:pt x="269417" y="12"/>
                  </a:lnTo>
                  <a:lnTo>
                    <a:pt x="237680" y="32651"/>
                  </a:lnTo>
                  <a:lnTo>
                    <a:pt x="238760" y="41592"/>
                  </a:lnTo>
                  <a:lnTo>
                    <a:pt x="281686" y="66560"/>
                  </a:lnTo>
                  <a:lnTo>
                    <a:pt x="303339" y="63169"/>
                  </a:lnTo>
                  <a:lnTo>
                    <a:pt x="315468" y="54686"/>
                  </a:lnTo>
                  <a:lnTo>
                    <a:pt x="319328" y="48361"/>
                  </a:lnTo>
                  <a:lnTo>
                    <a:pt x="320776" y="45999"/>
                  </a:lnTo>
                  <a:lnTo>
                    <a:pt x="321945" y="42011"/>
                  </a:lnTo>
                  <a:close/>
                </a:path>
                <a:path w="2968625" h="66675">
                  <a:moveTo>
                    <a:pt x="412978" y="29260"/>
                  </a:moveTo>
                  <a:lnTo>
                    <a:pt x="384225" y="1803"/>
                  </a:lnTo>
                  <a:lnTo>
                    <a:pt x="384225" y="24155"/>
                  </a:lnTo>
                  <a:lnTo>
                    <a:pt x="383565" y="33731"/>
                  </a:lnTo>
                  <a:lnTo>
                    <a:pt x="383768" y="33642"/>
                  </a:lnTo>
                  <a:lnTo>
                    <a:pt x="383768" y="43815"/>
                  </a:lnTo>
                  <a:lnTo>
                    <a:pt x="377621" y="46609"/>
                  </a:lnTo>
                  <a:lnTo>
                    <a:pt x="377621" y="46799"/>
                  </a:lnTo>
                  <a:lnTo>
                    <a:pt x="368668" y="50126"/>
                  </a:lnTo>
                  <a:lnTo>
                    <a:pt x="360730" y="46494"/>
                  </a:lnTo>
                  <a:lnTo>
                    <a:pt x="360514" y="46393"/>
                  </a:lnTo>
                  <a:lnTo>
                    <a:pt x="360311" y="46494"/>
                  </a:lnTo>
                  <a:lnTo>
                    <a:pt x="353771" y="43815"/>
                  </a:lnTo>
                  <a:lnTo>
                    <a:pt x="354266" y="34340"/>
                  </a:lnTo>
                  <a:lnTo>
                    <a:pt x="353695" y="26212"/>
                  </a:lnTo>
                  <a:lnTo>
                    <a:pt x="357911" y="22072"/>
                  </a:lnTo>
                  <a:lnTo>
                    <a:pt x="361022" y="18719"/>
                  </a:lnTo>
                  <a:lnTo>
                    <a:pt x="367449" y="18529"/>
                  </a:lnTo>
                  <a:lnTo>
                    <a:pt x="368566" y="18529"/>
                  </a:lnTo>
                  <a:lnTo>
                    <a:pt x="378129" y="17983"/>
                  </a:lnTo>
                  <a:lnTo>
                    <a:pt x="382892" y="19380"/>
                  </a:lnTo>
                  <a:lnTo>
                    <a:pt x="384225" y="24155"/>
                  </a:lnTo>
                  <a:lnTo>
                    <a:pt x="384225" y="1803"/>
                  </a:lnTo>
                  <a:lnTo>
                    <a:pt x="380377" y="1041"/>
                  </a:lnTo>
                  <a:lnTo>
                    <a:pt x="377418" y="457"/>
                  </a:lnTo>
                  <a:lnTo>
                    <a:pt x="369316" y="0"/>
                  </a:lnTo>
                  <a:lnTo>
                    <a:pt x="368033" y="0"/>
                  </a:lnTo>
                  <a:lnTo>
                    <a:pt x="367245" y="38"/>
                  </a:lnTo>
                  <a:lnTo>
                    <a:pt x="366344" y="127"/>
                  </a:lnTo>
                  <a:lnTo>
                    <a:pt x="361530" y="228"/>
                  </a:lnTo>
                  <a:lnTo>
                    <a:pt x="357593" y="1041"/>
                  </a:lnTo>
                  <a:lnTo>
                    <a:pt x="342519" y="2717"/>
                  </a:lnTo>
                  <a:lnTo>
                    <a:pt x="334467" y="10515"/>
                  </a:lnTo>
                  <a:lnTo>
                    <a:pt x="328434" y="17830"/>
                  </a:lnTo>
                  <a:lnTo>
                    <a:pt x="325564" y="25133"/>
                  </a:lnTo>
                  <a:lnTo>
                    <a:pt x="324675" y="30734"/>
                  </a:lnTo>
                  <a:lnTo>
                    <a:pt x="324700" y="33642"/>
                  </a:lnTo>
                  <a:lnTo>
                    <a:pt x="348564" y="63741"/>
                  </a:lnTo>
                  <a:lnTo>
                    <a:pt x="368566" y="66509"/>
                  </a:lnTo>
                  <a:lnTo>
                    <a:pt x="372084" y="66357"/>
                  </a:lnTo>
                  <a:lnTo>
                    <a:pt x="407898" y="50126"/>
                  </a:lnTo>
                  <a:lnTo>
                    <a:pt x="412432" y="40614"/>
                  </a:lnTo>
                  <a:lnTo>
                    <a:pt x="412775" y="33642"/>
                  </a:lnTo>
                  <a:lnTo>
                    <a:pt x="412978" y="29260"/>
                  </a:lnTo>
                  <a:close/>
                </a:path>
                <a:path w="2968625" h="66675">
                  <a:moveTo>
                    <a:pt x="2718346" y="25349"/>
                  </a:moveTo>
                  <a:lnTo>
                    <a:pt x="2717406" y="21577"/>
                  </a:lnTo>
                  <a:lnTo>
                    <a:pt x="2716161" y="16522"/>
                  </a:lnTo>
                  <a:lnTo>
                    <a:pt x="2710510" y="11772"/>
                  </a:lnTo>
                  <a:lnTo>
                    <a:pt x="2704071" y="9842"/>
                  </a:lnTo>
                  <a:lnTo>
                    <a:pt x="2699562" y="9474"/>
                  </a:lnTo>
                  <a:lnTo>
                    <a:pt x="2696997" y="9474"/>
                  </a:lnTo>
                  <a:lnTo>
                    <a:pt x="2696997" y="21577"/>
                  </a:lnTo>
                  <a:lnTo>
                    <a:pt x="2696908" y="24765"/>
                  </a:lnTo>
                  <a:lnTo>
                    <a:pt x="2696794" y="27940"/>
                  </a:lnTo>
                  <a:lnTo>
                    <a:pt x="2691396" y="28054"/>
                  </a:lnTo>
                  <a:lnTo>
                    <a:pt x="2686189" y="27940"/>
                  </a:lnTo>
                  <a:lnTo>
                    <a:pt x="2686189" y="21666"/>
                  </a:lnTo>
                  <a:lnTo>
                    <a:pt x="2691587" y="21666"/>
                  </a:lnTo>
                  <a:lnTo>
                    <a:pt x="2696997" y="21577"/>
                  </a:lnTo>
                  <a:lnTo>
                    <a:pt x="2696997" y="9474"/>
                  </a:lnTo>
                  <a:lnTo>
                    <a:pt x="2664333" y="9474"/>
                  </a:lnTo>
                  <a:lnTo>
                    <a:pt x="2664218" y="56565"/>
                  </a:lnTo>
                  <a:lnTo>
                    <a:pt x="2686189" y="56464"/>
                  </a:lnTo>
                  <a:lnTo>
                    <a:pt x="2686189" y="40322"/>
                  </a:lnTo>
                  <a:lnTo>
                    <a:pt x="2694648" y="40322"/>
                  </a:lnTo>
                  <a:lnTo>
                    <a:pt x="2707957" y="41186"/>
                  </a:lnTo>
                  <a:lnTo>
                    <a:pt x="2712618" y="40322"/>
                  </a:lnTo>
                  <a:lnTo>
                    <a:pt x="2714866" y="39916"/>
                  </a:lnTo>
                  <a:lnTo>
                    <a:pt x="2717584" y="35102"/>
                  </a:lnTo>
                  <a:lnTo>
                    <a:pt x="2718130" y="28054"/>
                  </a:lnTo>
                  <a:lnTo>
                    <a:pt x="2718346" y="25349"/>
                  </a:lnTo>
                  <a:close/>
                </a:path>
                <a:path w="2968625" h="66675">
                  <a:moveTo>
                    <a:pt x="2778328" y="56019"/>
                  </a:moveTo>
                  <a:lnTo>
                    <a:pt x="2774607" y="48539"/>
                  </a:lnTo>
                  <a:lnTo>
                    <a:pt x="2768282" y="35814"/>
                  </a:lnTo>
                  <a:lnTo>
                    <a:pt x="2763050" y="25298"/>
                  </a:lnTo>
                  <a:lnTo>
                    <a:pt x="2754960" y="9042"/>
                  </a:lnTo>
                  <a:lnTo>
                    <a:pt x="2748242" y="9042"/>
                  </a:lnTo>
                  <a:lnTo>
                    <a:pt x="2748242" y="35814"/>
                  </a:lnTo>
                  <a:lnTo>
                    <a:pt x="2739059" y="35814"/>
                  </a:lnTo>
                  <a:lnTo>
                    <a:pt x="2743708" y="25298"/>
                  </a:lnTo>
                  <a:lnTo>
                    <a:pt x="2748242" y="35814"/>
                  </a:lnTo>
                  <a:lnTo>
                    <a:pt x="2748242" y="9042"/>
                  </a:lnTo>
                  <a:lnTo>
                    <a:pt x="2732748" y="9042"/>
                  </a:lnTo>
                  <a:lnTo>
                    <a:pt x="2708897" y="56362"/>
                  </a:lnTo>
                  <a:lnTo>
                    <a:pt x="2731097" y="56362"/>
                  </a:lnTo>
                  <a:lnTo>
                    <a:pt x="2734043" y="48539"/>
                  </a:lnTo>
                  <a:lnTo>
                    <a:pt x="2753334" y="48539"/>
                  </a:lnTo>
                  <a:lnTo>
                    <a:pt x="2755989" y="56019"/>
                  </a:lnTo>
                  <a:lnTo>
                    <a:pt x="2778328" y="56019"/>
                  </a:lnTo>
                  <a:close/>
                </a:path>
                <a:path w="2968625" h="66675">
                  <a:moveTo>
                    <a:pt x="2843504" y="56362"/>
                  </a:moveTo>
                  <a:lnTo>
                    <a:pt x="2823730" y="32359"/>
                  </a:lnTo>
                  <a:lnTo>
                    <a:pt x="2843314" y="9321"/>
                  </a:lnTo>
                  <a:lnTo>
                    <a:pt x="2815742" y="9321"/>
                  </a:lnTo>
                  <a:lnTo>
                    <a:pt x="2802788" y="25996"/>
                  </a:lnTo>
                  <a:lnTo>
                    <a:pt x="2802788" y="9385"/>
                  </a:lnTo>
                  <a:lnTo>
                    <a:pt x="2780842" y="9385"/>
                  </a:lnTo>
                  <a:lnTo>
                    <a:pt x="2780842" y="56527"/>
                  </a:lnTo>
                  <a:lnTo>
                    <a:pt x="2802864" y="56527"/>
                  </a:lnTo>
                  <a:lnTo>
                    <a:pt x="2802864" y="38176"/>
                  </a:lnTo>
                  <a:lnTo>
                    <a:pt x="2818498" y="56362"/>
                  </a:lnTo>
                  <a:lnTo>
                    <a:pt x="2843504" y="56362"/>
                  </a:lnTo>
                  <a:close/>
                </a:path>
                <a:path w="2968625" h="66675">
                  <a:moveTo>
                    <a:pt x="2901429" y="39370"/>
                  </a:moveTo>
                  <a:lnTo>
                    <a:pt x="2881719" y="34975"/>
                  </a:lnTo>
                  <a:lnTo>
                    <a:pt x="2880436" y="39370"/>
                  </a:lnTo>
                  <a:lnTo>
                    <a:pt x="2879242" y="43726"/>
                  </a:lnTo>
                  <a:lnTo>
                    <a:pt x="2862834" y="44056"/>
                  </a:lnTo>
                  <a:lnTo>
                    <a:pt x="2862135" y="38760"/>
                  </a:lnTo>
                  <a:lnTo>
                    <a:pt x="2862034" y="38595"/>
                  </a:lnTo>
                  <a:lnTo>
                    <a:pt x="2860357" y="34734"/>
                  </a:lnTo>
                  <a:lnTo>
                    <a:pt x="2861627" y="28257"/>
                  </a:lnTo>
                  <a:lnTo>
                    <a:pt x="2862935" y="22415"/>
                  </a:lnTo>
                  <a:lnTo>
                    <a:pt x="2879814" y="21475"/>
                  </a:lnTo>
                  <a:lnTo>
                    <a:pt x="2881325" y="28486"/>
                  </a:lnTo>
                  <a:lnTo>
                    <a:pt x="2901023" y="25095"/>
                  </a:lnTo>
                  <a:lnTo>
                    <a:pt x="2899664" y="21475"/>
                  </a:lnTo>
                  <a:lnTo>
                    <a:pt x="2898368" y="17995"/>
                  </a:lnTo>
                  <a:lnTo>
                    <a:pt x="2894190" y="15138"/>
                  </a:lnTo>
                  <a:lnTo>
                    <a:pt x="2894190" y="14986"/>
                  </a:lnTo>
                  <a:lnTo>
                    <a:pt x="2886849" y="8521"/>
                  </a:lnTo>
                  <a:lnTo>
                    <a:pt x="2886227" y="7975"/>
                  </a:lnTo>
                  <a:lnTo>
                    <a:pt x="2871940" y="8521"/>
                  </a:lnTo>
                  <a:lnTo>
                    <a:pt x="2871038" y="8432"/>
                  </a:lnTo>
                  <a:lnTo>
                    <a:pt x="2862681" y="8445"/>
                  </a:lnTo>
                  <a:lnTo>
                    <a:pt x="2856700" y="10198"/>
                  </a:lnTo>
                  <a:lnTo>
                    <a:pt x="2848864" y="13716"/>
                  </a:lnTo>
                  <a:lnTo>
                    <a:pt x="2847009" y="15481"/>
                  </a:lnTo>
                  <a:lnTo>
                    <a:pt x="2840850" y="23939"/>
                  </a:lnTo>
                  <a:lnTo>
                    <a:pt x="2839351" y="32473"/>
                  </a:lnTo>
                  <a:lnTo>
                    <a:pt x="2840113" y="38760"/>
                  </a:lnTo>
                  <a:lnTo>
                    <a:pt x="2871762" y="57467"/>
                  </a:lnTo>
                  <a:lnTo>
                    <a:pt x="2887726" y="54965"/>
                  </a:lnTo>
                  <a:lnTo>
                    <a:pt x="2896666" y="48704"/>
                  </a:lnTo>
                  <a:lnTo>
                    <a:pt x="2899499" y="44056"/>
                  </a:lnTo>
                  <a:lnTo>
                    <a:pt x="2900565" y="42303"/>
                  </a:lnTo>
                  <a:lnTo>
                    <a:pt x="2901429" y="39370"/>
                  </a:lnTo>
                  <a:close/>
                </a:path>
                <a:path w="2968625" h="66675">
                  <a:moveTo>
                    <a:pt x="2903448" y="32766"/>
                  </a:moveTo>
                  <a:close/>
                </a:path>
                <a:path w="2968625" h="66675">
                  <a:moveTo>
                    <a:pt x="2968510" y="29984"/>
                  </a:moveTo>
                  <a:lnTo>
                    <a:pt x="2967075" y="23939"/>
                  </a:lnTo>
                  <a:lnTo>
                    <a:pt x="2966021" y="21551"/>
                  </a:lnTo>
                  <a:lnTo>
                    <a:pt x="2965551" y="21043"/>
                  </a:lnTo>
                  <a:lnTo>
                    <a:pt x="2959392" y="14363"/>
                  </a:lnTo>
                  <a:lnTo>
                    <a:pt x="2950730" y="10414"/>
                  </a:lnTo>
                  <a:lnTo>
                    <a:pt x="2948000" y="9880"/>
                  </a:lnTo>
                  <a:lnTo>
                    <a:pt x="2948000" y="21043"/>
                  </a:lnTo>
                  <a:lnTo>
                    <a:pt x="2946831" y="33274"/>
                  </a:lnTo>
                  <a:lnTo>
                    <a:pt x="2946984" y="33210"/>
                  </a:lnTo>
                  <a:lnTo>
                    <a:pt x="2946984" y="40703"/>
                  </a:lnTo>
                  <a:lnTo>
                    <a:pt x="2942450" y="42760"/>
                  </a:lnTo>
                  <a:lnTo>
                    <a:pt x="2942450" y="42900"/>
                  </a:lnTo>
                  <a:lnTo>
                    <a:pt x="2935859" y="45351"/>
                  </a:lnTo>
                  <a:lnTo>
                    <a:pt x="2929979" y="42672"/>
                  </a:lnTo>
                  <a:lnTo>
                    <a:pt x="2929839" y="42608"/>
                  </a:lnTo>
                  <a:lnTo>
                    <a:pt x="2929686" y="42672"/>
                  </a:lnTo>
                  <a:lnTo>
                    <a:pt x="2924873" y="40703"/>
                  </a:lnTo>
                  <a:lnTo>
                    <a:pt x="2925241" y="33718"/>
                  </a:lnTo>
                  <a:lnTo>
                    <a:pt x="2924822" y="27736"/>
                  </a:lnTo>
                  <a:lnTo>
                    <a:pt x="2927934" y="24676"/>
                  </a:lnTo>
                  <a:lnTo>
                    <a:pt x="2930220" y="22212"/>
                  </a:lnTo>
                  <a:lnTo>
                    <a:pt x="2934957" y="22072"/>
                  </a:lnTo>
                  <a:lnTo>
                    <a:pt x="2935135" y="22085"/>
                  </a:lnTo>
                  <a:lnTo>
                    <a:pt x="2935770" y="22072"/>
                  </a:lnTo>
                  <a:lnTo>
                    <a:pt x="2948000" y="21043"/>
                  </a:lnTo>
                  <a:lnTo>
                    <a:pt x="2948000" y="9880"/>
                  </a:lnTo>
                  <a:lnTo>
                    <a:pt x="2944469" y="9182"/>
                  </a:lnTo>
                  <a:lnTo>
                    <a:pt x="2942310" y="8763"/>
                  </a:lnTo>
                  <a:lnTo>
                    <a:pt x="2936329" y="8420"/>
                  </a:lnTo>
                  <a:lnTo>
                    <a:pt x="2935389" y="8420"/>
                  </a:lnTo>
                  <a:lnTo>
                    <a:pt x="2934805" y="8445"/>
                  </a:lnTo>
                  <a:lnTo>
                    <a:pt x="2934131" y="8521"/>
                  </a:lnTo>
                  <a:lnTo>
                    <a:pt x="2930588" y="8585"/>
                  </a:lnTo>
                  <a:lnTo>
                    <a:pt x="2927693" y="9182"/>
                  </a:lnTo>
                  <a:lnTo>
                    <a:pt x="2916580" y="10414"/>
                  </a:lnTo>
                  <a:lnTo>
                    <a:pt x="2910649" y="16167"/>
                  </a:lnTo>
                  <a:lnTo>
                    <a:pt x="2902788" y="22796"/>
                  </a:lnTo>
                  <a:lnTo>
                    <a:pt x="2903448" y="32766"/>
                  </a:lnTo>
                  <a:lnTo>
                    <a:pt x="2903347" y="33718"/>
                  </a:lnTo>
                  <a:lnTo>
                    <a:pt x="2902928" y="46316"/>
                  </a:lnTo>
                  <a:lnTo>
                    <a:pt x="2912795" y="51638"/>
                  </a:lnTo>
                  <a:lnTo>
                    <a:pt x="2912859" y="51485"/>
                  </a:lnTo>
                  <a:lnTo>
                    <a:pt x="2921050" y="55384"/>
                  </a:lnTo>
                  <a:lnTo>
                    <a:pt x="2929344" y="57073"/>
                  </a:lnTo>
                  <a:lnTo>
                    <a:pt x="2935795" y="57429"/>
                  </a:lnTo>
                  <a:lnTo>
                    <a:pt x="2938373" y="57315"/>
                  </a:lnTo>
                  <a:lnTo>
                    <a:pt x="2949968" y="55880"/>
                  </a:lnTo>
                  <a:lnTo>
                    <a:pt x="2957830" y="52565"/>
                  </a:lnTo>
                  <a:lnTo>
                    <a:pt x="2959252" y="51485"/>
                  </a:lnTo>
                  <a:lnTo>
                    <a:pt x="2962275" y="49212"/>
                  </a:lnTo>
                  <a:lnTo>
                    <a:pt x="2963646" y="47688"/>
                  </a:lnTo>
                  <a:lnTo>
                    <a:pt x="2964764" y="45351"/>
                  </a:lnTo>
                  <a:lnTo>
                    <a:pt x="2968104" y="38341"/>
                  </a:lnTo>
                  <a:lnTo>
                    <a:pt x="2968358" y="33210"/>
                  </a:lnTo>
                  <a:lnTo>
                    <a:pt x="2968510" y="299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06483" y="7403557"/>
              <a:ext cx="321500" cy="71206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387718" y="5249621"/>
            <a:ext cx="6798945" cy="213995"/>
          </a:xfrm>
          <a:prstGeom prst="rect">
            <a:avLst/>
          </a:prstGeom>
          <a:solidFill>
            <a:srgbClr val="F58220"/>
          </a:solidFill>
        </p:spPr>
        <p:txBody>
          <a:bodyPr vert="horz" wrap="square" lIns="0" tIns="1333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05"/>
              </a:spcBef>
            </a:pPr>
            <a:r>
              <a:rPr sz="1200" b="1" spc="10" dirty="0">
                <a:solidFill>
                  <a:srgbClr val="FFFFFF"/>
                </a:solidFill>
                <a:latin typeface="Trebuchet MS"/>
                <a:cs typeface="Trebuchet MS"/>
              </a:rPr>
              <a:t>CATEGORIES</a:t>
            </a:r>
            <a:r>
              <a:rPr sz="1200" b="1" spc="-7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b="1" spc="35" dirty="0">
                <a:solidFill>
                  <a:srgbClr val="FFFFFF"/>
                </a:solidFill>
                <a:latin typeface="Trebuchet MS"/>
                <a:cs typeface="Trebuchet MS"/>
              </a:rPr>
              <a:t>OVERVIEW</a:t>
            </a:r>
            <a:endParaRPr sz="1200">
              <a:latin typeface="Trebuchet MS"/>
              <a:cs typeface="Trebuchet MS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459722" y="7252262"/>
            <a:ext cx="354330" cy="254635"/>
            <a:chOff x="459722" y="7252262"/>
            <a:chExt cx="354330" cy="254635"/>
          </a:xfrm>
        </p:grpSpPr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52118" y="7346541"/>
              <a:ext cx="40438" cy="13896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1062" y="7346959"/>
              <a:ext cx="38265" cy="1371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9722" y="7252262"/>
              <a:ext cx="353999" cy="254086"/>
            </a:xfrm>
            <a:prstGeom prst="rect">
              <a:avLst/>
            </a:prstGeom>
          </p:spPr>
        </p:pic>
      </p:grpSp>
      <p:sp>
        <p:nvSpPr>
          <p:cNvPr id="14" name="object 14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2066444" y="206481"/>
            <a:ext cx="2866390" cy="2082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200" b="1" spc="-15" dirty="0">
                <a:solidFill>
                  <a:srgbClr val="FFFFFF"/>
                </a:solidFill>
                <a:latin typeface="Trebuchet MS"/>
                <a:cs typeface="Trebuchet MS"/>
              </a:rPr>
              <a:t>RFG</a:t>
            </a:r>
            <a:r>
              <a:rPr sz="120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b="1" spc="35" dirty="0">
                <a:solidFill>
                  <a:srgbClr val="FFFFFF"/>
                </a:solidFill>
                <a:latin typeface="Trebuchet MS"/>
                <a:cs typeface="Trebuchet MS"/>
              </a:rPr>
              <a:t>LONG</a:t>
            </a:r>
            <a:r>
              <a:rPr sz="120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b="1" spc="-45" dirty="0">
                <a:solidFill>
                  <a:srgbClr val="FFFFFF"/>
                </a:solidFill>
                <a:latin typeface="Trebuchet MS"/>
                <a:cs typeface="Trebuchet MS"/>
              </a:rPr>
              <a:t>LIFE</a:t>
            </a:r>
            <a:r>
              <a:rPr sz="120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b="1" spc="25" dirty="0">
                <a:solidFill>
                  <a:srgbClr val="FFFFFF"/>
                </a:solidFill>
                <a:latin typeface="Trebuchet MS"/>
                <a:cs typeface="Trebuchet MS"/>
              </a:rPr>
              <a:t>PRODUCTION</a:t>
            </a:r>
            <a:r>
              <a:rPr sz="1200" b="1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b="1" spc="-15" dirty="0">
                <a:solidFill>
                  <a:srgbClr val="FFFFFF"/>
                </a:solidFill>
                <a:latin typeface="Trebuchet MS"/>
                <a:cs typeface="Trebuchet MS"/>
              </a:rPr>
              <a:t>FACILITIES</a:t>
            </a:r>
            <a:endParaRPr sz="1200">
              <a:latin typeface="Trebuchet MS"/>
              <a:cs typeface="Trebuchet MS"/>
            </a:endParaRPr>
          </a:p>
        </p:txBody>
      </p: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387718" y="8823731"/>
          <a:ext cx="6797672" cy="165820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04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87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0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248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83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9946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137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5374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233356">
                <a:tc gridSpan="8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1200" b="1" spc="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ACCREDITATIONS</a:t>
                      </a:r>
                      <a:endParaRPr sz="12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B w="53975">
                      <a:solidFill>
                        <a:srgbClr val="FFFFFF"/>
                      </a:solidFill>
                      <a:prstDash val="solid"/>
                    </a:lnB>
                    <a:solidFill>
                      <a:srgbClr val="F5822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3797">
                <a:tc>
                  <a:txBody>
                    <a:bodyPr/>
                    <a:lstStyle/>
                    <a:p>
                      <a:pPr marL="62865" marR="55880">
                        <a:lnSpc>
                          <a:spcPts val="1000"/>
                        </a:lnSpc>
                        <a:spcBef>
                          <a:spcPts val="525"/>
                        </a:spcBef>
                      </a:pP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RF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</a:t>
                      </a:r>
                      <a:r>
                        <a:rPr sz="900" b="1" spc="-1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900" b="1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</a:t>
                      </a: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UI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PRODUCTS 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WESTERN</a:t>
                      </a:r>
                      <a:r>
                        <a:rPr sz="900" b="1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6667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53975">
                      <a:solidFill>
                        <a:srgbClr val="FFFFFF"/>
                      </a:solidFill>
                      <a:prstDash val="solid"/>
                    </a:lnT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77470" marR="49530">
                        <a:lnSpc>
                          <a:spcPts val="1000"/>
                        </a:lnSpc>
                        <a:spcBef>
                          <a:spcPts val="525"/>
                        </a:spcBef>
                      </a:pP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RF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</a:t>
                      </a:r>
                      <a:r>
                        <a:rPr sz="900" b="1" spc="-1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900" b="1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</a:t>
                      </a: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UI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PRODUCTS  ESWATINI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53975">
                      <a:solidFill>
                        <a:srgbClr val="FFFFFF"/>
                      </a:solidFill>
                      <a:prstDash val="solid"/>
                    </a:lnT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78740" marR="319405">
                        <a:lnSpc>
                          <a:spcPts val="1000"/>
                        </a:lnSpc>
                        <a:spcBef>
                          <a:spcPts val="525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RFG</a:t>
                      </a:r>
                      <a:r>
                        <a:rPr sz="900" b="1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JUICE  PRODUCTS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53975">
                      <a:solidFill>
                        <a:srgbClr val="FFFFFF"/>
                      </a:solidFill>
                      <a:prstDash val="solid"/>
                    </a:lnT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69850" marR="33020">
                        <a:lnSpc>
                          <a:spcPts val="1000"/>
                        </a:lnSpc>
                        <a:spcBef>
                          <a:spcPts val="525"/>
                        </a:spcBef>
                      </a:pP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RF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</a:t>
                      </a:r>
                      <a:r>
                        <a:rPr sz="900" b="1" spc="-18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VEGE</a:t>
                      </a:r>
                      <a:r>
                        <a:rPr sz="900" b="1" spc="-114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ABLE  </a:t>
                      </a:r>
                      <a:r>
                        <a:rPr sz="900" b="1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PRODUCTS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53975">
                      <a:solidFill>
                        <a:srgbClr val="FFFFFF"/>
                      </a:solidFill>
                      <a:prstDash val="solid"/>
                    </a:lnT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79375" marR="60960">
                        <a:lnSpc>
                          <a:spcPts val="1000"/>
                        </a:lnSpc>
                        <a:spcBef>
                          <a:spcPts val="525"/>
                        </a:spcBef>
                      </a:pP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RF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</a:t>
                      </a:r>
                      <a:r>
                        <a:rPr sz="900" b="1" spc="-1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SALADS 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900" b="1" spc="-1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PICKLES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53975">
                      <a:solidFill>
                        <a:srgbClr val="FFFFFF"/>
                      </a:solidFill>
                      <a:prstDash val="solid"/>
                    </a:lnT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RF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</a:t>
                      </a:r>
                      <a:r>
                        <a:rPr sz="900" b="1" spc="-1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FLEXIBLES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539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53975">
                      <a:solidFill>
                        <a:srgbClr val="FFFFFF"/>
                      </a:solidFill>
                      <a:prstDash val="solid"/>
                    </a:lnT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93345" marR="97790">
                        <a:lnSpc>
                          <a:spcPts val="1000"/>
                        </a:lnSpc>
                        <a:spcBef>
                          <a:spcPts val="525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RFG</a:t>
                      </a:r>
                      <a:r>
                        <a:rPr sz="900" b="1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ME</a:t>
                      </a:r>
                      <a:r>
                        <a:rPr sz="900" b="1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  PRODUCTS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666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53975">
                      <a:solidFill>
                        <a:srgbClr val="FFFFFF"/>
                      </a:solidFill>
                      <a:prstDash val="solid"/>
                    </a:lnT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109855" marR="222885">
                        <a:lnSpc>
                          <a:spcPts val="1000"/>
                        </a:lnSpc>
                        <a:spcBef>
                          <a:spcPts val="515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RFG</a:t>
                      </a:r>
                      <a:r>
                        <a:rPr sz="900" b="1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</a:t>
                      </a:r>
                      <a:r>
                        <a:rPr sz="900" b="1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Y  </a:t>
                      </a:r>
                      <a:r>
                        <a:rPr sz="90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GOODS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6540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53975">
                      <a:solidFill>
                        <a:srgbClr val="FFFFFF"/>
                      </a:solidFill>
                      <a:prstDash val="solid"/>
                    </a:lnT>
                    <a:solidFill>
                      <a:srgbClr val="1D313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50176">
                <a:tc>
                  <a:txBody>
                    <a:bodyPr/>
                    <a:lstStyle/>
                    <a:p>
                      <a:pPr marL="142875" indent="-80645">
                        <a:lnSpc>
                          <a:spcPct val="100000"/>
                        </a:lnSpc>
                        <a:spcBef>
                          <a:spcPts val="660"/>
                        </a:spcBef>
                        <a:buSzPct val="75000"/>
                        <a:buChar char="•"/>
                        <a:tabLst>
                          <a:tab pos="143510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Halaal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42875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43510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Kosher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42875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43510" algn="l"/>
                        </a:tabLst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BRC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42875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43510" algn="l"/>
                        </a:tabLst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IFS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3820" marB="0"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57480" indent="-80645">
                        <a:lnSpc>
                          <a:spcPct val="100000"/>
                        </a:lnSpc>
                        <a:spcBef>
                          <a:spcPts val="660"/>
                        </a:spcBef>
                        <a:buSzPct val="75000"/>
                        <a:buChar char="•"/>
                        <a:tabLst>
                          <a:tab pos="158115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Halaal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57480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58115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Kosher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57480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58115" algn="l"/>
                        </a:tabLst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BRC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382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58750" indent="-80645">
                        <a:lnSpc>
                          <a:spcPct val="100000"/>
                        </a:lnSpc>
                        <a:spcBef>
                          <a:spcPts val="660"/>
                        </a:spcBef>
                        <a:buSzPct val="75000"/>
                        <a:buChar char="•"/>
                        <a:tabLst>
                          <a:tab pos="159385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Halaal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58750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59385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FSSC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51765" indent="-73660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52400" algn="l"/>
                        </a:tabLst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SAN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800" spc="-10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latin typeface="Trebuchet MS"/>
                          <a:cs typeface="Trebuchet MS"/>
                        </a:rPr>
                        <a:t>184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10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latin typeface="Trebuchet MS"/>
                          <a:cs typeface="Trebuchet MS"/>
                        </a:rPr>
                        <a:t>E-Mark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382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49860" indent="-80645">
                        <a:lnSpc>
                          <a:spcPct val="100000"/>
                        </a:lnSpc>
                        <a:spcBef>
                          <a:spcPts val="660"/>
                        </a:spcBef>
                        <a:buSzPct val="75000"/>
                        <a:buChar char="•"/>
                        <a:tabLst>
                          <a:tab pos="150495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Halaal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49860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50495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Kosher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49860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50495" algn="l"/>
                        </a:tabLst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HACCP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49860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50495" algn="l"/>
                        </a:tabLst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BRC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49860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50495" algn="l"/>
                        </a:tabLst>
                      </a:pPr>
                      <a:r>
                        <a:rPr sz="800" spc="-50" dirty="0">
                          <a:latin typeface="Trebuchet MS"/>
                          <a:cs typeface="Trebuchet MS"/>
                        </a:rPr>
                        <a:t>IFS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382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59385" indent="-80645">
                        <a:lnSpc>
                          <a:spcPct val="100000"/>
                        </a:lnSpc>
                        <a:spcBef>
                          <a:spcPts val="660"/>
                        </a:spcBef>
                        <a:buSzPct val="75000"/>
                        <a:buChar char="•"/>
                        <a:tabLst>
                          <a:tab pos="160020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Halaal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59385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60020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FSSC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382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52400" indent="-80645">
                        <a:lnSpc>
                          <a:spcPct val="100000"/>
                        </a:lnSpc>
                        <a:spcBef>
                          <a:spcPts val="660"/>
                        </a:spcBef>
                        <a:buSzPct val="75000"/>
                        <a:buChar char="•"/>
                        <a:tabLst>
                          <a:tab pos="153035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Halaal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52400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53035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FSSC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52400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53035" algn="l"/>
                        </a:tabLst>
                      </a:pPr>
                      <a:r>
                        <a:rPr sz="800" spc="-55" dirty="0">
                          <a:latin typeface="Trebuchet MS"/>
                          <a:cs typeface="Trebuchet MS"/>
                        </a:rPr>
                        <a:t>SGF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382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73990" indent="-81280">
                        <a:lnSpc>
                          <a:spcPct val="100000"/>
                        </a:lnSpc>
                        <a:spcBef>
                          <a:spcPts val="660"/>
                        </a:spcBef>
                        <a:buSzPct val="75000"/>
                        <a:buChar char="•"/>
                        <a:tabLst>
                          <a:tab pos="174625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Halaal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73990" indent="-81280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74625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FSSC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382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89865" indent="-80645">
                        <a:lnSpc>
                          <a:spcPct val="100000"/>
                        </a:lnSpc>
                        <a:spcBef>
                          <a:spcPts val="655"/>
                        </a:spcBef>
                        <a:buSzPct val="75000"/>
                        <a:buChar char="•"/>
                        <a:tabLst>
                          <a:tab pos="190500" algn="l"/>
                        </a:tabLst>
                      </a:pPr>
                      <a:r>
                        <a:rPr sz="800" spc="-60" dirty="0">
                          <a:latin typeface="Trebuchet MS"/>
                          <a:cs typeface="Trebuchet MS"/>
                        </a:rPr>
                        <a:t>Halaal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189865" indent="-80645">
                        <a:lnSpc>
                          <a:spcPct val="100000"/>
                        </a:lnSpc>
                        <a:spcBef>
                          <a:spcPts val="40"/>
                        </a:spcBef>
                        <a:buSzPct val="75000"/>
                        <a:buChar char="•"/>
                        <a:tabLst>
                          <a:tab pos="190500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FSSC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22000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318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387718" y="7202093"/>
          <a:ext cx="6799578" cy="13659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515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975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4871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408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608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62318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9525">
                      <a:solidFill>
                        <a:srgbClr val="FFFF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952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6686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sz="750" b="1" spc="-4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Trotters</a:t>
                      </a:r>
                      <a:endParaRPr sz="7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3839"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ME</a:t>
                      </a:r>
                      <a:r>
                        <a:rPr sz="900" b="1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900" b="1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MEALS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96520" marB="0"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153670">
                        <a:lnSpc>
                          <a:spcPct val="100000"/>
                        </a:lnSpc>
                        <a:spcBef>
                          <a:spcPts val="785"/>
                        </a:spcBef>
                      </a:pPr>
                      <a:r>
                        <a:rPr sz="900" b="1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AKING</a:t>
                      </a:r>
                      <a:r>
                        <a:rPr sz="900" b="1" spc="-9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AIDS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9969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278130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DESSERTS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977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900" b="1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CONDIMENT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900" b="1" spc="-8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900" b="1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900" b="1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UCES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9779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solidFill>
                      <a:srgbClr val="1D313C"/>
                    </a:solidFill>
                  </a:tcPr>
                </a:tc>
                <a:tc>
                  <a:txBody>
                    <a:bodyPr/>
                    <a:lstStyle/>
                    <a:p>
                      <a:pPr marL="369570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90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SPICE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900" b="1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900" b="1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SEASONING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</a:txBody>
                  <a:tcPr marL="0" marR="0" marT="96520" marB="0">
                    <a:lnL w="9525">
                      <a:solidFill>
                        <a:srgbClr val="FFFFFF"/>
                      </a:solidFill>
                      <a:prstDash val="solid"/>
                    </a:lnL>
                    <a:solidFill>
                      <a:srgbClr val="1D313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59752">
                <a:tc>
                  <a:txBody>
                    <a:bodyPr/>
                    <a:lstStyle/>
                    <a:p>
                      <a:pPr marL="200025" indent="-74930">
                        <a:lnSpc>
                          <a:spcPts val="880"/>
                        </a:lnSpc>
                        <a:spcBef>
                          <a:spcPts val="555"/>
                        </a:spcBef>
                        <a:buSzPct val="75000"/>
                        <a:buChar char="•"/>
                        <a:tabLst>
                          <a:tab pos="200660" algn="l"/>
                        </a:tabLst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Corne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d</a:t>
                      </a:r>
                      <a:r>
                        <a:rPr sz="800" spc="-10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latin typeface="Trebuchet MS"/>
                          <a:cs typeface="Trebuchet MS"/>
                        </a:rPr>
                        <a:t>Meat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0002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00660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Corned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Beef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0002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200660" algn="l"/>
                        </a:tabLst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Mea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800" spc="-10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latin typeface="Trebuchet MS"/>
                          <a:cs typeface="Trebuchet MS"/>
                        </a:rPr>
                        <a:t>Meals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200025" indent="-74930">
                        <a:lnSpc>
                          <a:spcPts val="880"/>
                        </a:lnSpc>
                        <a:buSzPct val="75000"/>
                        <a:buChar char="•"/>
                        <a:tabLst>
                          <a:tab pos="200660" algn="l"/>
                        </a:tabLst>
                      </a:pPr>
                      <a:r>
                        <a:rPr sz="800" spc="-80" dirty="0">
                          <a:latin typeface="Trebuchet MS"/>
                          <a:cs typeface="Trebuchet MS"/>
                        </a:rPr>
                        <a:t>Viennas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0485" marB="0"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227965" indent="-74930">
                        <a:lnSpc>
                          <a:spcPct val="100000"/>
                        </a:lnSpc>
                        <a:spcBef>
                          <a:spcPts val="580"/>
                        </a:spcBef>
                        <a:buSzPct val="75000"/>
                        <a:buChar char="•"/>
                        <a:tabLst>
                          <a:tab pos="228600" algn="l"/>
                        </a:tabLst>
                      </a:pPr>
                      <a:r>
                        <a:rPr sz="800" spc="-25" dirty="0">
                          <a:latin typeface="Trebuchet MS"/>
                          <a:cs typeface="Trebuchet MS"/>
                        </a:rPr>
                        <a:t>Bakin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r>
                        <a:rPr sz="800" spc="-10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latin typeface="Trebuchet MS"/>
                          <a:cs typeface="Trebuchet MS"/>
                        </a:rPr>
                        <a:t>Salts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366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52425" indent="-74930">
                        <a:lnSpc>
                          <a:spcPts val="880"/>
                        </a:lnSpc>
                        <a:spcBef>
                          <a:spcPts val="560"/>
                        </a:spcBef>
                        <a:buSzPct val="75000"/>
                        <a:buChar char="•"/>
                        <a:tabLst>
                          <a:tab pos="353060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Custard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owder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352425" indent="-74930">
                        <a:lnSpc>
                          <a:spcPts val="880"/>
                        </a:lnSpc>
                        <a:buSzPct val="75000"/>
                        <a:buChar char="•"/>
                        <a:tabLst>
                          <a:tab pos="353060" algn="l"/>
                        </a:tabLst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Jellies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112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68300" indent="-74930">
                        <a:lnSpc>
                          <a:spcPts val="880"/>
                        </a:lnSpc>
                        <a:spcBef>
                          <a:spcPts val="560"/>
                        </a:spcBef>
                        <a:buSzPct val="75000"/>
                        <a:buChar char="•"/>
                        <a:tabLst>
                          <a:tab pos="368935" algn="l"/>
                        </a:tabLst>
                      </a:pPr>
                      <a:r>
                        <a:rPr sz="800" spc="-65" dirty="0">
                          <a:latin typeface="Trebuchet MS"/>
                          <a:cs typeface="Trebuchet MS"/>
                        </a:rPr>
                        <a:t>Gravy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368300" indent="-74930">
                        <a:lnSpc>
                          <a:spcPts val="850"/>
                        </a:lnSpc>
                        <a:buSzPct val="75000"/>
                        <a:buChar char="•"/>
                        <a:tabLst>
                          <a:tab pos="368935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Convenience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Sauces</a:t>
                      </a:r>
                      <a:r>
                        <a:rPr sz="800" spc="-9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15" dirty="0">
                          <a:latin typeface="Trebuchet MS"/>
                          <a:cs typeface="Trebuchet MS"/>
                        </a:rPr>
                        <a:t>W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368300" indent="-74930">
                        <a:lnSpc>
                          <a:spcPts val="930"/>
                        </a:lnSpc>
                        <a:buSzPct val="75000"/>
                        <a:buChar char="•"/>
                        <a:tabLst>
                          <a:tab pos="368935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Convenience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Sauces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Dry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112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443865" indent="-74930">
                        <a:lnSpc>
                          <a:spcPts val="880"/>
                        </a:lnSpc>
                        <a:spcBef>
                          <a:spcPts val="555"/>
                        </a:spcBef>
                        <a:buSzPct val="75000"/>
                        <a:buChar char="•"/>
                        <a:tabLst>
                          <a:tab pos="444500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Spices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Herbs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44386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444500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Curry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owder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443865" indent="-74930">
                        <a:lnSpc>
                          <a:spcPts val="800"/>
                        </a:lnSpc>
                        <a:buSzPct val="75000"/>
                        <a:buChar char="•"/>
                        <a:tabLst>
                          <a:tab pos="444500" algn="l"/>
                        </a:tabLst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Coating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Crumbs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443865" indent="-74930">
                        <a:lnSpc>
                          <a:spcPts val="880"/>
                        </a:lnSpc>
                        <a:buSzPct val="75000"/>
                        <a:buChar char="•"/>
                        <a:tabLst>
                          <a:tab pos="444500" algn="l"/>
                        </a:tabLst>
                      </a:pPr>
                      <a:r>
                        <a:rPr sz="800" spc="-75" dirty="0">
                          <a:latin typeface="Trebuchet MS"/>
                          <a:cs typeface="Trebuchet MS"/>
                        </a:rPr>
                        <a:t>Paste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0485" marB="0">
                    <a:lnL w="3175">
                      <a:solidFill>
                        <a:srgbClr val="000000"/>
                      </a:solidFill>
                      <a:prstDash val="solid"/>
                    </a:lnL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8" name="object 18"/>
          <p:cNvGrpSpPr/>
          <p:nvPr/>
        </p:nvGrpSpPr>
        <p:grpSpPr>
          <a:xfrm>
            <a:off x="5667846" y="5585886"/>
            <a:ext cx="475615" cy="215900"/>
            <a:chOff x="5667846" y="5585886"/>
            <a:chExt cx="475615" cy="215900"/>
          </a:xfrm>
        </p:grpSpPr>
        <p:sp>
          <p:nvSpPr>
            <p:cNvPr id="19" name="object 19"/>
            <p:cNvSpPr/>
            <p:nvPr/>
          </p:nvSpPr>
          <p:spPr>
            <a:xfrm>
              <a:off x="5690565" y="5616867"/>
              <a:ext cx="430530" cy="176530"/>
            </a:xfrm>
            <a:custGeom>
              <a:avLst/>
              <a:gdLst/>
              <a:ahLst/>
              <a:cxnLst/>
              <a:rect l="l" t="t" r="r" b="b"/>
              <a:pathLst>
                <a:path w="430529" h="176529">
                  <a:moveTo>
                    <a:pt x="429945" y="103187"/>
                  </a:moveTo>
                  <a:lnTo>
                    <a:pt x="386689" y="72682"/>
                  </a:lnTo>
                  <a:lnTo>
                    <a:pt x="324739" y="50126"/>
                  </a:lnTo>
                  <a:lnTo>
                    <a:pt x="228942" y="36525"/>
                  </a:lnTo>
                  <a:lnTo>
                    <a:pt x="163334" y="34137"/>
                  </a:lnTo>
                  <a:lnTo>
                    <a:pt x="164477" y="28486"/>
                  </a:lnTo>
                  <a:lnTo>
                    <a:pt x="162242" y="17399"/>
                  </a:lnTo>
                  <a:lnTo>
                    <a:pt x="156133" y="8343"/>
                  </a:lnTo>
                  <a:lnTo>
                    <a:pt x="147078" y="2235"/>
                  </a:lnTo>
                  <a:lnTo>
                    <a:pt x="135991" y="0"/>
                  </a:lnTo>
                  <a:lnTo>
                    <a:pt x="124904" y="2235"/>
                  </a:lnTo>
                  <a:lnTo>
                    <a:pt x="115849" y="8343"/>
                  </a:lnTo>
                  <a:lnTo>
                    <a:pt x="109740" y="17399"/>
                  </a:lnTo>
                  <a:lnTo>
                    <a:pt x="107505" y="28486"/>
                  </a:lnTo>
                  <a:lnTo>
                    <a:pt x="109080" y="36334"/>
                  </a:lnTo>
                  <a:lnTo>
                    <a:pt x="85864" y="38671"/>
                  </a:lnTo>
                  <a:lnTo>
                    <a:pt x="46520" y="58597"/>
                  </a:lnTo>
                  <a:lnTo>
                    <a:pt x="0" y="98882"/>
                  </a:lnTo>
                  <a:lnTo>
                    <a:pt x="1752" y="101396"/>
                  </a:lnTo>
                  <a:lnTo>
                    <a:pt x="47066" y="135242"/>
                  </a:lnTo>
                  <a:lnTo>
                    <a:pt x="88823" y="148717"/>
                  </a:lnTo>
                  <a:lnTo>
                    <a:pt x="146113" y="162001"/>
                  </a:lnTo>
                  <a:lnTo>
                    <a:pt x="214972" y="171970"/>
                  </a:lnTo>
                  <a:lnTo>
                    <a:pt x="273354" y="176352"/>
                  </a:lnTo>
                  <a:lnTo>
                    <a:pt x="315214" y="170637"/>
                  </a:lnTo>
                  <a:lnTo>
                    <a:pt x="360692" y="148399"/>
                  </a:lnTo>
                  <a:lnTo>
                    <a:pt x="429945" y="103187"/>
                  </a:lnTo>
                  <a:close/>
                </a:path>
              </a:pathLst>
            </a:custGeom>
            <a:solidFill>
              <a:srgbClr val="C431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667846" y="5585886"/>
              <a:ext cx="475615" cy="215900"/>
            </a:xfrm>
            <a:custGeom>
              <a:avLst/>
              <a:gdLst/>
              <a:ahLst/>
              <a:cxnLst/>
              <a:rect l="l" t="t" r="r" b="b"/>
              <a:pathLst>
                <a:path w="475614" h="215900">
                  <a:moveTo>
                    <a:pt x="117119" y="18834"/>
                  </a:moveTo>
                  <a:lnTo>
                    <a:pt x="128803" y="39420"/>
                  </a:lnTo>
                  <a:lnTo>
                    <a:pt x="129108" y="40195"/>
                  </a:lnTo>
                  <a:lnTo>
                    <a:pt x="128511" y="41160"/>
                  </a:lnTo>
                  <a:lnTo>
                    <a:pt x="112294" y="41160"/>
                  </a:lnTo>
                  <a:lnTo>
                    <a:pt x="123583" y="52273"/>
                  </a:lnTo>
                  <a:lnTo>
                    <a:pt x="123875" y="52857"/>
                  </a:lnTo>
                  <a:lnTo>
                    <a:pt x="124015" y="53644"/>
                  </a:lnTo>
                  <a:lnTo>
                    <a:pt x="123431" y="53936"/>
                  </a:lnTo>
                  <a:lnTo>
                    <a:pt x="106311" y="60566"/>
                  </a:lnTo>
                  <a:lnTo>
                    <a:pt x="125958" y="67551"/>
                  </a:lnTo>
                  <a:lnTo>
                    <a:pt x="126250" y="67983"/>
                  </a:lnTo>
                  <a:lnTo>
                    <a:pt x="126022" y="68262"/>
                  </a:lnTo>
                  <a:lnTo>
                    <a:pt x="120624" y="69938"/>
                  </a:lnTo>
                  <a:lnTo>
                    <a:pt x="101333" y="76644"/>
                  </a:lnTo>
                  <a:lnTo>
                    <a:pt x="56108" y="97180"/>
                  </a:lnTo>
                  <a:lnTo>
                    <a:pt x="21869" y="117792"/>
                  </a:lnTo>
                  <a:lnTo>
                    <a:pt x="0" y="133591"/>
                  </a:lnTo>
                  <a:lnTo>
                    <a:pt x="9055" y="140411"/>
                  </a:lnTo>
                  <a:lnTo>
                    <a:pt x="52986" y="168357"/>
                  </a:lnTo>
                  <a:lnTo>
                    <a:pt x="90512" y="186156"/>
                  </a:lnTo>
                  <a:lnTo>
                    <a:pt x="141962" y="203469"/>
                  </a:lnTo>
                  <a:lnTo>
                    <a:pt x="187729" y="212112"/>
                  </a:lnTo>
                  <a:lnTo>
                    <a:pt x="233083" y="215417"/>
                  </a:lnTo>
                  <a:lnTo>
                    <a:pt x="328835" y="204715"/>
                  </a:lnTo>
                  <a:lnTo>
                    <a:pt x="402750" y="178608"/>
                  </a:lnTo>
                  <a:lnTo>
                    <a:pt x="450369" y="152007"/>
                  </a:lnTo>
                  <a:lnTo>
                    <a:pt x="467232" y="139827"/>
                  </a:lnTo>
                  <a:lnTo>
                    <a:pt x="475449" y="133502"/>
                  </a:lnTo>
                  <a:lnTo>
                    <a:pt x="470841" y="129350"/>
                  </a:lnTo>
                  <a:lnTo>
                    <a:pt x="427035" y="100946"/>
                  </a:lnTo>
                  <a:lnTo>
                    <a:pt x="381665" y="79518"/>
                  </a:lnTo>
                  <a:lnTo>
                    <a:pt x="336875" y="64583"/>
                  </a:lnTo>
                  <a:lnTo>
                    <a:pt x="271099" y="53267"/>
                  </a:lnTo>
                  <a:lnTo>
                    <a:pt x="265508" y="52997"/>
                  </a:lnTo>
                  <a:lnTo>
                    <a:pt x="206984" y="52997"/>
                  </a:lnTo>
                  <a:lnTo>
                    <a:pt x="197230" y="49847"/>
                  </a:lnTo>
                  <a:lnTo>
                    <a:pt x="196519" y="49568"/>
                  </a:lnTo>
                  <a:lnTo>
                    <a:pt x="196519" y="48691"/>
                  </a:lnTo>
                  <a:lnTo>
                    <a:pt x="196862" y="48336"/>
                  </a:lnTo>
                  <a:lnTo>
                    <a:pt x="204547" y="41160"/>
                  </a:lnTo>
                  <a:lnTo>
                    <a:pt x="128511" y="41160"/>
                  </a:lnTo>
                  <a:lnTo>
                    <a:pt x="204642" y="41071"/>
                  </a:lnTo>
                  <a:lnTo>
                    <a:pt x="206873" y="38989"/>
                  </a:lnTo>
                  <a:lnTo>
                    <a:pt x="190093" y="38989"/>
                  </a:lnTo>
                  <a:lnTo>
                    <a:pt x="189610" y="37909"/>
                  </a:lnTo>
                  <a:lnTo>
                    <a:pt x="189839" y="37172"/>
                  </a:lnTo>
                  <a:lnTo>
                    <a:pt x="192651" y="30048"/>
                  </a:lnTo>
                  <a:lnTo>
                    <a:pt x="139090" y="30048"/>
                  </a:lnTo>
                  <a:lnTo>
                    <a:pt x="138531" y="29654"/>
                  </a:lnTo>
                  <a:lnTo>
                    <a:pt x="117119" y="18834"/>
                  </a:lnTo>
                  <a:close/>
                </a:path>
                <a:path w="475614" h="215900">
                  <a:moveTo>
                    <a:pt x="242912" y="51904"/>
                  </a:moveTo>
                  <a:lnTo>
                    <a:pt x="223537" y="52095"/>
                  </a:lnTo>
                  <a:lnTo>
                    <a:pt x="206984" y="52997"/>
                  </a:lnTo>
                  <a:lnTo>
                    <a:pt x="265508" y="52997"/>
                  </a:lnTo>
                  <a:lnTo>
                    <a:pt x="242912" y="51904"/>
                  </a:lnTo>
                  <a:close/>
                </a:path>
                <a:path w="475614" h="215900">
                  <a:moveTo>
                    <a:pt x="207784" y="38138"/>
                  </a:moveTo>
                  <a:lnTo>
                    <a:pt x="190880" y="38887"/>
                  </a:lnTo>
                  <a:lnTo>
                    <a:pt x="190093" y="38989"/>
                  </a:lnTo>
                  <a:lnTo>
                    <a:pt x="206873" y="38989"/>
                  </a:lnTo>
                  <a:lnTo>
                    <a:pt x="207784" y="38138"/>
                  </a:lnTo>
                  <a:close/>
                </a:path>
                <a:path w="475614" h="215900">
                  <a:moveTo>
                    <a:pt x="139890" y="11506"/>
                  </a:moveTo>
                  <a:lnTo>
                    <a:pt x="139992" y="29273"/>
                  </a:lnTo>
                  <a:lnTo>
                    <a:pt x="139090" y="30048"/>
                  </a:lnTo>
                  <a:lnTo>
                    <a:pt x="192651" y="30048"/>
                  </a:lnTo>
                  <a:lnTo>
                    <a:pt x="193569" y="27724"/>
                  </a:lnTo>
                  <a:lnTo>
                    <a:pt x="180047" y="27724"/>
                  </a:lnTo>
                  <a:lnTo>
                    <a:pt x="179679" y="27470"/>
                  </a:lnTo>
                  <a:lnTo>
                    <a:pt x="179273" y="27241"/>
                  </a:lnTo>
                  <a:lnTo>
                    <a:pt x="179171" y="26695"/>
                  </a:lnTo>
                  <a:lnTo>
                    <a:pt x="179133" y="22720"/>
                  </a:lnTo>
                  <a:lnTo>
                    <a:pt x="168351" y="22720"/>
                  </a:lnTo>
                  <a:lnTo>
                    <a:pt x="167652" y="22631"/>
                  </a:lnTo>
                  <a:lnTo>
                    <a:pt x="167631" y="22275"/>
                  </a:lnTo>
                  <a:lnTo>
                    <a:pt x="167198" y="21247"/>
                  </a:lnTo>
                  <a:lnTo>
                    <a:pt x="152044" y="21247"/>
                  </a:lnTo>
                  <a:lnTo>
                    <a:pt x="151841" y="20878"/>
                  </a:lnTo>
                  <a:lnTo>
                    <a:pt x="139890" y="11506"/>
                  </a:lnTo>
                  <a:close/>
                </a:path>
                <a:path w="475614" h="215900">
                  <a:moveTo>
                    <a:pt x="199936" y="11595"/>
                  </a:moveTo>
                  <a:lnTo>
                    <a:pt x="180746" y="27381"/>
                  </a:lnTo>
                  <a:lnTo>
                    <a:pt x="180047" y="27724"/>
                  </a:lnTo>
                  <a:lnTo>
                    <a:pt x="193569" y="27724"/>
                  </a:lnTo>
                  <a:lnTo>
                    <a:pt x="199936" y="11595"/>
                  </a:lnTo>
                  <a:close/>
                </a:path>
                <a:path w="475614" h="215900">
                  <a:moveTo>
                    <a:pt x="179019" y="10782"/>
                  </a:moveTo>
                  <a:lnTo>
                    <a:pt x="168654" y="22326"/>
                  </a:lnTo>
                  <a:lnTo>
                    <a:pt x="168351" y="22720"/>
                  </a:lnTo>
                  <a:lnTo>
                    <a:pt x="179133" y="22720"/>
                  </a:lnTo>
                  <a:lnTo>
                    <a:pt x="179019" y="10782"/>
                  </a:lnTo>
                  <a:close/>
                </a:path>
                <a:path w="475614" h="215900">
                  <a:moveTo>
                    <a:pt x="158267" y="0"/>
                  </a:moveTo>
                  <a:lnTo>
                    <a:pt x="153123" y="20535"/>
                  </a:lnTo>
                  <a:lnTo>
                    <a:pt x="152933" y="21069"/>
                  </a:lnTo>
                  <a:lnTo>
                    <a:pt x="152044" y="21247"/>
                  </a:lnTo>
                  <a:lnTo>
                    <a:pt x="167198" y="21247"/>
                  </a:lnTo>
                  <a:lnTo>
                    <a:pt x="158267" y="0"/>
                  </a:lnTo>
                  <a:close/>
                </a:path>
              </a:pathLst>
            </a:custGeom>
            <a:solidFill>
              <a:srgbClr val="F99D1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5698543" y="5654338"/>
              <a:ext cx="412750" cy="129539"/>
            </a:xfrm>
            <a:custGeom>
              <a:avLst/>
              <a:gdLst/>
              <a:ahLst/>
              <a:cxnLst/>
              <a:rect l="l" t="t" r="r" b="b"/>
              <a:pathLst>
                <a:path w="412750" h="129539">
                  <a:moveTo>
                    <a:pt x="98958" y="17667"/>
                  </a:moveTo>
                  <a:lnTo>
                    <a:pt x="64508" y="28230"/>
                  </a:lnTo>
                  <a:lnTo>
                    <a:pt x="42716" y="36687"/>
                  </a:lnTo>
                  <a:lnTo>
                    <a:pt x="24306" y="47479"/>
                  </a:lnTo>
                  <a:lnTo>
                    <a:pt x="0" y="65050"/>
                  </a:lnTo>
                  <a:lnTo>
                    <a:pt x="2451" y="66752"/>
                  </a:lnTo>
                  <a:lnTo>
                    <a:pt x="43206" y="91363"/>
                  </a:lnTo>
                  <a:lnTo>
                    <a:pt x="82799" y="107499"/>
                  </a:lnTo>
                  <a:lnTo>
                    <a:pt x="142112" y="123521"/>
                  </a:lnTo>
                  <a:lnTo>
                    <a:pt x="204508" y="129135"/>
                  </a:lnTo>
                  <a:lnTo>
                    <a:pt x="224312" y="128736"/>
                  </a:lnTo>
                  <a:lnTo>
                    <a:pt x="270857" y="123328"/>
                  </a:lnTo>
                  <a:lnTo>
                    <a:pt x="337629" y="105030"/>
                  </a:lnTo>
                  <a:lnTo>
                    <a:pt x="392496" y="78881"/>
                  </a:lnTo>
                  <a:lnTo>
                    <a:pt x="412216" y="66600"/>
                  </a:lnTo>
                  <a:lnTo>
                    <a:pt x="404664" y="60963"/>
                  </a:lnTo>
                  <a:lnTo>
                    <a:pt x="134391" y="42127"/>
                  </a:lnTo>
                  <a:lnTo>
                    <a:pt x="133991" y="41327"/>
                  </a:lnTo>
                  <a:lnTo>
                    <a:pt x="112242" y="41327"/>
                  </a:lnTo>
                  <a:lnTo>
                    <a:pt x="111709" y="39650"/>
                  </a:lnTo>
                  <a:lnTo>
                    <a:pt x="112512" y="34545"/>
                  </a:lnTo>
                  <a:lnTo>
                    <a:pt x="90970" y="34545"/>
                  </a:lnTo>
                  <a:lnTo>
                    <a:pt x="98958" y="17667"/>
                  </a:lnTo>
                  <a:close/>
                </a:path>
                <a:path w="412750" h="129539">
                  <a:moveTo>
                    <a:pt x="139153" y="23052"/>
                  </a:moveTo>
                  <a:lnTo>
                    <a:pt x="138226" y="23496"/>
                  </a:lnTo>
                  <a:lnTo>
                    <a:pt x="138087" y="24499"/>
                  </a:lnTo>
                  <a:lnTo>
                    <a:pt x="136829" y="42127"/>
                  </a:lnTo>
                  <a:lnTo>
                    <a:pt x="372283" y="42127"/>
                  </a:lnTo>
                  <a:lnTo>
                    <a:pt x="362424" y="37044"/>
                  </a:lnTo>
                  <a:lnTo>
                    <a:pt x="361421" y="36590"/>
                  </a:lnTo>
                  <a:lnTo>
                    <a:pt x="151968" y="36590"/>
                  </a:lnTo>
                  <a:lnTo>
                    <a:pt x="139953" y="23775"/>
                  </a:lnTo>
                  <a:lnTo>
                    <a:pt x="139153" y="23052"/>
                  </a:lnTo>
                  <a:close/>
                </a:path>
                <a:path w="412750" h="129539">
                  <a:moveTo>
                    <a:pt x="126301" y="26468"/>
                  </a:moveTo>
                  <a:lnTo>
                    <a:pt x="125945" y="26620"/>
                  </a:lnTo>
                  <a:lnTo>
                    <a:pt x="112242" y="41327"/>
                  </a:lnTo>
                  <a:lnTo>
                    <a:pt x="133991" y="41327"/>
                  </a:lnTo>
                  <a:lnTo>
                    <a:pt x="126745" y="26836"/>
                  </a:lnTo>
                  <a:lnTo>
                    <a:pt x="126301" y="26468"/>
                  </a:lnTo>
                  <a:close/>
                </a:path>
                <a:path w="412750" h="129539">
                  <a:moveTo>
                    <a:pt x="151879" y="16435"/>
                  </a:moveTo>
                  <a:lnTo>
                    <a:pt x="151523" y="16727"/>
                  </a:lnTo>
                  <a:lnTo>
                    <a:pt x="151142" y="17006"/>
                  </a:lnTo>
                  <a:lnTo>
                    <a:pt x="151164" y="18099"/>
                  </a:lnTo>
                  <a:lnTo>
                    <a:pt x="151968" y="36590"/>
                  </a:lnTo>
                  <a:lnTo>
                    <a:pt x="361421" y="36590"/>
                  </a:lnTo>
                  <a:lnTo>
                    <a:pt x="349494" y="31192"/>
                  </a:lnTo>
                  <a:lnTo>
                    <a:pt x="173901" y="31192"/>
                  </a:lnTo>
                  <a:lnTo>
                    <a:pt x="152704" y="17006"/>
                  </a:lnTo>
                  <a:lnTo>
                    <a:pt x="151879" y="16435"/>
                  </a:lnTo>
                  <a:close/>
                </a:path>
                <a:path w="412750" h="129539">
                  <a:moveTo>
                    <a:pt x="113626" y="21223"/>
                  </a:moveTo>
                  <a:lnTo>
                    <a:pt x="112585" y="21743"/>
                  </a:lnTo>
                  <a:lnTo>
                    <a:pt x="90970" y="34545"/>
                  </a:lnTo>
                  <a:lnTo>
                    <a:pt x="112512" y="34545"/>
                  </a:lnTo>
                  <a:lnTo>
                    <a:pt x="114331" y="23052"/>
                  </a:lnTo>
                  <a:lnTo>
                    <a:pt x="114528" y="22099"/>
                  </a:lnTo>
                  <a:lnTo>
                    <a:pt x="113626" y="21223"/>
                  </a:lnTo>
                  <a:close/>
                </a:path>
                <a:path w="412750" h="129539">
                  <a:moveTo>
                    <a:pt x="209772" y="0"/>
                  </a:moveTo>
                  <a:lnTo>
                    <a:pt x="194982" y="643"/>
                  </a:lnTo>
                  <a:lnTo>
                    <a:pt x="174282" y="2871"/>
                  </a:lnTo>
                  <a:lnTo>
                    <a:pt x="179755" y="9653"/>
                  </a:lnTo>
                  <a:lnTo>
                    <a:pt x="163360" y="9793"/>
                  </a:lnTo>
                  <a:lnTo>
                    <a:pt x="163588" y="10364"/>
                  </a:lnTo>
                  <a:lnTo>
                    <a:pt x="173901" y="31192"/>
                  </a:lnTo>
                  <a:lnTo>
                    <a:pt x="349494" y="31192"/>
                  </a:lnTo>
                  <a:lnTo>
                    <a:pt x="290369" y="11035"/>
                  </a:lnTo>
                  <a:lnTo>
                    <a:pt x="250024" y="3824"/>
                  </a:lnTo>
                  <a:lnTo>
                    <a:pt x="225752" y="1030"/>
                  </a:lnTo>
                  <a:lnTo>
                    <a:pt x="209772" y="0"/>
                  </a:lnTo>
                  <a:close/>
                </a:path>
              </a:pathLst>
            </a:custGeom>
            <a:solidFill>
              <a:srgbClr val="EE2D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5800754" y="5618038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5" h="51435">
                  <a:moveTo>
                    <a:pt x="25704" y="0"/>
                  </a:moveTo>
                  <a:lnTo>
                    <a:pt x="15703" y="2019"/>
                  </a:lnTo>
                  <a:lnTo>
                    <a:pt x="7532" y="7527"/>
                  </a:lnTo>
                  <a:lnTo>
                    <a:pt x="2021" y="15698"/>
                  </a:lnTo>
                  <a:lnTo>
                    <a:pt x="0" y="25704"/>
                  </a:lnTo>
                  <a:lnTo>
                    <a:pt x="2021" y="35713"/>
                  </a:lnTo>
                  <a:lnTo>
                    <a:pt x="7532" y="43888"/>
                  </a:lnTo>
                  <a:lnTo>
                    <a:pt x="15703" y="49400"/>
                  </a:lnTo>
                  <a:lnTo>
                    <a:pt x="25704" y="51422"/>
                  </a:lnTo>
                  <a:lnTo>
                    <a:pt x="35723" y="49400"/>
                  </a:lnTo>
                  <a:lnTo>
                    <a:pt x="43897" y="43888"/>
                  </a:lnTo>
                  <a:lnTo>
                    <a:pt x="49404" y="35713"/>
                  </a:lnTo>
                  <a:lnTo>
                    <a:pt x="51422" y="25704"/>
                  </a:lnTo>
                  <a:lnTo>
                    <a:pt x="49404" y="15698"/>
                  </a:lnTo>
                  <a:lnTo>
                    <a:pt x="43897" y="7527"/>
                  </a:lnTo>
                  <a:lnTo>
                    <a:pt x="35723" y="2019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F04E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/>
          <p:nvPr/>
        </p:nvSpPr>
        <p:spPr>
          <a:xfrm>
            <a:off x="5759513" y="5695188"/>
            <a:ext cx="304800" cy="49530"/>
          </a:xfrm>
          <a:custGeom>
            <a:avLst/>
            <a:gdLst/>
            <a:ahLst/>
            <a:cxnLst/>
            <a:rect l="l" t="t" r="r" b="b"/>
            <a:pathLst>
              <a:path w="304800" h="49529">
                <a:moveTo>
                  <a:pt x="54127" y="17373"/>
                </a:moveTo>
                <a:lnTo>
                  <a:pt x="53187" y="13601"/>
                </a:lnTo>
                <a:lnTo>
                  <a:pt x="51943" y="8559"/>
                </a:lnTo>
                <a:lnTo>
                  <a:pt x="46278" y="3797"/>
                </a:lnTo>
                <a:lnTo>
                  <a:pt x="39852" y="1866"/>
                </a:lnTo>
                <a:lnTo>
                  <a:pt x="35344" y="1498"/>
                </a:lnTo>
                <a:lnTo>
                  <a:pt x="32791" y="1498"/>
                </a:lnTo>
                <a:lnTo>
                  <a:pt x="32791" y="13601"/>
                </a:lnTo>
                <a:lnTo>
                  <a:pt x="32575" y="19964"/>
                </a:lnTo>
                <a:lnTo>
                  <a:pt x="27178" y="20078"/>
                </a:lnTo>
                <a:lnTo>
                  <a:pt x="21971" y="19964"/>
                </a:lnTo>
                <a:lnTo>
                  <a:pt x="21971" y="13690"/>
                </a:lnTo>
                <a:lnTo>
                  <a:pt x="27368" y="13690"/>
                </a:lnTo>
                <a:lnTo>
                  <a:pt x="32791" y="13601"/>
                </a:lnTo>
                <a:lnTo>
                  <a:pt x="32791" y="1498"/>
                </a:lnTo>
                <a:lnTo>
                  <a:pt x="114" y="1498"/>
                </a:lnTo>
                <a:lnTo>
                  <a:pt x="0" y="48590"/>
                </a:lnTo>
                <a:lnTo>
                  <a:pt x="21971" y="48488"/>
                </a:lnTo>
                <a:lnTo>
                  <a:pt x="21971" y="32346"/>
                </a:lnTo>
                <a:lnTo>
                  <a:pt x="30429" y="32346"/>
                </a:lnTo>
                <a:lnTo>
                  <a:pt x="43738" y="33210"/>
                </a:lnTo>
                <a:lnTo>
                  <a:pt x="48399" y="32346"/>
                </a:lnTo>
                <a:lnTo>
                  <a:pt x="50647" y="31940"/>
                </a:lnTo>
                <a:lnTo>
                  <a:pt x="53365" y="27127"/>
                </a:lnTo>
                <a:lnTo>
                  <a:pt x="53911" y="20078"/>
                </a:lnTo>
                <a:lnTo>
                  <a:pt x="54127" y="17373"/>
                </a:lnTo>
                <a:close/>
              </a:path>
              <a:path w="304800" h="49529">
                <a:moveTo>
                  <a:pt x="114109" y="48044"/>
                </a:moveTo>
                <a:lnTo>
                  <a:pt x="110388" y="40563"/>
                </a:lnTo>
                <a:lnTo>
                  <a:pt x="104063" y="27838"/>
                </a:lnTo>
                <a:lnTo>
                  <a:pt x="98831" y="17322"/>
                </a:lnTo>
                <a:lnTo>
                  <a:pt x="90741" y="1066"/>
                </a:lnTo>
                <a:lnTo>
                  <a:pt x="84023" y="1066"/>
                </a:lnTo>
                <a:lnTo>
                  <a:pt x="84023" y="27838"/>
                </a:lnTo>
                <a:lnTo>
                  <a:pt x="74841" y="27838"/>
                </a:lnTo>
                <a:lnTo>
                  <a:pt x="79489" y="17322"/>
                </a:lnTo>
                <a:lnTo>
                  <a:pt x="84023" y="27838"/>
                </a:lnTo>
                <a:lnTo>
                  <a:pt x="84023" y="1066"/>
                </a:lnTo>
                <a:lnTo>
                  <a:pt x="68529" y="1066"/>
                </a:lnTo>
                <a:lnTo>
                  <a:pt x="44678" y="48387"/>
                </a:lnTo>
                <a:lnTo>
                  <a:pt x="66878" y="48387"/>
                </a:lnTo>
                <a:lnTo>
                  <a:pt x="69824" y="40563"/>
                </a:lnTo>
                <a:lnTo>
                  <a:pt x="89115" y="40563"/>
                </a:lnTo>
                <a:lnTo>
                  <a:pt x="91770" y="48044"/>
                </a:lnTo>
                <a:lnTo>
                  <a:pt x="114109" y="48044"/>
                </a:lnTo>
                <a:close/>
              </a:path>
              <a:path w="304800" h="49529">
                <a:moveTo>
                  <a:pt x="179285" y="48399"/>
                </a:moveTo>
                <a:lnTo>
                  <a:pt x="159512" y="24396"/>
                </a:lnTo>
                <a:lnTo>
                  <a:pt x="179095" y="1358"/>
                </a:lnTo>
                <a:lnTo>
                  <a:pt x="151523" y="1358"/>
                </a:lnTo>
                <a:lnTo>
                  <a:pt x="138569" y="18034"/>
                </a:lnTo>
                <a:lnTo>
                  <a:pt x="138569" y="1422"/>
                </a:lnTo>
                <a:lnTo>
                  <a:pt x="116624" y="1422"/>
                </a:lnTo>
                <a:lnTo>
                  <a:pt x="116624" y="48564"/>
                </a:lnTo>
                <a:lnTo>
                  <a:pt x="138645" y="48564"/>
                </a:lnTo>
                <a:lnTo>
                  <a:pt x="138645" y="30213"/>
                </a:lnTo>
                <a:lnTo>
                  <a:pt x="154279" y="48399"/>
                </a:lnTo>
                <a:lnTo>
                  <a:pt x="179285" y="48399"/>
                </a:lnTo>
                <a:close/>
              </a:path>
              <a:path w="304800" h="49529">
                <a:moveTo>
                  <a:pt x="237210" y="31394"/>
                </a:moveTo>
                <a:lnTo>
                  <a:pt x="217500" y="27000"/>
                </a:lnTo>
                <a:lnTo>
                  <a:pt x="216217" y="31394"/>
                </a:lnTo>
                <a:lnTo>
                  <a:pt x="215023" y="35750"/>
                </a:lnTo>
                <a:lnTo>
                  <a:pt x="198615" y="36080"/>
                </a:lnTo>
                <a:lnTo>
                  <a:pt x="197916" y="30784"/>
                </a:lnTo>
                <a:lnTo>
                  <a:pt x="197815" y="30619"/>
                </a:lnTo>
                <a:lnTo>
                  <a:pt x="196138" y="26758"/>
                </a:lnTo>
                <a:lnTo>
                  <a:pt x="197408" y="20281"/>
                </a:lnTo>
                <a:lnTo>
                  <a:pt x="198716" y="14439"/>
                </a:lnTo>
                <a:lnTo>
                  <a:pt x="215595" y="13500"/>
                </a:lnTo>
                <a:lnTo>
                  <a:pt x="217106" y="20510"/>
                </a:lnTo>
                <a:lnTo>
                  <a:pt x="236804" y="17119"/>
                </a:lnTo>
                <a:lnTo>
                  <a:pt x="235445" y="13500"/>
                </a:lnTo>
                <a:lnTo>
                  <a:pt x="234149" y="10020"/>
                </a:lnTo>
                <a:lnTo>
                  <a:pt x="229971" y="7162"/>
                </a:lnTo>
                <a:lnTo>
                  <a:pt x="229971" y="7010"/>
                </a:lnTo>
                <a:lnTo>
                  <a:pt x="222618" y="546"/>
                </a:lnTo>
                <a:lnTo>
                  <a:pt x="222008" y="0"/>
                </a:lnTo>
                <a:lnTo>
                  <a:pt x="207721" y="546"/>
                </a:lnTo>
                <a:lnTo>
                  <a:pt x="206819" y="457"/>
                </a:lnTo>
                <a:lnTo>
                  <a:pt x="175120" y="24511"/>
                </a:lnTo>
                <a:lnTo>
                  <a:pt x="175882" y="30784"/>
                </a:lnTo>
                <a:lnTo>
                  <a:pt x="207543" y="49491"/>
                </a:lnTo>
                <a:lnTo>
                  <a:pt x="223494" y="46990"/>
                </a:lnTo>
                <a:lnTo>
                  <a:pt x="232435" y="40741"/>
                </a:lnTo>
                <a:lnTo>
                  <a:pt x="235280" y="36080"/>
                </a:lnTo>
                <a:lnTo>
                  <a:pt x="236347" y="34340"/>
                </a:lnTo>
                <a:lnTo>
                  <a:pt x="237210" y="31394"/>
                </a:lnTo>
                <a:close/>
              </a:path>
              <a:path w="304800" h="49529">
                <a:moveTo>
                  <a:pt x="239229" y="24803"/>
                </a:moveTo>
                <a:close/>
              </a:path>
              <a:path w="304800" h="49529">
                <a:moveTo>
                  <a:pt x="304292" y="22009"/>
                </a:moveTo>
                <a:lnTo>
                  <a:pt x="302856" y="15963"/>
                </a:lnTo>
                <a:lnTo>
                  <a:pt x="301802" y="13589"/>
                </a:lnTo>
                <a:lnTo>
                  <a:pt x="301332" y="13081"/>
                </a:lnTo>
                <a:lnTo>
                  <a:pt x="295173" y="6388"/>
                </a:lnTo>
                <a:lnTo>
                  <a:pt x="286512" y="2451"/>
                </a:lnTo>
                <a:lnTo>
                  <a:pt x="283794" y="1917"/>
                </a:lnTo>
                <a:lnTo>
                  <a:pt x="283794" y="13081"/>
                </a:lnTo>
                <a:lnTo>
                  <a:pt x="282613" y="25311"/>
                </a:lnTo>
                <a:lnTo>
                  <a:pt x="282765" y="25247"/>
                </a:lnTo>
                <a:lnTo>
                  <a:pt x="282765" y="32740"/>
                </a:lnTo>
                <a:lnTo>
                  <a:pt x="278231" y="34798"/>
                </a:lnTo>
                <a:lnTo>
                  <a:pt x="278231" y="34937"/>
                </a:lnTo>
                <a:lnTo>
                  <a:pt x="271640" y="37388"/>
                </a:lnTo>
                <a:lnTo>
                  <a:pt x="265760" y="34709"/>
                </a:lnTo>
                <a:lnTo>
                  <a:pt x="265620" y="34645"/>
                </a:lnTo>
                <a:lnTo>
                  <a:pt x="265468" y="34709"/>
                </a:lnTo>
                <a:lnTo>
                  <a:pt x="260654" y="32740"/>
                </a:lnTo>
                <a:lnTo>
                  <a:pt x="261035" y="25755"/>
                </a:lnTo>
                <a:lnTo>
                  <a:pt x="260604" y="19773"/>
                </a:lnTo>
                <a:lnTo>
                  <a:pt x="263715" y="16713"/>
                </a:lnTo>
                <a:lnTo>
                  <a:pt x="266001" y="14249"/>
                </a:lnTo>
                <a:lnTo>
                  <a:pt x="270738" y="14109"/>
                </a:lnTo>
                <a:lnTo>
                  <a:pt x="270916" y="14122"/>
                </a:lnTo>
                <a:lnTo>
                  <a:pt x="271551" y="14109"/>
                </a:lnTo>
                <a:lnTo>
                  <a:pt x="283794" y="13081"/>
                </a:lnTo>
                <a:lnTo>
                  <a:pt x="283794" y="1917"/>
                </a:lnTo>
                <a:lnTo>
                  <a:pt x="280250" y="1219"/>
                </a:lnTo>
                <a:lnTo>
                  <a:pt x="278091" y="787"/>
                </a:lnTo>
                <a:lnTo>
                  <a:pt x="272110" y="457"/>
                </a:lnTo>
                <a:lnTo>
                  <a:pt x="271170" y="457"/>
                </a:lnTo>
                <a:lnTo>
                  <a:pt x="270586" y="482"/>
                </a:lnTo>
                <a:lnTo>
                  <a:pt x="269913" y="558"/>
                </a:lnTo>
                <a:lnTo>
                  <a:pt x="266369" y="622"/>
                </a:lnTo>
                <a:lnTo>
                  <a:pt x="263474" y="1219"/>
                </a:lnTo>
                <a:lnTo>
                  <a:pt x="252361" y="2451"/>
                </a:lnTo>
                <a:lnTo>
                  <a:pt x="246430" y="8204"/>
                </a:lnTo>
                <a:lnTo>
                  <a:pt x="238582" y="14833"/>
                </a:lnTo>
                <a:lnTo>
                  <a:pt x="239229" y="24803"/>
                </a:lnTo>
                <a:lnTo>
                  <a:pt x="239128" y="25755"/>
                </a:lnTo>
                <a:lnTo>
                  <a:pt x="238709" y="38354"/>
                </a:lnTo>
                <a:lnTo>
                  <a:pt x="248577" y="43675"/>
                </a:lnTo>
                <a:lnTo>
                  <a:pt x="248640" y="43522"/>
                </a:lnTo>
                <a:lnTo>
                  <a:pt x="256819" y="47421"/>
                </a:lnTo>
                <a:lnTo>
                  <a:pt x="265125" y="49098"/>
                </a:lnTo>
                <a:lnTo>
                  <a:pt x="271564" y="49453"/>
                </a:lnTo>
                <a:lnTo>
                  <a:pt x="274154" y="49352"/>
                </a:lnTo>
                <a:lnTo>
                  <a:pt x="304139" y="25247"/>
                </a:lnTo>
                <a:lnTo>
                  <a:pt x="304292" y="2200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4" name="object 2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665350" y="7214217"/>
            <a:ext cx="429877" cy="310482"/>
          </a:xfrm>
          <a:prstGeom prst="rect">
            <a:avLst/>
          </a:prstGeom>
        </p:spPr>
      </p:pic>
      <p:grpSp>
        <p:nvGrpSpPr>
          <p:cNvPr id="25" name="object 25"/>
          <p:cNvGrpSpPr/>
          <p:nvPr/>
        </p:nvGrpSpPr>
        <p:grpSpPr>
          <a:xfrm>
            <a:off x="3882593" y="7213890"/>
            <a:ext cx="645795" cy="292735"/>
            <a:chOff x="3882593" y="7213890"/>
            <a:chExt cx="645795" cy="292735"/>
          </a:xfrm>
        </p:grpSpPr>
        <p:pic>
          <p:nvPicPr>
            <p:cNvPr id="26" name="object 2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59344" y="7255927"/>
              <a:ext cx="77317" cy="77317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3913444" y="7301081"/>
              <a:ext cx="583565" cy="194310"/>
            </a:xfrm>
            <a:custGeom>
              <a:avLst/>
              <a:gdLst/>
              <a:ahLst/>
              <a:cxnLst/>
              <a:rect l="l" t="t" r="r" b="b"/>
              <a:pathLst>
                <a:path w="583564" h="194309">
                  <a:moveTo>
                    <a:pt x="189361" y="0"/>
                  </a:moveTo>
                  <a:lnTo>
                    <a:pt x="116536" y="7336"/>
                  </a:lnTo>
                  <a:lnTo>
                    <a:pt x="63126" y="34376"/>
                  </a:lnTo>
                  <a:lnTo>
                    <a:pt x="0" y="89055"/>
                  </a:lnTo>
                  <a:lnTo>
                    <a:pt x="2373" y="92474"/>
                  </a:lnTo>
                  <a:lnTo>
                    <a:pt x="33578" y="124056"/>
                  </a:lnTo>
                  <a:lnTo>
                    <a:pt x="95051" y="149167"/>
                  </a:lnTo>
                  <a:lnTo>
                    <a:pt x="149418" y="164178"/>
                  </a:lnTo>
                  <a:lnTo>
                    <a:pt x="215901" y="177930"/>
                  </a:lnTo>
                  <a:lnTo>
                    <a:pt x="291769" y="188255"/>
                  </a:lnTo>
                  <a:lnTo>
                    <a:pt x="371002" y="194197"/>
                  </a:lnTo>
                  <a:lnTo>
                    <a:pt x="427805" y="186453"/>
                  </a:lnTo>
                  <a:lnTo>
                    <a:pt x="489533" y="156271"/>
                  </a:lnTo>
                  <a:lnTo>
                    <a:pt x="583539" y="94897"/>
                  </a:lnTo>
                  <a:lnTo>
                    <a:pt x="570043" y="82200"/>
                  </a:lnTo>
                  <a:lnTo>
                    <a:pt x="524816" y="53500"/>
                  </a:lnTo>
                  <a:lnTo>
                    <a:pt x="440748" y="22883"/>
                  </a:lnTo>
                  <a:lnTo>
                    <a:pt x="310730" y="4435"/>
                  </a:lnTo>
                  <a:lnTo>
                    <a:pt x="189361" y="0"/>
                  </a:lnTo>
                  <a:close/>
                </a:path>
              </a:pathLst>
            </a:custGeom>
            <a:solidFill>
              <a:srgbClr val="C431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3882593" y="7213890"/>
              <a:ext cx="645795" cy="292735"/>
            </a:xfrm>
            <a:custGeom>
              <a:avLst/>
              <a:gdLst/>
              <a:ahLst/>
              <a:cxnLst/>
              <a:rect l="l" t="t" r="r" b="b"/>
              <a:pathLst>
                <a:path w="645795" h="292734">
                  <a:moveTo>
                    <a:pt x="158965" y="25565"/>
                  </a:moveTo>
                  <a:lnTo>
                    <a:pt x="174815" y="53505"/>
                  </a:lnTo>
                  <a:lnTo>
                    <a:pt x="175221" y="54546"/>
                  </a:lnTo>
                  <a:lnTo>
                    <a:pt x="174421" y="55854"/>
                  </a:lnTo>
                  <a:lnTo>
                    <a:pt x="152401" y="55854"/>
                  </a:lnTo>
                  <a:lnTo>
                    <a:pt x="167728" y="70954"/>
                  </a:lnTo>
                  <a:lnTo>
                    <a:pt x="168122" y="71742"/>
                  </a:lnTo>
                  <a:lnTo>
                    <a:pt x="168313" y="72796"/>
                  </a:lnTo>
                  <a:lnTo>
                    <a:pt x="167512" y="73190"/>
                  </a:lnTo>
                  <a:lnTo>
                    <a:pt x="144284" y="82194"/>
                  </a:lnTo>
                  <a:lnTo>
                    <a:pt x="170954" y="91668"/>
                  </a:lnTo>
                  <a:lnTo>
                    <a:pt x="171348" y="92265"/>
                  </a:lnTo>
                  <a:lnTo>
                    <a:pt x="171043" y="92659"/>
                  </a:lnTo>
                  <a:lnTo>
                    <a:pt x="163715" y="94919"/>
                  </a:lnTo>
                  <a:lnTo>
                    <a:pt x="137540" y="104012"/>
                  </a:lnTo>
                  <a:lnTo>
                    <a:pt x="92265" y="123405"/>
                  </a:lnTo>
                  <a:lnTo>
                    <a:pt x="44780" y="150088"/>
                  </a:lnTo>
                  <a:lnTo>
                    <a:pt x="0" y="181305"/>
                  </a:lnTo>
                  <a:lnTo>
                    <a:pt x="12280" y="190563"/>
                  </a:lnTo>
                  <a:lnTo>
                    <a:pt x="47993" y="214515"/>
                  </a:lnTo>
                  <a:lnTo>
                    <a:pt x="96289" y="240915"/>
                  </a:lnTo>
                  <a:lnTo>
                    <a:pt x="192685" y="276159"/>
                  </a:lnTo>
                  <a:lnTo>
                    <a:pt x="254796" y="287885"/>
                  </a:lnTo>
                  <a:lnTo>
                    <a:pt x="299310" y="291926"/>
                  </a:lnTo>
                  <a:lnTo>
                    <a:pt x="316344" y="292366"/>
                  </a:lnTo>
                  <a:lnTo>
                    <a:pt x="446302" y="277842"/>
                  </a:lnTo>
                  <a:lnTo>
                    <a:pt x="546620" y="242409"/>
                  </a:lnTo>
                  <a:lnTo>
                    <a:pt x="611249" y="206307"/>
                  </a:lnTo>
                  <a:lnTo>
                    <a:pt x="634136" y="189776"/>
                  </a:lnTo>
                  <a:lnTo>
                    <a:pt x="645299" y="181190"/>
                  </a:lnTo>
                  <a:lnTo>
                    <a:pt x="639038" y="175551"/>
                  </a:lnTo>
                  <a:lnTo>
                    <a:pt x="603046" y="151269"/>
                  </a:lnTo>
                  <a:lnTo>
                    <a:pt x="561379" y="127314"/>
                  </a:lnTo>
                  <a:lnTo>
                    <a:pt x="518003" y="107918"/>
                  </a:lnTo>
                  <a:lnTo>
                    <a:pt x="457210" y="87661"/>
                  </a:lnTo>
                  <a:lnTo>
                    <a:pt x="413588" y="78130"/>
                  </a:lnTo>
                  <a:lnTo>
                    <a:pt x="367934" y="72301"/>
                  </a:lnTo>
                  <a:lnTo>
                    <a:pt x="360310" y="71932"/>
                  </a:lnTo>
                  <a:lnTo>
                    <a:pt x="280936" y="71932"/>
                  </a:lnTo>
                  <a:lnTo>
                    <a:pt x="267690" y="67652"/>
                  </a:lnTo>
                  <a:lnTo>
                    <a:pt x="266725" y="67271"/>
                  </a:lnTo>
                  <a:lnTo>
                    <a:pt x="266725" y="66078"/>
                  </a:lnTo>
                  <a:lnTo>
                    <a:pt x="267195" y="65608"/>
                  </a:lnTo>
                  <a:lnTo>
                    <a:pt x="277619" y="55854"/>
                  </a:lnTo>
                  <a:lnTo>
                    <a:pt x="174421" y="55854"/>
                  </a:lnTo>
                  <a:lnTo>
                    <a:pt x="277741" y="55740"/>
                  </a:lnTo>
                  <a:lnTo>
                    <a:pt x="280768" y="52908"/>
                  </a:lnTo>
                  <a:lnTo>
                    <a:pt x="258000" y="52908"/>
                  </a:lnTo>
                  <a:lnTo>
                    <a:pt x="257340" y="51460"/>
                  </a:lnTo>
                  <a:lnTo>
                    <a:pt x="257657" y="50457"/>
                  </a:lnTo>
                  <a:lnTo>
                    <a:pt x="261478" y="40779"/>
                  </a:lnTo>
                  <a:lnTo>
                    <a:pt x="188772" y="40779"/>
                  </a:lnTo>
                  <a:lnTo>
                    <a:pt x="188023" y="40258"/>
                  </a:lnTo>
                  <a:lnTo>
                    <a:pt x="158965" y="25565"/>
                  </a:lnTo>
                  <a:close/>
                </a:path>
                <a:path w="645795" h="292734">
                  <a:moveTo>
                    <a:pt x="329682" y="70450"/>
                  </a:moveTo>
                  <a:lnTo>
                    <a:pt x="303388" y="70708"/>
                  </a:lnTo>
                  <a:lnTo>
                    <a:pt x="280936" y="71932"/>
                  </a:lnTo>
                  <a:lnTo>
                    <a:pt x="360310" y="71932"/>
                  </a:lnTo>
                  <a:lnTo>
                    <a:pt x="329682" y="70450"/>
                  </a:lnTo>
                  <a:close/>
                </a:path>
                <a:path w="645795" h="292734">
                  <a:moveTo>
                    <a:pt x="282003" y="51752"/>
                  </a:moveTo>
                  <a:lnTo>
                    <a:pt x="259067" y="52781"/>
                  </a:lnTo>
                  <a:lnTo>
                    <a:pt x="258000" y="52908"/>
                  </a:lnTo>
                  <a:lnTo>
                    <a:pt x="280768" y="52908"/>
                  </a:lnTo>
                  <a:lnTo>
                    <a:pt x="282003" y="51752"/>
                  </a:lnTo>
                  <a:close/>
                </a:path>
                <a:path w="645795" h="292734">
                  <a:moveTo>
                    <a:pt x="189864" y="15608"/>
                  </a:moveTo>
                  <a:lnTo>
                    <a:pt x="190004" y="39738"/>
                  </a:lnTo>
                  <a:lnTo>
                    <a:pt x="188772" y="40779"/>
                  </a:lnTo>
                  <a:lnTo>
                    <a:pt x="261478" y="40779"/>
                  </a:lnTo>
                  <a:lnTo>
                    <a:pt x="262721" y="37630"/>
                  </a:lnTo>
                  <a:lnTo>
                    <a:pt x="244373" y="37630"/>
                  </a:lnTo>
                  <a:lnTo>
                    <a:pt x="243865" y="37287"/>
                  </a:lnTo>
                  <a:lnTo>
                    <a:pt x="243319" y="36969"/>
                  </a:lnTo>
                  <a:lnTo>
                    <a:pt x="243179" y="36245"/>
                  </a:lnTo>
                  <a:lnTo>
                    <a:pt x="243128" y="30835"/>
                  </a:lnTo>
                  <a:lnTo>
                    <a:pt x="228485" y="30835"/>
                  </a:lnTo>
                  <a:lnTo>
                    <a:pt x="227545" y="30708"/>
                  </a:lnTo>
                  <a:lnTo>
                    <a:pt x="227519" y="30238"/>
                  </a:lnTo>
                  <a:lnTo>
                    <a:pt x="226931" y="28841"/>
                  </a:lnTo>
                  <a:lnTo>
                    <a:pt x="206362" y="28841"/>
                  </a:lnTo>
                  <a:lnTo>
                    <a:pt x="206082" y="28333"/>
                  </a:lnTo>
                  <a:lnTo>
                    <a:pt x="189864" y="15608"/>
                  </a:lnTo>
                  <a:close/>
                </a:path>
                <a:path w="645795" h="292734">
                  <a:moveTo>
                    <a:pt x="271360" y="15747"/>
                  </a:moveTo>
                  <a:lnTo>
                    <a:pt x="245313" y="37160"/>
                  </a:lnTo>
                  <a:lnTo>
                    <a:pt x="244373" y="37630"/>
                  </a:lnTo>
                  <a:lnTo>
                    <a:pt x="262721" y="37630"/>
                  </a:lnTo>
                  <a:lnTo>
                    <a:pt x="271360" y="15747"/>
                  </a:lnTo>
                  <a:close/>
                </a:path>
                <a:path w="645795" h="292734">
                  <a:moveTo>
                    <a:pt x="242976" y="14630"/>
                  </a:moveTo>
                  <a:lnTo>
                    <a:pt x="228905" y="30302"/>
                  </a:lnTo>
                  <a:lnTo>
                    <a:pt x="228485" y="30835"/>
                  </a:lnTo>
                  <a:lnTo>
                    <a:pt x="243128" y="30835"/>
                  </a:lnTo>
                  <a:lnTo>
                    <a:pt x="242976" y="14630"/>
                  </a:lnTo>
                  <a:close/>
                </a:path>
                <a:path w="645795" h="292734">
                  <a:moveTo>
                    <a:pt x="214807" y="0"/>
                  </a:moveTo>
                  <a:lnTo>
                    <a:pt x="207835" y="27876"/>
                  </a:lnTo>
                  <a:lnTo>
                    <a:pt x="207568" y="28600"/>
                  </a:lnTo>
                  <a:lnTo>
                    <a:pt x="206362" y="28841"/>
                  </a:lnTo>
                  <a:lnTo>
                    <a:pt x="226931" y="28841"/>
                  </a:lnTo>
                  <a:lnTo>
                    <a:pt x="214807" y="0"/>
                  </a:lnTo>
                  <a:close/>
                </a:path>
              </a:pathLst>
            </a:custGeom>
            <a:solidFill>
              <a:srgbClr val="F99D1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3924255" y="7306793"/>
              <a:ext cx="560070" cy="175895"/>
            </a:xfrm>
            <a:custGeom>
              <a:avLst/>
              <a:gdLst/>
              <a:ahLst/>
              <a:cxnLst/>
              <a:rect l="l" t="t" r="r" b="b"/>
              <a:pathLst>
                <a:path w="560070" h="175895">
                  <a:moveTo>
                    <a:pt x="134315" y="23985"/>
                  </a:moveTo>
                  <a:lnTo>
                    <a:pt x="87553" y="38320"/>
                  </a:lnTo>
                  <a:lnTo>
                    <a:pt x="57975" y="49798"/>
                  </a:lnTo>
                  <a:lnTo>
                    <a:pt x="32988" y="64447"/>
                  </a:lnTo>
                  <a:lnTo>
                    <a:pt x="0" y="88298"/>
                  </a:lnTo>
                  <a:lnTo>
                    <a:pt x="3327" y="90597"/>
                  </a:lnTo>
                  <a:lnTo>
                    <a:pt x="14985" y="98280"/>
                  </a:lnTo>
                  <a:lnTo>
                    <a:pt x="32404" y="109944"/>
                  </a:lnTo>
                  <a:lnTo>
                    <a:pt x="88327" y="136683"/>
                  </a:lnTo>
                  <a:lnTo>
                    <a:pt x="148343" y="157314"/>
                  </a:lnTo>
                  <a:lnTo>
                    <a:pt x="192874" y="167660"/>
                  </a:lnTo>
                  <a:lnTo>
                    <a:pt x="238722" y="173592"/>
                  </a:lnTo>
                  <a:lnTo>
                    <a:pt x="277561" y="175271"/>
                  </a:lnTo>
                  <a:lnTo>
                    <a:pt x="304442" y="174725"/>
                  </a:lnTo>
                  <a:lnTo>
                    <a:pt x="367620" y="167389"/>
                  </a:lnTo>
                  <a:lnTo>
                    <a:pt x="410933" y="158056"/>
                  </a:lnTo>
                  <a:lnTo>
                    <a:pt x="458241" y="142552"/>
                  </a:lnTo>
                  <a:lnTo>
                    <a:pt x="500837" y="123699"/>
                  </a:lnTo>
                  <a:lnTo>
                    <a:pt x="552658" y="95123"/>
                  </a:lnTo>
                  <a:lnTo>
                    <a:pt x="559485" y="90393"/>
                  </a:lnTo>
                  <a:lnTo>
                    <a:pt x="549228" y="82742"/>
                  </a:lnTo>
                  <a:lnTo>
                    <a:pt x="541531" y="77471"/>
                  </a:lnTo>
                  <a:lnTo>
                    <a:pt x="532543" y="72134"/>
                  </a:lnTo>
                  <a:lnTo>
                    <a:pt x="511272" y="60272"/>
                  </a:lnTo>
                  <a:lnTo>
                    <a:pt x="505281" y="57183"/>
                  </a:lnTo>
                  <a:lnTo>
                    <a:pt x="182397" y="57183"/>
                  </a:lnTo>
                  <a:lnTo>
                    <a:pt x="181851" y="56091"/>
                  </a:lnTo>
                  <a:lnTo>
                    <a:pt x="152336" y="56091"/>
                  </a:lnTo>
                  <a:lnTo>
                    <a:pt x="151625" y="53817"/>
                  </a:lnTo>
                  <a:lnTo>
                    <a:pt x="152716" y="46896"/>
                  </a:lnTo>
                  <a:lnTo>
                    <a:pt x="123456" y="46896"/>
                  </a:lnTo>
                  <a:lnTo>
                    <a:pt x="134315" y="23985"/>
                  </a:lnTo>
                  <a:close/>
                </a:path>
                <a:path w="560070" h="175895">
                  <a:moveTo>
                    <a:pt x="188861" y="31288"/>
                  </a:moveTo>
                  <a:lnTo>
                    <a:pt x="187617" y="31884"/>
                  </a:lnTo>
                  <a:lnTo>
                    <a:pt x="187426" y="33256"/>
                  </a:lnTo>
                  <a:lnTo>
                    <a:pt x="185712" y="57183"/>
                  </a:lnTo>
                  <a:lnTo>
                    <a:pt x="505281" y="57183"/>
                  </a:lnTo>
                  <a:lnTo>
                    <a:pt x="491891" y="50279"/>
                  </a:lnTo>
                  <a:lnTo>
                    <a:pt x="490533" y="49664"/>
                  </a:lnTo>
                  <a:lnTo>
                    <a:pt x="206247" y="49664"/>
                  </a:lnTo>
                  <a:lnTo>
                    <a:pt x="189953" y="32265"/>
                  </a:lnTo>
                  <a:lnTo>
                    <a:pt x="188861" y="31288"/>
                  </a:lnTo>
                  <a:close/>
                </a:path>
                <a:path w="560070" h="175895">
                  <a:moveTo>
                    <a:pt x="171424" y="35923"/>
                  </a:moveTo>
                  <a:lnTo>
                    <a:pt x="170941" y="36139"/>
                  </a:lnTo>
                  <a:lnTo>
                    <a:pt x="152336" y="56091"/>
                  </a:lnTo>
                  <a:lnTo>
                    <a:pt x="181851" y="56091"/>
                  </a:lnTo>
                  <a:lnTo>
                    <a:pt x="172034" y="36431"/>
                  </a:lnTo>
                  <a:lnTo>
                    <a:pt x="171424" y="35923"/>
                  </a:lnTo>
                  <a:close/>
                </a:path>
                <a:path w="560070" h="175895">
                  <a:moveTo>
                    <a:pt x="206146" y="22296"/>
                  </a:moveTo>
                  <a:lnTo>
                    <a:pt x="205651" y="22702"/>
                  </a:lnTo>
                  <a:lnTo>
                    <a:pt x="205143" y="23083"/>
                  </a:lnTo>
                  <a:lnTo>
                    <a:pt x="205173" y="24569"/>
                  </a:lnTo>
                  <a:lnTo>
                    <a:pt x="206247" y="49664"/>
                  </a:lnTo>
                  <a:lnTo>
                    <a:pt x="490533" y="49664"/>
                  </a:lnTo>
                  <a:lnTo>
                    <a:pt x="474368" y="42349"/>
                  </a:lnTo>
                  <a:lnTo>
                    <a:pt x="236029" y="42349"/>
                  </a:lnTo>
                  <a:lnTo>
                    <a:pt x="207251" y="23083"/>
                  </a:lnTo>
                  <a:lnTo>
                    <a:pt x="206146" y="22296"/>
                  </a:lnTo>
                  <a:close/>
                </a:path>
                <a:path w="560070" h="175895">
                  <a:moveTo>
                    <a:pt x="154216" y="28811"/>
                  </a:moveTo>
                  <a:lnTo>
                    <a:pt x="152806" y="29510"/>
                  </a:lnTo>
                  <a:lnTo>
                    <a:pt x="123456" y="46896"/>
                  </a:lnTo>
                  <a:lnTo>
                    <a:pt x="152716" y="46896"/>
                  </a:lnTo>
                  <a:lnTo>
                    <a:pt x="155189" y="31288"/>
                  </a:lnTo>
                  <a:lnTo>
                    <a:pt x="155447" y="30005"/>
                  </a:lnTo>
                  <a:lnTo>
                    <a:pt x="154216" y="28811"/>
                  </a:lnTo>
                  <a:close/>
                </a:path>
                <a:path w="560070" h="175895">
                  <a:moveTo>
                    <a:pt x="284707" y="0"/>
                  </a:moveTo>
                  <a:lnTo>
                    <a:pt x="264632" y="876"/>
                  </a:lnTo>
                  <a:lnTo>
                    <a:pt x="236537" y="3906"/>
                  </a:lnTo>
                  <a:lnTo>
                    <a:pt x="243966" y="13101"/>
                  </a:lnTo>
                  <a:lnTo>
                    <a:pt x="221729" y="13292"/>
                  </a:lnTo>
                  <a:lnTo>
                    <a:pt x="222021" y="14079"/>
                  </a:lnTo>
                  <a:lnTo>
                    <a:pt x="236029" y="42349"/>
                  </a:lnTo>
                  <a:lnTo>
                    <a:pt x="474368" y="42349"/>
                  </a:lnTo>
                  <a:lnTo>
                    <a:pt x="428688" y="24569"/>
                  </a:lnTo>
                  <a:lnTo>
                    <a:pt x="365675" y="9097"/>
                  </a:lnTo>
                  <a:lnTo>
                    <a:pt x="306398" y="1397"/>
                  </a:lnTo>
                  <a:lnTo>
                    <a:pt x="284707" y="0"/>
                  </a:lnTo>
                  <a:close/>
                </a:path>
              </a:pathLst>
            </a:custGeom>
            <a:solidFill>
              <a:srgbClr val="EE2D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062980" y="7257527"/>
              <a:ext cx="69786" cy="69799"/>
            </a:xfrm>
            <a:prstGeom prst="rect">
              <a:avLst/>
            </a:prstGeom>
          </p:spPr>
        </p:pic>
      </p:grpSp>
      <p:grpSp>
        <p:nvGrpSpPr>
          <p:cNvPr id="31" name="object 31"/>
          <p:cNvGrpSpPr/>
          <p:nvPr/>
        </p:nvGrpSpPr>
        <p:grpSpPr>
          <a:xfrm>
            <a:off x="6579568" y="7261522"/>
            <a:ext cx="475615" cy="215900"/>
            <a:chOff x="6579568" y="7261522"/>
            <a:chExt cx="475615" cy="215900"/>
          </a:xfrm>
        </p:grpSpPr>
        <p:sp>
          <p:nvSpPr>
            <p:cNvPr id="32" name="object 32"/>
            <p:cNvSpPr/>
            <p:nvPr/>
          </p:nvSpPr>
          <p:spPr>
            <a:xfrm>
              <a:off x="6602298" y="7292492"/>
              <a:ext cx="430530" cy="176530"/>
            </a:xfrm>
            <a:custGeom>
              <a:avLst/>
              <a:gdLst/>
              <a:ahLst/>
              <a:cxnLst/>
              <a:rect l="l" t="t" r="r" b="b"/>
              <a:pathLst>
                <a:path w="430529" h="176529">
                  <a:moveTo>
                    <a:pt x="429945" y="103200"/>
                  </a:moveTo>
                  <a:lnTo>
                    <a:pt x="386676" y="72694"/>
                  </a:lnTo>
                  <a:lnTo>
                    <a:pt x="324739" y="50139"/>
                  </a:lnTo>
                  <a:lnTo>
                    <a:pt x="228942" y="36537"/>
                  </a:lnTo>
                  <a:lnTo>
                    <a:pt x="163322" y="34150"/>
                  </a:lnTo>
                  <a:lnTo>
                    <a:pt x="164465" y="28486"/>
                  </a:lnTo>
                  <a:lnTo>
                    <a:pt x="162229" y="17399"/>
                  </a:lnTo>
                  <a:lnTo>
                    <a:pt x="156121" y="8343"/>
                  </a:lnTo>
                  <a:lnTo>
                    <a:pt x="147066" y="2247"/>
                  </a:lnTo>
                  <a:lnTo>
                    <a:pt x="135978" y="0"/>
                  </a:lnTo>
                  <a:lnTo>
                    <a:pt x="124891" y="2247"/>
                  </a:lnTo>
                  <a:lnTo>
                    <a:pt x="115836" y="8343"/>
                  </a:lnTo>
                  <a:lnTo>
                    <a:pt x="109728" y="17399"/>
                  </a:lnTo>
                  <a:lnTo>
                    <a:pt x="107492" y="28486"/>
                  </a:lnTo>
                  <a:lnTo>
                    <a:pt x="109067" y="36347"/>
                  </a:lnTo>
                  <a:lnTo>
                    <a:pt x="85852" y="38684"/>
                  </a:lnTo>
                  <a:lnTo>
                    <a:pt x="46507" y="58610"/>
                  </a:lnTo>
                  <a:lnTo>
                    <a:pt x="0" y="98894"/>
                  </a:lnTo>
                  <a:lnTo>
                    <a:pt x="1739" y="101409"/>
                  </a:lnTo>
                  <a:lnTo>
                    <a:pt x="47053" y="135242"/>
                  </a:lnTo>
                  <a:lnTo>
                    <a:pt x="88823" y="148729"/>
                  </a:lnTo>
                  <a:lnTo>
                    <a:pt x="146100" y="162013"/>
                  </a:lnTo>
                  <a:lnTo>
                    <a:pt x="214972" y="171983"/>
                  </a:lnTo>
                  <a:lnTo>
                    <a:pt x="273342" y="176352"/>
                  </a:lnTo>
                  <a:lnTo>
                    <a:pt x="315201" y="170649"/>
                  </a:lnTo>
                  <a:lnTo>
                    <a:pt x="360680" y="148412"/>
                  </a:lnTo>
                  <a:lnTo>
                    <a:pt x="429945" y="103200"/>
                  </a:lnTo>
                  <a:close/>
                </a:path>
              </a:pathLst>
            </a:custGeom>
            <a:solidFill>
              <a:srgbClr val="C4313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6579568" y="7261522"/>
              <a:ext cx="475615" cy="215900"/>
            </a:xfrm>
            <a:custGeom>
              <a:avLst/>
              <a:gdLst/>
              <a:ahLst/>
              <a:cxnLst/>
              <a:rect l="l" t="t" r="r" b="b"/>
              <a:pathLst>
                <a:path w="475615" h="215900">
                  <a:moveTo>
                    <a:pt x="117119" y="18834"/>
                  </a:moveTo>
                  <a:lnTo>
                    <a:pt x="128803" y="39420"/>
                  </a:lnTo>
                  <a:lnTo>
                    <a:pt x="129108" y="40195"/>
                  </a:lnTo>
                  <a:lnTo>
                    <a:pt x="128511" y="41160"/>
                  </a:lnTo>
                  <a:lnTo>
                    <a:pt x="112294" y="41160"/>
                  </a:lnTo>
                  <a:lnTo>
                    <a:pt x="123583" y="52273"/>
                  </a:lnTo>
                  <a:lnTo>
                    <a:pt x="123875" y="52857"/>
                  </a:lnTo>
                  <a:lnTo>
                    <a:pt x="124015" y="53644"/>
                  </a:lnTo>
                  <a:lnTo>
                    <a:pt x="123431" y="53936"/>
                  </a:lnTo>
                  <a:lnTo>
                    <a:pt x="106311" y="60566"/>
                  </a:lnTo>
                  <a:lnTo>
                    <a:pt x="125958" y="67551"/>
                  </a:lnTo>
                  <a:lnTo>
                    <a:pt x="126250" y="67983"/>
                  </a:lnTo>
                  <a:lnTo>
                    <a:pt x="126022" y="68262"/>
                  </a:lnTo>
                  <a:lnTo>
                    <a:pt x="120624" y="69938"/>
                  </a:lnTo>
                  <a:lnTo>
                    <a:pt x="101333" y="76644"/>
                  </a:lnTo>
                  <a:lnTo>
                    <a:pt x="56108" y="97180"/>
                  </a:lnTo>
                  <a:lnTo>
                    <a:pt x="21869" y="117792"/>
                  </a:lnTo>
                  <a:lnTo>
                    <a:pt x="0" y="133591"/>
                  </a:lnTo>
                  <a:lnTo>
                    <a:pt x="9055" y="140411"/>
                  </a:lnTo>
                  <a:lnTo>
                    <a:pt x="52986" y="168357"/>
                  </a:lnTo>
                  <a:lnTo>
                    <a:pt x="90512" y="186156"/>
                  </a:lnTo>
                  <a:lnTo>
                    <a:pt x="141962" y="203469"/>
                  </a:lnTo>
                  <a:lnTo>
                    <a:pt x="187729" y="212112"/>
                  </a:lnTo>
                  <a:lnTo>
                    <a:pt x="233083" y="215417"/>
                  </a:lnTo>
                  <a:lnTo>
                    <a:pt x="328835" y="204715"/>
                  </a:lnTo>
                  <a:lnTo>
                    <a:pt x="402750" y="178608"/>
                  </a:lnTo>
                  <a:lnTo>
                    <a:pt x="450369" y="152007"/>
                  </a:lnTo>
                  <a:lnTo>
                    <a:pt x="467232" y="139827"/>
                  </a:lnTo>
                  <a:lnTo>
                    <a:pt x="475449" y="133502"/>
                  </a:lnTo>
                  <a:lnTo>
                    <a:pt x="470841" y="129350"/>
                  </a:lnTo>
                  <a:lnTo>
                    <a:pt x="427035" y="100946"/>
                  </a:lnTo>
                  <a:lnTo>
                    <a:pt x="381665" y="79518"/>
                  </a:lnTo>
                  <a:lnTo>
                    <a:pt x="336870" y="64583"/>
                  </a:lnTo>
                  <a:lnTo>
                    <a:pt x="271094" y="53267"/>
                  </a:lnTo>
                  <a:lnTo>
                    <a:pt x="265503" y="52997"/>
                  </a:lnTo>
                  <a:lnTo>
                    <a:pt x="206984" y="52997"/>
                  </a:lnTo>
                  <a:lnTo>
                    <a:pt x="197230" y="49847"/>
                  </a:lnTo>
                  <a:lnTo>
                    <a:pt x="196519" y="49568"/>
                  </a:lnTo>
                  <a:lnTo>
                    <a:pt x="196519" y="48691"/>
                  </a:lnTo>
                  <a:lnTo>
                    <a:pt x="196862" y="48336"/>
                  </a:lnTo>
                  <a:lnTo>
                    <a:pt x="204547" y="41160"/>
                  </a:lnTo>
                  <a:lnTo>
                    <a:pt x="128511" y="41160"/>
                  </a:lnTo>
                  <a:lnTo>
                    <a:pt x="204642" y="41071"/>
                  </a:lnTo>
                  <a:lnTo>
                    <a:pt x="206873" y="38989"/>
                  </a:lnTo>
                  <a:lnTo>
                    <a:pt x="190093" y="38989"/>
                  </a:lnTo>
                  <a:lnTo>
                    <a:pt x="189598" y="37909"/>
                  </a:lnTo>
                  <a:lnTo>
                    <a:pt x="189839" y="37172"/>
                  </a:lnTo>
                  <a:lnTo>
                    <a:pt x="192651" y="30048"/>
                  </a:lnTo>
                  <a:lnTo>
                    <a:pt x="139090" y="30048"/>
                  </a:lnTo>
                  <a:lnTo>
                    <a:pt x="138531" y="29654"/>
                  </a:lnTo>
                  <a:lnTo>
                    <a:pt x="117119" y="18834"/>
                  </a:lnTo>
                  <a:close/>
                </a:path>
                <a:path w="475615" h="215900">
                  <a:moveTo>
                    <a:pt x="242911" y="51904"/>
                  </a:moveTo>
                  <a:lnTo>
                    <a:pt x="223536" y="52095"/>
                  </a:lnTo>
                  <a:lnTo>
                    <a:pt x="206984" y="52997"/>
                  </a:lnTo>
                  <a:lnTo>
                    <a:pt x="265503" y="52997"/>
                  </a:lnTo>
                  <a:lnTo>
                    <a:pt x="242911" y="51904"/>
                  </a:lnTo>
                  <a:close/>
                </a:path>
                <a:path w="475615" h="215900">
                  <a:moveTo>
                    <a:pt x="207784" y="38138"/>
                  </a:moveTo>
                  <a:lnTo>
                    <a:pt x="190880" y="38887"/>
                  </a:lnTo>
                  <a:lnTo>
                    <a:pt x="190093" y="38989"/>
                  </a:lnTo>
                  <a:lnTo>
                    <a:pt x="206873" y="38989"/>
                  </a:lnTo>
                  <a:lnTo>
                    <a:pt x="207784" y="38138"/>
                  </a:lnTo>
                  <a:close/>
                </a:path>
                <a:path w="475615" h="215900">
                  <a:moveTo>
                    <a:pt x="139890" y="11506"/>
                  </a:moveTo>
                  <a:lnTo>
                    <a:pt x="139992" y="29273"/>
                  </a:lnTo>
                  <a:lnTo>
                    <a:pt x="139090" y="30048"/>
                  </a:lnTo>
                  <a:lnTo>
                    <a:pt x="192651" y="30048"/>
                  </a:lnTo>
                  <a:lnTo>
                    <a:pt x="193569" y="27724"/>
                  </a:lnTo>
                  <a:lnTo>
                    <a:pt x="180047" y="27724"/>
                  </a:lnTo>
                  <a:lnTo>
                    <a:pt x="179679" y="27470"/>
                  </a:lnTo>
                  <a:lnTo>
                    <a:pt x="179273" y="27241"/>
                  </a:lnTo>
                  <a:lnTo>
                    <a:pt x="179171" y="26695"/>
                  </a:lnTo>
                  <a:lnTo>
                    <a:pt x="179133" y="22720"/>
                  </a:lnTo>
                  <a:lnTo>
                    <a:pt x="168351" y="22720"/>
                  </a:lnTo>
                  <a:lnTo>
                    <a:pt x="167652" y="22631"/>
                  </a:lnTo>
                  <a:lnTo>
                    <a:pt x="167631" y="22275"/>
                  </a:lnTo>
                  <a:lnTo>
                    <a:pt x="167198" y="21247"/>
                  </a:lnTo>
                  <a:lnTo>
                    <a:pt x="152044" y="21247"/>
                  </a:lnTo>
                  <a:lnTo>
                    <a:pt x="151841" y="20878"/>
                  </a:lnTo>
                  <a:lnTo>
                    <a:pt x="139890" y="11506"/>
                  </a:lnTo>
                  <a:close/>
                </a:path>
                <a:path w="475615" h="215900">
                  <a:moveTo>
                    <a:pt x="199936" y="11595"/>
                  </a:moveTo>
                  <a:lnTo>
                    <a:pt x="180746" y="27381"/>
                  </a:lnTo>
                  <a:lnTo>
                    <a:pt x="180047" y="27724"/>
                  </a:lnTo>
                  <a:lnTo>
                    <a:pt x="193569" y="27724"/>
                  </a:lnTo>
                  <a:lnTo>
                    <a:pt x="199936" y="11595"/>
                  </a:lnTo>
                  <a:close/>
                </a:path>
                <a:path w="475615" h="215900">
                  <a:moveTo>
                    <a:pt x="179019" y="10782"/>
                  </a:moveTo>
                  <a:lnTo>
                    <a:pt x="168654" y="22326"/>
                  </a:lnTo>
                  <a:lnTo>
                    <a:pt x="168351" y="22720"/>
                  </a:lnTo>
                  <a:lnTo>
                    <a:pt x="179133" y="22720"/>
                  </a:lnTo>
                  <a:lnTo>
                    <a:pt x="179019" y="10782"/>
                  </a:lnTo>
                  <a:close/>
                </a:path>
                <a:path w="475615" h="215900">
                  <a:moveTo>
                    <a:pt x="158267" y="0"/>
                  </a:moveTo>
                  <a:lnTo>
                    <a:pt x="153123" y="20535"/>
                  </a:lnTo>
                  <a:lnTo>
                    <a:pt x="152933" y="21069"/>
                  </a:lnTo>
                  <a:lnTo>
                    <a:pt x="152044" y="21247"/>
                  </a:lnTo>
                  <a:lnTo>
                    <a:pt x="167198" y="21247"/>
                  </a:lnTo>
                  <a:lnTo>
                    <a:pt x="158267" y="0"/>
                  </a:lnTo>
                  <a:close/>
                </a:path>
              </a:pathLst>
            </a:custGeom>
            <a:solidFill>
              <a:srgbClr val="F99D1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6610266" y="7329974"/>
              <a:ext cx="412750" cy="129539"/>
            </a:xfrm>
            <a:custGeom>
              <a:avLst/>
              <a:gdLst/>
              <a:ahLst/>
              <a:cxnLst/>
              <a:rect l="l" t="t" r="r" b="b"/>
              <a:pathLst>
                <a:path w="412750" h="129540">
                  <a:moveTo>
                    <a:pt x="98958" y="17667"/>
                  </a:moveTo>
                  <a:lnTo>
                    <a:pt x="64508" y="28230"/>
                  </a:lnTo>
                  <a:lnTo>
                    <a:pt x="42716" y="36687"/>
                  </a:lnTo>
                  <a:lnTo>
                    <a:pt x="24306" y="47479"/>
                  </a:lnTo>
                  <a:lnTo>
                    <a:pt x="0" y="65050"/>
                  </a:lnTo>
                  <a:lnTo>
                    <a:pt x="2451" y="66752"/>
                  </a:lnTo>
                  <a:lnTo>
                    <a:pt x="43206" y="91363"/>
                  </a:lnTo>
                  <a:lnTo>
                    <a:pt x="82792" y="107499"/>
                  </a:lnTo>
                  <a:lnTo>
                    <a:pt x="142100" y="123521"/>
                  </a:lnTo>
                  <a:lnTo>
                    <a:pt x="204501" y="129135"/>
                  </a:lnTo>
                  <a:lnTo>
                    <a:pt x="224310" y="128736"/>
                  </a:lnTo>
                  <a:lnTo>
                    <a:pt x="270857" y="123328"/>
                  </a:lnTo>
                  <a:lnTo>
                    <a:pt x="337629" y="105030"/>
                  </a:lnTo>
                  <a:lnTo>
                    <a:pt x="392496" y="78881"/>
                  </a:lnTo>
                  <a:lnTo>
                    <a:pt x="412216" y="66600"/>
                  </a:lnTo>
                  <a:lnTo>
                    <a:pt x="404664" y="60963"/>
                  </a:lnTo>
                  <a:lnTo>
                    <a:pt x="134391" y="42127"/>
                  </a:lnTo>
                  <a:lnTo>
                    <a:pt x="133991" y="41327"/>
                  </a:lnTo>
                  <a:lnTo>
                    <a:pt x="112242" y="41327"/>
                  </a:lnTo>
                  <a:lnTo>
                    <a:pt x="111709" y="39650"/>
                  </a:lnTo>
                  <a:lnTo>
                    <a:pt x="112512" y="34545"/>
                  </a:lnTo>
                  <a:lnTo>
                    <a:pt x="90970" y="34545"/>
                  </a:lnTo>
                  <a:lnTo>
                    <a:pt x="98958" y="17667"/>
                  </a:lnTo>
                  <a:close/>
                </a:path>
                <a:path w="412750" h="129540">
                  <a:moveTo>
                    <a:pt x="139153" y="23052"/>
                  </a:moveTo>
                  <a:lnTo>
                    <a:pt x="138226" y="23496"/>
                  </a:lnTo>
                  <a:lnTo>
                    <a:pt x="138087" y="24499"/>
                  </a:lnTo>
                  <a:lnTo>
                    <a:pt x="136829" y="42127"/>
                  </a:lnTo>
                  <a:lnTo>
                    <a:pt x="372283" y="42127"/>
                  </a:lnTo>
                  <a:lnTo>
                    <a:pt x="362424" y="37044"/>
                  </a:lnTo>
                  <a:lnTo>
                    <a:pt x="361421" y="36590"/>
                  </a:lnTo>
                  <a:lnTo>
                    <a:pt x="151968" y="36590"/>
                  </a:lnTo>
                  <a:lnTo>
                    <a:pt x="139954" y="23775"/>
                  </a:lnTo>
                  <a:lnTo>
                    <a:pt x="139153" y="23052"/>
                  </a:lnTo>
                  <a:close/>
                </a:path>
                <a:path w="412750" h="129540">
                  <a:moveTo>
                    <a:pt x="126301" y="26468"/>
                  </a:moveTo>
                  <a:lnTo>
                    <a:pt x="125945" y="26620"/>
                  </a:lnTo>
                  <a:lnTo>
                    <a:pt x="112242" y="41327"/>
                  </a:lnTo>
                  <a:lnTo>
                    <a:pt x="133991" y="41327"/>
                  </a:lnTo>
                  <a:lnTo>
                    <a:pt x="126746" y="26836"/>
                  </a:lnTo>
                  <a:lnTo>
                    <a:pt x="126301" y="26468"/>
                  </a:lnTo>
                  <a:close/>
                </a:path>
                <a:path w="412750" h="129540">
                  <a:moveTo>
                    <a:pt x="151879" y="16435"/>
                  </a:moveTo>
                  <a:lnTo>
                    <a:pt x="151523" y="16727"/>
                  </a:lnTo>
                  <a:lnTo>
                    <a:pt x="151142" y="17006"/>
                  </a:lnTo>
                  <a:lnTo>
                    <a:pt x="151164" y="18099"/>
                  </a:lnTo>
                  <a:lnTo>
                    <a:pt x="151968" y="36590"/>
                  </a:lnTo>
                  <a:lnTo>
                    <a:pt x="361421" y="36590"/>
                  </a:lnTo>
                  <a:lnTo>
                    <a:pt x="349494" y="31192"/>
                  </a:lnTo>
                  <a:lnTo>
                    <a:pt x="173901" y="31192"/>
                  </a:lnTo>
                  <a:lnTo>
                    <a:pt x="152704" y="17006"/>
                  </a:lnTo>
                  <a:lnTo>
                    <a:pt x="151879" y="16435"/>
                  </a:lnTo>
                  <a:close/>
                </a:path>
                <a:path w="412750" h="129540">
                  <a:moveTo>
                    <a:pt x="113626" y="21223"/>
                  </a:moveTo>
                  <a:lnTo>
                    <a:pt x="112585" y="21743"/>
                  </a:lnTo>
                  <a:lnTo>
                    <a:pt x="90970" y="34545"/>
                  </a:lnTo>
                  <a:lnTo>
                    <a:pt x="112512" y="34545"/>
                  </a:lnTo>
                  <a:lnTo>
                    <a:pt x="114331" y="23052"/>
                  </a:lnTo>
                  <a:lnTo>
                    <a:pt x="114528" y="22099"/>
                  </a:lnTo>
                  <a:lnTo>
                    <a:pt x="113626" y="21223"/>
                  </a:lnTo>
                  <a:close/>
                </a:path>
                <a:path w="412750" h="129540">
                  <a:moveTo>
                    <a:pt x="209772" y="0"/>
                  </a:moveTo>
                  <a:lnTo>
                    <a:pt x="194982" y="643"/>
                  </a:lnTo>
                  <a:lnTo>
                    <a:pt x="174282" y="2871"/>
                  </a:lnTo>
                  <a:lnTo>
                    <a:pt x="179755" y="9653"/>
                  </a:lnTo>
                  <a:lnTo>
                    <a:pt x="163360" y="9793"/>
                  </a:lnTo>
                  <a:lnTo>
                    <a:pt x="163588" y="10364"/>
                  </a:lnTo>
                  <a:lnTo>
                    <a:pt x="173901" y="31192"/>
                  </a:lnTo>
                  <a:lnTo>
                    <a:pt x="349494" y="31192"/>
                  </a:lnTo>
                  <a:lnTo>
                    <a:pt x="290369" y="11035"/>
                  </a:lnTo>
                  <a:lnTo>
                    <a:pt x="250024" y="3824"/>
                  </a:lnTo>
                  <a:lnTo>
                    <a:pt x="225752" y="1030"/>
                  </a:lnTo>
                  <a:lnTo>
                    <a:pt x="209772" y="0"/>
                  </a:lnTo>
                  <a:close/>
                </a:path>
              </a:pathLst>
            </a:custGeom>
            <a:solidFill>
              <a:srgbClr val="EE2D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712475" y="7293673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4" h="51434">
                  <a:moveTo>
                    <a:pt x="25704" y="0"/>
                  </a:moveTo>
                  <a:lnTo>
                    <a:pt x="15703" y="2019"/>
                  </a:lnTo>
                  <a:lnTo>
                    <a:pt x="7532" y="7527"/>
                  </a:lnTo>
                  <a:lnTo>
                    <a:pt x="2021" y="15698"/>
                  </a:lnTo>
                  <a:lnTo>
                    <a:pt x="0" y="25704"/>
                  </a:lnTo>
                  <a:lnTo>
                    <a:pt x="2021" y="35713"/>
                  </a:lnTo>
                  <a:lnTo>
                    <a:pt x="7532" y="43888"/>
                  </a:lnTo>
                  <a:lnTo>
                    <a:pt x="15703" y="49400"/>
                  </a:lnTo>
                  <a:lnTo>
                    <a:pt x="25704" y="51422"/>
                  </a:lnTo>
                  <a:lnTo>
                    <a:pt x="35723" y="49400"/>
                  </a:lnTo>
                  <a:lnTo>
                    <a:pt x="43897" y="43888"/>
                  </a:lnTo>
                  <a:lnTo>
                    <a:pt x="49404" y="35713"/>
                  </a:lnTo>
                  <a:lnTo>
                    <a:pt x="51422" y="25704"/>
                  </a:lnTo>
                  <a:lnTo>
                    <a:pt x="49404" y="15698"/>
                  </a:lnTo>
                  <a:lnTo>
                    <a:pt x="43897" y="7527"/>
                  </a:lnTo>
                  <a:lnTo>
                    <a:pt x="35723" y="2019"/>
                  </a:lnTo>
                  <a:lnTo>
                    <a:pt x="25704" y="0"/>
                  </a:lnTo>
                  <a:close/>
                </a:path>
              </a:pathLst>
            </a:custGeom>
            <a:solidFill>
              <a:srgbClr val="F04E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6" name="object 3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676224" y="7348673"/>
            <a:ext cx="348052" cy="88925"/>
          </a:xfrm>
          <a:prstGeom prst="rect">
            <a:avLst/>
          </a:prstGeom>
        </p:spPr>
      </p:pic>
      <p:pic>
        <p:nvPicPr>
          <p:cNvPr id="37" name="object 37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1874227" y="5641230"/>
            <a:ext cx="288853" cy="153071"/>
          </a:xfrm>
          <a:prstGeom prst="rect">
            <a:avLst/>
          </a:prstGeom>
        </p:spPr>
      </p:pic>
      <p:pic>
        <p:nvPicPr>
          <p:cNvPr id="38" name="object 3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01141" y="7348690"/>
            <a:ext cx="458694" cy="88074"/>
          </a:xfrm>
          <a:prstGeom prst="rect">
            <a:avLst/>
          </a:prstGeom>
        </p:spPr>
      </p:pic>
      <p:pic>
        <p:nvPicPr>
          <p:cNvPr id="39" name="object 39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3743264" y="5681522"/>
            <a:ext cx="458695" cy="88072"/>
          </a:xfrm>
          <a:prstGeom prst="rect">
            <a:avLst/>
          </a:prstGeom>
        </p:spPr>
      </p:pic>
      <p:pic>
        <p:nvPicPr>
          <p:cNvPr id="40" name="object 40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081125" y="899829"/>
            <a:ext cx="4857071" cy="3701848"/>
          </a:xfrm>
          <a:prstGeom prst="rect">
            <a:avLst/>
          </a:prstGeom>
        </p:spPr>
      </p:pic>
      <p:sp>
        <p:nvSpPr>
          <p:cNvPr id="41" name="object 41"/>
          <p:cNvSpPr txBox="1"/>
          <p:nvPr/>
        </p:nvSpPr>
        <p:spPr>
          <a:xfrm>
            <a:off x="5209247" y="2259298"/>
            <a:ext cx="393700" cy="1428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750" spc="-25" dirty="0">
                <a:solidFill>
                  <a:srgbClr val="FFFFFF"/>
                </a:solidFill>
                <a:latin typeface="Trebuchet MS"/>
                <a:cs typeface="Trebuchet MS"/>
              </a:rPr>
              <a:t>ESW</a:t>
            </a:r>
            <a:r>
              <a:rPr sz="750" spc="-6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750" spc="-40" dirty="0">
                <a:solidFill>
                  <a:srgbClr val="FFFFFF"/>
                </a:solidFill>
                <a:latin typeface="Trebuchet MS"/>
                <a:cs typeface="Trebuchet MS"/>
              </a:rPr>
              <a:t>TINI</a:t>
            </a:r>
            <a:endParaRPr sz="750">
              <a:latin typeface="Trebuchet MS"/>
              <a:cs typeface="Trebuchet MS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462530" y="2018548"/>
            <a:ext cx="323850" cy="183515"/>
          </a:xfrm>
          <a:prstGeom prst="rect">
            <a:avLst/>
          </a:prstGeom>
        </p:spPr>
        <p:txBody>
          <a:bodyPr vert="horz" wrap="square" lIns="0" tIns="40005" rIns="0" bIns="0" rtlCol="0">
            <a:spAutoFit/>
          </a:bodyPr>
          <a:lstStyle/>
          <a:p>
            <a:pPr marL="64769" marR="5080" indent="-52705">
              <a:lnSpc>
                <a:spcPct val="71100"/>
              </a:lnSpc>
              <a:spcBef>
                <a:spcPts val="315"/>
              </a:spcBef>
            </a:pPr>
            <a:r>
              <a:rPr sz="600" b="1" spc="-5" dirty="0">
                <a:solidFill>
                  <a:srgbClr val="FFFFFF"/>
                </a:solidFill>
                <a:latin typeface="Trebuchet MS"/>
                <a:cs typeface="Trebuchet MS"/>
              </a:rPr>
              <a:t>Mal</a:t>
            </a:r>
            <a:r>
              <a:rPr sz="600" b="1" spc="-15" dirty="0">
                <a:solidFill>
                  <a:srgbClr val="FFFFFF"/>
                </a:solidFill>
                <a:latin typeface="Trebuchet MS"/>
                <a:cs typeface="Trebuchet MS"/>
              </a:rPr>
              <a:t>k</a:t>
            </a:r>
            <a:r>
              <a:rPr sz="600" b="1" spc="-30" dirty="0">
                <a:solidFill>
                  <a:srgbClr val="FFFFFF"/>
                </a:solidFill>
                <a:latin typeface="Trebuchet MS"/>
                <a:cs typeface="Trebuchet MS"/>
              </a:rPr>
              <a:t>erns  </a:t>
            </a:r>
            <a:r>
              <a:rPr sz="600" b="1" spc="-35" dirty="0">
                <a:solidFill>
                  <a:srgbClr val="FFFFFF"/>
                </a:solidFill>
                <a:latin typeface="Trebuchet MS"/>
                <a:cs typeface="Trebuchet MS"/>
              </a:rPr>
              <a:t>Valley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558818" y="1924253"/>
            <a:ext cx="547370" cy="200660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 marL="86360" marR="5080" indent="-74295">
              <a:lnSpc>
                <a:spcPts val="650"/>
              </a:lnSpc>
              <a:spcBef>
                <a:spcPts val="190"/>
              </a:spcBef>
            </a:pPr>
            <a:r>
              <a:rPr sz="600" b="1" spc="-25" dirty="0">
                <a:solidFill>
                  <a:srgbClr val="FFFFFF"/>
                </a:solidFill>
                <a:latin typeface="Trebuchet MS"/>
                <a:cs typeface="Trebuchet MS"/>
              </a:rPr>
              <a:t>Krugersdorp </a:t>
            </a:r>
            <a:r>
              <a:rPr sz="600" b="1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00" b="1" spc="-120" dirty="0">
                <a:solidFill>
                  <a:srgbClr val="FFFFFF"/>
                </a:solidFill>
                <a:latin typeface="Trebuchet MS"/>
                <a:cs typeface="Trebuchet MS"/>
              </a:rPr>
              <a:t>J</a:t>
            </a:r>
            <a:r>
              <a:rPr sz="600" b="1" spc="-30" dirty="0">
                <a:solidFill>
                  <a:srgbClr val="FFFFFF"/>
                </a:solidFill>
                <a:latin typeface="Trebuchet MS"/>
                <a:cs typeface="Trebuchet MS"/>
              </a:rPr>
              <a:t>ohannesbu</a:t>
            </a:r>
            <a:r>
              <a:rPr sz="600" b="1" spc="-35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600" b="1" spc="25" dirty="0">
                <a:solidFill>
                  <a:srgbClr val="FFFFFF"/>
                </a:solidFill>
                <a:latin typeface="Trebuchet MS"/>
                <a:cs typeface="Trebuchet MS"/>
              </a:rPr>
              <a:t>g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085233" y="1138055"/>
            <a:ext cx="495300" cy="11874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00" b="1" spc="-30" dirty="0">
                <a:solidFill>
                  <a:srgbClr val="FFFFFF"/>
                </a:solidFill>
                <a:latin typeface="Trebuchet MS"/>
                <a:cs typeface="Trebuchet MS"/>
              </a:rPr>
              <a:t>Louis</a:t>
            </a:r>
            <a:r>
              <a:rPr sz="600" b="1" spc="-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00" b="1" spc="-130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600" b="1" spc="-35" dirty="0">
                <a:solidFill>
                  <a:srgbClr val="FFFFFF"/>
                </a:solidFill>
                <a:latin typeface="Trebuchet MS"/>
                <a:cs typeface="Trebuchet MS"/>
              </a:rPr>
              <a:t>richa</a:t>
            </a:r>
            <a:r>
              <a:rPr sz="600" b="1" spc="-45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600" b="1" spc="-25" dirty="0">
                <a:solidFill>
                  <a:srgbClr val="FFFFFF"/>
                </a:solidFill>
                <a:latin typeface="Trebuchet MS"/>
                <a:cs typeface="Trebuchet MS"/>
              </a:rPr>
              <a:t>dt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147564" y="3972608"/>
            <a:ext cx="1108075" cy="12382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50" spc="-90" dirty="0">
                <a:solidFill>
                  <a:srgbClr val="6D6E71"/>
                </a:solidFill>
                <a:latin typeface="Trebuchet MS"/>
                <a:cs typeface="Trebuchet MS"/>
              </a:rPr>
              <a:t>RFG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5" dirty="0">
                <a:solidFill>
                  <a:srgbClr val="6D6E71"/>
                </a:solidFill>
                <a:latin typeface="Trebuchet MS"/>
                <a:cs typeface="Trebuchet MS"/>
              </a:rPr>
              <a:t>FRUIT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5" dirty="0">
                <a:solidFill>
                  <a:srgbClr val="6D6E71"/>
                </a:solidFill>
                <a:latin typeface="Trebuchet MS"/>
                <a:cs typeface="Trebuchet MS"/>
              </a:rPr>
              <a:t>PRODUCTS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5" dirty="0">
                <a:solidFill>
                  <a:srgbClr val="6D6E71"/>
                </a:solidFill>
                <a:latin typeface="Trebuchet MS"/>
                <a:cs typeface="Trebuchet MS"/>
              </a:rPr>
              <a:t>WESTERN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0" dirty="0">
                <a:solidFill>
                  <a:srgbClr val="6D6E71"/>
                </a:solidFill>
                <a:latin typeface="Trebuchet MS"/>
                <a:cs typeface="Trebuchet MS"/>
              </a:rPr>
              <a:t>CAPE</a:t>
            </a:r>
            <a:endParaRPr sz="650">
              <a:latin typeface="Trebuchet MS"/>
              <a:cs typeface="Trebuchet MS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777036" y="2202307"/>
            <a:ext cx="5638165" cy="1986280"/>
            <a:chOff x="777036" y="2202307"/>
            <a:chExt cx="5638165" cy="1986280"/>
          </a:xfrm>
        </p:grpSpPr>
        <p:pic>
          <p:nvPicPr>
            <p:cNvPr id="47" name="object 4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77036" y="3589325"/>
              <a:ext cx="350334" cy="599020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5531309" y="2202402"/>
              <a:ext cx="107314" cy="106045"/>
            </a:xfrm>
            <a:custGeom>
              <a:avLst/>
              <a:gdLst/>
              <a:ahLst/>
              <a:cxnLst/>
              <a:rect l="l" t="t" r="r" b="b"/>
              <a:pathLst>
                <a:path w="107314" h="106044">
                  <a:moveTo>
                    <a:pt x="106807" y="0"/>
                  </a:moveTo>
                  <a:lnTo>
                    <a:pt x="0" y="0"/>
                  </a:lnTo>
                  <a:lnTo>
                    <a:pt x="107213" y="105791"/>
                  </a:lnTo>
                  <a:lnTo>
                    <a:pt x="106807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633503" y="2202307"/>
              <a:ext cx="781685" cy="210820"/>
            </a:xfrm>
            <a:custGeom>
              <a:avLst/>
              <a:gdLst/>
              <a:ahLst/>
              <a:cxnLst/>
              <a:rect l="l" t="t" r="r" b="b"/>
              <a:pathLst>
                <a:path w="781685" h="210819">
                  <a:moveTo>
                    <a:pt x="781519" y="0"/>
                  </a:moveTo>
                  <a:lnTo>
                    <a:pt x="0" y="0"/>
                  </a:lnTo>
                  <a:lnTo>
                    <a:pt x="0" y="210235"/>
                  </a:lnTo>
                  <a:lnTo>
                    <a:pt x="781519" y="210235"/>
                  </a:lnTo>
                  <a:lnTo>
                    <a:pt x="7815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 txBox="1"/>
          <p:nvPr/>
        </p:nvSpPr>
        <p:spPr>
          <a:xfrm>
            <a:off x="5633504" y="2202307"/>
            <a:ext cx="781685" cy="210820"/>
          </a:xfrm>
          <a:prstGeom prst="rect">
            <a:avLst/>
          </a:prstGeom>
          <a:ln w="4648">
            <a:solidFill>
              <a:srgbClr val="939598"/>
            </a:solidFill>
          </a:ln>
        </p:spPr>
        <p:txBody>
          <a:bodyPr vert="horz" wrap="square" lIns="0" tIns="31750" rIns="0" bIns="0" rtlCol="0">
            <a:spAutoFit/>
          </a:bodyPr>
          <a:lstStyle/>
          <a:p>
            <a:pPr marL="34290" marR="115570">
              <a:lnSpc>
                <a:spcPts val="620"/>
              </a:lnSpc>
              <a:spcBef>
                <a:spcPts val="250"/>
              </a:spcBef>
            </a:pPr>
            <a:r>
              <a:rPr sz="650" spc="-90" dirty="0">
                <a:solidFill>
                  <a:srgbClr val="6D6E71"/>
                </a:solidFill>
                <a:latin typeface="Trebuchet MS"/>
                <a:cs typeface="Trebuchet MS"/>
              </a:rPr>
              <a:t>RFG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5" dirty="0">
                <a:solidFill>
                  <a:srgbClr val="6D6E71"/>
                </a:solidFill>
                <a:latin typeface="Trebuchet MS"/>
                <a:cs typeface="Trebuchet MS"/>
              </a:rPr>
              <a:t>FRUIT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75" dirty="0">
                <a:solidFill>
                  <a:srgbClr val="6D6E71"/>
                </a:solidFill>
                <a:latin typeface="Trebuchet MS"/>
                <a:cs typeface="Trebuchet MS"/>
              </a:rPr>
              <a:t>PRODUCTS  </a:t>
            </a:r>
            <a:r>
              <a:rPr sz="650" spc="-85" dirty="0">
                <a:solidFill>
                  <a:srgbClr val="6D6E71"/>
                </a:solidFill>
                <a:latin typeface="Trebuchet MS"/>
                <a:cs typeface="Trebuchet MS"/>
              </a:rPr>
              <a:t>ESWATINI</a:t>
            </a:r>
            <a:endParaRPr sz="650">
              <a:latin typeface="Trebuchet MS"/>
              <a:cs typeface="Trebuchet M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2378538" y="4110239"/>
            <a:ext cx="459740" cy="250190"/>
          </a:xfrm>
          <a:prstGeom prst="rect">
            <a:avLst/>
          </a:prstGeom>
        </p:spPr>
        <p:txBody>
          <a:bodyPr vert="horz" wrap="square" lIns="0" tIns="22860" rIns="0" bIns="0" rtlCol="0">
            <a:spAutoFit/>
          </a:bodyPr>
          <a:lstStyle/>
          <a:p>
            <a:pPr marL="56515" marR="106680" indent="-17145" algn="ctr">
              <a:lnSpc>
                <a:spcPts val="540"/>
              </a:lnSpc>
              <a:spcBef>
                <a:spcPts val="180"/>
              </a:spcBef>
            </a:pPr>
            <a:r>
              <a:rPr sz="500" b="1" spc="-30" dirty="0">
                <a:solidFill>
                  <a:srgbClr val="FFFFFF"/>
                </a:solidFill>
                <a:latin typeface="Trebuchet MS"/>
                <a:cs typeface="Trebuchet MS"/>
              </a:rPr>
              <a:t>Tulbagh </a:t>
            </a:r>
            <a:r>
              <a:rPr sz="50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00" b="1" spc="-45" dirty="0">
                <a:solidFill>
                  <a:srgbClr val="FFFFFF"/>
                </a:solidFill>
                <a:latin typeface="Trebuchet MS"/>
                <a:cs typeface="Trebuchet MS"/>
              </a:rPr>
              <a:t>W</a:t>
            </a:r>
            <a:r>
              <a:rPr sz="500" b="1" spc="-15" dirty="0">
                <a:solidFill>
                  <a:srgbClr val="FFFFFF"/>
                </a:solidFill>
                <a:latin typeface="Trebuchet MS"/>
                <a:cs typeface="Trebuchet MS"/>
              </a:rPr>
              <a:t>elling</a:t>
            </a:r>
            <a:r>
              <a:rPr sz="450" b="1" spc="-15" dirty="0">
                <a:solidFill>
                  <a:srgbClr val="FFFFFF"/>
                </a:solidFill>
                <a:latin typeface="Trebuchet MS"/>
                <a:cs typeface="Trebuchet MS"/>
              </a:rPr>
              <a:t>ton</a:t>
            </a:r>
            <a:endParaRPr sz="450">
              <a:latin typeface="Trebuchet MS"/>
              <a:cs typeface="Trebuchet MS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500" b="1" spc="-60" dirty="0">
                <a:solidFill>
                  <a:srgbClr val="FFFFFF"/>
                </a:solidFill>
                <a:latin typeface="Trebuchet MS"/>
                <a:cs typeface="Trebuchet MS"/>
              </a:rPr>
              <a:t>G</a:t>
            </a:r>
            <a:r>
              <a:rPr sz="500" b="1" spc="-55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500" b="1" spc="-50" dirty="0">
                <a:solidFill>
                  <a:srgbClr val="FFFFFF"/>
                </a:solidFill>
                <a:latin typeface="Trebuchet MS"/>
                <a:cs typeface="Trebuchet MS"/>
              </a:rPr>
              <a:t>oo</a:t>
            </a:r>
            <a:r>
              <a:rPr sz="500" b="1" spc="-10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500" b="1" spc="-8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00" b="1" spc="-55" dirty="0">
                <a:solidFill>
                  <a:srgbClr val="FFFFFF"/>
                </a:solidFill>
                <a:latin typeface="Trebuchet MS"/>
                <a:cs typeface="Trebuchet MS"/>
              </a:rPr>
              <a:t>Dr</a:t>
            </a:r>
            <a:r>
              <a:rPr sz="500" b="1" spc="-5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500" b="1" spc="-55" dirty="0">
                <a:solidFill>
                  <a:srgbClr val="FFFFFF"/>
                </a:solidFill>
                <a:latin typeface="Trebuchet MS"/>
                <a:cs typeface="Trebuchet MS"/>
              </a:rPr>
              <a:t>k</a:t>
            </a:r>
            <a:r>
              <a:rPr sz="500" b="1" spc="-60" dirty="0">
                <a:solidFill>
                  <a:srgbClr val="FFFFFF"/>
                </a:solidFill>
                <a:latin typeface="Trebuchet MS"/>
                <a:cs typeface="Trebuchet MS"/>
              </a:rPr>
              <a:t>enstein</a:t>
            </a:r>
            <a:endParaRPr sz="500">
              <a:latin typeface="Trebuchet MS"/>
              <a:cs typeface="Trebuchet MS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2383279" y="2633952"/>
            <a:ext cx="2318385" cy="1613535"/>
            <a:chOff x="2383279" y="2633952"/>
            <a:chExt cx="2318385" cy="1613535"/>
          </a:xfrm>
        </p:grpSpPr>
        <p:sp>
          <p:nvSpPr>
            <p:cNvPr id="53" name="object 53"/>
            <p:cNvSpPr/>
            <p:nvPr/>
          </p:nvSpPr>
          <p:spPr>
            <a:xfrm>
              <a:off x="2383279" y="4203406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4" h="43814">
                  <a:moveTo>
                    <a:pt x="21843" y="0"/>
                  </a:moveTo>
                  <a:lnTo>
                    <a:pt x="13340" y="1716"/>
                  </a:lnTo>
                  <a:lnTo>
                    <a:pt x="6397" y="6399"/>
                  </a:lnTo>
                  <a:lnTo>
                    <a:pt x="1716" y="13346"/>
                  </a:lnTo>
                  <a:lnTo>
                    <a:pt x="0" y="21856"/>
                  </a:lnTo>
                  <a:lnTo>
                    <a:pt x="1716" y="30359"/>
                  </a:lnTo>
                  <a:lnTo>
                    <a:pt x="6397" y="37303"/>
                  </a:lnTo>
                  <a:lnTo>
                    <a:pt x="13340" y="41984"/>
                  </a:lnTo>
                  <a:lnTo>
                    <a:pt x="21843" y="43700"/>
                  </a:lnTo>
                  <a:lnTo>
                    <a:pt x="30347" y="41984"/>
                  </a:lnTo>
                  <a:lnTo>
                    <a:pt x="37290" y="37303"/>
                  </a:lnTo>
                  <a:lnTo>
                    <a:pt x="41971" y="30359"/>
                  </a:lnTo>
                  <a:lnTo>
                    <a:pt x="43687" y="21856"/>
                  </a:lnTo>
                  <a:lnTo>
                    <a:pt x="41971" y="13346"/>
                  </a:lnTo>
                  <a:lnTo>
                    <a:pt x="37290" y="6399"/>
                  </a:lnTo>
                  <a:lnTo>
                    <a:pt x="30347" y="1716"/>
                  </a:lnTo>
                  <a:lnTo>
                    <a:pt x="21843" y="0"/>
                  </a:lnTo>
                  <a:close/>
                </a:path>
              </a:pathLst>
            </a:custGeom>
            <a:solidFill>
              <a:srgbClr val="F582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2888018" y="4005440"/>
              <a:ext cx="352425" cy="133350"/>
            </a:xfrm>
            <a:custGeom>
              <a:avLst/>
              <a:gdLst/>
              <a:ahLst/>
              <a:cxnLst/>
              <a:rect l="l" t="t" r="r" b="b"/>
              <a:pathLst>
                <a:path w="352425" h="133350">
                  <a:moveTo>
                    <a:pt x="67322" y="977"/>
                  </a:moveTo>
                  <a:lnTo>
                    <a:pt x="56896" y="977"/>
                  </a:lnTo>
                  <a:lnTo>
                    <a:pt x="49022" y="40932"/>
                  </a:lnTo>
                  <a:lnTo>
                    <a:pt x="43268" y="15405"/>
                  </a:lnTo>
                  <a:lnTo>
                    <a:pt x="40030" y="977"/>
                  </a:lnTo>
                  <a:lnTo>
                    <a:pt x="27711" y="977"/>
                  </a:lnTo>
                  <a:lnTo>
                    <a:pt x="18338" y="40271"/>
                  </a:lnTo>
                  <a:lnTo>
                    <a:pt x="10591" y="977"/>
                  </a:lnTo>
                  <a:lnTo>
                    <a:pt x="0" y="977"/>
                  </a:lnTo>
                  <a:lnTo>
                    <a:pt x="12242" y="58178"/>
                  </a:lnTo>
                  <a:lnTo>
                    <a:pt x="23469" y="58178"/>
                  </a:lnTo>
                  <a:lnTo>
                    <a:pt x="27736" y="40271"/>
                  </a:lnTo>
                  <a:lnTo>
                    <a:pt x="33667" y="15405"/>
                  </a:lnTo>
                  <a:lnTo>
                    <a:pt x="43878" y="58178"/>
                  </a:lnTo>
                  <a:lnTo>
                    <a:pt x="54864" y="58178"/>
                  </a:lnTo>
                  <a:lnTo>
                    <a:pt x="58610" y="40932"/>
                  </a:lnTo>
                  <a:lnTo>
                    <a:pt x="67322" y="977"/>
                  </a:lnTo>
                  <a:close/>
                </a:path>
                <a:path w="352425" h="133350">
                  <a:moveTo>
                    <a:pt x="111633" y="48539"/>
                  </a:moveTo>
                  <a:lnTo>
                    <a:pt x="82981" y="48539"/>
                  </a:lnTo>
                  <a:lnTo>
                    <a:pt x="82981" y="32969"/>
                  </a:lnTo>
                  <a:lnTo>
                    <a:pt x="108737" y="32969"/>
                  </a:lnTo>
                  <a:lnTo>
                    <a:pt x="108737" y="23329"/>
                  </a:lnTo>
                  <a:lnTo>
                    <a:pt x="82981" y="23329"/>
                  </a:lnTo>
                  <a:lnTo>
                    <a:pt x="82981" y="10655"/>
                  </a:lnTo>
                  <a:lnTo>
                    <a:pt x="110655" y="10655"/>
                  </a:lnTo>
                  <a:lnTo>
                    <a:pt x="110655" y="977"/>
                  </a:lnTo>
                  <a:lnTo>
                    <a:pt x="72618" y="977"/>
                  </a:lnTo>
                  <a:lnTo>
                    <a:pt x="72618" y="58178"/>
                  </a:lnTo>
                  <a:lnTo>
                    <a:pt x="111633" y="58178"/>
                  </a:lnTo>
                  <a:lnTo>
                    <a:pt x="111633" y="48539"/>
                  </a:lnTo>
                  <a:close/>
                </a:path>
                <a:path w="352425" h="133350">
                  <a:moveTo>
                    <a:pt x="124536" y="114871"/>
                  </a:moveTo>
                  <a:lnTo>
                    <a:pt x="114503" y="111328"/>
                  </a:lnTo>
                  <a:lnTo>
                    <a:pt x="113626" y="115506"/>
                  </a:lnTo>
                  <a:lnTo>
                    <a:pt x="112217" y="118592"/>
                  </a:lnTo>
                  <a:lnTo>
                    <a:pt x="108242" y="122491"/>
                  </a:lnTo>
                  <a:lnTo>
                    <a:pt x="105879" y="123469"/>
                  </a:lnTo>
                  <a:lnTo>
                    <a:pt x="99390" y="123469"/>
                  </a:lnTo>
                  <a:lnTo>
                    <a:pt x="96354" y="121932"/>
                  </a:lnTo>
                  <a:lnTo>
                    <a:pt x="94030" y="118859"/>
                  </a:lnTo>
                  <a:lnTo>
                    <a:pt x="91681" y="115798"/>
                  </a:lnTo>
                  <a:lnTo>
                    <a:pt x="90525" y="110642"/>
                  </a:lnTo>
                  <a:lnTo>
                    <a:pt x="90525" y="96583"/>
                  </a:lnTo>
                  <a:lnTo>
                    <a:pt x="91706" y="91655"/>
                  </a:lnTo>
                  <a:lnTo>
                    <a:pt x="96443" y="85572"/>
                  </a:lnTo>
                  <a:lnTo>
                    <a:pt x="99529" y="84048"/>
                  </a:lnTo>
                  <a:lnTo>
                    <a:pt x="106083" y="84048"/>
                  </a:lnTo>
                  <a:lnTo>
                    <a:pt x="108419" y="84899"/>
                  </a:lnTo>
                  <a:lnTo>
                    <a:pt x="112280" y="88341"/>
                  </a:lnTo>
                  <a:lnTo>
                    <a:pt x="113550" y="90690"/>
                  </a:lnTo>
                  <a:lnTo>
                    <a:pt x="114147" y="93662"/>
                  </a:lnTo>
                  <a:lnTo>
                    <a:pt x="124409" y="90932"/>
                  </a:lnTo>
                  <a:lnTo>
                    <a:pt x="110134" y="74180"/>
                  </a:lnTo>
                  <a:lnTo>
                    <a:pt x="96659" y="74180"/>
                  </a:lnTo>
                  <a:lnTo>
                    <a:pt x="90868" y="76822"/>
                  </a:lnTo>
                  <a:lnTo>
                    <a:pt x="82054" y="87363"/>
                  </a:lnTo>
                  <a:lnTo>
                    <a:pt x="79844" y="94742"/>
                  </a:lnTo>
                  <a:lnTo>
                    <a:pt x="79844" y="113271"/>
                  </a:lnTo>
                  <a:lnTo>
                    <a:pt x="82042" y="120357"/>
                  </a:lnTo>
                  <a:lnTo>
                    <a:pt x="90817" y="130733"/>
                  </a:lnTo>
                  <a:lnTo>
                    <a:pt x="96418" y="133337"/>
                  </a:lnTo>
                  <a:lnTo>
                    <a:pt x="108737" y="133337"/>
                  </a:lnTo>
                  <a:lnTo>
                    <a:pt x="113284" y="131813"/>
                  </a:lnTo>
                  <a:lnTo>
                    <a:pt x="120446" y="125755"/>
                  </a:lnTo>
                  <a:lnTo>
                    <a:pt x="121704" y="123469"/>
                  </a:lnTo>
                  <a:lnTo>
                    <a:pt x="122999" y="121119"/>
                  </a:lnTo>
                  <a:lnTo>
                    <a:pt x="124536" y="114871"/>
                  </a:lnTo>
                  <a:close/>
                </a:path>
                <a:path w="352425" h="133350">
                  <a:moveTo>
                    <a:pt x="159524" y="37909"/>
                  </a:moveTo>
                  <a:lnTo>
                    <a:pt x="135585" y="21145"/>
                  </a:lnTo>
                  <a:lnTo>
                    <a:pt x="132397" y="19875"/>
                  </a:lnTo>
                  <a:lnTo>
                    <a:pt x="130073" y="17691"/>
                  </a:lnTo>
                  <a:lnTo>
                    <a:pt x="129565" y="16535"/>
                  </a:lnTo>
                  <a:lnTo>
                    <a:pt x="129565" y="13690"/>
                  </a:lnTo>
                  <a:lnTo>
                    <a:pt x="130111" y="12509"/>
                  </a:lnTo>
                  <a:lnTo>
                    <a:pt x="132905" y="10248"/>
                  </a:lnTo>
                  <a:lnTo>
                    <a:pt x="135267" y="9563"/>
                  </a:lnTo>
                  <a:lnTo>
                    <a:pt x="141198" y="9563"/>
                  </a:lnTo>
                  <a:lnTo>
                    <a:pt x="143383" y="10198"/>
                  </a:lnTo>
                  <a:lnTo>
                    <a:pt x="146291" y="12776"/>
                  </a:lnTo>
                  <a:lnTo>
                    <a:pt x="147256" y="14897"/>
                  </a:lnTo>
                  <a:lnTo>
                    <a:pt x="147688" y="17830"/>
                  </a:lnTo>
                  <a:lnTo>
                    <a:pt x="158051" y="17322"/>
                  </a:lnTo>
                  <a:lnTo>
                    <a:pt x="157886" y="12065"/>
                  </a:lnTo>
                  <a:lnTo>
                    <a:pt x="156857" y="9563"/>
                  </a:lnTo>
                  <a:lnTo>
                    <a:pt x="156171" y="7874"/>
                  </a:lnTo>
                  <a:lnTo>
                    <a:pt x="152920" y="4711"/>
                  </a:lnTo>
                  <a:lnTo>
                    <a:pt x="149656" y="1574"/>
                  </a:lnTo>
                  <a:lnTo>
                    <a:pt x="144830" y="0"/>
                  </a:lnTo>
                  <a:lnTo>
                    <a:pt x="134429" y="0"/>
                  </a:lnTo>
                  <a:lnTo>
                    <a:pt x="119659" y="20485"/>
                  </a:lnTo>
                  <a:lnTo>
                    <a:pt x="121234" y="24320"/>
                  </a:lnTo>
                  <a:lnTo>
                    <a:pt x="126619" y="29705"/>
                  </a:lnTo>
                  <a:lnTo>
                    <a:pt x="130517" y="31597"/>
                  </a:lnTo>
                  <a:lnTo>
                    <a:pt x="140385" y="34328"/>
                  </a:lnTo>
                  <a:lnTo>
                    <a:pt x="143154" y="35153"/>
                  </a:lnTo>
                  <a:lnTo>
                    <a:pt x="146138" y="36322"/>
                  </a:lnTo>
                  <a:lnTo>
                    <a:pt x="147383" y="37147"/>
                  </a:lnTo>
                  <a:lnTo>
                    <a:pt x="148082" y="38112"/>
                  </a:lnTo>
                  <a:lnTo>
                    <a:pt x="148805" y="39052"/>
                  </a:lnTo>
                  <a:lnTo>
                    <a:pt x="149161" y="40195"/>
                  </a:lnTo>
                  <a:lnTo>
                    <a:pt x="149161" y="43662"/>
                  </a:lnTo>
                  <a:lnTo>
                    <a:pt x="148310" y="45504"/>
                  </a:lnTo>
                  <a:lnTo>
                    <a:pt x="146608" y="47066"/>
                  </a:lnTo>
                  <a:lnTo>
                    <a:pt x="144932" y="48653"/>
                  </a:lnTo>
                  <a:lnTo>
                    <a:pt x="142417" y="49441"/>
                  </a:lnTo>
                  <a:lnTo>
                    <a:pt x="135928" y="49441"/>
                  </a:lnTo>
                  <a:lnTo>
                    <a:pt x="133426" y="48552"/>
                  </a:lnTo>
                  <a:lnTo>
                    <a:pt x="129717" y="45021"/>
                  </a:lnTo>
                  <a:lnTo>
                    <a:pt x="128485" y="42252"/>
                  </a:lnTo>
                  <a:lnTo>
                    <a:pt x="127889" y="38468"/>
                  </a:lnTo>
                  <a:lnTo>
                    <a:pt x="117805" y="39573"/>
                  </a:lnTo>
                  <a:lnTo>
                    <a:pt x="118465" y="45961"/>
                  </a:lnTo>
                  <a:lnTo>
                    <a:pt x="120548" y="50838"/>
                  </a:lnTo>
                  <a:lnTo>
                    <a:pt x="127508" y="57531"/>
                  </a:lnTo>
                  <a:lnTo>
                    <a:pt x="132486" y="59194"/>
                  </a:lnTo>
                  <a:lnTo>
                    <a:pt x="143421" y="59194"/>
                  </a:lnTo>
                  <a:lnTo>
                    <a:pt x="147154" y="58496"/>
                  </a:lnTo>
                  <a:lnTo>
                    <a:pt x="153123" y="55714"/>
                  </a:lnTo>
                  <a:lnTo>
                    <a:pt x="155435" y="53581"/>
                  </a:lnTo>
                  <a:lnTo>
                    <a:pt x="157797" y="49441"/>
                  </a:lnTo>
                  <a:lnTo>
                    <a:pt x="158711" y="47866"/>
                  </a:lnTo>
                  <a:lnTo>
                    <a:pt x="159461" y="45021"/>
                  </a:lnTo>
                  <a:lnTo>
                    <a:pt x="159524" y="37909"/>
                  </a:lnTo>
                  <a:close/>
                </a:path>
                <a:path w="352425" h="133350">
                  <a:moveTo>
                    <a:pt x="179705" y="132359"/>
                  </a:moveTo>
                  <a:lnTo>
                    <a:pt x="175044" y="119367"/>
                  </a:lnTo>
                  <a:lnTo>
                    <a:pt x="171577" y="109728"/>
                  </a:lnTo>
                  <a:lnTo>
                    <a:pt x="163957" y="88506"/>
                  </a:lnTo>
                  <a:lnTo>
                    <a:pt x="160629" y="79260"/>
                  </a:lnTo>
                  <a:lnTo>
                    <a:pt x="160629" y="109728"/>
                  </a:lnTo>
                  <a:lnTo>
                    <a:pt x="146634" y="109728"/>
                  </a:lnTo>
                  <a:lnTo>
                    <a:pt x="153555" y="88506"/>
                  </a:lnTo>
                  <a:lnTo>
                    <a:pt x="160629" y="109728"/>
                  </a:lnTo>
                  <a:lnTo>
                    <a:pt x="160629" y="79260"/>
                  </a:lnTo>
                  <a:lnTo>
                    <a:pt x="159156" y="75158"/>
                  </a:lnTo>
                  <a:lnTo>
                    <a:pt x="148209" y="75158"/>
                  </a:lnTo>
                  <a:lnTo>
                    <a:pt x="128219" y="132359"/>
                  </a:lnTo>
                  <a:lnTo>
                    <a:pt x="139204" y="132359"/>
                  </a:lnTo>
                  <a:lnTo>
                    <a:pt x="143433" y="119367"/>
                  </a:lnTo>
                  <a:lnTo>
                    <a:pt x="163957" y="119367"/>
                  </a:lnTo>
                  <a:lnTo>
                    <a:pt x="168427" y="132359"/>
                  </a:lnTo>
                  <a:lnTo>
                    <a:pt x="179705" y="132359"/>
                  </a:lnTo>
                  <a:close/>
                </a:path>
                <a:path w="352425" h="133350">
                  <a:moveTo>
                    <a:pt x="205333" y="977"/>
                  </a:moveTo>
                  <a:lnTo>
                    <a:pt x="164566" y="977"/>
                  </a:lnTo>
                  <a:lnTo>
                    <a:pt x="164566" y="10655"/>
                  </a:lnTo>
                  <a:lnTo>
                    <a:pt x="179781" y="10655"/>
                  </a:lnTo>
                  <a:lnTo>
                    <a:pt x="179781" y="58178"/>
                  </a:lnTo>
                  <a:lnTo>
                    <a:pt x="190144" y="58178"/>
                  </a:lnTo>
                  <a:lnTo>
                    <a:pt x="190144" y="10655"/>
                  </a:lnTo>
                  <a:lnTo>
                    <a:pt x="205333" y="10655"/>
                  </a:lnTo>
                  <a:lnTo>
                    <a:pt x="205333" y="977"/>
                  </a:lnTo>
                  <a:close/>
                </a:path>
                <a:path w="352425" h="133350">
                  <a:moveTo>
                    <a:pt x="224510" y="88214"/>
                  </a:moveTo>
                  <a:lnTo>
                    <a:pt x="223608" y="84836"/>
                  </a:lnTo>
                  <a:lnTo>
                    <a:pt x="223520" y="84493"/>
                  </a:lnTo>
                  <a:lnTo>
                    <a:pt x="219557" y="78740"/>
                  </a:lnTo>
                  <a:lnTo>
                    <a:pt x="217081" y="76873"/>
                  </a:lnTo>
                  <a:lnTo>
                    <a:pt x="213829" y="75920"/>
                  </a:lnTo>
                  <a:lnTo>
                    <a:pt x="213829" y="90830"/>
                  </a:lnTo>
                  <a:lnTo>
                    <a:pt x="213829" y="94602"/>
                  </a:lnTo>
                  <a:lnTo>
                    <a:pt x="205308" y="101053"/>
                  </a:lnTo>
                  <a:lnTo>
                    <a:pt x="195567" y="101053"/>
                  </a:lnTo>
                  <a:lnTo>
                    <a:pt x="195567" y="84836"/>
                  </a:lnTo>
                  <a:lnTo>
                    <a:pt x="204292" y="84836"/>
                  </a:lnTo>
                  <a:lnTo>
                    <a:pt x="213829" y="90830"/>
                  </a:lnTo>
                  <a:lnTo>
                    <a:pt x="213829" y="75920"/>
                  </a:lnTo>
                  <a:lnTo>
                    <a:pt x="212229" y="75450"/>
                  </a:lnTo>
                  <a:lnTo>
                    <a:pt x="208114" y="75158"/>
                  </a:lnTo>
                  <a:lnTo>
                    <a:pt x="185204" y="75158"/>
                  </a:lnTo>
                  <a:lnTo>
                    <a:pt x="185204" y="132359"/>
                  </a:lnTo>
                  <a:lnTo>
                    <a:pt x="195567" y="132359"/>
                  </a:lnTo>
                  <a:lnTo>
                    <a:pt x="195567" y="110782"/>
                  </a:lnTo>
                  <a:lnTo>
                    <a:pt x="207010" y="110782"/>
                  </a:lnTo>
                  <a:lnTo>
                    <a:pt x="224510" y="96266"/>
                  </a:lnTo>
                  <a:lnTo>
                    <a:pt x="224510" y="88214"/>
                  </a:lnTo>
                  <a:close/>
                </a:path>
                <a:path w="352425" h="133350">
                  <a:moveTo>
                    <a:pt x="251040" y="48539"/>
                  </a:moveTo>
                  <a:lnTo>
                    <a:pt x="222377" y="48539"/>
                  </a:lnTo>
                  <a:lnTo>
                    <a:pt x="222377" y="32969"/>
                  </a:lnTo>
                  <a:lnTo>
                    <a:pt x="248132" y="32969"/>
                  </a:lnTo>
                  <a:lnTo>
                    <a:pt x="248132" y="23329"/>
                  </a:lnTo>
                  <a:lnTo>
                    <a:pt x="222377" y="23329"/>
                  </a:lnTo>
                  <a:lnTo>
                    <a:pt x="222377" y="10655"/>
                  </a:lnTo>
                  <a:lnTo>
                    <a:pt x="250063" y="10655"/>
                  </a:lnTo>
                  <a:lnTo>
                    <a:pt x="250063" y="977"/>
                  </a:lnTo>
                  <a:lnTo>
                    <a:pt x="212026" y="977"/>
                  </a:lnTo>
                  <a:lnTo>
                    <a:pt x="212026" y="58178"/>
                  </a:lnTo>
                  <a:lnTo>
                    <a:pt x="251040" y="58178"/>
                  </a:lnTo>
                  <a:lnTo>
                    <a:pt x="251040" y="48539"/>
                  </a:lnTo>
                  <a:close/>
                </a:path>
                <a:path w="352425" h="133350">
                  <a:moveTo>
                    <a:pt x="272034" y="122720"/>
                  </a:moveTo>
                  <a:lnTo>
                    <a:pt x="243370" y="122720"/>
                  </a:lnTo>
                  <a:lnTo>
                    <a:pt x="243370" y="107149"/>
                  </a:lnTo>
                  <a:lnTo>
                    <a:pt x="269125" y="107149"/>
                  </a:lnTo>
                  <a:lnTo>
                    <a:pt x="269125" y="97523"/>
                  </a:lnTo>
                  <a:lnTo>
                    <a:pt x="243370" y="97523"/>
                  </a:lnTo>
                  <a:lnTo>
                    <a:pt x="243370" y="84836"/>
                  </a:lnTo>
                  <a:lnTo>
                    <a:pt x="271056" y="84836"/>
                  </a:lnTo>
                  <a:lnTo>
                    <a:pt x="271056" y="75158"/>
                  </a:lnTo>
                  <a:lnTo>
                    <a:pt x="233006" y="75158"/>
                  </a:lnTo>
                  <a:lnTo>
                    <a:pt x="233006" y="132359"/>
                  </a:lnTo>
                  <a:lnTo>
                    <a:pt x="272034" y="132359"/>
                  </a:lnTo>
                  <a:lnTo>
                    <a:pt x="272034" y="122720"/>
                  </a:lnTo>
                  <a:close/>
                </a:path>
                <a:path w="352425" h="133350">
                  <a:moveTo>
                    <a:pt x="305993" y="58178"/>
                  </a:moveTo>
                  <a:lnTo>
                    <a:pt x="299720" y="47015"/>
                  </a:lnTo>
                  <a:lnTo>
                    <a:pt x="297256" y="42570"/>
                  </a:lnTo>
                  <a:lnTo>
                    <a:pt x="295287" y="39484"/>
                  </a:lnTo>
                  <a:lnTo>
                    <a:pt x="292379" y="35991"/>
                  </a:lnTo>
                  <a:lnTo>
                    <a:pt x="290525" y="34391"/>
                  </a:lnTo>
                  <a:lnTo>
                    <a:pt x="290385" y="34302"/>
                  </a:lnTo>
                  <a:lnTo>
                    <a:pt x="288277" y="32918"/>
                  </a:lnTo>
                  <a:lnTo>
                    <a:pt x="292785" y="32207"/>
                  </a:lnTo>
                  <a:lnTo>
                    <a:pt x="296176" y="30429"/>
                  </a:lnTo>
                  <a:lnTo>
                    <a:pt x="300443" y="25158"/>
                  </a:lnTo>
                  <a:lnTo>
                    <a:pt x="300697" y="24853"/>
                  </a:lnTo>
                  <a:lnTo>
                    <a:pt x="301828" y="21297"/>
                  </a:lnTo>
                  <a:lnTo>
                    <a:pt x="301828" y="13627"/>
                  </a:lnTo>
                  <a:lnTo>
                    <a:pt x="301091" y="10655"/>
                  </a:lnTo>
                  <a:lnTo>
                    <a:pt x="298094" y="5372"/>
                  </a:lnTo>
                  <a:lnTo>
                    <a:pt x="296100" y="3543"/>
                  </a:lnTo>
                  <a:lnTo>
                    <a:pt x="291160" y="1498"/>
                  </a:lnTo>
                  <a:lnTo>
                    <a:pt x="291160" y="15824"/>
                  </a:lnTo>
                  <a:lnTo>
                    <a:pt x="291160" y="19469"/>
                  </a:lnTo>
                  <a:lnTo>
                    <a:pt x="282854" y="25158"/>
                  </a:lnTo>
                  <a:lnTo>
                    <a:pt x="270230" y="25158"/>
                  </a:lnTo>
                  <a:lnTo>
                    <a:pt x="270230" y="10655"/>
                  </a:lnTo>
                  <a:lnTo>
                    <a:pt x="282511" y="10655"/>
                  </a:lnTo>
                  <a:lnTo>
                    <a:pt x="291160" y="15824"/>
                  </a:lnTo>
                  <a:lnTo>
                    <a:pt x="291160" y="1498"/>
                  </a:lnTo>
                  <a:lnTo>
                    <a:pt x="287159" y="977"/>
                  </a:lnTo>
                  <a:lnTo>
                    <a:pt x="259854" y="977"/>
                  </a:lnTo>
                  <a:lnTo>
                    <a:pt x="259854" y="58178"/>
                  </a:lnTo>
                  <a:lnTo>
                    <a:pt x="270230" y="58178"/>
                  </a:lnTo>
                  <a:lnTo>
                    <a:pt x="270230" y="34302"/>
                  </a:lnTo>
                  <a:lnTo>
                    <a:pt x="274701" y="34302"/>
                  </a:lnTo>
                  <a:lnTo>
                    <a:pt x="293611" y="58178"/>
                  </a:lnTo>
                  <a:lnTo>
                    <a:pt x="305993" y="58178"/>
                  </a:lnTo>
                  <a:close/>
                </a:path>
                <a:path w="352425" h="133350">
                  <a:moveTo>
                    <a:pt x="352412" y="977"/>
                  </a:moveTo>
                  <a:lnTo>
                    <a:pt x="342785" y="977"/>
                  </a:lnTo>
                  <a:lnTo>
                    <a:pt x="342785" y="39179"/>
                  </a:lnTo>
                  <a:lnTo>
                    <a:pt x="332714" y="20866"/>
                  </a:lnTo>
                  <a:lnTo>
                    <a:pt x="321779" y="977"/>
                  </a:lnTo>
                  <a:lnTo>
                    <a:pt x="311696" y="977"/>
                  </a:lnTo>
                  <a:lnTo>
                    <a:pt x="311696" y="58178"/>
                  </a:lnTo>
                  <a:lnTo>
                    <a:pt x="321322" y="58178"/>
                  </a:lnTo>
                  <a:lnTo>
                    <a:pt x="321322" y="20866"/>
                  </a:lnTo>
                  <a:lnTo>
                    <a:pt x="341998" y="58178"/>
                  </a:lnTo>
                  <a:lnTo>
                    <a:pt x="352412" y="58178"/>
                  </a:lnTo>
                  <a:lnTo>
                    <a:pt x="352412" y="39179"/>
                  </a:lnTo>
                  <a:lnTo>
                    <a:pt x="352412" y="9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650287" y="2633952"/>
              <a:ext cx="51435" cy="51435"/>
            </a:xfrm>
            <a:custGeom>
              <a:avLst/>
              <a:gdLst/>
              <a:ahLst/>
              <a:cxnLst/>
              <a:rect l="l" t="t" r="r" b="b"/>
              <a:pathLst>
                <a:path w="51435" h="51435">
                  <a:moveTo>
                    <a:pt x="25539" y="0"/>
                  </a:moveTo>
                  <a:lnTo>
                    <a:pt x="15596" y="2008"/>
                  </a:lnTo>
                  <a:lnTo>
                    <a:pt x="7478" y="7485"/>
                  </a:lnTo>
                  <a:lnTo>
                    <a:pt x="2006" y="15607"/>
                  </a:lnTo>
                  <a:lnTo>
                    <a:pt x="0" y="25552"/>
                  </a:lnTo>
                  <a:lnTo>
                    <a:pt x="2006" y="35490"/>
                  </a:lnTo>
                  <a:lnTo>
                    <a:pt x="7478" y="43608"/>
                  </a:lnTo>
                  <a:lnTo>
                    <a:pt x="15596" y="49083"/>
                  </a:lnTo>
                  <a:lnTo>
                    <a:pt x="25539" y="51092"/>
                  </a:lnTo>
                  <a:lnTo>
                    <a:pt x="35484" y="49083"/>
                  </a:lnTo>
                  <a:lnTo>
                    <a:pt x="43607" y="43608"/>
                  </a:lnTo>
                  <a:lnTo>
                    <a:pt x="49083" y="35490"/>
                  </a:lnTo>
                  <a:lnTo>
                    <a:pt x="51092" y="25552"/>
                  </a:lnTo>
                  <a:lnTo>
                    <a:pt x="49083" y="15607"/>
                  </a:lnTo>
                  <a:lnTo>
                    <a:pt x="43607" y="7485"/>
                  </a:lnTo>
                  <a:lnTo>
                    <a:pt x="35484" y="2008"/>
                  </a:lnTo>
                  <a:lnTo>
                    <a:pt x="25539" y="0"/>
                  </a:lnTo>
                  <a:close/>
                </a:path>
              </a:pathLst>
            </a:custGeom>
            <a:solidFill>
              <a:srgbClr val="F582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4475455" y="2663693"/>
            <a:ext cx="454025" cy="35306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00" b="1" spc="-35" dirty="0">
                <a:solidFill>
                  <a:srgbClr val="FFFFFF"/>
                </a:solidFill>
                <a:latin typeface="Trebuchet MS"/>
                <a:cs typeface="Trebuchet MS"/>
              </a:rPr>
              <a:t>Bethlehem</a:t>
            </a:r>
            <a:endParaRPr sz="60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Trebuchet MS"/>
              <a:cs typeface="Trebuchet MS"/>
            </a:endParaRPr>
          </a:p>
          <a:p>
            <a:pPr marL="97790">
              <a:lnSpc>
                <a:spcPct val="100000"/>
              </a:lnSpc>
            </a:pPr>
            <a:r>
              <a:rPr sz="750" spc="-40" dirty="0">
                <a:solidFill>
                  <a:srgbClr val="FFFFFF"/>
                </a:solidFill>
                <a:latin typeface="Trebuchet MS"/>
                <a:cs typeface="Trebuchet MS"/>
              </a:rPr>
              <a:t>LES</a:t>
            </a:r>
            <a:r>
              <a:rPr sz="750" spc="-90" dirty="0">
                <a:solidFill>
                  <a:srgbClr val="FFFFFF"/>
                </a:solidFill>
                <a:latin typeface="Trebuchet MS"/>
                <a:cs typeface="Trebuchet MS"/>
              </a:rPr>
              <a:t>O</a:t>
            </a:r>
            <a:r>
              <a:rPr sz="750" spc="-65" dirty="0">
                <a:solidFill>
                  <a:srgbClr val="FFFFFF"/>
                </a:solidFill>
                <a:latin typeface="Trebuchet MS"/>
                <a:cs typeface="Trebuchet MS"/>
              </a:rPr>
              <a:t>THO</a:t>
            </a:r>
            <a:endParaRPr sz="750">
              <a:latin typeface="Trebuchet MS"/>
              <a:cs typeface="Trebuchet MS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1504962" y="4121785"/>
            <a:ext cx="878840" cy="127000"/>
            <a:chOff x="1504962" y="4121785"/>
            <a:chExt cx="878840" cy="127000"/>
          </a:xfrm>
        </p:grpSpPr>
        <p:sp>
          <p:nvSpPr>
            <p:cNvPr id="58" name="object 58"/>
            <p:cNvSpPr/>
            <p:nvPr/>
          </p:nvSpPr>
          <p:spPr>
            <a:xfrm>
              <a:off x="2242531" y="4132944"/>
              <a:ext cx="140970" cy="114935"/>
            </a:xfrm>
            <a:custGeom>
              <a:avLst/>
              <a:gdLst/>
              <a:ahLst/>
              <a:cxnLst/>
              <a:rect l="l" t="t" r="r" b="b"/>
              <a:pathLst>
                <a:path w="140969" h="114935">
                  <a:moveTo>
                    <a:pt x="34861" y="0"/>
                  </a:moveTo>
                  <a:lnTo>
                    <a:pt x="2476" y="10553"/>
                  </a:lnTo>
                  <a:lnTo>
                    <a:pt x="0" y="114681"/>
                  </a:lnTo>
                  <a:lnTo>
                    <a:pt x="140690" y="114681"/>
                  </a:lnTo>
                  <a:lnTo>
                    <a:pt x="34861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504962" y="4121785"/>
              <a:ext cx="770255" cy="127000"/>
            </a:xfrm>
            <a:custGeom>
              <a:avLst/>
              <a:gdLst/>
              <a:ahLst/>
              <a:cxnLst/>
              <a:rect l="l" t="t" r="r" b="b"/>
              <a:pathLst>
                <a:path w="770255" h="127000">
                  <a:moveTo>
                    <a:pt x="769899" y="0"/>
                  </a:moveTo>
                  <a:lnTo>
                    <a:pt x="0" y="0"/>
                  </a:lnTo>
                  <a:lnTo>
                    <a:pt x="0" y="126961"/>
                  </a:lnTo>
                  <a:lnTo>
                    <a:pt x="769899" y="126961"/>
                  </a:lnTo>
                  <a:lnTo>
                    <a:pt x="7698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 txBox="1"/>
          <p:nvPr/>
        </p:nvSpPr>
        <p:spPr>
          <a:xfrm>
            <a:off x="1504962" y="4121785"/>
            <a:ext cx="747395" cy="138430"/>
          </a:xfrm>
          <a:prstGeom prst="rect">
            <a:avLst/>
          </a:prstGeom>
          <a:ln w="4648">
            <a:solidFill>
              <a:srgbClr val="000000"/>
            </a:solidFill>
          </a:ln>
        </p:spPr>
        <p:txBody>
          <a:bodyPr vert="horz" wrap="square" lIns="0" tIns="12065" rIns="0" bIns="0" rtlCol="0">
            <a:spAutoFit/>
          </a:bodyPr>
          <a:lstStyle/>
          <a:p>
            <a:pPr marL="111760">
              <a:lnSpc>
                <a:spcPct val="100000"/>
              </a:lnSpc>
              <a:spcBef>
                <a:spcPts val="95"/>
              </a:spcBef>
            </a:pPr>
            <a:r>
              <a:rPr sz="650" spc="-90" dirty="0">
                <a:solidFill>
                  <a:srgbClr val="6D6E71"/>
                </a:solidFill>
                <a:latin typeface="Trebuchet MS"/>
                <a:cs typeface="Trebuchet MS"/>
              </a:rPr>
              <a:t>RFG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0" dirty="0">
                <a:solidFill>
                  <a:srgbClr val="6D6E71"/>
                </a:solidFill>
                <a:latin typeface="Trebuchet MS"/>
                <a:cs typeface="Trebuchet MS"/>
              </a:rPr>
              <a:t>JUICE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5" dirty="0">
                <a:solidFill>
                  <a:srgbClr val="6D6E71"/>
                </a:solidFill>
                <a:latin typeface="Trebuchet MS"/>
                <a:cs typeface="Trebuchet MS"/>
              </a:rPr>
              <a:t>PRODUCTS</a:t>
            </a:r>
            <a:endParaRPr sz="650">
              <a:latin typeface="Trebuchet MS"/>
              <a:cs typeface="Trebuchet MS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1654111" y="4270729"/>
            <a:ext cx="677545" cy="127635"/>
            <a:chOff x="1654111" y="4270729"/>
            <a:chExt cx="677545" cy="127635"/>
          </a:xfrm>
        </p:grpSpPr>
        <p:sp>
          <p:nvSpPr>
            <p:cNvPr id="62" name="object 62"/>
            <p:cNvSpPr/>
            <p:nvPr/>
          </p:nvSpPr>
          <p:spPr>
            <a:xfrm>
              <a:off x="2198336" y="4270729"/>
              <a:ext cx="133350" cy="114935"/>
            </a:xfrm>
            <a:custGeom>
              <a:avLst/>
              <a:gdLst/>
              <a:ahLst/>
              <a:cxnLst/>
              <a:rect l="l" t="t" r="r" b="b"/>
              <a:pathLst>
                <a:path w="133350" h="114935">
                  <a:moveTo>
                    <a:pt x="132918" y="0"/>
                  </a:moveTo>
                  <a:lnTo>
                    <a:pt x="3517" y="0"/>
                  </a:lnTo>
                  <a:lnTo>
                    <a:pt x="0" y="112318"/>
                  </a:lnTo>
                  <a:lnTo>
                    <a:pt x="26758" y="114490"/>
                  </a:lnTo>
                  <a:lnTo>
                    <a:pt x="132918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654111" y="4271315"/>
              <a:ext cx="575310" cy="127000"/>
            </a:xfrm>
            <a:custGeom>
              <a:avLst/>
              <a:gdLst/>
              <a:ahLst/>
              <a:cxnLst/>
              <a:rect l="l" t="t" r="r" b="b"/>
              <a:pathLst>
                <a:path w="575310" h="127000">
                  <a:moveTo>
                    <a:pt x="575233" y="0"/>
                  </a:moveTo>
                  <a:lnTo>
                    <a:pt x="0" y="0"/>
                  </a:lnTo>
                  <a:lnTo>
                    <a:pt x="0" y="126961"/>
                  </a:lnTo>
                  <a:lnTo>
                    <a:pt x="575233" y="126961"/>
                  </a:lnTo>
                  <a:lnTo>
                    <a:pt x="5752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1654111" y="4260031"/>
            <a:ext cx="598170" cy="138430"/>
          </a:xfrm>
          <a:prstGeom prst="rect">
            <a:avLst/>
          </a:prstGeom>
          <a:ln w="4648">
            <a:solidFill>
              <a:srgbClr val="000000"/>
            </a:solidFill>
          </a:ln>
        </p:spPr>
        <p:txBody>
          <a:bodyPr vert="horz" wrap="square" lIns="0" tIns="19050" rIns="0" bIns="0" rtlCol="0">
            <a:spAutoFit/>
          </a:bodyPr>
          <a:lstStyle/>
          <a:p>
            <a:pPr marL="102235">
              <a:lnSpc>
                <a:spcPct val="100000"/>
              </a:lnSpc>
              <a:spcBef>
                <a:spcPts val="150"/>
              </a:spcBef>
            </a:pPr>
            <a:r>
              <a:rPr sz="650" spc="-90" dirty="0">
                <a:solidFill>
                  <a:srgbClr val="6D6E71"/>
                </a:solidFill>
                <a:latin typeface="Trebuchet MS"/>
                <a:cs typeface="Trebuchet MS"/>
              </a:rPr>
              <a:t>RFG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65" dirty="0">
                <a:solidFill>
                  <a:srgbClr val="6D6E71"/>
                </a:solidFill>
                <a:latin typeface="Trebuchet MS"/>
                <a:cs typeface="Trebuchet MS"/>
              </a:rPr>
              <a:t>FLEXIBLES</a:t>
            </a:r>
            <a:endParaRPr sz="650">
              <a:latin typeface="Trebuchet MS"/>
              <a:cs typeface="Trebuchet M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944816" y="4422912"/>
            <a:ext cx="1197610" cy="25781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470534">
              <a:lnSpc>
                <a:spcPts val="695"/>
              </a:lnSpc>
              <a:spcBef>
                <a:spcPts val="95"/>
              </a:spcBef>
            </a:pPr>
            <a:r>
              <a:rPr sz="650" spc="-90" dirty="0">
                <a:solidFill>
                  <a:srgbClr val="6D6E71"/>
                </a:solidFill>
                <a:latin typeface="Trebuchet MS"/>
                <a:cs typeface="Trebuchet MS"/>
              </a:rPr>
              <a:t>RFG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5" dirty="0">
                <a:solidFill>
                  <a:srgbClr val="6D6E71"/>
                </a:solidFill>
                <a:latin typeface="Trebuchet MS"/>
                <a:cs typeface="Trebuchet MS"/>
              </a:rPr>
              <a:t>FOODS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5" dirty="0">
                <a:solidFill>
                  <a:srgbClr val="6D6E71"/>
                </a:solidFill>
                <a:latin typeface="Trebuchet MS"/>
                <a:cs typeface="Trebuchet MS"/>
              </a:rPr>
              <a:t>HEAD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0" dirty="0">
                <a:solidFill>
                  <a:srgbClr val="6D6E71"/>
                </a:solidFill>
                <a:latin typeface="Trebuchet MS"/>
                <a:cs typeface="Trebuchet MS"/>
              </a:rPr>
              <a:t>OFFICE</a:t>
            </a:r>
            <a:endParaRPr sz="650">
              <a:latin typeface="Trebuchet MS"/>
              <a:cs typeface="Trebuchet MS"/>
            </a:endParaRPr>
          </a:p>
          <a:p>
            <a:pPr marL="12700">
              <a:lnSpc>
                <a:spcPts val="515"/>
              </a:lnSpc>
            </a:pPr>
            <a:r>
              <a:rPr sz="500" b="1" spc="10" dirty="0">
                <a:solidFill>
                  <a:srgbClr val="FFFFFF"/>
                </a:solidFill>
                <a:latin typeface="Trebuchet MS"/>
                <a:cs typeface="Trebuchet MS"/>
              </a:rPr>
              <a:t>CAPE</a:t>
            </a:r>
            <a:r>
              <a:rPr sz="500" b="1" spc="-1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00" b="1" spc="35" dirty="0">
                <a:solidFill>
                  <a:srgbClr val="FFFFFF"/>
                </a:solidFill>
                <a:latin typeface="Trebuchet MS"/>
                <a:cs typeface="Trebuchet MS"/>
              </a:rPr>
              <a:t>TOWN</a:t>
            </a:r>
            <a:endParaRPr sz="5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sz="500" b="1" spc="25" dirty="0">
                <a:solidFill>
                  <a:srgbClr val="FFFFFF"/>
                </a:solidFill>
                <a:latin typeface="Trebuchet MS"/>
                <a:cs typeface="Trebuchet MS"/>
              </a:rPr>
              <a:t>HARBOUR</a:t>
            </a:r>
            <a:endParaRPr sz="500">
              <a:latin typeface="Trebuchet MS"/>
              <a:cs typeface="Trebuchet M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363853" y="3232541"/>
            <a:ext cx="624840" cy="104139"/>
          </a:xfrm>
          <a:prstGeom prst="rect">
            <a:avLst/>
          </a:prstGeom>
        </p:spPr>
        <p:txBody>
          <a:bodyPr vert="horz" wrap="square" lIns="0" tIns="146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sz="500" b="1" spc="30" dirty="0">
                <a:solidFill>
                  <a:srgbClr val="FFFFFF"/>
                </a:solidFill>
                <a:latin typeface="Trebuchet MS"/>
                <a:cs typeface="Trebuchet MS"/>
              </a:rPr>
              <a:t>DURBAN</a:t>
            </a:r>
            <a:r>
              <a:rPr sz="500" b="1" spc="-1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00" b="1" spc="25" dirty="0">
                <a:solidFill>
                  <a:srgbClr val="FFFFFF"/>
                </a:solidFill>
                <a:latin typeface="Trebuchet MS"/>
                <a:cs typeface="Trebuchet MS"/>
              </a:rPr>
              <a:t>HARBOUR</a:t>
            </a:r>
            <a:endParaRPr sz="500">
              <a:latin typeface="Trebuchet MS"/>
              <a:cs typeface="Trebuchet MS"/>
            </a:endParaRPr>
          </a:p>
        </p:txBody>
      </p:sp>
      <p:pic>
        <p:nvPicPr>
          <p:cNvPr id="67" name="object 6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3945116" y="4222559"/>
            <a:ext cx="89890" cy="89890"/>
          </a:xfrm>
          <a:prstGeom prst="rect">
            <a:avLst/>
          </a:prstGeom>
        </p:spPr>
      </p:pic>
      <p:sp>
        <p:nvSpPr>
          <p:cNvPr id="68" name="object 68"/>
          <p:cNvSpPr txBox="1"/>
          <p:nvPr/>
        </p:nvSpPr>
        <p:spPr>
          <a:xfrm>
            <a:off x="3877768" y="4106254"/>
            <a:ext cx="1038225" cy="26162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50" b="1" spc="-65" dirty="0">
                <a:solidFill>
                  <a:srgbClr val="FFFFFF"/>
                </a:solidFill>
                <a:latin typeface="Trebuchet MS"/>
                <a:cs typeface="Trebuchet MS"/>
              </a:rPr>
              <a:t>P</a:t>
            </a:r>
            <a:r>
              <a:rPr sz="650" b="1" spc="-30" dirty="0">
                <a:solidFill>
                  <a:srgbClr val="FFFFFF"/>
                </a:solidFill>
                <a:latin typeface="Trebuchet MS"/>
                <a:cs typeface="Trebuchet MS"/>
              </a:rPr>
              <a:t>ort</a:t>
            </a:r>
            <a:r>
              <a:rPr sz="65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50" b="1" spc="-40" dirty="0">
                <a:solidFill>
                  <a:srgbClr val="FFFFFF"/>
                </a:solidFill>
                <a:latin typeface="Trebuchet MS"/>
                <a:cs typeface="Trebuchet MS"/>
              </a:rPr>
              <a:t>Elizabeth</a:t>
            </a:r>
            <a:endParaRPr sz="650">
              <a:latin typeface="Trebuchet MS"/>
              <a:cs typeface="Trebuchet MS"/>
            </a:endParaRPr>
          </a:p>
          <a:p>
            <a:pPr marL="182880">
              <a:lnSpc>
                <a:spcPct val="100000"/>
              </a:lnSpc>
              <a:spcBef>
                <a:spcPts val="470"/>
              </a:spcBef>
            </a:pPr>
            <a:r>
              <a:rPr sz="500" b="1" spc="5" dirty="0">
                <a:solidFill>
                  <a:srgbClr val="FFFFFF"/>
                </a:solidFill>
                <a:latin typeface="Trebuchet MS"/>
                <a:cs typeface="Trebuchet MS"/>
              </a:rPr>
              <a:t>PORT</a:t>
            </a:r>
            <a:r>
              <a:rPr sz="50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00" b="1" spc="5" dirty="0">
                <a:solidFill>
                  <a:srgbClr val="FFFFFF"/>
                </a:solidFill>
                <a:latin typeface="Trebuchet MS"/>
                <a:cs typeface="Trebuchet MS"/>
              </a:rPr>
              <a:t>ELIZABETH</a:t>
            </a:r>
            <a:r>
              <a:rPr sz="500" b="1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500" b="1" spc="25" dirty="0">
                <a:solidFill>
                  <a:srgbClr val="FFFFFF"/>
                </a:solidFill>
                <a:latin typeface="Trebuchet MS"/>
                <a:cs typeface="Trebuchet MS"/>
              </a:rPr>
              <a:t>HARBOUR</a:t>
            </a:r>
            <a:endParaRPr sz="500">
              <a:latin typeface="Trebuchet MS"/>
              <a:cs typeface="Trebuchet MS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086733" y="1133894"/>
            <a:ext cx="884555" cy="116839"/>
          </a:xfrm>
          <a:prstGeom prst="rect">
            <a:avLst/>
          </a:prstGeom>
          <a:solidFill>
            <a:srgbClr val="FFFFFF"/>
          </a:solidFill>
          <a:ln w="4254">
            <a:solidFill>
              <a:srgbClr val="939598"/>
            </a:solidFill>
          </a:ln>
        </p:spPr>
        <p:txBody>
          <a:bodyPr vert="horz" wrap="square" lIns="0" tIns="8255" rIns="0" bIns="0" rtlCol="0">
            <a:spAutoFit/>
          </a:bodyPr>
          <a:lstStyle/>
          <a:p>
            <a:pPr marL="46355">
              <a:lnSpc>
                <a:spcPct val="100000"/>
              </a:lnSpc>
              <a:spcBef>
                <a:spcPts val="65"/>
              </a:spcBef>
            </a:pPr>
            <a:r>
              <a:rPr sz="650" spc="-90" dirty="0">
                <a:solidFill>
                  <a:srgbClr val="6D6E71"/>
                </a:solidFill>
                <a:latin typeface="Trebuchet MS"/>
                <a:cs typeface="Trebuchet MS"/>
              </a:rPr>
              <a:t>RFG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95" dirty="0">
                <a:solidFill>
                  <a:srgbClr val="6D6E71"/>
                </a:solidFill>
                <a:latin typeface="Trebuchet MS"/>
                <a:cs typeface="Trebuchet MS"/>
              </a:rPr>
              <a:t>VEGE</a:t>
            </a:r>
            <a:r>
              <a:rPr sz="650" spc="-120" dirty="0">
                <a:solidFill>
                  <a:srgbClr val="6D6E71"/>
                </a:solidFill>
                <a:latin typeface="Trebuchet MS"/>
                <a:cs typeface="Trebuchet MS"/>
              </a:rPr>
              <a:t>T</a:t>
            </a:r>
            <a:r>
              <a:rPr sz="650" spc="-75" dirty="0">
                <a:solidFill>
                  <a:srgbClr val="6D6E71"/>
                </a:solidFill>
                <a:latin typeface="Trebuchet MS"/>
                <a:cs typeface="Trebuchet MS"/>
              </a:rPr>
              <a:t>ABLE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5" dirty="0">
                <a:solidFill>
                  <a:srgbClr val="6D6E71"/>
                </a:solidFill>
                <a:latin typeface="Trebuchet MS"/>
                <a:cs typeface="Trebuchet MS"/>
              </a:rPr>
              <a:t>PRODUCTS</a:t>
            </a:r>
            <a:endParaRPr sz="650">
              <a:latin typeface="Trebuchet MS"/>
              <a:cs typeface="Trebuchet MS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4722036" y="2541790"/>
            <a:ext cx="989965" cy="129539"/>
            <a:chOff x="4722036" y="2541790"/>
            <a:chExt cx="989965" cy="129539"/>
          </a:xfrm>
        </p:grpSpPr>
        <p:pic>
          <p:nvPicPr>
            <p:cNvPr id="71" name="object 7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22036" y="2580038"/>
              <a:ext cx="107226" cy="90716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4794453" y="2541790"/>
              <a:ext cx="917575" cy="128905"/>
            </a:xfrm>
            <a:custGeom>
              <a:avLst/>
              <a:gdLst/>
              <a:ahLst/>
              <a:cxnLst/>
              <a:rect l="l" t="t" r="r" b="b"/>
              <a:pathLst>
                <a:path w="917575" h="128905">
                  <a:moveTo>
                    <a:pt x="917041" y="0"/>
                  </a:moveTo>
                  <a:lnTo>
                    <a:pt x="0" y="0"/>
                  </a:lnTo>
                  <a:lnTo>
                    <a:pt x="0" y="128498"/>
                  </a:lnTo>
                  <a:lnTo>
                    <a:pt x="917041" y="128498"/>
                  </a:lnTo>
                  <a:lnTo>
                    <a:pt x="9170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4794453" y="2541790"/>
            <a:ext cx="917575" cy="128905"/>
          </a:xfrm>
          <a:prstGeom prst="rect">
            <a:avLst/>
          </a:prstGeom>
          <a:ln w="4699">
            <a:solidFill>
              <a:srgbClr val="939598"/>
            </a:solidFill>
          </a:ln>
        </p:spPr>
        <p:txBody>
          <a:bodyPr vert="horz" wrap="square" lIns="0" tIns="12065" rIns="0" bIns="0" rtlCol="0">
            <a:spAutoFit/>
          </a:bodyPr>
          <a:lstStyle/>
          <a:p>
            <a:pPr marL="33020">
              <a:lnSpc>
                <a:spcPct val="100000"/>
              </a:lnSpc>
              <a:spcBef>
                <a:spcPts val="95"/>
              </a:spcBef>
            </a:pPr>
            <a:r>
              <a:rPr sz="650" spc="-90" dirty="0">
                <a:solidFill>
                  <a:srgbClr val="6D6E71"/>
                </a:solidFill>
                <a:latin typeface="Trebuchet MS"/>
                <a:cs typeface="Trebuchet MS"/>
              </a:rPr>
              <a:t>RFG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70" dirty="0">
                <a:solidFill>
                  <a:srgbClr val="6D6E71"/>
                </a:solidFill>
                <a:latin typeface="Trebuchet MS"/>
                <a:cs typeface="Trebuchet MS"/>
              </a:rPr>
              <a:t>SALADS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90" dirty="0">
                <a:solidFill>
                  <a:srgbClr val="6D6E71"/>
                </a:solidFill>
                <a:latin typeface="Trebuchet MS"/>
                <a:cs typeface="Trebuchet MS"/>
              </a:rPr>
              <a:t>AND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65" dirty="0">
                <a:solidFill>
                  <a:srgbClr val="6D6E71"/>
                </a:solidFill>
                <a:latin typeface="Trebuchet MS"/>
                <a:cs typeface="Trebuchet MS"/>
              </a:rPr>
              <a:t>PICKLES</a:t>
            </a:r>
            <a:endParaRPr sz="650">
              <a:latin typeface="Trebuchet MS"/>
              <a:cs typeface="Trebuchet MS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5442304" y="3063760"/>
            <a:ext cx="645160" cy="129539"/>
            <a:chOff x="5442304" y="3063760"/>
            <a:chExt cx="645160" cy="129539"/>
          </a:xfrm>
        </p:grpSpPr>
        <p:pic>
          <p:nvPicPr>
            <p:cNvPr id="75" name="object 7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442304" y="3101998"/>
              <a:ext cx="107226" cy="90716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5514720" y="3063760"/>
              <a:ext cx="572770" cy="128905"/>
            </a:xfrm>
            <a:custGeom>
              <a:avLst/>
              <a:gdLst/>
              <a:ahLst/>
              <a:cxnLst/>
              <a:rect l="l" t="t" r="r" b="b"/>
              <a:pathLst>
                <a:path w="572770" h="128905">
                  <a:moveTo>
                    <a:pt x="572744" y="0"/>
                  </a:moveTo>
                  <a:lnTo>
                    <a:pt x="0" y="0"/>
                  </a:lnTo>
                  <a:lnTo>
                    <a:pt x="0" y="128498"/>
                  </a:lnTo>
                  <a:lnTo>
                    <a:pt x="572744" y="128498"/>
                  </a:lnTo>
                  <a:lnTo>
                    <a:pt x="5727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" name="object 77"/>
          <p:cNvSpPr txBox="1"/>
          <p:nvPr/>
        </p:nvSpPr>
        <p:spPr>
          <a:xfrm>
            <a:off x="5514721" y="3063760"/>
            <a:ext cx="572770" cy="128905"/>
          </a:xfrm>
          <a:prstGeom prst="rect">
            <a:avLst/>
          </a:prstGeom>
          <a:ln w="4699">
            <a:solidFill>
              <a:srgbClr val="939598"/>
            </a:solidFill>
          </a:ln>
        </p:spPr>
        <p:txBody>
          <a:bodyPr vert="horz" wrap="square" lIns="0" tIns="12065" rIns="0" bIns="0" rtlCol="0">
            <a:spAutoFit/>
          </a:bodyPr>
          <a:lstStyle/>
          <a:p>
            <a:pPr marL="33020">
              <a:lnSpc>
                <a:spcPct val="100000"/>
              </a:lnSpc>
              <a:spcBef>
                <a:spcPts val="95"/>
              </a:spcBef>
            </a:pPr>
            <a:r>
              <a:rPr sz="650" spc="-90" dirty="0">
                <a:solidFill>
                  <a:srgbClr val="6D6E71"/>
                </a:solidFill>
                <a:latin typeface="Trebuchet MS"/>
                <a:cs typeface="Trebuchet MS"/>
              </a:rPr>
              <a:t>RFG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70" dirty="0">
                <a:solidFill>
                  <a:srgbClr val="6D6E71"/>
                </a:solidFill>
                <a:latin typeface="Trebuchet MS"/>
                <a:cs typeface="Trebuchet MS"/>
              </a:rPr>
              <a:t>D</a:t>
            </a:r>
            <a:r>
              <a:rPr sz="650" spc="-80" dirty="0">
                <a:solidFill>
                  <a:srgbClr val="6D6E71"/>
                </a:solidFill>
                <a:latin typeface="Trebuchet MS"/>
                <a:cs typeface="Trebuchet MS"/>
              </a:rPr>
              <a:t>R</a:t>
            </a:r>
            <a:r>
              <a:rPr sz="650" spc="-85" dirty="0">
                <a:solidFill>
                  <a:srgbClr val="6D6E71"/>
                </a:solidFill>
                <a:latin typeface="Trebuchet MS"/>
                <a:cs typeface="Trebuchet MS"/>
              </a:rPr>
              <a:t>Y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95" dirty="0">
                <a:solidFill>
                  <a:srgbClr val="6D6E71"/>
                </a:solidFill>
                <a:latin typeface="Trebuchet MS"/>
                <a:cs typeface="Trebuchet MS"/>
              </a:rPr>
              <a:t>GOODS</a:t>
            </a:r>
            <a:endParaRPr sz="650">
              <a:latin typeface="Trebuchet MS"/>
              <a:cs typeface="Trebuchet MS"/>
            </a:endParaRPr>
          </a:p>
        </p:txBody>
      </p:sp>
      <p:pic>
        <p:nvPicPr>
          <p:cNvPr id="78" name="object 78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5667319" y="7275114"/>
            <a:ext cx="314918" cy="225094"/>
          </a:xfrm>
          <a:prstGeom prst="rect">
            <a:avLst/>
          </a:prstGeom>
        </p:spPr>
      </p:pic>
      <p:grpSp>
        <p:nvGrpSpPr>
          <p:cNvPr id="79" name="object 79"/>
          <p:cNvGrpSpPr/>
          <p:nvPr/>
        </p:nvGrpSpPr>
        <p:grpSpPr>
          <a:xfrm>
            <a:off x="2459469" y="1131142"/>
            <a:ext cx="4203700" cy="3890645"/>
            <a:chOff x="2459469" y="1131142"/>
            <a:chExt cx="4203700" cy="3890645"/>
          </a:xfrm>
        </p:grpSpPr>
        <p:sp>
          <p:nvSpPr>
            <p:cNvPr id="80" name="object 80"/>
            <p:cNvSpPr/>
            <p:nvPr/>
          </p:nvSpPr>
          <p:spPr>
            <a:xfrm>
              <a:off x="4969878" y="1131142"/>
              <a:ext cx="107314" cy="106045"/>
            </a:xfrm>
            <a:custGeom>
              <a:avLst/>
              <a:gdLst/>
              <a:ahLst/>
              <a:cxnLst/>
              <a:rect l="l" t="t" r="r" b="b"/>
              <a:pathLst>
                <a:path w="107314" h="106044">
                  <a:moveTo>
                    <a:pt x="107213" y="0"/>
                  </a:moveTo>
                  <a:lnTo>
                    <a:pt x="406" y="0"/>
                  </a:lnTo>
                  <a:lnTo>
                    <a:pt x="0" y="105791"/>
                  </a:lnTo>
                  <a:lnTo>
                    <a:pt x="107213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416182" y="1906199"/>
              <a:ext cx="107314" cy="106045"/>
            </a:xfrm>
            <a:custGeom>
              <a:avLst/>
              <a:gdLst/>
              <a:ahLst/>
              <a:cxnLst/>
              <a:rect l="l" t="t" r="r" b="b"/>
              <a:pathLst>
                <a:path w="107314" h="106044">
                  <a:moveTo>
                    <a:pt x="0" y="0"/>
                  </a:moveTo>
                  <a:lnTo>
                    <a:pt x="406" y="105791"/>
                  </a:lnTo>
                  <a:lnTo>
                    <a:pt x="107213" y="1057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3738930" y="2046186"/>
              <a:ext cx="678180" cy="116839"/>
            </a:xfrm>
            <a:custGeom>
              <a:avLst/>
              <a:gdLst/>
              <a:ahLst/>
              <a:cxnLst/>
              <a:rect l="l" t="t" r="r" b="b"/>
              <a:pathLst>
                <a:path w="678179" h="116839">
                  <a:moveTo>
                    <a:pt x="678179" y="0"/>
                  </a:moveTo>
                  <a:lnTo>
                    <a:pt x="0" y="0"/>
                  </a:lnTo>
                  <a:lnTo>
                    <a:pt x="0" y="116344"/>
                  </a:lnTo>
                  <a:lnTo>
                    <a:pt x="678179" y="116344"/>
                  </a:lnTo>
                  <a:lnTo>
                    <a:pt x="6781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416182" y="2044082"/>
              <a:ext cx="107314" cy="106045"/>
            </a:xfrm>
            <a:custGeom>
              <a:avLst/>
              <a:gdLst/>
              <a:ahLst/>
              <a:cxnLst/>
              <a:rect l="l" t="t" r="r" b="b"/>
              <a:pathLst>
                <a:path w="107314" h="106044">
                  <a:moveTo>
                    <a:pt x="107213" y="0"/>
                  </a:moveTo>
                  <a:lnTo>
                    <a:pt x="406" y="0"/>
                  </a:lnTo>
                  <a:lnTo>
                    <a:pt x="0" y="105791"/>
                  </a:lnTo>
                  <a:lnTo>
                    <a:pt x="107213" y="0"/>
                  </a:lnTo>
                  <a:close/>
                </a:path>
              </a:pathLst>
            </a:custGeom>
            <a:solidFill>
              <a:srgbClr val="93959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462644" y="4564367"/>
              <a:ext cx="454659" cy="454659"/>
            </a:xfrm>
            <a:custGeom>
              <a:avLst/>
              <a:gdLst/>
              <a:ahLst/>
              <a:cxnLst/>
              <a:rect l="l" t="t" r="r" b="b"/>
              <a:pathLst>
                <a:path w="454660" h="454660">
                  <a:moveTo>
                    <a:pt x="454164" y="0"/>
                  </a:moveTo>
                  <a:lnTo>
                    <a:pt x="0" y="0"/>
                  </a:lnTo>
                  <a:lnTo>
                    <a:pt x="0" y="454164"/>
                  </a:lnTo>
                  <a:lnTo>
                    <a:pt x="454164" y="454164"/>
                  </a:lnTo>
                  <a:lnTo>
                    <a:pt x="454164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462644" y="4564367"/>
              <a:ext cx="454659" cy="454659"/>
            </a:xfrm>
            <a:custGeom>
              <a:avLst/>
              <a:gdLst/>
              <a:ahLst/>
              <a:cxnLst/>
              <a:rect l="l" t="t" r="r" b="b"/>
              <a:pathLst>
                <a:path w="454660" h="454660">
                  <a:moveTo>
                    <a:pt x="0" y="0"/>
                  </a:moveTo>
                  <a:lnTo>
                    <a:pt x="454164" y="0"/>
                  </a:lnTo>
                  <a:lnTo>
                    <a:pt x="454164" y="454164"/>
                  </a:lnTo>
                  <a:lnTo>
                    <a:pt x="0" y="454164"/>
                  </a:lnTo>
                  <a:lnTo>
                    <a:pt x="0" y="0"/>
                  </a:lnTo>
                  <a:close/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495221" y="4716307"/>
              <a:ext cx="389025" cy="150291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3878361" y="2228399"/>
              <a:ext cx="297815" cy="64135"/>
            </a:xfrm>
            <a:custGeom>
              <a:avLst/>
              <a:gdLst/>
              <a:ahLst/>
              <a:cxnLst/>
              <a:rect l="l" t="t" r="r" b="b"/>
              <a:pathLst>
                <a:path w="297814" h="64135">
                  <a:moveTo>
                    <a:pt x="11112" y="1536"/>
                  </a:moveTo>
                  <a:lnTo>
                    <a:pt x="0" y="1536"/>
                  </a:lnTo>
                  <a:lnTo>
                    <a:pt x="0" y="62420"/>
                  </a:lnTo>
                  <a:lnTo>
                    <a:pt x="11595" y="62420"/>
                  </a:lnTo>
                  <a:lnTo>
                    <a:pt x="11595" y="22478"/>
                  </a:lnTo>
                  <a:lnTo>
                    <a:pt x="24733" y="22478"/>
                  </a:lnTo>
                  <a:lnTo>
                    <a:pt x="11112" y="1536"/>
                  </a:lnTo>
                  <a:close/>
                </a:path>
                <a:path w="297814" h="64135">
                  <a:moveTo>
                    <a:pt x="24733" y="22478"/>
                  </a:moveTo>
                  <a:lnTo>
                    <a:pt x="11595" y="22478"/>
                  </a:lnTo>
                  <a:lnTo>
                    <a:pt x="37604" y="62420"/>
                  </a:lnTo>
                  <a:lnTo>
                    <a:pt x="48755" y="62420"/>
                  </a:lnTo>
                  <a:lnTo>
                    <a:pt x="48755" y="41605"/>
                  </a:lnTo>
                  <a:lnTo>
                    <a:pt x="37172" y="41605"/>
                  </a:lnTo>
                  <a:lnTo>
                    <a:pt x="24733" y="22478"/>
                  </a:lnTo>
                  <a:close/>
                </a:path>
                <a:path w="297814" h="64135">
                  <a:moveTo>
                    <a:pt x="48755" y="1536"/>
                  </a:moveTo>
                  <a:lnTo>
                    <a:pt x="37172" y="1536"/>
                  </a:lnTo>
                  <a:lnTo>
                    <a:pt x="37172" y="41605"/>
                  </a:lnTo>
                  <a:lnTo>
                    <a:pt x="48755" y="41605"/>
                  </a:lnTo>
                  <a:lnTo>
                    <a:pt x="48755" y="1536"/>
                  </a:lnTo>
                  <a:close/>
                </a:path>
                <a:path w="297814" h="64135">
                  <a:moveTo>
                    <a:pt x="100025" y="0"/>
                  </a:moveTo>
                  <a:lnTo>
                    <a:pt x="85725" y="0"/>
                  </a:lnTo>
                  <a:lnTo>
                    <a:pt x="80416" y="1435"/>
                  </a:lnTo>
                  <a:lnTo>
                    <a:pt x="59639" y="40652"/>
                  </a:lnTo>
                  <a:lnTo>
                    <a:pt x="62661" y="48158"/>
                  </a:lnTo>
                  <a:lnTo>
                    <a:pt x="74764" y="60794"/>
                  </a:lnTo>
                  <a:lnTo>
                    <a:pt x="82359" y="63957"/>
                  </a:lnTo>
                  <a:lnTo>
                    <a:pt x="100215" y="63957"/>
                  </a:lnTo>
                  <a:lnTo>
                    <a:pt x="107645" y="60871"/>
                  </a:lnTo>
                  <a:lnTo>
                    <a:pt x="115735" y="52730"/>
                  </a:lnTo>
                  <a:lnTo>
                    <a:pt x="86626" y="52730"/>
                  </a:lnTo>
                  <a:lnTo>
                    <a:pt x="82321" y="51206"/>
                  </a:lnTo>
                  <a:lnTo>
                    <a:pt x="73736" y="44221"/>
                  </a:lnTo>
                  <a:lnTo>
                    <a:pt x="71310" y="38900"/>
                  </a:lnTo>
                  <a:lnTo>
                    <a:pt x="71310" y="26123"/>
                  </a:lnTo>
                  <a:lnTo>
                    <a:pt x="73240" y="21145"/>
                  </a:lnTo>
                  <a:lnTo>
                    <a:pt x="80911" y="13309"/>
                  </a:lnTo>
                  <a:lnTo>
                    <a:pt x="85648" y="11341"/>
                  </a:lnTo>
                  <a:lnTo>
                    <a:pt x="115595" y="11341"/>
                  </a:lnTo>
                  <a:lnTo>
                    <a:pt x="107429" y="3124"/>
                  </a:lnTo>
                  <a:lnTo>
                    <a:pt x="100025" y="0"/>
                  </a:lnTo>
                  <a:close/>
                </a:path>
                <a:path w="297814" h="64135">
                  <a:moveTo>
                    <a:pt x="115595" y="11341"/>
                  </a:moveTo>
                  <a:lnTo>
                    <a:pt x="96862" y="11341"/>
                  </a:lnTo>
                  <a:lnTo>
                    <a:pt x="101600" y="13347"/>
                  </a:lnTo>
                  <a:lnTo>
                    <a:pt x="109397" y="21386"/>
                  </a:lnTo>
                  <a:lnTo>
                    <a:pt x="111275" y="26123"/>
                  </a:lnTo>
                  <a:lnTo>
                    <a:pt x="111340" y="37909"/>
                  </a:lnTo>
                  <a:lnTo>
                    <a:pt x="109410" y="42798"/>
                  </a:lnTo>
                  <a:lnTo>
                    <a:pt x="101676" y="50749"/>
                  </a:lnTo>
                  <a:lnTo>
                    <a:pt x="96989" y="52730"/>
                  </a:lnTo>
                  <a:lnTo>
                    <a:pt x="115735" y="52730"/>
                  </a:lnTo>
                  <a:lnTo>
                    <a:pt x="119875" y="48564"/>
                  </a:lnTo>
                  <a:lnTo>
                    <a:pt x="122936" y="41046"/>
                  </a:lnTo>
                  <a:lnTo>
                    <a:pt x="122936" y="23202"/>
                  </a:lnTo>
                  <a:lnTo>
                    <a:pt x="119824" y="15595"/>
                  </a:lnTo>
                  <a:lnTo>
                    <a:pt x="115595" y="11341"/>
                  </a:lnTo>
                  <a:close/>
                </a:path>
                <a:path w="297814" h="64135">
                  <a:moveTo>
                    <a:pt x="153644" y="1536"/>
                  </a:moveTo>
                  <a:lnTo>
                    <a:pt x="134645" y="1536"/>
                  </a:lnTo>
                  <a:lnTo>
                    <a:pt x="134645" y="62420"/>
                  </a:lnTo>
                  <a:lnTo>
                    <a:pt x="146227" y="62420"/>
                  </a:lnTo>
                  <a:lnTo>
                    <a:pt x="146227" y="36639"/>
                  </a:lnTo>
                  <a:lnTo>
                    <a:pt x="159915" y="36639"/>
                  </a:lnTo>
                  <a:lnTo>
                    <a:pt x="159232" y="35356"/>
                  </a:lnTo>
                  <a:lnTo>
                    <a:pt x="163093" y="33972"/>
                  </a:lnTo>
                  <a:lnTo>
                    <a:pt x="165989" y="31940"/>
                  </a:lnTo>
                  <a:lnTo>
                    <a:pt x="169811" y="26555"/>
                  </a:lnTo>
                  <a:lnTo>
                    <a:pt x="170164" y="25336"/>
                  </a:lnTo>
                  <a:lnTo>
                    <a:pt x="146227" y="25336"/>
                  </a:lnTo>
                  <a:lnTo>
                    <a:pt x="146227" y="12839"/>
                  </a:lnTo>
                  <a:lnTo>
                    <a:pt x="170105" y="12839"/>
                  </a:lnTo>
                  <a:lnTo>
                    <a:pt x="169913" y="12103"/>
                  </a:lnTo>
                  <a:lnTo>
                    <a:pt x="166433" y="6527"/>
                  </a:lnTo>
                  <a:lnTo>
                    <a:pt x="164134" y="4533"/>
                  </a:lnTo>
                  <a:lnTo>
                    <a:pt x="158432" y="2133"/>
                  </a:lnTo>
                  <a:lnTo>
                    <a:pt x="153644" y="1536"/>
                  </a:lnTo>
                  <a:close/>
                </a:path>
                <a:path w="297814" h="64135">
                  <a:moveTo>
                    <a:pt x="159915" y="36639"/>
                  </a:moveTo>
                  <a:lnTo>
                    <a:pt x="147294" y="36639"/>
                  </a:lnTo>
                  <a:lnTo>
                    <a:pt x="160985" y="62420"/>
                  </a:lnTo>
                  <a:lnTo>
                    <a:pt x="173647" y="62420"/>
                  </a:lnTo>
                  <a:lnTo>
                    <a:pt x="159915" y="36639"/>
                  </a:lnTo>
                  <a:close/>
                </a:path>
                <a:path w="297814" h="64135">
                  <a:moveTo>
                    <a:pt x="170105" y="12839"/>
                  </a:moveTo>
                  <a:lnTo>
                    <a:pt x="152488" y="12839"/>
                  </a:lnTo>
                  <a:lnTo>
                    <a:pt x="154609" y="13055"/>
                  </a:lnTo>
                  <a:lnTo>
                    <a:pt x="156921" y="13906"/>
                  </a:lnTo>
                  <a:lnTo>
                    <a:pt x="157835" y="14617"/>
                  </a:lnTo>
                  <a:lnTo>
                    <a:pt x="159219" y="16586"/>
                  </a:lnTo>
                  <a:lnTo>
                    <a:pt x="159562" y="17741"/>
                  </a:lnTo>
                  <a:lnTo>
                    <a:pt x="159562" y="21310"/>
                  </a:lnTo>
                  <a:lnTo>
                    <a:pt x="158864" y="22910"/>
                  </a:lnTo>
                  <a:lnTo>
                    <a:pt x="156083" y="24853"/>
                  </a:lnTo>
                  <a:lnTo>
                    <a:pt x="153555" y="25336"/>
                  </a:lnTo>
                  <a:lnTo>
                    <a:pt x="170164" y="25336"/>
                  </a:lnTo>
                  <a:lnTo>
                    <a:pt x="170776" y="23215"/>
                  </a:lnTo>
                  <a:lnTo>
                    <a:pt x="170776" y="15405"/>
                  </a:lnTo>
                  <a:lnTo>
                    <a:pt x="170105" y="12839"/>
                  </a:lnTo>
                  <a:close/>
                </a:path>
                <a:path w="297814" h="64135">
                  <a:moveTo>
                    <a:pt x="199580" y="12953"/>
                  </a:moveTo>
                  <a:lnTo>
                    <a:pt x="187833" y="12953"/>
                  </a:lnTo>
                  <a:lnTo>
                    <a:pt x="187833" y="62420"/>
                  </a:lnTo>
                  <a:lnTo>
                    <a:pt x="199580" y="62420"/>
                  </a:lnTo>
                  <a:lnTo>
                    <a:pt x="199580" y="12953"/>
                  </a:lnTo>
                  <a:close/>
                </a:path>
                <a:path w="297814" h="64135">
                  <a:moveTo>
                    <a:pt x="210680" y="1536"/>
                  </a:moveTo>
                  <a:lnTo>
                    <a:pt x="177025" y="1536"/>
                  </a:lnTo>
                  <a:lnTo>
                    <a:pt x="177025" y="12953"/>
                  </a:lnTo>
                  <a:lnTo>
                    <a:pt x="210680" y="12953"/>
                  </a:lnTo>
                  <a:lnTo>
                    <a:pt x="210680" y="1536"/>
                  </a:lnTo>
                  <a:close/>
                </a:path>
                <a:path w="297814" h="64135">
                  <a:moveTo>
                    <a:pt x="230339" y="1536"/>
                  </a:moveTo>
                  <a:lnTo>
                    <a:pt x="218579" y="1536"/>
                  </a:lnTo>
                  <a:lnTo>
                    <a:pt x="218579" y="62420"/>
                  </a:lnTo>
                  <a:lnTo>
                    <a:pt x="230339" y="62420"/>
                  </a:lnTo>
                  <a:lnTo>
                    <a:pt x="230339" y="35725"/>
                  </a:lnTo>
                  <a:lnTo>
                    <a:pt x="262369" y="35725"/>
                  </a:lnTo>
                  <a:lnTo>
                    <a:pt x="262369" y="24510"/>
                  </a:lnTo>
                  <a:lnTo>
                    <a:pt x="230339" y="24510"/>
                  </a:lnTo>
                  <a:lnTo>
                    <a:pt x="230339" y="1536"/>
                  </a:lnTo>
                  <a:close/>
                </a:path>
                <a:path w="297814" h="64135">
                  <a:moveTo>
                    <a:pt x="262369" y="35725"/>
                  </a:moveTo>
                  <a:lnTo>
                    <a:pt x="250659" y="35725"/>
                  </a:lnTo>
                  <a:lnTo>
                    <a:pt x="250659" y="62420"/>
                  </a:lnTo>
                  <a:lnTo>
                    <a:pt x="262369" y="62420"/>
                  </a:lnTo>
                  <a:lnTo>
                    <a:pt x="262369" y="35725"/>
                  </a:lnTo>
                  <a:close/>
                </a:path>
                <a:path w="297814" h="64135">
                  <a:moveTo>
                    <a:pt x="262369" y="1536"/>
                  </a:moveTo>
                  <a:lnTo>
                    <a:pt x="250659" y="1536"/>
                  </a:lnTo>
                  <a:lnTo>
                    <a:pt x="250659" y="24510"/>
                  </a:lnTo>
                  <a:lnTo>
                    <a:pt x="262369" y="24510"/>
                  </a:lnTo>
                  <a:lnTo>
                    <a:pt x="262369" y="1536"/>
                  </a:lnTo>
                  <a:close/>
                </a:path>
                <a:path w="297814" h="64135">
                  <a:moveTo>
                    <a:pt x="297637" y="34734"/>
                  </a:moveTo>
                  <a:lnTo>
                    <a:pt x="276606" y="34734"/>
                  </a:lnTo>
                  <a:lnTo>
                    <a:pt x="276606" y="45250"/>
                  </a:lnTo>
                  <a:lnTo>
                    <a:pt x="297637" y="45250"/>
                  </a:lnTo>
                  <a:lnTo>
                    <a:pt x="297637" y="347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879411" y="2303999"/>
              <a:ext cx="196710" cy="63957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427793" y="1624546"/>
              <a:ext cx="320916" cy="421640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259147" y="2628658"/>
              <a:ext cx="403565" cy="770166"/>
            </a:xfrm>
            <a:prstGeom prst="rect">
              <a:avLst/>
            </a:prstGeom>
          </p:spPr>
        </p:pic>
      </p:grpSp>
      <p:sp>
        <p:nvSpPr>
          <p:cNvPr id="91" name="object 91"/>
          <p:cNvSpPr txBox="1"/>
          <p:nvPr/>
        </p:nvSpPr>
        <p:spPr>
          <a:xfrm>
            <a:off x="3719252" y="2028158"/>
            <a:ext cx="697865" cy="134620"/>
          </a:xfrm>
          <a:prstGeom prst="rect">
            <a:avLst/>
          </a:prstGeom>
          <a:ln w="4254">
            <a:solidFill>
              <a:srgbClr val="939598"/>
            </a:solidFill>
          </a:ln>
        </p:spPr>
        <p:txBody>
          <a:bodyPr vert="horz" wrap="square" lIns="0" tIns="23495" rIns="0" bIns="0" rtlCol="0">
            <a:spAutoFit/>
          </a:bodyPr>
          <a:lstStyle/>
          <a:p>
            <a:pPr marL="107314">
              <a:lnSpc>
                <a:spcPct val="100000"/>
              </a:lnSpc>
              <a:spcBef>
                <a:spcPts val="185"/>
              </a:spcBef>
            </a:pPr>
            <a:r>
              <a:rPr sz="650" spc="-90" dirty="0">
                <a:solidFill>
                  <a:srgbClr val="6D6E71"/>
                </a:solidFill>
                <a:latin typeface="Trebuchet MS"/>
                <a:cs typeface="Trebuchet MS"/>
              </a:rPr>
              <a:t>RFG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70" dirty="0">
                <a:solidFill>
                  <a:srgbClr val="6D6E71"/>
                </a:solidFill>
                <a:latin typeface="Trebuchet MS"/>
                <a:cs typeface="Trebuchet MS"/>
              </a:rPr>
              <a:t>BTS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5" dirty="0">
                <a:solidFill>
                  <a:srgbClr val="6D6E71"/>
                </a:solidFill>
                <a:latin typeface="Trebuchet MS"/>
                <a:cs typeface="Trebuchet MS"/>
              </a:rPr>
              <a:t>PRODUCTS</a:t>
            </a:r>
            <a:endParaRPr sz="650">
              <a:latin typeface="Trebuchet MS"/>
              <a:cs typeface="Trebuchet MS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3719252" y="1893786"/>
            <a:ext cx="697865" cy="134620"/>
          </a:xfrm>
          <a:prstGeom prst="rect">
            <a:avLst/>
          </a:prstGeom>
          <a:solidFill>
            <a:srgbClr val="FFFFFF"/>
          </a:solidFill>
          <a:ln w="4254">
            <a:solidFill>
              <a:srgbClr val="939598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62230">
              <a:lnSpc>
                <a:spcPts val="775"/>
              </a:lnSpc>
            </a:pPr>
            <a:r>
              <a:rPr sz="650" spc="-90" dirty="0">
                <a:solidFill>
                  <a:srgbClr val="6D6E71"/>
                </a:solidFill>
                <a:latin typeface="Trebuchet MS"/>
                <a:cs typeface="Trebuchet MS"/>
              </a:rPr>
              <a:t>RFG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0" dirty="0">
                <a:solidFill>
                  <a:srgbClr val="6D6E71"/>
                </a:solidFill>
                <a:latin typeface="Trebuchet MS"/>
                <a:cs typeface="Trebuchet MS"/>
              </a:rPr>
              <a:t>ME</a:t>
            </a:r>
            <a:r>
              <a:rPr sz="650" spc="-100" dirty="0">
                <a:solidFill>
                  <a:srgbClr val="6D6E71"/>
                </a:solidFill>
                <a:latin typeface="Trebuchet MS"/>
                <a:cs typeface="Trebuchet MS"/>
              </a:rPr>
              <a:t>A</a:t>
            </a:r>
            <a:r>
              <a:rPr sz="650" spc="-130" dirty="0">
                <a:solidFill>
                  <a:srgbClr val="6D6E71"/>
                </a:solidFill>
                <a:latin typeface="Trebuchet MS"/>
                <a:cs typeface="Trebuchet MS"/>
              </a:rPr>
              <a:t>T</a:t>
            </a:r>
            <a:r>
              <a:rPr sz="650" spc="-55" dirty="0">
                <a:solidFill>
                  <a:srgbClr val="6D6E71"/>
                </a:solidFill>
                <a:latin typeface="Trebuchet MS"/>
                <a:cs typeface="Trebuchet MS"/>
              </a:rPr>
              <a:t> </a:t>
            </a:r>
            <a:r>
              <a:rPr sz="650" spc="-85" dirty="0">
                <a:solidFill>
                  <a:srgbClr val="6D6E71"/>
                </a:solidFill>
                <a:latin typeface="Trebuchet MS"/>
                <a:cs typeface="Trebuchet MS"/>
              </a:rPr>
              <a:t>PRODUCTS</a:t>
            </a:r>
            <a:endParaRPr sz="650">
              <a:latin typeface="Trebuchet MS"/>
              <a:cs typeface="Trebuchet MS"/>
            </a:endParaRPr>
          </a:p>
        </p:txBody>
      </p:sp>
      <p:grpSp>
        <p:nvGrpSpPr>
          <p:cNvPr id="93" name="object 93"/>
          <p:cNvGrpSpPr/>
          <p:nvPr/>
        </p:nvGrpSpPr>
        <p:grpSpPr>
          <a:xfrm>
            <a:off x="658404" y="5584558"/>
            <a:ext cx="426084" cy="284480"/>
            <a:chOff x="658404" y="5584558"/>
            <a:chExt cx="426084" cy="284480"/>
          </a:xfrm>
        </p:grpSpPr>
        <p:sp>
          <p:nvSpPr>
            <p:cNvPr id="94" name="object 94"/>
            <p:cNvSpPr/>
            <p:nvPr/>
          </p:nvSpPr>
          <p:spPr>
            <a:xfrm>
              <a:off x="658393" y="5584558"/>
              <a:ext cx="426084" cy="284480"/>
            </a:xfrm>
            <a:custGeom>
              <a:avLst/>
              <a:gdLst/>
              <a:ahLst/>
              <a:cxnLst/>
              <a:rect l="l" t="t" r="r" b="b"/>
              <a:pathLst>
                <a:path w="426084" h="284479">
                  <a:moveTo>
                    <a:pt x="425729" y="141973"/>
                  </a:moveTo>
                  <a:lnTo>
                    <a:pt x="422402" y="120015"/>
                  </a:lnTo>
                  <a:lnTo>
                    <a:pt x="422402" y="128816"/>
                  </a:lnTo>
                  <a:lnTo>
                    <a:pt x="422402" y="155143"/>
                  </a:lnTo>
                  <a:lnTo>
                    <a:pt x="420116" y="170256"/>
                  </a:lnTo>
                  <a:lnTo>
                    <a:pt x="418769" y="173126"/>
                  </a:lnTo>
                  <a:lnTo>
                    <a:pt x="422402" y="155143"/>
                  </a:lnTo>
                  <a:lnTo>
                    <a:pt x="422402" y="128816"/>
                  </a:lnTo>
                  <a:lnTo>
                    <a:pt x="418769" y="110845"/>
                  </a:lnTo>
                  <a:lnTo>
                    <a:pt x="420116" y="113703"/>
                  </a:lnTo>
                  <a:lnTo>
                    <a:pt x="422402" y="128816"/>
                  </a:lnTo>
                  <a:lnTo>
                    <a:pt x="422402" y="120015"/>
                  </a:lnTo>
                  <a:lnTo>
                    <a:pt x="421386" y="113309"/>
                  </a:lnTo>
                  <a:lnTo>
                    <a:pt x="417664" y="105346"/>
                  </a:lnTo>
                  <a:lnTo>
                    <a:pt x="417487" y="104419"/>
                  </a:lnTo>
                  <a:lnTo>
                    <a:pt x="416572" y="102984"/>
                  </a:lnTo>
                  <a:lnTo>
                    <a:pt x="411073" y="91173"/>
                  </a:lnTo>
                  <a:lnTo>
                    <a:pt x="411073" y="189661"/>
                  </a:lnTo>
                  <a:lnTo>
                    <a:pt x="407822" y="196634"/>
                  </a:lnTo>
                  <a:lnTo>
                    <a:pt x="402551" y="203098"/>
                  </a:lnTo>
                  <a:lnTo>
                    <a:pt x="411073" y="189661"/>
                  </a:lnTo>
                  <a:lnTo>
                    <a:pt x="411073" y="91173"/>
                  </a:lnTo>
                  <a:lnTo>
                    <a:pt x="411048" y="94284"/>
                  </a:lnTo>
                  <a:lnTo>
                    <a:pt x="402577" y="80911"/>
                  </a:lnTo>
                  <a:lnTo>
                    <a:pt x="407822" y="87337"/>
                  </a:lnTo>
                  <a:lnTo>
                    <a:pt x="411048" y="94284"/>
                  </a:lnTo>
                  <a:lnTo>
                    <a:pt x="411048" y="91122"/>
                  </a:lnTo>
                  <a:lnTo>
                    <a:pt x="408952" y="86614"/>
                  </a:lnTo>
                  <a:lnTo>
                    <a:pt x="396557" y="71424"/>
                  </a:lnTo>
                  <a:lnTo>
                    <a:pt x="396087" y="70662"/>
                  </a:lnTo>
                  <a:lnTo>
                    <a:pt x="395617" y="70269"/>
                  </a:lnTo>
                  <a:lnTo>
                    <a:pt x="389839" y="63169"/>
                  </a:lnTo>
                  <a:lnTo>
                    <a:pt x="389839" y="65290"/>
                  </a:lnTo>
                  <a:lnTo>
                    <a:pt x="389839" y="218681"/>
                  </a:lnTo>
                  <a:lnTo>
                    <a:pt x="388353" y="220510"/>
                  </a:lnTo>
                  <a:lnTo>
                    <a:pt x="378523" y="228447"/>
                  </a:lnTo>
                  <a:lnTo>
                    <a:pt x="389839" y="218681"/>
                  </a:lnTo>
                  <a:lnTo>
                    <a:pt x="389839" y="65290"/>
                  </a:lnTo>
                  <a:lnTo>
                    <a:pt x="378434" y="55448"/>
                  </a:lnTo>
                  <a:lnTo>
                    <a:pt x="388353" y="63449"/>
                  </a:lnTo>
                  <a:lnTo>
                    <a:pt x="389839" y="65290"/>
                  </a:lnTo>
                  <a:lnTo>
                    <a:pt x="389839" y="63169"/>
                  </a:lnTo>
                  <a:lnTo>
                    <a:pt x="389293" y="62496"/>
                  </a:lnTo>
                  <a:lnTo>
                    <a:pt x="363283" y="41503"/>
                  </a:lnTo>
                  <a:lnTo>
                    <a:pt x="341198" y="29375"/>
                  </a:lnTo>
                  <a:lnTo>
                    <a:pt x="341198" y="30899"/>
                  </a:lnTo>
                  <a:lnTo>
                    <a:pt x="341083" y="253123"/>
                  </a:lnTo>
                  <a:lnTo>
                    <a:pt x="331228" y="258546"/>
                  </a:lnTo>
                  <a:lnTo>
                    <a:pt x="328942" y="259372"/>
                  </a:lnTo>
                  <a:lnTo>
                    <a:pt x="341083" y="253123"/>
                  </a:lnTo>
                  <a:lnTo>
                    <a:pt x="341083" y="30848"/>
                  </a:lnTo>
                  <a:lnTo>
                    <a:pt x="328955" y="24599"/>
                  </a:lnTo>
                  <a:lnTo>
                    <a:pt x="331228" y="25412"/>
                  </a:lnTo>
                  <a:lnTo>
                    <a:pt x="341198" y="30899"/>
                  </a:lnTo>
                  <a:lnTo>
                    <a:pt x="341198" y="29375"/>
                  </a:lnTo>
                  <a:lnTo>
                    <a:pt x="331787" y="24206"/>
                  </a:lnTo>
                  <a:lnTo>
                    <a:pt x="302958" y="13792"/>
                  </a:lnTo>
                  <a:lnTo>
                    <a:pt x="302958" y="268782"/>
                  </a:lnTo>
                  <a:lnTo>
                    <a:pt x="295287" y="271551"/>
                  </a:lnTo>
                  <a:lnTo>
                    <a:pt x="286956" y="273278"/>
                  </a:lnTo>
                  <a:lnTo>
                    <a:pt x="302958" y="268782"/>
                  </a:lnTo>
                  <a:lnTo>
                    <a:pt x="302958" y="13792"/>
                  </a:lnTo>
                  <a:lnTo>
                    <a:pt x="302882" y="15176"/>
                  </a:lnTo>
                  <a:lnTo>
                    <a:pt x="287020" y="10718"/>
                  </a:lnTo>
                  <a:lnTo>
                    <a:pt x="295287" y="12420"/>
                  </a:lnTo>
                  <a:lnTo>
                    <a:pt x="302882" y="15176"/>
                  </a:lnTo>
                  <a:lnTo>
                    <a:pt x="302882" y="13766"/>
                  </a:lnTo>
                  <a:lnTo>
                    <a:pt x="295643" y="11137"/>
                  </a:lnTo>
                  <a:lnTo>
                    <a:pt x="258051" y="3365"/>
                  </a:lnTo>
                  <a:lnTo>
                    <a:pt x="258051" y="279247"/>
                  </a:lnTo>
                  <a:lnTo>
                    <a:pt x="255536" y="279768"/>
                  </a:lnTo>
                  <a:lnTo>
                    <a:pt x="242328" y="280657"/>
                  </a:lnTo>
                  <a:lnTo>
                    <a:pt x="258051" y="279247"/>
                  </a:lnTo>
                  <a:lnTo>
                    <a:pt x="258051" y="3365"/>
                  </a:lnTo>
                  <a:lnTo>
                    <a:pt x="258025" y="4724"/>
                  </a:lnTo>
                  <a:lnTo>
                    <a:pt x="242417" y="3327"/>
                  </a:lnTo>
                  <a:lnTo>
                    <a:pt x="255536" y="4203"/>
                  </a:lnTo>
                  <a:lnTo>
                    <a:pt x="258025" y="4724"/>
                  </a:lnTo>
                  <a:lnTo>
                    <a:pt x="258025" y="3365"/>
                  </a:lnTo>
                  <a:lnTo>
                    <a:pt x="255727" y="2882"/>
                  </a:lnTo>
                  <a:lnTo>
                    <a:pt x="232727" y="1333"/>
                  </a:lnTo>
                  <a:lnTo>
                    <a:pt x="212864" y="0"/>
                  </a:lnTo>
                  <a:lnTo>
                    <a:pt x="183413" y="1993"/>
                  </a:lnTo>
                  <a:lnTo>
                    <a:pt x="183413" y="280657"/>
                  </a:lnTo>
                  <a:lnTo>
                    <a:pt x="170192" y="279768"/>
                  </a:lnTo>
                  <a:lnTo>
                    <a:pt x="167652" y="279247"/>
                  </a:lnTo>
                  <a:lnTo>
                    <a:pt x="183413" y="280657"/>
                  </a:lnTo>
                  <a:lnTo>
                    <a:pt x="183413" y="1993"/>
                  </a:lnTo>
                  <a:lnTo>
                    <a:pt x="183324" y="3327"/>
                  </a:lnTo>
                  <a:lnTo>
                    <a:pt x="167678" y="4724"/>
                  </a:lnTo>
                  <a:lnTo>
                    <a:pt x="170192" y="4203"/>
                  </a:lnTo>
                  <a:lnTo>
                    <a:pt x="183324" y="3327"/>
                  </a:lnTo>
                  <a:lnTo>
                    <a:pt x="183324" y="1993"/>
                  </a:lnTo>
                  <a:lnTo>
                    <a:pt x="170014" y="2882"/>
                  </a:lnTo>
                  <a:lnTo>
                    <a:pt x="138760" y="9347"/>
                  </a:lnTo>
                  <a:lnTo>
                    <a:pt x="138760" y="273278"/>
                  </a:lnTo>
                  <a:lnTo>
                    <a:pt x="130454" y="271551"/>
                  </a:lnTo>
                  <a:lnTo>
                    <a:pt x="122796" y="268782"/>
                  </a:lnTo>
                  <a:lnTo>
                    <a:pt x="138760" y="273278"/>
                  </a:lnTo>
                  <a:lnTo>
                    <a:pt x="138760" y="9347"/>
                  </a:lnTo>
                  <a:lnTo>
                    <a:pt x="138696" y="10718"/>
                  </a:lnTo>
                  <a:lnTo>
                    <a:pt x="122859" y="15163"/>
                  </a:lnTo>
                  <a:lnTo>
                    <a:pt x="130454" y="12420"/>
                  </a:lnTo>
                  <a:lnTo>
                    <a:pt x="138696" y="10718"/>
                  </a:lnTo>
                  <a:lnTo>
                    <a:pt x="138696" y="9359"/>
                  </a:lnTo>
                  <a:lnTo>
                    <a:pt x="130098" y="11137"/>
                  </a:lnTo>
                  <a:lnTo>
                    <a:pt x="96774" y="23190"/>
                  </a:lnTo>
                  <a:lnTo>
                    <a:pt x="96774" y="24599"/>
                  </a:lnTo>
                  <a:lnTo>
                    <a:pt x="96774" y="259384"/>
                  </a:lnTo>
                  <a:lnTo>
                    <a:pt x="94500" y="258546"/>
                  </a:lnTo>
                  <a:lnTo>
                    <a:pt x="84531" y="253072"/>
                  </a:lnTo>
                  <a:lnTo>
                    <a:pt x="96774" y="259384"/>
                  </a:lnTo>
                  <a:lnTo>
                    <a:pt x="96774" y="24599"/>
                  </a:lnTo>
                  <a:lnTo>
                    <a:pt x="84416" y="30949"/>
                  </a:lnTo>
                  <a:lnTo>
                    <a:pt x="94500" y="25412"/>
                  </a:lnTo>
                  <a:lnTo>
                    <a:pt x="96774" y="24599"/>
                  </a:lnTo>
                  <a:lnTo>
                    <a:pt x="96774" y="23190"/>
                  </a:lnTo>
                  <a:lnTo>
                    <a:pt x="93954" y="24206"/>
                  </a:lnTo>
                  <a:lnTo>
                    <a:pt x="62445" y="41503"/>
                  </a:lnTo>
                  <a:lnTo>
                    <a:pt x="47282" y="53759"/>
                  </a:lnTo>
                  <a:lnTo>
                    <a:pt x="47282" y="55460"/>
                  </a:lnTo>
                  <a:lnTo>
                    <a:pt x="47193" y="228434"/>
                  </a:lnTo>
                  <a:lnTo>
                    <a:pt x="37388" y="220510"/>
                  </a:lnTo>
                  <a:lnTo>
                    <a:pt x="35915" y="218706"/>
                  </a:lnTo>
                  <a:lnTo>
                    <a:pt x="47193" y="228434"/>
                  </a:lnTo>
                  <a:lnTo>
                    <a:pt x="47193" y="55549"/>
                  </a:lnTo>
                  <a:lnTo>
                    <a:pt x="35915" y="65265"/>
                  </a:lnTo>
                  <a:lnTo>
                    <a:pt x="37388" y="63449"/>
                  </a:lnTo>
                  <a:lnTo>
                    <a:pt x="47282" y="55460"/>
                  </a:lnTo>
                  <a:lnTo>
                    <a:pt x="47282" y="53759"/>
                  </a:lnTo>
                  <a:lnTo>
                    <a:pt x="36449" y="62496"/>
                  </a:lnTo>
                  <a:lnTo>
                    <a:pt x="30137" y="70231"/>
                  </a:lnTo>
                  <a:lnTo>
                    <a:pt x="29641" y="70662"/>
                  </a:lnTo>
                  <a:lnTo>
                    <a:pt x="29108" y="71501"/>
                  </a:lnTo>
                  <a:lnTo>
                    <a:pt x="23139" y="78828"/>
                  </a:lnTo>
                  <a:lnTo>
                    <a:pt x="23139" y="203047"/>
                  </a:lnTo>
                  <a:lnTo>
                    <a:pt x="17919" y="196634"/>
                  </a:lnTo>
                  <a:lnTo>
                    <a:pt x="14668" y="189687"/>
                  </a:lnTo>
                  <a:lnTo>
                    <a:pt x="23139" y="203047"/>
                  </a:lnTo>
                  <a:lnTo>
                    <a:pt x="23139" y="78828"/>
                  </a:lnTo>
                  <a:lnTo>
                    <a:pt x="23114" y="80962"/>
                  </a:lnTo>
                  <a:lnTo>
                    <a:pt x="14681" y="94259"/>
                  </a:lnTo>
                  <a:lnTo>
                    <a:pt x="17919" y="87337"/>
                  </a:lnTo>
                  <a:lnTo>
                    <a:pt x="23114" y="80962"/>
                  </a:lnTo>
                  <a:lnTo>
                    <a:pt x="23114" y="78867"/>
                  </a:lnTo>
                  <a:lnTo>
                    <a:pt x="16789" y="86614"/>
                  </a:lnTo>
                  <a:lnTo>
                    <a:pt x="9156" y="102984"/>
                  </a:lnTo>
                  <a:lnTo>
                    <a:pt x="8255" y="104419"/>
                  </a:lnTo>
                  <a:lnTo>
                    <a:pt x="8064" y="105346"/>
                  </a:lnTo>
                  <a:lnTo>
                    <a:pt x="6946" y="107746"/>
                  </a:lnTo>
                  <a:lnTo>
                    <a:pt x="6946" y="110858"/>
                  </a:lnTo>
                  <a:lnTo>
                    <a:pt x="6946" y="173126"/>
                  </a:lnTo>
                  <a:lnTo>
                    <a:pt x="5626" y="170256"/>
                  </a:lnTo>
                  <a:lnTo>
                    <a:pt x="3327" y="155168"/>
                  </a:lnTo>
                  <a:lnTo>
                    <a:pt x="6946" y="173126"/>
                  </a:lnTo>
                  <a:lnTo>
                    <a:pt x="6946" y="110858"/>
                  </a:lnTo>
                  <a:lnTo>
                    <a:pt x="3327" y="128790"/>
                  </a:lnTo>
                  <a:lnTo>
                    <a:pt x="5626" y="113703"/>
                  </a:lnTo>
                  <a:lnTo>
                    <a:pt x="6946" y="110858"/>
                  </a:lnTo>
                  <a:lnTo>
                    <a:pt x="6946" y="107746"/>
                  </a:lnTo>
                  <a:lnTo>
                    <a:pt x="4356" y="113309"/>
                  </a:lnTo>
                  <a:lnTo>
                    <a:pt x="0" y="141973"/>
                  </a:lnTo>
                  <a:lnTo>
                    <a:pt x="4356" y="170649"/>
                  </a:lnTo>
                  <a:lnTo>
                    <a:pt x="8064" y="178625"/>
                  </a:lnTo>
                  <a:lnTo>
                    <a:pt x="8255" y="179539"/>
                  </a:lnTo>
                  <a:lnTo>
                    <a:pt x="9156" y="180987"/>
                  </a:lnTo>
                  <a:lnTo>
                    <a:pt x="16789" y="197345"/>
                  </a:lnTo>
                  <a:lnTo>
                    <a:pt x="29108" y="212471"/>
                  </a:lnTo>
                  <a:lnTo>
                    <a:pt x="29641" y="213296"/>
                  </a:lnTo>
                  <a:lnTo>
                    <a:pt x="30137" y="213741"/>
                  </a:lnTo>
                  <a:lnTo>
                    <a:pt x="36449" y="221462"/>
                  </a:lnTo>
                  <a:lnTo>
                    <a:pt x="93954" y="259765"/>
                  </a:lnTo>
                  <a:lnTo>
                    <a:pt x="130098" y="272821"/>
                  </a:lnTo>
                  <a:lnTo>
                    <a:pt x="170014" y="281076"/>
                  </a:lnTo>
                  <a:lnTo>
                    <a:pt x="212864" y="283946"/>
                  </a:lnTo>
                  <a:lnTo>
                    <a:pt x="255727" y="281076"/>
                  </a:lnTo>
                  <a:lnTo>
                    <a:pt x="295643" y="272821"/>
                  </a:lnTo>
                  <a:lnTo>
                    <a:pt x="331787" y="259765"/>
                  </a:lnTo>
                  <a:lnTo>
                    <a:pt x="389293" y="221462"/>
                  </a:lnTo>
                  <a:lnTo>
                    <a:pt x="395617" y="213702"/>
                  </a:lnTo>
                  <a:lnTo>
                    <a:pt x="396087" y="213296"/>
                  </a:lnTo>
                  <a:lnTo>
                    <a:pt x="396557" y="212547"/>
                  </a:lnTo>
                  <a:lnTo>
                    <a:pt x="408952" y="197345"/>
                  </a:lnTo>
                  <a:lnTo>
                    <a:pt x="416572" y="180987"/>
                  </a:lnTo>
                  <a:lnTo>
                    <a:pt x="417487" y="179539"/>
                  </a:lnTo>
                  <a:lnTo>
                    <a:pt x="417664" y="178638"/>
                  </a:lnTo>
                  <a:lnTo>
                    <a:pt x="421386" y="170649"/>
                  </a:lnTo>
                  <a:lnTo>
                    <a:pt x="425729" y="141973"/>
                  </a:lnTo>
                  <a:close/>
                </a:path>
              </a:pathLst>
            </a:custGeom>
            <a:solidFill>
              <a:srgbClr val="7A6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677837" y="5594083"/>
              <a:ext cx="387350" cy="265430"/>
            </a:xfrm>
            <a:custGeom>
              <a:avLst/>
              <a:gdLst/>
              <a:ahLst/>
              <a:cxnLst/>
              <a:rect l="l" t="t" r="r" b="b"/>
              <a:pathLst>
                <a:path w="387350" h="265429">
                  <a:moveTo>
                    <a:pt x="386854" y="132422"/>
                  </a:moveTo>
                  <a:lnTo>
                    <a:pt x="383540" y="109956"/>
                  </a:lnTo>
                  <a:lnTo>
                    <a:pt x="383540" y="119037"/>
                  </a:lnTo>
                  <a:lnTo>
                    <a:pt x="383540" y="145821"/>
                  </a:lnTo>
                  <a:lnTo>
                    <a:pt x="381546" y="159410"/>
                  </a:lnTo>
                  <a:lnTo>
                    <a:pt x="380365" y="161988"/>
                  </a:lnTo>
                  <a:lnTo>
                    <a:pt x="383540" y="145821"/>
                  </a:lnTo>
                  <a:lnTo>
                    <a:pt x="383540" y="119037"/>
                  </a:lnTo>
                  <a:lnTo>
                    <a:pt x="380365" y="102870"/>
                  </a:lnTo>
                  <a:lnTo>
                    <a:pt x="381546" y="105435"/>
                  </a:lnTo>
                  <a:lnTo>
                    <a:pt x="383540" y="119037"/>
                  </a:lnTo>
                  <a:lnTo>
                    <a:pt x="383540" y="109956"/>
                  </a:lnTo>
                  <a:lnTo>
                    <a:pt x="382816" y="105041"/>
                  </a:lnTo>
                  <a:lnTo>
                    <a:pt x="379272" y="97307"/>
                  </a:lnTo>
                  <a:lnTo>
                    <a:pt x="379145" y="96634"/>
                  </a:lnTo>
                  <a:lnTo>
                    <a:pt x="378485" y="95592"/>
                  </a:lnTo>
                  <a:lnTo>
                    <a:pt x="373037" y="83667"/>
                  </a:lnTo>
                  <a:lnTo>
                    <a:pt x="373037" y="86855"/>
                  </a:lnTo>
                  <a:lnTo>
                    <a:pt x="373037" y="178003"/>
                  </a:lnTo>
                  <a:lnTo>
                    <a:pt x="370166" y="184289"/>
                  </a:lnTo>
                  <a:lnTo>
                    <a:pt x="365531" y="190042"/>
                  </a:lnTo>
                  <a:lnTo>
                    <a:pt x="373037" y="178003"/>
                  </a:lnTo>
                  <a:lnTo>
                    <a:pt x="373037" y="86855"/>
                  </a:lnTo>
                  <a:lnTo>
                    <a:pt x="365518" y="74815"/>
                  </a:lnTo>
                  <a:lnTo>
                    <a:pt x="370166" y="80568"/>
                  </a:lnTo>
                  <a:lnTo>
                    <a:pt x="373037" y="86855"/>
                  </a:lnTo>
                  <a:lnTo>
                    <a:pt x="373037" y="83667"/>
                  </a:lnTo>
                  <a:lnTo>
                    <a:pt x="371297" y="79857"/>
                  </a:lnTo>
                  <a:lnTo>
                    <a:pt x="359625" y="65366"/>
                  </a:lnTo>
                  <a:lnTo>
                    <a:pt x="359384" y="64960"/>
                  </a:lnTo>
                  <a:lnTo>
                    <a:pt x="359143" y="64757"/>
                  </a:lnTo>
                  <a:lnTo>
                    <a:pt x="353428" y="57658"/>
                  </a:lnTo>
                  <a:lnTo>
                    <a:pt x="353428" y="59791"/>
                  </a:lnTo>
                  <a:lnTo>
                    <a:pt x="353390" y="205130"/>
                  </a:lnTo>
                  <a:lnTo>
                    <a:pt x="352209" y="206590"/>
                  </a:lnTo>
                  <a:lnTo>
                    <a:pt x="344297" y="213029"/>
                  </a:lnTo>
                  <a:lnTo>
                    <a:pt x="353390" y="205130"/>
                  </a:lnTo>
                  <a:lnTo>
                    <a:pt x="353390" y="59766"/>
                  </a:lnTo>
                  <a:lnTo>
                    <a:pt x="344043" y="51625"/>
                  </a:lnTo>
                  <a:lnTo>
                    <a:pt x="352209" y="58267"/>
                  </a:lnTo>
                  <a:lnTo>
                    <a:pt x="353428" y="59791"/>
                  </a:lnTo>
                  <a:lnTo>
                    <a:pt x="353428" y="57658"/>
                  </a:lnTo>
                  <a:lnTo>
                    <a:pt x="353161" y="57315"/>
                  </a:lnTo>
                  <a:lnTo>
                    <a:pt x="329260" y="37884"/>
                  </a:lnTo>
                  <a:lnTo>
                    <a:pt x="307492" y="25882"/>
                  </a:lnTo>
                  <a:lnTo>
                    <a:pt x="307492" y="27393"/>
                  </a:lnTo>
                  <a:lnTo>
                    <a:pt x="307454" y="237515"/>
                  </a:lnTo>
                  <a:lnTo>
                    <a:pt x="299897" y="241693"/>
                  </a:lnTo>
                  <a:lnTo>
                    <a:pt x="298145" y="242328"/>
                  </a:lnTo>
                  <a:lnTo>
                    <a:pt x="307454" y="237515"/>
                  </a:lnTo>
                  <a:lnTo>
                    <a:pt x="307454" y="27381"/>
                  </a:lnTo>
                  <a:lnTo>
                    <a:pt x="298170" y="22580"/>
                  </a:lnTo>
                  <a:lnTo>
                    <a:pt x="299897" y="23202"/>
                  </a:lnTo>
                  <a:lnTo>
                    <a:pt x="307492" y="27393"/>
                  </a:lnTo>
                  <a:lnTo>
                    <a:pt x="307492" y="25882"/>
                  </a:lnTo>
                  <a:lnTo>
                    <a:pt x="300443" y="21983"/>
                  </a:lnTo>
                  <a:lnTo>
                    <a:pt x="273392" y="12179"/>
                  </a:lnTo>
                  <a:lnTo>
                    <a:pt x="273392" y="13601"/>
                  </a:lnTo>
                  <a:lnTo>
                    <a:pt x="273291" y="251345"/>
                  </a:lnTo>
                  <a:lnTo>
                    <a:pt x="267208" y="253542"/>
                  </a:lnTo>
                  <a:lnTo>
                    <a:pt x="260642" y="254914"/>
                  </a:lnTo>
                  <a:lnTo>
                    <a:pt x="273291" y="251345"/>
                  </a:lnTo>
                  <a:lnTo>
                    <a:pt x="273291" y="13576"/>
                  </a:lnTo>
                  <a:lnTo>
                    <a:pt x="260464" y="9969"/>
                  </a:lnTo>
                  <a:lnTo>
                    <a:pt x="267208" y="11353"/>
                  </a:lnTo>
                  <a:lnTo>
                    <a:pt x="273392" y="13601"/>
                  </a:lnTo>
                  <a:lnTo>
                    <a:pt x="273392" y="12179"/>
                  </a:lnTo>
                  <a:lnTo>
                    <a:pt x="267576" y="10071"/>
                  </a:lnTo>
                  <a:lnTo>
                    <a:pt x="233045" y="2921"/>
                  </a:lnTo>
                  <a:lnTo>
                    <a:pt x="233045" y="4279"/>
                  </a:lnTo>
                  <a:lnTo>
                    <a:pt x="232930" y="260667"/>
                  </a:lnTo>
                  <a:lnTo>
                    <a:pt x="231292" y="260997"/>
                  </a:lnTo>
                  <a:lnTo>
                    <a:pt x="222745" y="261581"/>
                  </a:lnTo>
                  <a:lnTo>
                    <a:pt x="232930" y="260667"/>
                  </a:lnTo>
                  <a:lnTo>
                    <a:pt x="232930" y="4279"/>
                  </a:lnTo>
                  <a:lnTo>
                    <a:pt x="222173" y="3302"/>
                  </a:lnTo>
                  <a:lnTo>
                    <a:pt x="231292" y="3911"/>
                  </a:lnTo>
                  <a:lnTo>
                    <a:pt x="233045" y="4279"/>
                  </a:lnTo>
                  <a:lnTo>
                    <a:pt x="233045" y="2921"/>
                  </a:lnTo>
                  <a:lnTo>
                    <a:pt x="231482" y="2590"/>
                  </a:lnTo>
                  <a:lnTo>
                    <a:pt x="212788" y="1333"/>
                  </a:lnTo>
                  <a:lnTo>
                    <a:pt x="193014" y="0"/>
                  </a:lnTo>
                  <a:lnTo>
                    <a:pt x="163855" y="1968"/>
                  </a:lnTo>
                  <a:lnTo>
                    <a:pt x="163855" y="3302"/>
                  </a:lnTo>
                  <a:lnTo>
                    <a:pt x="163296" y="3352"/>
                  </a:lnTo>
                  <a:lnTo>
                    <a:pt x="163296" y="261581"/>
                  </a:lnTo>
                  <a:lnTo>
                    <a:pt x="154762" y="260997"/>
                  </a:lnTo>
                  <a:lnTo>
                    <a:pt x="153111" y="260667"/>
                  </a:lnTo>
                  <a:lnTo>
                    <a:pt x="163296" y="261581"/>
                  </a:lnTo>
                  <a:lnTo>
                    <a:pt x="163296" y="3352"/>
                  </a:lnTo>
                  <a:lnTo>
                    <a:pt x="152996" y="4279"/>
                  </a:lnTo>
                  <a:lnTo>
                    <a:pt x="154762" y="3911"/>
                  </a:lnTo>
                  <a:lnTo>
                    <a:pt x="163855" y="3302"/>
                  </a:lnTo>
                  <a:lnTo>
                    <a:pt x="163855" y="1968"/>
                  </a:lnTo>
                  <a:lnTo>
                    <a:pt x="154571" y="2590"/>
                  </a:lnTo>
                  <a:lnTo>
                    <a:pt x="125691" y="8597"/>
                  </a:lnTo>
                  <a:lnTo>
                    <a:pt x="125691" y="9956"/>
                  </a:lnTo>
                  <a:lnTo>
                    <a:pt x="125501" y="10020"/>
                  </a:lnTo>
                  <a:lnTo>
                    <a:pt x="125501" y="254914"/>
                  </a:lnTo>
                  <a:lnTo>
                    <a:pt x="118935" y="253542"/>
                  </a:lnTo>
                  <a:lnTo>
                    <a:pt x="112839" y="251333"/>
                  </a:lnTo>
                  <a:lnTo>
                    <a:pt x="125501" y="254914"/>
                  </a:lnTo>
                  <a:lnTo>
                    <a:pt x="125501" y="10020"/>
                  </a:lnTo>
                  <a:lnTo>
                    <a:pt x="112725" y="13614"/>
                  </a:lnTo>
                  <a:lnTo>
                    <a:pt x="118935" y="11353"/>
                  </a:lnTo>
                  <a:lnTo>
                    <a:pt x="125691" y="9956"/>
                  </a:lnTo>
                  <a:lnTo>
                    <a:pt x="125691" y="8597"/>
                  </a:lnTo>
                  <a:lnTo>
                    <a:pt x="118579" y="10071"/>
                  </a:lnTo>
                  <a:lnTo>
                    <a:pt x="88112" y="21158"/>
                  </a:lnTo>
                  <a:lnTo>
                    <a:pt x="88112" y="242328"/>
                  </a:lnTo>
                  <a:lnTo>
                    <a:pt x="86385" y="241693"/>
                  </a:lnTo>
                  <a:lnTo>
                    <a:pt x="78828" y="237502"/>
                  </a:lnTo>
                  <a:lnTo>
                    <a:pt x="88112" y="242328"/>
                  </a:lnTo>
                  <a:lnTo>
                    <a:pt x="88112" y="21158"/>
                  </a:lnTo>
                  <a:lnTo>
                    <a:pt x="88099" y="22580"/>
                  </a:lnTo>
                  <a:lnTo>
                    <a:pt x="78803" y="27406"/>
                  </a:lnTo>
                  <a:lnTo>
                    <a:pt x="86385" y="23202"/>
                  </a:lnTo>
                  <a:lnTo>
                    <a:pt x="88099" y="22580"/>
                  </a:lnTo>
                  <a:lnTo>
                    <a:pt x="88099" y="21170"/>
                  </a:lnTo>
                  <a:lnTo>
                    <a:pt x="85839" y="21983"/>
                  </a:lnTo>
                  <a:lnTo>
                    <a:pt x="57188" y="37884"/>
                  </a:lnTo>
                  <a:lnTo>
                    <a:pt x="42621" y="49822"/>
                  </a:lnTo>
                  <a:lnTo>
                    <a:pt x="42621" y="51511"/>
                  </a:lnTo>
                  <a:lnTo>
                    <a:pt x="42367" y="51739"/>
                  </a:lnTo>
                  <a:lnTo>
                    <a:pt x="42367" y="213156"/>
                  </a:lnTo>
                  <a:lnTo>
                    <a:pt x="34366" y="206590"/>
                  </a:lnTo>
                  <a:lnTo>
                    <a:pt x="33159" y="205092"/>
                  </a:lnTo>
                  <a:lnTo>
                    <a:pt x="42367" y="213156"/>
                  </a:lnTo>
                  <a:lnTo>
                    <a:pt x="42367" y="51739"/>
                  </a:lnTo>
                  <a:lnTo>
                    <a:pt x="33108" y="59829"/>
                  </a:lnTo>
                  <a:lnTo>
                    <a:pt x="34366" y="58267"/>
                  </a:lnTo>
                  <a:lnTo>
                    <a:pt x="42621" y="51511"/>
                  </a:lnTo>
                  <a:lnTo>
                    <a:pt x="42621" y="49822"/>
                  </a:lnTo>
                  <a:lnTo>
                    <a:pt x="33439" y="57327"/>
                  </a:lnTo>
                  <a:lnTo>
                    <a:pt x="27520" y="64719"/>
                  </a:lnTo>
                  <a:lnTo>
                    <a:pt x="27254" y="64960"/>
                  </a:lnTo>
                  <a:lnTo>
                    <a:pt x="26962" y="65430"/>
                  </a:lnTo>
                  <a:lnTo>
                    <a:pt x="21158" y="72694"/>
                  </a:lnTo>
                  <a:lnTo>
                    <a:pt x="21158" y="74803"/>
                  </a:lnTo>
                  <a:lnTo>
                    <a:pt x="21145" y="190055"/>
                  </a:lnTo>
                  <a:lnTo>
                    <a:pt x="16548" y="184289"/>
                  </a:lnTo>
                  <a:lnTo>
                    <a:pt x="13703" y="178041"/>
                  </a:lnTo>
                  <a:lnTo>
                    <a:pt x="21145" y="190055"/>
                  </a:lnTo>
                  <a:lnTo>
                    <a:pt x="21145" y="74828"/>
                  </a:lnTo>
                  <a:lnTo>
                    <a:pt x="13703" y="86817"/>
                  </a:lnTo>
                  <a:lnTo>
                    <a:pt x="16548" y="80568"/>
                  </a:lnTo>
                  <a:lnTo>
                    <a:pt x="21158" y="74803"/>
                  </a:lnTo>
                  <a:lnTo>
                    <a:pt x="21158" y="72694"/>
                  </a:lnTo>
                  <a:lnTo>
                    <a:pt x="15417" y="79870"/>
                  </a:lnTo>
                  <a:lnTo>
                    <a:pt x="8305" y="95542"/>
                  </a:lnTo>
                  <a:lnTo>
                    <a:pt x="7632" y="96634"/>
                  </a:lnTo>
                  <a:lnTo>
                    <a:pt x="7493" y="97345"/>
                  </a:lnTo>
                  <a:lnTo>
                    <a:pt x="6400" y="99758"/>
                  </a:lnTo>
                  <a:lnTo>
                    <a:pt x="6400" y="102933"/>
                  </a:lnTo>
                  <a:lnTo>
                    <a:pt x="6400" y="161925"/>
                  </a:lnTo>
                  <a:lnTo>
                    <a:pt x="5270" y="159410"/>
                  </a:lnTo>
                  <a:lnTo>
                    <a:pt x="3327" y="146189"/>
                  </a:lnTo>
                  <a:lnTo>
                    <a:pt x="6400" y="161925"/>
                  </a:lnTo>
                  <a:lnTo>
                    <a:pt x="6400" y="102933"/>
                  </a:lnTo>
                  <a:lnTo>
                    <a:pt x="3327" y="118668"/>
                  </a:lnTo>
                  <a:lnTo>
                    <a:pt x="5270" y="105435"/>
                  </a:lnTo>
                  <a:lnTo>
                    <a:pt x="6400" y="102933"/>
                  </a:lnTo>
                  <a:lnTo>
                    <a:pt x="6400" y="99758"/>
                  </a:lnTo>
                  <a:lnTo>
                    <a:pt x="4000" y="105041"/>
                  </a:lnTo>
                  <a:lnTo>
                    <a:pt x="0" y="132422"/>
                  </a:lnTo>
                  <a:lnTo>
                    <a:pt x="4000" y="159804"/>
                  </a:lnTo>
                  <a:lnTo>
                    <a:pt x="7493" y="167513"/>
                  </a:lnTo>
                  <a:lnTo>
                    <a:pt x="7632" y="168211"/>
                  </a:lnTo>
                  <a:lnTo>
                    <a:pt x="8318" y="169329"/>
                  </a:lnTo>
                  <a:lnTo>
                    <a:pt x="15430" y="184988"/>
                  </a:lnTo>
                  <a:lnTo>
                    <a:pt x="26936" y="199415"/>
                  </a:lnTo>
                  <a:lnTo>
                    <a:pt x="27254" y="199910"/>
                  </a:lnTo>
                  <a:lnTo>
                    <a:pt x="27546" y="200177"/>
                  </a:lnTo>
                  <a:lnTo>
                    <a:pt x="33439" y="207543"/>
                  </a:lnTo>
                  <a:lnTo>
                    <a:pt x="85839" y="242900"/>
                  </a:lnTo>
                  <a:lnTo>
                    <a:pt x="154571" y="262305"/>
                  </a:lnTo>
                  <a:lnTo>
                    <a:pt x="193014" y="264909"/>
                  </a:lnTo>
                  <a:lnTo>
                    <a:pt x="212763" y="263575"/>
                  </a:lnTo>
                  <a:lnTo>
                    <a:pt x="267576" y="254825"/>
                  </a:lnTo>
                  <a:lnTo>
                    <a:pt x="329260" y="226987"/>
                  </a:lnTo>
                  <a:lnTo>
                    <a:pt x="359067" y="200190"/>
                  </a:lnTo>
                  <a:lnTo>
                    <a:pt x="359384" y="199910"/>
                  </a:lnTo>
                  <a:lnTo>
                    <a:pt x="359702" y="199402"/>
                  </a:lnTo>
                  <a:lnTo>
                    <a:pt x="371297" y="184988"/>
                  </a:lnTo>
                  <a:lnTo>
                    <a:pt x="378485" y="169278"/>
                  </a:lnTo>
                  <a:lnTo>
                    <a:pt x="379145" y="168211"/>
                  </a:lnTo>
                  <a:lnTo>
                    <a:pt x="379272" y="167551"/>
                  </a:lnTo>
                  <a:lnTo>
                    <a:pt x="382816" y="159804"/>
                  </a:lnTo>
                  <a:lnTo>
                    <a:pt x="386854" y="1324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662901" y="5681357"/>
              <a:ext cx="8255" cy="90805"/>
            </a:xfrm>
            <a:custGeom>
              <a:avLst/>
              <a:gdLst/>
              <a:ahLst/>
              <a:cxnLst/>
              <a:rect l="l" t="t" r="r" b="b"/>
              <a:pathLst>
                <a:path w="8254" h="90804">
                  <a:moveTo>
                    <a:pt x="7988" y="0"/>
                  </a:moveTo>
                  <a:lnTo>
                    <a:pt x="4559" y="6718"/>
                  </a:lnTo>
                  <a:lnTo>
                    <a:pt x="1892" y="13665"/>
                  </a:lnTo>
                  <a:lnTo>
                    <a:pt x="0" y="20802"/>
                  </a:lnTo>
                  <a:lnTo>
                    <a:pt x="0" y="69557"/>
                  </a:lnTo>
                  <a:lnTo>
                    <a:pt x="1892" y="76695"/>
                  </a:lnTo>
                  <a:lnTo>
                    <a:pt x="4559" y="83642"/>
                  </a:lnTo>
                  <a:lnTo>
                    <a:pt x="7988" y="90360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7A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662901" y="5678487"/>
              <a:ext cx="8255" cy="96520"/>
            </a:xfrm>
            <a:custGeom>
              <a:avLst/>
              <a:gdLst/>
              <a:ahLst/>
              <a:cxnLst/>
              <a:rect l="l" t="t" r="r" b="b"/>
              <a:pathLst>
                <a:path w="8254" h="96520">
                  <a:moveTo>
                    <a:pt x="7988" y="93230"/>
                  </a:moveTo>
                  <a:lnTo>
                    <a:pt x="4559" y="86512"/>
                  </a:lnTo>
                  <a:lnTo>
                    <a:pt x="1892" y="79565"/>
                  </a:lnTo>
                  <a:lnTo>
                    <a:pt x="0" y="72428"/>
                  </a:lnTo>
                  <a:lnTo>
                    <a:pt x="0" y="74930"/>
                  </a:lnTo>
                  <a:lnTo>
                    <a:pt x="0" y="77241"/>
                  </a:lnTo>
                  <a:lnTo>
                    <a:pt x="2032" y="83705"/>
                  </a:lnTo>
                  <a:lnTo>
                    <a:pt x="4711" y="89992"/>
                  </a:lnTo>
                  <a:lnTo>
                    <a:pt x="7988" y="96088"/>
                  </a:lnTo>
                  <a:lnTo>
                    <a:pt x="7988" y="94678"/>
                  </a:lnTo>
                  <a:lnTo>
                    <a:pt x="7988" y="93230"/>
                  </a:lnTo>
                  <a:close/>
                </a:path>
                <a:path w="8254" h="96520">
                  <a:moveTo>
                    <a:pt x="7988" y="0"/>
                  </a:moveTo>
                  <a:lnTo>
                    <a:pt x="4711" y="6096"/>
                  </a:lnTo>
                  <a:lnTo>
                    <a:pt x="2032" y="12395"/>
                  </a:lnTo>
                  <a:lnTo>
                    <a:pt x="0" y="18859"/>
                  </a:lnTo>
                  <a:lnTo>
                    <a:pt x="0" y="21170"/>
                  </a:lnTo>
                  <a:lnTo>
                    <a:pt x="0" y="23672"/>
                  </a:lnTo>
                  <a:lnTo>
                    <a:pt x="1892" y="16535"/>
                  </a:lnTo>
                  <a:lnTo>
                    <a:pt x="4559" y="9588"/>
                  </a:lnTo>
                  <a:lnTo>
                    <a:pt x="7988" y="2870"/>
                  </a:lnTo>
                  <a:lnTo>
                    <a:pt x="7988" y="1409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7B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8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670890" y="5650280"/>
              <a:ext cx="149428" cy="204165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670890" y="5651246"/>
              <a:ext cx="20789" cy="30111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70890" y="5771718"/>
              <a:ext cx="112356" cy="82727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679170" y="5679274"/>
              <a:ext cx="12700" cy="94615"/>
            </a:xfrm>
            <a:custGeom>
              <a:avLst/>
              <a:gdLst/>
              <a:ahLst/>
              <a:cxnLst/>
              <a:rect l="l" t="t" r="r" b="b"/>
              <a:pathLst>
                <a:path w="12700" h="94614">
                  <a:moveTo>
                    <a:pt x="12509" y="0"/>
                  </a:moveTo>
                  <a:lnTo>
                    <a:pt x="7147" y="11151"/>
                  </a:lnTo>
                  <a:lnTo>
                    <a:pt x="3225" y="22767"/>
                  </a:lnTo>
                  <a:lnTo>
                    <a:pt x="818" y="34807"/>
                  </a:lnTo>
                  <a:lnTo>
                    <a:pt x="0" y="47231"/>
                  </a:lnTo>
                  <a:lnTo>
                    <a:pt x="818" y="59649"/>
                  </a:lnTo>
                  <a:lnTo>
                    <a:pt x="3225" y="71688"/>
                  </a:lnTo>
                  <a:lnTo>
                    <a:pt x="7147" y="83303"/>
                  </a:lnTo>
                  <a:lnTo>
                    <a:pt x="12509" y="94449"/>
                  </a:lnTo>
                  <a:lnTo>
                    <a:pt x="12509" y="59372"/>
                  </a:lnTo>
                  <a:lnTo>
                    <a:pt x="11950" y="55371"/>
                  </a:lnTo>
                  <a:lnTo>
                    <a:pt x="11645" y="51320"/>
                  </a:lnTo>
                  <a:lnTo>
                    <a:pt x="11645" y="43129"/>
                  </a:lnTo>
                  <a:lnTo>
                    <a:pt x="11950" y="39065"/>
                  </a:lnTo>
                  <a:lnTo>
                    <a:pt x="12509" y="35077"/>
                  </a:lnTo>
                  <a:lnTo>
                    <a:pt x="1250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921448" y="5786005"/>
              <a:ext cx="141554" cy="68440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959294" y="5786005"/>
              <a:ext cx="105333" cy="68440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99579" y="5786005"/>
              <a:ext cx="343217" cy="68440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677849" y="5726506"/>
              <a:ext cx="13970" cy="50165"/>
            </a:xfrm>
            <a:custGeom>
              <a:avLst/>
              <a:gdLst/>
              <a:ahLst/>
              <a:cxnLst/>
              <a:rect l="l" t="t" r="r" b="b"/>
              <a:pathLst>
                <a:path w="13970" h="50164">
                  <a:moveTo>
                    <a:pt x="13830" y="47218"/>
                  </a:moveTo>
                  <a:lnTo>
                    <a:pt x="8458" y="36080"/>
                  </a:lnTo>
                  <a:lnTo>
                    <a:pt x="4546" y="24460"/>
                  </a:lnTo>
                  <a:lnTo>
                    <a:pt x="2133" y="12420"/>
                  </a:lnTo>
                  <a:lnTo>
                    <a:pt x="1320" y="0"/>
                  </a:lnTo>
                  <a:lnTo>
                    <a:pt x="660" y="0"/>
                  </a:lnTo>
                  <a:lnTo>
                    <a:pt x="0" y="0"/>
                  </a:lnTo>
                  <a:lnTo>
                    <a:pt x="901" y="13182"/>
                  </a:lnTo>
                  <a:lnTo>
                    <a:pt x="3568" y="25920"/>
                  </a:lnTo>
                  <a:lnTo>
                    <a:pt x="7912" y="38188"/>
                  </a:lnTo>
                  <a:lnTo>
                    <a:pt x="13830" y="49911"/>
                  </a:lnTo>
                  <a:lnTo>
                    <a:pt x="13830" y="48590"/>
                  </a:lnTo>
                  <a:lnTo>
                    <a:pt x="13830" y="4721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913409" y="5679109"/>
              <a:ext cx="168160" cy="175336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97928" y="5786005"/>
              <a:ext cx="130416" cy="68440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677849" y="5676582"/>
              <a:ext cx="13970" cy="50165"/>
            </a:xfrm>
            <a:custGeom>
              <a:avLst/>
              <a:gdLst/>
              <a:ahLst/>
              <a:cxnLst/>
              <a:rect l="l" t="t" r="r" b="b"/>
              <a:pathLst>
                <a:path w="13970" h="50164">
                  <a:moveTo>
                    <a:pt x="13830" y="0"/>
                  </a:moveTo>
                  <a:lnTo>
                    <a:pt x="7912" y="11734"/>
                  </a:lnTo>
                  <a:lnTo>
                    <a:pt x="3568" y="24003"/>
                  </a:lnTo>
                  <a:lnTo>
                    <a:pt x="901" y="36753"/>
                  </a:lnTo>
                  <a:lnTo>
                    <a:pt x="0" y="49923"/>
                  </a:lnTo>
                  <a:lnTo>
                    <a:pt x="660" y="49923"/>
                  </a:lnTo>
                  <a:lnTo>
                    <a:pt x="1320" y="49923"/>
                  </a:lnTo>
                  <a:lnTo>
                    <a:pt x="2133" y="37503"/>
                  </a:lnTo>
                  <a:lnTo>
                    <a:pt x="4546" y="25463"/>
                  </a:lnTo>
                  <a:lnTo>
                    <a:pt x="8458" y="13855"/>
                  </a:lnTo>
                  <a:lnTo>
                    <a:pt x="13830" y="2692"/>
                  </a:lnTo>
                  <a:lnTo>
                    <a:pt x="13830" y="1333"/>
                  </a:lnTo>
                  <a:lnTo>
                    <a:pt x="138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815555" y="5584571"/>
              <a:ext cx="115824" cy="4902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691680" y="5589473"/>
              <a:ext cx="380288" cy="196532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918895" y="5589473"/>
              <a:ext cx="153073" cy="92532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91680" y="5589473"/>
              <a:ext cx="131978" cy="62737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063002" y="5771057"/>
              <a:ext cx="8966" cy="14947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691680" y="5595416"/>
              <a:ext cx="373011" cy="190588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691680" y="5594070"/>
              <a:ext cx="324553" cy="83845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043609" y="5729503"/>
              <a:ext cx="20383" cy="56502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986764" y="5620867"/>
              <a:ext cx="77266" cy="105638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691680" y="5594743"/>
              <a:ext cx="372351" cy="191262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691680" y="5738647"/>
              <a:ext cx="21094" cy="47371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691680" y="5773724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4" h="12700">
                  <a:moveTo>
                    <a:pt x="7899" y="12280"/>
                  </a:moveTo>
                  <a:lnTo>
                    <a:pt x="4965" y="8318"/>
                  </a:lnTo>
                  <a:lnTo>
                    <a:pt x="2324" y="4216"/>
                  </a:lnTo>
                  <a:lnTo>
                    <a:pt x="0" y="0"/>
                  </a:lnTo>
                  <a:lnTo>
                    <a:pt x="0" y="1371"/>
                  </a:lnTo>
                  <a:lnTo>
                    <a:pt x="0" y="2692"/>
                  </a:lnTo>
                  <a:lnTo>
                    <a:pt x="1905" y="5956"/>
                  </a:lnTo>
                  <a:lnTo>
                    <a:pt x="3987" y="9156"/>
                  </a:lnTo>
                  <a:lnTo>
                    <a:pt x="6248" y="12280"/>
                  </a:lnTo>
                  <a:lnTo>
                    <a:pt x="7073" y="12280"/>
                  </a:lnTo>
                  <a:lnTo>
                    <a:pt x="7899" y="122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870851" y="5786005"/>
              <a:ext cx="158724" cy="65011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712774" y="5786005"/>
              <a:ext cx="316801" cy="65011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691680" y="5603125"/>
              <a:ext cx="360045" cy="182879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716254" y="5669978"/>
              <a:ext cx="317499" cy="99313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690153" y="5601378"/>
              <a:ext cx="362229" cy="250316"/>
            </a:xfrm>
            <a:prstGeom prst="rect">
              <a:avLst/>
            </a:prstGeom>
          </p:spPr>
        </p:pic>
      </p:grpSp>
      <p:grpSp>
        <p:nvGrpSpPr>
          <p:cNvPr id="126" name="object 126"/>
          <p:cNvGrpSpPr/>
          <p:nvPr/>
        </p:nvGrpSpPr>
        <p:grpSpPr>
          <a:xfrm>
            <a:off x="2583450" y="5585884"/>
            <a:ext cx="426084" cy="284480"/>
            <a:chOff x="2583450" y="5585884"/>
            <a:chExt cx="426084" cy="284480"/>
          </a:xfrm>
        </p:grpSpPr>
        <p:sp>
          <p:nvSpPr>
            <p:cNvPr id="127" name="object 127"/>
            <p:cNvSpPr/>
            <p:nvPr/>
          </p:nvSpPr>
          <p:spPr>
            <a:xfrm>
              <a:off x="2583446" y="5585891"/>
              <a:ext cx="426084" cy="284480"/>
            </a:xfrm>
            <a:custGeom>
              <a:avLst/>
              <a:gdLst/>
              <a:ahLst/>
              <a:cxnLst/>
              <a:rect l="l" t="t" r="r" b="b"/>
              <a:pathLst>
                <a:path w="426085" h="284479">
                  <a:moveTo>
                    <a:pt x="425729" y="141973"/>
                  </a:moveTo>
                  <a:lnTo>
                    <a:pt x="422414" y="120091"/>
                  </a:lnTo>
                  <a:lnTo>
                    <a:pt x="422414" y="128905"/>
                  </a:lnTo>
                  <a:lnTo>
                    <a:pt x="422414" y="155054"/>
                  </a:lnTo>
                  <a:lnTo>
                    <a:pt x="420116" y="170256"/>
                  </a:lnTo>
                  <a:lnTo>
                    <a:pt x="418757" y="173164"/>
                  </a:lnTo>
                  <a:lnTo>
                    <a:pt x="422414" y="155054"/>
                  </a:lnTo>
                  <a:lnTo>
                    <a:pt x="422414" y="128905"/>
                  </a:lnTo>
                  <a:lnTo>
                    <a:pt x="418757" y="110794"/>
                  </a:lnTo>
                  <a:lnTo>
                    <a:pt x="420116" y="113690"/>
                  </a:lnTo>
                  <a:lnTo>
                    <a:pt x="422414" y="128905"/>
                  </a:lnTo>
                  <a:lnTo>
                    <a:pt x="422414" y="120091"/>
                  </a:lnTo>
                  <a:lnTo>
                    <a:pt x="421386" y="113296"/>
                  </a:lnTo>
                  <a:lnTo>
                    <a:pt x="417652" y="105295"/>
                  </a:lnTo>
                  <a:lnTo>
                    <a:pt x="417474" y="104406"/>
                  </a:lnTo>
                  <a:lnTo>
                    <a:pt x="416572" y="103009"/>
                  </a:lnTo>
                  <a:lnTo>
                    <a:pt x="411073" y="91198"/>
                  </a:lnTo>
                  <a:lnTo>
                    <a:pt x="411073" y="94322"/>
                  </a:lnTo>
                  <a:lnTo>
                    <a:pt x="411073" y="189636"/>
                  </a:lnTo>
                  <a:lnTo>
                    <a:pt x="407822" y="196621"/>
                  </a:lnTo>
                  <a:lnTo>
                    <a:pt x="402577" y="203060"/>
                  </a:lnTo>
                  <a:lnTo>
                    <a:pt x="411073" y="189636"/>
                  </a:lnTo>
                  <a:lnTo>
                    <a:pt x="411073" y="94322"/>
                  </a:lnTo>
                  <a:lnTo>
                    <a:pt x="402577" y="80911"/>
                  </a:lnTo>
                  <a:lnTo>
                    <a:pt x="407822" y="87325"/>
                  </a:lnTo>
                  <a:lnTo>
                    <a:pt x="411073" y="94322"/>
                  </a:lnTo>
                  <a:lnTo>
                    <a:pt x="411073" y="91198"/>
                  </a:lnTo>
                  <a:lnTo>
                    <a:pt x="408940" y="86614"/>
                  </a:lnTo>
                  <a:lnTo>
                    <a:pt x="396646" y="71539"/>
                  </a:lnTo>
                  <a:lnTo>
                    <a:pt x="396087" y="70650"/>
                  </a:lnTo>
                  <a:lnTo>
                    <a:pt x="395541" y="70192"/>
                  </a:lnTo>
                  <a:lnTo>
                    <a:pt x="389813" y="63157"/>
                  </a:lnTo>
                  <a:lnTo>
                    <a:pt x="389813" y="218706"/>
                  </a:lnTo>
                  <a:lnTo>
                    <a:pt x="388340" y="220510"/>
                  </a:lnTo>
                  <a:lnTo>
                    <a:pt x="378523" y="228434"/>
                  </a:lnTo>
                  <a:lnTo>
                    <a:pt x="389813" y="218706"/>
                  </a:lnTo>
                  <a:lnTo>
                    <a:pt x="389813" y="63157"/>
                  </a:lnTo>
                  <a:lnTo>
                    <a:pt x="389788" y="65227"/>
                  </a:lnTo>
                  <a:lnTo>
                    <a:pt x="378548" y="55549"/>
                  </a:lnTo>
                  <a:lnTo>
                    <a:pt x="388340" y="63449"/>
                  </a:lnTo>
                  <a:lnTo>
                    <a:pt x="389788" y="65227"/>
                  </a:lnTo>
                  <a:lnTo>
                    <a:pt x="389788" y="63131"/>
                  </a:lnTo>
                  <a:lnTo>
                    <a:pt x="389280" y="62496"/>
                  </a:lnTo>
                  <a:lnTo>
                    <a:pt x="363283" y="41503"/>
                  </a:lnTo>
                  <a:lnTo>
                    <a:pt x="341541" y="29565"/>
                  </a:lnTo>
                  <a:lnTo>
                    <a:pt x="341541" y="31076"/>
                  </a:lnTo>
                  <a:lnTo>
                    <a:pt x="341185" y="30899"/>
                  </a:lnTo>
                  <a:lnTo>
                    <a:pt x="341185" y="253072"/>
                  </a:lnTo>
                  <a:lnTo>
                    <a:pt x="331228" y="258546"/>
                  </a:lnTo>
                  <a:lnTo>
                    <a:pt x="328942" y="259372"/>
                  </a:lnTo>
                  <a:lnTo>
                    <a:pt x="341185" y="253072"/>
                  </a:lnTo>
                  <a:lnTo>
                    <a:pt x="341185" y="30899"/>
                  </a:lnTo>
                  <a:lnTo>
                    <a:pt x="328866" y="24549"/>
                  </a:lnTo>
                  <a:lnTo>
                    <a:pt x="331228" y="25400"/>
                  </a:lnTo>
                  <a:lnTo>
                    <a:pt x="341541" y="31076"/>
                  </a:lnTo>
                  <a:lnTo>
                    <a:pt x="341541" y="29565"/>
                  </a:lnTo>
                  <a:lnTo>
                    <a:pt x="331774" y="24193"/>
                  </a:lnTo>
                  <a:lnTo>
                    <a:pt x="302945" y="13766"/>
                  </a:lnTo>
                  <a:lnTo>
                    <a:pt x="302945" y="15189"/>
                  </a:lnTo>
                  <a:lnTo>
                    <a:pt x="302844" y="268808"/>
                  </a:lnTo>
                  <a:lnTo>
                    <a:pt x="295275" y="271538"/>
                  </a:lnTo>
                  <a:lnTo>
                    <a:pt x="287045" y="273240"/>
                  </a:lnTo>
                  <a:lnTo>
                    <a:pt x="302844" y="268808"/>
                  </a:lnTo>
                  <a:lnTo>
                    <a:pt x="302844" y="15163"/>
                  </a:lnTo>
                  <a:lnTo>
                    <a:pt x="286994" y="10706"/>
                  </a:lnTo>
                  <a:lnTo>
                    <a:pt x="295275" y="12407"/>
                  </a:lnTo>
                  <a:lnTo>
                    <a:pt x="302945" y="15189"/>
                  </a:lnTo>
                  <a:lnTo>
                    <a:pt x="302945" y="13766"/>
                  </a:lnTo>
                  <a:lnTo>
                    <a:pt x="295643" y="11125"/>
                  </a:lnTo>
                  <a:lnTo>
                    <a:pt x="258051" y="3365"/>
                  </a:lnTo>
                  <a:lnTo>
                    <a:pt x="258051" y="4724"/>
                  </a:lnTo>
                  <a:lnTo>
                    <a:pt x="258025" y="279247"/>
                  </a:lnTo>
                  <a:lnTo>
                    <a:pt x="255536" y="279755"/>
                  </a:lnTo>
                  <a:lnTo>
                    <a:pt x="242417" y="280644"/>
                  </a:lnTo>
                  <a:lnTo>
                    <a:pt x="258025" y="279247"/>
                  </a:lnTo>
                  <a:lnTo>
                    <a:pt x="258025" y="4724"/>
                  </a:lnTo>
                  <a:lnTo>
                    <a:pt x="242328" y="3314"/>
                  </a:lnTo>
                  <a:lnTo>
                    <a:pt x="255536" y="4191"/>
                  </a:lnTo>
                  <a:lnTo>
                    <a:pt x="258051" y="4724"/>
                  </a:lnTo>
                  <a:lnTo>
                    <a:pt x="258051" y="3365"/>
                  </a:lnTo>
                  <a:lnTo>
                    <a:pt x="255714" y="2870"/>
                  </a:lnTo>
                  <a:lnTo>
                    <a:pt x="232727" y="1333"/>
                  </a:lnTo>
                  <a:lnTo>
                    <a:pt x="212864" y="0"/>
                  </a:lnTo>
                  <a:lnTo>
                    <a:pt x="183388" y="1981"/>
                  </a:lnTo>
                  <a:lnTo>
                    <a:pt x="183388" y="3314"/>
                  </a:lnTo>
                  <a:lnTo>
                    <a:pt x="183299" y="280644"/>
                  </a:lnTo>
                  <a:lnTo>
                    <a:pt x="170192" y="279755"/>
                  </a:lnTo>
                  <a:lnTo>
                    <a:pt x="167690" y="279247"/>
                  </a:lnTo>
                  <a:lnTo>
                    <a:pt x="183299" y="280644"/>
                  </a:lnTo>
                  <a:lnTo>
                    <a:pt x="183299" y="3327"/>
                  </a:lnTo>
                  <a:lnTo>
                    <a:pt x="167665" y="4724"/>
                  </a:lnTo>
                  <a:lnTo>
                    <a:pt x="170192" y="4191"/>
                  </a:lnTo>
                  <a:lnTo>
                    <a:pt x="183388" y="3314"/>
                  </a:lnTo>
                  <a:lnTo>
                    <a:pt x="183388" y="1981"/>
                  </a:lnTo>
                  <a:lnTo>
                    <a:pt x="170014" y="2870"/>
                  </a:lnTo>
                  <a:lnTo>
                    <a:pt x="138722" y="9347"/>
                  </a:lnTo>
                  <a:lnTo>
                    <a:pt x="138722" y="10706"/>
                  </a:lnTo>
                  <a:lnTo>
                    <a:pt x="138671" y="273240"/>
                  </a:lnTo>
                  <a:lnTo>
                    <a:pt x="130454" y="271538"/>
                  </a:lnTo>
                  <a:lnTo>
                    <a:pt x="122872" y="268808"/>
                  </a:lnTo>
                  <a:lnTo>
                    <a:pt x="138671" y="273240"/>
                  </a:lnTo>
                  <a:lnTo>
                    <a:pt x="138671" y="10731"/>
                  </a:lnTo>
                  <a:lnTo>
                    <a:pt x="122770" y="15189"/>
                  </a:lnTo>
                  <a:lnTo>
                    <a:pt x="130454" y="12407"/>
                  </a:lnTo>
                  <a:lnTo>
                    <a:pt x="138722" y="10706"/>
                  </a:lnTo>
                  <a:lnTo>
                    <a:pt x="138722" y="9347"/>
                  </a:lnTo>
                  <a:lnTo>
                    <a:pt x="130086" y="11125"/>
                  </a:lnTo>
                  <a:lnTo>
                    <a:pt x="96850" y="23152"/>
                  </a:lnTo>
                  <a:lnTo>
                    <a:pt x="96850" y="24561"/>
                  </a:lnTo>
                  <a:lnTo>
                    <a:pt x="96761" y="259372"/>
                  </a:lnTo>
                  <a:lnTo>
                    <a:pt x="94500" y="258546"/>
                  </a:lnTo>
                  <a:lnTo>
                    <a:pt x="84632" y="253123"/>
                  </a:lnTo>
                  <a:lnTo>
                    <a:pt x="96761" y="259372"/>
                  </a:lnTo>
                  <a:lnTo>
                    <a:pt x="96761" y="24612"/>
                  </a:lnTo>
                  <a:lnTo>
                    <a:pt x="84264" y="31026"/>
                  </a:lnTo>
                  <a:lnTo>
                    <a:pt x="94500" y="25400"/>
                  </a:lnTo>
                  <a:lnTo>
                    <a:pt x="96850" y="24561"/>
                  </a:lnTo>
                  <a:lnTo>
                    <a:pt x="96850" y="23152"/>
                  </a:lnTo>
                  <a:lnTo>
                    <a:pt x="93941" y="24193"/>
                  </a:lnTo>
                  <a:lnTo>
                    <a:pt x="62445" y="41503"/>
                  </a:lnTo>
                  <a:lnTo>
                    <a:pt x="47193" y="53822"/>
                  </a:lnTo>
                  <a:lnTo>
                    <a:pt x="47193" y="228447"/>
                  </a:lnTo>
                  <a:lnTo>
                    <a:pt x="37376" y="220510"/>
                  </a:lnTo>
                  <a:lnTo>
                    <a:pt x="35877" y="218681"/>
                  </a:lnTo>
                  <a:lnTo>
                    <a:pt x="47193" y="228447"/>
                  </a:lnTo>
                  <a:lnTo>
                    <a:pt x="47193" y="53822"/>
                  </a:lnTo>
                  <a:lnTo>
                    <a:pt x="47180" y="55537"/>
                  </a:lnTo>
                  <a:lnTo>
                    <a:pt x="35902" y="65252"/>
                  </a:lnTo>
                  <a:lnTo>
                    <a:pt x="37376" y="63449"/>
                  </a:lnTo>
                  <a:lnTo>
                    <a:pt x="47180" y="55537"/>
                  </a:lnTo>
                  <a:lnTo>
                    <a:pt x="47180" y="53835"/>
                  </a:lnTo>
                  <a:lnTo>
                    <a:pt x="36436" y="62496"/>
                  </a:lnTo>
                  <a:lnTo>
                    <a:pt x="30137" y="70231"/>
                  </a:lnTo>
                  <a:lnTo>
                    <a:pt x="29641" y="70650"/>
                  </a:lnTo>
                  <a:lnTo>
                    <a:pt x="29121" y="71475"/>
                  </a:lnTo>
                  <a:lnTo>
                    <a:pt x="23152" y="78803"/>
                  </a:lnTo>
                  <a:lnTo>
                    <a:pt x="23152" y="80899"/>
                  </a:lnTo>
                  <a:lnTo>
                    <a:pt x="23152" y="203073"/>
                  </a:lnTo>
                  <a:lnTo>
                    <a:pt x="17907" y="196621"/>
                  </a:lnTo>
                  <a:lnTo>
                    <a:pt x="14643" y="189636"/>
                  </a:lnTo>
                  <a:lnTo>
                    <a:pt x="23152" y="203073"/>
                  </a:lnTo>
                  <a:lnTo>
                    <a:pt x="23152" y="80899"/>
                  </a:lnTo>
                  <a:lnTo>
                    <a:pt x="14643" y="94322"/>
                  </a:lnTo>
                  <a:lnTo>
                    <a:pt x="17907" y="87325"/>
                  </a:lnTo>
                  <a:lnTo>
                    <a:pt x="23152" y="80899"/>
                  </a:lnTo>
                  <a:lnTo>
                    <a:pt x="23152" y="78803"/>
                  </a:lnTo>
                  <a:lnTo>
                    <a:pt x="16776" y="86614"/>
                  </a:lnTo>
                  <a:lnTo>
                    <a:pt x="9118" y="103035"/>
                  </a:lnTo>
                  <a:lnTo>
                    <a:pt x="8255" y="104406"/>
                  </a:lnTo>
                  <a:lnTo>
                    <a:pt x="8077" y="105283"/>
                  </a:lnTo>
                  <a:lnTo>
                    <a:pt x="6959" y="107683"/>
                  </a:lnTo>
                  <a:lnTo>
                    <a:pt x="6959" y="110794"/>
                  </a:lnTo>
                  <a:lnTo>
                    <a:pt x="6959" y="173164"/>
                  </a:lnTo>
                  <a:lnTo>
                    <a:pt x="5613" y="170256"/>
                  </a:lnTo>
                  <a:lnTo>
                    <a:pt x="3302" y="155054"/>
                  </a:lnTo>
                  <a:lnTo>
                    <a:pt x="6959" y="173164"/>
                  </a:lnTo>
                  <a:lnTo>
                    <a:pt x="6959" y="110794"/>
                  </a:lnTo>
                  <a:lnTo>
                    <a:pt x="3302" y="128905"/>
                  </a:lnTo>
                  <a:lnTo>
                    <a:pt x="5613" y="113690"/>
                  </a:lnTo>
                  <a:lnTo>
                    <a:pt x="6959" y="110794"/>
                  </a:lnTo>
                  <a:lnTo>
                    <a:pt x="6959" y="107683"/>
                  </a:lnTo>
                  <a:lnTo>
                    <a:pt x="4343" y="113296"/>
                  </a:lnTo>
                  <a:lnTo>
                    <a:pt x="0" y="141973"/>
                  </a:lnTo>
                  <a:lnTo>
                    <a:pt x="4343" y="170649"/>
                  </a:lnTo>
                  <a:lnTo>
                    <a:pt x="8077" y="178676"/>
                  </a:lnTo>
                  <a:lnTo>
                    <a:pt x="8255" y="179539"/>
                  </a:lnTo>
                  <a:lnTo>
                    <a:pt x="9118" y="180924"/>
                  </a:lnTo>
                  <a:lnTo>
                    <a:pt x="16776" y="197332"/>
                  </a:lnTo>
                  <a:lnTo>
                    <a:pt x="29146" y="212521"/>
                  </a:lnTo>
                  <a:lnTo>
                    <a:pt x="29641" y="213296"/>
                  </a:lnTo>
                  <a:lnTo>
                    <a:pt x="30111" y="213715"/>
                  </a:lnTo>
                  <a:lnTo>
                    <a:pt x="36436" y="221462"/>
                  </a:lnTo>
                  <a:lnTo>
                    <a:pt x="93941" y="259765"/>
                  </a:lnTo>
                  <a:lnTo>
                    <a:pt x="130086" y="272821"/>
                  </a:lnTo>
                  <a:lnTo>
                    <a:pt x="170014" y="281063"/>
                  </a:lnTo>
                  <a:lnTo>
                    <a:pt x="212864" y="283946"/>
                  </a:lnTo>
                  <a:lnTo>
                    <a:pt x="255714" y="281063"/>
                  </a:lnTo>
                  <a:lnTo>
                    <a:pt x="295643" y="272821"/>
                  </a:lnTo>
                  <a:lnTo>
                    <a:pt x="331774" y="259765"/>
                  </a:lnTo>
                  <a:lnTo>
                    <a:pt x="389280" y="221462"/>
                  </a:lnTo>
                  <a:lnTo>
                    <a:pt x="395566" y="213753"/>
                  </a:lnTo>
                  <a:lnTo>
                    <a:pt x="396087" y="213296"/>
                  </a:lnTo>
                  <a:lnTo>
                    <a:pt x="396621" y="212458"/>
                  </a:lnTo>
                  <a:lnTo>
                    <a:pt x="408940" y="197332"/>
                  </a:lnTo>
                  <a:lnTo>
                    <a:pt x="416572" y="180949"/>
                  </a:lnTo>
                  <a:lnTo>
                    <a:pt x="417474" y="179539"/>
                  </a:lnTo>
                  <a:lnTo>
                    <a:pt x="417652" y="178663"/>
                  </a:lnTo>
                  <a:lnTo>
                    <a:pt x="421386" y="170649"/>
                  </a:lnTo>
                  <a:lnTo>
                    <a:pt x="425729" y="141973"/>
                  </a:lnTo>
                  <a:close/>
                </a:path>
              </a:pathLst>
            </a:custGeom>
            <a:solidFill>
              <a:srgbClr val="7A6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2602877" y="5595403"/>
              <a:ext cx="387350" cy="265430"/>
            </a:xfrm>
            <a:custGeom>
              <a:avLst/>
              <a:gdLst/>
              <a:ahLst/>
              <a:cxnLst/>
              <a:rect l="l" t="t" r="r" b="b"/>
              <a:pathLst>
                <a:path w="387350" h="265429">
                  <a:moveTo>
                    <a:pt x="386854" y="132422"/>
                  </a:moveTo>
                  <a:lnTo>
                    <a:pt x="383527" y="109880"/>
                  </a:lnTo>
                  <a:lnTo>
                    <a:pt x="383527" y="118960"/>
                  </a:lnTo>
                  <a:lnTo>
                    <a:pt x="383501" y="118833"/>
                  </a:lnTo>
                  <a:lnTo>
                    <a:pt x="383501" y="146062"/>
                  </a:lnTo>
                  <a:lnTo>
                    <a:pt x="381546" y="159423"/>
                  </a:lnTo>
                  <a:lnTo>
                    <a:pt x="380377" y="161963"/>
                  </a:lnTo>
                  <a:lnTo>
                    <a:pt x="383501" y="146062"/>
                  </a:lnTo>
                  <a:lnTo>
                    <a:pt x="383501" y="118833"/>
                  </a:lnTo>
                  <a:lnTo>
                    <a:pt x="380377" y="102908"/>
                  </a:lnTo>
                  <a:lnTo>
                    <a:pt x="381546" y="105435"/>
                  </a:lnTo>
                  <a:lnTo>
                    <a:pt x="383527" y="118960"/>
                  </a:lnTo>
                  <a:lnTo>
                    <a:pt x="383527" y="109880"/>
                  </a:lnTo>
                  <a:lnTo>
                    <a:pt x="382816" y="105054"/>
                  </a:lnTo>
                  <a:lnTo>
                    <a:pt x="379298" y="97370"/>
                  </a:lnTo>
                  <a:lnTo>
                    <a:pt x="379158" y="96647"/>
                  </a:lnTo>
                  <a:lnTo>
                    <a:pt x="378485" y="95605"/>
                  </a:lnTo>
                  <a:lnTo>
                    <a:pt x="373049" y="83718"/>
                  </a:lnTo>
                  <a:lnTo>
                    <a:pt x="373049" y="86893"/>
                  </a:lnTo>
                  <a:lnTo>
                    <a:pt x="373024" y="178054"/>
                  </a:lnTo>
                  <a:lnTo>
                    <a:pt x="370166" y="184289"/>
                  </a:lnTo>
                  <a:lnTo>
                    <a:pt x="365544" y="190030"/>
                  </a:lnTo>
                  <a:lnTo>
                    <a:pt x="373024" y="178054"/>
                  </a:lnTo>
                  <a:lnTo>
                    <a:pt x="373024" y="86855"/>
                  </a:lnTo>
                  <a:lnTo>
                    <a:pt x="365506" y="74790"/>
                  </a:lnTo>
                  <a:lnTo>
                    <a:pt x="370166" y="80568"/>
                  </a:lnTo>
                  <a:lnTo>
                    <a:pt x="373049" y="86893"/>
                  </a:lnTo>
                  <a:lnTo>
                    <a:pt x="373049" y="83718"/>
                  </a:lnTo>
                  <a:lnTo>
                    <a:pt x="371297" y="79870"/>
                  </a:lnTo>
                  <a:lnTo>
                    <a:pt x="359664" y="65417"/>
                  </a:lnTo>
                  <a:lnTo>
                    <a:pt x="359384" y="64960"/>
                  </a:lnTo>
                  <a:lnTo>
                    <a:pt x="359105" y="64731"/>
                  </a:lnTo>
                  <a:lnTo>
                    <a:pt x="353466" y="57708"/>
                  </a:lnTo>
                  <a:lnTo>
                    <a:pt x="353466" y="59829"/>
                  </a:lnTo>
                  <a:lnTo>
                    <a:pt x="353428" y="205092"/>
                  </a:lnTo>
                  <a:lnTo>
                    <a:pt x="352221" y="206590"/>
                  </a:lnTo>
                  <a:lnTo>
                    <a:pt x="344182" y="213131"/>
                  </a:lnTo>
                  <a:lnTo>
                    <a:pt x="353428" y="205092"/>
                  </a:lnTo>
                  <a:lnTo>
                    <a:pt x="353428" y="59804"/>
                  </a:lnTo>
                  <a:lnTo>
                    <a:pt x="343916" y="51523"/>
                  </a:lnTo>
                  <a:lnTo>
                    <a:pt x="352221" y="58267"/>
                  </a:lnTo>
                  <a:lnTo>
                    <a:pt x="353466" y="59829"/>
                  </a:lnTo>
                  <a:lnTo>
                    <a:pt x="353466" y="57708"/>
                  </a:lnTo>
                  <a:lnTo>
                    <a:pt x="353161" y="57327"/>
                  </a:lnTo>
                  <a:lnTo>
                    <a:pt x="329260" y="37884"/>
                  </a:lnTo>
                  <a:lnTo>
                    <a:pt x="307682" y="25996"/>
                  </a:lnTo>
                  <a:lnTo>
                    <a:pt x="307682" y="27508"/>
                  </a:lnTo>
                  <a:lnTo>
                    <a:pt x="307263" y="27292"/>
                  </a:lnTo>
                  <a:lnTo>
                    <a:pt x="307263" y="237629"/>
                  </a:lnTo>
                  <a:lnTo>
                    <a:pt x="299897" y="241693"/>
                  </a:lnTo>
                  <a:lnTo>
                    <a:pt x="298208" y="242316"/>
                  </a:lnTo>
                  <a:lnTo>
                    <a:pt x="307263" y="237629"/>
                  </a:lnTo>
                  <a:lnTo>
                    <a:pt x="307263" y="27292"/>
                  </a:lnTo>
                  <a:lnTo>
                    <a:pt x="298107" y="22555"/>
                  </a:lnTo>
                  <a:lnTo>
                    <a:pt x="299897" y="23202"/>
                  </a:lnTo>
                  <a:lnTo>
                    <a:pt x="307682" y="27508"/>
                  </a:lnTo>
                  <a:lnTo>
                    <a:pt x="307682" y="25996"/>
                  </a:lnTo>
                  <a:lnTo>
                    <a:pt x="300443" y="21996"/>
                  </a:lnTo>
                  <a:lnTo>
                    <a:pt x="273507" y="12242"/>
                  </a:lnTo>
                  <a:lnTo>
                    <a:pt x="273507" y="13652"/>
                  </a:lnTo>
                  <a:lnTo>
                    <a:pt x="273291" y="13601"/>
                  </a:lnTo>
                  <a:lnTo>
                    <a:pt x="273291" y="251345"/>
                  </a:lnTo>
                  <a:lnTo>
                    <a:pt x="267208" y="253555"/>
                  </a:lnTo>
                  <a:lnTo>
                    <a:pt x="260591" y="254927"/>
                  </a:lnTo>
                  <a:lnTo>
                    <a:pt x="273291" y="251345"/>
                  </a:lnTo>
                  <a:lnTo>
                    <a:pt x="273291" y="13601"/>
                  </a:lnTo>
                  <a:lnTo>
                    <a:pt x="260438" y="9956"/>
                  </a:lnTo>
                  <a:lnTo>
                    <a:pt x="267208" y="11353"/>
                  </a:lnTo>
                  <a:lnTo>
                    <a:pt x="273507" y="13652"/>
                  </a:lnTo>
                  <a:lnTo>
                    <a:pt x="273507" y="12242"/>
                  </a:lnTo>
                  <a:lnTo>
                    <a:pt x="267576" y="10083"/>
                  </a:lnTo>
                  <a:lnTo>
                    <a:pt x="232956" y="2921"/>
                  </a:lnTo>
                  <a:lnTo>
                    <a:pt x="232956" y="4279"/>
                  </a:lnTo>
                  <a:lnTo>
                    <a:pt x="232943" y="260667"/>
                  </a:lnTo>
                  <a:lnTo>
                    <a:pt x="231305" y="260997"/>
                  </a:lnTo>
                  <a:lnTo>
                    <a:pt x="222758" y="261581"/>
                  </a:lnTo>
                  <a:lnTo>
                    <a:pt x="232943" y="260667"/>
                  </a:lnTo>
                  <a:lnTo>
                    <a:pt x="232943" y="4279"/>
                  </a:lnTo>
                  <a:lnTo>
                    <a:pt x="222605" y="3340"/>
                  </a:lnTo>
                  <a:lnTo>
                    <a:pt x="231305" y="3924"/>
                  </a:lnTo>
                  <a:lnTo>
                    <a:pt x="232956" y="4279"/>
                  </a:lnTo>
                  <a:lnTo>
                    <a:pt x="232956" y="2921"/>
                  </a:lnTo>
                  <a:lnTo>
                    <a:pt x="231482" y="2603"/>
                  </a:lnTo>
                  <a:lnTo>
                    <a:pt x="212788" y="1333"/>
                  </a:lnTo>
                  <a:lnTo>
                    <a:pt x="193014" y="0"/>
                  </a:lnTo>
                  <a:lnTo>
                    <a:pt x="163423" y="2006"/>
                  </a:lnTo>
                  <a:lnTo>
                    <a:pt x="163423" y="3340"/>
                  </a:lnTo>
                  <a:lnTo>
                    <a:pt x="163309" y="261581"/>
                  </a:lnTo>
                  <a:lnTo>
                    <a:pt x="154762" y="260997"/>
                  </a:lnTo>
                  <a:lnTo>
                    <a:pt x="153111" y="260667"/>
                  </a:lnTo>
                  <a:lnTo>
                    <a:pt x="163309" y="261581"/>
                  </a:lnTo>
                  <a:lnTo>
                    <a:pt x="163309" y="3352"/>
                  </a:lnTo>
                  <a:lnTo>
                    <a:pt x="153111" y="4267"/>
                  </a:lnTo>
                  <a:lnTo>
                    <a:pt x="154762" y="3924"/>
                  </a:lnTo>
                  <a:lnTo>
                    <a:pt x="163423" y="3340"/>
                  </a:lnTo>
                  <a:lnTo>
                    <a:pt x="163423" y="2006"/>
                  </a:lnTo>
                  <a:lnTo>
                    <a:pt x="154584" y="2603"/>
                  </a:lnTo>
                  <a:lnTo>
                    <a:pt x="125653" y="8623"/>
                  </a:lnTo>
                  <a:lnTo>
                    <a:pt x="125653" y="9969"/>
                  </a:lnTo>
                  <a:lnTo>
                    <a:pt x="125552" y="254939"/>
                  </a:lnTo>
                  <a:lnTo>
                    <a:pt x="118948" y="253555"/>
                  </a:lnTo>
                  <a:lnTo>
                    <a:pt x="112864" y="251345"/>
                  </a:lnTo>
                  <a:lnTo>
                    <a:pt x="125552" y="254939"/>
                  </a:lnTo>
                  <a:lnTo>
                    <a:pt x="125552" y="10007"/>
                  </a:lnTo>
                  <a:lnTo>
                    <a:pt x="112687" y="13639"/>
                  </a:lnTo>
                  <a:lnTo>
                    <a:pt x="118948" y="11353"/>
                  </a:lnTo>
                  <a:lnTo>
                    <a:pt x="125653" y="9969"/>
                  </a:lnTo>
                  <a:lnTo>
                    <a:pt x="125653" y="8623"/>
                  </a:lnTo>
                  <a:lnTo>
                    <a:pt x="118579" y="10083"/>
                  </a:lnTo>
                  <a:lnTo>
                    <a:pt x="88163" y="21158"/>
                  </a:lnTo>
                  <a:lnTo>
                    <a:pt x="88163" y="22555"/>
                  </a:lnTo>
                  <a:lnTo>
                    <a:pt x="88061" y="242316"/>
                  </a:lnTo>
                  <a:lnTo>
                    <a:pt x="86385" y="241693"/>
                  </a:lnTo>
                  <a:lnTo>
                    <a:pt x="79032" y="237617"/>
                  </a:lnTo>
                  <a:lnTo>
                    <a:pt x="88061" y="242316"/>
                  </a:lnTo>
                  <a:lnTo>
                    <a:pt x="88061" y="22618"/>
                  </a:lnTo>
                  <a:lnTo>
                    <a:pt x="78613" y="27520"/>
                  </a:lnTo>
                  <a:lnTo>
                    <a:pt x="86385" y="23202"/>
                  </a:lnTo>
                  <a:lnTo>
                    <a:pt x="88163" y="22555"/>
                  </a:lnTo>
                  <a:lnTo>
                    <a:pt x="88163" y="21158"/>
                  </a:lnTo>
                  <a:lnTo>
                    <a:pt x="85839" y="21996"/>
                  </a:lnTo>
                  <a:lnTo>
                    <a:pt x="57188" y="37884"/>
                  </a:lnTo>
                  <a:lnTo>
                    <a:pt x="42506" y="49911"/>
                  </a:lnTo>
                  <a:lnTo>
                    <a:pt x="42506" y="51612"/>
                  </a:lnTo>
                  <a:lnTo>
                    <a:pt x="42240" y="51854"/>
                  </a:lnTo>
                  <a:lnTo>
                    <a:pt x="42240" y="213042"/>
                  </a:lnTo>
                  <a:lnTo>
                    <a:pt x="34378" y="206590"/>
                  </a:lnTo>
                  <a:lnTo>
                    <a:pt x="33197" y="205130"/>
                  </a:lnTo>
                  <a:lnTo>
                    <a:pt x="42240" y="213042"/>
                  </a:lnTo>
                  <a:lnTo>
                    <a:pt x="42240" y="51854"/>
                  </a:lnTo>
                  <a:lnTo>
                    <a:pt x="33159" y="59791"/>
                  </a:lnTo>
                  <a:lnTo>
                    <a:pt x="34378" y="58267"/>
                  </a:lnTo>
                  <a:lnTo>
                    <a:pt x="42506" y="51612"/>
                  </a:lnTo>
                  <a:lnTo>
                    <a:pt x="42506" y="49911"/>
                  </a:lnTo>
                  <a:lnTo>
                    <a:pt x="33439" y="57327"/>
                  </a:lnTo>
                  <a:lnTo>
                    <a:pt x="27533" y="64706"/>
                  </a:lnTo>
                  <a:lnTo>
                    <a:pt x="27254" y="64960"/>
                  </a:lnTo>
                  <a:lnTo>
                    <a:pt x="26949" y="65455"/>
                  </a:lnTo>
                  <a:lnTo>
                    <a:pt x="21145" y="72720"/>
                  </a:lnTo>
                  <a:lnTo>
                    <a:pt x="21145" y="74828"/>
                  </a:lnTo>
                  <a:lnTo>
                    <a:pt x="21120" y="190004"/>
                  </a:lnTo>
                  <a:lnTo>
                    <a:pt x="16560" y="184289"/>
                  </a:lnTo>
                  <a:lnTo>
                    <a:pt x="13716" y="178028"/>
                  </a:lnTo>
                  <a:lnTo>
                    <a:pt x="21120" y="190004"/>
                  </a:lnTo>
                  <a:lnTo>
                    <a:pt x="21120" y="74879"/>
                  </a:lnTo>
                  <a:lnTo>
                    <a:pt x="13703" y="86855"/>
                  </a:lnTo>
                  <a:lnTo>
                    <a:pt x="16560" y="80568"/>
                  </a:lnTo>
                  <a:lnTo>
                    <a:pt x="21145" y="74828"/>
                  </a:lnTo>
                  <a:lnTo>
                    <a:pt x="21145" y="72720"/>
                  </a:lnTo>
                  <a:lnTo>
                    <a:pt x="15430" y="79870"/>
                  </a:lnTo>
                  <a:lnTo>
                    <a:pt x="8280" y="95618"/>
                  </a:lnTo>
                  <a:lnTo>
                    <a:pt x="7645" y="96647"/>
                  </a:lnTo>
                  <a:lnTo>
                    <a:pt x="7505" y="97307"/>
                  </a:lnTo>
                  <a:lnTo>
                    <a:pt x="6426" y="99695"/>
                  </a:lnTo>
                  <a:lnTo>
                    <a:pt x="6426" y="102882"/>
                  </a:lnTo>
                  <a:lnTo>
                    <a:pt x="6426" y="161988"/>
                  </a:lnTo>
                  <a:lnTo>
                    <a:pt x="5270" y="159423"/>
                  </a:lnTo>
                  <a:lnTo>
                    <a:pt x="3289" y="145910"/>
                  </a:lnTo>
                  <a:lnTo>
                    <a:pt x="6426" y="161988"/>
                  </a:lnTo>
                  <a:lnTo>
                    <a:pt x="6426" y="102882"/>
                  </a:lnTo>
                  <a:lnTo>
                    <a:pt x="3289" y="118948"/>
                  </a:lnTo>
                  <a:lnTo>
                    <a:pt x="5270" y="105435"/>
                  </a:lnTo>
                  <a:lnTo>
                    <a:pt x="6426" y="102882"/>
                  </a:lnTo>
                  <a:lnTo>
                    <a:pt x="6426" y="99695"/>
                  </a:lnTo>
                  <a:lnTo>
                    <a:pt x="4000" y="105054"/>
                  </a:lnTo>
                  <a:lnTo>
                    <a:pt x="0" y="132422"/>
                  </a:lnTo>
                  <a:lnTo>
                    <a:pt x="4000" y="159804"/>
                  </a:lnTo>
                  <a:lnTo>
                    <a:pt x="7505" y="167563"/>
                  </a:lnTo>
                  <a:lnTo>
                    <a:pt x="7645" y="168211"/>
                  </a:lnTo>
                  <a:lnTo>
                    <a:pt x="8267" y="169240"/>
                  </a:lnTo>
                  <a:lnTo>
                    <a:pt x="15430" y="185000"/>
                  </a:lnTo>
                  <a:lnTo>
                    <a:pt x="26949" y="199428"/>
                  </a:lnTo>
                  <a:lnTo>
                    <a:pt x="27254" y="199910"/>
                  </a:lnTo>
                  <a:lnTo>
                    <a:pt x="27533" y="200177"/>
                  </a:lnTo>
                  <a:lnTo>
                    <a:pt x="33439" y="207543"/>
                  </a:lnTo>
                  <a:lnTo>
                    <a:pt x="85852" y="242912"/>
                  </a:lnTo>
                  <a:lnTo>
                    <a:pt x="154609" y="262318"/>
                  </a:lnTo>
                  <a:lnTo>
                    <a:pt x="193014" y="264909"/>
                  </a:lnTo>
                  <a:lnTo>
                    <a:pt x="212788" y="263575"/>
                  </a:lnTo>
                  <a:lnTo>
                    <a:pt x="231495" y="262318"/>
                  </a:lnTo>
                  <a:lnTo>
                    <a:pt x="300456" y="242900"/>
                  </a:lnTo>
                  <a:lnTo>
                    <a:pt x="353161" y="207543"/>
                  </a:lnTo>
                  <a:lnTo>
                    <a:pt x="359105" y="200152"/>
                  </a:lnTo>
                  <a:lnTo>
                    <a:pt x="359384" y="199910"/>
                  </a:lnTo>
                  <a:lnTo>
                    <a:pt x="359664" y="199466"/>
                  </a:lnTo>
                  <a:lnTo>
                    <a:pt x="371309" y="184988"/>
                  </a:lnTo>
                  <a:lnTo>
                    <a:pt x="378460" y="169316"/>
                  </a:lnTo>
                  <a:lnTo>
                    <a:pt x="379158" y="168211"/>
                  </a:lnTo>
                  <a:lnTo>
                    <a:pt x="379285" y="167513"/>
                  </a:lnTo>
                  <a:lnTo>
                    <a:pt x="382816" y="159804"/>
                  </a:lnTo>
                  <a:lnTo>
                    <a:pt x="386854" y="1324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587955" y="5682678"/>
              <a:ext cx="8255" cy="90805"/>
            </a:xfrm>
            <a:custGeom>
              <a:avLst/>
              <a:gdLst/>
              <a:ahLst/>
              <a:cxnLst/>
              <a:rect l="l" t="t" r="r" b="b"/>
              <a:pathLst>
                <a:path w="8255" h="90804">
                  <a:moveTo>
                    <a:pt x="7988" y="0"/>
                  </a:moveTo>
                  <a:lnTo>
                    <a:pt x="4559" y="6718"/>
                  </a:lnTo>
                  <a:lnTo>
                    <a:pt x="1879" y="13677"/>
                  </a:lnTo>
                  <a:lnTo>
                    <a:pt x="0" y="20802"/>
                  </a:lnTo>
                  <a:lnTo>
                    <a:pt x="0" y="69570"/>
                  </a:lnTo>
                  <a:lnTo>
                    <a:pt x="1879" y="76695"/>
                  </a:lnTo>
                  <a:lnTo>
                    <a:pt x="4559" y="83642"/>
                  </a:lnTo>
                  <a:lnTo>
                    <a:pt x="7988" y="90373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7A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587955" y="5679808"/>
              <a:ext cx="8255" cy="96520"/>
            </a:xfrm>
            <a:custGeom>
              <a:avLst/>
              <a:gdLst/>
              <a:ahLst/>
              <a:cxnLst/>
              <a:rect l="l" t="t" r="r" b="b"/>
              <a:pathLst>
                <a:path w="8255" h="96520">
                  <a:moveTo>
                    <a:pt x="7988" y="93243"/>
                  </a:moveTo>
                  <a:lnTo>
                    <a:pt x="4559" y="86512"/>
                  </a:lnTo>
                  <a:lnTo>
                    <a:pt x="1879" y="79565"/>
                  </a:lnTo>
                  <a:lnTo>
                    <a:pt x="0" y="72440"/>
                  </a:lnTo>
                  <a:lnTo>
                    <a:pt x="0" y="74942"/>
                  </a:lnTo>
                  <a:lnTo>
                    <a:pt x="0" y="77241"/>
                  </a:lnTo>
                  <a:lnTo>
                    <a:pt x="2032" y="83705"/>
                  </a:lnTo>
                  <a:lnTo>
                    <a:pt x="4699" y="90004"/>
                  </a:lnTo>
                  <a:lnTo>
                    <a:pt x="7988" y="96100"/>
                  </a:lnTo>
                  <a:lnTo>
                    <a:pt x="7988" y="94691"/>
                  </a:lnTo>
                  <a:lnTo>
                    <a:pt x="7988" y="93243"/>
                  </a:lnTo>
                  <a:close/>
                </a:path>
                <a:path w="8255" h="96520">
                  <a:moveTo>
                    <a:pt x="7988" y="0"/>
                  </a:moveTo>
                  <a:lnTo>
                    <a:pt x="4699" y="6108"/>
                  </a:lnTo>
                  <a:lnTo>
                    <a:pt x="2032" y="12407"/>
                  </a:lnTo>
                  <a:lnTo>
                    <a:pt x="0" y="18859"/>
                  </a:lnTo>
                  <a:lnTo>
                    <a:pt x="0" y="21170"/>
                  </a:lnTo>
                  <a:lnTo>
                    <a:pt x="0" y="23672"/>
                  </a:lnTo>
                  <a:lnTo>
                    <a:pt x="1879" y="16548"/>
                  </a:lnTo>
                  <a:lnTo>
                    <a:pt x="4559" y="9588"/>
                  </a:lnTo>
                  <a:lnTo>
                    <a:pt x="7988" y="2870"/>
                  </a:lnTo>
                  <a:lnTo>
                    <a:pt x="7988" y="1422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7B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3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595943" y="5651601"/>
              <a:ext cx="149415" cy="204177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2595943" y="5652579"/>
              <a:ext cx="20777" cy="30099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595943" y="5773051"/>
              <a:ext cx="112344" cy="82727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2604223" y="5680595"/>
              <a:ext cx="12700" cy="94615"/>
            </a:xfrm>
            <a:custGeom>
              <a:avLst/>
              <a:gdLst/>
              <a:ahLst/>
              <a:cxnLst/>
              <a:rect l="l" t="t" r="r" b="b"/>
              <a:pathLst>
                <a:path w="12700" h="94614">
                  <a:moveTo>
                    <a:pt x="12496" y="0"/>
                  </a:moveTo>
                  <a:lnTo>
                    <a:pt x="7136" y="11151"/>
                  </a:lnTo>
                  <a:lnTo>
                    <a:pt x="3219" y="22767"/>
                  </a:lnTo>
                  <a:lnTo>
                    <a:pt x="816" y="34807"/>
                  </a:lnTo>
                  <a:lnTo>
                    <a:pt x="0" y="47231"/>
                  </a:lnTo>
                  <a:lnTo>
                    <a:pt x="816" y="59649"/>
                  </a:lnTo>
                  <a:lnTo>
                    <a:pt x="3219" y="71689"/>
                  </a:lnTo>
                  <a:lnTo>
                    <a:pt x="7136" y="83309"/>
                  </a:lnTo>
                  <a:lnTo>
                    <a:pt x="12496" y="94462"/>
                  </a:lnTo>
                  <a:lnTo>
                    <a:pt x="12496" y="59385"/>
                  </a:lnTo>
                  <a:lnTo>
                    <a:pt x="11925" y="55384"/>
                  </a:lnTo>
                  <a:lnTo>
                    <a:pt x="11645" y="51320"/>
                  </a:lnTo>
                  <a:lnTo>
                    <a:pt x="11645" y="43129"/>
                  </a:lnTo>
                  <a:lnTo>
                    <a:pt x="11925" y="39077"/>
                  </a:lnTo>
                  <a:lnTo>
                    <a:pt x="12496" y="35077"/>
                  </a:lnTo>
                  <a:lnTo>
                    <a:pt x="124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5" name="object 135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846489" y="5787339"/>
              <a:ext cx="141554" cy="68440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884335" y="5787339"/>
              <a:ext cx="105333" cy="68440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624620" y="5787339"/>
              <a:ext cx="343217" cy="68440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2602890" y="5727826"/>
              <a:ext cx="13970" cy="50165"/>
            </a:xfrm>
            <a:custGeom>
              <a:avLst/>
              <a:gdLst/>
              <a:ahLst/>
              <a:cxnLst/>
              <a:rect l="l" t="t" r="r" b="b"/>
              <a:pathLst>
                <a:path w="13969" h="50164">
                  <a:moveTo>
                    <a:pt x="13830" y="47231"/>
                  </a:moveTo>
                  <a:lnTo>
                    <a:pt x="8458" y="36080"/>
                  </a:lnTo>
                  <a:lnTo>
                    <a:pt x="4546" y="24460"/>
                  </a:lnTo>
                  <a:lnTo>
                    <a:pt x="2146" y="12420"/>
                  </a:lnTo>
                  <a:lnTo>
                    <a:pt x="1333" y="0"/>
                  </a:lnTo>
                  <a:lnTo>
                    <a:pt x="660" y="0"/>
                  </a:lnTo>
                  <a:lnTo>
                    <a:pt x="0" y="0"/>
                  </a:lnTo>
                  <a:lnTo>
                    <a:pt x="901" y="13182"/>
                  </a:lnTo>
                  <a:lnTo>
                    <a:pt x="3568" y="25920"/>
                  </a:lnTo>
                  <a:lnTo>
                    <a:pt x="7899" y="38188"/>
                  </a:lnTo>
                  <a:lnTo>
                    <a:pt x="13830" y="49911"/>
                  </a:lnTo>
                  <a:lnTo>
                    <a:pt x="13830" y="48590"/>
                  </a:lnTo>
                  <a:lnTo>
                    <a:pt x="13830" y="472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2838449" y="5680443"/>
              <a:ext cx="168148" cy="175336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622981" y="5787339"/>
              <a:ext cx="130403" cy="68440"/>
            </a:xfrm>
            <a:prstGeom prst="rect">
              <a:avLst/>
            </a:prstGeom>
          </p:spPr>
        </p:pic>
        <p:sp>
          <p:nvSpPr>
            <p:cNvPr id="141" name="object 141"/>
            <p:cNvSpPr/>
            <p:nvPr/>
          </p:nvSpPr>
          <p:spPr>
            <a:xfrm>
              <a:off x="2602890" y="5677915"/>
              <a:ext cx="13970" cy="50165"/>
            </a:xfrm>
            <a:custGeom>
              <a:avLst/>
              <a:gdLst/>
              <a:ahLst/>
              <a:cxnLst/>
              <a:rect l="l" t="t" r="r" b="b"/>
              <a:pathLst>
                <a:path w="13969" h="50164">
                  <a:moveTo>
                    <a:pt x="13830" y="0"/>
                  </a:moveTo>
                  <a:lnTo>
                    <a:pt x="7899" y="11734"/>
                  </a:lnTo>
                  <a:lnTo>
                    <a:pt x="3568" y="23990"/>
                  </a:lnTo>
                  <a:lnTo>
                    <a:pt x="901" y="36741"/>
                  </a:lnTo>
                  <a:lnTo>
                    <a:pt x="0" y="49911"/>
                  </a:lnTo>
                  <a:lnTo>
                    <a:pt x="660" y="49911"/>
                  </a:lnTo>
                  <a:lnTo>
                    <a:pt x="1333" y="49911"/>
                  </a:lnTo>
                  <a:lnTo>
                    <a:pt x="2146" y="37490"/>
                  </a:lnTo>
                  <a:lnTo>
                    <a:pt x="4546" y="25450"/>
                  </a:lnTo>
                  <a:lnTo>
                    <a:pt x="8458" y="13843"/>
                  </a:lnTo>
                  <a:lnTo>
                    <a:pt x="13830" y="2679"/>
                  </a:lnTo>
                  <a:lnTo>
                    <a:pt x="13830" y="1333"/>
                  </a:lnTo>
                  <a:lnTo>
                    <a:pt x="138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2" name="object 14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740596" y="5585891"/>
              <a:ext cx="115824" cy="4902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2616720" y="5590794"/>
              <a:ext cx="380288" cy="196545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843936" y="5590794"/>
              <a:ext cx="153073" cy="92532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616720" y="5590794"/>
              <a:ext cx="131978" cy="62750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988043" y="5772378"/>
              <a:ext cx="8966" cy="14960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616720" y="5596737"/>
              <a:ext cx="373024" cy="190601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616720" y="5595416"/>
              <a:ext cx="324567" cy="83832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2908414" y="5620512"/>
              <a:ext cx="80670" cy="166827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2616720" y="5596077"/>
              <a:ext cx="372351" cy="191262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616720" y="5739980"/>
              <a:ext cx="21094" cy="47358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2616720" y="5775058"/>
              <a:ext cx="8255" cy="12700"/>
            </a:xfrm>
            <a:custGeom>
              <a:avLst/>
              <a:gdLst/>
              <a:ahLst/>
              <a:cxnLst/>
              <a:rect l="l" t="t" r="r" b="b"/>
              <a:pathLst>
                <a:path w="8255" h="12700">
                  <a:moveTo>
                    <a:pt x="7899" y="12280"/>
                  </a:moveTo>
                  <a:lnTo>
                    <a:pt x="4978" y="8305"/>
                  </a:lnTo>
                  <a:lnTo>
                    <a:pt x="2336" y="4203"/>
                  </a:lnTo>
                  <a:lnTo>
                    <a:pt x="0" y="0"/>
                  </a:lnTo>
                  <a:lnTo>
                    <a:pt x="0" y="1358"/>
                  </a:lnTo>
                  <a:lnTo>
                    <a:pt x="0" y="2679"/>
                  </a:lnTo>
                  <a:lnTo>
                    <a:pt x="1905" y="5956"/>
                  </a:lnTo>
                  <a:lnTo>
                    <a:pt x="4000" y="9156"/>
                  </a:lnTo>
                  <a:lnTo>
                    <a:pt x="6261" y="12280"/>
                  </a:lnTo>
                  <a:lnTo>
                    <a:pt x="7086" y="12280"/>
                  </a:lnTo>
                  <a:lnTo>
                    <a:pt x="7899" y="122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3" name="object 153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2662669" y="5603367"/>
              <a:ext cx="133235" cy="40868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2805302" y="5787339"/>
              <a:ext cx="149313" cy="64833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2637815" y="5787339"/>
              <a:ext cx="316801" cy="65011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2616720" y="5604459"/>
              <a:ext cx="360044" cy="182879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2641307" y="5671312"/>
              <a:ext cx="317487" cy="99313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2615199" y="5602705"/>
              <a:ext cx="362229" cy="250316"/>
            </a:xfrm>
            <a:prstGeom prst="rect">
              <a:avLst/>
            </a:prstGeom>
          </p:spPr>
        </p:pic>
      </p:grpSp>
      <p:grpSp>
        <p:nvGrpSpPr>
          <p:cNvPr id="159" name="object 159"/>
          <p:cNvGrpSpPr/>
          <p:nvPr/>
        </p:nvGrpSpPr>
        <p:grpSpPr>
          <a:xfrm>
            <a:off x="4543673" y="5580215"/>
            <a:ext cx="426084" cy="284480"/>
            <a:chOff x="4543673" y="5580215"/>
            <a:chExt cx="426084" cy="284480"/>
          </a:xfrm>
        </p:grpSpPr>
        <p:sp>
          <p:nvSpPr>
            <p:cNvPr id="160" name="object 160"/>
            <p:cNvSpPr/>
            <p:nvPr/>
          </p:nvSpPr>
          <p:spPr>
            <a:xfrm>
              <a:off x="4543666" y="5580227"/>
              <a:ext cx="426084" cy="284480"/>
            </a:xfrm>
            <a:custGeom>
              <a:avLst/>
              <a:gdLst/>
              <a:ahLst/>
              <a:cxnLst/>
              <a:rect l="l" t="t" r="r" b="b"/>
              <a:pathLst>
                <a:path w="426085" h="284479">
                  <a:moveTo>
                    <a:pt x="425729" y="141973"/>
                  </a:moveTo>
                  <a:lnTo>
                    <a:pt x="422414" y="120091"/>
                  </a:lnTo>
                  <a:lnTo>
                    <a:pt x="422414" y="128905"/>
                  </a:lnTo>
                  <a:lnTo>
                    <a:pt x="422414" y="155054"/>
                  </a:lnTo>
                  <a:lnTo>
                    <a:pt x="420116" y="170256"/>
                  </a:lnTo>
                  <a:lnTo>
                    <a:pt x="418757" y="173164"/>
                  </a:lnTo>
                  <a:lnTo>
                    <a:pt x="422414" y="155054"/>
                  </a:lnTo>
                  <a:lnTo>
                    <a:pt x="422414" y="128905"/>
                  </a:lnTo>
                  <a:lnTo>
                    <a:pt x="418757" y="110794"/>
                  </a:lnTo>
                  <a:lnTo>
                    <a:pt x="420116" y="113690"/>
                  </a:lnTo>
                  <a:lnTo>
                    <a:pt x="422414" y="128905"/>
                  </a:lnTo>
                  <a:lnTo>
                    <a:pt x="422414" y="120091"/>
                  </a:lnTo>
                  <a:lnTo>
                    <a:pt x="421386" y="113296"/>
                  </a:lnTo>
                  <a:lnTo>
                    <a:pt x="417639" y="105283"/>
                  </a:lnTo>
                  <a:lnTo>
                    <a:pt x="417474" y="104406"/>
                  </a:lnTo>
                  <a:lnTo>
                    <a:pt x="416598" y="103035"/>
                  </a:lnTo>
                  <a:lnTo>
                    <a:pt x="411086" y="91198"/>
                  </a:lnTo>
                  <a:lnTo>
                    <a:pt x="411086" y="94335"/>
                  </a:lnTo>
                  <a:lnTo>
                    <a:pt x="411073" y="189636"/>
                  </a:lnTo>
                  <a:lnTo>
                    <a:pt x="407822" y="196621"/>
                  </a:lnTo>
                  <a:lnTo>
                    <a:pt x="402564" y="203073"/>
                  </a:lnTo>
                  <a:lnTo>
                    <a:pt x="411073" y="189636"/>
                  </a:lnTo>
                  <a:lnTo>
                    <a:pt x="411073" y="94322"/>
                  </a:lnTo>
                  <a:lnTo>
                    <a:pt x="402539" y="80860"/>
                  </a:lnTo>
                  <a:lnTo>
                    <a:pt x="407822" y="87325"/>
                  </a:lnTo>
                  <a:lnTo>
                    <a:pt x="411086" y="94335"/>
                  </a:lnTo>
                  <a:lnTo>
                    <a:pt x="411086" y="91198"/>
                  </a:lnTo>
                  <a:lnTo>
                    <a:pt x="408952" y="86614"/>
                  </a:lnTo>
                  <a:lnTo>
                    <a:pt x="396557" y="71424"/>
                  </a:lnTo>
                  <a:lnTo>
                    <a:pt x="396087" y="70662"/>
                  </a:lnTo>
                  <a:lnTo>
                    <a:pt x="395617" y="70269"/>
                  </a:lnTo>
                  <a:lnTo>
                    <a:pt x="389839" y="63169"/>
                  </a:lnTo>
                  <a:lnTo>
                    <a:pt x="389839" y="65290"/>
                  </a:lnTo>
                  <a:lnTo>
                    <a:pt x="389839" y="218681"/>
                  </a:lnTo>
                  <a:lnTo>
                    <a:pt x="388353" y="220510"/>
                  </a:lnTo>
                  <a:lnTo>
                    <a:pt x="378523" y="228447"/>
                  </a:lnTo>
                  <a:lnTo>
                    <a:pt x="389839" y="218681"/>
                  </a:lnTo>
                  <a:lnTo>
                    <a:pt x="389839" y="65290"/>
                  </a:lnTo>
                  <a:lnTo>
                    <a:pt x="378434" y="55448"/>
                  </a:lnTo>
                  <a:lnTo>
                    <a:pt x="388353" y="63449"/>
                  </a:lnTo>
                  <a:lnTo>
                    <a:pt x="389839" y="65290"/>
                  </a:lnTo>
                  <a:lnTo>
                    <a:pt x="389839" y="63169"/>
                  </a:lnTo>
                  <a:lnTo>
                    <a:pt x="389293" y="62496"/>
                  </a:lnTo>
                  <a:lnTo>
                    <a:pt x="363283" y="41503"/>
                  </a:lnTo>
                  <a:lnTo>
                    <a:pt x="341198" y="29375"/>
                  </a:lnTo>
                  <a:lnTo>
                    <a:pt x="341198" y="30899"/>
                  </a:lnTo>
                  <a:lnTo>
                    <a:pt x="341083" y="253123"/>
                  </a:lnTo>
                  <a:lnTo>
                    <a:pt x="331228" y="258546"/>
                  </a:lnTo>
                  <a:lnTo>
                    <a:pt x="328955" y="259372"/>
                  </a:lnTo>
                  <a:lnTo>
                    <a:pt x="341083" y="253123"/>
                  </a:lnTo>
                  <a:lnTo>
                    <a:pt x="341083" y="30848"/>
                  </a:lnTo>
                  <a:lnTo>
                    <a:pt x="328955" y="24599"/>
                  </a:lnTo>
                  <a:lnTo>
                    <a:pt x="331228" y="25412"/>
                  </a:lnTo>
                  <a:lnTo>
                    <a:pt x="341198" y="30899"/>
                  </a:lnTo>
                  <a:lnTo>
                    <a:pt x="341198" y="29375"/>
                  </a:lnTo>
                  <a:lnTo>
                    <a:pt x="331787" y="24193"/>
                  </a:lnTo>
                  <a:lnTo>
                    <a:pt x="302844" y="13741"/>
                  </a:lnTo>
                  <a:lnTo>
                    <a:pt x="302844" y="15163"/>
                  </a:lnTo>
                  <a:lnTo>
                    <a:pt x="302780" y="268833"/>
                  </a:lnTo>
                  <a:lnTo>
                    <a:pt x="295275" y="271538"/>
                  </a:lnTo>
                  <a:lnTo>
                    <a:pt x="287159" y="273227"/>
                  </a:lnTo>
                  <a:lnTo>
                    <a:pt x="302780" y="268833"/>
                  </a:lnTo>
                  <a:lnTo>
                    <a:pt x="302780" y="15151"/>
                  </a:lnTo>
                  <a:lnTo>
                    <a:pt x="287045" y="10731"/>
                  </a:lnTo>
                  <a:lnTo>
                    <a:pt x="295275" y="12420"/>
                  </a:lnTo>
                  <a:lnTo>
                    <a:pt x="302844" y="15163"/>
                  </a:lnTo>
                  <a:lnTo>
                    <a:pt x="302844" y="13741"/>
                  </a:lnTo>
                  <a:lnTo>
                    <a:pt x="295643" y="11137"/>
                  </a:lnTo>
                  <a:lnTo>
                    <a:pt x="258025" y="3365"/>
                  </a:lnTo>
                  <a:lnTo>
                    <a:pt x="258025" y="4724"/>
                  </a:lnTo>
                  <a:lnTo>
                    <a:pt x="257937" y="279260"/>
                  </a:lnTo>
                  <a:lnTo>
                    <a:pt x="255536" y="279755"/>
                  </a:lnTo>
                  <a:lnTo>
                    <a:pt x="242722" y="280619"/>
                  </a:lnTo>
                  <a:lnTo>
                    <a:pt x="257937" y="279260"/>
                  </a:lnTo>
                  <a:lnTo>
                    <a:pt x="257937" y="4724"/>
                  </a:lnTo>
                  <a:lnTo>
                    <a:pt x="242417" y="3327"/>
                  </a:lnTo>
                  <a:lnTo>
                    <a:pt x="255536" y="4203"/>
                  </a:lnTo>
                  <a:lnTo>
                    <a:pt x="258025" y="4724"/>
                  </a:lnTo>
                  <a:lnTo>
                    <a:pt x="258025" y="3365"/>
                  </a:lnTo>
                  <a:lnTo>
                    <a:pt x="255714" y="2882"/>
                  </a:lnTo>
                  <a:lnTo>
                    <a:pt x="232727" y="1333"/>
                  </a:lnTo>
                  <a:lnTo>
                    <a:pt x="212864" y="0"/>
                  </a:lnTo>
                  <a:lnTo>
                    <a:pt x="183299" y="1993"/>
                  </a:lnTo>
                  <a:lnTo>
                    <a:pt x="183299" y="3327"/>
                  </a:lnTo>
                  <a:lnTo>
                    <a:pt x="182994" y="3365"/>
                  </a:lnTo>
                  <a:lnTo>
                    <a:pt x="182994" y="280619"/>
                  </a:lnTo>
                  <a:lnTo>
                    <a:pt x="170192" y="279755"/>
                  </a:lnTo>
                  <a:lnTo>
                    <a:pt x="167779" y="279260"/>
                  </a:lnTo>
                  <a:lnTo>
                    <a:pt x="182994" y="280619"/>
                  </a:lnTo>
                  <a:lnTo>
                    <a:pt x="182994" y="3365"/>
                  </a:lnTo>
                  <a:lnTo>
                    <a:pt x="167690" y="4724"/>
                  </a:lnTo>
                  <a:lnTo>
                    <a:pt x="170192" y="4203"/>
                  </a:lnTo>
                  <a:lnTo>
                    <a:pt x="183299" y="3327"/>
                  </a:lnTo>
                  <a:lnTo>
                    <a:pt x="183299" y="1993"/>
                  </a:lnTo>
                  <a:lnTo>
                    <a:pt x="170014" y="2882"/>
                  </a:lnTo>
                  <a:lnTo>
                    <a:pt x="138671" y="9372"/>
                  </a:lnTo>
                  <a:lnTo>
                    <a:pt x="138671" y="10731"/>
                  </a:lnTo>
                  <a:lnTo>
                    <a:pt x="138557" y="273227"/>
                  </a:lnTo>
                  <a:lnTo>
                    <a:pt x="130454" y="271538"/>
                  </a:lnTo>
                  <a:lnTo>
                    <a:pt x="122936" y="268833"/>
                  </a:lnTo>
                  <a:lnTo>
                    <a:pt x="138557" y="273227"/>
                  </a:lnTo>
                  <a:lnTo>
                    <a:pt x="138557" y="10769"/>
                  </a:lnTo>
                  <a:lnTo>
                    <a:pt x="122872" y="15163"/>
                  </a:lnTo>
                  <a:lnTo>
                    <a:pt x="130454" y="12420"/>
                  </a:lnTo>
                  <a:lnTo>
                    <a:pt x="138671" y="10731"/>
                  </a:lnTo>
                  <a:lnTo>
                    <a:pt x="138671" y="9372"/>
                  </a:lnTo>
                  <a:lnTo>
                    <a:pt x="130086" y="11137"/>
                  </a:lnTo>
                  <a:lnTo>
                    <a:pt x="96774" y="23177"/>
                  </a:lnTo>
                  <a:lnTo>
                    <a:pt x="96774" y="24599"/>
                  </a:lnTo>
                  <a:lnTo>
                    <a:pt x="96774" y="259372"/>
                  </a:lnTo>
                  <a:lnTo>
                    <a:pt x="94500" y="258546"/>
                  </a:lnTo>
                  <a:lnTo>
                    <a:pt x="84531" y="253072"/>
                  </a:lnTo>
                  <a:lnTo>
                    <a:pt x="96774" y="259372"/>
                  </a:lnTo>
                  <a:lnTo>
                    <a:pt x="96774" y="24599"/>
                  </a:lnTo>
                  <a:lnTo>
                    <a:pt x="84416" y="30949"/>
                  </a:lnTo>
                  <a:lnTo>
                    <a:pt x="94500" y="25412"/>
                  </a:lnTo>
                  <a:lnTo>
                    <a:pt x="96774" y="24599"/>
                  </a:lnTo>
                  <a:lnTo>
                    <a:pt x="96774" y="23177"/>
                  </a:lnTo>
                  <a:lnTo>
                    <a:pt x="93954" y="24193"/>
                  </a:lnTo>
                  <a:lnTo>
                    <a:pt x="62445" y="41503"/>
                  </a:lnTo>
                  <a:lnTo>
                    <a:pt x="47396" y="53657"/>
                  </a:lnTo>
                  <a:lnTo>
                    <a:pt x="47396" y="55372"/>
                  </a:lnTo>
                  <a:lnTo>
                    <a:pt x="47307" y="228523"/>
                  </a:lnTo>
                  <a:lnTo>
                    <a:pt x="37376" y="220510"/>
                  </a:lnTo>
                  <a:lnTo>
                    <a:pt x="35864" y="218681"/>
                  </a:lnTo>
                  <a:lnTo>
                    <a:pt x="47307" y="228523"/>
                  </a:lnTo>
                  <a:lnTo>
                    <a:pt x="47307" y="55460"/>
                  </a:lnTo>
                  <a:lnTo>
                    <a:pt x="35864" y="65303"/>
                  </a:lnTo>
                  <a:lnTo>
                    <a:pt x="37376" y="63449"/>
                  </a:lnTo>
                  <a:lnTo>
                    <a:pt x="47396" y="55372"/>
                  </a:lnTo>
                  <a:lnTo>
                    <a:pt x="47396" y="53657"/>
                  </a:lnTo>
                  <a:lnTo>
                    <a:pt x="36436" y="62496"/>
                  </a:lnTo>
                  <a:lnTo>
                    <a:pt x="30111" y="70256"/>
                  </a:lnTo>
                  <a:lnTo>
                    <a:pt x="29641" y="70662"/>
                  </a:lnTo>
                  <a:lnTo>
                    <a:pt x="29133" y="71450"/>
                  </a:lnTo>
                  <a:lnTo>
                    <a:pt x="23177" y="78778"/>
                  </a:lnTo>
                  <a:lnTo>
                    <a:pt x="23177" y="80860"/>
                  </a:lnTo>
                  <a:lnTo>
                    <a:pt x="23152" y="203073"/>
                  </a:lnTo>
                  <a:lnTo>
                    <a:pt x="17907" y="196621"/>
                  </a:lnTo>
                  <a:lnTo>
                    <a:pt x="14643" y="189636"/>
                  </a:lnTo>
                  <a:lnTo>
                    <a:pt x="23152" y="203073"/>
                  </a:lnTo>
                  <a:lnTo>
                    <a:pt x="23152" y="80911"/>
                  </a:lnTo>
                  <a:lnTo>
                    <a:pt x="14630" y="94335"/>
                  </a:lnTo>
                  <a:lnTo>
                    <a:pt x="17907" y="87325"/>
                  </a:lnTo>
                  <a:lnTo>
                    <a:pt x="23177" y="80860"/>
                  </a:lnTo>
                  <a:lnTo>
                    <a:pt x="23177" y="78778"/>
                  </a:lnTo>
                  <a:lnTo>
                    <a:pt x="16789" y="86614"/>
                  </a:lnTo>
                  <a:lnTo>
                    <a:pt x="9144" y="103009"/>
                  </a:lnTo>
                  <a:lnTo>
                    <a:pt x="8255" y="104406"/>
                  </a:lnTo>
                  <a:lnTo>
                    <a:pt x="8064" y="105295"/>
                  </a:lnTo>
                  <a:lnTo>
                    <a:pt x="6959" y="107683"/>
                  </a:lnTo>
                  <a:lnTo>
                    <a:pt x="6959" y="110794"/>
                  </a:lnTo>
                  <a:lnTo>
                    <a:pt x="6959" y="173164"/>
                  </a:lnTo>
                  <a:lnTo>
                    <a:pt x="5613" y="170256"/>
                  </a:lnTo>
                  <a:lnTo>
                    <a:pt x="3302" y="155054"/>
                  </a:lnTo>
                  <a:lnTo>
                    <a:pt x="6959" y="173164"/>
                  </a:lnTo>
                  <a:lnTo>
                    <a:pt x="6959" y="110794"/>
                  </a:lnTo>
                  <a:lnTo>
                    <a:pt x="3302" y="128905"/>
                  </a:lnTo>
                  <a:lnTo>
                    <a:pt x="5613" y="113690"/>
                  </a:lnTo>
                  <a:lnTo>
                    <a:pt x="6959" y="110794"/>
                  </a:lnTo>
                  <a:lnTo>
                    <a:pt x="6959" y="107683"/>
                  </a:lnTo>
                  <a:lnTo>
                    <a:pt x="4343" y="113296"/>
                  </a:lnTo>
                  <a:lnTo>
                    <a:pt x="0" y="141973"/>
                  </a:lnTo>
                  <a:lnTo>
                    <a:pt x="4343" y="170649"/>
                  </a:lnTo>
                  <a:lnTo>
                    <a:pt x="8064" y="178663"/>
                  </a:lnTo>
                  <a:lnTo>
                    <a:pt x="8255" y="179539"/>
                  </a:lnTo>
                  <a:lnTo>
                    <a:pt x="9144" y="180949"/>
                  </a:lnTo>
                  <a:lnTo>
                    <a:pt x="16789" y="197332"/>
                  </a:lnTo>
                  <a:lnTo>
                    <a:pt x="29121" y="212496"/>
                  </a:lnTo>
                  <a:lnTo>
                    <a:pt x="29641" y="213296"/>
                  </a:lnTo>
                  <a:lnTo>
                    <a:pt x="30124" y="213728"/>
                  </a:lnTo>
                  <a:lnTo>
                    <a:pt x="36436" y="221462"/>
                  </a:lnTo>
                  <a:lnTo>
                    <a:pt x="93954" y="259765"/>
                  </a:lnTo>
                  <a:lnTo>
                    <a:pt x="130086" y="272821"/>
                  </a:lnTo>
                  <a:lnTo>
                    <a:pt x="170014" y="281076"/>
                  </a:lnTo>
                  <a:lnTo>
                    <a:pt x="212864" y="283946"/>
                  </a:lnTo>
                  <a:lnTo>
                    <a:pt x="255714" y="281076"/>
                  </a:lnTo>
                  <a:lnTo>
                    <a:pt x="295643" y="272821"/>
                  </a:lnTo>
                  <a:lnTo>
                    <a:pt x="331787" y="259765"/>
                  </a:lnTo>
                  <a:lnTo>
                    <a:pt x="389293" y="221462"/>
                  </a:lnTo>
                  <a:lnTo>
                    <a:pt x="395605" y="213715"/>
                  </a:lnTo>
                  <a:lnTo>
                    <a:pt x="396087" y="213296"/>
                  </a:lnTo>
                  <a:lnTo>
                    <a:pt x="396570" y="212521"/>
                  </a:lnTo>
                  <a:lnTo>
                    <a:pt x="408952" y="197332"/>
                  </a:lnTo>
                  <a:lnTo>
                    <a:pt x="416598" y="180924"/>
                  </a:lnTo>
                  <a:lnTo>
                    <a:pt x="417474" y="179539"/>
                  </a:lnTo>
                  <a:lnTo>
                    <a:pt x="417639" y="178676"/>
                  </a:lnTo>
                  <a:lnTo>
                    <a:pt x="421386" y="170649"/>
                  </a:lnTo>
                  <a:lnTo>
                    <a:pt x="425729" y="141973"/>
                  </a:lnTo>
                  <a:close/>
                </a:path>
              </a:pathLst>
            </a:custGeom>
            <a:solidFill>
              <a:srgbClr val="7A6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4563097" y="5589752"/>
              <a:ext cx="387350" cy="265430"/>
            </a:xfrm>
            <a:custGeom>
              <a:avLst/>
              <a:gdLst/>
              <a:ahLst/>
              <a:cxnLst/>
              <a:rect l="l" t="t" r="r" b="b"/>
              <a:pathLst>
                <a:path w="387350" h="265429">
                  <a:moveTo>
                    <a:pt x="386854" y="132422"/>
                  </a:moveTo>
                  <a:lnTo>
                    <a:pt x="383501" y="109626"/>
                  </a:lnTo>
                  <a:lnTo>
                    <a:pt x="383501" y="118745"/>
                  </a:lnTo>
                  <a:lnTo>
                    <a:pt x="383501" y="146062"/>
                  </a:lnTo>
                  <a:lnTo>
                    <a:pt x="381546" y="159410"/>
                  </a:lnTo>
                  <a:lnTo>
                    <a:pt x="380377" y="161950"/>
                  </a:lnTo>
                  <a:lnTo>
                    <a:pt x="383501" y="146062"/>
                  </a:lnTo>
                  <a:lnTo>
                    <a:pt x="383501" y="118745"/>
                  </a:lnTo>
                  <a:lnTo>
                    <a:pt x="380390" y="102920"/>
                  </a:lnTo>
                  <a:lnTo>
                    <a:pt x="381546" y="105435"/>
                  </a:lnTo>
                  <a:lnTo>
                    <a:pt x="383501" y="118745"/>
                  </a:lnTo>
                  <a:lnTo>
                    <a:pt x="383501" y="109626"/>
                  </a:lnTo>
                  <a:lnTo>
                    <a:pt x="382828" y="105041"/>
                  </a:lnTo>
                  <a:lnTo>
                    <a:pt x="379285" y="97307"/>
                  </a:lnTo>
                  <a:lnTo>
                    <a:pt x="379158" y="96634"/>
                  </a:lnTo>
                  <a:lnTo>
                    <a:pt x="378498" y="95592"/>
                  </a:lnTo>
                  <a:lnTo>
                    <a:pt x="373049" y="83667"/>
                  </a:lnTo>
                  <a:lnTo>
                    <a:pt x="373049" y="86868"/>
                  </a:lnTo>
                  <a:lnTo>
                    <a:pt x="373049" y="177977"/>
                  </a:lnTo>
                  <a:lnTo>
                    <a:pt x="370179" y="184277"/>
                  </a:lnTo>
                  <a:lnTo>
                    <a:pt x="365506" y="190093"/>
                  </a:lnTo>
                  <a:lnTo>
                    <a:pt x="373049" y="177977"/>
                  </a:lnTo>
                  <a:lnTo>
                    <a:pt x="373049" y="86868"/>
                  </a:lnTo>
                  <a:lnTo>
                    <a:pt x="365493" y="74752"/>
                  </a:lnTo>
                  <a:lnTo>
                    <a:pt x="370179" y="80556"/>
                  </a:lnTo>
                  <a:lnTo>
                    <a:pt x="373049" y="86868"/>
                  </a:lnTo>
                  <a:lnTo>
                    <a:pt x="373049" y="83667"/>
                  </a:lnTo>
                  <a:lnTo>
                    <a:pt x="371309" y="79857"/>
                  </a:lnTo>
                  <a:lnTo>
                    <a:pt x="359651" y="65379"/>
                  </a:lnTo>
                  <a:lnTo>
                    <a:pt x="359384" y="64947"/>
                  </a:lnTo>
                  <a:lnTo>
                    <a:pt x="359117" y="64731"/>
                  </a:lnTo>
                  <a:lnTo>
                    <a:pt x="353453" y="57683"/>
                  </a:lnTo>
                  <a:lnTo>
                    <a:pt x="353453" y="205054"/>
                  </a:lnTo>
                  <a:lnTo>
                    <a:pt x="352221" y="206590"/>
                  </a:lnTo>
                  <a:lnTo>
                    <a:pt x="344055" y="213245"/>
                  </a:lnTo>
                  <a:lnTo>
                    <a:pt x="353453" y="205054"/>
                  </a:lnTo>
                  <a:lnTo>
                    <a:pt x="353453" y="57683"/>
                  </a:lnTo>
                  <a:lnTo>
                    <a:pt x="353441" y="59791"/>
                  </a:lnTo>
                  <a:lnTo>
                    <a:pt x="344131" y="51701"/>
                  </a:lnTo>
                  <a:lnTo>
                    <a:pt x="352221" y="58267"/>
                  </a:lnTo>
                  <a:lnTo>
                    <a:pt x="353441" y="59791"/>
                  </a:lnTo>
                  <a:lnTo>
                    <a:pt x="353441" y="57670"/>
                  </a:lnTo>
                  <a:lnTo>
                    <a:pt x="353161" y="57315"/>
                  </a:lnTo>
                  <a:lnTo>
                    <a:pt x="329260" y="37884"/>
                  </a:lnTo>
                  <a:lnTo>
                    <a:pt x="307568" y="25920"/>
                  </a:lnTo>
                  <a:lnTo>
                    <a:pt x="307568" y="27432"/>
                  </a:lnTo>
                  <a:lnTo>
                    <a:pt x="307174" y="27228"/>
                  </a:lnTo>
                  <a:lnTo>
                    <a:pt x="307174" y="237667"/>
                  </a:lnTo>
                  <a:lnTo>
                    <a:pt x="299897" y="241681"/>
                  </a:lnTo>
                  <a:lnTo>
                    <a:pt x="298246" y="242277"/>
                  </a:lnTo>
                  <a:lnTo>
                    <a:pt x="307174" y="237667"/>
                  </a:lnTo>
                  <a:lnTo>
                    <a:pt x="307174" y="27228"/>
                  </a:lnTo>
                  <a:lnTo>
                    <a:pt x="298132" y="22555"/>
                  </a:lnTo>
                  <a:lnTo>
                    <a:pt x="299897" y="23190"/>
                  </a:lnTo>
                  <a:lnTo>
                    <a:pt x="307568" y="27432"/>
                  </a:lnTo>
                  <a:lnTo>
                    <a:pt x="307568" y="25920"/>
                  </a:lnTo>
                  <a:lnTo>
                    <a:pt x="300456" y="21983"/>
                  </a:lnTo>
                  <a:lnTo>
                    <a:pt x="273367" y="12179"/>
                  </a:lnTo>
                  <a:lnTo>
                    <a:pt x="273367" y="13589"/>
                  </a:lnTo>
                  <a:lnTo>
                    <a:pt x="273253" y="251358"/>
                  </a:lnTo>
                  <a:lnTo>
                    <a:pt x="267220" y="253542"/>
                  </a:lnTo>
                  <a:lnTo>
                    <a:pt x="260654" y="254914"/>
                  </a:lnTo>
                  <a:lnTo>
                    <a:pt x="273253" y="251358"/>
                  </a:lnTo>
                  <a:lnTo>
                    <a:pt x="273253" y="13563"/>
                  </a:lnTo>
                  <a:lnTo>
                    <a:pt x="260578" y="9982"/>
                  </a:lnTo>
                  <a:lnTo>
                    <a:pt x="267220" y="11353"/>
                  </a:lnTo>
                  <a:lnTo>
                    <a:pt x="273367" y="13589"/>
                  </a:lnTo>
                  <a:lnTo>
                    <a:pt x="273367" y="12179"/>
                  </a:lnTo>
                  <a:lnTo>
                    <a:pt x="267576" y="10071"/>
                  </a:lnTo>
                  <a:lnTo>
                    <a:pt x="232968" y="2908"/>
                  </a:lnTo>
                  <a:lnTo>
                    <a:pt x="232968" y="4267"/>
                  </a:lnTo>
                  <a:lnTo>
                    <a:pt x="232943" y="260667"/>
                  </a:lnTo>
                  <a:lnTo>
                    <a:pt x="231305" y="260997"/>
                  </a:lnTo>
                  <a:lnTo>
                    <a:pt x="222758" y="261581"/>
                  </a:lnTo>
                  <a:lnTo>
                    <a:pt x="232943" y="260667"/>
                  </a:lnTo>
                  <a:lnTo>
                    <a:pt x="232943" y="4267"/>
                  </a:lnTo>
                  <a:lnTo>
                    <a:pt x="222529" y="3327"/>
                  </a:lnTo>
                  <a:lnTo>
                    <a:pt x="231305" y="3911"/>
                  </a:lnTo>
                  <a:lnTo>
                    <a:pt x="232968" y="4267"/>
                  </a:lnTo>
                  <a:lnTo>
                    <a:pt x="232968" y="2908"/>
                  </a:lnTo>
                  <a:lnTo>
                    <a:pt x="231482" y="2590"/>
                  </a:lnTo>
                  <a:lnTo>
                    <a:pt x="212788" y="1333"/>
                  </a:lnTo>
                  <a:lnTo>
                    <a:pt x="193014" y="0"/>
                  </a:lnTo>
                  <a:lnTo>
                    <a:pt x="163550" y="1993"/>
                  </a:lnTo>
                  <a:lnTo>
                    <a:pt x="163550" y="3327"/>
                  </a:lnTo>
                  <a:lnTo>
                    <a:pt x="163309" y="3352"/>
                  </a:lnTo>
                  <a:lnTo>
                    <a:pt x="163309" y="261581"/>
                  </a:lnTo>
                  <a:lnTo>
                    <a:pt x="154762" y="260997"/>
                  </a:lnTo>
                  <a:lnTo>
                    <a:pt x="153111" y="260667"/>
                  </a:lnTo>
                  <a:lnTo>
                    <a:pt x="163309" y="261581"/>
                  </a:lnTo>
                  <a:lnTo>
                    <a:pt x="163309" y="3352"/>
                  </a:lnTo>
                  <a:lnTo>
                    <a:pt x="153085" y="4267"/>
                  </a:lnTo>
                  <a:lnTo>
                    <a:pt x="154762" y="3911"/>
                  </a:lnTo>
                  <a:lnTo>
                    <a:pt x="163550" y="3327"/>
                  </a:lnTo>
                  <a:lnTo>
                    <a:pt x="163550" y="1993"/>
                  </a:lnTo>
                  <a:lnTo>
                    <a:pt x="154584" y="2590"/>
                  </a:lnTo>
                  <a:lnTo>
                    <a:pt x="125564" y="8623"/>
                  </a:lnTo>
                  <a:lnTo>
                    <a:pt x="125564" y="9982"/>
                  </a:lnTo>
                  <a:lnTo>
                    <a:pt x="125488" y="254914"/>
                  </a:lnTo>
                  <a:lnTo>
                    <a:pt x="118948" y="253542"/>
                  </a:lnTo>
                  <a:lnTo>
                    <a:pt x="112903" y="251345"/>
                  </a:lnTo>
                  <a:lnTo>
                    <a:pt x="125488" y="254914"/>
                  </a:lnTo>
                  <a:lnTo>
                    <a:pt x="125488" y="10007"/>
                  </a:lnTo>
                  <a:lnTo>
                    <a:pt x="112788" y="13601"/>
                  </a:lnTo>
                  <a:lnTo>
                    <a:pt x="118948" y="11353"/>
                  </a:lnTo>
                  <a:lnTo>
                    <a:pt x="125564" y="9982"/>
                  </a:lnTo>
                  <a:lnTo>
                    <a:pt x="125564" y="8623"/>
                  </a:lnTo>
                  <a:lnTo>
                    <a:pt x="118579" y="10071"/>
                  </a:lnTo>
                  <a:lnTo>
                    <a:pt x="88176" y="21145"/>
                  </a:lnTo>
                  <a:lnTo>
                    <a:pt x="88176" y="22542"/>
                  </a:lnTo>
                  <a:lnTo>
                    <a:pt x="88061" y="242290"/>
                  </a:lnTo>
                  <a:lnTo>
                    <a:pt x="86398" y="241681"/>
                  </a:lnTo>
                  <a:lnTo>
                    <a:pt x="78981" y="237578"/>
                  </a:lnTo>
                  <a:lnTo>
                    <a:pt x="88061" y="242290"/>
                  </a:lnTo>
                  <a:lnTo>
                    <a:pt x="88061" y="22606"/>
                  </a:lnTo>
                  <a:lnTo>
                    <a:pt x="78587" y="27520"/>
                  </a:lnTo>
                  <a:lnTo>
                    <a:pt x="86398" y="23190"/>
                  </a:lnTo>
                  <a:lnTo>
                    <a:pt x="88176" y="22542"/>
                  </a:lnTo>
                  <a:lnTo>
                    <a:pt x="88176" y="21145"/>
                  </a:lnTo>
                  <a:lnTo>
                    <a:pt x="85852" y="21983"/>
                  </a:lnTo>
                  <a:lnTo>
                    <a:pt x="57188" y="37884"/>
                  </a:lnTo>
                  <a:lnTo>
                    <a:pt x="42468" y="49936"/>
                  </a:lnTo>
                  <a:lnTo>
                    <a:pt x="42468" y="213233"/>
                  </a:lnTo>
                  <a:lnTo>
                    <a:pt x="34378" y="206590"/>
                  </a:lnTo>
                  <a:lnTo>
                    <a:pt x="33159" y="205079"/>
                  </a:lnTo>
                  <a:lnTo>
                    <a:pt x="42468" y="213233"/>
                  </a:lnTo>
                  <a:lnTo>
                    <a:pt x="42468" y="49936"/>
                  </a:lnTo>
                  <a:lnTo>
                    <a:pt x="42392" y="51714"/>
                  </a:lnTo>
                  <a:lnTo>
                    <a:pt x="33185" y="59766"/>
                  </a:lnTo>
                  <a:lnTo>
                    <a:pt x="34378" y="58267"/>
                  </a:lnTo>
                  <a:lnTo>
                    <a:pt x="42392" y="51714"/>
                  </a:lnTo>
                  <a:lnTo>
                    <a:pt x="42392" y="49999"/>
                  </a:lnTo>
                  <a:lnTo>
                    <a:pt x="33439" y="57315"/>
                  </a:lnTo>
                  <a:lnTo>
                    <a:pt x="27533" y="64706"/>
                  </a:lnTo>
                  <a:lnTo>
                    <a:pt x="27254" y="64947"/>
                  </a:lnTo>
                  <a:lnTo>
                    <a:pt x="26949" y="65443"/>
                  </a:lnTo>
                  <a:lnTo>
                    <a:pt x="21132" y="72732"/>
                  </a:lnTo>
                  <a:lnTo>
                    <a:pt x="21132" y="74828"/>
                  </a:lnTo>
                  <a:lnTo>
                    <a:pt x="21120" y="189992"/>
                  </a:lnTo>
                  <a:lnTo>
                    <a:pt x="16560" y="184277"/>
                  </a:lnTo>
                  <a:lnTo>
                    <a:pt x="13741" y="178079"/>
                  </a:lnTo>
                  <a:lnTo>
                    <a:pt x="21120" y="189992"/>
                  </a:lnTo>
                  <a:lnTo>
                    <a:pt x="21120" y="74853"/>
                  </a:lnTo>
                  <a:lnTo>
                    <a:pt x="13716" y="86817"/>
                  </a:lnTo>
                  <a:lnTo>
                    <a:pt x="16560" y="80556"/>
                  </a:lnTo>
                  <a:lnTo>
                    <a:pt x="21132" y="74828"/>
                  </a:lnTo>
                  <a:lnTo>
                    <a:pt x="21132" y="72732"/>
                  </a:lnTo>
                  <a:lnTo>
                    <a:pt x="15430" y="79857"/>
                  </a:lnTo>
                  <a:lnTo>
                    <a:pt x="8280" y="95605"/>
                  </a:lnTo>
                  <a:lnTo>
                    <a:pt x="7645" y="96634"/>
                  </a:lnTo>
                  <a:lnTo>
                    <a:pt x="7505" y="97294"/>
                  </a:lnTo>
                  <a:lnTo>
                    <a:pt x="6413" y="99720"/>
                  </a:lnTo>
                  <a:lnTo>
                    <a:pt x="6413" y="102933"/>
                  </a:lnTo>
                  <a:lnTo>
                    <a:pt x="6413" y="161925"/>
                  </a:lnTo>
                  <a:lnTo>
                    <a:pt x="5283" y="159410"/>
                  </a:lnTo>
                  <a:lnTo>
                    <a:pt x="3327" y="146050"/>
                  </a:lnTo>
                  <a:lnTo>
                    <a:pt x="6413" y="161925"/>
                  </a:lnTo>
                  <a:lnTo>
                    <a:pt x="6413" y="102933"/>
                  </a:lnTo>
                  <a:lnTo>
                    <a:pt x="3327" y="118808"/>
                  </a:lnTo>
                  <a:lnTo>
                    <a:pt x="5283" y="105435"/>
                  </a:lnTo>
                  <a:lnTo>
                    <a:pt x="6413" y="102933"/>
                  </a:lnTo>
                  <a:lnTo>
                    <a:pt x="6413" y="99720"/>
                  </a:lnTo>
                  <a:lnTo>
                    <a:pt x="4000" y="105041"/>
                  </a:lnTo>
                  <a:lnTo>
                    <a:pt x="0" y="132422"/>
                  </a:lnTo>
                  <a:lnTo>
                    <a:pt x="4000" y="159791"/>
                  </a:lnTo>
                  <a:lnTo>
                    <a:pt x="7505" y="167538"/>
                  </a:lnTo>
                  <a:lnTo>
                    <a:pt x="7645" y="168211"/>
                  </a:lnTo>
                  <a:lnTo>
                    <a:pt x="8293" y="169278"/>
                  </a:lnTo>
                  <a:lnTo>
                    <a:pt x="15430" y="184988"/>
                  </a:lnTo>
                  <a:lnTo>
                    <a:pt x="26949" y="199415"/>
                  </a:lnTo>
                  <a:lnTo>
                    <a:pt x="27254" y="199898"/>
                  </a:lnTo>
                  <a:lnTo>
                    <a:pt x="27533" y="200164"/>
                  </a:lnTo>
                  <a:lnTo>
                    <a:pt x="33439" y="207530"/>
                  </a:lnTo>
                  <a:lnTo>
                    <a:pt x="85852" y="242900"/>
                  </a:lnTo>
                  <a:lnTo>
                    <a:pt x="154584" y="262305"/>
                  </a:lnTo>
                  <a:lnTo>
                    <a:pt x="193014" y="264909"/>
                  </a:lnTo>
                  <a:lnTo>
                    <a:pt x="212775" y="263575"/>
                  </a:lnTo>
                  <a:lnTo>
                    <a:pt x="267576" y="254825"/>
                  </a:lnTo>
                  <a:lnTo>
                    <a:pt x="329260" y="226987"/>
                  </a:lnTo>
                  <a:lnTo>
                    <a:pt x="359105" y="200139"/>
                  </a:lnTo>
                  <a:lnTo>
                    <a:pt x="359384" y="199898"/>
                  </a:lnTo>
                  <a:lnTo>
                    <a:pt x="359664" y="199453"/>
                  </a:lnTo>
                  <a:lnTo>
                    <a:pt x="371309" y="184975"/>
                  </a:lnTo>
                  <a:lnTo>
                    <a:pt x="378498" y="169252"/>
                  </a:lnTo>
                  <a:lnTo>
                    <a:pt x="379158" y="168198"/>
                  </a:lnTo>
                  <a:lnTo>
                    <a:pt x="379285" y="167538"/>
                  </a:lnTo>
                  <a:lnTo>
                    <a:pt x="382828" y="159791"/>
                  </a:lnTo>
                  <a:lnTo>
                    <a:pt x="386854" y="1324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4548174" y="5677027"/>
              <a:ext cx="8255" cy="90805"/>
            </a:xfrm>
            <a:custGeom>
              <a:avLst/>
              <a:gdLst/>
              <a:ahLst/>
              <a:cxnLst/>
              <a:rect l="l" t="t" r="r" b="b"/>
              <a:pathLst>
                <a:path w="8254" h="90804">
                  <a:moveTo>
                    <a:pt x="7988" y="0"/>
                  </a:moveTo>
                  <a:lnTo>
                    <a:pt x="4559" y="6718"/>
                  </a:lnTo>
                  <a:lnTo>
                    <a:pt x="1879" y="13665"/>
                  </a:lnTo>
                  <a:lnTo>
                    <a:pt x="0" y="20802"/>
                  </a:lnTo>
                  <a:lnTo>
                    <a:pt x="0" y="69557"/>
                  </a:lnTo>
                  <a:lnTo>
                    <a:pt x="1879" y="76695"/>
                  </a:lnTo>
                  <a:lnTo>
                    <a:pt x="4559" y="83642"/>
                  </a:lnTo>
                  <a:lnTo>
                    <a:pt x="7988" y="90360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7A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3" name="object 163"/>
            <p:cNvSpPr/>
            <p:nvPr/>
          </p:nvSpPr>
          <p:spPr>
            <a:xfrm>
              <a:off x="4548174" y="5674156"/>
              <a:ext cx="8255" cy="96520"/>
            </a:xfrm>
            <a:custGeom>
              <a:avLst/>
              <a:gdLst/>
              <a:ahLst/>
              <a:cxnLst/>
              <a:rect l="l" t="t" r="r" b="b"/>
              <a:pathLst>
                <a:path w="8254" h="96520">
                  <a:moveTo>
                    <a:pt x="7988" y="93230"/>
                  </a:moveTo>
                  <a:lnTo>
                    <a:pt x="4559" y="86512"/>
                  </a:lnTo>
                  <a:lnTo>
                    <a:pt x="1879" y="79565"/>
                  </a:lnTo>
                  <a:lnTo>
                    <a:pt x="0" y="72428"/>
                  </a:lnTo>
                  <a:lnTo>
                    <a:pt x="0" y="74930"/>
                  </a:lnTo>
                  <a:lnTo>
                    <a:pt x="0" y="77241"/>
                  </a:lnTo>
                  <a:lnTo>
                    <a:pt x="2032" y="83693"/>
                  </a:lnTo>
                  <a:lnTo>
                    <a:pt x="4699" y="89992"/>
                  </a:lnTo>
                  <a:lnTo>
                    <a:pt x="7988" y="96088"/>
                  </a:lnTo>
                  <a:lnTo>
                    <a:pt x="7988" y="94665"/>
                  </a:lnTo>
                  <a:lnTo>
                    <a:pt x="7988" y="93230"/>
                  </a:lnTo>
                  <a:close/>
                </a:path>
                <a:path w="8254" h="96520">
                  <a:moveTo>
                    <a:pt x="7988" y="0"/>
                  </a:moveTo>
                  <a:lnTo>
                    <a:pt x="4699" y="6096"/>
                  </a:lnTo>
                  <a:lnTo>
                    <a:pt x="2032" y="12395"/>
                  </a:lnTo>
                  <a:lnTo>
                    <a:pt x="0" y="18859"/>
                  </a:lnTo>
                  <a:lnTo>
                    <a:pt x="0" y="21170"/>
                  </a:lnTo>
                  <a:lnTo>
                    <a:pt x="0" y="23672"/>
                  </a:lnTo>
                  <a:lnTo>
                    <a:pt x="1879" y="16535"/>
                  </a:lnTo>
                  <a:lnTo>
                    <a:pt x="4559" y="9588"/>
                  </a:lnTo>
                  <a:lnTo>
                    <a:pt x="7988" y="2870"/>
                  </a:lnTo>
                  <a:lnTo>
                    <a:pt x="7988" y="1409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rgbClr val="7B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6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4556163" y="5645950"/>
              <a:ext cx="149415" cy="204165"/>
            </a:xfrm>
            <a:prstGeom prst="rect">
              <a:avLst/>
            </a:prstGeom>
          </p:spPr>
        </p:pic>
        <p:pic>
          <p:nvPicPr>
            <p:cNvPr id="165" name="object 165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4556163" y="5646902"/>
              <a:ext cx="20777" cy="30124"/>
            </a:xfrm>
            <a:prstGeom prst="rect">
              <a:avLst/>
            </a:prstGeom>
          </p:spPr>
        </p:pic>
        <p:pic>
          <p:nvPicPr>
            <p:cNvPr id="166" name="object 16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556163" y="5767387"/>
              <a:ext cx="112356" cy="82727"/>
            </a:xfrm>
            <a:prstGeom prst="rect">
              <a:avLst/>
            </a:prstGeom>
          </p:spPr>
        </p:pic>
        <p:sp>
          <p:nvSpPr>
            <p:cNvPr id="167" name="object 167"/>
            <p:cNvSpPr/>
            <p:nvPr/>
          </p:nvSpPr>
          <p:spPr>
            <a:xfrm>
              <a:off x="4564443" y="5674944"/>
              <a:ext cx="12700" cy="94615"/>
            </a:xfrm>
            <a:custGeom>
              <a:avLst/>
              <a:gdLst/>
              <a:ahLst/>
              <a:cxnLst/>
              <a:rect l="l" t="t" r="r" b="b"/>
              <a:pathLst>
                <a:path w="12700" h="94614">
                  <a:moveTo>
                    <a:pt x="12496" y="0"/>
                  </a:moveTo>
                  <a:lnTo>
                    <a:pt x="7136" y="11151"/>
                  </a:lnTo>
                  <a:lnTo>
                    <a:pt x="3219" y="22766"/>
                  </a:lnTo>
                  <a:lnTo>
                    <a:pt x="816" y="34802"/>
                  </a:lnTo>
                  <a:lnTo>
                    <a:pt x="0" y="47218"/>
                  </a:lnTo>
                  <a:lnTo>
                    <a:pt x="816" y="59641"/>
                  </a:lnTo>
                  <a:lnTo>
                    <a:pt x="3219" y="71681"/>
                  </a:lnTo>
                  <a:lnTo>
                    <a:pt x="7136" y="83298"/>
                  </a:lnTo>
                  <a:lnTo>
                    <a:pt x="12496" y="94449"/>
                  </a:lnTo>
                  <a:lnTo>
                    <a:pt x="12496" y="59372"/>
                  </a:lnTo>
                  <a:lnTo>
                    <a:pt x="11938" y="55371"/>
                  </a:lnTo>
                  <a:lnTo>
                    <a:pt x="11645" y="51320"/>
                  </a:lnTo>
                  <a:lnTo>
                    <a:pt x="11645" y="43129"/>
                  </a:lnTo>
                  <a:lnTo>
                    <a:pt x="11938" y="39065"/>
                  </a:lnTo>
                  <a:lnTo>
                    <a:pt x="12496" y="35064"/>
                  </a:lnTo>
                  <a:lnTo>
                    <a:pt x="124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8" name="object 168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4806721" y="5781675"/>
              <a:ext cx="141541" cy="68440"/>
            </a:xfrm>
            <a:prstGeom prst="rect">
              <a:avLst/>
            </a:prstGeom>
          </p:spPr>
        </p:pic>
        <p:pic>
          <p:nvPicPr>
            <p:cNvPr id="169" name="object 169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844554" y="5781675"/>
              <a:ext cx="105333" cy="68440"/>
            </a:xfrm>
            <a:prstGeom prst="rect">
              <a:avLst/>
            </a:prstGeom>
          </p:spPr>
        </p:pic>
        <p:pic>
          <p:nvPicPr>
            <p:cNvPr id="170" name="object 17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584852" y="5781675"/>
              <a:ext cx="343204" cy="68440"/>
            </a:xfrm>
            <a:prstGeom prst="rect">
              <a:avLst/>
            </a:prstGeom>
          </p:spPr>
        </p:pic>
        <p:sp>
          <p:nvSpPr>
            <p:cNvPr id="171" name="object 171"/>
            <p:cNvSpPr/>
            <p:nvPr/>
          </p:nvSpPr>
          <p:spPr>
            <a:xfrm>
              <a:off x="4563110" y="5722162"/>
              <a:ext cx="13970" cy="50165"/>
            </a:xfrm>
            <a:custGeom>
              <a:avLst/>
              <a:gdLst/>
              <a:ahLst/>
              <a:cxnLst/>
              <a:rect l="l" t="t" r="r" b="b"/>
              <a:pathLst>
                <a:path w="13970" h="50164">
                  <a:moveTo>
                    <a:pt x="13830" y="47231"/>
                  </a:moveTo>
                  <a:lnTo>
                    <a:pt x="8458" y="36080"/>
                  </a:lnTo>
                  <a:lnTo>
                    <a:pt x="4546" y="24472"/>
                  </a:lnTo>
                  <a:lnTo>
                    <a:pt x="2146" y="12433"/>
                  </a:lnTo>
                  <a:lnTo>
                    <a:pt x="1333" y="0"/>
                  </a:lnTo>
                  <a:lnTo>
                    <a:pt x="660" y="0"/>
                  </a:lnTo>
                  <a:lnTo>
                    <a:pt x="0" y="0"/>
                  </a:lnTo>
                  <a:lnTo>
                    <a:pt x="901" y="13182"/>
                  </a:lnTo>
                  <a:lnTo>
                    <a:pt x="3568" y="25933"/>
                  </a:lnTo>
                  <a:lnTo>
                    <a:pt x="7912" y="38188"/>
                  </a:lnTo>
                  <a:lnTo>
                    <a:pt x="13830" y="49923"/>
                  </a:lnTo>
                  <a:lnTo>
                    <a:pt x="13830" y="48590"/>
                  </a:lnTo>
                  <a:lnTo>
                    <a:pt x="13830" y="472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4798669" y="5674779"/>
              <a:ext cx="168160" cy="175336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583201" y="5781675"/>
              <a:ext cx="130416" cy="68440"/>
            </a:xfrm>
            <a:prstGeom prst="rect">
              <a:avLst/>
            </a:prstGeom>
          </p:spPr>
        </p:pic>
        <p:sp>
          <p:nvSpPr>
            <p:cNvPr id="174" name="object 174"/>
            <p:cNvSpPr/>
            <p:nvPr/>
          </p:nvSpPr>
          <p:spPr>
            <a:xfrm>
              <a:off x="4563110" y="5672251"/>
              <a:ext cx="13970" cy="50165"/>
            </a:xfrm>
            <a:custGeom>
              <a:avLst/>
              <a:gdLst/>
              <a:ahLst/>
              <a:cxnLst/>
              <a:rect l="l" t="t" r="r" b="b"/>
              <a:pathLst>
                <a:path w="13970" h="50164">
                  <a:moveTo>
                    <a:pt x="13830" y="0"/>
                  </a:moveTo>
                  <a:lnTo>
                    <a:pt x="7912" y="11734"/>
                  </a:lnTo>
                  <a:lnTo>
                    <a:pt x="3568" y="24003"/>
                  </a:lnTo>
                  <a:lnTo>
                    <a:pt x="901" y="36741"/>
                  </a:lnTo>
                  <a:lnTo>
                    <a:pt x="0" y="49911"/>
                  </a:lnTo>
                  <a:lnTo>
                    <a:pt x="660" y="49911"/>
                  </a:lnTo>
                  <a:lnTo>
                    <a:pt x="1524" y="37109"/>
                  </a:lnTo>
                  <a:lnTo>
                    <a:pt x="660" y="49911"/>
                  </a:lnTo>
                  <a:lnTo>
                    <a:pt x="1333" y="49911"/>
                  </a:lnTo>
                  <a:lnTo>
                    <a:pt x="2146" y="37503"/>
                  </a:lnTo>
                  <a:lnTo>
                    <a:pt x="4546" y="25463"/>
                  </a:lnTo>
                  <a:lnTo>
                    <a:pt x="8458" y="13855"/>
                  </a:lnTo>
                  <a:lnTo>
                    <a:pt x="13830" y="2692"/>
                  </a:lnTo>
                  <a:lnTo>
                    <a:pt x="13830" y="1333"/>
                  </a:lnTo>
                  <a:lnTo>
                    <a:pt x="138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5" name="object 175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700815" y="5580215"/>
              <a:ext cx="115836" cy="4914"/>
            </a:xfrm>
            <a:prstGeom prst="rect">
              <a:avLst/>
            </a:prstGeom>
          </p:spPr>
        </p:pic>
        <p:pic>
          <p:nvPicPr>
            <p:cNvPr id="176" name="object 176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576940" y="5585130"/>
              <a:ext cx="380301" cy="196545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804155" y="5585130"/>
              <a:ext cx="153085" cy="92544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576940" y="5585130"/>
              <a:ext cx="131978" cy="62750"/>
            </a:xfrm>
            <a:prstGeom prst="rect">
              <a:avLst/>
            </a:prstGeom>
          </p:spPr>
        </p:pic>
        <p:pic>
          <p:nvPicPr>
            <p:cNvPr id="179" name="object 17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948262" y="5766727"/>
              <a:ext cx="8978" cy="14947"/>
            </a:xfrm>
            <a:prstGeom prst="rect">
              <a:avLst/>
            </a:prstGeom>
          </p:spPr>
        </p:pic>
        <p:pic>
          <p:nvPicPr>
            <p:cNvPr id="180" name="object 180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576940" y="5591086"/>
              <a:ext cx="373024" cy="190588"/>
            </a:xfrm>
            <a:prstGeom prst="rect">
              <a:avLst/>
            </a:prstGeom>
          </p:spPr>
        </p:pic>
        <p:pic>
          <p:nvPicPr>
            <p:cNvPr id="181" name="object 181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4576940" y="5589740"/>
              <a:ext cx="324486" cy="83845"/>
            </a:xfrm>
            <a:prstGeom prst="rect">
              <a:avLst/>
            </a:prstGeom>
          </p:spPr>
        </p:pic>
        <p:pic>
          <p:nvPicPr>
            <p:cNvPr id="182" name="object 182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4868646" y="5614848"/>
              <a:ext cx="80657" cy="166827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4576940" y="5590413"/>
              <a:ext cx="372351" cy="191262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4576940" y="5734317"/>
              <a:ext cx="21094" cy="47358"/>
            </a:xfrm>
            <a:prstGeom prst="rect">
              <a:avLst/>
            </a:prstGeom>
          </p:spPr>
        </p:pic>
        <p:pic>
          <p:nvPicPr>
            <p:cNvPr id="185" name="object 185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4620552" y="5597715"/>
              <a:ext cx="135572" cy="42672"/>
            </a:xfrm>
            <a:prstGeom prst="rect">
              <a:avLst/>
            </a:prstGeom>
          </p:spPr>
        </p:pic>
        <p:pic>
          <p:nvPicPr>
            <p:cNvPr id="186" name="object 186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4576940" y="5734317"/>
              <a:ext cx="21094" cy="47358"/>
            </a:xfrm>
            <a:prstGeom prst="rect">
              <a:avLst/>
            </a:prstGeom>
          </p:spPr>
        </p:pic>
        <p:pic>
          <p:nvPicPr>
            <p:cNvPr id="187" name="object 187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4765522" y="5781675"/>
              <a:ext cx="149313" cy="64846"/>
            </a:xfrm>
            <a:prstGeom prst="rect">
              <a:avLst/>
            </a:prstGeom>
          </p:spPr>
        </p:pic>
        <p:pic>
          <p:nvPicPr>
            <p:cNvPr id="188" name="object 188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4598034" y="5781675"/>
              <a:ext cx="316801" cy="65011"/>
            </a:xfrm>
            <a:prstGeom prst="rect">
              <a:avLst/>
            </a:prstGeom>
          </p:spPr>
        </p:pic>
        <p:pic>
          <p:nvPicPr>
            <p:cNvPr id="189" name="object 189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4901272" y="5648134"/>
              <a:ext cx="35712" cy="74028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4576940" y="5598795"/>
              <a:ext cx="360044" cy="182879"/>
            </a:xfrm>
            <a:prstGeom prst="rect">
              <a:avLst/>
            </a:prstGeom>
          </p:spPr>
        </p:pic>
        <p:pic>
          <p:nvPicPr>
            <p:cNvPr id="191" name="object 191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4601527" y="5665648"/>
              <a:ext cx="317500" cy="99313"/>
            </a:xfrm>
            <a:prstGeom prst="rect">
              <a:avLst/>
            </a:prstGeom>
          </p:spPr>
        </p:pic>
        <p:pic>
          <p:nvPicPr>
            <p:cNvPr id="192" name="object 192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4575422" y="5597043"/>
              <a:ext cx="362229" cy="250316"/>
            </a:xfrm>
            <a:prstGeom prst="rect">
              <a:avLst/>
            </a:prstGeom>
          </p:spPr>
        </p:pic>
      </p:grpSp>
      <p:grpSp>
        <p:nvGrpSpPr>
          <p:cNvPr id="193" name="object 193"/>
          <p:cNvGrpSpPr/>
          <p:nvPr/>
        </p:nvGrpSpPr>
        <p:grpSpPr>
          <a:xfrm>
            <a:off x="5342219" y="5627952"/>
            <a:ext cx="271780" cy="181610"/>
            <a:chOff x="5342219" y="5627952"/>
            <a:chExt cx="271780" cy="181610"/>
          </a:xfrm>
        </p:grpSpPr>
        <p:sp>
          <p:nvSpPr>
            <p:cNvPr id="194" name="object 194"/>
            <p:cNvSpPr/>
            <p:nvPr/>
          </p:nvSpPr>
          <p:spPr>
            <a:xfrm>
              <a:off x="5342216" y="5627954"/>
              <a:ext cx="271780" cy="181610"/>
            </a:xfrm>
            <a:custGeom>
              <a:avLst/>
              <a:gdLst/>
              <a:ahLst/>
              <a:cxnLst/>
              <a:rect l="l" t="t" r="r" b="b"/>
              <a:pathLst>
                <a:path w="271779" h="181610">
                  <a:moveTo>
                    <a:pt x="271500" y="90551"/>
                  </a:moveTo>
                  <a:lnTo>
                    <a:pt x="270217" y="82080"/>
                  </a:lnTo>
                  <a:lnTo>
                    <a:pt x="270217" y="87718"/>
                  </a:lnTo>
                  <a:lnTo>
                    <a:pt x="270217" y="93395"/>
                  </a:lnTo>
                  <a:lnTo>
                    <a:pt x="267919" y="108597"/>
                  </a:lnTo>
                  <a:lnTo>
                    <a:pt x="261302" y="122758"/>
                  </a:lnTo>
                  <a:lnTo>
                    <a:pt x="270217" y="93395"/>
                  </a:lnTo>
                  <a:lnTo>
                    <a:pt x="270217" y="87718"/>
                  </a:lnTo>
                  <a:lnTo>
                    <a:pt x="261315" y="58381"/>
                  </a:lnTo>
                  <a:lnTo>
                    <a:pt x="267919" y="72517"/>
                  </a:lnTo>
                  <a:lnTo>
                    <a:pt x="270217" y="87718"/>
                  </a:lnTo>
                  <a:lnTo>
                    <a:pt x="270217" y="82080"/>
                  </a:lnTo>
                  <a:lnTo>
                    <a:pt x="268732" y="72263"/>
                  </a:lnTo>
                  <a:lnTo>
                    <a:pt x="260794" y="55245"/>
                  </a:lnTo>
                  <a:lnTo>
                    <a:pt x="257644" y="51384"/>
                  </a:lnTo>
                  <a:lnTo>
                    <a:pt x="257644" y="128397"/>
                  </a:lnTo>
                  <a:lnTo>
                    <a:pt x="247662" y="140639"/>
                  </a:lnTo>
                  <a:lnTo>
                    <a:pt x="234480" y="151282"/>
                  </a:lnTo>
                  <a:lnTo>
                    <a:pt x="257644" y="128397"/>
                  </a:lnTo>
                  <a:lnTo>
                    <a:pt x="257644" y="51384"/>
                  </a:lnTo>
                  <a:lnTo>
                    <a:pt x="257594" y="52666"/>
                  </a:lnTo>
                  <a:lnTo>
                    <a:pt x="234429" y="29794"/>
                  </a:lnTo>
                  <a:lnTo>
                    <a:pt x="247662" y="40474"/>
                  </a:lnTo>
                  <a:lnTo>
                    <a:pt x="257594" y="52666"/>
                  </a:lnTo>
                  <a:lnTo>
                    <a:pt x="257594" y="51320"/>
                  </a:lnTo>
                  <a:lnTo>
                    <a:pt x="248259" y="39865"/>
                  </a:lnTo>
                  <a:lnTo>
                    <a:pt x="231673" y="26466"/>
                  </a:lnTo>
                  <a:lnTo>
                    <a:pt x="226720" y="23749"/>
                  </a:lnTo>
                  <a:lnTo>
                    <a:pt x="226720" y="24726"/>
                  </a:lnTo>
                  <a:lnTo>
                    <a:pt x="226593" y="24676"/>
                  </a:lnTo>
                  <a:lnTo>
                    <a:pt x="226593" y="156464"/>
                  </a:lnTo>
                  <a:lnTo>
                    <a:pt x="211239" y="164896"/>
                  </a:lnTo>
                  <a:lnTo>
                    <a:pt x="193497" y="171323"/>
                  </a:lnTo>
                  <a:lnTo>
                    <a:pt x="226593" y="156464"/>
                  </a:lnTo>
                  <a:lnTo>
                    <a:pt x="226593" y="24676"/>
                  </a:lnTo>
                  <a:lnTo>
                    <a:pt x="193459" y="9791"/>
                  </a:lnTo>
                  <a:lnTo>
                    <a:pt x="211239" y="16205"/>
                  </a:lnTo>
                  <a:lnTo>
                    <a:pt x="226720" y="24726"/>
                  </a:lnTo>
                  <a:lnTo>
                    <a:pt x="226720" y="23749"/>
                  </a:lnTo>
                  <a:lnTo>
                    <a:pt x="211582" y="15430"/>
                  </a:lnTo>
                  <a:lnTo>
                    <a:pt x="188531" y="7099"/>
                  </a:lnTo>
                  <a:lnTo>
                    <a:pt x="182499" y="5854"/>
                  </a:lnTo>
                  <a:lnTo>
                    <a:pt x="182499" y="6731"/>
                  </a:lnTo>
                  <a:lnTo>
                    <a:pt x="182486" y="174396"/>
                  </a:lnTo>
                  <a:lnTo>
                    <a:pt x="162966" y="178422"/>
                  </a:lnTo>
                  <a:lnTo>
                    <a:pt x="141986" y="179832"/>
                  </a:lnTo>
                  <a:lnTo>
                    <a:pt x="182486" y="174396"/>
                  </a:lnTo>
                  <a:lnTo>
                    <a:pt x="182486" y="6731"/>
                  </a:lnTo>
                  <a:lnTo>
                    <a:pt x="141960" y="1270"/>
                  </a:lnTo>
                  <a:lnTo>
                    <a:pt x="162966" y="2679"/>
                  </a:lnTo>
                  <a:lnTo>
                    <a:pt x="182499" y="6731"/>
                  </a:lnTo>
                  <a:lnTo>
                    <a:pt x="182499" y="5854"/>
                  </a:lnTo>
                  <a:lnTo>
                    <a:pt x="163080" y="1841"/>
                  </a:lnTo>
                  <a:lnTo>
                    <a:pt x="148424" y="850"/>
                  </a:lnTo>
                  <a:lnTo>
                    <a:pt x="135750" y="0"/>
                  </a:lnTo>
                  <a:lnTo>
                    <a:pt x="129527" y="431"/>
                  </a:lnTo>
                  <a:lnTo>
                    <a:pt x="129527" y="1270"/>
                  </a:lnTo>
                  <a:lnTo>
                    <a:pt x="129501" y="179832"/>
                  </a:lnTo>
                  <a:lnTo>
                    <a:pt x="108521" y="178422"/>
                  </a:lnTo>
                  <a:lnTo>
                    <a:pt x="89014" y="174396"/>
                  </a:lnTo>
                  <a:lnTo>
                    <a:pt x="129501" y="179832"/>
                  </a:lnTo>
                  <a:lnTo>
                    <a:pt x="129501" y="1282"/>
                  </a:lnTo>
                  <a:lnTo>
                    <a:pt x="89001" y="6731"/>
                  </a:lnTo>
                  <a:lnTo>
                    <a:pt x="108521" y="2679"/>
                  </a:lnTo>
                  <a:lnTo>
                    <a:pt x="129527" y="1270"/>
                  </a:lnTo>
                  <a:lnTo>
                    <a:pt x="129527" y="431"/>
                  </a:lnTo>
                  <a:lnTo>
                    <a:pt x="108419" y="1841"/>
                  </a:lnTo>
                  <a:lnTo>
                    <a:pt x="82956" y="7099"/>
                  </a:lnTo>
                  <a:lnTo>
                    <a:pt x="77978" y="8902"/>
                  </a:lnTo>
                  <a:lnTo>
                    <a:pt x="77978" y="9804"/>
                  </a:lnTo>
                  <a:lnTo>
                    <a:pt x="77952" y="171310"/>
                  </a:lnTo>
                  <a:lnTo>
                    <a:pt x="60248" y="164896"/>
                  </a:lnTo>
                  <a:lnTo>
                    <a:pt x="44894" y="156464"/>
                  </a:lnTo>
                  <a:lnTo>
                    <a:pt x="77952" y="171310"/>
                  </a:lnTo>
                  <a:lnTo>
                    <a:pt x="77952" y="9817"/>
                  </a:lnTo>
                  <a:lnTo>
                    <a:pt x="44767" y="24726"/>
                  </a:lnTo>
                  <a:lnTo>
                    <a:pt x="60248" y="16205"/>
                  </a:lnTo>
                  <a:lnTo>
                    <a:pt x="77978" y="9804"/>
                  </a:lnTo>
                  <a:lnTo>
                    <a:pt x="77978" y="8902"/>
                  </a:lnTo>
                  <a:lnTo>
                    <a:pt x="59905" y="15430"/>
                  </a:lnTo>
                  <a:lnTo>
                    <a:pt x="39827" y="26466"/>
                  </a:lnTo>
                  <a:lnTo>
                    <a:pt x="37045" y="28714"/>
                  </a:lnTo>
                  <a:lnTo>
                    <a:pt x="37045" y="29806"/>
                  </a:lnTo>
                  <a:lnTo>
                    <a:pt x="37007" y="151282"/>
                  </a:lnTo>
                  <a:lnTo>
                    <a:pt x="23837" y="140639"/>
                  </a:lnTo>
                  <a:lnTo>
                    <a:pt x="13843" y="128397"/>
                  </a:lnTo>
                  <a:lnTo>
                    <a:pt x="37007" y="151282"/>
                  </a:lnTo>
                  <a:lnTo>
                    <a:pt x="37007" y="29845"/>
                  </a:lnTo>
                  <a:lnTo>
                    <a:pt x="13893" y="52666"/>
                  </a:lnTo>
                  <a:lnTo>
                    <a:pt x="23837" y="40474"/>
                  </a:lnTo>
                  <a:lnTo>
                    <a:pt x="37045" y="29806"/>
                  </a:lnTo>
                  <a:lnTo>
                    <a:pt x="37045" y="28714"/>
                  </a:lnTo>
                  <a:lnTo>
                    <a:pt x="23228" y="39865"/>
                  </a:lnTo>
                  <a:lnTo>
                    <a:pt x="10693" y="55245"/>
                  </a:lnTo>
                  <a:lnTo>
                    <a:pt x="10172" y="56375"/>
                  </a:lnTo>
                  <a:lnTo>
                    <a:pt x="10172" y="122758"/>
                  </a:lnTo>
                  <a:lnTo>
                    <a:pt x="3581" y="108597"/>
                  </a:lnTo>
                  <a:lnTo>
                    <a:pt x="1270" y="93408"/>
                  </a:lnTo>
                  <a:lnTo>
                    <a:pt x="10172" y="122758"/>
                  </a:lnTo>
                  <a:lnTo>
                    <a:pt x="10172" y="56375"/>
                  </a:lnTo>
                  <a:lnTo>
                    <a:pt x="10160" y="58394"/>
                  </a:lnTo>
                  <a:lnTo>
                    <a:pt x="1270" y="87706"/>
                  </a:lnTo>
                  <a:lnTo>
                    <a:pt x="3581" y="72517"/>
                  </a:lnTo>
                  <a:lnTo>
                    <a:pt x="10160" y="58394"/>
                  </a:lnTo>
                  <a:lnTo>
                    <a:pt x="10160" y="56400"/>
                  </a:lnTo>
                  <a:lnTo>
                    <a:pt x="2768" y="72263"/>
                  </a:lnTo>
                  <a:lnTo>
                    <a:pt x="0" y="90551"/>
                  </a:lnTo>
                  <a:lnTo>
                    <a:pt x="2768" y="108839"/>
                  </a:lnTo>
                  <a:lnTo>
                    <a:pt x="23228" y="141236"/>
                  </a:lnTo>
                  <a:lnTo>
                    <a:pt x="59905" y="165671"/>
                  </a:lnTo>
                  <a:lnTo>
                    <a:pt x="108419" y="179260"/>
                  </a:lnTo>
                  <a:lnTo>
                    <a:pt x="135750" y="181089"/>
                  </a:lnTo>
                  <a:lnTo>
                    <a:pt x="163080" y="179260"/>
                  </a:lnTo>
                  <a:lnTo>
                    <a:pt x="211582" y="165671"/>
                  </a:lnTo>
                  <a:lnTo>
                    <a:pt x="248259" y="141236"/>
                  </a:lnTo>
                  <a:lnTo>
                    <a:pt x="268732" y="108839"/>
                  </a:lnTo>
                  <a:lnTo>
                    <a:pt x="271500" y="90551"/>
                  </a:lnTo>
                  <a:close/>
                </a:path>
              </a:pathLst>
            </a:custGeom>
            <a:solidFill>
              <a:srgbClr val="7A6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5354599" y="5634024"/>
              <a:ext cx="247015" cy="169545"/>
            </a:xfrm>
            <a:custGeom>
              <a:avLst/>
              <a:gdLst/>
              <a:ahLst/>
              <a:cxnLst/>
              <a:rect l="l" t="t" r="r" b="b"/>
              <a:pathLst>
                <a:path w="247014" h="169545">
                  <a:moveTo>
                    <a:pt x="246722" y="84455"/>
                  </a:moveTo>
                  <a:lnTo>
                    <a:pt x="245452" y="75819"/>
                  </a:lnTo>
                  <a:lnTo>
                    <a:pt x="245452" y="81648"/>
                  </a:lnTo>
                  <a:lnTo>
                    <a:pt x="245440" y="87363"/>
                  </a:lnTo>
                  <a:lnTo>
                    <a:pt x="243344" y="101676"/>
                  </a:lnTo>
                  <a:lnTo>
                    <a:pt x="237299" y="114858"/>
                  </a:lnTo>
                  <a:lnTo>
                    <a:pt x="245440" y="87363"/>
                  </a:lnTo>
                  <a:lnTo>
                    <a:pt x="245440" y="81610"/>
                  </a:lnTo>
                  <a:lnTo>
                    <a:pt x="237299" y="54051"/>
                  </a:lnTo>
                  <a:lnTo>
                    <a:pt x="243344" y="67246"/>
                  </a:lnTo>
                  <a:lnTo>
                    <a:pt x="245452" y="81648"/>
                  </a:lnTo>
                  <a:lnTo>
                    <a:pt x="245452" y="75819"/>
                  </a:lnTo>
                  <a:lnTo>
                    <a:pt x="244157" y="67005"/>
                  </a:lnTo>
                  <a:lnTo>
                    <a:pt x="236804" y="50939"/>
                  </a:lnTo>
                  <a:lnTo>
                    <a:pt x="233680" y="47066"/>
                  </a:lnTo>
                  <a:lnTo>
                    <a:pt x="233680" y="48425"/>
                  </a:lnTo>
                  <a:lnTo>
                    <a:pt x="233629" y="120573"/>
                  </a:lnTo>
                  <a:lnTo>
                    <a:pt x="224637" y="131762"/>
                  </a:lnTo>
                  <a:lnTo>
                    <a:pt x="212725" y="141452"/>
                  </a:lnTo>
                  <a:lnTo>
                    <a:pt x="233629" y="120573"/>
                  </a:lnTo>
                  <a:lnTo>
                    <a:pt x="233629" y="48387"/>
                  </a:lnTo>
                  <a:lnTo>
                    <a:pt x="212674" y="27444"/>
                  </a:lnTo>
                  <a:lnTo>
                    <a:pt x="224637" y="37172"/>
                  </a:lnTo>
                  <a:lnTo>
                    <a:pt x="233680" y="48425"/>
                  </a:lnTo>
                  <a:lnTo>
                    <a:pt x="233680" y="47066"/>
                  </a:lnTo>
                  <a:lnTo>
                    <a:pt x="225234" y="36563"/>
                  </a:lnTo>
                  <a:lnTo>
                    <a:pt x="209981" y="24168"/>
                  </a:lnTo>
                  <a:lnTo>
                    <a:pt x="205003" y="21424"/>
                  </a:lnTo>
                  <a:lnTo>
                    <a:pt x="205003" y="22390"/>
                  </a:lnTo>
                  <a:lnTo>
                    <a:pt x="204927" y="146608"/>
                  </a:lnTo>
                  <a:lnTo>
                    <a:pt x="191262" y="154152"/>
                  </a:lnTo>
                  <a:lnTo>
                    <a:pt x="175590" y="159842"/>
                  </a:lnTo>
                  <a:lnTo>
                    <a:pt x="204927" y="146608"/>
                  </a:lnTo>
                  <a:lnTo>
                    <a:pt x="204927" y="22364"/>
                  </a:lnTo>
                  <a:lnTo>
                    <a:pt x="175602" y="9144"/>
                  </a:lnTo>
                  <a:lnTo>
                    <a:pt x="191262" y="14808"/>
                  </a:lnTo>
                  <a:lnTo>
                    <a:pt x="205003" y="22390"/>
                  </a:lnTo>
                  <a:lnTo>
                    <a:pt x="205003" y="21424"/>
                  </a:lnTo>
                  <a:lnTo>
                    <a:pt x="191604" y="14033"/>
                  </a:lnTo>
                  <a:lnTo>
                    <a:pt x="170649" y="6426"/>
                  </a:lnTo>
                  <a:lnTo>
                    <a:pt x="164579" y="5181"/>
                  </a:lnTo>
                  <a:lnTo>
                    <a:pt x="164579" y="6045"/>
                  </a:lnTo>
                  <a:lnTo>
                    <a:pt x="164579" y="162928"/>
                  </a:lnTo>
                  <a:lnTo>
                    <a:pt x="147523" y="166458"/>
                  </a:lnTo>
                  <a:lnTo>
                    <a:pt x="129438" y="167678"/>
                  </a:lnTo>
                  <a:lnTo>
                    <a:pt x="164579" y="162928"/>
                  </a:lnTo>
                  <a:lnTo>
                    <a:pt x="164579" y="6045"/>
                  </a:lnTo>
                  <a:lnTo>
                    <a:pt x="129298" y="1270"/>
                  </a:lnTo>
                  <a:lnTo>
                    <a:pt x="147523" y="2501"/>
                  </a:lnTo>
                  <a:lnTo>
                    <a:pt x="164579" y="6045"/>
                  </a:lnTo>
                  <a:lnTo>
                    <a:pt x="164579" y="5181"/>
                  </a:lnTo>
                  <a:lnTo>
                    <a:pt x="147637" y="1663"/>
                  </a:lnTo>
                  <a:lnTo>
                    <a:pt x="135712" y="850"/>
                  </a:lnTo>
                  <a:lnTo>
                    <a:pt x="123101" y="0"/>
                  </a:lnTo>
                  <a:lnTo>
                    <a:pt x="116903" y="431"/>
                  </a:lnTo>
                  <a:lnTo>
                    <a:pt x="116903" y="1270"/>
                  </a:lnTo>
                  <a:lnTo>
                    <a:pt x="116763" y="1295"/>
                  </a:lnTo>
                  <a:lnTo>
                    <a:pt x="116763" y="167678"/>
                  </a:lnTo>
                  <a:lnTo>
                    <a:pt x="98704" y="166458"/>
                  </a:lnTo>
                  <a:lnTo>
                    <a:pt x="81673" y="162928"/>
                  </a:lnTo>
                  <a:lnTo>
                    <a:pt x="116763" y="167678"/>
                  </a:lnTo>
                  <a:lnTo>
                    <a:pt x="116763" y="1295"/>
                  </a:lnTo>
                  <a:lnTo>
                    <a:pt x="81673" y="6045"/>
                  </a:lnTo>
                  <a:lnTo>
                    <a:pt x="98704" y="2501"/>
                  </a:lnTo>
                  <a:lnTo>
                    <a:pt x="116903" y="1270"/>
                  </a:lnTo>
                  <a:lnTo>
                    <a:pt x="116903" y="431"/>
                  </a:lnTo>
                  <a:lnTo>
                    <a:pt x="98590" y="1663"/>
                  </a:lnTo>
                  <a:lnTo>
                    <a:pt x="75628" y="6426"/>
                  </a:lnTo>
                  <a:lnTo>
                    <a:pt x="70700" y="8229"/>
                  </a:lnTo>
                  <a:lnTo>
                    <a:pt x="70700" y="159842"/>
                  </a:lnTo>
                  <a:lnTo>
                    <a:pt x="55105" y="154152"/>
                  </a:lnTo>
                  <a:lnTo>
                    <a:pt x="41490" y="146608"/>
                  </a:lnTo>
                  <a:lnTo>
                    <a:pt x="70700" y="159842"/>
                  </a:lnTo>
                  <a:lnTo>
                    <a:pt x="70700" y="8229"/>
                  </a:lnTo>
                  <a:lnTo>
                    <a:pt x="70688" y="9131"/>
                  </a:lnTo>
                  <a:lnTo>
                    <a:pt x="41363" y="22415"/>
                  </a:lnTo>
                  <a:lnTo>
                    <a:pt x="55105" y="14808"/>
                  </a:lnTo>
                  <a:lnTo>
                    <a:pt x="70688" y="9131"/>
                  </a:lnTo>
                  <a:lnTo>
                    <a:pt x="70688" y="8229"/>
                  </a:lnTo>
                  <a:lnTo>
                    <a:pt x="54749" y="14033"/>
                  </a:lnTo>
                  <a:lnTo>
                    <a:pt x="36474" y="24168"/>
                  </a:lnTo>
                  <a:lnTo>
                    <a:pt x="33794" y="26365"/>
                  </a:lnTo>
                  <a:lnTo>
                    <a:pt x="33794" y="27444"/>
                  </a:lnTo>
                  <a:lnTo>
                    <a:pt x="33731" y="141452"/>
                  </a:lnTo>
                  <a:lnTo>
                    <a:pt x="21920" y="131762"/>
                  </a:lnTo>
                  <a:lnTo>
                    <a:pt x="12928" y="120535"/>
                  </a:lnTo>
                  <a:lnTo>
                    <a:pt x="33731" y="141452"/>
                  </a:lnTo>
                  <a:lnTo>
                    <a:pt x="33731" y="27520"/>
                  </a:lnTo>
                  <a:lnTo>
                    <a:pt x="12890" y="48463"/>
                  </a:lnTo>
                  <a:lnTo>
                    <a:pt x="21920" y="37172"/>
                  </a:lnTo>
                  <a:lnTo>
                    <a:pt x="33794" y="27444"/>
                  </a:lnTo>
                  <a:lnTo>
                    <a:pt x="33794" y="26365"/>
                  </a:lnTo>
                  <a:lnTo>
                    <a:pt x="21323" y="36563"/>
                  </a:lnTo>
                  <a:lnTo>
                    <a:pt x="9842" y="50939"/>
                  </a:lnTo>
                  <a:lnTo>
                    <a:pt x="9359" y="52006"/>
                  </a:lnTo>
                  <a:lnTo>
                    <a:pt x="9359" y="54013"/>
                  </a:lnTo>
                  <a:lnTo>
                    <a:pt x="9347" y="114909"/>
                  </a:lnTo>
                  <a:lnTo>
                    <a:pt x="3365" y="101676"/>
                  </a:lnTo>
                  <a:lnTo>
                    <a:pt x="1257" y="87312"/>
                  </a:lnTo>
                  <a:lnTo>
                    <a:pt x="9347" y="114909"/>
                  </a:lnTo>
                  <a:lnTo>
                    <a:pt x="9347" y="54063"/>
                  </a:lnTo>
                  <a:lnTo>
                    <a:pt x="1257" y="81610"/>
                  </a:lnTo>
                  <a:lnTo>
                    <a:pt x="3365" y="67246"/>
                  </a:lnTo>
                  <a:lnTo>
                    <a:pt x="9359" y="54013"/>
                  </a:lnTo>
                  <a:lnTo>
                    <a:pt x="9359" y="52006"/>
                  </a:lnTo>
                  <a:lnTo>
                    <a:pt x="2552" y="67005"/>
                  </a:lnTo>
                  <a:lnTo>
                    <a:pt x="0" y="84455"/>
                  </a:lnTo>
                  <a:lnTo>
                    <a:pt x="2552" y="101917"/>
                  </a:lnTo>
                  <a:lnTo>
                    <a:pt x="36474" y="144767"/>
                  </a:lnTo>
                  <a:lnTo>
                    <a:pt x="75628" y="162521"/>
                  </a:lnTo>
                  <a:lnTo>
                    <a:pt x="123101" y="168948"/>
                  </a:lnTo>
                  <a:lnTo>
                    <a:pt x="135712" y="168097"/>
                  </a:lnTo>
                  <a:lnTo>
                    <a:pt x="147637" y="167297"/>
                  </a:lnTo>
                  <a:lnTo>
                    <a:pt x="191604" y="154927"/>
                  </a:lnTo>
                  <a:lnTo>
                    <a:pt x="225234" y="132372"/>
                  </a:lnTo>
                  <a:lnTo>
                    <a:pt x="244157" y="101917"/>
                  </a:lnTo>
                  <a:lnTo>
                    <a:pt x="246722" y="844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5345087" y="5687859"/>
              <a:ext cx="5715" cy="61594"/>
            </a:xfrm>
            <a:custGeom>
              <a:avLst/>
              <a:gdLst/>
              <a:ahLst/>
              <a:cxnLst/>
              <a:rect l="l" t="t" r="r" b="b"/>
              <a:pathLst>
                <a:path w="5714" h="61595">
                  <a:moveTo>
                    <a:pt x="5092" y="0"/>
                  </a:moveTo>
                  <a:lnTo>
                    <a:pt x="2997" y="3898"/>
                  </a:lnTo>
                  <a:lnTo>
                    <a:pt x="1282" y="7912"/>
                  </a:lnTo>
                  <a:lnTo>
                    <a:pt x="0" y="12026"/>
                  </a:lnTo>
                  <a:lnTo>
                    <a:pt x="0" y="13500"/>
                  </a:lnTo>
                  <a:lnTo>
                    <a:pt x="0" y="15100"/>
                  </a:lnTo>
                  <a:lnTo>
                    <a:pt x="0" y="46202"/>
                  </a:lnTo>
                  <a:lnTo>
                    <a:pt x="0" y="47790"/>
                  </a:lnTo>
                  <a:lnTo>
                    <a:pt x="0" y="49263"/>
                  </a:lnTo>
                  <a:lnTo>
                    <a:pt x="1282" y="53378"/>
                  </a:lnTo>
                  <a:lnTo>
                    <a:pt x="2997" y="57404"/>
                  </a:lnTo>
                  <a:lnTo>
                    <a:pt x="5092" y="61290"/>
                  </a:lnTo>
                  <a:lnTo>
                    <a:pt x="5092" y="60388"/>
                  </a:lnTo>
                  <a:lnTo>
                    <a:pt x="5092" y="59461"/>
                  </a:lnTo>
                  <a:lnTo>
                    <a:pt x="5092" y="1828"/>
                  </a:lnTo>
                  <a:lnTo>
                    <a:pt x="5092" y="901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7A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7" name="object 197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5350179" y="5669864"/>
              <a:ext cx="95288" cy="130225"/>
            </a:xfrm>
            <a:prstGeom prst="rect">
              <a:avLst/>
            </a:prstGeom>
          </p:spPr>
        </p:pic>
        <p:sp>
          <p:nvSpPr>
            <p:cNvPr id="198" name="object 198"/>
            <p:cNvSpPr/>
            <p:nvPr/>
          </p:nvSpPr>
          <p:spPr>
            <a:xfrm>
              <a:off x="5354612" y="5688355"/>
              <a:ext cx="8890" cy="62230"/>
            </a:xfrm>
            <a:custGeom>
              <a:avLst/>
              <a:gdLst/>
              <a:ahLst/>
              <a:cxnLst/>
              <a:rect l="l" t="t" r="r" b="b"/>
              <a:pathLst>
                <a:path w="8889" h="62229">
                  <a:moveTo>
                    <a:pt x="8813" y="61112"/>
                  </a:moveTo>
                  <a:lnTo>
                    <a:pt x="5219" y="53822"/>
                  </a:lnTo>
                  <a:lnTo>
                    <a:pt x="2578" y="46202"/>
                  </a:lnTo>
                  <a:lnTo>
                    <a:pt x="965" y="38290"/>
                  </a:lnTo>
                  <a:lnTo>
                    <a:pt x="419" y="30124"/>
                  </a:lnTo>
                  <a:lnTo>
                    <a:pt x="0" y="30124"/>
                  </a:lnTo>
                  <a:lnTo>
                    <a:pt x="571" y="38531"/>
                  </a:lnTo>
                  <a:lnTo>
                    <a:pt x="2273" y="46659"/>
                  </a:lnTo>
                  <a:lnTo>
                    <a:pt x="5029" y="54483"/>
                  </a:lnTo>
                  <a:lnTo>
                    <a:pt x="8813" y="61950"/>
                  </a:lnTo>
                  <a:lnTo>
                    <a:pt x="8813" y="61112"/>
                  </a:lnTo>
                  <a:close/>
                </a:path>
                <a:path w="8889" h="62229">
                  <a:moveTo>
                    <a:pt x="8813" y="0"/>
                  </a:moveTo>
                  <a:lnTo>
                    <a:pt x="5397" y="7124"/>
                  </a:lnTo>
                  <a:lnTo>
                    <a:pt x="2895" y="14528"/>
                  </a:lnTo>
                  <a:lnTo>
                    <a:pt x="1371" y="22212"/>
                  </a:lnTo>
                  <a:lnTo>
                    <a:pt x="850" y="30124"/>
                  </a:lnTo>
                  <a:lnTo>
                    <a:pt x="1371" y="38049"/>
                  </a:lnTo>
                  <a:lnTo>
                    <a:pt x="2895" y="45732"/>
                  </a:lnTo>
                  <a:lnTo>
                    <a:pt x="5397" y="53136"/>
                  </a:lnTo>
                  <a:lnTo>
                    <a:pt x="8813" y="60236"/>
                  </a:lnTo>
                  <a:lnTo>
                    <a:pt x="8813" y="37871"/>
                  </a:lnTo>
                  <a:lnTo>
                    <a:pt x="8458" y="35318"/>
                  </a:lnTo>
                  <a:lnTo>
                    <a:pt x="8280" y="32740"/>
                  </a:lnTo>
                  <a:lnTo>
                    <a:pt x="8280" y="27508"/>
                  </a:lnTo>
                  <a:lnTo>
                    <a:pt x="8458" y="24917"/>
                  </a:lnTo>
                  <a:lnTo>
                    <a:pt x="8813" y="22377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9" name="object 199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5367426" y="5688253"/>
              <a:ext cx="244652" cy="111836"/>
            </a:xfrm>
            <a:prstGeom prst="rect">
              <a:avLst/>
            </a:prstGeom>
          </p:spPr>
        </p:pic>
        <p:sp>
          <p:nvSpPr>
            <p:cNvPr id="200" name="object 200"/>
            <p:cNvSpPr/>
            <p:nvPr/>
          </p:nvSpPr>
          <p:spPr>
            <a:xfrm>
              <a:off x="5354612" y="5686640"/>
              <a:ext cx="8890" cy="62865"/>
            </a:xfrm>
            <a:custGeom>
              <a:avLst/>
              <a:gdLst/>
              <a:ahLst/>
              <a:cxnLst/>
              <a:rect l="l" t="t" r="r" b="b"/>
              <a:pathLst>
                <a:path w="8889" h="62864">
                  <a:moveTo>
                    <a:pt x="8813" y="0"/>
                  </a:moveTo>
                  <a:lnTo>
                    <a:pt x="5029" y="7493"/>
                  </a:lnTo>
                  <a:lnTo>
                    <a:pt x="2273" y="15316"/>
                  </a:lnTo>
                  <a:lnTo>
                    <a:pt x="571" y="23444"/>
                  </a:lnTo>
                  <a:lnTo>
                    <a:pt x="0" y="31838"/>
                  </a:lnTo>
                  <a:lnTo>
                    <a:pt x="419" y="31838"/>
                  </a:lnTo>
                  <a:lnTo>
                    <a:pt x="965" y="40005"/>
                  </a:lnTo>
                  <a:lnTo>
                    <a:pt x="2578" y="47917"/>
                  </a:lnTo>
                  <a:lnTo>
                    <a:pt x="5219" y="55537"/>
                  </a:lnTo>
                  <a:lnTo>
                    <a:pt x="8813" y="62826"/>
                  </a:lnTo>
                  <a:lnTo>
                    <a:pt x="8813" y="61950"/>
                  </a:lnTo>
                  <a:lnTo>
                    <a:pt x="5397" y="54851"/>
                  </a:lnTo>
                  <a:lnTo>
                    <a:pt x="2895" y="47447"/>
                  </a:lnTo>
                  <a:lnTo>
                    <a:pt x="1371" y="39763"/>
                  </a:lnTo>
                  <a:lnTo>
                    <a:pt x="850" y="31838"/>
                  </a:lnTo>
                  <a:lnTo>
                    <a:pt x="1371" y="23926"/>
                  </a:lnTo>
                  <a:lnTo>
                    <a:pt x="2895" y="16243"/>
                  </a:lnTo>
                  <a:lnTo>
                    <a:pt x="5397" y="8839"/>
                  </a:lnTo>
                  <a:lnTo>
                    <a:pt x="8813" y="1714"/>
                  </a:lnTo>
                  <a:lnTo>
                    <a:pt x="8813" y="850"/>
                  </a:lnTo>
                  <a:lnTo>
                    <a:pt x="88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1" name="object 201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5363425" y="5631091"/>
              <a:ext cx="242544" cy="125349"/>
            </a:xfrm>
            <a:prstGeom prst="rect">
              <a:avLst/>
            </a:prstGeom>
          </p:spPr>
        </p:pic>
        <p:pic>
          <p:nvPicPr>
            <p:cNvPr id="202" name="object 202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5363425" y="5634456"/>
              <a:ext cx="234354" cy="66444"/>
            </a:xfrm>
            <a:prstGeom prst="rect">
              <a:avLst/>
            </a:prstGeom>
          </p:spPr>
        </p:pic>
        <p:sp>
          <p:nvSpPr>
            <p:cNvPr id="203" name="object 203"/>
            <p:cNvSpPr/>
            <p:nvPr/>
          </p:nvSpPr>
          <p:spPr>
            <a:xfrm>
              <a:off x="5363425" y="5750306"/>
              <a:ext cx="4445" cy="6350"/>
            </a:xfrm>
            <a:custGeom>
              <a:avLst/>
              <a:gdLst/>
              <a:ahLst/>
              <a:cxnLst/>
              <a:rect l="l" t="t" r="r" b="b"/>
              <a:pathLst>
                <a:path w="4445" h="6350">
                  <a:moveTo>
                    <a:pt x="0" y="0"/>
                  </a:moveTo>
                  <a:lnTo>
                    <a:pt x="0" y="6134"/>
                  </a:lnTo>
                  <a:lnTo>
                    <a:pt x="4000" y="6134"/>
                  </a:lnTo>
                  <a:lnTo>
                    <a:pt x="2552" y="4140"/>
                  </a:lnTo>
                  <a:lnTo>
                    <a:pt x="1219" y="20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4" name="object 204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5363425" y="5726226"/>
              <a:ext cx="215493" cy="71666"/>
            </a:xfrm>
            <a:prstGeom prst="rect">
              <a:avLst/>
            </a:prstGeom>
          </p:spPr>
        </p:pic>
        <p:pic>
          <p:nvPicPr>
            <p:cNvPr id="205" name="object 205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5363425" y="5639219"/>
              <a:ext cx="229545" cy="117221"/>
            </a:xfrm>
            <a:prstGeom prst="rect">
              <a:avLst/>
            </a:prstGeom>
          </p:spPr>
        </p:pic>
        <p:pic>
          <p:nvPicPr>
            <p:cNvPr id="206" name="object 206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5362460" y="5638684"/>
              <a:ext cx="231012" cy="159638"/>
            </a:xfrm>
            <a:prstGeom prst="rect">
              <a:avLst/>
            </a:prstGeom>
          </p:spPr>
        </p:pic>
      </p:grpSp>
      <p:grpSp>
        <p:nvGrpSpPr>
          <p:cNvPr id="207" name="object 207"/>
          <p:cNvGrpSpPr/>
          <p:nvPr/>
        </p:nvGrpSpPr>
        <p:grpSpPr>
          <a:xfrm>
            <a:off x="3416026" y="5641239"/>
            <a:ext cx="271780" cy="181610"/>
            <a:chOff x="3416026" y="5641239"/>
            <a:chExt cx="271780" cy="181610"/>
          </a:xfrm>
        </p:grpSpPr>
        <p:sp>
          <p:nvSpPr>
            <p:cNvPr id="208" name="object 208"/>
            <p:cNvSpPr/>
            <p:nvPr/>
          </p:nvSpPr>
          <p:spPr>
            <a:xfrm>
              <a:off x="3416020" y="5641250"/>
              <a:ext cx="271780" cy="181610"/>
            </a:xfrm>
            <a:custGeom>
              <a:avLst/>
              <a:gdLst/>
              <a:ahLst/>
              <a:cxnLst/>
              <a:rect l="l" t="t" r="r" b="b"/>
              <a:pathLst>
                <a:path w="271779" h="181610">
                  <a:moveTo>
                    <a:pt x="271500" y="90551"/>
                  </a:moveTo>
                  <a:lnTo>
                    <a:pt x="270217" y="82080"/>
                  </a:lnTo>
                  <a:lnTo>
                    <a:pt x="270217" y="87706"/>
                  </a:lnTo>
                  <a:lnTo>
                    <a:pt x="270217" y="93408"/>
                  </a:lnTo>
                  <a:lnTo>
                    <a:pt x="267919" y="108585"/>
                  </a:lnTo>
                  <a:lnTo>
                    <a:pt x="261327" y="122720"/>
                  </a:lnTo>
                  <a:lnTo>
                    <a:pt x="270217" y="93408"/>
                  </a:lnTo>
                  <a:lnTo>
                    <a:pt x="270217" y="87706"/>
                  </a:lnTo>
                  <a:lnTo>
                    <a:pt x="261315" y="58356"/>
                  </a:lnTo>
                  <a:lnTo>
                    <a:pt x="267919" y="72504"/>
                  </a:lnTo>
                  <a:lnTo>
                    <a:pt x="270217" y="87706"/>
                  </a:lnTo>
                  <a:lnTo>
                    <a:pt x="270217" y="82080"/>
                  </a:lnTo>
                  <a:lnTo>
                    <a:pt x="268732" y="72263"/>
                  </a:lnTo>
                  <a:lnTo>
                    <a:pt x="260807" y="55232"/>
                  </a:lnTo>
                  <a:lnTo>
                    <a:pt x="257644" y="51358"/>
                  </a:lnTo>
                  <a:lnTo>
                    <a:pt x="257644" y="52717"/>
                  </a:lnTo>
                  <a:lnTo>
                    <a:pt x="257594" y="128447"/>
                  </a:lnTo>
                  <a:lnTo>
                    <a:pt x="247662" y="140627"/>
                  </a:lnTo>
                  <a:lnTo>
                    <a:pt x="234442" y="151307"/>
                  </a:lnTo>
                  <a:lnTo>
                    <a:pt x="257594" y="128447"/>
                  </a:lnTo>
                  <a:lnTo>
                    <a:pt x="257594" y="52679"/>
                  </a:lnTo>
                  <a:lnTo>
                    <a:pt x="234480" y="29832"/>
                  </a:lnTo>
                  <a:lnTo>
                    <a:pt x="247662" y="40462"/>
                  </a:lnTo>
                  <a:lnTo>
                    <a:pt x="257644" y="52717"/>
                  </a:lnTo>
                  <a:lnTo>
                    <a:pt x="257644" y="51358"/>
                  </a:lnTo>
                  <a:lnTo>
                    <a:pt x="248259" y="39852"/>
                  </a:lnTo>
                  <a:lnTo>
                    <a:pt x="231673" y="26466"/>
                  </a:lnTo>
                  <a:lnTo>
                    <a:pt x="226707" y="23749"/>
                  </a:lnTo>
                  <a:lnTo>
                    <a:pt x="226707" y="156400"/>
                  </a:lnTo>
                  <a:lnTo>
                    <a:pt x="211239" y="164896"/>
                  </a:lnTo>
                  <a:lnTo>
                    <a:pt x="193522" y="171297"/>
                  </a:lnTo>
                  <a:lnTo>
                    <a:pt x="226707" y="156400"/>
                  </a:lnTo>
                  <a:lnTo>
                    <a:pt x="226707" y="23749"/>
                  </a:lnTo>
                  <a:lnTo>
                    <a:pt x="226580" y="23672"/>
                  </a:lnTo>
                  <a:lnTo>
                    <a:pt x="226580" y="24650"/>
                  </a:lnTo>
                  <a:lnTo>
                    <a:pt x="193548" y="9817"/>
                  </a:lnTo>
                  <a:lnTo>
                    <a:pt x="211239" y="16205"/>
                  </a:lnTo>
                  <a:lnTo>
                    <a:pt x="226580" y="24650"/>
                  </a:lnTo>
                  <a:lnTo>
                    <a:pt x="226580" y="23672"/>
                  </a:lnTo>
                  <a:lnTo>
                    <a:pt x="211582" y="15430"/>
                  </a:lnTo>
                  <a:lnTo>
                    <a:pt x="188544" y="7099"/>
                  </a:lnTo>
                  <a:lnTo>
                    <a:pt x="182486" y="5854"/>
                  </a:lnTo>
                  <a:lnTo>
                    <a:pt x="182486" y="174383"/>
                  </a:lnTo>
                  <a:lnTo>
                    <a:pt x="162966" y="178422"/>
                  </a:lnTo>
                  <a:lnTo>
                    <a:pt x="141973" y="179844"/>
                  </a:lnTo>
                  <a:lnTo>
                    <a:pt x="182486" y="174383"/>
                  </a:lnTo>
                  <a:lnTo>
                    <a:pt x="182486" y="5854"/>
                  </a:lnTo>
                  <a:lnTo>
                    <a:pt x="182460" y="6705"/>
                  </a:lnTo>
                  <a:lnTo>
                    <a:pt x="141986" y="1282"/>
                  </a:lnTo>
                  <a:lnTo>
                    <a:pt x="162966" y="2679"/>
                  </a:lnTo>
                  <a:lnTo>
                    <a:pt x="182460" y="6705"/>
                  </a:lnTo>
                  <a:lnTo>
                    <a:pt x="182460" y="5842"/>
                  </a:lnTo>
                  <a:lnTo>
                    <a:pt x="163080" y="1828"/>
                  </a:lnTo>
                  <a:lnTo>
                    <a:pt x="148424" y="850"/>
                  </a:lnTo>
                  <a:lnTo>
                    <a:pt x="135750" y="0"/>
                  </a:lnTo>
                  <a:lnTo>
                    <a:pt x="129514" y="419"/>
                  </a:lnTo>
                  <a:lnTo>
                    <a:pt x="129514" y="179844"/>
                  </a:lnTo>
                  <a:lnTo>
                    <a:pt x="108534" y="178422"/>
                  </a:lnTo>
                  <a:lnTo>
                    <a:pt x="89001" y="174383"/>
                  </a:lnTo>
                  <a:lnTo>
                    <a:pt x="129514" y="179844"/>
                  </a:lnTo>
                  <a:lnTo>
                    <a:pt x="129514" y="419"/>
                  </a:lnTo>
                  <a:lnTo>
                    <a:pt x="129501" y="1282"/>
                  </a:lnTo>
                  <a:lnTo>
                    <a:pt x="89027" y="6705"/>
                  </a:lnTo>
                  <a:lnTo>
                    <a:pt x="108534" y="2679"/>
                  </a:lnTo>
                  <a:lnTo>
                    <a:pt x="129501" y="1282"/>
                  </a:lnTo>
                  <a:lnTo>
                    <a:pt x="129501" y="419"/>
                  </a:lnTo>
                  <a:lnTo>
                    <a:pt x="108419" y="1828"/>
                  </a:lnTo>
                  <a:lnTo>
                    <a:pt x="82956" y="7099"/>
                  </a:lnTo>
                  <a:lnTo>
                    <a:pt x="77965" y="8915"/>
                  </a:lnTo>
                  <a:lnTo>
                    <a:pt x="77965" y="171297"/>
                  </a:lnTo>
                  <a:lnTo>
                    <a:pt x="60261" y="164896"/>
                  </a:lnTo>
                  <a:lnTo>
                    <a:pt x="44780" y="156400"/>
                  </a:lnTo>
                  <a:lnTo>
                    <a:pt x="77965" y="171297"/>
                  </a:lnTo>
                  <a:lnTo>
                    <a:pt x="77965" y="8915"/>
                  </a:lnTo>
                  <a:lnTo>
                    <a:pt x="77939" y="9817"/>
                  </a:lnTo>
                  <a:lnTo>
                    <a:pt x="44907" y="24650"/>
                  </a:lnTo>
                  <a:lnTo>
                    <a:pt x="60261" y="16205"/>
                  </a:lnTo>
                  <a:lnTo>
                    <a:pt x="77939" y="9817"/>
                  </a:lnTo>
                  <a:lnTo>
                    <a:pt x="77939" y="8915"/>
                  </a:lnTo>
                  <a:lnTo>
                    <a:pt x="59918" y="15430"/>
                  </a:lnTo>
                  <a:lnTo>
                    <a:pt x="39827" y="26466"/>
                  </a:lnTo>
                  <a:lnTo>
                    <a:pt x="37045" y="28714"/>
                  </a:lnTo>
                  <a:lnTo>
                    <a:pt x="37045" y="151307"/>
                  </a:lnTo>
                  <a:lnTo>
                    <a:pt x="23837" y="140627"/>
                  </a:lnTo>
                  <a:lnTo>
                    <a:pt x="13893" y="128447"/>
                  </a:lnTo>
                  <a:lnTo>
                    <a:pt x="37045" y="151307"/>
                  </a:lnTo>
                  <a:lnTo>
                    <a:pt x="37045" y="28714"/>
                  </a:lnTo>
                  <a:lnTo>
                    <a:pt x="37007" y="29832"/>
                  </a:lnTo>
                  <a:lnTo>
                    <a:pt x="13843" y="52717"/>
                  </a:lnTo>
                  <a:lnTo>
                    <a:pt x="23837" y="40462"/>
                  </a:lnTo>
                  <a:lnTo>
                    <a:pt x="37007" y="29832"/>
                  </a:lnTo>
                  <a:lnTo>
                    <a:pt x="37007" y="28752"/>
                  </a:lnTo>
                  <a:lnTo>
                    <a:pt x="23241" y="39852"/>
                  </a:lnTo>
                  <a:lnTo>
                    <a:pt x="10693" y="55232"/>
                  </a:lnTo>
                  <a:lnTo>
                    <a:pt x="10172" y="56362"/>
                  </a:lnTo>
                  <a:lnTo>
                    <a:pt x="10172" y="58356"/>
                  </a:lnTo>
                  <a:lnTo>
                    <a:pt x="10160" y="122720"/>
                  </a:lnTo>
                  <a:lnTo>
                    <a:pt x="3581" y="108585"/>
                  </a:lnTo>
                  <a:lnTo>
                    <a:pt x="1270" y="93408"/>
                  </a:lnTo>
                  <a:lnTo>
                    <a:pt x="10160" y="122720"/>
                  </a:lnTo>
                  <a:lnTo>
                    <a:pt x="10160" y="58407"/>
                  </a:lnTo>
                  <a:lnTo>
                    <a:pt x="1270" y="87706"/>
                  </a:lnTo>
                  <a:lnTo>
                    <a:pt x="3581" y="72504"/>
                  </a:lnTo>
                  <a:lnTo>
                    <a:pt x="10172" y="58356"/>
                  </a:lnTo>
                  <a:lnTo>
                    <a:pt x="10172" y="56362"/>
                  </a:lnTo>
                  <a:lnTo>
                    <a:pt x="2768" y="72263"/>
                  </a:lnTo>
                  <a:lnTo>
                    <a:pt x="0" y="90551"/>
                  </a:lnTo>
                  <a:lnTo>
                    <a:pt x="2768" y="108839"/>
                  </a:lnTo>
                  <a:lnTo>
                    <a:pt x="23241" y="141236"/>
                  </a:lnTo>
                  <a:lnTo>
                    <a:pt x="59918" y="165658"/>
                  </a:lnTo>
                  <a:lnTo>
                    <a:pt x="108419" y="179247"/>
                  </a:lnTo>
                  <a:lnTo>
                    <a:pt x="135750" y="181089"/>
                  </a:lnTo>
                  <a:lnTo>
                    <a:pt x="163080" y="179247"/>
                  </a:lnTo>
                  <a:lnTo>
                    <a:pt x="211582" y="165658"/>
                  </a:lnTo>
                  <a:lnTo>
                    <a:pt x="248259" y="141236"/>
                  </a:lnTo>
                  <a:lnTo>
                    <a:pt x="268732" y="108839"/>
                  </a:lnTo>
                  <a:lnTo>
                    <a:pt x="271500" y="90551"/>
                  </a:lnTo>
                  <a:close/>
                </a:path>
              </a:pathLst>
            </a:custGeom>
            <a:solidFill>
              <a:srgbClr val="7A6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3428403" y="5647321"/>
              <a:ext cx="247015" cy="169545"/>
            </a:xfrm>
            <a:custGeom>
              <a:avLst/>
              <a:gdLst/>
              <a:ahLst/>
              <a:cxnLst/>
              <a:rect l="l" t="t" r="r" b="b"/>
              <a:pathLst>
                <a:path w="247014" h="169545">
                  <a:moveTo>
                    <a:pt x="246722" y="84455"/>
                  </a:moveTo>
                  <a:lnTo>
                    <a:pt x="245440" y="75730"/>
                  </a:lnTo>
                  <a:lnTo>
                    <a:pt x="245440" y="81572"/>
                  </a:lnTo>
                  <a:lnTo>
                    <a:pt x="245440" y="87363"/>
                  </a:lnTo>
                  <a:lnTo>
                    <a:pt x="243344" y="101663"/>
                  </a:lnTo>
                  <a:lnTo>
                    <a:pt x="237286" y="114909"/>
                  </a:lnTo>
                  <a:lnTo>
                    <a:pt x="245440" y="87363"/>
                  </a:lnTo>
                  <a:lnTo>
                    <a:pt x="245440" y="81572"/>
                  </a:lnTo>
                  <a:lnTo>
                    <a:pt x="244043" y="76847"/>
                  </a:lnTo>
                  <a:lnTo>
                    <a:pt x="237286" y="54000"/>
                  </a:lnTo>
                  <a:lnTo>
                    <a:pt x="243344" y="67233"/>
                  </a:lnTo>
                  <a:lnTo>
                    <a:pt x="245440" y="81572"/>
                  </a:lnTo>
                  <a:lnTo>
                    <a:pt x="245440" y="75730"/>
                  </a:lnTo>
                  <a:lnTo>
                    <a:pt x="244157" y="66992"/>
                  </a:lnTo>
                  <a:lnTo>
                    <a:pt x="236804" y="50927"/>
                  </a:lnTo>
                  <a:lnTo>
                    <a:pt x="233743" y="47129"/>
                  </a:lnTo>
                  <a:lnTo>
                    <a:pt x="233743" y="48475"/>
                  </a:lnTo>
                  <a:lnTo>
                    <a:pt x="233692" y="120497"/>
                  </a:lnTo>
                  <a:lnTo>
                    <a:pt x="224637" y="131762"/>
                  </a:lnTo>
                  <a:lnTo>
                    <a:pt x="212661" y="141503"/>
                  </a:lnTo>
                  <a:lnTo>
                    <a:pt x="233692" y="120497"/>
                  </a:lnTo>
                  <a:lnTo>
                    <a:pt x="233692" y="48437"/>
                  </a:lnTo>
                  <a:lnTo>
                    <a:pt x="212712" y="27482"/>
                  </a:lnTo>
                  <a:lnTo>
                    <a:pt x="224637" y="37160"/>
                  </a:lnTo>
                  <a:lnTo>
                    <a:pt x="233743" y="48475"/>
                  </a:lnTo>
                  <a:lnTo>
                    <a:pt x="233743" y="47129"/>
                  </a:lnTo>
                  <a:lnTo>
                    <a:pt x="225234" y="36550"/>
                  </a:lnTo>
                  <a:lnTo>
                    <a:pt x="209981" y="24168"/>
                  </a:lnTo>
                  <a:lnTo>
                    <a:pt x="205003" y="21424"/>
                  </a:lnTo>
                  <a:lnTo>
                    <a:pt x="205003" y="146558"/>
                  </a:lnTo>
                  <a:lnTo>
                    <a:pt x="191262" y="154139"/>
                  </a:lnTo>
                  <a:lnTo>
                    <a:pt x="175717" y="159778"/>
                  </a:lnTo>
                  <a:lnTo>
                    <a:pt x="205003" y="146558"/>
                  </a:lnTo>
                  <a:lnTo>
                    <a:pt x="205003" y="21424"/>
                  </a:lnTo>
                  <a:lnTo>
                    <a:pt x="204914" y="22339"/>
                  </a:lnTo>
                  <a:lnTo>
                    <a:pt x="175602" y="9131"/>
                  </a:lnTo>
                  <a:lnTo>
                    <a:pt x="191262" y="14795"/>
                  </a:lnTo>
                  <a:lnTo>
                    <a:pt x="204914" y="22339"/>
                  </a:lnTo>
                  <a:lnTo>
                    <a:pt x="204914" y="21374"/>
                  </a:lnTo>
                  <a:lnTo>
                    <a:pt x="191617" y="14020"/>
                  </a:lnTo>
                  <a:lnTo>
                    <a:pt x="170649" y="6426"/>
                  </a:lnTo>
                  <a:lnTo>
                    <a:pt x="164592" y="5181"/>
                  </a:lnTo>
                  <a:lnTo>
                    <a:pt x="164592" y="6032"/>
                  </a:lnTo>
                  <a:lnTo>
                    <a:pt x="164401" y="6007"/>
                  </a:lnTo>
                  <a:lnTo>
                    <a:pt x="164401" y="162953"/>
                  </a:lnTo>
                  <a:lnTo>
                    <a:pt x="147523" y="166446"/>
                  </a:lnTo>
                  <a:lnTo>
                    <a:pt x="129476" y="167678"/>
                  </a:lnTo>
                  <a:lnTo>
                    <a:pt x="164401" y="162953"/>
                  </a:lnTo>
                  <a:lnTo>
                    <a:pt x="164401" y="6007"/>
                  </a:lnTo>
                  <a:lnTo>
                    <a:pt x="129273" y="1270"/>
                  </a:lnTo>
                  <a:lnTo>
                    <a:pt x="147523" y="2489"/>
                  </a:lnTo>
                  <a:lnTo>
                    <a:pt x="164592" y="6032"/>
                  </a:lnTo>
                  <a:lnTo>
                    <a:pt x="164592" y="5181"/>
                  </a:lnTo>
                  <a:lnTo>
                    <a:pt x="147637" y="1651"/>
                  </a:lnTo>
                  <a:lnTo>
                    <a:pt x="135724" y="850"/>
                  </a:lnTo>
                  <a:lnTo>
                    <a:pt x="123101" y="0"/>
                  </a:lnTo>
                  <a:lnTo>
                    <a:pt x="116928" y="419"/>
                  </a:lnTo>
                  <a:lnTo>
                    <a:pt x="116928" y="1270"/>
                  </a:lnTo>
                  <a:lnTo>
                    <a:pt x="116725" y="1308"/>
                  </a:lnTo>
                  <a:lnTo>
                    <a:pt x="116725" y="167678"/>
                  </a:lnTo>
                  <a:lnTo>
                    <a:pt x="98704" y="166446"/>
                  </a:lnTo>
                  <a:lnTo>
                    <a:pt x="81876" y="162953"/>
                  </a:lnTo>
                  <a:lnTo>
                    <a:pt x="116725" y="167678"/>
                  </a:lnTo>
                  <a:lnTo>
                    <a:pt x="116725" y="1308"/>
                  </a:lnTo>
                  <a:lnTo>
                    <a:pt x="81673" y="6032"/>
                  </a:lnTo>
                  <a:lnTo>
                    <a:pt x="98704" y="2489"/>
                  </a:lnTo>
                  <a:lnTo>
                    <a:pt x="116928" y="1270"/>
                  </a:lnTo>
                  <a:lnTo>
                    <a:pt x="116928" y="419"/>
                  </a:lnTo>
                  <a:lnTo>
                    <a:pt x="98590" y="1651"/>
                  </a:lnTo>
                  <a:lnTo>
                    <a:pt x="75641" y="6426"/>
                  </a:lnTo>
                  <a:lnTo>
                    <a:pt x="70650" y="8242"/>
                  </a:lnTo>
                  <a:lnTo>
                    <a:pt x="70650" y="9144"/>
                  </a:lnTo>
                  <a:lnTo>
                    <a:pt x="70548" y="159766"/>
                  </a:lnTo>
                  <a:lnTo>
                    <a:pt x="55105" y="154139"/>
                  </a:lnTo>
                  <a:lnTo>
                    <a:pt x="41363" y="146532"/>
                  </a:lnTo>
                  <a:lnTo>
                    <a:pt x="70548" y="159766"/>
                  </a:lnTo>
                  <a:lnTo>
                    <a:pt x="70548" y="9194"/>
                  </a:lnTo>
                  <a:lnTo>
                    <a:pt x="41452" y="22364"/>
                  </a:lnTo>
                  <a:lnTo>
                    <a:pt x="55105" y="14795"/>
                  </a:lnTo>
                  <a:lnTo>
                    <a:pt x="70650" y="9144"/>
                  </a:lnTo>
                  <a:lnTo>
                    <a:pt x="70650" y="8242"/>
                  </a:lnTo>
                  <a:lnTo>
                    <a:pt x="54762" y="14020"/>
                  </a:lnTo>
                  <a:lnTo>
                    <a:pt x="36474" y="24168"/>
                  </a:lnTo>
                  <a:lnTo>
                    <a:pt x="33845" y="26327"/>
                  </a:lnTo>
                  <a:lnTo>
                    <a:pt x="33845" y="141541"/>
                  </a:lnTo>
                  <a:lnTo>
                    <a:pt x="21932" y="131762"/>
                  </a:lnTo>
                  <a:lnTo>
                    <a:pt x="12979" y="120561"/>
                  </a:lnTo>
                  <a:lnTo>
                    <a:pt x="33845" y="141541"/>
                  </a:lnTo>
                  <a:lnTo>
                    <a:pt x="33845" y="26327"/>
                  </a:lnTo>
                  <a:lnTo>
                    <a:pt x="33794" y="27457"/>
                  </a:lnTo>
                  <a:lnTo>
                    <a:pt x="12992" y="48348"/>
                  </a:lnTo>
                  <a:lnTo>
                    <a:pt x="21932" y="37160"/>
                  </a:lnTo>
                  <a:lnTo>
                    <a:pt x="33794" y="27457"/>
                  </a:lnTo>
                  <a:lnTo>
                    <a:pt x="33794" y="26365"/>
                  </a:lnTo>
                  <a:lnTo>
                    <a:pt x="21323" y="36550"/>
                  </a:lnTo>
                  <a:lnTo>
                    <a:pt x="9842" y="50927"/>
                  </a:lnTo>
                  <a:lnTo>
                    <a:pt x="9334" y="52057"/>
                  </a:lnTo>
                  <a:lnTo>
                    <a:pt x="9334" y="54089"/>
                  </a:lnTo>
                  <a:lnTo>
                    <a:pt x="9334" y="114820"/>
                  </a:lnTo>
                  <a:lnTo>
                    <a:pt x="3365" y="101663"/>
                  </a:lnTo>
                  <a:lnTo>
                    <a:pt x="1257" y="87312"/>
                  </a:lnTo>
                  <a:lnTo>
                    <a:pt x="9334" y="114820"/>
                  </a:lnTo>
                  <a:lnTo>
                    <a:pt x="9334" y="54089"/>
                  </a:lnTo>
                  <a:lnTo>
                    <a:pt x="1257" y="81610"/>
                  </a:lnTo>
                  <a:lnTo>
                    <a:pt x="3365" y="67233"/>
                  </a:lnTo>
                  <a:lnTo>
                    <a:pt x="9334" y="54089"/>
                  </a:lnTo>
                  <a:lnTo>
                    <a:pt x="9334" y="52057"/>
                  </a:lnTo>
                  <a:lnTo>
                    <a:pt x="2552" y="66992"/>
                  </a:lnTo>
                  <a:lnTo>
                    <a:pt x="0" y="84455"/>
                  </a:lnTo>
                  <a:lnTo>
                    <a:pt x="2552" y="101904"/>
                  </a:lnTo>
                  <a:lnTo>
                    <a:pt x="36474" y="144767"/>
                  </a:lnTo>
                  <a:lnTo>
                    <a:pt x="75628" y="162509"/>
                  </a:lnTo>
                  <a:lnTo>
                    <a:pt x="123101" y="168948"/>
                  </a:lnTo>
                  <a:lnTo>
                    <a:pt x="135724" y="168097"/>
                  </a:lnTo>
                  <a:lnTo>
                    <a:pt x="191617" y="154914"/>
                  </a:lnTo>
                  <a:lnTo>
                    <a:pt x="225234" y="132359"/>
                  </a:lnTo>
                  <a:lnTo>
                    <a:pt x="244157" y="101904"/>
                  </a:lnTo>
                  <a:lnTo>
                    <a:pt x="246722" y="844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3418890" y="5701156"/>
              <a:ext cx="5715" cy="61594"/>
            </a:xfrm>
            <a:custGeom>
              <a:avLst/>
              <a:gdLst/>
              <a:ahLst/>
              <a:cxnLst/>
              <a:rect l="l" t="t" r="r" b="b"/>
              <a:pathLst>
                <a:path w="5714" h="61595">
                  <a:moveTo>
                    <a:pt x="5105" y="0"/>
                  </a:moveTo>
                  <a:lnTo>
                    <a:pt x="2997" y="3886"/>
                  </a:lnTo>
                  <a:lnTo>
                    <a:pt x="1295" y="7899"/>
                  </a:lnTo>
                  <a:lnTo>
                    <a:pt x="0" y="12014"/>
                  </a:lnTo>
                  <a:lnTo>
                    <a:pt x="0" y="13487"/>
                  </a:lnTo>
                  <a:lnTo>
                    <a:pt x="0" y="15087"/>
                  </a:lnTo>
                  <a:lnTo>
                    <a:pt x="0" y="46177"/>
                  </a:lnTo>
                  <a:lnTo>
                    <a:pt x="0" y="47777"/>
                  </a:lnTo>
                  <a:lnTo>
                    <a:pt x="0" y="49250"/>
                  </a:lnTo>
                  <a:lnTo>
                    <a:pt x="1295" y="53378"/>
                  </a:lnTo>
                  <a:lnTo>
                    <a:pt x="2997" y="57378"/>
                  </a:lnTo>
                  <a:lnTo>
                    <a:pt x="5105" y="61264"/>
                  </a:lnTo>
                  <a:lnTo>
                    <a:pt x="5105" y="60363"/>
                  </a:lnTo>
                  <a:lnTo>
                    <a:pt x="5105" y="59448"/>
                  </a:lnTo>
                  <a:lnTo>
                    <a:pt x="5105" y="1828"/>
                  </a:lnTo>
                  <a:lnTo>
                    <a:pt x="5105" y="901"/>
                  </a:lnTo>
                  <a:lnTo>
                    <a:pt x="5105" y="0"/>
                  </a:lnTo>
                  <a:close/>
                </a:path>
              </a:pathLst>
            </a:custGeom>
            <a:solidFill>
              <a:srgbClr val="7A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1" name="object 211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3423996" y="5683161"/>
              <a:ext cx="95288" cy="130213"/>
            </a:xfrm>
            <a:prstGeom prst="rect">
              <a:avLst/>
            </a:prstGeom>
          </p:spPr>
        </p:pic>
        <p:sp>
          <p:nvSpPr>
            <p:cNvPr id="212" name="object 212"/>
            <p:cNvSpPr/>
            <p:nvPr/>
          </p:nvSpPr>
          <p:spPr>
            <a:xfrm>
              <a:off x="3428415" y="5701652"/>
              <a:ext cx="8890" cy="62230"/>
            </a:xfrm>
            <a:custGeom>
              <a:avLst/>
              <a:gdLst/>
              <a:ahLst/>
              <a:cxnLst/>
              <a:rect l="l" t="t" r="r" b="b"/>
              <a:pathLst>
                <a:path w="8889" h="62229">
                  <a:moveTo>
                    <a:pt x="8826" y="61112"/>
                  </a:moveTo>
                  <a:lnTo>
                    <a:pt x="5219" y="53809"/>
                  </a:lnTo>
                  <a:lnTo>
                    <a:pt x="2578" y="46189"/>
                  </a:lnTo>
                  <a:lnTo>
                    <a:pt x="965" y="38290"/>
                  </a:lnTo>
                  <a:lnTo>
                    <a:pt x="419" y="30124"/>
                  </a:lnTo>
                  <a:lnTo>
                    <a:pt x="0" y="30124"/>
                  </a:lnTo>
                  <a:lnTo>
                    <a:pt x="571" y="38531"/>
                  </a:lnTo>
                  <a:lnTo>
                    <a:pt x="2273" y="46647"/>
                  </a:lnTo>
                  <a:lnTo>
                    <a:pt x="5041" y="54470"/>
                  </a:lnTo>
                  <a:lnTo>
                    <a:pt x="8826" y="61950"/>
                  </a:lnTo>
                  <a:lnTo>
                    <a:pt x="8826" y="61112"/>
                  </a:lnTo>
                  <a:close/>
                </a:path>
                <a:path w="8889" h="62229">
                  <a:moveTo>
                    <a:pt x="8826" y="0"/>
                  </a:moveTo>
                  <a:lnTo>
                    <a:pt x="5397" y="7112"/>
                  </a:lnTo>
                  <a:lnTo>
                    <a:pt x="2895" y="14516"/>
                  </a:lnTo>
                  <a:lnTo>
                    <a:pt x="1371" y="22199"/>
                  </a:lnTo>
                  <a:lnTo>
                    <a:pt x="850" y="30124"/>
                  </a:lnTo>
                  <a:lnTo>
                    <a:pt x="1371" y="38049"/>
                  </a:lnTo>
                  <a:lnTo>
                    <a:pt x="2895" y="45720"/>
                  </a:lnTo>
                  <a:lnTo>
                    <a:pt x="5397" y="53124"/>
                  </a:lnTo>
                  <a:lnTo>
                    <a:pt x="8826" y="60236"/>
                  </a:lnTo>
                  <a:lnTo>
                    <a:pt x="8826" y="37871"/>
                  </a:lnTo>
                  <a:lnTo>
                    <a:pt x="8458" y="35306"/>
                  </a:lnTo>
                  <a:lnTo>
                    <a:pt x="8280" y="32727"/>
                  </a:lnTo>
                  <a:lnTo>
                    <a:pt x="8280" y="27508"/>
                  </a:lnTo>
                  <a:lnTo>
                    <a:pt x="8458" y="24917"/>
                  </a:lnTo>
                  <a:lnTo>
                    <a:pt x="8826" y="22364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3" name="object 213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3441229" y="5701538"/>
              <a:ext cx="244652" cy="111836"/>
            </a:xfrm>
            <a:prstGeom prst="rect">
              <a:avLst/>
            </a:prstGeom>
          </p:spPr>
        </p:pic>
        <p:sp>
          <p:nvSpPr>
            <p:cNvPr id="214" name="object 214"/>
            <p:cNvSpPr/>
            <p:nvPr/>
          </p:nvSpPr>
          <p:spPr>
            <a:xfrm>
              <a:off x="3428415" y="5699937"/>
              <a:ext cx="8890" cy="62865"/>
            </a:xfrm>
            <a:custGeom>
              <a:avLst/>
              <a:gdLst/>
              <a:ahLst/>
              <a:cxnLst/>
              <a:rect l="l" t="t" r="r" b="b"/>
              <a:pathLst>
                <a:path w="8889" h="62864">
                  <a:moveTo>
                    <a:pt x="8826" y="0"/>
                  </a:moveTo>
                  <a:lnTo>
                    <a:pt x="5041" y="7480"/>
                  </a:lnTo>
                  <a:lnTo>
                    <a:pt x="2273" y="15303"/>
                  </a:lnTo>
                  <a:lnTo>
                    <a:pt x="571" y="23431"/>
                  </a:lnTo>
                  <a:lnTo>
                    <a:pt x="0" y="31838"/>
                  </a:lnTo>
                  <a:lnTo>
                    <a:pt x="419" y="31838"/>
                  </a:lnTo>
                  <a:lnTo>
                    <a:pt x="965" y="40005"/>
                  </a:lnTo>
                  <a:lnTo>
                    <a:pt x="2578" y="47904"/>
                  </a:lnTo>
                  <a:lnTo>
                    <a:pt x="5219" y="55524"/>
                  </a:lnTo>
                  <a:lnTo>
                    <a:pt x="8826" y="62826"/>
                  </a:lnTo>
                  <a:lnTo>
                    <a:pt x="8826" y="61950"/>
                  </a:lnTo>
                  <a:lnTo>
                    <a:pt x="5397" y="54838"/>
                  </a:lnTo>
                  <a:lnTo>
                    <a:pt x="2895" y="47434"/>
                  </a:lnTo>
                  <a:lnTo>
                    <a:pt x="1371" y="39763"/>
                  </a:lnTo>
                  <a:lnTo>
                    <a:pt x="850" y="31838"/>
                  </a:lnTo>
                  <a:lnTo>
                    <a:pt x="1371" y="23914"/>
                  </a:lnTo>
                  <a:lnTo>
                    <a:pt x="2895" y="16230"/>
                  </a:lnTo>
                  <a:lnTo>
                    <a:pt x="5397" y="8826"/>
                  </a:lnTo>
                  <a:lnTo>
                    <a:pt x="8826" y="1714"/>
                  </a:lnTo>
                  <a:lnTo>
                    <a:pt x="8826" y="85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5" name="object 215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3437242" y="5644375"/>
              <a:ext cx="242531" cy="125349"/>
            </a:xfrm>
            <a:prstGeom prst="rect">
              <a:avLst/>
            </a:prstGeom>
          </p:spPr>
        </p:pic>
        <p:sp>
          <p:nvSpPr>
            <p:cNvPr id="216" name="object 216"/>
            <p:cNvSpPr/>
            <p:nvPr/>
          </p:nvSpPr>
          <p:spPr>
            <a:xfrm>
              <a:off x="3437242" y="5763603"/>
              <a:ext cx="4445" cy="6350"/>
            </a:xfrm>
            <a:custGeom>
              <a:avLst/>
              <a:gdLst/>
              <a:ahLst/>
              <a:cxnLst/>
              <a:rect l="l" t="t" r="r" b="b"/>
              <a:pathLst>
                <a:path w="4445" h="6350">
                  <a:moveTo>
                    <a:pt x="0" y="0"/>
                  </a:moveTo>
                  <a:lnTo>
                    <a:pt x="0" y="6121"/>
                  </a:lnTo>
                  <a:lnTo>
                    <a:pt x="3987" y="6121"/>
                  </a:lnTo>
                  <a:lnTo>
                    <a:pt x="2552" y="4127"/>
                  </a:lnTo>
                  <a:lnTo>
                    <a:pt x="1206" y="20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3437242" y="5739523"/>
              <a:ext cx="13970" cy="30480"/>
            </a:xfrm>
            <a:custGeom>
              <a:avLst/>
              <a:gdLst/>
              <a:ahLst/>
              <a:cxnLst/>
              <a:rect l="l" t="t" r="r" b="b"/>
              <a:pathLst>
                <a:path w="13970" h="30479">
                  <a:moveTo>
                    <a:pt x="4508" y="30200"/>
                  </a:moveTo>
                  <a:lnTo>
                    <a:pt x="2857" y="27927"/>
                  </a:lnTo>
                  <a:lnTo>
                    <a:pt x="1346" y="25615"/>
                  </a:lnTo>
                  <a:lnTo>
                    <a:pt x="0" y="23241"/>
                  </a:lnTo>
                  <a:lnTo>
                    <a:pt x="0" y="24079"/>
                  </a:lnTo>
                  <a:lnTo>
                    <a:pt x="1206" y="26162"/>
                  </a:lnTo>
                  <a:lnTo>
                    <a:pt x="2552" y="28206"/>
                  </a:lnTo>
                  <a:lnTo>
                    <a:pt x="3987" y="30200"/>
                  </a:lnTo>
                  <a:lnTo>
                    <a:pt x="4508" y="30200"/>
                  </a:lnTo>
                  <a:close/>
                </a:path>
                <a:path w="13970" h="30479">
                  <a:moveTo>
                    <a:pt x="13449" y="30200"/>
                  </a:moveTo>
                  <a:lnTo>
                    <a:pt x="8509" y="23152"/>
                  </a:lnTo>
                  <a:lnTo>
                    <a:pt x="4584" y="15748"/>
                  </a:lnTo>
                  <a:lnTo>
                    <a:pt x="1727" y="8013"/>
                  </a:lnTo>
                  <a:lnTo>
                    <a:pt x="0" y="0"/>
                  </a:lnTo>
                  <a:lnTo>
                    <a:pt x="0" y="22364"/>
                  </a:lnTo>
                  <a:lnTo>
                    <a:pt x="1485" y="25057"/>
                  </a:lnTo>
                  <a:lnTo>
                    <a:pt x="3162" y="27660"/>
                  </a:lnTo>
                  <a:lnTo>
                    <a:pt x="5041" y="30200"/>
                  </a:lnTo>
                  <a:lnTo>
                    <a:pt x="13449" y="302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8" name="object 218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3437242" y="5647740"/>
              <a:ext cx="234341" cy="163449"/>
            </a:xfrm>
            <a:prstGeom prst="rect">
              <a:avLst/>
            </a:prstGeom>
          </p:spPr>
        </p:pic>
        <p:sp>
          <p:nvSpPr>
            <p:cNvPr id="219" name="object 219"/>
            <p:cNvSpPr/>
            <p:nvPr/>
          </p:nvSpPr>
          <p:spPr>
            <a:xfrm>
              <a:off x="3437242" y="5761888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79" h="8254">
                  <a:moveTo>
                    <a:pt x="0" y="0"/>
                  </a:moveTo>
                  <a:lnTo>
                    <a:pt x="0" y="876"/>
                  </a:lnTo>
                  <a:lnTo>
                    <a:pt x="1346" y="3251"/>
                  </a:lnTo>
                  <a:lnTo>
                    <a:pt x="2857" y="5562"/>
                  </a:lnTo>
                  <a:lnTo>
                    <a:pt x="4508" y="7835"/>
                  </a:lnTo>
                  <a:lnTo>
                    <a:pt x="5041" y="7835"/>
                  </a:lnTo>
                  <a:lnTo>
                    <a:pt x="3162" y="5295"/>
                  </a:lnTo>
                  <a:lnTo>
                    <a:pt x="1485" y="26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" name="object 220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3437242" y="5652503"/>
              <a:ext cx="229533" cy="117221"/>
            </a:xfrm>
            <a:prstGeom prst="rect">
              <a:avLst/>
            </a:prstGeom>
          </p:spPr>
        </p:pic>
        <p:pic>
          <p:nvPicPr>
            <p:cNvPr id="221" name="object 221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3436268" y="5651971"/>
              <a:ext cx="231012" cy="159638"/>
            </a:xfrm>
            <a:prstGeom prst="rect">
              <a:avLst/>
            </a:prstGeom>
          </p:spPr>
        </p:pic>
      </p:grpSp>
      <p:grpSp>
        <p:nvGrpSpPr>
          <p:cNvPr id="222" name="object 222"/>
          <p:cNvGrpSpPr/>
          <p:nvPr/>
        </p:nvGrpSpPr>
        <p:grpSpPr>
          <a:xfrm>
            <a:off x="1489835" y="5641239"/>
            <a:ext cx="271780" cy="181610"/>
            <a:chOff x="1489835" y="5641239"/>
            <a:chExt cx="271780" cy="181610"/>
          </a:xfrm>
        </p:grpSpPr>
        <p:sp>
          <p:nvSpPr>
            <p:cNvPr id="223" name="object 223"/>
            <p:cNvSpPr/>
            <p:nvPr/>
          </p:nvSpPr>
          <p:spPr>
            <a:xfrm>
              <a:off x="1489824" y="5641250"/>
              <a:ext cx="271780" cy="181610"/>
            </a:xfrm>
            <a:custGeom>
              <a:avLst/>
              <a:gdLst/>
              <a:ahLst/>
              <a:cxnLst/>
              <a:rect l="l" t="t" r="r" b="b"/>
              <a:pathLst>
                <a:path w="271780" h="181610">
                  <a:moveTo>
                    <a:pt x="271500" y="90551"/>
                  </a:moveTo>
                  <a:lnTo>
                    <a:pt x="270217" y="82042"/>
                  </a:lnTo>
                  <a:lnTo>
                    <a:pt x="270217" y="87706"/>
                  </a:lnTo>
                  <a:lnTo>
                    <a:pt x="270217" y="93408"/>
                  </a:lnTo>
                  <a:lnTo>
                    <a:pt x="267919" y="108585"/>
                  </a:lnTo>
                  <a:lnTo>
                    <a:pt x="261327" y="122720"/>
                  </a:lnTo>
                  <a:lnTo>
                    <a:pt x="270217" y="93408"/>
                  </a:lnTo>
                  <a:lnTo>
                    <a:pt x="270217" y="87706"/>
                  </a:lnTo>
                  <a:lnTo>
                    <a:pt x="261315" y="58356"/>
                  </a:lnTo>
                  <a:lnTo>
                    <a:pt x="267919" y="72504"/>
                  </a:lnTo>
                  <a:lnTo>
                    <a:pt x="270217" y="87706"/>
                  </a:lnTo>
                  <a:lnTo>
                    <a:pt x="270217" y="82042"/>
                  </a:lnTo>
                  <a:lnTo>
                    <a:pt x="268744" y="72263"/>
                  </a:lnTo>
                  <a:lnTo>
                    <a:pt x="260807" y="55232"/>
                  </a:lnTo>
                  <a:lnTo>
                    <a:pt x="257657" y="51371"/>
                  </a:lnTo>
                  <a:lnTo>
                    <a:pt x="257657" y="52730"/>
                  </a:lnTo>
                  <a:lnTo>
                    <a:pt x="257606" y="128435"/>
                  </a:lnTo>
                  <a:lnTo>
                    <a:pt x="247675" y="140627"/>
                  </a:lnTo>
                  <a:lnTo>
                    <a:pt x="234429" y="151320"/>
                  </a:lnTo>
                  <a:lnTo>
                    <a:pt x="257606" y="128435"/>
                  </a:lnTo>
                  <a:lnTo>
                    <a:pt x="257606" y="52692"/>
                  </a:lnTo>
                  <a:lnTo>
                    <a:pt x="234480" y="29832"/>
                  </a:lnTo>
                  <a:lnTo>
                    <a:pt x="247675" y="40462"/>
                  </a:lnTo>
                  <a:lnTo>
                    <a:pt x="257657" y="52730"/>
                  </a:lnTo>
                  <a:lnTo>
                    <a:pt x="257657" y="51371"/>
                  </a:lnTo>
                  <a:lnTo>
                    <a:pt x="248272" y="39852"/>
                  </a:lnTo>
                  <a:lnTo>
                    <a:pt x="231673" y="26466"/>
                  </a:lnTo>
                  <a:lnTo>
                    <a:pt x="226720" y="23749"/>
                  </a:lnTo>
                  <a:lnTo>
                    <a:pt x="226720" y="156387"/>
                  </a:lnTo>
                  <a:lnTo>
                    <a:pt x="211251" y="164896"/>
                  </a:lnTo>
                  <a:lnTo>
                    <a:pt x="193509" y="171310"/>
                  </a:lnTo>
                  <a:lnTo>
                    <a:pt x="226720" y="156387"/>
                  </a:lnTo>
                  <a:lnTo>
                    <a:pt x="226720" y="23749"/>
                  </a:lnTo>
                  <a:lnTo>
                    <a:pt x="226593" y="23685"/>
                  </a:lnTo>
                  <a:lnTo>
                    <a:pt x="226593" y="24650"/>
                  </a:lnTo>
                  <a:lnTo>
                    <a:pt x="193535" y="9804"/>
                  </a:lnTo>
                  <a:lnTo>
                    <a:pt x="211251" y="16205"/>
                  </a:lnTo>
                  <a:lnTo>
                    <a:pt x="226593" y="24650"/>
                  </a:lnTo>
                  <a:lnTo>
                    <a:pt x="226593" y="23685"/>
                  </a:lnTo>
                  <a:lnTo>
                    <a:pt x="211594" y="15430"/>
                  </a:lnTo>
                  <a:lnTo>
                    <a:pt x="188544" y="7099"/>
                  </a:lnTo>
                  <a:lnTo>
                    <a:pt x="182486" y="5854"/>
                  </a:lnTo>
                  <a:lnTo>
                    <a:pt x="182486" y="174383"/>
                  </a:lnTo>
                  <a:lnTo>
                    <a:pt x="162979" y="178422"/>
                  </a:lnTo>
                  <a:lnTo>
                    <a:pt x="141960" y="179844"/>
                  </a:lnTo>
                  <a:lnTo>
                    <a:pt x="182486" y="174383"/>
                  </a:lnTo>
                  <a:lnTo>
                    <a:pt x="182486" y="5854"/>
                  </a:lnTo>
                  <a:lnTo>
                    <a:pt x="182473" y="6718"/>
                  </a:lnTo>
                  <a:lnTo>
                    <a:pt x="141986" y="1282"/>
                  </a:lnTo>
                  <a:lnTo>
                    <a:pt x="162979" y="2679"/>
                  </a:lnTo>
                  <a:lnTo>
                    <a:pt x="182473" y="6718"/>
                  </a:lnTo>
                  <a:lnTo>
                    <a:pt x="182473" y="5854"/>
                  </a:lnTo>
                  <a:lnTo>
                    <a:pt x="163093" y="1828"/>
                  </a:lnTo>
                  <a:lnTo>
                    <a:pt x="148424" y="850"/>
                  </a:lnTo>
                  <a:lnTo>
                    <a:pt x="135750" y="0"/>
                  </a:lnTo>
                  <a:lnTo>
                    <a:pt x="129527" y="419"/>
                  </a:lnTo>
                  <a:lnTo>
                    <a:pt x="129527" y="179844"/>
                  </a:lnTo>
                  <a:lnTo>
                    <a:pt x="108534" y="178422"/>
                  </a:lnTo>
                  <a:lnTo>
                    <a:pt x="88988" y="174383"/>
                  </a:lnTo>
                  <a:lnTo>
                    <a:pt x="129527" y="179844"/>
                  </a:lnTo>
                  <a:lnTo>
                    <a:pt x="129527" y="419"/>
                  </a:lnTo>
                  <a:lnTo>
                    <a:pt x="129501" y="1282"/>
                  </a:lnTo>
                  <a:lnTo>
                    <a:pt x="89001" y="6718"/>
                  </a:lnTo>
                  <a:lnTo>
                    <a:pt x="108534" y="2679"/>
                  </a:lnTo>
                  <a:lnTo>
                    <a:pt x="129501" y="1282"/>
                  </a:lnTo>
                  <a:lnTo>
                    <a:pt x="129501" y="419"/>
                  </a:lnTo>
                  <a:lnTo>
                    <a:pt x="108419" y="1828"/>
                  </a:lnTo>
                  <a:lnTo>
                    <a:pt x="82969" y="7099"/>
                  </a:lnTo>
                  <a:lnTo>
                    <a:pt x="78028" y="8890"/>
                  </a:lnTo>
                  <a:lnTo>
                    <a:pt x="78028" y="171323"/>
                  </a:lnTo>
                  <a:lnTo>
                    <a:pt x="60261" y="164896"/>
                  </a:lnTo>
                  <a:lnTo>
                    <a:pt x="44716" y="156362"/>
                  </a:lnTo>
                  <a:lnTo>
                    <a:pt x="78028" y="171323"/>
                  </a:lnTo>
                  <a:lnTo>
                    <a:pt x="78028" y="8890"/>
                  </a:lnTo>
                  <a:lnTo>
                    <a:pt x="78003" y="9791"/>
                  </a:lnTo>
                  <a:lnTo>
                    <a:pt x="44843" y="24676"/>
                  </a:lnTo>
                  <a:lnTo>
                    <a:pt x="60261" y="16205"/>
                  </a:lnTo>
                  <a:lnTo>
                    <a:pt x="78003" y="9791"/>
                  </a:lnTo>
                  <a:lnTo>
                    <a:pt x="78003" y="8902"/>
                  </a:lnTo>
                  <a:lnTo>
                    <a:pt x="59918" y="15430"/>
                  </a:lnTo>
                  <a:lnTo>
                    <a:pt x="39827" y="26466"/>
                  </a:lnTo>
                  <a:lnTo>
                    <a:pt x="37122" y="28651"/>
                  </a:lnTo>
                  <a:lnTo>
                    <a:pt x="37122" y="151371"/>
                  </a:lnTo>
                  <a:lnTo>
                    <a:pt x="23837" y="140627"/>
                  </a:lnTo>
                  <a:lnTo>
                    <a:pt x="13893" y="128435"/>
                  </a:lnTo>
                  <a:lnTo>
                    <a:pt x="37122" y="151371"/>
                  </a:lnTo>
                  <a:lnTo>
                    <a:pt x="37122" y="28651"/>
                  </a:lnTo>
                  <a:lnTo>
                    <a:pt x="37071" y="29781"/>
                  </a:lnTo>
                  <a:lnTo>
                    <a:pt x="13843" y="52730"/>
                  </a:lnTo>
                  <a:lnTo>
                    <a:pt x="23837" y="40462"/>
                  </a:lnTo>
                  <a:lnTo>
                    <a:pt x="37071" y="29781"/>
                  </a:lnTo>
                  <a:lnTo>
                    <a:pt x="37071" y="28702"/>
                  </a:lnTo>
                  <a:lnTo>
                    <a:pt x="23241" y="39852"/>
                  </a:lnTo>
                  <a:lnTo>
                    <a:pt x="10706" y="55232"/>
                  </a:lnTo>
                  <a:lnTo>
                    <a:pt x="10185" y="56349"/>
                  </a:lnTo>
                  <a:lnTo>
                    <a:pt x="10185" y="58356"/>
                  </a:lnTo>
                  <a:lnTo>
                    <a:pt x="10172" y="122732"/>
                  </a:lnTo>
                  <a:lnTo>
                    <a:pt x="3581" y="108585"/>
                  </a:lnTo>
                  <a:lnTo>
                    <a:pt x="1270" y="93395"/>
                  </a:lnTo>
                  <a:lnTo>
                    <a:pt x="10172" y="122732"/>
                  </a:lnTo>
                  <a:lnTo>
                    <a:pt x="10172" y="58407"/>
                  </a:lnTo>
                  <a:lnTo>
                    <a:pt x="1270" y="87718"/>
                  </a:lnTo>
                  <a:lnTo>
                    <a:pt x="3581" y="72504"/>
                  </a:lnTo>
                  <a:lnTo>
                    <a:pt x="10185" y="58356"/>
                  </a:lnTo>
                  <a:lnTo>
                    <a:pt x="10185" y="56349"/>
                  </a:lnTo>
                  <a:lnTo>
                    <a:pt x="2768" y="72263"/>
                  </a:lnTo>
                  <a:lnTo>
                    <a:pt x="0" y="90551"/>
                  </a:lnTo>
                  <a:lnTo>
                    <a:pt x="2768" y="108839"/>
                  </a:lnTo>
                  <a:lnTo>
                    <a:pt x="23241" y="141236"/>
                  </a:lnTo>
                  <a:lnTo>
                    <a:pt x="59918" y="165658"/>
                  </a:lnTo>
                  <a:lnTo>
                    <a:pt x="108419" y="179247"/>
                  </a:lnTo>
                  <a:lnTo>
                    <a:pt x="135750" y="181089"/>
                  </a:lnTo>
                  <a:lnTo>
                    <a:pt x="163093" y="179247"/>
                  </a:lnTo>
                  <a:lnTo>
                    <a:pt x="211594" y="165658"/>
                  </a:lnTo>
                  <a:lnTo>
                    <a:pt x="248272" y="141236"/>
                  </a:lnTo>
                  <a:lnTo>
                    <a:pt x="268744" y="108839"/>
                  </a:lnTo>
                  <a:lnTo>
                    <a:pt x="271500" y="90551"/>
                  </a:lnTo>
                  <a:close/>
                </a:path>
              </a:pathLst>
            </a:custGeom>
            <a:solidFill>
              <a:srgbClr val="7A6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1502219" y="5647321"/>
              <a:ext cx="247015" cy="169545"/>
            </a:xfrm>
            <a:custGeom>
              <a:avLst/>
              <a:gdLst/>
              <a:ahLst/>
              <a:cxnLst/>
              <a:rect l="l" t="t" r="r" b="b"/>
              <a:pathLst>
                <a:path w="247014" h="169545">
                  <a:moveTo>
                    <a:pt x="246722" y="84455"/>
                  </a:moveTo>
                  <a:lnTo>
                    <a:pt x="245452" y="75857"/>
                  </a:lnTo>
                  <a:lnTo>
                    <a:pt x="245452" y="81699"/>
                  </a:lnTo>
                  <a:lnTo>
                    <a:pt x="245452" y="87287"/>
                  </a:lnTo>
                  <a:lnTo>
                    <a:pt x="243332" y="101663"/>
                  </a:lnTo>
                  <a:lnTo>
                    <a:pt x="237274" y="114909"/>
                  </a:lnTo>
                  <a:lnTo>
                    <a:pt x="245452" y="87287"/>
                  </a:lnTo>
                  <a:lnTo>
                    <a:pt x="245452" y="81699"/>
                  </a:lnTo>
                  <a:lnTo>
                    <a:pt x="237274" y="54000"/>
                  </a:lnTo>
                  <a:lnTo>
                    <a:pt x="243332" y="67233"/>
                  </a:lnTo>
                  <a:lnTo>
                    <a:pt x="245452" y="81699"/>
                  </a:lnTo>
                  <a:lnTo>
                    <a:pt x="245452" y="75857"/>
                  </a:lnTo>
                  <a:lnTo>
                    <a:pt x="244144" y="66992"/>
                  </a:lnTo>
                  <a:lnTo>
                    <a:pt x="236804" y="50927"/>
                  </a:lnTo>
                  <a:lnTo>
                    <a:pt x="233718" y="47104"/>
                  </a:lnTo>
                  <a:lnTo>
                    <a:pt x="233718" y="48463"/>
                  </a:lnTo>
                  <a:lnTo>
                    <a:pt x="233680" y="120510"/>
                  </a:lnTo>
                  <a:lnTo>
                    <a:pt x="224624" y="131762"/>
                  </a:lnTo>
                  <a:lnTo>
                    <a:pt x="212661" y="141503"/>
                  </a:lnTo>
                  <a:lnTo>
                    <a:pt x="233680" y="120510"/>
                  </a:lnTo>
                  <a:lnTo>
                    <a:pt x="233680" y="48437"/>
                  </a:lnTo>
                  <a:lnTo>
                    <a:pt x="212725" y="27482"/>
                  </a:lnTo>
                  <a:lnTo>
                    <a:pt x="224624" y="37160"/>
                  </a:lnTo>
                  <a:lnTo>
                    <a:pt x="233718" y="48463"/>
                  </a:lnTo>
                  <a:lnTo>
                    <a:pt x="233718" y="47104"/>
                  </a:lnTo>
                  <a:lnTo>
                    <a:pt x="225221" y="36550"/>
                  </a:lnTo>
                  <a:lnTo>
                    <a:pt x="209981" y="24168"/>
                  </a:lnTo>
                  <a:lnTo>
                    <a:pt x="205003" y="21424"/>
                  </a:lnTo>
                  <a:lnTo>
                    <a:pt x="205003" y="146558"/>
                  </a:lnTo>
                  <a:lnTo>
                    <a:pt x="191262" y="154139"/>
                  </a:lnTo>
                  <a:lnTo>
                    <a:pt x="175755" y="159766"/>
                  </a:lnTo>
                  <a:lnTo>
                    <a:pt x="205003" y="146558"/>
                  </a:lnTo>
                  <a:lnTo>
                    <a:pt x="205003" y="21424"/>
                  </a:lnTo>
                  <a:lnTo>
                    <a:pt x="204965" y="22364"/>
                  </a:lnTo>
                  <a:lnTo>
                    <a:pt x="175641" y="9144"/>
                  </a:lnTo>
                  <a:lnTo>
                    <a:pt x="191262" y="14795"/>
                  </a:lnTo>
                  <a:lnTo>
                    <a:pt x="204965" y="22364"/>
                  </a:lnTo>
                  <a:lnTo>
                    <a:pt x="204965" y="21399"/>
                  </a:lnTo>
                  <a:lnTo>
                    <a:pt x="191604" y="14020"/>
                  </a:lnTo>
                  <a:lnTo>
                    <a:pt x="170649" y="6426"/>
                  </a:lnTo>
                  <a:lnTo>
                    <a:pt x="164566" y="5168"/>
                  </a:lnTo>
                  <a:lnTo>
                    <a:pt x="164566" y="6032"/>
                  </a:lnTo>
                  <a:lnTo>
                    <a:pt x="164363" y="6007"/>
                  </a:lnTo>
                  <a:lnTo>
                    <a:pt x="164363" y="162953"/>
                  </a:lnTo>
                  <a:lnTo>
                    <a:pt x="147510" y="166446"/>
                  </a:lnTo>
                  <a:lnTo>
                    <a:pt x="129463" y="167678"/>
                  </a:lnTo>
                  <a:lnTo>
                    <a:pt x="164363" y="162953"/>
                  </a:lnTo>
                  <a:lnTo>
                    <a:pt x="164363" y="6007"/>
                  </a:lnTo>
                  <a:lnTo>
                    <a:pt x="129247" y="1270"/>
                  </a:lnTo>
                  <a:lnTo>
                    <a:pt x="147510" y="2489"/>
                  </a:lnTo>
                  <a:lnTo>
                    <a:pt x="164566" y="6032"/>
                  </a:lnTo>
                  <a:lnTo>
                    <a:pt x="164566" y="5168"/>
                  </a:lnTo>
                  <a:lnTo>
                    <a:pt x="147624" y="1651"/>
                  </a:lnTo>
                  <a:lnTo>
                    <a:pt x="135712" y="850"/>
                  </a:lnTo>
                  <a:lnTo>
                    <a:pt x="123101" y="0"/>
                  </a:lnTo>
                  <a:lnTo>
                    <a:pt x="116916" y="419"/>
                  </a:lnTo>
                  <a:lnTo>
                    <a:pt x="116916" y="1270"/>
                  </a:lnTo>
                  <a:lnTo>
                    <a:pt x="116700" y="1308"/>
                  </a:lnTo>
                  <a:lnTo>
                    <a:pt x="116700" y="167665"/>
                  </a:lnTo>
                  <a:lnTo>
                    <a:pt x="98704" y="166446"/>
                  </a:lnTo>
                  <a:lnTo>
                    <a:pt x="81851" y="162953"/>
                  </a:lnTo>
                  <a:lnTo>
                    <a:pt x="116700" y="167665"/>
                  </a:lnTo>
                  <a:lnTo>
                    <a:pt x="116700" y="1308"/>
                  </a:lnTo>
                  <a:lnTo>
                    <a:pt x="81648" y="6045"/>
                  </a:lnTo>
                  <a:lnTo>
                    <a:pt x="98704" y="2489"/>
                  </a:lnTo>
                  <a:lnTo>
                    <a:pt x="116916" y="1270"/>
                  </a:lnTo>
                  <a:lnTo>
                    <a:pt x="116916" y="419"/>
                  </a:lnTo>
                  <a:lnTo>
                    <a:pt x="98577" y="1651"/>
                  </a:lnTo>
                  <a:lnTo>
                    <a:pt x="75628" y="6426"/>
                  </a:lnTo>
                  <a:lnTo>
                    <a:pt x="70700" y="8229"/>
                  </a:lnTo>
                  <a:lnTo>
                    <a:pt x="70700" y="9118"/>
                  </a:lnTo>
                  <a:lnTo>
                    <a:pt x="70586" y="159791"/>
                  </a:lnTo>
                  <a:lnTo>
                    <a:pt x="55092" y="154139"/>
                  </a:lnTo>
                  <a:lnTo>
                    <a:pt x="41402" y="146545"/>
                  </a:lnTo>
                  <a:lnTo>
                    <a:pt x="70586" y="159791"/>
                  </a:lnTo>
                  <a:lnTo>
                    <a:pt x="70586" y="9182"/>
                  </a:lnTo>
                  <a:lnTo>
                    <a:pt x="41490" y="22352"/>
                  </a:lnTo>
                  <a:lnTo>
                    <a:pt x="55092" y="14795"/>
                  </a:lnTo>
                  <a:lnTo>
                    <a:pt x="70700" y="9118"/>
                  </a:lnTo>
                  <a:lnTo>
                    <a:pt x="70700" y="8229"/>
                  </a:lnTo>
                  <a:lnTo>
                    <a:pt x="54749" y="14020"/>
                  </a:lnTo>
                  <a:lnTo>
                    <a:pt x="36474" y="24168"/>
                  </a:lnTo>
                  <a:lnTo>
                    <a:pt x="33794" y="26365"/>
                  </a:lnTo>
                  <a:lnTo>
                    <a:pt x="33794" y="141503"/>
                  </a:lnTo>
                  <a:lnTo>
                    <a:pt x="21920" y="131762"/>
                  </a:lnTo>
                  <a:lnTo>
                    <a:pt x="12928" y="120510"/>
                  </a:lnTo>
                  <a:lnTo>
                    <a:pt x="33794" y="141503"/>
                  </a:lnTo>
                  <a:lnTo>
                    <a:pt x="33794" y="26365"/>
                  </a:lnTo>
                  <a:lnTo>
                    <a:pt x="33743" y="27495"/>
                  </a:lnTo>
                  <a:lnTo>
                    <a:pt x="12928" y="48412"/>
                  </a:lnTo>
                  <a:lnTo>
                    <a:pt x="21920" y="37160"/>
                  </a:lnTo>
                  <a:lnTo>
                    <a:pt x="33743" y="27495"/>
                  </a:lnTo>
                  <a:lnTo>
                    <a:pt x="33743" y="26403"/>
                  </a:lnTo>
                  <a:lnTo>
                    <a:pt x="21323" y="36550"/>
                  </a:lnTo>
                  <a:lnTo>
                    <a:pt x="9829" y="50927"/>
                  </a:lnTo>
                  <a:lnTo>
                    <a:pt x="9347" y="51993"/>
                  </a:lnTo>
                  <a:lnTo>
                    <a:pt x="9347" y="54038"/>
                  </a:lnTo>
                  <a:lnTo>
                    <a:pt x="9347" y="114884"/>
                  </a:lnTo>
                  <a:lnTo>
                    <a:pt x="3365" y="101663"/>
                  </a:lnTo>
                  <a:lnTo>
                    <a:pt x="1270" y="87388"/>
                  </a:lnTo>
                  <a:lnTo>
                    <a:pt x="9347" y="114884"/>
                  </a:lnTo>
                  <a:lnTo>
                    <a:pt x="9347" y="54038"/>
                  </a:lnTo>
                  <a:lnTo>
                    <a:pt x="1270" y="81534"/>
                  </a:lnTo>
                  <a:lnTo>
                    <a:pt x="3365" y="67233"/>
                  </a:lnTo>
                  <a:lnTo>
                    <a:pt x="9347" y="54038"/>
                  </a:lnTo>
                  <a:lnTo>
                    <a:pt x="9347" y="51993"/>
                  </a:lnTo>
                  <a:lnTo>
                    <a:pt x="2540" y="66992"/>
                  </a:lnTo>
                  <a:lnTo>
                    <a:pt x="0" y="84455"/>
                  </a:lnTo>
                  <a:lnTo>
                    <a:pt x="2540" y="101904"/>
                  </a:lnTo>
                  <a:lnTo>
                    <a:pt x="36474" y="144767"/>
                  </a:lnTo>
                  <a:lnTo>
                    <a:pt x="75628" y="162509"/>
                  </a:lnTo>
                  <a:lnTo>
                    <a:pt x="123101" y="168948"/>
                  </a:lnTo>
                  <a:lnTo>
                    <a:pt x="135712" y="168097"/>
                  </a:lnTo>
                  <a:lnTo>
                    <a:pt x="191604" y="154914"/>
                  </a:lnTo>
                  <a:lnTo>
                    <a:pt x="225221" y="132359"/>
                  </a:lnTo>
                  <a:lnTo>
                    <a:pt x="244144" y="101904"/>
                  </a:lnTo>
                  <a:lnTo>
                    <a:pt x="246722" y="844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1492707" y="5701156"/>
              <a:ext cx="5715" cy="61594"/>
            </a:xfrm>
            <a:custGeom>
              <a:avLst/>
              <a:gdLst/>
              <a:ahLst/>
              <a:cxnLst/>
              <a:rect l="l" t="t" r="r" b="b"/>
              <a:pathLst>
                <a:path w="5715" h="61595">
                  <a:moveTo>
                    <a:pt x="5092" y="0"/>
                  </a:moveTo>
                  <a:lnTo>
                    <a:pt x="2997" y="3886"/>
                  </a:lnTo>
                  <a:lnTo>
                    <a:pt x="1282" y="7899"/>
                  </a:lnTo>
                  <a:lnTo>
                    <a:pt x="0" y="12014"/>
                  </a:lnTo>
                  <a:lnTo>
                    <a:pt x="0" y="13487"/>
                  </a:lnTo>
                  <a:lnTo>
                    <a:pt x="0" y="15087"/>
                  </a:lnTo>
                  <a:lnTo>
                    <a:pt x="0" y="46177"/>
                  </a:lnTo>
                  <a:lnTo>
                    <a:pt x="0" y="47777"/>
                  </a:lnTo>
                  <a:lnTo>
                    <a:pt x="0" y="49250"/>
                  </a:lnTo>
                  <a:lnTo>
                    <a:pt x="1282" y="53378"/>
                  </a:lnTo>
                  <a:lnTo>
                    <a:pt x="2997" y="57378"/>
                  </a:lnTo>
                  <a:lnTo>
                    <a:pt x="5092" y="61264"/>
                  </a:lnTo>
                  <a:lnTo>
                    <a:pt x="5092" y="60363"/>
                  </a:lnTo>
                  <a:lnTo>
                    <a:pt x="5092" y="59448"/>
                  </a:lnTo>
                  <a:lnTo>
                    <a:pt x="5092" y="1828"/>
                  </a:lnTo>
                  <a:lnTo>
                    <a:pt x="5092" y="901"/>
                  </a:lnTo>
                  <a:lnTo>
                    <a:pt x="5092" y="0"/>
                  </a:lnTo>
                  <a:close/>
                </a:path>
              </a:pathLst>
            </a:custGeom>
            <a:solidFill>
              <a:srgbClr val="7A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6" name="object 226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1497799" y="5683161"/>
              <a:ext cx="95288" cy="130213"/>
            </a:xfrm>
            <a:prstGeom prst="rect">
              <a:avLst/>
            </a:prstGeom>
          </p:spPr>
        </p:pic>
        <p:sp>
          <p:nvSpPr>
            <p:cNvPr id="227" name="object 227"/>
            <p:cNvSpPr/>
            <p:nvPr/>
          </p:nvSpPr>
          <p:spPr>
            <a:xfrm>
              <a:off x="1502219" y="5701652"/>
              <a:ext cx="8890" cy="62230"/>
            </a:xfrm>
            <a:custGeom>
              <a:avLst/>
              <a:gdLst/>
              <a:ahLst/>
              <a:cxnLst/>
              <a:rect l="l" t="t" r="r" b="b"/>
              <a:pathLst>
                <a:path w="8890" h="62229">
                  <a:moveTo>
                    <a:pt x="8826" y="61112"/>
                  </a:moveTo>
                  <a:lnTo>
                    <a:pt x="5219" y="53809"/>
                  </a:lnTo>
                  <a:lnTo>
                    <a:pt x="2578" y="46189"/>
                  </a:lnTo>
                  <a:lnTo>
                    <a:pt x="965" y="38290"/>
                  </a:lnTo>
                  <a:lnTo>
                    <a:pt x="419" y="30124"/>
                  </a:lnTo>
                  <a:lnTo>
                    <a:pt x="0" y="30124"/>
                  </a:lnTo>
                  <a:lnTo>
                    <a:pt x="571" y="38531"/>
                  </a:lnTo>
                  <a:lnTo>
                    <a:pt x="2273" y="46647"/>
                  </a:lnTo>
                  <a:lnTo>
                    <a:pt x="5041" y="54470"/>
                  </a:lnTo>
                  <a:lnTo>
                    <a:pt x="8826" y="61950"/>
                  </a:lnTo>
                  <a:lnTo>
                    <a:pt x="8826" y="61112"/>
                  </a:lnTo>
                  <a:close/>
                </a:path>
                <a:path w="8890" h="62229">
                  <a:moveTo>
                    <a:pt x="8826" y="0"/>
                  </a:moveTo>
                  <a:lnTo>
                    <a:pt x="5410" y="7112"/>
                  </a:lnTo>
                  <a:lnTo>
                    <a:pt x="2908" y="14516"/>
                  </a:lnTo>
                  <a:lnTo>
                    <a:pt x="1384" y="22199"/>
                  </a:lnTo>
                  <a:lnTo>
                    <a:pt x="863" y="30124"/>
                  </a:lnTo>
                  <a:lnTo>
                    <a:pt x="1384" y="38049"/>
                  </a:lnTo>
                  <a:lnTo>
                    <a:pt x="2908" y="45720"/>
                  </a:lnTo>
                  <a:lnTo>
                    <a:pt x="5410" y="53124"/>
                  </a:lnTo>
                  <a:lnTo>
                    <a:pt x="8826" y="60236"/>
                  </a:lnTo>
                  <a:lnTo>
                    <a:pt x="8826" y="37871"/>
                  </a:lnTo>
                  <a:lnTo>
                    <a:pt x="8470" y="35306"/>
                  </a:lnTo>
                  <a:lnTo>
                    <a:pt x="8280" y="32727"/>
                  </a:lnTo>
                  <a:lnTo>
                    <a:pt x="8280" y="27508"/>
                  </a:lnTo>
                  <a:lnTo>
                    <a:pt x="8470" y="24917"/>
                  </a:lnTo>
                  <a:lnTo>
                    <a:pt x="8826" y="22364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8" name="object 228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1515033" y="5701538"/>
              <a:ext cx="244665" cy="111836"/>
            </a:xfrm>
            <a:prstGeom prst="rect">
              <a:avLst/>
            </a:prstGeom>
          </p:spPr>
        </p:pic>
        <p:sp>
          <p:nvSpPr>
            <p:cNvPr id="229" name="object 229"/>
            <p:cNvSpPr/>
            <p:nvPr/>
          </p:nvSpPr>
          <p:spPr>
            <a:xfrm>
              <a:off x="1502219" y="5699937"/>
              <a:ext cx="8890" cy="62865"/>
            </a:xfrm>
            <a:custGeom>
              <a:avLst/>
              <a:gdLst/>
              <a:ahLst/>
              <a:cxnLst/>
              <a:rect l="l" t="t" r="r" b="b"/>
              <a:pathLst>
                <a:path w="8890" h="62864">
                  <a:moveTo>
                    <a:pt x="8826" y="0"/>
                  </a:moveTo>
                  <a:lnTo>
                    <a:pt x="5041" y="7480"/>
                  </a:lnTo>
                  <a:lnTo>
                    <a:pt x="2273" y="15303"/>
                  </a:lnTo>
                  <a:lnTo>
                    <a:pt x="571" y="23431"/>
                  </a:lnTo>
                  <a:lnTo>
                    <a:pt x="0" y="31838"/>
                  </a:lnTo>
                  <a:lnTo>
                    <a:pt x="419" y="31838"/>
                  </a:lnTo>
                  <a:lnTo>
                    <a:pt x="965" y="40005"/>
                  </a:lnTo>
                  <a:lnTo>
                    <a:pt x="2578" y="47904"/>
                  </a:lnTo>
                  <a:lnTo>
                    <a:pt x="5219" y="55524"/>
                  </a:lnTo>
                  <a:lnTo>
                    <a:pt x="8826" y="62826"/>
                  </a:lnTo>
                  <a:lnTo>
                    <a:pt x="8826" y="61950"/>
                  </a:lnTo>
                  <a:lnTo>
                    <a:pt x="5410" y="54838"/>
                  </a:lnTo>
                  <a:lnTo>
                    <a:pt x="2908" y="47434"/>
                  </a:lnTo>
                  <a:lnTo>
                    <a:pt x="1384" y="39763"/>
                  </a:lnTo>
                  <a:lnTo>
                    <a:pt x="863" y="31838"/>
                  </a:lnTo>
                  <a:lnTo>
                    <a:pt x="1384" y="23914"/>
                  </a:lnTo>
                  <a:lnTo>
                    <a:pt x="2908" y="16230"/>
                  </a:lnTo>
                  <a:lnTo>
                    <a:pt x="5410" y="8826"/>
                  </a:lnTo>
                  <a:lnTo>
                    <a:pt x="8826" y="1714"/>
                  </a:lnTo>
                  <a:lnTo>
                    <a:pt x="8826" y="850"/>
                  </a:lnTo>
                  <a:lnTo>
                    <a:pt x="88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0" name="object 230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1511045" y="5644375"/>
              <a:ext cx="242544" cy="125349"/>
            </a:xfrm>
            <a:prstGeom prst="rect">
              <a:avLst/>
            </a:prstGeom>
          </p:spPr>
        </p:pic>
        <p:sp>
          <p:nvSpPr>
            <p:cNvPr id="231" name="object 231"/>
            <p:cNvSpPr/>
            <p:nvPr/>
          </p:nvSpPr>
          <p:spPr>
            <a:xfrm>
              <a:off x="1511045" y="5763603"/>
              <a:ext cx="4445" cy="6350"/>
            </a:xfrm>
            <a:custGeom>
              <a:avLst/>
              <a:gdLst/>
              <a:ahLst/>
              <a:cxnLst/>
              <a:rect l="l" t="t" r="r" b="b"/>
              <a:pathLst>
                <a:path w="4444" h="6350">
                  <a:moveTo>
                    <a:pt x="0" y="0"/>
                  </a:moveTo>
                  <a:lnTo>
                    <a:pt x="0" y="6121"/>
                  </a:lnTo>
                  <a:lnTo>
                    <a:pt x="3987" y="6121"/>
                  </a:lnTo>
                  <a:lnTo>
                    <a:pt x="2552" y="4127"/>
                  </a:lnTo>
                  <a:lnTo>
                    <a:pt x="1206" y="20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1511046" y="5739523"/>
              <a:ext cx="13970" cy="30480"/>
            </a:xfrm>
            <a:custGeom>
              <a:avLst/>
              <a:gdLst/>
              <a:ahLst/>
              <a:cxnLst/>
              <a:rect l="l" t="t" r="r" b="b"/>
              <a:pathLst>
                <a:path w="13969" h="30479">
                  <a:moveTo>
                    <a:pt x="4521" y="30200"/>
                  </a:moveTo>
                  <a:lnTo>
                    <a:pt x="2870" y="27927"/>
                  </a:lnTo>
                  <a:lnTo>
                    <a:pt x="1358" y="25615"/>
                  </a:lnTo>
                  <a:lnTo>
                    <a:pt x="0" y="23241"/>
                  </a:lnTo>
                  <a:lnTo>
                    <a:pt x="0" y="24079"/>
                  </a:lnTo>
                  <a:lnTo>
                    <a:pt x="1206" y="26162"/>
                  </a:lnTo>
                  <a:lnTo>
                    <a:pt x="2552" y="28206"/>
                  </a:lnTo>
                  <a:lnTo>
                    <a:pt x="3987" y="30200"/>
                  </a:lnTo>
                  <a:lnTo>
                    <a:pt x="4521" y="30200"/>
                  </a:lnTo>
                  <a:close/>
                </a:path>
                <a:path w="13969" h="30479">
                  <a:moveTo>
                    <a:pt x="13449" y="30200"/>
                  </a:moveTo>
                  <a:lnTo>
                    <a:pt x="8509" y="23152"/>
                  </a:lnTo>
                  <a:lnTo>
                    <a:pt x="4584" y="15748"/>
                  </a:lnTo>
                  <a:lnTo>
                    <a:pt x="1727" y="8013"/>
                  </a:lnTo>
                  <a:lnTo>
                    <a:pt x="0" y="0"/>
                  </a:lnTo>
                  <a:lnTo>
                    <a:pt x="0" y="22364"/>
                  </a:lnTo>
                  <a:lnTo>
                    <a:pt x="1485" y="25057"/>
                  </a:lnTo>
                  <a:lnTo>
                    <a:pt x="3175" y="27660"/>
                  </a:lnTo>
                  <a:lnTo>
                    <a:pt x="5041" y="30200"/>
                  </a:lnTo>
                  <a:lnTo>
                    <a:pt x="13449" y="302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3" name="object 233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1511045" y="5647740"/>
              <a:ext cx="234340" cy="163449"/>
            </a:xfrm>
            <a:prstGeom prst="rect">
              <a:avLst/>
            </a:prstGeom>
          </p:spPr>
        </p:pic>
        <p:sp>
          <p:nvSpPr>
            <p:cNvPr id="234" name="object 234"/>
            <p:cNvSpPr/>
            <p:nvPr/>
          </p:nvSpPr>
          <p:spPr>
            <a:xfrm>
              <a:off x="1511045" y="5761888"/>
              <a:ext cx="5080" cy="8255"/>
            </a:xfrm>
            <a:custGeom>
              <a:avLst/>
              <a:gdLst/>
              <a:ahLst/>
              <a:cxnLst/>
              <a:rect l="l" t="t" r="r" b="b"/>
              <a:pathLst>
                <a:path w="5080" h="8254">
                  <a:moveTo>
                    <a:pt x="0" y="0"/>
                  </a:moveTo>
                  <a:lnTo>
                    <a:pt x="0" y="876"/>
                  </a:lnTo>
                  <a:lnTo>
                    <a:pt x="1358" y="3251"/>
                  </a:lnTo>
                  <a:lnTo>
                    <a:pt x="2870" y="5562"/>
                  </a:lnTo>
                  <a:lnTo>
                    <a:pt x="4521" y="7835"/>
                  </a:lnTo>
                  <a:lnTo>
                    <a:pt x="5041" y="7835"/>
                  </a:lnTo>
                  <a:lnTo>
                    <a:pt x="3175" y="5295"/>
                  </a:lnTo>
                  <a:lnTo>
                    <a:pt x="1485" y="26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5" name="object 235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1511045" y="5652503"/>
              <a:ext cx="229545" cy="117221"/>
            </a:xfrm>
            <a:prstGeom prst="rect">
              <a:avLst/>
            </a:prstGeom>
          </p:spPr>
        </p:pic>
        <p:pic>
          <p:nvPicPr>
            <p:cNvPr id="236" name="object 236"/>
            <p:cNvPicPr/>
            <p:nvPr/>
          </p:nvPicPr>
          <p:blipFill>
            <a:blip r:embed="rId86" cstate="print"/>
            <a:stretch>
              <a:fillRect/>
            </a:stretch>
          </p:blipFill>
          <p:spPr>
            <a:xfrm>
              <a:off x="1510076" y="5651971"/>
              <a:ext cx="231012" cy="159638"/>
            </a:xfrm>
            <a:prstGeom prst="rect">
              <a:avLst/>
            </a:prstGeom>
          </p:spPr>
        </p:pic>
      </p:grpSp>
      <p:pic>
        <p:nvPicPr>
          <p:cNvPr id="237" name="object 237"/>
          <p:cNvPicPr/>
          <p:nvPr/>
        </p:nvPicPr>
        <p:blipFill>
          <a:blip r:embed="rId87" cstate="print"/>
          <a:stretch>
            <a:fillRect/>
          </a:stretch>
        </p:blipFill>
        <p:spPr>
          <a:xfrm>
            <a:off x="1772533" y="7281253"/>
            <a:ext cx="314918" cy="225094"/>
          </a:xfrm>
          <a:prstGeom prst="rect">
            <a:avLst/>
          </a:prstGeom>
        </p:spPr>
      </p:pic>
      <p:pic>
        <p:nvPicPr>
          <p:cNvPr id="238" name="object 238"/>
          <p:cNvPicPr/>
          <p:nvPr/>
        </p:nvPicPr>
        <p:blipFill>
          <a:blip r:embed="rId88" cstate="print"/>
          <a:stretch>
            <a:fillRect/>
          </a:stretch>
        </p:blipFill>
        <p:spPr>
          <a:xfrm>
            <a:off x="6105159" y="7255423"/>
            <a:ext cx="350949" cy="272184"/>
          </a:xfrm>
          <a:prstGeom prst="rect">
            <a:avLst/>
          </a:prstGeom>
        </p:spPr>
      </p:pic>
      <p:pic>
        <p:nvPicPr>
          <p:cNvPr id="239" name="object 239"/>
          <p:cNvPicPr/>
          <p:nvPr/>
        </p:nvPicPr>
        <p:blipFill>
          <a:blip r:embed="rId89" cstate="print"/>
          <a:stretch>
            <a:fillRect/>
          </a:stretch>
        </p:blipFill>
        <p:spPr>
          <a:xfrm>
            <a:off x="3449840" y="2029472"/>
            <a:ext cx="350167" cy="598728"/>
          </a:xfrm>
          <a:prstGeom prst="rect">
            <a:avLst/>
          </a:prstGeom>
        </p:spPr>
      </p:pic>
      <p:grpSp>
        <p:nvGrpSpPr>
          <p:cNvPr id="240" name="object 240"/>
          <p:cNvGrpSpPr/>
          <p:nvPr/>
        </p:nvGrpSpPr>
        <p:grpSpPr>
          <a:xfrm>
            <a:off x="1264821" y="4061752"/>
            <a:ext cx="536575" cy="740410"/>
            <a:chOff x="1264821" y="4061752"/>
            <a:chExt cx="536575" cy="740410"/>
          </a:xfrm>
        </p:grpSpPr>
        <p:pic>
          <p:nvPicPr>
            <p:cNvPr id="241" name="object 241"/>
            <p:cNvPicPr/>
            <p:nvPr/>
          </p:nvPicPr>
          <p:blipFill>
            <a:blip r:embed="rId90" cstate="print"/>
            <a:stretch>
              <a:fillRect/>
            </a:stretch>
          </p:blipFill>
          <p:spPr>
            <a:xfrm>
              <a:off x="1264821" y="4061752"/>
              <a:ext cx="319782" cy="631253"/>
            </a:xfrm>
            <a:prstGeom prst="rect">
              <a:avLst/>
            </a:prstGeom>
          </p:spPr>
        </p:pic>
        <p:pic>
          <p:nvPicPr>
            <p:cNvPr id="242" name="object 242"/>
            <p:cNvPicPr/>
            <p:nvPr/>
          </p:nvPicPr>
          <p:blipFill>
            <a:blip r:embed="rId91" cstate="print"/>
            <a:stretch>
              <a:fillRect/>
            </a:stretch>
          </p:blipFill>
          <p:spPr>
            <a:xfrm>
              <a:off x="1540293" y="4275023"/>
              <a:ext cx="261084" cy="527054"/>
            </a:xfrm>
            <a:prstGeom prst="rect">
              <a:avLst/>
            </a:prstGeom>
          </p:spPr>
        </p:pic>
      </p:grpSp>
      <p:grpSp>
        <p:nvGrpSpPr>
          <p:cNvPr id="243" name="object 243"/>
          <p:cNvGrpSpPr/>
          <p:nvPr/>
        </p:nvGrpSpPr>
        <p:grpSpPr>
          <a:xfrm>
            <a:off x="3105753" y="7320994"/>
            <a:ext cx="103505" cy="69215"/>
            <a:chOff x="3105753" y="7320994"/>
            <a:chExt cx="103505" cy="69215"/>
          </a:xfrm>
        </p:grpSpPr>
        <p:sp>
          <p:nvSpPr>
            <p:cNvPr id="244" name="object 244"/>
            <p:cNvSpPr/>
            <p:nvPr/>
          </p:nvSpPr>
          <p:spPr>
            <a:xfrm>
              <a:off x="3105747" y="7321003"/>
              <a:ext cx="103505" cy="69215"/>
            </a:xfrm>
            <a:custGeom>
              <a:avLst/>
              <a:gdLst/>
              <a:ahLst/>
              <a:cxnLst/>
              <a:rect l="l" t="t" r="r" b="b"/>
              <a:pathLst>
                <a:path w="103505" h="69215">
                  <a:moveTo>
                    <a:pt x="103200" y="34429"/>
                  </a:moveTo>
                  <a:lnTo>
                    <a:pt x="102704" y="31165"/>
                  </a:lnTo>
                  <a:lnTo>
                    <a:pt x="102704" y="33337"/>
                  </a:lnTo>
                  <a:lnTo>
                    <a:pt x="102704" y="35534"/>
                  </a:lnTo>
                  <a:lnTo>
                    <a:pt x="101841" y="41275"/>
                  </a:lnTo>
                  <a:lnTo>
                    <a:pt x="99326" y="46672"/>
                  </a:lnTo>
                  <a:lnTo>
                    <a:pt x="102704" y="35534"/>
                  </a:lnTo>
                  <a:lnTo>
                    <a:pt x="102704" y="33337"/>
                  </a:lnTo>
                  <a:lnTo>
                    <a:pt x="99326" y="22186"/>
                  </a:lnTo>
                  <a:lnTo>
                    <a:pt x="101841" y="27571"/>
                  </a:lnTo>
                  <a:lnTo>
                    <a:pt x="102704" y="33337"/>
                  </a:lnTo>
                  <a:lnTo>
                    <a:pt x="102704" y="31165"/>
                  </a:lnTo>
                  <a:lnTo>
                    <a:pt x="102146" y="27470"/>
                  </a:lnTo>
                  <a:lnTo>
                    <a:pt x="99136" y="21005"/>
                  </a:lnTo>
                  <a:lnTo>
                    <a:pt x="97967" y="19570"/>
                  </a:lnTo>
                  <a:lnTo>
                    <a:pt x="97967" y="20078"/>
                  </a:lnTo>
                  <a:lnTo>
                    <a:pt x="97955" y="48793"/>
                  </a:lnTo>
                  <a:lnTo>
                    <a:pt x="94145" y="53454"/>
                  </a:lnTo>
                  <a:lnTo>
                    <a:pt x="89141" y="57492"/>
                  </a:lnTo>
                  <a:lnTo>
                    <a:pt x="97955" y="48793"/>
                  </a:lnTo>
                  <a:lnTo>
                    <a:pt x="97955" y="20078"/>
                  </a:lnTo>
                  <a:lnTo>
                    <a:pt x="89128" y="11353"/>
                  </a:lnTo>
                  <a:lnTo>
                    <a:pt x="94145" y="15379"/>
                  </a:lnTo>
                  <a:lnTo>
                    <a:pt x="97967" y="20078"/>
                  </a:lnTo>
                  <a:lnTo>
                    <a:pt x="97967" y="19570"/>
                  </a:lnTo>
                  <a:lnTo>
                    <a:pt x="94373" y="15151"/>
                  </a:lnTo>
                  <a:lnTo>
                    <a:pt x="88061" y="10071"/>
                  </a:lnTo>
                  <a:lnTo>
                    <a:pt x="86118" y="9004"/>
                  </a:lnTo>
                  <a:lnTo>
                    <a:pt x="86118" y="9372"/>
                  </a:lnTo>
                  <a:lnTo>
                    <a:pt x="86080" y="59499"/>
                  </a:lnTo>
                  <a:lnTo>
                    <a:pt x="80302" y="62674"/>
                  </a:lnTo>
                  <a:lnTo>
                    <a:pt x="73698" y="65062"/>
                  </a:lnTo>
                  <a:lnTo>
                    <a:pt x="86080" y="59499"/>
                  </a:lnTo>
                  <a:lnTo>
                    <a:pt x="86080" y="9359"/>
                  </a:lnTo>
                  <a:lnTo>
                    <a:pt x="73558" y="3733"/>
                  </a:lnTo>
                  <a:lnTo>
                    <a:pt x="80302" y="6159"/>
                  </a:lnTo>
                  <a:lnTo>
                    <a:pt x="86118" y="9372"/>
                  </a:lnTo>
                  <a:lnTo>
                    <a:pt x="86118" y="9004"/>
                  </a:lnTo>
                  <a:lnTo>
                    <a:pt x="80429" y="5867"/>
                  </a:lnTo>
                  <a:lnTo>
                    <a:pt x="71666" y="2705"/>
                  </a:lnTo>
                  <a:lnTo>
                    <a:pt x="69380" y="2235"/>
                  </a:lnTo>
                  <a:lnTo>
                    <a:pt x="69380" y="2565"/>
                  </a:lnTo>
                  <a:lnTo>
                    <a:pt x="69202" y="2552"/>
                  </a:lnTo>
                  <a:lnTo>
                    <a:pt x="69202" y="66319"/>
                  </a:lnTo>
                  <a:lnTo>
                    <a:pt x="61950" y="67818"/>
                  </a:lnTo>
                  <a:lnTo>
                    <a:pt x="54063" y="68351"/>
                  </a:lnTo>
                  <a:lnTo>
                    <a:pt x="69202" y="66319"/>
                  </a:lnTo>
                  <a:lnTo>
                    <a:pt x="69202" y="2552"/>
                  </a:lnTo>
                  <a:lnTo>
                    <a:pt x="54013" y="495"/>
                  </a:lnTo>
                  <a:lnTo>
                    <a:pt x="61950" y="1016"/>
                  </a:lnTo>
                  <a:lnTo>
                    <a:pt x="69380" y="2565"/>
                  </a:lnTo>
                  <a:lnTo>
                    <a:pt x="69380" y="2235"/>
                  </a:lnTo>
                  <a:lnTo>
                    <a:pt x="61988" y="698"/>
                  </a:lnTo>
                  <a:lnTo>
                    <a:pt x="56515" y="330"/>
                  </a:lnTo>
                  <a:lnTo>
                    <a:pt x="51600" y="0"/>
                  </a:lnTo>
                  <a:lnTo>
                    <a:pt x="49174" y="165"/>
                  </a:lnTo>
                  <a:lnTo>
                    <a:pt x="49174" y="495"/>
                  </a:lnTo>
                  <a:lnTo>
                    <a:pt x="49123" y="68351"/>
                  </a:lnTo>
                  <a:lnTo>
                    <a:pt x="41249" y="67818"/>
                  </a:lnTo>
                  <a:lnTo>
                    <a:pt x="33985" y="66319"/>
                  </a:lnTo>
                  <a:lnTo>
                    <a:pt x="49123" y="68351"/>
                  </a:lnTo>
                  <a:lnTo>
                    <a:pt x="49123" y="508"/>
                  </a:lnTo>
                  <a:lnTo>
                    <a:pt x="33807" y="2565"/>
                  </a:lnTo>
                  <a:lnTo>
                    <a:pt x="41249" y="1016"/>
                  </a:lnTo>
                  <a:lnTo>
                    <a:pt x="49174" y="495"/>
                  </a:lnTo>
                  <a:lnTo>
                    <a:pt x="49174" y="165"/>
                  </a:lnTo>
                  <a:lnTo>
                    <a:pt x="41211" y="698"/>
                  </a:lnTo>
                  <a:lnTo>
                    <a:pt x="31534" y="2705"/>
                  </a:lnTo>
                  <a:lnTo>
                    <a:pt x="29629" y="3403"/>
                  </a:lnTo>
                  <a:lnTo>
                    <a:pt x="29629" y="3733"/>
                  </a:lnTo>
                  <a:lnTo>
                    <a:pt x="29489" y="3797"/>
                  </a:lnTo>
                  <a:lnTo>
                    <a:pt x="29489" y="65062"/>
                  </a:lnTo>
                  <a:lnTo>
                    <a:pt x="22898" y="62674"/>
                  </a:lnTo>
                  <a:lnTo>
                    <a:pt x="17106" y="59499"/>
                  </a:lnTo>
                  <a:lnTo>
                    <a:pt x="29489" y="65062"/>
                  </a:lnTo>
                  <a:lnTo>
                    <a:pt x="29489" y="3797"/>
                  </a:lnTo>
                  <a:lnTo>
                    <a:pt x="17068" y="9372"/>
                  </a:lnTo>
                  <a:lnTo>
                    <a:pt x="22898" y="6159"/>
                  </a:lnTo>
                  <a:lnTo>
                    <a:pt x="29629" y="3733"/>
                  </a:lnTo>
                  <a:lnTo>
                    <a:pt x="29629" y="3403"/>
                  </a:lnTo>
                  <a:lnTo>
                    <a:pt x="22771" y="5867"/>
                  </a:lnTo>
                  <a:lnTo>
                    <a:pt x="15138" y="10071"/>
                  </a:lnTo>
                  <a:lnTo>
                    <a:pt x="14058" y="10947"/>
                  </a:lnTo>
                  <a:lnTo>
                    <a:pt x="14058" y="11353"/>
                  </a:lnTo>
                  <a:lnTo>
                    <a:pt x="14046" y="57492"/>
                  </a:lnTo>
                  <a:lnTo>
                    <a:pt x="9055" y="53454"/>
                  </a:lnTo>
                  <a:lnTo>
                    <a:pt x="5232" y="48793"/>
                  </a:lnTo>
                  <a:lnTo>
                    <a:pt x="14046" y="57492"/>
                  </a:lnTo>
                  <a:lnTo>
                    <a:pt x="14046" y="11366"/>
                  </a:lnTo>
                  <a:lnTo>
                    <a:pt x="5219" y="20078"/>
                  </a:lnTo>
                  <a:lnTo>
                    <a:pt x="9055" y="15379"/>
                  </a:lnTo>
                  <a:lnTo>
                    <a:pt x="14058" y="11353"/>
                  </a:lnTo>
                  <a:lnTo>
                    <a:pt x="14058" y="10947"/>
                  </a:lnTo>
                  <a:lnTo>
                    <a:pt x="8826" y="15151"/>
                  </a:lnTo>
                  <a:lnTo>
                    <a:pt x="4064" y="21005"/>
                  </a:lnTo>
                  <a:lnTo>
                    <a:pt x="3860" y="21450"/>
                  </a:lnTo>
                  <a:lnTo>
                    <a:pt x="3860" y="22186"/>
                  </a:lnTo>
                  <a:lnTo>
                    <a:pt x="3860" y="46672"/>
                  </a:lnTo>
                  <a:lnTo>
                    <a:pt x="1358" y="41275"/>
                  </a:lnTo>
                  <a:lnTo>
                    <a:pt x="482" y="35534"/>
                  </a:lnTo>
                  <a:lnTo>
                    <a:pt x="3860" y="46672"/>
                  </a:lnTo>
                  <a:lnTo>
                    <a:pt x="3860" y="22186"/>
                  </a:lnTo>
                  <a:lnTo>
                    <a:pt x="482" y="33337"/>
                  </a:lnTo>
                  <a:lnTo>
                    <a:pt x="1358" y="27571"/>
                  </a:lnTo>
                  <a:lnTo>
                    <a:pt x="3860" y="22186"/>
                  </a:lnTo>
                  <a:lnTo>
                    <a:pt x="3860" y="21450"/>
                  </a:lnTo>
                  <a:lnTo>
                    <a:pt x="1054" y="27470"/>
                  </a:lnTo>
                  <a:lnTo>
                    <a:pt x="0" y="34429"/>
                  </a:lnTo>
                  <a:lnTo>
                    <a:pt x="1054" y="41376"/>
                  </a:lnTo>
                  <a:lnTo>
                    <a:pt x="31534" y="66141"/>
                  </a:lnTo>
                  <a:lnTo>
                    <a:pt x="51600" y="68846"/>
                  </a:lnTo>
                  <a:lnTo>
                    <a:pt x="61988" y="68148"/>
                  </a:lnTo>
                  <a:lnTo>
                    <a:pt x="99136" y="47840"/>
                  </a:lnTo>
                  <a:lnTo>
                    <a:pt x="102146" y="41376"/>
                  </a:lnTo>
                  <a:lnTo>
                    <a:pt x="103200" y="34429"/>
                  </a:lnTo>
                  <a:close/>
                </a:path>
              </a:pathLst>
            </a:custGeom>
            <a:solidFill>
              <a:srgbClr val="7A6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3110458" y="7323315"/>
              <a:ext cx="93980" cy="64769"/>
            </a:xfrm>
            <a:custGeom>
              <a:avLst/>
              <a:gdLst/>
              <a:ahLst/>
              <a:cxnLst/>
              <a:rect l="l" t="t" r="r" b="b"/>
              <a:pathLst>
                <a:path w="93980" h="64770">
                  <a:moveTo>
                    <a:pt x="93776" y="32105"/>
                  </a:moveTo>
                  <a:lnTo>
                    <a:pt x="93306" y="28917"/>
                  </a:lnTo>
                  <a:lnTo>
                    <a:pt x="93306" y="31089"/>
                  </a:lnTo>
                  <a:lnTo>
                    <a:pt x="93306" y="33134"/>
                  </a:lnTo>
                  <a:lnTo>
                    <a:pt x="92494" y="38646"/>
                  </a:lnTo>
                  <a:lnTo>
                    <a:pt x="90170" y="43738"/>
                  </a:lnTo>
                  <a:lnTo>
                    <a:pt x="93306" y="33134"/>
                  </a:lnTo>
                  <a:lnTo>
                    <a:pt x="93306" y="31089"/>
                  </a:lnTo>
                  <a:lnTo>
                    <a:pt x="90170" y="20485"/>
                  </a:lnTo>
                  <a:lnTo>
                    <a:pt x="92494" y="25565"/>
                  </a:lnTo>
                  <a:lnTo>
                    <a:pt x="93306" y="31089"/>
                  </a:lnTo>
                  <a:lnTo>
                    <a:pt x="93306" y="28917"/>
                  </a:lnTo>
                  <a:lnTo>
                    <a:pt x="92798" y="25463"/>
                  </a:lnTo>
                  <a:lnTo>
                    <a:pt x="90004" y="19354"/>
                  </a:lnTo>
                  <a:lnTo>
                    <a:pt x="88849" y="17919"/>
                  </a:lnTo>
                  <a:lnTo>
                    <a:pt x="88849" y="18440"/>
                  </a:lnTo>
                  <a:lnTo>
                    <a:pt x="88836" y="45796"/>
                  </a:lnTo>
                  <a:lnTo>
                    <a:pt x="85382" y="50076"/>
                  </a:lnTo>
                  <a:lnTo>
                    <a:pt x="80822" y="53797"/>
                  </a:lnTo>
                  <a:lnTo>
                    <a:pt x="88836" y="45796"/>
                  </a:lnTo>
                  <a:lnTo>
                    <a:pt x="88836" y="18440"/>
                  </a:lnTo>
                  <a:lnTo>
                    <a:pt x="80860" y="10464"/>
                  </a:lnTo>
                  <a:lnTo>
                    <a:pt x="85382" y="14122"/>
                  </a:lnTo>
                  <a:lnTo>
                    <a:pt x="88849" y="18440"/>
                  </a:lnTo>
                  <a:lnTo>
                    <a:pt x="88849" y="17919"/>
                  </a:lnTo>
                  <a:lnTo>
                    <a:pt x="85610" y="13893"/>
                  </a:lnTo>
                  <a:lnTo>
                    <a:pt x="79819" y="9182"/>
                  </a:lnTo>
                  <a:lnTo>
                    <a:pt x="77978" y="8166"/>
                  </a:lnTo>
                  <a:lnTo>
                    <a:pt x="77978" y="55689"/>
                  </a:lnTo>
                  <a:lnTo>
                    <a:pt x="72694" y="58597"/>
                  </a:lnTo>
                  <a:lnTo>
                    <a:pt x="66725" y="60756"/>
                  </a:lnTo>
                  <a:lnTo>
                    <a:pt x="77978" y="55689"/>
                  </a:lnTo>
                  <a:lnTo>
                    <a:pt x="77978" y="8166"/>
                  </a:lnTo>
                  <a:lnTo>
                    <a:pt x="77901" y="8509"/>
                  </a:lnTo>
                  <a:lnTo>
                    <a:pt x="66865" y="3517"/>
                  </a:lnTo>
                  <a:lnTo>
                    <a:pt x="72694" y="5626"/>
                  </a:lnTo>
                  <a:lnTo>
                    <a:pt x="77901" y="8509"/>
                  </a:lnTo>
                  <a:lnTo>
                    <a:pt x="77901" y="8128"/>
                  </a:lnTo>
                  <a:lnTo>
                    <a:pt x="72834" y="5321"/>
                  </a:lnTo>
                  <a:lnTo>
                    <a:pt x="64858" y="2438"/>
                  </a:lnTo>
                  <a:lnTo>
                    <a:pt x="62560" y="1968"/>
                  </a:lnTo>
                  <a:lnTo>
                    <a:pt x="62560" y="61937"/>
                  </a:lnTo>
                  <a:lnTo>
                    <a:pt x="56070" y="63271"/>
                  </a:lnTo>
                  <a:lnTo>
                    <a:pt x="49060" y="63754"/>
                  </a:lnTo>
                  <a:lnTo>
                    <a:pt x="62560" y="61937"/>
                  </a:lnTo>
                  <a:lnTo>
                    <a:pt x="62560" y="1968"/>
                  </a:lnTo>
                  <a:lnTo>
                    <a:pt x="62407" y="1930"/>
                  </a:lnTo>
                  <a:lnTo>
                    <a:pt x="62407" y="2273"/>
                  </a:lnTo>
                  <a:lnTo>
                    <a:pt x="49225" y="495"/>
                  </a:lnTo>
                  <a:lnTo>
                    <a:pt x="56070" y="952"/>
                  </a:lnTo>
                  <a:lnTo>
                    <a:pt x="62407" y="2273"/>
                  </a:lnTo>
                  <a:lnTo>
                    <a:pt x="62407" y="1930"/>
                  </a:lnTo>
                  <a:lnTo>
                    <a:pt x="56108" y="622"/>
                  </a:lnTo>
                  <a:lnTo>
                    <a:pt x="51676" y="330"/>
                  </a:lnTo>
                  <a:lnTo>
                    <a:pt x="46786" y="0"/>
                  </a:lnTo>
                  <a:lnTo>
                    <a:pt x="44500" y="165"/>
                  </a:lnTo>
                  <a:lnTo>
                    <a:pt x="44500" y="63754"/>
                  </a:lnTo>
                  <a:lnTo>
                    <a:pt x="37515" y="63271"/>
                  </a:lnTo>
                  <a:lnTo>
                    <a:pt x="31013" y="61925"/>
                  </a:lnTo>
                  <a:lnTo>
                    <a:pt x="44500" y="63754"/>
                  </a:lnTo>
                  <a:lnTo>
                    <a:pt x="44500" y="165"/>
                  </a:lnTo>
                  <a:lnTo>
                    <a:pt x="44335" y="165"/>
                  </a:lnTo>
                  <a:lnTo>
                    <a:pt x="44335" y="495"/>
                  </a:lnTo>
                  <a:lnTo>
                    <a:pt x="31165" y="2273"/>
                  </a:lnTo>
                  <a:lnTo>
                    <a:pt x="37515" y="952"/>
                  </a:lnTo>
                  <a:lnTo>
                    <a:pt x="44335" y="495"/>
                  </a:lnTo>
                  <a:lnTo>
                    <a:pt x="44335" y="165"/>
                  </a:lnTo>
                  <a:lnTo>
                    <a:pt x="37477" y="622"/>
                  </a:lnTo>
                  <a:lnTo>
                    <a:pt x="28740" y="2438"/>
                  </a:lnTo>
                  <a:lnTo>
                    <a:pt x="26924" y="3098"/>
                  </a:lnTo>
                  <a:lnTo>
                    <a:pt x="26924" y="60782"/>
                  </a:lnTo>
                  <a:lnTo>
                    <a:pt x="20942" y="58597"/>
                  </a:lnTo>
                  <a:lnTo>
                    <a:pt x="15671" y="55676"/>
                  </a:lnTo>
                  <a:lnTo>
                    <a:pt x="26924" y="60782"/>
                  </a:lnTo>
                  <a:lnTo>
                    <a:pt x="26924" y="3098"/>
                  </a:lnTo>
                  <a:lnTo>
                    <a:pt x="26784" y="3149"/>
                  </a:lnTo>
                  <a:lnTo>
                    <a:pt x="26784" y="3505"/>
                  </a:lnTo>
                  <a:lnTo>
                    <a:pt x="15798" y="8483"/>
                  </a:lnTo>
                  <a:lnTo>
                    <a:pt x="20942" y="5626"/>
                  </a:lnTo>
                  <a:lnTo>
                    <a:pt x="26784" y="3505"/>
                  </a:lnTo>
                  <a:lnTo>
                    <a:pt x="26784" y="3149"/>
                  </a:lnTo>
                  <a:lnTo>
                    <a:pt x="20802" y="5321"/>
                  </a:lnTo>
                  <a:lnTo>
                    <a:pt x="13855" y="9182"/>
                  </a:lnTo>
                  <a:lnTo>
                    <a:pt x="12852" y="10007"/>
                  </a:lnTo>
                  <a:lnTo>
                    <a:pt x="12852" y="53797"/>
                  </a:lnTo>
                  <a:lnTo>
                    <a:pt x="8331" y="50076"/>
                  </a:lnTo>
                  <a:lnTo>
                    <a:pt x="4940" y="45859"/>
                  </a:lnTo>
                  <a:lnTo>
                    <a:pt x="12852" y="53797"/>
                  </a:lnTo>
                  <a:lnTo>
                    <a:pt x="12852" y="10007"/>
                  </a:lnTo>
                  <a:lnTo>
                    <a:pt x="12801" y="10464"/>
                  </a:lnTo>
                  <a:lnTo>
                    <a:pt x="4927" y="18376"/>
                  </a:lnTo>
                  <a:lnTo>
                    <a:pt x="8331" y="14122"/>
                  </a:lnTo>
                  <a:lnTo>
                    <a:pt x="12801" y="10464"/>
                  </a:lnTo>
                  <a:lnTo>
                    <a:pt x="12801" y="10045"/>
                  </a:lnTo>
                  <a:lnTo>
                    <a:pt x="8102" y="13893"/>
                  </a:lnTo>
                  <a:lnTo>
                    <a:pt x="3733" y="19354"/>
                  </a:lnTo>
                  <a:lnTo>
                    <a:pt x="3543" y="19786"/>
                  </a:lnTo>
                  <a:lnTo>
                    <a:pt x="3543" y="20574"/>
                  </a:lnTo>
                  <a:lnTo>
                    <a:pt x="3543" y="43649"/>
                  </a:lnTo>
                  <a:lnTo>
                    <a:pt x="1270" y="38646"/>
                  </a:lnTo>
                  <a:lnTo>
                    <a:pt x="469" y="33223"/>
                  </a:lnTo>
                  <a:lnTo>
                    <a:pt x="3543" y="43649"/>
                  </a:lnTo>
                  <a:lnTo>
                    <a:pt x="3543" y="20574"/>
                  </a:lnTo>
                  <a:lnTo>
                    <a:pt x="469" y="31000"/>
                  </a:lnTo>
                  <a:lnTo>
                    <a:pt x="1270" y="25565"/>
                  </a:lnTo>
                  <a:lnTo>
                    <a:pt x="3543" y="20574"/>
                  </a:lnTo>
                  <a:lnTo>
                    <a:pt x="3543" y="19786"/>
                  </a:lnTo>
                  <a:lnTo>
                    <a:pt x="965" y="25463"/>
                  </a:lnTo>
                  <a:lnTo>
                    <a:pt x="0" y="32105"/>
                  </a:lnTo>
                  <a:lnTo>
                    <a:pt x="965" y="38735"/>
                  </a:lnTo>
                  <a:lnTo>
                    <a:pt x="37477" y="63588"/>
                  </a:lnTo>
                  <a:lnTo>
                    <a:pt x="46786" y="64223"/>
                  </a:lnTo>
                  <a:lnTo>
                    <a:pt x="51485" y="63906"/>
                  </a:lnTo>
                  <a:lnTo>
                    <a:pt x="90004" y="44843"/>
                  </a:lnTo>
                  <a:lnTo>
                    <a:pt x="92798" y="38735"/>
                  </a:lnTo>
                  <a:lnTo>
                    <a:pt x="93776" y="321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3106839" y="7343762"/>
              <a:ext cx="2540" cy="23495"/>
            </a:xfrm>
            <a:custGeom>
              <a:avLst/>
              <a:gdLst/>
              <a:ahLst/>
              <a:cxnLst/>
              <a:rect l="l" t="t" r="r" b="b"/>
              <a:pathLst>
                <a:path w="2539" h="23495">
                  <a:moveTo>
                    <a:pt x="1943" y="0"/>
                  </a:moveTo>
                  <a:lnTo>
                    <a:pt x="1143" y="1485"/>
                  </a:lnTo>
                  <a:lnTo>
                    <a:pt x="495" y="3009"/>
                  </a:lnTo>
                  <a:lnTo>
                    <a:pt x="0" y="4572"/>
                  </a:lnTo>
                  <a:lnTo>
                    <a:pt x="0" y="5143"/>
                  </a:lnTo>
                  <a:lnTo>
                    <a:pt x="0" y="5740"/>
                  </a:lnTo>
                  <a:lnTo>
                    <a:pt x="0" y="17576"/>
                  </a:lnTo>
                  <a:lnTo>
                    <a:pt x="0" y="18173"/>
                  </a:lnTo>
                  <a:lnTo>
                    <a:pt x="0" y="18745"/>
                  </a:lnTo>
                  <a:lnTo>
                    <a:pt x="495" y="20320"/>
                  </a:lnTo>
                  <a:lnTo>
                    <a:pt x="1143" y="21831"/>
                  </a:lnTo>
                  <a:lnTo>
                    <a:pt x="1943" y="23317"/>
                  </a:lnTo>
                  <a:lnTo>
                    <a:pt x="1943" y="22961"/>
                  </a:lnTo>
                  <a:lnTo>
                    <a:pt x="1943" y="22618"/>
                  </a:lnTo>
                  <a:lnTo>
                    <a:pt x="1943" y="698"/>
                  </a:lnTo>
                  <a:lnTo>
                    <a:pt x="1943" y="342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7A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7" name="object 247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3108782" y="7336929"/>
              <a:ext cx="36220" cy="49504"/>
            </a:xfrm>
            <a:prstGeom prst="rect">
              <a:avLst/>
            </a:prstGeom>
          </p:spPr>
        </p:pic>
        <p:pic>
          <p:nvPicPr>
            <p:cNvPr id="248" name="object 248"/>
            <p:cNvPicPr/>
            <p:nvPr/>
          </p:nvPicPr>
          <p:blipFill>
            <a:blip r:embed="rId93" cstate="print"/>
            <a:stretch>
              <a:fillRect/>
            </a:stretch>
          </p:blipFill>
          <p:spPr>
            <a:xfrm>
              <a:off x="3110458" y="7322184"/>
              <a:ext cx="97878" cy="64249"/>
            </a:xfrm>
            <a:prstGeom prst="rect">
              <a:avLst/>
            </a:prstGeom>
          </p:spPr>
        </p:pic>
        <p:pic>
          <p:nvPicPr>
            <p:cNvPr id="249" name="object 249"/>
            <p:cNvPicPr/>
            <p:nvPr/>
          </p:nvPicPr>
          <p:blipFill>
            <a:blip r:embed="rId94" cstate="print"/>
            <a:stretch>
              <a:fillRect/>
            </a:stretch>
          </p:blipFill>
          <p:spPr>
            <a:xfrm>
              <a:off x="3113370" y="7325083"/>
              <a:ext cx="87889" cy="60680"/>
            </a:xfrm>
            <a:prstGeom prst="rect">
              <a:avLst/>
            </a:prstGeom>
          </p:spPr>
        </p:pic>
      </p:grpSp>
      <p:grpSp>
        <p:nvGrpSpPr>
          <p:cNvPr id="250" name="object 250"/>
          <p:cNvGrpSpPr/>
          <p:nvPr/>
        </p:nvGrpSpPr>
        <p:grpSpPr>
          <a:xfrm>
            <a:off x="2566264" y="7323757"/>
            <a:ext cx="103505" cy="69215"/>
            <a:chOff x="2566264" y="7323757"/>
            <a:chExt cx="103505" cy="69215"/>
          </a:xfrm>
        </p:grpSpPr>
        <p:sp>
          <p:nvSpPr>
            <p:cNvPr id="251" name="object 251"/>
            <p:cNvSpPr/>
            <p:nvPr/>
          </p:nvSpPr>
          <p:spPr>
            <a:xfrm>
              <a:off x="2566263" y="7323759"/>
              <a:ext cx="103505" cy="69215"/>
            </a:xfrm>
            <a:custGeom>
              <a:avLst/>
              <a:gdLst/>
              <a:ahLst/>
              <a:cxnLst/>
              <a:rect l="l" t="t" r="r" b="b"/>
              <a:pathLst>
                <a:path w="103505" h="69215">
                  <a:moveTo>
                    <a:pt x="103200" y="34429"/>
                  </a:moveTo>
                  <a:lnTo>
                    <a:pt x="102717" y="31254"/>
                  </a:lnTo>
                  <a:lnTo>
                    <a:pt x="102717" y="33350"/>
                  </a:lnTo>
                  <a:lnTo>
                    <a:pt x="102717" y="35521"/>
                  </a:lnTo>
                  <a:lnTo>
                    <a:pt x="101841" y="41287"/>
                  </a:lnTo>
                  <a:lnTo>
                    <a:pt x="99326" y="46659"/>
                  </a:lnTo>
                  <a:lnTo>
                    <a:pt x="102717" y="35521"/>
                  </a:lnTo>
                  <a:lnTo>
                    <a:pt x="102717" y="33350"/>
                  </a:lnTo>
                  <a:lnTo>
                    <a:pt x="99326" y="22212"/>
                  </a:lnTo>
                  <a:lnTo>
                    <a:pt x="101841" y="27571"/>
                  </a:lnTo>
                  <a:lnTo>
                    <a:pt x="102717" y="33350"/>
                  </a:lnTo>
                  <a:lnTo>
                    <a:pt x="102717" y="31254"/>
                  </a:lnTo>
                  <a:lnTo>
                    <a:pt x="102146" y="27482"/>
                  </a:lnTo>
                  <a:lnTo>
                    <a:pt x="99136" y="21005"/>
                  </a:lnTo>
                  <a:lnTo>
                    <a:pt x="97917" y="19519"/>
                  </a:lnTo>
                  <a:lnTo>
                    <a:pt x="97917" y="20040"/>
                  </a:lnTo>
                  <a:lnTo>
                    <a:pt x="97917" y="48831"/>
                  </a:lnTo>
                  <a:lnTo>
                    <a:pt x="94145" y="53467"/>
                  </a:lnTo>
                  <a:lnTo>
                    <a:pt x="89128" y="57505"/>
                  </a:lnTo>
                  <a:lnTo>
                    <a:pt x="97917" y="48831"/>
                  </a:lnTo>
                  <a:lnTo>
                    <a:pt x="97917" y="20040"/>
                  </a:lnTo>
                  <a:lnTo>
                    <a:pt x="89065" y="11303"/>
                  </a:lnTo>
                  <a:lnTo>
                    <a:pt x="94145" y="15392"/>
                  </a:lnTo>
                  <a:lnTo>
                    <a:pt x="97917" y="20040"/>
                  </a:lnTo>
                  <a:lnTo>
                    <a:pt x="97917" y="19519"/>
                  </a:lnTo>
                  <a:lnTo>
                    <a:pt x="94361" y="15163"/>
                  </a:lnTo>
                  <a:lnTo>
                    <a:pt x="88061" y="10071"/>
                  </a:lnTo>
                  <a:lnTo>
                    <a:pt x="86194" y="9055"/>
                  </a:lnTo>
                  <a:lnTo>
                    <a:pt x="86194" y="9423"/>
                  </a:lnTo>
                  <a:lnTo>
                    <a:pt x="86106" y="59486"/>
                  </a:lnTo>
                  <a:lnTo>
                    <a:pt x="80289" y="62687"/>
                  </a:lnTo>
                  <a:lnTo>
                    <a:pt x="73507" y="65138"/>
                  </a:lnTo>
                  <a:lnTo>
                    <a:pt x="86106" y="59486"/>
                  </a:lnTo>
                  <a:lnTo>
                    <a:pt x="86106" y="9385"/>
                  </a:lnTo>
                  <a:lnTo>
                    <a:pt x="73647" y="3771"/>
                  </a:lnTo>
                  <a:lnTo>
                    <a:pt x="80289" y="6172"/>
                  </a:lnTo>
                  <a:lnTo>
                    <a:pt x="86194" y="9423"/>
                  </a:lnTo>
                  <a:lnTo>
                    <a:pt x="86194" y="9055"/>
                  </a:lnTo>
                  <a:lnTo>
                    <a:pt x="80429" y="5880"/>
                  </a:lnTo>
                  <a:lnTo>
                    <a:pt x="71666" y="2705"/>
                  </a:lnTo>
                  <a:lnTo>
                    <a:pt x="69392" y="2235"/>
                  </a:lnTo>
                  <a:lnTo>
                    <a:pt x="69392" y="66294"/>
                  </a:lnTo>
                  <a:lnTo>
                    <a:pt x="61937" y="67830"/>
                  </a:lnTo>
                  <a:lnTo>
                    <a:pt x="54013" y="68364"/>
                  </a:lnTo>
                  <a:lnTo>
                    <a:pt x="69392" y="66294"/>
                  </a:lnTo>
                  <a:lnTo>
                    <a:pt x="69392" y="2235"/>
                  </a:lnTo>
                  <a:lnTo>
                    <a:pt x="69215" y="2197"/>
                  </a:lnTo>
                  <a:lnTo>
                    <a:pt x="69215" y="2540"/>
                  </a:lnTo>
                  <a:lnTo>
                    <a:pt x="54063" y="508"/>
                  </a:lnTo>
                  <a:lnTo>
                    <a:pt x="61937" y="1028"/>
                  </a:lnTo>
                  <a:lnTo>
                    <a:pt x="69215" y="2540"/>
                  </a:lnTo>
                  <a:lnTo>
                    <a:pt x="69215" y="2197"/>
                  </a:lnTo>
                  <a:lnTo>
                    <a:pt x="61988" y="698"/>
                  </a:lnTo>
                  <a:lnTo>
                    <a:pt x="56502" y="330"/>
                  </a:lnTo>
                  <a:lnTo>
                    <a:pt x="51600" y="0"/>
                  </a:lnTo>
                  <a:lnTo>
                    <a:pt x="49174" y="165"/>
                  </a:lnTo>
                  <a:lnTo>
                    <a:pt x="49174" y="68364"/>
                  </a:lnTo>
                  <a:lnTo>
                    <a:pt x="41249" y="67830"/>
                  </a:lnTo>
                  <a:lnTo>
                    <a:pt x="33782" y="66294"/>
                  </a:lnTo>
                  <a:lnTo>
                    <a:pt x="49174" y="68364"/>
                  </a:lnTo>
                  <a:lnTo>
                    <a:pt x="49174" y="165"/>
                  </a:lnTo>
                  <a:lnTo>
                    <a:pt x="49123" y="508"/>
                  </a:lnTo>
                  <a:lnTo>
                    <a:pt x="33959" y="2540"/>
                  </a:lnTo>
                  <a:lnTo>
                    <a:pt x="41249" y="1028"/>
                  </a:lnTo>
                  <a:lnTo>
                    <a:pt x="49123" y="508"/>
                  </a:lnTo>
                  <a:lnTo>
                    <a:pt x="49123" y="177"/>
                  </a:lnTo>
                  <a:lnTo>
                    <a:pt x="41198" y="698"/>
                  </a:lnTo>
                  <a:lnTo>
                    <a:pt x="31521" y="2705"/>
                  </a:lnTo>
                  <a:lnTo>
                    <a:pt x="29667" y="3378"/>
                  </a:lnTo>
                  <a:lnTo>
                    <a:pt x="29667" y="65138"/>
                  </a:lnTo>
                  <a:lnTo>
                    <a:pt x="22898" y="62687"/>
                  </a:lnTo>
                  <a:lnTo>
                    <a:pt x="17119" y="59512"/>
                  </a:lnTo>
                  <a:lnTo>
                    <a:pt x="29667" y="65138"/>
                  </a:lnTo>
                  <a:lnTo>
                    <a:pt x="29667" y="3378"/>
                  </a:lnTo>
                  <a:lnTo>
                    <a:pt x="29527" y="3429"/>
                  </a:lnTo>
                  <a:lnTo>
                    <a:pt x="29527" y="3771"/>
                  </a:lnTo>
                  <a:lnTo>
                    <a:pt x="17043" y="9398"/>
                  </a:lnTo>
                  <a:lnTo>
                    <a:pt x="22898" y="6172"/>
                  </a:lnTo>
                  <a:lnTo>
                    <a:pt x="29527" y="3771"/>
                  </a:lnTo>
                  <a:lnTo>
                    <a:pt x="29527" y="3429"/>
                  </a:lnTo>
                  <a:lnTo>
                    <a:pt x="22771" y="5880"/>
                  </a:lnTo>
                  <a:lnTo>
                    <a:pt x="15138" y="10071"/>
                  </a:lnTo>
                  <a:lnTo>
                    <a:pt x="14046" y="10960"/>
                  </a:lnTo>
                  <a:lnTo>
                    <a:pt x="14046" y="11366"/>
                  </a:lnTo>
                  <a:lnTo>
                    <a:pt x="13995" y="57454"/>
                  </a:lnTo>
                  <a:lnTo>
                    <a:pt x="9055" y="53467"/>
                  </a:lnTo>
                  <a:lnTo>
                    <a:pt x="5270" y="48844"/>
                  </a:lnTo>
                  <a:lnTo>
                    <a:pt x="13995" y="57454"/>
                  </a:lnTo>
                  <a:lnTo>
                    <a:pt x="13995" y="11417"/>
                  </a:lnTo>
                  <a:lnTo>
                    <a:pt x="5270" y="20027"/>
                  </a:lnTo>
                  <a:lnTo>
                    <a:pt x="9055" y="15392"/>
                  </a:lnTo>
                  <a:lnTo>
                    <a:pt x="14046" y="11366"/>
                  </a:lnTo>
                  <a:lnTo>
                    <a:pt x="14046" y="10960"/>
                  </a:lnTo>
                  <a:lnTo>
                    <a:pt x="8826" y="15163"/>
                  </a:lnTo>
                  <a:lnTo>
                    <a:pt x="4064" y="21005"/>
                  </a:lnTo>
                  <a:lnTo>
                    <a:pt x="3848" y="21475"/>
                  </a:lnTo>
                  <a:lnTo>
                    <a:pt x="3848" y="22199"/>
                  </a:lnTo>
                  <a:lnTo>
                    <a:pt x="3848" y="46672"/>
                  </a:lnTo>
                  <a:lnTo>
                    <a:pt x="1346" y="41287"/>
                  </a:lnTo>
                  <a:lnTo>
                    <a:pt x="469" y="35521"/>
                  </a:lnTo>
                  <a:lnTo>
                    <a:pt x="3848" y="46672"/>
                  </a:lnTo>
                  <a:lnTo>
                    <a:pt x="3848" y="22199"/>
                  </a:lnTo>
                  <a:lnTo>
                    <a:pt x="469" y="33350"/>
                  </a:lnTo>
                  <a:lnTo>
                    <a:pt x="1346" y="27571"/>
                  </a:lnTo>
                  <a:lnTo>
                    <a:pt x="3848" y="22199"/>
                  </a:lnTo>
                  <a:lnTo>
                    <a:pt x="3848" y="21475"/>
                  </a:lnTo>
                  <a:lnTo>
                    <a:pt x="1041" y="27482"/>
                  </a:lnTo>
                  <a:lnTo>
                    <a:pt x="0" y="34429"/>
                  </a:lnTo>
                  <a:lnTo>
                    <a:pt x="1041" y="41376"/>
                  </a:lnTo>
                  <a:lnTo>
                    <a:pt x="31521" y="66154"/>
                  </a:lnTo>
                  <a:lnTo>
                    <a:pt x="51600" y="68846"/>
                  </a:lnTo>
                  <a:lnTo>
                    <a:pt x="61988" y="68148"/>
                  </a:lnTo>
                  <a:lnTo>
                    <a:pt x="99136" y="47853"/>
                  </a:lnTo>
                  <a:lnTo>
                    <a:pt x="102146" y="41376"/>
                  </a:lnTo>
                  <a:lnTo>
                    <a:pt x="103200" y="34429"/>
                  </a:lnTo>
                  <a:close/>
                </a:path>
              </a:pathLst>
            </a:custGeom>
            <a:solidFill>
              <a:srgbClr val="7A6F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2570975" y="7326071"/>
              <a:ext cx="93980" cy="64769"/>
            </a:xfrm>
            <a:custGeom>
              <a:avLst/>
              <a:gdLst/>
              <a:ahLst/>
              <a:cxnLst/>
              <a:rect l="l" t="t" r="r" b="b"/>
              <a:pathLst>
                <a:path w="93980" h="64770">
                  <a:moveTo>
                    <a:pt x="93776" y="32105"/>
                  </a:moveTo>
                  <a:lnTo>
                    <a:pt x="93306" y="28930"/>
                  </a:lnTo>
                  <a:lnTo>
                    <a:pt x="93306" y="31089"/>
                  </a:lnTo>
                  <a:lnTo>
                    <a:pt x="93306" y="33134"/>
                  </a:lnTo>
                  <a:lnTo>
                    <a:pt x="92494" y="38646"/>
                  </a:lnTo>
                  <a:lnTo>
                    <a:pt x="90170" y="43738"/>
                  </a:lnTo>
                  <a:lnTo>
                    <a:pt x="93306" y="33134"/>
                  </a:lnTo>
                  <a:lnTo>
                    <a:pt x="93306" y="31089"/>
                  </a:lnTo>
                  <a:lnTo>
                    <a:pt x="90157" y="20472"/>
                  </a:lnTo>
                  <a:lnTo>
                    <a:pt x="92494" y="25565"/>
                  </a:lnTo>
                  <a:lnTo>
                    <a:pt x="93306" y="31089"/>
                  </a:lnTo>
                  <a:lnTo>
                    <a:pt x="93306" y="28930"/>
                  </a:lnTo>
                  <a:lnTo>
                    <a:pt x="92798" y="25476"/>
                  </a:lnTo>
                  <a:lnTo>
                    <a:pt x="90004" y="19367"/>
                  </a:lnTo>
                  <a:lnTo>
                    <a:pt x="88887" y="17983"/>
                  </a:lnTo>
                  <a:lnTo>
                    <a:pt x="88887" y="18491"/>
                  </a:lnTo>
                  <a:lnTo>
                    <a:pt x="88849" y="45783"/>
                  </a:lnTo>
                  <a:lnTo>
                    <a:pt x="85382" y="50088"/>
                  </a:lnTo>
                  <a:lnTo>
                    <a:pt x="80810" y="53822"/>
                  </a:lnTo>
                  <a:lnTo>
                    <a:pt x="88849" y="45783"/>
                  </a:lnTo>
                  <a:lnTo>
                    <a:pt x="88849" y="18453"/>
                  </a:lnTo>
                  <a:lnTo>
                    <a:pt x="80810" y="10414"/>
                  </a:lnTo>
                  <a:lnTo>
                    <a:pt x="85382" y="14135"/>
                  </a:lnTo>
                  <a:lnTo>
                    <a:pt x="88887" y="18491"/>
                  </a:lnTo>
                  <a:lnTo>
                    <a:pt x="88887" y="17983"/>
                  </a:lnTo>
                  <a:lnTo>
                    <a:pt x="85610" y="13906"/>
                  </a:lnTo>
                  <a:lnTo>
                    <a:pt x="79819" y="9182"/>
                  </a:lnTo>
                  <a:lnTo>
                    <a:pt x="77914" y="8140"/>
                  </a:lnTo>
                  <a:lnTo>
                    <a:pt x="77914" y="8521"/>
                  </a:lnTo>
                  <a:lnTo>
                    <a:pt x="77914" y="55714"/>
                  </a:lnTo>
                  <a:lnTo>
                    <a:pt x="72694" y="58597"/>
                  </a:lnTo>
                  <a:lnTo>
                    <a:pt x="66573" y="60833"/>
                  </a:lnTo>
                  <a:lnTo>
                    <a:pt x="77914" y="55714"/>
                  </a:lnTo>
                  <a:lnTo>
                    <a:pt x="77914" y="8521"/>
                  </a:lnTo>
                  <a:lnTo>
                    <a:pt x="66687" y="3454"/>
                  </a:lnTo>
                  <a:lnTo>
                    <a:pt x="72694" y="5626"/>
                  </a:lnTo>
                  <a:lnTo>
                    <a:pt x="77914" y="8521"/>
                  </a:lnTo>
                  <a:lnTo>
                    <a:pt x="77914" y="8140"/>
                  </a:lnTo>
                  <a:lnTo>
                    <a:pt x="72821" y="5334"/>
                  </a:lnTo>
                  <a:lnTo>
                    <a:pt x="64858" y="2451"/>
                  </a:lnTo>
                  <a:lnTo>
                    <a:pt x="62738" y="2019"/>
                  </a:lnTo>
                  <a:lnTo>
                    <a:pt x="62738" y="61899"/>
                  </a:lnTo>
                  <a:lnTo>
                    <a:pt x="56057" y="63284"/>
                  </a:lnTo>
                  <a:lnTo>
                    <a:pt x="49009" y="63766"/>
                  </a:lnTo>
                  <a:lnTo>
                    <a:pt x="62738" y="61899"/>
                  </a:lnTo>
                  <a:lnTo>
                    <a:pt x="62738" y="2019"/>
                  </a:lnTo>
                  <a:lnTo>
                    <a:pt x="62560" y="1981"/>
                  </a:lnTo>
                  <a:lnTo>
                    <a:pt x="62560" y="2311"/>
                  </a:lnTo>
                  <a:lnTo>
                    <a:pt x="49199" y="495"/>
                  </a:lnTo>
                  <a:lnTo>
                    <a:pt x="56057" y="952"/>
                  </a:lnTo>
                  <a:lnTo>
                    <a:pt x="62560" y="2311"/>
                  </a:lnTo>
                  <a:lnTo>
                    <a:pt x="62560" y="1981"/>
                  </a:lnTo>
                  <a:lnTo>
                    <a:pt x="56108" y="635"/>
                  </a:lnTo>
                  <a:lnTo>
                    <a:pt x="51676" y="330"/>
                  </a:lnTo>
                  <a:lnTo>
                    <a:pt x="46786" y="0"/>
                  </a:lnTo>
                  <a:lnTo>
                    <a:pt x="44551" y="152"/>
                  </a:lnTo>
                  <a:lnTo>
                    <a:pt x="44551" y="63766"/>
                  </a:lnTo>
                  <a:lnTo>
                    <a:pt x="37503" y="63284"/>
                  </a:lnTo>
                  <a:lnTo>
                    <a:pt x="30822" y="61899"/>
                  </a:lnTo>
                  <a:lnTo>
                    <a:pt x="44551" y="63766"/>
                  </a:lnTo>
                  <a:lnTo>
                    <a:pt x="44551" y="152"/>
                  </a:lnTo>
                  <a:lnTo>
                    <a:pt x="44348" y="177"/>
                  </a:lnTo>
                  <a:lnTo>
                    <a:pt x="44348" y="495"/>
                  </a:lnTo>
                  <a:lnTo>
                    <a:pt x="31000" y="2311"/>
                  </a:lnTo>
                  <a:lnTo>
                    <a:pt x="37503" y="952"/>
                  </a:lnTo>
                  <a:lnTo>
                    <a:pt x="44348" y="495"/>
                  </a:lnTo>
                  <a:lnTo>
                    <a:pt x="44348" y="177"/>
                  </a:lnTo>
                  <a:lnTo>
                    <a:pt x="37465" y="635"/>
                  </a:lnTo>
                  <a:lnTo>
                    <a:pt x="28740" y="2451"/>
                  </a:lnTo>
                  <a:lnTo>
                    <a:pt x="27025" y="3086"/>
                  </a:lnTo>
                  <a:lnTo>
                    <a:pt x="27025" y="60833"/>
                  </a:lnTo>
                  <a:lnTo>
                    <a:pt x="20929" y="58597"/>
                  </a:lnTo>
                  <a:lnTo>
                    <a:pt x="15760" y="55740"/>
                  </a:lnTo>
                  <a:lnTo>
                    <a:pt x="27025" y="60833"/>
                  </a:lnTo>
                  <a:lnTo>
                    <a:pt x="27025" y="3086"/>
                  </a:lnTo>
                  <a:lnTo>
                    <a:pt x="26860" y="3136"/>
                  </a:lnTo>
                  <a:lnTo>
                    <a:pt x="26860" y="3479"/>
                  </a:lnTo>
                  <a:lnTo>
                    <a:pt x="15773" y="8496"/>
                  </a:lnTo>
                  <a:lnTo>
                    <a:pt x="20929" y="5626"/>
                  </a:lnTo>
                  <a:lnTo>
                    <a:pt x="26860" y="3479"/>
                  </a:lnTo>
                  <a:lnTo>
                    <a:pt x="26860" y="3136"/>
                  </a:lnTo>
                  <a:lnTo>
                    <a:pt x="20802" y="5334"/>
                  </a:lnTo>
                  <a:lnTo>
                    <a:pt x="13855" y="9182"/>
                  </a:lnTo>
                  <a:lnTo>
                    <a:pt x="12814" y="10045"/>
                  </a:lnTo>
                  <a:lnTo>
                    <a:pt x="12814" y="10464"/>
                  </a:lnTo>
                  <a:lnTo>
                    <a:pt x="12814" y="53771"/>
                  </a:lnTo>
                  <a:lnTo>
                    <a:pt x="8318" y="50088"/>
                  </a:lnTo>
                  <a:lnTo>
                    <a:pt x="4876" y="45783"/>
                  </a:lnTo>
                  <a:lnTo>
                    <a:pt x="12814" y="53771"/>
                  </a:lnTo>
                  <a:lnTo>
                    <a:pt x="12814" y="10464"/>
                  </a:lnTo>
                  <a:lnTo>
                    <a:pt x="4826" y="18491"/>
                  </a:lnTo>
                  <a:lnTo>
                    <a:pt x="8318" y="14135"/>
                  </a:lnTo>
                  <a:lnTo>
                    <a:pt x="12814" y="10464"/>
                  </a:lnTo>
                  <a:lnTo>
                    <a:pt x="12814" y="10045"/>
                  </a:lnTo>
                  <a:lnTo>
                    <a:pt x="8102" y="13906"/>
                  </a:lnTo>
                  <a:lnTo>
                    <a:pt x="3733" y="19367"/>
                  </a:lnTo>
                  <a:lnTo>
                    <a:pt x="3568" y="19735"/>
                  </a:lnTo>
                  <a:lnTo>
                    <a:pt x="3568" y="20485"/>
                  </a:lnTo>
                  <a:lnTo>
                    <a:pt x="3556" y="43726"/>
                  </a:lnTo>
                  <a:lnTo>
                    <a:pt x="1270" y="38646"/>
                  </a:lnTo>
                  <a:lnTo>
                    <a:pt x="469" y="33223"/>
                  </a:lnTo>
                  <a:lnTo>
                    <a:pt x="3556" y="43726"/>
                  </a:lnTo>
                  <a:lnTo>
                    <a:pt x="3556" y="20535"/>
                  </a:lnTo>
                  <a:lnTo>
                    <a:pt x="469" y="31000"/>
                  </a:lnTo>
                  <a:lnTo>
                    <a:pt x="1270" y="25565"/>
                  </a:lnTo>
                  <a:lnTo>
                    <a:pt x="3568" y="20485"/>
                  </a:lnTo>
                  <a:lnTo>
                    <a:pt x="3568" y="19735"/>
                  </a:lnTo>
                  <a:lnTo>
                    <a:pt x="965" y="25476"/>
                  </a:lnTo>
                  <a:lnTo>
                    <a:pt x="0" y="32105"/>
                  </a:lnTo>
                  <a:lnTo>
                    <a:pt x="965" y="38747"/>
                  </a:lnTo>
                  <a:lnTo>
                    <a:pt x="37465" y="63601"/>
                  </a:lnTo>
                  <a:lnTo>
                    <a:pt x="46786" y="64223"/>
                  </a:lnTo>
                  <a:lnTo>
                    <a:pt x="51485" y="63906"/>
                  </a:lnTo>
                  <a:lnTo>
                    <a:pt x="56108" y="63601"/>
                  </a:lnTo>
                  <a:lnTo>
                    <a:pt x="90004" y="44856"/>
                  </a:lnTo>
                  <a:lnTo>
                    <a:pt x="92798" y="38747"/>
                  </a:lnTo>
                  <a:lnTo>
                    <a:pt x="93776" y="3210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2567355" y="7346531"/>
              <a:ext cx="2540" cy="23495"/>
            </a:xfrm>
            <a:custGeom>
              <a:avLst/>
              <a:gdLst/>
              <a:ahLst/>
              <a:cxnLst/>
              <a:rect l="l" t="t" r="r" b="b"/>
              <a:pathLst>
                <a:path w="2539" h="23495">
                  <a:moveTo>
                    <a:pt x="1943" y="0"/>
                  </a:moveTo>
                  <a:lnTo>
                    <a:pt x="1130" y="1473"/>
                  </a:lnTo>
                  <a:lnTo>
                    <a:pt x="482" y="3009"/>
                  </a:lnTo>
                  <a:lnTo>
                    <a:pt x="0" y="4572"/>
                  </a:lnTo>
                  <a:lnTo>
                    <a:pt x="0" y="5130"/>
                  </a:lnTo>
                  <a:lnTo>
                    <a:pt x="0" y="5740"/>
                  </a:lnTo>
                  <a:lnTo>
                    <a:pt x="0" y="17564"/>
                  </a:lnTo>
                  <a:lnTo>
                    <a:pt x="0" y="18161"/>
                  </a:lnTo>
                  <a:lnTo>
                    <a:pt x="0" y="18719"/>
                  </a:lnTo>
                  <a:lnTo>
                    <a:pt x="482" y="20294"/>
                  </a:lnTo>
                  <a:lnTo>
                    <a:pt x="1130" y="21831"/>
                  </a:lnTo>
                  <a:lnTo>
                    <a:pt x="1943" y="23291"/>
                  </a:lnTo>
                  <a:lnTo>
                    <a:pt x="1943" y="22948"/>
                  </a:lnTo>
                  <a:lnTo>
                    <a:pt x="1943" y="22618"/>
                  </a:lnTo>
                  <a:lnTo>
                    <a:pt x="1943" y="698"/>
                  </a:lnTo>
                  <a:lnTo>
                    <a:pt x="1943" y="342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7A6E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4" name="object 254"/>
            <p:cNvPicPr/>
            <p:nvPr/>
          </p:nvPicPr>
          <p:blipFill>
            <a:blip r:embed="rId92" cstate="print"/>
            <a:stretch>
              <a:fillRect/>
            </a:stretch>
          </p:blipFill>
          <p:spPr>
            <a:xfrm>
              <a:off x="2569298" y="7339698"/>
              <a:ext cx="36220" cy="49491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95" cstate="print"/>
            <a:stretch>
              <a:fillRect/>
            </a:stretch>
          </p:blipFill>
          <p:spPr>
            <a:xfrm>
              <a:off x="2570975" y="7324953"/>
              <a:ext cx="97866" cy="64236"/>
            </a:xfrm>
            <a:prstGeom prst="rect">
              <a:avLst/>
            </a:prstGeom>
          </p:spPr>
        </p:pic>
        <p:pic>
          <p:nvPicPr>
            <p:cNvPr id="256" name="object 256"/>
            <p:cNvPicPr/>
            <p:nvPr/>
          </p:nvPicPr>
          <p:blipFill>
            <a:blip r:embed="rId96" cstate="print"/>
            <a:stretch>
              <a:fillRect/>
            </a:stretch>
          </p:blipFill>
          <p:spPr>
            <a:xfrm>
              <a:off x="2573881" y="7327845"/>
              <a:ext cx="87888" cy="60680"/>
            </a:xfrm>
            <a:prstGeom prst="rect">
              <a:avLst/>
            </a:prstGeom>
          </p:spPr>
        </p:pic>
      </p:grpSp>
      <p:grpSp>
        <p:nvGrpSpPr>
          <p:cNvPr id="257" name="object 257"/>
          <p:cNvGrpSpPr/>
          <p:nvPr/>
        </p:nvGrpSpPr>
        <p:grpSpPr>
          <a:xfrm>
            <a:off x="6471070" y="5561151"/>
            <a:ext cx="458470" cy="313055"/>
            <a:chOff x="6471070" y="5561151"/>
            <a:chExt cx="458470" cy="313055"/>
          </a:xfrm>
        </p:grpSpPr>
        <p:pic>
          <p:nvPicPr>
            <p:cNvPr id="258" name="object 258"/>
            <p:cNvPicPr/>
            <p:nvPr/>
          </p:nvPicPr>
          <p:blipFill>
            <a:blip r:embed="rId97" cstate="print"/>
            <a:stretch>
              <a:fillRect/>
            </a:stretch>
          </p:blipFill>
          <p:spPr>
            <a:xfrm>
              <a:off x="6471070" y="5561151"/>
              <a:ext cx="458379" cy="312928"/>
            </a:xfrm>
            <a:prstGeom prst="rect">
              <a:avLst/>
            </a:prstGeom>
          </p:spPr>
        </p:pic>
        <p:sp>
          <p:nvSpPr>
            <p:cNvPr id="259" name="object 259"/>
            <p:cNvSpPr/>
            <p:nvPr/>
          </p:nvSpPr>
          <p:spPr>
            <a:xfrm>
              <a:off x="6533299" y="5610390"/>
              <a:ext cx="4445" cy="32384"/>
            </a:xfrm>
            <a:custGeom>
              <a:avLst/>
              <a:gdLst/>
              <a:ahLst/>
              <a:cxnLst/>
              <a:rect l="l" t="t" r="r" b="b"/>
              <a:pathLst>
                <a:path w="4445" h="32385">
                  <a:moveTo>
                    <a:pt x="4394" y="0"/>
                  </a:moveTo>
                  <a:lnTo>
                    <a:pt x="1562" y="4851"/>
                  </a:lnTo>
                  <a:lnTo>
                    <a:pt x="0" y="10198"/>
                  </a:lnTo>
                  <a:lnTo>
                    <a:pt x="0" y="15887"/>
                  </a:lnTo>
                  <a:lnTo>
                    <a:pt x="0" y="21564"/>
                  </a:lnTo>
                  <a:lnTo>
                    <a:pt x="1562" y="26911"/>
                  </a:lnTo>
                  <a:lnTo>
                    <a:pt x="4394" y="31775"/>
                  </a:lnTo>
                  <a:lnTo>
                    <a:pt x="4394" y="31343"/>
                  </a:lnTo>
                  <a:lnTo>
                    <a:pt x="4394" y="30911"/>
                  </a:lnTo>
                  <a:lnTo>
                    <a:pt x="1828" y="26289"/>
                  </a:lnTo>
                  <a:lnTo>
                    <a:pt x="457" y="21386"/>
                  </a:lnTo>
                  <a:lnTo>
                    <a:pt x="419" y="15887"/>
                  </a:lnTo>
                  <a:lnTo>
                    <a:pt x="457" y="10375"/>
                  </a:lnTo>
                  <a:lnTo>
                    <a:pt x="1828" y="5486"/>
                  </a:lnTo>
                  <a:lnTo>
                    <a:pt x="4394" y="850"/>
                  </a:lnTo>
                  <a:lnTo>
                    <a:pt x="4394" y="419"/>
                  </a:lnTo>
                  <a:lnTo>
                    <a:pt x="439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0" name="object 260"/>
            <p:cNvPicPr/>
            <p:nvPr/>
          </p:nvPicPr>
          <p:blipFill>
            <a:blip r:embed="rId98" cstate="print"/>
            <a:stretch>
              <a:fillRect/>
            </a:stretch>
          </p:blipFill>
          <p:spPr>
            <a:xfrm>
              <a:off x="6537693" y="5582666"/>
              <a:ext cx="124066" cy="84315"/>
            </a:xfrm>
            <a:prstGeom prst="rect">
              <a:avLst/>
            </a:prstGeom>
          </p:spPr>
        </p:pic>
        <p:sp>
          <p:nvSpPr>
            <p:cNvPr id="261" name="object 261"/>
            <p:cNvSpPr/>
            <p:nvPr/>
          </p:nvSpPr>
          <p:spPr>
            <a:xfrm>
              <a:off x="6537693" y="5642165"/>
              <a:ext cx="2540" cy="3175"/>
            </a:xfrm>
            <a:custGeom>
              <a:avLst/>
              <a:gdLst/>
              <a:ahLst/>
              <a:cxnLst/>
              <a:rect l="l" t="t" r="r" b="b"/>
              <a:pathLst>
                <a:path w="2540" h="3175">
                  <a:moveTo>
                    <a:pt x="0" y="0"/>
                  </a:moveTo>
                  <a:lnTo>
                    <a:pt x="0" y="3048"/>
                  </a:lnTo>
                  <a:lnTo>
                    <a:pt x="1993" y="3048"/>
                  </a:lnTo>
                  <a:lnTo>
                    <a:pt x="1270" y="2057"/>
                  </a:lnTo>
                  <a:lnTo>
                    <a:pt x="609" y="10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754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6537693" y="5630138"/>
              <a:ext cx="6985" cy="15240"/>
            </a:xfrm>
            <a:custGeom>
              <a:avLst/>
              <a:gdLst/>
              <a:ahLst/>
              <a:cxnLst/>
              <a:rect l="l" t="t" r="r" b="b"/>
              <a:pathLst>
                <a:path w="6984" h="15239">
                  <a:moveTo>
                    <a:pt x="6718" y="15074"/>
                  </a:moveTo>
                  <a:lnTo>
                    <a:pt x="3111" y="10515"/>
                  </a:lnTo>
                  <a:lnTo>
                    <a:pt x="774" y="5410"/>
                  </a:lnTo>
                  <a:lnTo>
                    <a:pt x="0" y="0"/>
                  </a:lnTo>
                  <a:lnTo>
                    <a:pt x="0" y="11163"/>
                  </a:lnTo>
                  <a:lnTo>
                    <a:pt x="0" y="11595"/>
                  </a:lnTo>
                  <a:lnTo>
                    <a:pt x="0" y="12026"/>
                  </a:lnTo>
                  <a:lnTo>
                    <a:pt x="609" y="13068"/>
                  </a:lnTo>
                  <a:lnTo>
                    <a:pt x="1270" y="14084"/>
                  </a:lnTo>
                  <a:lnTo>
                    <a:pt x="1993" y="15074"/>
                  </a:lnTo>
                  <a:lnTo>
                    <a:pt x="2260" y="15074"/>
                  </a:lnTo>
                  <a:lnTo>
                    <a:pt x="2514" y="15074"/>
                  </a:lnTo>
                  <a:lnTo>
                    <a:pt x="6718" y="150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3" name="object 263"/>
            <p:cNvPicPr/>
            <p:nvPr/>
          </p:nvPicPr>
          <p:blipFill>
            <a:blip r:embed="rId99" cstate="print"/>
            <a:stretch>
              <a:fillRect/>
            </a:stretch>
          </p:blipFill>
          <p:spPr>
            <a:xfrm>
              <a:off x="6537216" y="5586457"/>
              <a:ext cx="115265" cy="79654"/>
            </a:xfrm>
            <a:prstGeom prst="rect">
              <a:avLst/>
            </a:prstGeom>
          </p:spPr>
        </p:pic>
      </p:grpSp>
      <p:grpSp>
        <p:nvGrpSpPr>
          <p:cNvPr id="264" name="object 264"/>
          <p:cNvGrpSpPr/>
          <p:nvPr/>
        </p:nvGrpSpPr>
        <p:grpSpPr>
          <a:xfrm>
            <a:off x="3756901" y="852906"/>
            <a:ext cx="2954020" cy="2643505"/>
            <a:chOff x="3756901" y="852906"/>
            <a:chExt cx="2954020" cy="2643505"/>
          </a:xfrm>
        </p:grpSpPr>
        <p:pic>
          <p:nvPicPr>
            <p:cNvPr id="265" name="object 265"/>
            <p:cNvPicPr/>
            <p:nvPr/>
          </p:nvPicPr>
          <p:blipFill>
            <a:blip r:embed="rId100" cstate="print"/>
            <a:stretch>
              <a:fillRect/>
            </a:stretch>
          </p:blipFill>
          <p:spPr>
            <a:xfrm>
              <a:off x="5612172" y="2426106"/>
              <a:ext cx="345670" cy="587184"/>
            </a:xfrm>
            <a:prstGeom prst="rect">
              <a:avLst/>
            </a:prstGeom>
          </p:spPr>
        </p:pic>
        <p:pic>
          <p:nvPicPr>
            <p:cNvPr id="266" name="object 266"/>
            <p:cNvPicPr/>
            <p:nvPr/>
          </p:nvPicPr>
          <p:blipFill>
            <a:blip r:embed="rId101" cstate="print"/>
            <a:stretch>
              <a:fillRect/>
            </a:stretch>
          </p:blipFill>
          <p:spPr>
            <a:xfrm>
              <a:off x="3756901" y="852906"/>
              <a:ext cx="348805" cy="598741"/>
            </a:xfrm>
            <a:prstGeom prst="rect">
              <a:avLst/>
            </a:prstGeom>
          </p:spPr>
        </p:pic>
        <p:pic>
          <p:nvPicPr>
            <p:cNvPr id="267" name="object 267"/>
            <p:cNvPicPr/>
            <p:nvPr/>
          </p:nvPicPr>
          <p:blipFill>
            <a:blip r:embed="rId102" cstate="print"/>
            <a:stretch>
              <a:fillRect/>
            </a:stretch>
          </p:blipFill>
          <p:spPr>
            <a:xfrm>
              <a:off x="6317024" y="2020887"/>
              <a:ext cx="393826" cy="524254"/>
            </a:xfrm>
            <a:prstGeom prst="rect">
              <a:avLst/>
            </a:prstGeom>
          </p:spPr>
        </p:pic>
        <p:pic>
          <p:nvPicPr>
            <p:cNvPr id="268" name="object 268"/>
            <p:cNvPicPr/>
            <p:nvPr/>
          </p:nvPicPr>
          <p:blipFill>
            <a:blip r:embed="rId103" cstate="print"/>
            <a:stretch>
              <a:fillRect/>
            </a:stretch>
          </p:blipFill>
          <p:spPr>
            <a:xfrm>
              <a:off x="6046876" y="2971876"/>
              <a:ext cx="314998" cy="524484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44500" y="323919"/>
            <a:ext cx="5316220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-425" dirty="0"/>
              <a:t>Crumbs</a:t>
            </a:r>
            <a:r>
              <a:rPr sz="5000" spc="60" dirty="0"/>
              <a:t> </a:t>
            </a:r>
            <a:r>
              <a:rPr sz="5000" spc="-575" dirty="0"/>
              <a:t>&amp;</a:t>
            </a:r>
            <a:r>
              <a:rPr sz="5000" spc="60" dirty="0"/>
              <a:t> </a:t>
            </a:r>
            <a:r>
              <a:rPr sz="5000" spc="-415" dirty="0"/>
              <a:t>Coatings</a:t>
            </a:r>
            <a:endParaRPr sz="5000"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35</a:t>
            </a: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73633"/>
            <a:ext cx="7560309" cy="10118725"/>
          </a:xfrm>
          <a:custGeom>
            <a:avLst/>
            <a:gdLst/>
            <a:ahLst/>
            <a:cxnLst/>
            <a:rect l="l" t="t" r="r" b="b"/>
            <a:pathLst>
              <a:path w="7560309" h="10118725">
                <a:moveTo>
                  <a:pt x="0" y="10118369"/>
                </a:moveTo>
                <a:lnTo>
                  <a:pt x="7559992" y="10118369"/>
                </a:lnTo>
                <a:lnTo>
                  <a:pt x="7559992" y="0"/>
                </a:lnTo>
                <a:lnTo>
                  <a:pt x="0" y="0"/>
                </a:lnTo>
                <a:lnTo>
                  <a:pt x="0" y="10118369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02196" y="192373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437263" y="2134216"/>
            <a:ext cx="85407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15" dirty="0">
                <a:latin typeface="Trebuchet MS"/>
                <a:cs typeface="Trebuchet MS"/>
              </a:rPr>
              <a:t>MILD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</a:t>
            </a:r>
            <a:r>
              <a:rPr sz="1000" b="1" spc="-5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TING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96642" y="796252"/>
            <a:ext cx="543318" cy="1008316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2314282" y="2642895"/>
            <a:ext cx="1145540" cy="344170"/>
            <a:chOff x="2314282" y="2642895"/>
            <a:chExt cx="1145540" cy="344170"/>
          </a:xfrm>
        </p:grpSpPr>
        <p:sp>
          <p:nvSpPr>
            <p:cNvPr id="7" name="object 7"/>
            <p:cNvSpPr/>
            <p:nvPr/>
          </p:nvSpPr>
          <p:spPr>
            <a:xfrm>
              <a:off x="2314282" y="2642895"/>
              <a:ext cx="1145540" cy="344170"/>
            </a:xfrm>
            <a:custGeom>
              <a:avLst/>
              <a:gdLst/>
              <a:ahLst/>
              <a:cxnLst/>
              <a:rect l="l" t="t" r="r" b="b"/>
              <a:pathLst>
                <a:path w="1145539" h="344169">
                  <a:moveTo>
                    <a:pt x="1145209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145209" y="344004"/>
                  </a:lnTo>
                  <a:lnTo>
                    <a:pt x="11452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337244" y="2642895"/>
              <a:ext cx="1031240" cy="314325"/>
            </a:xfrm>
            <a:custGeom>
              <a:avLst/>
              <a:gdLst/>
              <a:ahLst/>
              <a:cxnLst/>
              <a:rect l="l" t="t" r="r" b="b"/>
              <a:pathLst>
                <a:path w="1031239" h="314325">
                  <a:moveTo>
                    <a:pt x="43167" y="286435"/>
                  </a:moveTo>
                  <a:lnTo>
                    <a:pt x="41275" y="281597"/>
                  </a:lnTo>
                  <a:lnTo>
                    <a:pt x="39433" y="279704"/>
                  </a:lnTo>
                  <a:lnTo>
                    <a:pt x="33959" y="274104"/>
                  </a:lnTo>
                  <a:lnTo>
                    <a:pt x="33959" y="288493"/>
                  </a:lnTo>
                  <a:lnTo>
                    <a:pt x="33921" y="296672"/>
                  </a:lnTo>
                  <a:lnTo>
                    <a:pt x="32893" y="299834"/>
                  </a:lnTo>
                  <a:lnTo>
                    <a:pt x="28587" y="304596"/>
                  </a:lnTo>
                  <a:lnTo>
                    <a:pt x="25615" y="305790"/>
                  </a:lnTo>
                  <a:lnTo>
                    <a:pt x="17945" y="305790"/>
                  </a:lnTo>
                  <a:lnTo>
                    <a:pt x="14871" y="304596"/>
                  </a:lnTo>
                  <a:lnTo>
                    <a:pt x="10325" y="299834"/>
                  </a:lnTo>
                  <a:lnTo>
                    <a:pt x="9207" y="296672"/>
                  </a:lnTo>
                  <a:lnTo>
                    <a:pt x="9283" y="288493"/>
                  </a:lnTo>
                  <a:lnTo>
                    <a:pt x="10325" y="285610"/>
                  </a:lnTo>
                  <a:lnTo>
                    <a:pt x="14795" y="280885"/>
                  </a:lnTo>
                  <a:lnTo>
                    <a:pt x="17805" y="279704"/>
                  </a:lnTo>
                  <a:lnTo>
                    <a:pt x="25425" y="279704"/>
                  </a:lnTo>
                  <a:lnTo>
                    <a:pt x="28460" y="280847"/>
                  </a:lnTo>
                  <a:lnTo>
                    <a:pt x="32854" y="285394"/>
                  </a:lnTo>
                  <a:lnTo>
                    <a:pt x="33959" y="288493"/>
                  </a:lnTo>
                  <a:lnTo>
                    <a:pt x="33959" y="274104"/>
                  </a:lnTo>
                  <a:lnTo>
                    <a:pt x="33718" y="273850"/>
                  </a:lnTo>
                  <a:lnTo>
                    <a:pt x="32677" y="273431"/>
                  </a:lnTo>
                  <a:lnTo>
                    <a:pt x="28981" y="271932"/>
                  </a:lnTo>
                  <a:lnTo>
                    <a:pt x="21920" y="271932"/>
                  </a:lnTo>
                  <a:lnTo>
                    <a:pt x="20574" y="272046"/>
                  </a:lnTo>
                  <a:lnTo>
                    <a:pt x="17919" y="272567"/>
                  </a:lnTo>
                  <a:lnTo>
                    <a:pt x="16624" y="272935"/>
                  </a:lnTo>
                  <a:lnTo>
                    <a:pt x="15367" y="273431"/>
                  </a:lnTo>
                  <a:lnTo>
                    <a:pt x="18986" y="268262"/>
                  </a:lnTo>
                  <a:lnTo>
                    <a:pt x="22593" y="263677"/>
                  </a:lnTo>
                  <a:lnTo>
                    <a:pt x="29718" y="255612"/>
                  </a:lnTo>
                  <a:lnTo>
                    <a:pt x="33489" y="251866"/>
                  </a:lnTo>
                  <a:lnTo>
                    <a:pt x="37439" y="248399"/>
                  </a:lnTo>
                  <a:lnTo>
                    <a:pt x="25755" y="248399"/>
                  </a:lnTo>
                  <a:lnTo>
                    <a:pt x="2082" y="278257"/>
                  </a:lnTo>
                  <a:lnTo>
                    <a:pt x="0" y="284949"/>
                  </a:lnTo>
                  <a:lnTo>
                    <a:pt x="0" y="298170"/>
                  </a:lnTo>
                  <a:lnTo>
                    <a:pt x="1981" y="303618"/>
                  </a:lnTo>
                  <a:lnTo>
                    <a:pt x="9906" y="311746"/>
                  </a:lnTo>
                  <a:lnTo>
                    <a:pt x="15189" y="313778"/>
                  </a:lnTo>
                  <a:lnTo>
                    <a:pt x="28130" y="313778"/>
                  </a:lnTo>
                  <a:lnTo>
                    <a:pt x="33261" y="311772"/>
                  </a:lnTo>
                  <a:lnTo>
                    <a:pt x="39217" y="305790"/>
                  </a:lnTo>
                  <a:lnTo>
                    <a:pt x="41186" y="303809"/>
                  </a:lnTo>
                  <a:lnTo>
                    <a:pt x="43167" y="298653"/>
                  </a:lnTo>
                  <a:lnTo>
                    <a:pt x="43167" y="286435"/>
                  </a:lnTo>
                  <a:close/>
                </a:path>
                <a:path w="1031239" h="314325">
                  <a:moveTo>
                    <a:pt x="74015" y="12"/>
                  </a:moveTo>
                  <a:lnTo>
                    <a:pt x="65620" y="12"/>
                  </a:lnTo>
                  <a:lnTo>
                    <a:pt x="65620" y="298538"/>
                  </a:lnTo>
                  <a:lnTo>
                    <a:pt x="74015" y="298538"/>
                  </a:lnTo>
                  <a:lnTo>
                    <a:pt x="74015" y="12"/>
                  </a:lnTo>
                  <a:close/>
                </a:path>
                <a:path w="1031239" h="314325">
                  <a:moveTo>
                    <a:pt x="93853" y="12"/>
                  </a:moveTo>
                  <a:lnTo>
                    <a:pt x="86220" y="12"/>
                  </a:lnTo>
                  <a:lnTo>
                    <a:pt x="86220" y="298538"/>
                  </a:lnTo>
                  <a:lnTo>
                    <a:pt x="93853" y="298538"/>
                  </a:lnTo>
                  <a:lnTo>
                    <a:pt x="93853" y="12"/>
                  </a:lnTo>
                  <a:close/>
                </a:path>
                <a:path w="1031239" h="314325">
                  <a:moveTo>
                    <a:pt x="145008" y="0"/>
                  </a:moveTo>
                  <a:lnTo>
                    <a:pt x="126682" y="0"/>
                  </a:lnTo>
                  <a:lnTo>
                    <a:pt x="126682" y="237464"/>
                  </a:lnTo>
                  <a:lnTo>
                    <a:pt x="145008" y="237464"/>
                  </a:lnTo>
                  <a:lnTo>
                    <a:pt x="145008" y="0"/>
                  </a:lnTo>
                  <a:close/>
                </a:path>
                <a:path w="1031239" h="314325">
                  <a:moveTo>
                    <a:pt x="153873" y="273469"/>
                  </a:moveTo>
                  <a:lnTo>
                    <a:pt x="153314" y="267182"/>
                  </a:lnTo>
                  <a:lnTo>
                    <a:pt x="151028" y="257162"/>
                  </a:lnTo>
                  <a:lnTo>
                    <a:pt x="150177" y="255358"/>
                  </a:lnTo>
                  <a:lnTo>
                    <a:pt x="149390" y="253657"/>
                  </a:lnTo>
                  <a:lnTo>
                    <a:pt x="145923" y="250367"/>
                  </a:lnTo>
                  <a:lnTo>
                    <a:pt x="144614" y="249720"/>
                  </a:lnTo>
                  <a:lnTo>
                    <a:pt x="144614" y="288213"/>
                  </a:lnTo>
                  <a:lnTo>
                    <a:pt x="144411" y="292417"/>
                  </a:lnTo>
                  <a:lnTo>
                    <a:pt x="138506" y="305574"/>
                  </a:lnTo>
                  <a:lnTo>
                    <a:pt x="137147" y="305930"/>
                  </a:lnTo>
                  <a:lnTo>
                    <a:pt x="135064" y="306108"/>
                  </a:lnTo>
                  <a:lnTo>
                    <a:pt x="128689" y="306108"/>
                  </a:lnTo>
                  <a:lnTo>
                    <a:pt x="126276" y="305841"/>
                  </a:lnTo>
                  <a:lnTo>
                    <a:pt x="123698" y="304723"/>
                  </a:lnTo>
                  <a:lnTo>
                    <a:pt x="122758" y="303707"/>
                  </a:lnTo>
                  <a:lnTo>
                    <a:pt x="122161" y="302221"/>
                  </a:lnTo>
                  <a:lnTo>
                    <a:pt x="121399" y="300482"/>
                  </a:lnTo>
                  <a:lnTo>
                    <a:pt x="120827" y="297815"/>
                  </a:lnTo>
                  <a:lnTo>
                    <a:pt x="120103" y="290626"/>
                  </a:lnTo>
                  <a:lnTo>
                    <a:pt x="119976" y="287972"/>
                  </a:lnTo>
                  <a:lnTo>
                    <a:pt x="119976" y="273469"/>
                  </a:lnTo>
                  <a:lnTo>
                    <a:pt x="129209" y="255358"/>
                  </a:lnTo>
                  <a:lnTo>
                    <a:pt x="135356" y="255358"/>
                  </a:lnTo>
                  <a:lnTo>
                    <a:pt x="144614" y="288213"/>
                  </a:lnTo>
                  <a:lnTo>
                    <a:pt x="144614" y="249720"/>
                  </a:lnTo>
                  <a:lnTo>
                    <a:pt x="144030" y="249428"/>
                  </a:lnTo>
                  <a:lnTo>
                    <a:pt x="139065" y="248196"/>
                  </a:lnTo>
                  <a:lnTo>
                    <a:pt x="135953" y="247904"/>
                  </a:lnTo>
                  <a:lnTo>
                    <a:pt x="128041" y="247904"/>
                  </a:lnTo>
                  <a:lnTo>
                    <a:pt x="110718" y="288213"/>
                  </a:lnTo>
                  <a:lnTo>
                    <a:pt x="111175" y="293776"/>
                  </a:lnTo>
                  <a:lnTo>
                    <a:pt x="128041" y="313982"/>
                  </a:lnTo>
                  <a:lnTo>
                    <a:pt x="136448" y="313982"/>
                  </a:lnTo>
                  <a:lnTo>
                    <a:pt x="150342" y="306108"/>
                  </a:lnTo>
                  <a:lnTo>
                    <a:pt x="151485" y="303314"/>
                  </a:lnTo>
                  <a:lnTo>
                    <a:pt x="152425" y="298742"/>
                  </a:lnTo>
                  <a:lnTo>
                    <a:pt x="153403" y="294119"/>
                  </a:lnTo>
                  <a:lnTo>
                    <a:pt x="153873" y="288213"/>
                  </a:lnTo>
                  <a:lnTo>
                    <a:pt x="153873" y="273469"/>
                  </a:lnTo>
                  <a:close/>
                </a:path>
                <a:path w="1031239" h="314325">
                  <a:moveTo>
                    <a:pt x="165620" y="0"/>
                  </a:moveTo>
                  <a:lnTo>
                    <a:pt x="157988" y="0"/>
                  </a:lnTo>
                  <a:lnTo>
                    <a:pt x="157988" y="237464"/>
                  </a:lnTo>
                  <a:lnTo>
                    <a:pt x="165620" y="237464"/>
                  </a:lnTo>
                  <a:lnTo>
                    <a:pt x="165620" y="0"/>
                  </a:lnTo>
                  <a:close/>
                </a:path>
                <a:path w="1031239" h="314325">
                  <a:moveTo>
                    <a:pt x="185483" y="0"/>
                  </a:moveTo>
                  <a:lnTo>
                    <a:pt x="177850" y="0"/>
                  </a:lnTo>
                  <a:lnTo>
                    <a:pt x="177850" y="237464"/>
                  </a:lnTo>
                  <a:lnTo>
                    <a:pt x="185483" y="237464"/>
                  </a:lnTo>
                  <a:lnTo>
                    <a:pt x="185483" y="0"/>
                  </a:lnTo>
                  <a:close/>
                </a:path>
                <a:path w="1031239" h="314325">
                  <a:moveTo>
                    <a:pt x="224866" y="273469"/>
                  </a:moveTo>
                  <a:lnTo>
                    <a:pt x="218186" y="251587"/>
                  </a:lnTo>
                  <a:lnTo>
                    <a:pt x="216928" y="250367"/>
                  </a:lnTo>
                  <a:lnTo>
                    <a:pt x="215620" y="249732"/>
                  </a:lnTo>
                  <a:lnTo>
                    <a:pt x="215620" y="288213"/>
                  </a:lnTo>
                  <a:lnTo>
                    <a:pt x="215404" y="292417"/>
                  </a:lnTo>
                  <a:lnTo>
                    <a:pt x="209499" y="305574"/>
                  </a:lnTo>
                  <a:lnTo>
                    <a:pt x="208140" y="305930"/>
                  </a:lnTo>
                  <a:lnTo>
                    <a:pt x="206057" y="306108"/>
                  </a:lnTo>
                  <a:lnTo>
                    <a:pt x="199682" y="306108"/>
                  </a:lnTo>
                  <a:lnTo>
                    <a:pt x="197256" y="305841"/>
                  </a:lnTo>
                  <a:lnTo>
                    <a:pt x="194691" y="304723"/>
                  </a:lnTo>
                  <a:lnTo>
                    <a:pt x="193751" y="303707"/>
                  </a:lnTo>
                  <a:lnTo>
                    <a:pt x="193154" y="302221"/>
                  </a:lnTo>
                  <a:lnTo>
                    <a:pt x="192379" y="300482"/>
                  </a:lnTo>
                  <a:lnTo>
                    <a:pt x="191820" y="297815"/>
                  </a:lnTo>
                  <a:lnTo>
                    <a:pt x="191096" y="290626"/>
                  </a:lnTo>
                  <a:lnTo>
                    <a:pt x="190982" y="287972"/>
                  </a:lnTo>
                  <a:lnTo>
                    <a:pt x="190982" y="273469"/>
                  </a:lnTo>
                  <a:lnTo>
                    <a:pt x="200190" y="255358"/>
                  </a:lnTo>
                  <a:lnTo>
                    <a:pt x="206349" y="255358"/>
                  </a:lnTo>
                  <a:lnTo>
                    <a:pt x="215620" y="288213"/>
                  </a:lnTo>
                  <a:lnTo>
                    <a:pt x="215620" y="249732"/>
                  </a:lnTo>
                  <a:lnTo>
                    <a:pt x="215023" y="249428"/>
                  </a:lnTo>
                  <a:lnTo>
                    <a:pt x="210058" y="248196"/>
                  </a:lnTo>
                  <a:lnTo>
                    <a:pt x="206946" y="247904"/>
                  </a:lnTo>
                  <a:lnTo>
                    <a:pt x="199034" y="247904"/>
                  </a:lnTo>
                  <a:lnTo>
                    <a:pt x="181724" y="288213"/>
                  </a:lnTo>
                  <a:lnTo>
                    <a:pt x="182168" y="293776"/>
                  </a:lnTo>
                  <a:lnTo>
                    <a:pt x="199034" y="313982"/>
                  </a:lnTo>
                  <a:lnTo>
                    <a:pt x="207441" y="313982"/>
                  </a:lnTo>
                  <a:lnTo>
                    <a:pt x="223418" y="298742"/>
                  </a:lnTo>
                  <a:lnTo>
                    <a:pt x="224396" y="294119"/>
                  </a:lnTo>
                  <a:lnTo>
                    <a:pt x="224866" y="288213"/>
                  </a:lnTo>
                  <a:lnTo>
                    <a:pt x="224866" y="273469"/>
                  </a:lnTo>
                  <a:close/>
                </a:path>
                <a:path w="1031239" h="314325">
                  <a:moveTo>
                    <a:pt x="236626" y="0"/>
                  </a:moveTo>
                  <a:lnTo>
                    <a:pt x="208381" y="0"/>
                  </a:lnTo>
                  <a:lnTo>
                    <a:pt x="208381" y="237464"/>
                  </a:lnTo>
                  <a:lnTo>
                    <a:pt x="236626" y="237464"/>
                  </a:lnTo>
                  <a:lnTo>
                    <a:pt x="236626" y="0"/>
                  </a:lnTo>
                  <a:close/>
                </a:path>
                <a:path w="1031239" h="314325">
                  <a:moveTo>
                    <a:pt x="267169" y="0"/>
                  </a:moveTo>
                  <a:lnTo>
                    <a:pt x="249618" y="0"/>
                  </a:lnTo>
                  <a:lnTo>
                    <a:pt x="249618" y="237464"/>
                  </a:lnTo>
                  <a:lnTo>
                    <a:pt x="267169" y="237464"/>
                  </a:lnTo>
                  <a:lnTo>
                    <a:pt x="267169" y="0"/>
                  </a:lnTo>
                  <a:close/>
                </a:path>
                <a:path w="1031239" h="314325">
                  <a:moveTo>
                    <a:pt x="282981" y="248920"/>
                  </a:moveTo>
                  <a:lnTo>
                    <a:pt x="273253" y="248920"/>
                  </a:lnTo>
                  <a:lnTo>
                    <a:pt x="258127" y="261416"/>
                  </a:lnTo>
                  <a:lnTo>
                    <a:pt x="258127" y="272757"/>
                  </a:lnTo>
                  <a:lnTo>
                    <a:pt x="273672" y="259168"/>
                  </a:lnTo>
                  <a:lnTo>
                    <a:pt x="273672" y="313067"/>
                  </a:lnTo>
                  <a:lnTo>
                    <a:pt x="282981" y="313067"/>
                  </a:lnTo>
                  <a:lnTo>
                    <a:pt x="282981" y="248920"/>
                  </a:lnTo>
                  <a:close/>
                </a:path>
                <a:path w="1031239" h="314325">
                  <a:moveTo>
                    <a:pt x="307632" y="0"/>
                  </a:moveTo>
                  <a:lnTo>
                    <a:pt x="290080" y="0"/>
                  </a:lnTo>
                  <a:lnTo>
                    <a:pt x="290080" y="237464"/>
                  </a:lnTo>
                  <a:lnTo>
                    <a:pt x="307632" y="237464"/>
                  </a:lnTo>
                  <a:lnTo>
                    <a:pt x="307632" y="0"/>
                  </a:lnTo>
                  <a:close/>
                </a:path>
                <a:path w="1031239" h="314325">
                  <a:moveTo>
                    <a:pt x="328244" y="0"/>
                  </a:moveTo>
                  <a:lnTo>
                    <a:pt x="320611" y="0"/>
                  </a:lnTo>
                  <a:lnTo>
                    <a:pt x="320611" y="237464"/>
                  </a:lnTo>
                  <a:lnTo>
                    <a:pt x="328244" y="237464"/>
                  </a:lnTo>
                  <a:lnTo>
                    <a:pt x="328244" y="0"/>
                  </a:lnTo>
                  <a:close/>
                </a:path>
                <a:path w="1031239" h="314325">
                  <a:moveTo>
                    <a:pt x="367639" y="273469"/>
                  </a:moveTo>
                  <a:lnTo>
                    <a:pt x="367080" y="267182"/>
                  </a:lnTo>
                  <a:lnTo>
                    <a:pt x="364794" y="257162"/>
                  </a:lnTo>
                  <a:lnTo>
                    <a:pt x="363943" y="255358"/>
                  </a:lnTo>
                  <a:lnTo>
                    <a:pt x="363156" y="253657"/>
                  </a:lnTo>
                  <a:lnTo>
                    <a:pt x="359689" y="250367"/>
                  </a:lnTo>
                  <a:lnTo>
                    <a:pt x="358381" y="249720"/>
                  </a:lnTo>
                  <a:lnTo>
                    <a:pt x="358381" y="288213"/>
                  </a:lnTo>
                  <a:lnTo>
                    <a:pt x="358178" y="292417"/>
                  </a:lnTo>
                  <a:lnTo>
                    <a:pt x="357670" y="296202"/>
                  </a:lnTo>
                  <a:lnTo>
                    <a:pt x="357136" y="299961"/>
                  </a:lnTo>
                  <a:lnTo>
                    <a:pt x="356362" y="302526"/>
                  </a:lnTo>
                  <a:lnTo>
                    <a:pt x="355282" y="303847"/>
                  </a:lnTo>
                  <a:lnTo>
                    <a:pt x="354647" y="304660"/>
                  </a:lnTo>
                  <a:lnTo>
                    <a:pt x="353644" y="305244"/>
                  </a:lnTo>
                  <a:lnTo>
                    <a:pt x="350913" y="305930"/>
                  </a:lnTo>
                  <a:lnTo>
                    <a:pt x="348830" y="306108"/>
                  </a:lnTo>
                  <a:lnTo>
                    <a:pt x="342455" y="306108"/>
                  </a:lnTo>
                  <a:lnTo>
                    <a:pt x="340042" y="305841"/>
                  </a:lnTo>
                  <a:lnTo>
                    <a:pt x="337464" y="304723"/>
                  </a:lnTo>
                  <a:lnTo>
                    <a:pt x="336524" y="303707"/>
                  </a:lnTo>
                  <a:lnTo>
                    <a:pt x="335927" y="302221"/>
                  </a:lnTo>
                  <a:lnTo>
                    <a:pt x="335165" y="300482"/>
                  </a:lnTo>
                  <a:lnTo>
                    <a:pt x="334594" y="297815"/>
                  </a:lnTo>
                  <a:lnTo>
                    <a:pt x="333870" y="290626"/>
                  </a:lnTo>
                  <a:lnTo>
                    <a:pt x="333756" y="287972"/>
                  </a:lnTo>
                  <a:lnTo>
                    <a:pt x="333743" y="273469"/>
                  </a:lnTo>
                  <a:lnTo>
                    <a:pt x="333908" y="270129"/>
                  </a:lnTo>
                  <a:lnTo>
                    <a:pt x="342976" y="255358"/>
                  </a:lnTo>
                  <a:lnTo>
                    <a:pt x="349123" y="255358"/>
                  </a:lnTo>
                  <a:lnTo>
                    <a:pt x="358381" y="288213"/>
                  </a:lnTo>
                  <a:lnTo>
                    <a:pt x="358381" y="249720"/>
                  </a:lnTo>
                  <a:lnTo>
                    <a:pt x="357797" y="249428"/>
                  </a:lnTo>
                  <a:lnTo>
                    <a:pt x="352831" y="248196"/>
                  </a:lnTo>
                  <a:lnTo>
                    <a:pt x="349719" y="247904"/>
                  </a:lnTo>
                  <a:lnTo>
                    <a:pt x="341807" y="247904"/>
                  </a:lnTo>
                  <a:lnTo>
                    <a:pt x="324485" y="288213"/>
                  </a:lnTo>
                  <a:lnTo>
                    <a:pt x="324942" y="293776"/>
                  </a:lnTo>
                  <a:lnTo>
                    <a:pt x="341807" y="313982"/>
                  </a:lnTo>
                  <a:lnTo>
                    <a:pt x="350215" y="313982"/>
                  </a:lnTo>
                  <a:lnTo>
                    <a:pt x="364109" y="306108"/>
                  </a:lnTo>
                  <a:lnTo>
                    <a:pt x="365252" y="303314"/>
                  </a:lnTo>
                  <a:lnTo>
                    <a:pt x="366191" y="298742"/>
                  </a:lnTo>
                  <a:lnTo>
                    <a:pt x="367169" y="294119"/>
                  </a:lnTo>
                  <a:lnTo>
                    <a:pt x="367639" y="288213"/>
                  </a:lnTo>
                  <a:lnTo>
                    <a:pt x="367639" y="273469"/>
                  </a:lnTo>
                  <a:close/>
                </a:path>
                <a:path w="1031239" h="314325">
                  <a:moveTo>
                    <a:pt x="379399" y="0"/>
                  </a:moveTo>
                  <a:lnTo>
                    <a:pt x="351142" y="0"/>
                  </a:lnTo>
                  <a:lnTo>
                    <a:pt x="351142" y="237464"/>
                  </a:lnTo>
                  <a:lnTo>
                    <a:pt x="379399" y="237464"/>
                  </a:lnTo>
                  <a:lnTo>
                    <a:pt x="379399" y="0"/>
                  </a:lnTo>
                  <a:close/>
                </a:path>
                <a:path w="1031239" h="314325">
                  <a:moveTo>
                    <a:pt x="419862" y="0"/>
                  </a:moveTo>
                  <a:lnTo>
                    <a:pt x="401535" y="0"/>
                  </a:lnTo>
                  <a:lnTo>
                    <a:pt x="401535" y="237464"/>
                  </a:lnTo>
                  <a:lnTo>
                    <a:pt x="419862" y="237464"/>
                  </a:lnTo>
                  <a:lnTo>
                    <a:pt x="419862" y="0"/>
                  </a:lnTo>
                  <a:close/>
                </a:path>
                <a:path w="1031239" h="314325">
                  <a:moveTo>
                    <a:pt x="425754" y="248920"/>
                  </a:moveTo>
                  <a:lnTo>
                    <a:pt x="416013" y="248920"/>
                  </a:lnTo>
                  <a:lnTo>
                    <a:pt x="400900" y="261416"/>
                  </a:lnTo>
                  <a:lnTo>
                    <a:pt x="400900" y="272757"/>
                  </a:lnTo>
                  <a:lnTo>
                    <a:pt x="416445" y="259168"/>
                  </a:lnTo>
                  <a:lnTo>
                    <a:pt x="416445" y="313067"/>
                  </a:lnTo>
                  <a:lnTo>
                    <a:pt x="425754" y="313067"/>
                  </a:lnTo>
                  <a:lnTo>
                    <a:pt x="425754" y="248920"/>
                  </a:lnTo>
                  <a:close/>
                </a:path>
                <a:path w="1031239" h="314325">
                  <a:moveTo>
                    <a:pt x="450392" y="0"/>
                  </a:moveTo>
                  <a:lnTo>
                    <a:pt x="442760" y="0"/>
                  </a:lnTo>
                  <a:lnTo>
                    <a:pt x="442760" y="237464"/>
                  </a:lnTo>
                  <a:lnTo>
                    <a:pt x="450392" y="237464"/>
                  </a:lnTo>
                  <a:lnTo>
                    <a:pt x="450392" y="0"/>
                  </a:lnTo>
                  <a:close/>
                </a:path>
                <a:path w="1031239" h="314325">
                  <a:moveTo>
                    <a:pt x="500786" y="0"/>
                  </a:moveTo>
                  <a:lnTo>
                    <a:pt x="483235" y="0"/>
                  </a:lnTo>
                  <a:lnTo>
                    <a:pt x="483235" y="237464"/>
                  </a:lnTo>
                  <a:lnTo>
                    <a:pt x="500786" y="237464"/>
                  </a:lnTo>
                  <a:lnTo>
                    <a:pt x="500786" y="0"/>
                  </a:lnTo>
                  <a:close/>
                </a:path>
                <a:path w="1031239" h="314325">
                  <a:moveTo>
                    <a:pt x="509651" y="273469"/>
                  </a:moveTo>
                  <a:lnTo>
                    <a:pt x="509092" y="267182"/>
                  </a:lnTo>
                  <a:lnTo>
                    <a:pt x="506806" y="257162"/>
                  </a:lnTo>
                  <a:lnTo>
                    <a:pt x="505955" y="255358"/>
                  </a:lnTo>
                  <a:lnTo>
                    <a:pt x="505167" y="253657"/>
                  </a:lnTo>
                  <a:lnTo>
                    <a:pt x="501700" y="250367"/>
                  </a:lnTo>
                  <a:lnTo>
                    <a:pt x="500392" y="249720"/>
                  </a:lnTo>
                  <a:lnTo>
                    <a:pt x="500392" y="288213"/>
                  </a:lnTo>
                  <a:lnTo>
                    <a:pt x="500189" y="292417"/>
                  </a:lnTo>
                  <a:lnTo>
                    <a:pt x="494284" y="305574"/>
                  </a:lnTo>
                  <a:lnTo>
                    <a:pt x="492925" y="305930"/>
                  </a:lnTo>
                  <a:lnTo>
                    <a:pt x="490842" y="306108"/>
                  </a:lnTo>
                  <a:lnTo>
                    <a:pt x="484466" y="306108"/>
                  </a:lnTo>
                  <a:lnTo>
                    <a:pt x="482041" y="305841"/>
                  </a:lnTo>
                  <a:lnTo>
                    <a:pt x="479475" y="304723"/>
                  </a:lnTo>
                  <a:lnTo>
                    <a:pt x="478536" y="303707"/>
                  </a:lnTo>
                  <a:lnTo>
                    <a:pt x="477939" y="302221"/>
                  </a:lnTo>
                  <a:lnTo>
                    <a:pt x="477164" y="300482"/>
                  </a:lnTo>
                  <a:lnTo>
                    <a:pt x="476605" y="297815"/>
                  </a:lnTo>
                  <a:lnTo>
                    <a:pt x="475881" y="290626"/>
                  </a:lnTo>
                  <a:lnTo>
                    <a:pt x="475754" y="287972"/>
                  </a:lnTo>
                  <a:lnTo>
                    <a:pt x="475754" y="273469"/>
                  </a:lnTo>
                  <a:lnTo>
                    <a:pt x="484974" y="255358"/>
                  </a:lnTo>
                  <a:lnTo>
                    <a:pt x="491134" y="255358"/>
                  </a:lnTo>
                  <a:lnTo>
                    <a:pt x="500392" y="288213"/>
                  </a:lnTo>
                  <a:lnTo>
                    <a:pt x="500392" y="249720"/>
                  </a:lnTo>
                  <a:lnTo>
                    <a:pt x="499808" y="249428"/>
                  </a:lnTo>
                  <a:lnTo>
                    <a:pt x="494842" y="248196"/>
                  </a:lnTo>
                  <a:lnTo>
                    <a:pt x="491731" y="247904"/>
                  </a:lnTo>
                  <a:lnTo>
                    <a:pt x="483819" y="247904"/>
                  </a:lnTo>
                  <a:lnTo>
                    <a:pt x="466496" y="288213"/>
                  </a:lnTo>
                  <a:lnTo>
                    <a:pt x="466953" y="293776"/>
                  </a:lnTo>
                  <a:lnTo>
                    <a:pt x="483819" y="313982"/>
                  </a:lnTo>
                  <a:lnTo>
                    <a:pt x="492226" y="313982"/>
                  </a:lnTo>
                  <a:lnTo>
                    <a:pt x="506120" y="306108"/>
                  </a:lnTo>
                  <a:lnTo>
                    <a:pt x="507263" y="303314"/>
                  </a:lnTo>
                  <a:lnTo>
                    <a:pt x="508203" y="298742"/>
                  </a:lnTo>
                  <a:lnTo>
                    <a:pt x="509181" y="294119"/>
                  </a:lnTo>
                  <a:lnTo>
                    <a:pt x="509651" y="288213"/>
                  </a:lnTo>
                  <a:lnTo>
                    <a:pt x="509651" y="273469"/>
                  </a:lnTo>
                  <a:close/>
                </a:path>
                <a:path w="1031239" h="314325">
                  <a:moveTo>
                    <a:pt x="521398" y="0"/>
                  </a:moveTo>
                  <a:lnTo>
                    <a:pt x="513765" y="0"/>
                  </a:lnTo>
                  <a:lnTo>
                    <a:pt x="513765" y="237464"/>
                  </a:lnTo>
                  <a:lnTo>
                    <a:pt x="521398" y="237464"/>
                  </a:lnTo>
                  <a:lnTo>
                    <a:pt x="521398" y="0"/>
                  </a:lnTo>
                  <a:close/>
                </a:path>
                <a:path w="1031239" h="314325">
                  <a:moveTo>
                    <a:pt x="542010" y="12"/>
                  </a:moveTo>
                  <a:lnTo>
                    <a:pt x="534377" y="12"/>
                  </a:lnTo>
                  <a:lnTo>
                    <a:pt x="534377" y="298538"/>
                  </a:lnTo>
                  <a:lnTo>
                    <a:pt x="542010" y="298538"/>
                  </a:lnTo>
                  <a:lnTo>
                    <a:pt x="542010" y="12"/>
                  </a:lnTo>
                  <a:close/>
                </a:path>
                <a:path w="1031239" h="314325">
                  <a:moveTo>
                    <a:pt x="561873" y="12"/>
                  </a:moveTo>
                  <a:lnTo>
                    <a:pt x="554228" y="12"/>
                  </a:lnTo>
                  <a:lnTo>
                    <a:pt x="554228" y="298538"/>
                  </a:lnTo>
                  <a:lnTo>
                    <a:pt x="561873" y="298538"/>
                  </a:lnTo>
                  <a:lnTo>
                    <a:pt x="561873" y="12"/>
                  </a:lnTo>
                  <a:close/>
                </a:path>
                <a:path w="1031239" h="314325">
                  <a:moveTo>
                    <a:pt x="582472" y="0"/>
                  </a:moveTo>
                  <a:lnTo>
                    <a:pt x="574840" y="0"/>
                  </a:lnTo>
                  <a:lnTo>
                    <a:pt x="574840" y="237464"/>
                  </a:lnTo>
                  <a:lnTo>
                    <a:pt x="582472" y="237464"/>
                  </a:lnTo>
                  <a:lnTo>
                    <a:pt x="582472" y="0"/>
                  </a:lnTo>
                  <a:close/>
                </a:path>
                <a:path w="1031239" h="314325">
                  <a:moveTo>
                    <a:pt x="621258" y="290753"/>
                  </a:moveTo>
                  <a:lnTo>
                    <a:pt x="612876" y="290753"/>
                  </a:lnTo>
                  <a:lnTo>
                    <a:pt x="612876" y="277253"/>
                  </a:lnTo>
                  <a:lnTo>
                    <a:pt x="604278" y="277253"/>
                  </a:lnTo>
                  <a:lnTo>
                    <a:pt x="604278" y="290753"/>
                  </a:lnTo>
                  <a:lnTo>
                    <a:pt x="588035" y="290753"/>
                  </a:lnTo>
                  <a:lnTo>
                    <a:pt x="607974" y="248399"/>
                  </a:lnTo>
                  <a:lnTo>
                    <a:pt x="598766" y="248399"/>
                  </a:lnTo>
                  <a:lnTo>
                    <a:pt x="579628" y="289128"/>
                  </a:lnTo>
                  <a:lnTo>
                    <a:pt x="579628" y="298627"/>
                  </a:lnTo>
                  <a:lnTo>
                    <a:pt x="604278" y="298627"/>
                  </a:lnTo>
                  <a:lnTo>
                    <a:pt x="604278" y="313055"/>
                  </a:lnTo>
                  <a:lnTo>
                    <a:pt x="612876" y="313055"/>
                  </a:lnTo>
                  <a:lnTo>
                    <a:pt x="612876" y="298627"/>
                  </a:lnTo>
                  <a:lnTo>
                    <a:pt x="621258" y="298627"/>
                  </a:lnTo>
                  <a:lnTo>
                    <a:pt x="621258" y="290753"/>
                  </a:lnTo>
                  <a:close/>
                </a:path>
                <a:path w="1031239" h="314325">
                  <a:moveTo>
                    <a:pt x="622935" y="0"/>
                  </a:moveTo>
                  <a:lnTo>
                    <a:pt x="595452" y="0"/>
                  </a:lnTo>
                  <a:lnTo>
                    <a:pt x="595452" y="237464"/>
                  </a:lnTo>
                  <a:lnTo>
                    <a:pt x="622935" y="237464"/>
                  </a:lnTo>
                  <a:lnTo>
                    <a:pt x="622935" y="0"/>
                  </a:lnTo>
                  <a:close/>
                </a:path>
                <a:path w="1031239" h="314325">
                  <a:moveTo>
                    <a:pt x="664171" y="0"/>
                  </a:moveTo>
                  <a:lnTo>
                    <a:pt x="645845" y="0"/>
                  </a:lnTo>
                  <a:lnTo>
                    <a:pt x="645845" y="237464"/>
                  </a:lnTo>
                  <a:lnTo>
                    <a:pt x="664171" y="237464"/>
                  </a:lnTo>
                  <a:lnTo>
                    <a:pt x="664171" y="0"/>
                  </a:lnTo>
                  <a:close/>
                </a:path>
                <a:path w="1031239" h="314325">
                  <a:moveTo>
                    <a:pt x="690829" y="260096"/>
                  </a:moveTo>
                  <a:lnTo>
                    <a:pt x="688962" y="255803"/>
                  </a:lnTo>
                  <a:lnTo>
                    <a:pt x="681545" y="249478"/>
                  </a:lnTo>
                  <a:lnTo>
                    <a:pt x="676465" y="247891"/>
                  </a:lnTo>
                  <a:lnTo>
                    <a:pt x="666788" y="247891"/>
                  </a:lnTo>
                  <a:lnTo>
                    <a:pt x="663752" y="248272"/>
                  </a:lnTo>
                  <a:lnTo>
                    <a:pt x="658126" y="249796"/>
                  </a:lnTo>
                  <a:lnTo>
                    <a:pt x="655459" y="250964"/>
                  </a:lnTo>
                  <a:lnTo>
                    <a:pt x="652983" y="252501"/>
                  </a:lnTo>
                  <a:lnTo>
                    <a:pt x="652983" y="262521"/>
                  </a:lnTo>
                  <a:lnTo>
                    <a:pt x="656742" y="260007"/>
                  </a:lnTo>
                  <a:lnTo>
                    <a:pt x="660031" y="258165"/>
                  </a:lnTo>
                  <a:lnTo>
                    <a:pt x="665657" y="255841"/>
                  </a:lnTo>
                  <a:lnTo>
                    <a:pt x="668197" y="255257"/>
                  </a:lnTo>
                  <a:lnTo>
                    <a:pt x="673608" y="255257"/>
                  </a:lnTo>
                  <a:lnTo>
                    <a:pt x="676198" y="256146"/>
                  </a:lnTo>
                  <a:lnTo>
                    <a:pt x="680288" y="259676"/>
                  </a:lnTo>
                  <a:lnTo>
                    <a:pt x="681316" y="261861"/>
                  </a:lnTo>
                  <a:lnTo>
                    <a:pt x="681316" y="266776"/>
                  </a:lnTo>
                  <a:lnTo>
                    <a:pt x="680643" y="268897"/>
                  </a:lnTo>
                  <a:lnTo>
                    <a:pt x="678014" y="272656"/>
                  </a:lnTo>
                  <a:lnTo>
                    <a:pt x="675614" y="274777"/>
                  </a:lnTo>
                  <a:lnTo>
                    <a:pt x="664806" y="282041"/>
                  </a:lnTo>
                  <a:lnTo>
                    <a:pt x="660019" y="285292"/>
                  </a:lnTo>
                  <a:lnTo>
                    <a:pt x="656628" y="288912"/>
                  </a:lnTo>
                  <a:lnTo>
                    <a:pt x="652678" y="296786"/>
                  </a:lnTo>
                  <a:lnTo>
                    <a:pt x="651700" y="302094"/>
                  </a:lnTo>
                  <a:lnTo>
                    <a:pt x="651700" y="308762"/>
                  </a:lnTo>
                  <a:lnTo>
                    <a:pt x="651852" y="312547"/>
                  </a:lnTo>
                  <a:lnTo>
                    <a:pt x="689800" y="312547"/>
                  </a:lnTo>
                  <a:lnTo>
                    <a:pt x="689800" y="304761"/>
                  </a:lnTo>
                  <a:lnTo>
                    <a:pt x="661466" y="304761"/>
                  </a:lnTo>
                  <a:lnTo>
                    <a:pt x="661466" y="299961"/>
                  </a:lnTo>
                  <a:lnTo>
                    <a:pt x="662228" y="297332"/>
                  </a:lnTo>
                  <a:lnTo>
                    <a:pt x="665340" y="292785"/>
                  </a:lnTo>
                  <a:lnTo>
                    <a:pt x="668223" y="290258"/>
                  </a:lnTo>
                  <a:lnTo>
                    <a:pt x="682777" y="280695"/>
                  </a:lnTo>
                  <a:lnTo>
                    <a:pt x="685965" y="277837"/>
                  </a:lnTo>
                  <a:lnTo>
                    <a:pt x="689851" y="272173"/>
                  </a:lnTo>
                  <a:lnTo>
                    <a:pt x="690829" y="269011"/>
                  </a:lnTo>
                  <a:lnTo>
                    <a:pt x="690829" y="260096"/>
                  </a:lnTo>
                  <a:close/>
                </a:path>
                <a:path w="1031239" h="314325">
                  <a:moveTo>
                    <a:pt x="694715" y="0"/>
                  </a:moveTo>
                  <a:lnTo>
                    <a:pt x="676389" y="0"/>
                  </a:lnTo>
                  <a:lnTo>
                    <a:pt x="676389" y="237464"/>
                  </a:lnTo>
                  <a:lnTo>
                    <a:pt x="694715" y="237464"/>
                  </a:lnTo>
                  <a:lnTo>
                    <a:pt x="694715" y="0"/>
                  </a:lnTo>
                  <a:close/>
                </a:path>
                <a:path w="1031239" h="314325">
                  <a:moveTo>
                    <a:pt x="725246" y="0"/>
                  </a:moveTo>
                  <a:lnTo>
                    <a:pt x="717613" y="0"/>
                  </a:lnTo>
                  <a:lnTo>
                    <a:pt x="717613" y="237464"/>
                  </a:lnTo>
                  <a:lnTo>
                    <a:pt x="725246" y="237464"/>
                  </a:lnTo>
                  <a:lnTo>
                    <a:pt x="725246" y="0"/>
                  </a:lnTo>
                  <a:close/>
                </a:path>
                <a:path w="1031239" h="314325">
                  <a:moveTo>
                    <a:pt x="745109" y="0"/>
                  </a:moveTo>
                  <a:lnTo>
                    <a:pt x="737463" y="0"/>
                  </a:lnTo>
                  <a:lnTo>
                    <a:pt x="737463" y="237464"/>
                  </a:lnTo>
                  <a:lnTo>
                    <a:pt x="745109" y="237464"/>
                  </a:lnTo>
                  <a:lnTo>
                    <a:pt x="745109" y="0"/>
                  </a:lnTo>
                  <a:close/>
                </a:path>
                <a:path w="1031239" h="314325">
                  <a:moveTo>
                    <a:pt x="764641" y="286435"/>
                  </a:moveTo>
                  <a:lnTo>
                    <a:pt x="762749" y="281597"/>
                  </a:lnTo>
                  <a:lnTo>
                    <a:pt x="760907" y="279704"/>
                  </a:lnTo>
                  <a:lnTo>
                    <a:pt x="755434" y="274104"/>
                  </a:lnTo>
                  <a:lnTo>
                    <a:pt x="755434" y="288493"/>
                  </a:lnTo>
                  <a:lnTo>
                    <a:pt x="755396" y="296672"/>
                  </a:lnTo>
                  <a:lnTo>
                    <a:pt x="754367" y="299834"/>
                  </a:lnTo>
                  <a:lnTo>
                    <a:pt x="750062" y="304596"/>
                  </a:lnTo>
                  <a:lnTo>
                    <a:pt x="747077" y="305790"/>
                  </a:lnTo>
                  <a:lnTo>
                    <a:pt x="739406" y="305790"/>
                  </a:lnTo>
                  <a:lnTo>
                    <a:pt x="736346" y="304596"/>
                  </a:lnTo>
                  <a:lnTo>
                    <a:pt x="731799" y="299834"/>
                  </a:lnTo>
                  <a:lnTo>
                    <a:pt x="730669" y="296672"/>
                  </a:lnTo>
                  <a:lnTo>
                    <a:pt x="730758" y="288493"/>
                  </a:lnTo>
                  <a:lnTo>
                    <a:pt x="731799" y="285610"/>
                  </a:lnTo>
                  <a:lnTo>
                    <a:pt x="736269" y="280885"/>
                  </a:lnTo>
                  <a:lnTo>
                    <a:pt x="739267" y="279704"/>
                  </a:lnTo>
                  <a:lnTo>
                    <a:pt x="746887" y="279704"/>
                  </a:lnTo>
                  <a:lnTo>
                    <a:pt x="749935" y="280847"/>
                  </a:lnTo>
                  <a:lnTo>
                    <a:pt x="754329" y="285394"/>
                  </a:lnTo>
                  <a:lnTo>
                    <a:pt x="755434" y="288493"/>
                  </a:lnTo>
                  <a:lnTo>
                    <a:pt x="755434" y="274104"/>
                  </a:lnTo>
                  <a:lnTo>
                    <a:pt x="755192" y="273850"/>
                  </a:lnTo>
                  <a:lnTo>
                    <a:pt x="754164" y="273431"/>
                  </a:lnTo>
                  <a:lnTo>
                    <a:pt x="750455" y="271932"/>
                  </a:lnTo>
                  <a:lnTo>
                    <a:pt x="743394" y="271932"/>
                  </a:lnTo>
                  <a:lnTo>
                    <a:pt x="742048" y="272046"/>
                  </a:lnTo>
                  <a:lnTo>
                    <a:pt x="739394" y="272567"/>
                  </a:lnTo>
                  <a:lnTo>
                    <a:pt x="738085" y="272935"/>
                  </a:lnTo>
                  <a:lnTo>
                    <a:pt x="736828" y="273431"/>
                  </a:lnTo>
                  <a:lnTo>
                    <a:pt x="740460" y="268262"/>
                  </a:lnTo>
                  <a:lnTo>
                    <a:pt x="744067" y="263677"/>
                  </a:lnTo>
                  <a:lnTo>
                    <a:pt x="751192" y="255612"/>
                  </a:lnTo>
                  <a:lnTo>
                    <a:pt x="754964" y="251866"/>
                  </a:lnTo>
                  <a:lnTo>
                    <a:pt x="758913" y="248399"/>
                  </a:lnTo>
                  <a:lnTo>
                    <a:pt x="747229" y="248399"/>
                  </a:lnTo>
                  <a:lnTo>
                    <a:pt x="723557" y="278257"/>
                  </a:lnTo>
                  <a:lnTo>
                    <a:pt x="721474" y="284949"/>
                  </a:lnTo>
                  <a:lnTo>
                    <a:pt x="721474" y="298170"/>
                  </a:lnTo>
                  <a:lnTo>
                    <a:pt x="723442" y="303618"/>
                  </a:lnTo>
                  <a:lnTo>
                    <a:pt x="731380" y="311746"/>
                  </a:lnTo>
                  <a:lnTo>
                    <a:pt x="736663" y="313778"/>
                  </a:lnTo>
                  <a:lnTo>
                    <a:pt x="749604" y="313778"/>
                  </a:lnTo>
                  <a:lnTo>
                    <a:pt x="754735" y="311772"/>
                  </a:lnTo>
                  <a:lnTo>
                    <a:pt x="760704" y="305790"/>
                  </a:lnTo>
                  <a:lnTo>
                    <a:pt x="762660" y="303809"/>
                  </a:lnTo>
                  <a:lnTo>
                    <a:pt x="764641" y="298653"/>
                  </a:lnTo>
                  <a:lnTo>
                    <a:pt x="764641" y="286435"/>
                  </a:lnTo>
                  <a:close/>
                </a:path>
                <a:path w="1031239" h="314325">
                  <a:moveTo>
                    <a:pt x="806170" y="0"/>
                  </a:moveTo>
                  <a:lnTo>
                    <a:pt x="788619" y="0"/>
                  </a:lnTo>
                  <a:lnTo>
                    <a:pt x="788619" y="237464"/>
                  </a:lnTo>
                  <a:lnTo>
                    <a:pt x="806170" y="237464"/>
                  </a:lnTo>
                  <a:lnTo>
                    <a:pt x="806170" y="0"/>
                  </a:lnTo>
                  <a:close/>
                </a:path>
                <a:path w="1031239" h="314325">
                  <a:moveTo>
                    <a:pt x="833602" y="260096"/>
                  </a:moveTo>
                  <a:lnTo>
                    <a:pt x="831748" y="255803"/>
                  </a:lnTo>
                  <a:lnTo>
                    <a:pt x="824331" y="249478"/>
                  </a:lnTo>
                  <a:lnTo>
                    <a:pt x="819251" y="247891"/>
                  </a:lnTo>
                  <a:lnTo>
                    <a:pt x="809561" y="247891"/>
                  </a:lnTo>
                  <a:lnTo>
                    <a:pt x="806526" y="248272"/>
                  </a:lnTo>
                  <a:lnTo>
                    <a:pt x="800900" y="249796"/>
                  </a:lnTo>
                  <a:lnTo>
                    <a:pt x="798245" y="250964"/>
                  </a:lnTo>
                  <a:lnTo>
                    <a:pt x="795756" y="252501"/>
                  </a:lnTo>
                  <a:lnTo>
                    <a:pt x="795756" y="262521"/>
                  </a:lnTo>
                  <a:lnTo>
                    <a:pt x="799515" y="260007"/>
                  </a:lnTo>
                  <a:lnTo>
                    <a:pt x="802805" y="258165"/>
                  </a:lnTo>
                  <a:lnTo>
                    <a:pt x="808431" y="255841"/>
                  </a:lnTo>
                  <a:lnTo>
                    <a:pt x="810983" y="255257"/>
                  </a:lnTo>
                  <a:lnTo>
                    <a:pt x="816381" y="255257"/>
                  </a:lnTo>
                  <a:lnTo>
                    <a:pt x="818972" y="256146"/>
                  </a:lnTo>
                  <a:lnTo>
                    <a:pt x="823061" y="259676"/>
                  </a:lnTo>
                  <a:lnTo>
                    <a:pt x="824090" y="261861"/>
                  </a:lnTo>
                  <a:lnTo>
                    <a:pt x="824090" y="266776"/>
                  </a:lnTo>
                  <a:lnTo>
                    <a:pt x="823417" y="268897"/>
                  </a:lnTo>
                  <a:lnTo>
                    <a:pt x="820801" y="272656"/>
                  </a:lnTo>
                  <a:lnTo>
                    <a:pt x="818388" y="274777"/>
                  </a:lnTo>
                  <a:lnTo>
                    <a:pt x="807580" y="282041"/>
                  </a:lnTo>
                  <a:lnTo>
                    <a:pt x="802792" y="285292"/>
                  </a:lnTo>
                  <a:lnTo>
                    <a:pt x="799401" y="288912"/>
                  </a:lnTo>
                  <a:lnTo>
                    <a:pt x="795464" y="296786"/>
                  </a:lnTo>
                  <a:lnTo>
                    <a:pt x="794473" y="302094"/>
                  </a:lnTo>
                  <a:lnTo>
                    <a:pt x="794473" y="308762"/>
                  </a:lnTo>
                  <a:lnTo>
                    <a:pt x="794626" y="312547"/>
                  </a:lnTo>
                  <a:lnTo>
                    <a:pt x="832573" y="312547"/>
                  </a:lnTo>
                  <a:lnTo>
                    <a:pt x="832573" y="304761"/>
                  </a:lnTo>
                  <a:lnTo>
                    <a:pt x="804240" y="304761"/>
                  </a:lnTo>
                  <a:lnTo>
                    <a:pt x="804240" y="299961"/>
                  </a:lnTo>
                  <a:lnTo>
                    <a:pt x="805014" y="297332"/>
                  </a:lnTo>
                  <a:lnTo>
                    <a:pt x="808113" y="292785"/>
                  </a:lnTo>
                  <a:lnTo>
                    <a:pt x="810996" y="290258"/>
                  </a:lnTo>
                  <a:lnTo>
                    <a:pt x="825550" y="280695"/>
                  </a:lnTo>
                  <a:lnTo>
                    <a:pt x="828738" y="277837"/>
                  </a:lnTo>
                  <a:lnTo>
                    <a:pt x="832637" y="272173"/>
                  </a:lnTo>
                  <a:lnTo>
                    <a:pt x="833602" y="269011"/>
                  </a:lnTo>
                  <a:lnTo>
                    <a:pt x="833602" y="260096"/>
                  </a:lnTo>
                  <a:close/>
                </a:path>
                <a:path w="1031239" h="314325">
                  <a:moveTo>
                    <a:pt x="836714" y="0"/>
                  </a:moveTo>
                  <a:lnTo>
                    <a:pt x="819162" y="0"/>
                  </a:lnTo>
                  <a:lnTo>
                    <a:pt x="819162" y="237464"/>
                  </a:lnTo>
                  <a:lnTo>
                    <a:pt x="836714" y="237464"/>
                  </a:lnTo>
                  <a:lnTo>
                    <a:pt x="836714" y="0"/>
                  </a:lnTo>
                  <a:close/>
                </a:path>
                <a:path w="1031239" h="314325">
                  <a:moveTo>
                    <a:pt x="887869" y="0"/>
                  </a:moveTo>
                  <a:lnTo>
                    <a:pt x="859624" y="0"/>
                  </a:lnTo>
                  <a:lnTo>
                    <a:pt x="859624" y="237464"/>
                  </a:lnTo>
                  <a:lnTo>
                    <a:pt x="887869" y="237464"/>
                  </a:lnTo>
                  <a:lnTo>
                    <a:pt x="887869" y="0"/>
                  </a:lnTo>
                  <a:close/>
                </a:path>
                <a:path w="1031239" h="314325">
                  <a:moveTo>
                    <a:pt x="906640" y="273469"/>
                  </a:moveTo>
                  <a:lnTo>
                    <a:pt x="897394" y="249732"/>
                  </a:lnTo>
                  <a:lnTo>
                    <a:pt x="897394" y="288213"/>
                  </a:lnTo>
                  <a:lnTo>
                    <a:pt x="897178" y="292417"/>
                  </a:lnTo>
                  <a:lnTo>
                    <a:pt x="891273" y="305574"/>
                  </a:lnTo>
                  <a:lnTo>
                    <a:pt x="889914" y="305930"/>
                  </a:lnTo>
                  <a:lnTo>
                    <a:pt x="887831" y="306108"/>
                  </a:lnTo>
                  <a:lnTo>
                    <a:pt x="881456" y="306108"/>
                  </a:lnTo>
                  <a:lnTo>
                    <a:pt x="879043" y="305841"/>
                  </a:lnTo>
                  <a:lnTo>
                    <a:pt x="876465" y="304723"/>
                  </a:lnTo>
                  <a:lnTo>
                    <a:pt x="875525" y="303707"/>
                  </a:lnTo>
                  <a:lnTo>
                    <a:pt x="874928" y="302221"/>
                  </a:lnTo>
                  <a:lnTo>
                    <a:pt x="874166" y="300482"/>
                  </a:lnTo>
                  <a:lnTo>
                    <a:pt x="873594" y="297815"/>
                  </a:lnTo>
                  <a:lnTo>
                    <a:pt x="872871" y="290626"/>
                  </a:lnTo>
                  <a:lnTo>
                    <a:pt x="872756" y="287972"/>
                  </a:lnTo>
                  <a:lnTo>
                    <a:pt x="872756" y="273469"/>
                  </a:lnTo>
                  <a:lnTo>
                    <a:pt x="881976" y="255358"/>
                  </a:lnTo>
                  <a:lnTo>
                    <a:pt x="888123" y="255358"/>
                  </a:lnTo>
                  <a:lnTo>
                    <a:pt x="897394" y="288213"/>
                  </a:lnTo>
                  <a:lnTo>
                    <a:pt x="897394" y="249732"/>
                  </a:lnTo>
                  <a:lnTo>
                    <a:pt x="896797" y="249428"/>
                  </a:lnTo>
                  <a:lnTo>
                    <a:pt x="891832" y="248196"/>
                  </a:lnTo>
                  <a:lnTo>
                    <a:pt x="888720" y="247904"/>
                  </a:lnTo>
                  <a:lnTo>
                    <a:pt x="880808" y="247904"/>
                  </a:lnTo>
                  <a:lnTo>
                    <a:pt x="863498" y="288213"/>
                  </a:lnTo>
                  <a:lnTo>
                    <a:pt x="863942" y="293776"/>
                  </a:lnTo>
                  <a:lnTo>
                    <a:pt x="880808" y="313982"/>
                  </a:lnTo>
                  <a:lnTo>
                    <a:pt x="889215" y="313982"/>
                  </a:lnTo>
                  <a:lnTo>
                    <a:pt x="905192" y="298742"/>
                  </a:lnTo>
                  <a:lnTo>
                    <a:pt x="906170" y="294119"/>
                  </a:lnTo>
                  <a:lnTo>
                    <a:pt x="906640" y="288213"/>
                  </a:lnTo>
                  <a:lnTo>
                    <a:pt x="906640" y="273469"/>
                  </a:lnTo>
                  <a:close/>
                </a:path>
                <a:path w="1031239" h="314325">
                  <a:moveTo>
                    <a:pt x="918400" y="0"/>
                  </a:moveTo>
                  <a:lnTo>
                    <a:pt x="910767" y="0"/>
                  </a:lnTo>
                  <a:lnTo>
                    <a:pt x="910767" y="237464"/>
                  </a:lnTo>
                  <a:lnTo>
                    <a:pt x="918400" y="237464"/>
                  </a:lnTo>
                  <a:lnTo>
                    <a:pt x="918400" y="0"/>
                  </a:lnTo>
                  <a:close/>
                </a:path>
                <a:path w="1031239" h="314325">
                  <a:moveTo>
                    <a:pt x="939012" y="0"/>
                  </a:moveTo>
                  <a:lnTo>
                    <a:pt x="931379" y="0"/>
                  </a:lnTo>
                  <a:lnTo>
                    <a:pt x="931379" y="237464"/>
                  </a:lnTo>
                  <a:lnTo>
                    <a:pt x="939012" y="237464"/>
                  </a:lnTo>
                  <a:lnTo>
                    <a:pt x="939012" y="0"/>
                  </a:lnTo>
                  <a:close/>
                </a:path>
                <a:path w="1031239" h="314325">
                  <a:moveTo>
                    <a:pt x="977798" y="290753"/>
                  </a:moveTo>
                  <a:lnTo>
                    <a:pt x="969416" y="290753"/>
                  </a:lnTo>
                  <a:lnTo>
                    <a:pt x="969416" y="277253"/>
                  </a:lnTo>
                  <a:lnTo>
                    <a:pt x="960818" y="277253"/>
                  </a:lnTo>
                  <a:lnTo>
                    <a:pt x="960818" y="290753"/>
                  </a:lnTo>
                  <a:lnTo>
                    <a:pt x="944562" y="290753"/>
                  </a:lnTo>
                  <a:lnTo>
                    <a:pt x="964514" y="248399"/>
                  </a:lnTo>
                  <a:lnTo>
                    <a:pt x="955306" y="248399"/>
                  </a:lnTo>
                  <a:lnTo>
                    <a:pt x="936155" y="289128"/>
                  </a:lnTo>
                  <a:lnTo>
                    <a:pt x="936155" y="298627"/>
                  </a:lnTo>
                  <a:lnTo>
                    <a:pt x="960818" y="298627"/>
                  </a:lnTo>
                  <a:lnTo>
                    <a:pt x="960818" y="313055"/>
                  </a:lnTo>
                  <a:lnTo>
                    <a:pt x="969416" y="313055"/>
                  </a:lnTo>
                  <a:lnTo>
                    <a:pt x="969416" y="298627"/>
                  </a:lnTo>
                  <a:lnTo>
                    <a:pt x="977798" y="298627"/>
                  </a:lnTo>
                  <a:lnTo>
                    <a:pt x="977798" y="290753"/>
                  </a:lnTo>
                  <a:close/>
                </a:path>
                <a:path w="1031239" h="314325">
                  <a:moveTo>
                    <a:pt x="979487" y="0"/>
                  </a:moveTo>
                  <a:lnTo>
                    <a:pt x="951230" y="0"/>
                  </a:lnTo>
                  <a:lnTo>
                    <a:pt x="951230" y="237464"/>
                  </a:lnTo>
                  <a:lnTo>
                    <a:pt x="979487" y="237464"/>
                  </a:lnTo>
                  <a:lnTo>
                    <a:pt x="979487" y="0"/>
                  </a:lnTo>
                  <a:close/>
                </a:path>
                <a:path w="1031239" h="314325">
                  <a:moveTo>
                    <a:pt x="1010018" y="12"/>
                  </a:moveTo>
                  <a:lnTo>
                    <a:pt x="1002398" y="12"/>
                  </a:lnTo>
                  <a:lnTo>
                    <a:pt x="1002398" y="298538"/>
                  </a:lnTo>
                  <a:lnTo>
                    <a:pt x="1010018" y="298538"/>
                  </a:lnTo>
                  <a:lnTo>
                    <a:pt x="1010018" y="12"/>
                  </a:lnTo>
                  <a:close/>
                </a:path>
                <a:path w="1031239" h="314325">
                  <a:moveTo>
                    <a:pt x="1030630" y="12"/>
                  </a:moveTo>
                  <a:lnTo>
                    <a:pt x="1022997" y="12"/>
                  </a:lnTo>
                  <a:lnTo>
                    <a:pt x="1022997" y="298538"/>
                  </a:lnTo>
                  <a:lnTo>
                    <a:pt x="1030630" y="298538"/>
                  </a:lnTo>
                  <a:lnTo>
                    <a:pt x="1030630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170834" y="5104761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30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639105" y="5303158"/>
            <a:ext cx="79502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BBQ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</a:t>
            </a:r>
            <a:r>
              <a:rPr sz="1000" b="1" spc="-5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TING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7468" y="3971874"/>
            <a:ext cx="543318" cy="1007999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472236" y="5777814"/>
            <a:ext cx="1145540" cy="374650"/>
            <a:chOff x="472236" y="5777814"/>
            <a:chExt cx="1145540" cy="374650"/>
          </a:xfrm>
        </p:grpSpPr>
        <p:sp>
          <p:nvSpPr>
            <p:cNvPr id="13" name="object 13"/>
            <p:cNvSpPr/>
            <p:nvPr/>
          </p:nvSpPr>
          <p:spPr>
            <a:xfrm>
              <a:off x="472236" y="5777827"/>
              <a:ext cx="1145540" cy="374650"/>
            </a:xfrm>
            <a:custGeom>
              <a:avLst/>
              <a:gdLst/>
              <a:ahLst/>
              <a:cxnLst/>
              <a:rect l="l" t="t" r="r" b="b"/>
              <a:pathLst>
                <a:path w="1145540" h="374650">
                  <a:moveTo>
                    <a:pt x="1145197" y="0"/>
                  </a:moveTo>
                  <a:lnTo>
                    <a:pt x="0" y="0"/>
                  </a:lnTo>
                  <a:lnTo>
                    <a:pt x="0" y="374434"/>
                  </a:lnTo>
                  <a:lnTo>
                    <a:pt x="1145197" y="374434"/>
                  </a:lnTo>
                  <a:lnTo>
                    <a:pt x="11451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95173" y="5777826"/>
              <a:ext cx="1031240" cy="355600"/>
            </a:xfrm>
            <a:custGeom>
              <a:avLst/>
              <a:gdLst/>
              <a:ahLst/>
              <a:cxnLst/>
              <a:rect l="l" t="t" r="r" b="b"/>
              <a:pathLst>
                <a:path w="1031240" h="355600">
                  <a:moveTo>
                    <a:pt x="43167" y="327952"/>
                  </a:moveTo>
                  <a:lnTo>
                    <a:pt x="41275" y="323113"/>
                  </a:lnTo>
                  <a:lnTo>
                    <a:pt x="39420" y="321208"/>
                  </a:lnTo>
                  <a:lnTo>
                    <a:pt x="33972" y="315620"/>
                  </a:lnTo>
                  <a:lnTo>
                    <a:pt x="33972" y="329996"/>
                  </a:lnTo>
                  <a:lnTo>
                    <a:pt x="33934" y="338188"/>
                  </a:lnTo>
                  <a:lnTo>
                    <a:pt x="32893" y="341350"/>
                  </a:lnTo>
                  <a:lnTo>
                    <a:pt x="28600" y="346113"/>
                  </a:lnTo>
                  <a:lnTo>
                    <a:pt x="25615" y="347306"/>
                  </a:lnTo>
                  <a:lnTo>
                    <a:pt x="17932" y="347306"/>
                  </a:lnTo>
                  <a:lnTo>
                    <a:pt x="14871" y="346113"/>
                  </a:lnTo>
                  <a:lnTo>
                    <a:pt x="10325" y="341350"/>
                  </a:lnTo>
                  <a:lnTo>
                    <a:pt x="9194" y="338188"/>
                  </a:lnTo>
                  <a:lnTo>
                    <a:pt x="9283" y="329996"/>
                  </a:lnTo>
                  <a:lnTo>
                    <a:pt x="10325" y="327113"/>
                  </a:lnTo>
                  <a:lnTo>
                    <a:pt x="12573" y="324764"/>
                  </a:lnTo>
                  <a:lnTo>
                    <a:pt x="14795" y="322402"/>
                  </a:lnTo>
                  <a:lnTo>
                    <a:pt x="17792" y="321208"/>
                  </a:lnTo>
                  <a:lnTo>
                    <a:pt x="25425" y="321208"/>
                  </a:lnTo>
                  <a:lnTo>
                    <a:pt x="28460" y="322364"/>
                  </a:lnTo>
                  <a:lnTo>
                    <a:pt x="32854" y="326910"/>
                  </a:lnTo>
                  <a:lnTo>
                    <a:pt x="33972" y="329996"/>
                  </a:lnTo>
                  <a:lnTo>
                    <a:pt x="33972" y="315620"/>
                  </a:lnTo>
                  <a:lnTo>
                    <a:pt x="33731" y="315366"/>
                  </a:lnTo>
                  <a:lnTo>
                    <a:pt x="32702" y="314947"/>
                  </a:lnTo>
                  <a:lnTo>
                    <a:pt x="28981" y="313436"/>
                  </a:lnTo>
                  <a:lnTo>
                    <a:pt x="21920" y="313436"/>
                  </a:lnTo>
                  <a:lnTo>
                    <a:pt x="20586" y="313563"/>
                  </a:lnTo>
                  <a:lnTo>
                    <a:pt x="17919" y="314071"/>
                  </a:lnTo>
                  <a:lnTo>
                    <a:pt x="16624" y="314439"/>
                  </a:lnTo>
                  <a:lnTo>
                    <a:pt x="15354" y="314947"/>
                  </a:lnTo>
                  <a:lnTo>
                    <a:pt x="18999" y="309778"/>
                  </a:lnTo>
                  <a:lnTo>
                    <a:pt x="22580" y="305193"/>
                  </a:lnTo>
                  <a:lnTo>
                    <a:pt x="29718" y="297116"/>
                  </a:lnTo>
                  <a:lnTo>
                    <a:pt x="33477" y="293382"/>
                  </a:lnTo>
                  <a:lnTo>
                    <a:pt x="37439" y="289915"/>
                  </a:lnTo>
                  <a:lnTo>
                    <a:pt x="25755" y="289915"/>
                  </a:lnTo>
                  <a:lnTo>
                    <a:pt x="0" y="326466"/>
                  </a:lnTo>
                  <a:lnTo>
                    <a:pt x="0" y="339686"/>
                  </a:lnTo>
                  <a:lnTo>
                    <a:pt x="1968" y="345122"/>
                  </a:lnTo>
                  <a:lnTo>
                    <a:pt x="9906" y="353263"/>
                  </a:lnTo>
                  <a:lnTo>
                    <a:pt x="15189" y="355282"/>
                  </a:lnTo>
                  <a:lnTo>
                    <a:pt x="28130" y="355282"/>
                  </a:lnTo>
                  <a:lnTo>
                    <a:pt x="33261" y="353288"/>
                  </a:lnTo>
                  <a:lnTo>
                    <a:pt x="39217" y="347306"/>
                  </a:lnTo>
                  <a:lnTo>
                    <a:pt x="41186" y="345325"/>
                  </a:lnTo>
                  <a:lnTo>
                    <a:pt x="43167" y="340169"/>
                  </a:lnTo>
                  <a:lnTo>
                    <a:pt x="43167" y="327952"/>
                  </a:lnTo>
                  <a:close/>
                </a:path>
                <a:path w="1031240" h="355600">
                  <a:moveTo>
                    <a:pt x="74015" y="0"/>
                  </a:moveTo>
                  <a:lnTo>
                    <a:pt x="65620" y="0"/>
                  </a:lnTo>
                  <a:lnTo>
                    <a:pt x="65620" y="340055"/>
                  </a:lnTo>
                  <a:lnTo>
                    <a:pt x="74015" y="340055"/>
                  </a:lnTo>
                  <a:lnTo>
                    <a:pt x="74015" y="0"/>
                  </a:lnTo>
                  <a:close/>
                </a:path>
                <a:path w="1031240" h="355600">
                  <a:moveTo>
                    <a:pt x="93865" y="0"/>
                  </a:moveTo>
                  <a:lnTo>
                    <a:pt x="86233" y="0"/>
                  </a:lnTo>
                  <a:lnTo>
                    <a:pt x="86233" y="340055"/>
                  </a:lnTo>
                  <a:lnTo>
                    <a:pt x="93865" y="340055"/>
                  </a:lnTo>
                  <a:lnTo>
                    <a:pt x="93865" y="0"/>
                  </a:lnTo>
                  <a:close/>
                </a:path>
                <a:path w="1031240" h="355600">
                  <a:moveTo>
                    <a:pt x="145021" y="0"/>
                  </a:moveTo>
                  <a:lnTo>
                    <a:pt x="126682" y="0"/>
                  </a:lnTo>
                  <a:lnTo>
                    <a:pt x="126682" y="278980"/>
                  </a:lnTo>
                  <a:lnTo>
                    <a:pt x="145021" y="278980"/>
                  </a:lnTo>
                  <a:lnTo>
                    <a:pt x="145021" y="0"/>
                  </a:lnTo>
                  <a:close/>
                </a:path>
                <a:path w="1031240" h="355600">
                  <a:moveTo>
                    <a:pt x="153860" y="314972"/>
                  </a:moveTo>
                  <a:lnTo>
                    <a:pt x="147193" y="293103"/>
                  </a:lnTo>
                  <a:lnTo>
                    <a:pt x="145923" y="291884"/>
                  </a:lnTo>
                  <a:lnTo>
                    <a:pt x="144614" y="291236"/>
                  </a:lnTo>
                  <a:lnTo>
                    <a:pt x="144614" y="329730"/>
                  </a:lnTo>
                  <a:lnTo>
                    <a:pt x="144411" y="333921"/>
                  </a:lnTo>
                  <a:lnTo>
                    <a:pt x="143370" y="341477"/>
                  </a:lnTo>
                  <a:lnTo>
                    <a:pt x="142582" y="344030"/>
                  </a:lnTo>
                  <a:lnTo>
                    <a:pt x="141503" y="345363"/>
                  </a:lnTo>
                  <a:lnTo>
                    <a:pt x="140881" y="346176"/>
                  </a:lnTo>
                  <a:lnTo>
                    <a:pt x="139865" y="346735"/>
                  </a:lnTo>
                  <a:lnTo>
                    <a:pt x="137147" y="347446"/>
                  </a:lnTo>
                  <a:lnTo>
                    <a:pt x="135064" y="347611"/>
                  </a:lnTo>
                  <a:lnTo>
                    <a:pt x="128689" y="347611"/>
                  </a:lnTo>
                  <a:lnTo>
                    <a:pt x="126263" y="347345"/>
                  </a:lnTo>
                  <a:lnTo>
                    <a:pt x="123685" y="346227"/>
                  </a:lnTo>
                  <a:lnTo>
                    <a:pt x="122758" y="345211"/>
                  </a:lnTo>
                  <a:lnTo>
                    <a:pt x="122148" y="343725"/>
                  </a:lnTo>
                  <a:lnTo>
                    <a:pt x="121386" y="341998"/>
                  </a:lnTo>
                  <a:lnTo>
                    <a:pt x="120827" y="339331"/>
                  </a:lnTo>
                  <a:lnTo>
                    <a:pt x="120091" y="332130"/>
                  </a:lnTo>
                  <a:lnTo>
                    <a:pt x="119976" y="329476"/>
                  </a:lnTo>
                  <a:lnTo>
                    <a:pt x="119976" y="314972"/>
                  </a:lnTo>
                  <a:lnTo>
                    <a:pt x="129197" y="296875"/>
                  </a:lnTo>
                  <a:lnTo>
                    <a:pt x="135343" y="296875"/>
                  </a:lnTo>
                  <a:lnTo>
                    <a:pt x="144614" y="329730"/>
                  </a:lnTo>
                  <a:lnTo>
                    <a:pt x="144614" y="291236"/>
                  </a:lnTo>
                  <a:lnTo>
                    <a:pt x="144030" y="290931"/>
                  </a:lnTo>
                  <a:lnTo>
                    <a:pt x="139052" y="289712"/>
                  </a:lnTo>
                  <a:lnTo>
                    <a:pt x="135953" y="289407"/>
                  </a:lnTo>
                  <a:lnTo>
                    <a:pt x="128041" y="289407"/>
                  </a:lnTo>
                  <a:lnTo>
                    <a:pt x="110718" y="329730"/>
                  </a:lnTo>
                  <a:lnTo>
                    <a:pt x="111175" y="335280"/>
                  </a:lnTo>
                  <a:lnTo>
                    <a:pt x="128041" y="355485"/>
                  </a:lnTo>
                  <a:lnTo>
                    <a:pt x="136448" y="355485"/>
                  </a:lnTo>
                  <a:lnTo>
                    <a:pt x="153860" y="329730"/>
                  </a:lnTo>
                  <a:lnTo>
                    <a:pt x="153860" y="314972"/>
                  </a:lnTo>
                  <a:close/>
                </a:path>
                <a:path w="1031240" h="355600">
                  <a:moveTo>
                    <a:pt x="165620" y="0"/>
                  </a:moveTo>
                  <a:lnTo>
                    <a:pt x="158000" y="0"/>
                  </a:lnTo>
                  <a:lnTo>
                    <a:pt x="158000" y="278980"/>
                  </a:lnTo>
                  <a:lnTo>
                    <a:pt x="165620" y="278980"/>
                  </a:lnTo>
                  <a:lnTo>
                    <a:pt x="165620" y="0"/>
                  </a:lnTo>
                  <a:close/>
                </a:path>
                <a:path w="1031240" h="355600">
                  <a:moveTo>
                    <a:pt x="185483" y="0"/>
                  </a:moveTo>
                  <a:lnTo>
                    <a:pt x="177838" y="0"/>
                  </a:lnTo>
                  <a:lnTo>
                    <a:pt x="177838" y="278980"/>
                  </a:lnTo>
                  <a:lnTo>
                    <a:pt x="185483" y="278980"/>
                  </a:lnTo>
                  <a:lnTo>
                    <a:pt x="185483" y="0"/>
                  </a:lnTo>
                  <a:close/>
                </a:path>
                <a:path w="1031240" h="355600">
                  <a:moveTo>
                    <a:pt x="224866" y="314972"/>
                  </a:moveTo>
                  <a:lnTo>
                    <a:pt x="218186" y="293103"/>
                  </a:lnTo>
                  <a:lnTo>
                    <a:pt x="216928" y="291884"/>
                  </a:lnTo>
                  <a:lnTo>
                    <a:pt x="215620" y="291236"/>
                  </a:lnTo>
                  <a:lnTo>
                    <a:pt x="215620" y="329730"/>
                  </a:lnTo>
                  <a:lnTo>
                    <a:pt x="215417" y="333921"/>
                  </a:lnTo>
                  <a:lnTo>
                    <a:pt x="206057" y="347611"/>
                  </a:lnTo>
                  <a:lnTo>
                    <a:pt x="199682" y="347611"/>
                  </a:lnTo>
                  <a:lnTo>
                    <a:pt x="197269" y="347345"/>
                  </a:lnTo>
                  <a:lnTo>
                    <a:pt x="194691" y="346227"/>
                  </a:lnTo>
                  <a:lnTo>
                    <a:pt x="193751" y="345211"/>
                  </a:lnTo>
                  <a:lnTo>
                    <a:pt x="193154" y="343725"/>
                  </a:lnTo>
                  <a:lnTo>
                    <a:pt x="192392" y="341998"/>
                  </a:lnTo>
                  <a:lnTo>
                    <a:pt x="191833" y="339331"/>
                  </a:lnTo>
                  <a:lnTo>
                    <a:pt x="191096" y="332130"/>
                  </a:lnTo>
                  <a:lnTo>
                    <a:pt x="190982" y="329476"/>
                  </a:lnTo>
                  <a:lnTo>
                    <a:pt x="190982" y="314972"/>
                  </a:lnTo>
                  <a:lnTo>
                    <a:pt x="200202" y="296875"/>
                  </a:lnTo>
                  <a:lnTo>
                    <a:pt x="206349" y="296875"/>
                  </a:lnTo>
                  <a:lnTo>
                    <a:pt x="215620" y="329730"/>
                  </a:lnTo>
                  <a:lnTo>
                    <a:pt x="215620" y="291236"/>
                  </a:lnTo>
                  <a:lnTo>
                    <a:pt x="215023" y="290931"/>
                  </a:lnTo>
                  <a:lnTo>
                    <a:pt x="210058" y="289712"/>
                  </a:lnTo>
                  <a:lnTo>
                    <a:pt x="206959" y="289407"/>
                  </a:lnTo>
                  <a:lnTo>
                    <a:pt x="199047" y="289407"/>
                  </a:lnTo>
                  <a:lnTo>
                    <a:pt x="181724" y="329730"/>
                  </a:lnTo>
                  <a:lnTo>
                    <a:pt x="182181" y="335280"/>
                  </a:lnTo>
                  <a:lnTo>
                    <a:pt x="199047" y="355485"/>
                  </a:lnTo>
                  <a:lnTo>
                    <a:pt x="207454" y="355485"/>
                  </a:lnTo>
                  <a:lnTo>
                    <a:pt x="224866" y="329730"/>
                  </a:lnTo>
                  <a:lnTo>
                    <a:pt x="224866" y="314972"/>
                  </a:lnTo>
                  <a:close/>
                </a:path>
                <a:path w="1031240" h="355600">
                  <a:moveTo>
                    <a:pt x="236639" y="0"/>
                  </a:moveTo>
                  <a:lnTo>
                    <a:pt x="208381" y="0"/>
                  </a:lnTo>
                  <a:lnTo>
                    <a:pt x="208381" y="278980"/>
                  </a:lnTo>
                  <a:lnTo>
                    <a:pt x="236639" y="278980"/>
                  </a:lnTo>
                  <a:lnTo>
                    <a:pt x="236639" y="0"/>
                  </a:lnTo>
                  <a:close/>
                </a:path>
                <a:path w="1031240" h="355600">
                  <a:moveTo>
                    <a:pt x="267169" y="0"/>
                  </a:moveTo>
                  <a:lnTo>
                    <a:pt x="249605" y="0"/>
                  </a:lnTo>
                  <a:lnTo>
                    <a:pt x="249605" y="278980"/>
                  </a:lnTo>
                  <a:lnTo>
                    <a:pt x="267169" y="278980"/>
                  </a:lnTo>
                  <a:lnTo>
                    <a:pt x="267169" y="0"/>
                  </a:lnTo>
                  <a:close/>
                </a:path>
                <a:path w="1031240" h="355600">
                  <a:moveTo>
                    <a:pt x="282981" y="290436"/>
                  </a:moveTo>
                  <a:lnTo>
                    <a:pt x="273240" y="290436"/>
                  </a:lnTo>
                  <a:lnTo>
                    <a:pt x="258127" y="302933"/>
                  </a:lnTo>
                  <a:lnTo>
                    <a:pt x="258127" y="314261"/>
                  </a:lnTo>
                  <a:lnTo>
                    <a:pt x="273672" y="300672"/>
                  </a:lnTo>
                  <a:lnTo>
                    <a:pt x="273672" y="354571"/>
                  </a:lnTo>
                  <a:lnTo>
                    <a:pt x="282981" y="354571"/>
                  </a:lnTo>
                  <a:lnTo>
                    <a:pt x="282981" y="290436"/>
                  </a:lnTo>
                  <a:close/>
                </a:path>
                <a:path w="1031240" h="355600">
                  <a:moveTo>
                    <a:pt x="307632" y="0"/>
                  </a:moveTo>
                  <a:lnTo>
                    <a:pt x="290068" y="0"/>
                  </a:lnTo>
                  <a:lnTo>
                    <a:pt x="290068" y="278980"/>
                  </a:lnTo>
                  <a:lnTo>
                    <a:pt x="307632" y="278980"/>
                  </a:lnTo>
                  <a:lnTo>
                    <a:pt x="307632" y="0"/>
                  </a:lnTo>
                  <a:close/>
                </a:path>
                <a:path w="1031240" h="355600">
                  <a:moveTo>
                    <a:pt x="328244" y="0"/>
                  </a:moveTo>
                  <a:lnTo>
                    <a:pt x="320611" y="0"/>
                  </a:lnTo>
                  <a:lnTo>
                    <a:pt x="320611" y="278980"/>
                  </a:lnTo>
                  <a:lnTo>
                    <a:pt x="328244" y="278980"/>
                  </a:lnTo>
                  <a:lnTo>
                    <a:pt x="328244" y="0"/>
                  </a:lnTo>
                  <a:close/>
                </a:path>
                <a:path w="1031240" h="355600">
                  <a:moveTo>
                    <a:pt x="367639" y="314972"/>
                  </a:moveTo>
                  <a:lnTo>
                    <a:pt x="360946" y="293103"/>
                  </a:lnTo>
                  <a:lnTo>
                    <a:pt x="359702" y="291884"/>
                  </a:lnTo>
                  <a:lnTo>
                    <a:pt x="358394" y="291236"/>
                  </a:lnTo>
                  <a:lnTo>
                    <a:pt x="358394" y="329730"/>
                  </a:lnTo>
                  <a:lnTo>
                    <a:pt x="358178" y="333921"/>
                  </a:lnTo>
                  <a:lnTo>
                    <a:pt x="348830" y="347611"/>
                  </a:lnTo>
                  <a:lnTo>
                    <a:pt x="342455" y="347611"/>
                  </a:lnTo>
                  <a:lnTo>
                    <a:pt x="340029" y="347345"/>
                  </a:lnTo>
                  <a:lnTo>
                    <a:pt x="337464" y="346227"/>
                  </a:lnTo>
                  <a:lnTo>
                    <a:pt x="336524" y="345211"/>
                  </a:lnTo>
                  <a:lnTo>
                    <a:pt x="335927" y="343725"/>
                  </a:lnTo>
                  <a:lnTo>
                    <a:pt x="335165" y="341998"/>
                  </a:lnTo>
                  <a:lnTo>
                    <a:pt x="334594" y="339331"/>
                  </a:lnTo>
                  <a:lnTo>
                    <a:pt x="333870" y="332130"/>
                  </a:lnTo>
                  <a:lnTo>
                    <a:pt x="333756" y="329476"/>
                  </a:lnTo>
                  <a:lnTo>
                    <a:pt x="333756" y="314972"/>
                  </a:lnTo>
                  <a:lnTo>
                    <a:pt x="333908" y="311632"/>
                  </a:lnTo>
                  <a:lnTo>
                    <a:pt x="334365" y="307987"/>
                  </a:lnTo>
                  <a:lnTo>
                    <a:pt x="334822" y="304190"/>
                  </a:lnTo>
                  <a:lnTo>
                    <a:pt x="342963" y="296875"/>
                  </a:lnTo>
                  <a:lnTo>
                    <a:pt x="349123" y="296875"/>
                  </a:lnTo>
                  <a:lnTo>
                    <a:pt x="358394" y="329730"/>
                  </a:lnTo>
                  <a:lnTo>
                    <a:pt x="358394" y="291236"/>
                  </a:lnTo>
                  <a:lnTo>
                    <a:pt x="357797" y="290931"/>
                  </a:lnTo>
                  <a:lnTo>
                    <a:pt x="352831" y="289712"/>
                  </a:lnTo>
                  <a:lnTo>
                    <a:pt x="349719" y="289407"/>
                  </a:lnTo>
                  <a:lnTo>
                    <a:pt x="341807" y="289407"/>
                  </a:lnTo>
                  <a:lnTo>
                    <a:pt x="324497" y="329730"/>
                  </a:lnTo>
                  <a:lnTo>
                    <a:pt x="324954" y="335280"/>
                  </a:lnTo>
                  <a:lnTo>
                    <a:pt x="341807" y="355485"/>
                  </a:lnTo>
                  <a:lnTo>
                    <a:pt x="350215" y="355485"/>
                  </a:lnTo>
                  <a:lnTo>
                    <a:pt x="366191" y="340245"/>
                  </a:lnTo>
                  <a:lnTo>
                    <a:pt x="367169" y="335622"/>
                  </a:lnTo>
                  <a:lnTo>
                    <a:pt x="367639" y="329730"/>
                  </a:lnTo>
                  <a:lnTo>
                    <a:pt x="367639" y="314972"/>
                  </a:lnTo>
                  <a:close/>
                </a:path>
                <a:path w="1031240" h="355600">
                  <a:moveTo>
                    <a:pt x="379412" y="0"/>
                  </a:moveTo>
                  <a:lnTo>
                    <a:pt x="351155" y="0"/>
                  </a:lnTo>
                  <a:lnTo>
                    <a:pt x="351155" y="278980"/>
                  </a:lnTo>
                  <a:lnTo>
                    <a:pt x="379412" y="278980"/>
                  </a:lnTo>
                  <a:lnTo>
                    <a:pt x="379412" y="0"/>
                  </a:lnTo>
                  <a:close/>
                </a:path>
                <a:path w="1031240" h="355600">
                  <a:moveTo>
                    <a:pt x="419874" y="0"/>
                  </a:moveTo>
                  <a:lnTo>
                    <a:pt x="401548" y="0"/>
                  </a:lnTo>
                  <a:lnTo>
                    <a:pt x="401548" y="278980"/>
                  </a:lnTo>
                  <a:lnTo>
                    <a:pt x="419874" y="278980"/>
                  </a:lnTo>
                  <a:lnTo>
                    <a:pt x="419874" y="0"/>
                  </a:lnTo>
                  <a:close/>
                </a:path>
                <a:path w="1031240" h="355600">
                  <a:moveTo>
                    <a:pt x="425754" y="290436"/>
                  </a:moveTo>
                  <a:lnTo>
                    <a:pt x="416013" y="290436"/>
                  </a:lnTo>
                  <a:lnTo>
                    <a:pt x="400900" y="302933"/>
                  </a:lnTo>
                  <a:lnTo>
                    <a:pt x="400900" y="314261"/>
                  </a:lnTo>
                  <a:lnTo>
                    <a:pt x="416445" y="300672"/>
                  </a:lnTo>
                  <a:lnTo>
                    <a:pt x="416445" y="354571"/>
                  </a:lnTo>
                  <a:lnTo>
                    <a:pt x="425754" y="354571"/>
                  </a:lnTo>
                  <a:lnTo>
                    <a:pt x="425754" y="290436"/>
                  </a:lnTo>
                  <a:close/>
                </a:path>
                <a:path w="1031240" h="355600">
                  <a:moveTo>
                    <a:pt x="450405" y="0"/>
                  </a:moveTo>
                  <a:lnTo>
                    <a:pt x="442760" y="0"/>
                  </a:lnTo>
                  <a:lnTo>
                    <a:pt x="442760" y="278980"/>
                  </a:lnTo>
                  <a:lnTo>
                    <a:pt x="450405" y="278980"/>
                  </a:lnTo>
                  <a:lnTo>
                    <a:pt x="450405" y="0"/>
                  </a:lnTo>
                  <a:close/>
                </a:path>
                <a:path w="1031240" h="355600">
                  <a:moveTo>
                    <a:pt x="500786" y="0"/>
                  </a:moveTo>
                  <a:lnTo>
                    <a:pt x="483235" y="0"/>
                  </a:lnTo>
                  <a:lnTo>
                    <a:pt x="483235" y="278980"/>
                  </a:lnTo>
                  <a:lnTo>
                    <a:pt x="500786" y="278980"/>
                  </a:lnTo>
                  <a:lnTo>
                    <a:pt x="500786" y="0"/>
                  </a:lnTo>
                  <a:close/>
                </a:path>
                <a:path w="1031240" h="355600">
                  <a:moveTo>
                    <a:pt x="509638" y="314972"/>
                  </a:moveTo>
                  <a:lnTo>
                    <a:pt x="502958" y="293103"/>
                  </a:lnTo>
                  <a:lnTo>
                    <a:pt x="501700" y="291884"/>
                  </a:lnTo>
                  <a:lnTo>
                    <a:pt x="500392" y="291236"/>
                  </a:lnTo>
                  <a:lnTo>
                    <a:pt x="500392" y="329730"/>
                  </a:lnTo>
                  <a:lnTo>
                    <a:pt x="500189" y="333921"/>
                  </a:lnTo>
                  <a:lnTo>
                    <a:pt x="490829" y="347611"/>
                  </a:lnTo>
                  <a:lnTo>
                    <a:pt x="484454" y="347611"/>
                  </a:lnTo>
                  <a:lnTo>
                    <a:pt x="482041" y="347345"/>
                  </a:lnTo>
                  <a:lnTo>
                    <a:pt x="479463" y="346227"/>
                  </a:lnTo>
                  <a:lnTo>
                    <a:pt x="478523" y="345211"/>
                  </a:lnTo>
                  <a:lnTo>
                    <a:pt x="477926" y="343725"/>
                  </a:lnTo>
                  <a:lnTo>
                    <a:pt x="477164" y="341998"/>
                  </a:lnTo>
                  <a:lnTo>
                    <a:pt x="476605" y="339331"/>
                  </a:lnTo>
                  <a:lnTo>
                    <a:pt x="475869" y="332130"/>
                  </a:lnTo>
                  <a:lnTo>
                    <a:pt x="475754" y="329476"/>
                  </a:lnTo>
                  <a:lnTo>
                    <a:pt x="475754" y="314972"/>
                  </a:lnTo>
                  <a:lnTo>
                    <a:pt x="484974" y="296875"/>
                  </a:lnTo>
                  <a:lnTo>
                    <a:pt x="491121" y="296875"/>
                  </a:lnTo>
                  <a:lnTo>
                    <a:pt x="500392" y="329730"/>
                  </a:lnTo>
                  <a:lnTo>
                    <a:pt x="500392" y="291236"/>
                  </a:lnTo>
                  <a:lnTo>
                    <a:pt x="499795" y="290931"/>
                  </a:lnTo>
                  <a:lnTo>
                    <a:pt x="494830" y="289712"/>
                  </a:lnTo>
                  <a:lnTo>
                    <a:pt x="491731" y="289407"/>
                  </a:lnTo>
                  <a:lnTo>
                    <a:pt x="483819" y="289407"/>
                  </a:lnTo>
                  <a:lnTo>
                    <a:pt x="466496" y="329730"/>
                  </a:lnTo>
                  <a:lnTo>
                    <a:pt x="466953" y="335280"/>
                  </a:lnTo>
                  <a:lnTo>
                    <a:pt x="483819" y="355485"/>
                  </a:lnTo>
                  <a:lnTo>
                    <a:pt x="492226" y="355485"/>
                  </a:lnTo>
                  <a:lnTo>
                    <a:pt x="509638" y="329730"/>
                  </a:lnTo>
                  <a:lnTo>
                    <a:pt x="509638" y="314972"/>
                  </a:lnTo>
                  <a:close/>
                </a:path>
                <a:path w="1031240" h="355600">
                  <a:moveTo>
                    <a:pt x="521398" y="0"/>
                  </a:moveTo>
                  <a:lnTo>
                    <a:pt x="513778" y="0"/>
                  </a:lnTo>
                  <a:lnTo>
                    <a:pt x="513778" y="278980"/>
                  </a:lnTo>
                  <a:lnTo>
                    <a:pt x="521398" y="278980"/>
                  </a:lnTo>
                  <a:lnTo>
                    <a:pt x="521398" y="0"/>
                  </a:lnTo>
                  <a:close/>
                </a:path>
                <a:path w="1031240" h="355600">
                  <a:moveTo>
                    <a:pt x="542023" y="0"/>
                  </a:moveTo>
                  <a:lnTo>
                    <a:pt x="534390" y="0"/>
                  </a:lnTo>
                  <a:lnTo>
                    <a:pt x="534390" y="340055"/>
                  </a:lnTo>
                  <a:lnTo>
                    <a:pt x="542023" y="340055"/>
                  </a:lnTo>
                  <a:lnTo>
                    <a:pt x="542023" y="0"/>
                  </a:lnTo>
                  <a:close/>
                </a:path>
                <a:path w="1031240" h="355600">
                  <a:moveTo>
                    <a:pt x="561873" y="0"/>
                  </a:moveTo>
                  <a:lnTo>
                    <a:pt x="554228" y="0"/>
                  </a:lnTo>
                  <a:lnTo>
                    <a:pt x="554228" y="340055"/>
                  </a:lnTo>
                  <a:lnTo>
                    <a:pt x="561873" y="340055"/>
                  </a:lnTo>
                  <a:lnTo>
                    <a:pt x="561873" y="0"/>
                  </a:lnTo>
                  <a:close/>
                </a:path>
                <a:path w="1031240" h="355600">
                  <a:moveTo>
                    <a:pt x="582498" y="0"/>
                  </a:moveTo>
                  <a:lnTo>
                    <a:pt x="574852" y="0"/>
                  </a:lnTo>
                  <a:lnTo>
                    <a:pt x="574852" y="278980"/>
                  </a:lnTo>
                  <a:lnTo>
                    <a:pt x="582498" y="278980"/>
                  </a:lnTo>
                  <a:lnTo>
                    <a:pt x="582498" y="0"/>
                  </a:lnTo>
                  <a:close/>
                </a:path>
                <a:path w="1031240" h="355600">
                  <a:moveTo>
                    <a:pt x="621258" y="332270"/>
                  </a:moveTo>
                  <a:lnTo>
                    <a:pt x="612876" y="332270"/>
                  </a:lnTo>
                  <a:lnTo>
                    <a:pt x="612876" y="318770"/>
                  </a:lnTo>
                  <a:lnTo>
                    <a:pt x="604278" y="318770"/>
                  </a:lnTo>
                  <a:lnTo>
                    <a:pt x="604278" y="332270"/>
                  </a:lnTo>
                  <a:lnTo>
                    <a:pt x="588022" y="332270"/>
                  </a:lnTo>
                  <a:lnTo>
                    <a:pt x="607974" y="289915"/>
                  </a:lnTo>
                  <a:lnTo>
                    <a:pt x="598779" y="289915"/>
                  </a:lnTo>
                  <a:lnTo>
                    <a:pt x="579628" y="330644"/>
                  </a:lnTo>
                  <a:lnTo>
                    <a:pt x="579628" y="340144"/>
                  </a:lnTo>
                  <a:lnTo>
                    <a:pt x="604278" y="340144"/>
                  </a:lnTo>
                  <a:lnTo>
                    <a:pt x="604278" y="354558"/>
                  </a:lnTo>
                  <a:lnTo>
                    <a:pt x="612876" y="354558"/>
                  </a:lnTo>
                  <a:lnTo>
                    <a:pt x="612876" y="340144"/>
                  </a:lnTo>
                  <a:lnTo>
                    <a:pt x="621258" y="340144"/>
                  </a:lnTo>
                  <a:lnTo>
                    <a:pt x="621258" y="332270"/>
                  </a:lnTo>
                  <a:close/>
                </a:path>
                <a:path w="1031240" h="355600">
                  <a:moveTo>
                    <a:pt x="622960" y="0"/>
                  </a:moveTo>
                  <a:lnTo>
                    <a:pt x="595464" y="0"/>
                  </a:lnTo>
                  <a:lnTo>
                    <a:pt x="595464" y="278980"/>
                  </a:lnTo>
                  <a:lnTo>
                    <a:pt x="622960" y="278980"/>
                  </a:lnTo>
                  <a:lnTo>
                    <a:pt x="622960" y="0"/>
                  </a:lnTo>
                  <a:close/>
                </a:path>
                <a:path w="1031240" h="355600">
                  <a:moveTo>
                    <a:pt x="664184" y="0"/>
                  </a:moveTo>
                  <a:lnTo>
                    <a:pt x="645845" y="0"/>
                  </a:lnTo>
                  <a:lnTo>
                    <a:pt x="645845" y="278980"/>
                  </a:lnTo>
                  <a:lnTo>
                    <a:pt x="664184" y="278980"/>
                  </a:lnTo>
                  <a:lnTo>
                    <a:pt x="664184" y="0"/>
                  </a:lnTo>
                  <a:close/>
                </a:path>
                <a:path w="1031240" h="355600">
                  <a:moveTo>
                    <a:pt x="690841" y="301612"/>
                  </a:moveTo>
                  <a:lnTo>
                    <a:pt x="688975" y="297307"/>
                  </a:lnTo>
                  <a:lnTo>
                    <a:pt x="681558" y="290982"/>
                  </a:lnTo>
                  <a:lnTo>
                    <a:pt x="676478" y="289394"/>
                  </a:lnTo>
                  <a:lnTo>
                    <a:pt x="666800" y="289394"/>
                  </a:lnTo>
                  <a:lnTo>
                    <a:pt x="663765" y="289788"/>
                  </a:lnTo>
                  <a:lnTo>
                    <a:pt x="658126" y="291312"/>
                  </a:lnTo>
                  <a:lnTo>
                    <a:pt x="655472" y="292468"/>
                  </a:lnTo>
                  <a:lnTo>
                    <a:pt x="652995" y="294017"/>
                  </a:lnTo>
                  <a:lnTo>
                    <a:pt x="652995" y="304025"/>
                  </a:lnTo>
                  <a:lnTo>
                    <a:pt x="656755" y="301523"/>
                  </a:lnTo>
                  <a:lnTo>
                    <a:pt x="660044" y="299681"/>
                  </a:lnTo>
                  <a:lnTo>
                    <a:pt x="665670" y="297345"/>
                  </a:lnTo>
                  <a:lnTo>
                    <a:pt x="668210" y="296773"/>
                  </a:lnTo>
                  <a:lnTo>
                    <a:pt x="673620" y="296773"/>
                  </a:lnTo>
                  <a:lnTo>
                    <a:pt x="676198" y="297649"/>
                  </a:lnTo>
                  <a:lnTo>
                    <a:pt x="680300" y="301180"/>
                  </a:lnTo>
                  <a:lnTo>
                    <a:pt x="681329" y="303377"/>
                  </a:lnTo>
                  <a:lnTo>
                    <a:pt x="681329" y="308292"/>
                  </a:lnTo>
                  <a:lnTo>
                    <a:pt x="680656" y="310413"/>
                  </a:lnTo>
                  <a:lnTo>
                    <a:pt x="678027" y="314172"/>
                  </a:lnTo>
                  <a:lnTo>
                    <a:pt x="675627" y="316293"/>
                  </a:lnTo>
                  <a:lnTo>
                    <a:pt x="664819" y="323557"/>
                  </a:lnTo>
                  <a:lnTo>
                    <a:pt x="660031" y="326809"/>
                  </a:lnTo>
                  <a:lnTo>
                    <a:pt x="656628" y="330428"/>
                  </a:lnTo>
                  <a:lnTo>
                    <a:pt x="652691" y="338302"/>
                  </a:lnTo>
                  <a:lnTo>
                    <a:pt x="651700" y="343611"/>
                  </a:lnTo>
                  <a:lnTo>
                    <a:pt x="651700" y="350278"/>
                  </a:lnTo>
                  <a:lnTo>
                    <a:pt x="651865" y="354063"/>
                  </a:lnTo>
                  <a:lnTo>
                    <a:pt x="689813" y="354063"/>
                  </a:lnTo>
                  <a:lnTo>
                    <a:pt x="689813" y="346278"/>
                  </a:lnTo>
                  <a:lnTo>
                    <a:pt x="661466" y="346278"/>
                  </a:lnTo>
                  <a:lnTo>
                    <a:pt x="661466" y="341477"/>
                  </a:lnTo>
                  <a:lnTo>
                    <a:pt x="662241" y="338848"/>
                  </a:lnTo>
                  <a:lnTo>
                    <a:pt x="665353" y="334302"/>
                  </a:lnTo>
                  <a:lnTo>
                    <a:pt x="668235" y="331774"/>
                  </a:lnTo>
                  <a:lnTo>
                    <a:pt x="682790" y="322211"/>
                  </a:lnTo>
                  <a:lnTo>
                    <a:pt x="685977" y="319354"/>
                  </a:lnTo>
                  <a:lnTo>
                    <a:pt x="689864" y="313690"/>
                  </a:lnTo>
                  <a:lnTo>
                    <a:pt x="690841" y="310527"/>
                  </a:lnTo>
                  <a:lnTo>
                    <a:pt x="690841" y="301612"/>
                  </a:lnTo>
                  <a:close/>
                </a:path>
                <a:path w="1031240" h="355600">
                  <a:moveTo>
                    <a:pt x="694715" y="0"/>
                  </a:moveTo>
                  <a:lnTo>
                    <a:pt x="676389" y="0"/>
                  </a:lnTo>
                  <a:lnTo>
                    <a:pt x="676389" y="278980"/>
                  </a:lnTo>
                  <a:lnTo>
                    <a:pt x="694715" y="278980"/>
                  </a:lnTo>
                  <a:lnTo>
                    <a:pt x="694715" y="0"/>
                  </a:lnTo>
                  <a:close/>
                </a:path>
                <a:path w="1031240" h="355600">
                  <a:moveTo>
                    <a:pt x="725246" y="0"/>
                  </a:moveTo>
                  <a:lnTo>
                    <a:pt x="717613" y="0"/>
                  </a:lnTo>
                  <a:lnTo>
                    <a:pt x="717613" y="278980"/>
                  </a:lnTo>
                  <a:lnTo>
                    <a:pt x="725246" y="278980"/>
                  </a:lnTo>
                  <a:lnTo>
                    <a:pt x="725246" y="0"/>
                  </a:lnTo>
                  <a:close/>
                </a:path>
                <a:path w="1031240" h="355600">
                  <a:moveTo>
                    <a:pt x="745109" y="0"/>
                  </a:moveTo>
                  <a:lnTo>
                    <a:pt x="737463" y="0"/>
                  </a:lnTo>
                  <a:lnTo>
                    <a:pt x="737463" y="278980"/>
                  </a:lnTo>
                  <a:lnTo>
                    <a:pt x="745109" y="278980"/>
                  </a:lnTo>
                  <a:lnTo>
                    <a:pt x="745109" y="0"/>
                  </a:lnTo>
                  <a:close/>
                </a:path>
                <a:path w="1031240" h="355600">
                  <a:moveTo>
                    <a:pt x="764641" y="327952"/>
                  </a:moveTo>
                  <a:lnTo>
                    <a:pt x="762749" y="323113"/>
                  </a:lnTo>
                  <a:lnTo>
                    <a:pt x="760895" y="321208"/>
                  </a:lnTo>
                  <a:lnTo>
                    <a:pt x="755434" y="315607"/>
                  </a:lnTo>
                  <a:lnTo>
                    <a:pt x="755434" y="329996"/>
                  </a:lnTo>
                  <a:lnTo>
                    <a:pt x="755408" y="338188"/>
                  </a:lnTo>
                  <a:lnTo>
                    <a:pt x="754367" y="341350"/>
                  </a:lnTo>
                  <a:lnTo>
                    <a:pt x="750074" y="346113"/>
                  </a:lnTo>
                  <a:lnTo>
                    <a:pt x="747090" y="347306"/>
                  </a:lnTo>
                  <a:lnTo>
                    <a:pt x="739406" y="347306"/>
                  </a:lnTo>
                  <a:lnTo>
                    <a:pt x="736346" y="346113"/>
                  </a:lnTo>
                  <a:lnTo>
                    <a:pt x="731799" y="341350"/>
                  </a:lnTo>
                  <a:lnTo>
                    <a:pt x="730681" y="338188"/>
                  </a:lnTo>
                  <a:lnTo>
                    <a:pt x="730770" y="329996"/>
                  </a:lnTo>
                  <a:lnTo>
                    <a:pt x="731799" y="327113"/>
                  </a:lnTo>
                  <a:lnTo>
                    <a:pt x="734047" y="324764"/>
                  </a:lnTo>
                  <a:lnTo>
                    <a:pt x="736269" y="322402"/>
                  </a:lnTo>
                  <a:lnTo>
                    <a:pt x="739267" y="321208"/>
                  </a:lnTo>
                  <a:lnTo>
                    <a:pt x="746899" y="321208"/>
                  </a:lnTo>
                  <a:lnTo>
                    <a:pt x="749935" y="322364"/>
                  </a:lnTo>
                  <a:lnTo>
                    <a:pt x="754329" y="326910"/>
                  </a:lnTo>
                  <a:lnTo>
                    <a:pt x="755434" y="329996"/>
                  </a:lnTo>
                  <a:lnTo>
                    <a:pt x="755434" y="315607"/>
                  </a:lnTo>
                  <a:lnTo>
                    <a:pt x="755205" y="315366"/>
                  </a:lnTo>
                  <a:lnTo>
                    <a:pt x="754176" y="314947"/>
                  </a:lnTo>
                  <a:lnTo>
                    <a:pt x="750455" y="313436"/>
                  </a:lnTo>
                  <a:lnTo>
                    <a:pt x="743394" y="313436"/>
                  </a:lnTo>
                  <a:lnTo>
                    <a:pt x="742061" y="313563"/>
                  </a:lnTo>
                  <a:lnTo>
                    <a:pt x="739394" y="314071"/>
                  </a:lnTo>
                  <a:lnTo>
                    <a:pt x="738098" y="314439"/>
                  </a:lnTo>
                  <a:lnTo>
                    <a:pt x="736828" y="314947"/>
                  </a:lnTo>
                  <a:lnTo>
                    <a:pt x="740473" y="309778"/>
                  </a:lnTo>
                  <a:lnTo>
                    <a:pt x="744067" y="305193"/>
                  </a:lnTo>
                  <a:lnTo>
                    <a:pt x="751192" y="297116"/>
                  </a:lnTo>
                  <a:lnTo>
                    <a:pt x="754964" y="293382"/>
                  </a:lnTo>
                  <a:lnTo>
                    <a:pt x="758913" y="289915"/>
                  </a:lnTo>
                  <a:lnTo>
                    <a:pt x="747242" y="289915"/>
                  </a:lnTo>
                  <a:lnTo>
                    <a:pt x="723557" y="319760"/>
                  </a:lnTo>
                  <a:lnTo>
                    <a:pt x="721474" y="326466"/>
                  </a:lnTo>
                  <a:lnTo>
                    <a:pt x="721474" y="339686"/>
                  </a:lnTo>
                  <a:lnTo>
                    <a:pt x="723442" y="345122"/>
                  </a:lnTo>
                  <a:lnTo>
                    <a:pt x="731380" y="353263"/>
                  </a:lnTo>
                  <a:lnTo>
                    <a:pt x="736663" y="355282"/>
                  </a:lnTo>
                  <a:lnTo>
                    <a:pt x="749604" y="355282"/>
                  </a:lnTo>
                  <a:lnTo>
                    <a:pt x="754735" y="353288"/>
                  </a:lnTo>
                  <a:lnTo>
                    <a:pt x="760704" y="347306"/>
                  </a:lnTo>
                  <a:lnTo>
                    <a:pt x="762660" y="345325"/>
                  </a:lnTo>
                  <a:lnTo>
                    <a:pt x="764641" y="340169"/>
                  </a:lnTo>
                  <a:lnTo>
                    <a:pt x="764641" y="327952"/>
                  </a:lnTo>
                  <a:close/>
                </a:path>
                <a:path w="1031240" h="355600">
                  <a:moveTo>
                    <a:pt x="796239" y="0"/>
                  </a:moveTo>
                  <a:lnTo>
                    <a:pt x="788619" y="0"/>
                  </a:lnTo>
                  <a:lnTo>
                    <a:pt x="788619" y="278980"/>
                  </a:lnTo>
                  <a:lnTo>
                    <a:pt x="796239" y="278980"/>
                  </a:lnTo>
                  <a:lnTo>
                    <a:pt x="796239" y="0"/>
                  </a:lnTo>
                  <a:close/>
                </a:path>
                <a:path w="1031240" h="355600">
                  <a:moveTo>
                    <a:pt x="835228" y="290423"/>
                  </a:moveTo>
                  <a:lnTo>
                    <a:pt x="793191" y="290423"/>
                  </a:lnTo>
                  <a:lnTo>
                    <a:pt x="793191" y="297992"/>
                  </a:lnTo>
                  <a:lnTo>
                    <a:pt x="824496" y="297992"/>
                  </a:lnTo>
                  <a:lnTo>
                    <a:pt x="824496" y="299097"/>
                  </a:lnTo>
                  <a:lnTo>
                    <a:pt x="824191" y="300024"/>
                  </a:lnTo>
                  <a:lnTo>
                    <a:pt x="822947" y="302120"/>
                  </a:lnTo>
                  <a:lnTo>
                    <a:pt x="821626" y="303860"/>
                  </a:lnTo>
                  <a:lnTo>
                    <a:pt x="810602" y="317017"/>
                  </a:lnTo>
                  <a:lnTo>
                    <a:pt x="807427" y="322376"/>
                  </a:lnTo>
                  <a:lnTo>
                    <a:pt x="803313" y="333603"/>
                  </a:lnTo>
                  <a:lnTo>
                    <a:pt x="802297" y="339686"/>
                  </a:lnTo>
                  <a:lnTo>
                    <a:pt x="802297" y="346278"/>
                  </a:lnTo>
                  <a:lnTo>
                    <a:pt x="802297" y="354558"/>
                  </a:lnTo>
                  <a:lnTo>
                    <a:pt x="811085" y="354558"/>
                  </a:lnTo>
                  <a:lnTo>
                    <a:pt x="811085" y="340220"/>
                  </a:lnTo>
                  <a:lnTo>
                    <a:pt x="811936" y="335114"/>
                  </a:lnTo>
                  <a:lnTo>
                    <a:pt x="815390" y="325780"/>
                  </a:lnTo>
                  <a:lnTo>
                    <a:pt x="818070" y="321246"/>
                  </a:lnTo>
                  <a:lnTo>
                    <a:pt x="832688" y="303669"/>
                  </a:lnTo>
                  <a:lnTo>
                    <a:pt x="835228" y="298170"/>
                  </a:lnTo>
                  <a:lnTo>
                    <a:pt x="835228" y="290423"/>
                  </a:lnTo>
                  <a:close/>
                </a:path>
                <a:path w="1031240" h="355600">
                  <a:moveTo>
                    <a:pt x="836701" y="0"/>
                  </a:moveTo>
                  <a:lnTo>
                    <a:pt x="829081" y="0"/>
                  </a:lnTo>
                  <a:lnTo>
                    <a:pt x="829081" y="278980"/>
                  </a:lnTo>
                  <a:lnTo>
                    <a:pt x="836701" y="278980"/>
                  </a:lnTo>
                  <a:lnTo>
                    <a:pt x="836701" y="0"/>
                  </a:lnTo>
                  <a:close/>
                </a:path>
                <a:path w="1031240" h="355600">
                  <a:moveTo>
                    <a:pt x="867244" y="0"/>
                  </a:moveTo>
                  <a:lnTo>
                    <a:pt x="859624" y="0"/>
                  </a:lnTo>
                  <a:lnTo>
                    <a:pt x="859624" y="278980"/>
                  </a:lnTo>
                  <a:lnTo>
                    <a:pt x="867244" y="278980"/>
                  </a:lnTo>
                  <a:lnTo>
                    <a:pt x="867244" y="0"/>
                  </a:lnTo>
                  <a:close/>
                </a:path>
                <a:path w="1031240" h="355600">
                  <a:moveTo>
                    <a:pt x="897775" y="0"/>
                  </a:moveTo>
                  <a:lnTo>
                    <a:pt x="890168" y="0"/>
                  </a:lnTo>
                  <a:lnTo>
                    <a:pt x="890168" y="278980"/>
                  </a:lnTo>
                  <a:lnTo>
                    <a:pt x="897775" y="278980"/>
                  </a:lnTo>
                  <a:lnTo>
                    <a:pt x="897775" y="0"/>
                  </a:lnTo>
                  <a:close/>
                </a:path>
                <a:path w="1031240" h="355600">
                  <a:moveTo>
                    <a:pt x="906653" y="343560"/>
                  </a:moveTo>
                  <a:lnTo>
                    <a:pt x="897445" y="321043"/>
                  </a:lnTo>
                  <a:lnTo>
                    <a:pt x="897445" y="340347"/>
                  </a:lnTo>
                  <a:lnTo>
                    <a:pt x="896353" y="342900"/>
                  </a:lnTo>
                  <a:lnTo>
                    <a:pt x="891997" y="346671"/>
                  </a:lnTo>
                  <a:lnTo>
                    <a:pt x="888936" y="347599"/>
                  </a:lnTo>
                  <a:lnTo>
                    <a:pt x="881176" y="347599"/>
                  </a:lnTo>
                  <a:lnTo>
                    <a:pt x="878141" y="346671"/>
                  </a:lnTo>
                  <a:lnTo>
                    <a:pt x="873785" y="342900"/>
                  </a:lnTo>
                  <a:lnTo>
                    <a:pt x="872693" y="340347"/>
                  </a:lnTo>
                  <a:lnTo>
                    <a:pt x="872693" y="334225"/>
                  </a:lnTo>
                  <a:lnTo>
                    <a:pt x="873620" y="331749"/>
                  </a:lnTo>
                  <a:lnTo>
                    <a:pt x="877404" y="327558"/>
                  </a:lnTo>
                  <a:lnTo>
                    <a:pt x="880567" y="325462"/>
                  </a:lnTo>
                  <a:lnTo>
                    <a:pt x="885050" y="323367"/>
                  </a:lnTo>
                  <a:lnTo>
                    <a:pt x="889546" y="325462"/>
                  </a:lnTo>
                  <a:lnTo>
                    <a:pt x="892746" y="327558"/>
                  </a:lnTo>
                  <a:lnTo>
                    <a:pt x="896505" y="331787"/>
                  </a:lnTo>
                  <a:lnTo>
                    <a:pt x="897432" y="334225"/>
                  </a:lnTo>
                  <a:lnTo>
                    <a:pt x="897445" y="340347"/>
                  </a:lnTo>
                  <a:lnTo>
                    <a:pt x="897445" y="321043"/>
                  </a:lnTo>
                  <a:lnTo>
                    <a:pt x="893241" y="318770"/>
                  </a:lnTo>
                  <a:lnTo>
                    <a:pt x="896734" y="316560"/>
                  </a:lnTo>
                  <a:lnTo>
                    <a:pt x="899185" y="314363"/>
                  </a:lnTo>
                  <a:lnTo>
                    <a:pt x="899337" y="314223"/>
                  </a:lnTo>
                  <a:lnTo>
                    <a:pt x="901141" y="311543"/>
                  </a:lnTo>
                  <a:lnTo>
                    <a:pt x="902741" y="309232"/>
                  </a:lnTo>
                  <a:lnTo>
                    <a:pt x="903516" y="306692"/>
                  </a:lnTo>
                  <a:lnTo>
                    <a:pt x="903579" y="299300"/>
                  </a:lnTo>
                  <a:lnTo>
                    <a:pt x="902525" y="297167"/>
                  </a:lnTo>
                  <a:lnTo>
                    <a:pt x="901915" y="295910"/>
                  </a:lnTo>
                  <a:lnTo>
                    <a:pt x="895210" y="290779"/>
                  </a:lnTo>
                  <a:lnTo>
                    <a:pt x="894740" y="290652"/>
                  </a:lnTo>
                  <a:lnTo>
                    <a:pt x="894740" y="302082"/>
                  </a:lnTo>
                  <a:lnTo>
                    <a:pt x="894689" y="306501"/>
                  </a:lnTo>
                  <a:lnTo>
                    <a:pt x="893953" y="308114"/>
                  </a:lnTo>
                  <a:lnTo>
                    <a:pt x="890574" y="311543"/>
                  </a:lnTo>
                  <a:lnTo>
                    <a:pt x="888174" y="313067"/>
                  </a:lnTo>
                  <a:lnTo>
                    <a:pt x="885050" y="314363"/>
                  </a:lnTo>
                  <a:lnTo>
                    <a:pt x="881849" y="313067"/>
                  </a:lnTo>
                  <a:lnTo>
                    <a:pt x="879513" y="311607"/>
                  </a:lnTo>
                  <a:lnTo>
                    <a:pt x="876185" y="308165"/>
                  </a:lnTo>
                  <a:lnTo>
                    <a:pt x="875449" y="306501"/>
                  </a:lnTo>
                  <a:lnTo>
                    <a:pt x="875347" y="302082"/>
                  </a:lnTo>
                  <a:lnTo>
                    <a:pt x="876211" y="300380"/>
                  </a:lnTo>
                  <a:lnTo>
                    <a:pt x="879716" y="297827"/>
                  </a:lnTo>
                  <a:lnTo>
                    <a:pt x="882091" y="297167"/>
                  </a:lnTo>
                  <a:lnTo>
                    <a:pt x="888136" y="297167"/>
                  </a:lnTo>
                  <a:lnTo>
                    <a:pt x="890536" y="297827"/>
                  </a:lnTo>
                  <a:lnTo>
                    <a:pt x="893927" y="300380"/>
                  </a:lnTo>
                  <a:lnTo>
                    <a:pt x="894740" y="302082"/>
                  </a:lnTo>
                  <a:lnTo>
                    <a:pt x="894740" y="290652"/>
                  </a:lnTo>
                  <a:lnTo>
                    <a:pt x="890714" y="289496"/>
                  </a:lnTo>
                  <a:lnTo>
                    <a:pt x="879373" y="289496"/>
                  </a:lnTo>
                  <a:lnTo>
                    <a:pt x="874890" y="290817"/>
                  </a:lnTo>
                  <a:lnTo>
                    <a:pt x="868222" y="296024"/>
                  </a:lnTo>
                  <a:lnTo>
                    <a:pt x="866673" y="299300"/>
                  </a:lnTo>
                  <a:lnTo>
                    <a:pt x="866559" y="306692"/>
                  </a:lnTo>
                  <a:lnTo>
                    <a:pt x="867410" y="309308"/>
                  </a:lnTo>
                  <a:lnTo>
                    <a:pt x="870851" y="314248"/>
                  </a:lnTo>
                  <a:lnTo>
                    <a:pt x="873442" y="316560"/>
                  </a:lnTo>
                  <a:lnTo>
                    <a:pt x="876896" y="318770"/>
                  </a:lnTo>
                  <a:lnTo>
                    <a:pt x="872096" y="321386"/>
                  </a:lnTo>
                  <a:lnTo>
                    <a:pt x="868705" y="324116"/>
                  </a:lnTo>
                  <a:lnTo>
                    <a:pt x="864527" y="329933"/>
                  </a:lnTo>
                  <a:lnTo>
                    <a:pt x="863485" y="333400"/>
                  </a:lnTo>
                  <a:lnTo>
                    <a:pt x="863485" y="343128"/>
                  </a:lnTo>
                  <a:lnTo>
                    <a:pt x="865352" y="347573"/>
                  </a:lnTo>
                  <a:lnTo>
                    <a:pt x="872883" y="353898"/>
                  </a:lnTo>
                  <a:lnTo>
                    <a:pt x="878192" y="355485"/>
                  </a:lnTo>
                  <a:lnTo>
                    <a:pt x="891921" y="355485"/>
                  </a:lnTo>
                  <a:lnTo>
                    <a:pt x="897255" y="353974"/>
                  </a:lnTo>
                  <a:lnTo>
                    <a:pt x="904773" y="347865"/>
                  </a:lnTo>
                  <a:lnTo>
                    <a:pt x="904887" y="347599"/>
                  </a:lnTo>
                  <a:lnTo>
                    <a:pt x="906653" y="343560"/>
                  </a:lnTo>
                  <a:close/>
                </a:path>
                <a:path w="1031240" h="355600">
                  <a:moveTo>
                    <a:pt x="939012" y="0"/>
                  </a:moveTo>
                  <a:lnTo>
                    <a:pt x="931392" y="0"/>
                  </a:lnTo>
                  <a:lnTo>
                    <a:pt x="931392" y="278980"/>
                  </a:lnTo>
                  <a:lnTo>
                    <a:pt x="939012" y="278980"/>
                  </a:lnTo>
                  <a:lnTo>
                    <a:pt x="939012" y="0"/>
                  </a:lnTo>
                  <a:close/>
                </a:path>
                <a:path w="1031240" h="355600">
                  <a:moveTo>
                    <a:pt x="975144" y="325831"/>
                  </a:moveTo>
                  <a:lnTo>
                    <a:pt x="973048" y="320878"/>
                  </a:lnTo>
                  <a:lnTo>
                    <a:pt x="964692" y="313194"/>
                  </a:lnTo>
                  <a:lnTo>
                    <a:pt x="959307" y="311289"/>
                  </a:lnTo>
                  <a:lnTo>
                    <a:pt x="948334" y="311391"/>
                  </a:lnTo>
                  <a:lnTo>
                    <a:pt x="949045" y="298094"/>
                  </a:lnTo>
                  <a:lnTo>
                    <a:pt x="973201" y="298094"/>
                  </a:lnTo>
                  <a:lnTo>
                    <a:pt x="973201" y="290423"/>
                  </a:lnTo>
                  <a:lnTo>
                    <a:pt x="941082" y="290423"/>
                  </a:lnTo>
                  <a:lnTo>
                    <a:pt x="939025" y="319887"/>
                  </a:lnTo>
                  <a:lnTo>
                    <a:pt x="941374" y="319570"/>
                  </a:lnTo>
                  <a:lnTo>
                    <a:pt x="946975" y="319036"/>
                  </a:lnTo>
                  <a:lnTo>
                    <a:pt x="954824" y="318960"/>
                  </a:lnTo>
                  <a:lnTo>
                    <a:pt x="958773" y="320065"/>
                  </a:lnTo>
                  <a:lnTo>
                    <a:pt x="964501" y="324535"/>
                  </a:lnTo>
                  <a:lnTo>
                    <a:pt x="965936" y="327583"/>
                  </a:lnTo>
                  <a:lnTo>
                    <a:pt x="965936" y="336499"/>
                  </a:lnTo>
                  <a:lnTo>
                    <a:pt x="963853" y="340410"/>
                  </a:lnTo>
                  <a:lnTo>
                    <a:pt x="955573" y="346011"/>
                  </a:lnTo>
                  <a:lnTo>
                    <a:pt x="949744" y="347408"/>
                  </a:lnTo>
                  <a:lnTo>
                    <a:pt x="942225" y="347408"/>
                  </a:lnTo>
                  <a:lnTo>
                    <a:pt x="938834" y="347306"/>
                  </a:lnTo>
                  <a:lnTo>
                    <a:pt x="938834" y="355282"/>
                  </a:lnTo>
                  <a:lnTo>
                    <a:pt x="941273" y="355282"/>
                  </a:lnTo>
                  <a:lnTo>
                    <a:pt x="948791" y="354901"/>
                  </a:lnTo>
                  <a:lnTo>
                    <a:pt x="975144" y="339204"/>
                  </a:lnTo>
                  <a:lnTo>
                    <a:pt x="975144" y="325831"/>
                  </a:lnTo>
                  <a:close/>
                </a:path>
                <a:path w="1031240" h="355600">
                  <a:moveTo>
                    <a:pt x="989418" y="0"/>
                  </a:moveTo>
                  <a:lnTo>
                    <a:pt x="961936" y="0"/>
                  </a:lnTo>
                  <a:lnTo>
                    <a:pt x="961936" y="278980"/>
                  </a:lnTo>
                  <a:lnTo>
                    <a:pt x="989418" y="278980"/>
                  </a:lnTo>
                  <a:lnTo>
                    <a:pt x="989418" y="0"/>
                  </a:lnTo>
                  <a:close/>
                </a:path>
                <a:path w="1031240" h="355600">
                  <a:moveTo>
                    <a:pt x="1010005" y="0"/>
                  </a:moveTo>
                  <a:lnTo>
                    <a:pt x="1002398" y="0"/>
                  </a:lnTo>
                  <a:lnTo>
                    <a:pt x="1002398" y="340055"/>
                  </a:lnTo>
                  <a:lnTo>
                    <a:pt x="1010005" y="340055"/>
                  </a:lnTo>
                  <a:lnTo>
                    <a:pt x="1010005" y="0"/>
                  </a:lnTo>
                  <a:close/>
                </a:path>
                <a:path w="1031240" h="355600">
                  <a:moveTo>
                    <a:pt x="1030643" y="0"/>
                  </a:moveTo>
                  <a:lnTo>
                    <a:pt x="1023010" y="0"/>
                  </a:lnTo>
                  <a:lnTo>
                    <a:pt x="1023010" y="340055"/>
                  </a:lnTo>
                  <a:lnTo>
                    <a:pt x="1030643" y="340055"/>
                  </a:lnTo>
                  <a:lnTo>
                    <a:pt x="103064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4738351" y="3112555"/>
            <a:ext cx="367030" cy="1473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00" spc="-40" dirty="0">
                <a:latin typeface="Trebuchet MS"/>
                <a:cs typeface="Trebuchet MS"/>
              </a:rPr>
              <a:t>3002179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818130" y="1919902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4292371" y="2132523"/>
            <a:ext cx="79057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H</a:t>
            </a:r>
            <a:r>
              <a:rPr sz="1000" b="1" spc="-60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</a:t>
            </a:r>
            <a:r>
              <a:rPr sz="1000" b="1" spc="-5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TING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8" name="object 1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427004" y="800087"/>
            <a:ext cx="543305" cy="1008316"/>
          </a:xfrm>
          <a:prstGeom prst="rect">
            <a:avLst/>
          </a:prstGeom>
        </p:spPr>
      </p:pic>
      <p:grpSp>
        <p:nvGrpSpPr>
          <p:cNvPr id="19" name="object 19"/>
          <p:cNvGrpSpPr/>
          <p:nvPr/>
        </p:nvGrpSpPr>
        <p:grpSpPr>
          <a:xfrm>
            <a:off x="4147883" y="2646718"/>
            <a:ext cx="1145540" cy="344170"/>
            <a:chOff x="4147883" y="2646718"/>
            <a:chExt cx="1145540" cy="344170"/>
          </a:xfrm>
        </p:grpSpPr>
        <p:sp>
          <p:nvSpPr>
            <p:cNvPr id="20" name="object 20"/>
            <p:cNvSpPr/>
            <p:nvPr/>
          </p:nvSpPr>
          <p:spPr>
            <a:xfrm>
              <a:off x="4147883" y="2646730"/>
              <a:ext cx="1145540" cy="344170"/>
            </a:xfrm>
            <a:custGeom>
              <a:avLst/>
              <a:gdLst/>
              <a:ahLst/>
              <a:cxnLst/>
              <a:rect l="l" t="t" r="r" b="b"/>
              <a:pathLst>
                <a:path w="1145539" h="344169">
                  <a:moveTo>
                    <a:pt x="1145197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145197" y="344004"/>
                  </a:lnTo>
                  <a:lnTo>
                    <a:pt x="11451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170820" y="2646717"/>
              <a:ext cx="1031240" cy="316230"/>
            </a:xfrm>
            <a:custGeom>
              <a:avLst/>
              <a:gdLst/>
              <a:ahLst/>
              <a:cxnLst/>
              <a:rect l="l" t="t" r="r" b="b"/>
              <a:pathLst>
                <a:path w="1031239" h="316230">
                  <a:moveTo>
                    <a:pt x="43167" y="288353"/>
                  </a:moveTo>
                  <a:lnTo>
                    <a:pt x="41275" y="283514"/>
                  </a:lnTo>
                  <a:lnTo>
                    <a:pt x="39433" y="281622"/>
                  </a:lnTo>
                  <a:lnTo>
                    <a:pt x="33959" y="276021"/>
                  </a:lnTo>
                  <a:lnTo>
                    <a:pt x="33959" y="290410"/>
                  </a:lnTo>
                  <a:lnTo>
                    <a:pt x="33934" y="298589"/>
                  </a:lnTo>
                  <a:lnTo>
                    <a:pt x="32893" y="301752"/>
                  </a:lnTo>
                  <a:lnTo>
                    <a:pt x="28587" y="306514"/>
                  </a:lnTo>
                  <a:lnTo>
                    <a:pt x="25603" y="307708"/>
                  </a:lnTo>
                  <a:lnTo>
                    <a:pt x="17932" y="307708"/>
                  </a:lnTo>
                  <a:lnTo>
                    <a:pt x="14859" y="306514"/>
                  </a:lnTo>
                  <a:lnTo>
                    <a:pt x="10325" y="301752"/>
                  </a:lnTo>
                  <a:lnTo>
                    <a:pt x="9194" y="298589"/>
                  </a:lnTo>
                  <a:lnTo>
                    <a:pt x="9283" y="290410"/>
                  </a:lnTo>
                  <a:lnTo>
                    <a:pt x="10325" y="287528"/>
                  </a:lnTo>
                  <a:lnTo>
                    <a:pt x="14795" y="282803"/>
                  </a:lnTo>
                  <a:lnTo>
                    <a:pt x="17805" y="281622"/>
                  </a:lnTo>
                  <a:lnTo>
                    <a:pt x="25412" y="281622"/>
                  </a:lnTo>
                  <a:lnTo>
                    <a:pt x="28460" y="282765"/>
                  </a:lnTo>
                  <a:lnTo>
                    <a:pt x="32854" y="287312"/>
                  </a:lnTo>
                  <a:lnTo>
                    <a:pt x="33959" y="290410"/>
                  </a:lnTo>
                  <a:lnTo>
                    <a:pt x="33959" y="276021"/>
                  </a:lnTo>
                  <a:lnTo>
                    <a:pt x="33718" y="275767"/>
                  </a:lnTo>
                  <a:lnTo>
                    <a:pt x="32689" y="275348"/>
                  </a:lnTo>
                  <a:lnTo>
                    <a:pt x="28981" y="273837"/>
                  </a:lnTo>
                  <a:lnTo>
                    <a:pt x="21920" y="273837"/>
                  </a:lnTo>
                  <a:lnTo>
                    <a:pt x="20574" y="273964"/>
                  </a:lnTo>
                  <a:lnTo>
                    <a:pt x="17919" y="274472"/>
                  </a:lnTo>
                  <a:lnTo>
                    <a:pt x="16611" y="274853"/>
                  </a:lnTo>
                  <a:lnTo>
                    <a:pt x="15354" y="275348"/>
                  </a:lnTo>
                  <a:lnTo>
                    <a:pt x="18986" y="270179"/>
                  </a:lnTo>
                  <a:lnTo>
                    <a:pt x="22593" y="265595"/>
                  </a:lnTo>
                  <a:lnTo>
                    <a:pt x="29718" y="257530"/>
                  </a:lnTo>
                  <a:lnTo>
                    <a:pt x="33489" y="253784"/>
                  </a:lnTo>
                  <a:lnTo>
                    <a:pt x="37439" y="250317"/>
                  </a:lnTo>
                  <a:lnTo>
                    <a:pt x="25755" y="250317"/>
                  </a:lnTo>
                  <a:lnTo>
                    <a:pt x="2082" y="280174"/>
                  </a:lnTo>
                  <a:lnTo>
                    <a:pt x="0" y="286867"/>
                  </a:lnTo>
                  <a:lnTo>
                    <a:pt x="0" y="300088"/>
                  </a:lnTo>
                  <a:lnTo>
                    <a:pt x="1968" y="305536"/>
                  </a:lnTo>
                  <a:lnTo>
                    <a:pt x="9906" y="313664"/>
                  </a:lnTo>
                  <a:lnTo>
                    <a:pt x="15189" y="315696"/>
                  </a:lnTo>
                  <a:lnTo>
                    <a:pt x="28130" y="315696"/>
                  </a:lnTo>
                  <a:lnTo>
                    <a:pt x="33261" y="313690"/>
                  </a:lnTo>
                  <a:lnTo>
                    <a:pt x="39230" y="307708"/>
                  </a:lnTo>
                  <a:lnTo>
                    <a:pt x="41186" y="305727"/>
                  </a:lnTo>
                  <a:lnTo>
                    <a:pt x="43167" y="300570"/>
                  </a:lnTo>
                  <a:lnTo>
                    <a:pt x="43167" y="288353"/>
                  </a:lnTo>
                  <a:close/>
                </a:path>
                <a:path w="1031239" h="316230">
                  <a:moveTo>
                    <a:pt x="74015" y="12"/>
                  </a:moveTo>
                  <a:lnTo>
                    <a:pt x="65620" y="12"/>
                  </a:lnTo>
                  <a:lnTo>
                    <a:pt x="65620" y="300469"/>
                  </a:lnTo>
                  <a:lnTo>
                    <a:pt x="74015" y="300469"/>
                  </a:lnTo>
                  <a:lnTo>
                    <a:pt x="74015" y="12"/>
                  </a:lnTo>
                  <a:close/>
                </a:path>
                <a:path w="1031239" h="316230">
                  <a:moveTo>
                    <a:pt x="93878" y="12"/>
                  </a:moveTo>
                  <a:lnTo>
                    <a:pt x="86233" y="12"/>
                  </a:lnTo>
                  <a:lnTo>
                    <a:pt x="86233" y="300469"/>
                  </a:lnTo>
                  <a:lnTo>
                    <a:pt x="93878" y="300469"/>
                  </a:lnTo>
                  <a:lnTo>
                    <a:pt x="93878" y="12"/>
                  </a:lnTo>
                  <a:close/>
                </a:path>
                <a:path w="1031239" h="316230">
                  <a:moveTo>
                    <a:pt x="145021" y="0"/>
                  </a:moveTo>
                  <a:lnTo>
                    <a:pt x="126695" y="0"/>
                  </a:lnTo>
                  <a:lnTo>
                    <a:pt x="126695" y="239395"/>
                  </a:lnTo>
                  <a:lnTo>
                    <a:pt x="145021" y="239395"/>
                  </a:lnTo>
                  <a:lnTo>
                    <a:pt x="145021" y="0"/>
                  </a:lnTo>
                  <a:close/>
                </a:path>
                <a:path w="1031239" h="316230">
                  <a:moveTo>
                    <a:pt x="153873" y="275386"/>
                  </a:moveTo>
                  <a:lnTo>
                    <a:pt x="153314" y="269100"/>
                  </a:lnTo>
                  <a:lnTo>
                    <a:pt x="151041" y="259080"/>
                  </a:lnTo>
                  <a:lnTo>
                    <a:pt x="150190" y="257276"/>
                  </a:lnTo>
                  <a:lnTo>
                    <a:pt x="149390" y="255574"/>
                  </a:lnTo>
                  <a:lnTo>
                    <a:pt x="147193" y="253504"/>
                  </a:lnTo>
                  <a:lnTo>
                    <a:pt x="145935" y="252285"/>
                  </a:lnTo>
                  <a:lnTo>
                    <a:pt x="144614" y="251637"/>
                  </a:lnTo>
                  <a:lnTo>
                    <a:pt x="144614" y="290131"/>
                  </a:lnTo>
                  <a:lnTo>
                    <a:pt x="144411" y="294335"/>
                  </a:lnTo>
                  <a:lnTo>
                    <a:pt x="143903" y="298119"/>
                  </a:lnTo>
                  <a:lnTo>
                    <a:pt x="143370" y="301879"/>
                  </a:lnTo>
                  <a:lnTo>
                    <a:pt x="142595" y="304444"/>
                  </a:lnTo>
                  <a:lnTo>
                    <a:pt x="141516" y="305765"/>
                  </a:lnTo>
                  <a:lnTo>
                    <a:pt x="140881" y="306578"/>
                  </a:lnTo>
                  <a:lnTo>
                    <a:pt x="139877" y="307162"/>
                  </a:lnTo>
                  <a:lnTo>
                    <a:pt x="137147" y="307848"/>
                  </a:lnTo>
                  <a:lnTo>
                    <a:pt x="135064" y="308025"/>
                  </a:lnTo>
                  <a:lnTo>
                    <a:pt x="128689" y="308025"/>
                  </a:lnTo>
                  <a:lnTo>
                    <a:pt x="126276" y="307746"/>
                  </a:lnTo>
                  <a:lnTo>
                    <a:pt x="123698" y="306641"/>
                  </a:lnTo>
                  <a:lnTo>
                    <a:pt x="122758" y="305625"/>
                  </a:lnTo>
                  <a:lnTo>
                    <a:pt x="122161" y="304126"/>
                  </a:lnTo>
                  <a:lnTo>
                    <a:pt x="121399" y="302399"/>
                  </a:lnTo>
                  <a:lnTo>
                    <a:pt x="120827" y="299732"/>
                  </a:lnTo>
                  <a:lnTo>
                    <a:pt x="120103" y="292544"/>
                  </a:lnTo>
                  <a:lnTo>
                    <a:pt x="119989" y="289877"/>
                  </a:lnTo>
                  <a:lnTo>
                    <a:pt x="119989" y="275386"/>
                  </a:lnTo>
                  <a:lnTo>
                    <a:pt x="129209" y="257276"/>
                  </a:lnTo>
                  <a:lnTo>
                    <a:pt x="135356" y="257276"/>
                  </a:lnTo>
                  <a:lnTo>
                    <a:pt x="144614" y="290131"/>
                  </a:lnTo>
                  <a:lnTo>
                    <a:pt x="144614" y="251637"/>
                  </a:lnTo>
                  <a:lnTo>
                    <a:pt x="144030" y="251345"/>
                  </a:lnTo>
                  <a:lnTo>
                    <a:pt x="139065" y="250113"/>
                  </a:lnTo>
                  <a:lnTo>
                    <a:pt x="135953" y="249821"/>
                  </a:lnTo>
                  <a:lnTo>
                    <a:pt x="128041" y="249821"/>
                  </a:lnTo>
                  <a:lnTo>
                    <a:pt x="110718" y="290131"/>
                  </a:lnTo>
                  <a:lnTo>
                    <a:pt x="111175" y="295706"/>
                  </a:lnTo>
                  <a:lnTo>
                    <a:pt x="128041" y="315899"/>
                  </a:lnTo>
                  <a:lnTo>
                    <a:pt x="136448" y="315899"/>
                  </a:lnTo>
                  <a:lnTo>
                    <a:pt x="150355" y="308025"/>
                  </a:lnTo>
                  <a:lnTo>
                    <a:pt x="151485" y="305231"/>
                  </a:lnTo>
                  <a:lnTo>
                    <a:pt x="152425" y="300659"/>
                  </a:lnTo>
                  <a:lnTo>
                    <a:pt x="153403" y="296037"/>
                  </a:lnTo>
                  <a:lnTo>
                    <a:pt x="153873" y="290131"/>
                  </a:lnTo>
                  <a:lnTo>
                    <a:pt x="153873" y="275386"/>
                  </a:lnTo>
                  <a:close/>
                </a:path>
                <a:path w="1031239" h="316230">
                  <a:moveTo>
                    <a:pt x="165633" y="0"/>
                  </a:moveTo>
                  <a:lnTo>
                    <a:pt x="158000" y="0"/>
                  </a:lnTo>
                  <a:lnTo>
                    <a:pt x="158000" y="239395"/>
                  </a:lnTo>
                  <a:lnTo>
                    <a:pt x="165633" y="239395"/>
                  </a:lnTo>
                  <a:lnTo>
                    <a:pt x="165633" y="0"/>
                  </a:lnTo>
                  <a:close/>
                </a:path>
                <a:path w="1031239" h="316230">
                  <a:moveTo>
                    <a:pt x="185483" y="0"/>
                  </a:moveTo>
                  <a:lnTo>
                    <a:pt x="177850" y="0"/>
                  </a:lnTo>
                  <a:lnTo>
                    <a:pt x="177850" y="239395"/>
                  </a:lnTo>
                  <a:lnTo>
                    <a:pt x="185483" y="239395"/>
                  </a:lnTo>
                  <a:lnTo>
                    <a:pt x="185483" y="0"/>
                  </a:lnTo>
                  <a:close/>
                </a:path>
                <a:path w="1031239" h="316230">
                  <a:moveTo>
                    <a:pt x="224878" y="275386"/>
                  </a:moveTo>
                  <a:lnTo>
                    <a:pt x="224320" y="269100"/>
                  </a:lnTo>
                  <a:lnTo>
                    <a:pt x="222034" y="259080"/>
                  </a:lnTo>
                  <a:lnTo>
                    <a:pt x="221183" y="257276"/>
                  </a:lnTo>
                  <a:lnTo>
                    <a:pt x="220395" y="255574"/>
                  </a:lnTo>
                  <a:lnTo>
                    <a:pt x="216928" y="252285"/>
                  </a:lnTo>
                  <a:lnTo>
                    <a:pt x="215620" y="251637"/>
                  </a:lnTo>
                  <a:lnTo>
                    <a:pt x="215620" y="290131"/>
                  </a:lnTo>
                  <a:lnTo>
                    <a:pt x="215417" y="294335"/>
                  </a:lnTo>
                  <a:lnTo>
                    <a:pt x="209511" y="307492"/>
                  </a:lnTo>
                  <a:lnTo>
                    <a:pt x="208153" y="307848"/>
                  </a:lnTo>
                  <a:lnTo>
                    <a:pt x="206070" y="308025"/>
                  </a:lnTo>
                  <a:lnTo>
                    <a:pt x="199694" y="308025"/>
                  </a:lnTo>
                  <a:lnTo>
                    <a:pt x="197281" y="307746"/>
                  </a:lnTo>
                  <a:lnTo>
                    <a:pt x="194703" y="306641"/>
                  </a:lnTo>
                  <a:lnTo>
                    <a:pt x="193763" y="305625"/>
                  </a:lnTo>
                  <a:lnTo>
                    <a:pt x="193167" y="304126"/>
                  </a:lnTo>
                  <a:lnTo>
                    <a:pt x="192405" y="302399"/>
                  </a:lnTo>
                  <a:lnTo>
                    <a:pt x="191833" y="299732"/>
                  </a:lnTo>
                  <a:lnTo>
                    <a:pt x="191109" y="292544"/>
                  </a:lnTo>
                  <a:lnTo>
                    <a:pt x="190982" y="289877"/>
                  </a:lnTo>
                  <a:lnTo>
                    <a:pt x="190982" y="275386"/>
                  </a:lnTo>
                  <a:lnTo>
                    <a:pt x="200215" y="257276"/>
                  </a:lnTo>
                  <a:lnTo>
                    <a:pt x="206362" y="257276"/>
                  </a:lnTo>
                  <a:lnTo>
                    <a:pt x="215620" y="290131"/>
                  </a:lnTo>
                  <a:lnTo>
                    <a:pt x="215620" y="251637"/>
                  </a:lnTo>
                  <a:lnTo>
                    <a:pt x="215036" y="251345"/>
                  </a:lnTo>
                  <a:lnTo>
                    <a:pt x="210070" y="250113"/>
                  </a:lnTo>
                  <a:lnTo>
                    <a:pt x="206959" y="249821"/>
                  </a:lnTo>
                  <a:lnTo>
                    <a:pt x="199047" y="249821"/>
                  </a:lnTo>
                  <a:lnTo>
                    <a:pt x="181724" y="290131"/>
                  </a:lnTo>
                  <a:lnTo>
                    <a:pt x="182181" y="295706"/>
                  </a:lnTo>
                  <a:lnTo>
                    <a:pt x="199047" y="315899"/>
                  </a:lnTo>
                  <a:lnTo>
                    <a:pt x="207454" y="315899"/>
                  </a:lnTo>
                  <a:lnTo>
                    <a:pt x="221348" y="308025"/>
                  </a:lnTo>
                  <a:lnTo>
                    <a:pt x="222491" y="305231"/>
                  </a:lnTo>
                  <a:lnTo>
                    <a:pt x="223431" y="300659"/>
                  </a:lnTo>
                  <a:lnTo>
                    <a:pt x="224409" y="296037"/>
                  </a:lnTo>
                  <a:lnTo>
                    <a:pt x="224878" y="290131"/>
                  </a:lnTo>
                  <a:lnTo>
                    <a:pt x="224878" y="275386"/>
                  </a:lnTo>
                  <a:close/>
                </a:path>
                <a:path w="1031239" h="316230">
                  <a:moveTo>
                    <a:pt x="236639" y="0"/>
                  </a:moveTo>
                  <a:lnTo>
                    <a:pt x="208394" y="0"/>
                  </a:lnTo>
                  <a:lnTo>
                    <a:pt x="208394" y="239395"/>
                  </a:lnTo>
                  <a:lnTo>
                    <a:pt x="236639" y="239395"/>
                  </a:lnTo>
                  <a:lnTo>
                    <a:pt x="236639" y="0"/>
                  </a:lnTo>
                  <a:close/>
                </a:path>
                <a:path w="1031239" h="316230">
                  <a:moveTo>
                    <a:pt x="267169" y="0"/>
                  </a:moveTo>
                  <a:lnTo>
                    <a:pt x="249618" y="0"/>
                  </a:lnTo>
                  <a:lnTo>
                    <a:pt x="249618" y="239395"/>
                  </a:lnTo>
                  <a:lnTo>
                    <a:pt x="267169" y="239395"/>
                  </a:lnTo>
                  <a:lnTo>
                    <a:pt x="267169" y="0"/>
                  </a:lnTo>
                  <a:close/>
                </a:path>
                <a:path w="1031239" h="316230">
                  <a:moveTo>
                    <a:pt x="282994" y="250837"/>
                  </a:moveTo>
                  <a:lnTo>
                    <a:pt x="273253" y="250837"/>
                  </a:lnTo>
                  <a:lnTo>
                    <a:pt x="258140" y="263334"/>
                  </a:lnTo>
                  <a:lnTo>
                    <a:pt x="258140" y="274662"/>
                  </a:lnTo>
                  <a:lnTo>
                    <a:pt x="273685" y="261086"/>
                  </a:lnTo>
                  <a:lnTo>
                    <a:pt x="273685" y="314985"/>
                  </a:lnTo>
                  <a:lnTo>
                    <a:pt x="282994" y="314985"/>
                  </a:lnTo>
                  <a:lnTo>
                    <a:pt x="282994" y="250837"/>
                  </a:lnTo>
                  <a:close/>
                </a:path>
                <a:path w="1031239" h="316230">
                  <a:moveTo>
                    <a:pt x="307632" y="0"/>
                  </a:moveTo>
                  <a:lnTo>
                    <a:pt x="290080" y="0"/>
                  </a:lnTo>
                  <a:lnTo>
                    <a:pt x="290080" y="239395"/>
                  </a:lnTo>
                  <a:lnTo>
                    <a:pt x="307632" y="239395"/>
                  </a:lnTo>
                  <a:lnTo>
                    <a:pt x="307632" y="0"/>
                  </a:lnTo>
                  <a:close/>
                </a:path>
                <a:path w="1031239" h="316230">
                  <a:moveTo>
                    <a:pt x="328244" y="0"/>
                  </a:moveTo>
                  <a:lnTo>
                    <a:pt x="320624" y="0"/>
                  </a:lnTo>
                  <a:lnTo>
                    <a:pt x="320624" y="239395"/>
                  </a:lnTo>
                  <a:lnTo>
                    <a:pt x="328244" y="239395"/>
                  </a:lnTo>
                  <a:lnTo>
                    <a:pt x="328244" y="0"/>
                  </a:lnTo>
                  <a:close/>
                </a:path>
                <a:path w="1031239" h="316230">
                  <a:moveTo>
                    <a:pt x="367639" y="275386"/>
                  </a:moveTo>
                  <a:lnTo>
                    <a:pt x="358394" y="251650"/>
                  </a:lnTo>
                  <a:lnTo>
                    <a:pt x="358394" y="290131"/>
                  </a:lnTo>
                  <a:lnTo>
                    <a:pt x="358178" y="294335"/>
                  </a:lnTo>
                  <a:lnTo>
                    <a:pt x="352272" y="307492"/>
                  </a:lnTo>
                  <a:lnTo>
                    <a:pt x="350913" y="307848"/>
                  </a:lnTo>
                  <a:lnTo>
                    <a:pt x="348830" y="308025"/>
                  </a:lnTo>
                  <a:lnTo>
                    <a:pt x="342455" y="308025"/>
                  </a:lnTo>
                  <a:lnTo>
                    <a:pt x="340029" y="307746"/>
                  </a:lnTo>
                  <a:lnTo>
                    <a:pt x="337464" y="306641"/>
                  </a:lnTo>
                  <a:lnTo>
                    <a:pt x="336524" y="305625"/>
                  </a:lnTo>
                  <a:lnTo>
                    <a:pt x="335927" y="304126"/>
                  </a:lnTo>
                  <a:lnTo>
                    <a:pt x="335153" y="302399"/>
                  </a:lnTo>
                  <a:lnTo>
                    <a:pt x="334594" y="299732"/>
                  </a:lnTo>
                  <a:lnTo>
                    <a:pt x="333857" y="292544"/>
                  </a:lnTo>
                  <a:lnTo>
                    <a:pt x="333756" y="289877"/>
                  </a:lnTo>
                  <a:lnTo>
                    <a:pt x="333756" y="275386"/>
                  </a:lnTo>
                  <a:lnTo>
                    <a:pt x="342963" y="257276"/>
                  </a:lnTo>
                  <a:lnTo>
                    <a:pt x="349123" y="257276"/>
                  </a:lnTo>
                  <a:lnTo>
                    <a:pt x="358394" y="290131"/>
                  </a:lnTo>
                  <a:lnTo>
                    <a:pt x="358394" y="251650"/>
                  </a:lnTo>
                  <a:lnTo>
                    <a:pt x="357797" y="251345"/>
                  </a:lnTo>
                  <a:lnTo>
                    <a:pt x="352831" y="250113"/>
                  </a:lnTo>
                  <a:lnTo>
                    <a:pt x="349719" y="249821"/>
                  </a:lnTo>
                  <a:lnTo>
                    <a:pt x="341807" y="249821"/>
                  </a:lnTo>
                  <a:lnTo>
                    <a:pt x="324497" y="290131"/>
                  </a:lnTo>
                  <a:lnTo>
                    <a:pt x="324942" y="295706"/>
                  </a:lnTo>
                  <a:lnTo>
                    <a:pt x="341807" y="315899"/>
                  </a:lnTo>
                  <a:lnTo>
                    <a:pt x="350215" y="315899"/>
                  </a:lnTo>
                  <a:lnTo>
                    <a:pt x="366191" y="300659"/>
                  </a:lnTo>
                  <a:lnTo>
                    <a:pt x="367169" y="296037"/>
                  </a:lnTo>
                  <a:lnTo>
                    <a:pt x="367639" y="290131"/>
                  </a:lnTo>
                  <a:lnTo>
                    <a:pt x="367639" y="275386"/>
                  </a:lnTo>
                  <a:close/>
                </a:path>
                <a:path w="1031239" h="316230">
                  <a:moveTo>
                    <a:pt x="379412" y="0"/>
                  </a:moveTo>
                  <a:lnTo>
                    <a:pt x="351167" y="0"/>
                  </a:lnTo>
                  <a:lnTo>
                    <a:pt x="351167" y="239395"/>
                  </a:lnTo>
                  <a:lnTo>
                    <a:pt x="379412" y="239395"/>
                  </a:lnTo>
                  <a:lnTo>
                    <a:pt x="379412" y="0"/>
                  </a:lnTo>
                  <a:close/>
                </a:path>
                <a:path w="1031239" h="316230">
                  <a:moveTo>
                    <a:pt x="419874" y="0"/>
                  </a:moveTo>
                  <a:lnTo>
                    <a:pt x="401548" y="0"/>
                  </a:lnTo>
                  <a:lnTo>
                    <a:pt x="401548" y="239395"/>
                  </a:lnTo>
                  <a:lnTo>
                    <a:pt x="419874" y="239395"/>
                  </a:lnTo>
                  <a:lnTo>
                    <a:pt x="419874" y="0"/>
                  </a:lnTo>
                  <a:close/>
                </a:path>
                <a:path w="1031239" h="316230">
                  <a:moveTo>
                    <a:pt x="425754" y="250837"/>
                  </a:moveTo>
                  <a:lnTo>
                    <a:pt x="416026" y="250837"/>
                  </a:lnTo>
                  <a:lnTo>
                    <a:pt x="400900" y="263334"/>
                  </a:lnTo>
                  <a:lnTo>
                    <a:pt x="400900" y="274662"/>
                  </a:lnTo>
                  <a:lnTo>
                    <a:pt x="416445" y="261086"/>
                  </a:lnTo>
                  <a:lnTo>
                    <a:pt x="416445" y="314985"/>
                  </a:lnTo>
                  <a:lnTo>
                    <a:pt x="425754" y="314985"/>
                  </a:lnTo>
                  <a:lnTo>
                    <a:pt x="425754" y="250837"/>
                  </a:lnTo>
                  <a:close/>
                </a:path>
                <a:path w="1031239" h="316230">
                  <a:moveTo>
                    <a:pt x="450405" y="0"/>
                  </a:moveTo>
                  <a:lnTo>
                    <a:pt x="442772" y="0"/>
                  </a:lnTo>
                  <a:lnTo>
                    <a:pt x="442772" y="239395"/>
                  </a:lnTo>
                  <a:lnTo>
                    <a:pt x="450405" y="239395"/>
                  </a:lnTo>
                  <a:lnTo>
                    <a:pt x="450405" y="0"/>
                  </a:lnTo>
                  <a:close/>
                </a:path>
                <a:path w="1031239" h="316230">
                  <a:moveTo>
                    <a:pt x="500786" y="0"/>
                  </a:moveTo>
                  <a:lnTo>
                    <a:pt x="483235" y="0"/>
                  </a:lnTo>
                  <a:lnTo>
                    <a:pt x="483235" y="239395"/>
                  </a:lnTo>
                  <a:lnTo>
                    <a:pt x="500786" y="239395"/>
                  </a:lnTo>
                  <a:lnTo>
                    <a:pt x="500786" y="0"/>
                  </a:lnTo>
                  <a:close/>
                </a:path>
                <a:path w="1031239" h="316230">
                  <a:moveTo>
                    <a:pt x="509651" y="275386"/>
                  </a:moveTo>
                  <a:lnTo>
                    <a:pt x="509092" y="269100"/>
                  </a:lnTo>
                  <a:lnTo>
                    <a:pt x="506806" y="259080"/>
                  </a:lnTo>
                  <a:lnTo>
                    <a:pt x="505955" y="257276"/>
                  </a:lnTo>
                  <a:lnTo>
                    <a:pt x="505167" y="255574"/>
                  </a:lnTo>
                  <a:lnTo>
                    <a:pt x="502970" y="253504"/>
                  </a:lnTo>
                  <a:lnTo>
                    <a:pt x="501713" y="252285"/>
                  </a:lnTo>
                  <a:lnTo>
                    <a:pt x="500392" y="251637"/>
                  </a:lnTo>
                  <a:lnTo>
                    <a:pt x="500392" y="290131"/>
                  </a:lnTo>
                  <a:lnTo>
                    <a:pt x="500189" y="294335"/>
                  </a:lnTo>
                  <a:lnTo>
                    <a:pt x="494284" y="307492"/>
                  </a:lnTo>
                  <a:lnTo>
                    <a:pt x="492925" y="307848"/>
                  </a:lnTo>
                  <a:lnTo>
                    <a:pt x="490842" y="308025"/>
                  </a:lnTo>
                  <a:lnTo>
                    <a:pt x="484466" y="308025"/>
                  </a:lnTo>
                  <a:lnTo>
                    <a:pt x="482053" y="307746"/>
                  </a:lnTo>
                  <a:lnTo>
                    <a:pt x="479475" y="306641"/>
                  </a:lnTo>
                  <a:lnTo>
                    <a:pt x="478536" y="305625"/>
                  </a:lnTo>
                  <a:lnTo>
                    <a:pt x="477939" y="304126"/>
                  </a:lnTo>
                  <a:lnTo>
                    <a:pt x="477177" y="302399"/>
                  </a:lnTo>
                  <a:lnTo>
                    <a:pt x="476605" y="299732"/>
                  </a:lnTo>
                  <a:lnTo>
                    <a:pt x="475881" y="292544"/>
                  </a:lnTo>
                  <a:lnTo>
                    <a:pt x="475767" y="289877"/>
                  </a:lnTo>
                  <a:lnTo>
                    <a:pt x="475767" y="275386"/>
                  </a:lnTo>
                  <a:lnTo>
                    <a:pt x="484987" y="257276"/>
                  </a:lnTo>
                  <a:lnTo>
                    <a:pt x="491134" y="257276"/>
                  </a:lnTo>
                  <a:lnTo>
                    <a:pt x="500392" y="290131"/>
                  </a:lnTo>
                  <a:lnTo>
                    <a:pt x="500392" y="251637"/>
                  </a:lnTo>
                  <a:lnTo>
                    <a:pt x="499808" y="251345"/>
                  </a:lnTo>
                  <a:lnTo>
                    <a:pt x="494842" y="250113"/>
                  </a:lnTo>
                  <a:lnTo>
                    <a:pt x="491731" y="249821"/>
                  </a:lnTo>
                  <a:lnTo>
                    <a:pt x="483819" y="249821"/>
                  </a:lnTo>
                  <a:lnTo>
                    <a:pt x="466496" y="290131"/>
                  </a:lnTo>
                  <a:lnTo>
                    <a:pt x="466953" y="295706"/>
                  </a:lnTo>
                  <a:lnTo>
                    <a:pt x="483819" y="315899"/>
                  </a:lnTo>
                  <a:lnTo>
                    <a:pt x="492226" y="315899"/>
                  </a:lnTo>
                  <a:lnTo>
                    <a:pt x="506133" y="308025"/>
                  </a:lnTo>
                  <a:lnTo>
                    <a:pt x="507263" y="305231"/>
                  </a:lnTo>
                  <a:lnTo>
                    <a:pt x="508203" y="300659"/>
                  </a:lnTo>
                  <a:lnTo>
                    <a:pt x="509181" y="296037"/>
                  </a:lnTo>
                  <a:lnTo>
                    <a:pt x="509651" y="290131"/>
                  </a:lnTo>
                  <a:lnTo>
                    <a:pt x="509651" y="275386"/>
                  </a:lnTo>
                  <a:close/>
                </a:path>
                <a:path w="1031239" h="316230">
                  <a:moveTo>
                    <a:pt x="521411" y="0"/>
                  </a:moveTo>
                  <a:lnTo>
                    <a:pt x="513778" y="0"/>
                  </a:lnTo>
                  <a:lnTo>
                    <a:pt x="513778" y="239395"/>
                  </a:lnTo>
                  <a:lnTo>
                    <a:pt x="521411" y="239395"/>
                  </a:lnTo>
                  <a:lnTo>
                    <a:pt x="521411" y="0"/>
                  </a:lnTo>
                  <a:close/>
                </a:path>
                <a:path w="1031239" h="316230">
                  <a:moveTo>
                    <a:pt x="542023" y="12"/>
                  </a:moveTo>
                  <a:lnTo>
                    <a:pt x="534390" y="12"/>
                  </a:lnTo>
                  <a:lnTo>
                    <a:pt x="534390" y="300469"/>
                  </a:lnTo>
                  <a:lnTo>
                    <a:pt x="542023" y="300469"/>
                  </a:lnTo>
                  <a:lnTo>
                    <a:pt x="542023" y="12"/>
                  </a:lnTo>
                  <a:close/>
                </a:path>
                <a:path w="1031239" h="316230">
                  <a:moveTo>
                    <a:pt x="561873" y="12"/>
                  </a:moveTo>
                  <a:lnTo>
                    <a:pt x="554240" y="12"/>
                  </a:lnTo>
                  <a:lnTo>
                    <a:pt x="554240" y="300469"/>
                  </a:lnTo>
                  <a:lnTo>
                    <a:pt x="561873" y="300469"/>
                  </a:lnTo>
                  <a:lnTo>
                    <a:pt x="561873" y="12"/>
                  </a:lnTo>
                  <a:close/>
                </a:path>
                <a:path w="1031239" h="316230">
                  <a:moveTo>
                    <a:pt x="582485" y="0"/>
                  </a:moveTo>
                  <a:lnTo>
                    <a:pt x="574852" y="0"/>
                  </a:lnTo>
                  <a:lnTo>
                    <a:pt x="574852" y="239395"/>
                  </a:lnTo>
                  <a:lnTo>
                    <a:pt x="582485" y="239395"/>
                  </a:lnTo>
                  <a:lnTo>
                    <a:pt x="582485" y="0"/>
                  </a:lnTo>
                  <a:close/>
                </a:path>
                <a:path w="1031239" h="316230">
                  <a:moveTo>
                    <a:pt x="621258" y="292671"/>
                  </a:moveTo>
                  <a:lnTo>
                    <a:pt x="612876" y="292671"/>
                  </a:lnTo>
                  <a:lnTo>
                    <a:pt x="612876" y="279171"/>
                  </a:lnTo>
                  <a:lnTo>
                    <a:pt x="604278" y="279171"/>
                  </a:lnTo>
                  <a:lnTo>
                    <a:pt x="604278" y="292671"/>
                  </a:lnTo>
                  <a:lnTo>
                    <a:pt x="588035" y="292671"/>
                  </a:lnTo>
                  <a:lnTo>
                    <a:pt x="607974" y="250317"/>
                  </a:lnTo>
                  <a:lnTo>
                    <a:pt x="598779" y="250317"/>
                  </a:lnTo>
                  <a:lnTo>
                    <a:pt x="579628" y="291045"/>
                  </a:lnTo>
                  <a:lnTo>
                    <a:pt x="579628" y="300545"/>
                  </a:lnTo>
                  <a:lnTo>
                    <a:pt x="604278" y="300545"/>
                  </a:lnTo>
                  <a:lnTo>
                    <a:pt x="604278" y="314972"/>
                  </a:lnTo>
                  <a:lnTo>
                    <a:pt x="612876" y="314972"/>
                  </a:lnTo>
                  <a:lnTo>
                    <a:pt x="612876" y="300545"/>
                  </a:lnTo>
                  <a:lnTo>
                    <a:pt x="621258" y="300545"/>
                  </a:lnTo>
                  <a:lnTo>
                    <a:pt x="621258" y="292671"/>
                  </a:lnTo>
                  <a:close/>
                </a:path>
                <a:path w="1031239" h="316230">
                  <a:moveTo>
                    <a:pt x="622947" y="0"/>
                  </a:moveTo>
                  <a:lnTo>
                    <a:pt x="595464" y="0"/>
                  </a:lnTo>
                  <a:lnTo>
                    <a:pt x="595464" y="239395"/>
                  </a:lnTo>
                  <a:lnTo>
                    <a:pt x="622947" y="239395"/>
                  </a:lnTo>
                  <a:lnTo>
                    <a:pt x="622947" y="0"/>
                  </a:lnTo>
                  <a:close/>
                </a:path>
                <a:path w="1031239" h="316230">
                  <a:moveTo>
                    <a:pt x="664159" y="0"/>
                  </a:moveTo>
                  <a:lnTo>
                    <a:pt x="645845" y="0"/>
                  </a:lnTo>
                  <a:lnTo>
                    <a:pt x="645845" y="239395"/>
                  </a:lnTo>
                  <a:lnTo>
                    <a:pt x="664159" y="239395"/>
                  </a:lnTo>
                  <a:lnTo>
                    <a:pt x="664159" y="0"/>
                  </a:lnTo>
                  <a:close/>
                </a:path>
                <a:path w="1031239" h="316230">
                  <a:moveTo>
                    <a:pt x="690841" y="262013"/>
                  </a:moveTo>
                  <a:lnTo>
                    <a:pt x="688987" y="257721"/>
                  </a:lnTo>
                  <a:lnTo>
                    <a:pt x="681558" y="251396"/>
                  </a:lnTo>
                  <a:lnTo>
                    <a:pt x="676490" y="249809"/>
                  </a:lnTo>
                  <a:lnTo>
                    <a:pt x="666800" y="249809"/>
                  </a:lnTo>
                  <a:lnTo>
                    <a:pt x="663765" y="250190"/>
                  </a:lnTo>
                  <a:lnTo>
                    <a:pt x="658139" y="251714"/>
                  </a:lnTo>
                  <a:lnTo>
                    <a:pt x="655485" y="252882"/>
                  </a:lnTo>
                  <a:lnTo>
                    <a:pt x="652995" y="254419"/>
                  </a:lnTo>
                  <a:lnTo>
                    <a:pt x="652995" y="264439"/>
                  </a:lnTo>
                  <a:lnTo>
                    <a:pt x="656755" y="261924"/>
                  </a:lnTo>
                  <a:lnTo>
                    <a:pt x="660044" y="260083"/>
                  </a:lnTo>
                  <a:lnTo>
                    <a:pt x="665670" y="257746"/>
                  </a:lnTo>
                  <a:lnTo>
                    <a:pt x="668210" y="257175"/>
                  </a:lnTo>
                  <a:lnTo>
                    <a:pt x="673620" y="257175"/>
                  </a:lnTo>
                  <a:lnTo>
                    <a:pt x="676211" y="258051"/>
                  </a:lnTo>
                  <a:lnTo>
                    <a:pt x="680300" y="261581"/>
                  </a:lnTo>
                  <a:lnTo>
                    <a:pt x="681329" y="263779"/>
                  </a:lnTo>
                  <a:lnTo>
                    <a:pt x="681329" y="268693"/>
                  </a:lnTo>
                  <a:lnTo>
                    <a:pt x="680656" y="270814"/>
                  </a:lnTo>
                  <a:lnTo>
                    <a:pt x="678027" y="274574"/>
                  </a:lnTo>
                  <a:lnTo>
                    <a:pt x="675627" y="276694"/>
                  </a:lnTo>
                  <a:lnTo>
                    <a:pt x="664819" y="283959"/>
                  </a:lnTo>
                  <a:lnTo>
                    <a:pt x="660031" y="287210"/>
                  </a:lnTo>
                  <a:lnTo>
                    <a:pt x="656640" y="290830"/>
                  </a:lnTo>
                  <a:lnTo>
                    <a:pt x="652691" y="298704"/>
                  </a:lnTo>
                  <a:lnTo>
                    <a:pt x="651713" y="304012"/>
                  </a:lnTo>
                  <a:lnTo>
                    <a:pt x="651713" y="310680"/>
                  </a:lnTo>
                  <a:lnTo>
                    <a:pt x="651865" y="314452"/>
                  </a:lnTo>
                  <a:lnTo>
                    <a:pt x="689813" y="314452"/>
                  </a:lnTo>
                  <a:lnTo>
                    <a:pt x="689813" y="306679"/>
                  </a:lnTo>
                  <a:lnTo>
                    <a:pt x="661479" y="306679"/>
                  </a:lnTo>
                  <a:lnTo>
                    <a:pt x="661479" y="301879"/>
                  </a:lnTo>
                  <a:lnTo>
                    <a:pt x="662241" y="299250"/>
                  </a:lnTo>
                  <a:lnTo>
                    <a:pt x="665353" y="294703"/>
                  </a:lnTo>
                  <a:lnTo>
                    <a:pt x="668235" y="292176"/>
                  </a:lnTo>
                  <a:lnTo>
                    <a:pt x="682790" y="282613"/>
                  </a:lnTo>
                  <a:lnTo>
                    <a:pt x="685977" y="279755"/>
                  </a:lnTo>
                  <a:lnTo>
                    <a:pt x="689876" y="274091"/>
                  </a:lnTo>
                  <a:lnTo>
                    <a:pt x="690841" y="270929"/>
                  </a:lnTo>
                  <a:lnTo>
                    <a:pt x="690841" y="262013"/>
                  </a:lnTo>
                  <a:close/>
                </a:path>
                <a:path w="1031239" h="316230">
                  <a:moveTo>
                    <a:pt x="694715" y="0"/>
                  </a:moveTo>
                  <a:lnTo>
                    <a:pt x="676389" y="0"/>
                  </a:lnTo>
                  <a:lnTo>
                    <a:pt x="676389" y="239395"/>
                  </a:lnTo>
                  <a:lnTo>
                    <a:pt x="694715" y="239395"/>
                  </a:lnTo>
                  <a:lnTo>
                    <a:pt x="694715" y="0"/>
                  </a:lnTo>
                  <a:close/>
                </a:path>
                <a:path w="1031239" h="316230">
                  <a:moveTo>
                    <a:pt x="725258" y="0"/>
                  </a:moveTo>
                  <a:lnTo>
                    <a:pt x="717626" y="0"/>
                  </a:lnTo>
                  <a:lnTo>
                    <a:pt x="717626" y="239395"/>
                  </a:lnTo>
                  <a:lnTo>
                    <a:pt x="725258" y="239395"/>
                  </a:lnTo>
                  <a:lnTo>
                    <a:pt x="725258" y="0"/>
                  </a:lnTo>
                  <a:close/>
                </a:path>
                <a:path w="1031239" h="316230">
                  <a:moveTo>
                    <a:pt x="745109" y="0"/>
                  </a:moveTo>
                  <a:lnTo>
                    <a:pt x="737476" y="0"/>
                  </a:lnTo>
                  <a:lnTo>
                    <a:pt x="737476" y="239395"/>
                  </a:lnTo>
                  <a:lnTo>
                    <a:pt x="745109" y="239395"/>
                  </a:lnTo>
                  <a:lnTo>
                    <a:pt x="745109" y="0"/>
                  </a:lnTo>
                  <a:close/>
                </a:path>
                <a:path w="1031239" h="316230">
                  <a:moveTo>
                    <a:pt x="764641" y="288353"/>
                  </a:moveTo>
                  <a:lnTo>
                    <a:pt x="762749" y="283514"/>
                  </a:lnTo>
                  <a:lnTo>
                    <a:pt x="760907" y="281622"/>
                  </a:lnTo>
                  <a:lnTo>
                    <a:pt x="755434" y="276021"/>
                  </a:lnTo>
                  <a:lnTo>
                    <a:pt x="755434" y="290410"/>
                  </a:lnTo>
                  <a:lnTo>
                    <a:pt x="755408" y="298589"/>
                  </a:lnTo>
                  <a:lnTo>
                    <a:pt x="754367" y="301752"/>
                  </a:lnTo>
                  <a:lnTo>
                    <a:pt x="750062" y="306514"/>
                  </a:lnTo>
                  <a:lnTo>
                    <a:pt x="747077" y="307708"/>
                  </a:lnTo>
                  <a:lnTo>
                    <a:pt x="739406" y="307708"/>
                  </a:lnTo>
                  <a:lnTo>
                    <a:pt x="736333" y="306514"/>
                  </a:lnTo>
                  <a:lnTo>
                    <a:pt x="731799" y="301752"/>
                  </a:lnTo>
                  <a:lnTo>
                    <a:pt x="730681" y="298589"/>
                  </a:lnTo>
                  <a:lnTo>
                    <a:pt x="730770" y="290410"/>
                  </a:lnTo>
                  <a:lnTo>
                    <a:pt x="731799" y="287528"/>
                  </a:lnTo>
                  <a:lnTo>
                    <a:pt x="736269" y="282803"/>
                  </a:lnTo>
                  <a:lnTo>
                    <a:pt x="739279" y="281622"/>
                  </a:lnTo>
                  <a:lnTo>
                    <a:pt x="746887" y="281622"/>
                  </a:lnTo>
                  <a:lnTo>
                    <a:pt x="749935" y="282765"/>
                  </a:lnTo>
                  <a:lnTo>
                    <a:pt x="754329" y="287312"/>
                  </a:lnTo>
                  <a:lnTo>
                    <a:pt x="755434" y="290410"/>
                  </a:lnTo>
                  <a:lnTo>
                    <a:pt x="755434" y="276021"/>
                  </a:lnTo>
                  <a:lnTo>
                    <a:pt x="755192" y="275767"/>
                  </a:lnTo>
                  <a:lnTo>
                    <a:pt x="754164" y="275348"/>
                  </a:lnTo>
                  <a:lnTo>
                    <a:pt x="750455" y="273837"/>
                  </a:lnTo>
                  <a:lnTo>
                    <a:pt x="743394" y="273837"/>
                  </a:lnTo>
                  <a:lnTo>
                    <a:pt x="742048" y="273964"/>
                  </a:lnTo>
                  <a:lnTo>
                    <a:pt x="740727" y="274231"/>
                  </a:lnTo>
                  <a:lnTo>
                    <a:pt x="739394" y="274472"/>
                  </a:lnTo>
                  <a:lnTo>
                    <a:pt x="738098" y="274853"/>
                  </a:lnTo>
                  <a:lnTo>
                    <a:pt x="736841" y="275348"/>
                  </a:lnTo>
                  <a:lnTo>
                    <a:pt x="740460" y="270179"/>
                  </a:lnTo>
                  <a:lnTo>
                    <a:pt x="744067" y="265595"/>
                  </a:lnTo>
                  <a:lnTo>
                    <a:pt x="751192" y="257530"/>
                  </a:lnTo>
                  <a:lnTo>
                    <a:pt x="754964" y="253784"/>
                  </a:lnTo>
                  <a:lnTo>
                    <a:pt x="758913" y="250317"/>
                  </a:lnTo>
                  <a:lnTo>
                    <a:pt x="747229" y="250317"/>
                  </a:lnTo>
                  <a:lnTo>
                    <a:pt x="723557" y="280174"/>
                  </a:lnTo>
                  <a:lnTo>
                    <a:pt x="721474" y="286867"/>
                  </a:lnTo>
                  <a:lnTo>
                    <a:pt x="721474" y="300088"/>
                  </a:lnTo>
                  <a:lnTo>
                    <a:pt x="723442" y="305536"/>
                  </a:lnTo>
                  <a:lnTo>
                    <a:pt x="731380" y="313664"/>
                  </a:lnTo>
                  <a:lnTo>
                    <a:pt x="736663" y="315696"/>
                  </a:lnTo>
                  <a:lnTo>
                    <a:pt x="749604" y="315696"/>
                  </a:lnTo>
                  <a:lnTo>
                    <a:pt x="754735" y="313690"/>
                  </a:lnTo>
                  <a:lnTo>
                    <a:pt x="760704" y="307708"/>
                  </a:lnTo>
                  <a:lnTo>
                    <a:pt x="762660" y="305727"/>
                  </a:lnTo>
                  <a:lnTo>
                    <a:pt x="764641" y="300570"/>
                  </a:lnTo>
                  <a:lnTo>
                    <a:pt x="764641" y="288353"/>
                  </a:lnTo>
                  <a:close/>
                </a:path>
                <a:path w="1031239" h="316230">
                  <a:moveTo>
                    <a:pt x="806170" y="0"/>
                  </a:moveTo>
                  <a:lnTo>
                    <a:pt x="788619" y="0"/>
                  </a:lnTo>
                  <a:lnTo>
                    <a:pt x="788619" y="239395"/>
                  </a:lnTo>
                  <a:lnTo>
                    <a:pt x="806170" y="239395"/>
                  </a:lnTo>
                  <a:lnTo>
                    <a:pt x="806170" y="0"/>
                  </a:lnTo>
                  <a:close/>
                </a:path>
                <a:path w="1031239" h="316230">
                  <a:moveTo>
                    <a:pt x="822756" y="250837"/>
                  </a:moveTo>
                  <a:lnTo>
                    <a:pt x="813015" y="250837"/>
                  </a:lnTo>
                  <a:lnTo>
                    <a:pt x="797902" y="263334"/>
                  </a:lnTo>
                  <a:lnTo>
                    <a:pt x="797902" y="274662"/>
                  </a:lnTo>
                  <a:lnTo>
                    <a:pt x="813447" y="261086"/>
                  </a:lnTo>
                  <a:lnTo>
                    <a:pt x="813447" y="314985"/>
                  </a:lnTo>
                  <a:lnTo>
                    <a:pt x="822756" y="314985"/>
                  </a:lnTo>
                  <a:lnTo>
                    <a:pt x="822756" y="250837"/>
                  </a:lnTo>
                  <a:close/>
                </a:path>
                <a:path w="1031239" h="316230">
                  <a:moveTo>
                    <a:pt x="847394" y="0"/>
                  </a:moveTo>
                  <a:lnTo>
                    <a:pt x="829081" y="0"/>
                  </a:lnTo>
                  <a:lnTo>
                    <a:pt x="829081" y="239395"/>
                  </a:lnTo>
                  <a:lnTo>
                    <a:pt x="847394" y="239395"/>
                  </a:lnTo>
                  <a:lnTo>
                    <a:pt x="847394" y="0"/>
                  </a:lnTo>
                  <a:close/>
                </a:path>
                <a:path w="1031239" h="316230">
                  <a:moveTo>
                    <a:pt x="887869" y="0"/>
                  </a:moveTo>
                  <a:lnTo>
                    <a:pt x="859624" y="0"/>
                  </a:lnTo>
                  <a:lnTo>
                    <a:pt x="859624" y="239395"/>
                  </a:lnTo>
                  <a:lnTo>
                    <a:pt x="887869" y="239395"/>
                  </a:lnTo>
                  <a:lnTo>
                    <a:pt x="887869" y="0"/>
                  </a:lnTo>
                  <a:close/>
                </a:path>
                <a:path w="1031239" h="316230">
                  <a:moveTo>
                    <a:pt x="906754" y="265023"/>
                  </a:moveTo>
                  <a:lnTo>
                    <a:pt x="904811" y="259664"/>
                  </a:lnTo>
                  <a:lnTo>
                    <a:pt x="902550" y="257378"/>
                  </a:lnTo>
                  <a:lnTo>
                    <a:pt x="897547" y="252310"/>
                  </a:lnTo>
                  <a:lnTo>
                    <a:pt x="897547" y="266458"/>
                  </a:lnTo>
                  <a:lnTo>
                    <a:pt x="897432" y="274662"/>
                  </a:lnTo>
                  <a:lnTo>
                    <a:pt x="896429" y="277507"/>
                  </a:lnTo>
                  <a:lnTo>
                    <a:pt x="891921" y="282270"/>
                  </a:lnTo>
                  <a:lnTo>
                    <a:pt x="888923" y="283464"/>
                  </a:lnTo>
                  <a:lnTo>
                    <a:pt x="881354" y="283464"/>
                  </a:lnTo>
                  <a:lnTo>
                    <a:pt x="878332" y="282321"/>
                  </a:lnTo>
                  <a:lnTo>
                    <a:pt x="873899" y="277749"/>
                  </a:lnTo>
                  <a:lnTo>
                    <a:pt x="872794" y="274662"/>
                  </a:lnTo>
                  <a:lnTo>
                    <a:pt x="872820" y="266458"/>
                  </a:lnTo>
                  <a:lnTo>
                    <a:pt x="897547" y="266458"/>
                  </a:lnTo>
                  <a:lnTo>
                    <a:pt x="897547" y="252310"/>
                  </a:lnTo>
                  <a:lnTo>
                    <a:pt x="897026" y="251777"/>
                  </a:lnTo>
                  <a:lnTo>
                    <a:pt x="891705" y="249809"/>
                  </a:lnTo>
                  <a:lnTo>
                    <a:pt x="878484" y="249809"/>
                  </a:lnTo>
                  <a:lnTo>
                    <a:pt x="873328" y="251726"/>
                  </a:lnTo>
                  <a:lnTo>
                    <a:pt x="869416" y="255562"/>
                  </a:lnTo>
                  <a:lnTo>
                    <a:pt x="865530" y="259422"/>
                  </a:lnTo>
                  <a:lnTo>
                    <a:pt x="863587" y="264515"/>
                  </a:lnTo>
                  <a:lnTo>
                    <a:pt x="863587" y="276872"/>
                  </a:lnTo>
                  <a:lnTo>
                    <a:pt x="865454" y="281774"/>
                  </a:lnTo>
                  <a:lnTo>
                    <a:pt x="872998" y="289433"/>
                  </a:lnTo>
                  <a:lnTo>
                    <a:pt x="877773" y="291338"/>
                  </a:lnTo>
                  <a:lnTo>
                    <a:pt x="884948" y="291338"/>
                  </a:lnTo>
                  <a:lnTo>
                    <a:pt x="886294" y="291211"/>
                  </a:lnTo>
                  <a:lnTo>
                    <a:pt x="888898" y="290677"/>
                  </a:lnTo>
                  <a:lnTo>
                    <a:pt x="890168" y="290271"/>
                  </a:lnTo>
                  <a:lnTo>
                    <a:pt x="891387" y="289699"/>
                  </a:lnTo>
                  <a:lnTo>
                    <a:pt x="888796" y="293458"/>
                  </a:lnTo>
                  <a:lnTo>
                    <a:pt x="885698" y="297408"/>
                  </a:lnTo>
                  <a:lnTo>
                    <a:pt x="878471" y="305714"/>
                  </a:lnTo>
                  <a:lnTo>
                    <a:pt x="874242" y="310184"/>
                  </a:lnTo>
                  <a:lnTo>
                    <a:pt x="869416" y="314972"/>
                  </a:lnTo>
                  <a:lnTo>
                    <a:pt x="881595" y="314972"/>
                  </a:lnTo>
                  <a:lnTo>
                    <a:pt x="901585" y="289699"/>
                  </a:lnTo>
                  <a:lnTo>
                    <a:pt x="904760" y="284226"/>
                  </a:lnTo>
                  <a:lnTo>
                    <a:pt x="904989" y="283464"/>
                  </a:lnTo>
                  <a:lnTo>
                    <a:pt x="906754" y="277825"/>
                  </a:lnTo>
                  <a:lnTo>
                    <a:pt x="906754" y="265023"/>
                  </a:lnTo>
                  <a:close/>
                </a:path>
                <a:path w="1031239" h="316230">
                  <a:moveTo>
                    <a:pt x="908481" y="0"/>
                  </a:moveTo>
                  <a:lnTo>
                    <a:pt x="900849" y="0"/>
                  </a:lnTo>
                  <a:lnTo>
                    <a:pt x="900849" y="239395"/>
                  </a:lnTo>
                  <a:lnTo>
                    <a:pt x="908481" y="239395"/>
                  </a:lnTo>
                  <a:lnTo>
                    <a:pt x="908481" y="0"/>
                  </a:lnTo>
                  <a:close/>
                </a:path>
                <a:path w="1031239" h="316230">
                  <a:moveTo>
                    <a:pt x="939012" y="0"/>
                  </a:moveTo>
                  <a:lnTo>
                    <a:pt x="931392" y="0"/>
                  </a:lnTo>
                  <a:lnTo>
                    <a:pt x="931392" y="239395"/>
                  </a:lnTo>
                  <a:lnTo>
                    <a:pt x="939012" y="239395"/>
                  </a:lnTo>
                  <a:lnTo>
                    <a:pt x="939012" y="0"/>
                  </a:lnTo>
                  <a:close/>
                </a:path>
                <a:path w="1031239" h="316230">
                  <a:moveTo>
                    <a:pt x="969556" y="0"/>
                  </a:moveTo>
                  <a:lnTo>
                    <a:pt x="961936" y="0"/>
                  </a:lnTo>
                  <a:lnTo>
                    <a:pt x="961936" y="239395"/>
                  </a:lnTo>
                  <a:lnTo>
                    <a:pt x="969556" y="239395"/>
                  </a:lnTo>
                  <a:lnTo>
                    <a:pt x="969556" y="0"/>
                  </a:lnTo>
                  <a:close/>
                </a:path>
                <a:path w="1031239" h="316230">
                  <a:moveTo>
                    <a:pt x="978420" y="303987"/>
                  </a:moveTo>
                  <a:lnTo>
                    <a:pt x="969213" y="281457"/>
                  </a:lnTo>
                  <a:lnTo>
                    <a:pt x="969213" y="300761"/>
                  </a:lnTo>
                  <a:lnTo>
                    <a:pt x="968121" y="303314"/>
                  </a:lnTo>
                  <a:lnTo>
                    <a:pt x="963764" y="307086"/>
                  </a:lnTo>
                  <a:lnTo>
                    <a:pt x="960704" y="308025"/>
                  </a:lnTo>
                  <a:lnTo>
                    <a:pt x="952944" y="308025"/>
                  </a:lnTo>
                  <a:lnTo>
                    <a:pt x="949909" y="307086"/>
                  </a:lnTo>
                  <a:lnTo>
                    <a:pt x="945553" y="303314"/>
                  </a:lnTo>
                  <a:lnTo>
                    <a:pt x="944460" y="300761"/>
                  </a:lnTo>
                  <a:lnTo>
                    <a:pt x="944460" y="294640"/>
                  </a:lnTo>
                  <a:lnTo>
                    <a:pt x="945388" y="292163"/>
                  </a:lnTo>
                  <a:lnTo>
                    <a:pt x="949159" y="287972"/>
                  </a:lnTo>
                  <a:lnTo>
                    <a:pt x="952334" y="285877"/>
                  </a:lnTo>
                  <a:lnTo>
                    <a:pt x="956818" y="283781"/>
                  </a:lnTo>
                  <a:lnTo>
                    <a:pt x="961313" y="285877"/>
                  </a:lnTo>
                  <a:lnTo>
                    <a:pt x="964514" y="287972"/>
                  </a:lnTo>
                  <a:lnTo>
                    <a:pt x="968273" y="292201"/>
                  </a:lnTo>
                  <a:lnTo>
                    <a:pt x="969200" y="294640"/>
                  </a:lnTo>
                  <a:lnTo>
                    <a:pt x="969213" y="300761"/>
                  </a:lnTo>
                  <a:lnTo>
                    <a:pt x="969213" y="281457"/>
                  </a:lnTo>
                  <a:lnTo>
                    <a:pt x="964996" y="279184"/>
                  </a:lnTo>
                  <a:lnTo>
                    <a:pt x="968502" y="276974"/>
                  </a:lnTo>
                  <a:lnTo>
                    <a:pt x="970953" y="274777"/>
                  </a:lnTo>
                  <a:lnTo>
                    <a:pt x="971105" y="274637"/>
                  </a:lnTo>
                  <a:lnTo>
                    <a:pt x="972908" y="271957"/>
                  </a:lnTo>
                  <a:lnTo>
                    <a:pt x="974496" y="269646"/>
                  </a:lnTo>
                  <a:lnTo>
                    <a:pt x="975296" y="267106"/>
                  </a:lnTo>
                  <a:lnTo>
                    <a:pt x="975360" y="259715"/>
                  </a:lnTo>
                  <a:lnTo>
                    <a:pt x="974305" y="257594"/>
                  </a:lnTo>
                  <a:lnTo>
                    <a:pt x="973683" y="256324"/>
                  </a:lnTo>
                  <a:lnTo>
                    <a:pt x="970318" y="253771"/>
                  </a:lnTo>
                  <a:lnTo>
                    <a:pt x="966978" y="251193"/>
                  </a:lnTo>
                  <a:lnTo>
                    <a:pt x="966508" y="251066"/>
                  </a:lnTo>
                  <a:lnTo>
                    <a:pt x="966508" y="262496"/>
                  </a:lnTo>
                  <a:lnTo>
                    <a:pt x="966457" y="266915"/>
                  </a:lnTo>
                  <a:lnTo>
                    <a:pt x="956818" y="274777"/>
                  </a:lnTo>
                  <a:lnTo>
                    <a:pt x="953617" y="273481"/>
                  </a:lnTo>
                  <a:lnTo>
                    <a:pt x="951280" y="272008"/>
                  </a:lnTo>
                  <a:lnTo>
                    <a:pt x="947953" y="268579"/>
                  </a:lnTo>
                  <a:lnTo>
                    <a:pt x="947204" y="266915"/>
                  </a:lnTo>
                  <a:lnTo>
                    <a:pt x="947115" y="262496"/>
                  </a:lnTo>
                  <a:lnTo>
                    <a:pt x="947991" y="260794"/>
                  </a:lnTo>
                  <a:lnTo>
                    <a:pt x="966508" y="262496"/>
                  </a:lnTo>
                  <a:lnTo>
                    <a:pt x="966508" y="251066"/>
                  </a:lnTo>
                  <a:lnTo>
                    <a:pt x="962482" y="249910"/>
                  </a:lnTo>
                  <a:lnTo>
                    <a:pt x="951141" y="249910"/>
                  </a:lnTo>
                  <a:lnTo>
                    <a:pt x="946658" y="251231"/>
                  </a:lnTo>
                  <a:lnTo>
                    <a:pt x="939990" y="256438"/>
                  </a:lnTo>
                  <a:lnTo>
                    <a:pt x="938428" y="259715"/>
                  </a:lnTo>
                  <a:lnTo>
                    <a:pt x="938314" y="267106"/>
                  </a:lnTo>
                  <a:lnTo>
                    <a:pt x="939177" y="269735"/>
                  </a:lnTo>
                  <a:lnTo>
                    <a:pt x="942619" y="274662"/>
                  </a:lnTo>
                  <a:lnTo>
                    <a:pt x="945210" y="276974"/>
                  </a:lnTo>
                  <a:lnTo>
                    <a:pt x="948664" y="279184"/>
                  </a:lnTo>
                  <a:lnTo>
                    <a:pt x="943876" y="281800"/>
                  </a:lnTo>
                  <a:lnTo>
                    <a:pt x="940485" y="284530"/>
                  </a:lnTo>
                  <a:lnTo>
                    <a:pt x="936282" y="290360"/>
                  </a:lnTo>
                  <a:lnTo>
                    <a:pt x="935253" y="293814"/>
                  </a:lnTo>
                  <a:lnTo>
                    <a:pt x="935253" y="303542"/>
                  </a:lnTo>
                  <a:lnTo>
                    <a:pt x="937120" y="307987"/>
                  </a:lnTo>
                  <a:lnTo>
                    <a:pt x="944651" y="314312"/>
                  </a:lnTo>
                  <a:lnTo>
                    <a:pt x="949960" y="315899"/>
                  </a:lnTo>
                  <a:lnTo>
                    <a:pt x="963688" y="315899"/>
                  </a:lnTo>
                  <a:lnTo>
                    <a:pt x="969022" y="314388"/>
                  </a:lnTo>
                  <a:lnTo>
                    <a:pt x="976541" y="308279"/>
                  </a:lnTo>
                  <a:lnTo>
                    <a:pt x="976655" y="308025"/>
                  </a:lnTo>
                  <a:lnTo>
                    <a:pt x="978420" y="303987"/>
                  </a:lnTo>
                  <a:close/>
                </a:path>
                <a:path w="1031239" h="316230">
                  <a:moveTo>
                    <a:pt x="1010031" y="12"/>
                  </a:moveTo>
                  <a:lnTo>
                    <a:pt x="1002398" y="12"/>
                  </a:lnTo>
                  <a:lnTo>
                    <a:pt x="1002398" y="300469"/>
                  </a:lnTo>
                  <a:lnTo>
                    <a:pt x="1010031" y="300469"/>
                  </a:lnTo>
                  <a:lnTo>
                    <a:pt x="1010031" y="12"/>
                  </a:lnTo>
                  <a:close/>
                </a:path>
                <a:path w="1031239" h="316230">
                  <a:moveTo>
                    <a:pt x="1030643" y="12"/>
                  </a:moveTo>
                  <a:lnTo>
                    <a:pt x="1023010" y="12"/>
                  </a:lnTo>
                  <a:lnTo>
                    <a:pt x="1023010" y="300469"/>
                  </a:lnTo>
                  <a:lnTo>
                    <a:pt x="1030643" y="300469"/>
                  </a:lnTo>
                  <a:lnTo>
                    <a:pt x="1030643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/>
          <p:nvPr/>
        </p:nvSpPr>
        <p:spPr>
          <a:xfrm>
            <a:off x="186875" y="192373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487293" y="2132980"/>
            <a:ext cx="111252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ORIGINAL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</a:t>
            </a:r>
            <a:r>
              <a:rPr sz="1000" b="1" spc="-5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TING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4" name="object 2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79310" y="809980"/>
            <a:ext cx="529653" cy="983005"/>
          </a:xfrm>
          <a:prstGeom prst="rect">
            <a:avLst/>
          </a:prstGeom>
        </p:spPr>
      </p:pic>
      <p:grpSp>
        <p:nvGrpSpPr>
          <p:cNvPr id="25" name="object 25"/>
          <p:cNvGrpSpPr/>
          <p:nvPr/>
        </p:nvGrpSpPr>
        <p:grpSpPr>
          <a:xfrm>
            <a:off x="476072" y="2652611"/>
            <a:ext cx="1145540" cy="344170"/>
            <a:chOff x="476072" y="2652611"/>
            <a:chExt cx="1145540" cy="344170"/>
          </a:xfrm>
        </p:grpSpPr>
        <p:sp>
          <p:nvSpPr>
            <p:cNvPr id="26" name="object 26"/>
            <p:cNvSpPr/>
            <p:nvPr/>
          </p:nvSpPr>
          <p:spPr>
            <a:xfrm>
              <a:off x="476072" y="2652611"/>
              <a:ext cx="1145540" cy="344170"/>
            </a:xfrm>
            <a:custGeom>
              <a:avLst/>
              <a:gdLst/>
              <a:ahLst/>
              <a:cxnLst/>
              <a:rect l="l" t="t" r="r" b="b"/>
              <a:pathLst>
                <a:path w="1145540" h="344169">
                  <a:moveTo>
                    <a:pt x="1145209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145209" y="344004"/>
                  </a:lnTo>
                  <a:lnTo>
                    <a:pt x="11452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499021" y="2652610"/>
              <a:ext cx="1031240" cy="325120"/>
            </a:xfrm>
            <a:custGeom>
              <a:avLst/>
              <a:gdLst/>
              <a:ahLst/>
              <a:cxnLst/>
              <a:rect l="l" t="t" r="r" b="b"/>
              <a:pathLst>
                <a:path w="1031240" h="325119">
                  <a:moveTo>
                    <a:pt x="43167" y="296989"/>
                  </a:moveTo>
                  <a:lnTo>
                    <a:pt x="41275" y="292150"/>
                  </a:lnTo>
                  <a:lnTo>
                    <a:pt x="39420" y="290245"/>
                  </a:lnTo>
                  <a:lnTo>
                    <a:pt x="33959" y="284657"/>
                  </a:lnTo>
                  <a:lnTo>
                    <a:pt x="33959" y="299034"/>
                  </a:lnTo>
                  <a:lnTo>
                    <a:pt x="33921" y="307225"/>
                  </a:lnTo>
                  <a:lnTo>
                    <a:pt x="32893" y="310400"/>
                  </a:lnTo>
                  <a:lnTo>
                    <a:pt x="28587" y="315150"/>
                  </a:lnTo>
                  <a:lnTo>
                    <a:pt x="25603" y="316344"/>
                  </a:lnTo>
                  <a:lnTo>
                    <a:pt x="17932" y="316344"/>
                  </a:lnTo>
                  <a:lnTo>
                    <a:pt x="14859" y="315150"/>
                  </a:lnTo>
                  <a:lnTo>
                    <a:pt x="10325" y="310400"/>
                  </a:lnTo>
                  <a:lnTo>
                    <a:pt x="9207" y="307225"/>
                  </a:lnTo>
                  <a:lnTo>
                    <a:pt x="9296" y="299034"/>
                  </a:lnTo>
                  <a:lnTo>
                    <a:pt x="10325" y="296151"/>
                  </a:lnTo>
                  <a:lnTo>
                    <a:pt x="14795" y="291439"/>
                  </a:lnTo>
                  <a:lnTo>
                    <a:pt x="17805" y="290245"/>
                  </a:lnTo>
                  <a:lnTo>
                    <a:pt x="25412" y="290245"/>
                  </a:lnTo>
                  <a:lnTo>
                    <a:pt x="28460" y="291401"/>
                  </a:lnTo>
                  <a:lnTo>
                    <a:pt x="32854" y="295948"/>
                  </a:lnTo>
                  <a:lnTo>
                    <a:pt x="33959" y="299034"/>
                  </a:lnTo>
                  <a:lnTo>
                    <a:pt x="33959" y="284657"/>
                  </a:lnTo>
                  <a:lnTo>
                    <a:pt x="33718" y="284403"/>
                  </a:lnTo>
                  <a:lnTo>
                    <a:pt x="32689" y="283984"/>
                  </a:lnTo>
                  <a:lnTo>
                    <a:pt x="28981" y="282473"/>
                  </a:lnTo>
                  <a:lnTo>
                    <a:pt x="21920" y="282473"/>
                  </a:lnTo>
                  <a:lnTo>
                    <a:pt x="20574" y="282600"/>
                  </a:lnTo>
                  <a:lnTo>
                    <a:pt x="19253" y="282867"/>
                  </a:lnTo>
                  <a:lnTo>
                    <a:pt x="17919" y="283108"/>
                  </a:lnTo>
                  <a:lnTo>
                    <a:pt x="16611" y="283489"/>
                  </a:lnTo>
                  <a:lnTo>
                    <a:pt x="15367" y="283984"/>
                  </a:lnTo>
                  <a:lnTo>
                    <a:pt x="18986" y="278815"/>
                  </a:lnTo>
                  <a:lnTo>
                    <a:pt x="22593" y="274231"/>
                  </a:lnTo>
                  <a:lnTo>
                    <a:pt x="29718" y="266153"/>
                  </a:lnTo>
                  <a:lnTo>
                    <a:pt x="33489" y="262420"/>
                  </a:lnTo>
                  <a:lnTo>
                    <a:pt x="37439" y="258953"/>
                  </a:lnTo>
                  <a:lnTo>
                    <a:pt x="25755" y="258953"/>
                  </a:lnTo>
                  <a:lnTo>
                    <a:pt x="0" y="295503"/>
                  </a:lnTo>
                  <a:lnTo>
                    <a:pt x="0" y="308724"/>
                  </a:lnTo>
                  <a:lnTo>
                    <a:pt x="1968" y="314159"/>
                  </a:lnTo>
                  <a:lnTo>
                    <a:pt x="9906" y="322300"/>
                  </a:lnTo>
                  <a:lnTo>
                    <a:pt x="15189" y="324332"/>
                  </a:lnTo>
                  <a:lnTo>
                    <a:pt x="28130" y="324332"/>
                  </a:lnTo>
                  <a:lnTo>
                    <a:pt x="33261" y="322326"/>
                  </a:lnTo>
                  <a:lnTo>
                    <a:pt x="39230" y="316344"/>
                  </a:lnTo>
                  <a:lnTo>
                    <a:pt x="41186" y="314363"/>
                  </a:lnTo>
                  <a:lnTo>
                    <a:pt x="43167" y="309206"/>
                  </a:lnTo>
                  <a:lnTo>
                    <a:pt x="43167" y="296989"/>
                  </a:lnTo>
                  <a:close/>
                </a:path>
                <a:path w="1031240" h="325119">
                  <a:moveTo>
                    <a:pt x="74015" y="12"/>
                  </a:moveTo>
                  <a:lnTo>
                    <a:pt x="65620" y="12"/>
                  </a:lnTo>
                  <a:lnTo>
                    <a:pt x="65620" y="309105"/>
                  </a:lnTo>
                  <a:lnTo>
                    <a:pt x="74015" y="309105"/>
                  </a:lnTo>
                  <a:lnTo>
                    <a:pt x="74015" y="12"/>
                  </a:lnTo>
                  <a:close/>
                </a:path>
                <a:path w="1031240" h="325119">
                  <a:moveTo>
                    <a:pt x="93865" y="12"/>
                  </a:moveTo>
                  <a:lnTo>
                    <a:pt x="86233" y="12"/>
                  </a:lnTo>
                  <a:lnTo>
                    <a:pt x="86233" y="309105"/>
                  </a:lnTo>
                  <a:lnTo>
                    <a:pt x="93865" y="309105"/>
                  </a:lnTo>
                  <a:lnTo>
                    <a:pt x="93865" y="12"/>
                  </a:lnTo>
                  <a:close/>
                </a:path>
                <a:path w="1031240" h="325119">
                  <a:moveTo>
                    <a:pt x="145008" y="0"/>
                  </a:moveTo>
                  <a:lnTo>
                    <a:pt x="126695" y="0"/>
                  </a:lnTo>
                  <a:lnTo>
                    <a:pt x="126695" y="248018"/>
                  </a:lnTo>
                  <a:lnTo>
                    <a:pt x="145008" y="248018"/>
                  </a:lnTo>
                  <a:lnTo>
                    <a:pt x="145008" y="0"/>
                  </a:lnTo>
                  <a:close/>
                </a:path>
                <a:path w="1031240" h="325119">
                  <a:moveTo>
                    <a:pt x="153873" y="284010"/>
                  </a:moveTo>
                  <a:lnTo>
                    <a:pt x="147193" y="262140"/>
                  </a:lnTo>
                  <a:lnTo>
                    <a:pt x="145923" y="260921"/>
                  </a:lnTo>
                  <a:lnTo>
                    <a:pt x="144627" y="260273"/>
                  </a:lnTo>
                  <a:lnTo>
                    <a:pt x="144627" y="298767"/>
                  </a:lnTo>
                  <a:lnTo>
                    <a:pt x="144411" y="302958"/>
                  </a:lnTo>
                  <a:lnTo>
                    <a:pt x="135064" y="316649"/>
                  </a:lnTo>
                  <a:lnTo>
                    <a:pt x="128689" y="316649"/>
                  </a:lnTo>
                  <a:lnTo>
                    <a:pt x="126263" y="316382"/>
                  </a:lnTo>
                  <a:lnTo>
                    <a:pt x="123698" y="315264"/>
                  </a:lnTo>
                  <a:lnTo>
                    <a:pt x="122758" y="314248"/>
                  </a:lnTo>
                  <a:lnTo>
                    <a:pt x="122161" y="312762"/>
                  </a:lnTo>
                  <a:lnTo>
                    <a:pt x="121386" y="311035"/>
                  </a:lnTo>
                  <a:lnTo>
                    <a:pt x="120827" y="308368"/>
                  </a:lnTo>
                  <a:lnTo>
                    <a:pt x="120103" y="301167"/>
                  </a:lnTo>
                  <a:lnTo>
                    <a:pt x="119989" y="298513"/>
                  </a:lnTo>
                  <a:lnTo>
                    <a:pt x="119976" y="284010"/>
                  </a:lnTo>
                  <a:lnTo>
                    <a:pt x="120142" y="280670"/>
                  </a:lnTo>
                  <a:lnTo>
                    <a:pt x="129197" y="265912"/>
                  </a:lnTo>
                  <a:lnTo>
                    <a:pt x="135356" y="265912"/>
                  </a:lnTo>
                  <a:lnTo>
                    <a:pt x="144627" y="298767"/>
                  </a:lnTo>
                  <a:lnTo>
                    <a:pt x="144627" y="260273"/>
                  </a:lnTo>
                  <a:lnTo>
                    <a:pt x="144030" y="259969"/>
                  </a:lnTo>
                  <a:lnTo>
                    <a:pt x="139065" y="258749"/>
                  </a:lnTo>
                  <a:lnTo>
                    <a:pt x="135953" y="258445"/>
                  </a:lnTo>
                  <a:lnTo>
                    <a:pt x="128041" y="258445"/>
                  </a:lnTo>
                  <a:lnTo>
                    <a:pt x="110731" y="298767"/>
                  </a:lnTo>
                  <a:lnTo>
                    <a:pt x="111175" y="304317"/>
                  </a:lnTo>
                  <a:lnTo>
                    <a:pt x="128041" y="324523"/>
                  </a:lnTo>
                  <a:lnTo>
                    <a:pt x="136448" y="324523"/>
                  </a:lnTo>
                  <a:lnTo>
                    <a:pt x="152425" y="309283"/>
                  </a:lnTo>
                  <a:lnTo>
                    <a:pt x="153403" y="304660"/>
                  </a:lnTo>
                  <a:lnTo>
                    <a:pt x="153873" y="298767"/>
                  </a:lnTo>
                  <a:lnTo>
                    <a:pt x="153873" y="284010"/>
                  </a:lnTo>
                  <a:close/>
                </a:path>
                <a:path w="1031240" h="325119">
                  <a:moveTo>
                    <a:pt x="165633" y="0"/>
                  </a:moveTo>
                  <a:lnTo>
                    <a:pt x="158000" y="0"/>
                  </a:lnTo>
                  <a:lnTo>
                    <a:pt x="158000" y="248018"/>
                  </a:lnTo>
                  <a:lnTo>
                    <a:pt x="165633" y="248018"/>
                  </a:lnTo>
                  <a:lnTo>
                    <a:pt x="165633" y="0"/>
                  </a:lnTo>
                  <a:close/>
                </a:path>
                <a:path w="1031240" h="325119">
                  <a:moveTo>
                    <a:pt x="185470" y="0"/>
                  </a:moveTo>
                  <a:lnTo>
                    <a:pt x="177850" y="0"/>
                  </a:lnTo>
                  <a:lnTo>
                    <a:pt x="177850" y="248018"/>
                  </a:lnTo>
                  <a:lnTo>
                    <a:pt x="185470" y="248018"/>
                  </a:lnTo>
                  <a:lnTo>
                    <a:pt x="185470" y="0"/>
                  </a:lnTo>
                  <a:close/>
                </a:path>
                <a:path w="1031240" h="325119">
                  <a:moveTo>
                    <a:pt x="224878" y="284010"/>
                  </a:moveTo>
                  <a:lnTo>
                    <a:pt x="218198" y="262140"/>
                  </a:lnTo>
                  <a:lnTo>
                    <a:pt x="216941" y="260921"/>
                  </a:lnTo>
                  <a:lnTo>
                    <a:pt x="215620" y="260261"/>
                  </a:lnTo>
                  <a:lnTo>
                    <a:pt x="215620" y="298767"/>
                  </a:lnTo>
                  <a:lnTo>
                    <a:pt x="215417" y="302958"/>
                  </a:lnTo>
                  <a:lnTo>
                    <a:pt x="214909" y="306755"/>
                  </a:lnTo>
                  <a:lnTo>
                    <a:pt x="214376" y="310515"/>
                  </a:lnTo>
                  <a:lnTo>
                    <a:pt x="213588" y="313067"/>
                  </a:lnTo>
                  <a:lnTo>
                    <a:pt x="212509" y="314401"/>
                  </a:lnTo>
                  <a:lnTo>
                    <a:pt x="211886" y="315214"/>
                  </a:lnTo>
                  <a:lnTo>
                    <a:pt x="210883" y="315772"/>
                  </a:lnTo>
                  <a:lnTo>
                    <a:pt x="208153" y="316484"/>
                  </a:lnTo>
                  <a:lnTo>
                    <a:pt x="206070" y="316649"/>
                  </a:lnTo>
                  <a:lnTo>
                    <a:pt x="199694" y="316649"/>
                  </a:lnTo>
                  <a:lnTo>
                    <a:pt x="197269" y="316382"/>
                  </a:lnTo>
                  <a:lnTo>
                    <a:pt x="194703" y="315264"/>
                  </a:lnTo>
                  <a:lnTo>
                    <a:pt x="193763" y="314248"/>
                  </a:lnTo>
                  <a:lnTo>
                    <a:pt x="193167" y="312762"/>
                  </a:lnTo>
                  <a:lnTo>
                    <a:pt x="192392" y="311035"/>
                  </a:lnTo>
                  <a:lnTo>
                    <a:pt x="191833" y="308368"/>
                  </a:lnTo>
                  <a:lnTo>
                    <a:pt x="191096" y="301167"/>
                  </a:lnTo>
                  <a:lnTo>
                    <a:pt x="190982" y="298513"/>
                  </a:lnTo>
                  <a:lnTo>
                    <a:pt x="190982" y="284010"/>
                  </a:lnTo>
                  <a:lnTo>
                    <a:pt x="200202" y="265912"/>
                  </a:lnTo>
                  <a:lnTo>
                    <a:pt x="206362" y="265912"/>
                  </a:lnTo>
                  <a:lnTo>
                    <a:pt x="215620" y="298767"/>
                  </a:lnTo>
                  <a:lnTo>
                    <a:pt x="215620" y="260261"/>
                  </a:lnTo>
                  <a:lnTo>
                    <a:pt x="215049" y="259969"/>
                  </a:lnTo>
                  <a:lnTo>
                    <a:pt x="210058" y="258749"/>
                  </a:lnTo>
                  <a:lnTo>
                    <a:pt x="206959" y="258445"/>
                  </a:lnTo>
                  <a:lnTo>
                    <a:pt x="199047" y="258445"/>
                  </a:lnTo>
                  <a:lnTo>
                    <a:pt x="181724" y="298767"/>
                  </a:lnTo>
                  <a:lnTo>
                    <a:pt x="182181" y="304317"/>
                  </a:lnTo>
                  <a:lnTo>
                    <a:pt x="199047" y="324523"/>
                  </a:lnTo>
                  <a:lnTo>
                    <a:pt x="207454" y="324523"/>
                  </a:lnTo>
                  <a:lnTo>
                    <a:pt x="221348" y="316649"/>
                  </a:lnTo>
                  <a:lnTo>
                    <a:pt x="222491" y="313855"/>
                  </a:lnTo>
                  <a:lnTo>
                    <a:pt x="223431" y="309283"/>
                  </a:lnTo>
                  <a:lnTo>
                    <a:pt x="224383" y="304774"/>
                  </a:lnTo>
                  <a:lnTo>
                    <a:pt x="224878" y="298767"/>
                  </a:lnTo>
                  <a:lnTo>
                    <a:pt x="224878" y="284010"/>
                  </a:lnTo>
                  <a:close/>
                </a:path>
                <a:path w="1031240" h="325119">
                  <a:moveTo>
                    <a:pt x="236639" y="0"/>
                  </a:moveTo>
                  <a:lnTo>
                    <a:pt x="208381" y="0"/>
                  </a:lnTo>
                  <a:lnTo>
                    <a:pt x="208381" y="248018"/>
                  </a:lnTo>
                  <a:lnTo>
                    <a:pt x="236639" y="248018"/>
                  </a:lnTo>
                  <a:lnTo>
                    <a:pt x="236639" y="0"/>
                  </a:lnTo>
                  <a:close/>
                </a:path>
                <a:path w="1031240" h="325119">
                  <a:moveTo>
                    <a:pt x="267169" y="0"/>
                  </a:moveTo>
                  <a:lnTo>
                    <a:pt x="249605" y="0"/>
                  </a:lnTo>
                  <a:lnTo>
                    <a:pt x="249605" y="248018"/>
                  </a:lnTo>
                  <a:lnTo>
                    <a:pt x="267169" y="248018"/>
                  </a:lnTo>
                  <a:lnTo>
                    <a:pt x="267169" y="0"/>
                  </a:lnTo>
                  <a:close/>
                </a:path>
                <a:path w="1031240" h="325119">
                  <a:moveTo>
                    <a:pt x="282981" y="259473"/>
                  </a:moveTo>
                  <a:lnTo>
                    <a:pt x="273253" y="259473"/>
                  </a:lnTo>
                  <a:lnTo>
                    <a:pt x="258127" y="271970"/>
                  </a:lnTo>
                  <a:lnTo>
                    <a:pt x="258127" y="283298"/>
                  </a:lnTo>
                  <a:lnTo>
                    <a:pt x="273672" y="269709"/>
                  </a:lnTo>
                  <a:lnTo>
                    <a:pt x="273672" y="323608"/>
                  </a:lnTo>
                  <a:lnTo>
                    <a:pt x="282981" y="323608"/>
                  </a:lnTo>
                  <a:lnTo>
                    <a:pt x="282981" y="259473"/>
                  </a:lnTo>
                  <a:close/>
                </a:path>
                <a:path w="1031240" h="325119">
                  <a:moveTo>
                    <a:pt x="307632" y="0"/>
                  </a:moveTo>
                  <a:lnTo>
                    <a:pt x="290080" y="0"/>
                  </a:lnTo>
                  <a:lnTo>
                    <a:pt x="290080" y="248018"/>
                  </a:lnTo>
                  <a:lnTo>
                    <a:pt x="307632" y="248018"/>
                  </a:lnTo>
                  <a:lnTo>
                    <a:pt x="307632" y="0"/>
                  </a:lnTo>
                  <a:close/>
                </a:path>
                <a:path w="1031240" h="325119">
                  <a:moveTo>
                    <a:pt x="328231" y="0"/>
                  </a:moveTo>
                  <a:lnTo>
                    <a:pt x="320611" y="0"/>
                  </a:lnTo>
                  <a:lnTo>
                    <a:pt x="320611" y="248018"/>
                  </a:lnTo>
                  <a:lnTo>
                    <a:pt x="328231" y="248018"/>
                  </a:lnTo>
                  <a:lnTo>
                    <a:pt x="328231" y="0"/>
                  </a:lnTo>
                  <a:close/>
                </a:path>
                <a:path w="1031240" h="325119">
                  <a:moveTo>
                    <a:pt x="367639" y="284010"/>
                  </a:moveTo>
                  <a:lnTo>
                    <a:pt x="360959" y="262140"/>
                  </a:lnTo>
                  <a:lnTo>
                    <a:pt x="359689" y="260921"/>
                  </a:lnTo>
                  <a:lnTo>
                    <a:pt x="358394" y="260273"/>
                  </a:lnTo>
                  <a:lnTo>
                    <a:pt x="358394" y="298767"/>
                  </a:lnTo>
                  <a:lnTo>
                    <a:pt x="358178" y="302958"/>
                  </a:lnTo>
                  <a:lnTo>
                    <a:pt x="348830" y="316649"/>
                  </a:lnTo>
                  <a:lnTo>
                    <a:pt x="342455" y="316649"/>
                  </a:lnTo>
                  <a:lnTo>
                    <a:pt x="340042" y="316382"/>
                  </a:lnTo>
                  <a:lnTo>
                    <a:pt x="337464" y="315264"/>
                  </a:lnTo>
                  <a:lnTo>
                    <a:pt x="336524" y="314248"/>
                  </a:lnTo>
                  <a:lnTo>
                    <a:pt x="335927" y="312762"/>
                  </a:lnTo>
                  <a:lnTo>
                    <a:pt x="335153" y="311035"/>
                  </a:lnTo>
                  <a:lnTo>
                    <a:pt x="334594" y="308368"/>
                  </a:lnTo>
                  <a:lnTo>
                    <a:pt x="333870" y="301167"/>
                  </a:lnTo>
                  <a:lnTo>
                    <a:pt x="333756" y="298513"/>
                  </a:lnTo>
                  <a:lnTo>
                    <a:pt x="333756" y="284010"/>
                  </a:lnTo>
                  <a:lnTo>
                    <a:pt x="342963" y="265912"/>
                  </a:lnTo>
                  <a:lnTo>
                    <a:pt x="349123" y="265912"/>
                  </a:lnTo>
                  <a:lnTo>
                    <a:pt x="358394" y="298767"/>
                  </a:lnTo>
                  <a:lnTo>
                    <a:pt x="358394" y="260273"/>
                  </a:lnTo>
                  <a:lnTo>
                    <a:pt x="357797" y="259969"/>
                  </a:lnTo>
                  <a:lnTo>
                    <a:pt x="352831" y="258749"/>
                  </a:lnTo>
                  <a:lnTo>
                    <a:pt x="349719" y="258445"/>
                  </a:lnTo>
                  <a:lnTo>
                    <a:pt x="341807" y="258445"/>
                  </a:lnTo>
                  <a:lnTo>
                    <a:pt x="324497" y="298767"/>
                  </a:lnTo>
                  <a:lnTo>
                    <a:pt x="324942" y="304317"/>
                  </a:lnTo>
                  <a:lnTo>
                    <a:pt x="341807" y="324523"/>
                  </a:lnTo>
                  <a:lnTo>
                    <a:pt x="350215" y="324523"/>
                  </a:lnTo>
                  <a:lnTo>
                    <a:pt x="366191" y="309283"/>
                  </a:lnTo>
                  <a:lnTo>
                    <a:pt x="367169" y="304660"/>
                  </a:lnTo>
                  <a:lnTo>
                    <a:pt x="367639" y="298767"/>
                  </a:lnTo>
                  <a:lnTo>
                    <a:pt x="367639" y="284010"/>
                  </a:lnTo>
                  <a:close/>
                </a:path>
                <a:path w="1031240" h="325119">
                  <a:moveTo>
                    <a:pt x="379399" y="0"/>
                  </a:moveTo>
                  <a:lnTo>
                    <a:pt x="351155" y="0"/>
                  </a:lnTo>
                  <a:lnTo>
                    <a:pt x="351155" y="248018"/>
                  </a:lnTo>
                  <a:lnTo>
                    <a:pt x="379399" y="248018"/>
                  </a:lnTo>
                  <a:lnTo>
                    <a:pt x="379399" y="0"/>
                  </a:lnTo>
                  <a:close/>
                </a:path>
                <a:path w="1031240" h="325119">
                  <a:moveTo>
                    <a:pt x="419874" y="0"/>
                  </a:moveTo>
                  <a:lnTo>
                    <a:pt x="401548" y="0"/>
                  </a:lnTo>
                  <a:lnTo>
                    <a:pt x="401548" y="248018"/>
                  </a:lnTo>
                  <a:lnTo>
                    <a:pt x="419874" y="248018"/>
                  </a:lnTo>
                  <a:lnTo>
                    <a:pt x="419874" y="0"/>
                  </a:lnTo>
                  <a:close/>
                </a:path>
                <a:path w="1031240" h="325119">
                  <a:moveTo>
                    <a:pt x="425754" y="259473"/>
                  </a:moveTo>
                  <a:lnTo>
                    <a:pt x="416026" y="259473"/>
                  </a:lnTo>
                  <a:lnTo>
                    <a:pt x="400900" y="271970"/>
                  </a:lnTo>
                  <a:lnTo>
                    <a:pt x="400900" y="283298"/>
                  </a:lnTo>
                  <a:lnTo>
                    <a:pt x="416445" y="269709"/>
                  </a:lnTo>
                  <a:lnTo>
                    <a:pt x="416445" y="323608"/>
                  </a:lnTo>
                  <a:lnTo>
                    <a:pt x="425754" y="323608"/>
                  </a:lnTo>
                  <a:lnTo>
                    <a:pt x="425754" y="259473"/>
                  </a:lnTo>
                  <a:close/>
                </a:path>
                <a:path w="1031240" h="325119">
                  <a:moveTo>
                    <a:pt x="450405" y="0"/>
                  </a:moveTo>
                  <a:lnTo>
                    <a:pt x="442772" y="0"/>
                  </a:lnTo>
                  <a:lnTo>
                    <a:pt x="442772" y="248018"/>
                  </a:lnTo>
                  <a:lnTo>
                    <a:pt x="450405" y="248018"/>
                  </a:lnTo>
                  <a:lnTo>
                    <a:pt x="450405" y="0"/>
                  </a:lnTo>
                  <a:close/>
                </a:path>
                <a:path w="1031240" h="325119">
                  <a:moveTo>
                    <a:pt x="500786" y="0"/>
                  </a:moveTo>
                  <a:lnTo>
                    <a:pt x="483222" y="0"/>
                  </a:lnTo>
                  <a:lnTo>
                    <a:pt x="483222" y="248018"/>
                  </a:lnTo>
                  <a:lnTo>
                    <a:pt x="500786" y="248018"/>
                  </a:lnTo>
                  <a:lnTo>
                    <a:pt x="500786" y="0"/>
                  </a:lnTo>
                  <a:close/>
                </a:path>
                <a:path w="1031240" h="325119">
                  <a:moveTo>
                    <a:pt x="509651" y="284010"/>
                  </a:moveTo>
                  <a:lnTo>
                    <a:pt x="502970" y="262140"/>
                  </a:lnTo>
                  <a:lnTo>
                    <a:pt x="501700" y="260921"/>
                  </a:lnTo>
                  <a:lnTo>
                    <a:pt x="500405" y="260273"/>
                  </a:lnTo>
                  <a:lnTo>
                    <a:pt x="500405" y="298767"/>
                  </a:lnTo>
                  <a:lnTo>
                    <a:pt x="500189" y="302958"/>
                  </a:lnTo>
                  <a:lnTo>
                    <a:pt x="490842" y="316649"/>
                  </a:lnTo>
                  <a:lnTo>
                    <a:pt x="484466" y="316649"/>
                  </a:lnTo>
                  <a:lnTo>
                    <a:pt x="482041" y="316382"/>
                  </a:lnTo>
                  <a:lnTo>
                    <a:pt x="479475" y="315264"/>
                  </a:lnTo>
                  <a:lnTo>
                    <a:pt x="478536" y="314248"/>
                  </a:lnTo>
                  <a:lnTo>
                    <a:pt x="477939" y="312762"/>
                  </a:lnTo>
                  <a:lnTo>
                    <a:pt x="477164" y="311035"/>
                  </a:lnTo>
                  <a:lnTo>
                    <a:pt x="476605" y="308368"/>
                  </a:lnTo>
                  <a:lnTo>
                    <a:pt x="475881" y="301167"/>
                  </a:lnTo>
                  <a:lnTo>
                    <a:pt x="475767" y="298513"/>
                  </a:lnTo>
                  <a:lnTo>
                    <a:pt x="475754" y="284010"/>
                  </a:lnTo>
                  <a:lnTo>
                    <a:pt x="475919" y="280670"/>
                  </a:lnTo>
                  <a:lnTo>
                    <a:pt x="484974" y="265912"/>
                  </a:lnTo>
                  <a:lnTo>
                    <a:pt x="491134" y="265912"/>
                  </a:lnTo>
                  <a:lnTo>
                    <a:pt x="500405" y="298767"/>
                  </a:lnTo>
                  <a:lnTo>
                    <a:pt x="500405" y="260273"/>
                  </a:lnTo>
                  <a:lnTo>
                    <a:pt x="499808" y="259969"/>
                  </a:lnTo>
                  <a:lnTo>
                    <a:pt x="494842" y="258749"/>
                  </a:lnTo>
                  <a:lnTo>
                    <a:pt x="491731" y="258445"/>
                  </a:lnTo>
                  <a:lnTo>
                    <a:pt x="483819" y="258445"/>
                  </a:lnTo>
                  <a:lnTo>
                    <a:pt x="466509" y="298767"/>
                  </a:lnTo>
                  <a:lnTo>
                    <a:pt x="466953" y="304317"/>
                  </a:lnTo>
                  <a:lnTo>
                    <a:pt x="483819" y="324523"/>
                  </a:lnTo>
                  <a:lnTo>
                    <a:pt x="492226" y="324523"/>
                  </a:lnTo>
                  <a:lnTo>
                    <a:pt x="508203" y="309283"/>
                  </a:lnTo>
                  <a:lnTo>
                    <a:pt x="509181" y="304660"/>
                  </a:lnTo>
                  <a:lnTo>
                    <a:pt x="509651" y="298767"/>
                  </a:lnTo>
                  <a:lnTo>
                    <a:pt x="509651" y="284010"/>
                  </a:lnTo>
                  <a:close/>
                </a:path>
                <a:path w="1031240" h="325119">
                  <a:moveTo>
                    <a:pt x="521398" y="0"/>
                  </a:moveTo>
                  <a:lnTo>
                    <a:pt x="513765" y="0"/>
                  </a:lnTo>
                  <a:lnTo>
                    <a:pt x="513765" y="248018"/>
                  </a:lnTo>
                  <a:lnTo>
                    <a:pt x="521398" y="248018"/>
                  </a:lnTo>
                  <a:lnTo>
                    <a:pt x="521398" y="0"/>
                  </a:lnTo>
                  <a:close/>
                </a:path>
                <a:path w="1031240" h="325119">
                  <a:moveTo>
                    <a:pt x="542023" y="12"/>
                  </a:moveTo>
                  <a:lnTo>
                    <a:pt x="534390" y="12"/>
                  </a:lnTo>
                  <a:lnTo>
                    <a:pt x="534390" y="309105"/>
                  </a:lnTo>
                  <a:lnTo>
                    <a:pt x="542023" y="309105"/>
                  </a:lnTo>
                  <a:lnTo>
                    <a:pt x="542023" y="12"/>
                  </a:lnTo>
                  <a:close/>
                </a:path>
                <a:path w="1031240" h="325119">
                  <a:moveTo>
                    <a:pt x="561860" y="12"/>
                  </a:moveTo>
                  <a:lnTo>
                    <a:pt x="554228" y="12"/>
                  </a:lnTo>
                  <a:lnTo>
                    <a:pt x="554228" y="309105"/>
                  </a:lnTo>
                  <a:lnTo>
                    <a:pt x="561860" y="309105"/>
                  </a:lnTo>
                  <a:lnTo>
                    <a:pt x="561860" y="12"/>
                  </a:lnTo>
                  <a:close/>
                </a:path>
                <a:path w="1031240" h="325119">
                  <a:moveTo>
                    <a:pt x="582485" y="0"/>
                  </a:moveTo>
                  <a:lnTo>
                    <a:pt x="574852" y="0"/>
                  </a:lnTo>
                  <a:lnTo>
                    <a:pt x="574852" y="248018"/>
                  </a:lnTo>
                  <a:lnTo>
                    <a:pt x="582485" y="248018"/>
                  </a:lnTo>
                  <a:lnTo>
                    <a:pt x="582485" y="0"/>
                  </a:lnTo>
                  <a:close/>
                </a:path>
                <a:path w="1031240" h="325119">
                  <a:moveTo>
                    <a:pt x="621271" y="301307"/>
                  </a:moveTo>
                  <a:lnTo>
                    <a:pt x="612889" y="301307"/>
                  </a:lnTo>
                  <a:lnTo>
                    <a:pt x="612889" y="287807"/>
                  </a:lnTo>
                  <a:lnTo>
                    <a:pt x="604291" y="287807"/>
                  </a:lnTo>
                  <a:lnTo>
                    <a:pt x="604291" y="301307"/>
                  </a:lnTo>
                  <a:lnTo>
                    <a:pt x="588035" y="301307"/>
                  </a:lnTo>
                  <a:lnTo>
                    <a:pt x="607987" y="258953"/>
                  </a:lnTo>
                  <a:lnTo>
                    <a:pt x="598779" y="258953"/>
                  </a:lnTo>
                  <a:lnTo>
                    <a:pt x="579628" y="299681"/>
                  </a:lnTo>
                  <a:lnTo>
                    <a:pt x="579628" y="309181"/>
                  </a:lnTo>
                  <a:lnTo>
                    <a:pt x="604291" y="309181"/>
                  </a:lnTo>
                  <a:lnTo>
                    <a:pt x="604291" y="323596"/>
                  </a:lnTo>
                  <a:lnTo>
                    <a:pt x="612889" y="323596"/>
                  </a:lnTo>
                  <a:lnTo>
                    <a:pt x="612889" y="309181"/>
                  </a:lnTo>
                  <a:lnTo>
                    <a:pt x="621271" y="309181"/>
                  </a:lnTo>
                  <a:lnTo>
                    <a:pt x="621271" y="301307"/>
                  </a:lnTo>
                  <a:close/>
                </a:path>
                <a:path w="1031240" h="325119">
                  <a:moveTo>
                    <a:pt x="622960" y="0"/>
                  </a:moveTo>
                  <a:lnTo>
                    <a:pt x="595464" y="0"/>
                  </a:lnTo>
                  <a:lnTo>
                    <a:pt x="595464" y="248018"/>
                  </a:lnTo>
                  <a:lnTo>
                    <a:pt x="622960" y="248018"/>
                  </a:lnTo>
                  <a:lnTo>
                    <a:pt x="622960" y="0"/>
                  </a:lnTo>
                  <a:close/>
                </a:path>
                <a:path w="1031240" h="325119">
                  <a:moveTo>
                    <a:pt x="664184" y="0"/>
                  </a:moveTo>
                  <a:lnTo>
                    <a:pt x="645858" y="0"/>
                  </a:lnTo>
                  <a:lnTo>
                    <a:pt x="645858" y="248018"/>
                  </a:lnTo>
                  <a:lnTo>
                    <a:pt x="664184" y="248018"/>
                  </a:lnTo>
                  <a:lnTo>
                    <a:pt x="664184" y="0"/>
                  </a:lnTo>
                  <a:close/>
                </a:path>
                <a:path w="1031240" h="325119">
                  <a:moveTo>
                    <a:pt x="690841" y="270649"/>
                  </a:moveTo>
                  <a:lnTo>
                    <a:pt x="688975" y="266357"/>
                  </a:lnTo>
                  <a:lnTo>
                    <a:pt x="681558" y="260019"/>
                  </a:lnTo>
                  <a:lnTo>
                    <a:pt x="676478" y="258432"/>
                  </a:lnTo>
                  <a:lnTo>
                    <a:pt x="666800" y="258432"/>
                  </a:lnTo>
                  <a:lnTo>
                    <a:pt x="663765" y="258826"/>
                  </a:lnTo>
                  <a:lnTo>
                    <a:pt x="658139" y="260350"/>
                  </a:lnTo>
                  <a:lnTo>
                    <a:pt x="655472" y="261505"/>
                  </a:lnTo>
                  <a:lnTo>
                    <a:pt x="652983" y="263055"/>
                  </a:lnTo>
                  <a:lnTo>
                    <a:pt x="652983" y="273062"/>
                  </a:lnTo>
                  <a:lnTo>
                    <a:pt x="656755" y="270560"/>
                  </a:lnTo>
                  <a:lnTo>
                    <a:pt x="660044" y="268719"/>
                  </a:lnTo>
                  <a:lnTo>
                    <a:pt x="665670" y="266382"/>
                  </a:lnTo>
                  <a:lnTo>
                    <a:pt x="668210" y="265811"/>
                  </a:lnTo>
                  <a:lnTo>
                    <a:pt x="673620" y="265811"/>
                  </a:lnTo>
                  <a:lnTo>
                    <a:pt x="676211" y="266687"/>
                  </a:lnTo>
                  <a:lnTo>
                    <a:pt x="680300" y="270217"/>
                  </a:lnTo>
                  <a:lnTo>
                    <a:pt x="681329" y="272415"/>
                  </a:lnTo>
                  <a:lnTo>
                    <a:pt x="681329" y="277329"/>
                  </a:lnTo>
                  <a:lnTo>
                    <a:pt x="680656" y="279450"/>
                  </a:lnTo>
                  <a:lnTo>
                    <a:pt x="678027" y="283210"/>
                  </a:lnTo>
                  <a:lnTo>
                    <a:pt x="675627" y="285330"/>
                  </a:lnTo>
                  <a:lnTo>
                    <a:pt x="664819" y="292595"/>
                  </a:lnTo>
                  <a:lnTo>
                    <a:pt x="660019" y="295846"/>
                  </a:lnTo>
                  <a:lnTo>
                    <a:pt x="656640" y="299466"/>
                  </a:lnTo>
                  <a:lnTo>
                    <a:pt x="652691" y="307340"/>
                  </a:lnTo>
                  <a:lnTo>
                    <a:pt x="651700" y="312648"/>
                  </a:lnTo>
                  <a:lnTo>
                    <a:pt x="651700" y="319316"/>
                  </a:lnTo>
                  <a:lnTo>
                    <a:pt x="651865" y="323100"/>
                  </a:lnTo>
                  <a:lnTo>
                    <a:pt x="689813" y="323100"/>
                  </a:lnTo>
                  <a:lnTo>
                    <a:pt x="689813" y="315315"/>
                  </a:lnTo>
                  <a:lnTo>
                    <a:pt x="661479" y="315315"/>
                  </a:lnTo>
                  <a:lnTo>
                    <a:pt x="661479" y="310515"/>
                  </a:lnTo>
                  <a:lnTo>
                    <a:pt x="662241" y="307886"/>
                  </a:lnTo>
                  <a:lnTo>
                    <a:pt x="665353" y="303339"/>
                  </a:lnTo>
                  <a:lnTo>
                    <a:pt x="668223" y="300812"/>
                  </a:lnTo>
                  <a:lnTo>
                    <a:pt x="682790" y="291249"/>
                  </a:lnTo>
                  <a:lnTo>
                    <a:pt x="685977" y="288391"/>
                  </a:lnTo>
                  <a:lnTo>
                    <a:pt x="689864" y="282727"/>
                  </a:lnTo>
                  <a:lnTo>
                    <a:pt x="690841" y="279565"/>
                  </a:lnTo>
                  <a:lnTo>
                    <a:pt x="690841" y="270649"/>
                  </a:lnTo>
                  <a:close/>
                </a:path>
                <a:path w="1031240" h="325119">
                  <a:moveTo>
                    <a:pt x="694715" y="0"/>
                  </a:moveTo>
                  <a:lnTo>
                    <a:pt x="676389" y="0"/>
                  </a:lnTo>
                  <a:lnTo>
                    <a:pt x="676389" y="248018"/>
                  </a:lnTo>
                  <a:lnTo>
                    <a:pt x="694715" y="248018"/>
                  </a:lnTo>
                  <a:lnTo>
                    <a:pt x="694715" y="0"/>
                  </a:lnTo>
                  <a:close/>
                </a:path>
                <a:path w="1031240" h="325119">
                  <a:moveTo>
                    <a:pt x="725258" y="0"/>
                  </a:moveTo>
                  <a:lnTo>
                    <a:pt x="717626" y="0"/>
                  </a:lnTo>
                  <a:lnTo>
                    <a:pt x="717626" y="248018"/>
                  </a:lnTo>
                  <a:lnTo>
                    <a:pt x="725258" y="248018"/>
                  </a:lnTo>
                  <a:lnTo>
                    <a:pt x="725258" y="0"/>
                  </a:lnTo>
                  <a:close/>
                </a:path>
                <a:path w="1031240" h="325119">
                  <a:moveTo>
                    <a:pt x="745096" y="0"/>
                  </a:moveTo>
                  <a:lnTo>
                    <a:pt x="737463" y="0"/>
                  </a:lnTo>
                  <a:lnTo>
                    <a:pt x="737463" y="248018"/>
                  </a:lnTo>
                  <a:lnTo>
                    <a:pt x="745096" y="248018"/>
                  </a:lnTo>
                  <a:lnTo>
                    <a:pt x="745096" y="0"/>
                  </a:lnTo>
                  <a:close/>
                </a:path>
                <a:path w="1031240" h="325119">
                  <a:moveTo>
                    <a:pt x="764641" y="296989"/>
                  </a:moveTo>
                  <a:lnTo>
                    <a:pt x="762749" y="292150"/>
                  </a:lnTo>
                  <a:lnTo>
                    <a:pt x="760895" y="290245"/>
                  </a:lnTo>
                  <a:lnTo>
                    <a:pt x="755446" y="284670"/>
                  </a:lnTo>
                  <a:lnTo>
                    <a:pt x="755446" y="299034"/>
                  </a:lnTo>
                  <a:lnTo>
                    <a:pt x="755421" y="307225"/>
                  </a:lnTo>
                  <a:lnTo>
                    <a:pt x="754367" y="310400"/>
                  </a:lnTo>
                  <a:lnTo>
                    <a:pt x="750074" y="315150"/>
                  </a:lnTo>
                  <a:lnTo>
                    <a:pt x="747077" y="316344"/>
                  </a:lnTo>
                  <a:lnTo>
                    <a:pt x="739419" y="316344"/>
                  </a:lnTo>
                  <a:lnTo>
                    <a:pt x="736346" y="315150"/>
                  </a:lnTo>
                  <a:lnTo>
                    <a:pt x="731799" y="310400"/>
                  </a:lnTo>
                  <a:lnTo>
                    <a:pt x="730681" y="307225"/>
                  </a:lnTo>
                  <a:lnTo>
                    <a:pt x="730770" y="299034"/>
                  </a:lnTo>
                  <a:lnTo>
                    <a:pt x="731799" y="296151"/>
                  </a:lnTo>
                  <a:lnTo>
                    <a:pt x="736269" y="291439"/>
                  </a:lnTo>
                  <a:lnTo>
                    <a:pt x="739279" y="290245"/>
                  </a:lnTo>
                  <a:lnTo>
                    <a:pt x="746899" y="290245"/>
                  </a:lnTo>
                  <a:lnTo>
                    <a:pt x="749935" y="291401"/>
                  </a:lnTo>
                  <a:lnTo>
                    <a:pt x="754329" y="295948"/>
                  </a:lnTo>
                  <a:lnTo>
                    <a:pt x="755446" y="299034"/>
                  </a:lnTo>
                  <a:lnTo>
                    <a:pt x="755446" y="284670"/>
                  </a:lnTo>
                  <a:lnTo>
                    <a:pt x="755192" y="284403"/>
                  </a:lnTo>
                  <a:lnTo>
                    <a:pt x="754164" y="283984"/>
                  </a:lnTo>
                  <a:lnTo>
                    <a:pt x="750455" y="282473"/>
                  </a:lnTo>
                  <a:lnTo>
                    <a:pt x="743394" y="282473"/>
                  </a:lnTo>
                  <a:lnTo>
                    <a:pt x="742048" y="282600"/>
                  </a:lnTo>
                  <a:lnTo>
                    <a:pt x="740727" y="282867"/>
                  </a:lnTo>
                  <a:lnTo>
                    <a:pt x="739394" y="283108"/>
                  </a:lnTo>
                  <a:lnTo>
                    <a:pt x="738098" y="283489"/>
                  </a:lnTo>
                  <a:lnTo>
                    <a:pt x="736841" y="283984"/>
                  </a:lnTo>
                  <a:lnTo>
                    <a:pt x="740473" y="278815"/>
                  </a:lnTo>
                  <a:lnTo>
                    <a:pt x="744067" y="274231"/>
                  </a:lnTo>
                  <a:lnTo>
                    <a:pt x="751192" y="266153"/>
                  </a:lnTo>
                  <a:lnTo>
                    <a:pt x="754964" y="262420"/>
                  </a:lnTo>
                  <a:lnTo>
                    <a:pt x="758913" y="258953"/>
                  </a:lnTo>
                  <a:lnTo>
                    <a:pt x="747229" y="258953"/>
                  </a:lnTo>
                  <a:lnTo>
                    <a:pt x="721474" y="295503"/>
                  </a:lnTo>
                  <a:lnTo>
                    <a:pt x="721474" y="308724"/>
                  </a:lnTo>
                  <a:lnTo>
                    <a:pt x="723455" y="314159"/>
                  </a:lnTo>
                  <a:lnTo>
                    <a:pt x="731380" y="322300"/>
                  </a:lnTo>
                  <a:lnTo>
                    <a:pt x="736663" y="324332"/>
                  </a:lnTo>
                  <a:lnTo>
                    <a:pt x="749604" y="324332"/>
                  </a:lnTo>
                  <a:lnTo>
                    <a:pt x="754735" y="322326"/>
                  </a:lnTo>
                  <a:lnTo>
                    <a:pt x="760704" y="316344"/>
                  </a:lnTo>
                  <a:lnTo>
                    <a:pt x="762660" y="314363"/>
                  </a:lnTo>
                  <a:lnTo>
                    <a:pt x="764641" y="309206"/>
                  </a:lnTo>
                  <a:lnTo>
                    <a:pt x="764641" y="296989"/>
                  </a:lnTo>
                  <a:close/>
                </a:path>
                <a:path w="1031240" h="325119">
                  <a:moveTo>
                    <a:pt x="806170" y="0"/>
                  </a:moveTo>
                  <a:lnTo>
                    <a:pt x="788619" y="0"/>
                  </a:lnTo>
                  <a:lnTo>
                    <a:pt x="788619" y="248018"/>
                  </a:lnTo>
                  <a:lnTo>
                    <a:pt x="806170" y="248018"/>
                  </a:lnTo>
                  <a:lnTo>
                    <a:pt x="806170" y="0"/>
                  </a:lnTo>
                  <a:close/>
                </a:path>
                <a:path w="1031240" h="325119">
                  <a:moveTo>
                    <a:pt x="822756" y="259473"/>
                  </a:moveTo>
                  <a:lnTo>
                    <a:pt x="813015" y="259473"/>
                  </a:lnTo>
                  <a:lnTo>
                    <a:pt x="797902" y="271970"/>
                  </a:lnTo>
                  <a:lnTo>
                    <a:pt x="797902" y="283298"/>
                  </a:lnTo>
                  <a:lnTo>
                    <a:pt x="813447" y="269709"/>
                  </a:lnTo>
                  <a:lnTo>
                    <a:pt x="813447" y="323608"/>
                  </a:lnTo>
                  <a:lnTo>
                    <a:pt x="822756" y="323608"/>
                  </a:lnTo>
                  <a:lnTo>
                    <a:pt x="822756" y="259473"/>
                  </a:lnTo>
                  <a:close/>
                </a:path>
                <a:path w="1031240" h="325119">
                  <a:moveTo>
                    <a:pt x="847407" y="0"/>
                  </a:moveTo>
                  <a:lnTo>
                    <a:pt x="829094" y="0"/>
                  </a:lnTo>
                  <a:lnTo>
                    <a:pt x="829094" y="248018"/>
                  </a:lnTo>
                  <a:lnTo>
                    <a:pt x="847407" y="248018"/>
                  </a:lnTo>
                  <a:lnTo>
                    <a:pt x="847407" y="0"/>
                  </a:lnTo>
                  <a:close/>
                </a:path>
                <a:path w="1031240" h="325119">
                  <a:moveTo>
                    <a:pt x="867257" y="0"/>
                  </a:moveTo>
                  <a:lnTo>
                    <a:pt x="859624" y="0"/>
                  </a:lnTo>
                  <a:lnTo>
                    <a:pt x="859624" y="248018"/>
                  </a:lnTo>
                  <a:lnTo>
                    <a:pt x="867257" y="248018"/>
                  </a:lnTo>
                  <a:lnTo>
                    <a:pt x="867257" y="0"/>
                  </a:lnTo>
                  <a:close/>
                </a:path>
                <a:path w="1031240" h="325119">
                  <a:moveTo>
                    <a:pt x="897801" y="0"/>
                  </a:moveTo>
                  <a:lnTo>
                    <a:pt x="890168" y="0"/>
                  </a:lnTo>
                  <a:lnTo>
                    <a:pt x="890168" y="248018"/>
                  </a:lnTo>
                  <a:lnTo>
                    <a:pt x="897801" y="248018"/>
                  </a:lnTo>
                  <a:lnTo>
                    <a:pt x="897801" y="0"/>
                  </a:lnTo>
                  <a:close/>
                </a:path>
                <a:path w="1031240" h="325119">
                  <a:moveTo>
                    <a:pt x="906653" y="312610"/>
                  </a:moveTo>
                  <a:lnTo>
                    <a:pt x="906551" y="302450"/>
                  </a:lnTo>
                  <a:lnTo>
                    <a:pt x="905624" y="299161"/>
                  </a:lnTo>
                  <a:lnTo>
                    <a:pt x="901534" y="293230"/>
                  </a:lnTo>
                  <a:lnTo>
                    <a:pt x="900531" y="292417"/>
                  </a:lnTo>
                  <a:lnTo>
                    <a:pt x="898093" y="290436"/>
                  </a:lnTo>
                  <a:lnTo>
                    <a:pt x="897445" y="290093"/>
                  </a:lnTo>
                  <a:lnTo>
                    <a:pt x="897445" y="309397"/>
                  </a:lnTo>
                  <a:lnTo>
                    <a:pt x="896353" y="311950"/>
                  </a:lnTo>
                  <a:lnTo>
                    <a:pt x="891997" y="315722"/>
                  </a:lnTo>
                  <a:lnTo>
                    <a:pt x="888936" y="316649"/>
                  </a:lnTo>
                  <a:lnTo>
                    <a:pt x="881176" y="316649"/>
                  </a:lnTo>
                  <a:lnTo>
                    <a:pt x="878141" y="315722"/>
                  </a:lnTo>
                  <a:lnTo>
                    <a:pt x="873785" y="311950"/>
                  </a:lnTo>
                  <a:lnTo>
                    <a:pt x="872693" y="309397"/>
                  </a:lnTo>
                  <a:lnTo>
                    <a:pt x="872693" y="303276"/>
                  </a:lnTo>
                  <a:lnTo>
                    <a:pt x="873620" y="300799"/>
                  </a:lnTo>
                  <a:lnTo>
                    <a:pt x="877392" y="296608"/>
                  </a:lnTo>
                  <a:lnTo>
                    <a:pt x="880567" y="294513"/>
                  </a:lnTo>
                  <a:lnTo>
                    <a:pt x="885050" y="292417"/>
                  </a:lnTo>
                  <a:lnTo>
                    <a:pt x="889546" y="294513"/>
                  </a:lnTo>
                  <a:lnTo>
                    <a:pt x="892746" y="296608"/>
                  </a:lnTo>
                  <a:lnTo>
                    <a:pt x="896505" y="300837"/>
                  </a:lnTo>
                  <a:lnTo>
                    <a:pt x="897432" y="303276"/>
                  </a:lnTo>
                  <a:lnTo>
                    <a:pt x="897445" y="309397"/>
                  </a:lnTo>
                  <a:lnTo>
                    <a:pt x="897445" y="290093"/>
                  </a:lnTo>
                  <a:lnTo>
                    <a:pt x="893229" y="287820"/>
                  </a:lnTo>
                  <a:lnTo>
                    <a:pt x="896734" y="285610"/>
                  </a:lnTo>
                  <a:lnTo>
                    <a:pt x="899185" y="283413"/>
                  </a:lnTo>
                  <a:lnTo>
                    <a:pt x="899337" y="283273"/>
                  </a:lnTo>
                  <a:lnTo>
                    <a:pt x="901141" y="280593"/>
                  </a:lnTo>
                  <a:lnTo>
                    <a:pt x="902728" y="278282"/>
                  </a:lnTo>
                  <a:lnTo>
                    <a:pt x="903528" y="275742"/>
                  </a:lnTo>
                  <a:lnTo>
                    <a:pt x="903592" y="268351"/>
                  </a:lnTo>
                  <a:lnTo>
                    <a:pt x="902538" y="266217"/>
                  </a:lnTo>
                  <a:lnTo>
                    <a:pt x="901915" y="264960"/>
                  </a:lnTo>
                  <a:lnTo>
                    <a:pt x="898550" y="262407"/>
                  </a:lnTo>
                  <a:lnTo>
                    <a:pt x="895210" y="259829"/>
                  </a:lnTo>
                  <a:lnTo>
                    <a:pt x="894753" y="259702"/>
                  </a:lnTo>
                  <a:lnTo>
                    <a:pt x="894753" y="271132"/>
                  </a:lnTo>
                  <a:lnTo>
                    <a:pt x="894702" y="275551"/>
                  </a:lnTo>
                  <a:lnTo>
                    <a:pt x="893953" y="277164"/>
                  </a:lnTo>
                  <a:lnTo>
                    <a:pt x="890574" y="280593"/>
                  </a:lnTo>
                  <a:lnTo>
                    <a:pt x="888174" y="282117"/>
                  </a:lnTo>
                  <a:lnTo>
                    <a:pt x="885050" y="283413"/>
                  </a:lnTo>
                  <a:lnTo>
                    <a:pt x="881849" y="282117"/>
                  </a:lnTo>
                  <a:lnTo>
                    <a:pt x="879513" y="280657"/>
                  </a:lnTo>
                  <a:lnTo>
                    <a:pt x="876185" y="277215"/>
                  </a:lnTo>
                  <a:lnTo>
                    <a:pt x="875449" y="275551"/>
                  </a:lnTo>
                  <a:lnTo>
                    <a:pt x="875347" y="271132"/>
                  </a:lnTo>
                  <a:lnTo>
                    <a:pt x="876223" y="269430"/>
                  </a:lnTo>
                  <a:lnTo>
                    <a:pt x="879716" y="266877"/>
                  </a:lnTo>
                  <a:lnTo>
                    <a:pt x="882091" y="266217"/>
                  </a:lnTo>
                  <a:lnTo>
                    <a:pt x="888136" y="266217"/>
                  </a:lnTo>
                  <a:lnTo>
                    <a:pt x="890536" y="266877"/>
                  </a:lnTo>
                  <a:lnTo>
                    <a:pt x="893940" y="269430"/>
                  </a:lnTo>
                  <a:lnTo>
                    <a:pt x="894753" y="271132"/>
                  </a:lnTo>
                  <a:lnTo>
                    <a:pt x="894753" y="259702"/>
                  </a:lnTo>
                  <a:lnTo>
                    <a:pt x="890714" y="258546"/>
                  </a:lnTo>
                  <a:lnTo>
                    <a:pt x="879373" y="258546"/>
                  </a:lnTo>
                  <a:lnTo>
                    <a:pt x="874890" y="259867"/>
                  </a:lnTo>
                  <a:lnTo>
                    <a:pt x="868222" y="265074"/>
                  </a:lnTo>
                  <a:lnTo>
                    <a:pt x="866660" y="268351"/>
                  </a:lnTo>
                  <a:lnTo>
                    <a:pt x="866546" y="275742"/>
                  </a:lnTo>
                  <a:lnTo>
                    <a:pt x="867410" y="278358"/>
                  </a:lnTo>
                  <a:lnTo>
                    <a:pt x="870851" y="283298"/>
                  </a:lnTo>
                  <a:lnTo>
                    <a:pt x="873442" y="285610"/>
                  </a:lnTo>
                  <a:lnTo>
                    <a:pt x="876896" y="287820"/>
                  </a:lnTo>
                  <a:lnTo>
                    <a:pt x="872096" y="290436"/>
                  </a:lnTo>
                  <a:lnTo>
                    <a:pt x="868718" y="293166"/>
                  </a:lnTo>
                  <a:lnTo>
                    <a:pt x="864514" y="298996"/>
                  </a:lnTo>
                  <a:lnTo>
                    <a:pt x="863485" y="302450"/>
                  </a:lnTo>
                  <a:lnTo>
                    <a:pt x="863485" y="312178"/>
                  </a:lnTo>
                  <a:lnTo>
                    <a:pt x="865352" y="316623"/>
                  </a:lnTo>
                  <a:lnTo>
                    <a:pt x="872883" y="322948"/>
                  </a:lnTo>
                  <a:lnTo>
                    <a:pt x="878192" y="324535"/>
                  </a:lnTo>
                  <a:lnTo>
                    <a:pt x="891921" y="324535"/>
                  </a:lnTo>
                  <a:lnTo>
                    <a:pt x="897255" y="323024"/>
                  </a:lnTo>
                  <a:lnTo>
                    <a:pt x="904773" y="316915"/>
                  </a:lnTo>
                  <a:lnTo>
                    <a:pt x="904887" y="316649"/>
                  </a:lnTo>
                  <a:lnTo>
                    <a:pt x="906653" y="312610"/>
                  </a:lnTo>
                  <a:close/>
                </a:path>
                <a:path w="1031240" h="325119">
                  <a:moveTo>
                    <a:pt x="948956" y="0"/>
                  </a:moveTo>
                  <a:lnTo>
                    <a:pt x="931392" y="0"/>
                  </a:lnTo>
                  <a:lnTo>
                    <a:pt x="931392" y="248018"/>
                  </a:lnTo>
                  <a:lnTo>
                    <a:pt x="948956" y="248018"/>
                  </a:lnTo>
                  <a:lnTo>
                    <a:pt x="948956" y="0"/>
                  </a:lnTo>
                  <a:close/>
                </a:path>
                <a:path w="1031240" h="325119">
                  <a:moveTo>
                    <a:pt x="965530" y="259473"/>
                  </a:moveTo>
                  <a:lnTo>
                    <a:pt x="955802" y="259473"/>
                  </a:lnTo>
                  <a:lnTo>
                    <a:pt x="940676" y="271970"/>
                  </a:lnTo>
                  <a:lnTo>
                    <a:pt x="940676" y="283298"/>
                  </a:lnTo>
                  <a:lnTo>
                    <a:pt x="956221" y="269709"/>
                  </a:lnTo>
                  <a:lnTo>
                    <a:pt x="956221" y="323608"/>
                  </a:lnTo>
                  <a:lnTo>
                    <a:pt x="965530" y="323608"/>
                  </a:lnTo>
                  <a:lnTo>
                    <a:pt x="965530" y="259473"/>
                  </a:lnTo>
                  <a:close/>
                </a:path>
                <a:path w="1031240" h="325119">
                  <a:moveTo>
                    <a:pt x="989406" y="0"/>
                  </a:moveTo>
                  <a:lnTo>
                    <a:pt x="971854" y="0"/>
                  </a:lnTo>
                  <a:lnTo>
                    <a:pt x="971854" y="248018"/>
                  </a:lnTo>
                  <a:lnTo>
                    <a:pt x="989406" y="248018"/>
                  </a:lnTo>
                  <a:lnTo>
                    <a:pt x="989406" y="0"/>
                  </a:lnTo>
                  <a:close/>
                </a:path>
                <a:path w="1031240" h="325119">
                  <a:moveTo>
                    <a:pt x="1010018" y="12"/>
                  </a:moveTo>
                  <a:lnTo>
                    <a:pt x="1002385" y="12"/>
                  </a:lnTo>
                  <a:lnTo>
                    <a:pt x="1002385" y="309105"/>
                  </a:lnTo>
                  <a:lnTo>
                    <a:pt x="1010018" y="309105"/>
                  </a:lnTo>
                  <a:lnTo>
                    <a:pt x="1010018" y="12"/>
                  </a:lnTo>
                  <a:close/>
                </a:path>
                <a:path w="1031240" h="325119">
                  <a:moveTo>
                    <a:pt x="1030643" y="12"/>
                  </a:moveTo>
                  <a:lnTo>
                    <a:pt x="1023010" y="12"/>
                  </a:lnTo>
                  <a:lnTo>
                    <a:pt x="1023010" y="309105"/>
                  </a:lnTo>
                  <a:lnTo>
                    <a:pt x="1030643" y="309105"/>
                  </a:lnTo>
                  <a:lnTo>
                    <a:pt x="1030643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0" y="12"/>
            <a:ext cx="6984365" cy="574040"/>
          </a:xfrm>
          <a:custGeom>
            <a:avLst/>
            <a:gdLst/>
            <a:ahLst/>
            <a:cxnLst/>
            <a:rect l="l" t="t" r="r" b="b"/>
            <a:pathLst>
              <a:path w="6984365" h="574040">
                <a:moveTo>
                  <a:pt x="0" y="573620"/>
                </a:moveTo>
                <a:lnTo>
                  <a:pt x="6984009" y="573620"/>
                </a:lnTo>
                <a:lnTo>
                  <a:pt x="6984009" y="0"/>
                </a:lnTo>
                <a:lnTo>
                  <a:pt x="0" y="0"/>
                </a:lnTo>
                <a:lnTo>
                  <a:pt x="0" y="573620"/>
                </a:lnTo>
                <a:close/>
              </a:path>
            </a:pathLst>
          </a:custGeom>
          <a:solidFill>
            <a:srgbClr val="2C409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444500" y="166382"/>
            <a:ext cx="1748789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85" dirty="0">
                <a:solidFill>
                  <a:srgbClr val="FFFFFF"/>
                </a:solidFill>
                <a:latin typeface="Trebuchet MS"/>
                <a:cs typeface="Trebuchet MS"/>
              </a:rPr>
              <a:t>C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20" dirty="0">
                <a:solidFill>
                  <a:srgbClr val="FFFFFF"/>
                </a:solidFill>
                <a:latin typeface="Trebuchet MS"/>
                <a:cs typeface="Trebuchet MS"/>
              </a:rPr>
              <a:t>UMBS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C</a:t>
            </a:r>
            <a:r>
              <a:rPr sz="1500" b="1" spc="-130" dirty="0">
                <a:solidFill>
                  <a:srgbClr val="FFFFFF"/>
                </a:solidFill>
                <a:latin typeface="Trebuchet MS"/>
                <a:cs typeface="Trebuchet MS"/>
              </a:rPr>
              <a:t>O</a:t>
            </a:r>
            <a:r>
              <a:rPr sz="1500" b="1" spc="-12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500" b="1" spc="-60" dirty="0">
                <a:solidFill>
                  <a:srgbClr val="FFFFFF"/>
                </a:solidFill>
                <a:latin typeface="Trebuchet MS"/>
                <a:cs typeface="Trebuchet MS"/>
              </a:rPr>
              <a:t>TINGS</a:t>
            </a:r>
            <a:endParaRPr sz="1500">
              <a:latin typeface="Trebuchet MS"/>
              <a:cs typeface="Trebuchet MS"/>
            </a:endParaRPr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288574" y="3070076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3070164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6001010426228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16001010425747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1" name="object 31"/>
          <p:cNvSpPr/>
          <p:nvPr/>
        </p:nvSpPr>
        <p:spPr>
          <a:xfrm>
            <a:off x="5641403" y="192373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5803114" y="2125798"/>
            <a:ext cx="141859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LEMON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HERB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</a:t>
            </a:r>
            <a:r>
              <a:rPr sz="1000" b="1" spc="-5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TING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33" name="object 3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229515" y="807694"/>
            <a:ext cx="543306" cy="1008316"/>
          </a:xfrm>
          <a:prstGeom prst="rect">
            <a:avLst/>
          </a:prstGeom>
        </p:spPr>
      </p:pic>
      <p:grpSp>
        <p:nvGrpSpPr>
          <p:cNvPr id="34" name="object 34"/>
          <p:cNvGrpSpPr/>
          <p:nvPr/>
        </p:nvGrpSpPr>
        <p:grpSpPr>
          <a:xfrm>
            <a:off x="5948857" y="2611196"/>
            <a:ext cx="1145540" cy="383540"/>
            <a:chOff x="5948857" y="2611196"/>
            <a:chExt cx="1145540" cy="383540"/>
          </a:xfrm>
        </p:grpSpPr>
        <p:sp>
          <p:nvSpPr>
            <p:cNvPr id="35" name="object 35"/>
            <p:cNvSpPr/>
            <p:nvPr/>
          </p:nvSpPr>
          <p:spPr>
            <a:xfrm>
              <a:off x="5948857" y="2611209"/>
              <a:ext cx="1145540" cy="383540"/>
            </a:xfrm>
            <a:custGeom>
              <a:avLst/>
              <a:gdLst/>
              <a:ahLst/>
              <a:cxnLst/>
              <a:rect l="l" t="t" r="r" b="b"/>
              <a:pathLst>
                <a:path w="1145540" h="383539">
                  <a:moveTo>
                    <a:pt x="1145197" y="0"/>
                  </a:moveTo>
                  <a:lnTo>
                    <a:pt x="0" y="0"/>
                  </a:lnTo>
                  <a:lnTo>
                    <a:pt x="0" y="383438"/>
                  </a:lnTo>
                  <a:lnTo>
                    <a:pt x="1145197" y="383438"/>
                  </a:lnTo>
                  <a:lnTo>
                    <a:pt x="11451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971794" y="2611196"/>
              <a:ext cx="1031240" cy="358140"/>
            </a:xfrm>
            <a:custGeom>
              <a:avLst/>
              <a:gdLst/>
              <a:ahLst/>
              <a:cxnLst/>
              <a:rect l="l" t="t" r="r" b="b"/>
              <a:pathLst>
                <a:path w="1031240" h="358139">
                  <a:moveTo>
                    <a:pt x="43167" y="330073"/>
                  </a:moveTo>
                  <a:lnTo>
                    <a:pt x="41275" y="325234"/>
                  </a:lnTo>
                  <a:lnTo>
                    <a:pt x="39433" y="323329"/>
                  </a:lnTo>
                  <a:lnTo>
                    <a:pt x="33972" y="317754"/>
                  </a:lnTo>
                  <a:lnTo>
                    <a:pt x="33972" y="332117"/>
                  </a:lnTo>
                  <a:lnTo>
                    <a:pt x="33947" y="340309"/>
                  </a:lnTo>
                  <a:lnTo>
                    <a:pt x="32893" y="343471"/>
                  </a:lnTo>
                  <a:lnTo>
                    <a:pt x="28600" y="348234"/>
                  </a:lnTo>
                  <a:lnTo>
                    <a:pt x="25603" y="349427"/>
                  </a:lnTo>
                  <a:lnTo>
                    <a:pt x="17932" y="349427"/>
                  </a:lnTo>
                  <a:lnTo>
                    <a:pt x="14871" y="348234"/>
                  </a:lnTo>
                  <a:lnTo>
                    <a:pt x="10325" y="343471"/>
                  </a:lnTo>
                  <a:lnTo>
                    <a:pt x="9194" y="340309"/>
                  </a:lnTo>
                  <a:lnTo>
                    <a:pt x="9296" y="332117"/>
                  </a:lnTo>
                  <a:lnTo>
                    <a:pt x="10325" y="329234"/>
                  </a:lnTo>
                  <a:lnTo>
                    <a:pt x="12573" y="326885"/>
                  </a:lnTo>
                  <a:lnTo>
                    <a:pt x="14795" y="324523"/>
                  </a:lnTo>
                  <a:lnTo>
                    <a:pt x="17792" y="323329"/>
                  </a:lnTo>
                  <a:lnTo>
                    <a:pt x="25412" y="323329"/>
                  </a:lnTo>
                  <a:lnTo>
                    <a:pt x="28448" y="324485"/>
                  </a:lnTo>
                  <a:lnTo>
                    <a:pt x="32842" y="329031"/>
                  </a:lnTo>
                  <a:lnTo>
                    <a:pt x="33972" y="332117"/>
                  </a:lnTo>
                  <a:lnTo>
                    <a:pt x="33972" y="317754"/>
                  </a:lnTo>
                  <a:lnTo>
                    <a:pt x="33718" y="317487"/>
                  </a:lnTo>
                  <a:lnTo>
                    <a:pt x="32689" y="317068"/>
                  </a:lnTo>
                  <a:lnTo>
                    <a:pt x="28981" y="315556"/>
                  </a:lnTo>
                  <a:lnTo>
                    <a:pt x="21920" y="315556"/>
                  </a:lnTo>
                  <a:lnTo>
                    <a:pt x="20586" y="315683"/>
                  </a:lnTo>
                  <a:lnTo>
                    <a:pt x="17919" y="316191"/>
                  </a:lnTo>
                  <a:lnTo>
                    <a:pt x="16624" y="316572"/>
                  </a:lnTo>
                  <a:lnTo>
                    <a:pt x="15354" y="317068"/>
                  </a:lnTo>
                  <a:lnTo>
                    <a:pt x="18986" y="311899"/>
                  </a:lnTo>
                  <a:lnTo>
                    <a:pt x="22580" y="307314"/>
                  </a:lnTo>
                  <a:lnTo>
                    <a:pt x="29718" y="299250"/>
                  </a:lnTo>
                  <a:lnTo>
                    <a:pt x="33477" y="295503"/>
                  </a:lnTo>
                  <a:lnTo>
                    <a:pt x="37439" y="292036"/>
                  </a:lnTo>
                  <a:lnTo>
                    <a:pt x="25755" y="292036"/>
                  </a:lnTo>
                  <a:lnTo>
                    <a:pt x="0" y="328587"/>
                  </a:lnTo>
                  <a:lnTo>
                    <a:pt x="0" y="341807"/>
                  </a:lnTo>
                  <a:lnTo>
                    <a:pt x="1968" y="347243"/>
                  </a:lnTo>
                  <a:lnTo>
                    <a:pt x="9906" y="355384"/>
                  </a:lnTo>
                  <a:lnTo>
                    <a:pt x="15189" y="357416"/>
                  </a:lnTo>
                  <a:lnTo>
                    <a:pt x="28130" y="357416"/>
                  </a:lnTo>
                  <a:lnTo>
                    <a:pt x="33261" y="355409"/>
                  </a:lnTo>
                  <a:lnTo>
                    <a:pt x="39230" y="349427"/>
                  </a:lnTo>
                  <a:lnTo>
                    <a:pt x="41198" y="347446"/>
                  </a:lnTo>
                  <a:lnTo>
                    <a:pt x="43167" y="342290"/>
                  </a:lnTo>
                  <a:lnTo>
                    <a:pt x="43167" y="330073"/>
                  </a:lnTo>
                  <a:close/>
                </a:path>
                <a:path w="1031240" h="358139">
                  <a:moveTo>
                    <a:pt x="74015" y="12"/>
                  </a:moveTo>
                  <a:lnTo>
                    <a:pt x="65608" y="12"/>
                  </a:lnTo>
                  <a:lnTo>
                    <a:pt x="65608" y="342188"/>
                  </a:lnTo>
                  <a:lnTo>
                    <a:pt x="74015" y="342188"/>
                  </a:lnTo>
                  <a:lnTo>
                    <a:pt x="74015" y="12"/>
                  </a:lnTo>
                  <a:close/>
                </a:path>
                <a:path w="1031240" h="358139">
                  <a:moveTo>
                    <a:pt x="93865" y="12"/>
                  </a:moveTo>
                  <a:lnTo>
                    <a:pt x="86245" y="12"/>
                  </a:lnTo>
                  <a:lnTo>
                    <a:pt x="86245" y="342188"/>
                  </a:lnTo>
                  <a:lnTo>
                    <a:pt x="93865" y="342188"/>
                  </a:lnTo>
                  <a:lnTo>
                    <a:pt x="93865" y="12"/>
                  </a:lnTo>
                  <a:close/>
                </a:path>
                <a:path w="1031240" h="358139">
                  <a:moveTo>
                    <a:pt x="145034" y="0"/>
                  </a:moveTo>
                  <a:lnTo>
                    <a:pt x="126695" y="0"/>
                  </a:lnTo>
                  <a:lnTo>
                    <a:pt x="126695" y="281114"/>
                  </a:lnTo>
                  <a:lnTo>
                    <a:pt x="145034" y="281114"/>
                  </a:lnTo>
                  <a:lnTo>
                    <a:pt x="145034" y="0"/>
                  </a:lnTo>
                  <a:close/>
                </a:path>
                <a:path w="1031240" h="358139">
                  <a:moveTo>
                    <a:pt x="153873" y="317093"/>
                  </a:moveTo>
                  <a:lnTo>
                    <a:pt x="153314" y="310819"/>
                  </a:lnTo>
                  <a:lnTo>
                    <a:pt x="151028" y="300799"/>
                  </a:lnTo>
                  <a:lnTo>
                    <a:pt x="150190" y="298996"/>
                  </a:lnTo>
                  <a:lnTo>
                    <a:pt x="149402" y="297281"/>
                  </a:lnTo>
                  <a:lnTo>
                    <a:pt x="147193" y="295224"/>
                  </a:lnTo>
                  <a:lnTo>
                    <a:pt x="145935" y="294005"/>
                  </a:lnTo>
                  <a:lnTo>
                    <a:pt x="144627" y="293357"/>
                  </a:lnTo>
                  <a:lnTo>
                    <a:pt x="144627" y="331851"/>
                  </a:lnTo>
                  <a:lnTo>
                    <a:pt x="144424" y="336042"/>
                  </a:lnTo>
                  <a:lnTo>
                    <a:pt x="135064" y="349732"/>
                  </a:lnTo>
                  <a:lnTo>
                    <a:pt x="128689" y="349732"/>
                  </a:lnTo>
                  <a:lnTo>
                    <a:pt x="126276" y="349465"/>
                  </a:lnTo>
                  <a:lnTo>
                    <a:pt x="123698" y="348348"/>
                  </a:lnTo>
                  <a:lnTo>
                    <a:pt x="122770" y="347332"/>
                  </a:lnTo>
                  <a:lnTo>
                    <a:pt x="122161" y="345846"/>
                  </a:lnTo>
                  <a:lnTo>
                    <a:pt x="121399" y="344119"/>
                  </a:lnTo>
                  <a:lnTo>
                    <a:pt x="120840" y="341452"/>
                  </a:lnTo>
                  <a:lnTo>
                    <a:pt x="120103" y="334251"/>
                  </a:lnTo>
                  <a:lnTo>
                    <a:pt x="119989" y="331584"/>
                  </a:lnTo>
                  <a:lnTo>
                    <a:pt x="119976" y="317093"/>
                  </a:lnTo>
                  <a:lnTo>
                    <a:pt x="120142" y="313753"/>
                  </a:lnTo>
                  <a:lnTo>
                    <a:pt x="129209" y="298996"/>
                  </a:lnTo>
                  <a:lnTo>
                    <a:pt x="135356" y="298996"/>
                  </a:lnTo>
                  <a:lnTo>
                    <a:pt x="137604" y="299212"/>
                  </a:lnTo>
                  <a:lnTo>
                    <a:pt x="140423" y="300075"/>
                  </a:lnTo>
                  <a:lnTo>
                    <a:pt x="141401" y="300824"/>
                  </a:lnTo>
                  <a:lnTo>
                    <a:pt x="141922" y="301853"/>
                  </a:lnTo>
                  <a:lnTo>
                    <a:pt x="142862" y="303631"/>
                  </a:lnTo>
                  <a:lnTo>
                    <a:pt x="143548" y="306311"/>
                  </a:lnTo>
                  <a:lnTo>
                    <a:pt x="144449" y="313817"/>
                  </a:lnTo>
                  <a:lnTo>
                    <a:pt x="144602" y="317093"/>
                  </a:lnTo>
                  <a:lnTo>
                    <a:pt x="144627" y="331851"/>
                  </a:lnTo>
                  <a:lnTo>
                    <a:pt x="144627" y="293357"/>
                  </a:lnTo>
                  <a:lnTo>
                    <a:pt x="144043" y="293065"/>
                  </a:lnTo>
                  <a:lnTo>
                    <a:pt x="139065" y="291833"/>
                  </a:lnTo>
                  <a:lnTo>
                    <a:pt x="135966" y="291528"/>
                  </a:lnTo>
                  <a:lnTo>
                    <a:pt x="128054" y="291528"/>
                  </a:lnTo>
                  <a:lnTo>
                    <a:pt x="110731" y="331851"/>
                  </a:lnTo>
                  <a:lnTo>
                    <a:pt x="111188" y="337400"/>
                  </a:lnTo>
                  <a:lnTo>
                    <a:pt x="128054" y="357606"/>
                  </a:lnTo>
                  <a:lnTo>
                    <a:pt x="136448" y="357606"/>
                  </a:lnTo>
                  <a:lnTo>
                    <a:pt x="153873" y="331851"/>
                  </a:lnTo>
                  <a:lnTo>
                    <a:pt x="153873" y="317093"/>
                  </a:lnTo>
                  <a:close/>
                </a:path>
                <a:path w="1031240" h="358139">
                  <a:moveTo>
                    <a:pt x="165633" y="0"/>
                  </a:moveTo>
                  <a:lnTo>
                    <a:pt x="158000" y="0"/>
                  </a:lnTo>
                  <a:lnTo>
                    <a:pt x="158000" y="281114"/>
                  </a:lnTo>
                  <a:lnTo>
                    <a:pt x="165633" y="281114"/>
                  </a:lnTo>
                  <a:lnTo>
                    <a:pt x="165633" y="0"/>
                  </a:lnTo>
                  <a:close/>
                </a:path>
                <a:path w="1031240" h="358139">
                  <a:moveTo>
                    <a:pt x="185483" y="0"/>
                  </a:moveTo>
                  <a:lnTo>
                    <a:pt x="177838" y="0"/>
                  </a:lnTo>
                  <a:lnTo>
                    <a:pt x="177838" y="281114"/>
                  </a:lnTo>
                  <a:lnTo>
                    <a:pt x="185483" y="281114"/>
                  </a:lnTo>
                  <a:lnTo>
                    <a:pt x="185483" y="0"/>
                  </a:lnTo>
                  <a:close/>
                </a:path>
                <a:path w="1031240" h="358139">
                  <a:moveTo>
                    <a:pt x="224878" y="317093"/>
                  </a:moveTo>
                  <a:lnTo>
                    <a:pt x="224320" y="310819"/>
                  </a:lnTo>
                  <a:lnTo>
                    <a:pt x="222034" y="300799"/>
                  </a:lnTo>
                  <a:lnTo>
                    <a:pt x="221195" y="298996"/>
                  </a:lnTo>
                  <a:lnTo>
                    <a:pt x="220408" y="297281"/>
                  </a:lnTo>
                  <a:lnTo>
                    <a:pt x="218198" y="295224"/>
                  </a:lnTo>
                  <a:lnTo>
                    <a:pt x="216941" y="294005"/>
                  </a:lnTo>
                  <a:lnTo>
                    <a:pt x="215620" y="293357"/>
                  </a:lnTo>
                  <a:lnTo>
                    <a:pt x="215620" y="331851"/>
                  </a:lnTo>
                  <a:lnTo>
                    <a:pt x="215430" y="336042"/>
                  </a:lnTo>
                  <a:lnTo>
                    <a:pt x="206070" y="349732"/>
                  </a:lnTo>
                  <a:lnTo>
                    <a:pt x="199694" y="349732"/>
                  </a:lnTo>
                  <a:lnTo>
                    <a:pt x="197269" y="349465"/>
                  </a:lnTo>
                  <a:lnTo>
                    <a:pt x="194703" y="348348"/>
                  </a:lnTo>
                  <a:lnTo>
                    <a:pt x="193763" y="347332"/>
                  </a:lnTo>
                  <a:lnTo>
                    <a:pt x="193167" y="345846"/>
                  </a:lnTo>
                  <a:lnTo>
                    <a:pt x="192405" y="344119"/>
                  </a:lnTo>
                  <a:lnTo>
                    <a:pt x="191846" y="341452"/>
                  </a:lnTo>
                  <a:lnTo>
                    <a:pt x="191109" y="334251"/>
                  </a:lnTo>
                  <a:lnTo>
                    <a:pt x="190982" y="331584"/>
                  </a:lnTo>
                  <a:lnTo>
                    <a:pt x="190982" y="317093"/>
                  </a:lnTo>
                  <a:lnTo>
                    <a:pt x="191135" y="313753"/>
                  </a:lnTo>
                  <a:lnTo>
                    <a:pt x="191604" y="310108"/>
                  </a:lnTo>
                  <a:lnTo>
                    <a:pt x="192049" y="306311"/>
                  </a:lnTo>
                  <a:lnTo>
                    <a:pt x="200215" y="298996"/>
                  </a:lnTo>
                  <a:lnTo>
                    <a:pt x="206362" y="298996"/>
                  </a:lnTo>
                  <a:lnTo>
                    <a:pt x="208610" y="299212"/>
                  </a:lnTo>
                  <a:lnTo>
                    <a:pt x="211442" y="300075"/>
                  </a:lnTo>
                  <a:lnTo>
                    <a:pt x="212407" y="300824"/>
                  </a:lnTo>
                  <a:lnTo>
                    <a:pt x="212928" y="301853"/>
                  </a:lnTo>
                  <a:lnTo>
                    <a:pt x="213868" y="303631"/>
                  </a:lnTo>
                  <a:lnTo>
                    <a:pt x="214553" y="306311"/>
                  </a:lnTo>
                  <a:lnTo>
                    <a:pt x="215455" y="313817"/>
                  </a:lnTo>
                  <a:lnTo>
                    <a:pt x="215595" y="317093"/>
                  </a:lnTo>
                  <a:lnTo>
                    <a:pt x="215620" y="331851"/>
                  </a:lnTo>
                  <a:lnTo>
                    <a:pt x="215620" y="293357"/>
                  </a:lnTo>
                  <a:lnTo>
                    <a:pt x="215049" y="293065"/>
                  </a:lnTo>
                  <a:lnTo>
                    <a:pt x="210070" y="291833"/>
                  </a:lnTo>
                  <a:lnTo>
                    <a:pt x="206959" y="291528"/>
                  </a:lnTo>
                  <a:lnTo>
                    <a:pt x="199047" y="291528"/>
                  </a:lnTo>
                  <a:lnTo>
                    <a:pt x="181724" y="331851"/>
                  </a:lnTo>
                  <a:lnTo>
                    <a:pt x="182194" y="337400"/>
                  </a:lnTo>
                  <a:lnTo>
                    <a:pt x="199047" y="357606"/>
                  </a:lnTo>
                  <a:lnTo>
                    <a:pt x="207454" y="357606"/>
                  </a:lnTo>
                  <a:lnTo>
                    <a:pt x="221361" y="349732"/>
                  </a:lnTo>
                  <a:lnTo>
                    <a:pt x="222491" y="346938"/>
                  </a:lnTo>
                  <a:lnTo>
                    <a:pt x="223431" y="342366"/>
                  </a:lnTo>
                  <a:lnTo>
                    <a:pt x="224383" y="337858"/>
                  </a:lnTo>
                  <a:lnTo>
                    <a:pt x="224878" y="331851"/>
                  </a:lnTo>
                  <a:lnTo>
                    <a:pt x="224878" y="317093"/>
                  </a:lnTo>
                  <a:close/>
                </a:path>
                <a:path w="1031240" h="358139">
                  <a:moveTo>
                    <a:pt x="236639" y="0"/>
                  </a:moveTo>
                  <a:lnTo>
                    <a:pt x="208381" y="0"/>
                  </a:lnTo>
                  <a:lnTo>
                    <a:pt x="208381" y="281114"/>
                  </a:lnTo>
                  <a:lnTo>
                    <a:pt x="236639" y="281114"/>
                  </a:lnTo>
                  <a:lnTo>
                    <a:pt x="236639" y="0"/>
                  </a:lnTo>
                  <a:close/>
                </a:path>
                <a:path w="1031240" h="358139">
                  <a:moveTo>
                    <a:pt x="267182" y="0"/>
                  </a:moveTo>
                  <a:lnTo>
                    <a:pt x="249618" y="0"/>
                  </a:lnTo>
                  <a:lnTo>
                    <a:pt x="249618" y="281114"/>
                  </a:lnTo>
                  <a:lnTo>
                    <a:pt x="267182" y="281114"/>
                  </a:lnTo>
                  <a:lnTo>
                    <a:pt x="267182" y="0"/>
                  </a:lnTo>
                  <a:close/>
                </a:path>
                <a:path w="1031240" h="358139">
                  <a:moveTo>
                    <a:pt x="282994" y="292557"/>
                  </a:moveTo>
                  <a:lnTo>
                    <a:pt x="273253" y="292557"/>
                  </a:lnTo>
                  <a:lnTo>
                    <a:pt x="258140" y="305054"/>
                  </a:lnTo>
                  <a:lnTo>
                    <a:pt x="258140" y="316382"/>
                  </a:lnTo>
                  <a:lnTo>
                    <a:pt x="273685" y="302806"/>
                  </a:lnTo>
                  <a:lnTo>
                    <a:pt x="273685" y="356692"/>
                  </a:lnTo>
                  <a:lnTo>
                    <a:pt x="282994" y="356692"/>
                  </a:lnTo>
                  <a:lnTo>
                    <a:pt x="282994" y="292557"/>
                  </a:lnTo>
                  <a:close/>
                </a:path>
                <a:path w="1031240" h="358139">
                  <a:moveTo>
                    <a:pt x="307632" y="0"/>
                  </a:moveTo>
                  <a:lnTo>
                    <a:pt x="290068" y="0"/>
                  </a:lnTo>
                  <a:lnTo>
                    <a:pt x="290068" y="281114"/>
                  </a:lnTo>
                  <a:lnTo>
                    <a:pt x="307632" y="281114"/>
                  </a:lnTo>
                  <a:lnTo>
                    <a:pt x="307632" y="0"/>
                  </a:lnTo>
                  <a:close/>
                </a:path>
                <a:path w="1031240" h="358139">
                  <a:moveTo>
                    <a:pt x="328244" y="0"/>
                  </a:moveTo>
                  <a:lnTo>
                    <a:pt x="320611" y="0"/>
                  </a:lnTo>
                  <a:lnTo>
                    <a:pt x="320611" y="281114"/>
                  </a:lnTo>
                  <a:lnTo>
                    <a:pt x="328244" y="281114"/>
                  </a:lnTo>
                  <a:lnTo>
                    <a:pt x="328244" y="0"/>
                  </a:lnTo>
                  <a:close/>
                </a:path>
                <a:path w="1031240" h="358139">
                  <a:moveTo>
                    <a:pt x="367652" y="317093"/>
                  </a:moveTo>
                  <a:lnTo>
                    <a:pt x="367093" y="310819"/>
                  </a:lnTo>
                  <a:lnTo>
                    <a:pt x="364807" y="300799"/>
                  </a:lnTo>
                  <a:lnTo>
                    <a:pt x="363956" y="298996"/>
                  </a:lnTo>
                  <a:lnTo>
                    <a:pt x="363169" y="297281"/>
                  </a:lnTo>
                  <a:lnTo>
                    <a:pt x="360972" y="295224"/>
                  </a:lnTo>
                  <a:lnTo>
                    <a:pt x="359714" y="294005"/>
                  </a:lnTo>
                  <a:lnTo>
                    <a:pt x="358394" y="293357"/>
                  </a:lnTo>
                  <a:lnTo>
                    <a:pt x="358394" y="331851"/>
                  </a:lnTo>
                  <a:lnTo>
                    <a:pt x="358190" y="336042"/>
                  </a:lnTo>
                  <a:lnTo>
                    <a:pt x="348843" y="349732"/>
                  </a:lnTo>
                  <a:lnTo>
                    <a:pt x="342468" y="349732"/>
                  </a:lnTo>
                  <a:lnTo>
                    <a:pt x="340042" y="349465"/>
                  </a:lnTo>
                  <a:lnTo>
                    <a:pt x="337477" y="348348"/>
                  </a:lnTo>
                  <a:lnTo>
                    <a:pt x="336537" y="347332"/>
                  </a:lnTo>
                  <a:lnTo>
                    <a:pt x="335940" y="345846"/>
                  </a:lnTo>
                  <a:lnTo>
                    <a:pt x="335178" y="344119"/>
                  </a:lnTo>
                  <a:lnTo>
                    <a:pt x="334606" y="341452"/>
                  </a:lnTo>
                  <a:lnTo>
                    <a:pt x="334175" y="337400"/>
                  </a:lnTo>
                  <a:lnTo>
                    <a:pt x="333883" y="334251"/>
                  </a:lnTo>
                  <a:lnTo>
                    <a:pt x="333756" y="331584"/>
                  </a:lnTo>
                  <a:lnTo>
                    <a:pt x="333756" y="317093"/>
                  </a:lnTo>
                  <a:lnTo>
                    <a:pt x="333908" y="313753"/>
                  </a:lnTo>
                  <a:lnTo>
                    <a:pt x="334378" y="310108"/>
                  </a:lnTo>
                  <a:lnTo>
                    <a:pt x="334822" y="306311"/>
                  </a:lnTo>
                  <a:lnTo>
                    <a:pt x="342976" y="298996"/>
                  </a:lnTo>
                  <a:lnTo>
                    <a:pt x="349135" y="298996"/>
                  </a:lnTo>
                  <a:lnTo>
                    <a:pt x="358394" y="331851"/>
                  </a:lnTo>
                  <a:lnTo>
                    <a:pt x="358394" y="293357"/>
                  </a:lnTo>
                  <a:lnTo>
                    <a:pt x="357822" y="293065"/>
                  </a:lnTo>
                  <a:lnTo>
                    <a:pt x="352844" y="291833"/>
                  </a:lnTo>
                  <a:lnTo>
                    <a:pt x="349732" y="291528"/>
                  </a:lnTo>
                  <a:lnTo>
                    <a:pt x="341820" y="291528"/>
                  </a:lnTo>
                  <a:lnTo>
                    <a:pt x="324497" y="331851"/>
                  </a:lnTo>
                  <a:lnTo>
                    <a:pt x="324954" y="337400"/>
                  </a:lnTo>
                  <a:lnTo>
                    <a:pt x="341820" y="357606"/>
                  </a:lnTo>
                  <a:lnTo>
                    <a:pt x="350227" y="357606"/>
                  </a:lnTo>
                  <a:lnTo>
                    <a:pt x="364121" y="349732"/>
                  </a:lnTo>
                  <a:lnTo>
                    <a:pt x="365264" y="346938"/>
                  </a:lnTo>
                  <a:lnTo>
                    <a:pt x="366204" y="342366"/>
                  </a:lnTo>
                  <a:lnTo>
                    <a:pt x="367157" y="337858"/>
                  </a:lnTo>
                  <a:lnTo>
                    <a:pt x="367652" y="331851"/>
                  </a:lnTo>
                  <a:lnTo>
                    <a:pt x="367652" y="317093"/>
                  </a:lnTo>
                  <a:close/>
                </a:path>
                <a:path w="1031240" h="358139">
                  <a:moveTo>
                    <a:pt x="379412" y="0"/>
                  </a:moveTo>
                  <a:lnTo>
                    <a:pt x="351155" y="0"/>
                  </a:lnTo>
                  <a:lnTo>
                    <a:pt x="351155" y="281114"/>
                  </a:lnTo>
                  <a:lnTo>
                    <a:pt x="379412" y="281114"/>
                  </a:lnTo>
                  <a:lnTo>
                    <a:pt x="379412" y="0"/>
                  </a:lnTo>
                  <a:close/>
                </a:path>
                <a:path w="1031240" h="358139">
                  <a:moveTo>
                    <a:pt x="419874" y="0"/>
                  </a:moveTo>
                  <a:lnTo>
                    <a:pt x="401535" y="0"/>
                  </a:lnTo>
                  <a:lnTo>
                    <a:pt x="401535" y="281114"/>
                  </a:lnTo>
                  <a:lnTo>
                    <a:pt x="419874" y="281114"/>
                  </a:lnTo>
                  <a:lnTo>
                    <a:pt x="419874" y="0"/>
                  </a:lnTo>
                  <a:close/>
                </a:path>
                <a:path w="1031240" h="358139">
                  <a:moveTo>
                    <a:pt x="425767" y="292557"/>
                  </a:moveTo>
                  <a:lnTo>
                    <a:pt x="416026" y="292557"/>
                  </a:lnTo>
                  <a:lnTo>
                    <a:pt x="400913" y="305054"/>
                  </a:lnTo>
                  <a:lnTo>
                    <a:pt x="400913" y="316382"/>
                  </a:lnTo>
                  <a:lnTo>
                    <a:pt x="416458" y="302806"/>
                  </a:lnTo>
                  <a:lnTo>
                    <a:pt x="416458" y="356692"/>
                  </a:lnTo>
                  <a:lnTo>
                    <a:pt x="425767" y="356692"/>
                  </a:lnTo>
                  <a:lnTo>
                    <a:pt x="425767" y="292557"/>
                  </a:lnTo>
                  <a:close/>
                </a:path>
                <a:path w="1031240" h="358139">
                  <a:moveTo>
                    <a:pt x="450418" y="0"/>
                  </a:moveTo>
                  <a:lnTo>
                    <a:pt x="442772" y="0"/>
                  </a:lnTo>
                  <a:lnTo>
                    <a:pt x="442772" y="281114"/>
                  </a:lnTo>
                  <a:lnTo>
                    <a:pt x="450418" y="281114"/>
                  </a:lnTo>
                  <a:lnTo>
                    <a:pt x="450418" y="0"/>
                  </a:lnTo>
                  <a:close/>
                </a:path>
                <a:path w="1031240" h="358139">
                  <a:moveTo>
                    <a:pt x="500799" y="0"/>
                  </a:moveTo>
                  <a:lnTo>
                    <a:pt x="483247" y="0"/>
                  </a:lnTo>
                  <a:lnTo>
                    <a:pt x="483247" y="281114"/>
                  </a:lnTo>
                  <a:lnTo>
                    <a:pt x="500799" y="281114"/>
                  </a:lnTo>
                  <a:lnTo>
                    <a:pt x="500799" y="0"/>
                  </a:lnTo>
                  <a:close/>
                </a:path>
                <a:path w="1031240" h="358139">
                  <a:moveTo>
                    <a:pt x="509651" y="317093"/>
                  </a:moveTo>
                  <a:lnTo>
                    <a:pt x="509092" y="310819"/>
                  </a:lnTo>
                  <a:lnTo>
                    <a:pt x="506806" y="300799"/>
                  </a:lnTo>
                  <a:lnTo>
                    <a:pt x="505968" y="298996"/>
                  </a:lnTo>
                  <a:lnTo>
                    <a:pt x="505180" y="297281"/>
                  </a:lnTo>
                  <a:lnTo>
                    <a:pt x="502970" y="295224"/>
                  </a:lnTo>
                  <a:lnTo>
                    <a:pt x="501713" y="294005"/>
                  </a:lnTo>
                  <a:lnTo>
                    <a:pt x="500405" y="293370"/>
                  </a:lnTo>
                  <a:lnTo>
                    <a:pt x="500405" y="331851"/>
                  </a:lnTo>
                  <a:lnTo>
                    <a:pt x="500202" y="336042"/>
                  </a:lnTo>
                  <a:lnTo>
                    <a:pt x="490842" y="349732"/>
                  </a:lnTo>
                  <a:lnTo>
                    <a:pt x="484466" y="349732"/>
                  </a:lnTo>
                  <a:lnTo>
                    <a:pt x="482053" y="349465"/>
                  </a:lnTo>
                  <a:lnTo>
                    <a:pt x="479475" y="348348"/>
                  </a:lnTo>
                  <a:lnTo>
                    <a:pt x="478536" y="347332"/>
                  </a:lnTo>
                  <a:lnTo>
                    <a:pt x="477939" y="345846"/>
                  </a:lnTo>
                  <a:lnTo>
                    <a:pt x="477177" y="344119"/>
                  </a:lnTo>
                  <a:lnTo>
                    <a:pt x="476618" y="341452"/>
                  </a:lnTo>
                  <a:lnTo>
                    <a:pt x="475881" y="334251"/>
                  </a:lnTo>
                  <a:lnTo>
                    <a:pt x="475767" y="331584"/>
                  </a:lnTo>
                  <a:lnTo>
                    <a:pt x="475754" y="317093"/>
                  </a:lnTo>
                  <a:lnTo>
                    <a:pt x="475919" y="313753"/>
                  </a:lnTo>
                  <a:lnTo>
                    <a:pt x="484987" y="298996"/>
                  </a:lnTo>
                  <a:lnTo>
                    <a:pt x="491134" y="298996"/>
                  </a:lnTo>
                  <a:lnTo>
                    <a:pt x="493382" y="299212"/>
                  </a:lnTo>
                  <a:lnTo>
                    <a:pt x="496201" y="300075"/>
                  </a:lnTo>
                  <a:lnTo>
                    <a:pt x="497179" y="300824"/>
                  </a:lnTo>
                  <a:lnTo>
                    <a:pt x="497700" y="301853"/>
                  </a:lnTo>
                  <a:lnTo>
                    <a:pt x="498640" y="303631"/>
                  </a:lnTo>
                  <a:lnTo>
                    <a:pt x="499325" y="306311"/>
                  </a:lnTo>
                  <a:lnTo>
                    <a:pt x="500227" y="313817"/>
                  </a:lnTo>
                  <a:lnTo>
                    <a:pt x="500380" y="317093"/>
                  </a:lnTo>
                  <a:lnTo>
                    <a:pt x="500405" y="331851"/>
                  </a:lnTo>
                  <a:lnTo>
                    <a:pt x="500405" y="293370"/>
                  </a:lnTo>
                  <a:lnTo>
                    <a:pt x="499808" y="293065"/>
                  </a:lnTo>
                  <a:lnTo>
                    <a:pt x="494842" y="291833"/>
                  </a:lnTo>
                  <a:lnTo>
                    <a:pt x="491744" y="291528"/>
                  </a:lnTo>
                  <a:lnTo>
                    <a:pt x="483819" y="291528"/>
                  </a:lnTo>
                  <a:lnTo>
                    <a:pt x="466509" y="331851"/>
                  </a:lnTo>
                  <a:lnTo>
                    <a:pt x="466966" y="337400"/>
                  </a:lnTo>
                  <a:lnTo>
                    <a:pt x="483819" y="357606"/>
                  </a:lnTo>
                  <a:lnTo>
                    <a:pt x="492239" y="357606"/>
                  </a:lnTo>
                  <a:lnTo>
                    <a:pt x="508203" y="342366"/>
                  </a:lnTo>
                  <a:lnTo>
                    <a:pt x="509155" y="337858"/>
                  </a:lnTo>
                  <a:lnTo>
                    <a:pt x="509651" y="331851"/>
                  </a:lnTo>
                  <a:lnTo>
                    <a:pt x="509651" y="317093"/>
                  </a:lnTo>
                  <a:close/>
                </a:path>
                <a:path w="1031240" h="358139">
                  <a:moveTo>
                    <a:pt x="521411" y="0"/>
                  </a:moveTo>
                  <a:lnTo>
                    <a:pt x="513778" y="0"/>
                  </a:lnTo>
                  <a:lnTo>
                    <a:pt x="513778" y="281114"/>
                  </a:lnTo>
                  <a:lnTo>
                    <a:pt x="521411" y="281114"/>
                  </a:lnTo>
                  <a:lnTo>
                    <a:pt x="521411" y="0"/>
                  </a:lnTo>
                  <a:close/>
                </a:path>
                <a:path w="1031240" h="358139">
                  <a:moveTo>
                    <a:pt x="542023" y="12"/>
                  </a:moveTo>
                  <a:lnTo>
                    <a:pt x="534390" y="12"/>
                  </a:lnTo>
                  <a:lnTo>
                    <a:pt x="534390" y="342188"/>
                  </a:lnTo>
                  <a:lnTo>
                    <a:pt x="542023" y="342188"/>
                  </a:lnTo>
                  <a:lnTo>
                    <a:pt x="542023" y="12"/>
                  </a:lnTo>
                  <a:close/>
                </a:path>
                <a:path w="1031240" h="358139">
                  <a:moveTo>
                    <a:pt x="561873" y="12"/>
                  </a:moveTo>
                  <a:lnTo>
                    <a:pt x="554228" y="12"/>
                  </a:lnTo>
                  <a:lnTo>
                    <a:pt x="554228" y="342188"/>
                  </a:lnTo>
                  <a:lnTo>
                    <a:pt x="561873" y="342188"/>
                  </a:lnTo>
                  <a:lnTo>
                    <a:pt x="561873" y="12"/>
                  </a:lnTo>
                  <a:close/>
                </a:path>
                <a:path w="1031240" h="358139">
                  <a:moveTo>
                    <a:pt x="582498" y="0"/>
                  </a:moveTo>
                  <a:lnTo>
                    <a:pt x="574852" y="0"/>
                  </a:lnTo>
                  <a:lnTo>
                    <a:pt x="574852" y="281114"/>
                  </a:lnTo>
                  <a:lnTo>
                    <a:pt x="582498" y="281114"/>
                  </a:lnTo>
                  <a:lnTo>
                    <a:pt x="582498" y="0"/>
                  </a:lnTo>
                  <a:close/>
                </a:path>
                <a:path w="1031240" h="358139">
                  <a:moveTo>
                    <a:pt x="621271" y="334391"/>
                  </a:moveTo>
                  <a:lnTo>
                    <a:pt x="612889" y="334391"/>
                  </a:lnTo>
                  <a:lnTo>
                    <a:pt x="612889" y="320890"/>
                  </a:lnTo>
                  <a:lnTo>
                    <a:pt x="604291" y="320890"/>
                  </a:lnTo>
                  <a:lnTo>
                    <a:pt x="604291" y="334391"/>
                  </a:lnTo>
                  <a:lnTo>
                    <a:pt x="588035" y="334391"/>
                  </a:lnTo>
                  <a:lnTo>
                    <a:pt x="607987" y="292036"/>
                  </a:lnTo>
                  <a:lnTo>
                    <a:pt x="598792" y="292036"/>
                  </a:lnTo>
                  <a:lnTo>
                    <a:pt x="579640" y="332765"/>
                  </a:lnTo>
                  <a:lnTo>
                    <a:pt x="579640" y="342265"/>
                  </a:lnTo>
                  <a:lnTo>
                    <a:pt x="604291" y="342265"/>
                  </a:lnTo>
                  <a:lnTo>
                    <a:pt x="604291" y="356679"/>
                  </a:lnTo>
                  <a:lnTo>
                    <a:pt x="612889" y="356679"/>
                  </a:lnTo>
                  <a:lnTo>
                    <a:pt x="612889" y="342265"/>
                  </a:lnTo>
                  <a:lnTo>
                    <a:pt x="621271" y="342265"/>
                  </a:lnTo>
                  <a:lnTo>
                    <a:pt x="621271" y="334391"/>
                  </a:lnTo>
                  <a:close/>
                </a:path>
                <a:path w="1031240" h="358139">
                  <a:moveTo>
                    <a:pt x="622947" y="0"/>
                  </a:moveTo>
                  <a:lnTo>
                    <a:pt x="595464" y="0"/>
                  </a:lnTo>
                  <a:lnTo>
                    <a:pt x="595464" y="281114"/>
                  </a:lnTo>
                  <a:lnTo>
                    <a:pt x="622947" y="281114"/>
                  </a:lnTo>
                  <a:lnTo>
                    <a:pt x="622947" y="0"/>
                  </a:lnTo>
                  <a:close/>
                </a:path>
                <a:path w="1031240" h="358139">
                  <a:moveTo>
                    <a:pt x="664197" y="0"/>
                  </a:moveTo>
                  <a:lnTo>
                    <a:pt x="645858" y="0"/>
                  </a:lnTo>
                  <a:lnTo>
                    <a:pt x="645858" y="281114"/>
                  </a:lnTo>
                  <a:lnTo>
                    <a:pt x="664197" y="281114"/>
                  </a:lnTo>
                  <a:lnTo>
                    <a:pt x="664197" y="0"/>
                  </a:lnTo>
                  <a:close/>
                </a:path>
                <a:path w="1031240" h="358139">
                  <a:moveTo>
                    <a:pt x="690841" y="303733"/>
                  </a:moveTo>
                  <a:lnTo>
                    <a:pt x="688975" y="299440"/>
                  </a:lnTo>
                  <a:lnTo>
                    <a:pt x="681558" y="293103"/>
                  </a:lnTo>
                  <a:lnTo>
                    <a:pt x="676478" y="291528"/>
                  </a:lnTo>
                  <a:lnTo>
                    <a:pt x="666800" y="291528"/>
                  </a:lnTo>
                  <a:lnTo>
                    <a:pt x="663765" y="291909"/>
                  </a:lnTo>
                  <a:lnTo>
                    <a:pt x="658126" y="293433"/>
                  </a:lnTo>
                  <a:lnTo>
                    <a:pt x="655472" y="294601"/>
                  </a:lnTo>
                  <a:lnTo>
                    <a:pt x="652995" y="296138"/>
                  </a:lnTo>
                  <a:lnTo>
                    <a:pt x="652995" y="306146"/>
                  </a:lnTo>
                  <a:lnTo>
                    <a:pt x="656755" y="303644"/>
                  </a:lnTo>
                  <a:lnTo>
                    <a:pt x="660044" y="301802"/>
                  </a:lnTo>
                  <a:lnTo>
                    <a:pt x="665670" y="299466"/>
                  </a:lnTo>
                  <a:lnTo>
                    <a:pt x="668210" y="298894"/>
                  </a:lnTo>
                  <a:lnTo>
                    <a:pt x="673608" y="298894"/>
                  </a:lnTo>
                  <a:lnTo>
                    <a:pt x="676198" y="299770"/>
                  </a:lnTo>
                  <a:lnTo>
                    <a:pt x="680300" y="303301"/>
                  </a:lnTo>
                  <a:lnTo>
                    <a:pt x="681316" y="305498"/>
                  </a:lnTo>
                  <a:lnTo>
                    <a:pt x="681316" y="310413"/>
                  </a:lnTo>
                  <a:lnTo>
                    <a:pt x="680656" y="312534"/>
                  </a:lnTo>
                  <a:lnTo>
                    <a:pt x="678027" y="316293"/>
                  </a:lnTo>
                  <a:lnTo>
                    <a:pt x="675614" y="318414"/>
                  </a:lnTo>
                  <a:lnTo>
                    <a:pt x="664819" y="325678"/>
                  </a:lnTo>
                  <a:lnTo>
                    <a:pt x="660031" y="328930"/>
                  </a:lnTo>
                  <a:lnTo>
                    <a:pt x="656628" y="332549"/>
                  </a:lnTo>
                  <a:lnTo>
                    <a:pt x="652691" y="340423"/>
                  </a:lnTo>
                  <a:lnTo>
                    <a:pt x="651700" y="345732"/>
                  </a:lnTo>
                  <a:lnTo>
                    <a:pt x="651700" y="352399"/>
                  </a:lnTo>
                  <a:lnTo>
                    <a:pt x="651865" y="356171"/>
                  </a:lnTo>
                  <a:lnTo>
                    <a:pt x="689813" y="356171"/>
                  </a:lnTo>
                  <a:lnTo>
                    <a:pt x="689813" y="348399"/>
                  </a:lnTo>
                  <a:lnTo>
                    <a:pt x="661466" y="348399"/>
                  </a:lnTo>
                  <a:lnTo>
                    <a:pt x="661466" y="343598"/>
                  </a:lnTo>
                  <a:lnTo>
                    <a:pt x="662241" y="340969"/>
                  </a:lnTo>
                  <a:lnTo>
                    <a:pt x="665353" y="336423"/>
                  </a:lnTo>
                  <a:lnTo>
                    <a:pt x="668235" y="333895"/>
                  </a:lnTo>
                  <a:lnTo>
                    <a:pt x="682777" y="324332"/>
                  </a:lnTo>
                  <a:lnTo>
                    <a:pt x="685977" y="321475"/>
                  </a:lnTo>
                  <a:lnTo>
                    <a:pt x="689864" y="315810"/>
                  </a:lnTo>
                  <a:lnTo>
                    <a:pt x="690841" y="312648"/>
                  </a:lnTo>
                  <a:lnTo>
                    <a:pt x="690841" y="303733"/>
                  </a:lnTo>
                  <a:close/>
                </a:path>
                <a:path w="1031240" h="358139">
                  <a:moveTo>
                    <a:pt x="694728" y="0"/>
                  </a:moveTo>
                  <a:lnTo>
                    <a:pt x="676402" y="0"/>
                  </a:lnTo>
                  <a:lnTo>
                    <a:pt x="676402" y="281114"/>
                  </a:lnTo>
                  <a:lnTo>
                    <a:pt x="694728" y="281114"/>
                  </a:lnTo>
                  <a:lnTo>
                    <a:pt x="694728" y="0"/>
                  </a:lnTo>
                  <a:close/>
                </a:path>
                <a:path w="1031240" h="358139">
                  <a:moveTo>
                    <a:pt x="725258" y="0"/>
                  </a:moveTo>
                  <a:lnTo>
                    <a:pt x="717626" y="0"/>
                  </a:lnTo>
                  <a:lnTo>
                    <a:pt x="717626" y="281114"/>
                  </a:lnTo>
                  <a:lnTo>
                    <a:pt x="725258" y="281114"/>
                  </a:lnTo>
                  <a:lnTo>
                    <a:pt x="725258" y="0"/>
                  </a:lnTo>
                  <a:close/>
                </a:path>
                <a:path w="1031240" h="358139">
                  <a:moveTo>
                    <a:pt x="745109" y="0"/>
                  </a:moveTo>
                  <a:lnTo>
                    <a:pt x="737463" y="0"/>
                  </a:lnTo>
                  <a:lnTo>
                    <a:pt x="737463" y="281114"/>
                  </a:lnTo>
                  <a:lnTo>
                    <a:pt x="745109" y="281114"/>
                  </a:lnTo>
                  <a:lnTo>
                    <a:pt x="745109" y="0"/>
                  </a:lnTo>
                  <a:close/>
                </a:path>
                <a:path w="1031240" h="358139">
                  <a:moveTo>
                    <a:pt x="764654" y="330073"/>
                  </a:moveTo>
                  <a:lnTo>
                    <a:pt x="762762" y="325234"/>
                  </a:lnTo>
                  <a:lnTo>
                    <a:pt x="760907" y="323329"/>
                  </a:lnTo>
                  <a:lnTo>
                    <a:pt x="755446" y="317741"/>
                  </a:lnTo>
                  <a:lnTo>
                    <a:pt x="755446" y="332117"/>
                  </a:lnTo>
                  <a:lnTo>
                    <a:pt x="755408" y="340309"/>
                  </a:lnTo>
                  <a:lnTo>
                    <a:pt x="754380" y="343471"/>
                  </a:lnTo>
                  <a:lnTo>
                    <a:pt x="750087" y="348234"/>
                  </a:lnTo>
                  <a:lnTo>
                    <a:pt x="747102" y="349427"/>
                  </a:lnTo>
                  <a:lnTo>
                    <a:pt x="739419" y="349427"/>
                  </a:lnTo>
                  <a:lnTo>
                    <a:pt x="736358" y="348234"/>
                  </a:lnTo>
                  <a:lnTo>
                    <a:pt x="731812" y="343471"/>
                  </a:lnTo>
                  <a:lnTo>
                    <a:pt x="730694" y="340309"/>
                  </a:lnTo>
                  <a:lnTo>
                    <a:pt x="730783" y="332117"/>
                  </a:lnTo>
                  <a:lnTo>
                    <a:pt x="731812" y="329234"/>
                  </a:lnTo>
                  <a:lnTo>
                    <a:pt x="734060" y="326885"/>
                  </a:lnTo>
                  <a:lnTo>
                    <a:pt x="736282" y="324523"/>
                  </a:lnTo>
                  <a:lnTo>
                    <a:pt x="739279" y="323329"/>
                  </a:lnTo>
                  <a:lnTo>
                    <a:pt x="746912" y="323329"/>
                  </a:lnTo>
                  <a:lnTo>
                    <a:pt x="749947" y="324485"/>
                  </a:lnTo>
                  <a:lnTo>
                    <a:pt x="754341" y="329031"/>
                  </a:lnTo>
                  <a:lnTo>
                    <a:pt x="755446" y="332117"/>
                  </a:lnTo>
                  <a:lnTo>
                    <a:pt x="755446" y="317741"/>
                  </a:lnTo>
                  <a:lnTo>
                    <a:pt x="755205" y="317487"/>
                  </a:lnTo>
                  <a:lnTo>
                    <a:pt x="754176" y="317068"/>
                  </a:lnTo>
                  <a:lnTo>
                    <a:pt x="750468" y="315556"/>
                  </a:lnTo>
                  <a:lnTo>
                    <a:pt x="743407" y="315556"/>
                  </a:lnTo>
                  <a:lnTo>
                    <a:pt x="742073" y="315683"/>
                  </a:lnTo>
                  <a:lnTo>
                    <a:pt x="739406" y="316191"/>
                  </a:lnTo>
                  <a:lnTo>
                    <a:pt x="738111" y="316572"/>
                  </a:lnTo>
                  <a:lnTo>
                    <a:pt x="736841" y="317068"/>
                  </a:lnTo>
                  <a:lnTo>
                    <a:pt x="740486" y="311899"/>
                  </a:lnTo>
                  <a:lnTo>
                    <a:pt x="744067" y="307314"/>
                  </a:lnTo>
                  <a:lnTo>
                    <a:pt x="751205" y="299250"/>
                  </a:lnTo>
                  <a:lnTo>
                    <a:pt x="754976" y="295503"/>
                  </a:lnTo>
                  <a:lnTo>
                    <a:pt x="758926" y="292036"/>
                  </a:lnTo>
                  <a:lnTo>
                    <a:pt x="747242" y="292036"/>
                  </a:lnTo>
                  <a:lnTo>
                    <a:pt x="721487" y="328587"/>
                  </a:lnTo>
                  <a:lnTo>
                    <a:pt x="721487" y="341807"/>
                  </a:lnTo>
                  <a:lnTo>
                    <a:pt x="723455" y="347243"/>
                  </a:lnTo>
                  <a:lnTo>
                    <a:pt x="731393" y="355384"/>
                  </a:lnTo>
                  <a:lnTo>
                    <a:pt x="736676" y="357416"/>
                  </a:lnTo>
                  <a:lnTo>
                    <a:pt x="749617" y="357416"/>
                  </a:lnTo>
                  <a:lnTo>
                    <a:pt x="754748" y="355409"/>
                  </a:lnTo>
                  <a:lnTo>
                    <a:pt x="760704" y="349427"/>
                  </a:lnTo>
                  <a:lnTo>
                    <a:pt x="762673" y="347446"/>
                  </a:lnTo>
                  <a:lnTo>
                    <a:pt x="764654" y="342290"/>
                  </a:lnTo>
                  <a:lnTo>
                    <a:pt x="764654" y="330073"/>
                  </a:lnTo>
                  <a:close/>
                </a:path>
                <a:path w="1031240" h="358139">
                  <a:moveTo>
                    <a:pt x="796264" y="0"/>
                  </a:moveTo>
                  <a:lnTo>
                    <a:pt x="788631" y="0"/>
                  </a:lnTo>
                  <a:lnTo>
                    <a:pt x="788631" y="281114"/>
                  </a:lnTo>
                  <a:lnTo>
                    <a:pt x="796264" y="281114"/>
                  </a:lnTo>
                  <a:lnTo>
                    <a:pt x="796264" y="0"/>
                  </a:lnTo>
                  <a:close/>
                </a:path>
                <a:path w="1031240" h="358139">
                  <a:moveTo>
                    <a:pt x="835240" y="292557"/>
                  </a:moveTo>
                  <a:lnTo>
                    <a:pt x="793203" y="292557"/>
                  </a:lnTo>
                  <a:lnTo>
                    <a:pt x="793203" y="300126"/>
                  </a:lnTo>
                  <a:lnTo>
                    <a:pt x="824509" y="300126"/>
                  </a:lnTo>
                  <a:lnTo>
                    <a:pt x="824509" y="301231"/>
                  </a:lnTo>
                  <a:lnTo>
                    <a:pt x="824204" y="302158"/>
                  </a:lnTo>
                  <a:lnTo>
                    <a:pt x="822947" y="304253"/>
                  </a:lnTo>
                  <a:lnTo>
                    <a:pt x="821639" y="305993"/>
                  </a:lnTo>
                  <a:lnTo>
                    <a:pt x="810615" y="319151"/>
                  </a:lnTo>
                  <a:lnTo>
                    <a:pt x="807440" y="324510"/>
                  </a:lnTo>
                  <a:lnTo>
                    <a:pt x="803325" y="335737"/>
                  </a:lnTo>
                  <a:lnTo>
                    <a:pt x="802309" y="341820"/>
                  </a:lnTo>
                  <a:lnTo>
                    <a:pt x="802309" y="348411"/>
                  </a:lnTo>
                  <a:lnTo>
                    <a:pt x="802309" y="356692"/>
                  </a:lnTo>
                  <a:lnTo>
                    <a:pt x="811098" y="356692"/>
                  </a:lnTo>
                  <a:lnTo>
                    <a:pt x="811098" y="342353"/>
                  </a:lnTo>
                  <a:lnTo>
                    <a:pt x="811949" y="337248"/>
                  </a:lnTo>
                  <a:lnTo>
                    <a:pt x="815403" y="327914"/>
                  </a:lnTo>
                  <a:lnTo>
                    <a:pt x="818083" y="323380"/>
                  </a:lnTo>
                  <a:lnTo>
                    <a:pt x="832700" y="305803"/>
                  </a:lnTo>
                  <a:lnTo>
                    <a:pt x="835240" y="300304"/>
                  </a:lnTo>
                  <a:lnTo>
                    <a:pt x="835240" y="292557"/>
                  </a:lnTo>
                  <a:close/>
                </a:path>
                <a:path w="1031240" h="358139">
                  <a:moveTo>
                    <a:pt x="836714" y="0"/>
                  </a:moveTo>
                  <a:lnTo>
                    <a:pt x="829094" y="0"/>
                  </a:lnTo>
                  <a:lnTo>
                    <a:pt x="829094" y="281114"/>
                  </a:lnTo>
                  <a:lnTo>
                    <a:pt x="836714" y="281114"/>
                  </a:lnTo>
                  <a:lnTo>
                    <a:pt x="836714" y="0"/>
                  </a:lnTo>
                  <a:close/>
                </a:path>
                <a:path w="1031240" h="358139">
                  <a:moveTo>
                    <a:pt x="887869" y="0"/>
                  </a:moveTo>
                  <a:lnTo>
                    <a:pt x="859624" y="0"/>
                  </a:lnTo>
                  <a:lnTo>
                    <a:pt x="859624" y="281114"/>
                  </a:lnTo>
                  <a:lnTo>
                    <a:pt x="887869" y="281114"/>
                  </a:lnTo>
                  <a:lnTo>
                    <a:pt x="887869" y="0"/>
                  </a:lnTo>
                  <a:close/>
                </a:path>
                <a:path w="1031240" h="358139">
                  <a:moveTo>
                    <a:pt x="906754" y="306743"/>
                  </a:moveTo>
                  <a:lnTo>
                    <a:pt x="904811" y="301383"/>
                  </a:lnTo>
                  <a:lnTo>
                    <a:pt x="902563" y="299097"/>
                  </a:lnTo>
                  <a:lnTo>
                    <a:pt x="897547" y="294030"/>
                  </a:lnTo>
                  <a:lnTo>
                    <a:pt x="897547" y="308178"/>
                  </a:lnTo>
                  <a:lnTo>
                    <a:pt x="897432" y="316382"/>
                  </a:lnTo>
                  <a:lnTo>
                    <a:pt x="896416" y="319227"/>
                  </a:lnTo>
                  <a:lnTo>
                    <a:pt x="891921" y="323989"/>
                  </a:lnTo>
                  <a:lnTo>
                    <a:pt x="888923" y="325183"/>
                  </a:lnTo>
                  <a:lnTo>
                    <a:pt x="881341" y="325183"/>
                  </a:lnTo>
                  <a:lnTo>
                    <a:pt x="878332" y="324040"/>
                  </a:lnTo>
                  <a:lnTo>
                    <a:pt x="873899" y="319468"/>
                  </a:lnTo>
                  <a:lnTo>
                    <a:pt x="872782" y="316382"/>
                  </a:lnTo>
                  <a:lnTo>
                    <a:pt x="872807" y="308178"/>
                  </a:lnTo>
                  <a:lnTo>
                    <a:pt x="873887" y="304965"/>
                  </a:lnTo>
                  <a:lnTo>
                    <a:pt x="878205" y="300266"/>
                  </a:lnTo>
                  <a:lnTo>
                    <a:pt x="881240" y="299097"/>
                  </a:lnTo>
                  <a:lnTo>
                    <a:pt x="888885" y="299097"/>
                  </a:lnTo>
                  <a:lnTo>
                    <a:pt x="891895" y="300291"/>
                  </a:lnTo>
                  <a:lnTo>
                    <a:pt x="894143" y="302679"/>
                  </a:lnTo>
                  <a:lnTo>
                    <a:pt x="896416" y="305054"/>
                  </a:lnTo>
                  <a:lnTo>
                    <a:pt x="897547" y="308178"/>
                  </a:lnTo>
                  <a:lnTo>
                    <a:pt x="897547" y="294030"/>
                  </a:lnTo>
                  <a:lnTo>
                    <a:pt x="897026" y="293497"/>
                  </a:lnTo>
                  <a:lnTo>
                    <a:pt x="891692" y="291528"/>
                  </a:lnTo>
                  <a:lnTo>
                    <a:pt x="878484" y="291528"/>
                  </a:lnTo>
                  <a:lnTo>
                    <a:pt x="873315" y="293446"/>
                  </a:lnTo>
                  <a:lnTo>
                    <a:pt x="865530" y="301142"/>
                  </a:lnTo>
                  <a:lnTo>
                    <a:pt x="863574" y="306235"/>
                  </a:lnTo>
                  <a:lnTo>
                    <a:pt x="863574" y="318592"/>
                  </a:lnTo>
                  <a:lnTo>
                    <a:pt x="865454" y="323494"/>
                  </a:lnTo>
                  <a:lnTo>
                    <a:pt x="872985" y="331152"/>
                  </a:lnTo>
                  <a:lnTo>
                    <a:pt x="877773" y="333057"/>
                  </a:lnTo>
                  <a:lnTo>
                    <a:pt x="884948" y="333057"/>
                  </a:lnTo>
                  <a:lnTo>
                    <a:pt x="886294" y="332930"/>
                  </a:lnTo>
                  <a:lnTo>
                    <a:pt x="888898" y="332397"/>
                  </a:lnTo>
                  <a:lnTo>
                    <a:pt x="890155" y="331978"/>
                  </a:lnTo>
                  <a:lnTo>
                    <a:pt x="891387" y="331419"/>
                  </a:lnTo>
                  <a:lnTo>
                    <a:pt x="888796" y="335178"/>
                  </a:lnTo>
                  <a:lnTo>
                    <a:pt x="885698" y="339128"/>
                  </a:lnTo>
                  <a:lnTo>
                    <a:pt x="878459" y="347433"/>
                  </a:lnTo>
                  <a:lnTo>
                    <a:pt x="874229" y="351891"/>
                  </a:lnTo>
                  <a:lnTo>
                    <a:pt x="869416" y="356679"/>
                  </a:lnTo>
                  <a:lnTo>
                    <a:pt x="881583" y="356679"/>
                  </a:lnTo>
                  <a:lnTo>
                    <a:pt x="904760" y="325945"/>
                  </a:lnTo>
                  <a:lnTo>
                    <a:pt x="906754" y="319544"/>
                  </a:lnTo>
                  <a:lnTo>
                    <a:pt x="906754" y="306743"/>
                  </a:lnTo>
                  <a:close/>
                </a:path>
                <a:path w="1031240" h="358139">
                  <a:moveTo>
                    <a:pt x="908481" y="0"/>
                  </a:moveTo>
                  <a:lnTo>
                    <a:pt x="900861" y="0"/>
                  </a:lnTo>
                  <a:lnTo>
                    <a:pt x="900861" y="281114"/>
                  </a:lnTo>
                  <a:lnTo>
                    <a:pt x="908481" y="281114"/>
                  </a:lnTo>
                  <a:lnTo>
                    <a:pt x="908481" y="0"/>
                  </a:lnTo>
                  <a:close/>
                </a:path>
                <a:path w="1031240" h="358139">
                  <a:moveTo>
                    <a:pt x="948956" y="0"/>
                  </a:moveTo>
                  <a:lnTo>
                    <a:pt x="931392" y="0"/>
                  </a:lnTo>
                  <a:lnTo>
                    <a:pt x="931392" y="281114"/>
                  </a:lnTo>
                  <a:lnTo>
                    <a:pt x="948956" y="281114"/>
                  </a:lnTo>
                  <a:lnTo>
                    <a:pt x="948956" y="0"/>
                  </a:lnTo>
                  <a:close/>
                </a:path>
                <a:path w="1031240" h="358139">
                  <a:moveTo>
                    <a:pt x="976376" y="303733"/>
                  </a:moveTo>
                  <a:lnTo>
                    <a:pt x="974521" y="299440"/>
                  </a:lnTo>
                  <a:lnTo>
                    <a:pt x="967092" y="293103"/>
                  </a:lnTo>
                  <a:lnTo>
                    <a:pt x="962012" y="291528"/>
                  </a:lnTo>
                  <a:lnTo>
                    <a:pt x="952334" y="291528"/>
                  </a:lnTo>
                  <a:lnTo>
                    <a:pt x="949299" y="291909"/>
                  </a:lnTo>
                  <a:lnTo>
                    <a:pt x="943673" y="293433"/>
                  </a:lnTo>
                  <a:lnTo>
                    <a:pt x="941006" y="294601"/>
                  </a:lnTo>
                  <a:lnTo>
                    <a:pt x="938530" y="296138"/>
                  </a:lnTo>
                  <a:lnTo>
                    <a:pt x="938530" y="306146"/>
                  </a:lnTo>
                  <a:lnTo>
                    <a:pt x="942289" y="303644"/>
                  </a:lnTo>
                  <a:lnTo>
                    <a:pt x="945591" y="301802"/>
                  </a:lnTo>
                  <a:lnTo>
                    <a:pt x="951204" y="299466"/>
                  </a:lnTo>
                  <a:lnTo>
                    <a:pt x="953757" y="298894"/>
                  </a:lnTo>
                  <a:lnTo>
                    <a:pt x="959154" y="298894"/>
                  </a:lnTo>
                  <a:lnTo>
                    <a:pt x="961745" y="299770"/>
                  </a:lnTo>
                  <a:lnTo>
                    <a:pt x="965835" y="303301"/>
                  </a:lnTo>
                  <a:lnTo>
                    <a:pt x="966851" y="305498"/>
                  </a:lnTo>
                  <a:lnTo>
                    <a:pt x="966851" y="310413"/>
                  </a:lnTo>
                  <a:lnTo>
                    <a:pt x="966190" y="312534"/>
                  </a:lnTo>
                  <a:lnTo>
                    <a:pt x="963574" y="316293"/>
                  </a:lnTo>
                  <a:lnTo>
                    <a:pt x="961161" y="318414"/>
                  </a:lnTo>
                  <a:lnTo>
                    <a:pt x="950353" y="325678"/>
                  </a:lnTo>
                  <a:lnTo>
                    <a:pt x="945565" y="328930"/>
                  </a:lnTo>
                  <a:lnTo>
                    <a:pt x="942174" y="332549"/>
                  </a:lnTo>
                  <a:lnTo>
                    <a:pt x="938237" y="340423"/>
                  </a:lnTo>
                  <a:lnTo>
                    <a:pt x="937247" y="345732"/>
                  </a:lnTo>
                  <a:lnTo>
                    <a:pt x="937247" y="352399"/>
                  </a:lnTo>
                  <a:lnTo>
                    <a:pt x="937399" y="356171"/>
                  </a:lnTo>
                  <a:lnTo>
                    <a:pt x="975347" y="356171"/>
                  </a:lnTo>
                  <a:lnTo>
                    <a:pt x="975347" y="348399"/>
                  </a:lnTo>
                  <a:lnTo>
                    <a:pt x="947013" y="348399"/>
                  </a:lnTo>
                  <a:lnTo>
                    <a:pt x="947013" y="343598"/>
                  </a:lnTo>
                  <a:lnTo>
                    <a:pt x="947775" y="340969"/>
                  </a:lnTo>
                  <a:lnTo>
                    <a:pt x="950887" y="336423"/>
                  </a:lnTo>
                  <a:lnTo>
                    <a:pt x="953770" y="333895"/>
                  </a:lnTo>
                  <a:lnTo>
                    <a:pt x="968324" y="324332"/>
                  </a:lnTo>
                  <a:lnTo>
                    <a:pt x="971524" y="321475"/>
                  </a:lnTo>
                  <a:lnTo>
                    <a:pt x="975410" y="315810"/>
                  </a:lnTo>
                  <a:lnTo>
                    <a:pt x="976376" y="312648"/>
                  </a:lnTo>
                  <a:lnTo>
                    <a:pt x="976376" y="303733"/>
                  </a:lnTo>
                  <a:close/>
                </a:path>
                <a:path w="1031240" h="358139">
                  <a:moveTo>
                    <a:pt x="979462" y="0"/>
                  </a:moveTo>
                  <a:lnTo>
                    <a:pt x="961923" y="0"/>
                  </a:lnTo>
                  <a:lnTo>
                    <a:pt x="961923" y="281114"/>
                  </a:lnTo>
                  <a:lnTo>
                    <a:pt x="979462" y="281114"/>
                  </a:lnTo>
                  <a:lnTo>
                    <a:pt x="979462" y="0"/>
                  </a:lnTo>
                  <a:close/>
                </a:path>
                <a:path w="1031240" h="358139">
                  <a:moveTo>
                    <a:pt x="1010018" y="12"/>
                  </a:moveTo>
                  <a:lnTo>
                    <a:pt x="1002398" y="12"/>
                  </a:lnTo>
                  <a:lnTo>
                    <a:pt x="1002398" y="342188"/>
                  </a:lnTo>
                  <a:lnTo>
                    <a:pt x="1010018" y="342188"/>
                  </a:lnTo>
                  <a:lnTo>
                    <a:pt x="1010018" y="12"/>
                  </a:lnTo>
                  <a:close/>
                </a:path>
                <a:path w="1031240" h="358139">
                  <a:moveTo>
                    <a:pt x="1030630" y="12"/>
                  </a:moveTo>
                  <a:lnTo>
                    <a:pt x="1023010" y="12"/>
                  </a:lnTo>
                  <a:lnTo>
                    <a:pt x="1023010" y="342188"/>
                  </a:lnTo>
                  <a:lnTo>
                    <a:pt x="1030630" y="342188"/>
                  </a:lnTo>
                  <a:lnTo>
                    <a:pt x="1030630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7" name="object 37"/>
          <p:cNvGraphicFramePr>
            <a:graphicFrameLocks noGrp="1"/>
          </p:cNvGraphicFramePr>
          <p:nvPr/>
        </p:nvGraphicFramePr>
        <p:xfrm>
          <a:off x="5749975" y="3066145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3070161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6001010426822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16001010426218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38" name="object 38"/>
          <p:cNvGraphicFramePr>
            <a:graphicFrameLocks noGrp="1"/>
          </p:cNvGraphicFramePr>
          <p:nvPr/>
        </p:nvGraphicFramePr>
        <p:xfrm>
          <a:off x="282684" y="6232764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3070160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6001010426815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16001010426201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39" name="object 39"/>
          <p:cNvGraphicFramePr>
            <a:graphicFrameLocks noGrp="1"/>
          </p:cNvGraphicFramePr>
          <p:nvPr/>
        </p:nvGraphicFramePr>
        <p:xfrm>
          <a:off x="2109262" y="3070076"/>
          <a:ext cx="1519555" cy="77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3070166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6001010426242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16001010425761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40" name="object 40"/>
          <p:cNvGraphicFramePr>
            <a:graphicFrameLocks noGrp="1"/>
          </p:cNvGraphicFramePr>
          <p:nvPr/>
        </p:nvGraphicFramePr>
        <p:xfrm>
          <a:off x="3915107" y="3051890"/>
          <a:ext cx="1519555" cy="7899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81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42598">
                <a:tc>
                  <a:txBody>
                    <a:bodyPr/>
                    <a:lstStyle/>
                    <a:p>
                      <a:pPr marL="6350">
                        <a:lnSpc>
                          <a:spcPts val="96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90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3070165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95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74295">
                        <a:lnSpc>
                          <a:spcPts val="320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95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74295">
                        <a:lnSpc>
                          <a:spcPts val="32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1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7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C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1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95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6001010426235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 marL="74295">
                        <a:lnSpc>
                          <a:spcPts val="320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16001010426782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264">
                <a:tc>
                  <a:txBody>
                    <a:bodyPr/>
                    <a:lstStyle/>
                    <a:p>
                      <a:pPr marL="6350">
                        <a:lnSpc>
                          <a:spcPts val="919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16001010425754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1" name="object 41"/>
          <p:cNvSpPr/>
          <p:nvPr/>
        </p:nvSpPr>
        <p:spPr>
          <a:xfrm>
            <a:off x="1987403" y="5101487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2284018" y="5316328"/>
            <a:ext cx="112014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175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ORIGINAL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</a:t>
            </a:r>
            <a:r>
              <a:rPr sz="1000" b="1" spc="-5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TING  </a:t>
            </a:r>
            <a:r>
              <a:rPr sz="1000" b="1" spc="-45" dirty="0">
                <a:latin typeface="Trebuchet MS"/>
                <a:cs typeface="Trebuchet MS"/>
              </a:rPr>
              <a:t>BA</a:t>
            </a:r>
            <a:r>
              <a:rPr sz="1000" b="1" spc="-75" dirty="0">
                <a:latin typeface="Trebuchet MS"/>
                <a:cs typeface="Trebuchet MS"/>
              </a:rPr>
              <a:t>TTER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45" dirty="0">
                <a:latin typeface="Trebuchet MS"/>
                <a:cs typeface="Trebuchet MS"/>
              </a:rPr>
              <a:t>MIX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POUCH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43" name="object 43"/>
          <p:cNvGraphicFramePr>
            <a:graphicFrameLocks noGrp="1"/>
          </p:cNvGraphicFramePr>
          <p:nvPr/>
        </p:nvGraphicFramePr>
        <p:xfrm>
          <a:off x="2089050" y="632335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ts val="88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42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8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ts val="950"/>
                        </a:lnSpc>
                        <a:spcBef>
                          <a:spcPts val="2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16001010001088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8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44" name="object 4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536369" y="4011028"/>
            <a:ext cx="640700" cy="968844"/>
          </a:xfrm>
          <a:prstGeom prst="rect">
            <a:avLst/>
          </a:prstGeom>
        </p:spPr>
      </p:pic>
      <p:grpSp>
        <p:nvGrpSpPr>
          <p:cNvPr id="45" name="object 45"/>
          <p:cNvGrpSpPr/>
          <p:nvPr/>
        </p:nvGrpSpPr>
        <p:grpSpPr>
          <a:xfrm>
            <a:off x="3276878" y="4011013"/>
            <a:ext cx="449580" cy="449580"/>
            <a:chOff x="3276878" y="4011013"/>
            <a:chExt cx="449580" cy="449580"/>
          </a:xfrm>
        </p:grpSpPr>
        <p:sp>
          <p:nvSpPr>
            <p:cNvPr id="46" name="object 46"/>
            <p:cNvSpPr/>
            <p:nvPr/>
          </p:nvSpPr>
          <p:spPr>
            <a:xfrm>
              <a:off x="3276878" y="4011013"/>
              <a:ext cx="449580" cy="449580"/>
            </a:xfrm>
            <a:custGeom>
              <a:avLst/>
              <a:gdLst/>
              <a:ahLst/>
              <a:cxnLst/>
              <a:rect l="l" t="t" r="r" b="b"/>
              <a:pathLst>
                <a:path w="449579" h="449579">
                  <a:moveTo>
                    <a:pt x="224561" y="0"/>
                  </a:moveTo>
                  <a:lnTo>
                    <a:pt x="179302" y="4563"/>
                  </a:lnTo>
                  <a:lnTo>
                    <a:pt x="137149" y="17650"/>
                  </a:lnTo>
                  <a:lnTo>
                    <a:pt x="99004" y="38357"/>
                  </a:lnTo>
                  <a:lnTo>
                    <a:pt x="65770" y="65781"/>
                  </a:lnTo>
                  <a:lnTo>
                    <a:pt x="38349" y="99018"/>
                  </a:lnTo>
                  <a:lnTo>
                    <a:pt x="17646" y="137165"/>
                  </a:lnTo>
                  <a:lnTo>
                    <a:pt x="4562" y="179318"/>
                  </a:lnTo>
                  <a:lnTo>
                    <a:pt x="0" y="224574"/>
                  </a:lnTo>
                  <a:lnTo>
                    <a:pt x="4562" y="269831"/>
                  </a:lnTo>
                  <a:lnTo>
                    <a:pt x="17646" y="311982"/>
                  </a:lnTo>
                  <a:lnTo>
                    <a:pt x="38349" y="350123"/>
                  </a:lnTo>
                  <a:lnTo>
                    <a:pt x="65770" y="383352"/>
                  </a:lnTo>
                  <a:lnTo>
                    <a:pt x="99004" y="410768"/>
                  </a:lnTo>
                  <a:lnTo>
                    <a:pt x="137149" y="431467"/>
                  </a:lnTo>
                  <a:lnTo>
                    <a:pt x="179302" y="444549"/>
                  </a:lnTo>
                  <a:lnTo>
                    <a:pt x="224561" y="449110"/>
                  </a:lnTo>
                  <a:lnTo>
                    <a:pt x="269816" y="444549"/>
                  </a:lnTo>
                  <a:lnTo>
                    <a:pt x="311968" y="431467"/>
                  </a:lnTo>
                  <a:lnTo>
                    <a:pt x="350113" y="410768"/>
                  </a:lnTo>
                  <a:lnTo>
                    <a:pt x="383347" y="383352"/>
                  </a:lnTo>
                  <a:lnTo>
                    <a:pt x="410769" y="350123"/>
                  </a:lnTo>
                  <a:lnTo>
                    <a:pt x="431474" y="311982"/>
                  </a:lnTo>
                  <a:lnTo>
                    <a:pt x="444560" y="269831"/>
                  </a:lnTo>
                  <a:lnTo>
                    <a:pt x="449122" y="224574"/>
                  </a:lnTo>
                  <a:lnTo>
                    <a:pt x="444560" y="179318"/>
                  </a:lnTo>
                  <a:lnTo>
                    <a:pt x="431474" y="137165"/>
                  </a:lnTo>
                  <a:lnTo>
                    <a:pt x="410769" y="99018"/>
                  </a:lnTo>
                  <a:lnTo>
                    <a:pt x="383347" y="65781"/>
                  </a:lnTo>
                  <a:lnTo>
                    <a:pt x="350113" y="38357"/>
                  </a:lnTo>
                  <a:lnTo>
                    <a:pt x="311968" y="17650"/>
                  </a:lnTo>
                  <a:lnTo>
                    <a:pt x="269816" y="4563"/>
                  </a:lnTo>
                  <a:lnTo>
                    <a:pt x="224561" y="0"/>
                  </a:lnTo>
                  <a:close/>
                </a:path>
              </a:pathLst>
            </a:custGeom>
            <a:solidFill>
              <a:srgbClr val="2C40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342495" y="4179247"/>
              <a:ext cx="318135" cy="113030"/>
            </a:xfrm>
            <a:custGeom>
              <a:avLst/>
              <a:gdLst/>
              <a:ahLst/>
              <a:cxnLst/>
              <a:rect l="l" t="t" r="r" b="b"/>
              <a:pathLst>
                <a:path w="318135" h="113029">
                  <a:moveTo>
                    <a:pt x="31000" y="0"/>
                  </a:moveTo>
                  <a:lnTo>
                    <a:pt x="0" y="0"/>
                  </a:lnTo>
                  <a:lnTo>
                    <a:pt x="0" y="112687"/>
                  </a:lnTo>
                  <a:lnTo>
                    <a:pt x="23253" y="112687"/>
                  </a:lnTo>
                  <a:lnTo>
                    <a:pt x="23253" y="31153"/>
                  </a:lnTo>
                  <a:lnTo>
                    <a:pt x="44063" y="31153"/>
                  </a:lnTo>
                  <a:lnTo>
                    <a:pt x="31000" y="0"/>
                  </a:lnTo>
                  <a:close/>
                </a:path>
                <a:path w="318135" h="113029">
                  <a:moveTo>
                    <a:pt x="44063" y="31153"/>
                  </a:moveTo>
                  <a:lnTo>
                    <a:pt x="23571" y="31153"/>
                  </a:lnTo>
                  <a:lnTo>
                    <a:pt x="56019" y="112687"/>
                  </a:lnTo>
                  <a:lnTo>
                    <a:pt x="87337" y="112687"/>
                  </a:lnTo>
                  <a:lnTo>
                    <a:pt x="87337" y="78143"/>
                  </a:lnTo>
                  <a:lnTo>
                    <a:pt x="63766" y="78143"/>
                  </a:lnTo>
                  <a:lnTo>
                    <a:pt x="44063" y="31153"/>
                  </a:lnTo>
                  <a:close/>
                </a:path>
                <a:path w="318135" h="113029">
                  <a:moveTo>
                    <a:pt x="87337" y="0"/>
                  </a:moveTo>
                  <a:lnTo>
                    <a:pt x="64096" y="0"/>
                  </a:lnTo>
                  <a:lnTo>
                    <a:pt x="64096" y="78143"/>
                  </a:lnTo>
                  <a:lnTo>
                    <a:pt x="87337" y="78143"/>
                  </a:lnTo>
                  <a:lnTo>
                    <a:pt x="87337" y="0"/>
                  </a:lnTo>
                  <a:close/>
                </a:path>
                <a:path w="318135" h="113029">
                  <a:moveTo>
                    <a:pt x="173228" y="0"/>
                  </a:moveTo>
                  <a:lnTo>
                    <a:pt x="108165" y="0"/>
                  </a:lnTo>
                  <a:lnTo>
                    <a:pt x="108165" y="112687"/>
                  </a:lnTo>
                  <a:lnTo>
                    <a:pt x="175171" y="112687"/>
                  </a:lnTo>
                  <a:lnTo>
                    <a:pt x="175171" y="92989"/>
                  </a:lnTo>
                  <a:lnTo>
                    <a:pt x="133680" y="92989"/>
                  </a:lnTo>
                  <a:lnTo>
                    <a:pt x="133680" y="64579"/>
                  </a:lnTo>
                  <a:lnTo>
                    <a:pt x="171297" y="64579"/>
                  </a:lnTo>
                  <a:lnTo>
                    <a:pt x="171297" y="44881"/>
                  </a:lnTo>
                  <a:lnTo>
                    <a:pt x="133680" y="44881"/>
                  </a:lnTo>
                  <a:lnTo>
                    <a:pt x="133680" y="19697"/>
                  </a:lnTo>
                  <a:lnTo>
                    <a:pt x="173228" y="19697"/>
                  </a:lnTo>
                  <a:lnTo>
                    <a:pt x="173228" y="0"/>
                  </a:lnTo>
                  <a:close/>
                </a:path>
                <a:path w="318135" h="113029">
                  <a:moveTo>
                    <a:pt x="207784" y="0"/>
                  </a:moveTo>
                  <a:lnTo>
                    <a:pt x="182270" y="0"/>
                  </a:lnTo>
                  <a:lnTo>
                    <a:pt x="204876" y="112687"/>
                  </a:lnTo>
                  <a:lnTo>
                    <a:pt x="235877" y="112687"/>
                  </a:lnTo>
                  <a:lnTo>
                    <a:pt x="241112" y="80073"/>
                  </a:lnTo>
                  <a:lnTo>
                    <a:pt x="221348" y="80073"/>
                  </a:lnTo>
                  <a:lnTo>
                    <a:pt x="207784" y="0"/>
                  </a:lnTo>
                  <a:close/>
                </a:path>
                <a:path w="318135" h="113029">
                  <a:moveTo>
                    <a:pt x="270378" y="25184"/>
                  </a:moveTo>
                  <a:lnTo>
                    <a:pt x="250240" y="25184"/>
                  </a:lnTo>
                  <a:lnTo>
                    <a:pt x="264769" y="112687"/>
                  </a:lnTo>
                  <a:lnTo>
                    <a:pt x="295770" y="112687"/>
                  </a:lnTo>
                  <a:lnTo>
                    <a:pt x="302173" y="80073"/>
                  </a:lnTo>
                  <a:lnTo>
                    <a:pt x="279781" y="80073"/>
                  </a:lnTo>
                  <a:lnTo>
                    <a:pt x="270378" y="25184"/>
                  </a:lnTo>
                  <a:close/>
                </a:path>
                <a:path w="318135" h="113029">
                  <a:moveTo>
                    <a:pt x="266065" y="0"/>
                  </a:moveTo>
                  <a:lnTo>
                    <a:pt x="235064" y="0"/>
                  </a:lnTo>
                  <a:lnTo>
                    <a:pt x="221665" y="80073"/>
                  </a:lnTo>
                  <a:lnTo>
                    <a:pt x="241112" y="80073"/>
                  </a:lnTo>
                  <a:lnTo>
                    <a:pt x="249923" y="25184"/>
                  </a:lnTo>
                  <a:lnTo>
                    <a:pt x="270378" y="25184"/>
                  </a:lnTo>
                  <a:lnTo>
                    <a:pt x="266065" y="0"/>
                  </a:lnTo>
                  <a:close/>
                </a:path>
                <a:path w="318135" h="113029">
                  <a:moveTo>
                    <a:pt x="317893" y="0"/>
                  </a:moveTo>
                  <a:lnTo>
                    <a:pt x="294640" y="0"/>
                  </a:lnTo>
                  <a:lnTo>
                    <a:pt x="280111" y="80073"/>
                  </a:lnTo>
                  <a:lnTo>
                    <a:pt x="302173" y="80073"/>
                  </a:lnTo>
                  <a:lnTo>
                    <a:pt x="317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2169426" y="5777801"/>
            <a:ext cx="1343025" cy="379095"/>
            <a:chOff x="2169426" y="5777801"/>
            <a:chExt cx="1343025" cy="379095"/>
          </a:xfrm>
        </p:grpSpPr>
        <p:sp>
          <p:nvSpPr>
            <p:cNvPr id="49" name="object 49"/>
            <p:cNvSpPr/>
            <p:nvPr/>
          </p:nvSpPr>
          <p:spPr>
            <a:xfrm>
              <a:off x="2169426" y="5777801"/>
              <a:ext cx="1343025" cy="379095"/>
            </a:xfrm>
            <a:custGeom>
              <a:avLst/>
              <a:gdLst/>
              <a:ahLst/>
              <a:cxnLst/>
              <a:rect l="l" t="t" r="r" b="b"/>
              <a:pathLst>
                <a:path w="1343025" h="379095">
                  <a:moveTo>
                    <a:pt x="1342428" y="0"/>
                  </a:moveTo>
                  <a:lnTo>
                    <a:pt x="0" y="0"/>
                  </a:lnTo>
                  <a:lnTo>
                    <a:pt x="0" y="379018"/>
                  </a:lnTo>
                  <a:lnTo>
                    <a:pt x="1342428" y="379018"/>
                  </a:lnTo>
                  <a:lnTo>
                    <a:pt x="13424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169508" y="5777801"/>
              <a:ext cx="1342390" cy="379095"/>
            </a:xfrm>
            <a:custGeom>
              <a:avLst/>
              <a:gdLst/>
              <a:ahLst/>
              <a:cxnLst/>
              <a:rect l="l" t="t" r="r" b="b"/>
              <a:pathLst>
                <a:path w="1342389" h="379095">
                  <a:moveTo>
                    <a:pt x="1259186" y="0"/>
                  </a:moveTo>
                  <a:lnTo>
                    <a:pt x="1247324" y="0"/>
                  </a:lnTo>
                  <a:lnTo>
                    <a:pt x="1247324" y="344284"/>
                  </a:lnTo>
                  <a:lnTo>
                    <a:pt x="1259186" y="344284"/>
                  </a:lnTo>
                  <a:lnTo>
                    <a:pt x="1259186" y="0"/>
                  </a:lnTo>
                  <a:close/>
                </a:path>
                <a:path w="1342389" h="379095">
                  <a:moveTo>
                    <a:pt x="1235424" y="0"/>
                  </a:moveTo>
                  <a:lnTo>
                    <a:pt x="1223563" y="0"/>
                  </a:lnTo>
                  <a:lnTo>
                    <a:pt x="1223563" y="344284"/>
                  </a:lnTo>
                  <a:lnTo>
                    <a:pt x="1235424" y="344284"/>
                  </a:lnTo>
                  <a:lnTo>
                    <a:pt x="1235424" y="0"/>
                  </a:lnTo>
                  <a:close/>
                </a:path>
                <a:path w="1342389" h="379095">
                  <a:moveTo>
                    <a:pt x="1212564" y="0"/>
                  </a:moveTo>
                  <a:lnTo>
                    <a:pt x="1187926" y="0"/>
                  </a:lnTo>
                  <a:lnTo>
                    <a:pt x="1187926" y="268084"/>
                  </a:lnTo>
                  <a:lnTo>
                    <a:pt x="1212564" y="268084"/>
                  </a:lnTo>
                  <a:lnTo>
                    <a:pt x="1212564" y="0"/>
                  </a:lnTo>
                  <a:close/>
                </a:path>
                <a:path w="1342389" h="379095">
                  <a:moveTo>
                    <a:pt x="1165041" y="0"/>
                  </a:moveTo>
                  <a:lnTo>
                    <a:pt x="1140403" y="0"/>
                  </a:lnTo>
                  <a:lnTo>
                    <a:pt x="1140403" y="268084"/>
                  </a:lnTo>
                  <a:lnTo>
                    <a:pt x="1165041" y="268084"/>
                  </a:lnTo>
                  <a:lnTo>
                    <a:pt x="1165041" y="0"/>
                  </a:lnTo>
                  <a:close/>
                </a:path>
                <a:path w="1342389" h="379095">
                  <a:moveTo>
                    <a:pt x="1103852" y="0"/>
                  </a:moveTo>
                  <a:lnTo>
                    <a:pt x="1092892" y="0"/>
                  </a:lnTo>
                  <a:lnTo>
                    <a:pt x="1092892" y="268084"/>
                  </a:lnTo>
                  <a:lnTo>
                    <a:pt x="1103852" y="268084"/>
                  </a:lnTo>
                  <a:lnTo>
                    <a:pt x="1103852" y="0"/>
                  </a:lnTo>
                  <a:close/>
                </a:path>
                <a:path w="1342389" h="379095">
                  <a:moveTo>
                    <a:pt x="1068204" y="0"/>
                  </a:moveTo>
                  <a:lnTo>
                    <a:pt x="1057243" y="0"/>
                  </a:lnTo>
                  <a:lnTo>
                    <a:pt x="1057243" y="268084"/>
                  </a:lnTo>
                  <a:lnTo>
                    <a:pt x="1068204" y="268084"/>
                  </a:lnTo>
                  <a:lnTo>
                    <a:pt x="1068204" y="0"/>
                  </a:lnTo>
                  <a:close/>
                </a:path>
                <a:path w="1342389" h="379095">
                  <a:moveTo>
                    <a:pt x="1045344" y="0"/>
                  </a:moveTo>
                  <a:lnTo>
                    <a:pt x="1033482" y="0"/>
                  </a:lnTo>
                  <a:lnTo>
                    <a:pt x="1033482" y="268084"/>
                  </a:lnTo>
                  <a:lnTo>
                    <a:pt x="1045344" y="268084"/>
                  </a:lnTo>
                  <a:lnTo>
                    <a:pt x="1045344" y="0"/>
                  </a:lnTo>
                  <a:close/>
                </a:path>
                <a:path w="1342389" h="379095">
                  <a:moveTo>
                    <a:pt x="1009707" y="0"/>
                  </a:moveTo>
                  <a:lnTo>
                    <a:pt x="974084" y="0"/>
                  </a:lnTo>
                  <a:lnTo>
                    <a:pt x="974084" y="268084"/>
                  </a:lnTo>
                  <a:lnTo>
                    <a:pt x="1009707" y="268084"/>
                  </a:lnTo>
                  <a:lnTo>
                    <a:pt x="1009707" y="0"/>
                  </a:lnTo>
                  <a:close/>
                </a:path>
                <a:path w="1342389" h="379095">
                  <a:moveTo>
                    <a:pt x="963086" y="0"/>
                  </a:moveTo>
                  <a:lnTo>
                    <a:pt x="938448" y="0"/>
                  </a:lnTo>
                  <a:lnTo>
                    <a:pt x="938448" y="268084"/>
                  </a:lnTo>
                  <a:lnTo>
                    <a:pt x="963086" y="268084"/>
                  </a:lnTo>
                  <a:lnTo>
                    <a:pt x="963086" y="0"/>
                  </a:lnTo>
                  <a:close/>
                </a:path>
                <a:path w="1342389" h="379095">
                  <a:moveTo>
                    <a:pt x="915562" y="0"/>
                  </a:moveTo>
                  <a:lnTo>
                    <a:pt x="890924" y="0"/>
                  </a:lnTo>
                  <a:lnTo>
                    <a:pt x="890924" y="268084"/>
                  </a:lnTo>
                  <a:lnTo>
                    <a:pt x="915562" y="268084"/>
                  </a:lnTo>
                  <a:lnTo>
                    <a:pt x="915562" y="0"/>
                  </a:lnTo>
                  <a:close/>
                </a:path>
                <a:path w="1342389" h="379095">
                  <a:moveTo>
                    <a:pt x="879024" y="0"/>
                  </a:moveTo>
                  <a:lnTo>
                    <a:pt x="867163" y="0"/>
                  </a:lnTo>
                  <a:lnTo>
                    <a:pt x="867163" y="268084"/>
                  </a:lnTo>
                  <a:lnTo>
                    <a:pt x="879024" y="268084"/>
                  </a:lnTo>
                  <a:lnTo>
                    <a:pt x="879024" y="0"/>
                  </a:lnTo>
                  <a:close/>
                </a:path>
                <a:path w="1342389" h="379095">
                  <a:moveTo>
                    <a:pt x="843388" y="0"/>
                  </a:moveTo>
                  <a:lnTo>
                    <a:pt x="807765" y="0"/>
                  </a:lnTo>
                  <a:lnTo>
                    <a:pt x="807765" y="268084"/>
                  </a:lnTo>
                  <a:lnTo>
                    <a:pt x="843388" y="268084"/>
                  </a:lnTo>
                  <a:lnTo>
                    <a:pt x="843388" y="0"/>
                  </a:lnTo>
                  <a:close/>
                </a:path>
                <a:path w="1342389" h="379095">
                  <a:moveTo>
                    <a:pt x="795865" y="0"/>
                  </a:moveTo>
                  <a:lnTo>
                    <a:pt x="784003" y="0"/>
                  </a:lnTo>
                  <a:lnTo>
                    <a:pt x="784003" y="268084"/>
                  </a:lnTo>
                  <a:lnTo>
                    <a:pt x="795865" y="268084"/>
                  </a:lnTo>
                  <a:lnTo>
                    <a:pt x="795865" y="0"/>
                  </a:lnTo>
                  <a:close/>
                </a:path>
                <a:path w="1342389" h="379095">
                  <a:moveTo>
                    <a:pt x="760229" y="0"/>
                  </a:moveTo>
                  <a:lnTo>
                    <a:pt x="724605" y="0"/>
                  </a:lnTo>
                  <a:lnTo>
                    <a:pt x="724605" y="268084"/>
                  </a:lnTo>
                  <a:lnTo>
                    <a:pt x="760229" y="268084"/>
                  </a:lnTo>
                  <a:lnTo>
                    <a:pt x="760229" y="0"/>
                  </a:lnTo>
                  <a:close/>
                </a:path>
                <a:path w="1342389" h="379095">
                  <a:moveTo>
                    <a:pt x="712705" y="0"/>
                  </a:moveTo>
                  <a:lnTo>
                    <a:pt x="700843" y="0"/>
                  </a:lnTo>
                  <a:lnTo>
                    <a:pt x="700843" y="344284"/>
                  </a:lnTo>
                  <a:lnTo>
                    <a:pt x="712705" y="344284"/>
                  </a:lnTo>
                  <a:lnTo>
                    <a:pt x="712705" y="0"/>
                  </a:lnTo>
                  <a:close/>
                </a:path>
                <a:path w="1342389" h="379095">
                  <a:moveTo>
                    <a:pt x="688943" y="0"/>
                  </a:moveTo>
                  <a:lnTo>
                    <a:pt x="677082" y="0"/>
                  </a:lnTo>
                  <a:lnTo>
                    <a:pt x="677082" y="344284"/>
                  </a:lnTo>
                  <a:lnTo>
                    <a:pt x="688943" y="344284"/>
                  </a:lnTo>
                  <a:lnTo>
                    <a:pt x="688943" y="0"/>
                  </a:lnTo>
                  <a:close/>
                </a:path>
                <a:path w="1342389" h="379095">
                  <a:moveTo>
                    <a:pt x="665182" y="0"/>
                  </a:moveTo>
                  <a:lnTo>
                    <a:pt x="653320" y="0"/>
                  </a:lnTo>
                  <a:lnTo>
                    <a:pt x="653320" y="268084"/>
                  </a:lnTo>
                  <a:lnTo>
                    <a:pt x="665182" y="268084"/>
                  </a:lnTo>
                  <a:lnTo>
                    <a:pt x="665182" y="0"/>
                  </a:lnTo>
                  <a:close/>
                </a:path>
                <a:path w="1342389" h="379095">
                  <a:moveTo>
                    <a:pt x="641420" y="0"/>
                  </a:moveTo>
                  <a:lnTo>
                    <a:pt x="617684" y="0"/>
                  </a:lnTo>
                  <a:lnTo>
                    <a:pt x="617684" y="268084"/>
                  </a:lnTo>
                  <a:lnTo>
                    <a:pt x="641420" y="268084"/>
                  </a:lnTo>
                  <a:lnTo>
                    <a:pt x="641420" y="0"/>
                  </a:lnTo>
                  <a:close/>
                </a:path>
                <a:path w="1342389" h="379095">
                  <a:moveTo>
                    <a:pt x="582022" y="0"/>
                  </a:moveTo>
                  <a:lnTo>
                    <a:pt x="571062" y="0"/>
                  </a:lnTo>
                  <a:lnTo>
                    <a:pt x="571062" y="268084"/>
                  </a:lnTo>
                  <a:lnTo>
                    <a:pt x="582022" y="268084"/>
                  </a:lnTo>
                  <a:lnTo>
                    <a:pt x="582022" y="0"/>
                  </a:lnTo>
                  <a:close/>
                </a:path>
                <a:path w="1342389" h="379095">
                  <a:moveTo>
                    <a:pt x="546386" y="0"/>
                  </a:moveTo>
                  <a:lnTo>
                    <a:pt x="523551" y="0"/>
                  </a:lnTo>
                  <a:lnTo>
                    <a:pt x="523551" y="268084"/>
                  </a:lnTo>
                  <a:lnTo>
                    <a:pt x="546386" y="268084"/>
                  </a:lnTo>
                  <a:lnTo>
                    <a:pt x="546386" y="0"/>
                  </a:lnTo>
                  <a:close/>
                </a:path>
                <a:path w="1342389" h="379095">
                  <a:moveTo>
                    <a:pt x="498863" y="0"/>
                  </a:moveTo>
                  <a:lnTo>
                    <a:pt x="463239" y="0"/>
                  </a:lnTo>
                  <a:lnTo>
                    <a:pt x="463239" y="268084"/>
                  </a:lnTo>
                  <a:lnTo>
                    <a:pt x="498863" y="268084"/>
                  </a:lnTo>
                  <a:lnTo>
                    <a:pt x="498863" y="0"/>
                  </a:lnTo>
                  <a:close/>
                </a:path>
                <a:path w="1342389" h="379095">
                  <a:moveTo>
                    <a:pt x="439465" y="0"/>
                  </a:moveTo>
                  <a:lnTo>
                    <a:pt x="427603" y="0"/>
                  </a:lnTo>
                  <a:lnTo>
                    <a:pt x="427603" y="268084"/>
                  </a:lnTo>
                  <a:lnTo>
                    <a:pt x="439465" y="268084"/>
                  </a:lnTo>
                  <a:lnTo>
                    <a:pt x="439465" y="0"/>
                  </a:lnTo>
                  <a:close/>
                </a:path>
                <a:path w="1342389" h="379095">
                  <a:moveTo>
                    <a:pt x="415703" y="0"/>
                  </a:moveTo>
                  <a:lnTo>
                    <a:pt x="391065" y="0"/>
                  </a:lnTo>
                  <a:lnTo>
                    <a:pt x="391065" y="268084"/>
                  </a:lnTo>
                  <a:lnTo>
                    <a:pt x="415703" y="268084"/>
                  </a:lnTo>
                  <a:lnTo>
                    <a:pt x="415703" y="0"/>
                  </a:lnTo>
                  <a:close/>
                </a:path>
                <a:path w="1342389" h="379095">
                  <a:moveTo>
                    <a:pt x="368180" y="0"/>
                  </a:moveTo>
                  <a:lnTo>
                    <a:pt x="343542" y="0"/>
                  </a:lnTo>
                  <a:lnTo>
                    <a:pt x="343542" y="268084"/>
                  </a:lnTo>
                  <a:lnTo>
                    <a:pt x="368180" y="268084"/>
                  </a:lnTo>
                  <a:lnTo>
                    <a:pt x="368180" y="0"/>
                  </a:lnTo>
                  <a:close/>
                </a:path>
                <a:path w="1342389" h="379095">
                  <a:moveTo>
                    <a:pt x="332543" y="0"/>
                  </a:moveTo>
                  <a:lnTo>
                    <a:pt x="296920" y="0"/>
                  </a:lnTo>
                  <a:lnTo>
                    <a:pt x="296920" y="268084"/>
                  </a:lnTo>
                  <a:lnTo>
                    <a:pt x="332543" y="268084"/>
                  </a:lnTo>
                  <a:lnTo>
                    <a:pt x="332543" y="0"/>
                  </a:lnTo>
                  <a:close/>
                </a:path>
                <a:path w="1342389" h="379095">
                  <a:moveTo>
                    <a:pt x="273145" y="0"/>
                  </a:moveTo>
                  <a:lnTo>
                    <a:pt x="261284" y="0"/>
                  </a:lnTo>
                  <a:lnTo>
                    <a:pt x="261284" y="268084"/>
                  </a:lnTo>
                  <a:lnTo>
                    <a:pt x="273145" y="268084"/>
                  </a:lnTo>
                  <a:lnTo>
                    <a:pt x="273145" y="0"/>
                  </a:lnTo>
                  <a:close/>
                </a:path>
                <a:path w="1342389" h="379095">
                  <a:moveTo>
                    <a:pt x="249384" y="0"/>
                  </a:moveTo>
                  <a:lnTo>
                    <a:pt x="237522" y="0"/>
                  </a:lnTo>
                  <a:lnTo>
                    <a:pt x="237522" y="268084"/>
                  </a:lnTo>
                  <a:lnTo>
                    <a:pt x="249384" y="268084"/>
                  </a:lnTo>
                  <a:lnTo>
                    <a:pt x="249384" y="0"/>
                  </a:lnTo>
                  <a:close/>
                </a:path>
                <a:path w="1342389" h="379095">
                  <a:moveTo>
                    <a:pt x="225622" y="0"/>
                  </a:moveTo>
                  <a:lnTo>
                    <a:pt x="201886" y="0"/>
                  </a:lnTo>
                  <a:lnTo>
                    <a:pt x="201886" y="268084"/>
                  </a:lnTo>
                  <a:lnTo>
                    <a:pt x="225622" y="268084"/>
                  </a:lnTo>
                  <a:lnTo>
                    <a:pt x="225622" y="0"/>
                  </a:lnTo>
                  <a:close/>
                </a:path>
                <a:path w="1342389" h="379095">
                  <a:moveTo>
                    <a:pt x="166237" y="0"/>
                  </a:moveTo>
                  <a:lnTo>
                    <a:pt x="154375" y="0"/>
                  </a:lnTo>
                  <a:lnTo>
                    <a:pt x="154375" y="344284"/>
                  </a:lnTo>
                  <a:lnTo>
                    <a:pt x="166237" y="344284"/>
                  </a:lnTo>
                  <a:lnTo>
                    <a:pt x="166237" y="0"/>
                  </a:lnTo>
                  <a:close/>
                </a:path>
                <a:path w="1342389" h="379095">
                  <a:moveTo>
                    <a:pt x="142462" y="0"/>
                  </a:moveTo>
                  <a:lnTo>
                    <a:pt x="130601" y="0"/>
                  </a:lnTo>
                  <a:lnTo>
                    <a:pt x="130601" y="344284"/>
                  </a:lnTo>
                  <a:lnTo>
                    <a:pt x="142462" y="344284"/>
                  </a:lnTo>
                  <a:lnTo>
                    <a:pt x="142462" y="0"/>
                  </a:lnTo>
                  <a:close/>
                </a:path>
                <a:path w="1342389" h="379095">
                  <a:moveTo>
                    <a:pt x="1100525" y="283895"/>
                  </a:moveTo>
                  <a:lnTo>
                    <a:pt x="1077690" y="292277"/>
                  </a:lnTo>
                  <a:lnTo>
                    <a:pt x="1076954" y="293039"/>
                  </a:lnTo>
                  <a:lnTo>
                    <a:pt x="1073299" y="305485"/>
                  </a:lnTo>
                  <a:lnTo>
                    <a:pt x="1073399" y="306755"/>
                  </a:lnTo>
                  <a:lnTo>
                    <a:pt x="1088981" y="326313"/>
                  </a:lnTo>
                  <a:lnTo>
                    <a:pt x="1085857" y="327964"/>
                  </a:lnTo>
                  <a:lnTo>
                    <a:pt x="1069804" y="356031"/>
                  </a:lnTo>
                  <a:lnTo>
                    <a:pt x="1070032" y="358317"/>
                  </a:lnTo>
                  <a:lnTo>
                    <a:pt x="1098950" y="379018"/>
                  </a:lnTo>
                  <a:lnTo>
                    <a:pt x="1102087" y="379018"/>
                  </a:lnTo>
                  <a:lnTo>
                    <a:pt x="1127899" y="367207"/>
                  </a:lnTo>
                  <a:lnTo>
                    <a:pt x="1099712" y="367207"/>
                  </a:lnTo>
                  <a:lnTo>
                    <a:pt x="1098061" y="367080"/>
                  </a:lnTo>
                  <a:lnTo>
                    <a:pt x="1082859" y="354253"/>
                  </a:lnTo>
                  <a:lnTo>
                    <a:pt x="1082974" y="349681"/>
                  </a:lnTo>
                  <a:lnTo>
                    <a:pt x="1100525" y="332790"/>
                  </a:lnTo>
                  <a:lnTo>
                    <a:pt x="1122164" y="332790"/>
                  </a:lnTo>
                  <a:lnTo>
                    <a:pt x="1121582" y="332282"/>
                  </a:lnTo>
                  <a:lnTo>
                    <a:pt x="1119867" y="331012"/>
                  </a:lnTo>
                  <a:lnTo>
                    <a:pt x="1116108" y="328472"/>
                  </a:lnTo>
                  <a:lnTo>
                    <a:pt x="1111955" y="326313"/>
                  </a:lnTo>
                  <a:lnTo>
                    <a:pt x="1116438" y="323265"/>
                  </a:lnTo>
                  <a:lnTo>
                    <a:pt x="1119232" y="321106"/>
                  </a:lnTo>
                  <a:lnTo>
                    <a:pt x="1120441" y="319963"/>
                  </a:lnTo>
                  <a:lnTo>
                    <a:pt x="1100525" y="319963"/>
                  </a:lnTo>
                  <a:lnTo>
                    <a:pt x="1097096" y="318439"/>
                  </a:lnTo>
                  <a:lnTo>
                    <a:pt x="1086403" y="306755"/>
                  </a:lnTo>
                  <a:lnTo>
                    <a:pt x="1086504" y="303453"/>
                  </a:lnTo>
                  <a:lnTo>
                    <a:pt x="1090086" y="298373"/>
                  </a:lnTo>
                  <a:lnTo>
                    <a:pt x="1091076" y="297738"/>
                  </a:lnTo>
                  <a:lnTo>
                    <a:pt x="1100525" y="295833"/>
                  </a:lnTo>
                  <a:lnTo>
                    <a:pt x="1125855" y="295833"/>
                  </a:lnTo>
                  <a:lnTo>
                    <a:pt x="1125366" y="294944"/>
                  </a:lnTo>
                  <a:lnTo>
                    <a:pt x="1124769" y="293928"/>
                  </a:lnTo>
                  <a:lnTo>
                    <a:pt x="1124096" y="293039"/>
                  </a:lnTo>
                  <a:lnTo>
                    <a:pt x="1123372" y="292277"/>
                  </a:lnTo>
                  <a:lnTo>
                    <a:pt x="1122598" y="291388"/>
                  </a:lnTo>
                  <a:lnTo>
                    <a:pt x="1105415" y="284149"/>
                  </a:lnTo>
                  <a:lnTo>
                    <a:pt x="1100525" y="283895"/>
                  </a:lnTo>
                  <a:close/>
                </a:path>
                <a:path w="1342389" h="379095">
                  <a:moveTo>
                    <a:pt x="1122164" y="332790"/>
                  </a:moveTo>
                  <a:lnTo>
                    <a:pt x="1100525" y="332790"/>
                  </a:lnTo>
                  <a:lnTo>
                    <a:pt x="1109377" y="337997"/>
                  </a:lnTo>
                  <a:lnTo>
                    <a:pt x="1112158" y="340029"/>
                  </a:lnTo>
                  <a:lnTo>
                    <a:pt x="1118191" y="354253"/>
                  </a:lnTo>
                  <a:lnTo>
                    <a:pt x="1118064" y="355142"/>
                  </a:lnTo>
                  <a:lnTo>
                    <a:pt x="1114978" y="361619"/>
                  </a:lnTo>
                  <a:lnTo>
                    <a:pt x="1114457" y="362254"/>
                  </a:lnTo>
                  <a:lnTo>
                    <a:pt x="1101351" y="367207"/>
                  </a:lnTo>
                  <a:lnTo>
                    <a:pt x="1127899" y="367207"/>
                  </a:lnTo>
                  <a:lnTo>
                    <a:pt x="1131335" y="354253"/>
                  </a:lnTo>
                  <a:lnTo>
                    <a:pt x="1131228" y="350443"/>
                  </a:lnTo>
                  <a:lnTo>
                    <a:pt x="1123182" y="333679"/>
                  </a:lnTo>
                  <a:lnTo>
                    <a:pt x="1122164" y="332790"/>
                  </a:lnTo>
                  <a:close/>
                </a:path>
                <a:path w="1342389" h="379095">
                  <a:moveTo>
                    <a:pt x="1125855" y="295833"/>
                  </a:moveTo>
                  <a:lnTo>
                    <a:pt x="1100525" y="295833"/>
                  </a:lnTo>
                  <a:lnTo>
                    <a:pt x="1102925" y="295960"/>
                  </a:lnTo>
                  <a:lnTo>
                    <a:pt x="1105364" y="296214"/>
                  </a:lnTo>
                  <a:lnTo>
                    <a:pt x="1106583" y="296468"/>
                  </a:lnTo>
                  <a:lnTo>
                    <a:pt x="1108894" y="297230"/>
                  </a:lnTo>
                  <a:lnTo>
                    <a:pt x="1109961" y="297738"/>
                  </a:lnTo>
                  <a:lnTo>
                    <a:pt x="1110964" y="298373"/>
                  </a:lnTo>
                  <a:lnTo>
                    <a:pt x="1111434" y="298627"/>
                  </a:lnTo>
                  <a:lnTo>
                    <a:pt x="1112311" y="299389"/>
                  </a:lnTo>
                  <a:lnTo>
                    <a:pt x="1112692" y="299770"/>
                  </a:lnTo>
                  <a:lnTo>
                    <a:pt x="1113170" y="300405"/>
                  </a:lnTo>
                  <a:lnTo>
                    <a:pt x="1113390" y="300659"/>
                  </a:lnTo>
                  <a:lnTo>
                    <a:pt x="1114647" y="306755"/>
                  </a:lnTo>
                  <a:lnTo>
                    <a:pt x="1114520" y="307517"/>
                  </a:lnTo>
                  <a:lnTo>
                    <a:pt x="1100525" y="319963"/>
                  </a:lnTo>
                  <a:lnTo>
                    <a:pt x="1120441" y="319963"/>
                  </a:lnTo>
                  <a:lnTo>
                    <a:pt x="1127764" y="305485"/>
                  </a:lnTo>
                  <a:lnTo>
                    <a:pt x="1127652" y="301675"/>
                  </a:lnTo>
                  <a:lnTo>
                    <a:pt x="1127419" y="300278"/>
                  </a:lnTo>
                  <a:lnTo>
                    <a:pt x="1127182" y="299262"/>
                  </a:lnTo>
                  <a:lnTo>
                    <a:pt x="1126839" y="298119"/>
                  </a:lnTo>
                  <a:lnTo>
                    <a:pt x="1126408" y="296976"/>
                  </a:lnTo>
                  <a:lnTo>
                    <a:pt x="1125855" y="295833"/>
                  </a:lnTo>
                  <a:close/>
                </a:path>
                <a:path w="1342389" h="379095">
                  <a:moveTo>
                    <a:pt x="1024770" y="283857"/>
                  </a:moveTo>
                  <a:lnTo>
                    <a:pt x="991496" y="311835"/>
                  </a:lnTo>
                  <a:lnTo>
                    <a:pt x="990695" y="338709"/>
                  </a:lnTo>
                  <a:lnTo>
                    <a:pt x="991470" y="349808"/>
                  </a:lnTo>
                  <a:lnTo>
                    <a:pt x="1017010" y="378879"/>
                  </a:lnTo>
                  <a:lnTo>
                    <a:pt x="1022738" y="378993"/>
                  </a:lnTo>
                  <a:lnTo>
                    <a:pt x="1028668" y="378625"/>
                  </a:lnTo>
                  <a:lnTo>
                    <a:pt x="1047185" y="367068"/>
                  </a:lnTo>
                  <a:lnTo>
                    <a:pt x="1023093" y="367068"/>
                  </a:lnTo>
                  <a:lnTo>
                    <a:pt x="1015727" y="366864"/>
                  </a:lnTo>
                  <a:lnTo>
                    <a:pt x="1003709" y="337629"/>
                  </a:lnTo>
                  <a:lnTo>
                    <a:pt x="1004194" y="313766"/>
                  </a:lnTo>
                  <a:lnTo>
                    <a:pt x="1016210" y="295846"/>
                  </a:lnTo>
                  <a:lnTo>
                    <a:pt x="1047392" y="295846"/>
                  </a:lnTo>
                  <a:lnTo>
                    <a:pt x="1047274" y="295541"/>
                  </a:lnTo>
                  <a:lnTo>
                    <a:pt x="1029088" y="284111"/>
                  </a:lnTo>
                  <a:lnTo>
                    <a:pt x="1024770" y="283857"/>
                  </a:lnTo>
                  <a:close/>
                </a:path>
                <a:path w="1342389" h="379095">
                  <a:moveTo>
                    <a:pt x="1047392" y="295846"/>
                  </a:moveTo>
                  <a:lnTo>
                    <a:pt x="1026497" y="295846"/>
                  </a:lnTo>
                  <a:lnTo>
                    <a:pt x="1029329" y="296125"/>
                  </a:lnTo>
                  <a:lnTo>
                    <a:pt x="1030573" y="296379"/>
                  </a:lnTo>
                  <a:lnTo>
                    <a:pt x="1039121" y="329399"/>
                  </a:lnTo>
                  <a:lnTo>
                    <a:pt x="1038752" y="344601"/>
                  </a:lnTo>
                  <a:lnTo>
                    <a:pt x="1023093" y="367068"/>
                  </a:lnTo>
                  <a:lnTo>
                    <a:pt x="1047185" y="367068"/>
                  </a:lnTo>
                  <a:lnTo>
                    <a:pt x="1052049" y="322046"/>
                  </a:lnTo>
                  <a:lnTo>
                    <a:pt x="1051452" y="313766"/>
                  </a:lnTo>
                  <a:lnTo>
                    <a:pt x="1050220" y="305574"/>
                  </a:lnTo>
                  <a:lnTo>
                    <a:pt x="1049306" y="301612"/>
                  </a:lnTo>
                  <a:lnTo>
                    <a:pt x="1048108" y="297700"/>
                  </a:lnTo>
                  <a:lnTo>
                    <a:pt x="1047392" y="295846"/>
                  </a:lnTo>
                  <a:close/>
                </a:path>
                <a:path w="1342389" h="379095">
                  <a:moveTo>
                    <a:pt x="866350" y="283857"/>
                  </a:moveTo>
                  <a:lnTo>
                    <a:pt x="833076" y="311835"/>
                  </a:lnTo>
                  <a:lnTo>
                    <a:pt x="832300" y="338709"/>
                  </a:lnTo>
                  <a:lnTo>
                    <a:pt x="833076" y="349808"/>
                  </a:lnTo>
                  <a:lnTo>
                    <a:pt x="858615" y="378879"/>
                  </a:lnTo>
                  <a:lnTo>
                    <a:pt x="864343" y="378993"/>
                  </a:lnTo>
                  <a:lnTo>
                    <a:pt x="870274" y="378625"/>
                  </a:lnTo>
                  <a:lnTo>
                    <a:pt x="888788" y="367068"/>
                  </a:lnTo>
                  <a:lnTo>
                    <a:pt x="864699" y="367068"/>
                  </a:lnTo>
                  <a:lnTo>
                    <a:pt x="857320" y="366864"/>
                  </a:lnTo>
                  <a:lnTo>
                    <a:pt x="845302" y="337629"/>
                  </a:lnTo>
                  <a:lnTo>
                    <a:pt x="845787" y="313766"/>
                  </a:lnTo>
                  <a:lnTo>
                    <a:pt x="857815" y="295846"/>
                  </a:lnTo>
                  <a:lnTo>
                    <a:pt x="888986" y="295846"/>
                  </a:lnTo>
                  <a:lnTo>
                    <a:pt x="888867" y="295541"/>
                  </a:lnTo>
                  <a:lnTo>
                    <a:pt x="870693" y="284111"/>
                  </a:lnTo>
                  <a:lnTo>
                    <a:pt x="866350" y="283857"/>
                  </a:lnTo>
                  <a:close/>
                </a:path>
                <a:path w="1342389" h="379095">
                  <a:moveTo>
                    <a:pt x="888986" y="295846"/>
                  </a:moveTo>
                  <a:lnTo>
                    <a:pt x="868090" y="295846"/>
                  </a:lnTo>
                  <a:lnTo>
                    <a:pt x="870922" y="296125"/>
                  </a:lnTo>
                  <a:lnTo>
                    <a:pt x="872166" y="296379"/>
                  </a:lnTo>
                  <a:lnTo>
                    <a:pt x="880726" y="329399"/>
                  </a:lnTo>
                  <a:lnTo>
                    <a:pt x="880345" y="344601"/>
                  </a:lnTo>
                  <a:lnTo>
                    <a:pt x="864699" y="367068"/>
                  </a:lnTo>
                  <a:lnTo>
                    <a:pt x="888788" y="367068"/>
                  </a:lnTo>
                  <a:lnTo>
                    <a:pt x="893655" y="322046"/>
                  </a:lnTo>
                  <a:lnTo>
                    <a:pt x="893058" y="313766"/>
                  </a:lnTo>
                  <a:lnTo>
                    <a:pt x="891826" y="305574"/>
                  </a:lnTo>
                  <a:lnTo>
                    <a:pt x="890899" y="301612"/>
                  </a:lnTo>
                  <a:lnTo>
                    <a:pt x="889713" y="297700"/>
                  </a:lnTo>
                  <a:lnTo>
                    <a:pt x="888986" y="295846"/>
                  </a:lnTo>
                  <a:close/>
                </a:path>
                <a:path w="1342389" h="379095">
                  <a:moveTo>
                    <a:pt x="787153" y="283857"/>
                  </a:moveTo>
                  <a:lnTo>
                    <a:pt x="753879" y="311835"/>
                  </a:lnTo>
                  <a:lnTo>
                    <a:pt x="753103" y="338709"/>
                  </a:lnTo>
                  <a:lnTo>
                    <a:pt x="753879" y="349808"/>
                  </a:lnTo>
                  <a:lnTo>
                    <a:pt x="779406" y="378879"/>
                  </a:lnTo>
                  <a:lnTo>
                    <a:pt x="785146" y="378993"/>
                  </a:lnTo>
                  <a:lnTo>
                    <a:pt x="791077" y="378625"/>
                  </a:lnTo>
                  <a:lnTo>
                    <a:pt x="809591" y="367068"/>
                  </a:lnTo>
                  <a:lnTo>
                    <a:pt x="785489" y="367068"/>
                  </a:lnTo>
                  <a:lnTo>
                    <a:pt x="778110" y="366864"/>
                  </a:lnTo>
                  <a:lnTo>
                    <a:pt x="766105" y="337629"/>
                  </a:lnTo>
                  <a:lnTo>
                    <a:pt x="766590" y="313766"/>
                  </a:lnTo>
                  <a:lnTo>
                    <a:pt x="778618" y="295846"/>
                  </a:lnTo>
                  <a:lnTo>
                    <a:pt x="809789" y="295846"/>
                  </a:lnTo>
                  <a:lnTo>
                    <a:pt x="809670" y="295541"/>
                  </a:lnTo>
                  <a:lnTo>
                    <a:pt x="791496" y="284111"/>
                  </a:lnTo>
                  <a:lnTo>
                    <a:pt x="787153" y="283857"/>
                  </a:lnTo>
                  <a:close/>
                </a:path>
                <a:path w="1342389" h="379095">
                  <a:moveTo>
                    <a:pt x="809789" y="295846"/>
                  </a:moveTo>
                  <a:lnTo>
                    <a:pt x="788892" y="295846"/>
                  </a:lnTo>
                  <a:lnTo>
                    <a:pt x="791712" y="296125"/>
                  </a:lnTo>
                  <a:lnTo>
                    <a:pt x="792969" y="296379"/>
                  </a:lnTo>
                  <a:lnTo>
                    <a:pt x="801516" y="329399"/>
                  </a:lnTo>
                  <a:lnTo>
                    <a:pt x="801148" y="344601"/>
                  </a:lnTo>
                  <a:lnTo>
                    <a:pt x="785489" y="367068"/>
                  </a:lnTo>
                  <a:lnTo>
                    <a:pt x="809591" y="367068"/>
                  </a:lnTo>
                  <a:lnTo>
                    <a:pt x="814458" y="322046"/>
                  </a:lnTo>
                  <a:lnTo>
                    <a:pt x="813861" y="313766"/>
                  </a:lnTo>
                  <a:lnTo>
                    <a:pt x="812629" y="305574"/>
                  </a:lnTo>
                  <a:lnTo>
                    <a:pt x="811702" y="301612"/>
                  </a:lnTo>
                  <a:lnTo>
                    <a:pt x="810516" y="297700"/>
                  </a:lnTo>
                  <a:lnTo>
                    <a:pt x="809789" y="295846"/>
                  </a:lnTo>
                  <a:close/>
                </a:path>
                <a:path w="1342389" h="379095">
                  <a:moveTo>
                    <a:pt x="632276" y="283857"/>
                  </a:moveTo>
                  <a:lnTo>
                    <a:pt x="598990" y="311835"/>
                  </a:lnTo>
                  <a:lnTo>
                    <a:pt x="598201" y="338709"/>
                  </a:lnTo>
                  <a:lnTo>
                    <a:pt x="598977" y="349808"/>
                  </a:lnTo>
                  <a:lnTo>
                    <a:pt x="624516" y="378879"/>
                  </a:lnTo>
                  <a:lnTo>
                    <a:pt x="630244" y="378993"/>
                  </a:lnTo>
                  <a:lnTo>
                    <a:pt x="636175" y="378625"/>
                  </a:lnTo>
                  <a:lnTo>
                    <a:pt x="654692" y="367068"/>
                  </a:lnTo>
                  <a:lnTo>
                    <a:pt x="630600" y="367068"/>
                  </a:lnTo>
                  <a:lnTo>
                    <a:pt x="623234" y="366864"/>
                  </a:lnTo>
                  <a:lnTo>
                    <a:pt x="611215" y="337629"/>
                  </a:lnTo>
                  <a:lnTo>
                    <a:pt x="611689" y="313766"/>
                  </a:lnTo>
                  <a:lnTo>
                    <a:pt x="623716" y="295846"/>
                  </a:lnTo>
                  <a:lnTo>
                    <a:pt x="654887" y="295846"/>
                  </a:lnTo>
                  <a:lnTo>
                    <a:pt x="654768" y="295541"/>
                  </a:lnTo>
                  <a:lnTo>
                    <a:pt x="636594" y="284111"/>
                  </a:lnTo>
                  <a:lnTo>
                    <a:pt x="632276" y="283857"/>
                  </a:lnTo>
                  <a:close/>
                </a:path>
                <a:path w="1342389" h="379095">
                  <a:moveTo>
                    <a:pt x="654887" y="295846"/>
                  </a:moveTo>
                  <a:lnTo>
                    <a:pt x="634003" y="295846"/>
                  </a:lnTo>
                  <a:lnTo>
                    <a:pt x="636835" y="296125"/>
                  </a:lnTo>
                  <a:lnTo>
                    <a:pt x="638067" y="296379"/>
                  </a:lnTo>
                  <a:lnTo>
                    <a:pt x="646627" y="329399"/>
                  </a:lnTo>
                  <a:lnTo>
                    <a:pt x="646259" y="344601"/>
                  </a:lnTo>
                  <a:lnTo>
                    <a:pt x="630600" y="367068"/>
                  </a:lnTo>
                  <a:lnTo>
                    <a:pt x="654692" y="367068"/>
                  </a:lnTo>
                  <a:lnTo>
                    <a:pt x="659556" y="322046"/>
                  </a:lnTo>
                  <a:lnTo>
                    <a:pt x="658959" y="313766"/>
                  </a:lnTo>
                  <a:lnTo>
                    <a:pt x="657727" y="305574"/>
                  </a:lnTo>
                  <a:lnTo>
                    <a:pt x="656800" y="301612"/>
                  </a:lnTo>
                  <a:lnTo>
                    <a:pt x="655614" y="297700"/>
                  </a:lnTo>
                  <a:lnTo>
                    <a:pt x="654887" y="295846"/>
                  </a:lnTo>
                  <a:close/>
                </a:path>
                <a:path w="1342389" h="379095">
                  <a:moveTo>
                    <a:pt x="473856" y="283857"/>
                  </a:moveTo>
                  <a:lnTo>
                    <a:pt x="440583" y="311835"/>
                  </a:lnTo>
                  <a:lnTo>
                    <a:pt x="439807" y="338709"/>
                  </a:lnTo>
                  <a:lnTo>
                    <a:pt x="440582" y="349808"/>
                  </a:lnTo>
                  <a:lnTo>
                    <a:pt x="466109" y="378879"/>
                  </a:lnTo>
                  <a:lnTo>
                    <a:pt x="471850" y="378993"/>
                  </a:lnTo>
                  <a:lnTo>
                    <a:pt x="477781" y="378625"/>
                  </a:lnTo>
                  <a:lnTo>
                    <a:pt x="496294" y="367068"/>
                  </a:lnTo>
                  <a:lnTo>
                    <a:pt x="472193" y="367068"/>
                  </a:lnTo>
                  <a:lnTo>
                    <a:pt x="464814" y="366864"/>
                  </a:lnTo>
                  <a:lnTo>
                    <a:pt x="452809" y="337629"/>
                  </a:lnTo>
                  <a:lnTo>
                    <a:pt x="453294" y="313766"/>
                  </a:lnTo>
                  <a:lnTo>
                    <a:pt x="465322" y="295846"/>
                  </a:lnTo>
                  <a:lnTo>
                    <a:pt x="496482" y="295846"/>
                  </a:lnTo>
                  <a:lnTo>
                    <a:pt x="496361" y="295541"/>
                  </a:lnTo>
                  <a:lnTo>
                    <a:pt x="478187" y="284111"/>
                  </a:lnTo>
                  <a:lnTo>
                    <a:pt x="473856" y="283857"/>
                  </a:lnTo>
                  <a:close/>
                </a:path>
                <a:path w="1342389" h="379095">
                  <a:moveTo>
                    <a:pt x="496482" y="295846"/>
                  </a:moveTo>
                  <a:lnTo>
                    <a:pt x="475596" y="295846"/>
                  </a:lnTo>
                  <a:lnTo>
                    <a:pt x="478428" y="296125"/>
                  </a:lnTo>
                  <a:lnTo>
                    <a:pt x="479673" y="296379"/>
                  </a:lnTo>
                  <a:lnTo>
                    <a:pt x="488220" y="329399"/>
                  </a:lnTo>
                  <a:lnTo>
                    <a:pt x="487852" y="344601"/>
                  </a:lnTo>
                  <a:lnTo>
                    <a:pt x="472193" y="367068"/>
                  </a:lnTo>
                  <a:lnTo>
                    <a:pt x="496294" y="367068"/>
                  </a:lnTo>
                  <a:lnTo>
                    <a:pt x="501161" y="322046"/>
                  </a:lnTo>
                  <a:lnTo>
                    <a:pt x="500564" y="313766"/>
                  </a:lnTo>
                  <a:lnTo>
                    <a:pt x="499332" y="305574"/>
                  </a:lnTo>
                  <a:lnTo>
                    <a:pt x="498405" y="301612"/>
                  </a:lnTo>
                  <a:lnTo>
                    <a:pt x="497219" y="297700"/>
                  </a:lnTo>
                  <a:lnTo>
                    <a:pt x="496482" y="295846"/>
                  </a:lnTo>
                  <a:close/>
                </a:path>
                <a:path w="1342389" h="379095">
                  <a:moveTo>
                    <a:pt x="315462" y="283857"/>
                  </a:moveTo>
                  <a:lnTo>
                    <a:pt x="282188" y="311835"/>
                  </a:lnTo>
                  <a:lnTo>
                    <a:pt x="281411" y="338709"/>
                  </a:lnTo>
                  <a:lnTo>
                    <a:pt x="282175" y="349808"/>
                  </a:lnTo>
                  <a:lnTo>
                    <a:pt x="307715" y="378879"/>
                  </a:lnTo>
                  <a:lnTo>
                    <a:pt x="313455" y="378993"/>
                  </a:lnTo>
                  <a:lnTo>
                    <a:pt x="319386" y="378625"/>
                  </a:lnTo>
                  <a:lnTo>
                    <a:pt x="337889" y="367068"/>
                  </a:lnTo>
                  <a:lnTo>
                    <a:pt x="313798" y="367068"/>
                  </a:lnTo>
                  <a:lnTo>
                    <a:pt x="306419" y="366864"/>
                  </a:lnTo>
                  <a:lnTo>
                    <a:pt x="294414" y="337629"/>
                  </a:lnTo>
                  <a:lnTo>
                    <a:pt x="294899" y="313766"/>
                  </a:lnTo>
                  <a:lnTo>
                    <a:pt x="306927" y="295846"/>
                  </a:lnTo>
                  <a:lnTo>
                    <a:pt x="338087" y="295846"/>
                  </a:lnTo>
                  <a:lnTo>
                    <a:pt x="337966" y="295541"/>
                  </a:lnTo>
                  <a:lnTo>
                    <a:pt x="319793" y="284111"/>
                  </a:lnTo>
                  <a:lnTo>
                    <a:pt x="315462" y="283857"/>
                  </a:lnTo>
                  <a:close/>
                </a:path>
                <a:path w="1342389" h="379095">
                  <a:moveTo>
                    <a:pt x="338087" y="295846"/>
                  </a:moveTo>
                  <a:lnTo>
                    <a:pt x="317202" y="295846"/>
                  </a:lnTo>
                  <a:lnTo>
                    <a:pt x="320021" y="296125"/>
                  </a:lnTo>
                  <a:lnTo>
                    <a:pt x="321266" y="296379"/>
                  </a:lnTo>
                  <a:lnTo>
                    <a:pt x="329826" y="329399"/>
                  </a:lnTo>
                  <a:lnTo>
                    <a:pt x="329457" y="344601"/>
                  </a:lnTo>
                  <a:lnTo>
                    <a:pt x="313798" y="367068"/>
                  </a:lnTo>
                  <a:lnTo>
                    <a:pt x="337889" y="367068"/>
                  </a:lnTo>
                  <a:lnTo>
                    <a:pt x="342754" y="322046"/>
                  </a:lnTo>
                  <a:lnTo>
                    <a:pt x="342170" y="313766"/>
                  </a:lnTo>
                  <a:lnTo>
                    <a:pt x="340913" y="305574"/>
                  </a:lnTo>
                  <a:lnTo>
                    <a:pt x="340011" y="301612"/>
                  </a:lnTo>
                  <a:lnTo>
                    <a:pt x="338825" y="297700"/>
                  </a:lnTo>
                  <a:lnTo>
                    <a:pt x="338087" y="295846"/>
                  </a:lnTo>
                  <a:close/>
                </a:path>
                <a:path w="1342389" h="379095">
                  <a:moveTo>
                    <a:pt x="236265" y="283857"/>
                  </a:moveTo>
                  <a:lnTo>
                    <a:pt x="202991" y="311835"/>
                  </a:lnTo>
                  <a:lnTo>
                    <a:pt x="202214" y="338709"/>
                  </a:lnTo>
                  <a:lnTo>
                    <a:pt x="202978" y="349808"/>
                  </a:lnTo>
                  <a:lnTo>
                    <a:pt x="228518" y="378879"/>
                  </a:lnTo>
                  <a:lnTo>
                    <a:pt x="234245" y="378993"/>
                  </a:lnTo>
                  <a:lnTo>
                    <a:pt x="240176" y="378625"/>
                  </a:lnTo>
                  <a:lnTo>
                    <a:pt x="258692" y="367068"/>
                  </a:lnTo>
                  <a:lnTo>
                    <a:pt x="234601" y="367068"/>
                  </a:lnTo>
                  <a:lnTo>
                    <a:pt x="227222" y="366864"/>
                  </a:lnTo>
                  <a:lnTo>
                    <a:pt x="215205" y="337629"/>
                  </a:lnTo>
                  <a:lnTo>
                    <a:pt x="215701" y="313766"/>
                  </a:lnTo>
                  <a:lnTo>
                    <a:pt x="227718" y="295846"/>
                  </a:lnTo>
                  <a:lnTo>
                    <a:pt x="258889" y="295846"/>
                  </a:lnTo>
                  <a:lnTo>
                    <a:pt x="258769" y="295541"/>
                  </a:lnTo>
                  <a:lnTo>
                    <a:pt x="240595" y="284111"/>
                  </a:lnTo>
                  <a:lnTo>
                    <a:pt x="236265" y="283857"/>
                  </a:lnTo>
                  <a:close/>
                </a:path>
                <a:path w="1342389" h="379095">
                  <a:moveTo>
                    <a:pt x="258889" y="295846"/>
                  </a:moveTo>
                  <a:lnTo>
                    <a:pt x="238005" y="295846"/>
                  </a:lnTo>
                  <a:lnTo>
                    <a:pt x="240824" y="296125"/>
                  </a:lnTo>
                  <a:lnTo>
                    <a:pt x="242069" y="296379"/>
                  </a:lnTo>
                  <a:lnTo>
                    <a:pt x="250616" y="329399"/>
                  </a:lnTo>
                  <a:lnTo>
                    <a:pt x="250260" y="344601"/>
                  </a:lnTo>
                  <a:lnTo>
                    <a:pt x="234601" y="367068"/>
                  </a:lnTo>
                  <a:lnTo>
                    <a:pt x="258692" y="367068"/>
                  </a:lnTo>
                  <a:lnTo>
                    <a:pt x="263544" y="322046"/>
                  </a:lnTo>
                  <a:lnTo>
                    <a:pt x="262960" y="313766"/>
                  </a:lnTo>
                  <a:lnTo>
                    <a:pt x="261715" y="305574"/>
                  </a:lnTo>
                  <a:lnTo>
                    <a:pt x="260801" y="301612"/>
                  </a:lnTo>
                  <a:lnTo>
                    <a:pt x="259615" y="297700"/>
                  </a:lnTo>
                  <a:lnTo>
                    <a:pt x="258889" y="295846"/>
                  </a:lnTo>
                  <a:close/>
                </a:path>
                <a:path w="1342389" h="379095">
                  <a:moveTo>
                    <a:pt x="52419" y="284670"/>
                  </a:moveTo>
                  <a:lnTo>
                    <a:pt x="36062" y="284670"/>
                  </a:lnTo>
                  <a:lnTo>
                    <a:pt x="11995" y="312432"/>
                  </a:lnTo>
                  <a:lnTo>
                    <a:pt x="0" y="349630"/>
                  </a:lnTo>
                  <a:lnTo>
                    <a:pt x="184" y="352069"/>
                  </a:lnTo>
                  <a:lnTo>
                    <a:pt x="29140" y="378180"/>
                  </a:lnTo>
                  <a:lnTo>
                    <a:pt x="32633" y="378180"/>
                  </a:lnTo>
                  <a:lnTo>
                    <a:pt x="56267" y="366267"/>
                  </a:lnTo>
                  <a:lnTo>
                    <a:pt x="31845" y="366267"/>
                  </a:lnTo>
                  <a:lnTo>
                    <a:pt x="27883" y="366090"/>
                  </a:lnTo>
                  <a:lnTo>
                    <a:pt x="12986" y="346671"/>
                  </a:lnTo>
                  <a:lnTo>
                    <a:pt x="13151" y="344804"/>
                  </a:lnTo>
                  <a:lnTo>
                    <a:pt x="29648" y="329628"/>
                  </a:lnTo>
                  <a:lnTo>
                    <a:pt x="56152" y="329628"/>
                  </a:lnTo>
                  <a:lnTo>
                    <a:pt x="55619" y="328853"/>
                  </a:lnTo>
                  <a:lnTo>
                    <a:pt x="44859" y="320090"/>
                  </a:lnTo>
                  <a:lnTo>
                    <a:pt x="21838" y="320090"/>
                  </a:lnTo>
                  <a:lnTo>
                    <a:pt x="21711" y="319836"/>
                  </a:lnTo>
                  <a:lnTo>
                    <a:pt x="39504" y="297878"/>
                  </a:lnTo>
                  <a:lnTo>
                    <a:pt x="52419" y="284670"/>
                  </a:lnTo>
                  <a:close/>
                </a:path>
                <a:path w="1342389" h="379095">
                  <a:moveTo>
                    <a:pt x="56152" y="329628"/>
                  </a:moveTo>
                  <a:lnTo>
                    <a:pt x="31579" y="329628"/>
                  </a:lnTo>
                  <a:lnTo>
                    <a:pt x="33551" y="329806"/>
                  </a:lnTo>
                  <a:lnTo>
                    <a:pt x="35346" y="330149"/>
                  </a:lnTo>
                  <a:lnTo>
                    <a:pt x="48662" y="349630"/>
                  </a:lnTo>
                  <a:lnTo>
                    <a:pt x="48559" y="350799"/>
                  </a:lnTo>
                  <a:lnTo>
                    <a:pt x="31845" y="366267"/>
                  </a:lnTo>
                  <a:lnTo>
                    <a:pt x="56267" y="366267"/>
                  </a:lnTo>
                  <a:lnTo>
                    <a:pt x="61701" y="350799"/>
                  </a:lnTo>
                  <a:lnTo>
                    <a:pt x="61651" y="344804"/>
                  </a:lnTo>
                  <a:lnTo>
                    <a:pt x="57241" y="331266"/>
                  </a:lnTo>
                  <a:lnTo>
                    <a:pt x="56152" y="329628"/>
                  </a:lnTo>
                  <a:close/>
                </a:path>
                <a:path w="1342389" h="379095">
                  <a:moveTo>
                    <a:pt x="31960" y="317703"/>
                  </a:moveTo>
                  <a:lnTo>
                    <a:pt x="21838" y="320090"/>
                  </a:lnTo>
                  <a:lnTo>
                    <a:pt x="44859" y="320090"/>
                  </a:lnTo>
                  <a:lnTo>
                    <a:pt x="31960" y="317703"/>
                  </a:lnTo>
                  <a:close/>
                </a:path>
                <a:path w="1342389" h="379095">
                  <a:moveTo>
                    <a:pt x="1201617" y="299948"/>
                  </a:moveTo>
                  <a:lnTo>
                    <a:pt x="1188549" y="299948"/>
                  </a:lnTo>
                  <a:lnTo>
                    <a:pt x="1188549" y="377634"/>
                  </a:lnTo>
                  <a:lnTo>
                    <a:pt x="1201617" y="377634"/>
                  </a:lnTo>
                  <a:lnTo>
                    <a:pt x="1201617" y="299948"/>
                  </a:lnTo>
                  <a:close/>
                </a:path>
                <a:path w="1342389" h="379095">
                  <a:moveTo>
                    <a:pt x="1201617" y="285229"/>
                  </a:moveTo>
                  <a:lnTo>
                    <a:pt x="1187533" y="285229"/>
                  </a:lnTo>
                  <a:lnTo>
                    <a:pt x="1165054" y="304012"/>
                  </a:lnTo>
                  <a:lnTo>
                    <a:pt x="1165054" y="320255"/>
                  </a:lnTo>
                  <a:lnTo>
                    <a:pt x="1188549" y="299948"/>
                  </a:lnTo>
                  <a:lnTo>
                    <a:pt x="1201617" y="299948"/>
                  </a:lnTo>
                  <a:lnTo>
                    <a:pt x="1201617" y="285229"/>
                  </a:lnTo>
                  <a:close/>
                </a:path>
                <a:path w="1342389" h="379095">
                  <a:moveTo>
                    <a:pt x="964013" y="299948"/>
                  </a:moveTo>
                  <a:lnTo>
                    <a:pt x="950944" y="299948"/>
                  </a:lnTo>
                  <a:lnTo>
                    <a:pt x="950944" y="377634"/>
                  </a:lnTo>
                  <a:lnTo>
                    <a:pt x="964013" y="377634"/>
                  </a:lnTo>
                  <a:lnTo>
                    <a:pt x="964013" y="299948"/>
                  </a:lnTo>
                  <a:close/>
                </a:path>
                <a:path w="1342389" h="379095">
                  <a:moveTo>
                    <a:pt x="964013" y="285229"/>
                  </a:moveTo>
                  <a:lnTo>
                    <a:pt x="949928" y="285229"/>
                  </a:lnTo>
                  <a:lnTo>
                    <a:pt x="927462" y="304012"/>
                  </a:lnTo>
                  <a:lnTo>
                    <a:pt x="927462" y="320255"/>
                  </a:lnTo>
                  <a:lnTo>
                    <a:pt x="950944" y="299948"/>
                  </a:lnTo>
                  <a:lnTo>
                    <a:pt x="964013" y="299948"/>
                  </a:lnTo>
                  <a:lnTo>
                    <a:pt x="964013" y="285229"/>
                  </a:lnTo>
                  <a:close/>
                </a:path>
                <a:path w="1342389" h="379095">
                  <a:moveTo>
                    <a:pt x="571519" y="299948"/>
                  </a:moveTo>
                  <a:lnTo>
                    <a:pt x="558438" y="299948"/>
                  </a:lnTo>
                  <a:lnTo>
                    <a:pt x="558438" y="377634"/>
                  </a:lnTo>
                  <a:lnTo>
                    <a:pt x="571519" y="377634"/>
                  </a:lnTo>
                  <a:lnTo>
                    <a:pt x="571519" y="299948"/>
                  </a:lnTo>
                  <a:close/>
                </a:path>
                <a:path w="1342389" h="379095">
                  <a:moveTo>
                    <a:pt x="571519" y="285229"/>
                  </a:moveTo>
                  <a:lnTo>
                    <a:pt x="557435" y="285229"/>
                  </a:lnTo>
                  <a:lnTo>
                    <a:pt x="534969" y="304012"/>
                  </a:lnTo>
                  <a:lnTo>
                    <a:pt x="534969" y="320255"/>
                  </a:lnTo>
                  <a:lnTo>
                    <a:pt x="558438" y="299948"/>
                  </a:lnTo>
                  <a:lnTo>
                    <a:pt x="571519" y="299948"/>
                  </a:lnTo>
                  <a:lnTo>
                    <a:pt x="571519" y="285229"/>
                  </a:lnTo>
                  <a:close/>
                </a:path>
                <a:path w="1342389" h="379095">
                  <a:moveTo>
                    <a:pt x="413125" y="299948"/>
                  </a:moveTo>
                  <a:lnTo>
                    <a:pt x="400044" y="299948"/>
                  </a:lnTo>
                  <a:lnTo>
                    <a:pt x="400044" y="377634"/>
                  </a:lnTo>
                  <a:lnTo>
                    <a:pt x="413125" y="377634"/>
                  </a:lnTo>
                  <a:lnTo>
                    <a:pt x="413125" y="299948"/>
                  </a:lnTo>
                  <a:close/>
                </a:path>
                <a:path w="1342389" h="379095">
                  <a:moveTo>
                    <a:pt x="413125" y="285229"/>
                  </a:moveTo>
                  <a:lnTo>
                    <a:pt x="399028" y="285229"/>
                  </a:lnTo>
                  <a:lnTo>
                    <a:pt x="376574" y="304012"/>
                  </a:lnTo>
                  <a:lnTo>
                    <a:pt x="376574" y="320255"/>
                  </a:lnTo>
                  <a:lnTo>
                    <a:pt x="400044" y="299948"/>
                  </a:lnTo>
                  <a:lnTo>
                    <a:pt x="413125" y="299948"/>
                  </a:lnTo>
                  <a:lnTo>
                    <a:pt x="413125" y="285229"/>
                  </a:lnTo>
                  <a:close/>
                </a:path>
                <a:path w="1342389" h="379095">
                  <a:moveTo>
                    <a:pt x="1284993" y="292544"/>
                  </a:moveTo>
                  <a:lnTo>
                    <a:pt x="1284993" y="307022"/>
                  </a:lnTo>
                  <a:lnTo>
                    <a:pt x="1324718" y="331393"/>
                  </a:lnTo>
                  <a:lnTo>
                    <a:pt x="1284993" y="355765"/>
                  </a:lnTo>
                  <a:lnTo>
                    <a:pt x="1284993" y="370497"/>
                  </a:lnTo>
                  <a:lnTo>
                    <a:pt x="1342346" y="333171"/>
                  </a:lnTo>
                  <a:lnTo>
                    <a:pt x="1342346" y="329996"/>
                  </a:lnTo>
                  <a:lnTo>
                    <a:pt x="1284993" y="2925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3818131" y="5101487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 txBox="1"/>
          <p:nvPr/>
        </p:nvSpPr>
        <p:spPr>
          <a:xfrm>
            <a:off x="4118429" y="5316328"/>
            <a:ext cx="11125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6364" marR="5080" indent="-1143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ORIGINAL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</a:t>
            </a:r>
            <a:r>
              <a:rPr sz="1000" b="1" spc="-5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TING  </a:t>
            </a:r>
            <a:r>
              <a:rPr sz="1000" b="1" spc="-5" dirty="0">
                <a:latin typeface="Trebuchet MS"/>
                <a:cs typeface="Trebuchet MS"/>
              </a:rPr>
              <a:t>BREADCRUMBS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3" name="object 53"/>
          <p:cNvGraphicFramePr>
            <a:graphicFrameLocks noGrp="1"/>
          </p:cNvGraphicFramePr>
          <p:nvPr/>
        </p:nvGraphicFramePr>
        <p:xfrm>
          <a:off x="3919777" y="6323351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ts val="88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3100155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42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8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ts val="950"/>
                        </a:lnSpc>
                        <a:spcBef>
                          <a:spcPts val="2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16001010001071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8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54" name="object 54"/>
          <p:cNvGrpSpPr/>
          <p:nvPr/>
        </p:nvGrpSpPr>
        <p:grpSpPr>
          <a:xfrm>
            <a:off x="4369639" y="4052659"/>
            <a:ext cx="635635" cy="961390"/>
            <a:chOff x="4369639" y="4052659"/>
            <a:chExt cx="635635" cy="961390"/>
          </a:xfrm>
        </p:grpSpPr>
        <p:pic>
          <p:nvPicPr>
            <p:cNvPr id="55" name="object 5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369639" y="4052659"/>
              <a:ext cx="635621" cy="961199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4620669" y="4086861"/>
              <a:ext cx="133985" cy="39370"/>
            </a:xfrm>
            <a:custGeom>
              <a:avLst/>
              <a:gdLst/>
              <a:ahLst/>
              <a:cxnLst/>
              <a:rect l="l" t="t" r="r" b="b"/>
              <a:pathLst>
                <a:path w="133985" h="39370">
                  <a:moveTo>
                    <a:pt x="74655" y="0"/>
                  </a:moveTo>
                  <a:lnTo>
                    <a:pt x="58856" y="0"/>
                  </a:lnTo>
                  <a:lnTo>
                    <a:pt x="52455" y="6400"/>
                  </a:lnTo>
                  <a:lnTo>
                    <a:pt x="52455" y="14312"/>
                  </a:lnTo>
                  <a:lnTo>
                    <a:pt x="9872" y="14312"/>
                  </a:lnTo>
                  <a:lnTo>
                    <a:pt x="2530" y="18212"/>
                  </a:lnTo>
                  <a:lnTo>
                    <a:pt x="0" y="26790"/>
                  </a:lnTo>
                  <a:lnTo>
                    <a:pt x="2405" y="35369"/>
                  </a:lnTo>
                  <a:lnTo>
                    <a:pt x="9872" y="39268"/>
                  </a:lnTo>
                  <a:lnTo>
                    <a:pt x="124998" y="39268"/>
                  </a:lnTo>
                  <a:lnTo>
                    <a:pt x="131256" y="35369"/>
                  </a:lnTo>
                  <a:lnTo>
                    <a:pt x="133513" y="26790"/>
                  </a:lnTo>
                  <a:lnTo>
                    <a:pt x="131513" y="18212"/>
                  </a:lnTo>
                  <a:lnTo>
                    <a:pt x="124998" y="14312"/>
                  </a:lnTo>
                  <a:lnTo>
                    <a:pt x="81068" y="14312"/>
                  </a:lnTo>
                  <a:lnTo>
                    <a:pt x="81068" y="6400"/>
                  </a:lnTo>
                  <a:lnTo>
                    <a:pt x="74655" y="0"/>
                  </a:lnTo>
                  <a:close/>
                </a:path>
              </a:pathLst>
            </a:custGeom>
            <a:solidFill>
              <a:srgbClr val="304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5107606" y="4052634"/>
            <a:ext cx="449580" cy="449580"/>
            <a:chOff x="5107606" y="4052634"/>
            <a:chExt cx="449580" cy="449580"/>
          </a:xfrm>
        </p:grpSpPr>
        <p:sp>
          <p:nvSpPr>
            <p:cNvPr id="58" name="object 58"/>
            <p:cNvSpPr/>
            <p:nvPr/>
          </p:nvSpPr>
          <p:spPr>
            <a:xfrm>
              <a:off x="5107606" y="4052634"/>
              <a:ext cx="449580" cy="449580"/>
            </a:xfrm>
            <a:custGeom>
              <a:avLst/>
              <a:gdLst/>
              <a:ahLst/>
              <a:cxnLst/>
              <a:rect l="l" t="t" r="r" b="b"/>
              <a:pathLst>
                <a:path w="449579" h="449579">
                  <a:moveTo>
                    <a:pt x="224561" y="0"/>
                  </a:moveTo>
                  <a:lnTo>
                    <a:pt x="179302" y="4563"/>
                  </a:lnTo>
                  <a:lnTo>
                    <a:pt x="137149" y="17650"/>
                  </a:lnTo>
                  <a:lnTo>
                    <a:pt x="99004" y="38357"/>
                  </a:lnTo>
                  <a:lnTo>
                    <a:pt x="65770" y="65781"/>
                  </a:lnTo>
                  <a:lnTo>
                    <a:pt x="38349" y="99018"/>
                  </a:lnTo>
                  <a:lnTo>
                    <a:pt x="17646" y="137165"/>
                  </a:lnTo>
                  <a:lnTo>
                    <a:pt x="4562" y="179318"/>
                  </a:lnTo>
                  <a:lnTo>
                    <a:pt x="0" y="224574"/>
                  </a:lnTo>
                  <a:lnTo>
                    <a:pt x="4562" y="269831"/>
                  </a:lnTo>
                  <a:lnTo>
                    <a:pt x="17646" y="311982"/>
                  </a:lnTo>
                  <a:lnTo>
                    <a:pt x="38349" y="350123"/>
                  </a:lnTo>
                  <a:lnTo>
                    <a:pt x="65770" y="383352"/>
                  </a:lnTo>
                  <a:lnTo>
                    <a:pt x="99004" y="410768"/>
                  </a:lnTo>
                  <a:lnTo>
                    <a:pt x="137149" y="431467"/>
                  </a:lnTo>
                  <a:lnTo>
                    <a:pt x="179302" y="444549"/>
                  </a:lnTo>
                  <a:lnTo>
                    <a:pt x="224561" y="449110"/>
                  </a:lnTo>
                  <a:lnTo>
                    <a:pt x="269816" y="444549"/>
                  </a:lnTo>
                  <a:lnTo>
                    <a:pt x="311968" y="431467"/>
                  </a:lnTo>
                  <a:lnTo>
                    <a:pt x="350113" y="410768"/>
                  </a:lnTo>
                  <a:lnTo>
                    <a:pt x="383347" y="383352"/>
                  </a:lnTo>
                  <a:lnTo>
                    <a:pt x="410769" y="350123"/>
                  </a:lnTo>
                  <a:lnTo>
                    <a:pt x="431474" y="311982"/>
                  </a:lnTo>
                  <a:lnTo>
                    <a:pt x="444560" y="269831"/>
                  </a:lnTo>
                  <a:lnTo>
                    <a:pt x="449122" y="224574"/>
                  </a:lnTo>
                  <a:lnTo>
                    <a:pt x="444560" y="179318"/>
                  </a:lnTo>
                  <a:lnTo>
                    <a:pt x="431474" y="137165"/>
                  </a:lnTo>
                  <a:lnTo>
                    <a:pt x="410769" y="99018"/>
                  </a:lnTo>
                  <a:lnTo>
                    <a:pt x="383347" y="65781"/>
                  </a:lnTo>
                  <a:lnTo>
                    <a:pt x="350113" y="38357"/>
                  </a:lnTo>
                  <a:lnTo>
                    <a:pt x="311968" y="17650"/>
                  </a:lnTo>
                  <a:lnTo>
                    <a:pt x="269816" y="4563"/>
                  </a:lnTo>
                  <a:lnTo>
                    <a:pt x="224561" y="0"/>
                  </a:lnTo>
                  <a:close/>
                </a:path>
              </a:pathLst>
            </a:custGeom>
            <a:solidFill>
              <a:srgbClr val="2C409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173223" y="4220872"/>
              <a:ext cx="318135" cy="113030"/>
            </a:xfrm>
            <a:custGeom>
              <a:avLst/>
              <a:gdLst/>
              <a:ahLst/>
              <a:cxnLst/>
              <a:rect l="l" t="t" r="r" b="b"/>
              <a:pathLst>
                <a:path w="318135" h="113029">
                  <a:moveTo>
                    <a:pt x="31000" y="0"/>
                  </a:moveTo>
                  <a:lnTo>
                    <a:pt x="0" y="0"/>
                  </a:lnTo>
                  <a:lnTo>
                    <a:pt x="0" y="112687"/>
                  </a:lnTo>
                  <a:lnTo>
                    <a:pt x="23253" y="112687"/>
                  </a:lnTo>
                  <a:lnTo>
                    <a:pt x="23253" y="31153"/>
                  </a:lnTo>
                  <a:lnTo>
                    <a:pt x="44063" y="31153"/>
                  </a:lnTo>
                  <a:lnTo>
                    <a:pt x="31000" y="0"/>
                  </a:lnTo>
                  <a:close/>
                </a:path>
                <a:path w="318135" h="113029">
                  <a:moveTo>
                    <a:pt x="44063" y="31153"/>
                  </a:moveTo>
                  <a:lnTo>
                    <a:pt x="23571" y="31153"/>
                  </a:lnTo>
                  <a:lnTo>
                    <a:pt x="56019" y="112687"/>
                  </a:lnTo>
                  <a:lnTo>
                    <a:pt x="87337" y="112687"/>
                  </a:lnTo>
                  <a:lnTo>
                    <a:pt x="87337" y="78143"/>
                  </a:lnTo>
                  <a:lnTo>
                    <a:pt x="63766" y="78143"/>
                  </a:lnTo>
                  <a:lnTo>
                    <a:pt x="44063" y="31153"/>
                  </a:lnTo>
                  <a:close/>
                </a:path>
                <a:path w="318135" h="113029">
                  <a:moveTo>
                    <a:pt x="87337" y="0"/>
                  </a:moveTo>
                  <a:lnTo>
                    <a:pt x="64096" y="0"/>
                  </a:lnTo>
                  <a:lnTo>
                    <a:pt x="64096" y="78143"/>
                  </a:lnTo>
                  <a:lnTo>
                    <a:pt x="87337" y="78143"/>
                  </a:lnTo>
                  <a:lnTo>
                    <a:pt x="87337" y="0"/>
                  </a:lnTo>
                  <a:close/>
                </a:path>
                <a:path w="318135" h="113029">
                  <a:moveTo>
                    <a:pt x="173228" y="0"/>
                  </a:moveTo>
                  <a:lnTo>
                    <a:pt x="108165" y="0"/>
                  </a:lnTo>
                  <a:lnTo>
                    <a:pt x="108165" y="112687"/>
                  </a:lnTo>
                  <a:lnTo>
                    <a:pt x="175171" y="112687"/>
                  </a:lnTo>
                  <a:lnTo>
                    <a:pt x="175171" y="92989"/>
                  </a:lnTo>
                  <a:lnTo>
                    <a:pt x="133680" y="92989"/>
                  </a:lnTo>
                  <a:lnTo>
                    <a:pt x="133680" y="64579"/>
                  </a:lnTo>
                  <a:lnTo>
                    <a:pt x="171297" y="64579"/>
                  </a:lnTo>
                  <a:lnTo>
                    <a:pt x="171297" y="44881"/>
                  </a:lnTo>
                  <a:lnTo>
                    <a:pt x="133680" y="44881"/>
                  </a:lnTo>
                  <a:lnTo>
                    <a:pt x="133680" y="19697"/>
                  </a:lnTo>
                  <a:lnTo>
                    <a:pt x="173228" y="19697"/>
                  </a:lnTo>
                  <a:lnTo>
                    <a:pt x="173228" y="0"/>
                  </a:lnTo>
                  <a:close/>
                </a:path>
                <a:path w="318135" h="113029">
                  <a:moveTo>
                    <a:pt x="207784" y="0"/>
                  </a:moveTo>
                  <a:lnTo>
                    <a:pt x="182270" y="0"/>
                  </a:lnTo>
                  <a:lnTo>
                    <a:pt x="204876" y="112687"/>
                  </a:lnTo>
                  <a:lnTo>
                    <a:pt x="235877" y="112687"/>
                  </a:lnTo>
                  <a:lnTo>
                    <a:pt x="241112" y="80073"/>
                  </a:lnTo>
                  <a:lnTo>
                    <a:pt x="221348" y="80073"/>
                  </a:lnTo>
                  <a:lnTo>
                    <a:pt x="207784" y="0"/>
                  </a:lnTo>
                  <a:close/>
                </a:path>
                <a:path w="318135" h="113029">
                  <a:moveTo>
                    <a:pt x="270378" y="25184"/>
                  </a:moveTo>
                  <a:lnTo>
                    <a:pt x="250240" y="25184"/>
                  </a:lnTo>
                  <a:lnTo>
                    <a:pt x="264769" y="112687"/>
                  </a:lnTo>
                  <a:lnTo>
                    <a:pt x="295770" y="112687"/>
                  </a:lnTo>
                  <a:lnTo>
                    <a:pt x="302173" y="80073"/>
                  </a:lnTo>
                  <a:lnTo>
                    <a:pt x="279781" y="80073"/>
                  </a:lnTo>
                  <a:lnTo>
                    <a:pt x="270378" y="25184"/>
                  </a:lnTo>
                  <a:close/>
                </a:path>
                <a:path w="318135" h="113029">
                  <a:moveTo>
                    <a:pt x="266065" y="0"/>
                  </a:moveTo>
                  <a:lnTo>
                    <a:pt x="235064" y="0"/>
                  </a:lnTo>
                  <a:lnTo>
                    <a:pt x="221665" y="80073"/>
                  </a:lnTo>
                  <a:lnTo>
                    <a:pt x="241112" y="80073"/>
                  </a:lnTo>
                  <a:lnTo>
                    <a:pt x="249923" y="25184"/>
                  </a:lnTo>
                  <a:lnTo>
                    <a:pt x="270378" y="25184"/>
                  </a:lnTo>
                  <a:lnTo>
                    <a:pt x="266065" y="0"/>
                  </a:lnTo>
                  <a:close/>
                </a:path>
                <a:path w="318135" h="113029">
                  <a:moveTo>
                    <a:pt x="317893" y="0"/>
                  </a:moveTo>
                  <a:lnTo>
                    <a:pt x="294640" y="0"/>
                  </a:lnTo>
                  <a:lnTo>
                    <a:pt x="280111" y="80073"/>
                  </a:lnTo>
                  <a:lnTo>
                    <a:pt x="302173" y="80073"/>
                  </a:lnTo>
                  <a:lnTo>
                    <a:pt x="317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61" name="object 61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grpSp>
        <p:nvGrpSpPr>
          <p:cNvPr id="63" name="object 63"/>
          <p:cNvGrpSpPr/>
          <p:nvPr/>
        </p:nvGrpSpPr>
        <p:grpSpPr>
          <a:xfrm>
            <a:off x="4036072" y="5777814"/>
            <a:ext cx="1273810" cy="360045"/>
            <a:chOff x="4036072" y="5777814"/>
            <a:chExt cx="1273810" cy="360045"/>
          </a:xfrm>
        </p:grpSpPr>
        <p:sp>
          <p:nvSpPr>
            <p:cNvPr id="64" name="object 64"/>
            <p:cNvSpPr/>
            <p:nvPr/>
          </p:nvSpPr>
          <p:spPr>
            <a:xfrm>
              <a:off x="4036072" y="5777814"/>
              <a:ext cx="1273810" cy="360045"/>
            </a:xfrm>
            <a:custGeom>
              <a:avLst/>
              <a:gdLst/>
              <a:ahLst/>
              <a:cxnLst/>
              <a:rect l="l" t="t" r="r" b="b"/>
              <a:pathLst>
                <a:path w="1273810" h="360045">
                  <a:moveTo>
                    <a:pt x="1273327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73327" y="359994"/>
                  </a:lnTo>
                  <a:lnTo>
                    <a:pt x="12733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160393" y="5777826"/>
              <a:ext cx="1129030" cy="314960"/>
            </a:xfrm>
            <a:custGeom>
              <a:avLst/>
              <a:gdLst/>
              <a:ahLst/>
              <a:cxnLst/>
              <a:rect l="l" t="t" r="r" b="b"/>
              <a:pathLst>
                <a:path w="1129029" h="314960">
                  <a:moveTo>
                    <a:pt x="11874" y="0"/>
                  </a:moveTo>
                  <a:lnTo>
                    <a:pt x="0" y="0"/>
                  </a:lnTo>
                  <a:lnTo>
                    <a:pt x="0" y="314858"/>
                  </a:lnTo>
                  <a:lnTo>
                    <a:pt x="11874" y="314858"/>
                  </a:lnTo>
                  <a:lnTo>
                    <a:pt x="11874" y="0"/>
                  </a:lnTo>
                  <a:close/>
                </a:path>
                <a:path w="1129029" h="314960">
                  <a:moveTo>
                    <a:pt x="35636" y="0"/>
                  </a:moveTo>
                  <a:lnTo>
                    <a:pt x="23761" y="0"/>
                  </a:lnTo>
                  <a:lnTo>
                    <a:pt x="23761" y="314858"/>
                  </a:lnTo>
                  <a:lnTo>
                    <a:pt x="35636" y="314858"/>
                  </a:lnTo>
                  <a:lnTo>
                    <a:pt x="35636" y="0"/>
                  </a:lnTo>
                  <a:close/>
                </a:path>
                <a:path w="1129029" h="314960">
                  <a:moveTo>
                    <a:pt x="95034" y="0"/>
                  </a:moveTo>
                  <a:lnTo>
                    <a:pt x="71272" y="0"/>
                  </a:lnTo>
                  <a:lnTo>
                    <a:pt x="71272" y="255460"/>
                  </a:lnTo>
                  <a:lnTo>
                    <a:pt x="95034" y="255460"/>
                  </a:lnTo>
                  <a:lnTo>
                    <a:pt x="95034" y="0"/>
                  </a:lnTo>
                  <a:close/>
                </a:path>
                <a:path w="1129029" h="314960">
                  <a:moveTo>
                    <a:pt x="118808" y="0"/>
                  </a:moveTo>
                  <a:lnTo>
                    <a:pt x="106934" y="0"/>
                  </a:lnTo>
                  <a:lnTo>
                    <a:pt x="106934" y="255460"/>
                  </a:lnTo>
                  <a:lnTo>
                    <a:pt x="118808" y="255460"/>
                  </a:lnTo>
                  <a:lnTo>
                    <a:pt x="118808" y="0"/>
                  </a:lnTo>
                  <a:close/>
                </a:path>
                <a:path w="1129029" h="314960">
                  <a:moveTo>
                    <a:pt x="142570" y="0"/>
                  </a:moveTo>
                  <a:lnTo>
                    <a:pt x="130683" y="0"/>
                  </a:lnTo>
                  <a:lnTo>
                    <a:pt x="130683" y="255460"/>
                  </a:lnTo>
                  <a:lnTo>
                    <a:pt x="142570" y="255460"/>
                  </a:lnTo>
                  <a:lnTo>
                    <a:pt x="142570" y="0"/>
                  </a:lnTo>
                  <a:close/>
                </a:path>
                <a:path w="1129029" h="314960">
                  <a:moveTo>
                    <a:pt x="201942" y="0"/>
                  </a:moveTo>
                  <a:lnTo>
                    <a:pt x="166319" y="0"/>
                  </a:lnTo>
                  <a:lnTo>
                    <a:pt x="166319" y="255460"/>
                  </a:lnTo>
                  <a:lnTo>
                    <a:pt x="201942" y="255460"/>
                  </a:lnTo>
                  <a:lnTo>
                    <a:pt x="201942" y="0"/>
                  </a:lnTo>
                  <a:close/>
                </a:path>
                <a:path w="1129029" h="314960">
                  <a:moveTo>
                    <a:pt x="237604" y="0"/>
                  </a:moveTo>
                  <a:lnTo>
                    <a:pt x="213842" y="0"/>
                  </a:lnTo>
                  <a:lnTo>
                    <a:pt x="213842" y="255460"/>
                  </a:lnTo>
                  <a:lnTo>
                    <a:pt x="237604" y="255460"/>
                  </a:lnTo>
                  <a:lnTo>
                    <a:pt x="237604" y="0"/>
                  </a:lnTo>
                  <a:close/>
                </a:path>
                <a:path w="1129029" h="314960">
                  <a:moveTo>
                    <a:pt x="285102" y="0"/>
                  </a:moveTo>
                  <a:lnTo>
                    <a:pt x="261353" y="0"/>
                  </a:lnTo>
                  <a:lnTo>
                    <a:pt x="261353" y="255460"/>
                  </a:lnTo>
                  <a:lnTo>
                    <a:pt x="285102" y="255460"/>
                  </a:lnTo>
                  <a:lnTo>
                    <a:pt x="285102" y="0"/>
                  </a:lnTo>
                  <a:close/>
                </a:path>
                <a:path w="1129029" h="314960">
                  <a:moveTo>
                    <a:pt x="308889" y="0"/>
                  </a:moveTo>
                  <a:lnTo>
                    <a:pt x="297002" y="0"/>
                  </a:lnTo>
                  <a:lnTo>
                    <a:pt x="297002" y="255460"/>
                  </a:lnTo>
                  <a:lnTo>
                    <a:pt x="308889" y="255460"/>
                  </a:lnTo>
                  <a:lnTo>
                    <a:pt x="308889" y="0"/>
                  </a:lnTo>
                  <a:close/>
                </a:path>
                <a:path w="1129029" h="314960">
                  <a:moveTo>
                    <a:pt x="368287" y="0"/>
                  </a:moveTo>
                  <a:lnTo>
                    <a:pt x="332651" y="0"/>
                  </a:lnTo>
                  <a:lnTo>
                    <a:pt x="332651" y="255460"/>
                  </a:lnTo>
                  <a:lnTo>
                    <a:pt x="368287" y="255460"/>
                  </a:lnTo>
                  <a:lnTo>
                    <a:pt x="368287" y="0"/>
                  </a:lnTo>
                  <a:close/>
                </a:path>
                <a:path w="1129029" h="314960">
                  <a:moveTo>
                    <a:pt x="415798" y="0"/>
                  </a:moveTo>
                  <a:lnTo>
                    <a:pt x="392036" y="0"/>
                  </a:lnTo>
                  <a:lnTo>
                    <a:pt x="392036" y="255460"/>
                  </a:lnTo>
                  <a:lnTo>
                    <a:pt x="415798" y="255460"/>
                  </a:lnTo>
                  <a:lnTo>
                    <a:pt x="415798" y="0"/>
                  </a:lnTo>
                  <a:close/>
                </a:path>
                <a:path w="1129029" h="314960">
                  <a:moveTo>
                    <a:pt x="451434" y="0"/>
                  </a:moveTo>
                  <a:lnTo>
                    <a:pt x="439559" y="0"/>
                  </a:lnTo>
                  <a:lnTo>
                    <a:pt x="439559" y="255460"/>
                  </a:lnTo>
                  <a:lnTo>
                    <a:pt x="451434" y="255460"/>
                  </a:lnTo>
                  <a:lnTo>
                    <a:pt x="451434" y="0"/>
                  </a:lnTo>
                  <a:close/>
                </a:path>
                <a:path w="1129029" h="314960">
                  <a:moveTo>
                    <a:pt x="510832" y="0"/>
                  </a:moveTo>
                  <a:lnTo>
                    <a:pt x="487083" y="0"/>
                  </a:lnTo>
                  <a:lnTo>
                    <a:pt x="487083" y="255460"/>
                  </a:lnTo>
                  <a:lnTo>
                    <a:pt x="510832" y="255460"/>
                  </a:lnTo>
                  <a:lnTo>
                    <a:pt x="510832" y="0"/>
                  </a:lnTo>
                  <a:close/>
                </a:path>
                <a:path w="1129029" h="314960">
                  <a:moveTo>
                    <a:pt x="534606" y="0"/>
                  </a:moveTo>
                  <a:lnTo>
                    <a:pt x="522719" y="0"/>
                  </a:lnTo>
                  <a:lnTo>
                    <a:pt x="522719" y="255460"/>
                  </a:lnTo>
                  <a:lnTo>
                    <a:pt x="534606" y="255460"/>
                  </a:lnTo>
                  <a:lnTo>
                    <a:pt x="534606" y="0"/>
                  </a:lnTo>
                  <a:close/>
                </a:path>
                <a:path w="1129029" h="314960">
                  <a:moveTo>
                    <a:pt x="558368" y="0"/>
                  </a:moveTo>
                  <a:lnTo>
                    <a:pt x="546481" y="0"/>
                  </a:lnTo>
                  <a:lnTo>
                    <a:pt x="546481" y="314858"/>
                  </a:lnTo>
                  <a:lnTo>
                    <a:pt x="558368" y="314858"/>
                  </a:lnTo>
                  <a:lnTo>
                    <a:pt x="558368" y="0"/>
                  </a:lnTo>
                  <a:close/>
                </a:path>
                <a:path w="1129029" h="314960">
                  <a:moveTo>
                    <a:pt x="582117" y="0"/>
                  </a:moveTo>
                  <a:lnTo>
                    <a:pt x="570242" y="0"/>
                  </a:lnTo>
                  <a:lnTo>
                    <a:pt x="570242" y="314858"/>
                  </a:lnTo>
                  <a:lnTo>
                    <a:pt x="582117" y="314858"/>
                  </a:lnTo>
                  <a:lnTo>
                    <a:pt x="582117" y="0"/>
                  </a:lnTo>
                  <a:close/>
                </a:path>
                <a:path w="1129029" h="314960">
                  <a:moveTo>
                    <a:pt x="629640" y="0"/>
                  </a:moveTo>
                  <a:lnTo>
                    <a:pt x="594004" y="0"/>
                  </a:lnTo>
                  <a:lnTo>
                    <a:pt x="594004" y="255460"/>
                  </a:lnTo>
                  <a:lnTo>
                    <a:pt x="629640" y="255460"/>
                  </a:lnTo>
                  <a:lnTo>
                    <a:pt x="629640" y="0"/>
                  </a:lnTo>
                  <a:close/>
                </a:path>
                <a:path w="1129029" h="314960">
                  <a:moveTo>
                    <a:pt x="665276" y="0"/>
                  </a:moveTo>
                  <a:lnTo>
                    <a:pt x="653402" y="0"/>
                  </a:lnTo>
                  <a:lnTo>
                    <a:pt x="653402" y="255460"/>
                  </a:lnTo>
                  <a:lnTo>
                    <a:pt x="665276" y="255460"/>
                  </a:lnTo>
                  <a:lnTo>
                    <a:pt x="665276" y="0"/>
                  </a:lnTo>
                  <a:close/>
                </a:path>
                <a:path w="1129029" h="314960">
                  <a:moveTo>
                    <a:pt x="712800" y="0"/>
                  </a:moveTo>
                  <a:lnTo>
                    <a:pt x="677164" y="0"/>
                  </a:lnTo>
                  <a:lnTo>
                    <a:pt x="677164" y="255460"/>
                  </a:lnTo>
                  <a:lnTo>
                    <a:pt x="712800" y="255460"/>
                  </a:lnTo>
                  <a:lnTo>
                    <a:pt x="712800" y="0"/>
                  </a:lnTo>
                  <a:close/>
                </a:path>
                <a:path w="1129029" h="314960">
                  <a:moveTo>
                    <a:pt x="748436" y="0"/>
                  </a:moveTo>
                  <a:lnTo>
                    <a:pt x="736561" y="0"/>
                  </a:lnTo>
                  <a:lnTo>
                    <a:pt x="736561" y="255460"/>
                  </a:lnTo>
                  <a:lnTo>
                    <a:pt x="748436" y="255460"/>
                  </a:lnTo>
                  <a:lnTo>
                    <a:pt x="748436" y="0"/>
                  </a:lnTo>
                  <a:close/>
                </a:path>
                <a:path w="1129029" h="314960">
                  <a:moveTo>
                    <a:pt x="784085" y="0"/>
                  </a:moveTo>
                  <a:lnTo>
                    <a:pt x="760323" y="0"/>
                  </a:lnTo>
                  <a:lnTo>
                    <a:pt x="760323" y="255460"/>
                  </a:lnTo>
                  <a:lnTo>
                    <a:pt x="784085" y="255460"/>
                  </a:lnTo>
                  <a:lnTo>
                    <a:pt x="784085" y="0"/>
                  </a:lnTo>
                  <a:close/>
                </a:path>
                <a:path w="1129029" h="314960">
                  <a:moveTo>
                    <a:pt x="831596" y="0"/>
                  </a:moveTo>
                  <a:lnTo>
                    <a:pt x="807834" y="0"/>
                  </a:lnTo>
                  <a:lnTo>
                    <a:pt x="807834" y="255460"/>
                  </a:lnTo>
                  <a:lnTo>
                    <a:pt x="831596" y="255460"/>
                  </a:lnTo>
                  <a:lnTo>
                    <a:pt x="831596" y="0"/>
                  </a:lnTo>
                  <a:close/>
                </a:path>
                <a:path w="1129029" h="314960">
                  <a:moveTo>
                    <a:pt x="879132" y="0"/>
                  </a:moveTo>
                  <a:lnTo>
                    <a:pt x="843483" y="0"/>
                  </a:lnTo>
                  <a:lnTo>
                    <a:pt x="843483" y="255460"/>
                  </a:lnTo>
                  <a:lnTo>
                    <a:pt x="879132" y="255460"/>
                  </a:lnTo>
                  <a:lnTo>
                    <a:pt x="879132" y="0"/>
                  </a:lnTo>
                  <a:close/>
                </a:path>
                <a:path w="1129029" h="314960">
                  <a:moveTo>
                    <a:pt x="914768" y="0"/>
                  </a:moveTo>
                  <a:lnTo>
                    <a:pt x="902881" y="0"/>
                  </a:lnTo>
                  <a:lnTo>
                    <a:pt x="902881" y="255460"/>
                  </a:lnTo>
                  <a:lnTo>
                    <a:pt x="914768" y="255460"/>
                  </a:lnTo>
                  <a:lnTo>
                    <a:pt x="914768" y="0"/>
                  </a:lnTo>
                  <a:close/>
                </a:path>
                <a:path w="1129029" h="314960">
                  <a:moveTo>
                    <a:pt x="938517" y="0"/>
                  </a:moveTo>
                  <a:lnTo>
                    <a:pt x="926642" y="0"/>
                  </a:lnTo>
                  <a:lnTo>
                    <a:pt x="926642" y="255460"/>
                  </a:lnTo>
                  <a:lnTo>
                    <a:pt x="938517" y="255460"/>
                  </a:lnTo>
                  <a:lnTo>
                    <a:pt x="938517" y="0"/>
                  </a:lnTo>
                  <a:close/>
                </a:path>
                <a:path w="1129029" h="314960">
                  <a:moveTo>
                    <a:pt x="986040" y="0"/>
                  </a:moveTo>
                  <a:lnTo>
                    <a:pt x="974166" y="0"/>
                  </a:lnTo>
                  <a:lnTo>
                    <a:pt x="974166" y="255460"/>
                  </a:lnTo>
                  <a:lnTo>
                    <a:pt x="986040" y="255460"/>
                  </a:lnTo>
                  <a:lnTo>
                    <a:pt x="986040" y="0"/>
                  </a:lnTo>
                  <a:close/>
                </a:path>
                <a:path w="1129029" h="314960">
                  <a:moveTo>
                    <a:pt x="1021676" y="0"/>
                  </a:moveTo>
                  <a:lnTo>
                    <a:pt x="1009802" y="0"/>
                  </a:lnTo>
                  <a:lnTo>
                    <a:pt x="1009802" y="255460"/>
                  </a:lnTo>
                  <a:lnTo>
                    <a:pt x="1021676" y="255460"/>
                  </a:lnTo>
                  <a:lnTo>
                    <a:pt x="1021676" y="0"/>
                  </a:lnTo>
                  <a:close/>
                </a:path>
                <a:path w="1129029" h="314960">
                  <a:moveTo>
                    <a:pt x="1069200" y="0"/>
                  </a:moveTo>
                  <a:lnTo>
                    <a:pt x="1033564" y="0"/>
                  </a:lnTo>
                  <a:lnTo>
                    <a:pt x="1033564" y="255460"/>
                  </a:lnTo>
                  <a:lnTo>
                    <a:pt x="1069200" y="255460"/>
                  </a:lnTo>
                  <a:lnTo>
                    <a:pt x="1069200" y="0"/>
                  </a:lnTo>
                  <a:close/>
                </a:path>
                <a:path w="1129029" h="314960">
                  <a:moveTo>
                    <a:pt x="1104836" y="0"/>
                  </a:moveTo>
                  <a:lnTo>
                    <a:pt x="1092962" y="0"/>
                  </a:lnTo>
                  <a:lnTo>
                    <a:pt x="1092962" y="314858"/>
                  </a:lnTo>
                  <a:lnTo>
                    <a:pt x="1104836" y="314858"/>
                  </a:lnTo>
                  <a:lnTo>
                    <a:pt x="1104836" y="0"/>
                  </a:lnTo>
                  <a:close/>
                </a:path>
                <a:path w="1129029" h="314960">
                  <a:moveTo>
                    <a:pt x="1128598" y="0"/>
                  </a:moveTo>
                  <a:lnTo>
                    <a:pt x="1116723" y="0"/>
                  </a:lnTo>
                  <a:lnTo>
                    <a:pt x="1116723" y="314858"/>
                  </a:lnTo>
                  <a:lnTo>
                    <a:pt x="1128598" y="314858"/>
                  </a:lnTo>
                  <a:lnTo>
                    <a:pt x="11285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045301" y="6051109"/>
              <a:ext cx="1187450" cy="80645"/>
            </a:xfrm>
            <a:custGeom>
              <a:avLst/>
              <a:gdLst/>
              <a:ahLst/>
              <a:cxnLst/>
              <a:rect l="l" t="t" r="r" b="b"/>
              <a:pathLst>
                <a:path w="1187450" h="80645">
                  <a:moveTo>
                    <a:pt x="32372" y="76"/>
                  </a:moveTo>
                  <a:lnTo>
                    <a:pt x="13657" y="18539"/>
                  </a:lnTo>
                  <a:lnTo>
                    <a:pt x="4046" y="30240"/>
                  </a:lnTo>
                  <a:lnTo>
                    <a:pt x="505" y="40172"/>
                  </a:lnTo>
                  <a:lnTo>
                    <a:pt x="0" y="53327"/>
                  </a:lnTo>
                  <a:lnTo>
                    <a:pt x="2265" y="66636"/>
                  </a:lnTo>
                  <a:lnTo>
                    <a:pt x="8024" y="74691"/>
                  </a:lnTo>
                  <a:lnTo>
                    <a:pt x="15725" y="78666"/>
                  </a:lnTo>
                  <a:lnTo>
                    <a:pt x="23812" y="79730"/>
                  </a:lnTo>
                  <a:lnTo>
                    <a:pt x="31047" y="78821"/>
                  </a:lnTo>
                  <a:lnTo>
                    <a:pt x="38719" y="75296"/>
                  </a:lnTo>
                  <a:lnTo>
                    <a:pt x="44804" y="67959"/>
                  </a:lnTo>
                  <a:lnTo>
                    <a:pt x="47282" y="55613"/>
                  </a:lnTo>
                  <a:lnTo>
                    <a:pt x="44639" y="43685"/>
                  </a:lnTo>
                  <a:lnTo>
                    <a:pt x="3428" y="43222"/>
                  </a:lnTo>
                  <a:lnTo>
                    <a:pt x="0" y="53327"/>
                  </a:lnTo>
                </a:path>
                <a:path w="1187450" h="80645">
                  <a:moveTo>
                    <a:pt x="213436" y="40106"/>
                  </a:moveTo>
                  <a:lnTo>
                    <a:pt x="202615" y="850"/>
                  </a:lnTo>
                  <a:lnTo>
                    <a:pt x="194589" y="507"/>
                  </a:lnTo>
                  <a:lnTo>
                    <a:pt x="189687" y="507"/>
                  </a:lnTo>
                  <a:lnTo>
                    <a:pt x="184772" y="507"/>
                  </a:lnTo>
                  <a:lnTo>
                    <a:pt x="166293" y="40106"/>
                  </a:lnTo>
                  <a:lnTo>
                    <a:pt x="166527" y="50474"/>
                  </a:lnTo>
                  <a:lnTo>
                    <a:pt x="184772" y="79743"/>
                  </a:lnTo>
                  <a:lnTo>
                    <a:pt x="189687" y="79743"/>
                  </a:lnTo>
                  <a:lnTo>
                    <a:pt x="194589" y="79743"/>
                  </a:lnTo>
                  <a:lnTo>
                    <a:pt x="213148" y="50474"/>
                  </a:lnTo>
                  <a:lnTo>
                    <a:pt x="213436" y="40106"/>
                  </a:lnTo>
                </a:path>
                <a:path w="1187450" h="80645">
                  <a:moveTo>
                    <a:pt x="296595" y="40106"/>
                  </a:moveTo>
                  <a:lnTo>
                    <a:pt x="285775" y="850"/>
                  </a:lnTo>
                  <a:lnTo>
                    <a:pt x="277748" y="507"/>
                  </a:lnTo>
                  <a:lnTo>
                    <a:pt x="272846" y="507"/>
                  </a:lnTo>
                  <a:lnTo>
                    <a:pt x="267931" y="507"/>
                  </a:lnTo>
                  <a:lnTo>
                    <a:pt x="249453" y="40106"/>
                  </a:lnTo>
                  <a:lnTo>
                    <a:pt x="249686" y="50474"/>
                  </a:lnTo>
                  <a:lnTo>
                    <a:pt x="267931" y="79743"/>
                  </a:lnTo>
                  <a:lnTo>
                    <a:pt x="272846" y="79743"/>
                  </a:lnTo>
                  <a:lnTo>
                    <a:pt x="277748" y="79743"/>
                  </a:lnTo>
                  <a:lnTo>
                    <a:pt x="296308" y="50474"/>
                  </a:lnTo>
                  <a:lnTo>
                    <a:pt x="296595" y="40106"/>
                  </a:lnTo>
                </a:path>
                <a:path w="1187450" h="80645">
                  <a:moveTo>
                    <a:pt x="344220" y="18084"/>
                  </a:moveTo>
                  <a:lnTo>
                    <a:pt x="365150" y="0"/>
                  </a:lnTo>
                  <a:lnTo>
                    <a:pt x="369150" y="0"/>
                  </a:lnTo>
                  <a:lnTo>
                    <a:pt x="369150" y="80340"/>
                  </a:lnTo>
                </a:path>
                <a:path w="1187450" h="80645">
                  <a:moveTo>
                    <a:pt x="462914" y="40106"/>
                  </a:moveTo>
                  <a:lnTo>
                    <a:pt x="452094" y="850"/>
                  </a:lnTo>
                  <a:lnTo>
                    <a:pt x="444068" y="507"/>
                  </a:lnTo>
                  <a:lnTo>
                    <a:pt x="439165" y="507"/>
                  </a:lnTo>
                  <a:lnTo>
                    <a:pt x="434263" y="507"/>
                  </a:lnTo>
                  <a:lnTo>
                    <a:pt x="415772" y="40106"/>
                  </a:lnTo>
                  <a:lnTo>
                    <a:pt x="416006" y="50474"/>
                  </a:lnTo>
                  <a:lnTo>
                    <a:pt x="434263" y="79743"/>
                  </a:lnTo>
                  <a:lnTo>
                    <a:pt x="439165" y="79743"/>
                  </a:lnTo>
                  <a:lnTo>
                    <a:pt x="444068" y="79743"/>
                  </a:lnTo>
                  <a:lnTo>
                    <a:pt x="462627" y="50474"/>
                  </a:lnTo>
                  <a:lnTo>
                    <a:pt x="462914" y="40106"/>
                  </a:lnTo>
                </a:path>
                <a:path w="1187450" h="80645">
                  <a:moveTo>
                    <a:pt x="510539" y="18084"/>
                  </a:moveTo>
                  <a:lnTo>
                    <a:pt x="531469" y="0"/>
                  </a:lnTo>
                  <a:lnTo>
                    <a:pt x="535470" y="0"/>
                  </a:lnTo>
                  <a:lnTo>
                    <a:pt x="535470" y="80340"/>
                  </a:lnTo>
                </a:path>
                <a:path w="1187450" h="80645">
                  <a:moveTo>
                    <a:pt x="629234" y="40106"/>
                  </a:moveTo>
                  <a:lnTo>
                    <a:pt x="618413" y="850"/>
                  </a:lnTo>
                  <a:lnTo>
                    <a:pt x="610387" y="507"/>
                  </a:lnTo>
                  <a:lnTo>
                    <a:pt x="605485" y="507"/>
                  </a:lnTo>
                  <a:lnTo>
                    <a:pt x="600570" y="507"/>
                  </a:lnTo>
                  <a:lnTo>
                    <a:pt x="582091" y="40106"/>
                  </a:lnTo>
                  <a:lnTo>
                    <a:pt x="582325" y="50474"/>
                  </a:lnTo>
                  <a:lnTo>
                    <a:pt x="600570" y="79743"/>
                  </a:lnTo>
                  <a:lnTo>
                    <a:pt x="605485" y="79743"/>
                  </a:lnTo>
                  <a:lnTo>
                    <a:pt x="610387" y="79743"/>
                  </a:lnTo>
                  <a:lnTo>
                    <a:pt x="628946" y="50474"/>
                  </a:lnTo>
                  <a:lnTo>
                    <a:pt x="629234" y="40106"/>
                  </a:lnTo>
                </a:path>
                <a:path w="1187450" h="80645">
                  <a:moveTo>
                    <a:pt x="771804" y="40106"/>
                  </a:moveTo>
                  <a:lnTo>
                    <a:pt x="760971" y="850"/>
                  </a:lnTo>
                  <a:lnTo>
                    <a:pt x="752957" y="507"/>
                  </a:lnTo>
                  <a:lnTo>
                    <a:pt x="748042" y="507"/>
                  </a:lnTo>
                  <a:lnTo>
                    <a:pt x="743140" y="507"/>
                  </a:lnTo>
                  <a:lnTo>
                    <a:pt x="724649" y="40106"/>
                  </a:lnTo>
                  <a:lnTo>
                    <a:pt x="724883" y="50474"/>
                  </a:lnTo>
                  <a:lnTo>
                    <a:pt x="743140" y="79743"/>
                  </a:lnTo>
                  <a:lnTo>
                    <a:pt x="748042" y="79743"/>
                  </a:lnTo>
                  <a:lnTo>
                    <a:pt x="752957" y="79743"/>
                  </a:lnTo>
                  <a:lnTo>
                    <a:pt x="771515" y="50474"/>
                  </a:lnTo>
                  <a:lnTo>
                    <a:pt x="771804" y="40106"/>
                  </a:lnTo>
                </a:path>
                <a:path w="1187450" h="80645">
                  <a:moveTo>
                    <a:pt x="854963" y="40106"/>
                  </a:moveTo>
                  <a:lnTo>
                    <a:pt x="844130" y="850"/>
                  </a:lnTo>
                  <a:lnTo>
                    <a:pt x="836117" y="507"/>
                  </a:lnTo>
                  <a:lnTo>
                    <a:pt x="831214" y="507"/>
                  </a:lnTo>
                  <a:lnTo>
                    <a:pt x="826300" y="507"/>
                  </a:lnTo>
                  <a:lnTo>
                    <a:pt x="807808" y="40106"/>
                  </a:lnTo>
                  <a:lnTo>
                    <a:pt x="808042" y="50474"/>
                  </a:lnTo>
                  <a:lnTo>
                    <a:pt x="826300" y="79743"/>
                  </a:lnTo>
                  <a:lnTo>
                    <a:pt x="831214" y="79743"/>
                  </a:lnTo>
                  <a:lnTo>
                    <a:pt x="836117" y="79743"/>
                  </a:lnTo>
                  <a:lnTo>
                    <a:pt x="854674" y="50474"/>
                  </a:lnTo>
                  <a:lnTo>
                    <a:pt x="854963" y="40106"/>
                  </a:lnTo>
                </a:path>
                <a:path w="1187450" h="80645">
                  <a:moveTo>
                    <a:pt x="902576" y="18084"/>
                  </a:moveTo>
                  <a:lnTo>
                    <a:pt x="923518" y="0"/>
                  </a:lnTo>
                  <a:lnTo>
                    <a:pt x="927519" y="0"/>
                  </a:lnTo>
                  <a:lnTo>
                    <a:pt x="927519" y="80340"/>
                  </a:lnTo>
                </a:path>
                <a:path w="1187450" h="80645">
                  <a:moveTo>
                    <a:pt x="1021283" y="40106"/>
                  </a:moveTo>
                  <a:lnTo>
                    <a:pt x="1010450" y="850"/>
                  </a:lnTo>
                  <a:lnTo>
                    <a:pt x="1002436" y="507"/>
                  </a:lnTo>
                  <a:lnTo>
                    <a:pt x="997534" y="507"/>
                  </a:lnTo>
                  <a:lnTo>
                    <a:pt x="992619" y="507"/>
                  </a:lnTo>
                  <a:lnTo>
                    <a:pt x="974128" y="40106"/>
                  </a:lnTo>
                  <a:lnTo>
                    <a:pt x="974361" y="50474"/>
                  </a:lnTo>
                  <a:lnTo>
                    <a:pt x="992619" y="79743"/>
                  </a:lnTo>
                  <a:lnTo>
                    <a:pt x="997534" y="79743"/>
                  </a:lnTo>
                  <a:lnTo>
                    <a:pt x="1002436" y="79743"/>
                  </a:lnTo>
                  <a:lnTo>
                    <a:pt x="1020994" y="50474"/>
                  </a:lnTo>
                  <a:lnTo>
                    <a:pt x="1021283" y="40106"/>
                  </a:lnTo>
                </a:path>
                <a:path w="1187450" h="80645">
                  <a:moveTo>
                    <a:pt x="1057325" y="292"/>
                  </a:moveTo>
                  <a:lnTo>
                    <a:pt x="1104404" y="292"/>
                  </a:lnTo>
                  <a:lnTo>
                    <a:pt x="1104899" y="7645"/>
                  </a:lnTo>
                  <a:lnTo>
                    <a:pt x="1101826" y="11785"/>
                  </a:lnTo>
                  <a:lnTo>
                    <a:pt x="1096468" y="18014"/>
                  </a:lnTo>
                  <a:lnTo>
                    <a:pt x="1087985" y="28144"/>
                  </a:lnTo>
                  <a:lnTo>
                    <a:pt x="1072334" y="63820"/>
                  </a:lnTo>
                  <a:lnTo>
                    <a:pt x="1071686" y="77873"/>
                  </a:lnTo>
                  <a:lnTo>
                    <a:pt x="1071803" y="79882"/>
                  </a:lnTo>
                </a:path>
                <a:path w="1187450" h="80645">
                  <a:moveTo>
                    <a:pt x="1175181" y="40271"/>
                  </a:moveTo>
                  <a:lnTo>
                    <a:pt x="1175181" y="79984"/>
                  </a:lnTo>
                </a:path>
                <a:path w="1187450" h="80645">
                  <a:moveTo>
                    <a:pt x="1165898" y="292"/>
                  </a:moveTo>
                  <a:lnTo>
                    <a:pt x="1140675" y="54330"/>
                  </a:lnTo>
                  <a:lnTo>
                    <a:pt x="1140675" y="59321"/>
                  </a:lnTo>
                  <a:lnTo>
                    <a:pt x="1187449" y="59321"/>
                  </a:lnTo>
                </a:path>
              </a:pathLst>
            </a:custGeom>
            <a:ln w="10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36</a:t>
            </a: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44500" y="323919"/>
            <a:ext cx="3869690" cy="1422400"/>
          </a:xfrm>
          <a:prstGeom prst="rect">
            <a:avLst/>
          </a:prstGeom>
        </p:spPr>
        <p:txBody>
          <a:bodyPr vert="horz" wrap="square" lIns="0" tIns="139700" rIns="0" bIns="0" rtlCol="0">
            <a:spAutoFit/>
          </a:bodyPr>
          <a:lstStyle/>
          <a:p>
            <a:pPr marL="12700" marR="5080">
              <a:lnSpc>
                <a:spcPts val="5000"/>
              </a:lnSpc>
              <a:spcBef>
                <a:spcPts val="1100"/>
              </a:spcBef>
            </a:pPr>
            <a:r>
              <a:rPr sz="5000" spc="-229" dirty="0"/>
              <a:t>Spices,</a:t>
            </a:r>
            <a:r>
              <a:rPr sz="5000" spc="-15" dirty="0"/>
              <a:t> </a:t>
            </a:r>
            <a:r>
              <a:rPr sz="5000" spc="-385" dirty="0"/>
              <a:t>Herbs </a:t>
            </a:r>
            <a:r>
              <a:rPr sz="5000" spc="-195" dirty="0"/>
              <a:t> </a:t>
            </a:r>
            <a:r>
              <a:rPr sz="5000" spc="-575" dirty="0"/>
              <a:t>&amp;</a:t>
            </a:r>
            <a:r>
              <a:rPr sz="5000" spc="60" dirty="0"/>
              <a:t> </a:t>
            </a:r>
            <a:r>
              <a:rPr sz="5000" spc="-405" dirty="0"/>
              <a:t>Pepper</a:t>
            </a:r>
            <a:endParaRPr sz="5000"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37</a:t>
            </a: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08592" y="8349636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07454" y="5100414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85881" y="8352185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30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84744" y="5102962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30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38807" y="5100414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250771" y="8426115"/>
            <a:ext cx="160909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2905" marR="5080" indent="-370840">
              <a:lnSpc>
                <a:spcPct val="100000"/>
              </a:lnSpc>
              <a:spcBef>
                <a:spcPts val="100"/>
              </a:spcBef>
            </a:pPr>
            <a:r>
              <a:rPr sz="1000" b="1" spc="-50" dirty="0">
                <a:latin typeface="Trebuchet MS"/>
                <a:cs typeface="Trebuchet MS"/>
              </a:rPr>
              <a:t>PORTUGUES</a:t>
            </a:r>
            <a:r>
              <a:rPr sz="1000" b="1" spc="-35" dirty="0">
                <a:latin typeface="Trebuchet MS"/>
                <a:cs typeface="Trebuchet MS"/>
              </a:rPr>
              <a:t>E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CHICKE</a:t>
            </a:r>
            <a:r>
              <a:rPr sz="1000" b="1" spc="-30" dirty="0">
                <a:latin typeface="Trebuchet MS"/>
                <a:cs typeface="Trebuchet MS"/>
              </a:rPr>
              <a:t>N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SPICE  </a:t>
            </a:r>
            <a:r>
              <a:rPr sz="1000" b="1" spc="-60" dirty="0">
                <a:latin typeface="Trebuchet MS"/>
                <a:cs typeface="Trebuchet MS"/>
              </a:rPr>
              <a:t>REFIL</a:t>
            </a:r>
            <a:r>
              <a:rPr sz="1000" b="1" spc="-55" dirty="0">
                <a:latin typeface="Trebuchet MS"/>
                <a:cs typeface="Trebuchet MS"/>
              </a:rPr>
              <a:t>L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CAR</a:t>
            </a:r>
            <a:r>
              <a:rPr sz="1000" b="1" spc="-70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20341" y="5181393"/>
            <a:ext cx="868044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73355">
              <a:lnSpc>
                <a:spcPct val="1000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TUMERIC </a:t>
            </a:r>
            <a:r>
              <a:rPr sz="1000" b="1" spc="-30" dirty="0">
                <a:latin typeface="Trebuchet MS"/>
                <a:cs typeface="Trebuchet MS"/>
              </a:rPr>
              <a:t> </a:t>
            </a:r>
            <a:r>
              <a:rPr sz="1000" b="1" spc="-60" dirty="0">
                <a:latin typeface="Trebuchet MS"/>
                <a:cs typeface="Trebuchet MS"/>
              </a:rPr>
              <a:t>REFIL</a:t>
            </a:r>
            <a:r>
              <a:rPr sz="1000" b="1" spc="-55" dirty="0">
                <a:latin typeface="Trebuchet MS"/>
                <a:cs typeface="Trebuchet MS"/>
              </a:rPr>
              <a:t>L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CAR</a:t>
            </a:r>
            <a:r>
              <a:rPr sz="1000" b="1" spc="-70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447236" y="8428528"/>
            <a:ext cx="868044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8890">
              <a:lnSpc>
                <a:spcPct val="1000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CHICKE</a:t>
            </a:r>
            <a:r>
              <a:rPr sz="1000" b="1" spc="-30" dirty="0">
                <a:latin typeface="Trebuchet MS"/>
                <a:cs typeface="Trebuchet MS"/>
              </a:rPr>
              <a:t>N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SPICE  </a:t>
            </a:r>
            <a:r>
              <a:rPr sz="1000" b="1" spc="-60" dirty="0">
                <a:latin typeface="Trebuchet MS"/>
                <a:cs typeface="Trebuchet MS"/>
              </a:rPr>
              <a:t>REFIL</a:t>
            </a:r>
            <a:r>
              <a:rPr sz="1000" b="1" spc="-55" dirty="0">
                <a:latin typeface="Trebuchet MS"/>
                <a:cs typeface="Trebuchet MS"/>
              </a:rPr>
              <a:t>L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CAR</a:t>
            </a:r>
            <a:r>
              <a:rPr sz="1000" b="1" spc="-70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307282" y="5183679"/>
            <a:ext cx="114554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51130" marR="5080" indent="-139065">
              <a:lnSpc>
                <a:spcPct val="100000"/>
              </a:lnSpc>
              <a:spcBef>
                <a:spcPts val="100"/>
              </a:spcBef>
            </a:pPr>
            <a:r>
              <a:rPr sz="1000" b="1" spc="-50" dirty="0">
                <a:latin typeface="Trebuchet MS"/>
                <a:cs typeface="Trebuchet MS"/>
              </a:rPr>
              <a:t>PUR</a:t>
            </a:r>
            <a:r>
              <a:rPr sz="1000" b="1" spc="-35" dirty="0">
                <a:latin typeface="Trebuchet MS"/>
                <a:cs typeface="Trebuchet MS"/>
              </a:rPr>
              <a:t>E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BL</a:t>
            </a:r>
            <a:r>
              <a:rPr sz="1000" b="1" spc="-60" dirty="0">
                <a:latin typeface="Trebuchet MS"/>
                <a:cs typeface="Trebuchet MS"/>
              </a:rPr>
              <a:t>A</a:t>
            </a:r>
            <a:r>
              <a:rPr sz="1000" b="1" spc="-35" dirty="0">
                <a:latin typeface="Trebuchet MS"/>
                <a:cs typeface="Trebuchet MS"/>
              </a:rPr>
              <a:t>C</a:t>
            </a:r>
            <a:r>
              <a:rPr sz="1000" b="1" spc="-25" dirty="0">
                <a:latin typeface="Trebuchet MS"/>
                <a:cs typeface="Trebuchet MS"/>
              </a:rPr>
              <a:t>K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45" dirty="0">
                <a:latin typeface="Trebuchet MS"/>
                <a:cs typeface="Trebuchet MS"/>
              </a:rPr>
              <a:t>PEPPER  </a:t>
            </a:r>
            <a:r>
              <a:rPr sz="1000" b="1" spc="-60" dirty="0">
                <a:latin typeface="Trebuchet MS"/>
                <a:cs typeface="Trebuchet MS"/>
              </a:rPr>
              <a:t>REFIL</a:t>
            </a:r>
            <a:r>
              <a:rPr sz="1000" b="1" spc="-55" dirty="0">
                <a:latin typeface="Trebuchet MS"/>
                <a:cs typeface="Trebuchet MS"/>
              </a:rPr>
              <a:t>L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CAR</a:t>
            </a:r>
            <a:r>
              <a:rPr sz="1000" b="1" spc="-70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073594" y="5183806"/>
            <a:ext cx="868044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27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SPIC</a:t>
            </a:r>
            <a:r>
              <a:rPr sz="1000" b="1" spc="-20" dirty="0">
                <a:latin typeface="Trebuchet MS"/>
                <a:cs typeface="Trebuchet MS"/>
              </a:rPr>
              <a:t>E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60" dirty="0">
                <a:latin typeface="Trebuchet MS"/>
                <a:cs typeface="Trebuchet MS"/>
              </a:rPr>
              <a:t>FO</a:t>
            </a:r>
            <a:r>
              <a:rPr sz="1000" b="1" spc="-45" dirty="0">
                <a:latin typeface="Trebuchet MS"/>
                <a:cs typeface="Trebuchet MS"/>
              </a:rPr>
              <a:t>R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RICE  </a:t>
            </a:r>
            <a:r>
              <a:rPr sz="1000" b="1" spc="-60" dirty="0">
                <a:latin typeface="Trebuchet MS"/>
                <a:cs typeface="Trebuchet MS"/>
              </a:rPr>
              <a:t>REFIL</a:t>
            </a:r>
            <a:r>
              <a:rPr sz="1000" b="1" spc="-55" dirty="0">
                <a:latin typeface="Trebuchet MS"/>
                <a:cs typeface="Trebuchet MS"/>
              </a:rPr>
              <a:t>L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CAR</a:t>
            </a:r>
            <a:r>
              <a:rPr sz="1000" b="1" spc="-70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823891" y="5099689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3932197" y="5170527"/>
            <a:ext cx="155130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9337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SA</a:t>
            </a:r>
            <a:r>
              <a:rPr sz="1000" b="1" spc="-100" dirty="0">
                <a:latin typeface="Trebuchet MS"/>
                <a:cs typeface="Trebuchet MS"/>
              </a:rPr>
              <a:t>L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10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VINEGAR  </a:t>
            </a:r>
            <a:r>
              <a:rPr sz="1000" b="1" spc="-10" dirty="0">
                <a:latin typeface="Trebuchet MS"/>
                <a:cs typeface="Trebuchet MS"/>
              </a:rPr>
              <a:t>SEASONIN</a:t>
            </a:r>
            <a:r>
              <a:rPr sz="1000" b="1" dirty="0">
                <a:latin typeface="Trebuchet MS"/>
                <a:cs typeface="Trebuchet MS"/>
              </a:rPr>
              <a:t>G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60" dirty="0">
                <a:latin typeface="Trebuchet MS"/>
                <a:cs typeface="Trebuchet MS"/>
              </a:rPr>
              <a:t>REFIL</a:t>
            </a:r>
            <a:r>
              <a:rPr sz="1000" b="1" spc="-55" dirty="0">
                <a:latin typeface="Trebuchet MS"/>
                <a:cs typeface="Trebuchet MS"/>
              </a:rPr>
              <a:t>L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CAR</a:t>
            </a:r>
            <a:r>
              <a:rPr sz="1000" b="1" spc="-70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83440" y="1919532"/>
            <a:ext cx="1738630" cy="1967864"/>
          </a:xfrm>
          <a:custGeom>
            <a:avLst/>
            <a:gdLst/>
            <a:ahLst/>
            <a:cxnLst/>
            <a:rect l="l" t="t" r="r" b="b"/>
            <a:pathLst>
              <a:path w="1738630" h="196786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5297"/>
                </a:lnTo>
                <a:lnTo>
                  <a:pt x="1124" y="1936927"/>
                </a:lnTo>
                <a:lnTo>
                  <a:pt x="8999" y="1958305"/>
                </a:lnTo>
                <a:lnTo>
                  <a:pt x="30373" y="1966181"/>
                </a:lnTo>
                <a:lnTo>
                  <a:pt x="71996" y="1967306"/>
                </a:lnTo>
                <a:lnTo>
                  <a:pt x="1666595" y="1967306"/>
                </a:lnTo>
                <a:lnTo>
                  <a:pt x="1708218" y="1966181"/>
                </a:lnTo>
                <a:lnTo>
                  <a:pt x="1729592" y="1958305"/>
                </a:lnTo>
                <a:lnTo>
                  <a:pt x="1737466" y="1936927"/>
                </a:lnTo>
                <a:lnTo>
                  <a:pt x="1738591" y="189529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386369" y="2013045"/>
            <a:ext cx="131318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26695" marR="5080" indent="-214629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PURE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GROUND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GINGER  </a:t>
            </a:r>
            <a:r>
              <a:rPr sz="1000" b="1" spc="-50" dirty="0">
                <a:latin typeface="Trebuchet MS"/>
                <a:cs typeface="Trebuchet MS"/>
              </a:rPr>
              <a:t>REFILL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CAR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5652746" y="1926674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6048640" y="2024159"/>
            <a:ext cx="88455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8351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PARSLEY </a:t>
            </a:r>
            <a:r>
              <a:rPr sz="1000" b="1" spc="-2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REFILL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CAR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823192" y="8349636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4213947" y="8429297"/>
            <a:ext cx="95631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6515" marR="5080" indent="-44450">
              <a:lnSpc>
                <a:spcPct val="100000"/>
              </a:lnSpc>
              <a:spcBef>
                <a:spcPts val="100"/>
              </a:spcBef>
            </a:pPr>
            <a:r>
              <a:rPr sz="1000" b="1" spc="-55" dirty="0">
                <a:latin typeface="Trebuchet MS"/>
                <a:cs typeface="Trebuchet MS"/>
              </a:rPr>
              <a:t>B</a:t>
            </a:r>
            <a:r>
              <a:rPr sz="1000" b="1" spc="-40" dirty="0">
                <a:latin typeface="Trebuchet MS"/>
                <a:cs typeface="Trebuchet MS"/>
              </a:rPr>
              <a:t>ARBEQU</a:t>
            </a:r>
            <a:r>
              <a:rPr sz="1000" b="1" spc="-30" dirty="0">
                <a:latin typeface="Trebuchet MS"/>
                <a:cs typeface="Trebuchet MS"/>
              </a:rPr>
              <a:t>E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SPICE  </a:t>
            </a:r>
            <a:r>
              <a:rPr sz="1000" b="1" spc="-60" dirty="0">
                <a:latin typeface="Trebuchet MS"/>
                <a:cs typeface="Trebuchet MS"/>
              </a:rPr>
              <a:t>REFIL</a:t>
            </a:r>
            <a:r>
              <a:rPr sz="1000" b="1" spc="-55" dirty="0">
                <a:latin typeface="Trebuchet MS"/>
                <a:cs typeface="Trebuchet MS"/>
              </a:rPr>
              <a:t>L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CAR</a:t>
            </a:r>
            <a:r>
              <a:rPr sz="1000" b="1" spc="-70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830211" y="1918869"/>
            <a:ext cx="1738630" cy="1967864"/>
          </a:xfrm>
          <a:custGeom>
            <a:avLst/>
            <a:gdLst/>
            <a:ahLst/>
            <a:cxnLst/>
            <a:rect l="l" t="t" r="r" b="b"/>
            <a:pathLst>
              <a:path w="1738629" h="196786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5297"/>
                </a:lnTo>
                <a:lnTo>
                  <a:pt x="1124" y="1936927"/>
                </a:lnTo>
                <a:lnTo>
                  <a:pt x="8999" y="1958305"/>
                </a:lnTo>
                <a:lnTo>
                  <a:pt x="30373" y="1966181"/>
                </a:lnTo>
                <a:lnTo>
                  <a:pt x="71996" y="1967306"/>
                </a:lnTo>
                <a:lnTo>
                  <a:pt x="1666595" y="1967306"/>
                </a:lnTo>
                <a:lnTo>
                  <a:pt x="1708218" y="1966181"/>
                </a:lnTo>
                <a:lnTo>
                  <a:pt x="1729592" y="1958305"/>
                </a:lnTo>
                <a:lnTo>
                  <a:pt x="1737466" y="1936927"/>
                </a:lnTo>
                <a:lnTo>
                  <a:pt x="1738591" y="189529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4247515" y="2012382"/>
            <a:ext cx="88455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44450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HERBS  </a:t>
            </a:r>
            <a:r>
              <a:rPr sz="1000" b="1" spc="-50" dirty="0">
                <a:latin typeface="Trebuchet MS"/>
                <a:cs typeface="Trebuchet MS"/>
              </a:rPr>
              <a:t>REFILL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CAR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2003555" y="1918829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2176330" y="2013556"/>
            <a:ext cx="131318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26695" marR="5080" indent="-214629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PURE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GROUND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GINGER  </a:t>
            </a:r>
            <a:r>
              <a:rPr sz="1000" b="1" spc="-50" dirty="0">
                <a:latin typeface="Trebuchet MS"/>
                <a:cs typeface="Trebuchet MS"/>
              </a:rPr>
              <a:t>REFILL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CAR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4009" y="572554"/>
                </a:lnTo>
                <a:lnTo>
                  <a:pt x="6984009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205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444500" y="165310"/>
            <a:ext cx="198501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55" dirty="0">
                <a:solidFill>
                  <a:srgbClr val="FFFFFF"/>
                </a:solidFill>
                <a:latin typeface="Trebuchet MS"/>
                <a:cs typeface="Trebuchet MS"/>
              </a:rPr>
              <a:t>SPICE</a:t>
            </a:r>
            <a:r>
              <a:rPr sz="1500" b="1" spc="-140" dirty="0">
                <a:solidFill>
                  <a:srgbClr val="FFFFFF"/>
                </a:solidFill>
                <a:latin typeface="Trebuchet MS"/>
                <a:cs typeface="Trebuchet MS"/>
              </a:rPr>
              <a:t>S</a:t>
            </a:r>
            <a:r>
              <a:rPr sz="1500" b="1" spc="-165" dirty="0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sz="1500" b="1" spc="-1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75" dirty="0">
                <a:solidFill>
                  <a:srgbClr val="FFFFFF"/>
                </a:solidFill>
                <a:latin typeface="Trebuchet MS"/>
                <a:cs typeface="Trebuchet MS"/>
              </a:rPr>
              <a:t>HERBS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PEPPER</a:t>
            </a:r>
            <a:endParaRPr sz="1500">
              <a:latin typeface="Trebuchet MS"/>
              <a:cs typeface="Trebuchet MS"/>
            </a:endParaRPr>
          </a:p>
        </p:txBody>
      </p:sp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288300" y="9437265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3100099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75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6001010429267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16001010427918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287163" y="6215123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3100098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60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6001010429243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16001010427901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8" name="object 28"/>
          <p:cNvGraphicFramePr>
            <a:graphicFrameLocks noGrp="1"/>
          </p:cNvGraphicFramePr>
          <p:nvPr/>
        </p:nvGraphicFramePr>
        <p:xfrm>
          <a:off x="277816" y="3037526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3033804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6001010338057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16001010338047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9" name="object 29"/>
          <p:cNvGraphicFramePr>
            <a:graphicFrameLocks noGrp="1"/>
          </p:cNvGraphicFramePr>
          <p:nvPr/>
        </p:nvGraphicFramePr>
        <p:xfrm>
          <a:off x="2107070" y="9437265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3100092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85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16001010427840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2105934" y="6215123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3100096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6001010429205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16001010427888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31" name="object 31"/>
          <p:cNvGraphicFramePr>
            <a:graphicFrameLocks noGrp="1"/>
          </p:cNvGraphicFramePr>
          <p:nvPr/>
        </p:nvGraphicFramePr>
        <p:xfrm>
          <a:off x="2096587" y="3037526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3033654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6001010336558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16001010336548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3929386" y="9437265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3100094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65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16001010427864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33" name="object 33"/>
          <p:cNvGraphicFramePr>
            <a:graphicFrameLocks noGrp="1"/>
          </p:cNvGraphicFramePr>
          <p:nvPr/>
        </p:nvGraphicFramePr>
        <p:xfrm>
          <a:off x="3928249" y="6215123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90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6001010429281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16001010427925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3944302" y="3037526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18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6001010429380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16001010427970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5738958" y="6215123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9525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3100097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9525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9525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90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9525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9525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9525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9525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6001010429229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9525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9525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16001010427895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9525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36" name="object 36"/>
          <p:cNvGraphicFramePr>
            <a:graphicFrameLocks noGrp="1"/>
          </p:cNvGraphicFramePr>
          <p:nvPr/>
        </p:nvGraphicFramePr>
        <p:xfrm>
          <a:off x="5759450" y="3048490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7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6001010429366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16001010427963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37" name="object 37"/>
          <p:cNvGrpSpPr/>
          <p:nvPr/>
        </p:nvGrpSpPr>
        <p:grpSpPr>
          <a:xfrm>
            <a:off x="2278494" y="2400884"/>
            <a:ext cx="1193800" cy="498475"/>
            <a:chOff x="2278494" y="2400884"/>
            <a:chExt cx="1193800" cy="498475"/>
          </a:xfrm>
        </p:grpSpPr>
        <p:sp>
          <p:nvSpPr>
            <p:cNvPr id="38" name="object 38"/>
            <p:cNvSpPr/>
            <p:nvPr/>
          </p:nvSpPr>
          <p:spPr>
            <a:xfrm>
              <a:off x="2278494" y="2400884"/>
              <a:ext cx="1193800" cy="498475"/>
            </a:xfrm>
            <a:custGeom>
              <a:avLst/>
              <a:gdLst/>
              <a:ahLst/>
              <a:cxnLst/>
              <a:rect l="l" t="t" r="r" b="b"/>
              <a:pathLst>
                <a:path w="1193800" h="498475">
                  <a:moveTo>
                    <a:pt x="1193304" y="0"/>
                  </a:moveTo>
                  <a:lnTo>
                    <a:pt x="0" y="0"/>
                  </a:lnTo>
                  <a:lnTo>
                    <a:pt x="0" y="497992"/>
                  </a:lnTo>
                  <a:lnTo>
                    <a:pt x="1193304" y="497992"/>
                  </a:lnTo>
                  <a:lnTo>
                    <a:pt x="119330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2287790" y="2400884"/>
              <a:ext cx="1126490" cy="480059"/>
            </a:xfrm>
            <a:custGeom>
              <a:avLst/>
              <a:gdLst/>
              <a:ahLst/>
              <a:cxnLst/>
              <a:rect l="l" t="t" r="r" b="b"/>
              <a:pathLst>
                <a:path w="1126489" h="480060">
                  <a:moveTo>
                    <a:pt x="36588" y="455447"/>
                  </a:moveTo>
                  <a:lnTo>
                    <a:pt x="34988" y="451142"/>
                  </a:lnTo>
                  <a:lnTo>
                    <a:pt x="32766" y="448805"/>
                  </a:lnTo>
                  <a:lnTo>
                    <a:pt x="29591" y="445516"/>
                  </a:lnTo>
                  <a:lnTo>
                    <a:pt x="29591" y="457200"/>
                  </a:lnTo>
                  <a:lnTo>
                    <a:pt x="29552" y="465328"/>
                  </a:lnTo>
                  <a:lnTo>
                    <a:pt x="28600" y="468249"/>
                  </a:lnTo>
                  <a:lnTo>
                    <a:pt x="24460" y="472871"/>
                  </a:lnTo>
                  <a:lnTo>
                    <a:pt x="21996" y="474027"/>
                  </a:lnTo>
                  <a:lnTo>
                    <a:pt x="17157" y="474027"/>
                  </a:lnTo>
                  <a:lnTo>
                    <a:pt x="7823" y="463092"/>
                  </a:lnTo>
                  <a:lnTo>
                    <a:pt x="7823" y="457200"/>
                  </a:lnTo>
                  <a:lnTo>
                    <a:pt x="8890" y="454304"/>
                  </a:lnTo>
                  <a:lnTo>
                    <a:pt x="12903" y="450164"/>
                  </a:lnTo>
                  <a:lnTo>
                    <a:pt x="13169" y="449897"/>
                  </a:lnTo>
                  <a:lnTo>
                    <a:pt x="15786" y="448805"/>
                  </a:lnTo>
                  <a:lnTo>
                    <a:pt x="21958" y="448805"/>
                  </a:lnTo>
                  <a:lnTo>
                    <a:pt x="24523" y="449897"/>
                  </a:lnTo>
                  <a:lnTo>
                    <a:pt x="28613" y="454304"/>
                  </a:lnTo>
                  <a:lnTo>
                    <a:pt x="29591" y="457200"/>
                  </a:lnTo>
                  <a:lnTo>
                    <a:pt x="29591" y="445516"/>
                  </a:lnTo>
                  <a:lnTo>
                    <a:pt x="28613" y="444487"/>
                  </a:lnTo>
                  <a:lnTo>
                    <a:pt x="24752" y="442823"/>
                  </a:lnTo>
                  <a:lnTo>
                    <a:pt x="17614" y="442823"/>
                  </a:lnTo>
                  <a:lnTo>
                    <a:pt x="6769" y="450164"/>
                  </a:lnTo>
                  <a:lnTo>
                    <a:pt x="6819" y="444487"/>
                  </a:lnTo>
                  <a:lnTo>
                    <a:pt x="17297" y="428739"/>
                  </a:lnTo>
                  <a:lnTo>
                    <a:pt x="22161" y="428739"/>
                  </a:lnTo>
                  <a:lnTo>
                    <a:pt x="28829" y="437464"/>
                  </a:lnTo>
                  <a:lnTo>
                    <a:pt x="35598" y="436930"/>
                  </a:lnTo>
                  <a:lnTo>
                    <a:pt x="35052" y="432638"/>
                  </a:lnTo>
                  <a:lnTo>
                    <a:pt x="33375" y="429260"/>
                  </a:lnTo>
                  <a:lnTo>
                    <a:pt x="32778" y="428739"/>
                  </a:lnTo>
                  <a:lnTo>
                    <a:pt x="27813" y="424395"/>
                  </a:lnTo>
                  <a:lnTo>
                    <a:pt x="24231" y="423176"/>
                  </a:lnTo>
                  <a:lnTo>
                    <a:pt x="14033" y="423176"/>
                  </a:lnTo>
                  <a:lnTo>
                    <a:pt x="9385" y="425284"/>
                  </a:lnTo>
                  <a:lnTo>
                    <a:pt x="1981" y="434365"/>
                  </a:lnTo>
                  <a:lnTo>
                    <a:pt x="0" y="442125"/>
                  </a:lnTo>
                  <a:lnTo>
                    <a:pt x="0" y="462356"/>
                  </a:lnTo>
                  <a:lnTo>
                    <a:pt x="1790" y="469214"/>
                  </a:lnTo>
                  <a:lnTo>
                    <a:pt x="8940" y="477520"/>
                  </a:lnTo>
                  <a:lnTo>
                    <a:pt x="13563" y="479602"/>
                  </a:lnTo>
                  <a:lnTo>
                    <a:pt x="22567" y="479602"/>
                  </a:lnTo>
                  <a:lnTo>
                    <a:pt x="25539" y="478815"/>
                  </a:lnTo>
                  <a:lnTo>
                    <a:pt x="30772" y="475653"/>
                  </a:lnTo>
                  <a:lnTo>
                    <a:pt x="32232" y="474027"/>
                  </a:lnTo>
                  <a:lnTo>
                    <a:pt x="32829" y="473367"/>
                  </a:lnTo>
                  <a:lnTo>
                    <a:pt x="35839" y="467398"/>
                  </a:lnTo>
                  <a:lnTo>
                    <a:pt x="36588" y="464185"/>
                  </a:lnTo>
                  <a:lnTo>
                    <a:pt x="36588" y="455447"/>
                  </a:lnTo>
                  <a:close/>
                </a:path>
                <a:path w="1126489" h="480060">
                  <a:moveTo>
                    <a:pt x="74549" y="0"/>
                  </a:moveTo>
                  <a:lnTo>
                    <a:pt x="68097" y="0"/>
                  </a:lnTo>
                  <a:lnTo>
                    <a:pt x="68097" y="433666"/>
                  </a:lnTo>
                  <a:lnTo>
                    <a:pt x="74549" y="433666"/>
                  </a:lnTo>
                  <a:lnTo>
                    <a:pt x="74549" y="0"/>
                  </a:lnTo>
                  <a:close/>
                </a:path>
                <a:path w="1126489" h="480060">
                  <a:moveTo>
                    <a:pt x="100342" y="0"/>
                  </a:moveTo>
                  <a:lnTo>
                    <a:pt x="87439" y="0"/>
                  </a:lnTo>
                  <a:lnTo>
                    <a:pt x="87439" y="433666"/>
                  </a:lnTo>
                  <a:lnTo>
                    <a:pt x="100342" y="433666"/>
                  </a:lnTo>
                  <a:lnTo>
                    <a:pt x="100342" y="0"/>
                  </a:lnTo>
                  <a:close/>
                </a:path>
                <a:path w="1126489" h="480060">
                  <a:moveTo>
                    <a:pt x="145478" y="12"/>
                  </a:moveTo>
                  <a:lnTo>
                    <a:pt x="132588" y="12"/>
                  </a:lnTo>
                  <a:lnTo>
                    <a:pt x="132588" y="401497"/>
                  </a:lnTo>
                  <a:lnTo>
                    <a:pt x="145478" y="401497"/>
                  </a:lnTo>
                  <a:lnTo>
                    <a:pt x="145478" y="12"/>
                  </a:lnTo>
                  <a:close/>
                </a:path>
                <a:path w="1126489" h="480060">
                  <a:moveTo>
                    <a:pt x="152514" y="457898"/>
                  </a:moveTo>
                  <a:lnTo>
                    <a:pt x="146964" y="428802"/>
                  </a:lnTo>
                  <a:lnTo>
                    <a:pt x="146367" y="427875"/>
                  </a:lnTo>
                  <a:lnTo>
                    <a:pt x="145529" y="427113"/>
                  </a:lnTo>
                  <a:lnTo>
                    <a:pt x="145529" y="460489"/>
                  </a:lnTo>
                  <a:lnTo>
                    <a:pt x="144462" y="466496"/>
                  </a:lnTo>
                  <a:lnTo>
                    <a:pt x="140208" y="472528"/>
                  </a:lnTo>
                  <a:lnTo>
                    <a:pt x="137579" y="474027"/>
                  </a:lnTo>
                  <a:lnTo>
                    <a:pt x="131318" y="474027"/>
                  </a:lnTo>
                  <a:lnTo>
                    <a:pt x="128701" y="472528"/>
                  </a:lnTo>
                  <a:lnTo>
                    <a:pt x="124434" y="466496"/>
                  </a:lnTo>
                  <a:lnTo>
                    <a:pt x="123380" y="460489"/>
                  </a:lnTo>
                  <a:lnTo>
                    <a:pt x="123380" y="442315"/>
                  </a:lnTo>
                  <a:lnTo>
                    <a:pt x="124548" y="436130"/>
                  </a:lnTo>
                  <a:lnTo>
                    <a:pt x="126885" y="432752"/>
                  </a:lnTo>
                  <a:lnTo>
                    <a:pt x="128752" y="430110"/>
                  </a:lnTo>
                  <a:lnTo>
                    <a:pt x="131254" y="428802"/>
                  </a:lnTo>
                  <a:lnTo>
                    <a:pt x="137553" y="428802"/>
                  </a:lnTo>
                  <a:lnTo>
                    <a:pt x="140208" y="430288"/>
                  </a:lnTo>
                  <a:lnTo>
                    <a:pt x="144462" y="436283"/>
                  </a:lnTo>
                  <a:lnTo>
                    <a:pt x="145402" y="441591"/>
                  </a:lnTo>
                  <a:lnTo>
                    <a:pt x="145529" y="460489"/>
                  </a:lnTo>
                  <a:lnTo>
                    <a:pt x="145529" y="427113"/>
                  </a:lnTo>
                  <a:lnTo>
                    <a:pt x="144513" y="426173"/>
                  </a:lnTo>
                  <a:lnTo>
                    <a:pt x="140030" y="423773"/>
                  </a:lnTo>
                  <a:lnTo>
                    <a:pt x="137426" y="423176"/>
                  </a:lnTo>
                  <a:lnTo>
                    <a:pt x="130416" y="423176"/>
                  </a:lnTo>
                  <a:lnTo>
                    <a:pt x="116382" y="444881"/>
                  </a:lnTo>
                  <a:lnTo>
                    <a:pt x="116382" y="461772"/>
                  </a:lnTo>
                  <a:lnTo>
                    <a:pt x="118211" y="469277"/>
                  </a:lnTo>
                  <a:lnTo>
                    <a:pt x="124917" y="477697"/>
                  </a:lnTo>
                  <a:lnTo>
                    <a:pt x="129108" y="479615"/>
                  </a:lnTo>
                  <a:lnTo>
                    <a:pt x="138506" y="479615"/>
                  </a:lnTo>
                  <a:lnTo>
                    <a:pt x="151853" y="463130"/>
                  </a:lnTo>
                  <a:lnTo>
                    <a:pt x="152514" y="457898"/>
                  </a:lnTo>
                  <a:close/>
                </a:path>
                <a:path w="1126489" h="480060">
                  <a:moveTo>
                    <a:pt x="158394" y="12"/>
                  </a:moveTo>
                  <a:lnTo>
                    <a:pt x="145491" y="12"/>
                  </a:lnTo>
                  <a:lnTo>
                    <a:pt x="145491" y="401497"/>
                  </a:lnTo>
                  <a:lnTo>
                    <a:pt x="158394" y="401497"/>
                  </a:lnTo>
                  <a:lnTo>
                    <a:pt x="158394" y="12"/>
                  </a:lnTo>
                  <a:close/>
                </a:path>
                <a:path w="1126489" h="480060">
                  <a:moveTo>
                    <a:pt x="177749" y="12"/>
                  </a:moveTo>
                  <a:lnTo>
                    <a:pt x="164846" y="12"/>
                  </a:lnTo>
                  <a:lnTo>
                    <a:pt x="164846" y="401497"/>
                  </a:lnTo>
                  <a:lnTo>
                    <a:pt x="177749" y="401497"/>
                  </a:lnTo>
                  <a:lnTo>
                    <a:pt x="177749" y="12"/>
                  </a:lnTo>
                  <a:close/>
                </a:path>
                <a:path w="1126489" h="480060">
                  <a:moveTo>
                    <a:pt x="197091" y="12"/>
                  </a:moveTo>
                  <a:lnTo>
                    <a:pt x="190639" y="12"/>
                  </a:lnTo>
                  <a:lnTo>
                    <a:pt x="190639" y="401497"/>
                  </a:lnTo>
                  <a:lnTo>
                    <a:pt x="197091" y="401497"/>
                  </a:lnTo>
                  <a:lnTo>
                    <a:pt x="197091" y="12"/>
                  </a:lnTo>
                  <a:close/>
                </a:path>
                <a:path w="1126489" h="480060">
                  <a:moveTo>
                    <a:pt x="229895" y="457898"/>
                  </a:moveTo>
                  <a:lnTo>
                    <a:pt x="222910" y="427113"/>
                  </a:lnTo>
                  <a:lnTo>
                    <a:pt x="222910" y="460489"/>
                  </a:lnTo>
                  <a:lnTo>
                    <a:pt x="221843" y="466496"/>
                  </a:lnTo>
                  <a:lnTo>
                    <a:pt x="217589" y="472528"/>
                  </a:lnTo>
                  <a:lnTo>
                    <a:pt x="214960" y="474027"/>
                  </a:lnTo>
                  <a:lnTo>
                    <a:pt x="208699" y="474027"/>
                  </a:lnTo>
                  <a:lnTo>
                    <a:pt x="206082" y="472528"/>
                  </a:lnTo>
                  <a:lnTo>
                    <a:pt x="201815" y="466496"/>
                  </a:lnTo>
                  <a:lnTo>
                    <a:pt x="200761" y="460489"/>
                  </a:lnTo>
                  <a:lnTo>
                    <a:pt x="200774" y="442315"/>
                  </a:lnTo>
                  <a:lnTo>
                    <a:pt x="201930" y="436130"/>
                  </a:lnTo>
                  <a:lnTo>
                    <a:pt x="204266" y="432752"/>
                  </a:lnTo>
                  <a:lnTo>
                    <a:pt x="206133" y="430110"/>
                  </a:lnTo>
                  <a:lnTo>
                    <a:pt x="208635" y="428802"/>
                  </a:lnTo>
                  <a:lnTo>
                    <a:pt x="214934" y="428802"/>
                  </a:lnTo>
                  <a:lnTo>
                    <a:pt x="217589" y="430288"/>
                  </a:lnTo>
                  <a:lnTo>
                    <a:pt x="221843" y="436283"/>
                  </a:lnTo>
                  <a:lnTo>
                    <a:pt x="222783" y="441591"/>
                  </a:lnTo>
                  <a:lnTo>
                    <a:pt x="222910" y="460489"/>
                  </a:lnTo>
                  <a:lnTo>
                    <a:pt x="222910" y="427113"/>
                  </a:lnTo>
                  <a:lnTo>
                    <a:pt x="221894" y="426173"/>
                  </a:lnTo>
                  <a:lnTo>
                    <a:pt x="217411" y="423773"/>
                  </a:lnTo>
                  <a:lnTo>
                    <a:pt x="214807" y="423176"/>
                  </a:lnTo>
                  <a:lnTo>
                    <a:pt x="207797" y="423176"/>
                  </a:lnTo>
                  <a:lnTo>
                    <a:pt x="193763" y="444881"/>
                  </a:lnTo>
                  <a:lnTo>
                    <a:pt x="193763" y="461772"/>
                  </a:lnTo>
                  <a:lnTo>
                    <a:pt x="195592" y="469277"/>
                  </a:lnTo>
                  <a:lnTo>
                    <a:pt x="202298" y="477697"/>
                  </a:lnTo>
                  <a:lnTo>
                    <a:pt x="206489" y="479615"/>
                  </a:lnTo>
                  <a:lnTo>
                    <a:pt x="215887" y="479615"/>
                  </a:lnTo>
                  <a:lnTo>
                    <a:pt x="229235" y="463130"/>
                  </a:lnTo>
                  <a:lnTo>
                    <a:pt x="229895" y="457898"/>
                  </a:lnTo>
                  <a:close/>
                </a:path>
                <a:path w="1126489" h="480060">
                  <a:moveTo>
                    <a:pt x="255143" y="12"/>
                  </a:moveTo>
                  <a:lnTo>
                    <a:pt x="242239" y="12"/>
                  </a:lnTo>
                  <a:lnTo>
                    <a:pt x="235788" y="12"/>
                  </a:lnTo>
                  <a:lnTo>
                    <a:pt x="222885" y="12"/>
                  </a:lnTo>
                  <a:lnTo>
                    <a:pt x="222885" y="401497"/>
                  </a:lnTo>
                  <a:lnTo>
                    <a:pt x="235788" y="401497"/>
                  </a:lnTo>
                  <a:lnTo>
                    <a:pt x="242239" y="401497"/>
                  </a:lnTo>
                  <a:lnTo>
                    <a:pt x="255143" y="401497"/>
                  </a:lnTo>
                  <a:lnTo>
                    <a:pt x="255143" y="12"/>
                  </a:lnTo>
                  <a:close/>
                </a:path>
                <a:path w="1126489" h="480060">
                  <a:moveTo>
                    <a:pt x="287401" y="12"/>
                  </a:moveTo>
                  <a:lnTo>
                    <a:pt x="280949" y="12"/>
                  </a:lnTo>
                  <a:lnTo>
                    <a:pt x="268046" y="12"/>
                  </a:lnTo>
                  <a:lnTo>
                    <a:pt x="268046" y="401497"/>
                  </a:lnTo>
                  <a:lnTo>
                    <a:pt x="280936" y="401497"/>
                  </a:lnTo>
                  <a:lnTo>
                    <a:pt x="287401" y="401497"/>
                  </a:lnTo>
                  <a:lnTo>
                    <a:pt x="287401" y="12"/>
                  </a:lnTo>
                  <a:close/>
                </a:path>
                <a:path w="1126489" h="480060">
                  <a:moveTo>
                    <a:pt x="296786" y="423176"/>
                  </a:moveTo>
                  <a:lnTo>
                    <a:pt x="292404" y="423176"/>
                  </a:lnTo>
                  <a:lnTo>
                    <a:pt x="291223" y="425564"/>
                  </a:lnTo>
                  <a:lnTo>
                    <a:pt x="289204" y="428028"/>
                  </a:lnTo>
                  <a:lnTo>
                    <a:pt x="283514" y="433095"/>
                  </a:lnTo>
                  <a:lnTo>
                    <a:pt x="280187" y="435267"/>
                  </a:lnTo>
                  <a:lnTo>
                    <a:pt x="276377" y="437057"/>
                  </a:lnTo>
                  <a:lnTo>
                    <a:pt x="276377" y="443598"/>
                  </a:lnTo>
                  <a:lnTo>
                    <a:pt x="289979" y="435432"/>
                  </a:lnTo>
                  <a:lnTo>
                    <a:pt x="289979" y="478663"/>
                  </a:lnTo>
                  <a:lnTo>
                    <a:pt x="296786" y="478663"/>
                  </a:lnTo>
                  <a:lnTo>
                    <a:pt x="296786" y="423176"/>
                  </a:lnTo>
                  <a:close/>
                </a:path>
                <a:path w="1126489" h="480060">
                  <a:moveTo>
                    <a:pt x="326072" y="12"/>
                  </a:moveTo>
                  <a:lnTo>
                    <a:pt x="313182" y="12"/>
                  </a:lnTo>
                  <a:lnTo>
                    <a:pt x="313182" y="401497"/>
                  </a:lnTo>
                  <a:lnTo>
                    <a:pt x="326072" y="401497"/>
                  </a:lnTo>
                  <a:lnTo>
                    <a:pt x="326072" y="12"/>
                  </a:lnTo>
                  <a:close/>
                </a:path>
                <a:path w="1126489" h="480060">
                  <a:moveTo>
                    <a:pt x="332536" y="12"/>
                  </a:moveTo>
                  <a:lnTo>
                    <a:pt x="326085" y="12"/>
                  </a:lnTo>
                  <a:lnTo>
                    <a:pt x="326085" y="401497"/>
                  </a:lnTo>
                  <a:lnTo>
                    <a:pt x="332536" y="401497"/>
                  </a:lnTo>
                  <a:lnTo>
                    <a:pt x="332536" y="12"/>
                  </a:lnTo>
                  <a:close/>
                </a:path>
                <a:path w="1126489" h="480060">
                  <a:moveTo>
                    <a:pt x="358343" y="12"/>
                  </a:moveTo>
                  <a:lnTo>
                    <a:pt x="345440" y="12"/>
                  </a:lnTo>
                  <a:lnTo>
                    <a:pt x="345440" y="401497"/>
                  </a:lnTo>
                  <a:lnTo>
                    <a:pt x="358343" y="401497"/>
                  </a:lnTo>
                  <a:lnTo>
                    <a:pt x="358343" y="12"/>
                  </a:lnTo>
                  <a:close/>
                </a:path>
                <a:path w="1126489" h="480060">
                  <a:moveTo>
                    <a:pt x="384784" y="457898"/>
                  </a:moveTo>
                  <a:lnTo>
                    <a:pt x="379234" y="428802"/>
                  </a:lnTo>
                  <a:lnTo>
                    <a:pt x="378637" y="427875"/>
                  </a:lnTo>
                  <a:lnTo>
                    <a:pt x="377799" y="427113"/>
                  </a:lnTo>
                  <a:lnTo>
                    <a:pt x="377799" y="460489"/>
                  </a:lnTo>
                  <a:lnTo>
                    <a:pt x="376732" y="466496"/>
                  </a:lnTo>
                  <a:lnTo>
                    <a:pt x="372478" y="472528"/>
                  </a:lnTo>
                  <a:lnTo>
                    <a:pt x="369849" y="474027"/>
                  </a:lnTo>
                  <a:lnTo>
                    <a:pt x="363588" y="474027"/>
                  </a:lnTo>
                  <a:lnTo>
                    <a:pt x="360972" y="472528"/>
                  </a:lnTo>
                  <a:lnTo>
                    <a:pt x="356704" y="466496"/>
                  </a:lnTo>
                  <a:lnTo>
                    <a:pt x="355650" y="460489"/>
                  </a:lnTo>
                  <a:lnTo>
                    <a:pt x="355663" y="442315"/>
                  </a:lnTo>
                  <a:lnTo>
                    <a:pt x="356819" y="436130"/>
                  </a:lnTo>
                  <a:lnTo>
                    <a:pt x="359156" y="432752"/>
                  </a:lnTo>
                  <a:lnTo>
                    <a:pt x="361022" y="430110"/>
                  </a:lnTo>
                  <a:lnTo>
                    <a:pt x="363524" y="428802"/>
                  </a:lnTo>
                  <a:lnTo>
                    <a:pt x="369824" y="428802"/>
                  </a:lnTo>
                  <a:lnTo>
                    <a:pt x="372478" y="430288"/>
                  </a:lnTo>
                  <a:lnTo>
                    <a:pt x="376732" y="436283"/>
                  </a:lnTo>
                  <a:lnTo>
                    <a:pt x="377672" y="441591"/>
                  </a:lnTo>
                  <a:lnTo>
                    <a:pt x="377799" y="460489"/>
                  </a:lnTo>
                  <a:lnTo>
                    <a:pt x="377799" y="427113"/>
                  </a:lnTo>
                  <a:lnTo>
                    <a:pt x="376783" y="426173"/>
                  </a:lnTo>
                  <a:lnTo>
                    <a:pt x="372300" y="423773"/>
                  </a:lnTo>
                  <a:lnTo>
                    <a:pt x="369697" y="423176"/>
                  </a:lnTo>
                  <a:lnTo>
                    <a:pt x="362686" y="423176"/>
                  </a:lnTo>
                  <a:lnTo>
                    <a:pt x="348653" y="444881"/>
                  </a:lnTo>
                  <a:lnTo>
                    <a:pt x="348653" y="461772"/>
                  </a:lnTo>
                  <a:lnTo>
                    <a:pt x="350481" y="469277"/>
                  </a:lnTo>
                  <a:lnTo>
                    <a:pt x="357187" y="477697"/>
                  </a:lnTo>
                  <a:lnTo>
                    <a:pt x="361378" y="479615"/>
                  </a:lnTo>
                  <a:lnTo>
                    <a:pt x="370776" y="479615"/>
                  </a:lnTo>
                  <a:lnTo>
                    <a:pt x="384124" y="463130"/>
                  </a:lnTo>
                  <a:lnTo>
                    <a:pt x="384784" y="457898"/>
                  </a:lnTo>
                  <a:close/>
                </a:path>
                <a:path w="1126489" h="480060">
                  <a:moveTo>
                    <a:pt x="403479" y="12"/>
                  </a:moveTo>
                  <a:lnTo>
                    <a:pt x="390588" y="12"/>
                  </a:lnTo>
                  <a:lnTo>
                    <a:pt x="377685" y="12"/>
                  </a:lnTo>
                  <a:lnTo>
                    <a:pt x="377685" y="401497"/>
                  </a:lnTo>
                  <a:lnTo>
                    <a:pt x="390588" y="401497"/>
                  </a:lnTo>
                  <a:lnTo>
                    <a:pt x="403479" y="401497"/>
                  </a:lnTo>
                  <a:lnTo>
                    <a:pt x="403479" y="12"/>
                  </a:lnTo>
                  <a:close/>
                </a:path>
                <a:path w="1126489" h="480060">
                  <a:moveTo>
                    <a:pt x="409943" y="12"/>
                  </a:moveTo>
                  <a:lnTo>
                    <a:pt x="403491" y="12"/>
                  </a:lnTo>
                  <a:lnTo>
                    <a:pt x="403491" y="401497"/>
                  </a:lnTo>
                  <a:lnTo>
                    <a:pt x="409943" y="401497"/>
                  </a:lnTo>
                  <a:lnTo>
                    <a:pt x="409943" y="12"/>
                  </a:lnTo>
                  <a:close/>
                </a:path>
                <a:path w="1126489" h="480060">
                  <a:moveTo>
                    <a:pt x="448627" y="12"/>
                  </a:moveTo>
                  <a:lnTo>
                    <a:pt x="435749" y="12"/>
                  </a:lnTo>
                  <a:lnTo>
                    <a:pt x="435749" y="401497"/>
                  </a:lnTo>
                  <a:lnTo>
                    <a:pt x="448627" y="401497"/>
                  </a:lnTo>
                  <a:lnTo>
                    <a:pt x="448627" y="12"/>
                  </a:lnTo>
                  <a:close/>
                </a:path>
                <a:path w="1126489" h="480060">
                  <a:moveTo>
                    <a:pt x="461797" y="472147"/>
                  </a:moveTo>
                  <a:lnTo>
                    <a:pt x="434619" y="472147"/>
                  </a:lnTo>
                  <a:lnTo>
                    <a:pt x="435381" y="470916"/>
                  </a:lnTo>
                  <a:lnTo>
                    <a:pt x="436346" y="469696"/>
                  </a:lnTo>
                  <a:lnTo>
                    <a:pt x="438658" y="467258"/>
                  </a:lnTo>
                  <a:lnTo>
                    <a:pt x="441274" y="464947"/>
                  </a:lnTo>
                  <a:lnTo>
                    <a:pt x="450253" y="457403"/>
                  </a:lnTo>
                  <a:lnTo>
                    <a:pt x="453745" y="454152"/>
                  </a:lnTo>
                  <a:lnTo>
                    <a:pt x="457949" y="449427"/>
                  </a:lnTo>
                  <a:lnTo>
                    <a:pt x="459460" y="447179"/>
                  </a:lnTo>
                  <a:lnTo>
                    <a:pt x="461264" y="442912"/>
                  </a:lnTo>
                  <a:lnTo>
                    <a:pt x="461721" y="440715"/>
                  </a:lnTo>
                  <a:lnTo>
                    <a:pt x="461721" y="434187"/>
                  </a:lnTo>
                  <a:lnTo>
                    <a:pt x="460171" y="430542"/>
                  </a:lnTo>
                  <a:lnTo>
                    <a:pt x="453974" y="424662"/>
                  </a:lnTo>
                  <a:lnTo>
                    <a:pt x="449770" y="423189"/>
                  </a:lnTo>
                  <a:lnTo>
                    <a:pt x="439191" y="423189"/>
                  </a:lnTo>
                  <a:lnTo>
                    <a:pt x="434987" y="424548"/>
                  </a:lnTo>
                  <a:lnTo>
                    <a:pt x="428739" y="430009"/>
                  </a:lnTo>
                  <a:lnTo>
                    <a:pt x="426935" y="433959"/>
                  </a:lnTo>
                  <a:lnTo>
                    <a:pt x="426466" y="439166"/>
                  </a:lnTo>
                  <a:lnTo>
                    <a:pt x="433463" y="439877"/>
                  </a:lnTo>
                  <a:lnTo>
                    <a:pt x="433489" y="436422"/>
                  </a:lnTo>
                  <a:lnTo>
                    <a:pt x="434479" y="433705"/>
                  </a:lnTo>
                  <a:lnTo>
                    <a:pt x="438404" y="429780"/>
                  </a:lnTo>
                  <a:lnTo>
                    <a:pt x="441020" y="428802"/>
                  </a:lnTo>
                  <a:lnTo>
                    <a:pt x="447395" y="428802"/>
                  </a:lnTo>
                  <a:lnTo>
                    <a:pt x="449910" y="429717"/>
                  </a:lnTo>
                  <a:lnTo>
                    <a:pt x="453771" y="433412"/>
                  </a:lnTo>
                  <a:lnTo>
                    <a:pt x="454736" y="435686"/>
                  </a:lnTo>
                  <a:lnTo>
                    <a:pt x="454736" y="440944"/>
                  </a:lnTo>
                  <a:lnTo>
                    <a:pt x="453669" y="443661"/>
                  </a:lnTo>
                  <a:lnTo>
                    <a:pt x="449440" y="449414"/>
                  </a:lnTo>
                  <a:lnTo>
                    <a:pt x="445376" y="453326"/>
                  </a:lnTo>
                  <a:lnTo>
                    <a:pt x="435470" y="461403"/>
                  </a:lnTo>
                  <a:lnTo>
                    <a:pt x="432498" y="464197"/>
                  </a:lnTo>
                  <a:lnTo>
                    <a:pt x="428396" y="469023"/>
                  </a:lnTo>
                  <a:lnTo>
                    <a:pt x="426897" y="471462"/>
                  </a:lnTo>
                  <a:lnTo>
                    <a:pt x="425386" y="475475"/>
                  </a:lnTo>
                  <a:lnTo>
                    <a:pt x="425132" y="477037"/>
                  </a:lnTo>
                  <a:lnTo>
                    <a:pt x="425183" y="478675"/>
                  </a:lnTo>
                  <a:lnTo>
                    <a:pt x="461797" y="478675"/>
                  </a:lnTo>
                  <a:lnTo>
                    <a:pt x="461797" y="472147"/>
                  </a:lnTo>
                  <a:close/>
                </a:path>
                <a:path w="1126489" h="480060">
                  <a:moveTo>
                    <a:pt x="493788" y="12"/>
                  </a:moveTo>
                  <a:lnTo>
                    <a:pt x="480898" y="12"/>
                  </a:lnTo>
                  <a:lnTo>
                    <a:pt x="467995" y="12"/>
                  </a:lnTo>
                  <a:lnTo>
                    <a:pt x="467995" y="401497"/>
                  </a:lnTo>
                  <a:lnTo>
                    <a:pt x="480885" y="401497"/>
                  </a:lnTo>
                  <a:lnTo>
                    <a:pt x="493788" y="401497"/>
                  </a:lnTo>
                  <a:lnTo>
                    <a:pt x="493788" y="12"/>
                  </a:lnTo>
                  <a:close/>
                </a:path>
                <a:path w="1126489" h="480060">
                  <a:moveTo>
                    <a:pt x="526021" y="12"/>
                  </a:moveTo>
                  <a:lnTo>
                    <a:pt x="513130" y="12"/>
                  </a:lnTo>
                  <a:lnTo>
                    <a:pt x="513130" y="401497"/>
                  </a:lnTo>
                  <a:lnTo>
                    <a:pt x="526021" y="401497"/>
                  </a:lnTo>
                  <a:lnTo>
                    <a:pt x="526021" y="12"/>
                  </a:lnTo>
                  <a:close/>
                </a:path>
                <a:path w="1126489" h="480060">
                  <a:moveTo>
                    <a:pt x="529056" y="423176"/>
                  </a:moveTo>
                  <a:lnTo>
                    <a:pt x="524675" y="423176"/>
                  </a:lnTo>
                  <a:lnTo>
                    <a:pt x="523494" y="425564"/>
                  </a:lnTo>
                  <a:lnTo>
                    <a:pt x="521474" y="428028"/>
                  </a:lnTo>
                  <a:lnTo>
                    <a:pt x="515785" y="433095"/>
                  </a:lnTo>
                  <a:lnTo>
                    <a:pt x="512457" y="435267"/>
                  </a:lnTo>
                  <a:lnTo>
                    <a:pt x="508647" y="437057"/>
                  </a:lnTo>
                  <a:lnTo>
                    <a:pt x="508647" y="443598"/>
                  </a:lnTo>
                  <a:lnTo>
                    <a:pt x="522249" y="435432"/>
                  </a:lnTo>
                  <a:lnTo>
                    <a:pt x="522249" y="478663"/>
                  </a:lnTo>
                  <a:lnTo>
                    <a:pt x="529056" y="478663"/>
                  </a:lnTo>
                  <a:lnTo>
                    <a:pt x="529056" y="423176"/>
                  </a:lnTo>
                  <a:close/>
                </a:path>
                <a:path w="1126489" h="480060">
                  <a:moveTo>
                    <a:pt x="532498" y="12"/>
                  </a:moveTo>
                  <a:lnTo>
                    <a:pt x="526046" y="12"/>
                  </a:lnTo>
                  <a:lnTo>
                    <a:pt x="526046" y="401497"/>
                  </a:lnTo>
                  <a:lnTo>
                    <a:pt x="532498" y="401497"/>
                  </a:lnTo>
                  <a:lnTo>
                    <a:pt x="532498" y="12"/>
                  </a:lnTo>
                  <a:close/>
                </a:path>
                <a:path w="1126489" h="480060">
                  <a:moveTo>
                    <a:pt x="571207" y="12"/>
                  </a:moveTo>
                  <a:lnTo>
                    <a:pt x="558304" y="12"/>
                  </a:lnTo>
                  <a:lnTo>
                    <a:pt x="558304" y="401497"/>
                  </a:lnTo>
                  <a:lnTo>
                    <a:pt x="571207" y="401497"/>
                  </a:lnTo>
                  <a:lnTo>
                    <a:pt x="571207" y="12"/>
                  </a:lnTo>
                  <a:close/>
                </a:path>
                <a:path w="1126489" h="480060">
                  <a:moveTo>
                    <a:pt x="590562" y="0"/>
                  </a:moveTo>
                  <a:lnTo>
                    <a:pt x="577659" y="0"/>
                  </a:lnTo>
                  <a:lnTo>
                    <a:pt x="577659" y="433666"/>
                  </a:lnTo>
                  <a:lnTo>
                    <a:pt x="590562" y="433666"/>
                  </a:lnTo>
                  <a:lnTo>
                    <a:pt x="590562" y="0"/>
                  </a:lnTo>
                  <a:close/>
                </a:path>
                <a:path w="1126489" h="480060">
                  <a:moveTo>
                    <a:pt x="616343" y="0"/>
                  </a:moveTo>
                  <a:lnTo>
                    <a:pt x="603440" y="0"/>
                  </a:lnTo>
                  <a:lnTo>
                    <a:pt x="603440" y="433666"/>
                  </a:lnTo>
                  <a:lnTo>
                    <a:pt x="616343" y="433666"/>
                  </a:lnTo>
                  <a:lnTo>
                    <a:pt x="616343" y="0"/>
                  </a:lnTo>
                  <a:close/>
                </a:path>
                <a:path w="1126489" h="480060">
                  <a:moveTo>
                    <a:pt x="661492" y="12"/>
                  </a:moveTo>
                  <a:lnTo>
                    <a:pt x="648601" y="12"/>
                  </a:lnTo>
                  <a:lnTo>
                    <a:pt x="635698" y="12"/>
                  </a:lnTo>
                  <a:lnTo>
                    <a:pt x="622795" y="12"/>
                  </a:lnTo>
                  <a:lnTo>
                    <a:pt x="622795" y="401497"/>
                  </a:lnTo>
                  <a:lnTo>
                    <a:pt x="635698" y="401497"/>
                  </a:lnTo>
                  <a:lnTo>
                    <a:pt x="648601" y="401497"/>
                  </a:lnTo>
                  <a:lnTo>
                    <a:pt x="661492" y="401497"/>
                  </a:lnTo>
                  <a:lnTo>
                    <a:pt x="661492" y="12"/>
                  </a:lnTo>
                  <a:close/>
                </a:path>
                <a:path w="1126489" h="480060">
                  <a:moveTo>
                    <a:pt x="675093" y="457898"/>
                  </a:moveTo>
                  <a:lnTo>
                    <a:pt x="669544" y="428802"/>
                  </a:lnTo>
                  <a:lnTo>
                    <a:pt x="668947" y="427875"/>
                  </a:lnTo>
                  <a:lnTo>
                    <a:pt x="668096" y="427101"/>
                  </a:lnTo>
                  <a:lnTo>
                    <a:pt x="668096" y="460489"/>
                  </a:lnTo>
                  <a:lnTo>
                    <a:pt x="667042" y="466496"/>
                  </a:lnTo>
                  <a:lnTo>
                    <a:pt x="662774" y="472528"/>
                  </a:lnTo>
                  <a:lnTo>
                    <a:pt x="660146" y="474027"/>
                  </a:lnTo>
                  <a:lnTo>
                    <a:pt x="653910" y="474027"/>
                  </a:lnTo>
                  <a:lnTo>
                    <a:pt x="651281" y="472528"/>
                  </a:lnTo>
                  <a:lnTo>
                    <a:pt x="647026" y="466496"/>
                  </a:lnTo>
                  <a:lnTo>
                    <a:pt x="645960" y="460489"/>
                  </a:lnTo>
                  <a:lnTo>
                    <a:pt x="645960" y="442315"/>
                  </a:lnTo>
                  <a:lnTo>
                    <a:pt x="647128" y="436130"/>
                  </a:lnTo>
                  <a:lnTo>
                    <a:pt x="649465" y="432752"/>
                  </a:lnTo>
                  <a:lnTo>
                    <a:pt x="651332" y="430110"/>
                  </a:lnTo>
                  <a:lnTo>
                    <a:pt x="653834" y="428802"/>
                  </a:lnTo>
                  <a:lnTo>
                    <a:pt x="660120" y="428802"/>
                  </a:lnTo>
                  <a:lnTo>
                    <a:pt x="662774" y="430288"/>
                  </a:lnTo>
                  <a:lnTo>
                    <a:pt x="667042" y="436283"/>
                  </a:lnTo>
                  <a:lnTo>
                    <a:pt x="667969" y="441591"/>
                  </a:lnTo>
                  <a:lnTo>
                    <a:pt x="668096" y="460489"/>
                  </a:lnTo>
                  <a:lnTo>
                    <a:pt x="668096" y="427101"/>
                  </a:lnTo>
                  <a:lnTo>
                    <a:pt x="667092" y="426173"/>
                  </a:lnTo>
                  <a:lnTo>
                    <a:pt x="662622" y="423773"/>
                  </a:lnTo>
                  <a:lnTo>
                    <a:pt x="659993" y="423176"/>
                  </a:lnTo>
                  <a:lnTo>
                    <a:pt x="653008" y="423176"/>
                  </a:lnTo>
                  <a:lnTo>
                    <a:pt x="638962" y="444881"/>
                  </a:lnTo>
                  <a:lnTo>
                    <a:pt x="638962" y="461772"/>
                  </a:lnTo>
                  <a:lnTo>
                    <a:pt x="640791" y="469277"/>
                  </a:lnTo>
                  <a:lnTo>
                    <a:pt x="647496" y="477697"/>
                  </a:lnTo>
                  <a:lnTo>
                    <a:pt x="651687" y="479615"/>
                  </a:lnTo>
                  <a:lnTo>
                    <a:pt x="661085" y="479615"/>
                  </a:lnTo>
                  <a:lnTo>
                    <a:pt x="674420" y="463130"/>
                  </a:lnTo>
                  <a:lnTo>
                    <a:pt x="675093" y="457898"/>
                  </a:lnTo>
                  <a:close/>
                </a:path>
                <a:path w="1126489" h="480060">
                  <a:moveTo>
                    <a:pt x="693762" y="12"/>
                  </a:moveTo>
                  <a:lnTo>
                    <a:pt x="680859" y="12"/>
                  </a:lnTo>
                  <a:lnTo>
                    <a:pt x="680859" y="401497"/>
                  </a:lnTo>
                  <a:lnTo>
                    <a:pt x="693762" y="401497"/>
                  </a:lnTo>
                  <a:lnTo>
                    <a:pt x="693762" y="12"/>
                  </a:lnTo>
                  <a:close/>
                </a:path>
                <a:path w="1126489" h="480060">
                  <a:moveTo>
                    <a:pt x="713092" y="12"/>
                  </a:moveTo>
                  <a:lnTo>
                    <a:pt x="700189" y="12"/>
                  </a:lnTo>
                  <a:lnTo>
                    <a:pt x="700189" y="401497"/>
                  </a:lnTo>
                  <a:lnTo>
                    <a:pt x="713092" y="401497"/>
                  </a:lnTo>
                  <a:lnTo>
                    <a:pt x="713092" y="12"/>
                  </a:lnTo>
                  <a:close/>
                </a:path>
                <a:path w="1126489" h="480060">
                  <a:moveTo>
                    <a:pt x="752665" y="458774"/>
                  </a:moveTo>
                  <a:lnTo>
                    <a:pt x="751763" y="455815"/>
                  </a:lnTo>
                  <a:lnTo>
                    <a:pt x="748144" y="451065"/>
                  </a:lnTo>
                  <a:lnTo>
                    <a:pt x="745604" y="449503"/>
                  </a:lnTo>
                  <a:lnTo>
                    <a:pt x="742315" y="448741"/>
                  </a:lnTo>
                  <a:lnTo>
                    <a:pt x="744842" y="447586"/>
                  </a:lnTo>
                  <a:lnTo>
                    <a:pt x="746747" y="446024"/>
                  </a:lnTo>
                  <a:lnTo>
                    <a:pt x="749312" y="442112"/>
                  </a:lnTo>
                  <a:lnTo>
                    <a:pt x="749960" y="439940"/>
                  </a:lnTo>
                  <a:lnTo>
                    <a:pt x="749960" y="435025"/>
                  </a:lnTo>
                  <a:lnTo>
                    <a:pt x="736765" y="423176"/>
                  </a:lnTo>
                  <a:lnTo>
                    <a:pt x="729361" y="423176"/>
                  </a:lnTo>
                  <a:lnTo>
                    <a:pt x="725690" y="424434"/>
                  </a:lnTo>
                  <a:lnTo>
                    <a:pt x="719797" y="429425"/>
                  </a:lnTo>
                  <a:lnTo>
                    <a:pt x="717905" y="432955"/>
                  </a:lnTo>
                  <a:lnTo>
                    <a:pt x="717080" y="437502"/>
                  </a:lnTo>
                  <a:lnTo>
                    <a:pt x="723874" y="438708"/>
                  </a:lnTo>
                  <a:lnTo>
                    <a:pt x="724382" y="435394"/>
                  </a:lnTo>
                  <a:lnTo>
                    <a:pt x="725512" y="432904"/>
                  </a:lnTo>
                  <a:lnTo>
                    <a:pt x="729043" y="429590"/>
                  </a:lnTo>
                  <a:lnTo>
                    <a:pt x="731253" y="428764"/>
                  </a:lnTo>
                  <a:lnTo>
                    <a:pt x="736561" y="428764"/>
                  </a:lnTo>
                  <a:lnTo>
                    <a:pt x="738746" y="429577"/>
                  </a:lnTo>
                  <a:lnTo>
                    <a:pt x="742111" y="432841"/>
                  </a:lnTo>
                  <a:lnTo>
                    <a:pt x="742962" y="434898"/>
                  </a:lnTo>
                  <a:lnTo>
                    <a:pt x="742962" y="440537"/>
                  </a:lnTo>
                  <a:lnTo>
                    <a:pt x="741807" y="442861"/>
                  </a:lnTo>
                  <a:lnTo>
                    <a:pt x="737171" y="445858"/>
                  </a:lnTo>
                  <a:lnTo>
                    <a:pt x="734568" y="446633"/>
                  </a:lnTo>
                  <a:lnTo>
                    <a:pt x="731659" y="446633"/>
                  </a:lnTo>
                  <a:lnTo>
                    <a:pt x="730567" y="446544"/>
                  </a:lnTo>
                  <a:lnTo>
                    <a:pt x="729818" y="452513"/>
                  </a:lnTo>
                  <a:lnTo>
                    <a:pt x="731723" y="452005"/>
                  </a:lnTo>
                  <a:lnTo>
                    <a:pt x="733323" y="451751"/>
                  </a:lnTo>
                  <a:lnTo>
                    <a:pt x="737768" y="451751"/>
                  </a:lnTo>
                  <a:lnTo>
                    <a:pt x="740359" y="452742"/>
                  </a:lnTo>
                  <a:lnTo>
                    <a:pt x="744435" y="456819"/>
                  </a:lnTo>
                  <a:lnTo>
                    <a:pt x="745451" y="459384"/>
                  </a:lnTo>
                  <a:lnTo>
                    <a:pt x="745451" y="465772"/>
                  </a:lnTo>
                  <a:lnTo>
                    <a:pt x="744359" y="468503"/>
                  </a:lnTo>
                  <a:lnTo>
                    <a:pt x="739940" y="472922"/>
                  </a:lnTo>
                  <a:lnTo>
                    <a:pt x="737247" y="474027"/>
                  </a:lnTo>
                  <a:lnTo>
                    <a:pt x="731354" y="474027"/>
                  </a:lnTo>
                  <a:lnTo>
                    <a:pt x="729056" y="473189"/>
                  </a:lnTo>
                  <a:lnTo>
                    <a:pt x="725309" y="469785"/>
                  </a:lnTo>
                  <a:lnTo>
                    <a:pt x="723988" y="467017"/>
                  </a:lnTo>
                  <a:lnTo>
                    <a:pt x="723201" y="463181"/>
                  </a:lnTo>
                  <a:lnTo>
                    <a:pt x="716394" y="464083"/>
                  </a:lnTo>
                  <a:lnTo>
                    <a:pt x="716851" y="468680"/>
                  </a:lnTo>
                  <a:lnTo>
                    <a:pt x="718680" y="472427"/>
                  </a:lnTo>
                  <a:lnTo>
                    <a:pt x="725106" y="478205"/>
                  </a:lnTo>
                  <a:lnTo>
                    <a:pt x="729145" y="479653"/>
                  </a:lnTo>
                  <a:lnTo>
                    <a:pt x="739406" y="479653"/>
                  </a:lnTo>
                  <a:lnTo>
                    <a:pt x="743851" y="477977"/>
                  </a:lnTo>
                  <a:lnTo>
                    <a:pt x="750912" y="471258"/>
                  </a:lnTo>
                  <a:lnTo>
                    <a:pt x="752665" y="467169"/>
                  </a:lnTo>
                  <a:lnTo>
                    <a:pt x="752665" y="458774"/>
                  </a:lnTo>
                  <a:close/>
                </a:path>
                <a:path w="1126489" h="480060">
                  <a:moveTo>
                    <a:pt x="771156" y="12"/>
                  </a:moveTo>
                  <a:lnTo>
                    <a:pt x="758253" y="12"/>
                  </a:lnTo>
                  <a:lnTo>
                    <a:pt x="758253" y="401497"/>
                  </a:lnTo>
                  <a:lnTo>
                    <a:pt x="771156" y="401497"/>
                  </a:lnTo>
                  <a:lnTo>
                    <a:pt x="771156" y="12"/>
                  </a:lnTo>
                  <a:close/>
                </a:path>
                <a:path w="1126489" h="480060">
                  <a:moveTo>
                    <a:pt x="790511" y="12"/>
                  </a:moveTo>
                  <a:lnTo>
                    <a:pt x="784059" y="12"/>
                  </a:lnTo>
                  <a:lnTo>
                    <a:pt x="784059" y="401497"/>
                  </a:lnTo>
                  <a:lnTo>
                    <a:pt x="790511" y="401497"/>
                  </a:lnTo>
                  <a:lnTo>
                    <a:pt x="790511" y="12"/>
                  </a:lnTo>
                  <a:close/>
                </a:path>
                <a:path w="1126489" h="480060">
                  <a:moveTo>
                    <a:pt x="830059" y="458774"/>
                  </a:moveTo>
                  <a:lnTo>
                    <a:pt x="829157" y="455815"/>
                  </a:lnTo>
                  <a:lnTo>
                    <a:pt x="825538" y="451065"/>
                  </a:lnTo>
                  <a:lnTo>
                    <a:pt x="822998" y="449503"/>
                  </a:lnTo>
                  <a:lnTo>
                    <a:pt x="819708" y="448741"/>
                  </a:lnTo>
                  <a:lnTo>
                    <a:pt x="822236" y="447586"/>
                  </a:lnTo>
                  <a:lnTo>
                    <a:pt x="824141" y="446024"/>
                  </a:lnTo>
                  <a:lnTo>
                    <a:pt x="826706" y="442112"/>
                  </a:lnTo>
                  <a:lnTo>
                    <a:pt x="827354" y="439940"/>
                  </a:lnTo>
                  <a:lnTo>
                    <a:pt x="827354" y="435025"/>
                  </a:lnTo>
                  <a:lnTo>
                    <a:pt x="814158" y="423176"/>
                  </a:lnTo>
                  <a:lnTo>
                    <a:pt x="806754" y="423176"/>
                  </a:lnTo>
                  <a:lnTo>
                    <a:pt x="803084" y="424434"/>
                  </a:lnTo>
                  <a:lnTo>
                    <a:pt x="797191" y="429425"/>
                  </a:lnTo>
                  <a:lnTo>
                    <a:pt x="795299" y="432955"/>
                  </a:lnTo>
                  <a:lnTo>
                    <a:pt x="794473" y="437502"/>
                  </a:lnTo>
                  <a:lnTo>
                    <a:pt x="801268" y="438708"/>
                  </a:lnTo>
                  <a:lnTo>
                    <a:pt x="801776" y="435394"/>
                  </a:lnTo>
                  <a:lnTo>
                    <a:pt x="802906" y="432904"/>
                  </a:lnTo>
                  <a:lnTo>
                    <a:pt x="806437" y="429590"/>
                  </a:lnTo>
                  <a:lnTo>
                    <a:pt x="808647" y="428764"/>
                  </a:lnTo>
                  <a:lnTo>
                    <a:pt x="813955" y="428764"/>
                  </a:lnTo>
                  <a:lnTo>
                    <a:pt x="816140" y="429577"/>
                  </a:lnTo>
                  <a:lnTo>
                    <a:pt x="819505" y="432841"/>
                  </a:lnTo>
                  <a:lnTo>
                    <a:pt x="820356" y="434898"/>
                  </a:lnTo>
                  <a:lnTo>
                    <a:pt x="820356" y="440537"/>
                  </a:lnTo>
                  <a:lnTo>
                    <a:pt x="819200" y="442861"/>
                  </a:lnTo>
                  <a:lnTo>
                    <a:pt x="814565" y="445858"/>
                  </a:lnTo>
                  <a:lnTo>
                    <a:pt x="811961" y="446633"/>
                  </a:lnTo>
                  <a:lnTo>
                    <a:pt x="809053" y="446633"/>
                  </a:lnTo>
                  <a:lnTo>
                    <a:pt x="807961" y="446544"/>
                  </a:lnTo>
                  <a:lnTo>
                    <a:pt x="807212" y="452513"/>
                  </a:lnTo>
                  <a:lnTo>
                    <a:pt x="809117" y="452005"/>
                  </a:lnTo>
                  <a:lnTo>
                    <a:pt x="810717" y="451751"/>
                  </a:lnTo>
                  <a:lnTo>
                    <a:pt x="815162" y="451751"/>
                  </a:lnTo>
                  <a:lnTo>
                    <a:pt x="817753" y="452742"/>
                  </a:lnTo>
                  <a:lnTo>
                    <a:pt x="821829" y="456819"/>
                  </a:lnTo>
                  <a:lnTo>
                    <a:pt x="822845" y="459384"/>
                  </a:lnTo>
                  <a:lnTo>
                    <a:pt x="822845" y="465772"/>
                  </a:lnTo>
                  <a:lnTo>
                    <a:pt x="821753" y="468503"/>
                  </a:lnTo>
                  <a:lnTo>
                    <a:pt x="817333" y="472922"/>
                  </a:lnTo>
                  <a:lnTo>
                    <a:pt x="814641" y="474027"/>
                  </a:lnTo>
                  <a:lnTo>
                    <a:pt x="808748" y="474027"/>
                  </a:lnTo>
                  <a:lnTo>
                    <a:pt x="806450" y="473189"/>
                  </a:lnTo>
                  <a:lnTo>
                    <a:pt x="802703" y="469785"/>
                  </a:lnTo>
                  <a:lnTo>
                    <a:pt x="801382" y="467017"/>
                  </a:lnTo>
                  <a:lnTo>
                    <a:pt x="800595" y="463181"/>
                  </a:lnTo>
                  <a:lnTo>
                    <a:pt x="793788" y="464083"/>
                  </a:lnTo>
                  <a:lnTo>
                    <a:pt x="794245" y="468680"/>
                  </a:lnTo>
                  <a:lnTo>
                    <a:pt x="796074" y="472427"/>
                  </a:lnTo>
                  <a:lnTo>
                    <a:pt x="802500" y="478205"/>
                  </a:lnTo>
                  <a:lnTo>
                    <a:pt x="806538" y="479653"/>
                  </a:lnTo>
                  <a:lnTo>
                    <a:pt x="816800" y="479653"/>
                  </a:lnTo>
                  <a:lnTo>
                    <a:pt x="821245" y="477977"/>
                  </a:lnTo>
                  <a:lnTo>
                    <a:pt x="828306" y="471258"/>
                  </a:lnTo>
                  <a:lnTo>
                    <a:pt x="830059" y="467169"/>
                  </a:lnTo>
                  <a:lnTo>
                    <a:pt x="830059" y="458774"/>
                  </a:lnTo>
                  <a:close/>
                </a:path>
                <a:path w="1126489" h="480060">
                  <a:moveTo>
                    <a:pt x="848525" y="12"/>
                  </a:moveTo>
                  <a:lnTo>
                    <a:pt x="835634" y="12"/>
                  </a:lnTo>
                  <a:lnTo>
                    <a:pt x="835634" y="401497"/>
                  </a:lnTo>
                  <a:lnTo>
                    <a:pt x="848525" y="401497"/>
                  </a:lnTo>
                  <a:lnTo>
                    <a:pt x="848525" y="12"/>
                  </a:lnTo>
                  <a:close/>
                </a:path>
                <a:path w="1126489" h="480060">
                  <a:moveTo>
                    <a:pt x="867905" y="12"/>
                  </a:moveTo>
                  <a:lnTo>
                    <a:pt x="861453" y="12"/>
                  </a:lnTo>
                  <a:lnTo>
                    <a:pt x="861453" y="401497"/>
                  </a:lnTo>
                  <a:lnTo>
                    <a:pt x="867905" y="401497"/>
                  </a:lnTo>
                  <a:lnTo>
                    <a:pt x="867905" y="12"/>
                  </a:lnTo>
                  <a:close/>
                </a:path>
                <a:path w="1126489" h="480060">
                  <a:moveTo>
                    <a:pt x="893699" y="12"/>
                  </a:moveTo>
                  <a:lnTo>
                    <a:pt x="880795" y="12"/>
                  </a:lnTo>
                  <a:lnTo>
                    <a:pt x="880795" y="401497"/>
                  </a:lnTo>
                  <a:lnTo>
                    <a:pt x="893699" y="401497"/>
                  </a:lnTo>
                  <a:lnTo>
                    <a:pt x="893699" y="12"/>
                  </a:lnTo>
                  <a:close/>
                </a:path>
                <a:path w="1126489" h="480060">
                  <a:moveTo>
                    <a:pt x="907427" y="455447"/>
                  </a:moveTo>
                  <a:lnTo>
                    <a:pt x="905840" y="451142"/>
                  </a:lnTo>
                  <a:lnTo>
                    <a:pt x="903617" y="448805"/>
                  </a:lnTo>
                  <a:lnTo>
                    <a:pt x="900442" y="445516"/>
                  </a:lnTo>
                  <a:lnTo>
                    <a:pt x="900442" y="457200"/>
                  </a:lnTo>
                  <a:lnTo>
                    <a:pt x="900404" y="465328"/>
                  </a:lnTo>
                  <a:lnTo>
                    <a:pt x="899439" y="468249"/>
                  </a:lnTo>
                  <a:lnTo>
                    <a:pt x="895311" y="472871"/>
                  </a:lnTo>
                  <a:lnTo>
                    <a:pt x="892835" y="474027"/>
                  </a:lnTo>
                  <a:lnTo>
                    <a:pt x="887996" y="474027"/>
                  </a:lnTo>
                  <a:lnTo>
                    <a:pt x="878662" y="463092"/>
                  </a:lnTo>
                  <a:lnTo>
                    <a:pt x="878662" y="457200"/>
                  </a:lnTo>
                  <a:lnTo>
                    <a:pt x="879741" y="454304"/>
                  </a:lnTo>
                  <a:lnTo>
                    <a:pt x="883754" y="450164"/>
                  </a:lnTo>
                  <a:lnTo>
                    <a:pt x="884021" y="449897"/>
                  </a:lnTo>
                  <a:lnTo>
                    <a:pt x="886625" y="448805"/>
                  </a:lnTo>
                  <a:lnTo>
                    <a:pt x="892797" y="448805"/>
                  </a:lnTo>
                  <a:lnTo>
                    <a:pt x="895362" y="449897"/>
                  </a:lnTo>
                  <a:lnTo>
                    <a:pt x="899452" y="454304"/>
                  </a:lnTo>
                  <a:lnTo>
                    <a:pt x="900442" y="457200"/>
                  </a:lnTo>
                  <a:lnTo>
                    <a:pt x="900442" y="445516"/>
                  </a:lnTo>
                  <a:lnTo>
                    <a:pt x="899464" y="444487"/>
                  </a:lnTo>
                  <a:lnTo>
                    <a:pt x="895604" y="442823"/>
                  </a:lnTo>
                  <a:lnTo>
                    <a:pt x="888466" y="442823"/>
                  </a:lnTo>
                  <a:lnTo>
                    <a:pt x="877608" y="450164"/>
                  </a:lnTo>
                  <a:lnTo>
                    <a:pt x="877671" y="444487"/>
                  </a:lnTo>
                  <a:lnTo>
                    <a:pt x="888136" y="428739"/>
                  </a:lnTo>
                  <a:lnTo>
                    <a:pt x="893000" y="428739"/>
                  </a:lnTo>
                  <a:lnTo>
                    <a:pt x="895273" y="429729"/>
                  </a:lnTo>
                  <a:lnTo>
                    <a:pt x="898220" y="432866"/>
                  </a:lnTo>
                  <a:lnTo>
                    <a:pt x="899071" y="434797"/>
                  </a:lnTo>
                  <a:lnTo>
                    <a:pt x="899680" y="437464"/>
                  </a:lnTo>
                  <a:lnTo>
                    <a:pt x="906449" y="436930"/>
                  </a:lnTo>
                  <a:lnTo>
                    <a:pt x="905891" y="432638"/>
                  </a:lnTo>
                  <a:lnTo>
                    <a:pt x="904227" y="429260"/>
                  </a:lnTo>
                  <a:lnTo>
                    <a:pt x="903630" y="428739"/>
                  </a:lnTo>
                  <a:lnTo>
                    <a:pt x="898652" y="424395"/>
                  </a:lnTo>
                  <a:lnTo>
                    <a:pt x="895083" y="423176"/>
                  </a:lnTo>
                  <a:lnTo>
                    <a:pt x="884872" y="423176"/>
                  </a:lnTo>
                  <a:lnTo>
                    <a:pt x="880224" y="425284"/>
                  </a:lnTo>
                  <a:lnTo>
                    <a:pt x="872820" y="434365"/>
                  </a:lnTo>
                  <a:lnTo>
                    <a:pt x="870851" y="442125"/>
                  </a:lnTo>
                  <a:lnTo>
                    <a:pt x="870851" y="462356"/>
                  </a:lnTo>
                  <a:lnTo>
                    <a:pt x="872629" y="469214"/>
                  </a:lnTo>
                  <a:lnTo>
                    <a:pt x="879792" y="477520"/>
                  </a:lnTo>
                  <a:lnTo>
                    <a:pt x="884415" y="479602"/>
                  </a:lnTo>
                  <a:lnTo>
                    <a:pt x="893406" y="479602"/>
                  </a:lnTo>
                  <a:lnTo>
                    <a:pt x="896391" y="478815"/>
                  </a:lnTo>
                  <a:lnTo>
                    <a:pt x="901623" y="475653"/>
                  </a:lnTo>
                  <a:lnTo>
                    <a:pt x="903084" y="474027"/>
                  </a:lnTo>
                  <a:lnTo>
                    <a:pt x="903681" y="473367"/>
                  </a:lnTo>
                  <a:lnTo>
                    <a:pt x="906678" y="467398"/>
                  </a:lnTo>
                  <a:lnTo>
                    <a:pt x="907427" y="464185"/>
                  </a:lnTo>
                  <a:lnTo>
                    <a:pt x="907427" y="455447"/>
                  </a:lnTo>
                  <a:close/>
                </a:path>
                <a:path w="1126489" h="480060">
                  <a:moveTo>
                    <a:pt x="951750" y="12"/>
                  </a:moveTo>
                  <a:lnTo>
                    <a:pt x="938847" y="12"/>
                  </a:lnTo>
                  <a:lnTo>
                    <a:pt x="938847" y="401497"/>
                  </a:lnTo>
                  <a:lnTo>
                    <a:pt x="951750" y="401497"/>
                  </a:lnTo>
                  <a:lnTo>
                    <a:pt x="951750" y="12"/>
                  </a:lnTo>
                  <a:close/>
                </a:path>
                <a:path w="1126489" h="480060">
                  <a:moveTo>
                    <a:pt x="991717" y="454685"/>
                  </a:moveTo>
                  <a:lnTo>
                    <a:pt x="990053" y="450380"/>
                  </a:lnTo>
                  <a:lnTo>
                    <a:pt x="983399" y="443712"/>
                  </a:lnTo>
                  <a:lnTo>
                    <a:pt x="979309" y="442036"/>
                  </a:lnTo>
                  <a:lnTo>
                    <a:pt x="970826" y="442036"/>
                  </a:lnTo>
                  <a:lnTo>
                    <a:pt x="967333" y="443191"/>
                  </a:lnTo>
                  <a:lnTo>
                    <a:pt x="964006" y="445490"/>
                  </a:lnTo>
                  <a:lnTo>
                    <a:pt x="966990" y="430631"/>
                  </a:lnTo>
                  <a:lnTo>
                    <a:pt x="989114" y="430631"/>
                  </a:lnTo>
                  <a:lnTo>
                    <a:pt x="989114" y="424167"/>
                  </a:lnTo>
                  <a:lnTo>
                    <a:pt x="961555" y="424167"/>
                  </a:lnTo>
                  <a:lnTo>
                    <a:pt x="956195" y="452551"/>
                  </a:lnTo>
                  <a:lnTo>
                    <a:pt x="962583" y="453364"/>
                  </a:lnTo>
                  <a:lnTo>
                    <a:pt x="963587" y="451777"/>
                  </a:lnTo>
                  <a:lnTo>
                    <a:pt x="964958" y="450507"/>
                  </a:lnTo>
                  <a:lnTo>
                    <a:pt x="968489" y="448525"/>
                  </a:lnTo>
                  <a:lnTo>
                    <a:pt x="970470" y="448030"/>
                  </a:lnTo>
                  <a:lnTo>
                    <a:pt x="976198" y="448030"/>
                  </a:lnTo>
                  <a:lnTo>
                    <a:pt x="979055" y="449122"/>
                  </a:lnTo>
                  <a:lnTo>
                    <a:pt x="983399" y="453618"/>
                  </a:lnTo>
                  <a:lnTo>
                    <a:pt x="984491" y="456666"/>
                  </a:lnTo>
                  <a:lnTo>
                    <a:pt x="984491" y="464604"/>
                  </a:lnTo>
                  <a:lnTo>
                    <a:pt x="983348" y="467880"/>
                  </a:lnTo>
                  <a:lnTo>
                    <a:pt x="978827" y="472808"/>
                  </a:lnTo>
                  <a:lnTo>
                    <a:pt x="976045" y="474014"/>
                  </a:lnTo>
                  <a:lnTo>
                    <a:pt x="970051" y="474014"/>
                  </a:lnTo>
                  <a:lnTo>
                    <a:pt x="967727" y="473163"/>
                  </a:lnTo>
                  <a:lnTo>
                    <a:pt x="963879" y="469671"/>
                  </a:lnTo>
                  <a:lnTo>
                    <a:pt x="962647" y="467067"/>
                  </a:lnTo>
                  <a:lnTo>
                    <a:pt x="962113" y="463588"/>
                  </a:lnTo>
                  <a:lnTo>
                    <a:pt x="954976" y="464197"/>
                  </a:lnTo>
                  <a:lnTo>
                    <a:pt x="955433" y="468845"/>
                  </a:lnTo>
                  <a:lnTo>
                    <a:pt x="957249" y="472579"/>
                  </a:lnTo>
                  <a:lnTo>
                    <a:pt x="963625" y="478218"/>
                  </a:lnTo>
                  <a:lnTo>
                    <a:pt x="967740" y="479615"/>
                  </a:lnTo>
                  <a:lnTo>
                    <a:pt x="978928" y="479615"/>
                  </a:lnTo>
                  <a:lnTo>
                    <a:pt x="983780" y="477380"/>
                  </a:lnTo>
                  <a:lnTo>
                    <a:pt x="990244" y="469239"/>
                  </a:lnTo>
                  <a:lnTo>
                    <a:pt x="991717" y="464947"/>
                  </a:lnTo>
                  <a:lnTo>
                    <a:pt x="991717" y="454685"/>
                  </a:lnTo>
                  <a:close/>
                </a:path>
                <a:path w="1126489" h="480060">
                  <a:moveTo>
                    <a:pt x="1003338" y="12"/>
                  </a:moveTo>
                  <a:lnTo>
                    <a:pt x="996899" y="12"/>
                  </a:lnTo>
                  <a:lnTo>
                    <a:pt x="983996" y="12"/>
                  </a:lnTo>
                  <a:lnTo>
                    <a:pt x="971092" y="12"/>
                  </a:lnTo>
                  <a:lnTo>
                    <a:pt x="971092" y="401497"/>
                  </a:lnTo>
                  <a:lnTo>
                    <a:pt x="983983" y="401497"/>
                  </a:lnTo>
                  <a:lnTo>
                    <a:pt x="996899" y="401497"/>
                  </a:lnTo>
                  <a:lnTo>
                    <a:pt x="1003338" y="401497"/>
                  </a:lnTo>
                  <a:lnTo>
                    <a:pt x="1003338" y="12"/>
                  </a:lnTo>
                  <a:close/>
                </a:path>
                <a:path w="1126489" h="480060">
                  <a:moveTo>
                    <a:pt x="1035583" y="12"/>
                  </a:moveTo>
                  <a:lnTo>
                    <a:pt x="1029144" y="12"/>
                  </a:lnTo>
                  <a:lnTo>
                    <a:pt x="1016241" y="12"/>
                  </a:lnTo>
                  <a:lnTo>
                    <a:pt x="1016241" y="401497"/>
                  </a:lnTo>
                  <a:lnTo>
                    <a:pt x="1029131" y="401497"/>
                  </a:lnTo>
                  <a:lnTo>
                    <a:pt x="1035583" y="401497"/>
                  </a:lnTo>
                  <a:lnTo>
                    <a:pt x="1035583" y="12"/>
                  </a:lnTo>
                  <a:close/>
                </a:path>
                <a:path w="1126489" h="480060">
                  <a:moveTo>
                    <a:pt x="1057998" y="423176"/>
                  </a:moveTo>
                  <a:lnTo>
                    <a:pt x="1053617" y="423176"/>
                  </a:lnTo>
                  <a:lnTo>
                    <a:pt x="1052436" y="425564"/>
                  </a:lnTo>
                  <a:lnTo>
                    <a:pt x="1050417" y="428028"/>
                  </a:lnTo>
                  <a:lnTo>
                    <a:pt x="1044714" y="433095"/>
                  </a:lnTo>
                  <a:lnTo>
                    <a:pt x="1041387" y="435267"/>
                  </a:lnTo>
                  <a:lnTo>
                    <a:pt x="1037602" y="437057"/>
                  </a:lnTo>
                  <a:lnTo>
                    <a:pt x="1037602" y="443598"/>
                  </a:lnTo>
                  <a:lnTo>
                    <a:pt x="1051204" y="435432"/>
                  </a:lnTo>
                  <a:lnTo>
                    <a:pt x="1051204" y="478663"/>
                  </a:lnTo>
                  <a:lnTo>
                    <a:pt x="1057998" y="478663"/>
                  </a:lnTo>
                  <a:lnTo>
                    <a:pt x="1057998" y="423176"/>
                  </a:lnTo>
                  <a:close/>
                </a:path>
                <a:path w="1126489" h="480060">
                  <a:moveTo>
                    <a:pt x="1080744" y="12"/>
                  </a:moveTo>
                  <a:lnTo>
                    <a:pt x="1074293" y="12"/>
                  </a:lnTo>
                  <a:lnTo>
                    <a:pt x="1061389" y="12"/>
                  </a:lnTo>
                  <a:lnTo>
                    <a:pt x="1061389" y="401497"/>
                  </a:lnTo>
                  <a:lnTo>
                    <a:pt x="1074293" y="401497"/>
                  </a:lnTo>
                  <a:lnTo>
                    <a:pt x="1080744" y="401497"/>
                  </a:lnTo>
                  <a:lnTo>
                    <a:pt x="1080744" y="12"/>
                  </a:lnTo>
                  <a:close/>
                </a:path>
                <a:path w="1126489" h="480060">
                  <a:moveTo>
                    <a:pt x="1106538" y="0"/>
                  </a:moveTo>
                  <a:lnTo>
                    <a:pt x="1093635" y="0"/>
                  </a:lnTo>
                  <a:lnTo>
                    <a:pt x="1093635" y="433666"/>
                  </a:lnTo>
                  <a:lnTo>
                    <a:pt x="1106538" y="433666"/>
                  </a:lnTo>
                  <a:lnTo>
                    <a:pt x="1106538" y="0"/>
                  </a:lnTo>
                  <a:close/>
                </a:path>
                <a:path w="1126489" h="480060">
                  <a:moveTo>
                    <a:pt x="1125893" y="0"/>
                  </a:moveTo>
                  <a:lnTo>
                    <a:pt x="1119441" y="0"/>
                  </a:lnTo>
                  <a:lnTo>
                    <a:pt x="1119441" y="433666"/>
                  </a:lnTo>
                  <a:lnTo>
                    <a:pt x="1125893" y="433666"/>
                  </a:lnTo>
                  <a:lnTo>
                    <a:pt x="1125893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453936" y="2415171"/>
            <a:ext cx="1218565" cy="483870"/>
            <a:chOff x="453936" y="2415171"/>
            <a:chExt cx="1218565" cy="483870"/>
          </a:xfrm>
        </p:grpSpPr>
        <p:sp>
          <p:nvSpPr>
            <p:cNvPr id="41" name="object 41"/>
            <p:cNvSpPr/>
            <p:nvPr/>
          </p:nvSpPr>
          <p:spPr>
            <a:xfrm>
              <a:off x="453936" y="2415171"/>
              <a:ext cx="1218565" cy="483870"/>
            </a:xfrm>
            <a:custGeom>
              <a:avLst/>
              <a:gdLst/>
              <a:ahLst/>
              <a:cxnLst/>
              <a:rect l="l" t="t" r="r" b="b"/>
              <a:pathLst>
                <a:path w="1218564" h="483869">
                  <a:moveTo>
                    <a:pt x="1218488" y="0"/>
                  </a:moveTo>
                  <a:lnTo>
                    <a:pt x="0" y="0"/>
                  </a:lnTo>
                  <a:lnTo>
                    <a:pt x="0" y="483717"/>
                  </a:lnTo>
                  <a:lnTo>
                    <a:pt x="1218488" y="483717"/>
                  </a:lnTo>
                  <a:lnTo>
                    <a:pt x="12184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463245" y="2415184"/>
              <a:ext cx="1126490" cy="465455"/>
            </a:xfrm>
            <a:custGeom>
              <a:avLst/>
              <a:gdLst/>
              <a:ahLst/>
              <a:cxnLst/>
              <a:rect l="l" t="t" r="r" b="b"/>
              <a:pathLst>
                <a:path w="1126490" h="465455">
                  <a:moveTo>
                    <a:pt x="36588" y="441159"/>
                  </a:moveTo>
                  <a:lnTo>
                    <a:pt x="34988" y="436854"/>
                  </a:lnTo>
                  <a:lnTo>
                    <a:pt x="32766" y="434530"/>
                  </a:lnTo>
                  <a:lnTo>
                    <a:pt x="29591" y="431228"/>
                  </a:lnTo>
                  <a:lnTo>
                    <a:pt x="29591" y="442912"/>
                  </a:lnTo>
                  <a:lnTo>
                    <a:pt x="29552" y="451040"/>
                  </a:lnTo>
                  <a:lnTo>
                    <a:pt x="28600" y="453961"/>
                  </a:lnTo>
                  <a:lnTo>
                    <a:pt x="24460" y="458584"/>
                  </a:lnTo>
                  <a:lnTo>
                    <a:pt x="21996" y="459740"/>
                  </a:lnTo>
                  <a:lnTo>
                    <a:pt x="17157" y="459740"/>
                  </a:lnTo>
                  <a:lnTo>
                    <a:pt x="7823" y="448818"/>
                  </a:lnTo>
                  <a:lnTo>
                    <a:pt x="7823" y="442912"/>
                  </a:lnTo>
                  <a:lnTo>
                    <a:pt x="8890" y="440016"/>
                  </a:lnTo>
                  <a:lnTo>
                    <a:pt x="12928" y="435876"/>
                  </a:lnTo>
                  <a:lnTo>
                    <a:pt x="13169" y="435622"/>
                  </a:lnTo>
                  <a:lnTo>
                    <a:pt x="15786" y="434530"/>
                  </a:lnTo>
                  <a:lnTo>
                    <a:pt x="21958" y="434530"/>
                  </a:lnTo>
                  <a:lnTo>
                    <a:pt x="24536" y="435622"/>
                  </a:lnTo>
                  <a:lnTo>
                    <a:pt x="28613" y="440016"/>
                  </a:lnTo>
                  <a:lnTo>
                    <a:pt x="29591" y="442912"/>
                  </a:lnTo>
                  <a:lnTo>
                    <a:pt x="29591" y="431228"/>
                  </a:lnTo>
                  <a:lnTo>
                    <a:pt x="28613" y="430199"/>
                  </a:lnTo>
                  <a:lnTo>
                    <a:pt x="24752" y="428536"/>
                  </a:lnTo>
                  <a:lnTo>
                    <a:pt x="17627" y="428536"/>
                  </a:lnTo>
                  <a:lnTo>
                    <a:pt x="6756" y="435876"/>
                  </a:lnTo>
                  <a:lnTo>
                    <a:pt x="6832" y="430199"/>
                  </a:lnTo>
                  <a:lnTo>
                    <a:pt x="17297" y="414464"/>
                  </a:lnTo>
                  <a:lnTo>
                    <a:pt x="22161" y="414464"/>
                  </a:lnTo>
                  <a:lnTo>
                    <a:pt x="28841" y="423176"/>
                  </a:lnTo>
                  <a:lnTo>
                    <a:pt x="35610" y="422643"/>
                  </a:lnTo>
                  <a:lnTo>
                    <a:pt x="35052" y="418350"/>
                  </a:lnTo>
                  <a:lnTo>
                    <a:pt x="33375" y="414985"/>
                  </a:lnTo>
                  <a:lnTo>
                    <a:pt x="32778" y="414464"/>
                  </a:lnTo>
                  <a:lnTo>
                    <a:pt x="27813" y="410108"/>
                  </a:lnTo>
                  <a:lnTo>
                    <a:pt x="24231" y="408889"/>
                  </a:lnTo>
                  <a:lnTo>
                    <a:pt x="14033" y="408889"/>
                  </a:lnTo>
                  <a:lnTo>
                    <a:pt x="9385" y="410997"/>
                  </a:lnTo>
                  <a:lnTo>
                    <a:pt x="1981" y="420077"/>
                  </a:lnTo>
                  <a:lnTo>
                    <a:pt x="0" y="427837"/>
                  </a:lnTo>
                  <a:lnTo>
                    <a:pt x="0" y="448068"/>
                  </a:lnTo>
                  <a:lnTo>
                    <a:pt x="1790" y="454926"/>
                  </a:lnTo>
                  <a:lnTo>
                    <a:pt x="8940" y="463232"/>
                  </a:lnTo>
                  <a:lnTo>
                    <a:pt x="13576" y="465315"/>
                  </a:lnTo>
                  <a:lnTo>
                    <a:pt x="22567" y="465315"/>
                  </a:lnTo>
                  <a:lnTo>
                    <a:pt x="25539" y="464527"/>
                  </a:lnTo>
                  <a:lnTo>
                    <a:pt x="30772" y="461365"/>
                  </a:lnTo>
                  <a:lnTo>
                    <a:pt x="32232" y="459740"/>
                  </a:lnTo>
                  <a:lnTo>
                    <a:pt x="32829" y="459079"/>
                  </a:lnTo>
                  <a:lnTo>
                    <a:pt x="35839" y="453123"/>
                  </a:lnTo>
                  <a:lnTo>
                    <a:pt x="36588" y="449910"/>
                  </a:lnTo>
                  <a:lnTo>
                    <a:pt x="36588" y="441159"/>
                  </a:lnTo>
                  <a:close/>
                </a:path>
                <a:path w="1126490" h="465455">
                  <a:moveTo>
                    <a:pt x="74549" y="0"/>
                  </a:moveTo>
                  <a:lnTo>
                    <a:pt x="68097" y="0"/>
                  </a:lnTo>
                  <a:lnTo>
                    <a:pt x="68097" y="419354"/>
                  </a:lnTo>
                  <a:lnTo>
                    <a:pt x="74549" y="419354"/>
                  </a:lnTo>
                  <a:lnTo>
                    <a:pt x="74549" y="0"/>
                  </a:lnTo>
                  <a:close/>
                </a:path>
                <a:path w="1126490" h="465455">
                  <a:moveTo>
                    <a:pt x="100330" y="0"/>
                  </a:moveTo>
                  <a:lnTo>
                    <a:pt x="87439" y="0"/>
                  </a:lnTo>
                  <a:lnTo>
                    <a:pt x="87439" y="419354"/>
                  </a:lnTo>
                  <a:lnTo>
                    <a:pt x="100330" y="419354"/>
                  </a:lnTo>
                  <a:lnTo>
                    <a:pt x="100330" y="0"/>
                  </a:lnTo>
                  <a:close/>
                </a:path>
                <a:path w="1126490" h="465455">
                  <a:moveTo>
                    <a:pt x="152514" y="443611"/>
                  </a:moveTo>
                  <a:lnTo>
                    <a:pt x="145529" y="412826"/>
                  </a:lnTo>
                  <a:lnTo>
                    <a:pt x="145529" y="446201"/>
                  </a:lnTo>
                  <a:lnTo>
                    <a:pt x="144462" y="452208"/>
                  </a:lnTo>
                  <a:lnTo>
                    <a:pt x="140208" y="458241"/>
                  </a:lnTo>
                  <a:lnTo>
                    <a:pt x="137579" y="459740"/>
                  </a:lnTo>
                  <a:lnTo>
                    <a:pt x="131330" y="459740"/>
                  </a:lnTo>
                  <a:lnTo>
                    <a:pt x="128701" y="458241"/>
                  </a:lnTo>
                  <a:lnTo>
                    <a:pt x="124447" y="452208"/>
                  </a:lnTo>
                  <a:lnTo>
                    <a:pt x="123380" y="446201"/>
                  </a:lnTo>
                  <a:lnTo>
                    <a:pt x="123393" y="428028"/>
                  </a:lnTo>
                  <a:lnTo>
                    <a:pt x="124548" y="421843"/>
                  </a:lnTo>
                  <a:lnTo>
                    <a:pt x="126885" y="418465"/>
                  </a:lnTo>
                  <a:lnTo>
                    <a:pt x="128765" y="415823"/>
                  </a:lnTo>
                  <a:lnTo>
                    <a:pt x="131254" y="414515"/>
                  </a:lnTo>
                  <a:lnTo>
                    <a:pt x="137553" y="414515"/>
                  </a:lnTo>
                  <a:lnTo>
                    <a:pt x="140208" y="416001"/>
                  </a:lnTo>
                  <a:lnTo>
                    <a:pt x="144462" y="421995"/>
                  </a:lnTo>
                  <a:lnTo>
                    <a:pt x="145402" y="427304"/>
                  </a:lnTo>
                  <a:lnTo>
                    <a:pt x="145529" y="446201"/>
                  </a:lnTo>
                  <a:lnTo>
                    <a:pt x="145529" y="412826"/>
                  </a:lnTo>
                  <a:lnTo>
                    <a:pt x="144513" y="411886"/>
                  </a:lnTo>
                  <a:lnTo>
                    <a:pt x="140030" y="409486"/>
                  </a:lnTo>
                  <a:lnTo>
                    <a:pt x="137426" y="408889"/>
                  </a:lnTo>
                  <a:lnTo>
                    <a:pt x="130416" y="408889"/>
                  </a:lnTo>
                  <a:lnTo>
                    <a:pt x="116382" y="430593"/>
                  </a:lnTo>
                  <a:lnTo>
                    <a:pt x="116382" y="447497"/>
                  </a:lnTo>
                  <a:lnTo>
                    <a:pt x="118224" y="454990"/>
                  </a:lnTo>
                  <a:lnTo>
                    <a:pt x="122110" y="459892"/>
                  </a:lnTo>
                  <a:lnTo>
                    <a:pt x="124917" y="463410"/>
                  </a:lnTo>
                  <a:lnTo>
                    <a:pt x="129108" y="465328"/>
                  </a:lnTo>
                  <a:lnTo>
                    <a:pt x="138506" y="465328"/>
                  </a:lnTo>
                  <a:lnTo>
                    <a:pt x="151853" y="448843"/>
                  </a:lnTo>
                  <a:lnTo>
                    <a:pt x="152514" y="443611"/>
                  </a:lnTo>
                  <a:close/>
                </a:path>
                <a:path w="1126490" h="465455">
                  <a:moveTo>
                    <a:pt x="158394" y="0"/>
                  </a:moveTo>
                  <a:lnTo>
                    <a:pt x="145516" y="0"/>
                  </a:lnTo>
                  <a:lnTo>
                    <a:pt x="132600" y="0"/>
                  </a:lnTo>
                  <a:lnTo>
                    <a:pt x="132600" y="387197"/>
                  </a:lnTo>
                  <a:lnTo>
                    <a:pt x="145503" y="387197"/>
                  </a:lnTo>
                  <a:lnTo>
                    <a:pt x="158394" y="387197"/>
                  </a:lnTo>
                  <a:lnTo>
                    <a:pt x="158394" y="0"/>
                  </a:lnTo>
                  <a:close/>
                </a:path>
                <a:path w="1126490" h="465455">
                  <a:moveTo>
                    <a:pt x="177761" y="0"/>
                  </a:moveTo>
                  <a:lnTo>
                    <a:pt x="164846" y="0"/>
                  </a:lnTo>
                  <a:lnTo>
                    <a:pt x="164846" y="387197"/>
                  </a:lnTo>
                  <a:lnTo>
                    <a:pt x="177761" y="387197"/>
                  </a:lnTo>
                  <a:lnTo>
                    <a:pt x="177761" y="0"/>
                  </a:lnTo>
                  <a:close/>
                </a:path>
                <a:path w="1126490" h="465455">
                  <a:moveTo>
                    <a:pt x="197091" y="0"/>
                  </a:moveTo>
                  <a:lnTo>
                    <a:pt x="190639" y="0"/>
                  </a:lnTo>
                  <a:lnTo>
                    <a:pt x="190639" y="387197"/>
                  </a:lnTo>
                  <a:lnTo>
                    <a:pt x="197091" y="387197"/>
                  </a:lnTo>
                  <a:lnTo>
                    <a:pt x="197091" y="0"/>
                  </a:lnTo>
                  <a:close/>
                </a:path>
                <a:path w="1126490" h="465455">
                  <a:moveTo>
                    <a:pt x="229908" y="443611"/>
                  </a:moveTo>
                  <a:lnTo>
                    <a:pt x="224358" y="414515"/>
                  </a:lnTo>
                  <a:lnTo>
                    <a:pt x="223761" y="413588"/>
                  </a:lnTo>
                  <a:lnTo>
                    <a:pt x="222923" y="412826"/>
                  </a:lnTo>
                  <a:lnTo>
                    <a:pt x="222923" y="446201"/>
                  </a:lnTo>
                  <a:lnTo>
                    <a:pt x="221856" y="452208"/>
                  </a:lnTo>
                  <a:lnTo>
                    <a:pt x="217601" y="458241"/>
                  </a:lnTo>
                  <a:lnTo>
                    <a:pt x="214972" y="459740"/>
                  </a:lnTo>
                  <a:lnTo>
                    <a:pt x="208724" y="459740"/>
                  </a:lnTo>
                  <a:lnTo>
                    <a:pt x="206095" y="458241"/>
                  </a:lnTo>
                  <a:lnTo>
                    <a:pt x="201841" y="452208"/>
                  </a:lnTo>
                  <a:lnTo>
                    <a:pt x="200774" y="446201"/>
                  </a:lnTo>
                  <a:lnTo>
                    <a:pt x="200774" y="428028"/>
                  </a:lnTo>
                  <a:lnTo>
                    <a:pt x="201942" y="421843"/>
                  </a:lnTo>
                  <a:lnTo>
                    <a:pt x="204279" y="418465"/>
                  </a:lnTo>
                  <a:lnTo>
                    <a:pt x="206159" y="415823"/>
                  </a:lnTo>
                  <a:lnTo>
                    <a:pt x="208648" y="414515"/>
                  </a:lnTo>
                  <a:lnTo>
                    <a:pt x="214947" y="414515"/>
                  </a:lnTo>
                  <a:lnTo>
                    <a:pt x="217601" y="416001"/>
                  </a:lnTo>
                  <a:lnTo>
                    <a:pt x="221856" y="421995"/>
                  </a:lnTo>
                  <a:lnTo>
                    <a:pt x="222796" y="427304"/>
                  </a:lnTo>
                  <a:lnTo>
                    <a:pt x="222923" y="446201"/>
                  </a:lnTo>
                  <a:lnTo>
                    <a:pt x="222923" y="412826"/>
                  </a:lnTo>
                  <a:lnTo>
                    <a:pt x="221907" y="411886"/>
                  </a:lnTo>
                  <a:lnTo>
                    <a:pt x="217424" y="409486"/>
                  </a:lnTo>
                  <a:lnTo>
                    <a:pt x="214820" y="408889"/>
                  </a:lnTo>
                  <a:lnTo>
                    <a:pt x="207810" y="408889"/>
                  </a:lnTo>
                  <a:lnTo>
                    <a:pt x="193776" y="430593"/>
                  </a:lnTo>
                  <a:lnTo>
                    <a:pt x="193776" y="447497"/>
                  </a:lnTo>
                  <a:lnTo>
                    <a:pt x="195618" y="454990"/>
                  </a:lnTo>
                  <a:lnTo>
                    <a:pt x="199504" y="459892"/>
                  </a:lnTo>
                  <a:lnTo>
                    <a:pt x="202311" y="463410"/>
                  </a:lnTo>
                  <a:lnTo>
                    <a:pt x="206502" y="465328"/>
                  </a:lnTo>
                  <a:lnTo>
                    <a:pt x="215900" y="465328"/>
                  </a:lnTo>
                  <a:lnTo>
                    <a:pt x="229247" y="448843"/>
                  </a:lnTo>
                  <a:lnTo>
                    <a:pt x="229908" y="443611"/>
                  </a:lnTo>
                  <a:close/>
                </a:path>
                <a:path w="1126490" h="465455">
                  <a:moveTo>
                    <a:pt x="255168" y="0"/>
                  </a:moveTo>
                  <a:lnTo>
                    <a:pt x="242252" y="0"/>
                  </a:lnTo>
                  <a:lnTo>
                    <a:pt x="235800" y="0"/>
                  </a:lnTo>
                  <a:lnTo>
                    <a:pt x="222910" y="0"/>
                  </a:lnTo>
                  <a:lnTo>
                    <a:pt x="222910" y="387197"/>
                  </a:lnTo>
                  <a:lnTo>
                    <a:pt x="235800" y="387197"/>
                  </a:lnTo>
                  <a:lnTo>
                    <a:pt x="242252" y="387197"/>
                  </a:lnTo>
                  <a:lnTo>
                    <a:pt x="255168" y="387197"/>
                  </a:lnTo>
                  <a:lnTo>
                    <a:pt x="255168" y="0"/>
                  </a:lnTo>
                  <a:close/>
                </a:path>
                <a:path w="1126490" h="465455">
                  <a:moveTo>
                    <a:pt x="287401" y="0"/>
                  </a:moveTo>
                  <a:lnTo>
                    <a:pt x="280962" y="0"/>
                  </a:lnTo>
                  <a:lnTo>
                    <a:pt x="268046" y="0"/>
                  </a:lnTo>
                  <a:lnTo>
                    <a:pt x="268046" y="387197"/>
                  </a:lnTo>
                  <a:lnTo>
                    <a:pt x="280949" y="387197"/>
                  </a:lnTo>
                  <a:lnTo>
                    <a:pt x="287401" y="387197"/>
                  </a:lnTo>
                  <a:lnTo>
                    <a:pt x="287401" y="0"/>
                  </a:lnTo>
                  <a:close/>
                </a:path>
                <a:path w="1126490" h="465455">
                  <a:moveTo>
                    <a:pt x="296786" y="408889"/>
                  </a:moveTo>
                  <a:lnTo>
                    <a:pt x="292404" y="408889"/>
                  </a:lnTo>
                  <a:lnTo>
                    <a:pt x="291211" y="411276"/>
                  </a:lnTo>
                  <a:lnTo>
                    <a:pt x="289204" y="413740"/>
                  </a:lnTo>
                  <a:lnTo>
                    <a:pt x="283514" y="418807"/>
                  </a:lnTo>
                  <a:lnTo>
                    <a:pt x="280187" y="420979"/>
                  </a:lnTo>
                  <a:lnTo>
                    <a:pt x="276390" y="422770"/>
                  </a:lnTo>
                  <a:lnTo>
                    <a:pt x="276390" y="429310"/>
                  </a:lnTo>
                  <a:lnTo>
                    <a:pt x="289991" y="421144"/>
                  </a:lnTo>
                  <a:lnTo>
                    <a:pt x="289991" y="464375"/>
                  </a:lnTo>
                  <a:lnTo>
                    <a:pt x="296786" y="464375"/>
                  </a:lnTo>
                  <a:lnTo>
                    <a:pt x="296786" y="408889"/>
                  </a:lnTo>
                  <a:close/>
                </a:path>
                <a:path w="1126490" h="465455">
                  <a:moveTo>
                    <a:pt x="332549" y="0"/>
                  </a:moveTo>
                  <a:lnTo>
                    <a:pt x="326097" y="0"/>
                  </a:lnTo>
                  <a:lnTo>
                    <a:pt x="313207" y="0"/>
                  </a:lnTo>
                  <a:lnTo>
                    <a:pt x="313207" y="387197"/>
                  </a:lnTo>
                  <a:lnTo>
                    <a:pt x="326097" y="387197"/>
                  </a:lnTo>
                  <a:lnTo>
                    <a:pt x="332549" y="387197"/>
                  </a:lnTo>
                  <a:lnTo>
                    <a:pt x="332549" y="0"/>
                  </a:lnTo>
                  <a:close/>
                </a:path>
                <a:path w="1126490" h="465455">
                  <a:moveTo>
                    <a:pt x="358368" y="0"/>
                  </a:moveTo>
                  <a:lnTo>
                    <a:pt x="345452" y="0"/>
                  </a:lnTo>
                  <a:lnTo>
                    <a:pt x="345452" y="387197"/>
                  </a:lnTo>
                  <a:lnTo>
                    <a:pt x="358368" y="387197"/>
                  </a:lnTo>
                  <a:lnTo>
                    <a:pt x="358368" y="0"/>
                  </a:lnTo>
                  <a:close/>
                </a:path>
                <a:path w="1126490" h="465455">
                  <a:moveTo>
                    <a:pt x="384784" y="443611"/>
                  </a:moveTo>
                  <a:lnTo>
                    <a:pt x="377799" y="412826"/>
                  </a:lnTo>
                  <a:lnTo>
                    <a:pt x="377799" y="446201"/>
                  </a:lnTo>
                  <a:lnTo>
                    <a:pt x="376732" y="452208"/>
                  </a:lnTo>
                  <a:lnTo>
                    <a:pt x="372478" y="458241"/>
                  </a:lnTo>
                  <a:lnTo>
                    <a:pt x="369849" y="459740"/>
                  </a:lnTo>
                  <a:lnTo>
                    <a:pt x="363601" y="459740"/>
                  </a:lnTo>
                  <a:lnTo>
                    <a:pt x="360972" y="458241"/>
                  </a:lnTo>
                  <a:lnTo>
                    <a:pt x="356717" y="452208"/>
                  </a:lnTo>
                  <a:lnTo>
                    <a:pt x="355650" y="446201"/>
                  </a:lnTo>
                  <a:lnTo>
                    <a:pt x="355663" y="428028"/>
                  </a:lnTo>
                  <a:lnTo>
                    <a:pt x="356819" y="421843"/>
                  </a:lnTo>
                  <a:lnTo>
                    <a:pt x="359156" y="418465"/>
                  </a:lnTo>
                  <a:lnTo>
                    <a:pt x="361035" y="415823"/>
                  </a:lnTo>
                  <a:lnTo>
                    <a:pt x="363524" y="414515"/>
                  </a:lnTo>
                  <a:lnTo>
                    <a:pt x="369824" y="414515"/>
                  </a:lnTo>
                  <a:lnTo>
                    <a:pt x="372478" y="416001"/>
                  </a:lnTo>
                  <a:lnTo>
                    <a:pt x="376732" y="421995"/>
                  </a:lnTo>
                  <a:lnTo>
                    <a:pt x="377672" y="427304"/>
                  </a:lnTo>
                  <a:lnTo>
                    <a:pt x="377799" y="446201"/>
                  </a:lnTo>
                  <a:lnTo>
                    <a:pt x="377799" y="412826"/>
                  </a:lnTo>
                  <a:lnTo>
                    <a:pt x="376783" y="411886"/>
                  </a:lnTo>
                  <a:lnTo>
                    <a:pt x="372300" y="409486"/>
                  </a:lnTo>
                  <a:lnTo>
                    <a:pt x="369697" y="408889"/>
                  </a:lnTo>
                  <a:lnTo>
                    <a:pt x="362686" y="408889"/>
                  </a:lnTo>
                  <a:lnTo>
                    <a:pt x="348653" y="430593"/>
                  </a:lnTo>
                  <a:lnTo>
                    <a:pt x="348653" y="447497"/>
                  </a:lnTo>
                  <a:lnTo>
                    <a:pt x="350494" y="454990"/>
                  </a:lnTo>
                  <a:lnTo>
                    <a:pt x="354380" y="459892"/>
                  </a:lnTo>
                  <a:lnTo>
                    <a:pt x="357187" y="463410"/>
                  </a:lnTo>
                  <a:lnTo>
                    <a:pt x="361378" y="465328"/>
                  </a:lnTo>
                  <a:lnTo>
                    <a:pt x="370776" y="465328"/>
                  </a:lnTo>
                  <a:lnTo>
                    <a:pt x="384124" y="448843"/>
                  </a:lnTo>
                  <a:lnTo>
                    <a:pt x="384784" y="443611"/>
                  </a:lnTo>
                  <a:close/>
                </a:path>
                <a:path w="1126490" h="465455">
                  <a:moveTo>
                    <a:pt x="409943" y="0"/>
                  </a:moveTo>
                  <a:lnTo>
                    <a:pt x="403491" y="0"/>
                  </a:lnTo>
                  <a:lnTo>
                    <a:pt x="390601" y="0"/>
                  </a:lnTo>
                  <a:lnTo>
                    <a:pt x="377698" y="0"/>
                  </a:lnTo>
                  <a:lnTo>
                    <a:pt x="377698" y="387197"/>
                  </a:lnTo>
                  <a:lnTo>
                    <a:pt x="390601" y="387197"/>
                  </a:lnTo>
                  <a:lnTo>
                    <a:pt x="403491" y="387197"/>
                  </a:lnTo>
                  <a:lnTo>
                    <a:pt x="409943" y="387197"/>
                  </a:lnTo>
                  <a:lnTo>
                    <a:pt x="409943" y="0"/>
                  </a:lnTo>
                  <a:close/>
                </a:path>
                <a:path w="1126490" h="465455">
                  <a:moveTo>
                    <a:pt x="448652" y="0"/>
                  </a:moveTo>
                  <a:lnTo>
                    <a:pt x="435762" y="0"/>
                  </a:lnTo>
                  <a:lnTo>
                    <a:pt x="435762" y="387197"/>
                  </a:lnTo>
                  <a:lnTo>
                    <a:pt x="448652" y="387197"/>
                  </a:lnTo>
                  <a:lnTo>
                    <a:pt x="448652" y="0"/>
                  </a:lnTo>
                  <a:close/>
                </a:path>
                <a:path w="1126490" h="465455">
                  <a:moveTo>
                    <a:pt x="461810" y="457860"/>
                  </a:moveTo>
                  <a:lnTo>
                    <a:pt x="434632" y="457860"/>
                  </a:lnTo>
                  <a:lnTo>
                    <a:pt x="435394" y="456628"/>
                  </a:lnTo>
                  <a:lnTo>
                    <a:pt x="436346" y="455409"/>
                  </a:lnTo>
                  <a:lnTo>
                    <a:pt x="438670" y="452970"/>
                  </a:lnTo>
                  <a:lnTo>
                    <a:pt x="441286" y="450659"/>
                  </a:lnTo>
                  <a:lnTo>
                    <a:pt x="450265" y="443115"/>
                  </a:lnTo>
                  <a:lnTo>
                    <a:pt x="453745" y="439864"/>
                  </a:lnTo>
                  <a:lnTo>
                    <a:pt x="457962" y="435140"/>
                  </a:lnTo>
                  <a:lnTo>
                    <a:pt x="459460" y="432892"/>
                  </a:lnTo>
                  <a:lnTo>
                    <a:pt x="461276" y="428625"/>
                  </a:lnTo>
                  <a:lnTo>
                    <a:pt x="461733" y="426440"/>
                  </a:lnTo>
                  <a:lnTo>
                    <a:pt x="461733" y="419900"/>
                  </a:lnTo>
                  <a:lnTo>
                    <a:pt x="460184" y="416255"/>
                  </a:lnTo>
                  <a:lnTo>
                    <a:pt x="453986" y="410375"/>
                  </a:lnTo>
                  <a:lnTo>
                    <a:pt x="449783" y="408901"/>
                  </a:lnTo>
                  <a:lnTo>
                    <a:pt x="439204" y="408901"/>
                  </a:lnTo>
                  <a:lnTo>
                    <a:pt x="435000" y="410260"/>
                  </a:lnTo>
                  <a:lnTo>
                    <a:pt x="428752" y="415721"/>
                  </a:lnTo>
                  <a:lnTo>
                    <a:pt x="426948" y="419671"/>
                  </a:lnTo>
                  <a:lnTo>
                    <a:pt x="426478" y="424878"/>
                  </a:lnTo>
                  <a:lnTo>
                    <a:pt x="433463" y="425589"/>
                  </a:lnTo>
                  <a:lnTo>
                    <a:pt x="433501" y="422135"/>
                  </a:lnTo>
                  <a:lnTo>
                    <a:pt x="434492" y="419417"/>
                  </a:lnTo>
                  <a:lnTo>
                    <a:pt x="438416" y="415493"/>
                  </a:lnTo>
                  <a:lnTo>
                    <a:pt x="441032" y="414515"/>
                  </a:lnTo>
                  <a:lnTo>
                    <a:pt x="447408" y="414515"/>
                  </a:lnTo>
                  <a:lnTo>
                    <a:pt x="449922" y="415429"/>
                  </a:lnTo>
                  <a:lnTo>
                    <a:pt x="453771" y="419125"/>
                  </a:lnTo>
                  <a:lnTo>
                    <a:pt x="454736" y="421398"/>
                  </a:lnTo>
                  <a:lnTo>
                    <a:pt x="454736" y="426656"/>
                  </a:lnTo>
                  <a:lnTo>
                    <a:pt x="453682" y="429374"/>
                  </a:lnTo>
                  <a:lnTo>
                    <a:pt x="449453" y="435127"/>
                  </a:lnTo>
                  <a:lnTo>
                    <a:pt x="445376" y="439039"/>
                  </a:lnTo>
                  <a:lnTo>
                    <a:pt x="435483" y="447116"/>
                  </a:lnTo>
                  <a:lnTo>
                    <a:pt x="432511" y="449910"/>
                  </a:lnTo>
                  <a:lnTo>
                    <a:pt x="428409" y="454736"/>
                  </a:lnTo>
                  <a:lnTo>
                    <a:pt x="426910" y="457174"/>
                  </a:lnTo>
                  <a:lnTo>
                    <a:pt x="425399" y="461187"/>
                  </a:lnTo>
                  <a:lnTo>
                    <a:pt x="425132" y="462749"/>
                  </a:lnTo>
                  <a:lnTo>
                    <a:pt x="425183" y="464388"/>
                  </a:lnTo>
                  <a:lnTo>
                    <a:pt x="461810" y="464388"/>
                  </a:lnTo>
                  <a:lnTo>
                    <a:pt x="461810" y="457860"/>
                  </a:lnTo>
                  <a:close/>
                </a:path>
                <a:path w="1126490" h="465455">
                  <a:moveTo>
                    <a:pt x="493814" y="0"/>
                  </a:moveTo>
                  <a:lnTo>
                    <a:pt x="480898" y="0"/>
                  </a:lnTo>
                  <a:lnTo>
                    <a:pt x="468007" y="0"/>
                  </a:lnTo>
                  <a:lnTo>
                    <a:pt x="468007" y="387197"/>
                  </a:lnTo>
                  <a:lnTo>
                    <a:pt x="480898" y="387197"/>
                  </a:lnTo>
                  <a:lnTo>
                    <a:pt x="493814" y="387197"/>
                  </a:lnTo>
                  <a:lnTo>
                    <a:pt x="493814" y="0"/>
                  </a:lnTo>
                  <a:close/>
                </a:path>
                <a:path w="1126490" h="465455">
                  <a:moveTo>
                    <a:pt x="529069" y="408889"/>
                  </a:moveTo>
                  <a:lnTo>
                    <a:pt x="524687" y="408889"/>
                  </a:lnTo>
                  <a:lnTo>
                    <a:pt x="523494" y="411276"/>
                  </a:lnTo>
                  <a:lnTo>
                    <a:pt x="521487" y="413740"/>
                  </a:lnTo>
                  <a:lnTo>
                    <a:pt x="515797" y="418807"/>
                  </a:lnTo>
                  <a:lnTo>
                    <a:pt x="512470" y="420979"/>
                  </a:lnTo>
                  <a:lnTo>
                    <a:pt x="508660" y="422770"/>
                  </a:lnTo>
                  <a:lnTo>
                    <a:pt x="508660" y="429310"/>
                  </a:lnTo>
                  <a:lnTo>
                    <a:pt x="522274" y="421144"/>
                  </a:lnTo>
                  <a:lnTo>
                    <a:pt x="522274" y="464375"/>
                  </a:lnTo>
                  <a:lnTo>
                    <a:pt x="529069" y="464375"/>
                  </a:lnTo>
                  <a:lnTo>
                    <a:pt x="529069" y="408889"/>
                  </a:lnTo>
                  <a:close/>
                </a:path>
                <a:path w="1126490" h="465455">
                  <a:moveTo>
                    <a:pt x="532498" y="0"/>
                  </a:moveTo>
                  <a:lnTo>
                    <a:pt x="526072" y="0"/>
                  </a:lnTo>
                  <a:lnTo>
                    <a:pt x="513143" y="0"/>
                  </a:lnTo>
                  <a:lnTo>
                    <a:pt x="513143" y="387197"/>
                  </a:lnTo>
                  <a:lnTo>
                    <a:pt x="526059" y="387197"/>
                  </a:lnTo>
                  <a:lnTo>
                    <a:pt x="532498" y="387197"/>
                  </a:lnTo>
                  <a:lnTo>
                    <a:pt x="532498" y="0"/>
                  </a:lnTo>
                  <a:close/>
                </a:path>
                <a:path w="1126490" h="465455">
                  <a:moveTo>
                    <a:pt x="571207" y="0"/>
                  </a:moveTo>
                  <a:lnTo>
                    <a:pt x="558304" y="0"/>
                  </a:lnTo>
                  <a:lnTo>
                    <a:pt x="558304" y="387197"/>
                  </a:lnTo>
                  <a:lnTo>
                    <a:pt x="571207" y="387197"/>
                  </a:lnTo>
                  <a:lnTo>
                    <a:pt x="571207" y="0"/>
                  </a:lnTo>
                  <a:close/>
                </a:path>
                <a:path w="1126490" h="465455">
                  <a:moveTo>
                    <a:pt x="590550" y="0"/>
                  </a:moveTo>
                  <a:lnTo>
                    <a:pt x="577646" y="0"/>
                  </a:lnTo>
                  <a:lnTo>
                    <a:pt x="577646" y="419354"/>
                  </a:lnTo>
                  <a:lnTo>
                    <a:pt x="590550" y="419354"/>
                  </a:lnTo>
                  <a:lnTo>
                    <a:pt x="590550" y="0"/>
                  </a:lnTo>
                  <a:close/>
                </a:path>
                <a:path w="1126490" h="465455">
                  <a:moveTo>
                    <a:pt x="616343" y="0"/>
                  </a:moveTo>
                  <a:lnTo>
                    <a:pt x="603453" y="0"/>
                  </a:lnTo>
                  <a:lnTo>
                    <a:pt x="603453" y="419354"/>
                  </a:lnTo>
                  <a:lnTo>
                    <a:pt x="616343" y="419354"/>
                  </a:lnTo>
                  <a:lnTo>
                    <a:pt x="616343" y="0"/>
                  </a:lnTo>
                  <a:close/>
                </a:path>
                <a:path w="1126490" h="465455">
                  <a:moveTo>
                    <a:pt x="648601" y="0"/>
                  </a:moveTo>
                  <a:lnTo>
                    <a:pt x="635698" y="0"/>
                  </a:lnTo>
                  <a:lnTo>
                    <a:pt x="622808" y="0"/>
                  </a:lnTo>
                  <a:lnTo>
                    <a:pt x="622808" y="387197"/>
                  </a:lnTo>
                  <a:lnTo>
                    <a:pt x="635698" y="387197"/>
                  </a:lnTo>
                  <a:lnTo>
                    <a:pt x="648601" y="387197"/>
                  </a:lnTo>
                  <a:lnTo>
                    <a:pt x="648601" y="0"/>
                  </a:lnTo>
                  <a:close/>
                </a:path>
                <a:path w="1126490" h="465455">
                  <a:moveTo>
                    <a:pt x="661517" y="0"/>
                  </a:moveTo>
                  <a:lnTo>
                    <a:pt x="648614" y="0"/>
                  </a:lnTo>
                  <a:lnTo>
                    <a:pt x="648614" y="387197"/>
                  </a:lnTo>
                  <a:lnTo>
                    <a:pt x="661517" y="387197"/>
                  </a:lnTo>
                  <a:lnTo>
                    <a:pt x="661517" y="0"/>
                  </a:lnTo>
                  <a:close/>
                </a:path>
                <a:path w="1126490" h="465455">
                  <a:moveTo>
                    <a:pt x="675106" y="443611"/>
                  </a:moveTo>
                  <a:lnTo>
                    <a:pt x="669544" y="414515"/>
                  </a:lnTo>
                  <a:lnTo>
                    <a:pt x="668947" y="413588"/>
                  </a:lnTo>
                  <a:lnTo>
                    <a:pt x="668096" y="412813"/>
                  </a:lnTo>
                  <a:lnTo>
                    <a:pt x="668096" y="446201"/>
                  </a:lnTo>
                  <a:lnTo>
                    <a:pt x="667054" y="452208"/>
                  </a:lnTo>
                  <a:lnTo>
                    <a:pt x="662787" y="458241"/>
                  </a:lnTo>
                  <a:lnTo>
                    <a:pt x="660158" y="459740"/>
                  </a:lnTo>
                  <a:lnTo>
                    <a:pt x="653923" y="459740"/>
                  </a:lnTo>
                  <a:lnTo>
                    <a:pt x="651294" y="458241"/>
                  </a:lnTo>
                  <a:lnTo>
                    <a:pt x="647026" y="452208"/>
                  </a:lnTo>
                  <a:lnTo>
                    <a:pt x="645972" y="446201"/>
                  </a:lnTo>
                  <a:lnTo>
                    <a:pt x="645972" y="428028"/>
                  </a:lnTo>
                  <a:lnTo>
                    <a:pt x="647141" y="421843"/>
                  </a:lnTo>
                  <a:lnTo>
                    <a:pt x="649478" y="418465"/>
                  </a:lnTo>
                  <a:lnTo>
                    <a:pt x="651344" y="415823"/>
                  </a:lnTo>
                  <a:lnTo>
                    <a:pt x="653846" y="414515"/>
                  </a:lnTo>
                  <a:lnTo>
                    <a:pt x="660133" y="414515"/>
                  </a:lnTo>
                  <a:lnTo>
                    <a:pt x="662787" y="416001"/>
                  </a:lnTo>
                  <a:lnTo>
                    <a:pt x="667054" y="421995"/>
                  </a:lnTo>
                  <a:lnTo>
                    <a:pt x="667981" y="427304"/>
                  </a:lnTo>
                  <a:lnTo>
                    <a:pt x="668096" y="446201"/>
                  </a:lnTo>
                  <a:lnTo>
                    <a:pt x="668096" y="412813"/>
                  </a:lnTo>
                  <a:lnTo>
                    <a:pt x="667105" y="411886"/>
                  </a:lnTo>
                  <a:lnTo>
                    <a:pt x="662622" y="409486"/>
                  </a:lnTo>
                  <a:lnTo>
                    <a:pt x="659993" y="408889"/>
                  </a:lnTo>
                  <a:lnTo>
                    <a:pt x="653008" y="408889"/>
                  </a:lnTo>
                  <a:lnTo>
                    <a:pt x="638975" y="430593"/>
                  </a:lnTo>
                  <a:lnTo>
                    <a:pt x="638975" y="447497"/>
                  </a:lnTo>
                  <a:lnTo>
                    <a:pt x="640791" y="454990"/>
                  </a:lnTo>
                  <a:lnTo>
                    <a:pt x="647509" y="463410"/>
                  </a:lnTo>
                  <a:lnTo>
                    <a:pt x="651700" y="465328"/>
                  </a:lnTo>
                  <a:lnTo>
                    <a:pt x="661085" y="465328"/>
                  </a:lnTo>
                  <a:lnTo>
                    <a:pt x="674433" y="448843"/>
                  </a:lnTo>
                  <a:lnTo>
                    <a:pt x="675106" y="443611"/>
                  </a:lnTo>
                  <a:close/>
                </a:path>
                <a:path w="1126490" h="465455">
                  <a:moveTo>
                    <a:pt x="693750" y="0"/>
                  </a:moveTo>
                  <a:lnTo>
                    <a:pt x="680847" y="0"/>
                  </a:lnTo>
                  <a:lnTo>
                    <a:pt x="680847" y="387197"/>
                  </a:lnTo>
                  <a:lnTo>
                    <a:pt x="693750" y="387197"/>
                  </a:lnTo>
                  <a:lnTo>
                    <a:pt x="693750" y="0"/>
                  </a:lnTo>
                  <a:close/>
                </a:path>
                <a:path w="1126490" h="465455">
                  <a:moveTo>
                    <a:pt x="713092" y="0"/>
                  </a:moveTo>
                  <a:lnTo>
                    <a:pt x="700189" y="0"/>
                  </a:lnTo>
                  <a:lnTo>
                    <a:pt x="700189" y="387197"/>
                  </a:lnTo>
                  <a:lnTo>
                    <a:pt x="713092" y="387197"/>
                  </a:lnTo>
                  <a:lnTo>
                    <a:pt x="713092" y="0"/>
                  </a:lnTo>
                  <a:close/>
                </a:path>
                <a:path w="1126490" h="465455">
                  <a:moveTo>
                    <a:pt x="752652" y="444487"/>
                  </a:moveTo>
                  <a:lnTo>
                    <a:pt x="751763" y="441528"/>
                  </a:lnTo>
                  <a:lnTo>
                    <a:pt x="748144" y="436778"/>
                  </a:lnTo>
                  <a:lnTo>
                    <a:pt x="745604" y="435216"/>
                  </a:lnTo>
                  <a:lnTo>
                    <a:pt x="742315" y="434454"/>
                  </a:lnTo>
                  <a:lnTo>
                    <a:pt x="744842" y="433298"/>
                  </a:lnTo>
                  <a:lnTo>
                    <a:pt x="746747" y="431736"/>
                  </a:lnTo>
                  <a:lnTo>
                    <a:pt x="749312" y="427824"/>
                  </a:lnTo>
                  <a:lnTo>
                    <a:pt x="749960" y="425653"/>
                  </a:lnTo>
                  <a:lnTo>
                    <a:pt x="749960" y="420738"/>
                  </a:lnTo>
                  <a:lnTo>
                    <a:pt x="736765" y="408889"/>
                  </a:lnTo>
                  <a:lnTo>
                    <a:pt x="729361" y="408889"/>
                  </a:lnTo>
                  <a:lnTo>
                    <a:pt x="725703" y="410146"/>
                  </a:lnTo>
                  <a:lnTo>
                    <a:pt x="719797" y="415137"/>
                  </a:lnTo>
                  <a:lnTo>
                    <a:pt x="717905" y="418668"/>
                  </a:lnTo>
                  <a:lnTo>
                    <a:pt x="717080" y="423214"/>
                  </a:lnTo>
                  <a:lnTo>
                    <a:pt x="723874" y="424421"/>
                  </a:lnTo>
                  <a:lnTo>
                    <a:pt x="724382" y="421106"/>
                  </a:lnTo>
                  <a:lnTo>
                    <a:pt x="725512" y="418617"/>
                  </a:lnTo>
                  <a:lnTo>
                    <a:pt x="729043" y="415302"/>
                  </a:lnTo>
                  <a:lnTo>
                    <a:pt x="731253" y="414477"/>
                  </a:lnTo>
                  <a:lnTo>
                    <a:pt x="736561" y="414477"/>
                  </a:lnTo>
                  <a:lnTo>
                    <a:pt x="738746" y="415290"/>
                  </a:lnTo>
                  <a:lnTo>
                    <a:pt x="742111" y="418553"/>
                  </a:lnTo>
                  <a:lnTo>
                    <a:pt x="742962" y="420611"/>
                  </a:lnTo>
                  <a:lnTo>
                    <a:pt x="742962" y="426250"/>
                  </a:lnTo>
                  <a:lnTo>
                    <a:pt x="741807" y="428574"/>
                  </a:lnTo>
                  <a:lnTo>
                    <a:pt x="737171" y="431584"/>
                  </a:lnTo>
                  <a:lnTo>
                    <a:pt x="734568" y="432346"/>
                  </a:lnTo>
                  <a:lnTo>
                    <a:pt x="731659" y="432346"/>
                  </a:lnTo>
                  <a:lnTo>
                    <a:pt x="730567" y="432257"/>
                  </a:lnTo>
                  <a:lnTo>
                    <a:pt x="729818" y="438226"/>
                  </a:lnTo>
                  <a:lnTo>
                    <a:pt x="731723" y="437718"/>
                  </a:lnTo>
                  <a:lnTo>
                    <a:pt x="733323" y="437464"/>
                  </a:lnTo>
                  <a:lnTo>
                    <a:pt x="737768" y="437464"/>
                  </a:lnTo>
                  <a:lnTo>
                    <a:pt x="740359" y="438467"/>
                  </a:lnTo>
                  <a:lnTo>
                    <a:pt x="744435" y="442531"/>
                  </a:lnTo>
                  <a:lnTo>
                    <a:pt x="745451" y="445096"/>
                  </a:lnTo>
                  <a:lnTo>
                    <a:pt x="745451" y="451485"/>
                  </a:lnTo>
                  <a:lnTo>
                    <a:pt x="744359" y="454215"/>
                  </a:lnTo>
                  <a:lnTo>
                    <a:pt x="739940" y="458635"/>
                  </a:lnTo>
                  <a:lnTo>
                    <a:pt x="737247" y="459740"/>
                  </a:lnTo>
                  <a:lnTo>
                    <a:pt x="731354" y="459740"/>
                  </a:lnTo>
                  <a:lnTo>
                    <a:pt x="729056" y="458901"/>
                  </a:lnTo>
                  <a:lnTo>
                    <a:pt x="725309" y="455498"/>
                  </a:lnTo>
                  <a:lnTo>
                    <a:pt x="723988" y="452729"/>
                  </a:lnTo>
                  <a:lnTo>
                    <a:pt x="723201" y="448894"/>
                  </a:lnTo>
                  <a:lnTo>
                    <a:pt x="716394" y="449795"/>
                  </a:lnTo>
                  <a:lnTo>
                    <a:pt x="716851" y="454393"/>
                  </a:lnTo>
                  <a:lnTo>
                    <a:pt x="718680" y="458139"/>
                  </a:lnTo>
                  <a:lnTo>
                    <a:pt x="725106" y="463918"/>
                  </a:lnTo>
                  <a:lnTo>
                    <a:pt x="729145" y="465366"/>
                  </a:lnTo>
                  <a:lnTo>
                    <a:pt x="739406" y="465366"/>
                  </a:lnTo>
                  <a:lnTo>
                    <a:pt x="743851" y="463689"/>
                  </a:lnTo>
                  <a:lnTo>
                    <a:pt x="750912" y="456971"/>
                  </a:lnTo>
                  <a:lnTo>
                    <a:pt x="752652" y="452882"/>
                  </a:lnTo>
                  <a:lnTo>
                    <a:pt x="752652" y="444487"/>
                  </a:lnTo>
                  <a:close/>
                </a:path>
                <a:path w="1126490" h="465455">
                  <a:moveTo>
                    <a:pt x="771144" y="0"/>
                  </a:moveTo>
                  <a:lnTo>
                    <a:pt x="758253" y="0"/>
                  </a:lnTo>
                  <a:lnTo>
                    <a:pt x="758253" y="387197"/>
                  </a:lnTo>
                  <a:lnTo>
                    <a:pt x="771144" y="387197"/>
                  </a:lnTo>
                  <a:lnTo>
                    <a:pt x="771144" y="0"/>
                  </a:lnTo>
                  <a:close/>
                </a:path>
                <a:path w="1126490" h="465455">
                  <a:moveTo>
                    <a:pt x="790498" y="0"/>
                  </a:moveTo>
                  <a:lnTo>
                    <a:pt x="784059" y="0"/>
                  </a:lnTo>
                  <a:lnTo>
                    <a:pt x="784059" y="387197"/>
                  </a:lnTo>
                  <a:lnTo>
                    <a:pt x="790498" y="387197"/>
                  </a:lnTo>
                  <a:lnTo>
                    <a:pt x="790498" y="0"/>
                  </a:lnTo>
                  <a:close/>
                </a:path>
                <a:path w="1126490" h="465455">
                  <a:moveTo>
                    <a:pt x="830059" y="444487"/>
                  </a:moveTo>
                  <a:lnTo>
                    <a:pt x="829157" y="441528"/>
                  </a:lnTo>
                  <a:lnTo>
                    <a:pt x="825538" y="436778"/>
                  </a:lnTo>
                  <a:lnTo>
                    <a:pt x="822998" y="435216"/>
                  </a:lnTo>
                  <a:lnTo>
                    <a:pt x="819708" y="434454"/>
                  </a:lnTo>
                  <a:lnTo>
                    <a:pt x="822236" y="433298"/>
                  </a:lnTo>
                  <a:lnTo>
                    <a:pt x="824141" y="431736"/>
                  </a:lnTo>
                  <a:lnTo>
                    <a:pt x="826706" y="427824"/>
                  </a:lnTo>
                  <a:lnTo>
                    <a:pt x="827354" y="425653"/>
                  </a:lnTo>
                  <a:lnTo>
                    <a:pt x="827354" y="420738"/>
                  </a:lnTo>
                  <a:lnTo>
                    <a:pt x="814158" y="408889"/>
                  </a:lnTo>
                  <a:lnTo>
                    <a:pt x="806767" y="408889"/>
                  </a:lnTo>
                  <a:lnTo>
                    <a:pt x="803084" y="410146"/>
                  </a:lnTo>
                  <a:lnTo>
                    <a:pt x="797191" y="415137"/>
                  </a:lnTo>
                  <a:lnTo>
                    <a:pt x="795299" y="418668"/>
                  </a:lnTo>
                  <a:lnTo>
                    <a:pt x="794473" y="423214"/>
                  </a:lnTo>
                  <a:lnTo>
                    <a:pt x="801268" y="424421"/>
                  </a:lnTo>
                  <a:lnTo>
                    <a:pt x="801776" y="421106"/>
                  </a:lnTo>
                  <a:lnTo>
                    <a:pt x="802906" y="418617"/>
                  </a:lnTo>
                  <a:lnTo>
                    <a:pt x="806437" y="415302"/>
                  </a:lnTo>
                  <a:lnTo>
                    <a:pt x="808647" y="414477"/>
                  </a:lnTo>
                  <a:lnTo>
                    <a:pt x="813955" y="414477"/>
                  </a:lnTo>
                  <a:lnTo>
                    <a:pt x="816140" y="415290"/>
                  </a:lnTo>
                  <a:lnTo>
                    <a:pt x="819505" y="418553"/>
                  </a:lnTo>
                  <a:lnTo>
                    <a:pt x="820356" y="420611"/>
                  </a:lnTo>
                  <a:lnTo>
                    <a:pt x="820356" y="426250"/>
                  </a:lnTo>
                  <a:lnTo>
                    <a:pt x="819200" y="428574"/>
                  </a:lnTo>
                  <a:lnTo>
                    <a:pt x="814565" y="431584"/>
                  </a:lnTo>
                  <a:lnTo>
                    <a:pt x="811961" y="432346"/>
                  </a:lnTo>
                  <a:lnTo>
                    <a:pt x="809053" y="432346"/>
                  </a:lnTo>
                  <a:lnTo>
                    <a:pt x="807961" y="432257"/>
                  </a:lnTo>
                  <a:lnTo>
                    <a:pt x="807212" y="438226"/>
                  </a:lnTo>
                  <a:lnTo>
                    <a:pt x="809117" y="437718"/>
                  </a:lnTo>
                  <a:lnTo>
                    <a:pt x="810717" y="437464"/>
                  </a:lnTo>
                  <a:lnTo>
                    <a:pt x="815162" y="437464"/>
                  </a:lnTo>
                  <a:lnTo>
                    <a:pt x="817753" y="438467"/>
                  </a:lnTo>
                  <a:lnTo>
                    <a:pt x="821829" y="442531"/>
                  </a:lnTo>
                  <a:lnTo>
                    <a:pt x="822845" y="445096"/>
                  </a:lnTo>
                  <a:lnTo>
                    <a:pt x="822845" y="451485"/>
                  </a:lnTo>
                  <a:lnTo>
                    <a:pt x="821753" y="454215"/>
                  </a:lnTo>
                  <a:lnTo>
                    <a:pt x="817333" y="458635"/>
                  </a:lnTo>
                  <a:lnTo>
                    <a:pt x="814641" y="459740"/>
                  </a:lnTo>
                  <a:lnTo>
                    <a:pt x="808748" y="459740"/>
                  </a:lnTo>
                  <a:lnTo>
                    <a:pt x="806450" y="458901"/>
                  </a:lnTo>
                  <a:lnTo>
                    <a:pt x="802703" y="455498"/>
                  </a:lnTo>
                  <a:lnTo>
                    <a:pt x="801382" y="452729"/>
                  </a:lnTo>
                  <a:lnTo>
                    <a:pt x="800595" y="448894"/>
                  </a:lnTo>
                  <a:lnTo>
                    <a:pt x="793788" y="449795"/>
                  </a:lnTo>
                  <a:lnTo>
                    <a:pt x="794245" y="454393"/>
                  </a:lnTo>
                  <a:lnTo>
                    <a:pt x="796074" y="458139"/>
                  </a:lnTo>
                  <a:lnTo>
                    <a:pt x="802500" y="463918"/>
                  </a:lnTo>
                  <a:lnTo>
                    <a:pt x="806538" y="465366"/>
                  </a:lnTo>
                  <a:lnTo>
                    <a:pt x="816787" y="465366"/>
                  </a:lnTo>
                  <a:lnTo>
                    <a:pt x="821245" y="463689"/>
                  </a:lnTo>
                  <a:lnTo>
                    <a:pt x="828306" y="456971"/>
                  </a:lnTo>
                  <a:lnTo>
                    <a:pt x="830059" y="452882"/>
                  </a:lnTo>
                  <a:lnTo>
                    <a:pt x="830059" y="444487"/>
                  </a:lnTo>
                  <a:close/>
                </a:path>
                <a:path w="1126490" h="465455">
                  <a:moveTo>
                    <a:pt x="848550" y="0"/>
                  </a:moveTo>
                  <a:lnTo>
                    <a:pt x="835660" y="0"/>
                  </a:lnTo>
                  <a:lnTo>
                    <a:pt x="835660" y="387197"/>
                  </a:lnTo>
                  <a:lnTo>
                    <a:pt x="848550" y="387197"/>
                  </a:lnTo>
                  <a:lnTo>
                    <a:pt x="848550" y="0"/>
                  </a:lnTo>
                  <a:close/>
                </a:path>
                <a:path w="1126490" h="465455">
                  <a:moveTo>
                    <a:pt x="867892" y="0"/>
                  </a:moveTo>
                  <a:lnTo>
                    <a:pt x="861441" y="0"/>
                  </a:lnTo>
                  <a:lnTo>
                    <a:pt x="861441" y="387197"/>
                  </a:lnTo>
                  <a:lnTo>
                    <a:pt x="867892" y="387197"/>
                  </a:lnTo>
                  <a:lnTo>
                    <a:pt x="867892" y="0"/>
                  </a:lnTo>
                  <a:close/>
                </a:path>
                <a:path w="1126490" h="465455">
                  <a:moveTo>
                    <a:pt x="906602" y="0"/>
                  </a:moveTo>
                  <a:lnTo>
                    <a:pt x="893711" y="0"/>
                  </a:lnTo>
                  <a:lnTo>
                    <a:pt x="893711" y="387197"/>
                  </a:lnTo>
                  <a:lnTo>
                    <a:pt x="906602" y="387197"/>
                  </a:lnTo>
                  <a:lnTo>
                    <a:pt x="906602" y="0"/>
                  </a:lnTo>
                  <a:close/>
                </a:path>
                <a:path w="1126490" h="465455">
                  <a:moveTo>
                    <a:pt x="907580" y="453313"/>
                  </a:moveTo>
                  <a:lnTo>
                    <a:pt x="900607" y="435571"/>
                  </a:lnTo>
                  <a:lnTo>
                    <a:pt x="900607" y="451878"/>
                  </a:lnTo>
                  <a:lnTo>
                    <a:pt x="899553" y="454533"/>
                  </a:lnTo>
                  <a:lnTo>
                    <a:pt x="895311" y="458698"/>
                  </a:lnTo>
                  <a:lnTo>
                    <a:pt x="892644" y="459740"/>
                  </a:lnTo>
                  <a:lnTo>
                    <a:pt x="887298" y="459740"/>
                  </a:lnTo>
                  <a:lnTo>
                    <a:pt x="878065" y="450367"/>
                  </a:lnTo>
                  <a:lnTo>
                    <a:pt x="878103" y="445173"/>
                  </a:lnTo>
                  <a:lnTo>
                    <a:pt x="879106" y="442633"/>
                  </a:lnTo>
                  <a:lnTo>
                    <a:pt x="883323" y="438416"/>
                  </a:lnTo>
                  <a:lnTo>
                    <a:pt x="885977" y="437362"/>
                  </a:lnTo>
                  <a:lnTo>
                    <a:pt x="892454" y="437362"/>
                  </a:lnTo>
                  <a:lnTo>
                    <a:pt x="895172" y="438429"/>
                  </a:lnTo>
                  <a:lnTo>
                    <a:pt x="899528" y="442696"/>
                  </a:lnTo>
                  <a:lnTo>
                    <a:pt x="900518" y="445173"/>
                  </a:lnTo>
                  <a:lnTo>
                    <a:pt x="900607" y="451878"/>
                  </a:lnTo>
                  <a:lnTo>
                    <a:pt x="900607" y="435571"/>
                  </a:lnTo>
                  <a:lnTo>
                    <a:pt x="897153" y="434416"/>
                  </a:lnTo>
                  <a:lnTo>
                    <a:pt x="899883" y="433387"/>
                  </a:lnTo>
                  <a:lnTo>
                    <a:pt x="901941" y="431927"/>
                  </a:lnTo>
                  <a:lnTo>
                    <a:pt x="904633" y="428091"/>
                  </a:lnTo>
                  <a:lnTo>
                    <a:pt x="905306" y="425894"/>
                  </a:lnTo>
                  <a:lnTo>
                    <a:pt x="905230" y="419125"/>
                  </a:lnTo>
                  <a:lnTo>
                    <a:pt x="903833" y="415899"/>
                  </a:lnTo>
                  <a:lnTo>
                    <a:pt x="902335" y="414477"/>
                  </a:lnTo>
                  <a:lnTo>
                    <a:pt x="898232" y="410578"/>
                  </a:lnTo>
                  <a:lnTo>
                    <a:pt x="898232" y="425894"/>
                  </a:lnTo>
                  <a:lnTo>
                    <a:pt x="897470" y="427697"/>
                  </a:lnTo>
                  <a:lnTo>
                    <a:pt x="894118" y="430999"/>
                  </a:lnTo>
                  <a:lnTo>
                    <a:pt x="891971" y="431812"/>
                  </a:lnTo>
                  <a:lnTo>
                    <a:pt x="886650" y="431812"/>
                  </a:lnTo>
                  <a:lnTo>
                    <a:pt x="884478" y="430987"/>
                  </a:lnTo>
                  <a:lnTo>
                    <a:pt x="881087" y="427672"/>
                  </a:lnTo>
                  <a:lnTo>
                    <a:pt x="880313" y="425691"/>
                  </a:lnTo>
                  <a:lnTo>
                    <a:pt x="880249" y="420598"/>
                  </a:lnTo>
                  <a:lnTo>
                    <a:pt x="881100" y="418617"/>
                  </a:lnTo>
                  <a:lnTo>
                    <a:pt x="898232" y="425894"/>
                  </a:lnTo>
                  <a:lnTo>
                    <a:pt x="898232" y="410578"/>
                  </a:lnTo>
                  <a:lnTo>
                    <a:pt x="897940" y="410298"/>
                  </a:lnTo>
                  <a:lnTo>
                    <a:pt x="894041" y="408901"/>
                  </a:lnTo>
                  <a:lnTo>
                    <a:pt x="884402" y="408901"/>
                  </a:lnTo>
                  <a:lnTo>
                    <a:pt x="880541" y="410273"/>
                  </a:lnTo>
                  <a:lnTo>
                    <a:pt x="874750" y="415747"/>
                  </a:lnTo>
                  <a:lnTo>
                    <a:pt x="873302" y="419125"/>
                  </a:lnTo>
                  <a:lnTo>
                    <a:pt x="873328" y="425894"/>
                  </a:lnTo>
                  <a:lnTo>
                    <a:pt x="873988" y="428091"/>
                  </a:lnTo>
                  <a:lnTo>
                    <a:pt x="876719" y="431927"/>
                  </a:lnTo>
                  <a:lnTo>
                    <a:pt x="878789" y="433387"/>
                  </a:lnTo>
                  <a:lnTo>
                    <a:pt x="881608" y="434416"/>
                  </a:lnTo>
                  <a:lnTo>
                    <a:pt x="878230" y="435305"/>
                  </a:lnTo>
                  <a:lnTo>
                    <a:pt x="875626" y="436943"/>
                  </a:lnTo>
                  <a:lnTo>
                    <a:pt x="871982" y="441794"/>
                  </a:lnTo>
                  <a:lnTo>
                    <a:pt x="871067" y="444817"/>
                  </a:lnTo>
                  <a:lnTo>
                    <a:pt x="871105" y="453313"/>
                  </a:lnTo>
                  <a:lnTo>
                    <a:pt x="872744" y="457250"/>
                  </a:lnTo>
                  <a:lnTo>
                    <a:pt x="879436" y="463715"/>
                  </a:lnTo>
                  <a:lnTo>
                    <a:pt x="883856" y="465328"/>
                  </a:lnTo>
                  <a:lnTo>
                    <a:pt x="894791" y="465328"/>
                  </a:lnTo>
                  <a:lnTo>
                    <a:pt x="899198" y="463715"/>
                  </a:lnTo>
                  <a:lnTo>
                    <a:pt x="903338" y="459740"/>
                  </a:lnTo>
                  <a:lnTo>
                    <a:pt x="905891" y="457288"/>
                  </a:lnTo>
                  <a:lnTo>
                    <a:pt x="907580" y="453313"/>
                  </a:lnTo>
                  <a:close/>
                </a:path>
                <a:path w="1126490" h="465455">
                  <a:moveTo>
                    <a:pt x="971118" y="0"/>
                  </a:moveTo>
                  <a:lnTo>
                    <a:pt x="958202" y="0"/>
                  </a:lnTo>
                  <a:lnTo>
                    <a:pt x="951750" y="0"/>
                  </a:lnTo>
                  <a:lnTo>
                    <a:pt x="938847" y="0"/>
                  </a:lnTo>
                  <a:lnTo>
                    <a:pt x="938847" y="387197"/>
                  </a:lnTo>
                  <a:lnTo>
                    <a:pt x="951750" y="387197"/>
                  </a:lnTo>
                  <a:lnTo>
                    <a:pt x="958202" y="387197"/>
                  </a:lnTo>
                  <a:lnTo>
                    <a:pt x="971118" y="387197"/>
                  </a:lnTo>
                  <a:lnTo>
                    <a:pt x="971118" y="0"/>
                  </a:lnTo>
                  <a:close/>
                </a:path>
                <a:path w="1126490" h="465455">
                  <a:moveTo>
                    <a:pt x="991120" y="443611"/>
                  </a:moveTo>
                  <a:lnTo>
                    <a:pt x="985558" y="414515"/>
                  </a:lnTo>
                  <a:lnTo>
                    <a:pt x="984961" y="413588"/>
                  </a:lnTo>
                  <a:lnTo>
                    <a:pt x="984110" y="412813"/>
                  </a:lnTo>
                  <a:lnTo>
                    <a:pt x="984110" y="446201"/>
                  </a:lnTo>
                  <a:lnTo>
                    <a:pt x="983068" y="452208"/>
                  </a:lnTo>
                  <a:lnTo>
                    <a:pt x="978801" y="458241"/>
                  </a:lnTo>
                  <a:lnTo>
                    <a:pt x="976172" y="459740"/>
                  </a:lnTo>
                  <a:lnTo>
                    <a:pt x="969937" y="459740"/>
                  </a:lnTo>
                  <a:lnTo>
                    <a:pt x="967308" y="458241"/>
                  </a:lnTo>
                  <a:lnTo>
                    <a:pt x="963041" y="452208"/>
                  </a:lnTo>
                  <a:lnTo>
                    <a:pt x="961986" y="446201"/>
                  </a:lnTo>
                  <a:lnTo>
                    <a:pt x="961986" y="428028"/>
                  </a:lnTo>
                  <a:lnTo>
                    <a:pt x="963155" y="421843"/>
                  </a:lnTo>
                  <a:lnTo>
                    <a:pt x="965492" y="418465"/>
                  </a:lnTo>
                  <a:lnTo>
                    <a:pt x="967359" y="415823"/>
                  </a:lnTo>
                  <a:lnTo>
                    <a:pt x="969860" y="414515"/>
                  </a:lnTo>
                  <a:lnTo>
                    <a:pt x="976147" y="414515"/>
                  </a:lnTo>
                  <a:lnTo>
                    <a:pt x="978801" y="416001"/>
                  </a:lnTo>
                  <a:lnTo>
                    <a:pt x="983068" y="421995"/>
                  </a:lnTo>
                  <a:lnTo>
                    <a:pt x="983996" y="427304"/>
                  </a:lnTo>
                  <a:lnTo>
                    <a:pt x="984110" y="446201"/>
                  </a:lnTo>
                  <a:lnTo>
                    <a:pt x="984110" y="412813"/>
                  </a:lnTo>
                  <a:lnTo>
                    <a:pt x="983119" y="411886"/>
                  </a:lnTo>
                  <a:lnTo>
                    <a:pt x="978636" y="409486"/>
                  </a:lnTo>
                  <a:lnTo>
                    <a:pt x="976020" y="408889"/>
                  </a:lnTo>
                  <a:lnTo>
                    <a:pt x="969022" y="408889"/>
                  </a:lnTo>
                  <a:lnTo>
                    <a:pt x="954989" y="430593"/>
                  </a:lnTo>
                  <a:lnTo>
                    <a:pt x="954989" y="447497"/>
                  </a:lnTo>
                  <a:lnTo>
                    <a:pt x="956805" y="454990"/>
                  </a:lnTo>
                  <a:lnTo>
                    <a:pt x="963523" y="463410"/>
                  </a:lnTo>
                  <a:lnTo>
                    <a:pt x="967714" y="465328"/>
                  </a:lnTo>
                  <a:lnTo>
                    <a:pt x="977112" y="465328"/>
                  </a:lnTo>
                  <a:lnTo>
                    <a:pt x="980465" y="464235"/>
                  </a:lnTo>
                  <a:lnTo>
                    <a:pt x="985786" y="459892"/>
                  </a:lnTo>
                  <a:lnTo>
                    <a:pt x="985875" y="459740"/>
                  </a:lnTo>
                  <a:lnTo>
                    <a:pt x="987780" y="456819"/>
                  </a:lnTo>
                  <a:lnTo>
                    <a:pt x="990447" y="448843"/>
                  </a:lnTo>
                  <a:lnTo>
                    <a:pt x="991120" y="443611"/>
                  </a:lnTo>
                  <a:close/>
                </a:path>
                <a:path w="1126490" h="465455">
                  <a:moveTo>
                    <a:pt x="1003338" y="0"/>
                  </a:moveTo>
                  <a:lnTo>
                    <a:pt x="996899" y="0"/>
                  </a:lnTo>
                  <a:lnTo>
                    <a:pt x="996899" y="387197"/>
                  </a:lnTo>
                  <a:lnTo>
                    <a:pt x="1003338" y="387197"/>
                  </a:lnTo>
                  <a:lnTo>
                    <a:pt x="1003338" y="0"/>
                  </a:lnTo>
                  <a:close/>
                </a:path>
                <a:path w="1126490" h="465455">
                  <a:moveTo>
                    <a:pt x="1029169" y="0"/>
                  </a:moveTo>
                  <a:lnTo>
                    <a:pt x="1016241" y="0"/>
                  </a:lnTo>
                  <a:lnTo>
                    <a:pt x="1016241" y="387197"/>
                  </a:lnTo>
                  <a:lnTo>
                    <a:pt x="1029169" y="387197"/>
                  </a:lnTo>
                  <a:lnTo>
                    <a:pt x="1029169" y="0"/>
                  </a:lnTo>
                  <a:close/>
                </a:path>
                <a:path w="1126490" h="465455">
                  <a:moveTo>
                    <a:pt x="1068463" y="444931"/>
                  </a:moveTo>
                  <a:lnTo>
                    <a:pt x="1060983" y="444931"/>
                  </a:lnTo>
                  <a:lnTo>
                    <a:pt x="1060983" y="420014"/>
                  </a:lnTo>
                  <a:lnTo>
                    <a:pt x="1060983" y="409117"/>
                  </a:lnTo>
                  <a:lnTo>
                    <a:pt x="1055433" y="409117"/>
                  </a:lnTo>
                  <a:lnTo>
                    <a:pt x="1054176" y="410908"/>
                  </a:lnTo>
                  <a:lnTo>
                    <a:pt x="1054176" y="420014"/>
                  </a:lnTo>
                  <a:lnTo>
                    <a:pt x="1054176" y="444931"/>
                  </a:lnTo>
                  <a:lnTo>
                    <a:pt x="1036840" y="444931"/>
                  </a:lnTo>
                  <a:lnTo>
                    <a:pt x="1054176" y="420014"/>
                  </a:lnTo>
                  <a:lnTo>
                    <a:pt x="1054176" y="410908"/>
                  </a:lnTo>
                  <a:lnTo>
                    <a:pt x="1030135" y="444931"/>
                  </a:lnTo>
                  <a:lnTo>
                    <a:pt x="1030135" y="451142"/>
                  </a:lnTo>
                  <a:lnTo>
                    <a:pt x="1054176" y="451142"/>
                  </a:lnTo>
                  <a:lnTo>
                    <a:pt x="1054176" y="464375"/>
                  </a:lnTo>
                  <a:lnTo>
                    <a:pt x="1060983" y="464375"/>
                  </a:lnTo>
                  <a:lnTo>
                    <a:pt x="1060983" y="451142"/>
                  </a:lnTo>
                  <a:lnTo>
                    <a:pt x="1068463" y="451142"/>
                  </a:lnTo>
                  <a:lnTo>
                    <a:pt x="1068463" y="444931"/>
                  </a:lnTo>
                  <a:close/>
                </a:path>
                <a:path w="1126490" h="465455">
                  <a:moveTo>
                    <a:pt x="1074318" y="0"/>
                  </a:moveTo>
                  <a:lnTo>
                    <a:pt x="1061402" y="0"/>
                  </a:lnTo>
                  <a:lnTo>
                    <a:pt x="1048512" y="0"/>
                  </a:lnTo>
                  <a:lnTo>
                    <a:pt x="1035608" y="0"/>
                  </a:lnTo>
                  <a:lnTo>
                    <a:pt x="1035608" y="387197"/>
                  </a:lnTo>
                  <a:lnTo>
                    <a:pt x="1048512" y="387197"/>
                  </a:lnTo>
                  <a:lnTo>
                    <a:pt x="1061402" y="387197"/>
                  </a:lnTo>
                  <a:lnTo>
                    <a:pt x="1074318" y="387197"/>
                  </a:lnTo>
                  <a:lnTo>
                    <a:pt x="1074318" y="0"/>
                  </a:lnTo>
                  <a:close/>
                </a:path>
                <a:path w="1126490" h="465455">
                  <a:moveTo>
                    <a:pt x="1106563" y="0"/>
                  </a:moveTo>
                  <a:lnTo>
                    <a:pt x="1093647" y="0"/>
                  </a:lnTo>
                  <a:lnTo>
                    <a:pt x="1093647" y="419354"/>
                  </a:lnTo>
                  <a:lnTo>
                    <a:pt x="1106563" y="419354"/>
                  </a:lnTo>
                  <a:lnTo>
                    <a:pt x="1106563" y="0"/>
                  </a:lnTo>
                  <a:close/>
                </a:path>
                <a:path w="1126490" h="465455">
                  <a:moveTo>
                    <a:pt x="1125880" y="0"/>
                  </a:moveTo>
                  <a:lnTo>
                    <a:pt x="1119441" y="0"/>
                  </a:lnTo>
                  <a:lnTo>
                    <a:pt x="1119441" y="419354"/>
                  </a:lnTo>
                  <a:lnTo>
                    <a:pt x="1125880" y="419354"/>
                  </a:lnTo>
                  <a:lnTo>
                    <a:pt x="1125880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3" name="object 4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24346" y="909231"/>
            <a:ext cx="571017" cy="908024"/>
          </a:xfrm>
          <a:prstGeom prst="rect">
            <a:avLst/>
          </a:prstGeom>
        </p:spPr>
      </p:pic>
      <p:pic>
        <p:nvPicPr>
          <p:cNvPr id="44" name="object 4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456836" y="927646"/>
            <a:ext cx="573176" cy="908227"/>
          </a:xfrm>
          <a:prstGeom prst="rect">
            <a:avLst/>
          </a:prstGeom>
        </p:spPr>
      </p:pic>
      <p:pic>
        <p:nvPicPr>
          <p:cNvPr id="45" name="object 4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7468" y="844791"/>
            <a:ext cx="631075" cy="995476"/>
          </a:xfrm>
          <a:prstGeom prst="rect">
            <a:avLst/>
          </a:prstGeom>
        </p:spPr>
      </p:pic>
      <p:pic>
        <p:nvPicPr>
          <p:cNvPr id="46" name="object 46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626385" y="4085831"/>
            <a:ext cx="567423" cy="899134"/>
          </a:xfrm>
          <a:prstGeom prst="rect">
            <a:avLst/>
          </a:prstGeom>
        </p:spPr>
      </p:pic>
      <p:pic>
        <p:nvPicPr>
          <p:cNvPr id="47" name="object 47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542933" y="643039"/>
            <a:ext cx="751128" cy="1183246"/>
          </a:xfrm>
          <a:prstGeom prst="rect">
            <a:avLst/>
          </a:prstGeom>
        </p:spPr>
      </p:pic>
      <p:pic>
        <p:nvPicPr>
          <p:cNvPr id="48" name="object 4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95781" y="4077360"/>
            <a:ext cx="580402" cy="919695"/>
          </a:xfrm>
          <a:prstGeom prst="rect">
            <a:avLst/>
          </a:prstGeom>
        </p:spPr>
      </p:pic>
      <p:pic>
        <p:nvPicPr>
          <p:cNvPr id="49" name="object 4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413122" y="7314260"/>
            <a:ext cx="585647" cy="928027"/>
          </a:xfrm>
          <a:prstGeom prst="rect">
            <a:avLst/>
          </a:prstGeom>
        </p:spPr>
      </p:pic>
      <p:pic>
        <p:nvPicPr>
          <p:cNvPr id="50" name="object 5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766318" y="7305268"/>
            <a:ext cx="592340" cy="938618"/>
          </a:xfrm>
          <a:prstGeom prst="rect">
            <a:avLst/>
          </a:prstGeom>
        </p:spPr>
      </p:pic>
      <p:pic>
        <p:nvPicPr>
          <p:cNvPr id="51" name="object 51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623921" y="7322616"/>
            <a:ext cx="579704" cy="918578"/>
          </a:xfrm>
          <a:prstGeom prst="rect">
            <a:avLst/>
          </a:prstGeom>
        </p:spPr>
      </p:pic>
      <p:pic>
        <p:nvPicPr>
          <p:cNvPr id="52" name="object 52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467783" y="4083608"/>
            <a:ext cx="571538" cy="905675"/>
          </a:xfrm>
          <a:prstGeom prst="rect">
            <a:avLst/>
          </a:prstGeom>
        </p:spPr>
      </p:pic>
      <p:pic>
        <p:nvPicPr>
          <p:cNvPr id="53" name="object 53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6275844" y="4089806"/>
            <a:ext cx="564934" cy="895172"/>
          </a:xfrm>
          <a:prstGeom prst="rect">
            <a:avLst/>
          </a:prstGeom>
        </p:spPr>
      </p:pic>
      <p:grpSp>
        <p:nvGrpSpPr>
          <p:cNvPr id="54" name="object 54"/>
          <p:cNvGrpSpPr/>
          <p:nvPr/>
        </p:nvGrpSpPr>
        <p:grpSpPr>
          <a:xfrm>
            <a:off x="3995864" y="2400909"/>
            <a:ext cx="1351280" cy="501015"/>
            <a:chOff x="3995864" y="2400909"/>
            <a:chExt cx="1351280" cy="501015"/>
          </a:xfrm>
        </p:grpSpPr>
        <p:sp>
          <p:nvSpPr>
            <p:cNvPr id="55" name="object 55"/>
            <p:cNvSpPr/>
            <p:nvPr/>
          </p:nvSpPr>
          <p:spPr>
            <a:xfrm>
              <a:off x="3995864" y="2400909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79" h="501014">
                  <a:moveTo>
                    <a:pt x="1351127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1127" y="500659"/>
                  </a:lnTo>
                  <a:lnTo>
                    <a:pt x="1351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007409" y="2400909"/>
              <a:ext cx="1313180" cy="480059"/>
            </a:xfrm>
            <a:custGeom>
              <a:avLst/>
              <a:gdLst/>
              <a:ahLst/>
              <a:cxnLst/>
              <a:rect l="l" t="t" r="r" b="b"/>
              <a:pathLst>
                <a:path w="1313179" h="480060">
                  <a:moveTo>
                    <a:pt x="51689" y="446633"/>
                  </a:moveTo>
                  <a:lnTo>
                    <a:pt x="49415" y="440829"/>
                  </a:lnTo>
                  <a:lnTo>
                    <a:pt x="47218" y="438569"/>
                  </a:lnTo>
                  <a:lnTo>
                    <a:pt x="40665" y="431876"/>
                  </a:lnTo>
                  <a:lnTo>
                    <a:pt x="40665" y="449072"/>
                  </a:lnTo>
                  <a:lnTo>
                    <a:pt x="40627" y="458876"/>
                  </a:lnTo>
                  <a:lnTo>
                    <a:pt x="39382" y="462661"/>
                  </a:lnTo>
                  <a:lnTo>
                    <a:pt x="34239" y="468363"/>
                  </a:lnTo>
                  <a:lnTo>
                    <a:pt x="30657" y="469798"/>
                  </a:lnTo>
                  <a:lnTo>
                    <a:pt x="21488" y="469798"/>
                  </a:lnTo>
                  <a:lnTo>
                    <a:pt x="17805" y="468363"/>
                  </a:lnTo>
                  <a:lnTo>
                    <a:pt x="12382" y="462661"/>
                  </a:lnTo>
                  <a:lnTo>
                    <a:pt x="11036" y="458876"/>
                  </a:lnTo>
                  <a:lnTo>
                    <a:pt x="11150" y="449072"/>
                  </a:lnTo>
                  <a:lnTo>
                    <a:pt x="12382" y="445630"/>
                  </a:lnTo>
                  <a:lnTo>
                    <a:pt x="17729" y="439966"/>
                  </a:lnTo>
                  <a:lnTo>
                    <a:pt x="21310" y="438569"/>
                  </a:lnTo>
                  <a:lnTo>
                    <a:pt x="30441" y="438569"/>
                  </a:lnTo>
                  <a:lnTo>
                    <a:pt x="34074" y="439928"/>
                  </a:lnTo>
                  <a:lnTo>
                    <a:pt x="39344" y="445389"/>
                  </a:lnTo>
                  <a:lnTo>
                    <a:pt x="40665" y="449072"/>
                  </a:lnTo>
                  <a:lnTo>
                    <a:pt x="40665" y="431876"/>
                  </a:lnTo>
                  <a:lnTo>
                    <a:pt x="40373" y="431571"/>
                  </a:lnTo>
                  <a:lnTo>
                    <a:pt x="39090" y="431050"/>
                  </a:lnTo>
                  <a:lnTo>
                    <a:pt x="34709" y="429272"/>
                  </a:lnTo>
                  <a:lnTo>
                    <a:pt x="26263" y="429272"/>
                  </a:lnTo>
                  <a:lnTo>
                    <a:pt x="24650" y="429399"/>
                  </a:lnTo>
                  <a:lnTo>
                    <a:pt x="21463" y="430009"/>
                  </a:lnTo>
                  <a:lnTo>
                    <a:pt x="19913" y="430453"/>
                  </a:lnTo>
                  <a:lnTo>
                    <a:pt x="18402" y="431050"/>
                  </a:lnTo>
                  <a:lnTo>
                    <a:pt x="22745" y="424878"/>
                  </a:lnTo>
                  <a:lnTo>
                    <a:pt x="27051" y="419379"/>
                  </a:lnTo>
                  <a:lnTo>
                    <a:pt x="35585" y="409740"/>
                  </a:lnTo>
                  <a:lnTo>
                    <a:pt x="40093" y="405244"/>
                  </a:lnTo>
                  <a:lnTo>
                    <a:pt x="44831" y="401104"/>
                  </a:lnTo>
                  <a:lnTo>
                    <a:pt x="30848" y="401104"/>
                  </a:lnTo>
                  <a:lnTo>
                    <a:pt x="2501" y="436829"/>
                  </a:lnTo>
                  <a:lnTo>
                    <a:pt x="0" y="444855"/>
                  </a:lnTo>
                  <a:lnTo>
                    <a:pt x="0" y="460667"/>
                  </a:lnTo>
                  <a:lnTo>
                    <a:pt x="2374" y="467182"/>
                  </a:lnTo>
                  <a:lnTo>
                    <a:pt x="11874" y="476923"/>
                  </a:lnTo>
                  <a:lnTo>
                    <a:pt x="18199" y="479348"/>
                  </a:lnTo>
                  <a:lnTo>
                    <a:pt x="33693" y="479348"/>
                  </a:lnTo>
                  <a:lnTo>
                    <a:pt x="39827" y="476948"/>
                  </a:lnTo>
                  <a:lnTo>
                    <a:pt x="46964" y="469798"/>
                  </a:lnTo>
                  <a:lnTo>
                    <a:pt x="49314" y="467423"/>
                  </a:lnTo>
                  <a:lnTo>
                    <a:pt x="51689" y="461238"/>
                  </a:lnTo>
                  <a:lnTo>
                    <a:pt x="51689" y="446633"/>
                  </a:lnTo>
                  <a:close/>
                </a:path>
                <a:path w="1313179" h="480060">
                  <a:moveTo>
                    <a:pt x="88595" y="0"/>
                  </a:moveTo>
                  <a:lnTo>
                    <a:pt x="78549" y="0"/>
                  </a:lnTo>
                  <a:lnTo>
                    <a:pt x="78549" y="461124"/>
                  </a:lnTo>
                  <a:lnTo>
                    <a:pt x="88595" y="461124"/>
                  </a:lnTo>
                  <a:lnTo>
                    <a:pt x="88595" y="0"/>
                  </a:lnTo>
                  <a:close/>
                </a:path>
                <a:path w="1313179" h="480060">
                  <a:moveTo>
                    <a:pt x="112356" y="0"/>
                  </a:moveTo>
                  <a:lnTo>
                    <a:pt x="103212" y="0"/>
                  </a:lnTo>
                  <a:lnTo>
                    <a:pt x="103212" y="461124"/>
                  </a:lnTo>
                  <a:lnTo>
                    <a:pt x="112356" y="461124"/>
                  </a:lnTo>
                  <a:lnTo>
                    <a:pt x="112356" y="0"/>
                  </a:lnTo>
                  <a:close/>
                </a:path>
                <a:path w="1313179" h="480060">
                  <a:moveTo>
                    <a:pt x="173596" y="0"/>
                  </a:moveTo>
                  <a:lnTo>
                    <a:pt x="151676" y="0"/>
                  </a:lnTo>
                  <a:lnTo>
                    <a:pt x="151676" y="388010"/>
                  </a:lnTo>
                  <a:lnTo>
                    <a:pt x="173596" y="388010"/>
                  </a:lnTo>
                  <a:lnTo>
                    <a:pt x="173596" y="0"/>
                  </a:lnTo>
                  <a:close/>
                </a:path>
                <a:path w="1313179" h="480060">
                  <a:moveTo>
                    <a:pt x="184188" y="431101"/>
                  </a:moveTo>
                  <a:lnTo>
                    <a:pt x="183515" y="423557"/>
                  </a:lnTo>
                  <a:lnTo>
                    <a:pt x="180797" y="411581"/>
                  </a:lnTo>
                  <a:lnTo>
                    <a:pt x="179781" y="409422"/>
                  </a:lnTo>
                  <a:lnTo>
                    <a:pt x="178828" y="407390"/>
                  </a:lnTo>
                  <a:lnTo>
                    <a:pt x="176187" y="404901"/>
                  </a:lnTo>
                  <a:lnTo>
                    <a:pt x="174675" y="403440"/>
                  </a:lnTo>
                  <a:lnTo>
                    <a:pt x="173126" y="402666"/>
                  </a:lnTo>
                  <a:lnTo>
                    <a:pt x="173126" y="448741"/>
                  </a:lnTo>
                  <a:lnTo>
                    <a:pt x="172872" y="453771"/>
                  </a:lnTo>
                  <a:lnTo>
                    <a:pt x="171615" y="462813"/>
                  </a:lnTo>
                  <a:lnTo>
                    <a:pt x="170688" y="465874"/>
                  </a:lnTo>
                  <a:lnTo>
                    <a:pt x="169392" y="467461"/>
                  </a:lnTo>
                  <a:lnTo>
                    <a:pt x="168643" y="468414"/>
                  </a:lnTo>
                  <a:lnTo>
                    <a:pt x="167436" y="469112"/>
                  </a:lnTo>
                  <a:lnTo>
                    <a:pt x="164172" y="469950"/>
                  </a:lnTo>
                  <a:lnTo>
                    <a:pt x="161683" y="470154"/>
                  </a:lnTo>
                  <a:lnTo>
                    <a:pt x="154051" y="470154"/>
                  </a:lnTo>
                  <a:lnTo>
                    <a:pt x="151155" y="469836"/>
                  </a:lnTo>
                  <a:lnTo>
                    <a:pt x="148056" y="468503"/>
                  </a:lnTo>
                  <a:lnTo>
                    <a:pt x="146951" y="467271"/>
                  </a:lnTo>
                  <a:lnTo>
                    <a:pt x="146227" y="465505"/>
                  </a:lnTo>
                  <a:lnTo>
                    <a:pt x="145313" y="463423"/>
                  </a:lnTo>
                  <a:lnTo>
                    <a:pt x="144640" y="460248"/>
                  </a:lnTo>
                  <a:lnTo>
                    <a:pt x="143764" y="451624"/>
                  </a:lnTo>
                  <a:lnTo>
                    <a:pt x="143637" y="448741"/>
                  </a:lnTo>
                  <a:lnTo>
                    <a:pt x="143624" y="431101"/>
                  </a:lnTo>
                  <a:lnTo>
                    <a:pt x="143814" y="427088"/>
                  </a:lnTo>
                  <a:lnTo>
                    <a:pt x="154660" y="409422"/>
                  </a:lnTo>
                  <a:lnTo>
                    <a:pt x="162026" y="409422"/>
                  </a:lnTo>
                  <a:lnTo>
                    <a:pt x="173126" y="448741"/>
                  </a:lnTo>
                  <a:lnTo>
                    <a:pt x="173126" y="402666"/>
                  </a:lnTo>
                  <a:lnTo>
                    <a:pt x="172415" y="402310"/>
                  </a:lnTo>
                  <a:lnTo>
                    <a:pt x="166458" y="400850"/>
                  </a:lnTo>
                  <a:lnTo>
                    <a:pt x="162750" y="400481"/>
                  </a:lnTo>
                  <a:lnTo>
                    <a:pt x="153276" y="400481"/>
                  </a:lnTo>
                  <a:lnTo>
                    <a:pt x="132549" y="448741"/>
                  </a:lnTo>
                  <a:lnTo>
                    <a:pt x="133096" y="455396"/>
                  </a:lnTo>
                  <a:lnTo>
                    <a:pt x="153276" y="479577"/>
                  </a:lnTo>
                  <a:lnTo>
                    <a:pt x="163334" y="479577"/>
                  </a:lnTo>
                  <a:lnTo>
                    <a:pt x="182448" y="461340"/>
                  </a:lnTo>
                  <a:lnTo>
                    <a:pt x="183616" y="455815"/>
                  </a:lnTo>
                  <a:lnTo>
                    <a:pt x="184188" y="448741"/>
                  </a:lnTo>
                  <a:lnTo>
                    <a:pt x="184188" y="431101"/>
                  </a:lnTo>
                  <a:close/>
                </a:path>
                <a:path w="1313179" h="480060">
                  <a:moveTo>
                    <a:pt x="198259" y="0"/>
                  </a:moveTo>
                  <a:lnTo>
                    <a:pt x="189141" y="0"/>
                  </a:lnTo>
                  <a:lnTo>
                    <a:pt x="189141" y="388010"/>
                  </a:lnTo>
                  <a:lnTo>
                    <a:pt x="198259" y="388010"/>
                  </a:lnTo>
                  <a:lnTo>
                    <a:pt x="198259" y="0"/>
                  </a:lnTo>
                  <a:close/>
                </a:path>
                <a:path w="1313179" h="480060">
                  <a:moveTo>
                    <a:pt x="222021" y="0"/>
                  </a:moveTo>
                  <a:lnTo>
                    <a:pt x="212890" y="0"/>
                  </a:lnTo>
                  <a:lnTo>
                    <a:pt x="212890" y="388010"/>
                  </a:lnTo>
                  <a:lnTo>
                    <a:pt x="222021" y="388010"/>
                  </a:lnTo>
                  <a:lnTo>
                    <a:pt x="222021" y="0"/>
                  </a:lnTo>
                  <a:close/>
                </a:path>
                <a:path w="1313179" h="480060">
                  <a:moveTo>
                    <a:pt x="269189" y="431101"/>
                  </a:moveTo>
                  <a:lnTo>
                    <a:pt x="268516" y="423557"/>
                  </a:lnTo>
                  <a:lnTo>
                    <a:pt x="265798" y="411581"/>
                  </a:lnTo>
                  <a:lnTo>
                    <a:pt x="264769" y="409422"/>
                  </a:lnTo>
                  <a:lnTo>
                    <a:pt x="263817" y="407390"/>
                  </a:lnTo>
                  <a:lnTo>
                    <a:pt x="261188" y="404901"/>
                  </a:lnTo>
                  <a:lnTo>
                    <a:pt x="259676" y="403440"/>
                  </a:lnTo>
                  <a:lnTo>
                    <a:pt x="258114" y="402666"/>
                  </a:lnTo>
                  <a:lnTo>
                    <a:pt x="258114" y="448741"/>
                  </a:lnTo>
                  <a:lnTo>
                    <a:pt x="257873" y="453771"/>
                  </a:lnTo>
                  <a:lnTo>
                    <a:pt x="246684" y="470154"/>
                  </a:lnTo>
                  <a:lnTo>
                    <a:pt x="239039" y="470154"/>
                  </a:lnTo>
                  <a:lnTo>
                    <a:pt x="236156" y="469836"/>
                  </a:lnTo>
                  <a:lnTo>
                    <a:pt x="233057" y="468503"/>
                  </a:lnTo>
                  <a:lnTo>
                    <a:pt x="231940" y="467271"/>
                  </a:lnTo>
                  <a:lnTo>
                    <a:pt x="231228" y="465505"/>
                  </a:lnTo>
                  <a:lnTo>
                    <a:pt x="230314" y="463423"/>
                  </a:lnTo>
                  <a:lnTo>
                    <a:pt x="228612" y="431101"/>
                  </a:lnTo>
                  <a:lnTo>
                    <a:pt x="228790" y="427088"/>
                  </a:lnTo>
                  <a:lnTo>
                    <a:pt x="229349" y="422732"/>
                  </a:lnTo>
                  <a:lnTo>
                    <a:pt x="229882" y="418274"/>
                  </a:lnTo>
                  <a:lnTo>
                    <a:pt x="239661" y="409422"/>
                  </a:lnTo>
                  <a:lnTo>
                    <a:pt x="247027" y="409422"/>
                  </a:lnTo>
                  <a:lnTo>
                    <a:pt x="258114" y="448741"/>
                  </a:lnTo>
                  <a:lnTo>
                    <a:pt x="258114" y="402666"/>
                  </a:lnTo>
                  <a:lnTo>
                    <a:pt x="257416" y="402310"/>
                  </a:lnTo>
                  <a:lnTo>
                    <a:pt x="251460" y="400850"/>
                  </a:lnTo>
                  <a:lnTo>
                    <a:pt x="247738" y="400481"/>
                  </a:lnTo>
                  <a:lnTo>
                    <a:pt x="238277" y="400481"/>
                  </a:lnTo>
                  <a:lnTo>
                    <a:pt x="217538" y="448741"/>
                  </a:lnTo>
                  <a:lnTo>
                    <a:pt x="218084" y="455396"/>
                  </a:lnTo>
                  <a:lnTo>
                    <a:pt x="238277" y="479577"/>
                  </a:lnTo>
                  <a:lnTo>
                    <a:pt x="248323" y="479577"/>
                  </a:lnTo>
                  <a:lnTo>
                    <a:pt x="267449" y="461340"/>
                  </a:lnTo>
                  <a:lnTo>
                    <a:pt x="268592" y="455930"/>
                  </a:lnTo>
                  <a:lnTo>
                    <a:pt x="268643" y="455396"/>
                  </a:lnTo>
                  <a:lnTo>
                    <a:pt x="269189" y="448741"/>
                  </a:lnTo>
                  <a:lnTo>
                    <a:pt x="269189" y="431101"/>
                  </a:lnTo>
                  <a:close/>
                </a:path>
                <a:path w="1313179" h="480060">
                  <a:moveTo>
                    <a:pt x="283248" y="0"/>
                  </a:moveTo>
                  <a:lnTo>
                    <a:pt x="249440" y="0"/>
                  </a:lnTo>
                  <a:lnTo>
                    <a:pt x="249440" y="388010"/>
                  </a:lnTo>
                  <a:lnTo>
                    <a:pt x="283248" y="388010"/>
                  </a:lnTo>
                  <a:lnTo>
                    <a:pt x="283248" y="0"/>
                  </a:lnTo>
                  <a:close/>
                </a:path>
                <a:path w="1313179" h="480060">
                  <a:moveTo>
                    <a:pt x="319798" y="0"/>
                  </a:moveTo>
                  <a:lnTo>
                    <a:pt x="298792" y="0"/>
                  </a:lnTo>
                  <a:lnTo>
                    <a:pt x="298792" y="388010"/>
                  </a:lnTo>
                  <a:lnTo>
                    <a:pt x="319798" y="388010"/>
                  </a:lnTo>
                  <a:lnTo>
                    <a:pt x="319798" y="0"/>
                  </a:lnTo>
                  <a:close/>
                </a:path>
                <a:path w="1313179" h="480060">
                  <a:moveTo>
                    <a:pt x="338734" y="401701"/>
                  </a:moveTo>
                  <a:lnTo>
                    <a:pt x="327088" y="401701"/>
                  </a:lnTo>
                  <a:lnTo>
                    <a:pt x="308978" y="416661"/>
                  </a:lnTo>
                  <a:lnTo>
                    <a:pt x="308978" y="430225"/>
                  </a:lnTo>
                  <a:lnTo>
                    <a:pt x="327596" y="413969"/>
                  </a:lnTo>
                  <a:lnTo>
                    <a:pt x="327596" y="478485"/>
                  </a:lnTo>
                  <a:lnTo>
                    <a:pt x="338734" y="478485"/>
                  </a:lnTo>
                  <a:lnTo>
                    <a:pt x="338734" y="401701"/>
                  </a:lnTo>
                  <a:close/>
                </a:path>
                <a:path w="1313179" h="480060">
                  <a:moveTo>
                    <a:pt x="368236" y="0"/>
                  </a:moveTo>
                  <a:lnTo>
                    <a:pt x="347230" y="0"/>
                  </a:lnTo>
                  <a:lnTo>
                    <a:pt x="347230" y="388010"/>
                  </a:lnTo>
                  <a:lnTo>
                    <a:pt x="368236" y="388010"/>
                  </a:lnTo>
                  <a:lnTo>
                    <a:pt x="368236" y="0"/>
                  </a:lnTo>
                  <a:close/>
                </a:path>
                <a:path w="1313179" h="480060">
                  <a:moveTo>
                    <a:pt x="392925" y="0"/>
                  </a:moveTo>
                  <a:lnTo>
                    <a:pt x="383781" y="0"/>
                  </a:lnTo>
                  <a:lnTo>
                    <a:pt x="383781" y="388010"/>
                  </a:lnTo>
                  <a:lnTo>
                    <a:pt x="392925" y="388010"/>
                  </a:lnTo>
                  <a:lnTo>
                    <a:pt x="392925" y="0"/>
                  </a:lnTo>
                  <a:close/>
                </a:path>
                <a:path w="1313179" h="480060">
                  <a:moveTo>
                    <a:pt x="440080" y="431101"/>
                  </a:moveTo>
                  <a:lnTo>
                    <a:pt x="439407" y="423557"/>
                  </a:lnTo>
                  <a:lnTo>
                    <a:pt x="436676" y="411581"/>
                  </a:lnTo>
                  <a:lnTo>
                    <a:pt x="435660" y="409422"/>
                  </a:lnTo>
                  <a:lnTo>
                    <a:pt x="434708" y="407390"/>
                  </a:lnTo>
                  <a:lnTo>
                    <a:pt x="432066" y="404901"/>
                  </a:lnTo>
                  <a:lnTo>
                    <a:pt x="430568" y="403440"/>
                  </a:lnTo>
                  <a:lnTo>
                    <a:pt x="429006" y="402666"/>
                  </a:lnTo>
                  <a:lnTo>
                    <a:pt x="429006" y="448741"/>
                  </a:lnTo>
                  <a:lnTo>
                    <a:pt x="428752" y="453771"/>
                  </a:lnTo>
                  <a:lnTo>
                    <a:pt x="417576" y="470154"/>
                  </a:lnTo>
                  <a:lnTo>
                    <a:pt x="409930" y="470154"/>
                  </a:lnTo>
                  <a:lnTo>
                    <a:pt x="407035" y="469836"/>
                  </a:lnTo>
                  <a:lnTo>
                    <a:pt x="403948" y="468503"/>
                  </a:lnTo>
                  <a:lnTo>
                    <a:pt x="402831" y="467271"/>
                  </a:lnTo>
                  <a:lnTo>
                    <a:pt x="402120" y="465505"/>
                  </a:lnTo>
                  <a:lnTo>
                    <a:pt x="401205" y="463423"/>
                  </a:lnTo>
                  <a:lnTo>
                    <a:pt x="400519" y="460248"/>
                  </a:lnTo>
                  <a:lnTo>
                    <a:pt x="399656" y="451624"/>
                  </a:lnTo>
                  <a:lnTo>
                    <a:pt x="399529" y="448741"/>
                  </a:lnTo>
                  <a:lnTo>
                    <a:pt x="399503" y="431101"/>
                  </a:lnTo>
                  <a:lnTo>
                    <a:pt x="399681" y="427088"/>
                  </a:lnTo>
                  <a:lnTo>
                    <a:pt x="410540" y="409422"/>
                  </a:lnTo>
                  <a:lnTo>
                    <a:pt x="417906" y="409422"/>
                  </a:lnTo>
                  <a:lnTo>
                    <a:pt x="429006" y="448741"/>
                  </a:lnTo>
                  <a:lnTo>
                    <a:pt x="429006" y="402666"/>
                  </a:lnTo>
                  <a:lnTo>
                    <a:pt x="428294" y="402310"/>
                  </a:lnTo>
                  <a:lnTo>
                    <a:pt x="422351" y="400850"/>
                  </a:lnTo>
                  <a:lnTo>
                    <a:pt x="418630" y="400481"/>
                  </a:lnTo>
                  <a:lnTo>
                    <a:pt x="409168" y="400481"/>
                  </a:lnTo>
                  <a:lnTo>
                    <a:pt x="388429" y="448741"/>
                  </a:lnTo>
                  <a:lnTo>
                    <a:pt x="388975" y="455396"/>
                  </a:lnTo>
                  <a:lnTo>
                    <a:pt x="409168" y="479577"/>
                  </a:lnTo>
                  <a:lnTo>
                    <a:pt x="419227" y="479577"/>
                  </a:lnTo>
                  <a:lnTo>
                    <a:pt x="435851" y="470154"/>
                  </a:lnTo>
                  <a:lnTo>
                    <a:pt x="437197" y="466890"/>
                  </a:lnTo>
                  <a:lnTo>
                    <a:pt x="438391" y="461111"/>
                  </a:lnTo>
                  <a:lnTo>
                    <a:pt x="439508" y="455815"/>
                  </a:lnTo>
                  <a:lnTo>
                    <a:pt x="440080" y="448741"/>
                  </a:lnTo>
                  <a:lnTo>
                    <a:pt x="440080" y="431101"/>
                  </a:lnTo>
                  <a:close/>
                </a:path>
                <a:path w="1313179" h="480060">
                  <a:moveTo>
                    <a:pt x="454152" y="0"/>
                  </a:moveTo>
                  <a:lnTo>
                    <a:pt x="420344" y="0"/>
                  </a:lnTo>
                  <a:lnTo>
                    <a:pt x="420344" y="388010"/>
                  </a:lnTo>
                  <a:lnTo>
                    <a:pt x="454152" y="388010"/>
                  </a:lnTo>
                  <a:lnTo>
                    <a:pt x="454152" y="0"/>
                  </a:lnTo>
                  <a:close/>
                </a:path>
                <a:path w="1313179" h="480060">
                  <a:moveTo>
                    <a:pt x="502577" y="0"/>
                  </a:moveTo>
                  <a:lnTo>
                    <a:pt x="480631" y="0"/>
                  </a:lnTo>
                  <a:lnTo>
                    <a:pt x="480631" y="388010"/>
                  </a:lnTo>
                  <a:lnTo>
                    <a:pt x="502577" y="388010"/>
                  </a:lnTo>
                  <a:lnTo>
                    <a:pt x="502577" y="0"/>
                  </a:lnTo>
                  <a:close/>
                </a:path>
                <a:path w="1313179" h="480060">
                  <a:moveTo>
                    <a:pt x="509638" y="401701"/>
                  </a:moveTo>
                  <a:lnTo>
                    <a:pt x="497992" y="401701"/>
                  </a:lnTo>
                  <a:lnTo>
                    <a:pt x="479882" y="416661"/>
                  </a:lnTo>
                  <a:lnTo>
                    <a:pt x="479882" y="430225"/>
                  </a:lnTo>
                  <a:lnTo>
                    <a:pt x="498500" y="413969"/>
                  </a:lnTo>
                  <a:lnTo>
                    <a:pt x="498500" y="478485"/>
                  </a:lnTo>
                  <a:lnTo>
                    <a:pt x="509638" y="478485"/>
                  </a:lnTo>
                  <a:lnTo>
                    <a:pt x="509638" y="401701"/>
                  </a:lnTo>
                  <a:close/>
                </a:path>
                <a:path w="1313179" h="480060">
                  <a:moveTo>
                    <a:pt x="539127" y="0"/>
                  </a:moveTo>
                  <a:lnTo>
                    <a:pt x="529996" y="0"/>
                  </a:lnTo>
                  <a:lnTo>
                    <a:pt x="529996" y="388010"/>
                  </a:lnTo>
                  <a:lnTo>
                    <a:pt x="539127" y="388010"/>
                  </a:lnTo>
                  <a:lnTo>
                    <a:pt x="539127" y="0"/>
                  </a:lnTo>
                  <a:close/>
                </a:path>
                <a:path w="1313179" h="480060">
                  <a:moveTo>
                    <a:pt x="599440" y="0"/>
                  </a:moveTo>
                  <a:lnTo>
                    <a:pt x="578434" y="0"/>
                  </a:lnTo>
                  <a:lnTo>
                    <a:pt x="578434" y="388010"/>
                  </a:lnTo>
                  <a:lnTo>
                    <a:pt x="599440" y="388010"/>
                  </a:lnTo>
                  <a:lnTo>
                    <a:pt x="599440" y="0"/>
                  </a:lnTo>
                  <a:close/>
                </a:path>
                <a:path w="1313179" h="480060">
                  <a:moveTo>
                    <a:pt x="610057" y="431101"/>
                  </a:moveTo>
                  <a:lnTo>
                    <a:pt x="609371" y="423557"/>
                  </a:lnTo>
                  <a:lnTo>
                    <a:pt x="606666" y="411581"/>
                  </a:lnTo>
                  <a:lnTo>
                    <a:pt x="605637" y="409422"/>
                  </a:lnTo>
                  <a:lnTo>
                    <a:pt x="604685" y="407390"/>
                  </a:lnTo>
                  <a:lnTo>
                    <a:pt x="602043" y="404901"/>
                  </a:lnTo>
                  <a:lnTo>
                    <a:pt x="600544" y="403440"/>
                  </a:lnTo>
                  <a:lnTo>
                    <a:pt x="598970" y="402666"/>
                  </a:lnTo>
                  <a:lnTo>
                    <a:pt x="598970" y="448741"/>
                  </a:lnTo>
                  <a:lnTo>
                    <a:pt x="598728" y="453771"/>
                  </a:lnTo>
                  <a:lnTo>
                    <a:pt x="587552" y="470154"/>
                  </a:lnTo>
                  <a:lnTo>
                    <a:pt x="579907" y="470154"/>
                  </a:lnTo>
                  <a:lnTo>
                    <a:pt x="577011" y="469836"/>
                  </a:lnTo>
                  <a:lnTo>
                    <a:pt x="573925" y="468503"/>
                  </a:lnTo>
                  <a:lnTo>
                    <a:pt x="572808" y="467271"/>
                  </a:lnTo>
                  <a:lnTo>
                    <a:pt x="572096" y="465505"/>
                  </a:lnTo>
                  <a:lnTo>
                    <a:pt x="571182" y="463423"/>
                  </a:lnTo>
                  <a:lnTo>
                    <a:pt x="569480" y="431101"/>
                  </a:lnTo>
                  <a:lnTo>
                    <a:pt x="569658" y="427088"/>
                  </a:lnTo>
                  <a:lnTo>
                    <a:pt x="580517" y="409422"/>
                  </a:lnTo>
                  <a:lnTo>
                    <a:pt x="587895" y="409422"/>
                  </a:lnTo>
                  <a:lnTo>
                    <a:pt x="598970" y="448741"/>
                  </a:lnTo>
                  <a:lnTo>
                    <a:pt x="598970" y="402666"/>
                  </a:lnTo>
                  <a:lnTo>
                    <a:pt x="598271" y="402310"/>
                  </a:lnTo>
                  <a:lnTo>
                    <a:pt x="592328" y="400850"/>
                  </a:lnTo>
                  <a:lnTo>
                    <a:pt x="588606" y="400481"/>
                  </a:lnTo>
                  <a:lnTo>
                    <a:pt x="579145" y="400481"/>
                  </a:lnTo>
                  <a:lnTo>
                    <a:pt x="558393" y="448741"/>
                  </a:lnTo>
                  <a:lnTo>
                    <a:pt x="558952" y="455396"/>
                  </a:lnTo>
                  <a:lnTo>
                    <a:pt x="579145" y="479577"/>
                  </a:lnTo>
                  <a:lnTo>
                    <a:pt x="589203" y="479577"/>
                  </a:lnTo>
                  <a:lnTo>
                    <a:pt x="605828" y="470154"/>
                  </a:lnTo>
                  <a:lnTo>
                    <a:pt x="607174" y="466890"/>
                  </a:lnTo>
                  <a:lnTo>
                    <a:pt x="609447" y="455930"/>
                  </a:lnTo>
                  <a:lnTo>
                    <a:pt x="609498" y="455396"/>
                  </a:lnTo>
                  <a:lnTo>
                    <a:pt x="610057" y="448741"/>
                  </a:lnTo>
                  <a:lnTo>
                    <a:pt x="610057" y="431101"/>
                  </a:lnTo>
                  <a:close/>
                </a:path>
                <a:path w="1313179" h="480060">
                  <a:moveTo>
                    <a:pt x="624116" y="0"/>
                  </a:moveTo>
                  <a:lnTo>
                    <a:pt x="614984" y="0"/>
                  </a:lnTo>
                  <a:lnTo>
                    <a:pt x="614984" y="388010"/>
                  </a:lnTo>
                  <a:lnTo>
                    <a:pt x="624116" y="388010"/>
                  </a:lnTo>
                  <a:lnTo>
                    <a:pt x="624116" y="0"/>
                  </a:lnTo>
                  <a:close/>
                </a:path>
                <a:path w="1313179" h="480060">
                  <a:moveTo>
                    <a:pt x="648792" y="0"/>
                  </a:moveTo>
                  <a:lnTo>
                    <a:pt x="639660" y="0"/>
                  </a:lnTo>
                  <a:lnTo>
                    <a:pt x="639660" y="461124"/>
                  </a:lnTo>
                  <a:lnTo>
                    <a:pt x="648792" y="461124"/>
                  </a:lnTo>
                  <a:lnTo>
                    <a:pt x="648792" y="0"/>
                  </a:lnTo>
                  <a:close/>
                </a:path>
                <a:path w="1313179" h="480060">
                  <a:moveTo>
                    <a:pt x="672553" y="0"/>
                  </a:moveTo>
                  <a:lnTo>
                    <a:pt x="663409" y="0"/>
                  </a:lnTo>
                  <a:lnTo>
                    <a:pt x="663409" y="461124"/>
                  </a:lnTo>
                  <a:lnTo>
                    <a:pt x="672553" y="461124"/>
                  </a:lnTo>
                  <a:lnTo>
                    <a:pt x="672553" y="0"/>
                  </a:lnTo>
                  <a:close/>
                </a:path>
                <a:path w="1313179" h="480060">
                  <a:moveTo>
                    <a:pt x="697230" y="0"/>
                  </a:moveTo>
                  <a:lnTo>
                    <a:pt x="688086" y="0"/>
                  </a:lnTo>
                  <a:lnTo>
                    <a:pt x="688086" y="388010"/>
                  </a:lnTo>
                  <a:lnTo>
                    <a:pt x="697230" y="388010"/>
                  </a:lnTo>
                  <a:lnTo>
                    <a:pt x="697230" y="0"/>
                  </a:lnTo>
                  <a:close/>
                </a:path>
                <a:path w="1313179" h="480060">
                  <a:moveTo>
                    <a:pt x="743661" y="451789"/>
                  </a:moveTo>
                  <a:lnTo>
                    <a:pt x="733615" y="451789"/>
                  </a:lnTo>
                  <a:lnTo>
                    <a:pt x="733615" y="435622"/>
                  </a:lnTo>
                  <a:lnTo>
                    <a:pt x="723328" y="435622"/>
                  </a:lnTo>
                  <a:lnTo>
                    <a:pt x="723328" y="451789"/>
                  </a:lnTo>
                  <a:lnTo>
                    <a:pt x="703872" y="451789"/>
                  </a:lnTo>
                  <a:lnTo>
                    <a:pt x="727760" y="401104"/>
                  </a:lnTo>
                  <a:lnTo>
                    <a:pt x="716724" y="401104"/>
                  </a:lnTo>
                  <a:lnTo>
                    <a:pt x="693813" y="449859"/>
                  </a:lnTo>
                  <a:lnTo>
                    <a:pt x="693813" y="461213"/>
                  </a:lnTo>
                  <a:lnTo>
                    <a:pt x="723328" y="461213"/>
                  </a:lnTo>
                  <a:lnTo>
                    <a:pt x="723328" y="478485"/>
                  </a:lnTo>
                  <a:lnTo>
                    <a:pt x="733615" y="478485"/>
                  </a:lnTo>
                  <a:lnTo>
                    <a:pt x="733615" y="461213"/>
                  </a:lnTo>
                  <a:lnTo>
                    <a:pt x="743661" y="461213"/>
                  </a:lnTo>
                  <a:lnTo>
                    <a:pt x="743661" y="451789"/>
                  </a:lnTo>
                  <a:close/>
                </a:path>
                <a:path w="1313179" h="480060">
                  <a:moveTo>
                    <a:pt x="745642" y="0"/>
                  </a:moveTo>
                  <a:lnTo>
                    <a:pt x="712762" y="0"/>
                  </a:lnTo>
                  <a:lnTo>
                    <a:pt x="712762" y="388010"/>
                  </a:lnTo>
                  <a:lnTo>
                    <a:pt x="745642" y="388010"/>
                  </a:lnTo>
                  <a:lnTo>
                    <a:pt x="745642" y="0"/>
                  </a:lnTo>
                  <a:close/>
                </a:path>
                <a:path w="1313179" h="480060">
                  <a:moveTo>
                    <a:pt x="795007" y="0"/>
                  </a:moveTo>
                  <a:lnTo>
                    <a:pt x="773074" y="0"/>
                  </a:lnTo>
                  <a:lnTo>
                    <a:pt x="773074" y="388010"/>
                  </a:lnTo>
                  <a:lnTo>
                    <a:pt x="795007" y="388010"/>
                  </a:lnTo>
                  <a:lnTo>
                    <a:pt x="795007" y="0"/>
                  </a:lnTo>
                  <a:close/>
                </a:path>
                <a:path w="1313179" h="480060">
                  <a:moveTo>
                    <a:pt x="826922" y="415099"/>
                  </a:moveTo>
                  <a:lnTo>
                    <a:pt x="824687" y="409943"/>
                  </a:lnTo>
                  <a:lnTo>
                    <a:pt x="815822" y="402374"/>
                  </a:lnTo>
                  <a:lnTo>
                    <a:pt x="809739" y="400469"/>
                  </a:lnTo>
                  <a:lnTo>
                    <a:pt x="798144" y="400469"/>
                  </a:lnTo>
                  <a:lnTo>
                    <a:pt x="794512" y="400913"/>
                  </a:lnTo>
                  <a:lnTo>
                    <a:pt x="787781" y="402755"/>
                  </a:lnTo>
                  <a:lnTo>
                    <a:pt x="784593" y="404139"/>
                  </a:lnTo>
                  <a:lnTo>
                    <a:pt x="781621" y="406006"/>
                  </a:lnTo>
                  <a:lnTo>
                    <a:pt x="781621" y="417982"/>
                  </a:lnTo>
                  <a:lnTo>
                    <a:pt x="786117" y="414985"/>
                  </a:lnTo>
                  <a:lnTo>
                    <a:pt x="790067" y="412788"/>
                  </a:lnTo>
                  <a:lnTo>
                    <a:pt x="796798" y="409981"/>
                  </a:lnTo>
                  <a:lnTo>
                    <a:pt x="799833" y="409295"/>
                  </a:lnTo>
                  <a:lnTo>
                    <a:pt x="806310" y="409295"/>
                  </a:lnTo>
                  <a:lnTo>
                    <a:pt x="809409" y="410362"/>
                  </a:lnTo>
                  <a:lnTo>
                    <a:pt x="814311" y="414578"/>
                  </a:lnTo>
                  <a:lnTo>
                    <a:pt x="815543" y="417195"/>
                  </a:lnTo>
                  <a:lnTo>
                    <a:pt x="815543" y="423100"/>
                  </a:lnTo>
                  <a:lnTo>
                    <a:pt x="814730" y="425627"/>
                  </a:lnTo>
                  <a:lnTo>
                    <a:pt x="811593" y="430123"/>
                  </a:lnTo>
                  <a:lnTo>
                    <a:pt x="808710" y="432650"/>
                  </a:lnTo>
                  <a:lnTo>
                    <a:pt x="795782" y="441350"/>
                  </a:lnTo>
                  <a:lnTo>
                    <a:pt x="790041" y="445262"/>
                  </a:lnTo>
                  <a:lnTo>
                    <a:pt x="785977" y="449567"/>
                  </a:lnTo>
                  <a:lnTo>
                    <a:pt x="781265" y="459016"/>
                  </a:lnTo>
                  <a:lnTo>
                    <a:pt x="780084" y="465366"/>
                  </a:lnTo>
                  <a:lnTo>
                    <a:pt x="780084" y="473341"/>
                  </a:lnTo>
                  <a:lnTo>
                    <a:pt x="780262" y="477862"/>
                  </a:lnTo>
                  <a:lnTo>
                    <a:pt x="825690" y="477862"/>
                  </a:lnTo>
                  <a:lnTo>
                    <a:pt x="825690" y="468566"/>
                  </a:lnTo>
                  <a:lnTo>
                    <a:pt x="791781" y="468566"/>
                  </a:lnTo>
                  <a:lnTo>
                    <a:pt x="791781" y="462800"/>
                  </a:lnTo>
                  <a:lnTo>
                    <a:pt x="792695" y="459651"/>
                  </a:lnTo>
                  <a:lnTo>
                    <a:pt x="796417" y="454215"/>
                  </a:lnTo>
                  <a:lnTo>
                    <a:pt x="799858" y="451180"/>
                  </a:lnTo>
                  <a:lnTo>
                    <a:pt x="817283" y="439737"/>
                  </a:lnTo>
                  <a:lnTo>
                    <a:pt x="821105" y="436321"/>
                  </a:lnTo>
                  <a:lnTo>
                    <a:pt x="825754" y="429526"/>
                  </a:lnTo>
                  <a:lnTo>
                    <a:pt x="826922" y="425754"/>
                  </a:lnTo>
                  <a:lnTo>
                    <a:pt x="826922" y="415099"/>
                  </a:lnTo>
                  <a:close/>
                </a:path>
                <a:path w="1313179" h="480060">
                  <a:moveTo>
                    <a:pt x="831545" y="0"/>
                  </a:moveTo>
                  <a:lnTo>
                    <a:pt x="809625" y="0"/>
                  </a:lnTo>
                  <a:lnTo>
                    <a:pt x="809625" y="388010"/>
                  </a:lnTo>
                  <a:lnTo>
                    <a:pt x="831545" y="388010"/>
                  </a:lnTo>
                  <a:lnTo>
                    <a:pt x="831545" y="0"/>
                  </a:lnTo>
                  <a:close/>
                </a:path>
                <a:path w="1313179" h="480060">
                  <a:moveTo>
                    <a:pt x="891882" y="0"/>
                  </a:moveTo>
                  <a:lnTo>
                    <a:pt x="858977" y="0"/>
                  </a:lnTo>
                  <a:lnTo>
                    <a:pt x="858977" y="388010"/>
                  </a:lnTo>
                  <a:lnTo>
                    <a:pt x="891882" y="388010"/>
                  </a:lnTo>
                  <a:lnTo>
                    <a:pt x="891882" y="0"/>
                  </a:lnTo>
                  <a:close/>
                </a:path>
                <a:path w="1313179" h="480060">
                  <a:moveTo>
                    <a:pt x="915403" y="418719"/>
                  </a:moveTo>
                  <a:lnTo>
                    <a:pt x="913079" y="412280"/>
                  </a:lnTo>
                  <a:lnTo>
                    <a:pt x="910374" y="409549"/>
                  </a:lnTo>
                  <a:lnTo>
                    <a:pt x="904379" y="403504"/>
                  </a:lnTo>
                  <a:lnTo>
                    <a:pt x="904379" y="420420"/>
                  </a:lnTo>
                  <a:lnTo>
                    <a:pt x="904379" y="429856"/>
                  </a:lnTo>
                  <a:lnTo>
                    <a:pt x="903033" y="433641"/>
                  </a:lnTo>
                  <a:lnTo>
                    <a:pt x="897648" y="439356"/>
                  </a:lnTo>
                  <a:lnTo>
                    <a:pt x="894054" y="440766"/>
                  </a:lnTo>
                  <a:lnTo>
                    <a:pt x="884999" y="440766"/>
                  </a:lnTo>
                  <a:lnTo>
                    <a:pt x="881367" y="439407"/>
                  </a:lnTo>
                  <a:lnTo>
                    <a:pt x="876071" y="433933"/>
                  </a:lnTo>
                  <a:lnTo>
                    <a:pt x="874750" y="430237"/>
                  </a:lnTo>
                  <a:lnTo>
                    <a:pt x="874776" y="420420"/>
                  </a:lnTo>
                  <a:lnTo>
                    <a:pt x="876058" y="416572"/>
                  </a:lnTo>
                  <a:lnTo>
                    <a:pt x="881240" y="410959"/>
                  </a:lnTo>
                  <a:lnTo>
                    <a:pt x="884872" y="409549"/>
                  </a:lnTo>
                  <a:lnTo>
                    <a:pt x="894016" y="409549"/>
                  </a:lnTo>
                  <a:lnTo>
                    <a:pt x="897610" y="410972"/>
                  </a:lnTo>
                  <a:lnTo>
                    <a:pt x="903033" y="416674"/>
                  </a:lnTo>
                  <a:lnTo>
                    <a:pt x="904379" y="420420"/>
                  </a:lnTo>
                  <a:lnTo>
                    <a:pt x="904379" y="403504"/>
                  </a:lnTo>
                  <a:lnTo>
                    <a:pt x="903744" y="402856"/>
                  </a:lnTo>
                  <a:lnTo>
                    <a:pt x="897382" y="400481"/>
                  </a:lnTo>
                  <a:lnTo>
                    <a:pt x="881557" y="400481"/>
                  </a:lnTo>
                  <a:lnTo>
                    <a:pt x="875372" y="402793"/>
                  </a:lnTo>
                  <a:lnTo>
                    <a:pt x="866051" y="411988"/>
                  </a:lnTo>
                  <a:lnTo>
                    <a:pt x="863727" y="418096"/>
                  </a:lnTo>
                  <a:lnTo>
                    <a:pt x="863727" y="432879"/>
                  </a:lnTo>
                  <a:lnTo>
                    <a:pt x="865974" y="438759"/>
                  </a:lnTo>
                  <a:lnTo>
                    <a:pt x="874991" y="447916"/>
                  </a:lnTo>
                  <a:lnTo>
                    <a:pt x="880706" y="450202"/>
                  </a:lnTo>
                  <a:lnTo>
                    <a:pt x="889292" y="450202"/>
                  </a:lnTo>
                  <a:lnTo>
                    <a:pt x="890905" y="450037"/>
                  </a:lnTo>
                  <a:lnTo>
                    <a:pt x="894041" y="449414"/>
                  </a:lnTo>
                  <a:lnTo>
                    <a:pt x="895540" y="448919"/>
                  </a:lnTo>
                  <a:lnTo>
                    <a:pt x="897013" y="448246"/>
                  </a:lnTo>
                  <a:lnTo>
                    <a:pt x="893914" y="452729"/>
                  </a:lnTo>
                  <a:lnTo>
                    <a:pt x="890193" y="457466"/>
                  </a:lnTo>
                  <a:lnTo>
                    <a:pt x="885863" y="462419"/>
                  </a:lnTo>
                  <a:lnTo>
                    <a:pt x="881545" y="467410"/>
                  </a:lnTo>
                  <a:lnTo>
                    <a:pt x="876477" y="472757"/>
                  </a:lnTo>
                  <a:lnTo>
                    <a:pt x="870712" y="478497"/>
                  </a:lnTo>
                  <a:lnTo>
                    <a:pt x="885278" y="478497"/>
                  </a:lnTo>
                  <a:lnTo>
                    <a:pt x="909205" y="448246"/>
                  </a:lnTo>
                  <a:lnTo>
                    <a:pt x="913015" y="441693"/>
                  </a:lnTo>
                  <a:lnTo>
                    <a:pt x="913295" y="440766"/>
                  </a:lnTo>
                  <a:lnTo>
                    <a:pt x="915403" y="434022"/>
                  </a:lnTo>
                  <a:lnTo>
                    <a:pt x="915403" y="418719"/>
                  </a:lnTo>
                  <a:close/>
                </a:path>
                <a:path w="1313179" h="480060">
                  <a:moveTo>
                    <a:pt x="916546" y="0"/>
                  </a:moveTo>
                  <a:lnTo>
                    <a:pt x="907402" y="0"/>
                  </a:lnTo>
                  <a:lnTo>
                    <a:pt x="907402" y="388010"/>
                  </a:lnTo>
                  <a:lnTo>
                    <a:pt x="916546" y="388010"/>
                  </a:lnTo>
                  <a:lnTo>
                    <a:pt x="916546" y="0"/>
                  </a:lnTo>
                  <a:close/>
                </a:path>
                <a:path w="1313179" h="480060">
                  <a:moveTo>
                    <a:pt x="953109" y="0"/>
                  </a:moveTo>
                  <a:lnTo>
                    <a:pt x="943965" y="0"/>
                  </a:lnTo>
                  <a:lnTo>
                    <a:pt x="943965" y="388010"/>
                  </a:lnTo>
                  <a:lnTo>
                    <a:pt x="953109" y="388010"/>
                  </a:lnTo>
                  <a:lnTo>
                    <a:pt x="953109" y="0"/>
                  </a:lnTo>
                  <a:close/>
                </a:path>
                <a:path w="1313179" h="480060">
                  <a:moveTo>
                    <a:pt x="998296" y="447890"/>
                  </a:moveTo>
                  <a:lnTo>
                    <a:pt x="996289" y="442493"/>
                  </a:lnTo>
                  <a:lnTo>
                    <a:pt x="988275" y="434390"/>
                  </a:lnTo>
                  <a:lnTo>
                    <a:pt x="982789" y="432231"/>
                  </a:lnTo>
                  <a:lnTo>
                    <a:pt x="975766" y="431952"/>
                  </a:lnTo>
                  <a:lnTo>
                    <a:pt x="995476" y="412229"/>
                  </a:lnTo>
                  <a:lnTo>
                    <a:pt x="995476" y="401701"/>
                  </a:lnTo>
                  <a:lnTo>
                    <a:pt x="949439" y="401701"/>
                  </a:lnTo>
                  <a:lnTo>
                    <a:pt x="949439" y="410997"/>
                  </a:lnTo>
                  <a:lnTo>
                    <a:pt x="982103" y="410997"/>
                  </a:lnTo>
                  <a:lnTo>
                    <a:pt x="961491" y="432066"/>
                  </a:lnTo>
                  <a:lnTo>
                    <a:pt x="961555" y="439788"/>
                  </a:lnTo>
                  <a:lnTo>
                    <a:pt x="972883" y="439534"/>
                  </a:lnTo>
                  <a:lnTo>
                    <a:pt x="978331" y="440702"/>
                  </a:lnTo>
                  <a:lnTo>
                    <a:pt x="985291" y="445376"/>
                  </a:lnTo>
                  <a:lnTo>
                    <a:pt x="987031" y="449008"/>
                  </a:lnTo>
                  <a:lnTo>
                    <a:pt x="987031" y="458762"/>
                  </a:lnTo>
                  <a:lnTo>
                    <a:pt x="985393" y="462661"/>
                  </a:lnTo>
                  <a:lnTo>
                    <a:pt x="978903" y="468566"/>
                  </a:lnTo>
                  <a:lnTo>
                    <a:pt x="974598" y="470027"/>
                  </a:lnTo>
                  <a:lnTo>
                    <a:pt x="965949" y="470027"/>
                  </a:lnTo>
                  <a:lnTo>
                    <a:pt x="962660" y="469582"/>
                  </a:lnTo>
                  <a:lnTo>
                    <a:pt x="956144" y="467829"/>
                  </a:lnTo>
                  <a:lnTo>
                    <a:pt x="952830" y="466483"/>
                  </a:lnTo>
                  <a:lnTo>
                    <a:pt x="949439" y="464642"/>
                  </a:lnTo>
                  <a:lnTo>
                    <a:pt x="949439" y="475678"/>
                  </a:lnTo>
                  <a:lnTo>
                    <a:pt x="952893" y="476986"/>
                  </a:lnTo>
                  <a:lnTo>
                    <a:pt x="956233" y="477964"/>
                  </a:lnTo>
                  <a:lnTo>
                    <a:pt x="962621" y="479247"/>
                  </a:lnTo>
                  <a:lnTo>
                    <a:pt x="965631" y="479577"/>
                  </a:lnTo>
                  <a:lnTo>
                    <a:pt x="977734" y="479577"/>
                  </a:lnTo>
                  <a:lnTo>
                    <a:pt x="984986" y="477354"/>
                  </a:lnTo>
                  <a:lnTo>
                    <a:pt x="995641" y="468414"/>
                  </a:lnTo>
                  <a:lnTo>
                    <a:pt x="998296" y="462330"/>
                  </a:lnTo>
                  <a:lnTo>
                    <a:pt x="998296" y="447890"/>
                  </a:lnTo>
                  <a:close/>
                </a:path>
                <a:path w="1313179" h="480060">
                  <a:moveTo>
                    <a:pt x="1014323" y="0"/>
                  </a:moveTo>
                  <a:lnTo>
                    <a:pt x="1005179" y="0"/>
                  </a:lnTo>
                  <a:lnTo>
                    <a:pt x="1005179" y="388010"/>
                  </a:lnTo>
                  <a:lnTo>
                    <a:pt x="1014323" y="388010"/>
                  </a:lnTo>
                  <a:lnTo>
                    <a:pt x="1014323" y="0"/>
                  </a:lnTo>
                  <a:close/>
                </a:path>
                <a:path w="1313179" h="480060">
                  <a:moveTo>
                    <a:pt x="1038085" y="0"/>
                  </a:moveTo>
                  <a:lnTo>
                    <a:pt x="1028941" y="0"/>
                  </a:lnTo>
                  <a:lnTo>
                    <a:pt x="1028941" y="388010"/>
                  </a:lnTo>
                  <a:lnTo>
                    <a:pt x="1038085" y="388010"/>
                  </a:lnTo>
                  <a:lnTo>
                    <a:pt x="1038085" y="0"/>
                  </a:lnTo>
                  <a:close/>
                </a:path>
                <a:path w="1313179" h="480060">
                  <a:moveTo>
                    <a:pt x="1084745" y="401701"/>
                  </a:moveTo>
                  <a:lnTo>
                    <a:pt x="1034427" y="401701"/>
                  </a:lnTo>
                  <a:lnTo>
                    <a:pt x="1034427" y="410768"/>
                  </a:lnTo>
                  <a:lnTo>
                    <a:pt x="1071892" y="410768"/>
                  </a:lnTo>
                  <a:lnTo>
                    <a:pt x="1071892" y="412102"/>
                  </a:lnTo>
                  <a:lnTo>
                    <a:pt x="1071537" y="413194"/>
                  </a:lnTo>
                  <a:lnTo>
                    <a:pt x="1070038" y="415709"/>
                  </a:lnTo>
                  <a:lnTo>
                    <a:pt x="1068463" y="417791"/>
                  </a:lnTo>
                  <a:lnTo>
                    <a:pt x="1055255" y="433539"/>
                  </a:lnTo>
                  <a:lnTo>
                    <a:pt x="1051458" y="439953"/>
                  </a:lnTo>
                  <a:lnTo>
                    <a:pt x="1046556" y="453390"/>
                  </a:lnTo>
                  <a:lnTo>
                    <a:pt x="1045324" y="460667"/>
                  </a:lnTo>
                  <a:lnTo>
                    <a:pt x="1045324" y="468566"/>
                  </a:lnTo>
                  <a:lnTo>
                    <a:pt x="1045324" y="478485"/>
                  </a:lnTo>
                  <a:lnTo>
                    <a:pt x="1055852" y="478485"/>
                  </a:lnTo>
                  <a:lnTo>
                    <a:pt x="1055852" y="461327"/>
                  </a:lnTo>
                  <a:lnTo>
                    <a:pt x="1056868" y="455193"/>
                  </a:lnTo>
                  <a:lnTo>
                    <a:pt x="1060996" y="444030"/>
                  </a:lnTo>
                  <a:lnTo>
                    <a:pt x="1064196" y="438607"/>
                  </a:lnTo>
                  <a:lnTo>
                    <a:pt x="1081684" y="417563"/>
                  </a:lnTo>
                  <a:lnTo>
                    <a:pt x="1084745" y="410997"/>
                  </a:lnTo>
                  <a:lnTo>
                    <a:pt x="1084745" y="401701"/>
                  </a:lnTo>
                  <a:close/>
                </a:path>
                <a:path w="1313179" h="480060">
                  <a:moveTo>
                    <a:pt x="1087437" y="0"/>
                  </a:moveTo>
                  <a:lnTo>
                    <a:pt x="1078306" y="0"/>
                  </a:lnTo>
                  <a:lnTo>
                    <a:pt x="1078306" y="388010"/>
                  </a:lnTo>
                  <a:lnTo>
                    <a:pt x="1087437" y="388010"/>
                  </a:lnTo>
                  <a:lnTo>
                    <a:pt x="1087437" y="0"/>
                  </a:lnTo>
                  <a:close/>
                </a:path>
                <a:path w="1313179" h="480060">
                  <a:moveTo>
                    <a:pt x="1123975" y="0"/>
                  </a:moveTo>
                  <a:lnTo>
                    <a:pt x="1114856" y="0"/>
                  </a:lnTo>
                  <a:lnTo>
                    <a:pt x="1114856" y="388010"/>
                  </a:lnTo>
                  <a:lnTo>
                    <a:pt x="1123975" y="388010"/>
                  </a:lnTo>
                  <a:lnTo>
                    <a:pt x="1123975" y="0"/>
                  </a:lnTo>
                  <a:close/>
                </a:path>
                <a:path w="1313179" h="480060">
                  <a:moveTo>
                    <a:pt x="1169200" y="447890"/>
                  </a:moveTo>
                  <a:lnTo>
                    <a:pt x="1167193" y="442493"/>
                  </a:lnTo>
                  <a:lnTo>
                    <a:pt x="1159179" y="434390"/>
                  </a:lnTo>
                  <a:lnTo>
                    <a:pt x="1153680" y="432231"/>
                  </a:lnTo>
                  <a:lnTo>
                    <a:pt x="1146657" y="431952"/>
                  </a:lnTo>
                  <a:lnTo>
                    <a:pt x="1166380" y="412229"/>
                  </a:lnTo>
                  <a:lnTo>
                    <a:pt x="1166380" y="401701"/>
                  </a:lnTo>
                  <a:lnTo>
                    <a:pt x="1120330" y="401701"/>
                  </a:lnTo>
                  <a:lnTo>
                    <a:pt x="1120330" y="410997"/>
                  </a:lnTo>
                  <a:lnTo>
                    <a:pt x="1153007" y="410997"/>
                  </a:lnTo>
                  <a:lnTo>
                    <a:pt x="1132395" y="432066"/>
                  </a:lnTo>
                  <a:lnTo>
                    <a:pt x="1132459" y="439788"/>
                  </a:lnTo>
                  <a:lnTo>
                    <a:pt x="1143787" y="439534"/>
                  </a:lnTo>
                  <a:lnTo>
                    <a:pt x="1149235" y="440702"/>
                  </a:lnTo>
                  <a:lnTo>
                    <a:pt x="1156195" y="445376"/>
                  </a:lnTo>
                  <a:lnTo>
                    <a:pt x="1157935" y="449008"/>
                  </a:lnTo>
                  <a:lnTo>
                    <a:pt x="1157935" y="458762"/>
                  </a:lnTo>
                  <a:lnTo>
                    <a:pt x="1156296" y="462661"/>
                  </a:lnTo>
                  <a:lnTo>
                    <a:pt x="1149807" y="468566"/>
                  </a:lnTo>
                  <a:lnTo>
                    <a:pt x="1145501" y="470027"/>
                  </a:lnTo>
                  <a:lnTo>
                    <a:pt x="1136853" y="470027"/>
                  </a:lnTo>
                  <a:lnTo>
                    <a:pt x="1133563" y="469582"/>
                  </a:lnTo>
                  <a:lnTo>
                    <a:pt x="1127048" y="467829"/>
                  </a:lnTo>
                  <a:lnTo>
                    <a:pt x="1123721" y="466483"/>
                  </a:lnTo>
                  <a:lnTo>
                    <a:pt x="1120330" y="464642"/>
                  </a:lnTo>
                  <a:lnTo>
                    <a:pt x="1120330" y="475678"/>
                  </a:lnTo>
                  <a:lnTo>
                    <a:pt x="1123797" y="476986"/>
                  </a:lnTo>
                  <a:lnTo>
                    <a:pt x="1127125" y="477964"/>
                  </a:lnTo>
                  <a:lnTo>
                    <a:pt x="1133525" y="479247"/>
                  </a:lnTo>
                  <a:lnTo>
                    <a:pt x="1136535" y="479577"/>
                  </a:lnTo>
                  <a:lnTo>
                    <a:pt x="1148613" y="479577"/>
                  </a:lnTo>
                  <a:lnTo>
                    <a:pt x="1155890" y="477354"/>
                  </a:lnTo>
                  <a:lnTo>
                    <a:pt x="1166545" y="468414"/>
                  </a:lnTo>
                  <a:lnTo>
                    <a:pt x="1169200" y="462330"/>
                  </a:lnTo>
                  <a:lnTo>
                    <a:pt x="1169200" y="447890"/>
                  </a:lnTo>
                  <a:close/>
                </a:path>
                <a:path w="1313179" h="480060">
                  <a:moveTo>
                    <a:pt x="1184300" y="0"/>
                  </a:moveTo>
                  <a:lnTo>
                    <a:pt x="1175169" y="0"/>
                  </a:lnTo>
                  <a:lnTo>
                    <a:pt x="1175169" y="388010"/>
                  </a:lnTo>
                  <a:lnTo>
                    <a:pt x="1184300" y="388010"/>
                  </a:lnTo>
                  <a:lnTo>
                    <a:pt x="1184300" y="0"/>
                  </a:lnTo>
                  <a:close/>
                </a:path>
                <a:path w="1313179" h="480060">
                  <a:moveTo>
                    <a:pt x="1208976" y="0"/>
                  </a:moveTo>
                  <a:lnTo>
                    <a:pt x="1199832" y="0"/>
                  </a:lnTo>
                  <a:lnTo>
                    <a:pt x="1199832" y="461124"/>
                  </a:lnTo>
                  <a:lnTo>
                    <a:pt x="1208976" y="461124"/>
                  </a:lnTo>
                  <a:lnTo>
                    <a:pt x="1208976" y="0"/>
                  </a:lnTo>
                  <a:close/>
                </a:path>
                <a:path w="1313179" h="480060">
                  <a:moveTo>
                    <a:pt x="1233639" y="0"/>
                  </a:moveTo>
                  <a:lnTo>
                    <a:pt x="1224508" y="0"/>
                  </a:lnTo>
                  <a:lnTo>
                    <a:pt x="1224508" y="461124"/>
                  </a:lnTo>
                  <a:lnTo>
                    <a:pt x="1233639" y="461124"/>
                  </a:lnTo>
                  <a:lnTo>
                    <a:pt x="1233639" y="0"/>
                  </a:lnTo>
                  <a:close/>
                </a:path>
                <a:path w="1313179" h="480060">
                  <a:moveTo>
                    <a:pt x="1312862" y="437807"/>
                  </a:moveTo>
                  <a:lnTo>
                    <a:pt x="1261922" y="403669"/>
                  </a:lnTo>
                  <a:lnTo>
                    <a:pt x="1261922" y="416407"/>
                  </a:lnTo>
                  <a:lnTo>
                    <a:pt x="1298028" y="439547"/>
                  </a:lnTo>
                  <a:lnTo>
                    <a:pt x="1261922" y="462686"/>
                  </a:lnTo>
                  <a:lnTo>
                    <a:pt x="1261922" y="475551"/>
                  </a:lnTo>
                  <a:lnTo>
                    <a:pt x="1312862" y="441350"/>
                  </a:lnTo>
                  <a:lnTo>
                    <a:pt x="1312862" y="4378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7" name="object 57"/>
          <p:cNvGrpSpPr/>
          <p:nvPr/>
        </p:nvGrpSpPr>
        <p:grpSpPr>
          <a:xfrm>
            <a:off x="5846483" y="2411869"/>
            <a:ext cx="1351280" cy="501015"/>
            <a:chOff x="5846483" y="2411869"/>
            <a:chExt cx="1351280" cy="501015"/>
          </a:xfrm>
        </p:grpSpPr>
        <p:sp>
          <p:nvSpPr>
            <p:cNvPr id="58" name="object 58"/>
            <p:cNvSpPr/>
            <p:nvPr/>
          </p:nvSpPr>
          <p:spPr>
            <a:xfrm>
              <a:off x="5846483" y="2411869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79" h="501014">
                  <a:moveTo>
                    <a:pt x="1351127" y="0"/>
                  </a:moveTo>
                  <a:lnTo>
                    <a:pt x="0" y="0"/>
                  </a:lnTo>
                  <a:lnTo>
                    <a:pt x="0" y="500672"/>
                  </a:lnTo>
                  <a:lnTo>
                    <a:pt x="1351127" y="500672"/>
                  </a:lnTo>
                  <a:lnTo>
                    <a:pt x="1351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5872454" y="2411869"/>
              <a:ext cx="1313180" cy="488315"/>
            </a:xfrm>
            <a:custGeom>
              <a:avLst/>
              <a:gdLst/>
              <a:ahLst/>
              <a:cxnLst/>
              <a:rect l="l" t="t" r="r" b="b"/>
              <a:pathLst>
                <a:path w="1313179" h="488314">
                  <a:moveTo>
                    <a:pt x="51689" y="455269"/>
                  </a:moveTo>
                  <a:lnTo>
                    <a:pt x="49415" y="449465"/>
                  </a:lnTo>
                  <a:lnTo>
                    <a:pt x="47218" y="447205"/>
                  </a:lnTo>
                  <a:lnTo>
                    <a:pt x="40665" y="440512"/>
                  </a:lnTo>
                  <a:lnTo>
                    <a:pt x="40665" y="457708"/>
                  </a:lnTo>
                  <a:lnTo>
                    <a:pt x="40627" y="467512"/>
                  </a:lnTo>
                  <a:lnTo>
                    <a:pt x="39370" y="471297"/>
                  </a:lnTo>
                  <a:lnTo>
                    <a:pt x="36804" y="474167"/>
                  </a:lnTo>
                  <a:lnTo>
                    <a:pt x="34239" y="476999"/>
                  </a:lnTo>
                  <a:lnTo>
                    <a:pt x="30657" y="478434"/>
                  </a:lnTo>
                  <a:lnTo>
                    <a:pt x="21475" y="478434"/>
                  </a:lnTo>
                  <a:lnTo>
                    <a:pt x="17805" y="476999"/>
                  </a:lnTo>
                  <a:lnTo>
                    <a:pt x="15087" y="474167"/>
                  </a:lnTo>
                  <a:lnTo>
                    <a:pt x="12369" y="471297"/>
                  </a:lnTo>
                  <a:lnTo>
                    <a:pt x="11036" y="467512"/>
                  </a:lnTo>
                  <a:lnTo>
                    <a:pt x="11150" y="457708"/>
                  </a:lnTo>
                  <a:lnTo>
                    <a:pt x="12369" y="454266"/>
                  </a:lnTo>
                  <a:lnTo>
                    <a:pt x="15049" y="451446"/>
                  </a:lnTo>
                  <a:lnTo>
                    <a:pt x="17716" y="448602"/>
                  </a:lnTo>
                  <a:lnTo>
                    <a:pt x="21310" y="447205"/>
                  </a:lnTo>
                  <a:lnTo>
                    <a:pt x="30441" y="447205"/>
                  </a:lnTo>
                  <a:lnTo>
                    <a:pt x="34074" y="448564"/>
                  </a:lnTo>
                  <a:lnTo>
                    <a:pt x="39331" y="454025"/>
                  </a:lnTo>
                  <a:lnTo>
                    <a:pt x="40665" y="457708"/>
                  </a:lnTo>
                  <a:lnTo>
                    <a:pt x="40665" y="440512"/>
                  </a:lnTo>
                  <a:lnTo>
                    <a:pt x="40373" y="440207"/>
                  </a:lnTo>
                  <a:lnTo>
                    <a:pt x="39090" y="439686"/>
                  </a:lnTo>
                  <a:lnTo>
                    <a:pt x="34709" y="437908"/>
                  </a:lnTo>
                  <a:lnTo>
                    <a:pt x="26250" y="437908"/>
                  </a:lnTo>
                  <a:lnTo>
                    <a:pt x="24638" y="438035"/>
                  </a:lnTo>
                  <a:lnTo>
                    <a:pt x="21463" y="438645"/>
                  </a:lnTo>
                  <a:lnTo>
                    <a:pt x="19913" y="439089"/>
                  </a:lnTo>
                  <a:lnTo>
                    <a:pt x="18389" y="439686"/>
                  </a:lnTo>
                  <a:lnTo>
                    <a:pt x="22733" y="433514"/>
                  </a:lnTo>
                  <a:lnTo>
                    <a:pt x="44831" y="409740"/>
                  </a:lnTo>
                  <a:lnTo>
                    <a:pt x="30835" y="409740"/>
                  </a:lnTo>
                  <a:lnTo>
                    <a:pt x="2501" y="445465"/>
                  </a:lnTo>
                  <a:lnTo>
                    <a:pt x="0" y="453491"/>
                  </a:lnTo>
                  <a:lnTo>
                    <a:pt x="0" y="469303"/>
                  </a:lnTo>
                  <a:lnTo>
                    <a:pt x="2374" y="475818"/>
                  </a:lnTo>
                  <a:lnTo>
                    <a:pt x="11861" y="485559"/>
                  </a:lnTo>
                  <a:lnTo>
                    <a:pt x="18186" y="487984"/>
                  </a:lnTo>
                  <a:lnTo>
                    <a:pt x="33680" y="487984"/>
                  </a:lnTo>
                  <a:lnTo>
                    <a:pt x="39827" y="485584"/>
                  </a:lnTo>
                  <a:lnTo>
                    <a:pt x="46964" y="478434"/>
                  </a:lnTo>
                  <a:lnTo>
                    <a:pt x="49314" y="476059"/>
                  </a:lnTo>
                  <a:lnTo>
                    <a:pt x="51689" y="469874"/>
                  </a:lnTo>
                  <a:lnTo>
                    <a:pt x="51689" y="455269"/>
                  </a:lnTo>
                  <a:close/>
                </a:path>
                <a:path w="1313179" h="488314">
                  <a:moveTo>
                    <a:pt x="88595" y="0"/>
                  </a:moveTo>
                  <a:lnTo>
                    <a:pt x="78562" y="0"/>
                  </a:lnTo>
                  <a:lnTo>
                    <a:pt x="78562" y="469747"/>
                  </a:lnTo>
                  <a:lnTo>
                    <a:pt x="88595" y="469747"/>
                  </a:lnTo>
                  <a:lnTo>
                    <a:pt x="88595" y="0"/>
                  </a:lnTo>
                  <a:close/>
                </a:path>
                <a:path w="1313179" h="488314">
                  <a:moveTo>
                    <a:pt x="112356" y="0"/>
                  </a:moveTo>
                  <a:lnTo>
                    <a:pt x="103225" y="0"/>
                  </a:lnTo>
                  <a:lnTo>
                    <a:pt x="103225" y="469747"/>
                  </a:lnTo>
                  <a:lnTo>
                    <a:pt x="112356" y="469747"/>
                  </a:lnTo>
                  <a:lnTo>
                    <a:pt x="112356" y="0"/>
                  </a:lnTo>
                  <a:close/>
                </a:path>
                <a:path w="1313179" h="488314">
                  <a:moveTo>
                    <a:pt x="173609" y="12"/>
                  </a:moveTo>
                  <a:lnTo>
                    <a:pt x="151663" y="12"/>
                  </a:lnTo>
                  <a:lnTo>
                    <a:pt x="151663" y="396646"/>
                  </a:lnTo>
                  <a:lnTo>
                    <a:pt x="173609" y="396646"/>
                  </a:lnTo>
                  <a:lnTo>
                    <a:pt x="173609" y="12"/>
                  </a:lnTo>
                  <a:close/>
                </a:path>
                <a:path w="1313179" h="488314">
                  <a:moveTo>
                    <a:pt x="184200" y="439737"/>
                  </a:moveTo>
                  <a:lnTo>
                    <a:pt x="183527" y="432193"/>
                  </a:lnTo>
                  <a:lnTo>
                    <a:pt x="180809" y="420217"/>
                  </a:lnTo>
                  <a:lnTo>
                    <a:pt x="179781" y="418058"/>
                  </a:lnTo>
                  <a:lnTo>
                    <a:pt x="178828" y="416026"/>
                  </a:lnTo>
                  <a:lnTo>
                    <a:pt x="176199" y="413537"/>
                  </a:lnTo>
                  <a:lnTo>
                    <a:pt x="174688" y="412076"/>
                  </a:lnTo>
                  <a:lnTo>
                    <a:pt x="173113" y="411302"/>
                  </a:lnTo>
                  <a:lnTo>
                    <a:pt x="173113" y="457377"/>
                  </a:lnTo>
                  <a:lnTo>
                    <a:pt x="172859" y="462407"/>
                  </a:lnTo>
                  <a:lnTo>
                    <a:pt x="171627" y="471449"/>
                  </a:lnTo>
                  <a:lnTo>
                    <a:pt x="170700" y="474510"/>
                  </a:lnTo>
                  <a:lnTo>
                    <a:pt x="169405" y="476097"/>
                  </a:lnTo>
                  <a:lnTo>
                    <a:pt x="168656" y="477050"/>
                  </a:lnTo>
                  <a:lnTo>
                    <a:pt x="167449" y="477748"/>
                  </a:lnTo>
                  <a:lnTo>
                    <a:pt x="165811" y="478155"/>
                  </a:lnTo>
                  <a:lnTo>
                    <a:pt x="164185" y="478586"/>
                  </a:lnTo>
                  <a:lnTo>
                    <a:pt x="161696" y="478790"/>
                  </a:lnTo>
                  <a:lnTo>
                    <a:pt x="154051" y="478790"/>
                  </a:lnTo>
                  <a:lnTo>
                    <a:pt x="151168" y="478472"/>
                  </a:lnTo>
                  <a:lnTo>
                    <a:pt x="148069" y="477139"/>
                  </a:lnTo>
                  <a:lnTo>
                    <a:pt x="146964" y="475907"/>
                  </a:lnTo>
                  <a:lnTo>
                    <a:pt x="146240" y="474141"/>
                  </a:lnTo>
                  <a:lnTo>
                    <a:pt x="145326" y="472059"/>
                  </a:lnTo>
                  <a:lnTo>
                    <a:pt x="143624" y="439737"/>
                  </a:lnTo>
                  <a:lnTo>
                    <a:pt x="143814" y="435724"/>
                  </a:lnTo>
                  <a:lnTo>
                    <a:pt x="144360" y="431368"/>
                  </a:lnTo>
                  <a:lnTo>
                    <a:pt x="144881" y="426910"/>
                  </a:lnTo>
                  <a:lnTo>
                    <a:pt x="154673" y="418058"/>
                  </a:lnTo>
                  <a:lnTo>
                    <a:pt x="162039" y="418058"/>
                  </a:lnTo>
                  <a:lnTo>
                    <a:pt x="173113" y="457377"/>
                  </a:lnTo>
                  <a:lnTo>
                    <a:pt x="173113" y="411302"/>
                  </a:lnTo>
                  <a:lnTo>
                    <a:pt x="172415" y="410946"/>
                  </a:lnTo>
                  <a:lnTo>
                    <a:pt x="166471" y="409486"/>
                  </a:lnTo>
                  <a:lnTo>
                    <a:pt x="162750" y="409117"/>
                  </a:lnTo>
                  <a:lnTo>
                    <a:pt x="153289" y="409117"/>
                  </a:lnTo>
                  <a:lnTo>
                    <a:pt x="132537" y="457377"/>
                  </a:lnTo>
                  <a:lnTo>
                    <a:pt x="133096" y="464032"/>
                  </a:lnTo>
                  <a:lnTo>
                    <a:pt x="153289" y="488213"/>
                  </a:lnTo>
                  <a:lnTo>
                    <a:pt x="163334" y="488213"/>
                  </a:lnTo>
                  <a:lnTo>
                    <a:pt x="179971" y="478790"/>
                  </a:lnTo>
                  <a:lnTo>
                    <a:pt x="181330" y="475526"/>
                  </a:lnTo>
                  <a:lnTo>
                    <a:pt x="182499" y="469747"/>
                  </a:lnTo>
                  <a:lnTo>
                    <a:pt x="183603" y="464566"/>
                  </a:lnTo>
                  <a:lnTo>
                    <a:pt x="183654" y="464032"/>
                  </a:lnTo>
                  <a:lnTo>
                    <a:pt x="184200" y="457377"/>
                  </a:lnTo>
                  <a:lnTo>
                    <a:pt x="184200" y="439737"/>
                  </a:lnTo>
                  <a:close/>
                </a:path>
                <a:path w="1313179" h="488314">
                  <a:moveTo>
                    <a:pt x="198272" y="12"/>
                  </a:moveTo>
                  <a:lnTo>
                    <a:pt x="189128" y="12"/>
                  </a:lnTo>
                  <a:lnTo>
                    <a:pt x="189128" y="396646"/>
                  </a:lnTo>
                  <a:lnTo>
                    <a:pt x="198272" y="396646"/>
                  </a:lnTo>
                  <a:lnTo>
                    <a:pt x="198272" y="12"/>
                  </a:lnTo>
                  <a:close/>
                </a:path>
                <a:path w="1313179" h="488314">
                  <a:moveTo>
                    <a:pt x="222034" y="12"/>
                  </a:moveTo>
                  <a:lnTo>
                    <a:pt x="212890" y="12"/>
                  </a:lnTo>
                  <a:lnTo>
                    <a:pt x="212890" y="396646"/>
                  </a:lnTo>
                  <a:lnTo>
                    <a:pt x="222034" y="396646"/>
                  </a:lnTo>
                  <a:lnTo>
                    <a:pt x="222034" y="12"/>
                  </a:lnTo>
                  <a:close/>
                </a:path>
                <a:path w="1313179" h="488314">
                  <a:moveTo>
                    <a:pt x="269189" y="439737"/>
                  </a:moveTo>
                  <a:lnTo>
                    <a:pt x="268503" y="432193"/>
                  </a:lnTo>
                  <a:lnTo>
                    <a:pt x="265785" y="420217"/>
                  </a:lnTo>
                  <a:lnTo>
                    <a:pt x="264769" y="418058"/>
                  </a:lnTo>
                  <a:lnTo>
                    <a:pt x="263817" y="416026"/>
                  </a:lnTo>
                  <a:lnTo>
                    <a:pt x="261175" y="413537"/>
                  </a:lnTo>
                  <a:lnTo>
                    <a:pt x="259676" y="412076"/>
                  </a:lnTo>
                  <a:lnTo>
                    <a:pt x="258114" y="411302"/>
                  </a:lnTo>
                  <a:lnTo>
                    <a:pt x="258114" y="457377"/>
                  </a:lnTo>
                  <a:lnTo>
                    <a:pt x="257860" y="462407"/>
                  </a:lnTo>
                  <a:lnTo>
                    <a:pt x="246684" y="478790"/>
                  </a:lnTo>
                  <a:lnTo>
                    <a:pt x="239039" y="478790"/>
                  </a:lnTo>
                  <a:lnTo>
                    <a:pt x="236143" y="478472"/>
                  </a:lnTo>
                  <a:lnTo>
                    <a:pt x="233057" y="477139"/>
                  </a:lnTo>
                  <a:lnTo>
                    <a:pt x="231940" y="475907"/>
                  </a:lnTo>
                  <a:lnTo>
                    <a:pt x="231228" y="474141"/>
                  </a:lnTo>
                  <a:lnTo>
                    <a:pt x="230314" y="472059"/>
                  </a:lnTo>
                  <a:lnTo>
                    <a:pt x="229628" y="468884"/>
                  </a:lnTo>
                  <a:lnTo>
                    <a:pt x="228765" y="460260"/>
                  </a:lnTo>
                  <a:lnTo>
                    <a:pt x="228638" y="457377"/>
                  </a:lnTo>
                  <a:lnTo>
                    <a:pt x="228612" y="439737"/>
                  </a:lnTo>
                  <a:lnTo>
                    <a:pt x="228790" y="435724"/>
                  </a:lnTo>
                  <a:lnTo>
                    <a:pt x="239649" y="418058"/>
                  </a:lnTo>
                  <a:lnTo>
                    <a:pt x="247015" y="418058"/>
                  </a:lnTo>
                  <a:lnTo>
                    <a:pt x="258114" y="457377"/>
                  </a:lnTo>
                  <a:lnTo>
                    <a:pt x="258114" y="411302"/>
                  </a:lnTo>
                  <a:lnTo>
                    <a:pt x="257403" y="410946"/>
                  </a:lnTo>
                  <a:lnTo>
                    <a:pt x="251447" y="409486"/>
                  </a:lnTo>
                  <a:lnTo>
                    <a:pt x="247738" y="409117"/>
                  </a:lnTo>
                  <a:lnTo>
                    <a:pt x="238277" y="409117"/>
                  </a:lnTo>
                  <a:lnTo>
                    <a:pt x="217538" y="457377"/>
                  </a:lnTo>
                  <a:lnTo>
                    <a:pt x="218084" y="464032"/>
                  </a:lnTo>
                  <a:lnTo>
                    <a:pt x="238277" y="488213"/>
                  </a:lnTo>
                  <a:lnTo>
                    <a:pt x="248335" y="488213"/>
                  </a:lnTo>
                  <a:lnTo>
                    <a:pt x="269189" y="457377"/>
                  </a:lnTo>
                  <a:lnTo>
                    <a:pt x="269189" y="439737"/>
                  </a:lnTo>
                  <a:close/>
                </a:path>
                <a:path w="1313179" h="488314">
                  <a:moveTo>
                    <a:pt x="283260" y="12"/>
                  </a:moveTo>
                  <a:lnTo>
                    <a:pt x="249440" y="12"/>
                  </a:lnTo>
                  <a:lnTo>
                    <a:pt x="249440" y="396646"/>
                  </a:lnTo>
                  <a:lnTo>
                    <a:pt x="283260" y="396646"/>
                  </a:lnTo>
                  <a:lnTo>
                    <a:pt x="283260" y="12"/>
                  </a:lnTo>
                  <a:close/>
                </a:path>
                <a:path w="1313179" h="488314">
                  <a:moveTo>
                    <a:pt x="319786" y="12"/>
                  </a:moveTo>
                  <a:lnTo>
                    <a:pt x="298780" y="12"/>
                  </a:lnTo>
                  <a:lnTo>
                    <a:pt x="298780" y="396646"/>
                  </a:lnTo>
                  <a:lnTo>
                    <a:pt x="319786" y="396646"/>
                  </a:lnTo>
                  <a:lnTo>
                    <a:pt x="319786" y="12"/>
                  </a:lnTo>
                  <a:close/>
                </a:path>
                <a:path w="1313179" h="488314">
                  <a:moveTo>
                    <a:pt x="338747" y="410337"/>
                  </a:moveTo>
                  <a:lnTo>
                    <a:pt x="327088" y="410337"/>
                  </a:lnTo>
                  <a:lnTo>
                    <a:pt x="308991" y="425297"/>
                  </a:lnTo>
                  <a:lnTo>
                    <a:pt x="308991" y="438861"/>
                  </a:lnTo>
                  <a:lnTo>
                    <a:pt x="327596" y="422605"/>
                  </a:lnTo>
                  <a:lnTo>
                    <a:pt x="327596" y="487121"/>
                  </a:lnTo>
                  <a:lnTo>
                    <a:pt x="338747" y="487121"/>
                  </a:lnTo>
                  <a:lnTo>
                    <a:pt x="338747" y="410337"/>
                  </a:lnTo>
                  <a:close/>
                </a:path>
                <a:path w="1313179" h="488314">
                  <a:moveTo>
                    <a:pt x="368236" y="12"/>
                  </a:moveTo>
                  <a:lnTo>
                    <a:pt x="347218" y="12"/>
                  </a:lnTo>
                  <a:lnTo>
                    <a:pt x="347218" y="396646"/>
                  </a:lnTo>
                  <a:lnTo>
                    <a:pt x="368236" y="396646"/>
                  </a:lnTo>
                  <a:lnTo>
                    <a:pt x="368236" y="12"/>
                  </a:lnTo>
                  <a:close/>
                </a:path>
                <a:path w="1313179" h="488314">
                  <a:moveTo>
                    <a:pt x="392912" y="12"/>
                  </a:moveTo>
                  <a:lnTo>
                    <a:pt x="383781" y="12"/>
                  </a:lnTo>
                  <a:lnTo>
                    <a:pt x="383781" y="396646"/>
                  </a:lnTo>
                  <a:lnTo>
                    <a:pt x="392912" y="396646"/>
                  </a:lnTo>
                  <a:lnTo>
                    <a:pt x="392912" y="12"/>
                  </a:lnTo>
                  <a:close/>
                </a:path>
                <a:path w="1313179" h="488314">
                  <a:moveTo>
                    <a:pt x="440067" y="439737"/>
                  </a:moveTo>
                  <a:lnTo>
                    <a:pt x="439394" y="432193"/>
                  </a:lnTo>
                  <a:lnTo>
                    <a:pt x="436664" y="420217"/>
                  </a:lnTo>
                  <a:lnTo>
                    <a:pt x="435648" y="418058"/>
                  </a:lnTo>
                  <a:lnTo>
                    <a:pt x="434695" y="416026"/>
                  </a:lnTo>
                  <a:lnTo>
                    <a:pt x="432066" y="413537"/>
                  </a:lnTo>
                  <a:lnTo>
                    <a:pt x="430555" y="412076"/>
                  </a:lnTo>
                  <a:lnTo>
                    <a:pt x="428993" y="411302"/>
                  </a:lnTo>
                  <a:lnTo>
                    <a:pt x="428993" y="457377"/>
                  </a:lnTo>
                  <a:lnTo>
                    <a:pt x="428739" y="462407"/>
                  </a:lnTo>
                  <a:lnTo>
                    <a:pt x="417563" y="478790"/>
                  </a:lnTo>
                  <a:lnTo>
                    <a:pt x="409930" y="478790"/>
                  </a:lnTo>
                  <a:lnTo>
                    <a:pt x="407035" y="478472"/>
                  </a:lnTo>
                  <a:lnTo>
                    <a:pt x="403936" y="477139"/>
                  </a:lnTo>
                  <a:lnTo>
                    <a:pt x="402831" y="475907"/>
                  </a:lnTo>
                  <a:lnTo>
                    <a:pt x="402107" y="474141"/>
                  </a:lnTo>
                  <a:lnTo>
                    <a:pt x="401193" y="472059"/>
                  </a:lnTo>
                  <a:lnTo>
                    <a:pt x="400519" y="468884"/>
                  </a:lnTo>
                  <a:lnTo>
                    <a:pt x="399630" y="460260"/>
                  </a:lnTo>
                  <a:lnTo>
                    <a:pt x="399516" y="457377"/>
                  </a:lnTo>
                  <a:lnTo>
                    <a:pt x="399491" y="439737"/>
                  </a:lnTo>
                  <a:lnTo>
                    <a:pt x="399681" y="435724"/>
                  </a:lnTo>
                  <a:lnTo>
                    <a:pt x="410540" y="418058"/>
                  </a:lnTo>
                  <a:lnTo>
                    <a:pt x="417906" y="418058"/>
                  </a:lnTo>
                  <a:lnTo>
                    <a:pt x="428993" y="457377"/>
                  </a:lnTo>
                  <a:lnTo>
                    <a:pt x="428993" y="411302"/>
                  </a:lnTo>
                  <a:lnTo>
                    <a:pt x="428294" y="410946"/>
                  </a:lnTo>
                  <a:lnTo>
                    <a:pt x="422338" y="409486"/>
                  </a:lnTo>
                  <a:lnTo>
                    <a:pt x="418630" y="409117"/>
                  </a:lnTo>
                  <a:lnTo>
                    <a:pt x="409155" y="409117"/>
                  </a:lnTo>
                  <a:lnTo>
                    <a:pt x="388429" y="457377"/>
                  </a:lnTo>
                  <a:lnTo>
                    <a:pt x="388975" y="464032"/>
                  </a:lnTo>
                  <a:lnTo>
                    <a:pt x="409155" y="488213"/>
                  </a:lnTo>
                  <a:lnTo>
                    <a:pt x="419214" y="488213"/>
                  </a:lnTo>
                  <a:lnTo>
                    <a:pt x="438327" y="469976"/>
                  </a:lnTo>
                  <a:lnTo>
                    <a:pt x="439496" y="464451"/>
                  </a:lnTo>
                  <a:lnTo>
                    <a:pt x="440067" y="457377"/>
                  </a:lnTo>
                  <a:lnTo>
                    <a:pt x="440067" y="439737"/>
                  </a:lnTo>
                  <a:close/>
                </a:path>
                <a:path w="1313179" h="488314">
                  <a:moveTo>
                    <a:pt x="454139" y="12"/>
                  </a:moveTo>
                  <a:lnTo>
                    <a:pt x="420331" y="12"/>
                  </a:lnTo>
                  <a:lnTo>
                    <a:pt x="420331" y="396646"/>
                  </a:lnTo>
                  <a:lnTo>
                    <a:pt x="454139" y="396646"/>
                  </a:lnTo>
                  <a:lnTo>
                    <a:pt x="454139" y="12"/>
                  </a:lnTo>
                  <a:close/>
                </a:path>
                <a:path w="1313179" h="488314">
                  <a:moveTo>
                    <a:pt x="502577" y="12"/>
                  </a:moveTo>
                  <a:lnTo>
                    <a:pt x="480644" y="12"/>
                  </a:lnTo>
                  <a:lnTo>
                    <a:pt x="480644" y="396646"/>
                  </a:lnTo>
                  <a:lnTo>
                    <a:pt x="502577" y="396646"/>
                  </a:lnTo>
                  <a:lnTo>
                    <a:pt x="502577" y="12"/>
                  </a:lnTo>
                  <a:close/>
                </a:path>
                <a:path w="1313179" h="488314">
                  <a:moveTo>
                    <a:pt x="509638" y="410337"/>
                  </a:moveTo>
                  <a:lnTo>
                    <a:pt x="497979" y="410337"/>
                  </a:lnTo>
                  <a:lnTo>
                    <a:pt x="479869" y="425297"/>
                  </a:lnTo>
                  <a:lnTo>
                    <a:pt x="479869" y="438861"/>
                  </a:lnTo>
                  <a:lnTo>
                    <a:pt x="498487" y="422605"/>
                  </a:lnTo>
                  <a:lnTo>
                    <a:pt x="498487" y="487121"/>
                  </a:lnTo>
                  <a:lnTo>
                    <a:pt x="509638" y="487121"/>
                  </a:lnTo>
                  <a:lnTo>
                    <a:pt x="509638" y="410337"/>
                  </a:lnTo>
                  <a:close/>
                </a:path>
                <a:path w="1313179" h="488314">
                  <a:moveTo>
                    <a:pt x="539140" y="12"/>
                  </a:moveTo>
                  <a:lnTo>
                    <a:pt x="529996" y="12"/>
                  </a:lnTo>
                  <a:lnTo>
                    <a:pt x="529996" y="396646"/>
                  </a:lnTo>
                  <a:lnTo>
                    <a:pt x="539140" y="396646"/>
                  </a:lnTo>
                  <a:lnTo>
                    <a:pt x="539140" y="12"/>
                  </a:lnTo>
                  <a:close/>
                </a:path>
                <a:path w="1313179" h="488314">
                  <a:moveTo>
                    <a:pt x="599427" y="12"/>
                  </a:moveTo>
                  <a:lnTo>
                    <a:pt x="578421" y="12"/>
                  </a:lnTo>
                  <a:lnTo>
                    <a:pt x="578421" y="396646"/>
                  </a:lnTo>
                  <a:lnTo>
                    <a:pt x="599427" y="396646"/>
                  </a:lnTo>
                  <a:lnTo>
                    <a:pt x="599427" y="12"/>
                  </a:lnTo>
                  <a:close/>
                </a:path>
                <a:path w="1313179" h="488314">
                  <a:moveTo>
                    <a:pt x="610044" y="439737"/>
                  </a:moveTo>
                  <a:lnTo>
                    <a:pt x="609371" y="432193"/>
                  </a:lnTo>
                  <a:lnTo>
                    <a:pt x="606653" y="420217"/>
                  </a:lnTo>
                  <a:lnTo>
                    <a:pt x="605637" y="418058"/>
                  </a:lnTo>
                  <a:lnTo>
                    <a:pt x="604685" y="416026"/>
                  </a:lnTo>
                  <a:lnTo>
                    <a:pt x="602043" y="413537"/>
                  </a:lnTo>
                  <a:lnTo>
                    <a:pt x="600532" y="412076"/>
                  </a:lnTo>
                  <a:lnTo>
                    <a:pt x="598982" y="411302"/>
                  </a:lnTo>
                  <a:lnTo>
                    <a:pt x="598982" y="457377"/>
                  </a:lnTo>
                  <a:lnTo>
                    <a:pt x="598728" y="462407"/>
                  </a:lnTo>
                  <a:lnTo>
                    <a:pt x="598119" y="466928"/>
                  </a:lnTo>
                  <a:lnTo>
                    <a:pt x="597471" y="471449"/>
                  </a:lnTo>
                  <a:lnTo>
                    <a:pt x="596544" y="474510"/>
                  </a:lnTo>
                  <a:lnTo>
                    <a:pt x="595249" y="476097"/>
                  </a:lnTo>
                  <a:lnTo>
                    <a:pt x="594499" y="477050"/>
                  </a:lnTo>
                  <a:lnTo>
                    <a:pt x="593293" y="477748"/>
                  </a:lnTo>
                  <a:lnTo>
                    <a:pt x="590029" y="478586"/>
                  </a:lnTo>
                  <a:lnTo>
                    <a:pt x="587540" y="478790"/>
                  </a:lnTo>
                  <a:lnTo>
                    <a:pt x="579907" y="478790"/>
                  </a:lnTo>
                  <a:lnTo>
                    <a:pt x="577011" y="478472"/>
                  </a:lnTo>
                  <a:lnTo>
                    <a:pt x="573925" y="477139"/>
                  </a:lnTo>
                  <a:lnTo>
                    <a:pt x="572808" y="475907"/>
                  </a:lnTo>
                  <a:lnTo>
                    <a:pt x="572084" y="474141"/>
                  </a:lnTo>
                  <a:lnTo>
                    <a:pt x="571169" y="472059"/>
                  </a:lnTo>
                  <a:lnTo>
                    <a:pt x="570496" y="468884"/>
                  </a:lnTo>
                  <a:lnTo>
                    <a:pt x="569620" y="460260"/>
                  </a:lnTo>
                  <a:lnTo>
                    <a:pt x="569493" y="457377"/>
                  </a:lnTo>
                  <a:lnTo>
                    <a:pt x="569480" y="439737"/>
                  </a:lnTo>
                  <a:lnTo>
                    <a:pt x="569671" y="435724"/>
                  </a:lnTo>
                  <a:lnTo>
                    <a:pt x="570217" y="431368"/>
                  </a:lnTo>
                  <a:lnTo>
                    <a:pt x="570738" y="426910"/>
                  </a:lnTo>
                  <a:lnTo>
                    <a:pt x="580517" y="418058"/>
                  </a:lnTo>
                  <a:lnTo>
                    <a:pt x="587883" y="418058"/>
                  </a:lnTo>
                  <a:lnTo>
                    <a:pt x="598982" y="457377"/>
                  </a:lnTo>
                  <a:lnTo>
                    <a:pt x="598982" y="411302"/>
                  </a:lnTo>
                  <a:lnTo>
                    <a:pt x="598271" y="410946"/>
                  </a:lnTo>
                  <a:lnTo>
                    <a:pt x="592315" y="409486"/>
                  </a:lnTo>
                  <a:lnTo>
                    <a:pt x="588606" y="409117"/>
                  </a:lnTo>
                  <a:lnTo>
                    <a:pt x="579132" y="409117"/>
                  </a:lnTo>
                  <a:lnTo>
                    <a:pt x="558406" y="457377"/>
                  </a:lnTo>
                  <a:lnTo>
                    <a:pt x="558952" y="464032"/>
                  </a:lnTo>
                  <a:lnTo>
                    <a:pt x="579132" y="488213"/>
                  </a:lnTo>
                  <a:lnTo>
                    <a:pt x="589191" y="488213"/>
                  </a:lnTo>
                  <a:lnTo>
                    <a:pt x="605828" y="478790"/>
                  </a:lnTo>
                  <a:lnTo>
                    <a:pt x="607174" y="475526"/>
                  </a:lnTo>
                  <a:lnTo>
                    <a:pt x="609473" y="464451"/>
                  </a:lnTo>
                  <a:lnTo>
                    <a:pt x="610044" y="457377"/>
                  </a:lnTo>
                  <a:lnTo>
                    <a:pt x="610044" y="439737"/>
                  </a:lnTo>
                  <a:close/>
                </a:path>
                <a:path w="1313179" h="488314">
                  <a:moveTo>
                    <a:pt x="624116" y="12"/>
                  </a:moveTo>
                  <a:lnTo>
                    <a:pt x="614984" y="12"/>
                  </a:lnTo>
                  <a:lnTo>
                    <a:pt x="614984" y="396646"/>
                  </a:lnTo>
                  <a:lnTo>
                    <a:pt x="624116" y="396646"/>
                  </a:lnTo>
                  <a:lnTo>
                    <a:pt x="624116" y="12"/>
                  </a:lnTo>
                  <a:close/>
                </a:path>
                <a:path w="1313179" h="488314">
                  <a:moveTo>
                    <a:pt x="648792" y="0"/>
                  </a:moveTo>
                  <a:lnTo>
                    <a:pt x="639648" y="0"/>
                  </a:lnTo>
                  <a:lnTo>
                    <a:pt x="639648" y="469747"/>
                  </a:lnTo>
                  <a:lnTo>
                    <a:pt x="648792" y="469747"/>
                  </a:lnTo>
                  <a:lnTo>
                    <a:pt x="648792" y="0"/>
                  </a:lnTo>
                  <a:close/>
                </a:path>
                <a:path w="1313179" h="488314">
                  <a:moveTo>
                    <a:pt x="672541" y="0"/>
                  </a:moveTo>
                  <a:lnTo>
                    <a:pt x="663409" y="0"/>
                  </a:lnTo>
                  <a:lnTo>
                    <a:pt x="663409" y="469747"/>
                  </a:lnTo>
                  <a:lnTo>
                    <a:pt x="672541" y="469747"/>
                  </a:lnTo>
                  <a:lnTo>
                    <a:pt x="672541" y="0"/>
                  </a:lnTo>
                  <a:close/>
                </a:path>
                <a:path w="1313179" h="488314">
                  <a:moveTo>
                    <a:pt x="697217" y="12"/>
                  </a:moveTo>
                  <a:lnTo>
                    <a:pt x="688073" y="12"/>
                  </a:lnTo>
                  <a:lnTo>
                    <a:pt x="688073" y="396646"/>
                  </a:lnTo>
                  <a:lnTo>
                    <a:pt x="697217" y="396646"/>
                  </a:lnTo>
                  <a:lnTo>
                    <a:pt x="697217" y="12"/>
                  </a:lnTo>
                  <a:close/>
                </a:path>
                <a:path w="1313179" h="488314">
                  <a:moveTo>
                    <a:pt x="743648" y="460425"/>
                  </a:moveTo>
                  <a:lnTo>
                    <a:pt x="733615" y="460425"/>
                  </a:lnTo>
                  <a:lnTo>
                    <a:pt x="733615" y="444258"/>
                  </a:lnTo>
                  <a:lnTo>
                    <a:pt x="723315" y="444258"/>
                  </a:lnTo>
                  <a:lnTo>
                    <a:pt x="723315" y="460425"/>
                  </a:lnTo>
                  <a:lnTo>
                    <a:pt x="703872" y="460425"/>
                  </a:lnTo>
                  <a:lnTo>
                    <a:pt x="727748" y="409740"/>
                  </a:lnTo>
                  <a:lnTo>
                    <a:pt x="716737" y="409740"/>
                  </a:lnTo>
                  <a:lnTo>
                    <a:pt x="693813" y="458495"/>
                  </a:lnTo>
                  <a:lnTo>
                    <a:pt x="693813" y="469849"/>
                  </a:lnTo>
                  <a:lnTo>
                    <a:pt x="723315" y="469849"/>
                  </a:lnTo>
                  <a:lnTo>
                    <a:pt x="723315" y="487121"/>
                  </a:lnTo>
                  <a:lnTo>
                    <a:pt x="733615" y="487121"/>
                  </a:lnTo>
                  <a:lnTo>
                    <a:pt x="733615" y="469849"/>
                  </a:lnTo>
                  <a:lnTo>
                    <a:pt x="743648" y="469849"/>
                  </a:lnTo>
                  <a:lnTo>
                    <a:pt x="743648" y="460425"/>
                  </a:lnTo>
                  <a:close/>
                </a:path>
                <a:path w="1313179" h="488314">
                  <a:moveTo>
                    <a:pt x="745655" y="12"/>
                  </a:moveTo>
                  <a:lnTo>
                    <a:pt x="712749" y="12"/>
                  </a:lnTo>
                  <a:lnTo>
                    <a:pt x="712749" y="396646"/>
                  </a:lnTo>
                  <a:lnTo>
                    <a:pt x="745655" y="396646"/>
                  </a:lnTo>
                  <a:lnTo>
                    <a:pt x="745655" y="12"/>
                  </a:lnTo>
                  <a:close/>
                </a:path>
                <a:path w="1313179" h="488314">
                  <a:moveTo>
                    <a:pt x="795007" y="12"/>
                  </a:moveTo>
                  <a:lnTo>
                    <a:pt x="773061" y="12"/>
                  </a:lnTo>
                  <a:lnTo>
                    <a:pt x="773061" y="396646"/>
                  </a:lnTo>
                  <a:lnTo>
                    <a:pt x="795007" y="396646"/>
                  </a:lnTo>
                  <a:lnTo>
                    <a:pt x="795007" y="12"/>
                  </a:lnTo>
                  <a:close/>
                </a:path>
                <a:path w="1313179" h="488314">
                  <a:moveTo>
                    <a:pt x="826909" y="423735"/>
                  </a:moveTo>
                  <a:lnTo>
                    <a:pt x="824687" y="418579"/>
                  </a:lnTo>
                  <a:lnTo>
                    <a:pt x="815809" y="411010"/>
                  </a:lnTo>
                  <a:lnTo>
                    <a:pt x="809739" y="409105"/>
                  </a:lnTo>
                  <a:lnTo>
                    <a:pt x="798144" y="409105"/>
                  </a:lnTo>
                  <a:lnTo>
                    <a:pt x="794499" y="409549"/>
                  </a:lnTo>
                  <a:lnTo>
                    <a:pt x="787768" y="411391"/>
                  </a:lnTo>
                  <a:lnTo>
                    <a:pt x="784593" y="412775"/>
                  </a:lnTo>
                  <a:lnTo>
                    <a:pt x="781608" y="414642"/>
                  </a:lnTo>
                  <a:lnTo>
                    <a:pt x="781608" y="426618"/>
                  </a:lnTo>
                  <a:lnTo>
                    <a:pt x="786117" y="423621"/>
                  </a:lnTo>
                  <a:lnTo>
                    <a:pt x="790067" y="421424"/>
                  </a:lnTo>
                  <a:lnTo>
                    <a:pt x="796798" y="418617"/>
                  </a:lnTo>
                  <a:lnTo>
                    <a:pt x="799833" y="417931"/>
                  </a:lnTo>
                  <a:lnTo>
                    <a:pt x="806310" y="417931"/>
                  </a:lnTo>
                  <a:lnTo>
                    <a:pt x="809396" y="418998"/>
                  </a:lnTo>
                  <a:lnTo>
                    <a:pt x="814311" y="423214"/>
                  </a:lnTo>
                  <a:lnTo>
                    <a:pt x="815530" y="425831"/>
                  </a:lnTo>
                  <a:lnTo>
                    <a:pt x="815530" y="431736"/>
                  </a:lnTo>
                  <a:lnTo>
                    <a:pt x="814730" y="434263"/>
                  </a:lnTo>
                  <a:lnTo>
                    <a:pt x="811593" y="438759"/>
                  </a:lnTo>
                  <a:lnTo>
                    <a:pt x="808710" y="441286"/>
                  </a:lnTo>
                  <a:lnTo>
                    <a:pt x="795769" y="449986"/>
                  </a:lnTo>
                  <a:lnTo>
                    <a:pt x="790041" y="453898"/>
                  </a:lnTo>
                  <a:lnTo>
                    <a:pt x="785977" y="458203"/>
                  </a:lnTo>
                  <a:lnTo>
                    <a:pt x="781253" y="467652"/>
                  </a:lnTo>
                  <a:lnTo>
                    <a:pt x="780084" y="474002"/>
                  </a:lnTo>
                  <a:lnTo>
                    <a:pt x="780084" y="481977"/>
                  </a:lnTo>
                  <a:lnTo>
                    <a:pt x="780262" y="486498"/>
                  </a:lnTo>
                  <a:lnTo>
                    <a:pt x="825690" y="486498"/>
                  </a:lnTo>
                  <a:lnTo>
                    <a:pt x="825690" y="477202"/>
                  </a:lnTo>
                  <a:lnTo>
                    <a:pt x="791768" y="477202"/>
                  </a:lnTo>
                  <a:lnTo>
                    <a:pt x="791768" y="471436"/>
                  </a:lnTo>
                  <a:lnTo>
                    <a:pt x="792695" y="468287"/>
                  </a:lnTo>
                  <a:lnTo>
                    <a:pt x="796404" y="462851"/>
                  </a:lnTo>
                  <a:lnTo>
                    <a:pt x="799846" y="459816"/>
                  </a:lnTo>
                  <a:lnTo>
                    <a:pt x="817283" y="448373"/>
                  </a:lnTo>
                  <a:lnTo>
                    <a:pt x="821105" y="444957"/>
                  </a:lnTo>
                  <a:lnTo>
                    <a:pt x="825741" y="438162"/>
                  </a:lnTo>
                  <a:lnTo>
                    <a:pt x="826909" y="434390"/>
                  </a:lnTo>
                  <a:lnTo>
                    <a:pt x="826909" y="423735"/>
                  </a:lnTo>
                  <a:close/>
                </a:path>
                <a:path w="1313179" h="488314">
                  <a:moveTo>
                    <a:pt x="831545" y="12"/>
                  </a:moveTo>
                  <a:lnTo>
                    <a:pt x="809625" y="12"/>
                  </a:lnTo>
                  <a:lnTo>
                    <a:pt x="809625" y="396646"/>
                  </a:lnTo>
                  <a:lnTo>
                    <a:pt x="831545" y="396646"/>
                  </a:lnTo>
                  <a:lnTo>
                    <a:pt x="831545" y="12"/>
                  </a:lnTo>
                  <a:close/>
                </a:path>
                <a:path w="1313179" h="488314">
                  <a:moveTo>
                    <a:pt x="891857" y="12"/>
                  </a:moveTo>
                  <a:lnTo>
                    <a:pt x="858977" y="12"/>
                  </a:lnTo>
                  <a:lnTo>
                    <a:pt x="858977" y="396646"/>
                  </a:lnTo>
                  <a:lnTo>
                    <a:pt x="891857" y="396646"/>
                  </a:lnTo>
                  <a:lnTo>
                    <a:pt x="891857" y="12"/>
                  </a:lnTo>
                  <a:close/>
                </a:path>
                <a:path w="1313179" h="488314">
                  <a:moveTo>
                    <a:pt x="915390" y="427355"/>
                  </a:moveTo>
                  <a:lnTo>
                    <a:pt x="913053" y="420916"/>
                  </a:lnTo>
                  <a:lnTo>
                    <a:pt x="910348" y="418185"/>
                  </a:lnTo>
                  <a:lnTo>
                    <a:pt x="904367" y="412127"/>
                  </a:lnTo>
                  <a:lnTo>
                    <a:pt x="904367" y="429056"/>
                  </a:lnTo>
                  <a:lnTo>
                    <a:pt x="904367" y="438492"/>
                  </a:lnTo>
                  <a:lnTo>
                    <a:pt x="903020" y="442277"/>
                  </a:lnTo>
                  <a:lnTo>
                    <a:pt x="897648" y="447992"/>
                  </a:lnTo>
                  <a:lnTo>
                    <a:pt x="894041" y="449402"/>
                  </a:lnTo>
                  <a:lnTo>
                    <a:pt x="884986" y="449402"/>
                  </a:lnTo>
                  <a:lnTo>
                    <a:pt x="881367" y="448043"/>
                  </a:lnTo>
                  <a:lnTo>
                    <a:pt x="876071" y="442569"/>
                  </a:lnTo>
                  <a:lnTo>
                    <a:pt x="874737" y="438873"/>
                  </a:lnTo>
                  <a:lnTo>
                    <a:pt x="874763" y="429056"/>
                  </a:lnTo>
                  <a:lnTo>
                    <a:pt x="876046" y="425208"/>
                  </a:lnTo>
                  <a:lnTo>
                    <a:pt x="881240" y="419595"/>
                  </a:lnTo>
                  <a:lnTo>
                    <a:pt x="884859" y="418185"/>
                  </a:lnTo>
                  <a:lnTo>
                    <a:pt x="894003" y="418185"/>
                  </a:lnTo>
                  <a:lnTo>
                    <a:pt x="897597" y="419608"/>
                  </a:lnTo>
                  <a:lnTo>
                    <a:pt x="903020" y="425310"/>
                  </a:lnTo>
                  <a:lnTo>
                    <a:pt x="904367" y="429056"/>
                  </a:lnTo>
                  <a:lnTo>
                    <a:pt x="904367" y="412127"/>
                  </a:lnTo>
                  <a:lnTo>
                    <a:pt x="903744" y="411492"/>
                  </a:lnTo>
                  <a:lnTo>
                    <a:pt x="897369" y="409117"/>
                  </a:lnTo>
                  <a:lnTo>
                    <a:pt x="881557" y="409117"/>
                  </a:lnTo>
                  <a:lnTo>
                    <a:pt x="875372" y="411429"/>
                  </a:lnTo>
                  <a:lnTo>
                    <a:pt x="866038" y="420624"/>
                  </a:lnTo>
                  <a:lnTo>
                    <a:pt x="863714" y="426732"/>
                  </a:lnTo>
                  <a:lnTo>
                    <a:pt x="863714" y="441515"/>
                  </a:lnTo>
                  <a:lnTo>
                    <a:pt x="865962" y="447395"/>
                  </a:lnTo>
                  <a:lnTo>
                    <a:pt x="874979" y="456552"/>
                  </a:lnTo>
                  <a:lnTo>
                    <a:pt x="880706" y="458838"/>
                  </a:lnTo>
                  <a:lnTo>
                    <a:pt x="889304" y="458838"/>
                  </a:lnTo>
                  <a:lnTo>
                    <a:pt x="890905" y="458673"/>
                  </a:lnTo>
                  <a:lnTo>
                    <a:pt x="894029" y="458050"/>
                  </a:lnTo>
                  <a:lnTo>
                    <a:pt x="895540" y="457555"/>
                  </a:lnTo>
                  <a:lnTo>
                    <a:pt x="897013" y="456882"/>
                  </a:lnTo>
                  <a:lnTo>
                    <a:pt x="893902" y="461365"/>
                  </a:lnTo>
                  <a:lnTo>
                    <a:pt x="890193" y="466102"/>
                  </a:lnTo>
                  <a:lnTo>
                    <a:pt x="881532" y="476046"/>
                  </a:lnTo>
                  <a:lnTo>
                    <a:pt x="876477" y="481393"/>
                  </a:lnTo>
                  <a:lnTo>
                    <a:pt x="870699" y="487133"/>
                  </a:lnTo>
                  <a:lnTo>
                    <a:pt x="885266" y="487133"/>
                  </a:lnTo>
                  <a:lnTo>
                    <a:pt x="909205" y="456882"/>
                  </a:lnTo>
                  <a:lnTo>
                    <a:pt x="913015" y="450329"/>
                  </a:lnTo>
                  <a:lnTo>
                    <a:pt x="913295" y="449402"/>
                  </a:lnTo>
                  <a:lnTo>
                    <a:pt x="915390" y="442658"/>
                  </a:lnTo>
                  <a:lnTo>
                    <a:pt x="915390" y="427355"/>
                  </a:lnTo>
                  <a:close/>
                </a:path>
                <a:path w="1313179" h="488314">
                  <a:moveTo>
                    <a:pt x="916559" y="12"/>
                  </a:moveTo>
                  <a:lnTo>
                    <a:pt x="907415" y="12"/>
                  </a:lnTo>
                  <a:lnTo>
                    <a:pt x="907415" y="396646"/>
                  </a:lnTo>
                  <a:lnTo>
                    <a:pt x="916559" y="396646"/>
                  </a:lnTo>
                  <a:lnTo>
                    <a:pt x="916559" y="12"/>
                  </a:lnTo>
                  <a:close/>
                </a:path>
                <a:path w="1313179" h="488314">
                  <a:moveTo>
                    <a:pt x="953096" y="12"/>
                  </a:moveTo>
                  <a:lnTo>
                    <a:pt x="943965" y="12"/>
                  </a:lnTo>
                  <a:lnTo>
                    <a:pt x="943965" y="396646"/>
                  </a:lnTo>
                  <a:lnTo>
                    <a:pt x="953096" y="396646"/>
                  </a:lnTo>
                  <a:lnTo>
                    <a:pt x="953096" y="12"/>
                  </a:lnTo>
                  <a:close/>
                </a:path>
                <a:path w="1313179" h="488314">
                  <a:moveTo>
                    <a:pt x="998308" y="456526"/>
                  </a:moveTo>
                  <a:lnTo>
                    <a:pt x="996302" y="451129"/>
                  </a:lnTo>
                  <a:lnTo>
                    <a:pt x="988288" y="443026"/>
                  </a:lnTo>
                  <a:lnTo>
                    <a:pt x="982789" y="440867"/>
                  </a:lnTo>
                  <a:lnTo>
                    <a:pt x="975766" y="440588"/>
                  </a:lnTo>
                  <a:lnTo>
                    <a:pt x="995489" y="420865"/>
                  </a:lnTo>
                  <a:lnTo>
                    <a:pt x="995489" y="410337"/>
                  </a:lnTo>
                  <a:lnTo>
                    <a:pt x="949439" y="410337"/>
                  </a:lnTo>
                  <a:lnTo>
                    <a:pt x="949439" y="419633"/>
                  </a:lnTo>
                  <a:lnTo>
                    <a:pt x="982116" y="419633"/>
                  </a:lnTo>
                  <a:lnTo>
                    <a:pt x="961504" y="440702"/>
                  </a:lnTo>
                  <a:lnTo>
                    <a:pt x="961567" y="448424"/>
                  </a:lnTo>
                  <a:lnTo>
                    <a:pt x="972896" y="448170"/>
                  </a:lnTo>
                  <a:lnTo>
                    <a:pt x="978344" y="449338"/>
                  </a:lnTo>
                  <a:lnTo>
                    <a:pt x="985304" y="454012"/>
                  </a:lnTo>
                  <a:lnTo>
                    <a:pt x="987044" y="457644"/>
                  </a:lnTo>
                  <a:lnTo>
                    <a:pt x="987044" y="467398"/>
                  </a:lnTo>
                  <a:lnTo>
                    <a:pt x="985405" y="471297"/>
                  </a:lnTo>
                  <a:lnTo>
                    <a:pt x="978916" y="477202"/>
                  </a:lnTo>
                  <a:lnTo>
                    <a:pt x="974610" y="478663"/>
                  </a:lnTo>
                  <a:lnTo>
                    <a:pt x="965962" y="478663"/>
                  </a:lnTo>
                  <a:lnTo>
                    <a:pt x="962672" y="478218"/>
                  </a:lnTo>
                  <a:lnTo>
                    <a:pt x="956157" y="476465"/>
                  </a:lnTo>
                  <a:lnTo>
                    <a:pt x="952842" y="475119"/>
                  </a:lnTo>
                  <a:lnTo>
                    <a:pt x="949439" y="473278"/>
                  </a:lnTo>
                  <a:lnTo>
                    <a:pt x="949439" y="484314"/>
                  </a:lnTo>
                  <a:lnTo>
                    <a:pt x="952906" y="485622"/>
                  </a:lnTo>
                  <a:lnTo>
                    <a:pt x="956233" y="486600"/>
                  </a:lnTo>
                  <a:lnTo>
                    <a:pt x="962634" y="487883"/>
                  </a:lnTo>
                  <a:lnTo>
                    <a:pt x="965644" y="488213"/>
                  </a:lnTo>
                  <a:lnTo>
                    <a:pt x="977722" y="488213"/>
                  </a:lnTo>
                  <a:lnTo>
                    <a:pt x="984999" y="485990"/>
                  </a:lnTo>
                  <a:lnTo>
                    <a:pt x="995654" y="477050"/>
                  </a:lnTo>
                  <a:lnTo>
                    <a:pt x="998308" y="470966"/>
                  </a:lnTo>
                  <a:lnTo>
                    <a:pt x="998308" y="456526"/>
                  </a:lnTo>
                  <a:close/>
                </a:path>
                <a:path w="1313179" h="488314">
                  <a:moveTo>
                    <a:pt x="1014323" y="12"/>
                  </a:moveTo>
                  <a:lnTo>
                    <a:pt x="1005192" y="12"/>
                  </a:lnTo>
                  <a:lnTo>
                    <a:pt x="1005192" y="396646"/>
                  </a:lnTo>
                  <a:lnTo>
                    <a:pt x="1014323" y="396646"/>
                  </a:lnTo>
                  <a:lnTo>
                    <a:pt x="1014323" y="12"/>
                  </a:lnTo>
                  <a:close/>
                </a:path>
                <a:path w="1313179" h="488314">
                  <a:moveTo>
                    <a:pt x="1038085" y="12"/>
                  </a:moveTo>
                  <a:lnTo>
                    <a:pt x="1028941" y="12"/>
                  </a:lnTo>
                  <a:lnTo>
                    <a:pt x="1028941" y="396646"/>
                  </a:lnTo>
                  <a:lnTo>
                    <a:pt x="1038085" y="396646"/>
                  </a:lnTo>
                  <a:lnTo>
                    <a:pt x="1038085" y="12"/>
                  </a:lnTo>
                  <a:close/>
                </a:path>
                <a:path w="1313179" h="488314">
                  <a:moveTo>
                    <a:pt x="1081316" y="452729"/>
                  </a:moveTo>
                  <a:lnTo>
                    <a:pt x="1078814" y="446786"/>
                  </a:lnTo>
                  <a:lnTo>
                    <a:pt x="1068819" y="437603"/>
                  </a:lnTo>
                  <a:lnTo>
                    <a:pt x="1062367" y="435317"/>
                  </a:lnTo>
                  <a:lnTo>
                    <a:pt x="1049235" y="435444"/>
                  </a:lnTo>
                  <a:lnTo>
                    <a:pt x="1050074" y="419531"/>
                  </a:lnTo>
                  <a:lnTo>
                    <a:pt x="1078992" y="419531"/>
                  </a:lnTo>
                  <a:lnTo>
                    <a:pt x="1078992" y="410337"/>
                  </a:lnTo>
                  <a:lnTo>
                    <a:pt x="1040536" y="410337"/>
                  </a:lnTo>
                  <a:lnTo>
                    <a:pt x="1038098" y="445604"/>
                  </a:lnTo>
                  <a:lnTo>
                    <a:pt x="1047610" y="444576"/>
                  </a:lnTo>
                  <a:lnTo>
                    <a:pt x="1056995" y="444500"/>
                  </a:lnTo>
                  <a:lnTo>
                    <a:pt x="1061732" y="445833"/>
                  </a:lnTo>
                  <a:lnTo>
                    <a:pt x="1068590" y="451180"/>
                  </a:lnTo>
                  <a:lnTo>
                    <a:pt x="1070305" y="454812"/>
                  </a:lnTo>
                  <a:lnTo>
                    <a:pt x="1070305" y="465480"/>
                  </a:lnTo>
                  <a:lnTo>
                    <a:pt x="1067816" y="470179"/>
                  </a:lnTo>
                  <a:lnTo>
                    <a:pt x="1057884" y="476872"/>
                  </a:lnTo>
                  <a:lnTo>
                    <a:pt x="1050899" y="478548"/>
                  </a:lnTo>
                  <a:lnTo>
                    <a:pt x="1041908" y="478548"/>
                  </a:lnTo>
                  <a:lnTo>
                    <a:pt x="1037844" y="478421"/>
                  </a:lnTo>
                  <a:lnTo>
                    <a:pt x="1037844" y="487972"/>
                  </a:lnTo>
                  <a:lnTo>
                    <a:pt x="1040777" y="487972"/>
                  </a:lnTo>
                  <a:lnTo>
                    <a:pt x="1049782" y="487514"/>
                  </a:lnTo>
                  <a:lnTo>
                    <a:pt x="1081316" y="468731"/>
                  </a:lnTo>
                  <a:lnTo>
                    <a:pt x="1081316" y="452729"/>
                  </a:lnTo>
                  <a:close/>
                </a:path>
                <a:path w="1313179" h="488314">
                  <a:moveTo>
                    <a:pt x="1099299" y="12"/>
                  </a:moveTo>
                  <a:lnTo>
                    <a:pt x="1065491" y="12"/>
                  </a:lnTo>
                  <a:lnTo>
                    <a:pt x="1065491" y="396646"/>
                  </a:lnTo>
                  <a:lnTo>
                    <a:pt x="1099299" y="396646"/>
                  </a:lnTo>
                  <a:lnTo>
                    <a:pt x="1099299" y="12"/>
                  </a:lnTo>
                  <a:close/>
                </a:path>
                <a:path w="1313179" h="488314">
                  <a:moveTo>
                    <a:pt x="1147749" y="12"/>
                  </a:moveTo>
                  <a:lnTo>
                    <a:pt x="1114856" y="12"/>
                  </a:lnTo>
                  <a:lnTo>
                    <a:pt x="1114856" y="396646"/>
                  </a:lnTo>
                  <a:lnTo>
                    <a:pt x="1147749" y="396646"/>
                  </a:lnTo>
                  <a:lnTo>
                    <a:pt x="1147749" y="12"/>
                  </a:lnTo>
                  <a:close/>
                </a:path>
                <a:path w="1313179" h="488314">
                  <a:moveTo>
                    <a:pt x="1171270" y="427355"/>
                  </a:moveTo>
                  <a:lnTo>
                    <a:pt x="1168946" y="420916"/>
                  </a:lnTo>
                  <a:lnTo>
                    <a:pt x="1166241" y="418185"/>
                  </a:lnTo>
                  <a:lnTo>
                    <a:pt x="1160246" y="412140"/>
                  </a:lnTo>
                  <a:lnTo>
                    <a:pt x="1160246" y="429056"/>
                  </a:lnTo>
                  <a:lnTo>
                    <a:pt x="1160246" y="438492"/>
                  </a:lnTo>
                  <a:lnTo>
                    <a:pt x="1158900" y="442277"/>
                  </a:lnTo>
                  <a:lnTo>
                    <a:pt x="1153515" y="447992"/>
                  </a:lnTo>
                  <a:lnTo>
                    <a:pt x="1149908" y="449402"/>
                  </a:lnTo>
                  <a:lnTo>
                    <a:pt x="1140866" y="449402"/>
                  </a:lnTo>
                  <a:lnTo>
                    <a:pt x="1137246" y="448043"/>
                  </a:lnTo>
                  <a:lnTo>
                    <a:pt x="1131938" y="442569"/>
                  </a:lnTo>
                  <a:lnTo>
                    <a:pt x="1130617" y="438873"/>
                  </a:lnTo>
                  <a:lnTo>
                    <a:pt x="1130642" y="429056"/>
                  </a:lnTo>
                  <a:lnTo>
                    <a:pt x="1131925" y="425208"/>
                  </a:lnTo>
                  <a:lnTo>
                    <a:pt x="1137107" y="419595"/>
                  </a:lnTo>
                  <a:lnTo>
                    <a:pt x="1140739" y="418185"/>
                  </a:lnTo>
                  <a:lnTo>
                    <a:pt x="1149883" y="418185"/>
                  </a:lnTo>
                  <a:lnTo>
                    <a:pt x="1153464" y="419608"/>
                  </a:lnTo>
                  <a:lnTo>
                    <a:pt x="1158900" y="425310"/>
                  </a:lnTo>
                  <a:lnTo>
                    <a:pt x="1160246" y="429056"/>
                  </a:lnTo>
                  <a:lnTo>
                    <a:pt x="1160246" y="412140"/>
                  </a:lnTo>
                  <a:lnTo>
                    <a:pt x="1159611" y="411492"/>
                  </a:lnTo>
                  <a:lnTo>
                    <a:pt x="1153236" y="409117"/>
                  </a:lnTo>
                  <a:lnTo>
                    <a:pt x="1137424" y="409117"/>
                  </a:lnTo>
                  <a:lnTo>
                    <a:pt x="1131239" y="411429"/>
                  </a:lnTo>
                  <a:lnTo>
                    <a:pt x="1121918" y="420624"/>
                  </a:lnTo>
                  <a:lnTo>
                    <a:pt x="1119593" y="426732"/>
                  </a:lnTo>
                  <a:lnTo>
                    <a:pt x="1119593" y="441515"/>
                  </a:lnTo>
                  <a:lnTo>
                    <a:pt x="1121841" y="447395"/>
                  </a:lnTo>
                  <a:lnTo>
                    <a:pt x="1130858" y="456552"/>
                  </a:lnTo>
                  <a:lnTo>
                    <a:pt x="1136573" y="458838"/>
                  </a:lnTo>
                  <a:lnTo>
                    <a:pt x="1145171" y="458838"/>
                  </a:lnTo>
                  <a:lnTo>
                    <a:pt x="1146784" y="458673"/>
                  </a:lnTo>
                  <a:lnTo>
                    <a:pt x="1149896" y="458050"/>
                  </a:lnTo>
                  <a:lnTo>
                    <a:pt x="1151407" y="457555"/>
                  </a:lnTo>
                  <a:lnTo>
                    <a:pt x="1152880" y="456882"/>
                  </a:lnTo>
                  <a:lnTo>
                    <a:pt x="1149781" y="461365"/>
                  </a:lnTo>
                  <a:lnTo>
                    <a:pt x="1146060" y="466102"/>
                  </a:lnTo>
                  <a:lnTo>
                    <a:pt x="1141730" y="471055"/>
                  </a:lnTo>
                  <a:lnTo>
                    <a:pt x="1137412" y="476046"/>
                  </a:lnTo>
                  <a:lnTo>
                    <a:pt x="1132357" y="481393"/>
                  </a:lnTo>
                  <a:lnTo>
                    <a:pt x="1126578" y="487133"/>
                  </a:lnTo>
                  <a:lnTo>
                    <a:pt x="1141145" y="487133"/>
                  </a:lnTo>
                  <a:lnTo>
                    <a:pt x="1165085" y="456882"/>
                  </a:lnTo>
                  <a:lnTo>
                    <a:pt x="1171270" y="442658"/>
                  </a:lnTo>
                  <a:lnTo>
                    <a:pt x="1171270" y="427355"/>
                  </a:lnTo>
                  <a:close/>
                </a:path>
                <a:path w="1313179" h="488314">
                  <a:moveTo>
                    <a:pt x="1172425" y="12"/>
                  </a:moveTo>
                  <a:lnTo>
                    <a:pt x="1163294" y="12"/>
                  </a:lnTo>
                  <a:lnTo>
                    <a:pt x="1163294" y="396646"/>
                  </a:lnTo>
                  <a:lnTo>
                    <a:pt x="1172425" y="396646"/>
                  </a:lnTo>
                  <a:lnTo>
                    <a:pt x="1172425" y="12"/>
                  </a:lnTo>
                  <a:close/>
                </a:path>
                <a:path w="1313179" h="488314">
                  <a:moveTo>
                    <a:pt x="1208976" y="0"/>
                  </a:moveTo>
                  <a:lnTo>
                    <a:pt x="1199845" y="0"/>
                  </a:lnTo>
                  <a:lnTo>
                    <a:pt x="1199845" y="469747"/>
                  </a:lnTo>
                  <a:lnTo>
                    <a:pt x="1208976" y="469747"/>
                  </a:lnTo>
                  <a:lnTo>
                    <a:pt x="1208976" y="0"/>
                  </a:lnTo>
                  <a:close/>
                </a:path>
                <a:path w="1313179" h="488314">
                  <a:moveTo>
                    <a:pt x="1233652" y="0"/>
                  </a:moveTo>
                  <a:lnTo>
                    <a:pt x="1224508" y="0"/>
                  </a:lnTo>
                  <a:lnTo>
                    <a:pt x="1224508" y="469747"/>
                  </a:lnTo>
                  <a:lnTo>
                    <a:pt x="1233652" y="469747"/>
                  </a:lnTo>
                  <a:lnTo>
                    <a:pt x="1233652" y="0"/>
                  </a:lnTo>
                  <a:close/>
                </a:path>
                <a:path w="1313179" h="488314">
                  <a:moveTo>
                    <a:pt x="1312862" y="446443"/>
                  </a:moveTo>
                  <a:lnTo>
                    <a:pt x="1261922" y="412305"/>
                  </a:lnTo>
                  <a:lnTo>
                    <a:pt x="1261922" y="425043"/>
                  </a:lnTo>
                  <a:lnTo>
                    <a:pt x="1298016" y="448183"/>
                  </a:lnTo>
                  <a:lnTo>
                    <a:pt x="1261922" y="471322"/>
                  </a:lnTo>
                  <a:lnTo>
                    <a:pt x="1261922" y="484187"/>
                  </a:lnTo>
                  <a:lnTo>
                    <a:pt x="1312862" y="449986"/>
                  </a:lnTo>
                  <a:lnTo>
                    <a:pt x="1312862" y="4464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0" name="object 60"/>
          <p:cNvGrpSpPr/>
          <p:nvPr/>
        </p:nvGrpSpPr>
        <p:grpSpPr>
          <a:xfrm>
            <a:off x="5836627" y="5583834"/>
            <a:ext cx="1348105" cy="501015"/>
            <a:chOff x="5836627" y="5583834"/>
            <a:chExt cx="1348105" cy="501015"/>
          </a:xfrm>
        </p:grpSpPr>
        <p:sp>
          <p:nvSpPr>
            <p:cNvPr id="61" name="object 61"/>
            <p:cNvSpPr/>
            <p:nvPr/>
          </p:nvSpPr>
          <p:spPr>
            <a:xfrm>
              <a:off x="5836627" y="5583847"/>
              <a:ext cx="1348105" cy="501015"/>
            </a:xfrm>
            <a:custGeom>
              <a:avLst/>
              <a:gdLst/>
              <a:ahLst/>
              <a:cxnLst/>
              <a:rect l="l" t="t" r="r" b="b"/>
              <a:pathLst>
                <a:path w="1348104" h="501014">
                  <a:moveTo>
                    <a:pt x="1347749" y="0"/>
                  </a:moveTo>
                  <a:lnTo>
                    <a:pt x="0" y="0"/>
                  </a:lnTo>
                  <a:lnTo>
                    <a:pt x="0" y="500672"/>
                  </a:lnTo>
                  <a:lnTo>
                    <a:pt x="1347749" y="500672"/>
                  </a:lnTo>
                  <a:lnTo>
                    <a:pt x="13477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864098" y="5583834"/>
              <a:ext cx="1313180" cy="469900"/>
            </a:xfrm>
            <a:custGeom>
              <a:avLst/>
              <a:gdLst/>
              <a:ahLst/>
              <a:cxnLst/>
              <a:rect l="l" t="t" r="r" b="b"/>
              <a:pathLst>
                <a:path w="1313179" h="469900">
                  <a:moveTo>
                    <a:pt x="51689" y="436892"/>
                  </a:moveTo>
                  <a:lnTo>
                    <a:pt x="49415" y="431088"/>
                  </a:lnTo>
                  <a:lnTo>
                    <a:pt x="47205" y="428828"/>
                  </a:lnTo>
                  <a:lnTo>
                    <a:pt x="40665" y="422135"/>
                  </a:lnTo>
                  <a:lnTo>
                    <a:pt x="40665" y="439331"/>
                  </a:lnTo>
                  <a:lnTo>
                    <a:pt x="40614" y="449135"/>
                  </a:lnTo>
                  <a:lnTo>
                    <a:pt x="39370" y="452920"/>
                  </a:lnTo>
                  <a:lnTo>
                    <a:pt x="36804" y="455790"/>
                  </a:lnTo>
                  <a:lnTo>
                    <a:pt x="34239" y="458622"/>
                  </a:lnTo>
                  <a:lnTo>
                    <a:pt x="30657" y="460057"/>
                  </a:lnTo>
                  <a:lnTo>
                    <a:pt x="21475" y="460057"/>
                  </a:lnTo>
                  <a:lnTo>
                    <a:pt x="17805" y="458622"/>
                  </a:lnTo>
                  <a:lnTo>
                    <a:pt x="15087" y="455790"/>
                  </a:lnTo>
                  <a:lnTo>
                    <a:pt x="12369" y="452920"/>
                  </a:lnTo>
                  <a:lnTo>
                    <a:pt x="11036" y="449135"/>
                  </a:lnTo>
                  <a:lnTo>
                    <a:pt x="11137" y="439331"/>
                  </a:lnTo>
                  <a:lnTo>
                    <a:pt x="40665" y="439331"/>
                  </a:lnTo>
                  <a:lnTo>
                    <a:pt x="40665" y="422135"/>
                  </a:lnTo>
                  <a:lnTo>
                    <a:pt x="40373" y="421830"/>
                  </a:lnTo>
                  <a:lnTo>
                    <a:pt x="39077" y="421309"/>
                  </a:lnTo>
                  <a:lnTo>
                    <a:pt x="34709" y="419531"/>
                  </a:lnTo>
                  <a:lnTo>
                    <a:pt x="26250" y="419531"/>
                  </a:lnTo>
                  <a:lnTo>
                    <a:pt x="24638" y="419658"/>
                  </a:lnTo>
                  <a:lnTo>
                    <a:pt x="21463" y="420268"/>
                  </a:lnTo>
                  <a:lnTo>
                    <a:pt x="19913" y="420712"/>
                  </a:lnTo>
                  <a:lnTo>
                    <a:pt x="18389" y="421309"/>
                  </a:lnTo>
                  <a:lnTo>
                    <a:pt x="22733" y="415137"/>
                  </a:lnTo>
                  <a:lnTo>
                    <a:pt x="27051" y="409638"/>
                  </a:lnTo>
                  <a:lnTo>
                    <a:pt x="35585" y="399999"/>
                  </a:lnTo>
                  <a:lnTo>
                    <a:pt x="40081" y="395503"/>
                  </a:lnTo>
                  <a:lnTo>
                    <a:pt x="44831" y="391363"/>
                  </a:lnTo>
                  <a:lnTo>
                    <a:pt x="30848" y="391363"/>
                  </a:lnTo>
                  <a:lnTo>
                    <a:pt x="2501" y="427088"/>
                  </a:lnTo>
                  <a:lnTo>
                    <a:pt x="0" y="435114"/>
                  </a:lnTo>
                  <a:lnTo>
                    <a:pt x="0" y="450926"/>
                  </a:lnTo>
                  <a:lnTo>
                    <a:pt x="2374" y="457441"/>
                  </a:lnTo>
                  <a:lnTo>
                    <a:pt x="11861" y="467169"/>
                  </a:lnTo>
                  <a:lnTo>
                    <a:pt x="18199" y="469607"/>
                  </a:lnTo>
                  <a:lnTo>
                    <a:pt x="33680" y="469607"/>
                  </a:lnTo>
                  <a:lnTo>
                    <a:pt x="39827" y="467207"/>
                  </a:lnTo>
                  <a:lnTo>
                    <a:pt x="46951" y="460057"/>
                  </a:lnTo>
                  <a:lnTo>
                    <a:pt x="49314" y="457682"/>
                  </a:lnTo>
                  <a:lnTo>
                    <a:pt x="51689" y="451497"/>
                  </a:lnTo>
                  <a:lnTo>
                    <a:pt x="51689" y="436892"/>
                  </a:lnTo>
                  <a:close/>
                </a:path>
                <a:path w="1313179" h="469900">
                  <a:moveTo>
                    <a:pt x="88582" y="12"/>
                  </a:moveTo>
                  <a:lnTo>
                    <a:pt x="78549" y="12"/>
                  </a:lnTo>
                  <a:lnTo>
                    <a:pt x="78549" y="451396"/>
                  </a:lnTo>
                  <a:lnTo>
                    <a:pt x="88582" y="451396"/>
                  </a:lnTo>
                  <a:lnTo>
                    <a:pt x="88582" y="12"/>
                  </a:lnTo>
                  <a:close/>
                </a:path>
                <a:path w="1313179" h="469900">
                  <a:moveTo>
                    <a:pt x="112344" y="12"/>
                  </a:moveTo>
                  <a:lnTo>
                    <a:pt x="103212" y="12"/>
                  </a:lnTo>
                  <a:lnTo>
                    <a:pt x="103212" y="451396"/>
                  </a:lnTo>
                  <a:lnTo>
                    <a:pt x="112344" y="451396"/>
                  </a:lnTo>
                  <a:lnTo>
                    <a:pt x="112344" y="12"/>
                  </a:lnTo>
                  <a:close/>
                </a:path>
                <a:path w="1313179" h="469900">
                  <a:moveTo>
                    <a:pt x="173570" y="0"/>
                  </a:moveTo>
                  <a:lnTo>
                    <a:pt x="151650" y="0"/>
                  </a:lnTo>
                  <a:lnTo>
                    <a:pt x="151650" y="378269"/>
                  </a:lnTo>
                  <a:lnTo>
                    <a:pt x="173570" y="378269"/>
                  </a:lnTo>
                  <a:lnTo>
                    <a:pt x="173570" y="0"/>
                  </a:lnTo>
                  <a:close/>
                </a:path>
                <a:path w="1313179" h="469900">
                  <a:moveTo>
                    <a:pt x="184188" y="421373"/>
                  </a:moveTo>
                  <a:lnTo>
                    <a:pt x="183515" y="413829"/>
                  </a:lnTo>
                  <a:lnTo>
                    <a:pt x="180797" y="401853"/>
                  </a:lnTo>
                  <a:lnTo>
                    <a:pt x="179768" y="399694"/>
                  </a:lnTo>
                  <a:lnTo>
                    <a:pt x="178816" y="397662"/>
                  </a:lnTo>
                  <a:lnTo>
                    <a:pt x="176187" y="395173"/>
                  </a:lnTo>
                  <a:lnTo>
                    <a:pt x="174675" y="393712"/>
                  </a:lnTo>
                  <a:lnTo>
                    <a:pt x="173101" y="392938"/>
                  </a:lnTo>
                  <a:lnTo>
                    <a:pt x="173101" y="439013"/>
                  </a:lnTo>
                  <a:lnTo>
                    <a:pt x="172847" y="444042"/>
                  </a:lnTo>
                  <a:lnTo>
                    <a:pt x="171615" y="453085"/>
                  </a:lnTo>
                  <a:lnTo>
                    <a:pt x="170688" y="456145"/>
                  </a:lnTo>
                  <a:lnTo>
                    <a:pt x="169392" y="457733"/>
                  </a:lnTo>
                  <a:lnTo>
                    <a:pt x="168643" y="458685"/>
                  </a:lnTo>
                  <a:lnTo>
                    <a:pt x="167436" y="459384"/>
                  </a:lnTo>
                  <a:lnTo>
                    <a:pt x="165798" y="459790"/>
                  </a:lnTo>
                  <a:lnTo>
                    <a:pt x="164172" y="460222"/>
                  </a:lnTo>
                  <a:lnTo>
                    <a:pt x="161683" y="460425"/>
                  </a:lnTo>
                  <a:lnTo>
                    <a:pt x="154038" y="460425"/>
                  </a:lnTo>
                  <a:lnTo>
                    <a:pt x="151155" y="460108"/>
                  </a:lnTo>
                  <a:lnTo>
                    <a:pt x="148056" y="458774"/>
                  </a:lnTo>
                  <a:lnTo>
                    <a:pt x="146951" y="457542"/>
                  </a:lnTo>
                  <a:lnTo>
                    <a:pt x="146227" y="455777"/>
                  </a:lnTo>
                  <a:lnTo>
                    <a:pt x="145313" y="453694"/>
                  </a:lnTo>
                  <a:lnTo>
                    <a:pt x="144640" y="450519"/>
                  </a:lnTo>
                  <a:lnTo>
                    <a:pt x="143764" y="441896"/>
                  </a:lnTo>
                  <a:lnTo>
                    <a:pt x="143637" y="439013"/>
                  </a:lnTo>
                  <a:lnTo>
                    <a:pt x="143611" y="421373"/>
                  </a:lnTo>
                  <a:lnTo>
                    <a:pt x="143802" y="417360"/>
                  </a:lnTo>
                  <a:lnTo>
                    <a:pt x="154660" y="399694"/>
                  </a:lnTo>
                  <a:lnTo>
                    <a:pt x="162026" y="399694"/>
                  </a:lnTo>
                  <a:lnTo>
                    <a:pt x="173101" y="439013"/>
                  </a:lnTo>
                  <a:lnTo>
                    <a:pt x="173101" y="392938"/>
                  </a:lnTo>
                  <a:lnTo>
                    <a:pt x="172402" y="392582"/>
                  </a:lnTo>
                  <a:lnTo>
                    <a:pt x="166458" y="391121"/>
                  </a:lnTo>
                  <a:lnTo>
                    <a:pt x="162737" y="390753"/>
                  </a:lnTo>
                  <a:lnTo>
                    <a:pt x="153276" y="390753"/>
                  </a:lnTo>
                  <a:lnTo>
                    <a:pt x="132524" y="439013"/>
                  </a:lnTo>
                  <a:lnTo>
                    <a:pt x="133083" y="445668"/>
                  </a:lnTo>
                  <a:lnTo>
                    <a:pt x="153276" y="469849"/>
                  </a:lnTo>
                  <a:lnTo>
                    <a:pt x="163322" y="469849"/>
                  </a:lnTo>
                  <a:lnTo>
                    <a:pt x="179959" y="460425"/>
                  </a:lnTo>
                  <a:lnTo>
                    <a:pt x="181317" y="457161"/>
                  </a:lnTo>
                  <a:lnTo>
                    <a:pt x="182486" y="451383"/>
                  </a:lnTo>
                  <a:lnTo>
                    <a:pt x="183616" y="446087"/>
                  </a:lnTo>
                  <a:lnTo>
                    <a:pt x="184188" y="439013"/>
                  </a:lnTo>
                  <a:lnTo>
                    <a:pt x="184188" y="421373"/>
                  </a:lnTo>
                  <a:close/>
                </a:path>
                <a:path w="1313179" h="469900">
                  <a:moveTo>
                    <a:pt x="198234" y="0"/>
                  </a:moveTo>
                  <a:lnTo>
                    <a:pt x="189115" y="0"/>
                  </a:lnTo>
                  <a:lnTo>
                    <a:pt x="189115" y="378269"/>
                  </a:lnTo>
                  <a:lnTo>
                    <a:pt x="198234" y="378269"/>
                  </a:lnTo>
                  <a:lnTo>
                    <a:pt x="198234" y="0"/>
                  </a:lnTo>
                  <a:close/>
                </a:path>
                <a:path w="1313179" h="469900">
                  <a:moveTo>
                    <a:pt x="222008" y="0"/>
                  </a:moveTo>
                  <a:lnTo>
                    <a:pt x="212877" y="0"/>
                  </a:lnTo>
                  <a:lnTo>
                    <a:pt x="212877" y="378269"/>
                  </a:lnTo>
                  <a:lnTo>
                    <a:pt x="222008" y="378269"/>
                  </a:lnTo>
                  <a:lnTo>
                    <a:pt x="222008" y="0"/>
                  </a:lnTo>
                  <a:close/>
                </a:path>
                <a:path w="1313179" h="469900">
                  <a:moveTo>
                    <a:pt x="269176" y="421373"/>
                  </a:moveTo>
                  <a:lnTo>
                    <a:pt x="261162" y="395173"/>
                  </a:lnTo>
                  <a:lnTo>
                    <a:pt x="259664" y="393712"/>
                  </a:lnTo>
                  <a:lnTo>
                    <a:pt x="258102" y="392938"/>
                  </a:lnTo>
                  <a:lnTo>
                    <a:pt x="258102" y="439013"/>
                  </a:lnTo>
                  <a:lnTo>
                    <a:pt x="257848" y="444042"/>
                  </a:lnTo>
                  <a:lnTo>
                    <a:pt x="246672" y="460425"/>
                  </a:lnTo>
                  <a:lnTo>
                    <a:pt x="239026" y="460425"/>
                  </a:lnTo>
                  <a:lnTo>
                    <a:pt x="236131" y="460108"/>
                  </a:lnTo>
                  <a:lnTo>
                    <a:pt x="233045" y="458774"/>
                  </a:lnTo>
                  <a:lnTo>
                    <a:pt x="231927" y="457542"/>
                  </a:lnTo>
                  <a:lnTo>
                    <a:pt x="231216" y="455777"/>
                  </a:lnTo>
                  <a:lnTo>
                    <a:pt x="230301" y="453694"/>
                  </a:lnTo>
                  <a:lnTo>
                    <a:pt x="228600" y="421373"/>
                  </a:lnTo>
                  <a:lnTo>
                    <a:pt x="228790" y="417360"/>
                  </a:lnTo>
                  <a:lnTo>
                    <a:pt x="239636" y="399694"/>
                  </a:lnTo>
                  <a:lnTo>
                    <a:pt x="247015" y="399694"/>
                  </a:lnTo>
                  <a:lnTo>
                    <a:pt x="258102" y="439013"/>
                  </a:lnTo>
                  <a:lnTo>
                    <a:pt x="258102" y="392938"/>
                  </a:lnTo>
                  <a:lnTo>
                    <a:pt x="257390" y="392582"/>
                  </a:lnTo>
                  <a:lnTo>
                    <a:pt x="251434" y="391121"/>
                  </a:lnTo>
                  <a:lnTo>
                    <a:pt x="247726" y="390753"/>
                  </a:lnTo>
                  <a:lnTo>
                    <a:pt x="238264" y="390753"/>
                  </a:lnTo>
                  <a:lnTo>
                    <a:pt x="217525" y="439013"/>
                  </a:lnTo>
                  <a:lnTo>
                    <a:pt x="218071" y="445668"/>
                  </a:lnTo>
                  <a:lnTo>
                    <a:pt x="238264" y="469849"/>
                  </a:lnTo>
                  <a:lnTo>
                    <a:pt x="248323" y="469849"/>
                  </a:lnTo>
                  <a:lnTo>
                    <a:pt x="269176" y="439013"/>
                  </a:lnTo>
                  <a:lnTo>
                    <a:pt x="269176" y="421373"/>
                  </a:lnTo>
                  <a:close/>
                </a:path>
                <a:path w="1313179" h="469900">
                  <a:moveTo>
                    <a:pt x="283248" y="0"/>
                  </a:moveTo>
                  <a:lnTo>
                    <a:pt x="249415" y="0"/>
                  </a:lnTo>
                  <a:lnTo>
                    <a:pt x="249415" y="378269"/>
                  </a:lnTo>
                  <a:lnTo>
                    <a:pt x="283248" y="378269"/>
                  </a:lnTo>
                  <a:lnTo>
                    <a:pt x="283248" y="0"/>
                  </a:lnTo>
                  <a:close/>
                </a:path>
                <a:path w="1313179" h="469900">
                  <a:moveTo>
                    <a:pt x="319798" y="0"/>
                  </a:moveTo>
                  <a:lnTo>
                    <a:pt x="298780" y="0"/>
                  </a:lnTo>
                  <a:lnTo>
                    <a:pt x="298780" y="378269"/>
                  </a:lnTo>
                  <a:lnTo>
                    <a:pt x="319798" y="378269"/>
                  </a:lnTo>
                  <a:lnTo>
                    <a:pt x="319798" y="0"/>
                  </a:lnTo>
                  <a:close/>
                </a:path>
                <a:path w="1313179" h="469900">
                  <a:moveTo>
                    <a:pt x="338734" y="391972"/>
                  </a:moveTo>
                  <a:lnTo>
                    <a:pt x="327075" y="391972"/>
                  </a:lnTo>
                  <a:lnTo>
                    <a:pt x="308978" y="406933"/>
                  </a:lnTo>
                  <a:lnTo>
                    <a:pt x="308978" y="420497"/>
                  </a:lnTo>
                  <a:lnTo>
                    <a:pt x="327583" y="404241"/>
                  </a:lnTo>
                  <a:lnTo>
                    <a:pt x="327583" y="468757"/>
                  </a:lnTo>
                  <a:lnTo>
                    <a:pt x="338734" y="468757"/>
                  </a:lnTo>
                  <a:lnTo>
                    <a:pt x="338734" y="391972"/>
                  </a:lnTo>
                  <a:close/>
                </a:path>
                <a:path w="1313179" h="469900">
                  <a:moveTo>
                    <a:pt x="368223" y="0"/>
                  </a:moveTo>
                  <a:lnTo>
                    <a:pt x="347205" y="0"/>
                  </a:lnTo>
                  <a:lnTo>
                    <a:pt x="347205" y="378269"/>
                  </a:lnTo>
                  <a:lnTo>
                    <a:pt x="368223" y="378269"/>
                  </a:lnTo>
                  <a:lnTo>
                    <a:pt x="368223" y="0"/>
                  </a:lnTo>
                  <a:close/>
                </a:path>
                <a:path w="1313179" h="469900">
                  <a:moveTo>
                    <a:pt x="392912" y="0"/>
                  </a:moveTo>
                  <a:lnTo>
                    <a:pt x="383768" y="0"/>
                  </a:lnTo>
                  <a:lnTo>
                    <a:pt x="383768" y="378269"/>
                  </a:lnTo>
                  <a:lnTo>
                    <a:pt x="392912" y="378269"/>
                  </a:lnTo>
                  <a:lnTo>
                    <a:pt x="392912" y="0"/>
                  </a:lnTo>
                  <a:close/>
                </a:path>
                <a:path w="1313179" h="469900">
                  <a:moveTo>
                    <a:pt x="440055" y="421373"/>
                  </a:moveTo>
                  <a:lnTo>
                    <a:pt x="432054" y="395173"/>
                  </a:lnTo>
                  <a:lnTo>
                    <a:pt x="430542" y="393712"/>
                  </a:lnTo>
                  <a:lnTo>
                    <a:pt x="428993" y="392938"/>
                  </a:lnTo>
                  <a:lnTo>
                    <a:pt x="428993" y="439013"/>
                  </a:lnTo>
                  <a:lnTo>
                    <a:pt x="428726" y="444042"/>
                  </a:lnTo>
                  <a:lnTo>
                    <a:pt x="417550" y="460425"/>
                  </a:lnTo>
                  <a:lnTo>
                    <a:pt x="409917" y="460425"/>
                  </a:lnTo>
                  <a:lnTo>
                    <a:pt x="407022" y="460108"/>
                  </a:lnTo>
                  <a:lnTo>
                    <a:pt x="403936" y="458774"/>
                  </a:lnTo>
                  <a:lnTo>
                    <a:pt x="402818" y="457542"/>
                  </a:lnTo>
                  <a:lnTo>
                    <a:pt x="402094" y="455777"/>
                  </a:lnTo>
                  <a:lnTo>
                    <a:pt x="401180" y="453694"/>
                  </a:lnTo>
                  <a:lnTo>
                    <a:pt x="400507" y="450519"/>
                  </a:lnTo>
                  <a:lnTo>
                    <a:pt x="399618" y="441896"/>
                  </a:lnTo>
                  <a:lnTo>
                    <a:pt x="399503" y="439013"/>
                  </a:lnTo>
                  <a:lnTo>
                    <a:pt x="399491" y="421373"/>
                  </a:lnTo>
                  <a:lnTo>
                    <a:pt x="399681" y="417360"/>
                  </a:lnTo>
                  <a:lnTo>
                    <a:pt x="410527" y="399694"/>
                  </a:lnTo>
                  <a:lnTo>
                    <a:pt x="417893" y="399694"/>
                  </a:lnTo>
                  <a:lnTo>
                    <a:pt x="428993" y="439013"/>
                  </a:lnTo>
                  <a:lnTo>
                    <a:pt x="428993" y="392938"/>
                  </a:lnTo>
                  <a:lnTo>
                    <a:pt x="428282" y="392582"/>
                  </a:lnTo>
                  <a:lnTo>
                    <a:pt x="422325" y="391121"/>
                  </a:lnTo>
                  <a:lnTo>
                    <a:pt x="418617" y="390753"/>
                  </a:lnTo>
                  <a:lnTo>
                    <a:pt x="409143" y="390753"/>
                  </a:lnTo>
                  <a:lnTo>
                    <a:pt x="388416" y="439013"/>
                  </a:lnTo>
                  <a:lnTo>
                    <a:pt x="388962" y="445668"/>
                  </a:lnTo>
                  <a:lnTo>
                    <a:pt x="409143" y="469849"/>
                  </a:lnTo>
                  <a:lnTo>
                    <a:pt x="419201" y="469849"/>
                  </a:lnTo>
                  <a:lnTo>
                    <a:pt x="438315" y="451612"/>
                  </a:lnTo>
                  <a:lnTo>
                    <a:pt x="439483" y="446087"/>
                  </a:lnTo>
                  <a:lnTo>
                    <a:pt x="440055" y="439013"/>
                  </a:lnTo>
                  <a:lnTo>
                    <a:pt x="440055" y="421373"/>
                  </a:lnTo>
                  <a:close/>
                </a:path>
                <a:path w="1313179" h="469900">
                  <a:moveTo>
                    <a:pt x="454126" y="0"/>
                  </a:moveTo>
                  <a:lnTo>
                    <a:pt x="420319" y="0"/>
                  </a:lnTo>
                  <a:lnTo>
                    <a:pt x="420319" y="378269"/>
                  </a:lnTo>
                  <a:lnTo>
                    <a:pt x="454126" y="378269"/>
                  </a:lnTo>
                  <a:lnTo>
                    <a:pt x="454126" y="0"/>
                  </a:lnTo>
                  <a:close/>
                </a:path>
                <a:path w="1313179" h="469900">
                  <a:moveTo>
                    <a:pt x="502577" y="0"/>
                  </a:moveTo>
                  <a:lnTo>
                    <a:pt x="480631" y="0"/>
                  </a:lnTo>
                  <a:lnTo>
                    <a:pt x="480631" y="378269"/>
                  </a:lnTo>
                  <a:lnTo>
                    <a:pt x="502577" y="378269"/>
                  </a:lnTo>
                  <a:lnTo>
                    <a:pt x="502577" y="0"/>
                  </a:lnTo>
                  <a:close/>
                </a:path>
                <a:path w="1313179" h="469900">
                  <a:moveTo>
                    <a:pt x="509625" y="391972"/>
                  </a:moveTo>
                  <a:lnTo>
                    <a:pt x="497967" y="391972"/>
                  </a:lnTo>
                  <a:lnTo>
                    <a:pt x="479869" y="406933"/>
                  </a:lnTo>
                  <a:lnTo>
                    <a:pt x="479869" y="420497"/>
                  </a:lnTo>
                  <a:lnTo>
                    <a:pt x="498475" y="404241"/>
                  </a:lnTo>
                  <a:lnTo>
                    <a:pt x="498475" y="468757"/>
                  </a:lnTo>
                  <a:lnTo>
                    <a:pt x="509625" y="468757"/>
                  </a:lnTo>
                  <a:lnTo>
                    <a:pt x="509625" y="391972"/>
                  </a:lnTo>
                  <a:close/>
                </a:path>
                <a:path w="1313179" h="469900">
                  <a:moveTo>
                    <a:pt x="539127" y="0"/>
                  </a:moveTo>
                  <a:lnTo>
                    <a:pt x="529983" y="0"/>
                  </a:lnTo>
                  <a:lnTo>
                    <a:pt x="529983" y="378269"/>
                  </a:lnTo>
                  <a:lnTo>
                    <a:pt x="539127" y="378269"/>
                  </a:lnTo>
                  <a:lnTo>
                    <a:pt x="539127" y="0"/>
                  </a:lnTo>
                  <a:close/>
                </a:path>
                <a:path w="1313179" h="469900">
                  <a:moveTo>
                    <a:pt x="599414" y="0"/>
                  </a:moveTo>
                  <a:lnTo>
                    <a:pt x="578408" y="0"/>
                  </a:lnTo>
                  <a:lnTo>
                    <a:pt x="578408" y="378269"/>
                  </a:lnTo>
                  <a:lnTo>
                    <a:pt x="599414" y="378269"/>
                  </a:lnTo>
                  <a:lnTo>
                    <a:pt x="599414" y="0"/>
                  </a:lnTo>
                  <a:close/>
                </a:path>
                <a:path w="1313179" h="469900">
                  <a:moveTo>
                    <a:pt x="610031" y="421373"/>
                  </a:moveTo>
                  <a:lnTo>
                    <a:pt x="609358" y="413829"/>
                  </a:lnTo>
                  <a:lnTo>
                    <a:pt x="606640" y="401853"/>
                  </a:lnTo>
                  <a:lnTo>
                    <a:pt x="605624" y="399694"/>
                  </a:lnTo>
                  <a:lnTo>
                    <a:pt x="604672" y="397662"/>
                  </a:lnTo>
                  <a:lnTo>
                    <a:pt x="602030" y="395173"/>
                  </a:lnTo>
                  <a:lnTo>
                    <a:pt x="600532" y="393712"/>
                  </a:lnTo>
                  <a:lnTo>
                    <a:pt x="598970" y="392938"/>
                  </a:lnTo>
                  <a:lnTo>
                    <a:pt x="598970" y="439013"/>
                  </a:lnTo>
                  <a:lnTo>
                    <a:pt x="598716" y="444042"/>
                  </a:lnTo>
                  <a:lnTo>
                    <a:pt x="598106" y="448564"/>
                  </a:lnTo>
                  <a:lnTo>
                    <a:pt x="597458" y="453085"/>
                  </a:lnTo>
                  <a:lnTo>
                    <a:pt x="596531" y="456145"/>
                  </a:lnTo>
                  <a:lnTo>
                    <a:pt x="595236" y="457733"/>
                  </a:lnTo>
                  <a:lnTo>
                    <a:pt x="594487" y="458685"/>
                  </a:lnTo>
                  <a:lnTo>
                    <a:pt x="593280" y="459384"/>
                  </a:lnTo>
                  <a:lnTo>
                    <a:pt x="590016" y="460222"/>
                  </a:lnTo>
                  <a:lnTo>
                    <a:pt x="587527" y="460425"/>
                  </a:lnTo>
                  <a:lnTo>
                    <a:pt x="579894" y="460425"/>
                  </a:lnTo>
                  <a:lnTo>
                    <a:pt x="576999" y="460108"/>
                  </a:lnTo>
                  <a:lnTo>
                    <a:pt x="573913" y="458774"/>
                  </a:lnTo>
                  <a:lnTo>
                    <a:pt x="572795" y="457542"/>
                  </a:lnTo>
                  <a:lnTo>
                    <a:pt x="572084" y="455777"/>
                  </a:lnTo>
                  <a:lnTo>
                    <a:pt x="571169" y="453694"/>
                  </a:lnTo>
                  <a:lnTo>
                    <a:pt x="570484" y="450519"/>
                  </a:lnTo>
                  <a:lnTo>
                    <a:pt x="569607" y="441896"/>
                  </a:lnTo>
                  <a:lnTo>
                    <a:pt x="569480" y="439013"/>
                  </a:lnTo>
                  <a:lnTo>
                    <a:pt x="569468" y="421373"/>
                  </a:lnTo>
                  <a:lnTo>
                    <a:pt x="569658" y="417360"/>
                  </a:lnTo>
                  <a:lnTo>
                    <a:pt x="570204" y="413004"/>
                  </a:lnTo>
                  <a:lnTo>
                    <a:pt x="570725" y="408546"/>
                  </a:lnTo>
                  <a:lnTo>
                    <a:pt x="580504" y="399694"/>
                  </a:lnTo>
                  <a:lnTo>
                    <a:pt x="587870" y="399694"/>
                  </a:lnTo>
                  <a:lnTo>
                    <a:pt x="598970" y="439013"/>
                  </a:lnTo>
                  <a:lnTo>
                    <a:pt x="598970" y="392938"/>
                  </a:lnTo>
                  <a:lnTo>
                    <a:pt x="598258" y="392582"/>
                  </a:lnTo>
                  <a:lnTo>
                    <a:pt x="592302" y="391121"/>
                  </a:lnTo>
                  <a:lnTo>
                    <a:pt x="588594" y="390753"/>
                  </a:lnTo>
                  <a:lnTo>
                    <a:pt x="579120" y="390753"/>
                  </a:lnTo>
                  <a:lnTo>
                    <a:pt x="558393" y="439013"/>
                  </a:lnTo>
                  <a:lnTo>
                    <a:pt x="558939" y="445668"/>
                  </a:lnTo>
                  <a:lnTo>
                    <a:pt x="579120" y="469849"/>
                  </a:lnTo>
                  <a:lnTo>
                    <a:pt x="589178" y="469849"/>
                  </a:lnTo>
                  <a:lnTo>
                    <a:pt x="605815" y="460425"/>
                  </a:lnTo>
                  <a:lnTo>
                    <a:pt x="607161" y="457161"/>
                  </a:lnTo>
                  <a:lnTo>
                    <a:pt x="609460" y="446087"/>
                  </a:lnTo>
                  <a:lnTo>
                    <a:pt x="610031" y="439013"/>
                  </a:lnTo>
                  <a:lnTo>
                    <a:pt x="610031" y="421373"/>
                  </a:lnTo>
                  <a:close/>
                </a:path>
                <a:path w="1313179" h="469900">
                  <a:moveTo>
                    <a:pt x="624090" y="0"/>
                  </a:moveTo>
                  <a:lnTo>
                    <a:pt x="614972" y="0"/>
                  </a:lnTo>
                  <a:lnTo>
                    <a:pt x="614972" y="378269"/>
                  </a:lnTo>
                  <a:lnTo>
                    <a:pt x="624090" y="378269"/>
                  </a:lnTo>
                  <a:lnTo>
                    <a:pt x="624090" y="0"/>
                  </a:lnTo>
                  <a:close/>
                </a:path>
                <a:path w="1313179" h="469900">
                  <a:moveTo>
                    <a:pt x="648779" y="12"/>
                  </a:moveTo>
                  <a:lnTo>
                    <a:pt x="639635" y="12"/>
                  </a:lnTo>
                  <a:lnTo>
                    <a:pt x="639635" y="451396"/>
                  </a:lnTo>
                  <a:lnTo>
                    <a:pt x="648779" y="451396"/>
                  </a:lnTo>
                  <a:lnTo>
                    <a:pt x="648779" y="12"/>
                  </a:lnTo>
                  <a:close/>
                </a:path>
                <a:path w="1313179" h="469900">
                  <a:moveTo>
                    <a:pt x="672541" y="12"/>
                  </a:moveTo>
                  <a:lnTo>
                    <a:pt x="663409" y="12"/>
                  </a:lnTo>
                  <a:lnTo>
                    <a:pt x="663409" y="451396"/>
                  </a:lnTo>
                  <a:lnTo>
                    <a:pt x="672541" y="451396"/>
                  </a:lnTo>
                  <a:lnTo>
                    <a:pt x="672541" y="12"/>
                  </a:lnTo>
                  <a:close/>
                </a:path>
                <a:path w="1313179" h="469900">
                  <a:moveTo>
                    <a:pt x="697217" y="0"/>
                  </a:moveTo>
                  <a:lnTo>
                    <a:pt x="688073" y="0"/>
                  </a:lnTo>
                  <a:lnTo>
                    <a:pt x="688073" y="378269"/>
                  </a:lnTo>
                  <a:lnTo>
                    <a:pt x="697217" y="378269"/>
                  </a:lnTo>
                  <a:lnTo>
                    <a:pt x="697217" y="0"/>
                  </a:lnTo>
                  <a:close/>
                </a:path>
                <a:path w="1313179" h="469900">
                  <a:moveTo>
                    <a:pt x="743635" y="442061"/>
                  </a:moveTo>
                  <a:lnTo>
                    <a:pt x="733602" y="442061"/>
                  </a:lnTo>
                  <a:lnTo>
                    <a:pt x="733602" y="425894"/>
                  </a:lnTo>
                  <a:lnTo>
                    <a:pt x="723303" y="425894"/>
                  </a:lnTo>
                  <a:lnTo>
                    <a:pt x="723303" y="442061"/>
                  </a:lnTo>
                  <a:lnTo>
                    <a:pt x="703859" y="442061"/>
                  </a:lnTo>
                  <a:lnTo>
                    <a:pt x="727735" y="391375"/>
                  </a:lnTo>
                  <a:lnTo>
                    <a:pt x="716724" y="391375"/>
                  </a:lnTo>
                  <a:lnTo>
                    <a:pt x="693801" y="440118"/>
                  </a:lnTo>
                  <a:lnTo>
                    <a:pt x="693801" y="451485"/>
                  </a:lnTo>
                  <a:lnTo>
                    <a:pt x="723303" y="451485"/>
                  </a:lnTo>
                  <a:lnTo>
                    <a:pt x="723303" y="468757"/>
                  </a:lnTo>
                  <a:lnTo>
                    <a:pt x="733602" y="468757"/>
                  </a:lnTo>
                  <a:lnTo>
                    <a:pt x="733602" y="451485"/>
                  </a:lnTo>
                  <a:lnTo>
                    <a:pt x="743635" y="451485"/>
                  </a:lnTo>
                  <a:lnTo>
                    <a:pt x="743635" y="442061"/>
                  </a:lnTo>
                  <a:close/>
                </a:path>
                <a:path w="1313179" h="469900">
                  <a:moveTo>
                    <a:pt x="745642" y="0"/>
                  </a:moveTo>
                  <a:lnTo>
                    <a:pt x="712736" y="0"/>
                  </a:lnTo>
                  <a:lnTo>
                    <a:pt x="712736" y="378269"/>
                  </a:lnTo>
                  <a:lnTo>
                    <a:pt x="745642" y="378269"/>
                  </a:lnTo>
                  <a:lnTo>
                    <a:pt x="745642" y="0"/>
                  </a:lnTo>
                  <a:close/>
                </a:path>
                <a:path w="1313179" h="469900">
                  <a:moveTo>
                    <a:pt x="794994" y="0"/>
                  </a:moveTo>
                  <a:lnTo>
                    <a:pt x="773049" y="0"/>
                  </a:lnTo>
                  <a:lnTo>
                    <a:pt x="773049" y="378269"/>
                  </a:lnTo>
                  <a:lnTo>
                    <a:pt x="794994" y="378269"/>
                  </a:lnTo>
                  <a:lnTo>
                    <a:pt x="794994" y="0"/>
                  </a:lnTo>
                  <a:close/>
                </a:path>
                <a:path w="1313179" h="469900">
                  <a:moveTo>
                    <a:pt x="826897" y="405371"/>
                  </a:moveTo>
                  <a:lnTo>
                    <a:pt x="824674" y="400215"/>
                  </a:lnTo>
                  <a:lnTo>
                    <a:pt x="815797" y="392645"/>
                  </a:lnTo>
                  <a:lnTo>
                    <a:pt x="809726" y="390740"/>
                  </a:lnTo>
                  <a:lnTo>
                    <a:pt x="798131" y="390740"/>
                  </a:lnTo>
                  <a:lnTo>
                    <a:pt x="794486" y="391185"/>
                  </a:lnTo>
                  <a:lnTo>
                    <a:pt x="787755" y="393026"/>
                  </a:lnTo>
                  <a:lnTo>
                    <a:pt x="784580" y="394411"/>
                  </a:lnTo>
                  <a:lnTo>
                    <a:pt x="781596" y="396278"/>
                  </a:lnTo>
                  <a:lnTo>
                    <a:pt x="781596" y="408254"/>
                  </a:lnTo>
                  <a:lnTo>
                    <a:pt x="786104" y="405257"/>
                  </a:lnTo>
                  <a:lnTo>
                    <a:pt x="790054" y="403059"/>
                  </a:lnTo>
                  <a:lnTo>
                    <a:pt x="796785" y="400253"/>
                  </a:lnTo>
                  <a:lnTo>
                    <a:pt x="799820" y="399567"/>
                  </a:lnTo>
                  <a:lnTo>
                    <a:pt x="806297" y="399567"/>
                  </a:lnTo>
                  <a:lnTo>
                    <a:pt x="809383" y="400634"/>
                  </a:lnTo>
                  <a:lnTo>
                    <a:pt x="814298" y="404850"/>
                  </a:lnTo>
                  <a:lnTo>
                    <a:pt x="815517" y="407466"/>
                  </a:lnTo>
                  <a:lnTo>
                    <a:pt x="815517" y="413372"/>
                  </a:lnTo>
                  <a:lnTo>
                    <a:pt x="814717" y="415899"/>
                  </a:lnTo>
                  <a:lnTo>
                    <a:pt x="811580" y="420395"/>
                  </a:lnTo>
                  <a:lnTo>
                    <a:pt x="808697" y="422922"/>
                  </a:lnTo>
                  <a:lnTo>
                    <a:pt x="795756" y="431622"/>
                  </a:lnTo>
                  <a:lnTo>
                    <a:pt x="790028" y="435533"/>
                  </a:lnTo>
                  <a:lnTo>
                    <a:pt x="785964" y="439839"/>
                  </a:lnTo>
                  <a:lnTo>
                    <a:pt x="781240" y="449287"/>
                  </a:lnTo>
                  <a:lnTo>
                    <a:pt x="780072" y="455637"/>
                  </a:lnTo>
                  <a:lnTo>
                    <a:pt x="780072" y="463613"/>
                  </a:lnTo>
                  <a:lnTo>
                    <a:pt x="780249" y="468134"/>
                  </a:lnTo>
                  <a:lnTo>
                    <a:pt x="825677" y="468134"/>
                  </a:lnTo>
                  <a:lnTo>
                    <a:pt x="825677" y="458838"/>
                  </a:lnTo>
                  <a:lnTo>
                    <a:pt x="791756" y="458838"/>
                  </a:lnTo>
                  <a:lnTo>
                    <a:pt x="791756" y="453072"/>
                  </a:lnTo>
                  <a:lnTo>
                    <a:pt x="792683" y="449922"/>
                  </a:lnTo>
                  <a:lnTo>
                    <a:pt x="796391" y="444487"/>
                  </a:lnTo>
                  <a:lnTo>
                    <a:pt x="799833" y="441452"/>
                  </a:lnTo>
                  <a:lnTo>
                    <a:pt x="817270" y="430009"/>
                  </a:lnTo>
                  <a:lnTo>
                    <a:pt x="821093" y="426580"/>
                  </a:lnTo>
                  <a:lnTo>
                    <a:pt x="825741" y="419798"/>
                  </a:lnTo>
                  <a:lnTo>
                    <a:pt x="826897" y="416026"/>
                  </a:lnTo>
                  <a:lnTo>
                    <a:pt x="826897" y="405371"/>
                  </a:lnTo>
                  <a:close/>
                </a:path>
                <a:path w="1313179" h="469900">
                  <a:moveTo>
                    <a:pt x="831532" y="0"/>
                  </a:moveTo>
                  <a:lnTo>
                    <a:pt x="809612" y="0"/>
                  </a:lnTo>
                  <a:lnTo>
                    <a:pt x="809612" y="378269"/>
                  </a:lnTo>
                  <a:lnTo>
                    <a:pt x="831532" y="378269"/>
                  </a:lnTo>
                  <a:lnTo>
                    <a:pt x="831532" y="0"/>
                  </a:lnTo>
                  <a:close/>
                </a:path>
                <a:path w="1313179" h="469900">
                  <a:moveTo>
                    <a:pt x="891857" y="0"/>
                  </a:moveTo>
                  <a:lnTo>
                    <a:pt x="858964" y="0"/>
                  </a:lnTo>
                  <a:lnTo>
                    <a:pt x="858964" y="378269"/>
                  </a:lnTo>
                  <a:lnTo>
                    <a:pt x="891857" y="378269"/>
                  </a:lnTo>
                  <a:lnTo>
                    <a:pt x="891857" y="0"/>
                  </a:lnTo>
                  <a:close/>
                </a:path>
                <a:path w="1313179" h="469900">
                  <a:moveTo>
                    <a:pt x="915377" y="408978"/>
                  </a:moveTo>
                  <a:lnTo>
                    <a:pt x="913041" y="402539"/>
                  </a:lnTo>
                  <a:lnTo>
                    <a:pt x="910348" y="399808"/>
                  </a:lnTo>
                  <a:lnTo>
                    <a:pt x="904367" y="393763"/>
                  </a:lnTo>
                  <a:lnTo>
                    <a:pt x="904367" y="410692"/>
                  </a:lnTo>
                  <a:lnTo>
                    <a:pt x="904367" y="420116"/>
                  </a:lnTo>
                  <a:lnTo>
                    <a:pt x="903008" y="423900"/>
                  </a:lnTo>
                  <a:lnTo>
                    <a:pt x="897636" y="429615"/>
                  </a:lnTo>
                  <a:lnTo>
                    <a:pt x="894029" y="431025"/>
                  </a:lnTo>
                  <a:lnTo>
                    <a:pt x="884974" y="431025"/>
                  </a:lnTo>
                  <a:lnTo>
                    <a:pt x="881354" y="429666"/>
                  </a:lnTo>
                  <a:lnTo>
                    <a:pt x="876058" y="424192"/>
                  </a:lnTo>
                  <a:lnTo>
                    <a:pt x="874725" y="420497"/>
                  </a:lnTo>
                  <a:lnTo>
                    <a:pt x="874750" y="410692"/>
                  </a:lnTo>
                  <a:lnTo>
                    <a:pt x="876033" y="406831"/>
                  </a:lnTo>
                  <a:lnTo>
                    <a:pt x="881227" y="401218"/>
                  </a:lnTo>
                  <a:lnTo>
                    <a:pt x="884859" y="399808"/>
                  </a:lnTo>
                  <a:lnTo>
                    <a:pt x="893991" y="399808"/>
                  </a:lnTo>
                  <a:lnTo>
                    <a:pt x="897585" y="401231"/>
                  </a:lnTo>
                  <a:lnTo>
                    <a:pt x="903008" y="406933"/>
                  </a:lnTo>
                  <a:lnTo>
                    <a:pt x="904367" y="410692"/>
                  </a:lnTo>
                  <a:lnTo>
                    <a:pt x="904367" y="393763"/>
                  </a:lnTo>
                  <a:lnTo>
                    <a:pt x="903732" y="393115"/>
                  </a:lnTo>
                  <a:lnTo>
                    <a:pt x="897356" y="390740"/>
                  </a:lnTo>
                  <a:lnTo>
                    <a:pt x="881545" y="390740"/>
                  </a:lnTo>
                  <a:lnTo>
                    <a:pt x="875360" y="393052"/>
                  </a:lnTo>
                  <a:lnTo>
                    <a:pt x="866025" y="402247"/>
                  </a:lnTo>
                  <a:lnTo>
                    <a:pt x="863714" y="408355"/>
                  </a:lnTo>
                  <a:lnTo>
                    <a:pt x="863714" y="423138"/>
                  </a:lnTo>
                  <a:lnTo>
                    <a:pt x="865949" y="429018"/>
                  </a:lnTo>
                  <a:lnTo>
                    <a:pt x="874966" y="438175"/>
                  </a:lnTo>
                  <a:lnTo>
                    <a:pt x="880694" y="440461"/>
                  </a:lnTo>
                  <a:lnTo>
                    <a:pt x="889292" y="440461"/>
                  </a:lnTo>
                  <a:lnTo>
                    <a:pt x="890892" y="440309"/>
                  </a:lnTo>
                  <a:lnTo>
                    <a:pt x="894016" y="439674"/>
                  </a:lnTo>
                  <a:lnTo>
                    <a:pt x="895527" y="439178"/>
                  </a:lnTo>
                  <a:lnTo>
                    <a:pt x="897001" y="438505"/>
                  </a:lnTo>
                  <a:lnTo>
                    <a:pt x="893889" y="442988"/>
                  </a:lnTo>
                  <a:lnTo>
                    <a:pt x="890181" y="447725"/>
                  </a:lnTo>
                  <a:lnTo>
                    <a:pt x="881519" y="457669"/>
                  </a:lnTo>
                  <a:lnTo>
                    <a:pt x="876465" y="463016"/>
                  </a:lnTo>
                  <a:lnTo>
                    <a:pt x="870686" y="468757"/>
                  </a:lnTo>
                  <a:lnTo>
                    <a:pt x="885253" y="468757"/>
                  </a:lnTo>
                  <a:lnTo>
                    <a:pt x="909193" y="438505"/>
                  </a:lnTo>
                  <a:lnTo>
                    <a:pt x="913003" y="431952"/>
                  </a:lnTo>
                  <a:lnTo>
                    <a:pt x="913282" y="431025"/>
                  </a:lnTo>
                  <a:lnTo>
                    <a:pt x="915377" y="424281"/>
                  </a:lnTo>
                  <a:lnTo>
                    <a:pt x="915377" y="408978"/>
                  </a:lnTo>
                  <a:close/>
                </a:path>
                <a:path w="1313179" h="469900">
                  <a:moveTo>
                    <a:pt x="916533" y="0"/>
                  </a:moveTo>
                  <a:lnTo>
                    <a:pt x="907402" y="0"/>
                  </a:lnTo>
                  <a:lnTo>
                    <a:pt x="907402" y="378269"/>
                  </a:lnTo>
                  <a:lnTo>
                    <a:pt x="916533" y="378269"/>
                  </a:lnTo>
                  <a:lnTo>
                    <a:pt x="916533" y="0"/>
                  </a:lnTo>
                  <a:close/>
                </a:path>
                <a:path w="1313179" h="469900">
                  <a:moveTo>
                    <a:pt x="964958" y="0"/>
                  </a:moveTo>
                  <a:lnTo>
                    <a:pt x="943940" y="0"/>
                  </a:lnTo>
                  <a:lnTo>
                    <a:pt x="943940" y="378269"/>
                  </a:lnTo>
                  <a:lnTo>
                    <a:pt x="964958" y="378269"/>
                  </a:lnTo>
                  <a:lnTo>
                    <a:pt x="964958" y="0"/>
                  </a:lnTo>
                  <a:close/>
                </a:path>
                <a:path w="1313179" h="469900">
                  <a:moveTo>
                    <a:pt x="997788" y="405371"/>
                  </a:moveTo>
                  <a:lnTo>
                    <a:pt x="995565" y="400215"/>
                  </a:lnTo>
                  <a:lnTo>
                    <a:pt x="986688" y="392645"/>
                  </a:lnTo>
                  <a:lnTo>
                    <a:pt x="980617" y="390740"/>
                  </a:lnTo>
                  <a:lnTo>
                    <a:pt x="969010" y="390740"/>
                  </a:lnTo>
                  <a:lnTo>
                    <a:pt x="965377" y="391185"/>
                  </a:lnTo>
                  <a:lnTo>
                    <a:pt x="958646" y="393026"/>
                  </a:lnTo>
                  <a:lnTo>
                    <a:pt x="955471" y="394411"/>
                  </a:lnTo>
                  <a:lnTo>
                    <a:pt x="952487" y="396278"/>
                  </a:lnTo>
                  <a:lnTo>
                    <a:pt x="952487" y="408254"/>
                  </a:lnTo>
                  <a:lnTo>
                    <a:pt x="956995" y="405257"/>
                  </a:lnTo>
                  <a:lnTo>
                    <a:pt x="960945" y="403059"/>
                  </a:lnTo>
                  <a:lnTo>
                    <a:pt x="967676" y="400253"/>
                  </a:lnTo>
                  <a:lnTo>
                    <a:pt x="970711" y="399567"/>
                  </a:lnTo>
                  <a:lnTo>
                    <a:pt x="977188" y="399567"/>
                  </a:lnTo>
                  <a:lnTo>
                    <a:pt x="980287" y="400634"/>
                  </a:lnTo>
                  <a:lnTo>
                    <a:pt x="985189" y="404850"/>
                  </a:lnTo>
                  <a:lnTo>
                    <a:pt x="986409" y="407466"/>
                  </a:lnTo>
                  <a:lnTo>
                    <a:pt x="986409" y="413372"/>
                  </a:lnTo>
                  <a:lnTo>
                    <a:pt x="985608" y="415899"/>
                  </a:lnTo>
                  <a:lnTo>
                    <a:pt x="982472" y="420395"/>
                  </a:lnTo>
                  <a:lnTo>
                    <a:pt x="979589" y="422922"/>
                  </a:lnTo>
                  <a:lnTo>
                    <a:pt x="966647" y="431622"/>
                  </a:lnTo>
                  <a:lnTo>
                    <a:pt x="960920" y="435533"/>
                  </a:lnTo>
                  <a:lnTo>
                    <a:pt x="956856" y="439839"/>
                  </a:lnTo>
                  <a:lnTo>
                    <a:pt x="952131" y="449287"/>
                  </a:lnTo>
                  <a:lnTo>
                    <a:pt x="950963" y="455637"/>
                  </a:lnTo>
                  <a:lnTo>
                    <a:pt x="950963" y="463613"/>
                  </a:lnTo>
                  <a:lnTo>
                    <a:pt x="951141" y="468134"/>
                  </a:lnTo>
                  <a:lnTo>
                    <a:pt x="996569" y="468134"/>
                  </a:lnTo>
                  <a:lnTo>
                    <a:pt x="996569" y="458838"/>
                  </a:lnTo>
                  <a:lnTo>
                    <a:pt x="962647" y="458838"/>
                  </a:lnTo>
                  <a:lnTo>
                    <a:pt x="962647" y="453072"/>
                  </a:lnTo>
                  <a:lnTo>
                    <a:pt x="963574" y="449922"/>
                  </a:lnTo>
                  <a:lnTo>
                    <a:pt x="967282" y="444487"/>
                  </a:lnTo>
                  <a:lnTo>
                    <a:pt x="970724" y="441452"/>
                  </a:lnTo>
                  <a:lnTo>
                    <a:pt x="988161" y="430009"/>
                  </a:lnTo>
                  <a:lnTo>
                    <a:pt x="991984" y="426580"/>
                  </a:lnTo>
                  <a:lnTo>
                    <a:pt x="996632" y="419798"/>
                  </a:lnTo>
                  <a:lnTo>
                    <a:pt x="997788" y="416026"/>
                  </a:lnTo>
                  <a:lnTo>
                    <a:pt x="997788" y="405371"/>
                  </a:lnTo>
                  <a:close/>
                </a:path>
                <a:path w="1313179" h="469900">
                  <a:moveTo>
                    <a:pt x="1001522" y="0"/>
                  </a:moveTo>
                  <a:lnTo>
                    <a:pt x="980503" y="0"/>
                  </a:lnTo>
                  <a:lnTo>
                    <a:pt x="980503" y="378269"/>
                  </a:lnTo>
                  <a:lnTo>
                    <a:pt x="1001522" y="378269"/>
                  </a:lnTo>
                  <a:lnTo>
                    <a:pt x="1001522" y="0"/>
                  </a:lnTo>
                  <a:close/>
                </a:path>
                <a:path w="1313179" h="469900">
                  <a:moveTo>
                    <a:pt x="1050861" y="0"/>
                  </a:moveTo>
                  <a:lnTo>
                    <a:pt x="1028928" y="0"/>
                  </a:lnTo>
                  <a:lnTo>
                    <a:pt x="1028928" y="378269"/>
                  </a:lnTo>
                  <a:lnTo>
                    <a:pt x="1050861" y="378269"/>
                  </a:lnTo>
                  <a:lnTo>
                    <a:pt x="1050861" y="0"/>
                  </a:lnTo>
                  <a:close/>
                </a:path>
                <a:path w="1313179" h="469900">
                  <a:moveTo>
                    <a:pt x="1069797" y="391972"/>
                  </a:moveTo>
                  <a:lnTo>
                    <a:pt x="1058151" y="391972"/>
                  </a:lnTo>
                  <a:lnTo>
                    <a:pt x="1040041" y="406933"/>
                  </a:lnTo>
                  <a:lnTo>
                    <a:pt x="1040041" y="420497"/>
                  </a:lnTo>
                  <a:lnTo>
                    <a:pt x="1058659" y="404241"/>
                  </a:lnTo>
                  <a:lnTo>
                    <a:pt x="1058659" y="468757"/>
                  </a:lnTo>
                  <a:lnTo>
                    <a:pt x="1069797" y="468757"/>
                  </a:lnTo>
                  <a:lnTo>
                    <a:pt x="1069797" y="391972"/>
                  </a:lnTo>
                  <a:close/>
                </a:path>
                <a:path w="1313179" h="469900">
                  <a:moveTo>
                    <a:pt x="1099312" y="0"/>
                  </a:moveTo>
                  <a:lnTo>
                    <a:pt x="1078293" y="0"/>
                  </a:lnTo>
                  <a:lnTo>
                    <a:pt x="1078293" y="378269"/>
                  </a:lnTo>
                  <a:lnTo>
                    <a:pt x="1099312" y="378269"/>
                  </a:lnTo>
                  <a:lnTo>
                    <a:pt x="1099312" y="0"/>
                  </a:lnTo>
                  <a:close/>
                </a:path>
                <a:path w="1313179" h="469900">
                  <a:moveTo>
                    <a:pt x="1135862" y="0"/>
                  </a:moveTo>
                  <a:lnTo>
                    <a:pt x="1114831" y="0"/>
                  </a:lnTo>
                  <a:lnTo>
                    <a:pt x="1114831" y="378269"/>
                  </a:lnTo>
                  <a:lnTo>
                    <a:pt x="1135862" y="378269"/>
                  </a:lnTo>
                  <a:lnTo>
                    <a:pt x="1135862" y="0"/>
                  </a:lnTo>
                  <a:close/>
                </a:path>
                <a:path w="1313179" h="469900">
                  <a:moveTo>
                    <a:pt x="1168679" y="405371"/>
                  </a:moveTo>
                  <a:lnTo>
                    <a:pt x="1166456" y="400215"/>
                  </a:lnTo>
                  <a:lnTo>
                    <a:pt x="1157579" y="392645"/>
                  </a:lnTo>
                  <a:lnTo>
                    <a:pt x="1151509" y="390740"/>
                  </a:lnTo>
                  <a:lnTo>
                    <a:pt x="1139913" y="390740"/>
                  </a:lnTo>
                  <a:lnTo>
                    <a:pt x="1136269" y="391185"/>
                  </a:lnTo>
                  <a:lnTo>
                    <a:pt x="1129538" y="393026"/>
                  </a:lnTo>
                  <a:lnTo>
                    <a:pt x="1126350" y="394411"/>
                  </a:lnTo>
                  <a:lnTo>
                    <a:pt x="1123378" y="396278"/>
                  </a:lnTo>
                  <a:lnTo>
                    <a:pt x="1123378" y="408254"/>
                  </a:lnTo>
                  <a:lnTo>
                    <a:pt x="1127887" y="405257"/>
                  </a:lnTo>
                  <a:lnTo>
                    <a:pt x="1131824" y="403059"/>
                  </a:lnTo>
                  <a:lnTo>
                    <a:pt x="1138555" y="400253"/>
                  </a:lnTo>
                  <a:lnTo>
                    <a:pt x="1141590" y="399567"/>
                  </a:lnTo>
                  <a:lnTo>
                    <a:pt x="1148067" y="399567"/>
                  </a:lnTo>
                  <a:lnTo>
                    <a:pt x="1151166" y="400634"/>
                  </a:lnTo>
                  <a:lnTo>
                    <a:pt x="1156068" y="404850"/>
                  </a:lnTo>
                  <a:lnTo>
                    <a:pt x="1157300" y="407466"/>
                  </a:lnTo>
                  <a:lnTo>
                    <a:pt x="1157300" y="413372"/>
                  </a:lnTo>
                  <a:lnTo>
                    <a:pt x="1156500" y="415899"/>
                  </a:lnTo>
                  <a:lnTo>
                    <a:pt x="1153350" y="420395"/>
                  </a:lnTo>
                  <a:lnTo>
                    <a:pt x="1150480" y="422922"/>
                  </a:lnTo>
                  <a:lnTo>
                    <a:pt x="1137539" y="431622"/>
                  </a:lnTo>
                  <a:lnTo>
                    <a:pt x="1131811" y="435533"/>
                  </a:lnTo>
                  <a:lnTo>
                    <a:pt x="1127747" y="439839"/>
                  </a:lnTo>
                  <a:lnTo>
                    <a:pt x="1123022" y="449287"/>
                  </a:lnTo>
                  <a:lnTo>
                    <a:pt x="1121854" y="455637"/>
                  </a:lnTo>
                  <a:lnTo>
                    <a:pt x="1121854" y="463613"/>
                  </a:lnTo>
                  <a:lnTo>
                    <a:pt x="1122032" y="468134"/>
                  </a:lnTo>
                  <a:lnTo>
                    <a:pt x="1167447" y="468134"/>
                  </a:lnTo>
                  <a:lnTo>
                    <a:pt x="1167447" y="458838"/>
                  </a:lnTo>
                  <a:lnTo>
                    <a:pt x="1133551" y="458838"/>
                  </a:lnTo>
                  <a:lnTo>
                    <a:pt x="1133551" y="453072"/>
                  </a:lnTo>
                  <a:lnTo>
                    <a:pt x="1134465" y="449922"/>
                  </a:lnTo>
                  <a:lnTo>
                    <a:pt x="1138174" y="444487"/>
                  </a:lnTo>
                  <a:lnTo>
                    <a:pt x="1141615" y="441452"/>
                  </a:lnTo>
                  <a:lnTo>
                    <a:pt x="1159052" y="430009"/>
                  </a:lnTo>
                  <a:lnTo>
                    <a:pt x="1162862" y="426580"/>
                  </a:lnTo>
                  <a:lnTo>
                    <a:pt x="1167511" y="419798"/>
                  </a:lnTo>
                  <a:lnTo>
                    <a:pt x="1168679" y="416026"/>
                  </a:lnTo>
                  <a:lnTo>
                    <a:pt x="1168679" y="405371"/>
                  </a:lnTo>
                  <a:close/>
                </a:path>
                <a:path w="1313179" h="469900">
                  <a:moveTo>
                    <a:pt x="1172400" y="0"/>
                  </a:moveTo>
                  <a:lnTo>
                    <a:pt x="1151394" y="0"/>
                  </a:lnTo>
                  <a:lnTo>
                    <a:pt x="1151394" y="378269"/>
                  </a:lnTo>
                  <a:lnTo>
                    <a:pt x="1172400" y="378269"/>
                  </a:lnTo>
                  <a:lnTo>
                    <a:pt x="1172400" y="0"/>
                  </a:lnTo>
                  <a:close/>
                </a:path>
                <a:path w="1313179" h="469900">
                  <a:moveTo>
                    <a:pt x="1208963" y="12"/>
                  </a:moveTo>
                  <a:lnTo>
                    <a:pt x="1199819" y="12"/>
                  </a:lnTo>
                  <a:lnTo>
                    <a:pt x="1199819" y="451396"/>
                  </a:lnTo>
                  <a:lnTo>
                    <a:pt x="1208963" y="451396"/>
                  </a:lnTo>
                  <a:lnTo>
                    <a:pt x="1208963" y="12"/>
                  </a:lnTo>
                  <a:close/>
                </a:path>
                <a:path w="1313179" h="469900">
                  <a:moveTo>
                    <a:pt x="1233627" y="12"/>
                  </a:moveTo>
                  <a:lnTo>
                    <a:pt x="1224495" y="12"/>
                  </a:lnTo>
                  <a:lnTo>
                    <a:pt x="1224495" y="451396"/>
                  </a:lnTo>
                  <a:lnTo>
                    <a:pt x="1233627" y="451396"/>
                  </a:lnTo>
                  <a:lnTo>
                    <a:pt x="1233627" y="12"/>
                  </a:lnTo>
                  <a:close/>
                </a:path>
                <a:path w="1313179" h="469900">
                  <a:moveTo>
                    <a:pt x="1312849" y="428078"/>
                  </a:moveTo>
                  <a:lnTo>
                    <a:pt x="1261910" y="393915"/>
                  </a:lnTo>
                  <a:lnTo>
                    <a:pt x="1261910" y="406666"/>
                  </a:lnTo>
                  <a:lnTo>
                    <a:pt x="1298003" y="429818"/>
                  </a:lnTo>
                  <a:lnTo>
                    <a:pt x="1261910" y="452945"/>
                  </a:lnTo>
                  <a:lnTo>
                    <a:pt x="1261910" y="465823"/>
                  </a:lnTo>
                  <a:lnTo>
                    <a:pt x="1312849" y="431609"/>
                  </a:lnTo>
                  <a:lnTo>
                    <a:pt x="1312849" y="4280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3979811" y="5571020"/>
            <a:ext cx="1351280" cy="501015"/>
            <a:chOff x="3979811" y="5571020"/>
            <a:chExt cx="1351280" cy="501015"/>
          </a:xfrm>
        </p:grpSpPr>
        <p:sp>
          <p:nvSpPr>
            <p:cNvPr id="64" name="object 64"/>
            <p:cNvSpPr/>
            <p:nvPr/>
          </p:nvSpPr>
          <p:spPr>
            <a:xfrm>
              <a:off x="3979811" y="5571020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79" h="501014">
                  <a:moveTo>
                    <a:pt x="1351140" y="0"/>
                  </a:moveTo>
                  <a:lnTo>
                    <a:pt x="0" y="0"/>
                  </a:lnTo>
                  <a:lnTo>
                    <a:pt x="0" y="500672"/>
                  </a:lnTo>
                  <a:lnTo>
                    <a:pt x="1351140" y="500672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4002938" y="5571020"/>
              <a:ext cx="1313180" cy="484505"/>
            </a:xfrm>
            <a:custGeom>
              <a:avLst/>
              <a:gdLst/>
              <a:ahLst/>
              <a:cxnLst/>
              <a:rect l="l" t="t" r="r" b="b"/>
              <a:pathLst>
                <a:path w="1313179" h="484504">
                  <a:moveTo>
                    <a:pt x="51689" y="451129"/>
                  </a:moveTo>
                  <a:lnTo>
                    <a:pt x="49415" y="445325"/>
                  </a:lnTo>
                  <a:lnTo>
                    <a:pt x="47218" y="443064"/>
                  </a:lnTo>
                  <a:lnTo>
                    <a:pt x="40665" y="436359"/>
                  </a:lnTo>
                  <a:lnTo>
                    <a:pt x="40665" y="453567"/>
                  </a:lnTo>
                  <a:lnTo>
                    <a:pt x="40627" y="463372"/>
                  </a:lnTo>
                  <a:lnTo>
                    <a:pt x="39382" y="467156"/>
                  </a:lnTo>
                  <a:lnTo>
                    <a:pt x="34239" y="472859"/>
                  </a:lnTo>
                  <a:lnTo>
                    <a:pt x="30657" y="474294"/>
                  </a:lnTo>
                  <a:lnTo>
                    <a:pt x="21475" y="474294"/>
                  </a:lnTo>
                  <a:lnTo>
                    <a:pt x="17805" y="472859"/>
                  </a:lnTo>
                  <a:lnTo>
                    <a:pt x="12382" y="467156"/>
                  </a:lnTo>
                  <a:lnTo>
                    <a:pt x="11036" y="463372"/>
                  </a:lnTo>
                  <a:lnTo>
                    <a:pt x="11150" y="453567"/>
                  </a:lnTo>
                  <a:lnTo>
                    <a:pt x="12382" y="450126"/>
                  </a:lnTo>
                  <a:lnTo>
                    <a:pt x="17729" y="444461"/>
                  </a:lnTo>
                  <a:lnTo>
                    <a:pt x="21310" y="443064"/>
                  </a:lnTo>
                  <a:lnTo>
                    <a:pt x="30441" y="443064"/>
                  </a:lnTo>
                  <a:lnTo>
                    <a:pt x="34074" y="444423"/>
                  </a:lnTo>
                  <a:lnTo>
                    <a:pt x="39331" y="449884"/>
                  </a:lnTo>
                  <a:lnTo>
                    <a:pt x="40665" y="453567"/>
                  </a:lnTo>
                  <a:lnTo>
                    <a:pt x="40665" y="436359"/>
                  </a:lnTo>
                  <a:lnTo>
                    <a:pt x="40373" y="436054"/>
                  </a:lnTo>
                  <a:lnTo>
                    <a:pt x="39128" y="435546"/>
                  </a:lnTo>
                  <a:lnTo>
                    <a:pt x="34709" y="433755"/>
                  </a:lnTo>
                  <a:lnTo>
                    <a:pt x="26263" y="433755"/>
                  </a:lnTo>
                  <a:lnTo>
                    <a:pt x="24650" y="433895"/>
                  </a:lnTo>
                  <a:lnTo>
                    <a:pt x="21463" y="434505"/>
                  </a:lnTo>
                  <a:lnTo>
                    <a:pt x="19913" y="434949"/>
                  </a:lnTo>
                  <a:lnTo>
                    <a:pt x="18402" y="435546"/>
                  </a:lnTo>
                  <a:lnTo>
                    <a:pt x="22745" y="429374"/>
                  </a:lnTo>
                  <a:lnTo>
                    <a:pt x="27051" y="423875"/>
                  </a:lnTo>
                  <a:lnTo>
                    <a:pt x="35585" y="414235"/>
                  </a:lnTo>
                  <a:lnTo>
                    <a:pt x="40093" y="409727"/>
                  </a:lnTo>
                  <a:lnTo>
                    <a:pt x="44831" y="405599"/>
                  </a:lnTo>
                  <a:lnTo>
                    <a:pt x="30848" y="405599"/>
                  </a:lnTo>
                  <a:lnTo>
                    <a:pt x="2501" y="441325"/>
                  </a:lnTo>
                  <a:lnTo>
                    <a:pt x="0" y="449351"/>
                  </a:lnTo>
                  <a:lnTo>
                    <a:pt x="0" y="465162"/>
                  </a:lnTo>
                  <a:lnTo>
                    <a:pt x="2374" y="471678"/>
                  </a:lnTo>
                  <a:lnTo>
                    <a:pt x="11861" y="481406"/>
                  </a:lnTo>
                  <a:lnTo>
                    <a:pt x="18199" y="483844"/>
                  </a:lnTo>
                  <a:lnTo>
                    <a:pt x="33680" y="483844"/>
                  </a:lnTo>
                  <a:lnTo>
                    <a:pt x="39827" y="481444"/>
                  </a:lnTo>
                  <a:lnTo>
                    <a:pt x="46964" y="474294"/>
                  </a:lnTo>
                  <a:lnTo>
                    <a:pt x="49314" y="471919"/>
                  </a:lnTo>
                  <a:lnTo>
                    <a:pt x="51689" y="465734"/>
                  </a:lnTo>
                  <a:lnTo>
                    <a:pt x="51689" y="451129"/>
                  </a:lnTo>
                  <a:close/>
                </a:path>
                <a:path w="1313179" h="484504">
                  <a:moveTo>
                    <a:pt x="88595" y="0"/>
                  </a:moveTo>
                  <a:lnTo>
                    <a:pt x="78549" y="0"/>
                  </a:lnTo>
                  <a:lnTo>
                    <a:pt x="78549" y="465607"/>
                  </a:lnTo>
                  <a:lnTo>
                    <a:pt x="88595" y="465607"/>
                  </a:lnTo>
                  <a:lnTo>
                    <a:pt x="88595" y="0"/>
                  </a:lnTo>
                  <a:close/>
                </a:path>
                <a:path w="1313179" h="484504">
                  <a:moveTo>
                    <a:pt x="112356" y="0"/>
                  </a:moveTo>
                  <a:lnTo>
                    <a:pt x="103225" y="0"/>
                  </a:lnTo>
                  <a:lnTo>
                    <a:pt x="103225" y="465607"/>
                  </a:lnTo>
                  <a:lnTo>
                    <a:pt x="112356" y="465607"/>
                  </a:lnTo>
                  <a:lnTo>
                    <a:pt x="112356" y="0"/>
                  </a:lnTo>
                  <a:close/>
                </a:path>
                <a:path w="1313179" h="484504">
                  <a:moveTo>
                    <a:pt x="173596" y="0"/>
                  </a:moveTo>
                  <a:lnTo>
                    <a:pt x="151676" y="0"/>
                  </a:lnTo>
                  <a:lnTo>
                    <a:pt x="151676" y="392506"/>
                  </a:lnTo>
                  <a:lnTo>
                    <a:pt x="173596" y="392506"/>
                  </a:lnTo>
                  <a:lnTo>
                    <a:pt x="173596" y="0"/>
                  </a:lnTo>
                  <a:close/>
                </a:path>
                <a:path w="1313179" h="484504">
                  <a:moveTo>
                    <a:pt x="184200" y="435584"/>
                  </a:moveTo>
                  <a:lnTo>
                    <a:pt x="183527" y="428053"/>
                  </a:lnTo>
                  <a:lnTo>
                    <a:pt x="180809" y="416077"/>
                  </a:lnTo>
                  <a:lnTo>
                    <a:pt x="179793" y="413918"/>
                  </a:lnTo>
                  <a:lnTo>
                    <a:pt x="178841" y="411873"/>
                  </a:lnTo>
                  <a:lnTo>
                    <a:pt x="176199" y="409397"/>
                  </a:lnTo>
                  <a:lnTo>
                    <a:pt x="174688" y="407936"/>
                  </a:lnTo>
                  <a:lnTo>
                    <a:pt x="173126" y="407162"/>
                  </a:lnTo>
                  <a:lnTo>
                    <a:pt x="173126" y="453237"/>
                  </a:lnTo>
                  <a:lnTo>
                    <a:pt x="172885" y="458266"/>
                  </a:lnTo>
                  <a:lnTo>
                    <a:pt x="161696" y="474649"/>
                  </a:lnTo>
                  <a:lnTo>
                    <a:pt x="154063" y="474649"/>
                  </a:lnTo>
                  <a:lnTo>
                    <a:pt x="151168" y="474332"/>
                  </a:lnTo>
                  <a:lnTo>
                    <a:pt x="148069" y="472998"/>
                  </a:lnTo>
                  <a:lnTo>
                    <a:pt x="146964" y="471766"/>
                  </a:lnTo>
                  <a:lnTo>
                    <a:pt x="146240" y="470001"/>
                  </a:lnTo>
                  <a:lnTo>
                    <a:pt x="145326" y="467918"/>
                  </a:lnTo>
                  <a:lnTo>
                    <a:pt x="144653" y="464731"/>
                  </a:lnTo>
                  <a:lnTo>
                    <a:pt x="143776" y="456120"/>
                  </a:lnTo>
                  <a:lnTo>
                    <a:pt x="143649" y="453237"/>
                  </a:lnTo>
                  <a:lnTo>
                    <a:pt x="143624" y="435584"/>
                  </a:lnTo>
                  <a:lnTo>
                    <a:pt x="143802" y="431584"/>
                  </a:lnTo>
                  <a:lnTo>
                    <a:pt x="154673" y="413918"/>
                  </a:lnTo>
                  <a:lnTo>
                    <a:pt x="162039" y="413918"/>
                  </a:lnTo>
                  <a:lnTo>
                    <a:pt x="173126" y="453237"/>
                  </a:lnTo>
                  <a:lnTo>
                    <a:pt x="173126" y="407162"/>
                  </a:lnTo>
                  <a:lnTo>
                    <a:pt x="172427" y="406806"/>
                  </a:lnTo>
                  <a:lnTo>
                    <a:pt x="166471" y="405345"/>
                  </a:lnTo>
                  <a:lnTo>
                    <a:pt x="162763" y="404977"/>
                  </a:lnTo>
                  <a:lnTo>
                    <a:pt x="153289" y="404977"/>
                  </a:lnTo>
                  <a:lnTo>
                    <a:pt x="132549" y="453237"/>
                  </a:lnTo>
                  <a:lnTo>
                    <a:pt x="133108" y="459892"/>
                  </a:lnTo>
                  <a:lnTo>
                    <a:pt x="153289" y="484073"/>
                  </a:lnTo>
                  <a:lnTo>
                    <a:pt x="163347" y="484073"/>
                  </a:lnTo>
                  <a:lnTo>
                    <a:pt x="179984" y="474649"/>
                  </a:lnTo>
                  <a:lnTo>
                    <a:pt x="181330" y="471385"/>
                  </a:lnTo>
                  <a:lnTo>
                    <a:pt x="182460" y="465836"/>
                  </a:lnTo>
                  <a:lnTo>
                    <a:pt x="183629" y="460298"/>
                  </a:lnTo>
                  <a:lnTo>
                    <a:pt x="184200" y="453237"/>
                  </a:lnTo>
                  <a:lnTo>
                    <a:pt x="184200" y="435584"/>
                  </a:lnTo>
                  <a:close/>
                </a:path>
                <a:path w="1313179" h="484504">
                  <a:moveTo>
                    <a:pt x="198272" y="0"/>
                  </a:moveTo>
                  <a:lnTo>
                    <a:pt x="189141" y="0"/>
                  </a:lnTo>
                  <a:lnTo>
                    <a:pt x="189141" y="392506"/>
                  </a:lnTo>
                  <a:lnTo>
                    <a:pt x="198272" y="392506"/>
                  </a:lnTo>
                  <a:lnTo>
                    <a:pt x="198272" y="0"/>
                  </a:lnTo>
                  <a:close/>
                </a:path>
                <a:path w="1313179" h="484504">
                  <a:moveTo>
                    <a:pt x="222021" y="0"/>
                  </a:moveTo>
                  <a:lnTo>
                    <a:pt x="212890" y="0"/>
                  </a:lnTo>
                  <a:lnTo>
                    <a:pt x="212890" y="392506"/>
                  </a:lnTo>
                  <a:lnTo>
                    <a:pt x="222021" y="392506"/>
                  </a:lnTo>
                  <a:lnTo>
                    <a:pt x="222021" y="0"/>
                  </a:lnTo>
                  <a:close/>
                </a:path>
                <a:path w="1313179" h="484504">
                  <a:moveTo>
                    <a:pt x="269189" y="435584"/>
                  </a:moveTo>
                  <a:lnTo>
                    <a:pt x="261188" y="409397"/>
                  </a:lnTo>
                  <a:lnTo>
                    <a:pt x="259676" y="407936"/>
                  </a:lnTo>
                  <a:lnTo>
                    <a:pt x="258114" y="407162"/>
                  </a:lnTo>
                  <a:lnTo>
                    <a:pt x="258114" y="453237"/>
                  </a:lnTo>
                  <a:lnTo>
                    <a:pt x="257848" y="458266"/>
                  </a:lnTo>
                  <a:lnTo>
                    <a:pt x="246684" y="474649"/>
                  </a:lnTo>
                  <a:lnTo>
                    <a:pt x="239039" y="474649"/>
                  </a:lnTo>
                  <a:lnTo>
                    <a:pt x="236143" y="474332"/>
                  </a:lnTo>
                  <a:lnTo>
                    <a:pt x="233057" y="472998"/>
                  </a:lnTo>
                  <a:lnTo>
                    <a:pt x="231940" y="471766"/>
                  </a:lnTo>
                  <a:lnTo>
                    <a:pt x="231228" y="470001"/>
                  </a:lnTo>
                  <a:lnTo>
                    <a:pt x="230314" y="467918"/>
                  </a:lnTo>
                  <a:lnTo>
                    <a:pt x="228612" y="435584"/>
                  </a:lnTo>
                  <a:lnTo>
                    <a:pt x="228803" y="431584"/>
                  </a:lnTo>
                  <a:lnTo>
                    <a:pt x="229362" y="427113"/>
                  </a:lnTo>
                  <a:lnTo>
                    <a:pt x="229895" y="422668"/>
                  </a:lnTo>
                  <a:lnTo>
                    <a:pt x="239661" y="413918"/>
                  </a:lnTo>
                  <a:lnTo>
                    <a:pt x="247027" y="413918"/>
                  </a:lnTo>
                  <a:lnTo>
                    <a:pt x="258114" y="453237"/>
                  </a:lnTo>
                  <a:lnTo>
                    <a:pt x="258114" y="407162"/>
                  </a:lnTo>
                  <a:lnTo>
                    <a:pt x="257403" y="406806"/>
                  </a:lnTo>
                  <a:lnTo>
                    <a:pt x="251460" y="405345"/>
                  </a:lnTo>
                  <a:lnTo>
                    <a:pt x="247738" y="404977"/>
                  </a:lnTo>
                  <a:lnTo>
                    <a:pt x="238277" y="404977"/>
                  </a:lnTo>
                  <a:lnTo>
                    <a:pt x="217538" y="453237"/>
                  </a:lnTo>
                  <a:lnTo>
                    <a:pt x="218084" y="459892"/>
                  </a:lnTo>
                  <a:lnTo>
                    <a:pt x="238277" y="484073"/>
                  </a:lnTo>
                  <a:lnTo>
                    <a:pt x="248323" y="484073"/>
                  </a:lnTo>
                  <a:lnTo>
                    <a:pt x="267449" y="465836"/>
                  </a:lnTo>
                  <a:lnTo>
                    <a:pt x="268592" y="460425"/>
                  </a:lnTo>
                  <a:lnTo>
                    <a:pt x="268643" y="459892"/>
                  </a:lnTo>
                  <a:lnTo>
                    <a:pt x="269189" y="453237"/>
                  </a:lnTo>
                  <a:lnTo>
                    <a:pt x="269189" y="435584"/>
                  </a:lnTo>
                  <a:close/>
                </a:path>
                <a:path w="1313179" h="484504">
                  <a:moveTo>
                    <a:pt x="283248" y="0"/>
                  </a:moveTo>
                  <a:lnTo>
                    <a:pt x="249428" y="0"/>
                  </a:lnTo>
                  <a:lnTo>
                    <a:pt x="249428" y="392506"/>
                  </a:lnTo>
                  <a:lnTo>
                    <a:pt x="283248" y="392506"/>
                  </a:lnTo>
                  <a:lnTo>
                    <a:pt x="283248" y="0"/>
                  </a:lnTo>
                  <a:close/>
                </a:path>
                <a:path w="1313179" h="484504">
                  <a:moveTo>
                    <a:pt x="319798" y="0"/>
                  </a:moveTo>
                  <a:lnTo>
                    <a:pt x="298792" y="0"/>
                  </a:lnTo>
                  <a:lnTo>
                    <a:pt x="298792" y="392506"/>
                  </a:lnTo>
                  <a:lnTo>
                    <a:pt x="319798" y="392506"/>
                  </a:lnTo>
                  <a:lnTo>
                    <a:pt x="319798" y="0"/>
                  </a:lnTo>
                  <a:close/>
                </a:path>
                <a:path w="1313179" h="484504">
                  <a:moveTo>
                    <a:pt x="338747" y="406196"/>
                  </a:moveTo>
                  <a:lnTo>
                    <a:pt x="327101" y="406196"/>
                  </a:lnTo>
                  <a:lnTo>
                    <a:pt x="308991" y="421157"/>
                  </a:lnTo>
                  <a:lnTo>
                    <a:pt x="308991" y="434721"/>
                  </a:lnTo>
                  <a:lnTo>
                    <a:pt x="327596" y="418465"/>
                  </a:lnTo>
                  <a:lnTo>
                    <a:pt x="327596" y="482981"/>
                  </a:lnTo>
                  <a:lnTo>
                    <a:pt x="338747" y="482981"/>
                  </a:lnTo>
                  <a:lnTo>
                    <a:pt x="338747" y="406196"/>
                  </a:lnTo>
                  <a:close/>
                </a:path>
                <a:path w="1313179" h="484504">
                  <a:moveTo>
                    <a:pt x="368236" y="0"/>
                  </a:moveTo>
                  <a:lnTo>
                    <a:pt x="347230" y="0"/>
                  </a:lnTo>
                  <a:lnTo>
                    <a:pt x="347230" y="392506"/>
                  </a:lnTo>
                  <a:lnTo>
                    <a:pt x="368236" y="392506"/>
                  </a:lnTo>
                  <a:lnTo>
                    <a:pt x="368236" y="0"/>
                  </a:lnTo>
                  <a:close/>
                </a:path>
                <a:path w="1313179" h="484504">
                  <a:moveTo>
                    <a:pt x="392925" y="0"/>
                  </a:moveTo>
                  <a:lnTo>
                    <a:pt x="383781" y="0"/>
                  </a:lnTo>
                  <a:lnTo>
                    <a:pt x="383781" y="392506"/>
                  </a:lnTo>
                  <a:lnTo>
                    <a:pt x="392925" y="392506"/>
                  </a:lnTo>
                  <a:lnTo>
                    <a:pt x="392925" y="0"/>
                  </a:lnTo>
                  <a:close/>
                </a:path>
                <a:path w="1313179" h="484504">
                  <a:moveTo>
                    <a:pt x="440080" y="435584"/>
                  </a:moveTo>
                  <a:lnTo>
                    <a:pt x="439407" y="428053"/>
                  </a:lnTo>
                  <a:lnTo>
                    <a:pt x="436676" y="416077"/>
                  </a:lnTo>
                  <a:lnTo>
                    <a:pt x="435660" y="413918"/>
                  </a:lnTo>
                  <a:lnTo>
                    <a:pt x="434708" y="411873"/>
                  </a:lnTo>
                  <a:lnTo>
                    <a:pt x="432066" y="409397"/>
                  </a:lnTo>
                  <a:lnTo>
                    <a:pt x="430568" y="407936"/>
                  </a:lnTo>
                  <a:lnTo>
                    <a:pt x="429006" y="407162"/>
                  </a:lnTo>
                  <a:lnTo>
                    <a:pt x="429006" y="453237"/>
                  </a:lnTo>
                  <a:lnTo>
                    <a:pt x="428752" y="458266"/>
                  </a:lnTo>
                  <a:lnTo>
                    <a:pt x="417576" y="474649"/>
                  </a:lnTo>
                  <a:lnTo>
                    <a:pt x="409930" y="474649"/>
                  </a:lnTo>
                  <a:lnTo>
                    <a:pt x="407035" y="474332"/>
                  </a:lnTo>
                  <a:lnTo>
                    <a:pt x="403948" y="472998"/>
                  </a:lnTo>
                  <a:lnTo>
                    <a:pt x="402831" y="471766"/>
                  </a:lnTo>
                  <a:lnTo>
                    <a:pt x="402120" y="470001"/>
                  </a:lnTo>
                  <a:lnTo>
                    <a:pt x="401205" y="467918"/>
                  </a:lnTo>
                  <a:lnTo>
                    <a:pt x="400519" y="464731"/>
                  </a:lnTo>
                  <a:lnTo>
                    <a:pt x="399656" y="456120"/>
                  </a:lnTo>
                  <a:lnTo>
                    <a:pt x="399529" y="453237"/>
                  </a:lnTo>
                  <a:lnTo>
                    <a:pt x="399503" y="435584"/>
                  </a:lnTo>
                  <a:lnTo>
                    <a:pt x="399694" y="431584"/>
                  </a:lnTo>
                  <a:lnTo>
                    <a:pt x="410540" y="413918"/>
                  </a:lnTo>
                  <a:lnTo>
                    <a:pt x="417906" y="413918"/>
                  </a:lnTo>
                  <a:lnTo>
                    <a:pt x="429006" y="453237"/>
                  </a:lnTo>
                  <a:lnTo>
                    <a:pt x="429006" y="407162"/>
                  </a:lnTo>
                  <a:lnTo>
                    <a:pt x="428294" y="406806"/>
                  </a:lnTo>
                  <a:lnTo>
                    <a:pt x="422338" y="405345"/>
                  </a:lnTo>
                  <a:lnTo>
                    <a:pt x="418630" y="404977"/>
                  </a:lnTo>
                  <a:lnTo>
                    <a:pt x="409155" y="404977"/>
                  </a:lnTo>
                  <a:lnTo>
                    <a:pt x="388429" y="453237"/>
                  </a:lnTo>
                  <a:lnTo>
                    <a:pt x="388975" y="459892"/>
                  </a:lnTo>
                  <a:lnTo>
                    <a:pt x="409155" y="484073"/>
                  </a:lnTo>
                  <a:lnTo>
                    <a:pt x="419227" y="484073"/>
                  </a:lnTo>
                  <a:lnTo>
                    <a:pt x="440080" y="453237"/>
                  </a:lnTo>
                  <a:lnTo>
                    <a:pt x="440080" y="435584"/>
                  </a:lnTo>
                  <a:close/>
                </a:path>
                <a:path w="1313179" h="484504">
                  <a:moveTo>
                    <a:pt x="454152" y="0"/>
                  </a:moveTo>
                  <a:lnTo>
                    <a:pt x="420344" y="0"/>
                  </a:lnTo>
                  <a:lnTo>
                    <a:pt x="420344" y="392506"/>
                  </a:lnTo>
                  <a:lnTo>
                    <a:pt x="454152" y="392506"/>
                  </a:lnTo>
                  <a:lnTo>
                    <a:pt x="454152" y="0"/>
                  </a:lnTo>
                  <a:close/>
                </a:path>
                <a:path w="1313179" h="484504">
                  <a:moveTo>
                    <a:pt x="502589" y="0"/>
                  </a:moveTo>
                  <a:lnTo>
                    <a:pt x="480644" y="0"/>
                  </a:lnTo>
                  <a:lnTo>
                    <a:pt x="480644" y="392506"/>
                  </a:lnTo>
                  <a:lnTo>
                    <a:pt x="502589" y="392506"/>
                  </a:lnTo>
                  <a:lnTo>
                    <a:pt x="502589" y="0"/>
                  </a:lnTo>
                  <a:close/>
                </a:path>
                <a:path w="1313179" h="484504">
                  <a:moveTo>
                    <a:pt x="509638" y="406196"/>
                  </a:moveTo>
                  <a:lnTo>
                    <a:pt x="497992" y="406196"/>
                  </a:lnTo>
                  <a:lnTo>
                    <a:pt x="479882" y="421157"/>
                  </a:lnTo>
                  <a:lnTo>
                    <a:pt x="479882" y="434721"/>
                  </a:lnTo>
                  <a:lnTo>
                    <a:pt x="498500" y="418465"/>
                  </a:lnTo>
                  <a:lnTo>
                    <a:pt x="498500" y="482981"/>
                  </a:lnTo>
                  <a:lnTo>
                    <a:pt x="509638" y="482981"/>
                  </a:lnTo>
                  <a:lnTo>
                    <a:pt x="509638" y="406196"/>
                  </a:lnTo>
                  <a:close/>
                </a:path>
                <a:path w="1313179" h="484504">
                  <a:moveTo>
                    <a:pt x="539140" y="0"/>
                  </a:moveTo>
                  <a:lnTo>
                    <a:pt x="529996" y="0"/>
                  </a:lnTo>
                  <a:lnTo>
                    <a:pt x="529996" y="392506"/>
                  </a:lnTo>
                  <a:lnTo>
                    <a:pt x="539140" y="392506"/>
                  </a:lnTo>
                  <a:lnTo>
                    <a:pt x="539140" y="0"/>
                  </a:lnTo>
                  <a:close/>
                </a:path>
                <a:path w="1313179" h="484504">
                  <a:moveTo>
                    <a:pt x="599440" y="0"/>
                  </a:moveTo>
                  <a:lnTo>
                    <a:pt x="578434" y="0"/>
                  </a:lnTo>
                  <a:lnTo>
                    <a:pt x="578434" y="392506"/>
                  </a:lnTo>
                  <a:lnTo>
                    <a:pt x="599440" y="392506"/>
                  </a:lnTo>
                  <a:lnTo>
                    <a:pt x="599440" y="0"/>
                  </a:lnTo>
                  <a:close/>
                </a:path>
                <a:path w="1313179" h="484504">
                  <a:moveTo>
                    <a:pt x="610057" y="435584"/>
                  </a:moveTo>
                  <a:lnTo>
                    <a:pt x="609371" y="428053"/>
                  </a:lnTo>
                  <a:lnTo>
                    <a:pt x="606653" y="416077"/>
                  </a:lnTo>
                  <a:lnTo>
                    <a:pt x="605637" y="413918"/>
                  </a:lnTo>
                  <a:lnTo>
                    <a:pt x="604685" y="411873"/>
                  </a:lnTo>
                  <a:lnTo>
                    <a:pt x="602043" y="409397"/>
                  </a:lnTo>
                  <a:lnTo>
                    <a:pt x="600544" y="407936"/>
                  </a:lnTo>
                  <a:lnTo>
                    <a:pt x="598982" y="407162"/>
                  </a:lnTo>
                  <a:lnTo>
                    <a:pt x="598982" y="453237"/>
                  </a:lnTo>
                  <a:lnTo>
                    <a:pt x="598728" y="458266"/>
                  </a:lnTo>
                  <a:lnTo>
                    <a:pt x="587552" y="474649"/>
                  </a:lnTo>
                  <a:lnTo>
                    <a:pt x="579907" y="474649"/>
                  </a:lnTo>
                  <a:lnTo>
                    <a:pt x="577011" y="474332"/>
                  </a:lnTo>
                  <a:lnTo>
                    <a:pt x="573925" y="472998"/>
                  </a:lnTo>
                  <a:lnTo>
                    <a:pt x="572808" y="471766"/>
                  </a:lnTo>
                  <a:lnTo>
                    <a:pt x="572096" y="470001"/>
                  </a:lnTo>
                  <a:lnTo>
                    <a:pt x="571182" y="467918"/>
                  </a:lnTo>
                  <a:lnTo>
                    <a:pt x="570496" y="464731"/>
                  </a:lnTo>
                  <a:lnTo>
                    <a:pt x="569633" y="456120"/>
                  </a:lnTo>
                  <a:lnTo>
                    <a:pt x="569506" y="453237"/>
                  </a:lnTo>
                  <a:lnTo>
                    <a:pt x="569480" y="435584"/>
                  </a:lnTo>
                  <a:lnTo>
                    <a:pt x="569658" y="431584"/>
                  </a:lnTo>
                  <a:lnTo>
                    <a:pt x="580517" y="413918"/>
                  </a:lnTo>
                  <a:lnTo>
                    <a:pt x="587883" y="413918"/>
                  </a:lnTo>
                  <a:lnTo>
                    <a:pt x="598982" y="453237"/>
                  </a:lnTo>
                  <a:lnTo>
                    <a:pt x="598982" y="407162"/>
                  </a:lnTo>
                  <a:lnTo>
                    <a:pt x="598271" y="406806"/>
                  </a:lnTo>
                  <a:lnTo>
                    <a:pt x="592315" y="405345"/>
                  </a:lnTo>
                  <a:lnTo>
                    <a:pt x="588606" y="404977"/>
                  </a:lnTo>
                  <a:lnTo>
                    <a:pt x="579145" y="404977"/>
                  </a:lnTo>
                  <a:lnTo>
                    <a:pt x="558406" y="453237"/>
                  </a:lnTo>
                  <a:lnTo>
                    <a:pt x="558952" y="459892"/>
                  </a:lnTo>
                  <a:lnTo>
                    <a:pt x="579145" y="484073"/>
                  </a:lnTo>
                  <a:lnTo>
                    <a:pt x="589203" y="484073"/>
                  </a:lnTo>
                  <a:lnTo>
                    <a:pt x="605828" y="474649"/>
                  </a:lnTo>
                  <a:lnTo>
                    <a:pt x="607174" y="471385"/>
                  </a:lnTo>
                  <a:lnTo>
                    <a:pt x="609473" y="460298"/>
                  </a:lnTo>
                  <a:lnTo>
                    <a:pt x="610057" y="453237"/>
                  </a:lnTo>
                  <a:lnTo>
                    <a:pt x="610057" y="435584"/>
                  </a:lnTo>
                  <a:close/>
                </a:path>
                <a:path w="1313179" h="484504">
                  <a:moveTo>
                    <a:pt x="624128" y="0"/>
                  </a:moveTo>
                  <a:lnTo>
                    <a:pt x="614984" y="0"/>
                  </a:lnTo>
                  <a:lnTo>
                    <a:pt x="614984" y="392506"/>
                  </a:lnTo>
                  <a:lnTo>
                    <a:pt x="624128" y="392506"/>
                  </a:lnTo>
                  <a:lnTo>
                    <a:pt x="624128" y="0"/>
                  </a:lnTo>
                  <a:close/>
                </a:path>
                <a:path w="1313179" h="484504">
                  <a:moveTo>
                    <a:pt x="648792" y="0"/>
                  </a:moveTo>
                  <a:lnTo>
                    <a:pt x="639660" y="0"/>
                  </a:lnTo>
                  <a:lnTo>
                    <a:pt x="639660" y="465607"/>
                  </a:lnTo>
                  <a:lnTo>
                    <a:pt x="648792" y="465607"/>
                  </a:lnTo>
                  <a:lnTo>
                    <a:pt x="648792" y="0"/>
                  </a:lnTo>
                  <a:close/>
                </a:path>
                <a:path w="1313179" h="484504">
                  <a:moveTo>
                    <a:pt x="672566" y="0"/>
                  </a:moveTo>
                  <a:lnTo>
                    <a:pt x="663422" y="0"/>
                  </a:lnTo>
                  <a:lnTo>
                    <a:pt x="663422" y="465607"/>
                  </a:lnTo>
                  <a:lnTo>
                    <a:pt x="672566" y="465607"/>
                  </a:lnTo>
                  <a:lnTo>
                    <a:pt x="672566" y="0"/>
                  </a:lnTo>
                  <a:close/>
                </a:path>
                <a:path w="1313179" h="484504">
                  <a:moveTo>
                    <a:pt x="697230" y="0"/>
                  </a:moveTo>
                  <a:lnTo>
                    <a:pt x="688086" y="0"/>
                  </a:lnTo>
                  <a:lnTo>
                    <a:pt x="688086" y="392506"/>
                  </a:lnTo>
                  <a:lnTo>
                    <a:pt x="697230" y="392506"/>
                  </a:lnTo>
                  <a:lnTo>
                    <a:pt x="697230" y="0"/>
                  </a:lnTo>
                  <a:close/>
                </a:path>
                <a:path w="1313179" h="484504">
                  <a:moveTo>
                    <a:pt x="743661" y="456285"/>
                  </a:moveTo>
                  <a:lnTo>
                    <a:pt x="733615" y="456285"/>
                  </a:lnTo>
                  <a:lnTo>
                    <a:pt x="733615" y="440118"/>
                  </a:lnTo>
                  <a:lnTo>
                    <a:pt x="723328" y="440118"/>
                  </a:lnTo>
                  <a:lnTo>
                    <a:pt x="723328" y="456285"/>
                  </a:lnTo>
                  <a:lnTo>
                    <a:pt x="703872" y="456285"/>
                  </a:lnTo>
                  <a:lnTo>
                    <a:pt x="727760" y="405599"/>
                  </a:lnTo>
                  <a:lnTo>
                    <a:pt x="716737" y="405599"/>
                  </a:lnTo>
                  <a:lnTo>
                    <a:pt x="693813" y="454342"/>
                  </a:lnTo>
                  <a:lnTo>
                    <a:pt x="693813" y="465709"/>
                  </a:lnTo>
                  <a:lnTo>
                    <a:pt x="723328" y="465709"/>
                  </a:lnTo>
                  <a:lnTo>
                    <a:pt x="723328" y="482981"/>
                  </a:lnTo>
                  <a:lnTo>
                    <a:pt x="733615" y="482981"/>
                  </a:lnTo>
                  <a:lnTo>
                    <a:pt x="733615" y="465709"/>
                  </a:lnTo>
                  <a:lnTo>
                    <a:pt x="743661" y="465709"/>
                  </a:lnTo>
                  <a:lnTo>
                    <a:pt x="743661" y="456285"/>
                  </a:lnTo>
                  <a:close/>
                </a:path>
                <a:path w="1313179" h="484504">
                  <a:moveTo>
                    <a:pt x="745655" y="0"/>
                  </a:moveTo>
                  <a:lnTo>
                    <a:pt x="712774" y="0"/>
                  </a:lnTo>
                  <a:lnTo>
                    <a:pt x="712774" y="392506"/>
                  </a:lnTo>
                  <a:lnTo>
                    <a:pt x="745655" y="392506"/>
                  </a:lnTo>
                  <a:lnTo>
                    <a:pt x="745655" y="0"/>
                  </a:lnTo>
                  <a:close/>
                </a:path>
                <a:path w="1313179" h="484504">
                  <a:moveTo>
                    <a:pt x="795007" y="0"/>
                  </a:moveTo>
                  <a:lnTo>
                    <a:pt x="773074" y="0"/>
                  </a:lnTo>
                  <a:lnTo>
                    <a:pt x="773074" y="392506"/>
                  </a:lnTo>
                  <a:lnTo>
                    <a:pt x="795007" y="392506"/>
                  </a:lnTo>
                  <a:lnTo>
                    <a:pt x="795007" y="0"/>
                  </a:lnTo>
                  <a:close/>
                </a:path>
                <a:path w="1313179" h="484504">
                  <a:moveTo>
                    <a:pt x="826922" y="419595"/>
                  </a:moveTo>
                  <a:lnTo>
                    <a:pt x="824687" y="414439"/>
                  </a:lnTo>
                  <a:lnTo>
                    <a:pt x="815822" y="406869"/>
                  </a:lnTo>
                  <a:lnTo>
                    <a:pt x="809739" y="404964"/>
                  </a:lnTo>
                  <a:lnTo>
                    <a:pt x="798144" y="404964"/>
                  </a:lnTo>
                  <a:lnTo>
                    <a:pt x="794512" y="405409"/>
                  </a:lnTo>
                  <a:lnTo>
                    <a:pt x="787781" y="407250"/>
                  </a:lnTo>
                  <a:lnTo>
                    <a:pt x="784593" y="408635"/>
                  </a:lnTo>
                  <a:lnTo>
                    <a:pt x="781621" y="410502"/>
                  </a:lnTo>
                  <a:lnTo>
                    <a:pt x="781621" y="422478"/>
                  </a:lnTo>
                  <a:lnTo>
                    <a:pt x="786117" y="419481"/>
                  </a:lnTo>
                  <a:lnTo>
                    <a:pt x="790067" y="417271"/>
                  </a:lnTo>
                  <a:lnTo>
                    <a:pt x="796798" y="414477"/>
                  </a:lnTo>
                  <a:lnTo>
                    <a:pt x="799833" y="413791"/>
                  </a:lnTo>
                  <a:lnTo>
                    <a:pt x="806310" y="413791"/>
                  </a:lnTo>
                  <a:lnTo>
                    <a:pt x="809409" y="414845"/>
                  </a:lnTo>
                  <a:lnTo>
                    <a:pt x="814311" y="419074"/>
                  </a:lnTo>
                  <a:lnTo>
                    <a:pt x="815530" y="421690"/>
                  </a:lnTo>
                  <a:lnTo>
                    <a:pt x="815530" y="427570"/>
                  </a:lnTo>
                  <a:lnTo>
                    <a:pt x="814730" y="430123"/>
                  </a:lnTo>
                  <a:lnTo>
                    <a:pt x="811593" y="434619"/>
                  </a:lnTo>
                  <a:lnTo>
                    <a:pt x="808723" y="437146"/>
                  </a:lnTo>
                  <a:lnTo>
                    <a:pt x="795782" y="445846"/>
                  </a:lnTo>
                  <a:lnTo>
                    <a:pt x="790041" y="449757"/>
                  </a:lnTo>
                  <a:lnTo>
                    <a:pt x="785990" y="454063"/>
                  </a:lnTo>
                  <a:lnTo>
                    <a:pt x="781253" y="463511"/>
                  </a:lnTo>
                  <a:lnTo>
                    <a:pt x="780084" y="469849"/>
                  </a:lnTo>
                  <a:lnTo>
                    <a:pt x="780084" y="477837"/>
                  </a:lnTo>
                  <a:lnTo>
                    <a:pt x="780262" y="482358"/>
                  </a:lnTo>
                  <a:lnTo>
                    <a:pt x="825690" y="482358"/>
                  </a:lnTo>
                  <a:lnTo>
                    <a:pt x="825690" y="473062"/>
                  </a:lnTo>
                  <a:lnTo>
                    <a:pt x="791781" y="473062"/>
                  </a:lnTo>
                  <a:lnTo>
                    <a:pt x="791781" y="467296"/>
                  </a:lnTo>
                  <a:lnTo>
                    <a:pt x="792695" y="464146"/>
                  </a:lnTo>
                  <a:lnTo>
                    <a:pt x="796417" y="458711"/>
                  </a:lnTo>
                  <a:lnTo>
                    <a:pt x="799858" y="455676"/>
                  </a:lnTo>
                  <a:lnTo>
                    <a:pt x="817283" y="444233"/>
                  </a:lnTo>
                  <a:lnTo>
                    <a:pt x="821105" y="440804"/>
                  </a:lnTo>
                  <a:lnTo>
                    <a:pt x="825754" y="434022"/>
                  </a:lnTo>
                  <a:lnTo>
                    <a:pt x="826922" y="430250"/>
                  </a:lnTo>
                  <a:lnTo>
                    <a:pt x="826922" y="419595"/>
                  </a:lnTo>
                  <a:close/>
                </a:path>
                <a:path w="1313179" h="484504">
                  <a:moveTo>
                    <a:pt x="831545" y="0"/>
                  </a:moveTo>
                  <a:lnTo>
                    <a:pt x="809625" y="0"/>
                  </a:lnTo>
                  <a:lnTo>
                    <a:pt x="809625" y="392506"/>
                  </a:lnTo>
                  <a:lnTo>
                    <a:pt x="831545" y="392506"/>
                  </a:lnTo>
                  <a:lnTo>
                    <a:pt x="831545" y="0"/>
                  </a:lnTo>
                  <a:close/>
                </a:path>
                <a:path w="1313179" h="484504">
                  <a:moveTo>
                    <a:pt x="891857" y="0"/>
                  </a:moveTo>
                  <a:lnTo>
                    <a:pt x="858977" y="0"/>
                  </a:lnTo>
                  <a:lnTo>
                    <a:pt x="858977" y="392506"/>
                  </a:lnTo>
                  <a:lnTo>
                    <a:pt x="891857" y="392506"/>
                  </a:lnTo>
                  <a:lnTo>
                    <a:pt x="891857" y="0"/>
                  </a:lnTo>
                  <a:close/>
                </a:path>
                <a:path w="1313179" h="484504">
                  <a:moveTo>
                    <a:pt x="915403" y="423214"/>
                  </a:moveTo>
                  <a:lnTo>
                    <a:pt x="913079" y="416775"/>
                  </a:lnTo>
                  <a:lnTo>
                    <a:pt x="910374" y="414045"/>
                  </a:lnTo>
                  <a:lnTo>
                    <a:pt x="904379" y="408000"/>
                  </a:lnTo>
                  <a:lnTo>
                    <a:pt x="904379" y="424929"/>
                  </a:lnTo>
                  <a:lnTo>
                    <a:pt x="904379" y="434352"/>
                  </a:lnTo>
                  <a:lnTo>
                    <a:pt x="903033" y="438137"/>
                  </a:lnTo>
                  <a:lnTo>
                    <a:pt x="897648" y="443839"/>
                  </a:lnTo>
                  <a:lnTo>
                    <a:pt x="894041" y="445262"/>
                  </a:lnTo>
                  <a:lnTo>
                    <a:pt x="884999" y="445262"/>
                  </a:lnTo>
                  <a:lnTo>
                    <a:pt x="881367" y="443903"/>
                  </a:lnTo>
                  <a:lnTo>
                    <a:pt x="876071" y="438429"/>
                  </a:lnTo>
                  <a:lnTo>
                    <a:pt x="874750" y="434733"/>
                  </a:lnTo>
                  <a:lnTo>
                    <a:pt x="874763" y="424929"/>
                  </a:lnTo>
                  <a:lnTo>
                    <a:pt x="876058" y="421068"/>
                  </a:lnTo>
                  <a:lnTo>
                    <a:pt x="881240" y="415442"/>
                  </a:lnTo>
                  <a:lnTo>
                    <a:pt x="884872" y="414045"/>
                  </a:lnTo>
                  <a:lnTo>
                    <a:pt x="894016" y="414045"/>
                  </a:lnTo>
                  <a:lnTo>
                    <a:pt x="897610" y="415467"/>
                  </a:lnTo>
                  <a:lnTo>
                    <a:pt x="903033" y="421170"/>
                  </a:lnTo>
                  <a:lnTo>
                    <a:pt x="904379" y="424929"/>
                  </a:lnTo>
                  <a:lnTo>
                    <a:pt x="904379" y="408000"/>
                  </a:lnTo>
                  <a:lnTo>
                    <a:pt x="903744" y="407352"/>
                  </a:lnTo>
                  <a:lnTo>
                    <a:pt x="897382" y="404977"/>
                  </a:lnTo>
                  <a:lnTo>
                    <a:pt x="881557" y="404977"/>
                  </a:lnTo>
                  <a:lnTo>
                    <a:pt x="875372" y="407289"/>
                  </a:lnTo>
                  <a:lnTo>
                    <a:pt x="866051" y="416483"/>
                  </a:lnTo>
                  <a:lnTo>
                    <a:pt x="863727" y="422592"/>
                  </a:lnTo>
                  <a:lnTo>
                    <a:pt x="863727" y="437375"/>
                  </a:lnTo>
                  <a:lnTo>
                    <a:pt x="865962" y="443255"/>
                  </a:lnTo>
                  <a:lnTo>
                    <a:pt x="870483" y="447814"/>
                  </a:lnTo>
                  <a:lnTo>
                    <a:pt x="874991" y="452412"/>
                  </a:lnTo>
                  <a:lnTo>
                    <a:pt x="880706" y="454698"/>
                  </a:lnTo>
                  <a:lnTo>
                    <a:pt x="889304" y="454698"/>
                  </a:lnTo>
                  <a:lnTo>
                    <a:pt x="890905" y="454545"/>
                  </a:lnTo>
                  <a:lnTo>
                    <a:pt x="894041" y="453898"/>
                  </a:lnTo>
                  <a:lnTo>
                    <a:pt x="895540" y="453415"/>
                  </a:lnTo>
                  <a:lnTo>
                    <a:pt x="897013" y="452742"/>
                  </a:lnTo>
                  <a:lnTo>
                    <a:pt x="893914" y="457225"/>
                  </a:lnTo>
                  <a:lnTo>
                    <a:pt x="890193" y="461962"/>
                  </a:lnTo>
                  <a:lnTo>
                    <a:pt x="885863" y="466915"/>
                  </a:lnTo>
                  <a:lnTo>
                    <a:pt x="881545" y="471906"/>
                  </a:lnTo>
                  <a:lnTo>
                    <a:pt x="876477" y="477253"/>
                  </a:lnTo>
                  <a:lnTo>
                    <a:pt x="870712" y="482993"/>
                  </a:lnTo>
                  <a:lnTo>
                    <a:pt x="885278" y="482993"/>
                  </a:lnTo>
                  <a:lnTo>
                    <a:pt x="909205" y="452742"/>
                  </a:lnTo>
                  <a:lnTo>
                    <a:pt x="913015" y="446176"/>
                  </a:lnTo>
                  <a:lnTo>
                    <a:pt x="913295" y="445262"/>
                  </a:lnTo>
                  <a:lnTo>
                    <a:pt x="915403" y="438518"/>
                  </a:lnTo>
                  <a:lnTo>
                    <a:pt x="915403" y="423214"/>
                  </a:lnTo>
                  <a:close/>
                </a:path>
                <a:path w="1313179" h="484504">
                  <a:moveTo>
                    <a:pt x="916546" y="0"/>
                  </a:moveTo>
                  <a:lnTo>
                    <a:pt x="907415" y="0"/>
                  </a:lnTo>
                  <a:lnTo>
                    <a:pt x="907415" y="392506"/>
                  </a:lnTo>
                  <a:lnTo>
                    <a:pt x="916546" y="392506"/>
                  </a:lnTo>
                  <a:lnTo>
                    <a:pt x="916546" y="0"/>
                  </a:lnTo>
                  <a:close/>
                </a:path>
                <a:path w="1313179" h="484504">
                  <a:moveTo>
                    <a:pt x="964971" y="0"/>
                  </a:moveTo>
                  <a:lnTo>
                    <a:pt x="943965" y="0"/>
                  </a:lnTo>
                  <a:lnTo>
                    <a:pt x="943965" y="392506"/>
                  </a:lnTo>
                  <a:lnTo>
                    <a:pt x="964971" y="392506"/>
                  </a:lnTo>
                  <a:lnTo>
                    <a:pt x="964971" y="0"/>
                  </a:lnTo>
                  <a:close/>
                </a:path>
                <a:path w="1313179" h="484504">
                  <a:moveTo>
                    <a:pt x="997813" y="419595"/>
                  </a:moveTo>
                  <a:lnTo>
                    <a:pt x="995578" y="414439"/>
                  </a:lnTo>
                  <a:lnTo>
                    <a:pt x="986701" y="406869"/>
                  </a:lnTo>
                  <a:lnTo>
                    <a:pt x="980630" y="404964"/>
                  </a:lnTo>
                  <a:lnTo>
                    <a:pt x="969035" y="404964"/>
                  </a:lnTo>
                  <a:lnTo>
                    <a:pt x="965403" y="405409"/>
                  </a:lnTo>
                  <a:lnTo>
                    <a:pt x="958672" y="407250"/>
                  </a:lnTo>
                  <a:lnTo>
                    <a:pt x="955484" y="408635"/>
                  </a:lnTo>
                  <a:lnTo>
                    <a:pt x="952512" y="410502"/>
                  </a:lnTo>
                  <a:lnTo>
                    <a:pt x="952512" y="422478"/>
                  </a:lnTo>
                  <a:lnTo>
                    <a:pt x="957008" y="419481"/>
                  </a:lnTo>
                  <a:lnTo>
                    <a:pt x="960958" y="417271"/>
                  </a:lnTo>
                  <a:lnTo>
                    <a:pt x="967689" y="414477"/>
                  </a:lnTo>
                  <a:lnTo>
                    <a:pt x="970724" y="413791"/>
                  </a:lnTo>
                  <a:lnTo>
                    <a:pt x="977201" y="413791"/>
                  </a:lnTo>
                  <a:lnTo>
                    <a:pt x="980300" y="414845"/>
                  </a:lnTo>
                  <a:lnTo>
                    <a:pt x="985202" y="419074"/>
                  </a:lnTo>
                  <a:lnTo>
                    <a:pt x="986434" y="421690"/>
                  </a:lnTo>
                  <a:lnTo>
                    <a:pt x="986434" y="427570"/>
                  </a:lnTo>
                  <a:lnTo>
                    <a:pt x="985621" y="430123"/>
                  </a:lnTo>
                  <a:lnTo>
                    <a:pt x="982484" y="434619"/>
                  </a:lnTo>
                  <a:lnTo>
                    <a:pt x="979601" y="437146"/>
                  </a:lnTo>
                  <a:lnTo>
                    <a:pt x="966660" y="445846"/>
                  </a:lnTo>
                  <a:lnTo>
                    <a:pt x="960932" y="449757"/>
                  </a:lnTo>
                  <a:lnTo>
                    <a:pt x="956868" y="454063"/>
                  </a:lnTo>
                  <a:lnTo>
                    <a:pt x="952144" y="463511"/>
                  </a:lnTo>
                  <a:lnTo>
                    <a:pt x="950976" y="469849"/>
                  </a:lnTo>
                  <a:lnTo>
                    <a:pt x="950976" y="477837"/>
                  </a:lnTo>
                  <a:lnTo>
                    <a:pt x="951153" y="482358"/>
                  </a:lnTo>
                  <a:lnTo>
                    <a:pt x="996581" y="482358"/>
                  </a:lnTo>
                  <a:lnTo>
                    <a:pt x="996581" y="473062"/>
                  </a:lnTo>
                  <a:lnTo>
                    <a:pt x="962660" y="473062"/>
                  </a:lnTo>
                  <a:lnTo>
                    <a:pt x="962660" y="467296"/>
                  </a:lnTo>
                  <a:lnTo>
                    <a:pt x="963587" y="464146"/>
                  </a:lnTo>
                  <a:lnTo>
                    <a:pt x="967308" y="458711"/>
                  </a:lnTo>
                  <a:lnTo>
                    <a:pt x="970749" y="455676"/>
                  </a:lnTo>
                  <a:lnTo>
                    <a:pt x="988174" y="444233"/>
                  </a:lnTo>
                  <a:lnTo>
                    <a:pt x="991997" y="440804"/>
                  </a:lnTo>
                  <a:lnTo>
                    <a:pt x="996645" y="434022"/>
                  </a:lnTo>
                  <a:lnTo>
                    <a:pt x="997813" y="430250"/>
                  </a:lnTo>
                  <a:lnTo>
                    <a:pt x="997813" y="419595"/>
                  </a:lnTo>
                  <a:close/>
                </a:path>
                <a:path w="1313179" h="484504">
                  <a:moveTo>
                    <a:pt x="1001534" y="0"/>
                  </a:moveTo>
                  <a:lnTo>
                    <a:pt x="980516" y="0"/>
                  </a:lnTo>
                  <a:lnTo>
                    <a:pt x="980516" y="392506"/>
                  </a:lnTo>
                  <a:lnTo>
                    <a:pt x="1001534" y="392506"/>
                  </a:lnTo>
                  <a:lnTo>
                    <a:pt x="1001534" y="0"/>
                  </a:lnTo>
                  <a:close/>
                </a:path>
                <a:path w="1313179" h="484504">
                  <a:moveTo>
                    <a:pt x="1038085" y="0"/>
                  </a:moveTo>
                  <a:lnTo>
                    <a:pt x="1028941" y="0"/>
                  </a:lnTo>
                  <a:lnTo>
                    <a:pt x="1028941" y="392506"/>
                  </a:lnTo>
                  <a:lnTo>
                    <a:pt x="1038085" y="392506"/>
                  </a:lnTo>
                  <a:lnTo>
                    <a:pt x="1038085" y="0"/>
                  </a:lnTo>
                  <a:close/>
                </a:path>
                <a:path w="1313179" h="484504">
                  <a:moveTo>
                    <a:pt x="1084745" y="406196"/>
                  </a:moveTo>
                  <a:lnTo>
                    <a:pt x="1034427" y="406196"/>
                  </a:lnTo>
                  <a:lnTo>
                    <a:pt x="1034427" y="415264"/>
                  </a:lnTo>
                  <a:lnTo>
                    <a:pt x="1071892" y="415264"/>
                  </a:lnTo>
                  <a:lnTo>
                    <a:pt x="1071892" y="416585"/>
                  </a:lnTo>
                  <a:lnTo>
                    <a:pt x="1071537" y="417690"/>
                  </a:lnTo>
                  <a:lnTo>
                    <a:pt x="1070038" y="420204"/>
                  </a:lnTo>
                  <a:lnTo>
                    <a:pt x="1068463" y="422287"/>
                  </a:lnTo>
                  <a:lnTo>
                    <a:pt x="1055255" y="438035"/>
                  </a:lnTo>
                  <a:lnTo>
                    <a:pt x="1051458" y="444449"/>
                  </a:lnTo>
                  <a:lnTo>
                    <a:pt x="1046556" y="457873"/>
                  </a:lnTo>
                  <a:lnTo>
                    <a:pt x="1045324" y="465162"/>
                  </a:lnTo>
                  <a:lnTo>
                    <a:pt x="1045324" y="473062"/>
                  </a:lnTo>
                  <a:lnTo>
                    <a:pt x="1045324" y="482981"/>
                  </a:lnTo>
                  <a:lnTo>
                    <a:pt x="1055852" y="482981"/>
                  </a:lnTo>
                  <a:lnTo>
                    <a:pt x="1055852" y="465823"/>
                  </a:lnTo>
                  <a:lnTo>
                    <a:pt x="1056868" y="459689"/>
                  </a:lnTo>
                  <a:lnTo>
                    <a:pt x="1060996" y="448525"/>
                  </a:lnTo>
                  <a:lnTo>
                    <a:pt x="1064196" y="443103"/>
                  </a:lnTo>
                  <a:lnTo>
                    <a:pt x="1081684" y="422059"/>
                  </a:lnTo>
                  <a:lnTo>
                    <a:pt x="1084745" y="415493"/>
                  </a:lnTo>
                  <a:lnTo>
                    <a:pt x="1084745" y="406196"/>
                  </a:lnTo>
                  <a:close/>
                </a:path>
                <a:path w="1313179" h="484504">
                  <a:moveTo>
                    <a:pt x="1087450" y="0"/>
                  </a:moveTo>
                  <a:lnTo>
                    <a:pt x="1078306" y="0"/>
                  </a:lnTo>
                  <a:lnTo>
                    <a:pt x="1078306" y="392506"/>
                  </a:lnTo>
                  <a:lnTo>
                    <a:pt x="1087450" y="392506"/>
                  </a:lnTo>
                  <a:lnTo>
                    <a:pt x="1087450" y="0"/>
                  </a:lnTo>
                  <a:close/>
                </a:path>
                <a:path w="1313179" h="484504">
                  <a:moveTo>
                    <a:pt x="1123988" y="0"/>
                  </a:moveTo>
                  <a:lnTo>
                    <a:pt x="1114856" y="0"/>
                  </a:lnTo>
                  <a:lnTo>
                    <a:pt x="1114856" y="392506"/>
                  </a:lnTo>
                  <a:lnTo>
                    <a:pt x="1123988" y="392506"/>
                  </a:lnTo>
                  <a:lnTo>
                    <a:pt x="1123988" y="0"/>
                  </a:lnTo>
                  <a:close/>
                </a:path>
                <a:path w="1313179" h="484504">
                  <a:moveTo>
                    <a:pt x="1170419" y="456285"/>
                  </a:moveTo>
                  <a:lnTo>
                    <a:pt x="1160373" y="456285"/>
                  </a:lnTo>
                  <a:lnTo>
                    <a:pt x="1160373" y="440118"/>
                  </a:lnTo>
                  <a:lnTo>
                    <a:pt x="1150086" y="440118"/>
                  </a:lnTo>
                  <a:lnTo>
                    <a:pt x="1150086" y="456285"/>
                  </a:lnTo>
                  <a:lnTo>
                    <a:pt x="1130630" y="456285"/>
                  </a:lnTo>
                  <a:lnTo>
                    <a:pt x="1154518" y="405599"/>
                  </a:lnTo>
                  <a:lnTo>
                    <a:pt x="1143482" y="405599"/>
                  </a:lnTo>
                  <a:lnTo>
                    <a:pt x="1120571" y="454342"/>
                  </a:lnTo>
                  <a:lnTo>
                    <a:pt x="1120571" y="465709"/>
                  </a:lnTo>
                  <a:lnTo>
                    <a:pt x="1150086" y="465709"/>
                  </a:lnTo>
                  <a:lnTo>
                    <a:pt x="1150086" y="482981"/>
                  </a:lnTo>
                  <a:lnTo>
                    <a:pt x="1160373" y="482981"/>
                  </a:lnTo>
                  <a:lnTo>
                    <a:pt x="1160373" y="465709"/>
                  </a:lnTo>
                  <a:lnTo>
                    <a:pt x="1170419" y="465709"/>
                  </a:lnTo>
                  <a:lnTo>
                    <a:pt x="1170419" y="456285"/>
                  </a:lnTo>
                  <a:close/>
                </a:path>
                <a:path w="1313179" h="484504">
                  <a:moveTo>
                    <a:pt x="1172413" y="0"/>
                  </a:moveTo>
                  <a:lnTo>
                    <a:pt x="1138605" y="0"/>
                  </a:lnTo>
                  <a:lnTo>
                    <a:pt x="1138605" y="392506"/>
                  </a:lnTo>
                  <a:lnTo>
                    <a:pt x="1172413" y="392506"/>
                  </a:lnTo>
                  <a:lnTo>
                    <a:pt x="1172413" y="0"/>
                  </a:lnTo>
                  <a:close/>
                </a:path>
                <a:path w="1313179" h="484504">
                  <a:moveTo>
                    <a:pt x="1208976" y="0"/>
                  </a:moveTo>
                  <a:lnTo>
                    <a:pt x="1199832" y="0"/>
                  </a:lnTo>
                  <a:lnTo>
                    <a:pt x="1199832" y="465607"/>
                  </a:lnTo>
                  <a:lnTo>
                    <a:pt x="1208976" y="465607"/>
                  </a:lnTo>
                  <a:lnTo>
                    <a:pt x="1208976" y="0"/>
                  </a:lnTo>
                  <a:close/>
                </a:path>
                <a:path w="1313179" h="484504">
                  <a:moveTo>
                    <a:pt x="1233652" y="0"/>
                  </a:moveTo>
                  <a:lnTo>
                    <a:pt x="1224521" y="0"/>
                  </a:lnTo>
                  <a:lnTo>
                    <a:pt x="1224521" y="465607"/>
                  </a:lnTo>
                  <a:lnTo>
                    <a:pt x="1233652" y="465607"/>
                  </a:lnTo>
                  <a:lnTo>
                    <a:pt x="1233652" y="0"/>
                  </a:lnTo>
                  <a:close/>
                </a:path>
                <a:path w="1313179" h="484504">
                  <a:moveTo>
                    <a:pt x="1312862" y="442302"/>
                  </a:moveTo>
                  <a:lnTo>
                    <a:pt x="1261922" y="408165"/>
                  </a:lnTo>
                  <a:lnTo>
                    <a:pt x="1261922" y="420903"/>
                  </a:lnTo>
                  <a:lnTo>
                    <a:pt x="1298028" y="444042"/>
                  </a:lnTo>
                  <a:lnTo>
                    <a:pt x="1261922" y="467182"/>
                  </a:lnTo>
                  <a:lnTo>
                    <a:pt x="1261922" y="480047"/>
                  </a:lnTo>
                  <a:lnTo>
                    <a:pt x="1312862" y="445846"/>
                  </a:lnTo>
                  <a:lnTo>
                    <a:pt x="1312862" y="4423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" name="object 66"/>
          <p:cNvGrpSpPr/>
          <p:nvPr/>
        </p:nvGrpSpPr>
        <p:grpSpPr>
          <a:xfrm>
            <a:off x="2172093" y="5565762"/>
            <a:ext cx="1351280" cy="501015"/>
            <a:chOff x="2172093" y="5565762"/>
            <a:chExt cx="1351280" cy="501015"/>
          </a:xfrm>
        </p:grpSpPr>
        <p:sp>
          <p:nvSpPr>
            <p:cNvPr id="67" name="object 67"/>
            <p:cNvSpPr/>
            <p:nvPr/>
          </p:nvSpPr>
          <p:spPr>
            <a:xfrm>
              <a:off x="2172093" y="5565762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79" h="501014">
                  <a:moveTo>
                    <a:pt x="1351140" y="0"/>
                  </a:moveTo>
                  <a:lnTo>
                    <a:pt x="0" y="0"/>
                  </a:lnTo>
                  <a:lnTo>
                    <a:pt x="0" y="500672"/>
                  </a:lnTo>
                  <a:lnTo>
                    <a:pt x="1351140" y="500672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2198141" y="5565762"/>
              <a:ext cx="1313180" cy="485775"/>
            </a:xfrm>
            <a:custGeom>
              <a:avLst/>
              <a:gdLst/>
              <a:ahLst/>
              <a:cxnLst/>
              <a:rect l="l" t="t" r="r" b="b"/>
              <a:pathLst>
                <a:path w="1313179" h="485775">
                  <a:moveTo>
                    <a:pt x="51689" y="452539"/>
                  </a:moveTo>
                  <a:lnTo>
                    <a:pt x="49415" y="446735"/>
                  </a:lnTo>
                  <a:lnTo>
                    <a:pt x="47218" y="444474"/>
                  </a:lnTo>
                  <a:lnTo>
                    <a:pt x="40665" y="437781"/>
                  </a:lnTo>
                  <a:lnTo>
                    <a:pt x="40665" y="454977"/>
                  </a:lnTo>
                  <a:lnTo>
                    <a:pt x="40627" y="464781"/>
                  </a:lnTo>
                  <a:lnTo>
                    <a:pt x="39370" y="468566"/>
                  </a:lnTo>
                  <a:lnTo>
                    <a:pt x="36804" y="471436"/>
                  </a:lnTo>
                  <a:lnTo>
                    <a:pt x="34239" y="474268"/>
                  </a:lnTo>
                  <a:lnTo>
                    <a:pt x="30657" y="475703"/>
                  </a:lnTo>
                  <a:lnTo>
                    <a:pt x="21475" y="475703"/>
                  </a:lnTo>
                  <a:lnTo>
                    <a:pt x="17805" y="474268"/>
                  </a:lnTo>
                  <a:lnTo>
                    <a:pt x="15087" y="471436"/>
                  </a:lnTo>
                  <a:lnTo>
                    <a:pt x="12369" y="468566"/>
                  </a:lnTo>
                  <a:lnTo>
                    <a:pt x="11036" y="464781"/>
                  </a:lnTo>
                  <a:lnTo>
                    <a:pt x="11150" y="454977"/>
                  </a:lnTo>
                  <a:lnTo>
                    <a:pt x="12369" y="451535"/>
                  </a:lnTo>
                  <a:lnTo>
                    <a:pt x="15049" y="448716"/>
                  </a:lnTo>
                  <a:lnTo>
                    <a:pt x="17716" y="445871"/>
                  </a:lnTo>
                  <a:lnTo>
                    <a:pt x="21310" y="444474"/>
                  </a:lnTo>
                  <a:lnTo>
                    <a:pt x="30441" y="444474"/>
                  </a:lnTo>
                  <a:lnTo>
                    <a:pt x="34061" y="445833"/>
                  </a:lnTo>
                  <a:lnTo>
                    <a:pt x="39344" y="451294"/>
                  </a:lnTo>
                  <a:lnTo>
                    <a:pt x="40665" y="454977"/>
                  </a:lnTo>
                  <a:lnTo>
                    <a:pt x="40665" y="437781"/>
                  </a:lnTo>
                  <a:lnTo>
                    <a:pt x="40373" y="437476"/>
                  </a:lnTo>
                  <a:lnTo>
                    <a:pt x="39103" y="436956"/>
                  </a:lnTo>
                  <a:lnTo>
                    <a:pt x="34709" y="435165"/>
                  </a:lnTo>
                  <a:lnTo>
                    <a:pt x="26250" y="435165"/>
                  </a:lnTo>
                  <a:lnTo>
                    <a:pt x="24638" y="435305"/>
                  </a:lnTo>
                  <a:lnTo>
                    <a:pt x="21463" y="435914"/>
                  </a:lnTo>
                  <a:lnTo>
                    <a:pt x="19913" y="436359"/>
                  </a:lnTo>
                  <a:lnTo>
                    <a:pt x="18402" y="436956"/>
                  </a:lnTo>
                  <a:lnTo>
                    <a:pt x="22745" y="430784"/>
                  </a:lnTo>
                  <a:lnTo>
                    <a:pt x="27051" y="425284"/>
                  </a:lnTo>
                  <a:lnTo>
                    <a:pt x="35585" y="415645"/>
                  </a:lnTo>
                  <a:lnTo>
                    <a:pt x="40093" y="411149"/>
                  </a:lnTo>
                  <a:lnTo>
                    <a:pt x="44831" y="407009"/>
                  </a:lnTo>
                  <a:lnTo>
                    <a:pt x="30835" y="407009"/>
                  </a:lnTo>
                  <a:lnTo>
                    <a:pt x="2501" y="442734"/>
                  </a:lnTo>
                  <a:lnTo>
                    <a:pt x="0" y="450761"/>
                  </a:lnTo>
                  <a:lnTo>
                    <a:pt x="0" y="466572"/>
                  </a:lnTo>
                  <a:lnTo>
                    <a:pt x="2374" y="473087"/>
                  </a:lnTo>
                  <a:lnTo>
                    <a:pt x="11861" y="482815"/>
                  </a:lnTo>
                  <a:lnTo>
                    <a:pt x="18186" y="485254"/>
                  </a:lnTo>
                  <a:lnTo>
                    <a:pt x="33680" y="485254"/>
                  </a:lnTo>
                  <a:lnTo>
                    <a:pt x="39827" y="482854"/>
                  </a:lnTo>
                  <a:lnTo>
                    <a:pt x="46964" y="475703"/>
                  </a:lnTo>
                  <a:lnTo>
                    <a:pt x="49314" y="473329"/>
                  </a:lnTo>
                  <a:lnTo>
                    <a:pt x="51689" y="467144"/>
                  </a:lnTo>
                  <a:lnTo>
                    <a:pt x="51689" y="452539"/>
                  </a:lnTo>
                  <a:close/>
                </a:path>
                <a:path w="1313179" h="485775">
                  <a:moveTo>
                    <a:pt x="88595" y="0"/>
                  </a:moveTo>
                  <a:lnTo>
                    <a:pt x="78549" y="0"/>
                  </a:lnTo>
                  <a:lnTo>
                    <a:pt x="78549" y="467029"/>
                  </a:lnTo>
                  <a:lnTo>
                    <a:pt x="88595" y="467029"/>
                  </a:lnTo>
                  <a:lnTo>
                    <a:pt x="88595" y="0"/>
                  </a:lnTo>
                  <a:close/>
                </a:path>
                <a:path w="1313179" h="485775">
                  <a:moveTo>
                    <a:pt x="112369" y="0"/>
                  </a:moveTo>
                  <a:lnTo>
                    <a:pt x="103225" y="0"/>
                  </a:lnTo>
                  <a:lnTo>
                    <a:pt x="103225" y="467029"/>
                  </a:lnTo>
                  <a:lnTo>
                    <a:pt x="112369" y="467029"/>
                  </a:lnTo>
                  <a:lnTo>
                    <a:pt x="112369" y="0"/>
                  </a:lnTo>
                  <a:close/>
                </a:path>
                <a:path w="1313179" h="485775">
                  <a:moveTo>
                    <a:pt x="173596" y="0"/>
                  </a:moveTo>
                  <a:lnTo>
                    <a:pt x="151663" y="0"/>
                  </a:lnTo>
                  <a:lnTo>
                    <a:pt x="151663" y="393915"/>
                  </a:lnTo>
                  <a:lnTo>
                    <a:pt x="173596" y="393915"/>
                  </a:lnTo>
                  <a:lnTo>
                    <a:pt x="173596" y="0"/>
                  </a:lnTo>
                  <a:close/>
                </a:path>
                <a:path w="1313179" h="485775">
                  <a:moveTo>
                    <a:pt x="184188" y="437007"/>
                  </a:moveTo>
                  <a:lnTo>
                    <a:pt x="176187" y="410806"/>
                  </a:lnTo>
                  <a:lnTo>
                    <a:pt x="174675" y="409346"/>
                  </a:lnTo>
                  <a:lnTo>
                    <a:pt x="173113" y="408571"/>
                  </a:lnTo>
                  <a:lnTo>
                    <a:pt x="173113" y="454647"/>
                  </a:lnTo>
                  <a:lnTo>
                    <a:pt x="172859" y="459676"/>
                  </a:lnTo>
                  <a:lnTo>
                    <a:pt x="171615" y="468718"/>
                  </a:lnTo>
                  <a:lnTo>
                    <a:pt x="170688" y="471779"/>
                  </a:lnTo>
                  <a:lnTo>
                    <a:pt x="169392" y="473367"/>
                  </a:lnTo>
                  <a:lnTo>
                    <a:pt x="168643" y="474319"/>
                  </a:lnTo>
                  <a:lnTo>
                    <a:pt x="167436" y="475018"/>
                  </a:lnTo>
                  <a:lnTo>
                    <a:pt x="165798" y="475424"/>
                  </a:lnTo>
                  <a:lnTo>
                    <a:pt x="164172" y="475856"/>
                  </a:lnTo>
                  <a:lnTo>
                    <a:pt x="161683" y="476059"/>
                  </a:lnTo>
                  <a:lnTo>
                    <a:pt x="154051" y="476059"/>
                  </a:lnTo>
                  <a:lnTo>
                    <a:pt x="151155" y="475742"/>
                  </a:lnTo>
                  <a:lnTo>
                    <a:pt x="148056" y="474408"/>
                  </a:lnTo>
                  <a:lnTo>
                    <a:pt x="146939" y="473176"/>
                  </a:lnTo>
                  <a:lnTo>
                    <a:pt x="146227" y="471411"/>
                  </a:lnTo>
                  <a:lnTo>
                    <a:pt x="145313" y="469328"/>
                  </a:lnTo>
                  <a:lnTo>
                    <a:pt x="143624" y="437007"/>
                  </a:lnTo>
                  <a:lnTo>
                    <a:pt x="143814" y="432993"/>
                  </a:lnTo>
                  <a:lnTo>
                    <a:pt x="154660" y="415328"/>
                  </a:lnTo>
                  <a:lnTo>
                    <a:pt x="162026" y="415328"/>
                  </a:lnTo>
                  <a:lnTo>
                    <a:pt x="173113" y="454647"/>
                  </a:lnTo>
                  <a:lnTo>
                    <a:pt x="173113" y="408571"/>
                  </a:lnTo>
                  <a:lnTo>
                    <a:pt x="172415" y="408216"/>
                  </a:lnTo>
                  <a:lnTo>
                    <a:pt x="166458" y="406755"/>
                  </a:lnTo>
                  <a:lnTo>
                    <a:pt x="162737" y="406387"/>
                  </a:lnTo>
                  <a:lnTo>
                    <a:pt x="153276" y="406387"/>
                  </a:lnTo>
                  <a:lnTo>
                    <a:pt x="132537" y="454647"/>
                  </a:lnTo>
                  <a:lnTo>
                    <a:pt x="133083" y="461302"/>
                  </a:lnTo>
                  <a:lnTo>
                    <a:pt x="153276" y="485482"/>
                  </a:lnTo>
                  <a:lnTo>
                    <a:pt x="163334" y="485482"/>
                  </a:lnTo>
                  <a:lnTo>
                    <a:pt x="182448" y="467245"/>
                  </a:lnTo>
                  <a:lnTo>
                    <a:pt x="183591" y="461835"/>
                  </a:lnTo>
                  <a:lnTo>
                    <a:pt x="183654" y="461302"/>
                  </a:lnTo>
                  <a:lnTo>
                    <a:pt x="184188" y="454647"/>
                  </a:lnTo>
                  <a:lnTo>
                    <a:pt x="184188" y="437007"/>
                  </a:lnTo>
                  <a:close/>
                </a:path>
                <a:path w="1313179" h="485775">
                  <a:moveTo>
                    <a:pt x="198247" y="0"/>
                  </a:moveTo>
                  <a:lnTo>
                    <a:pt x="189128" y="0"/>
                  </a:lnTo>
                  <a:lnTo>
                    <a:pt x="189128" y="393915"/>
                  </a:lnTo>
                  <a:lnTo>
                    <a:pt x="198247" y="393915"/>
                  </a:lnTo>
                  <a:lnTo>
                    <a:pt x="198247" y="0"/>
                  </a:lnTo>
                  <a:close/>
                </a:path>
                <a:path w="1313179" h="485775">
                  <a:moveTo>
                    <a:pt x="222021" y="0"/>
                  </a:moveTo>
                  <a:lnTo>
                    <a:pt x="212890" y="0"/>
                  </a:lnTo>
                  <a:lnTo>
                    <a:pt x="212890" y="393915"/>
                  </a:lnTo>
                  <a:lnTo>
                    <a:pt x="222021" y="393915"/>
                  </a:lnTo>
                  <a:lnTo>
                    <a:pt x="222021" y="0"/>
                  </a:lnTo>
                  <a:close/>
                </a:path>
                <a:path w="1313179" h="485775">
                  <a:moveTo>
                    <a:pt x="269189" y="437007"/>
                  </a:moveTo>
                  <a:lnTo>
                    <a:pt x="268516" y="429463"/>
                  </a:lnTo>
                  <a:lnTo>
                    <a:pt x="265785" y="417487"/>
                  </a:lnTo>
                  <a:lnTo>
                    <a:pt x="264769" y="415328"/>
                  </a:lnTo>
                  <a:lnTo>
                    <a:pt x="263817" y="413296"/>
                  </a:lnTo>
                  <a:lnTo>
                    <a:pt x="261188" y="410806"/>
                  </a:lnTo>
                  <a:lnTo>
                    <a:pt x="259676" y="409346"/>
                  </a:lnTo>
                  <a:lnTo>
                    <a:pt x="258114" y="408571"/>
                  </a:lnTo>
                  <a:lnTo>
                    <a:pt x="258114" y="454647"/>
                  </a:lnTo>
                  <a:lnTo>
                    <a:pt x="257860" y="459676"/>
                  </a:lnTo>
                  <a:lnTo>
                    <a:pt x="246672" y="476059"/>
                  </a:lnTo>
                  <a:lnTo>
                    <a:pt x="239039" y="476059"/>
                  </a:lnTo>
                  <a:lnTo>
                    <a:pt x="236143" y="475742"/>
                  </a:lnTo>
                  <a:lnTo>
                    <a:pt x="233057" y="474408"/>
                  </a:lnTo>
                  <a:lnTo>
                    <a:pt x="231940" y="473176"/>
                  </a:lnTo>
                  <a:lnTo>
                    <a:pt x="231228" y="471411"/>
                  </a:lnTo>
                  <a:lnTo>
                    <a:pt x="230314" y="469328"/>
                  </a:lnTo>
                  <a:lnTo>
                    <a:pt x="229628" y="466153"/>
                  </a:lnTo>
                  <a:lnTo>
                    <a:pt x="228765" y="457530"/>
                  </a:lnTo>
                  <a:lnTo>
                    <a:pt x="228638" y="454647"/>
                  </a:lnTo>
                  <a:lnTo>
                    <a:pt x="228612" y="437007"/>
                  </a:lnTo>
                  <a:lnTo>
                    <a:pt x="228790" y="432993"/>
                  </a:lnTo>
                  <a:lnTo>
                    <a:pt x="229349" y="428637"/>
                  </a:lnTo>
                  <a:lnTo>
                    <a:pt x="229882" y="424180"/>
                  </a:lnTo>
                  <a:lnTo>
                    <a:pt x="239649" y="415328"/>
                  </a:lnTo>
                  <a:lnTo>
                    <a:pt x="247015" y="415328"/>
                  </a:lnTo>
                  <a:lnTo>
                    <a:pt x="258114" y="454647"/>
                  </a:lnTo>
                  <a:lnTo>
                    <a:pt x="258114" y="408571"/>
                  </a:lnTo>
                  <a:lnTo>
                    <a:pt x="257416" y="408216"/>
                  </a:lnTo>
                  <a:lnTo>
                    <a:pt x="251447" y="406755"/>
                  </a:lnTo>
                  <a:lnTo>
                    <a:pt x="247738" y="406387"/>
                  </a:lnTo>
                  <a:lnTo>
                    <a:pt x="238264" y="406387"/>
                  </a:lnTo>
                  <a:lnTo>
                    <a:pt x="217538" y="454647"/>
                  </a:lnTo>
                  <a:lnTo>
                    <a:pt x="218084" y="461302"/>
                  </a:lnTo>
                  <a:lnTo>
                    <a:pt x="238264" y="485482"/>
                  </a:lnTo>
                  <a:lnTo>
                    <a:pt x="248323" y="485482"/>
                  </a:lnTo>
                  <a:lnTo>
                    <a:pt x="267449" y="467245"/>
                  </a:lnTo>
                  <a:lnTo>
                    <a:pt x="268617" y="461721"/>
                  </a:lnTo>
                  <a:lnTo>
                    <a:pt x="269189" y="454647"/>
                  </a:lnTo>
                  <a:lnTo>
                    <a:pt x="269189" y="437007"/>
                  </a:lnTo>
                  <a:close/>
                </a:path>
                <a:path w="1313179" h="485775">
                  <a:moveTo>
                    <a:pt x="283248" y="0"/>
                  </a:moveTo>
                  <a:lnTo>
                    <a:pt x="249440" y="0"/>
                  </a:lnTo>
                  <a:lnTo>
                    <a:pt x="249440" y="393915"/>
                  </a:lnTo>
                  <a:lnTo>
                    <a:pt x="283248" y="393915"/>
                  </a:lnTo>
                  <a:lnTo>
                    <a:pt x="283248" y="0"/>
                  </a:lnTo>
                  <a:close/>
                </a:path>
                <a:path w="1313179" h="485775">
                  <a:moveTo>
                    <a:pt x="319811" y="0"/>
                  </a:moveTo>
                  <a:lnTo>
                    <a:pt x="298792" y="0"/>
                  </a:lnTo>
                  <a:lnTo>
                    <a:pt x="298792" y="393915"/>
                  </a:lnTo>
                  <a:lnTo>
                    <a:pt x="319811" y="393915"/>
                  </a:lnTo>
                  <a:lnTo>
                    <a:pt x="319811" y="0"/>
                  </a:lnTo>
                  <a:close/>
                </a:path>
                <a:path w="1313179" h="485775">
                  <a:moveTo>
                    <a:pt x="338747" y="407619"/>
                  </a:moveTo>
                  <a:lnTo>
                    <a:pt x="327088" y="407619"/>
                  </a:lnTo>
                  <a:lnTo>
                    <a:pt x="308978" y="422579"/>
                  </a:lnTo>
                  <a:lnTo>
                    <a:pt x="308978" y="436143"/>
                  </a:lnTo>
                  <a:lnTo>
                    <a:pt x="327596" y="419887"/>
                  </a:lnTo>
                  <a:lnTo>
                    <a:pt x="327596" y="484403"/>
                  </a:lnTo>
                  <a:lnTo>
                    <a:pt x="338747" y="484403"/>
                  </a:lnTo>
                  <a:lnTo>
                    <a:pt x="338747" y="407619"/>
                  </a:lnTo>
                  <a:close/>
                </a:path>
                <a:path w="1313179" h="485775">
                  <a:moveTo>
                    <a:pt x="368236" y="0"/>
                  </a:moveTo>
                  <a:lnTo>
                    <a:pt x="347230" y="0"/>
                  </a:lnTo>
                  <a:lnTo>
                    <a:pt x="347230" y="393915"/>
                  </a:lnTo>
                  <a:lnTo>
                    <a:pt x="368236" y="393915"/>
                  </a:lnTo>
                  <a:lnTo>
                    <a:pt x="368236" y="0"/>
                  </a:lnTo>
                  <a:close/>
                </a:path>
                <a:path w="1313179" h="485775">
                  <a:moveTo>
                    <a:pt x="392899" y="0"/>
                  </a:moveTo>
                  <a:lnTo>
                    <a:pt x="383781" y="0"/>
                  </a:lnTo>
                  <a:lnTo>
                    <a:pt x="383781" y="393915"/>
                  </a:lnTo>
                  <a:lnTo>
                    <a:pt x="392899" y="393915"/>
                  </a:lnTo>
                  <a:lnTo>
                    <a:pt x="392899" y="0"/>
                  </a:lnTo>
                  <a:close/>
                </a:path>
                <a:path w="1313179" h="485775">
                  <a:moveTo>
                    <a:pt x="440067" y="437007"/>
                  </a:moveTo>
                  <a:lnTo>
                    <a:pt x="432066" y="410806"/>
                  </a:lnTo>
                  <a:lnTo>
                    <a:pt x="430555" y="409346"/>
                  </a:lnTo>
                  <a:lnTo>
                    <a:pt x="428993" y="408571"/>
                  </a:lnTo>
                  <a:lnTo>
                    <a:pt x="428993" y="454647"/>
                  </a:lnTo>
                  <a:lnTo>
                    <a:pt x="428739" y="459676"/>
                  </a:lnTo>
                  <a:lnTo>
                    <a:pt x="417563" y="476059"/>
                  </a:lnTo>
                  <a:lnTo>
                    <a:pt x="409930" y="476059"/>
                  </a:lnTo>
                  <a:lnTo>
                    <a:pt x="407022" y="475742"/>
                  </a:lnTo>
                  <a:lnTo>
                    <a:pt x="403936" y="474408"/>
                  </a:lnTo>
                  <a:lnTo>
                    <a:pt x="402818" y="473176"/>
                  </a:lnTo>
                  <a:lnTo>
                    <a:pt x="402107" y="471411"/>
                  </a:lnTo>
                  <a:lnTo>
                    <a:pt x="401193" y="469328"/>
                  </a:lnTo>
                  <a:lnTo>
                    <a:pt x="399503" y="437007"/>
                  </a:lnTo>
                  <a:lnTo>
                    <a:pt x="399681" y="432993"/>
                  </a:lnTo>
                  <a:lnTo>
                    <a:pt x="410527" y="415328"/>
                  </a:lnTo>
                  <a:lnTo>
                    <a:pt x="417906" y="415328"/>
                  </a:lnTo>
                  <a:lnTo>
                    <a:pt x="428993" y="454647"/>
                  </a:lnTo>
                  <a:lnTo>
                    <a:pt x="428993" y="408571"/>
                  </a:lnTo>
                  <a:lnTo>
                    <a:pt x="428294" y="408216"/>
                  </a:lnTo>
                  <a:lnTo>
                    <a:pt x="422338" y="406755"/>
                  </a:lnTo>
                  <a:lnTo>
                    <a:pt x="418617" y="406387"/>
                  </a:lnTo>
                  <a:lnTo>
                    <a:pt x="409155" y="406387"/>
                  </a:lnTo>
                  <a:lnTo>
                    <a:pt x="388416" y="454647"/>
                  </a:lnTo>
                  <a:lnTo>
                    <a:pt x="388962" y="461302"/>
                  </a:lnTo>
                  <a:lnTo>
                    <a:pt x="409155" y="485482"/>
                  </a:lnTo>
                  <a:lnTo>
                    <a:pt x="419214" y="485482"/>
                  </a:lnTo>
                  <a:lnTo>
                    <a:pt x="440067" y="454647"/>
                  </a:lnTo>
                  <a:lnTo>
                    <a:pt x="440067" y="437007"/>
                  </a:lnTo>
                  <a:close/>
                </a:path>
                <a:path w="1313179" h="485775">
                  <a:moveTo>
                    <a:pt x="454139" y="0"/>
                  </a:moveTo>
                  <a:lnTo>
                    <a:pt x="420331" y="0"/>
                  </a:lnTo>
                  <a:lnTo>
                    <a:pt x="420331" y="393915"/>
                  </a:lnTo>
                  <a:lnTo>
                    <a:pt x="454139" y="393915"/>
                  </a:lnTo>
                  <a:lnTo>
                    <a:pt x="454139" y="0"/>
                  </a:lnTo>
                  <a:close/>
                </a:path>
                <a:path w="1313179" h="485775">
                  <a:moveTo>
                    <a:pt x="502589" y="0"/>
                  </a:moveTo>
                  <a:lnTo>
                    <a:pt x="480644" y="0"/>
                  </a:lnTo>
                  <a:lnTo>
                    <a:pt x="480644" y="393915"/>
                  </a:lnTo>
                  <a:lnTo>
                    <a:pt x="502589" y="393915"/>
                  </a:lnTo>
                  <a:lnTo>
                    <a:pt x="502589" y="0"/>
                  </a:lnTo>
                  <a:close/>
                </a:path>
                <a:path w="1313179" h="485775">
                  <a:moveTo>
                    <a:pt x="509625" y="407619"/>
                  </a:moveTo>
                  <a:lnTo>
                    <a:pt x="497979" y="407619"/>
                  </a:lnTo>
                  <a:lnTo>
                    <a:pt x="479869" y="422579"/>
                  </a:lnTo>
                  <a:lnTo>
                    <a:pt x="479869" y="436143"/>
                  </a:lnTo>
                  <a:lnTo>
                    <a:pt x="498487" y="419887"/>
                  </a:lnTo>
                  <a:lnTo>
                    <a:pt x="498487" y="484403"/>
                  </a:lnTo>
                  <a:lnTo>
                    <a:pt x="509625" y="484403"/>
                  </a:lnTo>
                  <a:lnTo>
                    <a:pt x="509625" y="407619"/>
                  </a:lnTo>
                  <a:close/>
                </a:path>
                <a:path w="1313179" h="485775">
                  <a:moveTo>
                    <a:pt x="539127" y="0"/>
                  </a:moveTo>
                  <a:lnTo>
                    <a:pt x="529996" y="0"/>
                  </a:lnTo>
                  <a:lnTo>
                    <a:pt x="529996" y="393915"/>
                  </a:lnTo>
                  <a:lnTo>
                    <a:pt x="539127" y="393915"/>
                  </a:lnTo>
                  <a:lnTo>
                    <a:pt x="539127" y="0"/>
                  </a:lnTo>
                  <a:close/>
                </a:path>
                <a:path w="1313179" h="485775">
                  <a:moveTo>
                    <a:pt x="599440" y="0"/>
                  </a:moveTo>
                  <a:lnTo>
                    <a:pt x="578421" y="0"/>
                  </a:lnTo>
                  <a:lnTo>
                    <a:pt x="578421" y="393915"/>
                  </a:lnTo>
                  <a:lnTo>
                    <a:pt x="599440" y="393915"/>
                  </a:lnTo>
                  <a:lnTo>
                    <a:pt x="599440" y="0"/>
                  </a:lnTo>
                  <a:close/>
                </a:path>
                <a:path w="1313179" h="485775">
                  <a:moveTo>
                    <a:pt x="610044" y="437007"/>
                  </a:moveTo>
                  <a:lnTo>
                    <a:pt x="602043" y="410806"/>
                  </a:lnTo>
                  <a:lnTo>
                    <a:pt x="600532" y="409346"/>
                  </a:lnTo>
                  <a:lnTo>
                    <a:pt x="598970" y="408571"/>
                  </a:lnTo>
                  <a:lnTo>
                    <a:pt x="598970" y="454647"/>
                  </a:lnTo>
                  <a:lnTo>
                    <a:pt x="598716" y="459676"/>
                  </a:lnTo>
                  <a:lnTo>
                    <a:pt x="587540" y="476059"/>
                  </a:lnTo>
                  <a:lnTo>
                    <a:pt x="579907" y="476059"/>
                  </a:lnTo>
                  <a:lnTo>
                    <a:pt x="576999" y="475742"/>
                  </a:lnTo>
                  <a:lnTo>
                    <a:pt x="573913" y="474408"/>
                  </a:lnTo>
                  <a:lnTo>
                    <a:pt x="572795" y="473176"/>
                  </a:lnTo>
                  <a:lnTo>
                    <a:pt x="572084" y="471411"/>
                  </a:lnTo>
                  <a:lnTo>
                    <a:pt x="571169" y="469328"/>
                  </a:lnTo>
                  <a:lnTo>
                    <a:pt x="569480" y="437007"/>
                  </a:lnTo>
                  <a:lnTo>
                    <a:pt x="569658" y="432993"/>
                  </a:lnTo>
                  <a:lnTo>
                    <a:pt x="580517" y="415328"/>
                  </a:lnTo>
                  <a:lnTo>
                    <a:pt x="587883" y="415328"/>
                  </a:lnTo>
                  <a:lnTo>
                    <a:pt x="598970" y="454647"/>
                  </a:lnTo>
                  <a:lnTo>
                    <a:pt x="598970" y="408571"/>
                  </a:lnTo>
                  <a:lnTo>
                    <a:pt x="598271" y="408216"/>
                  </a:lnTo>
                  <a:lnTo>
                    <a:pt x="592315" y="406755"/>
                  </a:lnTo>
                  <a:lnTo>
                    <a:pt x="588594" y="406387"/>
                  </a:lnTo>
                  <a:lnTo>
                    <a:pt x="579132" y="406387"/>
                  </a:lnTo>
                  <a:lnTo>
                    <a:pt x="558393" y="454647"/>
                  </a:lnTo>
                  <a:lnTo>
                    <a:pt x="558939" y="461302"/>
                  </a:lnTo>
                  <a:lnTo>
                    <a:pt x="579132" y="485482"/>
                  </a:lnTo>
                  <a:lnTo>
                    <a:pt x="589191" y="485482"/>
                  </a:lnTo>
                  <a:lnTo>
                    <a:pt x="608304" y="467245"/>
                  </a:lnTo>
                  <a:lnTo>
                    <a:pt x="609447" y="461835"/>
                  </a:lnTo>
                  <a:lnTo>
                    <a:pt x="609511" y="461302"/>
                  </a:lnTo>
                  <a:lnTo>
                    <a:pt x="610044" y="454647"/>
                  </a:lnTo>
                  <a:lnTo>
                    <a:pt x="610044" y="437007"/>
                  </a:lnTo>
                  <a:close/>
                </a:path>
                <a:path w="1313179" h="485775">
                  <a:moveTo>
                    <a:pt x="624116" y="0"/>
                  </a:moveTo>
                  <a:lnTo>
                    <a:pt x="614984" y="0"/>
                  </a:lnTo>
                  <a:lnTo>
                    <a:pt x="614984" y="393915"/>
                  </a:lnTo>
                  <a:lnTo>
                    <a:pt x="624116" y="393915"/>
                  </a:lnTo>
                  <a:lnTo>
                    <a:pt x="624116" y="0"/>
                  </a:lnTo>
                  <a:close/>
                </a:path>
                <a:path w="1313179" h="485775">
                  <a:moveTo>
                    <a:pt x="648792" y="0"/>
                  </a:moveTo>
                  <a:lnTo>
                    <a:pt x="639648" y="0"/>
                  </a:lnTo>
                  <a:lnTo>
                    <a:pt x="639648" y="467029"/>
                  </a:lnTo>
                  <a:lnTo>
                    <a:pt x="648792" y="467029"/>
                  </a:lnTo>
                  <a:lnTo>
                    <a:pt x="648792" y="0"/>
                  </a:lnTo>
                  <a:close/>
                </a:path>
                <a:path w="1313179" h="485775">
                  <a:moveTo>
                    <a:pt x="672553" y="0"/>
                  </a:moveTo>
                  <a:lnTo>
                    <a:pt x="663422" y="0"/>
                  </a:lnTo>
                  <a:lnTo>
                    <a:pt x="663422" y="467029"/>
                  </a:lnTo>
                  <a:lnTo>
                    <a:pt x="672553" y="467029"/>
                  </a:lnTo>
                  <a:lnTo>
                    <a:pt x="672553" y="0"/>
                  </a:lnTo>
                  <a:close/>
                </a:path>
                <a:path w="1313179" h="485775">
                  <a:moveTo>
                    <a:pt x="697230" y="0"/>
                  </a:moveTo>
                  <a:lnTo>
                    <a:pt x="688098" y="0"/>
                  </a:lnTo>
                  <a:lnTo>
                    <a:pt x="688098" y="393915"/>
                  </a:lnTo>
                  <a:lnTo>
                    <a:pt x="697230" y="393915"/>
                  </a:lnTo>
                  <a:lnTo>
                    <a:pt x="697230" y="0"/>
                  </a:lnTo>
                  <a:close/>
                </a:path>
                <a:path w="1313179" h="485775">
                  <a:moveTo>
                    <a:pt x="743648" y="457695"/>
                  </a:moveTo>
                  <a:lnTo>
                    <a:pt x="733602" y="457695"/>
                  </a:lnTo>
                  <a:lnTo>
                    <a:pt x="733602" y="441528"/>
                  </a:lnTo>
                  <a:lnTo>
                    <a:pt x="723315" y="441528"/>
                  </a:lnTo>
                  <a:lnTo>
                    <a:pt x="723315" y="457695"/>
                  </a:lnTo>
                  <a:lnTo>
                    <a:pt x="703859" y="457695"/>
                  </a:lnTo>
                  <a:lnTo>
                    <a:pt x="727748" y="407009"/>
                  </a:lnTo>
                  <a:lnTo>
                    <a:pt x="716724" y="407009"/>
                  </a:lnTo>
                  <a:lnTo>
                    <a:pt x="693801" y="455752"/>
                  </a:lnTo>
                  <a:lnTo>
                    <a:pt x="693801" y="467118"/>
                  </a:lnTo>
                  <a:lnTo>
                    <a:pt x="723315" y="467118"/>
                  </a:lnTo>
                  <a:lnTo>
                    <a:pt x="723315" y="484390"/>
                  </a:lnTo>
                  <a:lnTo>
                    <a:pt x="733602" y="484390"/>
                  </a:lnTo>
                  <a:lnTo>
                    <a:pt x="733602" y="467118"/>
                  </a:lnTo>
                  <a:lnTo>
                    <a:pt x="743648" y="467118"/>
                  </a:lnTo>
                  <a:lnTo>
                    <a:pt x="743648" y="457695"/>
                  </a:lnTo>
                  <a:close/>
                </a:path>
                <a:path w="1313179" h="485775">
                  <a:moveTo>
                    <a:pt x="745667" y="0"/>
                  </a:moveTo>
                  <a:lnTo>
                    <a:pt x="712762" y="0"/>
                  </a:lnTo>
                  <a:lnTo>
                    <a:pt x="712762" y="393915"/>
                  </a:lnTo>
                  <a:lnTo>
                    <a:pt x="745667" y="393915"/>
                  </a:lnTo>
                  <a:lnTo>
                    <a:pt x="745667" y="0"/>
                  </a:lnTo>
                  <a:close/>
                </a:path>
                <a:path w="1313179" h="485775">
                  <a:moveTo>
                    <a:pt x="795007" y="0"/>
                  </a:moveTo>
                  <a:lnTo>
                    <a:pt x="773074" y="0"/>
                  </a:lnTo>
                  <a:lnTo>
                    <a:pt x="773074" y="393915"/>
                  </a:lnTo>
                  <a:lnTo>
                    <a:pt x="795007" y="393915"/>
                  </a:lnTo>
                  <a:lnTo>
                    <a:pt x="795007" y="0"/>
                  </a:lnTo>
                  <a:close/>
                </a:path>
                <a:path w="1313179" h="485775">
                  <a:moveTo>
                    <a:pt x="826909" y="421017"/>
                  </a:moveTo>
                  <a:lnTo>
                    <a:pt x="824687" y="415861"/>
                  </a:lnTo>
                  <a:lnTo>
                    <a:pt x="815809" y="408292"/>
                  </a:lnTo>
                  <a:lnTo>
                    <a:pt x="809726" y="406387"/>
                  </a:lnTo>
                  <a:lnTo>
                    <a:pt x="798144" y="406387"/>
                  </a:lnTo>
                  <a:lnTo>
                    <a:pt x="794499" y="406831"/>
                  </a:lnTo>
                  <a:lnTo>
                    <a:pt x="787768" y="408673"/>
                  </a:lnTo>
                  <a:lnTo>
                    <a:pt x="784593" y="410057"/>
                  </a:lnTo>
                  <a:lnTo>
                    <a:pt x="781608" y="411924"/>
                  </a:lnTo>
                  <a:lnTo>
                    <a:pt x="781608" y="423900"/>
                  </a:lnTo>
                  <a:lnTo>
                    <a:pt x="786117" y="420903"/>
                  </a:lnTo>
                  <a:lnTo>
                    <a:pt x="790054" y="418706"/>
                  </a:lnTo>
                  <a:lnTo>
                    <a:pt x="796798" y="415899"/>
                  </a:lnTo>
                  <a:lnTo>
                    <a:pt x="799833" y="415213"/>
                  </a:lnTo>
                  <a:lnTo>
                    <a:pt x="806297" y="415213"/>
                  </a:lnTo>
                  <a:lnTo>
                    <a:pt x="809396" y="416280"/>
                  </a:lnTo>
                  <a:lnTo>
                    <a:pt x="814298" y="420497"/>
                  </a:lnTo>
                  <a:lnTo>
                    <a:pt x="815530" y="423113"/>
                  </a:lnTo>
                  <a:lnTo>
                    <a:pt x="815530" y="429018"/>
                  </a:lnTo>
                  <a:lnTo>
                    <a:pt x="814730" y="431546"/>
                  </a:lnTo>
                  <a:lnTo>
                    <a:pt x="811593" y="436041"/>
                  </a:lnTo>
                  <a:lnTo>
                    <a:pt x="808710" y="438569"/>
                  </a:lnTo>
                  <a:lnTo>
                    <a:pt x="795769" y="447268"/>
                  </a:lnTo>
                  <a:lnTo>
                    <a:pt x="790028" y="451180"/>
                  </a:lnTo>
                  <a:lnTo>
                    <a:pt x="785977" y="455485"/>
                  </a:lnTo>
                  <a:lnTo>
                    <a:pt x="781253" y="464934"/>
                  </a:lnTo>
                  <a:lnTo>
                    <a:pt x="780072" y="471284"/>
                  </a:lnTo>
                  <a:lnTo>
                    <a:pt x="780072" y="479259"/>
                  </a:lnTo>
                  <a:lnTo>
                    <a:pt x="780262" y="483781"/>
                  </a:lnTo>
                  <a:lnTo>
                    <a:pt x="825690" y="483781"/>
                  </a:lnTo>
                  <a:lnTo>
                    <a:pt x="825690" y="474484"/>
                  </a:lnTo>
                  <a:lnTo>
                    <a:pt x="791768" y="474484"/>
                  </a:lnTo>
                  <a:lnTo>
                    <a:pt x="791768" y="468718"/>
                  </a:lnTo>
                  <a:lnTo>
                    <a:pt x="792683" y="465569"/>
                  </a:lnTo>
                  <a:lnTo>
                    <a:pt x="796404" y="460133"/>
                  </a:lnTo>
                  <a:lnTo>
                    <a:pt x="799846" y="457098"/>
                  </a:lnTo>
                  <a:lnTo>
                    <a:pt x="817283" y="445655"/>
                  </a:lnTo>
                  <a:lnTo>
                    <a:pt x="821093" y="442226"/>
                  </a:lnTo>
                  <a:lnTo>
                    <a:pt x="825741" y="435444"/>
                  </a:lnTo>
                  <a:lnTo>
                    <a:pt x="826909" y="431673"/>
                  </a:lnTo>
                  <a:lnTo>
                    <a:pt x="826909" y="421017"/>
                  </a:lnTo>
                  <a:close/>
                </a:path>
                <a:path w="1313179" h="485775">
                  <a:moveTo>
                    <a:pt x="831557" y="0"/>
                  </a:moveTo>
                  <a:lnTo>
                    <a:pt x="809625" y="0"/>
                  </a:lnTo>
                  <a:lnTo>
                    <a:pt x="809625" y="393915"/>
                  </a:lnTo>
                  <a:lnTo>
                    <a:pt x="831557" y="393915"/>
                  </a:lnTo>
                  <a:lnTo>
                    <a:pt x="831557" y="0"/>
                  </a:lnTo>
                  <a:close/>
                </a:path>
                <a:path w="1313179" h="485775">
                  <a:moveTo>
                    <a:pt x="891870" y="0"/>
                  </a:moveTo>
                  <a:lnTo>
                    <a:pt x="858977" y="0"/>
                  </a:lnTo>
                  <a:lnTo>
                    <a:pt x="858977" y="393915"/>
                  </a:lnTo>
                  <a:lnTo>
                    <a:pt x="891870" y="393915"/>
                  </a:lnTo>
                  <a:lnTo>
                    <a:pt x="891870" y="0"/>
                  </a:lnTo>
                  <a:close/>
                </a:path>
                <a:path w="1313179" h="485775">
                  <a:moveTo>
                    <a:pt x="915390" y="424624"/>
                  </a:moveTo>
                  <a:lnTo>
                    <a:pt x="913066" y="418185"/>
                  </a:lnTo>
                  <a:lnTo>
                    <a:pt x="910361" y="415455"/>
                  </a:lnTo>
                  <a:lnTo>
                    <a:pt x="904367" y="409397"/>
                  </a:lnTo>
                  <a:lnTo>
                    <a:pt x="904367" y="426339"/>
                  </a:lnTo>
                  <a:lnTo>
                    <a:pt x="904367" y="435762"/>
                  </a:lnTo>
                  <a:lnTo>
                    <a:pt x="903020" y="439547"/>
                  </a:lnTo>
                  <a:lnTo>
                    <a:pt x="897636" y="445262"/>
                  </a:lnTo>
                  <a:lnTo>
                    <a:pt x="894041" y="446684"/>
                  </a:lnTo>
                  <a:lnTo>
                    <a:pt x="884986" y="446684"/>
                  </a:lnTo>
                  <a:lnTo>
                    <a:pt x="881367" y="445312"/>
                  </a:lnTo>
                  <a:lnTo>
                    <a:pt x="876058" y="439839"/>
                  </a:lnTo>
                  <a:lnTo>
                    <a:pt x="874737" y="436143"/>
                  </a:lnTo>
                  <a:lnTo>
                    <a:pt x="874763" y="426339"/>
                  </a:lnTo>
                  <a:lnTo>
                    <a:pt x="876046" y="422478"/>
                  </a:lnTo>
                  <a:lnTo>
                    <a:pt x="881227" y="416852"/>
                  </a:lnTo>
                  <a:lnTo>
                    <a:pt x="884859" y="415455"/>
                  </a:lnTo>
                  <a:lnTo>
                    <a:pt x="894003" y="415455"/>
                  </a:lnTo>
                  <a:lnTo>
                    <a:pt x="897597" y="416877"/>
                  </a:lnTo>
                  <a:lnTo>
                    <a:pt x="903020" y="422579"/>
                  </a:lnTo>
                  <a:lnTo>
                    <a:pt x="904367" y="426339"/>
                  </a:lnTo>
                  <a:lnTo>
                    <a:pt x="904367" y="409397"/>
                  </a:lnTo>
                  <a:lnTo>
                    <a:pt x="903744" y="408762"/>
                  </a:lnTo>
                  <a:lnTo>
                    <a:pt x="897369" y="406387"/>
                  </a:lnTo>
                  <a:lnTo>
                    <a:pt x="881557" y="406387"/>
                  </a:lnTo>
                  <a:lnTo>
                    <a:pt x="875360" y="408698"/>
                  </a:lnTo>
                  <a:lnTo>
                    <a:pt x="866038" y="417893"/>
                  </a:lnTo>
                  <a:lnTo>
                    <a:pt x="863714" y="424002"/>
                  </a:lnTo>
                  <a:lnTo>
                    <a:pt x="863714" y="438785"/>
                  </a:lnTo>
                  <a:lnTo>
                    <a:pt x="865962" y="444665"/>
                  </a:lnTo>
                  <a:lnTo>
                    <a:pt x="874979" y="453821"/>
                  </a:lnTo>
                  <a:lnTo>
                    <a:pt x="880694" y="456107"/>
                  </a:lnTo>
                  <a:lnTo>
                    <a:pt x="889279" y="456107"/>
                  </a:lnTo>
                  <a:lnTo>
                    <a:pt x="890892" y="455955"/>
                  </a:lnTo>
                  <a:lnTo>
                    <a:pt x="894029" y="455320"/>
                  </a:lnTo>
                  <a:lnTo>
                    <a:pt x="895527" y="454825"/>
                  </a:lnTo>
                  <a:lnTo>
                    <a:pt x="897001" y="454152"/>
                  </a:lnTo>
                  <a:lnTo>
                    <a:pt x="893902" y="458635"/>
                  </a:lnTo>
                  <a:lnTo>
                    <a:pt x="890181" y="463372"/>
                  </a:lnTo>
                  <a:lnTo>
                    <a:pt x="885850" y="468325"/>
                  </a:lnTo>
                  <a:lnTo>
                    <a:pt x="881532" y="473316"/>
                  </a:lnTo>
                  <a:lnTo>
                    <a:pt x="876477" y="478663"/>
                  </a:lnTo>
                  <a:lnTo>
                    <a:pt x="870699" y="484403"/>
                  </a:lnTo>
                  <a:lnTo>
                    <a:pt x="885266" y="484403"/>
                  </a:lnTo>
                  <a:lnTo>
                    <a:pt x="909193" y="454152"/>
                  </a:lnTo>
                  <a:lnTo>
                    <a:pt x="913003" y="447586"/>
                  </a:lnTo>
                  <a:lnTo>
                    <a:pt x="913282" y="446684"/>
                  </a:lnTo>
                  <a:lnTo>
                    <a:pt x="915390" y="439928"/>
                  </a:lnTo>
                  <a:lnTo>
                    <a:pt x="915390" y="424624"/>
                  </a:lnTo>
                  <a:close/>
                </a:path>
                <a:path w="1313179" h="485775">
                  <a:moveTo>
                    <a:pt x="916546" y="0"/>
                  </a:moveTo>
                  <a:lnTo>
                    <a:pt x="907415" y="0"/>
                  </a:lnTo>
                  <a:lnTo>
                    <a:pt x="907415" y="393915"/>
                  </a:lnTo>
                  <a:lnTo>
                    <a:pt x="916546" y="393915"/>
                  </a:lnTo>
                  <a:lnTo>
                    <a:pt x="916546" y="0"/>
                  </a:lnTo>
                  <a:close/>
                </a:path>
                <a:path w="1313179" h="485775">
                  <a:moveTo>
                    <a:pt x="964971" y="0"/>
                  </a:moveTo>
                  <a:lnTo>
                    <a:pt x="943965" y="0"/>
                  </a:lnTo>
                  <a:lnTo>
                    <a:pt x="943965" y="393915"/>
                  </a:lnTo>
                  <a:lnTo>
                    <a:pt x="964971" y="393915"/>
                  </a:lnTo>
                  <a:lnTo>
                    <a:pt x="964971" y="0"/>
                  </a:lnTo>
                  <a:close/>
                </a:path>
                <a:path w="1313179" h="485775">
                  <a:moveTo>
                    <a:pt x="984821" y="407619"/>
                  </a:moveTo>
                  <a:lnTo>
                    <a:pt x="973175" y="407619"/>
                  </a:lnTo>
                  <a:lnTo>
                    <a:pt x="955078" y="422579"/>
                  </a:lnTo>
                  <a:lnTo>
                    <a:pt x="955078" y="436143"/>
                  </a:lnTo>
                  <a:lnTo>
                    <a:pt x="973683" y="419887"/>
                  </a:lnTo>
                  <a:lnTo>
                    <a:pt x="973683" y="484403"/>
                  </a:lnTo>
                  <a:lnTo>
                    <a:pt x="984821" y="484403"/>
                  </a:lnTo>
                  <a:lnTo>
                    <a:pt x="984821" y="407619"/>
                  </a:lnTo>
                  <a:close/>
                </a:path>
                <a:path w="1313179" h="485775">
                  <a:moveTo>
                    <a:pt x="1014323" y="0"/>
                  </a:moveTo>
                  <a:lnTo>
                    <a:pt x="992390" y="0"/>
                  </a:lnTo>
                  <a:lnTo>
                    <a:pt x="992390" y="393915"/>
                  </a:lnTo>
                  <a:lnTo>
                    <a:pt x="1014323" y="393915"/>
                  </a:lnTo>
                  <a:lnTo>
                    <a:pt x="1014323" y="0"/>
                  </a:lnTo>
                  <a:close/>
                </a:path>
                <a:path w="1313179" h="485775">
                  <a:moveTo>
                    <a:pt x="1062761" y="0"/>
                  </a:moveTo>
                  <a:lnTo>
                    <a:pt x="1028954" y="0"/>
                  </a:lnTo>
                  <a:lnTo>
                    <a:pt x="1028954" y="393915"/>
                  </a:lnTo>
                  <a:lnTo>
                    <a:pt x="1062761" y="393915"/>
                  </a:lnTo>
                  <a:lnTo>
                    <a:pt x="1062761" y="0"/>
                  </a:lnTo>
                  <a:close/>
                </a:path>
                <a:path w="1313179" h="485775">
                  <a:moveTo>
                    <a:pt x="1085367" y="424624"/>
                  </a:moveTo>
                  <a:lnTo>
                    <a:pt x="1083043" y="418185"/>
                  </a:lnTo>
                  <a:lnTo>
                    <a:pt x="1080338" y="415455"/>
                  </a:lnTo>
                  <a:lnTo>
                    <a:pt x="1074343" y="409397"/>
                  </a:lnTo>
                  <a:lnTo>
                    <a:pt x="1074343" y="426339"/>
                  </a:lnTo>
                  <a:lnTo>
                    <a:pt x="1074343" y="435762"/>
                  </a:lnTo>
                  <a:lnTo>
                    <a:pt x="1072997" y="439547"/>
                  </a:lnTo>
                  <a:lnTo>
                    <a:pt x="1067612" y="445262"/>
                  </a:lnTo>
                  <a:lnTo>
                    <a:pt x="1064018" y="446684"/>
                  </a:lnTo>
                  <a:lnTo>
                    <a:pt x="1054963" y="446684"/>
                  </a:lnTo>
                  <a:lnTo>
                    <a:pt x="1051344" y="445312"/>
                  </a:lnTo>
                  <a:lnTo>
                    <a:pt x="1046035" y="439839"/>
                  </a:lnTo>
                  <a:lnTo>
                    <a:pt x="1044714" y="436143"/>
                  </a:lnTo>
                  <a:lnTo>
                    <a:pt x="1044740" y="426339"/>
                  </a:lnTo>
                  <a:lnTo>
                    <a:pt x="1046022" y="422478"/>
                  </a:lnTo>
                  <a:lnTo>
                    <a:pt x="1051204" y="416852"/>
                  </a:lnTo>
                  <a:lnTo>
                    <a:pt x="1054836" y="415455"/>
                  </a:lnTo>
                  <a:lnTo>
                    <a:pt x="1063980" y="415455"/>
                  </a:lnTo>
                  <a:lnTo>
                    <a:pt x="1067574" y="416877"/>
                  </a:lnTo>
                  <a:lnTo>
                    <a:pt x="1072997" y="422579"/>
                  </a:lnTo>
                  <a:lnTo>
                    <a:pt x="1074343" y="426339"/>
                  </a:lnTo>
                  <a:lnTo>
                    <a:pt x="1074343" y="409397"/>
                  </a:lnTo>
                  <a:lnTo>
                    <a:pt x="1073721" y="408762"/>
                  </a:lnTo>
                  <a:lnTo>
                    <a:pt x="1067346" y="406387"/>
                  </a:lnTo>
                  <a:lnTo>
                    <a:pt x="1051534" y="406387"/>
                  </a:lnTo>
                  <a:lnTo>
                    <a:pt x="1045337" y="408698"/>
                  </a:lnTo>
                  <a:lnTo>
                    <a:pt x="1036015" y="417893"/>
                  </a:lnTo>
                  <a:lnTo>
                    <a:pt x="1033691" y="424002"/>
                  </a:lnTo>
                  <a:lnTo>
                    <a:pt x="1033691" y="438785"/>
                  </a:lnTo>
                  <a:lnTo>
                    <a:pt x="1035939" y="444665"/>
                  </a:lnTo>
                  <a:lnTo>
                    <a:pt x="1044956" y="453821"/>
                  </a:lnTo>
                  <a:lnTo>
                    <a:pt x="1050671" y="456107"/>
                  </a:lnTo>
                  <a:lnTo>
                    <a:pt x="1059256" y="456107"/>
                  </a:lnTo>
                  <a:lnTo>
                    <a:pt x="1060869" y="455955"/>
                  </a:lnTo>
                  <a:lnTo>
                    <a:pt x="1064006" y="455320"/>
                  </a:lnTo>
                  <a:lnTo>
                    <a:pt x="1065517" y="454825"/>
                  </a:lnTo>
                  <a:lnTo>
                    <a:pt x="1066977" y="454152"/>
                  </a:lnTo>
                  <a:lnTo>
                    <a:pt x="1063879" y="458635"/>
                  </a:lnTo>
                  <a:lnTo>
                    <a:pt x="1060157" y="463372"/>
                  </a:lnTo>
                  <a:lnTo>
                    <a:pt x="1055827" y="468325"/>
                  </a:lnTo>
                  <a:lnTo>
                    <a:pt x="1051509" y="473316"/>
                  </a:lnTo>
                  <a:lnTo>
                    <a:pt x="1046454" y="478663"/>
                  </a:lnTo>
                  <a:lnTo>
                    <a:pt x="1040676" y="484403"/>
                  </a:lnTo>
                  <a:lnTo>
                    <a:pt x="1055243" y="484403"/>
                  </a:lnTo>
                  <a:lnTo>
                    <a:pt x="1079169" y="454152"/>
                  </a:lnTo>
                  <a:lnTo>
                    <a:pt x="1082979" y="447586"/>
                  </a:lnTo>
                  <a:lnTo>
                    <a:pt x="1083259" y="446684"/>
                  </a:lnTo>
                  <a:lnTo>
                    <a:pt x="1085367" y="439928"/>
                  </a:lnTo>
                  <a:lnTo>
                    <a:pt x="1085367" y="424624"/>
                  </a:lnTo>
                  <a:close/>
                </a:path>
                <a:path w="1313179" h="485775">
                  <a:moveTo>
                    <a:pt x="1087437" y="0"/>
                  </a:moveTo>
                  <a:lnTo>
                    <a:pt x="1078306" y="0"/>
                  </a:lnTo>
                  <a:lnTo>
                    <a:pt x="1078306" y="393915"/>
                  </a:lnTo>
                  <a:lnTo>
                    <a:pt x="1087437" y="393915"/>
                  </a:lnTo>
                  <a:lnTo>
                    <a:pt x="1087437" y="0"/>
                  </a:lnTo>
                  <a:close/>
                </a:path>
                <a:path w="1313179" h="485775">
                  <a:moveTo>
                    <a:pt x="1147737" y="0"/>
                  </a:moveTo>
                  <a:lnTo>
                    <a:pt x="1114856" y="0"/>
                  </a:lnTo>
                  <a:lnTo>
                    <a:pt x="1114856" y="393915"/>
                  </a:lnTo>
                  <a:lnTo>
                    <a:pt x="1147737" y="393915"/>
                  </a:lnTo>
                  <a:lnTo>
                    <a:pt x="1147737" y="0"/>
                  </a:lnTo>
                  <a:close/>
                </a:path>
                <a:path w="1313179" h="485775">
                  <a:moveTo>
                    <a:pt x="1171270" y="424624"/>
                  </a:moveTo>
                  <a:lnTo>
                    <a:pt x="1168946" y="418185"/>
                  </a:lnTo>
                  <a:lnTo>
                    <a:pt x="1166241" y="415455"/>
                  </a:lnTo>
                  <a:lnTo>
                    <a:pt x="1160246" y="409409"/>
                  </a:lnTo>
                  <a:lnTo>
                    <a:pt x="1160246" y="426339"/>
                  </a:lnTo>
                  <a:lnTo>
                    <a:pt x="1160246" y="435762"/>
                  </a:lnTo>
                  <a:lnTo>
                    <a:pt x="1158900" y="439547"/>
                  </a:lnTo>
                  <a:lnTo>
                    <a:pt x="1153515" y="445262"/>
                  </a:lnTo>
                  <a:lnTo>
                    <a:pt x="1149921" y="446684"/>
                  </a:lnTo>
                  <a:lnTo>
                    <a:pt x="1140866" y="446684"/>
                  </a:lnTo>
                  <a:lnTo>
                    <a:pt x="1137246" y="445312"/>
                  </a:lnTo>
                  <a:lnTo>
                    <a:pt x="1131938" y="439839"/>
                  </a:lnTo>
                  <a:lnTo>
                    <a:pt x="1130617" y="436143"/>
                  </a:lnTo>
                  <a:lnTo>
                    <a:pt x="1130642" y="426339"/>
                  </a:lnTo>
                  <a:lnTo>
                    <a:pt x="1131925" y="422478"/>
                  </a:lnTo>
                  <a:lnTo>
                    <a:pt x="1137107" y="416852"/>
                  </a:lnTo>
                  <a:lnTo>
                    <a:pt x="1140739" y="415455"/>
                  </a:lnTo>
                  <a:lnTo>
                    <a:pt x="1149883" y="415455"/>
                  </a:lnTo>
                  <a:lnTo>
                    <a:pt x="1153464" y="416877"/>
                  </a:lnTo>
                  <a:lnTo>
                    <a:pt x="1158900" y="422579"/>
                  </a:lnTo>
                  <a:lnTo>
                    <a:pt x="1160246" y="426339"/>
                  </a:lnTo>
                  <a:lnTo>
                    <a:pt x="1160246" y="409409"/>
                  </a:lnTo>
                  <a:lnTo>
                    <a:pt x="1159611" y="408762"/>
                  </a:lnTo>
                  <a:lnTo>
                    <a:pt x="1153248" y="406387"/>
                  </a:lnTo>
                  <a:lnTo>
                    <a:pt x="1137424" y="406387"/>
                  </a:lnTo>
                  <a:lnTo>
                    <a:pt x="1131239" y="408698"/>
                  </a:lnTo>
                  <a:lnTo>
                    <a:pt x="1121918" y="417893"/>
                  </a:lnTo>
                  <a:lnTo>
                    <a:pt x="1119593" y="424002"/>
                  </a:lnTo>
                  <a:lnTo>
                    <a:pt x="1119593" y="438785"/>
                  </a:lnTo>
                  <a:lnTo>
                    <a:pt x="1121841" y="444665"/>
                  </a:lnTo>
                  <a:lnTo>
                    <a:pt x="1130858" y="453821"/>
                  </a:lnTo>
                  <a:lnTo>
                    <a:pt x="1136573" y="456107"/>
                  </a:lnTo>
                  <a:lnTo>
                    <a:pt x="1145159" y="456107"/>
                  </a:lnTo>
                  <a:lnTo>
                    <a:pt x="1146784" y="455955"/>
                  </a:lnTo>
                  <a:lnTo>
                    <a:pt x="1149896" y="455320"/>
                  </a:lnTo>
                  <a:lnTo>
                    <a:pt x="1151407" y="454825"/>
                  </a:lnTo>
                  <a:lnTo>
                    <a:pt x="1152880" y="454152"/>
                  </a:lnTo>
                  <a:lnTo>
                    <a:pt x="1149781" y="458635"/>
                  </a:lnTo>
                  <a:lnTo>
                    <a:pt x="1146060" y="463372"/>
                  </a:lnTo>
                  <a:lnTo>
                    <a:pt x="1137412" y="473316"/>
                  </a:lnTo>
                  <a:lnTo>
                    <a:pt x="1132344" y="478663"/>
                  </a:lnTo>
                  <a:lnTo>
                    <a:pt x="1126578" y="484403"/>
                  </a:lnTo>
                  <a:lnTo>
                    <a:pt x="1141145" y="484403"/>
                  </a:lnTo>
                  <a:lnTo>
                    <a:pt x="1165072" y="454152"/>
                  </a:lnTo>
                  <a:lnTo>
                    <a:pt x="1168882" y="447586"/>
                  </a:lnTo>
                  <a:lnTo>
                    <a:pt x="1169162" y="446684"/>
                  </a:lnTo>
                  <a:lnTo>
                    <a:pt x="1171270" y="439928"/>
                  </a:lnTo>
                  <a:lnTo>
                    <a:pt x="1171270" y="424624"/>
                  </a:lnTo>
                  <a:close/>
                </a:path>
                <a:path w="1313179" h="485775">
                  <a:moveTo>
                    <a:pt x="1172425" y="0"/>
                  </a:moveTo>
                  <a:lnTo>
                    <a:pt x="1163281" y="0"/>
                  </a:lnTo>
                  <a:lnTo>
                    <a:pt x="1163281" y="393915"/>
                  </a:lnTo>
                  <a:lnTo>
                    <a:pt x="1172425" y="393915"/>
                  </a:lnTo>
                  <a:lnTo>
                    <a:pt x="1172425" y="0"/>
                  </a:lnTo>
                  <a:close/>
                </a:path>
                <a:path w="1313179" h="485775">
                  <a:moveTo>
                    <a:pt x="1208963" y="0"/>
                  </a:moveTo>
                  <a:lnTo>
                    <a:pt x="1199832" y="0"/>
                  </a:lnTo>
                  <a:lnTo>
                    <a:pt x="1199832" y="467029"/>
                  </a:lnTo>
                  <a:lnTo>
                    <a:pt x="1208963" y="467029"/>
                  </a:lnTo>
                  <a:lnTo>
                    <a:pt x="1208963" y="0"/>
                  </a:lnTo>
                  <a:close/>
                </a:path>
                <a:path w="1313179" h="485775">
                  <a:moveTo>
                    <a:pt x="1233639" y="0"/>
                  </a:moveTo>
                  <a:lnTo>
                    <a:pt x="1224508" y="0"/>
                  </a:lnTo>
                  <a:lnTo>
                    <a:pt x="1224508" y="467029"/>
                  </a:lnTo>
                  <a:lnTo>
                    <a:pt x="1233639" y="467029"/>
                  </a:lnTo>
                  <a:lnTo>
                    <a:pt x="1233639" y="0"/>
                  </a:lnTo>
                  <a:close/>
                </a:path>
                <a:path w="1313179" h="485775">
                  <a:moveTo>
                    <a:pt x="1312862" y="443712"/>
                  </a:moveTo>
                  <a:lnTo>
                    <a:pt x="1261922" y="409575"/>
                  </a:lnTo>
                  <a:lnTo>
                    <a:pt x="1261922" y="422313"/>
                  </a:lnTo>
                  <a:lnTo>
                    <a:pt x="1298028" y="445452"/>
                  </a:lnTo>
                  <a:lnTo>
                    <a:pt x="1261922" y="468591"/>
                  </a:lnTo>
                  <a:lnTo>
                    <a:pt x="1261922" y="481457"/>
                  </a:lnTo>
                  <a:lnTo>
                    <a:pt x="1312862" y="447255"/>
                  </a:lnTo>
                  <a:lnTo>
                    <a:pt x="1312862" y="4437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392214" y="5571020"/>
            <a:ext cx="1348740" cy="501015"/>
            <a:chOff x="392214" y="5571020"/>
            <a:chExt cx="1348740" cy="501015"/>
          </a:xfrm>
        </p:grpSpPr>
        <p:sp>
          <p:nvSpPr>
            <p:cNvPr id="70" name="object 70"/>
            <p:cNvSpPr/>
            <p:nvPr/>
          </p:nvSpPr>
          <p:spPr>
            <a:xfrm>
              <a:off x="392214" y="5571020"/>
              <a:ext cx="1348740" cy="501015"/>
            </a:xfrm>
            <a:custGeom>
              <a:avLst/>
              <a:gdLst/>
              <a:ahLst/>
              <a:cxnLst/>
              <a:rect l="l" t="t" r="r" b="b"/>
              <a:pathLst>
                <a:path w="1348739" h="501014">
                  <a:moveTo>
                    <a:pt x="1348486" y="0"/>
                  </a:moveTo>
                  <a:lnTo>
                    <a:pt x="0" y="0"/>
                  </a:lnTo>
                  <a:lnTo>
                    <a:pt x="0" y="500672"/>
                  </a:lnTo>
                  <a:lnTo>
                    <a:pt x="1348486" y="500672"/>
                  </a:lnTo>
                  <a:lnTo>
                    <a:pt x="13484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19671" y="5571020"/>
              <a:ext cx="1313180" cy="479425"/>
            </a:xfrm>
            <a:custGeom>
              <a:avLst/>
              <a:gdLst/>
              <a:ahLst/>
              <a:cxnLst/>
              <a:rect l="l" t="t" r="r" b="b"/>
              <a:pathLst>
                <a:path w="1313180" h="479425">
                  <a:moveTo>
                    <a:pt x="51689" y="446341"/>
                  </a:moveTo>
                  <a:lnTo>
                    <a:pt x="49415" y="440537"/>
                  </a:lnTo>
                  <a:lnTo>
                    <a:pt x="47218" y="438277"/>
                  </a:lnTo>
                  <a:lnTo>
                    <a:pt x="40665" y="431584"/>
                  </a:lnTo>
                  <a:lnTo>
                    <a:pt x="40665" y="448779"/>
                  </a:lnTo>
                  <a:lnTo>
                    <a:pt x="40614" y="458584"/>
                  </a:lnTo>
                  <a:lnTo>
                    <a:pt x="39370" y="462368"/>
                  </a:lnTo>
                  <a:lnTo>
                    <a:pt x="36804" y="465239"/>
                  </a:lnTo>
                  <a:lnTo>
                    <a:pt x="34239" y="468071"/>
                  </a:lnTo>
                  <a:lnTo>
                    <a:pt x="30657" y="469506"/>
                  </a:lnTo>
                  <a:lnTo>
                    <a:pt x="21475" y="469506"/>
                  </a:lnTo>
                  <a:lnTo>
                    <a:pt x="17805" y="468071"/>
                  </a:lnTo>
                  <a:lnTo>
                    <a:pt x="15087" y="465239"/>
                  </a:lnTo>
                  <a:lnTo>
                    <a:pt x="12369" y="462368"/>
                  </a:lnTo>
                  <a:lnTo>
                    <a:pt x="11036" y="458584"/>
                  </a:lnTo>
                  <a:lnTo>
                    <a:pt x="11150" y="448779"/>
                  </a:lnTo>
                  <a:lnTo>
                    <a:pt x="12369" y="445338"/>
                  </a:lnTo>
                  <a:lnTo>
                    <a:pt x="15049" y="442518"/>
                  </a:lnTo>
                  <a:lnTo>
                    <a:pt x="17716" y="439674"/>
                  </a:lnTo>
                  <a:lnTo>
                    <a:pt x="21310" y="438277"/>
                  </a:lnTo>
                  <a:lnTo>
                    <a:pt x="30441" y="438277"/>
                  </a:lnTo>
                  <a:lnTo>
                    <a:pt x="34061" y="439635"/>
                  </a:lnTo>
                  <a:lnTo>
                    <a:pt x="39344" y="445096"/>
                  </a:lnTo>
                  <a:lnTo>
                    <a:pt x="40665" y="448779"/>
                  </a:lnTo>
                  <a:lnTo>
                    <a:pt x="40665" y="431584"/>
                  </a:lnTo>
                  <a:lnTo>
                    <a:pt x="40373" y="431279"/>
                  </a:lnTo>
                  <a:lnTo>
                    <a:pt x="39090" y="430758"/>
                  </a:lnTo>
                  <a:lnTo>
                    <a:pt x="34709" y="428967"/>
                  </a:lnTo>
                  <a:lnTo>
                    <a:pt x="26250" y="428967"/>
                  </a:lnTo>
                  <a:lnTo>
                    <a:pt x="24638" y="429107"/>
                  </a:lnTo>
                  <a:lnTo>
                    <a:pt x="21463" y="429717"/>
                  </a:lnTo>
                  <a:lnTo>
                    <a:pt x="19913" y="430161"/>
                  </a:lnTo>
                  <a:lnTo>
                    <a:pt x="18402" y="430758"/>
                  </a:lnTo>
                  <a:lnTo>
                    <a:pt x="22745" y="424586"/>
                  </a:lnTo>
                  <a:lnTo>
                    <a:pt x="27051" y="419087"/>
                  </a:lnTo>
                  <a:lnTo>
                    <a:pt x="35585" y="409448"/>
                  </a:lnTo>
                  <a:lnTo>
                    <a:pt x="40093" y="404952"/>
                  </a:lnTo>
                  <a:lnTo>
                    <a:pt x="44831" y="400812"/>
                  </a:lnTo>
                  <a:lnTo>
                    <a:pt x="30835" y="400812"/>
                  </a:lnTo>
                  <a:lnTo>
                    <a:pt x="2501" y="436537"/>
                  </a:lnTo>
                  <a:lnTo>
                    <a:pt x="0" y="444563"/>
                  </a:lnTo>
                  <a:lnTo>
                    <a:pt x="0" y="460375"/>
                  </a:lnTo>
                  <a:lnTo>
                    <a:pt x="2374" y="466890"/>
                  </a:lnTo>
                  <a:lnTo>
                    <a:pt x="11861" y="476618"/>
                  </a:lnTo>
                  <a:lnTo>
                    <a:pt x="18186" y="479056"/>
                  </a:lnTo>
                  <a:lnTo>
                    <a:pt x="33680" y="479056"/>
                  </a:lnTo>
                  <a:lnTo>
                    <a:pt x="39827" y="476656"/>
                  </a:lnTo>
                  <a:lnTo>
                    <a:pt x="46951" y="469506"/>
                  </a:lnTo>
                  <a:lnTo>
                    <a:pt x="49314" y="467131"/>
                  </a:lnTo>
                  <a:lnTo>
                    <a:pt x="51689" y="460946"/>
                  </a:lnTo>
                  <a:lnTo>
                    <a:pt x="51689" y="446341"/>
                  </a:lnTo>
                  <a:close/>
                </a:path>
                <a:path w="1313180" h="479425">
                  <a:moveTo>
                    <a:pt x="88595" y="0"/>
                  </a:moveTo>
                  <a:lnTo>
                    <a:pt x="78536" y="0"/>
                  </a:lnTo>
                  <a:lnTo>
                    <a:pt x="78536" y="460832"/>
                  </a:lnTo>
                  <a:lnTo>
                    <a:pt x="88595" y="460832"/>
                  </a:lnTo>
                  <a:lnTo>
                    <a:pt x="88595" y="0"/>
                  </a:lnTo>
                  <a:close/>
                </a:path>
                <a:path w="1313180" h="479425">
                  <a:moveTo>
                    <a:pt x="112344" y="0"/>
                  </a:moveTo>
                  <a:lnTo>
                    <a:pt x="103212" y="0"/>
                  </a:lnTo>
                  <a:lnTo>
                    <a:pt x="103212" y="460832"/>
                  </a:lnTo>
                  <a:lnTo>
                    <a:pt x="112344" y="460832"/>
                  </a:lnTo>
                  <a:lnTo>
                    <a:pt x="112344" y="0"/>
                  </a:lnTo>
                  <a:close/>
                </a:path>
                <a:path w="1313180" h="479425">
                  <a:moveTo>
                    <a:pt x="173558" y="0"/>
                  </a:moveTo>
                  <a:lnTo>
                    <a:pt x="151650" y="0"/>
                  </a:lnTo>
                  <a:lnTo>
                    <a:pt x="151650" y="387718"/>
                  </a:lnTo>
                  <a:lnTo>
                    <a:pt x="173558" y="387718"/>
                  </a:lnTo>
                  <a:lnTo>
                    <a:pt x="173558" y="0"/>
                  </a:lnTo>
                  <a:close/>
                </a:path>
                <a:path w="1313180" h="479425">
                  <a:moveTo>
                    <a:pt x="184188" y="430809"/>
                  </a:moveTo>
                  <a:lnTo>
                    <a:pt x="183515" y="423265"/>
                  </a:lnTo>
                  <a:lnTo>
                    <a:pt x="180797" y="411289"/>
                  </a:lnTo>
                  <a:lnTo>
                    <a:pt x="179781" y="409130"/>
                  </a:lnTo>
                  <a:lnTo>
                    <a:pt x="178828" y="407098"/>
                  </a:lnTo>
                  <a:lnTo>
                    <a:pt x="176187" y="404609"/>
                  </a:lnTo>
                  <a:lnTo>
                    <a:pt x="174675" y="403148"/>
                  </a:lnTo>
                  <a:lnTo>
                    <a:pt x="173113" y="402374"/>
                  </a:lnTo>
                  <a:lnTo>
                    <a:pt x="173113" y="448449"/>
                  </a:lnTo>
                  <a:lnTo>
                    <a:pt x="172859" y="453478"/>
                  </a:lnTo>
                  <a:lnTo>
                    <a:pt x="165798" y="469226"/>
                  </a:lnTo>
                  <a:lnTo>
                    <a:pt x="164172" y="469658"/>
                  </a:lnTo>
                  <a:lnTo>
                    <a:pt x="161683" y="469861"/>
                  </a:lnTo>
                  <a:lnTo>
                    <a:pt x="154051" y="469861"/>
                  </a:lnTo>
                  <a:lnTo>
                    <a:pt x="151155" y="469544"/>
                  </a:lnTo>
                  <a:lnTo>
                    <a:pt x="148069" y="468210"/>
                  </a:lnTo>
                  <a:lnTo>
                    <a:pt x="146939" y="466979"/>
                  </a:lnTo>
                  <a:lnTo>
                    <a:pt x="146227" y="465213"/>
                  </a:lnTo>
                  <a:lnTo>
                    <a:pt x="145313" y="463130"/>
                  </a:lnTo>
                  <a:lnTo>
                    <a:pt x="143624" y="430809"/>
                  </a:lnTo>
                  <a:lnTo>
                    <a:pt x="143802" y="426796"/>
                  </a:lnTo>
                  <a:lnTo>
                    <a:pt x="154660" y="409130"/>
                  </a:lnTo>
                  <a:lnTo>
                    <a:pt x="162026" y="409130"/>
                  </a:lnTo>
                  <a:lnTo>
                    <a:pt x="173113" y="448449"/>
                  </a:lnTo>
                  <a:lnTo>
                    <a:pt x="173113" y="402374"/>
                  </a:lnTo>
                  <a:lnTo>
                    <a:pt x="172415" y="402018"/>
                  </a:lnTo>
                  <a:lnTo>
                    <a:pt x="166458" y="400558"/>
                  </a:lnTo>
                  <a:lnTo>
                    <a:pt x="162737" y="400189"/>
                  </a:lnTo>
                  <a:lnTo>
                    <a:pt x="153276" y="400189"/>
                  </a:lnTo>
                  <a:lnTo>
                    <a:pt x="132537" y="448449"/>
                  </a:lnTo>
                  <a:lnTo>
                    <a:pt x="133083" y="455104"/>
                  </a:lnTo>
                  <a:lnTo>
                    <a:pt x="153276" y="479285"/>
                  </a:lnTo>
                  <a:lnTo>
                    <a:pt x="163334" y="479285"/>
                  </a:lnTo>
                  <a:lnTo>
                    <a:pt x="182448" y="461048"/>
                  </a:lnTo>
                  <a:lnTo>
                    <a:pt x="183591" y="455637"/>
                  </a:lnTo>
                  <a:lnTo>
                    <a:pt x="183642" y="455104"/>
                  </a:lnTo>
                  <a:lnTo>
                    <a:pt x="184188" y="448449"/>
                  </a:lnTo>
                  <a:lnTo>
                    <a:pt x="184188" y="430809"/>
                  </a:lnTo>
                  <a:close/>
                </a:path>
                <a:path w="1313180" h="479425">
                  <a:moveTo>
                    <a:pt x="198259" y="0"/>
                  </a:moveTo>
                  <a:lnTo>
                    <a:pt x="189128" y="0"/>
                  </a:lnTo>
                  <a:lnTo>
                    <a:pt x="189128" y="387718"/>
                  </a:lnTo>
                  <a:lnTo>
                    <a:pt x="198259" y="387718"/>
                  </a:lnTo>
                  <a:lnTo>
                    <a:pt x="198259" y="0"/>
                  </a:lnTo>
                  <a:close/>
                </a:path>
                <a:path w="1313180" h="479425">
                  <a:moveTo>
                    <a:pt x="222021" y="0"/>
                  </a:moveTo>
                  <a:lnTo>
                    <a:pt x="212890" y="0"/>
                  </a:lnTo>
                  <a:lnTo>
                    <a:pt x="212890" y="387718"/>
                  </a:lnTo>
                  <a:lnTo>
                    <a:pt x="222021" y="387718"/>
                  </a:lnTo>
                  <a:lnTo>
                    <a:pt x="222021" y="0"/>
                  </a:lnTo>
                  <a:close/>
                </a:path>
                <a:path w="1313180" h="479425">
                  <a:moveTo>
                    <a:pt x="269176" y="430809"/>
                  </a:moveTo>
                  <a:lnTo>
                    <a:pt x="268503" y="423265"/>
                  </a:lnTo>
                  <a:lnTo>
                    <a:pt x="265772" y="411289"/>
                  </a:lnTo>
                  <a:lnTo>
                    <a:pt x="264756" y="409130"/>
                  </a:lnTo>
                  <a:lnTo>
                    <a:pt x="263804" y="407098"/>
                  </a:lnTo>
                  <a:lnTo>
                    <a:pt x="261175" y="404609"/>
                  </a:lnTo>
                  <a:lnTo>
                    <a:pt x="259664" y="403148"/>
                  </a:lnTo>
                  <a:lnTo>
                    <a:pt x="258102" y="402374"/>
                  </a:lnTo>
                  <a:lnTo>
                    <a:pt x="258102" y="448449"/>
                  </a:lnTo>
                  <a:lnTo>
                    <a:pt x="257848" y="453478"/>
                  </a:lnTo>
                  <a:lnTo>
                    <a:pt x="246659" y="469861"/>
                  </a:lnTo>
                  <a:lnTo>
                    <a:pt x="239026" y="469861"/>
                  </a:lnTo>
                  <a:lnTo>
                    <a:pt x="236131" y="469544"/>
                  </a:lnTo>
                  <a:lnTo>
                    <a:pt x="233045" y="468210"/>
                  </a:lnTo>
                  <a:lnTo>
                    <a:pt x="231927" y="466979"/>
                  </a:lnTo>
                  <a:lnTo>
                    <a:pt x="231216" y="465213"/>
                  </a:lnTo>
                  <a:lnTo>
                    <a:pt x="230301" y="463130"/>
                  </a:lnTo>
                  <a:lnTo>
                    <a:pt x="229616" y="459955"/>
                  </a:lnTo>
                  <a:lnTo>
                    <a:pt x="228739" y="451332"/>
                  </a:lnTo>
                  <a:lnTo>
                    <a:pt x="228625" y="448449"/>
                  </a:lnTo>
                  <a:lnTo>
                    <a:pt x="228612" y="430809"/>
                  </a:lnTo>
                  <a:lnTo>
                    <a:pt x="228790" y="426796"/>
                  </a:lnTo>
                  <a:lnTo>
                    <a:pt x="229336" y="422440"/>
                  </a:lnTo>
                  <a:lnTo>
                    <a:pt x="229870" y="417982"/>
                  </a:lnTo>
                  <a:lnTo>
                    <a:pt x="239636" y="409130"/>
                  </a:lnTo>
                  <a:lnTo>
                    <a:pt x="247002" y="409130"/>
                  </a:lnTo>
                  <a:lnTo>
                    <a:pt x="258102" y="448449"/>
                  </a:lnTo>
                  <a:lnTo>
                    <a:pt x="258102" y="402374"/>
                  </a:lnTo>
                  <a:lnTo>
                    <a:pt x="257403" y="402018"/>
                  </a:lnTo>
                  <a:lnTo>
                    <a:pt x="251434" y="400558"/>
                  </a:lnTo>
                  <a:lnTo>
                    <a:pt x="247726" y="400189"/>
                  </a:lnTo>
                  <a:lnTo>
                    <a:pt x="238252" y="400189"/>
                  </a:lnTo>
                  <a:lnTo>
                    <a:pt x="217525" y="448449"/>
                  </a:lnTo>
                  <a:lnTo>
                    <a:pt x="218071" y="455104"/>
                  </a:lnTo>
                  <a:lnTo>
                    <a:pt x="238252" y="479285"/>
                  </a:lnTo>
                  <a:lnTo>
                    <a:pt x="248310" y="479285"/>
                  </a:lnTo>
                  <a:lnTo>
                    <a:pt x="267436" y="461048"/>
                  </a:lnTo>
                  <a:lnTo>
                    <a:pt x="268605" y="455523"/>
                  </a:lnTo>
                  <a:lnTo>
                    <a:pt x="269176" y="448449"/>
                  </a:lnTo>
                  <a:lnTo>
                    <a:pt x="269176" y="430809"/>
                  </a:lnTo>
                  <a:close/>
                </a:path>
                <a:path w="1313180" h="479425">
                  <a:moveTo>
                    <a:pt x="283248" y="0"/>
                  </a:moveTo>
                  <a:lnTo>
                    <a:pt x="249440" y="0"/>
                  </a:lnTo>
                  <a:lnTo>
                    <a:pt x="249440" y="387718"/>
                  </a:lnTo>
                  <a:lnTo>
                    <a:pt x="283248" y="387718"/>
                  </a:lnTo>
                  <a:lnTo>
                    <a:pt x="283248" y="0"/>
                  </a:lnTo>
                  <a:close/>
                </a:path>
                <a:path w="1313180" h="479425">
                  <a:moveTo>
                    <a:pt x="319798" y="0"/>
                  </a:moveTo>
                  <a:lnTo>
                    <a:pt x="298780" y="0"/>
                  </a:lnTo>
                  <a:lnTo>
                    <a:pt x="298780" y="387718"/>
                  </a:lnTo>
                  <a:lnTo>
                    <a:pt x="319798" y="387718"/>
                  </a:lnTo>
                  <a:lnTo>
                    <a:pt x="319798" y="0"/>
                  </a:lnTo>
                  <a:close/>
                </a:path>
                <a:path w="1313180" h="479425">
                  <a:moveTo>
                    <a:pt x="338734" y="401408"/>
                  </a:moveTo>
                  <a:lnTo>
                    <a:pt x="327075" y="401408"/>
                  </a:lnTo>
                  <a:lnTo>
                    <a:pt x="308965" y="416369"/>
                  </a:lnTo>
                  <a:lnTo>
                    <a:pt x="308965" y="429933"/>
                  </a:lnTo>
                  <a:lnTo>
                    <a:pt x="327583" y="413677"/>
                  </a:lnTo>
                  <a:lnTo>
                    <a:pt x="327583" y="478193"/>
                  </a:lnTo>
                  <a:lnTo>
                    <a:pt x="338734" y="478193"/>
                  </a:lnTo>
                  <a:lnTo>
                    <a:pt x="338734" y="401408"/>
                  </a:lnTo>
                  <a:close/>
                </a:path>
                <a:path w="1313180" h="479425">
                  <a:moveTo>
                    <a:pt x="368236" y="0"/>
                  </a:moveTo>
                  <a:lnTo>
                    <a:pt x="347218" y="0"/>
                  </a:lnTo>
                  <a:lnTo>
                    <a:pt x="347218" y="387718"/>
                  </a:lnTo>
                  <a:lnTo>
                    <a:pt x="368236" y="387718"/>
                  </a:lnTo>
                  <a:lnTo>
                    <a:pt x="368236" y="0"/>
                  </a:lnTo>
                  <a:close/>
                </a:path>
                <a:path w="1313180" h="479425">
                  <a:moveTo>
                    <a:pt x="392912" y="0"/>
                  </a:moveTo>
                  <a:lnTo>
                    <a:pt x="383781" y="0"/>
                  </a:lnTo>
                  <a:lnTo>
                    <a:pt x="383781" y="387718"/>
                  </a:lnTo>
                  <a:lnTo>
                    <a:pt x="392912" y="387718"/>
                  </a:lnTo>
                  <a:lnTo>
                    <a:pt x="392912" y="0"/>
                  </a:lnTo>
                  <a:close/>
                </a:path>
                <a:path w="1313180" h="479425">
                  <a:moveTo>
                    <a:pt x="440067" y="430809"/>
                  </a:moveTo>
                  <a:lnTo>
                    <a:pt x="439394" y="423265"/>
                  </a:lnTo>
                  <a:lnTo>
                    <a:pt x="436676" y="411289"/>
                  </a:lnTo>
                  <a:lnTo>
                    <a:pt x="435648" y="409130"/>
                  </a:lnTo>
                  <a:lnTo>
                    <a:pt x="434695" y="407098"/>
                  </a:lnTo>
                  <a:lnTo>
                    <a:pt x="432066" y="404609"/>
                  </a:lnTo>
                  <a:lnTo>
                    <a:pt x="430555" y="403148"/>
                  </a:lnTo>
                  <a:lnTo>
                    <a:pt x="428993" y="402374"/>
                  </a:lnTo>
                  <a:lnTo>
                    <a:pt x="428993" y="448449"/>
                  </a:lnTo>
                  <a:lnTo>
                    <a:pt x="428739" y="453478"/>
                  </a:lnTo>
                  <a:lnTo>
                    <a:pt x="421678" y="469226"/>
                  </a:lnTo>
                  <a:lnTo>
                    <a:pt x="420052" y="469658"/>
                  </a:lnTo>
                  <a:lnTo>
                    <a:pt x="417563" y="469861"/>
                  </a:lnTo>
                  <a:lnTo>
                    <a:pt x="409930" y="469861"/>
                  </a:lnTo>
                  <a:lnTo>
                    <a:pt x="407022" y="469544"/>
                  </a:lnTo>
                  <a:lnTo>
                    <a:pt x="403936" y="468210"/>
                  </a:lnTo>
                  <a:lnTo>
                    <a:pt x="402818" y="466979"/>
                  </a:lnTo>
                  <a:lnTo>
                    <a:pt x="402107" y="465213"/>
                  </a:lnTo>
                  <a:lnTo>
                    <a:pt x="401193" y="463130"/>
                  </a:lnTo>
                  <a:lnTo>
                    <a:pt x="399491" y="430809"/>
                  </a:lnTo>
                  <a:lnTo>
                    <a:pt x="399669" y="426796"/>
                  </a:lnTo>
                  <a:lnTo>
                    <a:pt x="410540" y="409130"/>
                  </a:lnTo>
                  <a:lnTo>
                    <a:pt x="417906" y="409130"/>
                  </a:lnTo>
                  <a:lnTo>
                    <a:pt x="428993" y="448449"/>
                  </a:lnTo>
                  <a:lnTo>
                    <a:pt x="428993" y="402374"/>
                  </a:lnTo>
                  <a:lnTo>
                    <a:pt x="428294" y="402018"/>
                  </a:lnTo>
                  <a:lnTo>
                    <a:pt x="422338" y="400558"/>
                  </a:lnTo>
                  <a:lnTo>
                    <a:pt x="418617" y="400189"/>
                  </a:lnTo>
                  <a:lnTo>
                    <a:pt x="409155" y="400189"/>
                  </a:lnTo>
                  <a:lnTo>
                    <a:pt x="388416" y="448449"/>
                  </a:lnTo>
                  <a:lnTo>
                    <a:pt x="388962" y="455104"/>
                  </a:lnTo>
                  <a:lnTo>
                    <a:pt x="409155" y="479285"/>
                  </a:lnTo>
                  <a:lnTo>
                    <a:pt x="419214" y="479285"/>
                  </a:lnTo>
                  <a:lnTo>
                    <a:pt x="440067" y="448449"/>
                  </a:lnTo>
                  <a:lnTo>
                    <a:pt x="440067" y="430809"/>
                  </a:lnTo>
                  <a:close/>
                </a:path>
                <a:path w="1313180" h="479425">
                  <a:moveTo>
                    <a:pt x="454139" y="0"/>
                  </a:moveTo>
                  <a:lnTo>
                    <a:pt x="420331" y="0"/>
                  </a:lnTo>
                  <a:lnTo>
                    <a:pt x="420331" y="387718"/>
                  </a:lnTo>
                  <a:lnTo>
                    <a:pt x="454139" y="387718"/>
                  </a:lnTo>
                  <a:lnTo>
                    <a:pt x="454139" y="0"/>
                  </a:lnTo>
                  <a:close/>
                </a:path>
                <a:path w="1313180" h="479425">
                  <a:moveTo>
                    <a:pt x="502564" y="0"/>
                  </a:moveTo>
                  <a:lnTo>
                    <a:pt x="480631" y="0"/>
                  </a:lnTo>
                  <a:lnTo>
                    <a:pt x="480631" y="387718"/>
                  </a:lnTo>
                  <a:lnTo>
                    <a:pt x="502564" y="387718"/>
                  </a:lnTo>
                  <a:lnTo>
                    <a:pt x="502564" y="0"/>
                  </a:lnTo>
                  <a:close/>
                </a:path>
                <a:path w="1313180" h="479425">
                  <a:moveTo>
                    <a:pt x="509625" y="401408"/>
                  </a:moveTo>
                  <a:lnTo>
                    <a:pt x="497979" y="401408"/>
                  </a:lnTo>
                  <a:lnTo>
                    <a:pt x="479869" y="416369"/>
                  </a:lnTo>
                  <a:lnTo>
                    <a:pt x="479869" y="429933"/>
                  </a:lnTo>
                  <a:lnTo>
                    <a:pt x="498487" y="413677"/>
                  </a:lnTo>
                  <a:lnTo>
                    <a:pt x="498487" y="478193"/>
                  </a:lnTo>
                  <a:lnTo>
                    <a:pt x="509625" y="478193"/>
                  </a:lnTo>
                  <a:lnTo>
                    <a:pt x="509625" y="401408"/>
                  </a:lnTo>
                  <a:close/>
                </a:path>
                <a:path w="1313180" h="479425">
                  <a:moveTo>
                    <a:pt x="539127" y="0"/>
                  </a:moveTo>
                  <a:lnTo>
                    <a:pt x="529983" y="0"/>
                  </a:lnTo>
                  <a:lnTo>
                    <a:pt x="529983" y="387718"/>
                  </a:lnTo>
                  <a:lnTo>
                    <a:pt x="539127" y="387718"/>
                  </a:lnTo>
                  <a:lnTo>
                    <a:pt x="539127" y="0"/>
                  </a:lnTo>
                  <a:close/>
                </a:path>
                <a:path w="1313180" h="479425">
                  <a:moveTo>
                    <a:pt x="599440" y="0"/>
                  </a:moveTo>
                  <a:lnTo>
                    <a:pt x="578421" y="0"/>
                  </a:lnTo>
                  <a:lnTo>
                    <a:pt x="578421" y="387718"/>
                  </a:lnTo>
                  <a:lnTo>
                    <a:pt x="599440" y="387718"/>
                  </a:lnTo>
                  <a:lnTo>
                    <a:pt x="599440" y="0"/>
                  </a:lnTo>
                  <a:close/>
                </a:path>
                <a:path w="1313180" h="479425">
                  <a:moveTo>
                    <a:pt x="610044" y="430809"/>
                  </a:moveTo>
                  <a:lnTo>
                    <a:pt x="609371" y="423265"/>
                  </a:lnTo>
                  <a:lnTo>
                    <a:pt x="606653" y="411289"/>
                  </a:lnTo>
                  <a:lnTo>
                    <a:pt x="605624" y="409130"/>
                  </a:lnTo>
                  <a:lnTo>
                    <a:pt x="604672" y="407098"/>
                  </a:lnTo>
                  <a:lnTo>
                    <a:pt x="602043" y="404609"/>
                  </a:lnTo>
                  <a:lnTo>
                    <a:pt x="600532" y="403148"/>
                  </a:lnTo>
                  <a:lnTo>
                    <a:pt x="598957" y="402361"/>
                  </a:lnTo>
                  <a:lnTo>
                    <a:pt x="598957" y="448449"/>
                  </a:lnTo>
                  <a:lnTo>
                    <a:pt x="598716" y="453478"/>
                  </a:lnTo>
                  <a:lnTo>
                    <a:pt x="591654" y="469226"/>
                  </a:lnTo>
                  <a:lnTo>
                    <a:pt x="590029" y="469658"/>
                  </a:lnTo>
                  <a:lnTo>
                    <a:pt x="587540" y="469861"/>
                  </a:lnTo>
                  <a:lnTo>
                    <a:pt x="579907" y="469861"/>
                  </a:lnTo>
                  <a:lnTo>
                    <a:pt x="576999" y="469544"/>
                  </a:lnTo>
                  <a:lnTo>
                    <a:pt x="573913" y="468210"/>
                  </a:lnTo>
                  <a:lnTo>
                    <a:pt x="572795" y="466979"/>
                  </a:lnTo>
                  <a:lnTo>
                    <a:pt x="572084" y="465213"/>
                  </a:lnTo>
                  <a:lnTo>
                    <a:pt x="571169" y="463130"/>
                  </a:lnTo>
                  <a:lnTo>
                    <a:pt x="569468" y="430809"/>
                  </a:lnTo>
                  <a:lnTo>
                    <a:pt x="569645" y="426796"/>
                  </a:lnTo>
                  <a:lnTo>
                    <a:pt x="580504" y="409130"/>
                  </a:lnTo>
                  <a:lnTo>
                    <a:pt x="587883" y="409130"/>
                  </a:lnTo>
                  <a:lnTo>
                    <a:pt x="598957" y="448449"/>
                  </a:lnTo>
                  <a:lnTo>
                    <a:pt x="598957" y="402361"/>
                  </a:lnTo>
                  <a:lnTo>
                    <a:pt x="598271" y="402018"/>
                  </a:lnTo>
                  <a:lnTo>
                    <a:pt x="592315" y="400558"/>
                  </a:lnTo>
                  <a:lnTo>
                    <a:pt x="588594" y="400189"/>
                  </a:lnTo>
                  <a:lnTo>
                    <a:pt x="579132" y="400189"/>
                  </a:lnTo>
                  <a:lnTo>
                    <a:pt x="558380" y="448449"/>
                  </a:lnTo>
                  <a:lnTo>
                    <a:pt x="558939" y="455104"/>
                  </a:lnTo>
                  <a:lnTo>
                    <a:pt x="579132" y="479285"/>
                  </a:lnTo>
                  <a:lnTo>
                    <a:pt x="589191" y="479285"/>
                  </a:lnTo>
                  <a:lnTo>
                    <a:pt x="605815" y="469861"/>
                  </a:lnTo>
                  <a:lnTo>
                    <a:pt x="607174" y="466598"/>
                  </a:lnTo>
                  <a:lnTo>
                    <a:pt x="608304" y="461048"/>
                  </a:lnTo>
                  <a:lnTo>
                    <a:pt x="609447" y="455637"/>
                  </a:lnTo>
                  <a:lnTo>
                    <a:pt x="609498" y="455104"/>
                  </a:lnTo>
                  <a:lnTo>
                    <a:pt x="610044" y="448449"/>
                  </a:lnTo>
                  <a:lnTo>
                    <a:pt x="610044" y="430809"/>
                  </a:lnTo>
                  <a:close/>
                </a:path>
                <a:path w="1313180" h="479425">
                  <a:moveTo>
                    <a:pt x="624116" y="0"/>
                  </a:moveTo>
                  <a:lnTo>
                    <a:pt x="614972" y="0"/>
                  </a:lnTo>
                  <a:lnTo>
                    <a:pt x="614972" y="387718"/>
                  </a:lnTo>
                  <a:lnTo>
                    <a:pt x="624116" y="387718"/>
                  </a:lnTo>
                  <a:lnTo>
                    <a:pt x="624116" y="0"/>
                  </a:lnTo>
                  <a:close/>
                </a:path>
                <a:path w="1313180" h="479425">
                  <a:moveTo>
                    <a:pt x="648779" y="0"/>
                  </a:moveTo>
                  <a:lnTo>
                    <a:pt x="639648" y="0"/>
                  </a:lnTo>
                  <a:lnTo>
                    <a:pt x="639648" y="460832"/>
                  </a:lnTo>
                  <a:lnTo>
                    <a:pt x="648779" y="460832"/>
                  </a:lnTo>
                  <a:lnTo>
                    <a:pt x="648779" y="0"/>
                  </a:lnTo>
                  <a:close/>
                </a:path>
                <a:path w="1313180" h="479425">
                  <a:moveTo>
                    <a:pt x="672528" y="0"/>
                  </a:moveTo>
                  <a:lnTo>
                    <a:pt x="663409" y="0"/>
                  </a:lnTo>
                  <a:lnTo>
                    <a:pt x="663409" y="460832"/>
                  </a:lnTo>
                  <a:lnTo>
                    <a:pt x="672528" y="460832"/>
                  </a:lnTo>
                  <a:lnTo>
                    <a:pt x="672528" y="0"/>
                  </a:lnTo>
                  <a:close/>
                </a:path>
                <a:path w="1313180" h="479425">
                  <a:moveTo>
                    <a:pt x="697204" y="0"/>
                  </a:moveTo>
                  <a:lnTo>
                    <a:pt x="688073" y="0"/>
                  </a:lnTo>
                  <a:lnTo>
                    <a:pt x="688073" y="387718"/>
                  </a:lnTo>
                  <a:lnTo>
                    <a:pt x="697204" y="387718"/>
                  </a:lnTo>
                  <a:lnTo>
                    <a:pt x="697204" y="0"/>
                  </a:lnTo>
                  <a:close/>
                </a:path>
                <a:path w="1313180" h="479425">
                  <a:moveTo>
                    <a:pt x="743648" y="451497"/>
                  </a:moveTo>
                  <a:lnTo>
                    <a:pt x="733602" y="451497"/>
                  </a:lnTo>
                  <a:lnTo>
                    <a:pt x="733602" y="435330"/>
                  </a:lnTo>
                  <a:lnTo>
                    <a:pt x="723315" y="435330"/>
                  </a:lnTo>
                  <a:lnTo>
                    <a:pt x="723315" y="451497"/>
                  </a:lnTo>
                  <a:lnTo>
                    <a:pt x="703859" y="451497"/>
                  </a:lnTo>
                  <a:lnTo>
                    <a:pt x="727748" y="400812"/>
                  </a:lnTo>
                  <a:lnTo>
                    <a:pt x="716724" y="400812"/>
                  </a:lnTo>
                  <a:lnTo>
                    <a:pt x="693801" y="449554"/>
                  </a:lnTo>
                  <a:lnTo>
                    <a:pt x="693801" y="460921"/>
                  </a:lnTo>
                  <a:lnTo>
                    <a:pt x="723315" y="460921"/>
                  </a:lnTo>
                  <a:lnTo>
                    <a:pt x="723315" y="478193"/>
                  </a:lnTo>
                  <a:lnTo>
                    <a:pt x="733602" y="478193"/>
                  </a:lnTo>
                  <a:lnTo>
                    <a:pt x="733602" y="460921"/>
                  </a:lnTo>
                  <a:lnTo>
                    <a:pt x="743648" y="460921"/>
                  </a:lnTo>
                  <a:lnTo>
                    <a:pt x="743648" y="451497"/>
                  </a:lnTo>
                  <a:close/>
                </a:path>
                <a:path w="1313180" h="479425">
                  <a:moveTo>
                    <a:pt x="745642" y="0"/>
                  </a:moveTo>
                  <a:lnTo>
                    <a:pt x="712749" y="0"/>
                  </a:lnTo>
                  <a:lnTo>
                    <a:pt x="712749" y="387718"/>
                  </a:lnTo>
                  <a:lnTo>
                    <a:pt x="745642" y="387718"/>
                  </a:lnTo>
                  <a:lnTo>
                    <a:pt x="745642" y="0"/>
                  </a:lnTo>
                  <a:close/>
                </a:path>
                <a:path w="1313180" h="479425">
                  <a:moveTo>
                    <a:pt x="794994" y="0"/>
                  </a:moveTo>
                  <a:lnTo>
                    <a:pt x="773061" y="0"/>
                  </a:lnTo>
                  <a:lnTo>
                    <a:pt x="773061" y="387718"/>
                  </a:lnTo>
                  <a:lnTo>
                    <a:pt x="794994" y="387718"/>
                  </a:lnTo>
                  <a:lnTo>
                    <a:pt x="794994" y="0"/>
                  </a:lnTo>
                  <a:close/>
                </a:path>
                <a:path w="1313180" h="479425">
                  <a:moveTo>
                    <a:pt x="826909" y="414820"/>
                  </a:moveTo>
                  <a:lnTo>
                    <a:pt x="824687" y="409663"/>
                  </a:lnTo>
                  <a:lnTo>
                    <a:pt x="815809" y="402094"/>
                  </a:lnTo>
                  <a:lnTo>
                    <a:pt x="809726" y="400189"/>
                  </a:lnTo>
                  <a:lnTo>
                    <a:pt x="798131" y="400189"/>
                  </a:lnTo>
                  <a:lnTo>
                    <a:pt x="794499" y="400634"/>
                  </a:lnTo>
                  <a:lnTo>
                    <a:pt x="787768" y="402475"/>
                  </a:lnTo>
                  <a:lnTo>
                    <a:pt x="784593" y="403860"/>
                  </a:lnTo>
                  <a:lnTo>
                    <a:pt x="781608" y="405726"/>
                  </a:lnTo>
                  <a:lnTo>
                    <a:pt x="781608" y="417703"/>
                  </a:lnTo>
                  <a:lnTo>
                    <a:pt x="786117" y="414705"/>
                  </a:lnTo>
                  <a:lnTo>
                    <a:pt x="790054" y="412508"/>
                  </a:lnTo>
                  <a:lnTo>
                    <a:pt x="796798" y="409702"/>
                  </a:lnTo>
                  <a:lnTo>
                    <a:pt x="799833" y="409016"/>
                  </a:lnTo>
                  <a:lnTo>
                    <a:pt x="806297" y="409016"/>
                  </a:lnTo>
                  <a:lnTo>
                    <a:pt x="809396" y="410083"/>
                  </a:lnTo>
                  <a:lnTo>
                    <a:pt x="814298" y="414299"/>
                  </a:lnTo>
                  <a:lnTo>
                    <a:pt x="815530" y="416915"/>
                  </a:lnTo>
                  <a:lnTo>
                    <a:pt x="815530" y="422821"/>
                  </a:lnTo>
                  <a:lnTo>
                    <a:pt x="814730" y="425348"/>
                  </a:lnTo>
                  <a:lnTo>
                    <a:pt x="811593" y="429844"/>
                  </a:lnTo>
                  <a:lnTo>
                    <a:pt x="808697" y="432371"/>
                  </a:lnTo>
                  <a:lnTo>
                    <a:pt x="795769" y="441071"/>
                  </a:lnTo>
                  <a:lnTo>
                    <a:pt x="790028" y="444982"/>
                  </a:lnTo>
                  <a:lnTo>
                    <a:pt x="785977" y="449287"/>
                  </a:lnTo>
                  <a:lnTo>
                    <a:pt x="781253" y="458736"/>
                  </a:lnTo>
                  <a:lnTo>
                    <a:pt x="780072" y="465086"/>
                  </a:lnTo>
                  <a:lnTo>
                    <a:pt x="780072" y="473062"/>
                  </a:lnTo>
                  <a:lnTo>
                    <a:pt x="780262" y="477583"/>
                  </a:lnTo>
                  <a:lnTo>
                    <a:pt x="825690" y="477583"/>
                  </a:lnTo>
                  <a:lnTo>
                    <a:pt x="825690" y="468287"/>
                  </a:lnTo>
                  <a:lnTo>
                    <a:pt x="791768" y="468287"/>
                  </a:lnTo>
                  <a:lnTo>
                    <a:pt x="791768" y="462521"/>
                  </a:lnTo>
                  <a:lnTo>
                    <a:pt x="792683" y="459371"/>
                  </a:lnTo>
                  <a:lnTo>
                    <a:pt x="796404" y="453936"/>
                  </a:lnTo>
                  <a:lnTo>
                    <a:pt x="799846" y="450900"/>
                  </a:lnTo>
                  <a:lnTo>
                    <a:pt x="817283" y="439458"/>
                  </a:lnTo>
                  <a:lnTo>
                    <a:pt x="821093" y="436029"/>
                  </a:lnTo>
                  <a:lnTo>
                    <a:pt x="825741" y="429247"/>
                  </a:lnTo>
                  <a:lnTo>
                    <a:pt x="826909" y="425475"/>
                  </a:lnTo>
                  <a:lnTo>
                    <a:pt x="826909" y="414820"/>
                  </a:lnTo>
                  <a:close/>
                </a:path>
                <a:path w="1313180" h="479425">
                  <a:moveTo>
                    <a:pt x="831545" y="0"/>
                  </a:moveTo>
                  <a:lnTo>
                    <a:pt x="809612" y="0"/>
                  </a:lnTo>
                  <a:lnTo>
                    <a:pt x="809612" y="387718"/>
                  </a:lnTo>
                  <a:lnTo>
                    <a:pt x="831545" y="387718"/>
                  </a:lnTo>
                  <a:lnTo>
                    <a:pt x="831545" y="0"/>
                  </a:lnTo>
                  <a:close/>
                </a:path>
                <a:path w="1313180" h="479425">
                  <a:moveTo>
                    <a:pt x="891857" y="0"/>
                  </a:moveTo>
                  <a:lnTo>
                    <a:pt x="858964" y="0"/>
                  </a:lnTo>
                  <a:lnTo>
                    <a:pt x="858964" y="387718"/>
                  </a:lnTo>
                  <a:lnTo>
                    <a:pt x="891857" y="387718"/>
                  </a:lnTo>
                  <a:lnTo>
                    <a:pt x="891857" y="0"/>
                  </a:lnTo>
                  <a:close/>
                </a:path>
                <a:path w="1313180" h="479425">
                  <a:moveTo>
                    <a:pt x="915390" y="418426"/>
                  </a:moveTo>
                  <a:lnTo>
                    <a:pt x="913066" y="411988"/>
                  </a:lnTo>
                  <a:lnTo>
                    <a:pt x="910361" y="409257"/>
                  </a:lnTo>
                  <a:lnTo>
                    <a:pt x="904367" y="403199"/>
                  </a:lnTo>
                  <a:lnTo>
                    <a:pt x="904367" y="420141"/>
                  </a:lnTo>
                  <a:lnTo>
                    <a:pt x="904367" y="429564"/>
                  </a:lnTo>
                  <a:lnTo>
                    <a:pt x="903020" y="433349"/>
                  </a:lnTo>
                  <a:lnTo>
                    <a:pt x="897636" y="439064"/>
                  </a:lnTo>
                  <a:lnTo>
                    <a:pt x="894041" y="440486"/>
                  </a:lnTo>
                  <a:lnTo>
                    <a:pt x="884986" y="440486"/>
                  </a:lnTo>
                  <a:lnTo>
                    <a:pt x="881367" y="439127"/>
                  </a:lnTo>
                  <a:lnTo>
                    <a:pt x="876058" y="433641"/>
                  </a:lnTo>
                  <a:lnTo>
                    <a:pt x="874737" y="429945"/>
                  </a:lnTo>
                  <a:lnTo>
                    <a:pt x="874750" y="420141"/>
                  </a:lnTo>
                  <a:lnTo>
                    <a:pt x="876046" y="416280"/>
                  </a:lnTo>
                  <a:lnTo>
                    <a:pt x="881227" y="410654"/>
                  </a:lnTo>
                  <a:lnTo>
                    <a:pt x="884859" y="409257"/>
                  </a:lnTo>
                  <a:lnTo>
                    <a:pt x="894003" y="409257"/>
                  </a:lnTo>
                  <a:lnTo>
                    <a:pt x="897597" y="410679"/>
                  </a:lnTo>
                  <a:lnTo>
                    <a:pt x="903020" y="416382"/>
                  </a:lnTo>
                  <a:lnTo>
                    <a:pt x="904367" y="420141"/>
                  </a:lnTo>
                  <a:lnTo>
                    <a:pt x="904367" y="403199"/>
                  </a:lnTo>
                  <a:lnTo>
                    <a:pt x="903744" y="402564"/>
                  </a:lnTo>
                  <a:lnTo>
                    <a:pt x="897369" y="400189"/>
                  </a:lnTo>
                  <a:lnTo>
                    <a:pt x="881557" y="400189"/>
                  </a:lnTo>
                  <a:lnTo>
                    <a:pt x="875360" y="402501"/>
                  </a:lnTo>
                  <a:lnTo>
                    <a:pt x="866038" y="411695"/>
                  </a:lnTo>
                  <a:lnTo>
                    <a:pt x="863714" y="417804"/>
                  </a:lnTo>
                  <a:lnTo>
                    <a:pt x="863714" y="432587"/>
                  </a:lnTo>
                  <a:lnTo>
                    <a:pt x="865962" y="438467"/>
                  </a:lnTo>
                  <a:lnTo>
                    <a:pt x="874979" y="447624"/>
                  </a:lnTo>
                  <a:lnTo>
                    <a:pt x="880694" y="449910"/>
                  </a:lnTo>
                  <a:lnTo>
                    <a:pt x="889279" y="449910"/>
                  </a:lnTo>
                  <a:lnTo>
                    <a:pt x="890892" y="449757"/>
                  </a:lnTo>
                  <a:lnTo>
                    <a:pt x="894029" y="449122"/>
                  </a:lnTo>
                  <a:lnTo>
                    <a:pt x="895540" y="448627"/>
                  </a:lnTo>
                  <a:lnTo>
                    <a:pt x="897001" y="447954"/>
                  </a:lnTo>
                  <a:lnTo>
                    <a:pt x="893902" y="452437"/>
                  </a:lnTo>
                  <a:lnTo>
                    <a:pt x="890181" y="457174"/>
                  </a:lnTo>
                  <a:lnTo>
                    <a:pt x="885850" y="462127"/>
                  </a:lnTo>
                  <a:lnTo>
                    <a:pt x="881532" y="467118"/>
                  </a:lnTo>
                  <a:lnTo>
                    <a:pt x="876477" y="472465"/>
                  </a:lnTo>
                  <a:lnTo>
                    <a:pt x="870699" y="478205"/>
                  </a:lnTo>
                  <a:lnTo>
                    <a:pt x="885266" y="478205"/>
                  </a:lnTo>
                  <a:lnTo>
                    <a:pt x="909193" y="447954"/>
                  </a:lnTo>
                  <a:lnTo>
                    <a:pt x="913003" y="441388"/>
                  </a:lnTo>
                  <a:lnTo>
                    <a:pt x="913282" y="440486"/>
                  </a:lnTo>
                  <a:lnTo>
                    <a:pt x="915390" y="433730"/>
                  </a:lnTo>
                  <a:lnTo>
                    <a:pt x="915390" y="418426"/>
                  </a:lnTo>
                  <a:close/>
                </a:path>
                <a:path w="1313180" h="479425">
                  <a:moveTo>
                    <a:pt x="916546" y="0"/>
                  </a:moveTo>
                  <a:lnTo>
                    <a:pt x="907415" y="0"/>
                  </a:lnTo>
                  <a:lnTo>
                    <a:pt x="907415" y="387718"/>
                  </a:lnTo>
                  <a:lnTo>
                    <a:pt x="916546" y="387718"/>
                  </a:lnTo>
                  <a:lnTo>
                    <a:pt x="916546" y="0"/>
                  </a:lnTo>
                  <a:close/>
                </a:path>
                <a:path w="1313180" h="479425">
                  <a:moveTo>
                    <a:pt x="964971" y="0"/>
                  </a:moveTo>
                  <a:lnTo>
                    <a:pt x="943952" y="0"/>
                  </a:lnTo>
                  <a:lnTo>
                    <a:pt x="943952" y="387718"/>
                  </a:lnTo>
                  <a:lnTo>
                    <a:pt x="964971" y="387718"/>
                  </a:lnTo>
                  <a:lnTo>
                    <a:pt x="964971" y="0"/>
                  </a:lnTo>
                  <a:close/>
                </a:path>
                <a:path w="1313180" h="479425">
                  <a:moveTo>
                    <a:pt x="997800" y="414820"/>
                  </a:moveTo>
                  <a:lnTo>
                    <a:pt x="995578" y="409663"/>
                  </a:lnTo>
                  <a:lnTo>
                    <a:pt x="986701" y="402094"/>
                  </a:lnTo>
                  <a:lnTo>
                    <a:pt x="980617" y="400189"/>
                  </a:lnTo>
                  <a:lnTo>
                    <a:pt x="969035" y="400189"/>
                  </a:lnTo>
                  <a:lnTo>
                    <a:pt x="965390" y="400634"/>
                  </a:lnTo>
                  <a:lnTo>
                    <a:pt x="958659" y="402475"/>
                  </a:lnTo>
                  <a:lnTo>
                    <a:pt x="955484" y="403860"/>
                  </a:lnTo>
                  <a:lnTo>
                    <a:pt x="952500" y="405726"/>
                  </a:lnTo>
                  <a:lnTo>
                    <a:pt x="952500" y="417703"/>
                  </a:lnTo>
                  <a:lnTo>
                    <a:pt x="957008" y="414705"/>
                  </a:lnTo>
                  <a:lnTo>
                    <a:pt x="960945" y="412508"/>
                  </a:lnTo>
                  <a:lnTo>
                    <a:pt x="967689" y="409702"/>
                  </a:lnTo>
                  <a:lnTo>
                    <a:pt x="970724" y="409016"/>
                  </a:lnTo>
                  <a:lnTo>
                    <a:pt x="977188" y="409016"/>
                  </a:lnTo>
                  <a:lnTo>
                    <a:pt x="980287" y="410083"/>
                  </a:lnTo>
                  <a:lnTo>
                    <a:pt x="985189" y="414299"/>
                  </a:lnTo>
                  <a:lnTo>
                    <a:pt x="986421" y="416915"/>
                  </a:lnTo>
                  <a:lnTo>
                    <a:pt x="986421" y="422821"/>
                  </a:lnTo>
                  <a:lnTo>
                    <a:pt x="985621" y="425348"/>
                  </a:lnTo>
                  <a:lnTo>
                    <a:pt x="982484" y="429844"/>
                  </a:lnTo>
                  <a:lnTo>
                    <a:pt x="979601" y="432371"/>
                  </a:lnTo>
                  <a:lnTo>
                    <a:pt x="966660" y="441071"/>
                  </a:lnTo>
                  <a:lnTo>
                    <a:pt x="960920" y="444982"/>
                  </a:lnTo>
                  <a:lnTo>
                    <a:pt x="956868" y="449287"/>
                  </a:lnTo>
                  <a:lnTo>
                    <a:pt x="952157" y="458736"/>
                  </a:lnTo>
                  <a:lnTo>
                    <a:pt x="950963" y="465086"/>
                  </a:lnTo>
                  <a:lnTo>
                    <a:pt x="950963" y="473062"/>
                  </a:lnTo>
                  <a:lnTo>
                    <a:pt x="951153" y="477583"/>
                  </a:lnTo>
                  <a:lnTo>
                    <a:pt x="996581" y="477583"/>
                  </a:lnTo>
                  <a:lnTo>
                    <a:pt x="996581" y="468287"/>
                  </a:lnTo>
                  <a:lnTo>
                    <a:pt x="962660" y="468287"/>
                  </a:lnTo>
                  <a:lnTo>
                    <a:pt x="962660" y="462521"/>
                  </a:lnTo>
                  <a:lnTo>
                    <a:pt x="963574" y="459371"/>
                  </a:lnTo>
                  <a:lnTo>
                    <a:pt x="967295" y="453936"/>
                  </a:lnTo>
                  <a:lnTo>
                    <a:pt x="970737" y="450900"/>
                  </a:lnTo>
                  <a:lnTo>
                    <a:pt x="988174" y="439458"/>
                  </a:lnTo>
                  <a:lnTo>
                    <a:pt x="991984" y="436029"/>
                  </a:lnTo>
                  <a:lnTo>
                    <a:pt x="996632" y="429247"/>
                  </a:lnTo>
                  <a:lnTo>
                    <a:pt x="997800" y="425475"/>
                  </a:lnTo>
                  <a:lnTo>
                    <a:pt x="997800" y="414820"/>
                  </a:lnTo>
                  <a:close/>
                </a:path>
                <a:path w="1313180" h="479425">
                  <a:moveTo>
                    <a:pt x="1001522" y="0"/>
                  </a:moveTo>
                  <a:lnTo>
                    <a:pt x="980516" y="0"/>
                  </a:lnTo>
                  <a:lnTo>
                    <a:pt x="980516" y="387718"/>
                  </a:lnTo>
                  <a:lnTo>
                    <a:pt x="1001522" y="387718"/>
                  </a:lnTo>
                  <a:lnTo>
                    <a:pt x="1001522" y="0"/>
                  </a:lnTo>
                  <a:close/>
                </a:path>
                <a:path w="1313180" h="479425">
                  <a:moveTo>
                    <a:pt x="1038072" y="0"/>
                  </a:moveTo>
                  <a:lnTo>
                    <a:pt x="1028941" y="0"/>
                  </a:lnTo>
                  <a:lnTo>
                    <a:pt x="1028941" y="387718"/>
                  </a:lnTo>
                  <a:lnTo>
                    <a:pt x="1038072" y="387718"/>
                  </a:lnTo>
                  <a:lnTo>
                    <a:pt x="1038072" y="0"/>
                  </a:lnTo>
                  <a:close/>
                </a:path>
                <a:path w="1313180" h="479425">
                  <a:moveTo>
                    <a:pt x="1083271" y="447611"/>
                  </a:moveTo>
                  <a:lnTo>
                    <a:pt x="1081265" y="442214"/>
                  </a:lnTo>
                  <a:lnTo>
                    <a:pt x="1073251" y="434111"/>
                  </a:lnTo>
                  <a:lnTo>
                    <a:pt x="1067765" y="431952"/>
                  </a:lnTo>
                  <a:lnTo>
                    <a:pt x="1060742" y="431673"/>
                  </a:lnTo>
                  <a:lnTo>
                    <a:pt x="1080465" y="411949"/>
                  </a:lnTo>
                  <a:lnTo>
                    <a:pt x="1080465" y="401421"/>
                  </a:lnTo>
                  <a:lnTo>
                    <a:pt x="1034415" y="401421"/>
                  </a:lnTo>
                  <a:lnTo>
                    <a:pt x="1034415" y="410718"/>
                  </a:lnTo>
                  <a:lnTo>
                    <a:pt x="1067092" y="410718"/>
                  </a:lnTo>
                  <a:lnTo>
                    <a:pt x="1046480" y="431787"/>
                  </a:lnTo>
                  <a:lnTo>
                    <a:pt x="1046543" y="439508"/>
                  </a:lnTo>
                  <a:lnTo>
                    <a:pt x="1057859" y="439254"/>
                  </a:lnTo>
                  <a:lnTo>
                    <a:pt x="1063307" y="440423"/>
                  </a:lnTo>
                  <a:lnTo>
                    <a:pt x="1070267" y="445096"/>
                  </a:lnTo>
                  <a:lnTo>
                    <a:pt x="1072007" y="448729"/>
                  </a:lnTo>
                  <a:lnTo>
                    <a:pt x="1072007" y="458482"/>
                  </a:lnTo>
                  <a:lnTo>
                    <a:pt x="1070368" y="462381"/>
                  </a:lnTo>
                  <a:lnTo>
                    <a:pt x="1063879" y="468287"/>
                  </a:lnTo>
                  <a:lnTo>
                    <a:pt x="1059573" y="469747"/>
                  </a:lnTo>
                  <a:lnTo>
                    <a:pt x="1050925" y="469747"/>
                  </a:lnTo>
                  <a:lnTo>
                    <a:pt x="1047635" y="469303"/>
                  </a:lnTo>
                  <a:lnTo>
                    <a:pt x="1041133" y="467550"/>
                  </a:lnTo>
                  <a:lnTo>
                    <a:pt x="1037805" y="466204"/>
                  </a:lnTo>
                  <a:lnTo>
                    <a:pt x="1034415" y="464362"/>
                  </a:lnTo>
                  <a:lnTo>
                    <a:pt x="1034415" y="475399"/>
                  </a:lnTo>
                  <a:lnTo>
                    <a:pt x="1037882" y="476707"/>
                  </a:lnTo>
                  <a:lnTo>
                    <a:pt x="1041209" y="477685"/>
                  </a:lnTo>
                  <a:lnTo>
                    <a:pt x="1047597" y="478967"/>
                  </a:lnTo>
                  <a:lnTo>
                    <a:pt x="1050620" y="479298"/>
                  </a:lnTo>
                  <a:lnTo>
                    <a:pt x="1062697" y="479298"/>
                  </a:lnTo>
                  <a:lnTo>
                    <a:pt x="1069962" y="477075"/>
                  </a:lnTo>
                  <a:lnTo>
                    <a:pt x="1080617" y="468134"/>
                  </a:lnTo>
                  <a:lnTo>
                    <a:pt x="1083271" y="462051"/>
                  </a:lnTo>
                  <a:lnTo>
                    <a:pt x="1083271" y="447611"/>
                  </a:lnTo>
                  <a:close/>
                </a:path>
                <a:path w="1313180" h="479425">
                  <a:moveTo>
                    <a:pt x="1099299" y="0"/>
                  </a:moveTo>
                  <a:lnTo>
                    <a:pt x="1090168" y="0"/>
                  </a:lnTo>
                  <a:lnTo>
                    <a:pt x="1090168" y="387718"/>
                  </a:lnTo>
                  <a:lnTo>
                    <a:pt x="1099299" y="387718"/>
                  </a:lnTo>
                  <a:lnTo>
                    <a:pt x="1099299" y="0"/>
                  </a:lnTo>
                  <a:close/>
                </a:path>
                <a:path w="1313180" h="479425">
                  <a:moveTo>
                    <a:pt x="1123975" y="0"/>
                  </a:moveTo>
                  <a:lnTo>
                    <a:pt x="1114856" y="0"/>
                  </a:lnTo>
                  <a:lnTo>
                    <a:pt x="1114856" y="387718"/>
                  </a:lnTo>
                  <a:lnTo>
                    <a:pt x="1123975" y="387718"/>
                  </a:lnTo>
                  <a:lnTo>
                    <a:pt x="1123975" y="0"/>
                  </a:lnTo>
                  <a:close/>
                </a:path>
                <a:path w="1313180" h="479425">
                  <a:moveTo>
                    <a:pt x="1147749" y="0"/>
                  </a:moveTo>
                  <a:lnTo>
                    <a:pt x="1138605" y="0"/>
                  </a:lnTo>
                  <a:lnTo>
                    <a:pt x="1138605" y="387718"/>
                  </a:lnTo>
                  <a:lnTo>
                    <a:pt x="1147749" y="387718"/>
                  </a:lnTo>
                  <a:lnTo>
                    <a:pt x="1147749" y="0"/>
                  </a:lnTo>
                  <a:close/>
                </a:path>
                <a:path w="1313180" h="479425">
                  <a:moveTo>
                    <a:pt x="1171143" y="446341"/>
                  </a:moveTo>
                  <a:lnTo>
                    <a:pt x="1168869" y="440537"/>
                  </a:lnTo>
                  <a:lnTo>
                    <a:pt x="1166672" y="438277"/>
                  </a:lnTo>
                  <a:lnTo>
                    <a:pt x="1160119" y="431584"/>
                  </a:lnTo>
                  <a:lnTo>
                    <a:pt x="1160119" y="448779"/>
                  </a:lnTo>
                  <a:lnTo>
                    <a:pt x="1160081" y="458584"/>
                  </a:lnTo>
                  <a:lnTo>
                    <a:pt x="1158824" y="462368"/>
                  </a:lnTo>
                  <a:lnTo>
                    <a:pt x="1156258" y="465239"/>
                  </a:lnTo>
                  <a:lnTo>
                    <a:pt x="1153693" y="468071"/>
                  </a:lnTo>
                  <a:lnTo>
                    <a:pt x="1150112" y="469506"/>
                  </a:lnTo>
                  <a:lnTo>
                    <a:pt x="1140929" y="469506"/>
                  </a:lnTo>
                  <a:lnTo>
                    <a:pt x="1137259" y="468071"/>
                  </a:lnTo>
                  <a:lnTo>
                    <a:pt x="1134541" y="465239"/>
                  </a:lnTo>
                  <a:lnTo>
                    <a:pt x="1131824" y="462368"/>
                  </a:lnTo>
                  <a:lnTo>
                    <a:pt x="1130490" y="458584"/>
                  </a:lnTo>
                  <a:lnTo>
                    <a:pt x="1130604" y="448779"/>
                  </a:lnTo>
                  <a:lnTo>
                    <a:pt x="1131824" y="445338"/>
                  </a:lnTo>
                  <a:lnTo>
                    <a:pt x="1134503" y="442518"/>
                  </a:lnTo>
                  <a:lnTo>
                    <a:pt x="1137170" y="439674"/>
                  </a:lnTo>
                  <a:lnTo>
                    <a:pt x="1140764" y="438277"/>
                  </a:lnTo>
                  <a:lnTo>
                    <a:pt x="1149883" y="438277"/>
                  </a:lnTo>
                  <a:lnTo>
                    <a:pt x="1153515" y="439635"/>
                  </a:lnTo>
                  <a:lnTo>
                    <a:pt x="1156157" y="442353"/>
                  </a:lnTo>
                  <a:lnTo>
                    <a:pt x="1158786" y="445096"/>
                  </a:lnTo>
                  <a:lnTo>
                    <a:pt x="1160119" y="448779"/>
                  </a:lnTo>
                  <a:lnTo>
                    <a:pt x="1160119" y="431584"/>
                  </a:lnTo>
                  <a:lnTo>
                    <a:pt x="1159827" y="431279"/>
                  </a:lnTo>
                  <a:lnTo>
                    <a:pt x="1158557" y="430758"/>
                  </a:lnTo>
                  <a:lnTo>
                    <a:pt x="1154150" y="428967"/>
                  </a:lnTo>
                  <a:lnTo>
                    <a:pt x="1145705" y="428967"/>
                  </a:lnTo>
                  <a:lnTo>
                    <a:pt x="1144092" y="429107"/>
                  </a:lnTo>
                  <a:lnTo>
                    <a:pt x="1140917" y="429717"/>
                  </a:lnTo>
                  <a:lnTo>
                    <a:pt x="1139355" y="430161"/>
                  </a:lnTo>
                  <a:lnTo>
                    <a:pt x="1137856" y="430758"/>
                  </a:lnTo>
                  <a:lnTo>
                    <a:pt x="1142199" y="424586"/>
                  </a:lnTo>
                  <a:lnTo>
                    <a:pt x="1146505" y="419087"/>
                  </a:lnTo>
                  <a:lnTo>
                    <a:pt x="1155039" y="409448"/>
                  </a:lnTo>
                  <a:lnTo>
                    <a:pt x="1159548" y="404952"/>
                  </a:lnTo>
                  <a:lnTo>
                    <a:pt x="1164285" y="400812"/>
                  </a:lnTo>
                  <a:lnTo>
                    <a:pt x="1150302" y="400812"/>
                  </a:lnTo>
                  <a:lnTo>
                    <a:pt x="1121956" y="436537"/>
                  </a:lnTo>
                  <a:lnTo>
                    <a:pt x="1119454" y="444563"/>
                  </a:lnTo>
                  <a:lnTo>
                    <a:pt x="1119454" y="460375"/>
                  </a:lnTo>
                  <a:lnTo>
                    <a:pt x="1121829" y="466890"/>
                  </a:lnTo>
                  <a:lnTo>
                    <a:pt x="1131316" y="476618"/>
                  </a:lnTo>
                  <a:lnTo>
                    <a:pt x="1137640" y="479056"/>
                  </a:lnTo>
                  <a:lnTo>
                    <a:pt x="1153134" y="479056"/>
                  </a:lnTo>
                  <a:lnTo>
                    <a:pt x="1159281" y="476656"/>
                  </a:lnTo>
                  <a:lnTo>
                    <a:pt x="1166418" y="469506"/>
                  </a:lnTo>
                  <a:lnTo>
                    <a:pt x="1168768" y="467131"/>
                  </a:lnTo>
                  <a:lnTo>
                    <a:pt x="1171143" y="460946"/>
                  </a:lnTo>
                  <a:lnTo>
                    <a:pt x="1171143" y="446341"/>
                  </a:lnTo>
                  <a:close/>
                </a:path>
                <a:path w="1313180" h="479425">
                  <a:moveTo>
                    <a:pt x="1208963" y="0"/>
                  </a:moveTo>
                  <a:lnTo>
                    <a:pt x="1199832" y="0"/>
                  </a:lnTo>
                  <a:lnTo>
                    <a:pt x="1199832" y="460832"/>
                  </a:lnTo>
                  <a:lnTo>
                    <a:pt x="1208963" y="460832"/>
                  </a:lnTo>
                  <a:lnTo>
                    <a:pt x="1208963" y="0"/>
                  </a:lnTo>
                  <a:close/>
                </a:path>
                <a:path w="1313180" h="479425">
                  <a:moveTo>
                    <a:pt x="1233627" y="0"/>
                  </a:moveTo>
                  <a:lnTo>
                    <a:pt x="1224483" y="0"/>
                  </a:lnTo>
                  <a:lnTo>
                    <a:pt x="1224483" y="460832"/>
                  </a:lnTo>
                  <a:lnTo>
                    <a:pt x="1233627" y="460832"/>
                  </a:lnTo>
                  <a:lnTo>
                    <a:pt x="1233627" y="0"/>
                  </a:lnTo>
                  <a:close/>
                </a:path>
                <a:path w="1313180" h="479425">
                  <a:moveTo>
                    <a:pt x="1312849" y="437515"/>
                  </a:moveTo>
                  <a:lnTo>
                    <a:pt x="1261910" y="403377"/>
                  </a:lnTo>
                  <a:lnTo>
                    <a:pt x="1261910" y="416115"/>
                  </a:lnTo>
                  <a:lnTo>
                    <a:pt x="1298016" y="439254"/>
                  </a:lnTo>
                  <a:lnTo>
                    <a:pt x="1261910" y="462394"/>
                  </a:lnTo>
                  <a:lnTo>
                    <a:pt x="1261910" y="475259"/>
                  </a:lnTo>
                  <a:lnTo>
                    <a:pt x="1312849" y="441058"/>
                  </a:lnTo>
                  <a:lnTo>
                    <a:pt x="1312849" y="4375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4013771" y="8819248"/>
            <a:ext cx="1346835" cy="501015"/>
            <a:chOff x="4013771" y="8819248"/>
            <a:chExt cx="1346835" cy="501015"/>
          </a:xfrm>
        </p:grpSpPr>
        <p:sp>
          <p:nvSpPr>
            <p:cNvPr id="73" name="object 73"/>
            <p:cNvSpPr/>
            <p:nvPr/>
          </p:nvSpPr>
          <p:spPr>
            <a:xfrm>
              <a:off x="4013771" y="8819248"/>
              <a:ext cx="1346835" cy="501015"/>
            </a:xfrm>
            <a:custGeom>
              <a:avLst/>
              <a:gdLst/>
              <a:ahLst/>
              <a:cxnLst/>
              <a:rect l="l" t="t" r="r" b="b"/>
              <a:pathLst>
                <a:path w="1346835" h="501015">
                  <a:moveTo>
                    <a:pt x="1346390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46390" y="500659"/>
                  </a:lnTo>
                  <a:lnTo>
                    <a:pt x="13463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041229" y="8819248"/>
              <a:ext cx="1313180" cy="485140"/>
            </a:xfrm>
            <a:custGeom>
              <a:avLst/>
              <a:gdLst/>
              <a:ahLst/>
              <a:cxnLst/>
              <a:rect l="l" t="t" r="r" b="b"/>
              <a:pathLst>
                <a:path w="1313179" h="485140">
                  <a:moveTo>
                    <a:pt x="51689" y="451942"/>
                  </a:moveTo>
                  <a:lnTo>
                    <a:pt x="49415" y="446138"/>
                  </a:lnTo>
                  <a:lnTo>
                    <a:pt x="47205" y="443877"/>
                  </a:lnTo>
                  <a:lnTo>
                    <a:pt x="40665" y="437172"/>
                  </a:lnTo>
                  <a:lnTo>
                    <a:pt x="40665" y="454380"/>
                  </a:lnTo>
                  <a:lnTo>
                    <a:pt x="40627" y="464185"/>
                  </a:lnTo>
                  <a:lnTo>
                    <a:pt x="39370" y="467982"/>
                  </a:lnTo>
                  <a:lnTo>
                    <a:pt x="34239" y="473671"/>
                  </a:lnTo>
                  <a:lnTo>
                    <a:pt x="30657" y="475107"/>
                  </a:lnTo>
                  <a:lnTo>
                    <a:pt x="21475" y="475107"/>
                  </a:lnTo>
                  <a:lnTo>
                    <a:pt x="17805" y="473671"/>
                  </a:lnTo>
                  <a:lnTo>
                    <a:pt x="12369" y="467982"/>
                  </a:lnTo>
                  <a:lnTo>
                    <a:pt x="11036" y="464185"/>
                  </a:lnTo>
                  <a:lnTo>
                    <a:pt x="11150" y="454380"/>
                  </a:lnTo>
                  <a:lnTo>
                    <a:pt x="12369" y="450938"/>
                  </a:lnTo>
                  <a:lnTo>
                    <a:pt x="15049" y="448119"/>
                  </a:lnTo>
                  <a:lnTo>
                    <a:pt x="17716" y="445274"/>
                  </a:lnTo>
                  <a:lnTo>
                    <a:pt x="21310" y="443877"/>
                  </a:lnTo>
                  <a:lnTo>
                    <a:pt x="30441" y="443877"/>
                  </a:lnTo>
                  <a:lnTo>
                    <a:pt x="34074" y="445236"/>
                  </a:lnTo>
                  <a:lnTo>
                    <a:pt x="39331" y="450697"/>
                  </a:lnTo>
                  <a:lnTo>
                    <a:pt x="40665" y="454380"/>
                  </a:lnTo>
                  <a:lnTo>
                    <a:pt x="40665" y="437172"/>
                  </a:lnTo>
                  <a:lnTo>
                    <a:pt x="40373" y="436867"/>
                  </a:lnTo>
                  <a:lnTo>
                    <a:pt x="39116" y="436359"/>
                  </a:lnTo>
                  <a:lnTo>
                    <a:pt x="34709" y="434568"/>
                  </a:lnTo>
                  <a:lnTo>
                    <a:pt x="26250" y="434568"/>
                  </a:lnTo>
                  <a:lnTo>
                    <a:pt x="24638" y="434708"/>
                  </a:lnTo>
                  <a:lnTo>
                    <a:pt x="21463" y="435317"/>
                  </a:lnTo>
                  <a:lnTo>
                    <a:pt x="19913" y="435762"/>
                  </a:lnTo>
                  <a:lnTo>
                    <a:pt x="18402" y="436359"/>
                  </a:lnTo>
                  <a:lnTo>
                    <a:pt x="22733" y="430187"/>
                  </a:lnTo>
                  <a:lnTo>
                    <a:pt x="27051" y="424688"/>
                  </a:lnTo>
                  <a:lnTo>
                    <a:pt x="35585" y="415048"/>
                  </a:lnTo>
                  <a:lnTo>
                    <a:pt x="40093" y="410540"/>
                  </a:lnTo>
                  <a:lnTo>
                    <a:pt x="44831" y="406412"/>
                  </a:lnTo>
                  <a:lnTo>
                    <a:pt x="30848" y="406412"/>
                  </a:lnTo>
                  <a:lnTo>
                    <a:pt x="2501" y="442137"/>
                  </a:lnTo>
                  <a:lnTo>
                    <a:pt x="0" y="450164"/>
                  </a:lnTo>
                  <a:lnTo>
                    <a:pt x="0" y="465975"/>
                  </a:lnTo>
                  <a:lnTo>
                    <a:pt x="2374" y="472490"/>
                  </a:lnTo>
                  <a:lnTo>
                    <a:pt x="11861" y="482219"/>
                  </a:lnTo>
                  <a:lnTo>
                    <a:pt x="18199" y="484657"/>
                  </a:lnTo>
                  <a:lnTo>
                    <a:pt x="33680" y="484657"/>
                  </a:lnTo>
                  <a:lnTo>
                    <a:pt x="39827" y="482269"/>
                  </a:lnTo>
                  <a:lnTo>
                    <a:pt x="46964" y="475107"/>
                  </a:lnTo>
                  <a:lnTo>
                    <a:pt x="49314" y="472744"/>
                  </a:lnTo>
                  <a:lnTo>
                    <a:pt x="51689" y="466547"/>
                  </a:lnTo>
                  <a:lnTo>
                    <a:pt x="51689" y="451942"/>
                  </a:lnTo>
                  <a:close/>
                </a:path>
                <a:path w="1313179" h="485140">
                  <a:moveTo>
                    <a:pt x="88595" y="25"/>
                  </a:moveTo>
                  <a:lnTo>
                    <a:pt x="78549" y="25"/>
                  </a:lnTo>
                  <a:lnTo>
                    <a:pt x="78549" y="466432"/>
                  </a:lnTo>
                  <a:lnTo>
                    <a:pt x="88595" y="466432"/>
                  </a:lnTo>
                  <a:lnTo>
                    <a:pt x="88595" y="25"/>
                  </a:lnTo>
                  <a:close/>
                </a:path>
                <a:path w="1313179" h="485140">
                  <a:moveTo>
                    <a:pt x="112369" y="25"/>
                  </a:moveTo>
                  <a:lnTo>
                    <a:pt x="103225" y="25"/>
                  </a:lnTo>
                  <a:lnTo>
                    <a:pt x="103225" y="466432"/>
                  </a:lnTo>
                  <a:lnTo>
                    <a:pt x="112369" y="466432"/>
                  </a:lnTo>
                  <a:lnTo>
                    <a:pt x="112369" y="25"/>
                  </a:lnTo>
                  <a:close/>
                </a:path>
                <a:path w="1313179" h="485140">
                  <a:moveTo>
                    <a:pt x="173596" y="0"/>
                  </a:moveTo>
                  <a:lnTo>
                    <a:pt x="151650" y="0"/>
                  </a:lnTo>
                  <a:lnTo>
                    <a:pt x="151650" y="393306"/>
                  </a:lnTo>
                  <a:lnTo>
                    <a:pt x="173596" y="393306"/>
                  </a:lnTo>
                  <a:lnTo>
                    <a:pt x="173596" y="0"/>
                  </a:lnTo>
                  <a:close/>
                </a:path>
                <a:path w="1313179" h="485140">
                  <a:moveTo>
                    <a:pt x="184188" y="436397"/>
                  </a:moveTo>
                  <a:lnTo>
                    <a:pt x="176187" y="410210"/>
                  </a:lnTo>
                  <a:lnTo>
                    <a:pt x="174675" y="408749"/>
                  </a:lnTo>
                  <a:lnTo>
                    <a:pt x="173113" y="407974"/>
                  </a:lnTo>
                  <a:lnTo>
                    <a:pt x="173113" y="454050"/>
                  </a:lnTo>
                  <a:lnTo>
                    <a:pt x="172872" y="459079"/>
                  </a:lnTo>
                  <a:lnTo>
                    <a:pt x="165798" y="474827"/>
                  </a:lnTo>
                  <a:lnTo>
                    <a:pt x="164172" y="475259"/>
                  </a:lnTo>
                  <a:lnTo>
                    <a:pt x="161683" y="475462"/>
                  </a:lnTo>
                  <a:lnTo>
                    <a:pt x="154038" y="475462"/>
                  </a:lnTo>
                  <a:lnTo>
                    <a:pt x="151155" y="475145"/>
                  </a:lnTo>
                  <a:lnTo>
                    <a:pt x="148056" y="473811"/>
                  </a:lnTo>
                  <a:lnTo>
                    <a:pt x="146951" y="472579"/>
                  </a:lnTo>
                  <a:lnTo>
                    <a:pt x="146227" y="470814"/>
                  </a:lnTo>
                  <a:lnTo>
                    <a:pt x="145313" y="468731"/>
                  </a:lnTo>
                  <a:lnTo>
                    <a:pt x="144640" y="465543"/>
                  </a:lnTo>
                  <a:lnTo>
                    <a:pt x="143764" y="456933"/>
                  </a:lnTo>
                  <a:lnTo>
                    <a:pt x="143637" y="454050"/>
                  </a:lnTo>
                  <a:lnTo>
                    <a:pt x="143624" y="436397"/>
                  </a:lnTo>
                  <a:lnTo>
                    <a:pt x="143802" y="432396"/>
                  </a:lnTo>
                  <a:lnTo>
                    <a:pt x="154660" y="414731"/>
                  </a:lnTo>
                  <a:lnTo>
                    <a:pt x="162026" y="414731"/>
                  </a:lnTo>
                  <a:lnTo>
                    <a:pt x="173113" y="454050"/>
                  </a:lnTo>
                  <a:lnTo>
                    <a:pt x="173113" y="407974"/>
                  </a:lnTo>
                  <a:lnTo>
                    <a:pt x="172415" y="407619"/>
                  </a:lnTo>
                  <a:lnTo>
                    <a:pt x="166458" y="406158"/>
                  </a:lnTo>
                  <a:lnTo>
                    <a:pt x="162737" y="405790"/>
                  </a:lnTo>
                  <a:lnTo>
                    <a:pt x="153276" y="405790"/>
                  </a:lnTo>
                  <a:lnTo>
                    <a:pt x="132537" y="454050"/>
                  </a:lnTo>
                  <a:lnTo>
                    <a:pt x="133083" y="460705"/>
                  </a:lnTo>
                  <a:lnTo>
                    <a:pt x="153276" y="484886"/>
                  </a:lnTo>
                  <a:lnTo>
                    <a:pt x="163334" y="484886"/>
                  </a:lnTo>
                  <a:lnTo>
                    <a:pt x="182499" y="466420"/>
                  </a:lnTo>
                  <a:lnTo>
                    <a:pt x="183616" y="461111"/>
                  </a:lnTo>
                  <a:lnTo>
                    <a:pt x="184188" y="454050"/>
                  </a:lnTo>
                  <a:lnTo>
                    <a:pt x="184188" y="436397"/>
                  </a:lnTo>
                  <a:close/>
                </a:path>
                <a:path w="1313179" h="485140">
                  <a:moveTo>
                    <a:pt x="198259" y="0"/>
                  </a:moveTo>
                  <a:lnTo>
                    <a:pt x="189115" y="0"/>
                  </a:lnTo>
                  <a:lnTo>
                    <a:pt x="189115" y="393306"/>
                  </a:lnTo>
                  <a:lnTo>
                    <a:pt x="198259" y="393306"/>
                  </a:lnTo>
                  <a:lnTo>
                    <a:pt x="198259" y="0"/>
                  </a:lnTo>
                  <a:close/>
                </a:path>
                <a:path w="1313179" h="485140">
                  <a:moveTo>
                    <a:pt x="222021" y="0"/>
                  </a:moveTo>
                  <a:lnTo>
                    <a:pt x="212877" y="0"/>
                  </a:lnTo>
                  <a:lnTo>
                    <a:pt x="212877" y="393306"/>
                  </a:lnTo>
                  <a:lnTo>
                    <a:pt x="222021" y="393306"/>
                  </a:lnTo>
                  <a:lnTo>
                    <a:pt x="222021" y="0"/>
                  </a:lnTo>
                  <a:close/>
                </a:path>
                <a:path w="1313179" h="485140">
                  <a:moveTo>
                    <a:pt x="269189" y="436397"/>
                  </a:moveTo>
                  <a:lnTo>
                    <a:pt x="268503" y="428866"/>
                  </a:lnTo>
                  <a:lnTo>
                    <a:pt x="265798" y="416890"/>
                  </a:lnTo>
                  <a:lnTo>
                    <a:pt x="264769" y="414731"/>
                  </a:lnTo>
                  <a:lnTo>
                    <a:pt x="263817" y="412686"/>
                  </a:lnTo>
                  <a:lnTo>
                    <a:pt x="261175" y="410210"/>
                  </a:lnTo>
                  <a:lnTo>
                    <a:pt x="259676" y="408749"/>
                  </a:lnTo>
                  <a:lnTo>
                    <a:pt x="258102" y="407974"/>
                  </a:lnTo>
                  <a:lnTo>
                    <a:pt x="258102" y="454050"/>
                  </a:lnTo>
                  <a:lnTo>
                    <a:pt x="257848" y="459079"/>
                  </a:lnTo>
                  <a:lnTo>
                    <a:pt x="246684" y="475462"/>
                  </a:lnTo>
                  <a:lnTo>
                    <a:pt x="239039" y="475462"/>
                  </a:lnTo>
                  <a:lnTo>
                    <a:pt x="236143" y="475145"/>
                  </a:lnTo>
                  <a:lnTo>
                    <a:pt x="233057" y="473811"/>
                  </a:lnTo>
                  <a:lnTo>
                    <a:pt x="231940" y="472579"/>
                  </a:lnTo>
                  <a:lnTo>
                    <a:pt x="231228" y="470814"/>
                  </a:lnTo>
                  <a:lnTo>
                    <a:pt x="230314" y="468731"/>
                  </a:lnTo>
                  <a:lnTo>
                    <a:pt x="229628" y="465543"/>
                  </a:lnTo>
                  <a:lnTo>
                    <a:pt x="228765" y="456933"/>
                  </a:lnTo>
                  <a:lnTo>
                    <a:pt x="228638" y="454050"/>
                  </a:lnTo>
                  <a:lnTo>
                    <a:pt x="228612" y="436397"/>
                  </a:lnTo>
                  <a:lnTo>
                    <a:pt x="228790" y="432396"/>
                  </a:lnTo>
                  <a:lnTo>
                    <a:pt x="239649" y="414731"/>
                  </a:lnTo>
                  <a:lnTo>
                    <a:pt x="247027" y="414731"/>
                  </a:lnTo>
                  <a:lnTo>
                    <a:pt x="258102" y="454050"/>
                  </a:lnTo>
                  <a:lnTo>
                    <a:pt x="258102" y="407974"/>
                  </a:lnTo>
                  <a:lnTo>
                    <a:pt x="257403" y="407619"/>
                  </a:lnTo>
                  <a:lnTo>
                    <a:pt x="251460" y="406158"/>
                  </a:lnTo>
                  <a:lnTo>
                    <a:pt x="247738" y="405790"/>
                  </a:lnTo>
                  <a:lnTo>
                    <a:pt x="238277" y="405790"/>
                  </a:lnTo>
                  <a:lnTo>
                    <a:pt x="217525" y="454050"/>
                  </a:lnTo>
                  <a:lnTo>
                    <a:pt x="218084" y="460705"/>
                  </a:lnTo>
                  <a:lnTo>
                    <a:pt x="238277" y="484886"/>
                  </a:lnTo>
                  <a:lnTo>
                    <a:pt x="248323" y="484886"/>
                  </a:lnTo>
                  <a:lnTo>
                    <a:pt x="264960" y="475462"/>
                  </a:lnTo>
                  <a:lnTo>
                    <a:pt x="266306" y="472198"/>
                  </a:lnTo>
                  <a:lnTo>
                    <a:pt x="267449" y="466648"/>
                  </a:lnTo>
                  <a:lnTo>
                    <a:pt x="268617" y="461111"/>
                  </a:lnTo>
                  <a:lnTo>
                    <a:pt x="269189" y="454050"/>
                  </a:lnTo>
                  <a:lnTo>
                    <a:pt x="269189" y="436397"/>
                  </a:lnTo>
                  <a:close/>
                </a:path>
                <a:path w="1313179" h="485140">
                  <a:moveTo>
                    <a:pt x="283248" y="0"/>
                  </a:moveTo>
                  <a:lnTo>
                    <a:pt x="249428" y="0"/>
                  </a:lnTo>
                  <a:lnTo>
                    <a:pt x="249428" y="393306"/>
                  </a:lnTo>
                  <a:lnTo>
                    <a:pt x="283248" y="393306"/>
                  </a:lnTo>
                  <a:lnTo>
                    <a:pt x="283248" y="0"/>
                  </a:lnTo>
                  <a:close/>
                </a:path>
                <a:path w="1313179" h="485140">
                  <a:moveTo>
                    <a:pt x="319798" y="0"/>
                  </a:moveTo>
                  <a:lnTo>
                    <a:pt x="298792" y="0"/>
                  </a:lnTo>
                  <a:lnTo>
                    <a:pt x="298792" y="393306"/>
                  </a:lnTo>
                  <a:lnTo>
                    <a:pt x="319798" y="393306"/>
                  </a:lnTo>
                  <a:lnTo>
                    <a:pt x="319798" y="0"/>
                  </a:lnTo>
                  <a:close/>
                </a:path>
                <a:path w="1313179" h="485140">
                  <a:moveTo>
                    <a:pt x="338734" y="407009"/>
                  </a:moveTo>
                  <a:lnTo>
                    <a:pt x="327075" y="407009"/>
                  </a:lnTo>
                  <a:lnTo>
                    <a:pt x="308978" y="421970"/>
                  </a:lnTo>
                  <a:lnTo>
                    <a:pt x="308978" y="435533"/>
                  </a:lnTo>
                  <a:lnTo>
                    <a:pt x="327583" y="419277"/>
                  </a:lnTo>
                  <a:lnTo>
                    <a:pt x="327583" y="483781"/>
                  </a:lnTo>
                  <a:lnTo>
                    <a:pt x="338734" y="483781"/>
                  </a:lnTo>
                  <a:lnTo>
                    <a:pt x="338734" y="407009"/>
                  </a:lnTo>
                  <a:close/>
                </a:path>
                <a:path w="1313179" h="485140">
                  <a:moveTo>
                    <a:pt x="368236" y="0"/>
                  </a:moveTo>
                  <a:lnTo>
                    <a:pt x="347230" y="0"/>
                  </a:lnTo>
                  <a:lnTo>
                    <a:pt x="347230" y="393306"/>
                  </a:lnTo>
                  <a:lnTo>
                    <a:pt x="368236" y="393306"/>
                  </a:lnTo>
                  <a:lnTo>
                    <a:pt x="368236" y="0"/>
                  </a:lnTo>
                  <a:close/>
                </a:path>
                <a:path w="1313179" h="485140">
                  <a:moveTo>
                    <a:pt x="392912" y="0"/>
                  </a:moveTo>
                  <a:lnTo>
                    <a:pt x="383781" y="0"/>
                  </a:lnTo>
                  <a:lnTo>
                    <a:pt x="383781" y="393306"/>
                  </a:lnTo>
                  <a:lnTo>
                    <a:pt x="392912" y="393306"/>
                  </a:lnTo>
                  <a:lnTo>
                    <a:pt x="392912" y="0"/>
                  </a:lnTo>
                  <a:close/>
                </a:path>
                <a:path w="1313179" h="485140">
                  <a:moveTo>
                    <a:pt x="440067" y="436397"/>
                  </a:moveTo>
                  <a:lnTo>
                    <a:pt x="439394" y="428866"/>
                  </a:lnTo>
                  <a:lnTo>
                    <a:pt x="436676" y="416890"/>
                  </a:lnTo>
                  <a:lnTo>
                    <a:pt x="435660" y="414731"/>
                  </a:lnTo>
                  <a:lnTo>
                    <a:pt x="434708" y="412686"/>
                  </a:lnTo>
                  <a:lnTo>
                    <a:pt x="432066" y="410210"/>
                  </a:lnTo>
                  <a:lnTo>
                    <a:pt x="430555" y="408749"/>
                  </a:lnTo>
                  <a:lnTo>
                    <a:pt x="429006" y="407974"/>
                  </a:lnTo>
                  <a:lnTo>
                    <a:pt x="429006" y="454050"/>
                  </a:lnTo>
                  <a:lnTo>
                    <a:pt x="428752" y="459079"/>
                  </a:lnTo>
                  <a:lnTo>
                    <a:pt x="417563" y="475462"/>
                  </a:lnTo>
                  <a:lnTo>
                    <a:pt x="409930" y="475462"/>
                  </a:lnTo>
                  <a:lnTo>
                    <a:pt x="407022" y="475145"/>
                  </a:lnTo>
                  <a:lnTo>
                    <a:pt x="403948" y="473811"/>
                  </a:lnTo>
                  <a:lnTo>
                    <a:pt x="402818" y="472579"/>
                  </a:lnTo>
                  <a:lnTo>
                    <a:pt x="402107" y="470814"/>
                  </a:lnTo>
                  <a:lnTo>
                    <a:pt x="401193" y="468731"/>
                  </a:lnTo>
                  <a:lnTo>
                    <a:pt x="400519" y="465543"/>
                  </a:lnTo>
                  <a:lnTo>
                    <a:pt x="399630" y="456933"/>
                  </a:lnTo>
                  <a:lnTo>
                    <a:pt x="399503" y="454050"/>
                  </a:lnTo>
                  <a:lnTo>
                    <a:pt x="399491" y="436397"/>
                  </a:lnTo>
                  <a:lnTo>
                    <a:pt x="399681" y="432396"/>
                  </a:lnTo>
                  <a:lnTo>
                    <a:pt x="410540" y="414731"/>
                  </a:lnTo>
                  <a:lnTo>
                    <a:pt x="417906" y="414731"/>
                  </a:lnTo>
                  <a:lnTo>
                    <a:pt x="429006" y="454050"/>
                  </a:lnTo>
                  <a:lnTo>
                    <a:pt x="429006" y="407974"/>
                  </a:lnTo>
                  <a:lnTo>
                    <a:pt x="428294" y="407619"/>
                  </a:lnTo>
                  <a:lnTo>
                    <a:pt x="422338" y="406158"/>
                  </a:lnTo>
                  <a:lnTo>
                    <a:pt x="418630" y="405790"/>
                  </a:lnTo>
                  <a:lnTo>
                    <a:pt x="409155" y="405790"/>
                  </a:lnTo>
                  <a:lnTo>
                    <a:pt x="388429" y="454050"/>
                  </a:lnTo>
                  <a:lnTo>
                    <a:pt x="388975" y="460705"/>
                  </a:lnTo>
                  <a:lnTo>
                    <a:pt x="409155" y="484886"/>
                  </a:lnTo>
                  <a:lnTo>
                    <a:pt x="419227" y="484886"/>
                  </a:lnTo>
                  <a:lnTo>
                    <a:pt x="435851" y="475462"/>
                  </a:lnTo>
                  <a:lnTo>
                    <a:pt x="437184" y="472198"/>
                  </a:lnTo>
                  <a:lnTo>
                    <a:pt x="438327" y="466648"/>
                  </a:lnTo>
                  <a:lnTo>
                    <a:pt x="439496" y="461111"/>
                  </a:lnTo>
                  <a:lnTo>
                    <a:pt x="440067" y="454050"/>
                  </a:lnTo>
                  <a:lnTo>
                    <a:pt x="440067" y="436397"/>
                  </a:lnTo>
                  <a:close/>
                </a:path>
                <a:path w="1313179" h="485140">
                  <a:moveTo>
                    <a:pt x="454126" y="0"/>
                  </a:moveTo>
                  <a:lnTo>
                    <a:pt x="420319" y="0"/>
                  </a:lnTo>
                  <a:lnTo>
                    <a:pt x="420319" y="393306"/>
                  </a:lnTo>
                  <a:lnTo>
                    <a:pt x="454126" y="393306"/>
                  </a:lnTo>
                  <a:lnTo>
                    <a:pt x="454126" y="0"/>
                  </a:lnTo>
                  <a:close/>
                </a:path>
                <a:path w="1313179" h="485140">
                  <a:moveTo>
                    <a:pt x="502577" y="0"/>
                  </a:moveTo>
                  <a:lnTo>
                    <a:pt x="480644" y="0"/>
                  </a:lnTo>
                  <a:lnTo>
                    <a:pt x="480644" y="393306"/>
                  </a:lnTo>
                  <a:lnTo>
                    <a:pt x="502577" y="393306"/>
                  </a:lnTo>
                  <a:lnTo>
                    <a:pt x="502577" y="0"/>
                  </a:lnTo>
                  <a:close/>
                </a:path>
                <a:path w="1313179" h="485140">
                  <a:moveTo>
                    <a:pt x="509625" y="407009"/>
                  </a:moveTo>
                  <a:lnTo>
                    <a:pt x="497967" y="407009"/>
                  </a:lnTo>
                  <a:lnTo>
                    <a:pt x="479869" y="421970"/>
                  </a:lnTo>
                  <a:lnTo>
                    <a:pt x="479869" y="435533"/>
                  </a:lnTo>
                  <a:lnTo>
                    <a:pt x="498475" y="419277"/>
                  </a:lnTo>
                  <a:lnTo>
                    <a:pt x="498475" y="483781"/>
                  </a:lnTo>
                  <a:lnTo>
                    <a:pt x="509625" y="483781"/>
                  </a:lnTo>
                  <a:lnTo>
                    <a:pt x="509625" y="407009"/>
                  </a:lnTo>
                  <a:close/>
                </a:path>
                <a:path w="1313179" h="485140">
                  <a:moveTo>
                    <a:pt x="539127" y="0"/>
                  </a:moveTo>
                  <a:lnTo>
                    <a:pt x="529983" y="0"/>
                  </a:lnTo>
                  <a:lnTo>
                    <a:pt x="529983" y="393306"/>
                  </a:lnTo>
                  <a:lnTo>
                    <a:pt x="539127" y="393306"/>
                  </a:lnTo>
                  <a:lnTo>
                    <a:pt x="539127" y="0"/>
                  </a:lnTo>
                  <a:close/>
                </a:path>
                <a:path w="1313179" h="485140">
                  <a:moveTo>
                    <a:pt x="599440" y="0"/>
                  </a:moveTo>
                  <a:lnTo>
                    <a:pt x="578421" y="0"/>
                  </a:lnTo>
                  <a:lnTo>
                    <a:pt x="578421" y="393306"/>
                  </a:lnTo>
                  <a:lnTo>
                    <a:pt x="599440" y="393306"/>
                  </a:lnTo>
                  <a:lnTo>
                    <a:pt x="599440" y="0"/>
                  </a:lnTo>
                  <a:close/>
                </a:path>
                <a:path w="1313179" h="485140">
                  <a:moveTo>
                    <a:pt x="610031" y="436397"/>
                  </a:moveTo>
                  <a:lnTo>
                    <a:pt x="602030" y="410210"/>
                  </a:lnTo>
                  <a:lnTo>
                    <a:pt x="600532" y="408749"/>
                  </a:lnTo>
                  <a:lnTo>
                    <a:pt x="598970" y="407974"/>
                  </a:lnTo>
                  <a:lnTo>
                    <a:pt x="598970" y="454050"/>
                  </a:lnTo>
                  <a:lnTo>
                    <a:pt x="598716" y="459079"/>
                  </a:lnTo>
                  <a:lnTo>
                    <a:pt x="587527" y="475462"/>
                  </a:lnTo>
                  <a:lnTo>
                    <a:pt x="579894" y="475462"/>
                  </a:lnTo>
                  <a:lnTo>
                    <a:pt x="576999" y="475145"/>
                  </a:lnTo>
                  <a:lnTo>
                    <a:pt x="573913" y="473811"/>
                  </a:lnTo>
                  <a:lnTo>
                    <a:pt x="572795" y="472579"/>
                  </a:lnTo>
                  <a:lnTo>
                    <a:pt x="572084" y="470814"/>
                  </a:lnTo>
                  <a:lnTo>
                    <a:pt x="571169" y="468731"/>
                  </a:lnTo>
                  <a:lnTo>
                    <a:pt x="570484" y="465543"/>
                  </a:lnTo>
                  <a:lnTo>
                    <a:pt x="569607" y="456933"/>
                  </a:lnTo>
                  <a:lnTo>
                    <a:pt x="569480" y="454050"/>
                  </a:lnTo>
                  <a:lnTo>
                    <a:pt x="569468" y="436397"/>
                  </a:lnTo>
                  <a:lnTo>
                    <a:pt x="569658" y="432396"/>
                  </a:lnTo>
                  <a:lnTo>
                    <a:pt x="580504" y="414731"/>
                  </a:lnTo>
                  <a:lnTo>
                    <a:pt x="587870" y="414731"/>
                  </a:lnTo>
                  <a:lnTo>
                    <a:pt x="598970" y="454050"/>
                  </a:lnTo>
                  <a:lnTo>
                    <a:pt x="598970" y="407974"/>
                  </a:lnTo>
                  <a:lnTo>
                    <a:pt x="598258" y="407619"/>
                  </a:lnTo>
                  <a:lnTo>
                    <a:pt x="592302" y="406158"/>
                  </a:lnTo>
                  <a:lnTo>
                    <a:pt x="588594" y="405790"/>
                  </a:lnTo>
                  <a:lnTo>
                    <a:pt x="579120" y="405790"/>
                  </a:lnTo>
                  <a:lnTo>
                    <a:pt x="558393" y="454050"/>
                  </a:lnTo>
                  <a:lnTo>
                    <a:pt x="558939" y="460705"/>
                  </a:lnTo>
                  <a:lnTo>
                    <a:pt x="579120" y="484886"/>
                  </a:lnTo>
                  <a:lnTo>
                    <a:pt x="589191" y="484886"/>
                  </a:lnTo>
                  <a:lnTo>
                    <a:pt x="608291" y="466648"/>
                  </a:lnTo>
                  <a:lnTo>
                    <a:pt x="609460" y="461111"/>
                  </a:lnTo>
                  <a:lnTo>
                    <a:pt x="610031" y="454050"/>
                  </a:lnTo>
                  <a:lnTo>
                    <a:pt x="610031" y="436397"/>
                  </a:lnTo>
                  <a:close/>
                </a:path>
                <a:path w="1313179" h="485140">
                  <a:moveTo>
                    <a:pt x="624103" y="0"/>
                  </a:moveTo>
                  <a:lnTo>
                    <a:pt x="614972" y="0"/>
                  </a:lnTo>
                  <a:lnTo>
                    <a:pt x="614972" y="393306"/>
                  </a:lnTo>
                  <a:lnTo>
                    <a:pt x="624103" y="393306"/>
                  </a:lnTo>
                  <a:lnTo>
                    <a:pt x="624103" y="0"/>
                  </a:lnTo>
                  <a:close/>
                </a:path>
                <a:path w="1313179" h="485140">
                  <a:moveTo>
                    <a:pt x="648779" y="25"/>
                  </a:moveTo>
                  <a:lnTo>
                    <a:pt x="639648" y="25"/>
                  </a:lnTo>
                  <a:lnTo>
                    <a:pt x="639648" y="466432"/>
                  </a:lnTo>
                  <a:lnTo>
                    <a:pt x="648779" y="466432"/>
                  </a:lnTo>
                  <a:lnTo>
                    <a:pt x="648779" y="25"/>
                  </a:lnTo>
                  <a:close/>
                </a:path>
                <a:path w="1313179" h="485140">
                  <a:moveTo>
                    <a:pt x="672528" y="25"/>
                  </a:moveTo>
                  <a:lnTo>
                    <a:pt x="663409" y="25"/>
                  </a:lnTo>
                  <a:lnTo>
                    <a:pt x="663409" y="466432"/>
                  </a:lnTo>
                  <a:lnTo>
                    <a:pt x="672528" y="466432"/>
                  </a:lnTo>
                  <a:lnTo>
                    <a:pt x="672528" y="25"/>
                  </a:lnTo>
                  <a:close/>
                </a:path>
                <a:path w="1313179" h="485140">
                  <a:moveTo>
                    <a:pt x="697217" y="0"/>
                  </a:moveTo>
                  <a:lnTo>
                    <a:pt x="688086" y="0"/>
                  </a:lnTo>
                  <a:lnTo>
                    <a:pt x="688086" y="393306"/>
                  </a:lnTo>
                  <a:lnTo>
                    <a:pt x="697217" y="393306"/>
                  </a:lnTo>
                  <a:lnTo>
                    <a:pt x="697217" y="0"/>
                  </a:lnTo>
                  <a:close/>
                </a:path>
                <a:path w="1313179" h="485140">
                  <a:moveTo>
                    <a:pt x="743635" y="457098"/>
                  </a:moveTo>
                  <a:lnTo>
                    <a:pt x="733602" y="457098"/>
                  </a:lnTo>
                  <a:lnTo>
                    <a:pt x="733602" y="440931"/>
                  </a:lnTo>
                  <a:lnTo>
                    <a:pt x="723303" y="440931"/>
                  </a:lnTo>
                  <a:lnTo>
                    <a:pt x="723303" y="457098"/>
                  </a:lnTo>
                  <a:lnTo>
                    <a:pt x="703859" y="457098"/>
                  </a:lnTo>
                  <a:lnTo>
                    <a:pt x="727735" y="406412"/>
                  </a:lnTo>
                  <a:lnTo>
                    <a:pt x="716724" y="406412"/>
                  </a:lnTo>
                  <a:lnTo>
                    <a:pt x="693801" y="455155"/>
                  </a:lnTo>
                  <a:lnTo>
                    <a:pt x="693801" y="466521"/>
                  </a:lnTo>
                  <a:lnTo>
                    <a:pt x="723303" y="466521"/>
                  </a:lnTo>
                  <a:lnTo>
                    <a:pt x="723303" y="483781"/>
                  </a:lnTo>
                  <a:lnTo>
                    <a:pt x="733602" y="483781"/>
                  </a:lnTo>
                  <a:lnTo>
                    <a:pt x="733602" y="466521"/>
                  </a:lnTo>
                  <a:lnTo>
                    <a:pt x="743635" y="466521"/>
                  </a:lnTo>
                  <a:lnTo>
                    <a:pt x="743635" y="457098"/>
                  </a:lnTo>
                  <a:close/>
                </a:path>
                <a:path w="1313179" h="485140">
                  <a:moveTo>
                    <a:pt x="745655" y="0"/>
                  </a:moveTo>
                  <a:lnTo>
                    <a:pt x="712749" y="0"/>
                  </a:lnTo>
                  <a:lnTo>
                    <a:pt x="712749" y="393306"/>
                  </a:lnTo>
                  <a:lnTo>
                    <a:pt x="745655" y="393306"/>
                  </a:lnTo>
                  <a:lnTo>
                    <a:pt x="745655" y="0"/>
                  </a:lnTo>
                  <a:close/>
                </a:path>
                <a:path w="1313179" h="485140">
                  <a:moveTo>
                    <a:pt x="794994" y="0"/>
                  </a:moveTo>
                  <a:lnTo>
                    <a:pt x="773074" y="0"/>
                  </a:lnTo>
                  <a:lnTo>
                    <a:pt x="773074" y="393306"/>
                  </a:lnTo>
                  <a:lnTo>
                    <a:pt x="794994" y="393306"/>
                  </a:lnTo>
                  <a:lnTo>
                    <a:pt x="794994" y="0"/>
                  </a:lnTo>
                  <a:close/>
                </a:path>
                <a:path w="1313179" h="485140">
                  <a:moveTo>
                    <a:pt x="826909" y="420420"/>
                  </a:moveTo>
                  <a:lnTo>
                    <a:pt x="824687" y="415264"/>
                  </a:lnTo>
                  <a:lnTo>
                    <a:pt x="815809" y="407695"/>
                  </a:lnTo>
                  <a:lnTo>
                    <a:pt x="809739" y="405790"/>
                  </a:lnTo>
                  <a:lnTo>
                    <a:pt x="798131" y="405790"/>
                  </a:lnTo>
                  <a:lnTo>
                    <a:pt x="794499" y="406234"/>
                  </a:lnTo>
                  <a:lnTo>
                    <a:pt x="787768" y="408076"/>
                  </a:lnTo>
                  <a:lnTo>
                    <a:pt x="784593" y="409460"/>
                  </a:lnTo>
                  <a:lnTo>
                    <a:pt x="781608" y="411327"/>
                  </a:lnTo>
                  <a:lnTo>
                    <a:pt x="781608" y="423303"/>
                  </a:lnTo>
                  <a:lnTo>
                    <a:pt x="786117" y="420306"/>
                  </a:lnTo>
                  <a:lnTo>
                    <a:pt x="790067" y="418096"/>
                  </a:lnTo>
                  <a:lnTo>
                    <a:pt x="796798" y="415302"/>
                  </a:lnTo>
                  <a:lnTo>
                    <a:pt x="799833" y="414616"/>
                  </a:lnTo>
                  <a:lnTo>
                    <a:pt x="806310" y="414616"/>
                  </a:lnTo>
                  <a:lnTo>
                    <a:pt x="809409" y="415683"/>
                  </a:lnTo>
                  <a:lnTo>
                    <a:pt x="814311" y="419900"/>
                  </a:lnTo>
                  <a:lnTo>
                    <a:pt x="815530" y="422516"/>
                  </a:lnTo>
                  <a:lnTo>
                    <a:pt x="815530" y="428396"/>
                  </a:lnTo>
                  <a:lnTo>
                    <a:pt x="814730" y="430949"/>
                  </a:lnTo>
                  <a:lnTo>
                    <a:pt x="811593" y="435444"/>
                  </a:lnTo>
                  <a:lnTo>
                    <a:pt x="808723" y="437972"/>
                  </a:lnTo>
                  <a:lnTo>
                    <a:pt x="795769" y="446671"/>
                  </a:lnTo>
                  <a:lnTo>
                    <a:pt x="790041" y="450583"/>
                  </a:lnTo>
                  <a:lnTo>
                    <a:pt x="785977" y="454888"/>
                  </a:lnTo>
                  <a:lnTo>
                    <a:pt x="781253" y="464337"/>
                  </a:lnTo>
                  <a:lnTo>
                    <a:pt x="780084" y="470674"/>
                  </a:lnTo>
                  <a:lnTo>
                    <a:pt x="780084" y="478663"/>
                  </a:lnTo>
                  <a:lnTo>
                    <a:pt x="780262" y="483184"/>
                  </a:lnTo>
                  <a:lnTo>
                    <a:pt x="825690" y="483184"/>
                  </a:lnTo>
                  <a:lnTo>
                    <a:pt x="825690" y="473887"/>
                  </a:lnTo>
                  <a:lnTo>
                    <a:pt x="791781" y="473887"/>
                  </a:lnTo>
                  <a:lnTo>
                    <a:pt x="791781" y="468122"/>
                  </a:lnTo>
                  <a:lnTo>
                    <a:pt x="792695" y="464972"/>
                  </a:lnTo>
                  <a:lnTo>
                    <a:pt x="796404" y="459536"/>
                  </a:lnTo>
                  <a:lnTo>
                    <a:pt x="799846" y="456501"/>
                  </a:lnTo>
                  <a:lnTo>
                    <a:pt x="817283" y="445058"/>
                  </a:lnTo>
                  <a:lnTo>
                    <a:pt x="821105" y="441629"/>
                  </a:lnTo>
                  <a:lnTo>
                    <a:pt x="825754" y="434848"/>
                  </a:lnTo>
                  <a:lnTo>
                    <a:pt x="826909" y="431076"/>
                  </a:lnTo>
                  <a:lnTo>
                    <a:pt x="826909" y="420420"/>
                  </a:lnTo>
                  <a:close/>
                </a:path>
                <a:path w="1313179" h="485140">
                  <a:moveTo>
                    <a:pt x="831545" y="0"/>
                  </a:moveTo>
                  <a:lnTo>
                    <a:pt x="809612" y="0"/>
                  </a:lnTo>
                  <a:lnTo>
                    <a:pt x="809612" y="393306"/>
                  </a:lnTo>
                  <a:lnTo>
                    <a:pt x="831545" y="393306"/>
                  </a:lnTo>
                  <a:lnTo>
                    <a:pt x="831545" y="0"/>
                  </a:lnTo>
                  <a:close/>
                </a:path>
                <a:path w="1313179" h="485140">
                  <a:moveTo>
                    <a:pt x="891870" y="0"/>
                  </a:moveTo>
                  <a:lnTo>
                    <a:pt x="858977" y="0"/>
                  </a:lnTo>
                  <a:lnTo>
                    <a:pt x="858977" y="393306"/>
                  </a:lnTo>
                  <a:lnTo>
                    <a:pt x="891870" y="393306"/>
                  </a:lnTo>
                  <a:lnTo>
                    <a:pt x="891870" y="0"/>
                  </a:lnTo>
                  <a:close/>
                </a:path>
                <a:path w="1313179" h="485140">
                  <a:moveTo>
                    <a:pt x="915377" y="424027"/>
                  </a:moveTo>
                  <a:lnTo>
                    <a:pt x="913041" y="417588"/>
                  </a:lnTo>
                  <a:lnTo>
                    <a:pt x="910348" y="414858"/>
                  </a:lnTo>
                  <a:lnTo>
                    <a:pt x="904367" y="408813"/>
                  </a:lnTo>
                  <a:lnTo>
                    <a:pt x="904367" y="425742"/>
                  </a:lnTo>
                  <a:lnTo>
                    <a:pt x="904367" y="435165"/>
                  </a:lnTo>
                  <a:lnTo>
                    <a:pt x="903008" y="438950"/>
                  </a:lnTo>
                  <a:lnTo>
                    <a:pt x="897636" y="444652"/>
                  </a:lnTo>
                  <a:lnTo>
                    <a:pt x="894029" y="446074"/>
                  </a:lnTo>
                  <a:lnTo>
                    <a:pt x="884974" y="446074"/>
                  </a:lnTo>
                  <a:lnTo>
                    <a:pt x="881354" y="444715"/>
                  </a:lnTo>
                  <a:lnTo>
                    <a:pt x="876058" y="439242"/>
                  </a:lnTo>
                  <a:lnTo>
                    <a:pt x="874725" y="435546"/>
                  </a:lnTo>
                  <a:lnTo>
                    <a:pt x="874750" y="425742"/>
                  </a:lnTo>
                  <a:lnTo>
                    <a:pt x="876033" y="421881"/>
                  </a:lnTo>
                  <a:lnTo>
                    <a:pt x="881227" y="416255"/>
                  </a:lnTo>
                  <a:lnTo>
                    <a:pt x="884847" y="414858"/>
                  </a:lnTo>
                  <a:lnTo>
                    <a:pt x="893991" y="414858"/>
                  </a:lnTo>
                  <a:lnTo>
                    <a:pt x="897585" y="416280"/>
                  </a:lnTo>
                  <a:lnTo>
                    <a:pt x="903008" y="421982"/>
                  </a:lnTo>
                  <a:lnTo>
                    <a:pt x="904367" y="425742"/>
                  </a:lnTo>
                  <a:lnTo>
                    <a:pt x="904367" y="408813"/>
                  </a:lnTo>
                  <a:lnTo>
                    <a:pt x="903732" y="408165"/>
                  </a:lnTo>
                  <a:lnTo>
                    <a:pt x="897356" y="405790"/>
                  </a:lnTo>
                  <a:lnTo>
                    <a:pt x="881545" y="405790"/>
                  </a:lnTo>
                  <a:lnTo>
                    <a:pt x="875360" y="408101"/>
                  </a:lnTo>
                  <a:lnTo>
                    <a:pt x="866025" y="417296"/>
                  </a:lnTo>
                  <a:lnTo>
                    <a:pt x="863714" y="423405"/>
                  </a:lnTo>
                  <a:lnTo>
                    <a:pt x="863714" y="438188"/>
                  </a:lnTo>
                  <a:lnTo>
                    <a:pt x="865949" y="444068"/>
                  </a:lnTo>
                  <a:lnTo>
                    <a:pt x="874966" y="453224"/>
                  </a:lnTo>
                  <a:lnTo>
                    <a:pt x="880694" y="455510"/>
                  </a:lnTo>
                  <a:lnTo>
                    <a:pt x="889292" y="455510"/>
                  </a:lnTo>
                  <a:lnTo>
                    <a:pt x="890892" y="455358"/>
                  </a:lnTo>
                  <a:lnTo>
                    <a:pt x="894016" y="454710"/>
                  </a:lnTo>
                  <a:lnTo>
                    <a:pt x="895527" y="454228"/>
                  </a:lnTo>
                  <a:lnTo>
                    <a:pt x="897001" y="453555"/>
                  </a:lnTo>
                  <a:lnTo>
                    <a:pt x="893889" y="458038"/>
                  </a:lnTo>
                  <a:lnTo>
                    <a:pt x="890181" y="462775"/>
                  </a:lnTo>
                  <a:lnTo>
                    <a:pt x="881519" y="472719"/>
                  </a:lnTo>
                  <a:lnTo>
                    <a:pt x="876465" y="478066"/>
                  </a:lnTo>
                  <a:lnTo>
                    <a:pt x="870686" y="483793"/>
                  </a:lnTo>
                  <a:lnTo>
                    <a:pt x="885253" y="483793"/>
                  </a:lnTo>
                  <a:lnTo>
                    <a:pt x="909205" y="453555"/>
                  </a:lnTo>
                  <a:lnTo>
                    <a:pt x="915377" y="439331"/>
                  </a:lnTo>
                  <a:lnTo>
                    <a:pt x="915377" y="424027"/>
                  </a:lnTo>
                  <a:close/>
                </a:path>
                <a:path w="1313179" h="485140">
                  <a:moveTo>
                    <a:pt x="916546" y="0"/>
                  </a:moveTo>
                  <a:lnTo>
                    <a:pt x="907402" y="0"/>
                  </a:lnTo>
                  <a:lnTo>
                    <a:pt x="907402" y="393306"/>
                  </a:lnTo>
                  <a:lnTo>
                    <a:pt x="916546" y="393306"/>
                  </a:lnTo>
                  <a:lnTo>
                    <a:pt x="916546" y="0"/>
                  </a:lnTo>
                  <a:close/>
                </a:path>
                <a:path w="1313179" h="485140">
                  <a:moveTo>
                    <a:pt x="964958" y="0"/>
                  </a:moveTo>
                  <a:lnTo>
                    <a:pt x="943952" y="0"/>
                  </a:lnTo>
                  <a:lnTo>
                    <a:pt x="943952" y="393306"/>
                  </a:lnTo>
                  <a:lnTo>
                    <a:pt x="964958" y="393306"/>
                  </a:lnTo>
                  <a:lnTo>
                    <a:pt x="964958" y="0"/>
                  </a:lnTo>
                  <a:close/>
                </a:path>
                <a:path w="1313179" h="485140">
                  <a:moveTo>
                    <a:pt x="984821" y="407009"/>
                  </a:moveTo>
                  <a:lnTo>
                    <a:pt x="973162" y="407009"/>
                  </a:lnTo>
                  <a:lnTo>
                    <a:pt x="955065" y="421970"/>
                  </a:lnTo>
                  <a:lnTo>
                    <a:pt x="955065" y="435533"/>
                  </a:lnTo>
                  <a:lnTo>
                    <a:pt x="973670" y="419277"/>
                  </a:lnTo>
                  <a:lnTo>
                    <a:pt x="973670" y="483781"/>
                  </a:lnTo>
                  <a:lnTo>
                    <a:pt x="984821" y="483781"/>
                  </a:lnTo>
                  <a:lnTo>
                    <a:pt x="984821" y="407009"/>
                  </a:lnTo>
                  <a:close/>
                </a:path>
                <a:path w="1313179" h="485140">
                  <a:moveTo>
                    <a:pt x="1014310" y="0"/>
                  </a:moveTo>
                  <a:lnTo>
                    <a:pt x="992390" y="0"/>
                  </a:lnTo>
                  <a:lnTo>
                    <a:pt x="992390" y="393306"/>
                  </a:lnTo>
                  <a:lnTo>
                    <a:pt x="1014310" y="393306"/>
                  </a:lnTo>
                  <a:lnTo>
                    <a:pt x="1014310" y="0"/>
                  </a:lnTo>
                  <a:close/>
                </a:path>
                <a:path w="1313179" h="485140">
                  <a:moveTo>
                    <a:pt x="1038072" y="0"/>
                  </a:moveTo>
                  <a:lnTo>
                    <a:pt x="1028954" y="0"/>
                  </a:lnTo>
                  <a:lnTo>
                    <a:pt x="1028954" y="393306"/>
                  </a:lnTo>
                  <a:lnTo>
                    <a:pt x="1038072" y="393306"/>
                  </a:lnTo>
                  <a:lnTo>
                    <a:pt x="1038072" y="0"/>
                  </a:lnTo>
                  <a:close/>
                </a:path>
                <a:path w="1313179" h="485140">
                  <a:moveTo>
                    <a:pt x="1081316" y="449402"/>
                  </a:moveTo>
                  <a:lnTo>
                    <a:pt x="1078814" y="443458"/>
                  </a:lnTo>
                  <a:lnTo>
                    <a:pt x="1068819" y="434276"/>
                  </a:lnTo>
                  <a:lnTo>
                    <a:pt x="1062367" y="431990"/>
                  </a:lnTo>
                  <a:lnTo>
                    <a:pt x="1049235" y="432117"/>
                  </a:lnTo>
                  <a:lnTo>
                    <a:pt x="1050074" y="416191"/>
                  </a:lnTo>
                  <a:lnTo>
                    <a:pt x="1078992" y="416191"/>
                  </a:lnTo>
                  <a:lnTo>
                    <a:pt x="1078992" y="407009"/>
                  </a:lnTo>
                  <a:lnTo>
                    <a:pt x="1040549" y="407009"/>
                  </a:lnTo>
                  <a:lnTo>
                    <a:pt x="1038098" y="442264"/>
                  </a:lnTo>
                  <a:lnTo>
                    <a:pt x="1047610" y="441248"/>
                  </a:lnTo>
                  <a:lnTo>
                    <a:pt x="1056995" y="441185"/>
                  </a:lnTo>
                  <a:lnTo>
                    <a:pt x="1061732" y="442493"/>
                  </a:lnTo>
                  <a:lnTo>
                    <a:pt x="1068590" y="447852"/>
                  </a:lnTo>
                  <a:lnTo>
                    <a:pt x="1070305" y="451485"/>
                  </a:lnTo>
                  <a:lnTo>
                    <a:pt x="1070305" y="462153"/>
                  </a:lnTo>
                  <a:lnTo>
                    <a:pt x="1067803" y="466852"/>
                  </a:lnTo>
                  <a:lnTo>
                    <a:pt x="1057884" y="473532"/>
                  </a:lnTo>
                  <a:lnTo>
                    <a:pt x="1050899" y="475208"/>
                  </a:lnTo>
                  <a:lnTo>
                    <a:pt x="1041908" y="475208"/>
                  </a:lnTo>
                  <a:lnTo>
                    <a:pt x="1037844" y="475094"/>
                  </a:lnTo>
                  <a:lnTo>
                    <a:pt x="1037844" y="484644"/>
                  </a:lnTo>
                  <a:lnTo>
                    <a:pt x="1040777" y="484644"/>
                  </a:lnTo>
                  <a:lnTo>
                    <a:pt x="1049769" y="484187"/>
                  </a:lnTo>
                  <a:lnTo>
                    <a:pt x="1081316" y="465404"/>
                  </a:lnTo>
                  <a:lnTo>
                    <a:pt x="1081316" y="449402"/>
                  </a:lnTo>
                  <a:close/>
                </a:path>
                <a:path w="1313179" h="485140">
                  <a:moveTo>
                    <a:pt x="1099324" y="0"/>
                  </a:moveTo>
                  <a:lnTo>
                    <a:pt x="1065491" y="0"/>
                  </a:lnTo>
                  <a:lnTo>
                    <a:pt x="1065491" y="393306"/>
                  </a:lnTo>
                  <a:lnTo>
                    <a:pt x="1099324" y="393306"/>
                  </a:lnTo>
                  <a:lnTo>
                    <a:pt x="1099324" y="0"/>
                  </a:lnTo>
                  <a:close/>
                </a:path>
                <a:path w="1313179" h="485140">
                  <a:moveTo>
                    <a:pt x="1135862" y="0"/>
                  </a:moveTo>
                  <a:lnTo>
                    <a:pt x="1114844" y="0"/>
                  </a:lnTo>
                  <a:lnTo>
                    <a:pt x="1114844" y="393306"/>
                  </a:lnTo>
                  <a:lnTo>
                    <a:pt x="1135862" y="393306"/>
                  </a:lnTo>
                  <a:lnTo>
                    <a:pt x="1135862" y="0"/>
                  </a:lnTo>
                  <a:close/>
                </a:path>
                <a:path w="1313179" h="485140">
                  <a:moveTo>
                    <a:pt x="1155712" y="407009"/>
                  </a:moveTo>
                  <a:lnTo>
                    <a:pt x="1144054" y="407009"/>
                  </a:lnTo>
                  <a:lnTo>
                    <a:pt x="1125943" y="421970"/>
                  </a:lnTo>
                  <a:lnTo>
                    <a:pt x="1125943" y="435533"/>
                  </a:lnTo>
                  <a:lnTo>
                    <a:pt x="1144562" y="419277"/>
                  </a:lnTo>
                  <a:lnTo>
                    <a:pt x="1144562" y="483781"/>
                  </a:lnTo>
                  <a:lnTo>
                    <a:pt x="1155712" y="483781"/>
                  </a:lnTo>
                  <a:lnTo>
                    <a:pt x="1155712" y="407009"/>
                  </a:lnTo>
                  <a:close/>
                </a:path>
                <a:path w="1313179" h="485140">
                  <a:moveTo>
                    <a:pt x="1184275" y="0"/>
                  </a:moveTo>
                  <a:lnTo>
                    <a:pt x="1163281" y="0"/>
                  </a:lnTo>
                  <a:lnTo>
                    <a:pt x="1163281" y="393306"/>
                  </a:lnTo>
                  <a:lnTo>
                    <a:pt x="1184275" y="393306"/>
                  </a:lnTo>
                  <a:lnTo>
                    <a:pt x="1184275" y="0"/>
                  </a:lnTo>
                  <a:close/>
                </a:path>
                <a:path w="1313179" h="485140">
                  <a:moveTo>
                    <a:pt x="1208976" y="25"/>
                  </a:moveTo>
                  <a:lnTo>
                    <a:pt x="1199832" y="25"/>
                  </a:lnTo>
                  <a:lnTo>
                    <a:pt x="1199832" y="466432"/>
                  </a:lnTo>
                  <a:lnTo>
                    <a:pt x="1208976" y="466432"/>
                  </a:lnTo>
                  <a:lnTo>
                    <a:pt x="1208976" y="25"/>
                  </a:lnTo>
                  <a:close/>
                </a:path>
                <a:path w="1313179" h="485140">
                  <a:moveTo>
                    <a:pt x="1233652" y="25"/>
                  </a:moveTo>
                  <a:lnTo>
                    <a:pt x="1224508" y="25"/>
                  </a:lnTo>
                  <a:lnTo>
                    <a:pt x="1224508" y="466432"/>
                  </a:lnTo>
                  <a:lnTo>
                    <a:pt x="1233652" y="466432"/>
                  </a:lnTo>
                  <a:lnTo>
                    <a:pt x="1233652" y="25"/>
                  </a:lnTo>
                  <a:close/>
                </a:path>
                <a:path w="1313179" h="485140">
                  <a:moveTo>
                    <a:pt x="1312849" y="443115"/>
                  </a:moveTo>
                  <a:lnTo>
                    <a:pt x="1261910" y="408978"/>
                  </a:lnTo>
                  <a:lnTo>
                    <a:pt x="1261910" y="421716"/>
                  </a:lnTo>
                  <a:lnTo>
                    <a:pt x="1298003" y="444855"/>
                  </a:lnTo>
                  <a:lnTo>
                    <a:pt x="1261910" y="467995"/>
                  </a:lnTo>
                  <a:lnTo>
                    <a:pt x="1261910" y="480860"/>
                  </a:lnTo>
                  <a:lnTo>
                    <a:pt x="1312849" y="446659"/>
                  </a:lnTo>
                  <a:lnTo>
                    <a:pt x="1312849" y="44311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2232990" y="8819248"/>
            <a:ext cx="1339850" cy="501015"/>
            <a:chOff x="2232990" y="8819248"/>
            <a:chExt cx="1339850" cy="501015"/>
          </a:xfrm>
        </p:grpSpPr>
        <p:sp>
          <p:nvSpPr>
            <p:cNvPr id="76" name="object 76"/>
            <p:cNvSpPr/>
            <p:nvPr/>
          </p:nvSpPr>
          <p:spPr>
            <a:xfrm>
              <a:off x="2232990" y="8819248"/>
              <a:ext cx="1339850" cy="501015"/>
            </a:xfrm>
            <a:custGeom>
              <a:avLst/>
              <a:gdLst/>
              <a:ahLst/>
              <a:cxnLst/>
              <a:rect l="l" t="t" r="r" b="b"/>
              <a:pathLst>
                <a:path w="1339850" h="501015">
                  <a:moveTo>
                    <a:pt x="1339786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39786" y="500659"/>
                  </a:lnTo>
                  <a:lnTo>
                    <a:pt x="133978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2260460" y="8819248"/>
              <a:ext cx="1312545" cy="481330"/>
            </a:xfrm>
            <a:custGeom>
              <a:avLst/>
              <a:gdLst/>
              <a:ahLst/>
              <a:cxnLst/>
              <a:rect l="l" t="t" r="r" b="b"/>
              <a:pathLst>
                <a:path w="1312545" h="481329">
                  <a:moveTo>
                    <a:pt x="51676" y="447827"/>
                  </a:moveTo>
                  <a:lnTo>
                    <a:pt x="49403" y="442023"/>
                  </a:lnTo>
                  <a:lnTo>
                    <a:pt x="47193" y="439762"/>
                  </a:lnTo>
                  <a:lnTo>
                    <a:pt x="40652" y="433057"/>
                  </a:lnTo>
                  <a:lnTo>
                    <a:pt x="40652" y="450278"/>
                  </a:lnTo>
                  <a:lnTo>
                    <a:pt x="40614" y="460070"/>
                  </a:lnTo>
                  <a:lnTo>
                    <a:pt x="39370" y="463867"/>
                  </a:lnTo>
                  <a:lnTo>
                    <a:pt x="34226" y="469557"/>
                  </a:lnTo>
                  <a:lnTo>
                    <a:pt x="30645" y="470992"/>
                  </a:lnTo>
                  <a:lnTo>
                    <a:pt x="21463" y="470992"/>
                  </a:lnTo>
                  <a:lnTo>
                    <a:pt x="17792" y="469557"/>
                  </a:lnTo>
                  <a:lnTo>
                    <a:pt x="15074" y="466725"/>
                  </a:lnTo>
                  <a:lnTo>
                    <a:pt x="12369" y="463867"/>
                  </a:lnTo>
                  <a:lnTo>
                    <a:pt x="11023" y="460070"/>
                  </a:lnTo>
                  <a:lnTo>
                    <a:pt x="11125" y="450278"/>
                  </a:lnTo>
                  <a:lnTo>
                    <a:pt x="40652" y="450278"/>
                  </a:lnTo>
                  <a:lnTo>
                    <a:pt x="40652" y="433057"/>
                  </a:lnTo>
                  <a:lnTo>
                    <a:pt x="40373" y="432765"/>
                  </a:lnTo>
                  <a:lnTo>
                    <a:pt x="39090" y="432244"/>
                  </a:lnTo>
                  <a:lnTo>
                    <a:pt x="34696" y="430466"/>
                  </a:lnTo>
                  <a:lnTo>
                    <a:pt x="26250" y="430466"/>
                  </a:lnTo>
                  <a:lnTo>
                    <a:pt x="24625" y="430593"/>
                  </a:lnTo>
                  <a:lnTo>
                    <a:pt x="21450" y="431215"/>
                  </a:lnTo>
                  <a:lnTo>
                    <a:pt x="19900" y="431660"/>
                  </a:lnTo>
                  <a:lnTo>
                    <a:pt x="18376" y="432244"/>
                  </a:lnTo>
                  <a:lnTo>
                    <a:pt x="22733" y="426072"/>
                  </a:lnTo>
                  <a:lnTo>
                    <a:pt x="27038" y="420573"/>
                  </a:lnTo>
                  <a:lnTo>
                    <a:pt x="35572" y="410921"/>
                  </a:lnTo>
                  <a:lnTo>
                    <a:pt x="40081" y="406438"/>
                  </a:lnTo>
                  <a:lnTo>
                    <a:pt x="44818" y="402297"/>
                  </a:lnTo>
                  <a:lnTo>
                    <a:pt x="30835" y="402297"/>
                  </a:lnTo>
                  <a:lnTo>
                    <a:pt x="2489" y="438023"/>
                  </a:lnTo>
                  <a:lnTo>
                    <a:pt x="0" y="446049"/>
                  </a:lnTo>
                  <a:lnTo>
                    <a:pt x="0" y="461860"/>
                  </a:lnTo>
                  <a:lnTo>
                    <a:pt x="2362" y="468376"/>
                  </a:lnTo>
                  <a:lnTo>
                    <a:pt x="11849" y="478104"/>
                  </a:lnTo>
                  <a:lnTo>
                    <a:pt x="18186" y="480542"/>
                  </a:lnTo>
                  <a:lnTo>
                    <a:pt x="33667" y="480542"/>
                  </a:lnTo>
                  <a:lnTo>
                    <a:pt x="39814" y="478155"/>
                  </a:lnTo>
                  <a:lnTo>
                    <a:pt x="46951" y="470992"/>
                  </a:lnTo>
                  <a:lnTo>
                    <a:pt x="49314" y="468630"/>
                  </a:lnTo>
                  <a:lnTo>
                    <a:pt x="51676" y="462432"/>
                  </a:lnTo>
                  <a:lnTo>
                    <a:pt x="51676" y="447827"/>
                  </a:lnTo>
                  <a:close/>
                </a:path>
                <a:path w="1312545" h="481329">
                  <a:moveTo>
                    <a:pt x="88582" y="12"/>
                  </a:moveTo>
                  <a:lnTo>
                    <a:pt x="78536" y="12"/>
                  </a:lnTo>
                  <a:lnTo>
                    <a:pt x="78536" y="462318"/>
                  </a:lnTo>
                  <a:lnTo>
                    <a:pt x="88582" y="462318"/>
                  </a:lnTo>
                  <a:lnTo>
                    <a:pt x="88582" y="12"/>
                  </a:lnTo>
                  <a:close/>
                </a:path>
                <a:path w="1312545" h="481329">
                  <a:moveTo>
                    <a:pt x="112344" y="12"/>
                  </a:moveTo>
                  <a:lnTo>
                    <a:pt x="103212" y="12"/>
                  </a:lnTo>
                  <a:lnTo>
                    <a:pt x="103212" y="462318"/>
                  </a:lnTo>
                  <a:lnTo>
                    <a:pt x="112344" y="462318"/>
                  </a:lnTo>
                  <a:lnTo>
                    <a:pt x="112344" y="12"/>
                  </a:lnTo>
                  <a:close/>
                </a:path>
                <a:path w="1312545" h="481329">
                  <a:moveTo>
                    <a:pt x="173583" y="0"/>
                  </a:moveTo>
                  <a:lnTo>
                    <a:pt x="151650" y="0"/>
                  </a:lnTo>
                  <a:lnTo>
                    <a:pt x="151650" y="389191"/>
                  </a:lnTo>
                  <a:lnTo>
                    <a:pt x="173583" y="389191"/>
                  </a:lnTo>
                  <a:lnTo>
                    <a:pt x="173583" y="0"/>
                  </a:lnTo>
                  <a:close/>
                </a:path>
                <a:path w="1312545" h="481329">
                  <a:moveTo>
                    <a:pt x="184175" y="432295"/>
                  </a:moveTo>
                  <a:lnTo>
                    <a:pt x="176174" y="406107"/>
                  </a:lnTo>
                  <a:lnTo>
                    <a:pt x="174663" y="404634"/>
                  </a:lnTo>
                  <a:lnTo>
                    <a:pt x="173101" y="403872"/>
                  </a:lnTo>
                  <a:lnTo>
                    <a:pt x="173101" y="449935"/>
                  </a:lnTo>
                  <a:lnTo>
                    <a:pt x="172847" y="454964"/>
                  </a:lnTo>
                  <a:lnTo>
                    <a:pt x="161671" y="471347"/>
                  </a:lnTo>
                  <a:lnTo>
                    <a:pt x="154025" y="471347"/>
                  </a:lnTo>
                  <a:lnTo>
                    <a:pt x="151130" y="471030"/>
                  </a:lnTo>
                  <a:lnTo>
                    <a:pt x="148043" y="469696"/>
                  </a:lnTo>
                  <a:lnTo>
                    <a:pt x="146926" y="468464"/>
                  </a:lnTo>
                  <a:lnTo>
                    <a:pt x="146215" y="466699"/>
                  </a:lnTo>
                  <a:lnTo>
                    <a:pt x="145300" y="464616"/>
                  </a:lnTo>
                  <a:lnTo>
                    <a:pt x="143611" y="432295"/>
                  </a:lnTo>
                  <a:lnTo>
                    <a:pt x="143789" y="428282"/>
                  </a:lnTo>
                  <a:lnTo>
                    <a:pt x="154635" y="410616"/>
                  </a:lnTo>
                  <a:lnTo>
                    <a:pt x="162013" y="410616"/>
                  </a:lnTo>
                  <a:lnTo>
                    <a:pt x="173101" y="449935"/>
                  </a:lnTo>
                  <a:lnTo>
                    <a:pt x="173101" y="403872"/>
                  </a:lnTo>
                  <a:lnTo>
                    <a:pt x="172402" y="403517"/>
                  </a:lnTo>
                  <a:lnTo>
                    <a:pt x="166446" y="402043"/>
                  </a:lnTo>
                  <a:lnTo>
                    <a:pt x="162725" y="401675"/>
                  </a:lnTo>
                  <a:lnTo>
                    <a:pt x="153263" y="401675"/>
                  </a:lnTo>
                  <a:lnTo>
                    <a:pt x="132524" y="449935"/>
                  </a:lnTo>
                  <a:lnTo>
                    <a:pt x="133070" y="456603"/>
                  </a:lnTo>
                  <a:lnTo>
                    <a:pt x="153263" y="480783"/>
                  </a:lnTo>
                  <a:lnTo>
                    <a:pt x="163322" y="480783"/>
                  </a:lnTo>
                  <a:lnTo>
                    <a:pt x="182435" y="462534"/>
                  </a:lnTo>
                  <a:lnTo>
                    <a:pt x="183578" y="457123"/>
                  </a:lnTo>
                  <a:lnTo>
                    <a:pt x="183642" y="456603"/>
                  </a:lnTo>
                  <a:lnTo>
                    <a:pt x="184175" y="449935"/>
                  </a:lnTo>
                  <a:lnTo>
                    <a:pt x="184175" y="432295"/>
                  </a:lnTo>
                  <a:close/>
                </a:path>
                <a:path w="1312545" h="481329">
                  <a:moveTo>
                    <a:pt x="198259" y="0"/>
                  </a:moveTo>
                  <a:lnTo>
                    <a:pt x="189115" y="0"/>
                  </a:lnTo>
                  <a:lnTo>
                    <a:pt x="189115" y="389191"/>
                  </a:lnTo>
                  <a:lnTo>
                    <a:pt x="198259" y="389191"/>
                  </a:lnTo>
                  <a:lnTo>
                    <a:pt x="198259" y="0"/>
                  </a:lnTo>
                  <a:close/>
                </a:path>
                <a:path w="1312545" h="481329">
                  <a:moveTo>
                    <a:pt x="222008" y="0"/>
                  </a:moveTo>
                  <a:lnTo>
                    <a:pt x="212877" y="0"/>
                  </a:lnTo>
                  <a:lnTo>
                    <a:pt x="212877" y="389191"/>
                  </a:lnTo>
                  <a:lnTo>
                    <a:pt x="222008" y="389191"/>
                  </a:lnTo>
                  <a:lnTo>
                    <a:pt x="222008" y="0"/>
                  </a:lnTo>
                  <a:close/>
                </a:path>
                <a:path w="1312545" h="481329">
                  <a:moveTo>
                    <a:pt x="269163" y="432295"/>
                  </a:moveTo>
                  <a:lnTo>
                    <a:pt x="268490" y="424751"/>
                  </a:lnTo>
                  <a:lnTo>
                    <a:pt x="265772" y="412775"/>
                  </a:lnTo>
                  <a:lnTo>
                    <a:pt x="264756" y="410616"/>
                  </a:lnTo>
                  <a:lnTo>
                    <a:pt x="263804" y="408584"/>
                  </a:lnTo>
                  <a:lnTo>
                    <a:pt x="261162" y="406107"/>
                  </a:lnTo>
                  <a:lnTo>
                    <a:pt x="259651" y="404634"/>
                  </a:lnTo>
                  <a:lnTo>
                    <a:pt x="258089" y="403872"/>
                  </a:lnTo>
                  <a:lnTo>
                    <a:pt x="258089" y="449935"/>
                  </a:lnTo>
                  <a:lnTo>
                    <a:pt x="257835" y="454964"/>
                  </a:lnTo>
                  <a:lnTo>
                    <a:pt x="250774" y="470712"/>
                  </a:lnTo>
                  <a:lnTo>
                    <a:pt x="249148" y="471144"/>
                  </a:lnTo>
                  <a:lnTo>
                    <a:pt x="246659" y="471347"/>
                  </a:lnTo>
                  <a:lnTo>
                    <a:pt x="239026" y="471347"/>
                  </a:lnTo>
                  <a:lnTo>
                    <a:pt x="236118" y="471030"/>
                  </a:lnTo>
                  <a:lnTo>
                    <a:pt x="233032" y="469696"/>
                  </a:lnTo>
                  <a:lnTo>
                    <a:pt x="231914" y="468464"/>
                  </a:lnTo>
                  <a:lnTo>
                    <a:pt x="231203" y="466699"/>
                  </a:lnTo>
                  <a:lnTo>
                    <a:pt x="230289" y="464616"/>
                  </a:lnTo>
                  <a:lnTo>
                    <a:pt x="228600" y="432295"/>
                  </a:lnTo>
                  <a:lnTo>
                    <a:pt x="228790" y="428282"/>
                  </a:lnTo>
                  <a:lnTo>
                    <a:pt x="239623" y="410616"/>
                  </a:lnTo>
                  <a:lnTo>
                    <a:pt x="247002" y="410616"/>
                  </a:lnTo>
                  <a:lnTo>
                    <a:pt x="258089" y="449935"/>
                  </a:lnTo>
                  <a:lnTo>
                    <a:pt x="258089" y="403872"/>
                  </a:lnTo>
                  <a:lnTo>
                    <a:pt x="257390" y="403517"/>
                  </a:lnTo>
                  <a:lnTo>
                    <a:pt x="251434" y="402043"/>
                  </a:lnTo>
                  <a:lnTo>
                    <a:pt x="247713" y="401675"/>
                  </a:lnTo>
                  <a:lnTo>
                    <a:pt x="238252" y="401675"/>
                  </a:lnTo>
                  <a:lnTo>
                    <a:pt x="217512" y="449935"/>
                  </a:lnTo>
                  <a:lnTo>
                    <a:pt x="218059" y="456603"/>
                  </a:lnTo>
                  <a:lnTo>
                    <a:pt x="238252" y="480783"/>
                  </a:lnTo>
                  <a:lnTo>
                    <a:pt x="248310" y="480783"/>
                  </a:lnTo>
                  <a:lnTo>
                    <a:pt x="267423" y="462534"/>
                  </a:lnTo>
                  <a:lnTo>
                    <a:pt x="268566" y="457123"/>
                  </a:lnTo>
                  <a:lnTo>
                    <a:pt x="268630" y="456603"/>
                  </a:lnTo>
                  <a:lnTo>
                    <a:pt x="269163" y="449935"/>
                  </a:lnTo>
                  <a:lnTo>
                    <a:pt x="269163" y="432295"/>
                  </a:lnTo>
                  <a:close/>
                </a:path>
                <a:path w="1312545" h="481329">
                  <a:moveTo>
                    <a:pt x="283235" y="0"/>
                  </a:moveTo>
                  <a:lnTo>
                    <a:pt x="249415" y="0"/>
                  </a:lnTo>
                  <a:lnTo>
                    <a:pt x="249415" y="389191"/>
                  </a:lnTo>
                  <a:lnTo>
                    <a:pt x="283235" y="389191"/>
                  </a:lnTo>
                  <a:lnTo>
                    <a:pt x="283235" y="0"/>
                  </a:lnTo>
                  <a:close/>
                </a:path>
                <a:path w="1312545" h="481329">
                  <a:moveTo>
                    <a:pt x="319786" y="0"/>
                  </a:moveTo>
                  <a:lnTo>
                    <a:pt x="298767" y="0"/>
                  </a:lnTo>
                  <a:lnTo>
                    <a:pt x="298767" y="389191"/>
                  </a:lnTo>
                  <a:lnTo>
                    <a:pt x="319786" y="389191"/>
                  </a:lnTo>
                  <a:lnTo>
                    <a:pt x="319786" y="0"/>
                  </a:lnTo>
                  <a:close/>
                </a:path>
                <a:path w="1312545" h="481329">
                  <a:moveTo>
                    <a:pt x="338734" y="402894"/>
                  </a:moveTo>
                  <a:lnTo>
                    <a:pt x="327075" y="402894"/>
                  </a:lnTo>
                  <a:lnTo>
                    <a:pt x="308978" y="417855"/>
                  </a:lnTo>
                  <a:lnTo>
                    <a:pt x="308978" y="431431"/>
                  </a:lnTo>
                  <a:lnTo>
                    <a:pt x="327583" y="415163"/>
                  </a:lnTo>
                  <a:lnTo>
                    <a:pt x="327583" y="479679"/>
                  </a:lnTo>
                  <a:lnTo>
                    <a:pt x="338734" y="479679"/>
                  </a:lnTo>
                  <a:lnTo>
                    <a:pt x="338734" y="402894"/>
                  </a:lnTo>
                  <a:close/>
                </a:path>
                <a:path w="1312545" h="481329">
                  <a:moveTo>
                    <a:pt x="368223" y="0"/>
                  </a:moveTo>
                  <a:lnTo>
                    <a:pt x="347218" y="0"/>
                  </a:lnTo>
                  <a:lnTo>
                    <a:pt x="347218" y="389191"/>
                  </a:lnTo>
                  <a:lnTo>
                    <a:pt x="368223" y="389191"/>
                  </a:lnTo>
                  <a:lnTo>
                    <a:pt x="368223" y="0"/>
                  </a:lnTo>
                  <a:close/>
                </a:path>
                <a:path w="1312545" h="481329">
                  <a:moveTo>
                    <a:pt x="392899" y="0"/>
                  </a:moveTo>
                  <a:lnTo>
                    <a:pt x="383768" y="0"/>
                  </a:lnTo>
                  <a:lnTo>
                    <a:pt x="383768" y="389191"/>
                  </a:lnTo>
                  <a:lnTo>
                    <a:pt x="392899" y="389191"/>
                  </a:lnTo>
                  <a:lnTo>
                    <a:pt x="392899" y="0"/>
                  </a:lnTo>
                  <a:close/>
                </a:path>
                <a:path w="1312545" h="481329">
                  <a:moveTo>
                    <a:pt x="440055" y="432295"/>
                  </a:moveTo>
                  <a:lnTo>
                    <a:pt x="432054" y="406107"/>
                  </a:lnTo>
                  <a:lnTo>
                    <a:pt x="430542" y="404634"/>
                  </a:lnTo>
                  <a:lnTo>
                    <a:pt x="428980" y="403872"/>
                  </a:lnTo>
                  <a:lnTo>
                    <a:pt x="428980" y="449935"/>
                  </a:lnTo>
                  <a:lnTo>
                    <a:pt x="428726" y="454964"/>
                  </a:lnTo>
                  <a:lnTo>
                    <a:pt x="417537" y="471347"/>
                  </a:lnTo>
                  <a:lnTo>
                    <a:pt x="409905" y="471347"/>
                  </a:lnTo>
                  <a:lnTo>
                    <a:pt x="407009" y="471030"/>
                  </a:lnTo>
                  <a:lnTo>
                    <a:pt x="403923" y="469696"/>
                  </a:lnTo>
                  <a:lnTo>
                    <a:pt x="402805" y="468464"/>
                  </a:lnTo>
                  <a:lnTo>
                    <a:pt x="402094" y="466699"/>
                  </a:lnTo>
                  <a:lnTo>
                    <a:pt x="401180" y="464616"/>
                  </a:lnTo>
                  <a:lnTo>
                    <a:pt x="400494" y="461441"/>
                  </a:lnTo>
                  <a:lnTo>
                    <a:pt x="399630" y="452818"/>
                  </a:lnTo>
                  <a:lnTo>
                    <a:pt x="399516" y="449935"/>
                  </a:lnTo>
                  <a:lnTo>
                    <a:pt x="399491" y="432295"/>
                  </a:lnTo>
                  <a:lnTo>
                    <a:pt x="399669" y="428282"/>
                  </a:lnTo>
                  <a:lnTo>
                    <a:pt x="400215" y="423926"/>
                  </a:lnTo>
                  <a:lnTo>
                    <a:pt x="400748" y="419468"/>
                  </a:lnTo>
                  <a:lnTo>
                    <a:pt x="410514" y="410616"/>
                  </a:lnTo>
                  <a:lnTo>
                    <a:pt x="417893" y="410616"/>
                  </a:lnTo>
                  <a:lnTo>
                    <a:pt x="428980" y="449935"/>
                  </a:lnTo>
                  <a:lnTo>
                    <a:pt x="428980" y="403872"/>
                  </a:lnTo>
                  <a:lnTo>
                    <a:pt x="428282" y="403517"/>
                  </a:lnTo>
                  <a:lnTo>
                    <a:pt x="422313" y="402043"/>
                  </a:lnTo>
                  <a:lnTo>
                    <a:pt x="418604" y="401675"/>
                  </a:lnTo>
                  <a:lnTo>
                    <a:pt x="409130" y="401675"/>
                  </a:lnTo>
                  <a:lnTo>
                    <a:pt x="388404" y="449935"/>
                  </a:lnTo>
                  <a:lnTo>
                    <a:pt x="388950" y="456603"/>
                  </a:lnTo>
                  <a:lnTo>
                    <a:pt x="409130" y="480783"/>
                  </a:lnTo>
                  <a:lnTo>
                    <a:pt x="419201" y="480783"/>
                  </a:lnTo>
                  <a:lnTo>
                    <a:pt x="440055" y="449935"/>
                  </a:lnTo>
                  <a:lnTo>
                    <a:pt x="440055" y="432295"/>
                  </a:lnTo>
                  <a:close/>
                </a:path>
                <a:path w="1312545" h="481329">
                  <a:moveTo>
                    <a:pt x="454126" y="0"/>
                  </a:moveTo>
                  <a:lnTo>
                    <a:pt x="420319" y="0"/>
                  </a:lnTo>
                  <a:lnTo>
                    <a:pt x="420319" y="389191"/>
                  </a:lnTo>
                  <a:lnTo>
                    <a:pt x="454126" y="389191"/>
                  </a:lnTo>
                  <a:lnTo>
                    <a:pt x="454126" y="0"/>
                  </a:lnTo>
                  <a:close/>
                </a:path>
                <a:path w="1312545" h="481329">
                  <a:moveTo>
                    <a:pt x="502551" y="0"/>
                  </a:moveTo>
                  <a:lnTo>
                    <a:pt x="480618" y="0"/>
                  </a:lnTo>
                  <a:lnTo>
                    <a:pt x="480618" y="389191"/>
                  </a:lnTo>
                  <a:lnTo>
                    <a:pt x="502551" y="389191"/>
                  </a:lnTo>
                  <a:lnTo>
                    <a:pt x="502551" y="0"/>
                  </a:lnTo>
                  <a:close/>
                </a:path>
                <a:path w="1312545" h="481329">
                  <a:moveTo>
                    <a:pt x="509625" y="402894"/>
                  </a:moveTo>
                  <a:lnTo>
                    <a:pt x="497967" y="402894"/>
                  </a:lnTo>
                  <a:lnTo>
                    <a:pt x="479869" y="417855"/>
                  </a:lnTo>
                  <a:lnTo>
                    <a:pt x="479869" y="431431"/>
                  </a:lnTo>
                  <a:lnTo>
                    <a:pt x="498475" y="415163"/>
                  </a:lnTo>
                  <a:lnTo>
                    <a:pt x="498475" y="479679"/>
                  </a:lnTo>
                  <a:lnTo>
                    <a:pt x="509625" y="479679"/>
                  </a:lnTo>
                  <a:lnTo>
                    <a:pt x="509625" y="402894"/>
                  </a:lnTo>
                  <a:close/>
                </a:path>
                <a:path w="1312545" h="481329">
                  <a:moveTo>
                    <a:pt x="539127" y="0"/>
                  </a:moveTo>
                  <a:lnTo>
                    <a:pt x="529983" y="0"/>
                  </a:lnTo>
                  <a:lnTo>
                    <a:pt x="529983" y="389191"/>
                  </a:lnTo>
                  <a:lnTo>
                    <a:pt x="539127" y="389191"/>
                  </a:lnTo>
                  <a:lnTo>
                    <a:pt x="539127" y="0"/>
                  </a:lnTo>
                  <a:close/>
                </a:path>
                <a:path w="1312545" h="481329">
                  <a:moveTo>
                    <a:pt x="599427" y="0"/>
                  </a:moveTo>
                  <a:lnTo>
                    <a:pt x="578421" y="0"/>
                  </a:lnTo>
                  <a:lnTo>
                    <a:pt x="578421" y="389191"/>
                  </a:lnTo>
                  <a:lnTo>
                    <a:pt x="599427" y="389191"/>
                  </a:lnTo>
                  <a:lnTo>
                    <a:pt x="599427" y="0"/>
                  </a:lnTo>
                  <a:close/>
                </a:path>
                <a:path w="1312545" h="481329">
                  <a:moveTo>
                    <a:pt x="610031" y="432295"/>
                  </a:moveTo>
                  <a:lnTo>
                    <a:pt x="609358" y="424751"/>
                  </a:lnTo>
                  <a:lnTo>
                    <a:pt x="606628" y="412775"/>
                  </a:lnTo>
                  <a:lnTo>
                    <a:pt x="605612" y="410616"/>
                  </a:lnTo>
                  <a:lnTo>
                    <a:pt x="604659" y="408584"/>
                  </a:lnTo>
                  <a:lnTo>
                    <a:pt x="602030" y="406107"/>
                  </a:lnTo>
                  <a:lnTo>
                    <a:pt x="600519" y="404634"/>
                  </a:lnTo>
                  <a:lnTo>
                    <a:pt x="598957" y="403872"/>
                  </a:lnTo>
                  <a:lnTo>
                    <a:pt x="598957" y="449935"/>
                  </a:lnTo>
                  <a:lnTo>
                    <a:pt x="598703" y="454964"/>
                  </a:lnTo>
                  <a:lnTo>
                    <a:pt x="587514" y="471347"/>
                  </a:lnTo>
                  <a:lnTo>
                    <a:pt x="579882" y="471347"/>
                  </a:lnTo>
                  <a:lnTo>
                    <a:pt x="576986" y="471030"/>
                  </a:lnTo>
                  <a:lnTo>
                    <a:pt x="573900" y="469696"/>
                  </a:lnTo>
                  <a:lnTo>
                    <a:pt x="572782" y="468464"/>
                  </a:lnTo>
                  <a:lnTo>
                    <a:pt x="572071" y="466699"/>
                  </a:lnTo>
                  <a:lnTo>
                    <a:pt x="571157" y="464616"/>
                  </a:lnTo>
                  <a:lnTo>
                    <a:pt x="570471" y="461441"/>
                  </a:lnTo>
                  <a:lnTo>
                    <a:pt x="569595" y="452818"/>
                  </a:lnTo>
                  <a:lnTo>
                    <a:pt x="569480" y="449935"/>
                  </a:lnTo>
                  <a:lnTo>
                    <a:pt x="569468" y="432295"/>
                  </a:lnTo>
                  <a:lnTo>
                    <a:pt x="569645" y="428282"/>
                  </a:lnTo>
                  <a:lnTo>
                    <a:pt x="570191" y="423926"/>
                  </a:lnTo>
                  <a:lnTo>
                    <a:pt x="570725" y="419468"/>
                  </a:lnTo>
                  <a:lnTo>
                    <a:pt x="580504" y="410616"/>
                  </a:lnTo>
                  <a:lnTo>
                    <a:pt x="587870" y="410616"/>
                  </a:lnTo>
                  <a:lnTo>
                    <a:pt x="598957" y="449935"/>
                  </a:lnTo>
                  <a:lnTo>
                    <a:pt x="598957" y="403872"/>
                  </a:lnTo>
                  <a:lnTo>
                    <a:pt x="598258" y="403517"/>
                  </a:lnTo>
                  <a:lnTo>
                    <a:pt x="592289" y="402043"/>
                  </a:lnTo>
                  <a:lnTo>
                    <a:pt x="588581" y="401675"/>
                  </a:lnTo>
                  <a:lnTo>
                    <a:pt x="579107" y="401675"/>
                  </a:lnTo>
                  <a:lnTo>
                    <a:pt x="558380" y="449935"/>
                  </a:lnTo>
                  <a:lnTo>
                    <a:pt x="558927" y="456603"/>
                  </a:lnTo>
                  <a:lnTo>
                    <a:pt x="579107" y="480783"/>
                  </a:lnTo>
                  <a:lnTo>
                    <a:pt x="589178" y="480783"/>
                  </a:lnTo>
                  <a:lnTo>
                    <a:pt x="608342" y="462305"/>
                  </a:lnTo>
                  <a:lnTo>
                    <a:pt x="609460" y="457009"/>
                  </a:lnTo>
                  <a:lnTo>
                    <a:pt x="610031" y="449935"/>
                  </a:lnTo>
                  <a:lnTo>
                    <a:pt x="610031" y="432295"/>
                  </a:lnTo>
                  <a:close/>
                </a:path>
                <a:path w="1312545" h="481329">
                  <a:moveTo>
                    <a:pt x="624103" y="0"/>
                  </a:moveTo>
                  <a:lnTo>
                    <a:pt x="614959" y="0"/>
                  </a:lnTo>
                  <a:lnTo>
                    <a:pt x="614959" y="389191"/>
                  </a:lnTo>
                  <a:lnTo>
                    <a:pt x="624103" y="389191"/>
                  </a:lnTo>
                  <a:lnTo>
                    <a:pt x="624103" y="0"/>
                  </a:lnTo>
                  <a:close/>
                </a:path>
                <a:path w="1312545" h="481329">
                  <a:moveTo>
                    <a:pt x="648779" y="12"/>
                  </a:moveTo>
                  <a:lnTo>
                    <a:pt x="639635" y="12"/>
                  </a:lnTo>
                  <a:lnTo>
                    <a:pt x="639635" y="462318"/>
                  </a:lnTo>
                  <a:lnTo>
                    <a:pt x="648779" y="462318"/>
                  </a:lnTo>
                  <a:lnTo>
                    <a:pt x="648779" y="12"/>
                  </a:lnTo>
                  <a:close/>
                </a:path>
                <a:path w="1312545" h="481329">
                  <a:moveTo>
                    <a:pt x="672541" y="12"/>
                  </a:moveTo>
                  <a:lnTo>
                    <a:pt x="663397" y="12"/>
                  </a:lnTo>
                  <a:lnTo>
                    <a:pt x="663397" y="462318"/>
                  </a:lnTo>
                  <a:lnTo>
                    <a:pt x="672541" y="462318"/>
                  </a:lnTo>
                  <a:lnTo>
                    <a:pt x="672541" y="12"/>
                  </a:lnTo>
                  <a:close/>
                </a:path>
                <a:path w="1312545" h="481329">
                  <a:moveTo>
                    <a:pt x="697217" y="0"/>
                  </a:moveTo>
                  <a:lnTo>
                    <a:pt x="688073" y="0"/>
                  </a:lnTo>
                  <a:lnTo>
                    <a:pt x="688073" y="389191"/>
                  </a:lnTo>
                  <a:lnTo>
                    <a:pt x="697217" y="389191"/>
                  </a:lnTo>
                  <a:lnTo>
                    <a:pt x="697217" y="0"/>
                  </a:lnTo>
                  <a:close/>
                </a:path>
                <a:path w="1312545" h="481329">
                  <a:moveTo>
                    <a:pt x="743635" y="452983"/>
                  </a:moveTo>
                  <a:lnTo>
                    <a:pt x="733590" y="452983"/>
                  </a:lnTo>
                  <a:lnTo>
                    <a:pt x="733590" y="436816"/>
                  </a:lnTo>
                  <a:lnTo>
                    <a:pt x="723303" y="436816"/>
                  </a:lnTo>
                  <a:lnTo>
                    <a:pt x="723303" y="452983"/>
                  </a:lnTo>
                  <a:lnTo>
                    <a:pt x="703859" y="452983"/>
                  </a:lnTo>
                  <a:lnTo>
                    <a:pt x="727735" y="402297"/>
                  </a:lnTo>
                  <a:lnTo>
                    <a:pt x="716724" y="402297"/>
                  </a:lnTo>
                  <a:lnTo>
                    <a:pt x="693788" y="451040"/>
                  </a:lnTo>
                  <a:lnTo>
                    <a:pt x="693788" y="462419"/>
                  </a:lnTo>
                  <a:lnTo>
                    <a:pt x="723303" y="462419"/>
                  </a:lnTo>
                  <a:lnTo>
                    <a:pt x="723303" y="479679"/>
                  </a:lnTo>
                  <a:lnTo>
                    <a:pt x="733590" y="479679"/>
                  </a:lnTo>
                  <a:lnTo>
                    <a:pt x="733590" y="462419"/>
                  </a:lnTo>
                  <a:lnTo>
                    <a:pt x="743635" y="462419"/>
                  </a:lnTo>
                  <a:lnTo>
                    <a:pt x="743635" y="452983"/>
                  </a:lnTo>
                  <a:close/>
                </a:path>
                <a:path w="1312545" h="481329">
                  <a:moveTo>
                    <a:pt x="745642" y="0"/>
                  </a:moveTo>
                  <a:lnTo>
                    <a:pt x="712749" y="0"/>
                  </a:lnTo>
                  <a:lnTo>
                    <a:pt x="712749" y="389191"/>
                  </a:lnTo>
                  <a:lnTo>
                    <a:pt x="745642" y="389191"/>
                  </a:lnTo>
                  <a:lnTo>
                    <a:pt x="745642" y="0"/>
                  </a:lnTo>
                  <a:close/>
                </a:path>
                <a:path w="1312545" h="481329">
                  <a:moveTo>
                    <a:pt x="794994" y="0"/>
                  </a:moveTo>
                  <a:lnTo>
                    <a:pt x="773061" y="0"/>
                  </a:lnTo>
                  <a:lnTo>
                    <a:pt x="773061" y="389191"/>
                  </a:lnTo>
                  <a:lnTo>
                    <a:pt x="794994" y="389191"/>
                  </a:lnTo>
                  <a:lnTo>
                    <a:pt x="794994" y="0"/>
                  </a:lnTo>
                  <a:close/>
                </a:path>
                <a:path w="1312545" h="481329">
                  <a:moveTo>
                    <a:pt x="826909" y="416293"/>
                  </a:moveTo>
                  <a:lnTo>
                    <a:pt x="824674" y="411137"/>
                  </a:lnTo>
                  <a:lnTo>
                    <a:pt x="815797" y="403567"/>
                  </a:lnTo>
                  <a:lnTo>
                    <a:pt x="809726" y="401662"/>
                  </a:lnTo>
                  <a:lnTo>
                    <a:pt x="798118" y="401662"/>
                  </a:lnTo>
                  <a:lnTo>
                    <a:pt x="794499" y="402120"/>
                  </a:lnTo>
                  <a:lnTo>
                    <a:pt x="787755" y="403961"/>
                  </a:lnTo>
                  <a:lnTo>
                    <a:pt x="784580" y="405345"/>
                  </a:lnTo>
                  <a:lnTo>
                    <a:pt x="781596" y="407200"/>
                  </a:lnTo>
                  <a:lnTo>
                    <a:pt x="781596" y="419176"/>
                  </a:lnTo>
                  <a:lnTo>
                    <a:pt x="786104" y="416179"/>
                  </a:lnTo>
                  <a:lnTo>
                    <a:pt x="790041" y="413981"/>
                  </a:lnTo>
                  <a:lnTo>
                    <a:pt x="796785" y="411175"/>
                  </a:lnTo>
                  <a:lnTo>
                    <a:pt x="799820" y="410489"/>
                  </a:lnTo>
                  <a:lnTo>
                    <a:pt x="806297" y="410489"/>
                  </a:lnTo>
                  <a:lnTo>
                    <a:pt x="809396" y="411556"/>
                  </a:lnTo>
                  <a:lnTo>
                    <a:pt x="814298" y="415772"/>
                  </a:lnTo>
                  <a:lnTo>
                    <a:pt x="815517" y="418388"/>
                  </a:lnTo>
                  <a:lnTo>
                    <a:pt x="815517" y="424294"/>
                  </a:lnTo>
                  <a:lnTo>
                    <a:pt x="814717" y="426821"/>
                  </a:lnTo>
                  <a:lnTo>
                    <a:pt x="811580" y="431317"/>
                  </a:lnTo>
                  <a:lnTo>
                    <a:pt x="808697" y="433844"/>
                  </a:lnTo>
                  <a:lnTo>
                    <a:pt x="795756" y="442544"/>
                  </a:lnTo>
                  <a:lnTo>
                    <a:pt x="790028" y="446455"/>
                  </a:lnTo>
                  <a:lnTo>
                    <a:pt x="785964" y="450761"/>
                  </a:lnTo>
                  <a:lnTo>
                    <a:pt x="781240" y="460209"/>
                  </a:lnTo>
                  <a:lnTo>
                    <a:pt x="780072" y="466559"/>
                  </a:lnTo>
                  <a:lnTo>
                    <a:pt x="780072" y="474535"/>
                  </a:lnTo>
                  <a:lnTo>
                    <a:pt x="780249" y="479056"/>
                  </a:lnTo>
                  <a:lnTo>
                    <a:pt x="825677" y="479056"/>
                  </a:lnTo>
                  <a:lnTo>
                    <a:pt x="825677" y="469760"/>
                  </a:lnTo>
                  <a:lnTo>
                    <a:pt x="791756" y="469760"/>
                  </a:lnTo>
                  <a:lnTo>
                    <a:pt x="791756" y="463994"/>
                  </a:lnTo>
                  <a:lnTo>
                    <a:pt x="792670" y="460857"/>
                  </a:lnTo>
                  <a:lnTo>
                    <a:pt x="796391" y="455409"/>
                  </a:lnTo>
                  <a:lnTo>
                    <a:pt x="799846" y="452374"/>
                  </a:lnTo>
                  <a:lnTo>
                    <a:pt x="817270" y="440931"/>
                  </a:lnTo>
                  <a:lnTo>
                    <a:pt x="821093" y="437502"/>
                  </a:lnTo>
                  <a:lnTo>
                    <a:pt x="825741" y="430733"/>
                  </a:lnTo>
                  <a:lnTo>
                    <a:pt x="826909" y="426948"/>
                  </a:lnTo>
                  <a:lnTo>
                    <a:pt x="826909" y="416293"/>
                  </a:lnTo>
                  <a:close/>
                </a:path>
                <a:path w="1312545" h="481329">
                  <a:moveTo>
                    <a:pt x="831532" y="0"/>
                  </a:moveTo>
                  <a:lnTo>
                    <a:pt x="809612" y="0"/>
                  </a:lnTo>
                  <a:lnTo>
                    <a:pt x="809612" y="389191"/>
                  </a:lnTo>
                  <a:lnTo>
                    <a:pt x="831532" y="389191"/>
                  </a:lnTo>
                  <a:lnTo>
                    <a:pt x="831532" y="0"/>
                  </a:lnTo>
                  <a:close/>
                </a:path>
                <a:path w="1312545" h="481329">
                  <a:moveTo>
                    <a:pt x="891870" y="0"/>
                  </a:moveTo>
                  <a:lnTo>
                    <a:pt x="858964" y="0"/>
                  </a:lnTo>
                  <a:lnTo>
                    <a:pt x="858964" y="389191"/>
                  </a:lnTo>
                  <a:lnTo>
                    <a:pt x="891870" y="389191"/>
                  </a:lnTo>
                  <a:lnTo>
                    <a:pt x="891870" y="0"/>
                  </a:lnTo>
                  <a:close/>
                </a:path>
                <a:path w="1312545" h="481329">
                  <a:moveTo>
                    <a:pt x="915377" y="419900"/>
                  </a:moveTo>
                  <a:lnTo>
                    <a:pt x="913053" y="413461"/>
                  </a:lnTo>
                  <a:lnTo>
                    <a:pt x="910348" y="410730"/>
                  </a:lnTo>
                  <a:lnTo>
                    <a:pt x="904354" y="404672"/>
                  </a:lnTo>
                  <a:lnTo>
                    <a:pt x="904354" y="421614"/>
                  </a:lnTo>
                  <a:lnTo>
                    <a:pt x="904354" y="431038"/>
                  </a:lnTo>
                  <a:lnTo>
                    <a:pt x="903008" y="434822"/>
                  </a:lnTo>
                  <a:lnTo>
                    <a:pt x="897623" y="440537"/>
                  </a:lnTo>
                  <a:lnTo>
                    <a:pt x="894029" y="441960"/>
                  </a:lnTo>
                  <a:lnTo>
                    <a:pt x="884974" y="441960"/>
                  </a:lnTo>
                  <a:lnTo>
                    <a:pt x="881354" y="440601"/>
                  </a:lnTo>
                  <a:lnTo>
                    <a:pt x="876046" y="435114"/>
                  </a:lnTo>
                  <a:lnTo>
                    <a:pt x="874725" y="431431"/>
                  </a:lnTo>
                  <a:lnTo>
                    <a:pt x="874750" y="421614"/>
                  </a:lnTo>
                  <a:lnTo>
                    <a:pt x="876033" y="417753"/>
                  </a:lnTo>
                  <a:lnTo>
                    <a:pt x="881214" y="412140"/>
                  </a:lnTo>
                  <a:lnTo>
                    <a:pt x="884847" y="410730"/>
                  </a:lnTo>
                  <a:lnTo>
                    <a:pt x="893991" y="410730"/>
                  </a:lnTo>
                  <a:lnTo>
                    <a:pt x="897585" y="412153"/>
                  </a:lnTo>
                  <a:lnTo>
                    <a:pt x="903008" y="417855"/>
                  </a:lnTo>
                  <a:lnTo>
                    <a:pt x="904354" y="421614"/>
                  </a:lnTo>
                  <a:lnTo>
                    <a:pt x="904354" y="404672"/>
                  </a:lnTo>
                  <a:lnTo>
                    <a:pt x="903732" y="404037"/>
                  </a:lnTo>
                  <a:lnTo>
                    <a:pt x="897356" y="401662"/>
                  </a:lnTo>
                  <a:lnTo>
                    <a:pt x="881545" y="401662"/>
                  </a:lnTo>
                  <a:lnTo>
                    <a:pt x="875360" y="403974"/>
                  </a:lnTo>
                  <a:lnTo>
                    <a:pt x="866025" y="413169"/>
                  </a:lnTo>
                  <a:lnTo>
                    <a:pt x="863701" y="419277"/>
                  </a:lnTo>
                  <a:lnTo>
                    <a:pt x="863701" y="434060"/>
                  </a:lnTo>
                  <a:lnTo>
                    <a:pt x="865949" y="439940"/>
                  </a:lnTo>
                  <a:lnTo>
                    <a:pt x="870458" y="444500"/>
                  </a:lnTo>
                  <a:lnTo>
                    <a:pt x="874966" y="449110"/>
                  </a:lnTo>
                  <a:lnTo>
                    <a:pt x="880681" y="451383"/>
                  </a:lnTo>
                  <a:lnTo>
                    <a:pt x="889279" y="451383"/>
                  </a:lnTo>
                  <a:lnTo>
                    <a:pt x="890892" y="451231"/>
                  </a:lnTo>
                  <a:lnTo>
                    <a:pt x="894003" y="450596"/>
                  </a:lnTo>
                  <a:lnTo>
                    <a:pt x="895527" y="450100"/>
                  </a:lnTo>
                  <a:lnTo>
                    <a:pt x="896988" y="449427"/>
                  </a:lnTo>
                  <a:lnTo>
                    <a:pt x="893889" y="453910"/>
                  </a:lnTo>
                  <a:lnTo>
                    <a:pt x="890181" y="458647"/>
                  </a:lnTo>
                  <a:lnTo>
                    <a:pt x="881519" y="468591"/>
                  </a:lnTo>
                  <a:lnTo>
                    <a:pt x="876465" y="473938"/>
                  </a:lnTo>
                  <a:lnTo>
                    <a:pt x="870686" y="479679"/>
                  </a:lnTo>
                  <a:lnTo>
                    <a:pt x="885253" y="479679"/>
                  </a:lnTo>
                  <a:lnTo>
                    <a:pt x="909193" y="449427"/>
                  </a:lnTo>
                  <a:lnTo>
                    <a:pt x="912990" y="442874"/>
                  </a:lnTo>
                  <a:lnTo>
                    <a:pt x="913269" y="441960"/>
                  </a:lnTo>
                  <a:lnTo>
                    <a:pt x="915377" y="435203"/>
                  </a:lnTo>
                  <a:lnTo>
                    <a:pt x="915377" y="419900"/>
                  </a:lnTo>
                  <a:close/>
                </a:path>
                <a:path w="1312545" h="481329">
                  <a:moveTo>
                    <a:pt x="916520" y="0"/>
                  </a:moveTo>
                  <a:lnTo>
                    <a:pt x="907402" y="0"/>
                  </a:lnTo>
                  <a:lnTo>
                    <a:pt x="907402" y="389191"/>
                  </a:lnTo>
                  <a:lnTo>
                    <a:pt x="916520" y="389191"/>
                  </a:lnTo>
                  <a:lnTo>
                    <a:pt x="916520" y="0"/>
                  </a:lnTo>
                  <a:close/>
                </a:path>
                <a:path w="1312545" h="481329">
                  <a:moveTo>
                    <a:pt x="964958" y="0"/>
                  </a:moveTo>
                  <a:lnTo>
                    <a:pt x="943940" y="0"/>
                  </a:lnTo>
                  <a:lnTo>
                    <a:pt x="943940" y="389191"/>
                  </a:lnTo>
                  <a:lnTo>
                    <a:pt x="964958" y="389191"/>
                  </a:lnTo>
                  <a:lnTo>
                    <a:pt x="964958" y="0"/>
                  </a:lnTo>
                  <a:close/>
                </a:path>
                <a:path w="1312545" h="481329">
                  <a:moveTo>
                    <a:pt x="984821" y="402894"/>
                  </a:moveTo>
                  <a:lnTo>
                    <a:pt x="973162" y="402894"/>
                  </a:lnTo>
                  <a:lnTo>
                    <a:pt x="955065" y="417855"/>
                  </a:lnTo>
                  <a:lnTo>
                    <a:pt x="955065" y="431431"/>
                  </a:lnTo>
                  <a:lnTo>
                    <a:pt x="973670" y="415163"/>
                  </a:lnTo>
                  <a:lnTo>
                    <a:pt x="973670" y="479679"/>
                  </a:lnTo>
                  <a:lnTo>
                    <a:pt x="984821" y="479679"/>
                  </a:lnTo>
                  <a:lnTo>
                    <a:pt x="984821" y="402894"/>
                  </a:lnTo>
                  <a:close/>
                </a:path>
                <a:path w="1312545" h="481329">
                  <a:moveTo>
                    <a:pt x="1014310" y="0"/>
                  </a:moveTo>
                  <a:lnTo>
                    <a:pt x="992378" y="0"/>
                  </a:lnTo>
                  <a:lnTo>
                    <a:pt x="992378" y="389191"/>
                  </a:lnTo>
                  <a:lnTo>
                    <a:pt x="1014310" y="389191"/>
                  </a:lnTo>
                  <a:lnTo>
                    <a:pt x="1014310" y="0"/>
                  </a:lnTo>
                  <a:close/>
                </a:path>
                <a:path w="1312545" h="481329">
                  <a:moveTo>
                    <a:pt x="1050848" y="0"/>
                  </a:moveTo>
                  <a:lnTo>
                    <a:pt x="1028928" y="0"/>
                  </a:lnTo>
                  <a:lnTo>
                    <a:pt x="1028928" y="389191"/>
                  </a:lnTo>
                  <a:lnTo>
                    <a:pt x="1050848" y="389191"/>
                  </a:lnTo>
                  <a:lnTo>
                    <a:pt x="1050848" y="0"/>
                  </a:lnTo>
                  <a:close/>
                </a:path>
                <a:path w="1312545" h="481329">
                  <a:moveTo>
                    <a:pt x="1069797" y="402894"/>
                  </a:moveTo>
                  <a:lnTo>
                    <a:pt x="1058151" y="402894"/>
                  </a:lnTo>
                  <a:lnTo>
                    <a:pt x="1040053" y="417855"/>
                  </a:lnTo>
                  <a:lnTo>
                    <a:pt x="1040053" y="431431"/>
                  </a:lnTo>
                  <a:lnTo>
                    <a:pt x="1058659" y="415163"/>
                  </a:lnTo>
                  <a:lnTo>
                    <a:pt x="1058659" y="479679"/>
                  </a:lnTo>
                  <a:lnTo>
                    <a:pt x="1069797" y="479679"/>
                  </a:lnTo>
                  <a:lnTo>
                    <a:pt x="1069797" y="402894"/>
                  </a:lnTo>
                  <a:close/>
                </a:path>
                <a:path w="1312545" h="481329">
                  <a:moveTo>
                    <a:pt x="1099299" y="0"/>
                  </a:moveTo>
                  <a:lnTo>
                    <a:pt x="1078293" y="0"/>
                  </a:lnTo>
                  <a:lnTo>
                    <a:pt x="1078293" y="389191"/>
                  </a:lnTo>
                  <a:lnTo>
                    <a:pt x="1099299" y="389191"/>
                  </a:lnTo>
                  <a:lnTo>
                    <a:pt x="1099299" y="0"/>
                  </a:lnTo>
                  <a:close/>
                </a:path>
                <a:path w="1312545" h="481329">
                  <a:moveTo>
                    <a:pt x="1123975" y="0"/>
                  </a:moveTo>
                  <a:lnTo>
                    <a:pt x="1114831" y="0"/>
                  </a:lnTo>
                  <a:lnTo>
                    <a:pt x="1114831" y="389191"/>
                  </a:lnTo>
                  <a:lnTo>
                    <a:pt x="1123975" y="389191"/>
                  </a:lnTo>
                  <a:lnTo>
                    <a:pt x="1123975" y="0"/>
                  </a:lnTo>
                  <a:close/>
                </a:path>
                <a:path w="1312545" h="481329">
                  <a:moveTo>
                    <a:pt x="1169174" y="449084"/>
                  </a:moveTo>
                  <a:lnTo>
                    <a:pt x="1167180" y="443687"/>
                  </a:lnTo>
                  <a:lnTo>
                    <a:pt x="1159154" y="435584"/>
                  </a:lnTo>
                  <a:lnTo>
                    <a:pt x="1153668" y="433425"/>
                  </a:lnTo>
                  <a:lnTo>
                    <a:pt x="1146644" y="433146"/>
                  </a:lnTo>
                  <a:lnTo>
                    <a:pt x="1166355" y="413423"/>
                  </a:lnTo>
                  <a:lnTo>
                    <a:pt x="1166355" y="402894"/>
                  </a:lnTo>
                  <a:lnTo>
                    <a:pt x="1120317" y="402894"/>
                  </a:lnTo>
                  <a:lnTo>
                    <a:pt x="1120317" y="412203"/>
                  </a:lnTo>
                  <a:lnTo>
                    <a:pt x="1152994" y="412203"/>
                  </a:lnTo>
                  <a:lnTo>
                    <a:pt x="1132382" y="433260"/>
                  </a:lnTo>
                  <a:lnTo>
                    <a:pt x="1132446" y="440982"/>
                  </a:lnTo>
                  <a:lnTo>
                    <a:pt x="1143774" y="440728"/>
                  </a:lnTo>
                  <a:lnTo>
                    <a:pt x="1149210" y="441896"/>
                  </a:lnTo>
                  <a:lnTo>
                    <a:pt x="1156182" y="446570"/>
                  </a:lnTo>
                  <a:lnTo>
                    <a:pt x="1157909" y="450215"/>
                  </a:lnTo>
                  <a:lnTo>
                    <a:pt x="1157909" y="459955"/>
                  </a:lnTo>
                  <a:lnTo>
                    <a:pt x="1156284" y="463854"/>
                  </a:lnTo>
                  <a:lnTo>
                    <a:pt x="1149794" y="469760"/>
                  </a:lnTo>
                  <a:lnTo>
                    <a:pt x="1145476" y="471220"/>
                  </a:lnTo>
                  <a:lnTo>
                    <a:pt x="1136827" y="471220"/>
                  </a:lnTo>
                  <a:lnTo>
                    <a:pt x="1133551" y="470776"/>
                  </a:lnTo>
                  <a:lnTo>
                    <a:pt x="1127036" y="469023"/>
                  </a:lnTo>
                  <a:lnTo>
                    <a:pt x="1123708" y="467677"/>
                  </a:lnTo>
                  <a:lnTo>
                    <a:pt x="1120317" y="465836"/>
                  </a:lnTo>
                  <a:lnTo>
                    <a:pt x="1120317" y="476872"/>
                  </a:lnTo>
                  <a:lnTo>
                    <a:pt x="1123784" y="478193"/>
                  </a:lnTo>
                  <a:lnTo>
                    <a:pt x="1127112" y="479171"/>
                  </a:lnTo>
                  <a:lnTo>
                    <a:pt x="1133500" y="480441"/>
                  </a:lnTo>
                  <a:lnTo>
                    <a:pt x="1136523" y="480783"/>
                  </a:lnTo>
                  <a:lnTo>
                    <a:pt x="1148613" y="480783"/>
                  </a:lnTo>
                  <a:lnTo>
                    <a:pt x="1155865" y="478548"/>
                  </a:lnTo>
                  <a:lnTo>
                    <a:pt x="1166520" y="469607"/>
                  </a:lnTo>
                  <a:lnTo>
                    <a:pt x="1169174" y="463524"/>
                  </a:lnTo>
                  <a:lnTo>
                    <a:pt x="1169174" y="449084"/>
                  </a:lnTo>
                  <a:close/>
                </a:path>
                <a:path w="1312545" h="481329">
                  <a:moveTo>
                    <a:pt x="1184287" y="0"/>
                  </a:moveTo>
                  <a:lnTo>
                    <a:pt x="1175156" y="0"/>
                  </a:lnTo>
                  <a:lnTo>
                    <a:pt x="1175156" y="389191"/>
                  </a:lnTo>
                  <a:lnTo>
                    <a:pt x="1184287" y="389191"/>
                  </a:lnTo>
                  <a:lnTo>
                    <a:pt x="1184287" y="0"/>
                  </a:lnTo>
                  <a:close/>
                </a:path>
                <a:path w="1312545" h="481329">
                  <a:moveTo>
                    <a:pt x="1208963" y="12"/>
                  </a:moveTo>
                  <a:lnTo>
                    <a:pt x="1199819" y="12"/>
                  </a:lnTo>
                  <a:lnTo>
                    <a:pt x="1199819" y="462318"/>
                  </a:lnTo>
                  <a:lnTo>
                    <a:pt x="1208963" y="462318"/>
                  </a:lnTo>
                  <a:lnTo>
                    <a:pt x="1208963" y="12"/>
                  </a:lnTo>
                  <a:close/>
                </a:path>
                <a:path w="1312545" h="481329">
                  <a:moveTo>
                    <a:pt x="1233627" y="12"/>
                  </a:moveTo>
                  <a:lnTo>
                    <a:pt x="1224495" y="12"/>
                  </a:lnTo>
                  <a:lnTo>
                    <a:pt x="1224495" y="462318"/>
                  </a:lnTo>
                  <a:lnTo>
                    <a:pt x="1233627" y="462318"/>
                  </a:lnTo>
                  <a:lnTo>
                    <a:pt x="1233627" y="12"/>
                  </a:lnTo>
                  <a:close/>
                </a:path>
                <a:path w="1312545" h="481329">
                  <a:moveTo>
                    <a:pt x="1312316" y="438645"/>
                  </a:moveTo>
                  <a:lnTo>
                    <a:pt x="1261910" y="404863"/>
                  </a:lnTo>
                  <a:lnTo>
                    <a:pt x="1261910" y="417601"/>
                  </a:lnTo>
                  <a:lnTo>
                    <a:pt x="1298003" y="440753"/>
                  </a:lnTo>
                  <a:lnTo>
                    <a:pt x="1261910" y="463880"/>
                  </a:lnTo>
                  <a:lnTo>
                    <a:pt x="1261910" y="476758"/>
                  </a:lnTo>
                  <a:lnTo>
                    <a:pt x="1312316" y="442899"/>
                  </a:lnTo>
                  <a:lnTo>
                    <a:pt x="1312316" y="43864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351866" y="8819248"/>
            <a:ext cx="1344295" cy="501015"/>
            <a:chOff x="351866" y="8819248"/>
            <a:chExt cx="1344295" cy="501015"/>
          </a:xfrm>
        </p:grpSpPr>
        <p:sp>
          <p:nvSpPr>
            <p:cNvPr id="79" name="object 79"/>
            <p:cNvSpPr/>
            <p:nvPr/>
          </p:nvSpPr>
          <p:spPr>
            <a:xfrm>
              <a:off x="351866" y="8819248"/>
              <a:ext cx="1344295" cy="501015"/>
            </a:xfrm>
            <a:custGeom>
              <a:avLst/>
              <a:gdLst/>
              <a:ahLst/>
              <a:cxnLst/>
              <a:rect l="l" t="t" r="r" b="b"/>
              <a:pathLst>
                <a:path w="1344295" h="501015">
                  <a:moveTo>
                    <a:pt x="1343774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43774" y="500659"/>
                  </a:lnTo>
                  <a:lnTo>
                    <a:pt x="13437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79323" y="8819248"/>
              <a:ext cx="1313180" cy="484505"/>
            </a:xfrm>
            <a:custGeom>
              <a:avLst/>
              <a:gdLst/>
              <a:ahLst/>
              <a:cxnLst/>
              <a:rect l="l" t="t" r="r" b="b"/>
              <a:pathLst>
                <a:path w="1313180" h="484504">
                  <a:moveTo>
                    <a:pt x="51676" y="450977"/>
                  </a:moveTo>
                  <a:lnTo>
                    <a:pt x="49403" y="445173"/>
                  </a:lnTo>
                  <a:lnTo>
                    <a:pt x="47193" y="442912"/>
                  </a:lnTo>
                  <a:lnTo>
                    <a:pt x="40652" y="436206"/>
                  </a:lnTo>
                  <a:lnTo>
                    <a:pt x="40652" y="453428"/>
                  </a:lnTo>
                  <a:lnTo>
                    <a:pt x="40614" y="463219"/>
                  </a:lnTo>
                  <a:lnTo>
                    <a:pt x="39370" y="467017"/>
                  </a:lnTo>
                  <a:lnTo>
                    <a:pt x="34226" y="472706"/>
                  </a:lnTo>
                  <a:lnTo>
                    <a:pt x="30645" y="474141"/>
                  </a:lnTo>
                  <a:lnTo>
                    <a:pt x="21463" y="474141"/>
                  </a:lnTo>
                  <a:lnTo>
                    <a:pt x="17792" y="472706"/>
                  </a:lnTo>
                  <a:lnTo>
                    <a:pt x="15074" y="469874"/>
                  </a:lnTo>
                  <a:lnTo>
                    <a:pt x="12369" y="467017"/>
                  </a:lnTo>
                  <a:lnTo>
                    <a:pt x="11023" y="463219"/>
                  </a:lnTo>
                  <a:lnTo>
                    <a:pt x="11137" y="453428"/>
                  </a:lnTo>
                  <a:lnTo>
                    <a:pt x="40652" y="453428"/>
                  </a:lnTo>
                  <a:lnTo>
                    <a:pt x="40652" y="436206"/>
                  </a:lnTo>
                  <a:lnTo>
                    <a:pt x="40373" y="435914"/>
                  </a:lnTo>
                  <a:lnTo>
                    <a:pt x="39090" y="435394"/>
                  </a:lnTo>
                  <a:lnTo>
                    <a:pt x="34696" y="433616"/>
                  </a:lnTo>
                  <a:lnTo>
                    <a:pt x="26250" y="433616"/>
                  </a:lnTo>
                  <a:lnTo>
                    <a:pt x="24638" y="433743"/>
                  </a:lnTo>
                  <a:lnTo>
                    <a:pt x="21450" y="434365"/>
                  </a:lnTo>
                  <a:lnTo>
                    <a:pt x="19900" y="434809"/>
                  </a:lnTo>
                  <a:lnTo>
                    <a:pt x="18376" y="435394"/>
                  </a:lnTo>
                  <a:lnTo>
                    <a:pt x="22733" y="429221"/>
                  </a:lnTo>
                  <a:lnTo>
                    <a:pt x="27038" y="423722"/>
                  </a:lnTo>
                  <a:lnTo>
                    <a:pt x="35572" y="414070"/>
                  </a:lnTo>
                  <a:lnTo>
                    <a:pt x="40081" y="409587"/>
                  </a:lnTo>
                  <a:lnTo>
                    <a:pt x="44818" y="405447"/>
                  </a:lnTo>
                  <a:lnTo>
                    <a:pt x="30835" y="405447"/>
                  </a:lnTo>
                  <a:lnTo>
                    <a:pt x="2489" y="441172"/>
                  </a:lnTo>
                  <a:lnTo>
                    <a:pt x="0" y="449199"/>
                  </a:lnTo>
                  <a:lnTo>
                    <a:pt x="0" y="465010"/>
                  </a:lnTo>
                  <a:lnTo>
                    <a:pt x="2362" y="471525"/>
                  </a:lnTo>
                  <a:lnTo>
                    <a:pt x="11849" y="481253"/>
                  </a:lnTo>
                  <a:lnTo>
                    <a:pt x="18186" y="483692"/>
                  </a:lnTo>
                  <a:lnTo>
                    <a:pt x="33667" y="483692"/>
                  </a:lnTo>
                  <a:lnTo>
                    <a:pt x="39814" y="481304"/>
                  </a:lnTo>
                  <a:lnTo>
                    <a:pt x="46964" y="474141"/>
                  </a:lnTo>
                  <a:lnTo>
                    <a:pt x="49314" y="471779"/>
                  </a:lnTo>
                  <a:lnTo>
                    <a:pt x="51676" y="465582"/>
                  </a:lnTo>
                  <a:lnTo>
                    <a:pt x="51676" y="450977"/>
                  </a:lnTo>
                  <a:close/>
                </a:path>
                <a:path w="1313180" h="484504">
                  <a:moveTo>
                    <a:pt x="88595" y="0"/>
                  </a:moveTo>
                  <a:lnTo>
                    <a:pt x="78536" y="0"/>
                  </a:lnTo>
                  <a:lnTo>
                    <a:pt x="78536" y="465455"/>
                  </a:lnTo>
                  <a:lnTo>
                    <a:pt x="88595" y="465455"/>
                  </a:lnTo>
                  <a:lnTo>
                    <a:pt x="88595" y="0"/>
                  </a:lnTo>
                  <a:close/>
                </a:path>
                <a:path w="1313180" h="484504">
                  <a:moveTo>
                    <a:pt x="112344" y="0"/>
                  </a:moveTo>
                  <a:lnTo>
                    <a:pt x="103212" y="0"/>
                  </a:lnTo>
                  <a:lnTo>
                    <a:pt x="103212" y="465455"/>
                  </a:lnTo>
                  <a:lnTo>
                    <a:pt x="112344" y="465455"/>
                  </a:lnTo>
                  <a:lnTo>
                    <a:pt x="112344" y="0"/>
                  </a:lnTo>
                  <a:close/>
                </a:path>
                <a:path w="1313180" h="484504">
                  <a:moveTo>
                    <a:pt x="173570" y="25"/>
                  </a:moveTo>
                  <a:lnTo>
                    <a:pt x="151650" y="25"/>
                  </a:lnTo>
                  <a:lnTo>
                    <a:pt x="151650" y="392353"/>
                  </a:lnTo>
                  <a:lnTo>
                    <a:pt x="173570" y="392353"/>
                  </a:lnTo>
                  <a:lnTo>
                    <a:pt x="173570" y="25"/>
                  </a:lnTo>
                  <a:close/>
                </a:path>
                <a:path w="1313180" h="484504">
                  <a:moveTo>
                    <a:pt x="184188" y="435444"/>
                  </a:moveTo>
                  <a:lnTo>
                    <a:pt x="183515" y="427901"/>
                  </a:lnTo>
                  <a:lnTo>
                    <a:pt x="180797" y="415925"/>
                  </a:lnTo>
                  <a:lnTo>
                    <a:pt x="179768" y="413766"/>
                  </a:lnTo>
                  <a:lnTo>
                    <a:pt x="178816" y="411734"/>
                  </a:lnTo>
                  <a:lnTo>
                    <a:pt x="176187" y="409257"/>
                  </a:lnTo>
                  <a:lnTo>
                    <a:pt x="174675" y="407784"/>
                  </a:lnTo>
                  <a:lnTo>
                    <a:pt x="173113" y="407022"/>
                  </a:lnTo>
                  <a:lnTo>
                    <a:pt x="173113" y="453085"/>
                  </a:lnTo>
                  <a:lnTo>
                    <a:pt x="172859" y="458114"/>
                  </a:lnTo>
                  <a:lnTo>
                    <a:pt x="165798" y="473862"/>
                  </a:lnTo>
                  <a:lnTo>
                    <a:pt x="164172" y="474294"/>
                  </a:lnTo>
                  <a:lnTo>
                    <a:pt x="161683" y="474497"/>
                  </a:lnTo>
                  <a:lnTo>
                    <a:pt x="154051" y="474497"/>
                  </a:lnTo>
                  <a:lnTo>
                    <a:pt x="151142" y="474179"/>
                  </a:lnTo>
                  <a:lnTo>
                    <a:pt x="148056" y="472846"/>
                  </a:lnTo>
                  <a:lnTo>
                    <a:pt x="146939" y="471614"/>
                  </a:lnTo>
                  <a:lnTo>
                    <a:pt x="146227" y="469849"/>
                  </a:lnTo>
                  <a:lnTo>
                    <a:pt x="145313" y="467766"/>
                  </a:lnTo>
                  <a:lnTo>
                    <a:pt x="143611" y="435444"/>
                  </a:lnTo>
                  <a:lnTo>
                    <a:pt x="143789" y="431431"/>
                  </a:lnTo>
                  <a:lnTo>
                    <a:pt x="154647" y="413766"/>
                  </a:lnTo>
                  <a:lnTo>
                    <a:pt x="162026" y="413766"/>
                  </a:lnTo>
                  <a:lnTo>
                    <a:pt x="173113" y="453085"/>
                  </a:lnTo>
                  <a:lnTo>
                    <a:pt x="173113" y="407022"/>
                  </a:lnTo>
                  <a:lnTo>
                    <a:pt x="172415" y="406666"/>
                  </a:lnTo>
                  <a:lnTo>
                    <a:pt x="166458" y="405193"/>
                  </a:lnTo>
                  <a:lnTo>
                    <a:pt x="162737" y="404825"/>
                  </a:lnTo>
                  <a:lnTo>
                    <a:pt x="153276" y="404825"/>
                  </a:lnTo>
                  <a:lnTo>
                    <a:pt x="132537" y="453085"/>
                  </a:lnTo>
                  <a:lnTo>
                    <a:pt x="133083" y="459752"/>
                  </a:lnTo>
                  <a:lnTo>
                    <a:pt x="153276" y="483933"/>
                  </a:lnTo>
                  <a:lnTo>
                    <a:pt x="163322" y="483933"/>
                  </a:lnTo>
                  <a:lnTo>
                    <a:pt x="182448" y="465683"/>
                  </a:lnTo>
                  <a:lnTo>
                    <a:pt x="183591" y="460273"/>
                  </a:lnTo>
                  <a:lnTo>
                    <a:pt x="183642" y="459752"/>
                  </a:lnTo>
                  <a:lnTo>
                    <a:pt x="184188" y="453085"/>
                  </a:lnTo>
                  <a:lnTo>
                    <a:pt x="184188" y="435444"/>
                  </a:lnTo>
                  <a:close/>
                </a:path>
                <a:path w="1313180" h="484504">
                  <a:moveTo>
                    <a:pt x="198259" y="25"/>
                  </a:moveTo>
                  <a:lnTo>
                    <a:pt x="189128" y="25"/>
                  </a:lnTo>
                  <a:lnTo>
                    <a:pt x="189128" y="392353"/>
                  </a:lnTo>
                  <a:lnTo>
                    <a:pt x="198259" y="392353"/>
                  </a:lnTo>
                  <a:lnTo>
                    <a:pt x="198259" y="25"/>
                  </a:lnTo>
                  <a:close/>
                </a:path>
                <a:path w="1313180" h="484504">
                  <a:moveTo>
                    <a:pt x="222021" y="25"/>
                  </a:moveTo>
                  <a:lnTo>
                    <a:pt x="212877" y="25"/>
                  </a:lnTo>
                  <a:lnTo>
                    <a:pt x="212877" y="392353"/>
                  </a:lnTo>
                  <a:lnTo>
                    <a:pt x="222021" y="392353"/>
                  </a:lnTo>
                  <a:lnTo>
                    <a:pt x="222021" y="25"/>
                  </a:lnTo>
                  <a:close/>
                </a:path>
                <a:path w="1313180" h="484504">
                  <a:moveTo>
                    <a:pt x="269176" y="435444"/>
                  </a:moveTo>
                  <a:lnTo>
                    <a:pt x="268503" y="427901"/>
                  </a:lnTo>
                  <a:lnTo>
                    <a:pt x="265785" y="415925"/>
                  </a:lnTo>
                  <a:lnTo>
                    <a:pt x="264769" y="413766"/>
                  </a:lnTo>
                  <a:lnTo>
                    <a:pt x="263817" y="411734"/>
                  </a:lnTo>
                  <a:lnTo>
                    <a:pt x="261175" y="409257"/>
                  </a:lnTo>
                  <a:lnTo>
                    <a:pt x="259664" y="407784"/>
                  </a:lnTo>
                  <a:lnTo>
                    <a:pt x="258102" y="407022"/>
                  </a:lnTo>
                  <a:lnTo>
                    <a:pt x="258102" y="453085"/>
                  </a:lnTo>
                  <a:lnTo>
                    <a:pt x="257848" y="458114"/>
                  </a:lnTo>
                  <a:lnTo>
                    <a:pt x="250786" y="473862"/>
                  </a:lnTo>
                  <a:lnTo>
                    <a:pt x="249161" y="474294"/>
                  </a:lnTo>
                  <a:lnTo>
                    <a:pt x="246672" y="474497"/>
                  </a:lnTo>
                  <a:lnTo>
                    <a:pt x="239039" y="474497"/>
                  </a:lnTo>
                  <a:lnTo>
                    <a:pt x="236131" y="474179"/>
                  </a:lnTo>
                  <a:lnTo>
                    <a:pt x="233057" y="472846"/>
                  </a:lnTo>
                  <a:lnTo>
                    <a:pt x="231927" y="471614"/>
                  </a:lnTo>
                  <a:lnTo>
                    <a:pt x="231216" y="469849"/>
                  </a:lnTo>
                  <a:lnTo>
                    <a:pt x="230301" y="467766"/>
                  </a:lnTo>
                  <a:lnTo>
                    <a:pt x="228600" y="435444"/>
                  </a:lnTo>
                  <a:lnTo>
                    <a:pt x="228790" y="431431"/>
                  </a:lnTo>
                  <a:lnTo>
                    <a:pt x="239636" y="413766"/>
                  </a:lnTo>
                  <a:lnTo>
                    <a:pt x="247015" y="413766"/>
                  </a:lnTo>
                  <a:lnTo>
                    <a:pt x="258102" y="453085"/>
                  </a:lnTo>
                  <a:lnTo>
                    <a:pt x="258102" y="407022"/>
                  </a:lnTo>
                  <a:lnTo>
                    <a:pt x="257403" y="406666"/>
                  </a:lnTo>
                  <a:lnTo>
                    <a:pt x="251447" y="405193"/>
                  </a:lnTo>
                  <a:lnTo>
                    <a:pt x="247726" y="404825"/>
                  </a:lnTo>
                  <a:lnTo>
                    <a:pt x="238264" y="404825"/>
                  </a:lnTo>
                  <a:lnTo>
                    <a:pt x="217525" y="453085"/>
                  </a:lnTo>
                  <a:lnTo>
                    <a:pt x="218071" y="459752"/>
                  </a:lnTo>
                  <a:lnTo>
                    <a:pt x="238264" y="483933"/>
                  </a:lnTo>
                  <a:lnTo>
                    <a:pt x="248323" y="483933"/>
                  </a:lnTo>
                  <a:lnTo>
                    <a:pt x="267436" y="465683"/>
                  </a:lnTo>
                  <a:lnTo>
                    <a:pt x="268579" y="460273"/>
                  </a:lnTo>
                  <a:lnTo>
                    <a:pt x="268630" y="459752"/>
                  </a:lnTo>
                  <a:lnTo>
                    <a:pt x="269176" y="453085"/>
                  </a:lnTo>
                  <a:lnTo>
                    <a:pt x="269176" y="435444"/>
                  </a:lnTo>
                  <a:close/>
                </a:path>
                <a:path w="1313180" h="484504">
                  <a:moveTo>
                    <a:pt x="283235" y="25"/>
                  </a:moveTo>
                  <a:lnTo>
                    <a:pt x="249428" y="25"/>
                  </a:lnTo>
                  <a:lnTo>
                    <a:pt x="249428" y="392353"/>
                  </a:lnTo>
                  <a:lnTo>
                    <a:pt x="283235" y="392353"/>
                  </a:lnTo>
                  <a:lnTo>
                    <a:pt x="283235" y="25"/>
                  </a:lnTo>
                  <a:close/>
                </a:path>
                <a:path w="1313180" h="484504">
                  <a:moveTo>
                    <a:pt x="319798" y="25"/>
                  </a:moveTo>
                  <a:lnTo>
                    <a:pt x="298767" y="25"/>
                  </a:lnTo>
                  <a:lnTo>
                    <a:pt x="298767" y="392353"/>
                  </a:lnTo>
                  <a:lnTo>
                    <a:pt x="319798" y="392353"/>
                  </a:lnTo>
                  <a:lnTo>
                    <a:pt x="319798" y="25"/>
                  </a:lnTo>
                  <a:close/>
                </a:path>
                <a:path w="1313180" h="484504">
                  <a:moveTo>
                    <a:pt x="338734" y="406044"/>
                  </a:moveTo>
                  <a:lnTo>
                    <a:pt x="327088" y="406044"/>
                  </a:lnTo>
                  <a:lnTo>
                    <a:pt x="308978" y="421005"/>
                  </a:lnTo>
                  <a:lnTo>
                    <a:pt x="308978" y="434581"/>
                  </a:lnTo>
                  <a:lnTo>
                    <a:pt x="327583" y="418312"/>
                  </a:lnTo>
                  <a:lnTo>
                    <a:pt x="327583" y="482828"/>
                  </a:lnTo>
                  <a:lnTo>
                    <a:pt x="338734" y="482828"/>
                  </a:lnTo>
                  <a:lnTo>
                    <a:pt x="338734" y="406044"/>
                  </a:lnTo>
                  <a:close/>
                </a:path>
                <a:path w="1313180" h="484504">
                  <a:moveTo>
                    <a:pt x="368236" y="25"/>
                  </a:moveTo>
                  <a:lnTo>
                    <a:pt x="347218" y="25"/>
                  </a:lnTo>
                  <a:lnTo>
                    <a:pt x="347218" y="392353"/>
                  </a:lnTo>
                  <a:lnTo>
                    <a:pt x="368236" y="392353"/>
                  </a:lnTo>
                  <a:lnTo>
                    <a:pt x="368236" y="25"/>
                  </a:lnTo>
                  <a:close/>
                </a:path>
                <a:path w="1313180" h="484504">
                  <a:moveTo>
                    <a:pt x="392912" y="25"/>
                  </a:moveTo>
                  <a:lnTo>
                    <a:pt x="383768" y="25"/>
                  </a:lnTo>
                  <a:lnTo>
                    <a:pt x="383768" y="392353"/>
                  </a:lnTo>
                  <a:lnTo>
                    <a:pt x="392912" y="392353"/>
                  </a:lnTo>
                  <a:lnTo>
                    <a:pt x="392912" y="25"/>
                  </a:lnTo>
                  <a:close/>
                </a:path>
                <a:path w="1313180" h="484504">
                  <a:moveTo>
                    <a:pt x="440067" y="435444"/>
                  </a:moveTo>
                  <a:lnTo>
                    <a:pt x="439394" y="427901"/>
                  </a:lnTo>
                  <a:lnTo>
                    <a:pt x="436664" y="415925"/>
                  </a:lnTo>
                  <a:lnTo>
                    <a:pt x="435648" y="413766"/>
                  </a:lnTo>
                  <a:lnTo>
                    <a:pt x="434695" y="411734"/>
                  </a:lnTo>
                  <a:lnTo>
                    <a:pt x="432066" y="409257"/>
                  </a:lnTo>
                  <a:lnTo>
                    <a:pt x="430555" y="407784"/>
                  </a:lnTo>
                  <a:lnTo>
                    <a:pt x="428993" y="407022"/>
                  </a:lnTo>
                  <a:lnTo>
                    <a:pt x="428993" y="453085"/>
                  </a:lnTo>
                  <a:lnTo>
                    <a:pt x="428739" y="458114"/>
                  </a:lnTo>
                  <a:lnTo>
                    <a:pt x="417563" y="474497"/>
                  </a:lnTo>
                  <a:lnTo>
                    <a:pt x="409917" y="474497"/>
                  </a:lnTo>
                  <a:lnTo>
                    <a:pt x="407022" y="474179"/>
                  </a:lnTo>
                  <a:lnTo>
                    <a:pt x="403936" y="472846"/>
                  </a:lnTo>
                  <a:lnTo>
                    <a:pt x="402818" y="471614"/>
                  </a:lnTo>
                  <a:lnTo>
                    <a:pt x="402107" y="469849"/>
                  </a:lnTo>
                  <a:lnTo>
                    <a:pt x="401193" y="467766"/>
                  </a:lnTo>
                  <a:lnTo>
                    <a:pt x="400507" y="464591"/>
                  </a:lnTo>
                  <a:lnTo>
                    <a:pt x="399643" y="455968"/>
                  </a:lnTo>
                  <a:lnTo>
                    <a:pt x="399516" y="453085"/>
                  </a:lnTo>
                  <a:lnTo>
                    <a:pt x="399491" y="435444"/>
                  </a:lnTo>
                  <a:lnTo>
                    <a:pt x="399669" y="431431"/>
                  </a:lnTo>
                  <a:lnTo>
                    <a:pt x="400227" y="427075"/>
                  </a:lnTo>
                  <a:lnTo>
                    <a:pt x="400761" y="422617"/>
                  </a:lnTo>
                  <a:lnTo>
                    <a:pt x="410540" y="413766"/>
                  </a:lnTo>
                  <a:lnTo>
                    <a:pt x="417906" y="413766"/>
                  </a:lnTo>
                  <a:lnTo>
                    <a:pt x="428993" y="453085"/>
                  </a:lnTo>
                  <a:lnTo>
                    <a:pt x="428993" y="407022"/>
                  </a:lnTo>
                  <a:lnTo>
                    <a:pt x="428294" y="406666"/>
                  </a:lnTo>
                  <a:lnTo>
                    <a:pt x="422325" y="405193"/>
                  </a:lnTo>
                  <a:lnTo>
                    <a:pt x="418617" y="404825"/>
                  </a:lnTo>
                  <a:lnTo>
                    <a:pt x="409143" y="404825"/>
                  </a:lnTo>
                  <a:lnTo>
                    <a:pt x="388416" y="453085"/>
                  </a:lnTo>
                  <a:lnTo>
                    <a:pt x="388962" y="459752"/>
                  </a:lnTo>
                  <a:lnTo>
                    <a:pt x="409143" y="483933"/>
                  </a:lnTo>
                  <a:lnTo>
                    <a:pt x="419214" y="483933"/>
                  </a:lnTo>
                  <a:lnTo>
                    <a:pt x="435838" y="474497"/>
                  </a:lnTo>
                  <a:lnTo>
                    <a:pt x="437184" y="471233"/>
                  </a:lnTo>
                  <a:lnTo>
                    <a:pt x="439496" y="460159"/>
                  </a:lnTo>
                  <a:lnTo>
                    <a:pt x="440067" y="453085"/>
                  </a:lnTo>
                  <a:lnTo>
                    <a:pt x="440067" y="435444"/>
                  </a:lnTo>
                  <a:close/>
                </a:path>
                <a:path w="1313180" h="484504">
                  <a:moveTo>
                    <a:pt x="454139" y="25"/>
                  </a:moveTo>
                  <a:lnTo>
                    <a:pt x="420319" y="25"/>
                  </a:lnTo>
                  <a:lnTo>
                    <a:pt x="420319" y="392353"/>
                  </a:lnTo>
                  <a:lnTo>
                    <a:pt x="454139" y="392353"/>
                  </a:lnTo>
                  <a:lnTo>
                    <a:pt x="454139" y="25"/>
                  </a:lnTo>
                  <a:close/>
                </a:path>
                <a:path w="1313180" h="484504">
                  <a:moveTo>
                    <a:pt x="502564" y="25"/>
                  </a:moveTo>
                  <a:lnTo>
                    <a:pt x="480631" y="25"/>
                  </a:lnTo>
                  <a:lnTo>
                    <a:pt x="480631" y="392353"/>
                  </a:lnTo>
                  <a:lnTo>
                    <a:pt x="502564" y="392353"/>
                  </a:lnTo>
                  <a:lnTo>
                    <a:pt x="502564" y="25"/>
                  </a:lnTo>
                  <a:close/>
                </a:path>
                <a:path w="1313180" h="484504">
                  <a:moveTo>
                    <a:pt x="509625" y="406044"/>
                  </a:moveTo>
                  <a:lnTo>
                    <a:pt x="497967" y="406044"/>
                  </a:lnTo>
                  <a:lnTo>
                    <a:pt x="479869" y="421005"/>
                  </a:lnTo>
                  <a:lnTo>
                    <a:pt x="479869" y="434581"/>
                  </a:lnTo>
                  <a:lnTo>
                    <a:pt x="498475" y="418312"/>
                  </a:lnTo>
                  <a:lnTo>
                    <a:pt x="498475" y="482828"/>
                  </a:lnTo>
                  <a:lnTo>
                    <a:pt x="509625" y="482828"/>
                  </a:lnTo>
                  <a:lnTo>
                    <a:pt x="509625" y="406044"/>
                  </a:lnTo>
                  <a:close/>
                </a:path>
                <a:path w="1313180" h="484504">
                  <a:moveTo>
                    <a:pt x="539127" y="25"/>
                  </a:moveTo>
                  <a:lnTo>
                    <a:pt x="529983" y="25"/>
                  </a:lnTo>
                  <a:lnTo>
                    <a:pt x="529983" y="392353"/>
                  </a:lnTo>
                  <a:lnTo>
                    <a:pt x="539127" y="392353"/>
                  </a:lnTo>
                  <a:lnTo>
                    <a:pt x="539127" y="25"/>
                  </a:lnTo>
                  <a:close/>
                </a:path>
                <a:path w="1313180" h="484504">
                  <a:moveTo>
                    <a:pt x="599440" y="25"/>
                  </a:moveTo>
                  <a:lnTo>
                    <a:pt x="578421" y="25"/>
                  </a:lnTo>
                  <a:lnTo>
                    <a:pt x="578421" y="392353"/>
                  </a:lnTo>
                  <a:lnTo>
                    <a:pt x="599440" y="392353"/>
                  </a:lnTo>
                  <a:lnTo>
                    <a:pt x="599440" y="25"/>
                  </a:lnTo>
                  <a:close/>
                </a:path>
                <a:path w="1313180" h="484504">
                  <a:moveTo>
                    <a:pt x="610031" y="435444"/>
                  </a:moveTo>
                  <a:lnTo>
                    <a:pt x="602030" y="409257"/>
                  </a:lnTo>
                  <a:lnTo>
                    <a:pt x="600519" y="407784"/>
                  </a:lnTo>
                  <a:lnTo>
                    <a:pt x="598957" y="407022"/>
                  </a:lnTo>
                  <a:lnTo>
                    <a:pt x="598957" y="453085"/>
                  </a:lnTo>
                  <a:lnTo>
                    <a:pt x="598703" y="458114"/>
                  </a:lnTo>
                  <a:lnTo>
                    <a:pt x="587527" y="474497"/>
                  </a:lnTo>
                  <a:lnTo>
                    <a:pt x="579882" y="474497"/>
                  </a:lnTo>
                  <a:lnTo>
                    <a:pt x="576986" y="474179"/>
                  </a:lnTo>
                  <a:lnTo>
                    <a:pt x="573900" y="472846"/>
                  </a:lnTo>
                  <a:lnTo>
                    <a:pt x="572782" y="471614"/>
                  </a:lnTo>
                  <a:lnTo>
                    <a:pt x="572071" y="469849"/>
                  </a:lnTo>
                  <a:lnTo>
                    <a:pt x="571157" y="467766"/>
                  </a:lnTo>
                  <a:lnTo>
                    <a:pt x="570471" y="464591"/>
                  </a:lnTo>
                  <a:lnTo>
                    <a:pt x="569607" y="455968"/>
                  </a:lnTo>
                  <a:lnTo>
                    <a:pt x="569493" y="453085"/>
                  </a:lnTo>
                  <a:lnTo>
                    <a:pt x="569468" y="435444"/>
                  </a:lnTo>
                  <a:lnTo>
                    <a:pt x="569645" y="431431"/>
                  </a:lnTo>
                  <a:lnTo>
                    <a:pt x="570191" y="427075"/>
                  </a:lnTo>
                  <a:lnTo>
                    <a:pt x="570725" y="422617"/>
                  </a:lnTo>
                  <a:lnTo>
                    <a:pt x="580491" y="413766"/>
                  </a:lnTo>
                  <a:lnTo>
                    <a:pt x="587870" y="413766"/>
                  </a:lnTo>
                  <a:lnTo>
                    <a:pt x="598957" y="453085"/>
                  </a:lnTo>
                  <a:lnTo>
                    <a:pt x="598957" y="407022"/>
                  </a:lnTo>
                  <a:lnTo>
                    <a:pt x="598258" y="406666"/>
                  </a:lnTo>
                  <a:lnTo>
                    <a:pt x="592289" y="405193"/>
                  </a:lnTo>
                  <a:lnTo>
                    <a:pt x="588581" y="404825"/>
                  </a:lnTo>
                  <a:lnTo>
                    <a:pt x="579107" y="404825"/>
                  </a:lnTo>
                  <a:lnTo>
                    <a:pt x="558380" y="453085"/>
                  </a:lnTo>
                  <a:lnTo>
                    <a:pt x="558927" y="459752"/>
                  </a:lnTo>
                  <a:lnTo>
                    <a:pt x="579107" y="483933"/>
                  </a:lnTo>
                  <a:lnTo>
                    <a:pt x="589178" y="483933"/>
                  </a:lnTo>
                  <a:lnTo>
                    <a:pt x="608291" y="465683"/>
                  </a:lnTo>
                  <a:lnTo>
                    <a:pt x="609460" y="460159"/>
                  </a:lnTo>
                  <a:lnTo>
                    <a:pt x="610031" y="453085"/>
                  </a:lnTo>
                  <a:lnTo>
                    <a:pt x="610031" y="435444"/>
                  </a:lnTo>
                  <a:close/>
                </a:path>
                <a:path w="1313180" h="484504">
                  <a:moveTo>
                    <a:pt x="624090" y="25"/>
                  </a:moveTo>
                  <a:lnTo>
                    <a:pt x="614972" y="25"/>
                  </a:lnTo>
                  <a:lnTo>
                    <a:pt x="614972" y="392353"/>
                  </a:lnTo>
                  <a:lnTo>
                    <a:pt x="624090" y="392353"/>
                  </a:lnTo>
                  <a:lnTo>
                    <a:pt x="624090" y="25"/>
                  </a:lnTo>
                  <a:close/>
                </a:path>
                <a:path w="1313180" h="484504">
                  <a:moveTo>
                    <a:pt x="648779" y="0"/>
                  </a:moveTo>
                  <a:lnTo>
                    <a:pt x="639635" y="0"/>
                  </a:lnTo>
                  <a:lnTo>
                    <a:pt x="639635" y="465455"/>
                  </a:lnTo>
                  <a:lnTo>
                    <a:pt x="648779" y="465455"/>
                  </a:lnTo>
                  <a:lnTo>
                    <a:pt x="648779" y="0"/>
                  </a:lnTo>
                  <a:close/>
                </a:path>
                <a:path w="1313180" h="484504">
                  <a:moveTo>
                    <a:pt x="672541" y="0"/>
                  </a:moveTo>
                  <a:lnTo>
                    <a:pt x="663397" y="0"/>
                  </a:lnTo>
                  <a:lnTo>
                    <a:pt x="663397" y="465455"/>
                  </a:lnTo>
                  <a:lnTo>
                    <a:pt x="672541" y="465455"/>
                  </a:lnTo>
                  <a:lnTo>
                    <a:pt x="672541" y="0"/>
                  </a:lnTo>
                  <a:close/>
                </a:path>
                <a:path w="1313180" h="484504">
                  <a:moveTo>
                    <a:pt x="697191" y="25"/>
                  </a:moveTo>
                  <a:lnTo>
                    <a:pt x="688073" y="25"/>
                  </a:lnTo>
                  <a:lnTo>
                    <a:pt x="688073" y="392353"/>
                  </a:lnTo>
                  <a:lnTo>
                    <a:pt x="697191" y="392353"/>
                  </a:lnTo>
                  <a:lnTo>
                    <a:pt x="697191" y="25"/>
                  </a:lnTo>
                  <a:close/>
                </a:path>
                <a:path w="1313180" h="484504">
                  <a:moveTo>
                    <a:pt x="743648" y="456133"/>
                  </a:moveTo>
                  <a:lnTo>
                    <a:pt x="733602" y="456133"/>
                  </a:lnTo>
                  <a:lnTo>
                    <a:pt x="733602" y="439966"/>
                  </a:lnTo>
                  <a:lnTo>
                    <a:pt x="723315" y="439966"/>
                  </a:lnTo>
                  <a:lnTo>
                    <a:pt x="723315" y="456133"/>
                  </a:lnTo>
                  <a:lnTo>
                    <a:pt x="703859" y="456133"/>
                  </a:lnTo>
                  <a:lnTo>
                    <a:pt x="727748" y="405447"/>
                  </a:lnTo>
                  <a:lnTo>
                    <a:pt x="716724" y="405447"/>
                  </a:lnTo>
                  <a:lnTo>
                    <a:pt x="693801" y="454190"/>
                  </a:lnTo>
                  <a:lnTo>
                    <a:pt x="693801" y="465569"/>
                  </a:lnTo>
                  <a:lnTo>
                    <a:pt x="723315" y="465569"/>
                  </a:lnTo>
                  <a:lnTo>
                    <a:pt x="723315" y="482828"/>
                  </a:lnTo>
                  <a:lnTo>
                    <a:pt x="733602" y="482828"/>
                  </a:lnTo>
                  <a:lnTo>
                    <a:pt x="733602" y="465569"/>
                  </a:lnTo>
                  <a:lnTo>
                    <a:pt x="743648" y="465569"/>
                  </a:lnTo>
                  <a:lnTo>
                    <a:pt x="743648" y="456133"/>
                  </a:lnTo>
                  <a:close/>
                </a:path>
                <a:path w="1313180" h="484504">
                  <a:moveTo>
                    <a:pt x="745642" y="25"/>
                  </a:moveTo>
                  <a:lnTo>
                    <a:pt x="712749" y="25"/>
                  </a:lnTo>
                  <a:lnTo>
                    <a:pt x="712749" y="392353"/>
                  </a:lnTo>
                  <a:lnTo>
                    <a:pt x="745642" y="392353"/>
                  </a:lnTo>
                  <a:lnTo>
                    <a:pt x="745642" y="25"/>
                  </a:lnTo>
                  <a:close/>
                </a:path>
                <a:path w="1313180" h="484504">
                  <a:moveTo>
                    <a:pt x="794994" y="25"/>
                  </a:moveTo>
                  <a:lnTo>
                    <a:pt x="773061" y="25"/>
                  </a:lnTo>
                  <a:lnTo>
                    <a:pt x="773061" y="392353"/>
                  </a:lnTo>
                  <a:lnTo>
                    <a:pt x="794994" y="392353"/>
                  </a:lnTo>
                  <a:lnTo>
                    <a:pt x="794994" y="25"/>
                  </a:lnTo>
                  <a:close/>
                </a:path>
                <a:path w="1313180" h="484504">
                  <a:moveTo>
                    <a:pt x="826909" y="419442"/>
                  </a:moveTo>
                  <a:lnTo>
                    <a:pt x="824674" y="414286"/>
                  </a:lnTo>
                  <a:lnTo>
                    <a:pt x="815797" y="406717"/>
                  </a:lnTo>
                  <a:lnTo>
                    <a:pt x="809726" y="404812"/>
                  </a:lnTo>
                  <a:lnTo>
                    <a:pt x="798131" y="404812"/>
                  </a:lnTo>
                  <a:lnTo>
                    <a:pt x="794499" y="405257"/>
                  </a:lnTo>
                  <a:lnTo>
                    <a:pt x="787768" y="407111"/>
                  </a:lnTo>
                  <a:lnTo>
                    <a:pt x="784580" y="408495"/>
                  </a:lnTo>
                  <a:lnTo>
                    <a:pt x="781596" y="410349"/>
                  </a:lnTo>
                  <a:lnTo>
                    <a:pt x="781596" y="422325"/>
                  </a:lnTo>
                  <a:lnTo>
                    <a:pt x="786104" y="419328"/>
                  </a:lnTo>
                  <a:lnTo>
                    <a:pt x="790041" y="417131"/>
                  </a:lnTo>
                  <a:lnTo>
                    <a:pt x="796785" y="414324"/>
                  </a:lnTo>
                  <a:lnTo>
                    <a:pt x="799820" y="413639"/>
                  </a:lnTo>
                  <a:lnTo>
                    <a:pt x="806297" y="413639"/>
                  </a:lnTo>
                  <a:lnTo>
                    <a:pt x="809396" y="414705"/>
                  </a:lnTo>
                  <a:lnTo>
                    <a:pt x="814298" y="418922"/>
                  </a:lnTo>
                  <a:lnTo>
                    <a:pt x="815517" y="421538"/>
                  </a:lnTo>
                  <a:lnTo>
                    <a:pt x="815517" y="427443"/>
                  </a:lnTo>
                  <a:lnTo>
                    <a:pt x="814717" y="429971"/>
                  </a:lnTo>
                  <a:lnTo>
                    <a:pt x="811580" y="434467"/>
                  </a:lnTo>
                  <a:lnTo>
                    <a:pt x="808697" y="436994"/>
                  </a:lnTo>
                  <a:lnTo>
                    <a:pt x="795756" y="445693"/>
                  </a:lnTo>
                  <a:lnTo>
                    <a:pt x="790028" y="449605"/>
                  </a:lnTo>
                  <a:lnTo>
                    <a:pt x="785964" y="453910"/>
                  </a:lnTo>
                  <a:lnTo>
                    <a:pt x="781240" y="463359"/>
                  </a:lnTo>
                  <a:lnTo>
                    <a:pt x="780072" y="469709"/>
                  </a:lnTo>
                  <a:lnTo>
                    <a:pt x="780072" y="477685"/>
                  </a:lnTo>
                  <a:lnTo>
                    <a:pt x="780249" y="482206"/>
                  </a:lnTo>
                  <a:lnTo>
                    <a:pt x="825677" y="482206"/>
                  </a:lnTo>
                  <a:lnTo>
                    <a:pt x="825677" y="472909"/>
                  </a:lnTo>
                  <a:lnTo>
                    <a:pt x="791768" y="472909"/>
                  </a:lnTo>
                  <a:lnTo>
                    <a:pt x="791768" y="467144"/>
                  </a:lnTo>
                  <a:lnTo>
                    <a:pt x="792683" y="464007"/>
                  </a:lnTo>
                  <a:lnTo>
                    <a:pt x="796391" y="458558"/>
                  </a:lnTo>
                  <a:lnTo>
                    <a:pt x="799846" y="455523"/>
                  </a:lnTo>
                  <a:lnTo>
                    <a:pt x="817270" y="444080"/>
                  </a:lnTo>
                  <a:lnTo>
                    <a:pt x="821093" y="440651"/>
                  </a:lnTo>
                  <a:lnTo>
                    <a:pt x="825741" y="433882"/>
                  </a:lnTo>
                  <a:lnTo>
                    <a:pt x="826909" y="430098"/>
                  </a:lnTo>
                  <a:lnTo>
                    <a:pt x="826909" y="419442"/>
                  </a:lnTo>
                  <a:close/>
                </a:path>
                <a:path w="1313180" h="484504">
                  <a:moveTo>
                    <a:pt x="831545" y="25"/>
                  </a:moveTo>
                  <a:lnTo>
                    <a:pt x="809612" y="25"/>
                  </a:lnTo>
                  <a:lnTo>
                    <a:pt x="809612" y="392353"/>
                  </a:lnTo>
                  <a:lnTo>
                    <a:pt x="831545" y="392353"/>
                  </a:lnTo>
                  <a:lnTo>
                    <a:pt x="831545" y="25"/>
                  </a:lnTo>
                  <a:close/>
                </a:path>
                <a:path w="1313180" h="484504">
                  <a:moveTo>
                    <a:pt x="891857" y="25"/>
                  </a:moveTo>
                  <a:lnTo>
                    <a:pt x="858964" y="25"/>
                  </a:lnTo>
                  <a:lnTo>
                    <a:pt x="858964" y="392353"/>
                  </a:lnTo>
                  <a:lnTo>
                    <a:pt x="891857" y="392353"/>
                  </a:lnTo>
                  <a:lnTo>
                    <a:pt x="891857" y="25"/>
                  </a:lnTo>
                  <a:close/>
                </a:path>
                <a:path w="1313180" h="484504">
                  <a:moveTo>
                    <a:pt x="915377" y="423049"/>
                  </a:moveTo>
                  <a:lnTo>
                    <a:pt x="913053" y="416610"/>
                  </a:lnTo>
                  <a:lnTo>
                    <a:pt x="910348" y="413880"/>
                  </a:lnTo>
                  <a:lnTo>
                    <a:pt x="904367" y="407835"/>
                  </a:lnTo>
                  <a:lnTo>
                    <a:pt x="904367" y="424764"/>
                  </a:lnTo>
                  <a:lnTo>
                    <a:pt x="904367" y="434187"/>
                  </a:lnTo>
                  <a:lnTo>
                    <a:pt x="903008" y="437972"/>
                  </a:lnTo>
                  <a:lnTo>
                    <a:pt x="897623" y="443687"/>
                  </a:lnTo>
                  <a:lnTo>
                    <a:pt x="894029" y="445109"/>
                  </a:lnTo>
                  <a:lnTo>
                    <a:pt x="884974" y="445109"/>
                  </a:lnTo>
                  <a:lnTo>
                    <a:pt x="881354" y="443750"/>
                  </a:lnTo>
                  <a:lnTo>
                    <a:pt x="876046" y="438264"/>
                  </a:lnTo>
                  <a:lnTo>
                    <a:pt x="874725" y="434581"/>
                  </a:lnTo>
                  <a:lnTo>
                    <a:pt x="874750" y="424764"/>
                  </a:lnTo>
                  <a:lnTo>
                    <a:pt x="876033" y="420903"/>
                  </a:lnTo>
                  <a:lnTo>
                    <a:pt x="881214" y="415290"/>
                  </a:lnTo>
                  <a:lnTo>
                    <a:pt x="884847" y="413880"/>
                  </a:lnTo>
                  <a:lnTo>
                    <a:pt x="893991" y="413880"/>
                  </a:lnTo>
                  <a:lnTo>
                    <a:pt x="897585" y="415302"/>
                  </a:lnTo>
                  <a:lnTo>
                    <a:pt x="903008" y="421005"/>
                  </a:lnTo>
                  <a:lnTo>
                    <a:pt x="904367" y="424764"/>
                  </a:lnTo>
                  <a:lnTo>
                    <a:pt x="904367" y="407835"/>
                  </a:lnTo>
                  <a:lnTo>
                    <a:pt x="903732" y="407187"/>
                  </a:lnTo>
                  <a:lnTo>
                    <a:pt x="897356" y="404812"/>
                  </a:lnTo>
                  <a:lnTo>
                    <a:pt x="881545" y="404812"/>
                  </a:lnTo>
                  <a:lnTo>
                    <a:pt x="875360" y="407123"/>
                  </a:lnTo>
                  <a:lnTo>
                    <a:pt x="866025" y="416318"/>
                  </a:lnTo>
                  <a:lnTo>
                    <a:pt x="863701" y="422427"/>
                  </a:lnTo>
                  <a:lnTo>
                    <a:pt x="863701" y="437210"/>
                  </a:lnTo>
                  <a:lnTo>
                    <a:pt x="865949" y="443090"/>
                  </a:lnTo>
                  <a:lnTo>
                    <a:pt x="870470" y="447649"/>
                  </a:lnTo>
                  <a:lnTo>
                    <a:pt x="874979" y="452259"/>
                  </a:lnTo>
                  <a:lnTo>
                    <a:pt x="880681" y="454533"/>
                  </a:lnTo>
                  <a:lnTo>
                    <a:pt x="889279" y="454533"/>
                  </a:lnTo>
                  <a:lnTo>
                    <a:pt x="890892" y="454380"/>
                  </a:lnTo>
                  <a:lnTo>
                    <a:pt x="894016" y="453745"/>
                  </a:lnTo>
                  <a:lnTo>
                    <a:pt x="895527" y="453250"/>
                  </a:lnTo>
                  <a:lnTo>
                    <a:pt x="896988" y="452577"/>
                  </a:lnTo>
                  <a:lnTo>
                    <a:pt x="893889" y="457060"/>
                  </a:lnTo>
                  <a:lnTo>
                    <a:pt x="890181" y="461797"/>
                  </a:lnTo>
                  <a:lnTo>
                    <a:pt x="881532" y="471741"/>
                  </a:lnTo>
                  <a:lnTo>
                    <a:pt x="876465" y="477088"/>
                  </a:lnTo>
                  <a:lnTo>
                    <a:pt x="870686" y="482828"/>
                  </a:lnTo>
                  <a:lnTo>
                    <a:pt x="885266" y="482828"/>
                  </a:lnTo>
                  <a:lnTo>
                    <a:pt x="909193" y="452577"/>
                  </a:lnTo>
                  <a:lnTo>
                    <a:pt x="912990" y="446024"/>
                  </a:lnTo>
                  <a:lnTo>
                    <a:pt x="913269" y="445109"/>
                  </a:lnTo>
                  <a:lnTo>
                    <a:pt x="915377" y="438353"/>
                  </a:lnTo>
                  <a:lnTo>
                    <a:pt x="915377" y="423049"/>
                  </a:lnTo>
                  <a:close/>
                </a:path>
                <a:path w="1313180" h="484504">
                  <a:moveTo>
                    <a:pt x="916533" y="25"/>
                  </a:moveTo>
                  <a:lnTo>
                    <a:pt x="907402" y="25"/>
                  </a:lnTo>
                  <a:lnTo>
                    <a:pt x="907402" y="392353"/>
                  </a:lnTo>
                  <a:lnTo>
                    <a:pt x="916533" y="392353"/>
                  </a:lnTo>
                  <a:lnTo>
                    <a:pt x="916533" y="25"/>
                  </a:lnTo>
                  <a:close/>
                </a:path>
                <a:path w="1313180" h="484504">
                  <a:moveTo>
                    <a:pt x="964971" y="25"/>
                  </a:moveTo>
                  <a:lnTo>
                    <a:pt x="943952" y="25"/>
                  </a:lnTo>
                  <a:lnTo>
                    <a:pt x="943952" y="392353"/>
                  </a:lnTo>
                  <a:lnTo>
                    <a:pt x="964971" y="392353"/>
                  </a:lnTo>
                  <a:lnTo>
                    <a:pt x="964971" y="25"/>
                  </a:lnTo>
                  <a:close/>
                </a:path>
                <a:path w="1313180" h="484504">
                  <a:moveTo>
                    <a:pt x="997800" y="419442"/>
                  </a:moveTo>
                  <a:lnTo>
                    <a:pt x="995565" y="414286"/>
                  </a:lnTo>
                  <a:lnTo>
                    <a:pt x="986688" y="406717"/>
                  </a:lnTo>
                  <a:lnTo>
                    <a:pt x="980617" y="404812"/>
                  </a:lnTo>
                  <a:lnTo>
                    <a:pt x="969022" y="404812"/>
                  </a:lnTo>
                  <a:lnTo>
                    <a:pt x="965390" y="405257"/>
                  </a:lnTo>
                  <a:lnTo>
                    <a:pt x="958659" y="407111"/>
                  </a:lnTo>
                  <a:lnTo>
                    <a:pt x="955471" y="408495"/>
                  </a:lnTo>
                  <a:lnTo>
                    <a:pt x="952487" y="410349"/>
                  </a:lnTo>
                  <a:lnTo>
                    <a:pt x="952487" y="422325"/>
                  </a:lnTo>
                  <a:lnTo>
                    <a:pt x="956995" y="419328"/>
                  </a:lnTo>
                  <a:lnTo>
                    <a:pt x="960932" y="417131"/>
                  </a:lnTo>
                  <a:lnTo>
                    <a:pt x="967676" y="414324"/>
                  </a:lnTo>
                  <a:lnTo>
                    <a:pt x="970711" y="413639"/>
                  </a:lnTo>
                  <a:lnTo>
                    <a:pt x="977176" y="413639"/>
                  </a:lnTo>
                  <a:lnTo>
                    <a:pt x="980287" y="414705"/>
                  </a:lnTo>
                  <a:lnTo>
                    <a:pt x="985177" y="418922"/>
                  </a:lnTo>
                  <a:lnTo>
                    <a:pt x="986409" y="421538"/>
                  </a:lnTo>
                  <a:lnTo>
                    <a:pt x="986409" y="427443"/>
                  </a:lnTo>
                  <a:lnTo>
                    <a:pt x="985608" y="429971"/>
                  </a:lnTo>
                  <a:lnTo>
                    <a:pt x="982472" y="434467"/>
                  </a:lnTo>
                  <a:lnTo>
                    <a:pt x="979589" y="436994"/>
                  </a:lnTo>
                  <a:lnTo>
                    <a:pt x="966647" y="445693"/>
                  </a:lnTo>
                  <a:lnTo>
                    <a:pt x="960920" y="449605"/>
                  </a:lnTo>
                  <a:lnTo>
                    <a:pt x="956856" y="453910"/>
                  </a:lnTo>
                  <a:lnTo>
                    <a:pt x="952131" y="463359"/>
                  </a:lnTo>
                  <a:lnTo>
                    <a:pt x="950963" y="469709"/>
                  </a:lnTo>
                  <a:lnTo>
                    <a:pt x="950963" y="477685"/>
                  </a:lnTo>
                  <a:lnTo>
                    <a:pt x="951141" y="482206"/>
                  </a:lnTo>
                  <a:lnTo>
                    <a:pt x="996569" y="482206"/>
                  </a:lnTo>
                  <a:lnTo>
                    <a:pt x="996569" y="472909"/>
                  </a:lnTo>
                  <a:lnTo>
                    <a:pt x="962660" y="472909"/>
                  </a:lnTo>
                  <a:lnTo>
                    <a:pt x="962660" y="467144"/>
                  </a:lnTo>
                  <a:lnTo>
                    <a:pt x="963574" y="464007"/>
                  </a:lnTo>
                  <a:lnTo>
                    <a:pt x="967282" y="458558"/>
                  </a:lnTo>
                  <a:lnTo>
                    <a:pt x="970737" y="455523"/>
                  </a:lnTo>
                  <a:lnTo>
                    <a:pt x="988161" y="444080"/>
                  </a:lnTo>
                  <a:lnTo>
                    <a:pt x="991984" y="440651"/>
                  </a:lnTo>
                  <a:lnTo>
                    <a:pt x="996632" y="433882"/>
                  </a:lnTo>
                  <a:lnTo>
                    <a:pt x="997800" y="430098"/>
                  </a:lnTo>
                  <a:lnTo>
                    <a:pt x="997800" y="419442"/>
                  </a:lnTo>
                  <a:close/>
                </a:path>
                <a:path w="1313180" h="484504">
                  <a:moveTo>
                    <a:pt x="1001522" y="25"/>
                  </a:moveTo>
                  <a:lnTo>
                    <a:pt x="980503" y="25"/>
                  </a:lnTo>
                  <a:lnTo>
                    <a:pt x="980503" y="392353"/>
                  </a:lnTo>
                  <a:lnTo>
                    <a:pt x="1001522" y="392353"/>
                  </a:lnTo>
                  <a:lnTo>
                    <a:pt x="1001522" y="25"/>
                  </a:lnTo>
                  <a:close/>
                </a:path>
                <a:path w="1313180" h="484504">
                  <a:moveTo>
                    <a:pt x="1038072" y="25"/>
                  </a:moveTo>
                  <a:lnTo>
                    <a:pt x="1028941" y="25"/>
                  </a:lnTo>
                  <a:lnTo>
                    <a:pt x="1028941" y="392353"/>
                  </a:lnTo>
                  <a:lnTo>
                    <a:pt x="1038072" y="392353"/>
                  </a:lnTo>
                  <a:lnTo>
                    <a:pt x="1038072" y="25"/>
                  </a:lnTo>
                  <a:close/>
                </a:path>
                <a:path w="1313180" h="484504">
                  <a:moveTo>
                    <a:pt x="1081316" y="448437"/>
                  </a:moveTo>
                  <a:lnTo>
                    <a:pt x="1078801" y="442493"/>
                  </a:lnTo>
                  <a:lnTo>
                    <a:pt x="1068806" y="433324"/>
                  </a:lnTo>
                  <a:lnTo>
                    <a:pt x="1062355" y="431025"/>
                  </a:lnTo>
                  <a:lnTo>
                    <a:pt x="1049235" y="431152"/>
                  </a:lnTo>
                  <a:lnTo>
                    <a:pt x="1050074" y="415239"/>
                  </a:lnTo>
                  <a:lnTo>
                    <a:pt x="1078992" y="415239"/>
                  </a:lnTo>
                  <a:lnTo>
                    <a:pt x="1078992" y="406044"/>
                  </a:lnTo>
                  <a:lnTo>
                    <a:pt x="1040536" y="406044"/>
                  </a:lnTo>
                  <a:lnTo>
                    <a:pt x="1038085" y="441312"/>
                  </a:lnTo>
                  <a:lnTo>
                    <a:pt x="1047597" y="440283"/>
                  </a:lnTo>
                  <a:lnTo>
                    <a:pt x="1056982" y="440220"/>
                  </a:lnTo>
                  <a:lnTo>
                    <a:pt x="1061720" y="441540"/>
                  </a:lnTo>
                  <a:lnTo>
                    <a:pt x="1068578" y="446887"/>
                  </a:lnTo>
                  <a:lnTo>
                    <a:pt x="1070292" y="450519"/>
                  </a:lnTo>
                  <a:lnTo>
                    <a:pt x="1070292" y="461187"/>
                  </a:lnTo>
                  <a:lnTo>
                    <a:pt x="1067803" y="465886"/>
                  </a:lnTo>
                  <a:lnTo>
                    <a:pt x="1057884" y="472579"/>
                  </a:lnTo>
                  <a:lnTo>
                    <a:pt x="1050899" y="474256"/>
                  </a:lnTo>
                  <a:lnTo>
                    <a:pt x="1041895" y="474256"/>
                  </a:lnTo>
                  <a:lnTo>
                    <a:pt x="1037844" y="474129"/>
                  </a:lnTo>
                  <a:lnTo>
                    <a:pt x="1037844" y="483679"/>
                  </a:lnTo>
                  <a:lnTo>
                    <a:pt x="1040765" y="483679"/>
                  </a:lnTo>
                  <a:lnTo>
                    <a:pt x="1049756" y="483222"/>
                  </a:lnTo>
                  <a:lnTo>
                    <a:pt x="1081316" y="464439"/>
                  </a:lnTo>
                  <a:lnTo>
                    <a:pt x="1081316" y="448437"/>
                  </a:lnTo>
                  <a:close/>
                </a:path>
                <a:path w="1313180" h="484504">
                  <a:moveTo>
                    <a:pt x="1099286" y="25"/>
                  </a:moveTo>
                  <a:lnTo>
                    <a:pt x="1065479" y="25"/>
                  </a:lnTo>
                  <a:lnTo>
                    <a:pt x="1065479" y="392353"/>
                  </a:lnTo>
                  <a:lnTo>
                    <a:pt x="1099286" y="392353"/>
                  </a:lnTo>
                  <a:lnTo>
                    <a:pt x="1099286" y="25"/>
                  </a:lnTo>
                  <a:close/>
                </a:path>
                <a:path w="1313180" h="484504">
                  <a:moveTo>
                    <a:pt x="1147737" y="25"/>
                  </a:moveTo>
                  <a:lnTo>
                    <a:pt x="1114844" y="25"/>
                  </a:lnTo>
                  <a:lnTo>
                    <a:pt x="1114844" y="392353"/>
                  </a:lnTo>
                  <a:lnTo>
                    <a:pt x="1147737" y="392353"/>
                  </a:lnTo>
                  <a:lnTo>
                    <a:pt x="1147737" y="25"/>
                  </a:lnTo>
                  <a:close/>
                </a:path>
                <a:path w="1313180" h="484504">
                  <a:moveTo>
                    <a:pt x="1171143" y="435444"/>
                  </a:moveTo>
                  <a:lnTo>
                    <a:pt x="1170470" y="427901"/>
                  </a:lnTo>
                  <a:lnTo>
                    <a:pt x="1167739" y="415925"/>
                  </a:lnTo>
                  <a:lnTo>
                    <a:pt x="1166723" y="413766"/>
                  </a:lnTo>
                  <a:lnTo>
                    <a:pt x="1165771" y="411734"/>
                  </a:lnTo>
                  <a:lnTo>
                    <a:pt x="1163142" y="409257"/>
                  </a:lnTo>
                  <a:lnTo>
                    <a:pt x="1161630" y="407784"/>
                  </a:lnTo>
                  <a:lnTo>
                    <a:pt x="1160056" y="407022"/>
                  </a:lnTo>
                  <a:lnTo>
                    <a:pt x="1160056" y="453085"/>
                  </a:lnTo>
                  <a:lnTo>
                    <a:pt x="1159802" y="458114"/>
                  </a:lnTo>
                  <a:lnTo>
                    <a:pt x="1148626" y="474497"/>
                  </a:lnTo>
                  <a:lnTo>
                    <a:pt x="1140993" y="474497"/>
                  </a:lnTo>
                  <a:lnTo>
                    <a:pt x="1138097" y="474179"/>
                  </a:lnTo>
                  <a:lnTo>
                    <a:pt x="1135011" y="472846"/>
                  </a:lnTo>
                  <a:lnTo>
                    <a:pt x="1133894" y="471614"/>
                  </a:lnTo>
                  <a:lnTo>
                    <a:pt x="1133182" y="469849"/>
                  </a:lnTo>
                  <a:lnTo>
                    <a:pt x="1132268" y="467766"/>
                  </a:lnTo>
                  <a:lnTo>
                    <a:pt x="1131582" y="464591"/>
                  </a:lnTo>
                  <a:lnTo>
                    <a:pt x="1130706" y="455968"/>
                  </a:lnTo>
                  <a:lnTo>
                    <a:pt x="1130579" y="453085"/>
                  </a:lnTo>
                  <a:lnTo>
                    <a:pt x="1130566" y="435444"/>
                  </a:lnTo>
                  <a:lnTo>
                    <a:pt x="1130744" y="431431"/>
                  </a:lnTo>
                  <a:lnTo>
                    <a:pt x="1131303" y="427075"/>
                  </a:lnTo>
                  <a:lnTo>
                    <a:pt x="1131836" y="422617"/>
                  </a:lnTo>
                  <a:lnTo>
                    <a:pt x="1141603" y="413766"/>
                  </a:lnTo>
                  <a:lnTo>
                    <a:pt x="1148969" y="413766"/>
                  </a:lnTo>
                  <a:lnTo>
                    <a:pt x="1160056" y="453085"/>
                  </a:lnTo>
                  <a:lnTo>
                    <a:pt x="1160056" y="407022"/>
                  </a:lnTo>
                  <a:lnTo>
                    <a:pt x="1159357" y="406666"/>
                  </a:lnTo>
                  <a:lnTo>
                    <a:pt x="1153401" y="405193"/>
                  </a:lnTo>
                  <a:lnTo>
                    <a:pt x="1149692" y="404825"/>
                  </a:lnTo>
                  <a:lnTo>
                    <a:pt x="1140218" y="404825"/>
                  </a:lnTo>
                  <a:lnTo>
                    <a:pt x="1119492" y="453085"/>
                  </a:lnTo>
                  <a:lnTo>
                    <a:pt x="1120038" y="459752"/>
                  </a:lnTo>
                  <a:lnTo>
                    <a:pt x="1140218" y="483933"/>
                  </a:lnTo>
                  <a:lnTo>
                    <a:pt x="1150277" y="483933"/>
                  </a:lnTo>
                  <a:lnTo>
                    <a:pt x="1166914" y="474497"/>
                  </a:lnTo>
                  <a:lnTo>
                    <a:pt x="1168260" y="471233"/>
                  </a:lnTo>
                  <a:lnTo>
                    <a:pt x="1169403" y="465683"/>
                  </a:lnTo>
                  <a:lnTo>
                    <a:pt x="1170571" y="460159"/>
                  </a:lnTo>
                  <a:lnTo>
                    <a:pt x="1171143" y="453085"/>
                  </a:lnTo>
                  <a:lnTo>
                    <a:pt x="1171143" y="435444"/>
                  </a:lnTo>
                  <a:close/>
                </a:path>
                <a:path w="1313180" h="484504">
                  <a:moveTo>
                    <a:pt x="1184287" y="25"/>
                  </a:moveTo>
                  <a:lnTo>
                    <a:pt x="1175156" y="25"/>
                  </a:lnTo>
                  <a:lnTo>
                    <a:pt x="1175156" y="392353"/>
                  </a:lnTo>
                  <a:lnTo>
                    <a:pt x="1184287" y="392353"/>
                  </a:lnTo>
                  <a:lnTo>
                    <a:pt x="1184287" y="25"/>
                  </a:lnTo>
                  <a:close/>
                </a:path>
                <a:path w="1313180" h="484504">
                  <a:moveTo>
                    <a:pt x="1208963" y="0"/>
                  </a:moveTo>
                  <a:lnTo>
                    <a:pt x="1199819" y="0"/>
                  </a:lnTo>
                  <a:lnTo>
                    <a:pt x="1199819" y="465455"/>
                  </a:lnTo>
                  <a:lnTo>
                    <a:pt x="1208963" y="465455"/>
                  </a:lnTo>
                  <a:lnTo>
                    <a:pt x="1208963" y="0"/>
                  </a:lnTo>
                  <a:close/>
                </a:path>
                <a:path w="1313180" h="484504">
                  <a:moveTo>
                    <a:pt x="1233639" y="0"/>
                  </a:moveTo>
                  <a:lnTo>
                    <a:pt x="1224495" y="0"/>
                  </a:lnTo>
                  <a:lnTo>
                    <a:pt x="1224495" y="465455"/>
                  </a:lnTo>
                  <a:lnTo>
                    <a:pt x="1233639" y="465455"/>
                  </a:lnTo>
                  <a:lnTo>
                    <a:pt x="1233639" y="0"/>
                  </a:lnTo>
                  <a:close/>
                </a:path>
                <a:path w="1313180" h="484504">
                  <a:moveTo>
                    <a:pt x="1312849" y="442150"/>
                  </a:moveTo>
                  <a:lnTo>
                    <a:pt x="1261910" y="408000"/>
                  </a:lnTo>
                  <a:lnTo>
                    <a:pt x="1261910" y="420751"/>
                  </a:lnTo>
                  <a:lnTo>
                    <a:pt x="1298016" y="443890"/>
                  </a:lnTo>
                  <a:lnTo>
                    <a:pt x="1261910" y="467029"/>
                  </a:lnTo>
                  <a:lnTo>
                    <a:pt x="1261910" y="479894"/>
                  </a:lnTo>
                  <a:lnTo>
                    <a:pt x="1312849" y="445693"/>
                  </a:lnTo>
                  <a:lnTo>
                    <a:pt x="1312849" y="4421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/>
          <p:nvPr/>
        </p:nvSpPr>
        <p:spPr>
          <a:xfrm>
            <a:off x="5639506" y="8352047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 txBox="1"/>
          <p:nvPr/>
        </p:nvSpPr>
        <p:spPr>
          <a:xfrm>
            <a:off x="5904096" y="8431707"/>
            <a:ext cx="120840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53670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STEA</a:t>
            </a:r>
            <a:r>
              <a:rPr sz="1000" b="1" spc="-30" dirty="0">
                <a:latin typeface="Trebuchet MS"/>
                <a:cs typeface="Trebuchet MS"/>
              </a:rPr>
              <a:t>K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CHOPS  </a:t>
            </a:r>
            <a:r>
              <a:rPr sz="1000" b="1" spc="-25" dirty="0">
                <a:latin typeface="Trebuchet MS"/>
                <a:cs typeface="Trebuchet MS"/>
              </a:rPr>
              <a:t>SPIC</a:t>
            </a:r>
            <a:r>
              <a:rPr sz="1000" b="1" spc="-20" dirty="0">
                <a:latin typeface="Trebuchet MS"/>
                <a:cs typeface="Trebuchet MS"/>
              </a:rPr>
              <a:t>E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60" dirty="0">
                <a:latin typeface="Trebuchet MS"/>
                <a:cs typeface="Trebuchet MS"/>
              </a:rPr>
              <a:t>REFIL</a:t>
            </a:r>
            <a:r>
              <a:rPr sz="1000" b="1" spc="-55" dirty="0">
                <a:latin typeface="Trebuchet MS"/>
                <a:cs typeface="Trebuchet MS"/>
              </a:rPr>
              <a:t>L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CAR</a:t>
            </a:r>
            <a:r>
              <a:rPr sz="1000" b="1" spc="-70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83" name="object 83"/>
          <p:cNvGraphicFramePr>
            <a:graphicFrameLocks noGrp="1"/>
          </p:cNvGraphicFramePr>
          <p:nvPr/>
        </p:nvGraphicFramePr>
        <p:xfrm>
          <a:off x="5738958" y="9439676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6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9525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3100093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9525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7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9525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80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9525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9525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9525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9525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6001010429144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9525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9525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16001010427857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9525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84" name="object 84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6259652" y="7322655"/>
            <a:ext cx="589165" cy="933602"/>
          </a:xfrm>
          <a:prstGeom prst="rect">
            <a:avLst/>
          </a:prstGeom>
        </p:spPr>
      </p:pic>
      <p:grpSp>
        <p:nvGrpSpPr>
          <p:cNvPr id="85" name="object 85"/>
          <p:cNvGrpSpPr/>
          <p:nvPr/>
        </p:nvGrpSpPr>
        <p:grpSpPr>
          <a:xfrm>
            <a:off x="5837682" y="8847049"/>
            <a:ext cx="1346835" cy="501015"/>
            <a:chOff x="5837682" y="8847049"/>
            <a:chExt cx="1346835" cy="501015"/>
          </a:xfrm>
        </p:grpSpPr>
        <p:sp>
          <p:nvSpPr>
            <p:cNvPr id="86" name="object 86"/>
            <p:cNvSpPr/>
            <p:nvPr/>
          </p:nvSpPr>
          <p:spPr>
            <a:xfrm>
              <a:off x="5837682" y="8847049"/>
              <a:ext cx="1346835" cy="501015"/>
            </a:xfrm>
            <a:custGeom>
              <a:avLst/>
              <a:gdLst/>
              <a:ahLst/>
              <a:cxnLst/>
              <a:rect l="l" t="t" r="r" b="b"/>
              <a:pathLst>
                <a:path w="1346834" h="501015">
                  <a:moveTo>
                    <a:pt x="1346695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46695" y="500659"/>
                  </a:lnTo>
                  <a:lnTo>
                    <a:pt x="13466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5865139" y="8847049"/>
              <a:ext cx="1313180" cy="477520"/>
            </a:xfrm>
            <a:custGeom>
              <a:avLst/>
              <a:gdLst/>
              <a:ahLst/>
              <a:cxnLst/>
              <a:rect l="l" t="t" r="r" b="b"/>
              <a:pathLst>
                <a:path w="1313179" h="477520">
                  <a:moveTo>
                    <a:pt x="51689" y="444500"/>
                  </a:moveTo>
                  <a:lnTo>
                    <a:pt x="49415" y="438696"/>
                  </a:lnTo>
                  <a:lnTo>
                    <a:pt x="47218" y="436435"/>
                  </a:lnTo>
                  <a:lnTo>
                    <a:pt x="40665" y="429742"/>
                  </a:lnTo>
                  <a:lnTo>
                    <a:pt x="40665" y="446938"/>
                  </a:lnTo>
                  <a:lnTo>
                    <a:pt x="40627" y="456742"/>
                  </a:lnTo>
                  <a:lnTo>
                    <a:pt x="39382" y="460540"/>
                  </a:lnTo>
                  <a:lnTo>
                    <a:pt x="34239" y="466229"/>
                  </a:lnTo>
                  <a:lnTo>
                    <a:pt x="30657" y="467664"/>
                  </a:lnTo>
                  <a:lnTo>
                    <a:pt x="21475" y="467664"/>
                  </a:lnTo>
                  <a:lnTo>
                    <a:pt x="17805" y="466229"/>
                  </a:lnTo>
                  <a:lnTo>
                    <a:pt x="12369" y="460540"/>
                  </a:lnTo>
                  <a:lnTo>
                    <a:pt x="11036" y="456742"/>
                  </a:lnTo>
                  <a:lnTo>
                    <a:pt x="11150" y="446938"/>
                  </a:lnTo>
                  <a:lnTo>
                    <a:pt x="12369" y="443496"/>
                  </a:lnTo>
                  <a:lnTo>
                    <a:pt x="17729" y="437832"/>
                  </a:lnTo>
                  <a:lnTo>
                    <a:pt x="21310" y="436435"/>
                  </a:lnTo>
                  <a:lnTo>
                    <a:pt x="30441" y="436435"/>
                  </a:lnTo>
                  <a:lnTo>
                    <a:pt x="34074" y="437794"/>
                  </a:lnTo>
                  <a:lnTo>
                    <a:pt x="39331" y="443255"/>
                  </a:lnTo>
                  <a:lnTo>
                    <a:pt x="40665" y="446938"/>
                  </a:lnTo>
                  <a:lnTo>
                    <a:pt x="40665" y="429742"/>
                  </a:lnTo>
                  <a:lnTo>
                    <a:pt x="40373" y="429437"/>
                  </a:lnTo>
                  <a:lnTo>
                    <a:pt x="39090" y="428917"/>
                  </a:lnTo>
                  <a:lnTo>
                    <a:pt x="34709" y="427139"/>
                  </a:lnTo>
                  <a:lnTo>
                    <a:pt x="26263" y="427139"/>
                  </a:lnTo>
                  <a:lnTo>
                    <a:pt x="24650" y="427266"/>
                  </a:lnTo>
                  <a:lnTo>
                    <a:pt x="21463" y="427875"/>
                  </a:lnTo>
                  <a:lnTo>
                    <a:pt x="19913" y="428320"/>
                  </a:lnTo>
                  <a:lnTo>
                    <a:pt x="18389" y="428917"/>
                  </a:lnTo>
                  <a:lnTo>
                    <a:pt x="22733" y="422744"/>
                  </a:lnTo>
                  <a:lnTo>
                    <a:pt x="27051" y="417245"/>
                  </a:lnTo>
                  <a:lnTo>
                    <a:pt x="35585" y="407606"/>
                  </a:lnTo>
                  <a:lnTo>
                    <a:pt x="40081" y="403110"/>
                  </a:lnTo>
                  <a:lnTo>
                    <a:pt x="44831" y="398970"/>
                  </a:lnTo>
                  <a:lnTo>
                    <a:pt x="30848" y="398970"/>
                  </a:lnTo>
                  <a:lnTo>
                    <a:pt x="2501" y="434695"/>
                  </a:lnTo>
                  <a:lnTo>
                    <a:pt x="0" y="442722"/>
                  </a:lnTo>
                  <a:lnTo>
                    <a:pt x="0" y="458533"/>
                  </a:lnTo>
                  <a:lnTo>
                    <a:pt x="2374" y="465048"/>
                  </a:lnTo>
                  <a:lnTo>
                    <a:pt x="11861" y="474776"/>
                  </a:lnTo>
                  <a:lnTo>
                    <a:pt x="18199" y="477215"/>
                  </a:lnTo>
                  <a:lnTo>
                    <a:pt x="33680" y="477215"/>
                  </a:lnTo>
                  <a:lnTo>
                    <a:pt x="39827" y="474827"/>
                  </a:lnTo>
                  <a:lnTo>
                    <a:pt x="46964" y="467664"/>
                  </a:lnTo>
                  <a:lnTo>
                    <a:pt x="49314" y="465302"/>
                  </a:lnTo>
                  <a:lnTo>
                    <a:pt x="51689" y="459105"/>
                  </a:lnTo>
                  <a:lnTo>
                    <a:pt x="51689" y="444500"/>
                  </a:lnTo>
                  <a:close/>
                </a:path>
                <a:path w="1313179" h="477520">
                  <a:moveTo>
                    <a:pt x="88595" y="12"/>
                  </a:moveTo>
                  <a:lnTo>
                    <a:pt x="78549" y="12"/>
                  </a:lnTo>
                  <a:lnTo>
                    <a:pt x="78549" y="459003"/>
                  </a:lnTo>
                  <a:lnTo>
                    <a:pt x="88595" y="459003"/>
                  </a:lnTo>
                  <a:lnTo>
                    <a:pt x="88595" y="12"/>
                  </a:lnTo>
                  <a:close/>
                </a:path>
                <a:path w="1313179" h="477520">
                  <a:moveTo>
                    <a:pt x="112356" y="12"/>
                  </a:moveTo>
                  <a:lnTo>
                    <a:pt x="103212" y="12"/>
                  </a:lnTo>
                  <a:lnTo>
                    <a:pt x="103212" y="459003"/>
                  </a:lnTo>
                  <a:lnTo>
                    <a:pt x="112356" y="459003"/>
                  </a:lnTo>
                  <a:lnTo>
                    <a:pt x="112356" y="12"/>
                  </a:lnTo>
                  <a:close/>
                </a:path>
                <a:path w="1313179" h="477520">
                  <a:moveTo>
                    <a:pt x="173596" y="0"/>
                  </a:moveTo>
                  <a:lnTo>
                    <a:pt x="151663" y="0"/>
                  </a:lnTo>
                  <a:lnTo>
                    <a:pt x="151663" y="385876"/>
                  </a:lnTo>
                  <a:lnTo>
                    <a:pt x="173596" y="385876"/>
                  </a:lnTo>
                  <a:lnTo>
                    <a:pt x="173596" y="0"/>
                  </a:lnTo>
                  <a:close/>
                </a:path>
                <a:path w="1313179" h="477520">
                  <a:moveTo>
                    <a:pt x="184188" y="428980"/>
                  </a:moveTo>
                  <a:lnTo>
                    <a:pt x="176187" y="402780"/>
                  </a:lnTo>
                  <a:lnTo>
                    <a:pt x="174675" y="401320"/>
                  </a:lnTo>
                  <a:lnTo>
                    <a:pt x="173113" y="400545"/>
                  </a:lnTo>
                  <a:lnTo>
                    <a:pt x="173113" y="446620"/>
                  </a:lnTo>
                  <a:lnTo>
                    <a:pt x="172872" y="451650"/>
                  </a:lnTo>
                  <a:lnTo>
                    <a:pt x="171615" y="460692"/>
                  </a:lnTo>
                  <a:lnTo>
                    <a:pt x="170688" y="463753"/>
                  </a:lnTo>
                  <a:lnTo>
                    <a:pt x="169392" y="465340"/>
                  </a:lnTo>
                  <a:lnTo>
                    <a:pt x="168643" y="466293"/>
                  </a:lnTo>
                  <a:lnTo>
                    <a:pt x="167436" y="466991"/>
                  </a:lnTo>
                  <a:lnTo>
                    <a:pt x="165798" y="467398"/>
                  </a:lnTo>
                  <a:lnTo>
                    <a:pt x="164172" y="467829"/>
                  </a:lnTo>
                  <a:lnTo>
                    <a:pt x="161683" y="468033"/>
                  </a:lnTo>
                  <a:lnTo>
                    <a:pt x="154038" y="468033"/>
                  </a:lnTo>
                  <a:lnTo>
                    <a:pt x="151155" y="467715"/>
                  </a:lnTo>
                  <a:lnTo>
                    <a:pt x="148056" y="466382"/>
                  </a:lnTo>
                  <a:lnTo>
                    <a:pt x="146951" y="465150"/>
                  </a:lnTo>
                  <a:lnTo>
                    <a:pt x="146227" y="463384"/>
                  </a:lnTo>
                  <a:lnTo>
                    <a:pt x="145313" y="461302"/>
                  </a:lnTo>
                  <a:lnTo>
                    <a:pt x="144640" y="458127"/>
                  </a:lnTo>
                  <a:lnTo>
                    <a:pt x="143764" y="449503"/>
                  </a:lnTo>
                  <a:lnTo>
                    <a:pt x="143637" y="446620"/>
                  </a:lnTo>
                  <a:lnTo>
                    <a:pt x="143624" y="428980"/>
                  </a:lnTo>
                  <a:lnTo>
                    <a:pt x="143814" y="424967"/>
                  </a:lnTo>
                  <a:lnTo>
                    <a:pt x="154660" y="407301"/>
                  </a:lnTo>
                  <a:lnTo>
                    <a:pt x="162026" y="407301"/>
                  </a:lnTo>
                  <a:lnTo>
                    <a:pt x="173113" y="446620"/>
                  </a:lnTo>
                  <a:lnTo>
                    <a:pt x="173113" y="400545"/>
                  </a:lnTo>
                  <a:lnTo>
                    <a:pt x="172415" y="400189"/>
                  </a:lnTo>
                  <a:lnTo>
                    <a:pt x="166458" y="398729"/>
                  </a:lnTo>
                  <a:lnTo>
                    <a:pt x="162737" y="398360"/>
                  </a:lnTo>
                  <a:lnTo>
                    <a:pt x="153276" y="398360"/>
                  </a:lnTo>
                  <a:lnTo>
                    <a:pt x="132537" y="446620"/>
                  </a:lnTo>
                  <a:lnTo>
                    <a:pt x="133096" y="453275"/>
                  </a:lnTo>
                  <a:lnTo>
                    <a:pt x="153276" y="477469"/>
                  </a:lnTo>
                  <a:lnTo>
                    <a:pt x="163322" y="477469"/>
                  </a:lnTo>
                  <a:lnTo>
                    <a:pt x="182448" y="459219"/>
                  </a:lnTo>
                  <a:lnTo>
                    <a:pt x="183616" y="453694"/>
                  </a:lnTo>
                  <a:lnTo>
                    <a:pt x="184188" y="446620"/>
                  </a:lnTo>
                  <a:lnTo>
                    <a:pt x="184188" y="428980"/>
                  </a:lnTo>
                  <a:close/>
                </a:path>
                <a:path w="1313179" h="477520">
                  <a:moveTo>
                    <a:pt x="198259" y="0"/>
                  </a:moveTo>
                  <a:lnTo>
                    <a:pt x="189141" y="0"/>
                  </a:lnTo>
                  <a:lnTo>
                    <a:pt x="189141" y="385876"/>
                  </a:lnTo>
                  <a:lnTo>
                    <a:pt x="198259" y="385876"/>
                  </a:lnTo>
                  <a:lnTo>
                    <a:pt x="198259" y="0"/>
                  </a:lnTo>
                  <a:close/>
                </a:path>
                <a:path w="1313179" h="477520">
                  <a:moveTo>
                    <a:pt x="222021" y="0"/>
                  </a:moveTo>
                  <a:lnTo>
                    <a:pt x="212890" y="0"/>
                  </a:lnTo>
                  <a:lnTo>
                    <a:pt x="212890" y="385876"/>
                  </a:lnTo>
                  <a:lnTo>
                    <a:pt x="222021" y="385876"/>
                  </a:lnTo>
                  <a:lnTo>
                    <a:pt x="222021" y="0"/>
                  </a:lnTo>
                  <a:close/>
                </a:path>
                <a:path w="1313179" h="477520">
                  <a:moveTo>
                    <a:pt x="269189" y="428980"/>
                  </a:moveTo>
                  <a:lnTo>
                    <a:pt x="268503" y="421436"/>
                  </a:lnTo>
                  <a:lnTo>
                    <a:pt x="265798" y="409460"/>
                  </a:lnTo>
                  <a:lnTo>
                    <a:pt x="264769" y="407301"/>
                  </a:lnTo>
                  <a:lnTo>
                    <a:pt x="263817" y="405269"/>
                  </a:lnTo>
                  <a:lnTo>
                    <a:pt x="261188" y="402780"/>
                  </a:lnTo>
                  <a:lnTo>
                    <a:pt x="259676" y="401320"/>
                  </a:lnTo>
                  <a:lnTo>
                    <a:pt x="258114" y="400545"/>
                  </a:lnTo>
                  <a:lnTo>
                    <a:pt x="258114" y="446620"/>
                  </a:lnTo>
                  <a:lnTo>
                    <a:pt x="257860" y="451650"/>
                  </a:lnTo>
                  <a:lnTo>
                    <a:pt x="246684" y="468033"/>
                  </a:lnTo>
                  <a:lnTo>
                    <a:pt x="239039" y="468033"/>
                  </a:lnTo>
                  <a:lnTo>
                    <a:pt x="236143" y="467715"/>
                  </a:lnTo>
                  <a:lnTo>
                    <a:pt x="233057" y="466382"/>
                  </a:lnTo>
                  <a:lnTo>
                    <a:pt x="231940" y="465150"/>
                  </a:lnTo>
                  <a:lnTo>
                    <a:pt x="231228" y="463384"/>
                  </a:lnTo>
                  <a:lnTo>
                    <a:pt x="230314" y="461302"/>
                  </a:lnTo>
                  <a:lnTo>
                    <a:pt x="228612" y="428980"/>
                  </a:lnTo>
                  <a:lnTo>
                    <a:pt x="228790" y="424967"/>
                  </a:lnTo>
                  <a:lnTo>
                    <a:pt x="239649" y="407301"/>
                  </a:lnTo>
                  <a:lnTo>
                    <a:pt x="247027" y="407301"/>
                  </a:lnTo>
                  <a:lnTo>
                    <a:pt x="258114" y="446620"/>
                  </a:lnTo>
                  <a:lnTo>
                    <a:pt x="258114" y="400545"/>
                  </a:lnTo>
                  <a:lnTo>
                    <a:pt x="257403" y="400189"/>
                  </a:lnTo>
                  <a:lnTo>
                    <a:pt x="251460" y="398729"/>
                  </a:lnTo>
                  <a:lnTo>
                    <a:pt x="247738" y="398360"/>
                  </a:lnTo>
                  <a:lnTo>
                    <a:pt x="238277" y="398360"/>
                  </a:lnTo>
                  <a:lnTo>
                    <a:pt x="217538" y="446620"/>
                  </a:lnTo>
                  <a:lnTo>
                    <a:pt x="218084" y="453275"/>
                  </a:lnTo>
                  <a:lnTo>
                    <a:pt x="238277" y="477469"/>
                  </a:lnTo>
                  <a:lnTo>
                    <a:pt x="248335" y="477469"/>
                  </a:lnTo>
                  <a:lnTo>
                    <a:pt x="267487" y="458990"/>
                  </a:lnTo>
                  <a:lnTo>
                    <a:pt x="268592" y="453809"/>
                  </a:lnTo>
                  <a:lnTo>
                    <a:pt x="268643" y="453275"/>
                  </a:lnTo>
                  <a:lnTo>
                    <a:pt x="269189" y="446620"/>
                  </a:lnTo>
                  <a:lnTo>
                    <a:pt x="269189" y="428980"/>
                  </a:lnTo>
                  <a:close/>
                </a:path>
                <a:path w="1313179" h="477520">
                  <a:moveTo>
                    <a:pt x="283248" y="0"/>
                  </a:moveTo>
                  <a:lnTo>
                    <a:pt x="249428" y="0"/>
                  </a:lnTo>
                  <a:lnTo>
                    <a:pt x="249428" y="385876"/>
                  </a:lnTo>
                  <a:lnTo>
                    <a:pt x="283248" y="385876"/>
                  </a:lnTo>
                  <a:lnTo>
                    <a:pt x="283248" y="0"/>
                  </a:lnTo>
                  <a:close/>
                </a:path>
                <a:path w="1313179" h="477520">
                  <a:moveTo>
                    <a:pt x="319798" y="0"/>
                  </a:moveTo>
                  <a:lnTo>
                    <a:pt x="298780" y="0"/>
                  </a:lnTo>
                  <a:lnTo>
                    <a:pt x="298780" y="385876"/>
                  </a:lnTo>
                  <a:lnTo>
                    <a:pt x="319798" y="385876"/>
                  </a:lnTo>
                  <a:lnTo>
                    <a:pt x="319798" y="0"/>
                  </a:lnTo>
                  <a:close/>
                </a:path>
                <a:path w="1313179" h="477520">
                  <a:moveTo>
                    <a:pt x="338734" y="399580"/>
                  </a:moveTo>
                  <a:lnTo>
                    <a:pt x="327075" y="399580"/>
                  </a:lnTo>
                  <a:lnTo>
                    <a:pt x="308978" y="414540"/>
                  </a:lnTo>
                  <a:lnTo>
                    <a:pt x="308978" y="428104"/>
                  </a:lnTo>
                  <a:lnTo>
                    <a:pt x="327583" y="411848"/>
                  </a:lnTo>
                  <a:lnTo>
                    <a:pt x="327583" y="476364"/>
                  </a:lnTo>
                  <a:lnTo>
                    <a:pt x="338734" y="476364"/>
                  </a:lnTo>
                  <a:lnTo>
                    <a:pt x="338734" y="399580"/>
                  </a:lnTo>
                  <a:close/>
                </a:path>
                <a:path w="1313179" h="477520">
                  <a:moveTo>
                    <a:pt x="368236" y="0"/>
                  </a:moveTo>
                  <a:lnTo>
                    <a:pt x="347230" y="0"/>
                  </a:lnTo>
                  <a:lnTo>
                    <a:pt x="347230" y="385876"/>
                  </a:lnTo>
                  <a:lnTo>
                    <a:pt x="368236" y="385876"/>
                  </a:lnTo>
                  <a:lnTo>
                    <a:pt x="368236" y="0"/>
                  </a:lnTo>
                  <a:close/>
                </a:path>
                <a:path w="1313179" h="477520">
                  <a:moveTo>
                    <a:pt x="392925" y="0"/>
                  </a:moveTo>
                  <a:lnTo>
                    <a:pt x="383781" y="0"/>
                  </a:lnTo>
                  <a:lnTo>
                    <a:pt x="383781" y="385876"/>
                  </a:lnTo>
                  <a:lnTo>
                    <a:pt x="392925" y="385876"/>
                  </a:lnTo>
                  <a:lnTo>
                    <a:pt x="392925" y="0"/>
                  </a:lnTo>
                  <a:close/>
                </a:path>
                <a:path w="1313179" h="477520">
                  <a:moveTo>
                    <a:pt x="440080" y="428980"/>
                  </a:moveTo>
                  <a:lnTo>
                    <a:pt x="439394" y="421436"/>
                  </a:lnTo>
                  <a:lnTo>
                    <a:pt x="436664" y="409460"/>
                  </a:lnTo>
                  <a:lnTo>
                    <a:pt x="435648" y="407301"/>
                  </a:lnTo>
                  <a:lnTo>
                    <a:pt x="434708" y="405269"/>
                  </a:lnTo>
                  <a:lnTo>
                    <a:pt x="432066" y="402780"/>
                  </a:lnTo>
                  <a:lnTo>
                    <a:pt x="430568" y="401320"/>
                  </a:lnTo>
                  <a:lnTo>
                    <a:pt x="428993" y="400545"/>
                  </a:lnTo>
                  <a:lnTo>
                    <a:pt x="428993" y="446620"/>
                  </a:lnTo>
                  <a:lnTo>
                    <a:pt x="428739" y="451650"/>
                  </a:lnTo>
                  <a:lnTo>
                    <a:pt x="428142" y="456171"/>
                  </a:lnTo>
                  <a:lnTo>
                    <a:pt x="427507" y="460692"/>
                  </a:lnTo>
                  <a:lnTo>
                    <a:pt x="426567" y="463753"/>
                  </a:lnTo>
                  <a:lnTo>
                    <a:pt x="425272" y="465340"/>
                  </a:lnTo>
                  <a:lnTo>
                    <a:pt x="424522" y="466293"/>
                  </a:lnTo>
                  <a:lnTo>
                    <a:pt x="423316" y="466991"/>
                  </a:lnTo>
                  <a:lnTo>
                    <a:pt x="420052" y="467829"/>
                  </a:lnTo>
                  <a:lnTo>
                    <a:pt x="417563" y="468033"/>
                  </a:lnTo>
                  <a:lnTo>
                    <a:pt x="409930" y="468033"/>
                  </a:lnTo>
                  <a:lnTo>
                    <a:pt x="407035" y="467715"/>
                  </a:lnTo>
                  <a:lnTo>
                    <a:pt x="403948" y="466382"/>
                  </a:lnTo>
                  <a:lnTo>
                    <a:pt x="402831" y="465150"/>
                  </a:lnTo>
                  <a:lnTo>
                    <a:pt x="402120" y="463384"/>
                  </a:lnTo>
                  <a:lnTo>
                    <a:pt x="401193" y="461302"/>
                  </a:lnTo>
                  <a:lnTo>
                    <a:pt x="400519" y="458127"/>
                  </a:lnTo>
                  <a:lnTo>
                    <a:pt x="399656" y="449503"/>
                  </a:lnTo>
                  <a:lnTo>
                    <a:pt x="399529" y="446620"/>
                  </a:lnTo>
                  <a:lnTo>
                    <a:pt x="399503" y="428980"/>
                  </a:lnTo>
                  <a:lnTo>
                    <a:pt x="399681" y="424967"/>
                  </a:lnTo>
                  <a:lnTo>
                    <a:pt x="410540" y="407301"/>
                  </a:lnTo>
                  <a:lnTo>
                    <a:pt x="417906" y="407301"/>
                  </a:lnTo>
                  <a:lnTo>
                    <a:pt x="428993" y="446620"/>
                  </a:lnTo>
                  <a:lnTo>
                    <a:pt x="428993" y="400545"/>
                  </a:lnTo>
                  <a:lnTo>
                    <a:pt x="428294" y="400189"/>
                  </a:lnTo>
                  <a:lnTo>
                    <a:pt x="422338" y="398729"/>
                  </a:lnTo>
                  <a:lnTo>
                    <a:pt x="418630" y="398360"/>
                  </a:lnTo>
                  <a:lnTo>
                    <a:pt x="409155" y="398360"/>
                  </a:lnTo>
                  <a:lnTo>
                    <a:pt x="388429" y="446620"/>
                  </a:lnTo>
                  <a:lnTo>
                    <a:pt x="388975" y="453275"/>
                  </a:lnTo>
                  <a:lnTo>
                    <a:pt x="409155" y="477469"/>
                  </a:lnTo>
                  <a:lnTo>
                    <a:pt x="419214" y="477469"/>
                  </a:lnTo>
                  <a:lnTo>
                    <a:pt x="435851" y="468033"/>
                  </a:lnTo>
                  <a:lnTo>
                    <a:pt x="437197" y="464769"/>
                  </a:lnTo>
                  <a:lnTo>
                    <a:pt x="439496" y="453694"/>
                  </a:lnTo>
                  <a:lnTo>
                    <a:pt x="440080" y="446620"/>
                  </a:lnTo>
                  <a:lnTo>
                    <a:pt x="440080" y="428980"/>
                  </a:lnTo>
                  <a:close/>
                </a:path>
                <a:path w="1313179" h="477520">
                  <a:moveTo>
                    <a:pt x="454152" y="0"/>
                  </a:moveTo>
                  <a:lnTo>
                    <a:pt x="420331" y="0"/>
                  </a:lnTo>
                  <a:lnTo>
                    <a:pt x="420331" y="385876"/>
                  </a:lnTo>
                  <a:lnTo>
                    <a:pt x="454152" y="385876"/>
                  </a:lnTo>
                  <a:lnTo>
                    <a:pt x="454152" y="0"/>
                  </a:lnTo>
                  <a:close/>
                </a:path>
                <a:path w="1313179" h="477520">
                  <a:moveTo>
                    <a:pt x="502577" y="0"/>
                  </a:moveTo>
                  <a:lnTo>
                    <a:pt x="480631" y="0"/>
                  </a:lnTo>
                  <a:lnTo>
                    <a:pt x="480631" y="385876"/>
                  </a:lnTo>
                  <a:lnTo>
                    <a:pt x="502577" y="385876"/>
                  </a:lnTo>
                  <a:lnTo>
                    <a:pt x="502577" y="0"/>
                  </a:lnTo>
                  <a:close/>
                </a:path>
                <a:path w="1313179" h="477520">
                  <a:moveTo>
                    <a:pt x="509625" y="399580"/>
                  </a:moveTo>
                  <a:lnTo>
                    <a:pt x="497967" y="399580"/>
                  </a:lnTo>
                  <a:lnTo>
                    <a:pt x="479869" y="414540"/>
                  </a:lnTo>
                  <a:lnTo>
                    <a:pt x="479869" y="428104"/>
                  </a:lnTo>
                  <a:lnTo>
                    <a:pt x="498475" y="411848"/>
                  </a:lnTo>
                  <a:lnTo>
                    <a:pt x="498475" y="476364"/>
                  </a:lnTo>
                  <a:lnTo>
                    <a:pt x="509625" y="476364"/>
                  </a:lnTo>
                  <a:lnTo>
                    <a:pt x="509625" y="399580"/>
                  </a:lnTo>
                  <a:close/>
                </a:path>
                <a:path w="1313179" h="477520">
                  <a:moveTo>
                    <a:pt x="539115" y="0"/>
                  </a:moveTo>
                  <a:lnTo>
                    <a:pt x="529996" y="0"/>
                  </a:lnTo>
                  <a:lnTo>
                    <a:pt x="529996" y="385876"/>
                  </a:lnTo>
                  <a:lnTo>
                    <a:pt x="539115" y="385876"/>
                  </a:lnTo>
                  <a:lnTo>
                    <a:pt x="539115" y="0"/>
                  </a:lnTo>
                  <a:close/>
                </a:path>
                <a:path w="1313179" h="477520">
                  <a:moveTo>
                    <a:pt x="599440" y="0"/>
                  </a:moveTo>
                  <a:lnTo>
                    <a:pt x="578421" y="0"/>
                  </a:lnTo>
                  <a:lnTo>
                    <a:pt x="578421" y="385876"/>
                  </a:lnTo>
                  <a:lnTo>
                    <a:pt x="599440" y="385876"/>
                  </a:lnTo>
                  <a:lnTo>
                    <a:pt x="599440" y="0"/>
                  </a:lnTo>
                  <a:close/>
                </a:path>
                <a:path w="1313179" h="477520">
                  <a:moveTo>
                    <a:pt x="610031" y="428980"/>
                  </a:moveTo>
                  <a:lnTo>
                    <a:pt x="602030" y="402780"/>
                  </a:lnTo>
                  <a:lnTo>
                    <a:pt x="600532" y="401320"/>
                  </a:lnTo>
                  <a:lnTo>
                    <a:pt x="598970" y="400545"/>
                  </a:lnTo>
                  <a:lnTo>
                    <a:pt x="598970" y="446620"/>
                  </a:lnTo>
                  <a:lnTo>
                    <a:pt x="598716" y="451650"/>
                  </a:lnTo>
                  <a:lnTo>
                    <a:pt x="587527" y="468033"/>
                  </a:lnTo>
                  <a:lnTo>
                    <a:pt x="579894" y="468033"/>
                  </a:lnTo>
                  <a:lnTo>
                    <a:pt x="576999" y="467715"/>
                  </a:lnTo>
                  <a:lnTo>
                    <a:pt x="573913" y="466382"/>
                  </a:lnTo>
                  <a:lnTo>
                    <a:pt x="572795" y="465150"/>
                  </a:lnTo>
                  <a:lnTo>
                    <a:pt x="572084" y="463384"/>
                  </a:lnTo>
                  <a:lnTo>
                    <a:pt x="571169" y="461302"/>
                  </a:lnTo>
                  <a:lnTo>
                    <a:pt x="570484" y="458127"/>
                  </a:lnTo>
                  <a:lnTo>
                    <a:pt x="569607" y="449503"/>
                  </a:lnTo>
                  <a:lnTo>
                    <a:pt x="569493" y="446620"/>
                  </a:lnTo>
                  <a:lnTo>
                    <a:pt x="569468" y="428980"/>
                  </a:lnTo>
                  <a:lnTo>
                    <a:pt x="569658" y="424967"/>
                  </a:lnTo>
                  <a:lnTo>
                    <a:pt x="580504" y="407301"/>
                  </a:lnTo>
                  <a:lnTo>
                    <a:pt x="587870" y="407301"/>
                  </a:lnTo>
                  <a:lnTo>
                    <a:pt x="598970" y="446620"/>
                  </a:lnTo>
                  <a:lnTo>
                    <a:pt x="598970" y="400545"/>
                  </a:lnTo>
                  <a:lnTo>
                    <a:pt x="598258" y="400189"/>
                  </a:lnTo>
                  <a:lnTo>
                    <a:pt x="592302" y="398729"/>
                  </a:lnTo>
                  <a:lnTo>
                    <a:pt x="588594" y="398360"/>
                  </a:lnTo>
                  <a:lnTo>
                    <a:pt x="579120" y="398360"/>
                  </a:lnTo>
                  <a:lnTo>
                    <a:pt x="558393" y="446620"/>
                  </a:lnTo>
                  <a:lnTo>
                    <a:pt x="558939" y="453275"/>
                  </a:lnTo>
                  <a:lnTo>
                    <a:pt x="579120" y="477469"/>
                  </a:lnTo>
                  <a:lnTo>
                    <a:pt x="589191" y="477469"/>
                  </a:lnTo>
                  <a:lnTo>
                    <a:pt x="608291" y="459219"/>
                  </a:lnTo>
                  <a:lnTo>
                    <a:pt x="609460" y="453694"/>
                  </a:lnTo>
                  <a:lnTo>
                    <a:pt x="610031" y="446620"/>
                  </a:lnTo>
                  <a:lnTo>
                    <a:pt x="610031" y="428980"/>
                  </a:lnTo>
                  <a:close/>
                </a:path>
                <a:path w="1313179" h="477520">
                  <a:moveTo>
                    <a:pt x="624116" y="0"/>
                  </a:moveTo>
                  <a:lnTo>
                    <a:pt x="614984" y="0"/>
                  </a:lnTo>
                  <a:lnTo>
                    <a:pt x="614984" y="385876"/>
                  </a:lnTo>
                  <a:lnTo>
                    <a:pt x="624116" y="385876"/>
                  </a:lnTo>
                  <a:lnTo>
                    <a:pt x="624116" y="0"/>
                  </a:lnTo>
                  <a:close/>
                </a:path>
                <a:path w="1313179" h="477520">
                  <a:moveTo>
                    <a:pt x="648792" y="12"/>
                  </a:moveTo>
                  <a:lnTo>
                    <a:pt x="639648" y="12"/>
                  </a:lnTo>
                  <a:lnTo>
                    <a:pt x="639648" y="459003"/>
                  </a:lnTo>
                  <a:lnTo>
                    <a:pt x="648792" y="459003"/>
                  </a:lnTo>
                  <a:lnTo>
                    <a:pt x="648792" y="12"/>
                  </a:lnTo>
                  <a:close/>
                </a:path>
                <a:path w="1313179" h="477520">
                  <a:moveTo>
                    <a:pt x="672553" y="12"/>
                  </a:moveTo>
                  <a:lnTo>
                    <a:pt x="663397" y="12"/>
                  </a:lnTo>
                  <a:lnTo>
                    <a:pt x="663397" y="459003"/>
                  </a:lnTo>
                  <a:lnTo>
                    <a:pt x="672553" y="459003"/>
                  </a:lnTo>
                  <a:lnTo>
                    <a:pt x="672553" y="12"/>
                  </a:lnTo>
                  <a:close/>
                </a:path>
                <a:path w="1313179" h="477520">
                  <a:moveTo>
                    <a:pt x="697217" y="0"/>
                  </a:moveTo>
                  <a:lnTo>
                    <a:pt x="688073" y="0"/>
                  </a:lnTo>
                  <a:lnTo>
                    <a:pt x="688073" y="385876"/>
                  </a:lnTo>
                  <a:lnTo>
                    <a:pt x="697217" y="385876"/>
                  </a:lnTo>
                  <a:lnTo>
                    <a:pt x="697217" y="0"/>
                  </a:lnTo>
                  <a:close/>
                </a:path>
                <a:path w="1313179" h="477520">
                  <a:moveTo>
                    <a:pt x="743648" y="449668"/>
                  </a:moveTo>
                  <a:lnTo>
                    <a:pt x="733602" y="449668"/>
                  </a:lnTo>
                  <a:lnTo>
                    <a:pt x="733602" y="433501"/>
                  </a:lnTo>
                  <a:lnTo>
                    <a:pt x="723303" y="433501"/>
                  </a:lnTo>
                  <a:lnTo>
                    <a:pt x="723303" y="449668"/>
                  </a:lnTo>
                  <a:lnTo>
                    <a:pt x="703859" y="449668"/>
                  </a:lnTo>
                  <a:lnTo>
                    <a:pt x="727735" y="398983"/>
                  </a:lnTo>
                  <a:lnTo>
                    <a:pt x="716724" y="398983"/>
                  </a:lnTo>
                  <a:lnTo>
                    <a:pt x="693801" y="447725"/>
                  </a:lnTo>
                  <a:lnTo>
                    <a:pt x="693801" y="459105"/>
                  </a:lnTo>
                  <a:lnTo>
                    <a:pt x="723303" y="459105"/>
                  </a:lnTo>
                  <a:lnTo>
                    <a:pt x="723303" y="476364"/>
                  </a:lnTo>
                  <a:lnTo>
                    <a:pt x="733602" y="476364"/>
                  </a:lnTo>
                  <a:lnTo>
                    <a:pt x="733602" y="459105"/>
                  </a:lnTo>
                  <a:lnTo>
                    <a:pt x="743648" y="459105"/>
                  </a:lnTo>
                  <a:lnTo>
                    <a:pt x="743648" y="449668"/>
                  </a:lnTo>
                  <a:close/>
                </a:path>
                <a:path w="1313179" h="477520">
                  <a:moveTo>
                    <a:pt x="745655" y="0"/>
                  </a:moveTo>
                  <a:lnTo>
                    <a:pt x="712762" y="0"/>
                  </a:lnTo>
                  <a:lnTo>
                    <a:pt x="712762" y="385876"/>
                  </a:lnTo>
                  <a:lnTo>
                    <a:pt x="745655" y="385876"/>
                  </a:lnTo>
                  <a:lnTo>
                    <a:pt x="745655" y="0"/>
                  </a:lnTo>
                  <a:close/>
                </a:path>
                <a:path w="1313179" h="477520">
                  <a:moveTo>
                    <a:pt x="794994" y="0"/>
                  </a:moveTo>
                  <a:lnTo>
                    <a:pt x="773061" y="0"/>
                  </a:lnTo>
                  <a:lnTo>
                    <a:pt x="773061" y="385876"/>
                  </a:lnTo>
                  <a:lnTo>
                    <a:pt x="794994" y="385876"/>
                  </a:lnTo>
                  <a:lnTo>
                    <a:pt x="794994" y="0"/>
                  </a:lnTo>
                  <a:close/>
                </a:path>
                <a:path w="1313179" h="477520">
                  <a:moveTo>
                    <a:pt x="826909" y="412978"/>
                  </a:moveTo>
                  <a:lnTo>
                    <a:pt x="824687" y="407822"/>
                  </a:lnTo>
                  <a:lnTo>
                    <a:pt x="815809" y="400253"/>
                  </a:lnTo>
                  <a:lnTo>
                    <a:pt x="809739" y="398348"/>
                  </a:lnTo>
                  <a:lnTo>
                    <a:pt x="798144" y="398348"/>
                  </a:lnTo>
                  <a:lnTo>
                    <a:pt x="794512" y="398792"/>
                  </a:lnTo>
                  <a:lnTo>
                    <a:pt x="787768" y="400634"/>
                  </a:lnTo>
                  <a:lnTo>
                    <a:pt x="784593" y="402031"/>
                  </a:lnTo>
                  <a:lnTo>
                    <a:pt x="781621" y="403885"/>
                  </a:lnTo>
                  <a:lnTo>
                    <a:pt x="781621" y="415861"/>
                  </a:lnTo>
                  <a:lnTo>
                    <a:pt x="786117" y="412864"/>
                  </a:lnTo>
                  <a:lnTo>
                    <a:pt x="790067" y="410667"/>
                  </a:lnTo>
                  <a:lnTo>
                    <a:pt x="796798" y="407860"/>
                  </a:lnTo>
                  <a:lnTo>
                    <a:pt x="799833" y="407174"/>
                  </a:lnTo>
                  <a:lnTo>
                    <a:pt x="806310" y="407174"/>
                  </a:lnTo>
                  <a:lnTo>
                    <a:pt x="809409" y="408241"/>
                  </a:lnTo>
                  <a:lnTo>
                    <a:pt x="814311" y="412457"/>
                  </a:lnTo>
                  <a:lnTo>
                    <a:pt x="815530" y="415074"/>
                  </a:lnTo>
                  <a:lnTo>
                    <a:pt x="815530" y="420979"/>
                  </a:lnTo>
                  <a:lnTo>
                    <a:pt x="814730" y="423506"/>
                  </a:lnTo>
                  <a:lnTo>
                    <a:pt x="811593" y="428002"/>
                  </a:lnTo>
                  <a:lnTo>
                    <a:pt x="808723" y="430530"/>
                  </a:lnTo>
                  <a:lnTo>
                    <a:pt x="795769" y="439229"/>
                  </a:lnTo>
                  <a:lnTo>
                    <a:pt x="790041" y="443141"/>
                  </a:lnTo>
                  <a:lnTo>
                    <a:pt x="785977" y="447446"/>
                  </a:lnTo>
                  <a:lnTo>
                    <a:pt x="781253" y="456895"/>
                  </a:lnTo>
                  <a:lnTo>
                    <a:pt x="780084" y="463245"/>
                  </a:lnTo>
                  <a:lnTo>
                    <a:pt x="780084" y="471220"/>
                  </a:lnTo>
                  <a:lnTo>
                    <a:pt x="780262" y="475742"/>
                  </a:lnTo>
                  <a:lnTo>
                    <a:pt x="825690" y="475742"/>
                  </a:lnTo>
                  <a:lnTo>
                    <a:pt x="825690" y="466445"/>
                  </a:lnTo>
                  <a:lnTo>
                    <a:pt x="791768" y="466445"/>
                  </a:lnTo>
                  <a:lnTo>
                    <a:pt x="791768" y="460679"/>
                  </a:lnTo>
                  <a:lnTo>
                    <a:pt x="792695" y="457530"/>
                  </a:lnTo>
                  <a:lnTo>
                    <a:pt x="796404" y="452094"/>
                  </a:lnTo>
                  <a:lnTo>
                    <a:pt x="799846" y="449059"/>
                  </a:lnTo>
                  <a:lnTo>
                    <a:pt x="817283" y="437616"/>
                  </a:lnTo>
                  <a:lnTo>
                    <a:pt x="821105" y="434187"/>
                  </a:lnTo>
                  <a:lnTo>
                    <a:pt x="825754" y="427405"/>
                  </a:lnTo>
                  <a:lnTo>
                    <a:pt x="826909" y="423633"/>
                  </a:lnTo>
                  <a:lnTo>
                    <a:pt x="826909" y="412978"/>
                  </a:lnTo>
                  <a:close/>
                </a:path>
                <a:path w="1313179" h="477520">
                  <a:moveTo>
                    <a:pt x="831545" y="0"/>
                  </a:moveTo>
                  <a:lnTo>
                    <a:pt x="809625" y="0"/>
                  </a:lnTo>
                  <a:lnTo>
                    <a:pt x="809625" y="385876"/>
                  </a:lnTo>
                  <a:lnTo>
                    <a:pt x="831545" y="385876"/>
                  </a:lnTo>
                  <a:lnTo>
                    <a:pt x="831545" y="0"/>
                  </a:lnTo>
                  <a:close/>
                </a:path>
                <a:path w="1313179" h="477520">
                  <a:moveTo>
                    <a:pt x="891870" y="0"/>
                  </a:moveTo>
                  <a:lnTo>
                    <a:pt x="858964" y="0"/>
                  </a:lnTo>
                  <a:lnTo>
                    <a:pt x="858964" y="385876"/>
                  </a:lnTo>
                  <a:lnTo>
                    <a:pt x="891870" y="385876"/>
                  </a:lnTo>
                  <a:lnTo>
                    <a:pt x="891870" y="0"/>
                  </a:lnTo>
                  <a:close/>
                </a:path>
                <a:path w="1313179" h="477520">
                  <a:moveTo>
                    <a:pt x="915377" y="416585"/>
                  </a:moveTo>
                  <a:lnTo>
                    <a:pt x="913066" y="410146"/>
                  </a:lnTo>
                  <a:lnTo>
                    <a:pt x="910361" y="407416"/>
                  </a:lnTo>
                  <a:lnTo>
                    <a:pt x="904367" y="401370"/>
                  </a:lnTo>
                  <a:lnTo>
                    <a:pt x="904367" y="418299"/>
                  </a:lnTo>
                  <a:lnTo>
                    <a:pt x="904367" y="427723"/>
                  </a:lnTo>
                  <a:lnTo>
                    <a:pt x="903008" y="431507"/>
                  </a:lnTo>
                  <a:lnTo>
                    <a:pt x="897636" y="437222"/>
                  </a:lnTo>
                  <a:lnTo>
                    <a:pt x="894029" y="438645"/>
                  </a:lnTo>
                  <a:lnTo>
                    <a:pt x="884974" y="438645"/>
                  </a:lnTo>
                  <a:lnTo>
                    <a:pt x="881354" y="437286"/>
                  </a:lnTo>
                  <a:lnTo>
                    <a:pt x="876058" y="431800"/>
                  </a:lnTo>
                  <a:lnTo>
                    <a:pt x="874725" y="428104"/>
                  </a:lnTo>
                  <a:lnTo>
                    <a:pt x="874750" y="418299"/>
                  </a:lnTo>
                  <a:lnTo>
                    <a:pt x="876033" y="414439"/>
                  </a:lnTo>
                  <a:lnTo>
                    <a:pt x="878636" y="411645"/>
                  </a:lnTo>
                  <a:lnTo>
                    <a:pt x="881227" y="408825"/>
                  </a:lnTo>
                  <a:lnTo>
                    <a:pt x="884859" y="407416"/>
                  </a:lnTo>
                  <a:lnTo>
                    <a:pt x="893991" y="407416"/>
                  </a:lnTo>
                  <a:lnTo>
                    <a:pt x="897585" y="408838"/>
                  </a:lnTo>
                  <a:lnTo>
                    <a:pt x="903008" y="414540"/>
                  </a:lnTo>
                  <a:lnTo>
                    <a:pt x="904367" y="418299"/>
                  </a:lnTo>
                  <a:lnTo>
                    <a:pt x="904367" y="401370"/>
                  </a:lnTo>
                  <a:lnTo>
                    <a:pt x="903732" y="400723"/>
                  </a:lnTo>
                  <a:lnTo>
                    <a:pt x="897356" y="398348"/>
                  </a:lnTo>
                  <a:lnTo>
                    <a:pt x="881545" y="398348"/>
                  </a:lnTo>
                  <a:lnTo>
                    <a:pt x="875360" y="400659"/>
                  </a:lnTo>
                  <a:lnTo>
                    <a:pt x="866025" y="409854"/>
                  </a:lnTo>
                  <a:lnTo>
                    <a:pt x="863714" y="415963"/>
                  </a:lnTo>
                  <a:lnTo>
                    <a:pt x="863714" y="430745"/>
                  </a:lnTo>
                  <a:lnTo>
                    <a:pt x="865949" y="436626"/>
                  </a:lnTo>
                  <a:lnTo>
                    <a:pt x="874966" y="445782"/>
                  </a:lnTo>
                  <a:lnTo>
                    <a:pt x="880694" y="448068"/>
                  </a:lnTo>
                  <a:lnTo>
                    <a:pt x="889292" y="448068"/>
                  </a:lnTo>
                  <a:lnTo>
                    <a:pt x="890892" y="447916"/>
                  </a:lnTo>
                  <a:lnTo>
                    <a:pt x="894016" y="447281"/>
                  </a:lnTo>
                  <a:lnTo>
                    <a:pt x="895527" y="446786"/>
                  </a:lnTo>
                  <a:lnTo>
                    <a:pt x="897001" y="446112"/>
                  </a:lnTo>
                  <a:lnTo>
                    <a:pt x="893902" y="450596"/>
                  </a:lnTo>
                  <a:lnTo>
                    <a:pt x="890181" y="455333"/>
                  </a:lnTo>
                  <a:lnTo>
                    <a:pt x="881519" y="465277"/>
                  </a:lnTo>
                  <a:lnTo>
                    <a:pt x="876465" y="470623"/>
                  </a:lnTo>
                  <a:lnTo>
                    <a:pt x="870686" y="476364"/>
                  </a:lnTo>
                  <a:lnTo>
                    <a:pt x="885253" y="476364"/>
                  </a:lnTo>
                  <a:lnTo>
                    <a:pt x="909205" y="446112"/>
                  </a:lnTo>
                  <a:lnTo>
                    <a:pt x="915377" y="431888"/>
                  </a:lnTo>
                  <a:lnTo>
                    <a:pt x="915377" y="416585"/>
                  </a:lnTo>
                  <a:close/>
                </a:path>
                <a:path w="1313179" h="477520">
                  <a:moveTo>
                    <a:pt x="916546" y="0"/>
                  </a:moveTo>
                  <a:lnTo>
                    <a:pt x="907402" y="0"/>
                  </a:lnTo>
                  <a:lnTo>
                    <a:pt x="907402" y="385876"/>
                  </a:lnTo>
                  <a:lnTo>
                    <a:pt x="916546" y="385876"/>
                  </a:lnTo>
                  <a:lnTo>
                    <a:pt x="916546" y="0"/>
                  </a:lnTo>
                  <a:close/>
                </a:path>
                <a:path w="1313179" h="477520">
                  <a:moveTo>
                    <a:pt x="964971" y="0"/>
                  </a:moveTo>
                  <a:lnTo>
                    <a:pt x="943952" y="0"/>
                  </a:lnTo>
                  <a:lnTo>
                    <a:pt x="943952" y="385876"/>
                  </a:lnTo>
                  <a:lnTo>
                    <a:pt x="964971" y="385876"/>
                  </a:lnTo>
                  <a:lnTo>
                    <a:pt x="964971" y="0"/>
                  </a:lnTo>
                  <a:close/>
                </a:path>
                <a:path w="1313179" h="477520">
                  <a:moveTo>
                    <a:pt x="984821" y="399580"/>
                  </a:moveTo>
                  <a:lnTo>
                    <a:pt x="973175" y="399580"/>
                  </a:lnTo>
                  <a:lnTo>
                    <a:pt x="955065" y="414540"/>
                  </a:lnTo>
                  <a:lnTo>
                    <a:pt x="955065" y="428104"/>
                  </a:lnTo>
                  <a:lnTo>
                    <a:pt x="973670" y="411848"/>
                  </a:lnTo>
                  <a:lnTo>
                    <a:pt x="973670" y="476364"/>
                  </a:lnTo>
                  <a:lnTo>
                    <a:pt x="984821" y="476364"/>
                  </a:lnTo>
                  <a:lnTo>
                    <a:pt x="984821" y="399580"/>
                  </a:lnTo>
                  <a:close/>
                </a:path>
                <a:path w="1313179" h="477520">
                  <a:moveTo>
                    <a:pt x="1014310" y="0"/>
                  </a:moveTo>
                  <a:lnTo>
                    <a:pt x="992390" y="0"/>
                  </a:lnTo>
                  <a:lnTo>
                    <a:pt x="992390" y="385876"/>
                  </a:lnTo>
                  <a:lnTo>
                    <a:pt x="1014310" y="385876"/>
                  </a:lnTo>
                  <a:lnTo>
                    <a:pt x="1014310" y="0"/>
                  </a:lnTo>
                  <a:close/>
                </a:path>
                <a:path w="1313179" h="477520">
                  <a:moveTo>
                    <a:pt x="1038085" y="0"/>
                  </a:moveTo>
                  <a:lnTo>
                    <a:pt x="1028941" y="0"/>
                  </a:lnTo>
                  <a:lnTo>
                    <a:pt x="1028941" y="385876"/>
                  </a:lnTo>
                  <a:lnTo>
                    <a:pt x="1038085" y="385876"/>
                  </a:lnTo>
                  <a:lnTo>
                    <a:pt x="1038085" y="0"/>
                  </a:lnTo>
                  <a:close/>
                </a:path>
                <a:path w="1313179" h="477520">
                  <a:moveTo>
                    <a:pt x="1083284" y="445770"/>
                  </a:moveTo>
                  <a:lnTo>
                    <a:pt x="1081278" y="440372"/>
                  </a:lnTo>
                  <a:lnTo>
                    <a:pt x="1073277" y="432269"/>
                  </a:lnTo>
                  <a:lnTo>
                    <a:pt x="1067777" y="430110"/>
                  </a:lnTo>
                  <a:lnTo>
                    <a:pt x="1060754" y="429831"/>
                  </a:lnTo>
                  <a:lnTo>
                    <a:pt x="1080465" y="410108"/>
                  </a:lnTo>
                  <a:lnTo>
                    <a:pt x="1080465" y="399580"/>
                  </a:lnTo>
                  <a:lnTo>
                    <a:pt x="1034427" y="399580"/>
                  </a:lnTo>
                  <a:lnTo>
                    <a:pt x="1034427" y="408876"/>
                  </a:lnTo>
                  <a:lnTo>
                    <a:pt x="1067104" y="408876"/>
                  </a:lnTo>
                  <a:lnTo>
                    <a:pt x="1046480" y="429945"/>
                  </a:lnTo>
                  <a:lnTo>
                    <a:pt x="1046543" y="437667"/>
                  </a:lnTo>
                  <a:lnTo>
                    <a:pt x="1057884" y="437413"/>
                  </a:lnTo>
                  <a:lnTo>
                    <a:pt x="1063320" y="438581"/>
                  </a:lnTo>
                  <a:lnTo>
                    <a:pt x="1070279" y="443255"/>
                  </a:lnTo>
                  <a:lnTo>
                    <a:pt x="1072019" y="446900"/>
                  </a:lnTo>
                  <a:lnTo>
                    <a:pt x="1072019" y="456641"/>
                  </a:lnTo>
                  <a:lnTo>
                    <a:pt x="1070394" y="460540"/>
                  </a:lnTo>
                  <a:lnTo>
                    <a:pt x="1063891" y="466445"/>
                  </a:lnTo>
                  <a:lnTo>
                    <a:pt x="1059586" y="467906"/>
                  </a:lnTo>
                  <a:lnTo>
                    <a:pt x="1050937" y="467906"/>
                  </a:lnTo>
                  <a:lnTo>
                    <a:pt x="1047648" y="467461"/>
                  </a:lnTo>
                  <a:lnTo>
                    <a:pt x="1041133" y="465709"/>
                  </a:lnTo>
                  <a:lnTo>
                    <a:pt x="1037818" y="464362"/>
                  </a:lnTo>
                  <a:lnTo>
                    <a:pt x="1034427" y="462521"/>
                  </a:lnTo>
                  <a:lnTo>
                    <a:pt x="1034427" y="473557"/>
                  </a:lnTo>
                  <a:lnTo>
                    <a:pt x="1037894" y="474865"/>
                  </a:lnTo>
                  <a:lnTo>
                    <a:pt x="1041222" y="475843"/>
                  </a:lnTo>
                  <a:lnTo>
                    <a:pt x="1047610" y="477126"/>
                  </a:lnTo>
                  <a:lnTo>
                    <a:pt x="1050632" y="477469"/>
                  </a:lnTo>
                  <a:lnTo>
                    <a:pt x="1062723" y="477469"/>
                  </a:lnTo>
                  <a:lnTo>
                    <a:pt x="1069975" y="475234"/>
                  </a:lnTo>
                  <a:lnTo>
                    <a:pt x="1080630" y="466293"/>
                  </a:lnTo>
                  <a:lnTo>
                    <a:pt x="1083284" y="460209"/>
                  </a:lnTo>
                  <a:lnTo>
                    <a:pt x="1083284" y="445770"/>
                  </a:lnTo>
                  <a:close/>
                </a:path>
                <a:path w="1313179" h="477520">
                  <a:moveTo>
                    <a:pt x="1099324" y="0"/>
                  </a:moveTo>
                  <a:lnTo>
                    <a:pt x="1090180" y="0"/>
                  </a:lnTo>
                  <a:lnTo>
                    <a:pt x="1090180" y="385876"/>
                  </a:lnTo>
                  <a:lnTo>
                    <a:pt x="1099324" y="385876"/>
                  </a:lnTo>
                  <a:lnTo>
                    <a:pt x="1099324" y="0"/>
                  </a:lnTo>
                  <a:close/>
                </a:path>
                <a:path w="1313179" h="477520">
                  <a:moveTo>
                    <a:pt x="1123988" y="0"/>
                  </a:moveTo>
                  <a:lnTo>
                    <a:pt x="1114844" y="0"/>
                  </a:lnTo>
                  <a:lnTo>
                    <a:pt x="1114844" y="385876"/>
                  </a:lnTo>
                  <a:lnTo>
                    <a:pt x="1123988" y="385876"/>
                  </a:lnTo>
                  <a:lnTo>
                    <a:pt x="1123988" y="0"/>
                  </a:lnTo>
                  <a:close/>
                </a:path>
                <a:path w="1313179" h="477520">
                  <a:moveTo>
                    <a:pt x="1170647" y="399580"/>
                  </a:moveTo>
                  <a:lnTo>
                    <a:pt x="1120330" y="399580"/>
                  </a:lnTo>
                  <a:lnTo>
                    <a:pt x="1120330" y="408647"/>
                  </a:lnTo>
                  <a:lnTo>
                    <a:pt x="1157808" y="408647"/>
                  </a:lnTo>
                  <a:lnTo>
                    <a:pt x="1157808" y="409981"/>
                  </a:lnTo>
                  <a:lnTo>
                    <a:pt x="1157427" y="411073"/>
                  </a:lnTo>
                  <a:lnTo>
                    <a:pt x="1155941" y="413588"/>
                  </a:lnTo>
                  <a:lnTo>
                    <a:pt x="1154366" y="415671"/>
                  </a:lnTo>
                  <a:lnTo>
                    <a:pt x="1141171" y="431419"/>
                  </a:lnTo>
                  <a:lnTo>
                    <a:pt x="1137361" y="437832"/>
                  </a:lnTo>
                  <a:lnTo>
                    <a:pt x="1132459" y="451269"/>
                  </a:lnTo>
                  <a:lnTo>
                    <a:pt x="1131227" y="458546"/>
                  </a:lnTo>
                  <a:lnTo>
                    <a:pt x="1131227" y="466445"/>
                  </a:lnTo>
                  <a:lnTo>
                    <a:pt x="1131227" y="476364"/>
                  </a:lnTo>
                  <a:lnTo>
                    <a:pt x="1141755" y="476364"/>
                  </a:lnTo>
                  <a:lnTo>
                    <a:pt x="1141755" y="459206"/>
                  </a:lnTo>
                  <a:lnTo>
                    <a:pt x="1142784" y="453072"/>
                  </a:lnTo>
                  <a:lnTo>
                    <a:pt x="1146898" y="441909"/>
                  </a:lnTo>
                  <a:lnTo>
                    <a:pt x="1150099" y="436486"/>
                  </a:lnTo>
                  <a:lnTo>
                    <a:pt x="1167587" y="415442"/>
                  </a:lnTo>
                  <a:lnTo>
                    <a:pt x="1170647" y="408876"/>
                  </a:lnTo>
                  <a:lnTo>
                    <a:pt x="1170647" y="399580"/>
                  </a:lnTo>
                  <a:close/>
                </a:path>
                <a:path w="1313179" h="477520">
                  <a:moveTo>
                    <a:pt x="1172400" y="0"/>
                  </a:moveTo>
                  <a:lnTo>
                    <a:pt x="1163294" y="0"/>
                  </a:lnTo>
                  <a:lnTo>
                    <a:pt x="1163294" y="385876"/>
                  </a:lnTo>
                  <a:lnTo>
                    <a:pt x="1172400" y="385876"/>
                  </a:lnTo>
                  <a:lnTo>
                    <a:pt x="1172400" y="0"/>
                  </a:lnTo>
                  <a:close/>
                </a:path>
                <a:path w="1313179" h="477520">
                  <a:moveTo>
                    <a:pt x="1208976" y="12"/>
                  </a:moveTo>
                  <a:lnTo>
                    <a:pt x="1199832" y="12"/>
                  </a:lnTo>
                  <a:lnTo>
                    <a:pt x="1199832" y="459003"/>
                  </a:lnTo>
                  <a:lnTo>
                    <a:pt x="1208976" y="459003"/>
                  </a:lnTo>
                  <a:lnTo>
                    <a:pt x="1208976" y="12"/>
                  </a:lnTo>
                  <a:close/>
                </a:path>
                <a:path w="1313179" h="477520">
                  <a:moveTo>
                    <a:pt x="1233639" y="12"/>
                  </a:moveTo>
                  <a:lnTo>
                    <a:pt x="1224508" y="12"/>
                  </a:lnTo>
                  <a:lnTo>
                    <a:pt x="1224508" y="459003"/>
                  </a:lnTo>
                  <a:lnTo>
                    <a:pt x="1233639" y="459003"/>
                  </a:lnTo>
                  <a:lnTo>
                    <a:pt x="1233639" y="12"/>
                  </a:lnTo>
                  <a:close/>
                </a:path>
                <a:path w="1313179" h="477520">
                  <a:moveTo>
                    <a:pt x="1312862" y="435686"/>
                  </a:moveTo>
                  <a:lnTo>
                    <a:pt x="1261922" y="401523"/>
                  </a:lnTo>
                  <a:lnTo>
                    <a:pt x="1261922" y="414274"/>
                  </a:lnTo>
                  <a:lnTo>
                    <a:pt x="1298028" y="437413"/>
                  </a:lnTo>
                  <a:lnTo>
                    <a:pt x="1261922" y="460552"/>
                  </a:lnTo>
                  <a:lnTo>
                    <a:pt x="1261922" y="473430"/>
                  </a:lnTo>
                  <a:lnTo>
                    <a:pt x="1312862" y="439216"/>
                  </a:lnTo>
                  <a:lnTo>
                    <a:pt x="1312862" y="4356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89" name="object 89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91" name="object 9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38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205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8704" y="195876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8907" y="5110111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8907" y="8351966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980703" y="195876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980906" y="5110111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80906" y="8351966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804704" y="195876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29403" y="1967512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430230" y="2040384"/>
            <a:ext cx="115316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6685" marR="5080" indent="-134620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PURE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WHITE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PEPPER  </a:t>
            </a:r>
            <a:r>
              <a:rPr sz="1000" b="1" spc="-50" dirty="0">
                <a:latin typeface="Trebuchet MS"/>
                <a:cs typeface="Trebuchet MS"/>
              </a:rPr>
              <a:t>REFILL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CAR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64723" y="5191762"/>
            <a:ext cx="88455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7465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</a:t>
            </a:r>
            <a:r>
              <a:rPr sz="1000" b="1" spc="-50" dirty="0">
                <a:latin typeface="Trebuchet MS"/>
                <a:cs typeface="Trebuchet MS"/>
              </a:rPr>
              <a:t>O</a:t>
            </a:r>
            <a:r>
              <a:rPr sz="1000" b="1" spc="-170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13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SPICE  </a:t>
            </a:r>
            <a:r>
              <a:rPr sz="1000" b="1" spc="-50" dirty="0">
                <a:latin typeface="Trebuchet MS"/>
                <a:cs typeface="Trebuchet MS"/>
              </a:rPr>
              <a:t>REFILL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CAR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28147" y="8446264"/>
            <a:ext cx="95631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5" dirty="0">
                <a:latin typeface="Trebuchet MS"/>
                <a:cs typeface="Trebuchet MS"/>
              </a:rPr>
              <a:t>B</a:t>
            </a:r>
            <a:r>
              <a:rPr sz="1000" b="1" spc="-40" dirty="0">
                <a:latin typeface="Trebuchet MS"/>
                <a:cs typeface="Trebuchet MS"/>
              </a:rPr>
              <a:t>ARBEQU</a:t>
            </a:r>
            <a:r>
              <a:rPr sz="1000" b="1" spc="-30" dirty="0">
                <a:latin typeface="Trebuchet MS"/>
                <a:cs typeface="Trebuchet MS"/>
              </a:rPr>
              <a:t>E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SPICE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393015" y="2040384"/>
            <a:ext cx="88455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91440">
              <a:lnSpc>
                <a:spcPct val="100000"/>
              </a:lnSpc>
              <a:spcBef>
                <a:spcPts val="100"/>
              </a:spcBef>
            </a:pPr>
            <a:r>
              <a:rPr sz="1000" b="1" spc="10" dirty="0">
                <a:latin typeface="Trebuchet MS"/>
                <a:cs typeface="Trebuchet MS"/>
              </a:rPr>
              <a:t>CINNAMON </a:t>
            </a:r>
            <a:r>
              <a:rPr sz="1000" b="1" spc="1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REFILL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CAR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327229" y="5191762"/>
            <a:ext cx="98298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8105" marR="5080" indent="-66040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CHIP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dirty="0">
                <a:latin typeface="Trebuchet MS"/>
                <a:cs typeface="Trebuchet MS"/>
              </a:rPr>
              <a:t>SEASONING  </a:t>
            </a:r>
            <a:r>
              <a:rPr sz="1000" b="1" spc="-50" dirty="0">
                <a:latin typeface="Trebuchet MS"/>
                <a:cs typeface="Trebuchet MS"/>
              </a:rPr>
              <a:t>REFILL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CAR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197435" y="8446264"/>
            <a:ext cx="124142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STEA</a:t>
            </a:r>
            <a:r>
              <a:rPr sz="1000" b="1" spc="-30" dirty="0">
                <a:latin typeface="Trebuchet MS"/>
                <a:cs typeface="Trebuchet MS"/>
              </a:rPr>
              <a:t>K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CHOP</a:t>
            </a:r>
            <a:r>
              <a:rPr sz="1000" b="1" spc="-20" dirty="0">
                <a:latin typeface="Trebuchet MS"/>
                <a:cs typeface="Trebuchet MS"/>
              </a:rPr>
              <a:t>S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SPICE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142694" y="2040384"/>
            <a:ext cx="100012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70485" marR="5080" indent="-57785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C</a:t>
            </a:r>
            <a:r>
              <a:rPr sz="1000" b="1" spc="-90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YENNE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PEPPER  </a:t>
            </a:r>
            <a:r>
              <a:rPr sz="1000" b="1" spc="-50" dirty="0">
                <a:latin typeface="Trebuchet MS"/>
                <a:cs typeface="Trebuchet MS"/>
              </a:rPr>
              <a:t>REFILL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CAR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025088" y="2049147"/>
            <a:ext cx="88455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18415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PAPRIKA </a:t>
            </a:r>
            <a:r>
              <a:rPr sz="1000" b="1" spc="-1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REFILL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CAR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275408" y="3064717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3100095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6001010429182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16001010427871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275611" y="6216067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6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3100106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7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60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6001010429403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6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16001010427987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275611" y="9457921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6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3100141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130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6001010000626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6">
                <a:tc>
                  <a:txBody>
                    <a:bodyPr/>
                    <a:lstStyle/>
                    <a:p>
                      <a:pPr marL="6350">
                        <a:lnSpc>
                          <a:spcPts val="88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16001010000623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2087408" y="3064717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3100103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6001010429342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16001010427956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2087610" y="6216067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6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3100107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7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80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6001010429427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6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16001010427994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2087610" y="9457921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6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160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6001010000619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6">
                <a:tc>
                  <a:txBody>
                    <a:bodyPr/>
                    <a:lstStyle/>
                    <a:p>
                      <a:pPr marL="6350">
                        <a:lnSpc>
                          <a:spcPts val="88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16001010000616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3911408" y="3064717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3100101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6001010429304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16001010427932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5736108" y="3073468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7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6001010429328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16001010427949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27" name="object 2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37180" y="955789"/>
            <a:ext cx="576173" cy="912990"/>
          </a:xfrm>
          <a:prstGeom prst="rect">
            <a:avLst/>
          </a:prstGeom>
        </p:spPr>
      </p:pic>
      <p:pic>
        <p:nvPicPr>
          <p:cNvPr id="28" name="object 2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68426" y="972261"/>
            <a:ext cx="562673" cy="891603"/>
          </a:xfrm>
          <a:prstGeom prst="rect">
            <a:avLst/>
          </a:prstGeom>
        </p:spPr>
      </p:pic>
      <p:pic>
        <p:nvPicPr>
          <p:cNvPr id="29" name="object 2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416704" y="966368"/>
            <a:ext cx="566369" cy="897483"/>
          </a:xfrm>
          <a:prstGeom prst="rect">
            <a:avLst/>
          </a:prstGeom>
        </p:spPr>
      </p:pic>
      <p:pic>
        <p:nvPicPr>
          <p:cNvPr id="30" name="object 3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240005" y="972312"/>
            <a:ext cx="568147" cy="900277"/>
          </a:xfrm>
          <a:prstGeom prst="rect">
            <a:avLst/>
          </a:prstGeom>
        </p:spPr>
      </p:pic>
      <p:pic>
        <p:nvPicPr>
          <p:cNvPr id="31" name="object 3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62698" y="4082097"/>
            <a:ext cx="583806" cy="925080"/>
          </a:xfrm>
          <a:prstGeom prst="rect">
            <a:avLst/>
          </a:prstGeom>
        </p:spPr>
      </p:pic>
      <p:pic>
        <p:nvPicPr>
          <p:cNvPr id="32" name="object 3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520899" y="4105300"/>
            <a:ext cx="569201" cy="901941"/>
          </a:xfrm>
          <a:prstGeom prst="rect">
            <a:avLst/>
          </a:prstGeom>
        </p:spPr>
      </p:pic>
      <p:grpSp>
        <p:nvGrpSpPr>
          <p:cNvPr id="33" name="object 33"/>
          <p:cNvGrpSpPr/>
          <p:nvPr/>
        </p:nvGrpSpPr>
        <p:grpSpPr>
          <a:xfrm>
            <a:off x="336702" y="2452370"/>
            <a:ext cx="1351280" cy="501015"/>
            <a:chOff x="336702" y="2452370"/>
            <a:chExt cx="1351280" cy="501015"/>
          </a:xfrm>
        </p:grpSpPr>
        <p:sp>
          <p:nvSpPr>
            <p:cNvPr id="34" name="object 34"/>
            <p:cNvSpPr/>
            <p:nvPr/>
          </p:nvSpPr>
          <p:spPr>
            <a:xfrm>
              <a:off x="336702" y="2452382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80" h="501014">
                  <a:moveTo>
                    <a:pt x="1351140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1140" y="500659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62318" y="2452369"/>
              <a:ext cx="1313180" cy="486409"/>
            </a:xfrm>
            <a:custGeom>
              <a:avLst/>
              <a:gdLst/>
              <a:ahLst/>
              <a:cxnLst/>
              <a:rect l="l" t="t" r="r" b="b"/>
              <a:pathLst>
                <a:path w="1313180" h="486410">
                  <a:moveTo>
                    <a:pt x="51676" y="452882"/>
                  </a:moveTo>
                  <a:lnTo>
                    <a:pt x="49403" y="447090"/>
                  </a:lnTo>
                  <a:lnTo>
                    <a:pt x="47205" y="444830"/>
                  </a:lnTo>
                  <a:lnTo>
                    <a:pt x="40652" y="438111"/>
                  </a:lnTo>
                  <a:lnTo>
                    <a:pt x="40652" y="455333"/>
                  </a:lnTo>
                  <a:lnTo>
                    <a:pt x="40614" y="465124"/>
                  </a:lnTo>
                  <a:lnTo>
                    <a:pt x="39370" y="468922"/>
                  </a:lnTo>
                  <a:lnTo>
                    <a:pt x="34226" y="474624"/>
                  </a:lnTo>
                  <a:lnTo>
                    <a:pt x="30645" y="476046"/>
                  </a:lnTo>
                  <a:lnTo>
                    <a:pt x="21463" y="476046"/>
                  </a:lnTo>
                  <a:lnTo>
                    <a:pt x="17792" y="474624"/>
                  </a:lnTo>
                  <a:lnTo>
                    <a:pt x="12369" y="468922"/>
                  </a:lnTo>
                  <a:lnTo>
                    <a:pt x="11023" y="465124"/>
                  </a:lnTo>
                  <a:lnTo>
                    <a:pt x="11137" y="455333"/>
                  </a:lnTo>
                  <a:lnTo>
                    <a:pt x="12369" y="451891"/>
                  </a:lnTo>
                  <a:lnTo>
                    <a:pt x="17716" y="446227"/>
                  </a:lnTo>
                  <a:lnTo>
                    <a:pt x="21297" y="444830"/>
                  </a:lnTo>
                  <a:lnTo>
                    <a:pt x="30429" y="444830"/>
                  </a:lnTo>
                  <a:lnTo>
                    <a:pt x="34061" y="446189"/>
                  </a:lnTo>
                  <a:lnTo>
                    <a:pt x="39331" y="451637"/>
                  </a:lnTo>
                  <a:lnTo>
                    <a:pt x="40652" y="455333"/>
                  </a:lnTo>
                  <a:lnTo>
                    <a:pt x="40652" y="438111"/>
                  </a:lnTo>
                  <a:lnTo>
                    <a:pt x="40373" y="437819"/>
                  </a:lnTo>
                  <a:lnTo>
                    <a:pt x="39116" y="437311"/>
                  </a:lnTo>
                  <a:lnTo>
                    <a:pt x="34696" y="435521"/>
                  </a:lnTo>
                  <a:lnTo>
                    <a:pt x="26250" y="435521"/>
                  </a:lnTo>
                  <a:lnTo>
                    <a:pt x="24638" y="435660"/>
                  </a:lnTo>
                  <a:lnTo>
                    <a:pt x="21450" y="436270"/>
                  </a:lnTo>
                  <a:lnTo>
                    <a:pt x="19900" y="436714"/>
                  </a:lnTo>
                  <a:lnTo>
                    <a:pt x="18389" y="437311"/>
                  </a:lnTo>
                  <a:lnTo>
                    <a:pt x="22733" y="431126"/>
                  </a:lnTo>
                  <a:lnTo>
                    <a:pt x="27038" y="425640"/>
                  </a:lnTo>
                  <a:lnTo>
                    <a:pt x="35572" y="415988"/>
                  </a:lnTo>
                  <a:lnTo>
                    <a:pt x="40081" y="411492"/>
                  </a:lnTo>
                  <a:lnTo>
                    <a:pt x="44818" y="407352"/>
                  </a:lnTo>
                  <a:lnTo>
                    <a:pt x="30835" y="407352"/>
                  </a:lnTo>
                  <a:lnTo>
                    <a:pt x="2489" y="443090"/>
                  </a:lnTo>
                  <a:lnTo>
                    <a:pt x="0" y="451104"/>
                  </a:lnTo>
                  <a:lnTo>
                    <a:pt x="0" y="466928"/>
                  </a:lnTo>
                  <a:lnTo>
                    <a:pt x="2362" y="473430"/>
                  </a:lnTo>
                  <a:lnTo>
                    <a:pt x="11849" y="483171"/>
                  </a:lnTo>
                  <a:lnTo>
                    <a:pt x="18186" y="485597"/>
                  </a:lnTo>
                  <a:lnTo>
                    <a:pt x="33667" y="485597"/>
                  </a:lnTo>
                  <a:lnTo>
                    <a:pt x="51676" y="467499"/>
                  </a:lnTo>
                  <a:lnTo>
                    <a:pt x="51676" y="452882"/>
                  </a:lnTo>
                  <a:close/>
                </a:path>
                <a:path w="1313180" h="486410">
                  <a:moveTo>
                    <a:pt x="88595" y="12"/>
                  </a:moveTo>
                  <a:lnTo>
                    <a:pt x="78536" y="12"/>
                  </a:lnTo>
                  <a:lnTo>
                    <a:pt x="78536" y="467372"/>
                  </a:lnTo>
                  <a:lnTo>
                    <a:pt x="88595" y="467372"/>
                  </a:lnTo>
                  <a:lnTo>
                    <a:pt x="88595" y="12"/>
                  </a:lnTo>
                  <a:close/>
                </a:path>
                <a:path w="1313180" h="486410">
                  <a:moveTo>
                    <a:pt x="112344" y="12"/>
                  </a:moveTo>
                  <a:lnTo>
                    <a:pt x="103212" y="12"/>
                  </a:lnTo>
                  <a:lnTo>
                    <a:pt x="103212" y="467372"/>
                  </a:lnTo>
                  <a:lnTo>
                    <a:pt x="112344" y="467372"/>
                  </a:lnTo>
                  <a:lnTo>
                    <a:pt x="112344" y="12"/>
                  </a:lnTo>
                  <a:close/>
                </a:path>
                <a:path w="1313180" h="486410">
                  <a:moveTo>
                    <a:pt x="173570" y="0"/>
                  </a:moveTo>
                  <a:lnTo>
                    <a:pt x="151650" y="0"/>
                  </a:lnTo>
                  <a:lnTo>
                    <a:pt x="151650" y="394258"/>
                  </a:lnTo>
                  <a:lnTo>
                    <a:pt x="173570" y="394258"/>
                  </a:lnTo>
                  <a:lnTo>
                    <a:pt x="173570" y="0"/>
                  </a:lnTo>
                  <a:close/>
                </a:path>
                <a:path w="1313180" h="486410">
                  <a:moveTo>
                    <a:pt x="184175" y="437337"/>
                  </a:moveTo>
                  <a:lnTo>
                    <a:pt x="176174" y="411162"/>
                  </a:lnTo>
                  <a:lnTo>
                    <a:pt x="174663" y="409689"/>
                  </a:lnTo>
                  <a:lnTo>
                    <a:pt x="173101" y="408927"/>
                  </a:lnTo>
                  <a:lnTo>
                    <a:pt x="173101" y="454990"/>
                  </a:lnTo>
                  <a:lnTo>
                    <a:pt x="172847" y="460019"/>
                  </a:lnTo>
                  <a:lnTo>
                    <a:pt x="171602" y="469061"/>
                  </a:lnTo>
                  <a:lnTo>
                    <a:pt x="170662" y="472122"/>
                  </a:lnTo>
                  <a:lnTo>
                    <a:pt x="169379" y="473710"/>
                  </a:lnTo>
                  <a:lnTo>
                    <a:pt x="168630" y="474675"/>
                  </a:lnTo>
                  <a:lnTo>
                    <a:pt x="167424" y="475361"/>
                  </a:lnTo>
                  <a:lnTo>
                    <a:pt x="165785" y="475767"/>
                  </a:lnTo>
                  <a:lnTo>
                    <a:pt x="164160" y="476199"/>
                  </a:lnTo>
                  <a:lnTo>
                    <a:pt x="161671" y="476402"/>
                  </a:lnTo>
                  <a:lnTo>
                    <a:pt x="154038" y="476402"/>
                  </a:lnTo>
                  <a:lnTo>
                    <a:pt x="151130" y="476084"/>
                  </a:lnTo>
                  <a:lnTo>
                    <a:pt x="148043" y="474751"/>
                  </a:lnTo>
                  <a:lnTo>
                    <a:pt x="146926" y="473519"/>
                  </a:lnTo>
                  <a:lnTo>
                    <a:pt x="146215" y="471754"/>
                  </a:lnTo>
                  <a:lnTo>
                    <a:pt x="145300" y="469671"/>
                  </a:lnTo>
                  <a:lnTo>
                    <a:pt x="143611" y="437337"/>
                  </a:lnTo>
                  <a:lnTo>
                    <a:pt x="143789" y="433336"/>
                  </a:lnTo>
                  <a:lnTo>
                    <a:pt x="154647" y="415671"/>
                  </a:lnTo>
                  <a:lnTo>
                    <a:pt x="162013" y="415671"/>
                  </a:lnTo>
                  <a:lnTo>
                    <a:pt x="173101" y="454990"/>
                  </a:lnTo>
                  <a:lnTo>
                    <a:pt x="173101" y="408927"/>
                  </a:lnTo>
                  <a:lnTo>
                    <a:pt x="172402" y="408571"/>
                  </a:lnTo>
                  <a:lnTo>
                    <a:pt x="166446" y="407098"/>
                  </a:lnTo>
                  <a:lnTo>
                    <a:pt x="162725" y="406730"/>
                  </a:lnTo>
                  <a:lnTo>
                    <a:pt x="153263" y="406730"/>
                  </a:lnTo>
                  <a:lnTo>
                    <a:pt x="132524" y="454990"/>
                  </a:lnTo>
                  <a:lnTo>
                    <a:pt x="133070" y="461645"/>
                  </a:lnTo>
                  <a:lnTo>
                    <a:pt x="153263" y="485838"/>
                  </a:lnTo>
                  <a:lnTo>
                    <a:pt x="163322" y="485838"/>
                  </a:lnTo>
                  <a:lnTo>
                    <a:pt x="182435" y="467588"/>
                  </a:lnTo>
                  <a:lnTo>
                    <a:pt x="183578" y="462178"/>
                  </a:lnTo>
                  <a:lnTo>
                    <a:pt x="183642" y="461645"/>
                  </a:lnTo>
                  <a:lnTo>
                    <a:pt x="184175" y="454990"/>
                  </a:lnTo>
                  <a:lnTo>
                    <a:pt x="184175" y="437337"/>
                  </a:lnTo>
                  <a:close/>
                </a:path>
                <a:path w="1313180" h="486410">
                  <a:moveTo>
                    <a:pt x="198259" y="0"/>
                  </a:moveTo>
                  <a:lnTo>
                    <a:pt x="189128" y="0"/>
                  </a:lnTo>
                  <a:lnTo>
                    <a:pt x="189128" y="394258"/>
                  </a:lnTo>
                  <a:lnTo>
                    <a:pt x="198259" y="394258"/>
                  </a:lnTo>
                  <a:lnTo>
                    <a:pt x="198259" y="0"/>
                  </a:lnTo>
                  <a:close/>
                </a:path>
                <a:path w="1313180" h="486410">
                  <a:moveTo>
                    <a:pt x="222008" y="0"/>
                  </a:moveTo>
                  <a:lnTo>
                    <a:pt x="212877" y="0"/>
                  </a:lnTo>
                  <a:lnTo>
                    <a:pt x="212877" y="394258"/>
                  </a:lnTo>
                  <a:lnTo>
                    <a:pt x="222008" y="394258"/>
                  </a:lnTo>
                  <a:lnTo>
                    <a:pt x="222008" y="0"/>
                  </a:lnTo>
                  <a:close/>
                </a:path>
                <a:path w="1313180" h="486410">
                  <a:moveTo>
                    <a:pt x="269163" y="437337"/>
                  </a:moveTo>
                  <a:lnTo>
                    <a:pt x="261162" y="411162"/>
                  </a:lnTo>
                  <a:lnTo>
                    <a:pt x="259651" y="409689"/>
                  </a:lnTo>
                  <a:lnTo>
                    <a:pt x="258089" y="408927"/>
                  </a:lnTo>
                  <a:lnTo>
                    <a:pt x="258089" y="454990"/>
                  </a:lnTo>
                  <a:lnTo>
                    <a:pt x="257835" y="460019"/>
                  </a:lnTo>
                  <a:lnTo>
                    <a:pt x="250774" y="475767"/>
                  </a:lnTo>
                  <a:lnTo>
                    <a:pt x="249148" y="476199"/>
                  </a:lnTo>
                  <a:lnTo>
                    <a:pt x="246659" y="476402"/>
                  </a:lnTo>
                  <a:lnTo>
                    <a:pt x="239026" y="476402"/>
                  </a:lnTo>
                  <a:lnTo>
                    <a:pt x="236131" y="476084"/>
                  </a:lnTo>
                  <a:lnTo>
                    <a:pt x="233045" y="474751"/>
                  </a:lnTo>
                  <a:lnTo>
                    <a:pt x="231914" y="473519"/>
                  </a:lnTo>
                  <a:lnTo>
                    <a:pt x="231203" y="471754"/>
                  </a:lnTo>
                  <a:lnTo>
                    <a:pt x="230289" y="469671"/>
                  </a:lnTo>
                  <a:lnTo>
                    <a:pt x="229616" y="466483"/>
                  </a:lnTo>
                  <a:lnTo>
                    <a:pt x="228727" y="457873"/>
                  </a:lnTo>
                  <a:lnTo>
                    <a:pt x="228612" y="454990"/>
                  </a:lnTo>
                  <a:lnTo>
                    <a:pt x="228600" y="437337"/>
                  </a:lnTo>
                  <a:lnTo>
                    <a:pt x="228790" y="433336"/>
                  </a:lnTo>
                  <a:lnTo>
                    <a:pt x="239636" y="415671"/>
                  </a:lnTo>
                  <a:lnTo>
                    <a:pt x="247002" y="415671"/>
                  </a:lnTo>
                  <a:lnTo>
                    <a:pt x="258089" y="454990"/>
                  </a:lnTo>
                  <a:lnTo>
                    <a:pt x="258089" y="408927"/>
                  </a:lnTo>
                  <a:lnTo>
                    <a:pt x="257390" y="408571"/>
                  </a:lnTo>
                  <a:lnTo>
                    <a:pt x="251434" y="407098"/>
                  </a:lnTo>
                  <a:lnTo>
                    <a:pt x="247713" y="406730"/>
                  </a:lnTo>
                  <a:lnTo>
                    <a:pt x="238252" y="406730"/>
                  </a:lnTo>
                  <a:lnTo>
                    <a:pt x="217512" y="454990"/>
                  </a:lnTo>
                  <a:lnTo>
                    <a:pt x="218059" y="461645"/>
                  </a:lnTo>
                  <a:lnTo>
                    <a:pt x="238252" y="485838"/>
                  </a:lnTo>
                  <a:lnTo>
                    <a:pt x="248310" y="485838"/>
                  </a:lnTo>
                  <a:lnTo>
                    <a:pt x="267423" y="467588"/>
                  </a:lnTo>
                  <a:lnTo>
                    <a:pt x="268592" y="462064"/>
                  </a:lnTo>
                  <a:lnTo>
                    <a:pt x="269163" y="454990"/>
                  </a:lnTo>
                  <a:lnTo>
                    <a:pt x="269163" y="437337"/>
                  </a:lnTo>
                  <a:close/>
                </a:path>
                <a:path w="1313180" h="486410">
                  <a:moveTo>
                    <a:pt x="283222" y="0"/>
                  </a:moveTo>
                  <a:lnTo>
                    <a:pt x="249428" y="0"/>
                  </a:lnTo>
                  <a:lnTo>
                    <a:pt x="249428" y="394258"/>
                  </a:lnTo>
                  <a:lnTo>
                    <a:pt x="283222" y="394258"/>
                  </a:lnTo>
                  <a:lnTo>
                    <a:pt x="283222" y="0"/>
                  </a:lnTo>
                  <a:close/>
                </a:path>
                <a:path w="1313180" h="486410">
                  <a:moveTo>
                    <a:pt x="319798" y="0"/>
                  </a:moveTo>
                  <a:lnTo>
                    <a:pt x="298767" y="0"/>
                  </a:lnTo>
                  <a:lnTo>
                    <a:pt x="298767" y="394258"/>
                  </a:lnTo>
                  <a:lnTo>
                    <a:pt x="319798" y="394258"/>
                  </a:lnTo>
                  <a:lnTo>
                    <a:pt x="319798" y="0"/>
                  </a:lnTo>
                  <a:close/>
                </a:path>
                <a:path w="1313180" h="486410">
                  <a:moveTo>
                    <a:pt x="338734" y="407962"/>
                  </a:moveTo>
                  <a:lnTo>
                    <a:pt x="327075" y="407962"/>
                  </a:lnTo>
                  <a:lnTo>
                    <a:pt x="308978" y="422922"/>
                  </a:lnTo>
                  <a:lnTo>
                    <a:pt x="308978" y="436499"/>
                  </a:lnTo>
                  <a:lnTo>
                    <a:pt x="327583" y="420230"/>
                  </a:lnTo>
                  <a:lnTo>
                    <a:pt x="327583" y="484746"/>
                  </a:lnTo>
                  <a:lnTo>
                    <a:pt x="338734" y="484746"/>
                  </a:lnTo>
                  <a:lnTo>
                    <a:pt x="338734" y="407962"/>
                  </a:lnTo>
                  <a:close/>
                </a:path>
                <a:path w="1313180" h="486410">
                  <a:moveTo>
                    <a:pt x="368223" y="0"/>
                  </a:moveTo>
                  <a:lnTo>
                    <a:pt x="347205" y="0"/>
                  </a:lnTo>
                  <a:lnTo>
                    <a:pt x="347205" y="394258"/>
                  </a:lnTo>
                  <a:lnTo>
                    <a:pt x="368223" y="394258"/>
                  </a:lnTo>
                  <a:lnTo>
                    <a:pt x="368223" y="0"/>
                  </a:lnTo>
                  <a:close/>
                </a:path>
                <a:path w="1313180" h="486410">
                  <a:moveTo>
                    <a:pt x="392912" y="0"/>
                  </a:moveTo>
                  <a:lnTo>
                    <a:pt x="383768" y="0"/>
                  </a:lnTo>
                  <a:lnTo>
                    <a:pt x="383768" y="394258"/>
                  </a:lnTo>
                  <a:lnTo>
                    <a:pt x="392912" y="394258"/>
                  </a:lnTo>
                  <a:lnTo>
                    <a:pt x="392912" y="0"/>
                  </a:lnTo>
                  <a:close/>
                </a:path>
                <a:path w="1313180" h="486410">
                  <a:moveTo>
                    <a:pt x="440067" y="437337"/>
                  </a:moveTo>
                  <a:lnTo>
                    <a:pt x="439394" y="429806"/>
                  </a:lnTo>
                  <a:lnTo>
                    <a:pt x="436664" y="417830"/>
                  </a:lnTo>
                  <a:lnTo>
                    <a:pt x="435648" y="415671"/>
                  </a:lnTo>
                  <a:lnTo>
                    <a:pt x="434695" y="413626"/>
                  </a:lnTo>
                  <a:lnTo>
                    <a:pt x="432066" y="411162"/>
                  </a:lnTo>
                  <a:lnTo>
                    <a:pt x="430555" y="409689"/>
                  </a:lnTo>
                  <a:lnTo>
                    <a:pt x="428980" y="408914"/>
                  </a:lnTo>
                  <a:lnTo>
                    <a:pt x="428980" y="454990"/>
                  </a:lnTo>
                  <a:lnTo>
                    <a:pt x="428739" y="460019"/>
                  </a:lnTo>
                  <a:lnTo>
                    <a:pt x="417563" y="476402"/>
                  </a:lnTo>
                  <a:lnTo>
                    <a:pt x="409917" y="476402"/>
                  </a:lnTo>
                  <a:lnTo>
                    <a:pt x="407022" y="476084"/>
                  </a:lnTo>
                  <a:lnTo>
                    <a:pt x="403936" y="474751"/>
                  </a:lnTo>
                  <a:lnTo>
                    <a:pt x="402818" y="473519"/>
                  </a:lnTo>
                  <a:lnTo>
                    <a:pt x="402107" y="471754"/>
                  </a:lnTo>
                  <a:lnTo>
                    <a:pt x="401193" y="469671"/>
                  </a:lnTo>
                  <a:lnTo>
                    <a:pt x="400507" y="466483"/>
                  </a:lnTo>
                  <a:lnTo>
                    <a:pt x="399643" y="457873"/>
                  </a:lnTo>
                  <a:lnTo>
                    <a:pt x="399516" y="454990"/>
                  </a:lnTo>
                  <a:lnTo>
                    <a:pt x="399491" y="437337"/>
                  </a:lnTo>
                  <a:lnTo>
                    <a:pt x="399669" y="433336"/>
                  </a:lnTo>
                  <a:lnTo>
                    <a:pt x="400227" y="428980"/>
                  </a:lnTo>
                  <a:lnTo>
                    <a:pt x="400761" y="424522"/>
                  </a:lnTo>
                  <a:lnTo>
                    <a:pt x="410527" y="415671"/>
                  </a:lnTo>
                  <a:lnTo>
                    <a:pt x="417893" y="415671"/>
                  </a:lnTo>
                  <a:lnTo>
                    <a:pt x="428980" y="454990"/>
                  </a:lnTo>
                  <a:lnTo>
                    <a:pt x="428980" y="408914"/>
                  </a:lnTo>
                  <a:lnTo>
                    <a:pt x="428294" y="408571"/>
                  </a:lnTo>
                  <a:lnTo>
                    <a:pt x="422325" y="407098"/>
                  </a:lnTo>
                  <a:lnTo>
                    <a:pt x="418617" y="406730"/>
                  </a:lnTo>
                  <a:lnTo>
                    <a:pt x="409155" y="406730"/>
                  </a:lnTo>
                  <a:lnTo>
                    <a:pt x="388404" y="454990"/>
                  </a:lnTo>
                  <a:lnTo>
                    <a:pt x="388962" y="461645"/>
                  </a:lnTo>
                  <a:lnTo>
                    <a:pt x="409155" y="485838"/>
                  </a:lnTo>
                  <a:lnTo>
                    <a:pt x="419201" y="485838"/>
                  </a:lnTo>
                  <a:lnTo>
                    <a:pt x="435851" y="476402"/>
                  </a:lnTo>
                  <a:lnTo>
                    <a:pt x="437184" y="473138"/>
                  </a:lnTo>
                  <a:lnTo>
                    <a:pt x="438327" y="467588"/>
                  </a:lnTo>
                  <a:lnTo>
                    <a:pt x="439496" y="462064"/>
                  </a:lnTo>
                  <a:lnTo>
                    <a:pt x="440067" y="454990"/>
                  </a:lnTo>
                  <a:lnTo>
                    <a:pt x="440067" y="437337"/>
                  </a:lnTo>
                  <a:close/>
                </a:path>
                <a:path w="1313180" h="486410">
                  <a:moveTo>
                    <a:pt x="454126" y="0"/>
                  </a:moveTo>
                  <a:lnTo>
                    <a:pt x="420319" y="0"/>
                  </a:lnTo>
                  <a:lnTo>
                    <a:pt x="420319" y="394258"/>
                  </a:lnTo>
                  <a:lnTo>
                    <a:pt x="454126" y="394258"/>
                  </a:lnTo>
                  <a:lnTo>
                    <a:pt x="454126" y="0"/>
                  </a:lnTo>
                  <a:close/>
                </a:path>
                <a:path w="1313180" h="486410">
                  <a:moveTo>
                    <a:pt x="502564" y="0"/>
                  </a:moveTo>
                  <a:lnTo>
                    <a:pt x="480631" y="0"/>
                  </a:lnTo>
                  <a:lnTo>
                    <a:pt x="480631" y="394258"/>
                  </a:lnTo>
                  <a:lnTo>
                    <a:pt x="502564" y="394258"/>
                  </a:lnTo>
                  <a:lnTo>
                    <a:pt x="502564" y="0"/>
                  </a:lnTo>
                  <a:close/>
                </a:path>
                <a:path w="1313180" h="486410">
                  <a:moveTo>
                    <a:pt x="509625" y="407962"/>
                  </a:moveTo>
                  <a:lnTo>
                    <a:pt x="497979" y="407962"/>
                  </a:lnTo>
                  <a:lnTo>
                    <a:pt x="479869" y="422922"/>
                  </a:lnTo>
                  <a:lnTo>
                    <a:pt x="479869" y="436499"/>
                  </a:lnTo>
                  <a:lnTo>
                    <a:pt x="498475" y="420230"/>
                  </a:lnTo>
                  <a:lnTo>
                    <a:pt x="498475" y="484746"/>
                  </a:lnTo>
                  <a:lnTo>
                    <a:pt x="509625" y="484746"/>
                  </a:lnTo>
                  <a:lnTo>
                    <a:pt x="509625" y="407962"/>
                  </a:lnTo>
                  <a:close/>
                </a:path>
                <a:path w="1313180" h="486410">
                  <a:moveTo>
                    <a:pt x="539115" y="0"/>
                  </a:moveTo>
                  <a:lnTo>
                    <a:pt x="529971" y="0"/>
                  </a:lnTo>
                  <a:lnTo>
                    <a:pt x="529971" y="394258"/>
                  </a:lnTo>
                  <a:lnTo>
                    <a:pt x="539115" y="394258"/>
                  </a:lnTo>
                  <a:lnTo>
                    <a:pt x="539115" y="0"/>
                  </a:lnTo>
                  <a:close/>
                </a:path>
                <a:path w="1313180" h="486410">
                  <a:moveTo>
                    <a:pt x="599440" y="0"/>
                  </a:moveTo>
                  <a:lnTo>
                    <a:pt x="578421" y="0"/>
                  </a:lnTo>
                  <a:lnTo>
                    <a:pt x="578421" y="394258"/>
                  </a:lnTo>
                  <a:lnTo>
                    <a:pt x="599440" y="394258"/>
                  </a:lnTo>
                  <a:lnTo>
                    <a:pt x="599440" y="0"/>
                  </a:lnTo>
                  <a:close/>
                </a:path>
                <a:path w="1313180" h="486410">
                  <a:moveTo>
                    <a:pt x="610031" y="437337"/>
                  </a:moveTo>
                  <a:lnTo>
                    <a:pt x="602030" y="411162"/>
                  </a:lnTo>
                  <a:lnTo>
                    <a:pt x="600519" y="409689"/>
                  </a:lnTo>
                  <a:lnTo>
                    <a:pt x="598957" y="408927"/>
                  </a:lnTo>
                  <a:lnTo>
                    <a:pt x="598957" y="454990"/>
                  </a:lnTo>
                  <a:lnTo>
                    <a:pt x="598703" y="460019"/>
                  </a:lnTo>
                  <a:lnTo>
                    <a:pt x="597458" y="469061"/>
                  </a:lnTo>
                  <a:lnTo>
                    <a:pt x="596519" y="472122"/>
                  </a:lnTo>
                  <a:lnTo>
                    <a:pt x="595236" y="473710"/>
                  </a:lnTo>
                  <a:lnTo>
                    <a:pt x="594487" y="474675"/>
                  </a:lnTo>
                  <a:lnTo>
                    <a:pt x="593267" y="475361"/>
                  </a:lnTo>
                  <a:lnTo>
                    <a:pt x="590016" y="476199"/>
                  </a:lnTo>
                  <a:lnTo>
                    <a:pt x="587527" y="476402"/>
                  </a:lnTo>
                  <a:lnTo>
                    <a:pt x="579882" y="476402"/>
                  </a:lnTo>
                  <a:lnTo>
                    <a:pt x="576986" y="476084"/>
                  </a:lnTo>
                  <a:lnTo>
                    <a:pt x="573900" y="474751"/>
                  </a:lnTo>
                  <a:lnTo>
                    <a:pt x="572782" y="473519"/>
                  </a:lnTo>
                  <a:lnTo>
                    <a:pt x="572071" y="471754"/>
                  </a:lnTo>
                  <a:lnTo>
                    <a:pt x="571157" y="469671"/>
                  </a:lnTo>
                  <a:lnTo>
                    <a:pt x="570471" y="466483"/>
                  </a:lnTo>
                  <a:lnTo>
                    <a:pt x="569607" y="457873"/>
                  </a:lnTo>
                  <a:lnTo>
                    <a:pt x="569480" y="454990"/>
                  </a:lnTo>
                  <a:lnTo>
                    <a:pt x="569468" y="437337"/>
                  </a:lnTo>
                  <a:lnTo>
                    <a:pt x="569645" y="433336"/>
                  </a:lnTo>
                  <a:lnTo>
                    <a:pt x="570191" y="428980"/>
                  </a:lnTo>
                  <a:lnTo>
                    <a:pt x="570725" y="424522"/>
                  </a:lnTo>
                  <a:lnTo>
                    <a:pt x="580504" y="415671"/>
                  </a:lnTo>
                  <a:lnTo>
                    <a:pt x="587870" y="415671"/>
                  </a:lnTo>
                  <a:lnTo>
                    <a:pt x="598957" y="454990"/>
                  </a:lnTo>
                  <a:lnTo>
                    <a:pt x="598957" y="408927"/>
                  </a:lnTo>
                  <a:lnTo>
                    <a:pt x="598258" y="408571"/>
                  </a:lnTo>
                  <a:lnTo>
                    <a:pt x="592289" y="407098"/>
                  </a:lnTo>
                  <a:lnTo>
                    <a:pt x="588581" y="406730"/>
                  </a:lnTo>
                  <a:lnTo>
                    <a:pt x="579107" y="406730"/>
                  </a:lnTo>
                  <a:lnTo>
                    <a:pt x="558380" y="454990"/>
                  </a:lnTo>
                  <a:lnTo>
                    <a:pt x="558927" y="461645"/>
                  </a:lnTo>
                  <a:lnTo>
                    <a:pt x="579107" y="485838"/>
                  </a:lnTo>
                  <a:lnTo>
                    <a:pt x="589178" y="485838"/>
                  </a:lnTo>
                  <a:lnTo>
                    <a:pt x="605815" y="476402"/>
                  </a:lnTo>
                  <a:lnTo>
                    <a:pt x="607148" y="473138"/>
                  </a:lnTo>
                  <a:lnTo>
                    <a:pt x="609460" y="462064"/>
                  </a:lnTo>
                  <a:lnTo>
                    <a:pt x="610031" y="454990"/>
                  </a:lnTo>
                  <a:lnTo>
                    <a:pt x="610031" y="437337"/>
                  </a:lnTo>
                  <a:close/>
                </a:path>
                <a:path w="1313180" h="486410">
                  <a:moveTo>
                    <a:pt x="624090" y="0"/>
                  </a:moveTo>
                  <a:lnTo>
                    <a:pt x="614972" y="0"/>
                  </a:lnTo>
                  <a:lnTo>
                    <a:pt x="614972" y="394258"/>
                  </a:lnTo>
                  <a:lnTo>
                    <a:pt x="624090" y="394258"/>
                  </a:lnTo>
                  <a:lnTo>
                    <a:pt x="624090" y="0"/>
                  </a:lnTo>
                  <a:close/>
                </a:path>
                <a:path w="1313180" h="486410">
                  <a:moveTo>
                    <a:pt x="648779" y="12"/>
                  </a:moveTo>
                  <a:lnTo>
                    <a:pt x="639635" y="12"/>
                  </a:lnTo>
                  <a:lnTo>
                    <a:pt x="639635" y="467372"/>
                  </a:lnTo>
                  <a:lnTo>
                    <a:pt x="648779" y="467372"/>
                  </a:lnTo>
                  <a:lnTo>
                    <a:pt x="648779" y="12"/>
                  </a:lnTo>
                  <a:close/>
                </a:path>
                <a:path w="1313180" h="486410">
                  <a:moveTo>
                    <a:pt x="672541" y="12"/>
                  </a:moveTo>
                  <a:lnTo>
                    <a:pt x="663397" y="12"/>
                  </a:lnTo>
                  <a:lnTo>
                    <a:pt x="663397" y="467372"/>
                  </a:lnTo>
                  <a:lnTo>
                    <a:pt x="672541" y="467372"/>
                  </a:lnTo>
                  <a:lnTo>
                    <a:pt x="672541" y="12"/>
                  </a:lnTo>
                  <a:close/>
                </a:path>
                <a:path w="1313180" h="486410">
                  <a:moveTo>
                    <a:pt x="697191" y="0"/>
                  </a:moveTo>
                  <a:lnTo>
                    <a:pt x="688073" y="0"/>
                  </a:lnTo>
                  <a:lnTo>
                    <a:pt x="688073" y="394258"/>
                  </a:lnTo>
                  <a:lnTo>
                    <a:pt x="697191" y="394258"/>
                  </a:lnTo>
                  <a:lnTo>
                    <a:pt x="697191" y="0"/>
                  </a:lnTo>
                  <a:close/>
                </a:path>
                <a:path w="1313180" h="486410">
                  <a:moveTo>
                    <a:pt x="743635" y="458050"/>
                  </a:moveTo>
                  <a:lnTo>
                    <a:pt x="733590" y="458050"/>
                  </a:lnTo>
                  <a:lnTo>
                    <a:pt x="733590" y="441883"/>
                  </a:lnTo>
                  <a:lnTo>
                    <a:pt x="723303" y="441883"/>
                  </a:lnTo>
                  <a:lnTo>
                    <a:pt x="723303" y="458050"/>
                  </a:lnTo>
                  <a:lnTo>
                    <a:pt x="703846" y="458050"/>
                  </a:lnTo>
                  <a:lnTo>
                    <a:pt x="727735" y="407352"/>
                  </a:lnTo>
                  <a:lnTo>
                    <a:pt x="716711" y="407352"/>
                  </a:lnTo>
                  <a:lnTo>
                    <a:pt x="693788" y="456107"/>
                  </a:lnTo>
                  <a:lnTo>
                    <a:pt x="693788" y="467474"/>
                  </a:lnTo>
                  <a:lnTo>
                    <a:pt x="723303" y="467474"/>
                  </a:lnTo>
                  <a:lnTo>
                    <a:pt x="723303" y="484733"/>
                  </a:lnTo>
                  <a:lnTo>
                    <a:pt x="733590" y="484733"/>
                  </a:lnTo>
                  <a:lnTo>
                    <a:pt x="733590" y="467474"/>
                  </a:lnTo>
                  <a:lnTo>
                    <a:pt x="743635" y="467474"/>
                  </a:lnTo>
                  <a:lnTo>
                    <a:pt x="743635" y="458050"/>
                  </a:lnTo>
                  <a:close/>
                </a:path>
                <a:path w="1313180" h="486410">
                  <a:moveTo>
                    <a:pt x="745642" y="0"/>
                  </a:moveTo>
                  <a:lnTo>
                    <a:pt x="712736" y="0"/>
                  </a:lnTo>
                  <a:lnTo>
                    <a:pt x="712736" y="394258"/>
                  </a:lnTo>
                  <a:lnTo>
                    <a:pt x="745642" y="394258"/>
                  </a:lnTo>
                  <a:lnTo>
                    <a:pt x="745642" y="0"/>
                  </a:lnTo>
                  <a:close/>
                </a:path>
                <a:path w="1313180" h="486410">
                  <a:moveTo>
                    <a:pt x="794994" y="0"/>
                  </a:moveTo>
                  <a:lnTo>
                    <a:pt x="773061" y="0"/>
                  </a:lnTo>
                  <a:lnTo>
                    <a:pt x="773061" y="394258"/>
                  </a:lnTo>
                  <a:lnTo>
                    <a:pt x="794994" y="394258"/>
                  </a:lnTo>
                  <a:lnTo>
                    <a:pt x="794994" y="0"/>
                  </a:lnTo>
                  <a:close/>
                </a:path>
                <a:path w="1313180" h="486410">
                  <a:moveTo>
                    <a:pt x="826897" y="421347"/>
                  </a:moveTo>
                  <a:lnTo>
                    <a:pt x="824674" y="416204"/>
                  </a:lnTo>
                  <a:lnTo>
                    <a:pt x="815797" y="408635"/>
                  </a:lnTo>
                  <a:lnTo>
                    <a:pt x="809713" y="406730"/>
                  </a:lnTo>
                  <a:lnTo>
                    <a:pt x="798118" y="406730"/>
                  </a:lnTo>
                  <a:lnTo>
                    <a:pt x="794486" y="407174"/>
                  </a:lnTo>
                  <a:lnTo>
                    <a:pt x="787755" y="409016"/>
                  </a:lnTo>
                  <a:lnTo>
                    <a:pt x="784567" y="410400"/>
                  </a:lnTo>
                  <a:lnTo>
                    <a:pt x="781596" y="412254"/>
                  </a:lnTo>
                  <a:lnTo>
                    <a:pt x="781596" y="424243"/>
                  </a:lnTo>
                  <a:lnTo>
                    <a:pt x="786104" y="421233"/>
                  </a:lnTo>
                  <a:lnTo>
                    <a:pt x="790041" y="419036"/>
                  </a:lnTo>
                  <a:lnTo>
                    <a:pt x="796772" y="416242"/>
                  </a:lnTo>
                  <a:lnTo>
                    <a:pt x="799807" y="415544"/>
                  </a:lnTo>
                  <a:lnTo>
                    <a:pt x="806284" y="415544"/>
                  </a:lnTo>
                  <a:lnTo>
                    <a:pt x="809383" y="416610"/>
                  </a:lnTo>
                  <a:lnTo>
                    <a:pt x="814285" y="420839"/>
                  </a:lnTo>
                  <a:lnTo>
                    <a:pt x="815517" y="423443"/>
                  </a:lnTo>
                  <a:lnTo>
                    <a:pt x="815517" y="429348"/>
                  </a:lnTo>
                  <a:lnTo>
                    <a:pt x="814717" y="431876"/>
                  </a:lnTo>
                  <a:lnTo>
                    <a:pt x="811568" y="436384"/>
                  </a:lnTo>
                  <a:lnTo>
                    <a:pt x="808697" y="438912"/>
                  </a:lnTo>
                  <a:lnTo>
                    <a:pt x="795756" y="447611"/>
                  </a:lnTo>
                  <a:lnTo>
                    <a:pt x="790016" y="451510"/>
                  </a:lnTo>
                  <a:lnTo>
                    <a:pt x="785964" y="455828"/>
                  </a:lnTo>
                  <a:lnTo>
                    <a:pt x="781240" y="465264"/>
                  </a:lnTo>
                  <a:lnTo>
                    <a:pt x="780059" y="471614"/>
                  </a:lnTo>
                  <a:lnTo>
                    <a:pt x="780059" y="479590"/>
                  </a:lnTo>
                  <a:lnTo>
                    <a:pt x="780249" y="484124"/>
                  </a:lnTo>
                  <a:lnTo>
                    <a:pt x="825665" y="484124"/>
                  </a:lnTo>
                  <a:lnTo>
                    <a:pt x="825665" y="474814"/>
                  </a:lnTo>
                  <a:lnTo>
                    <a:pt x="791756" y="474814"/>
                  </a:lnTo>
                  <a:lnTo>
                    <a:pt x="791756" y="469061"/>
                  </a:lnTo>
                  <a:lnTo>
                    <a:pt x="792670" y="465912"/>
                  </a:lnTo>
                  <a:lnTo>
                    <a:pt x="796391" y="460463"/>
                  </a:lnTo>
                  <a:lnTo>
                    <a:pt x="799833" y="457441"/>
                  </a:lnTo>
                  <a:lnTo>
                    <a:pt x="817270" y="445998"/>
                  </a:lnTo>
                  <a:lnTo>
                    <a:pt x="821080" y="442569"/>
                  </a:lnTo>
                  <a:lnTo>
                    <a:pt x="825728" y="435787"/>
                  </a:lnTo>
                  <a:lnTo>
                    <a:pt x="826897" y="432015"/>
                  </a:lnTo>
                  <a:lnTo>
                    <a:pt x="826897" y="421347"/>
                  </a:lnTo>
                  <a:close/>
                </a:path>
                <a:path w="1313180" h="486410">
                  <a:moveTo>
                    <a:pt x="831545" y="0"/>
                  </a:moveTo>
                  <a:lnTo>
                    <a:pt x="809612" y="0"/>
                  </a:lnTo>
                  <a:lnTo>
                    <a:pt x="809612" y="394258"/>
                  </a:lnTo>
                  <a:lnTo>
                    <a:pt x="831545" y="394258"/>
                  </a:lnTo>
                  <a:lnTo>
                    <a:pt x="831545" y="0"/>
                  </a:lnTo>
                  <a:close/>
                </a:path>
                <a:path w="1313180" h="486410">
                  <a:moveTo>
                    <a:pt x="891857" y="0"/>
                  </a:moveTo>
                  <a:lnTo>
                    <a:pt x="858964" y="0"/>
                  </a:lnTo>
                  <a:lnTo>
                    <a:pt x="858964" y="394258"/>
                  </a:lnTo>
                  <a:lnTo>
                    <a:pt x="891857" y="394258"/>
                  </a:lnTo>
                  <a:lnTo>
                    <a:pt x="891857" y="0"/>
                  </a:lnTo>
                  <a:close/>
                </a:path>
                <a:path w="1313180" h="486410">
                  <a:moveTo>
                    <a:pt x="915377" y="424967"/>
                  </a:moveTo>
                  <a:lnTo>
                    <a:pt x="913053" y="418528"/>
                  </a:lnTo>
                  <a:lnTo>
                    <a:pt x="910348" y="415798"/>
                  </a:lnTo>
                  <a:lnTo>
                    <a:pt x="904354" y="409752"/>
                  </a:lnTo>
                  <a:lnTo>
                    <a:pt x="904354" y="426669"/>
                  </a:lnTo>
                  <a:lnTo>
                    <a:pt x="904354" y="436105"/>
                  </a:lnTo>
                  <a:lnTo>
                    <a:pt x="903008" y="439902"/>
                  </a:lnTo>
                  <a:lnTo>
                    <a:pt x="897623" y="445592"/>
                  </a:lnTo>
                  <a:lnTo>
                    <a:pt x="894029" y="447014"/>
                  </a:lnTo>
                  <a:lnTo>
                    <a:pt x="884974" y="447014"/>
                  </a:lnTo>
                  <a:lnTo>
                    <a:pt x="881354" y="445655"/>
                  </a:lnTo>
                  <a:lnTo>
                    <a:pt x="876046" y="440182"/>
                  </a:lnTo>
                  <a:lnTo>
                    <a:pt x="874725" y="436486"/>
                  </a:lnTo>
                  <a:lnTo>
                    <a:pt x="874763" y="426669"/>
                  </a:lnTo>
                  <a:lnTo>
                    <a:pt x="876033" y="422821"/>
                  </a:lnTo>
                  <a:lnTo>
                    <a:pt x="881214" y="417207"/>
                  </a:lnTo>
                  <a:lnTo>
                    <a:pt x="884847" y="415798"/>
                  </a:lnTo>
                  <a:lnTo>
                    <a:pt x="893991" y="415798"/>
                  </a:lnTo>
                  <a:lnTo>
                    <a:pt x="897572" y="417220"/>
                  </a:lnTo>
                  <a:lnTo>
                    <a:pt x="903008" y="422922"/>
                  </a:lnTo>
                  <a:lnTo>
                    <a:pt x="904354" y="426669"/>
                  </a:lnTo>
                  <a:lnTo>
                    <a:pt x="904354" y="409752"/>
                  </a:lnTo>
                  <a:lnTo>
                    <a:pt x="903719" y="409105"/>
                  </a:lnTo>
                  <a:lnTo>
                    <a:pt x="897356" y="406730"/>
                  </a:lnTo>
                  <a:lnTo>
                    <a:pt x="881532" y="406730"/>
                  </a:lnTo>
                  <a:lnTo>
                    <a:pt x="875347" y="409041"/>
                  </a:lnTo>
                  <a:lnTo>
                    <a:pt x="866025" y="418249"/>
                  </a:lnTo>
                  <a:lnTo>
                    <a:pt x="863701" y="424345"/>
                  </a:lnTo>
                  <a:lnTo>
                    <a:pt x="863701" y="439115"/>
                  </a:lnTo>
                  <a:lnTo>
                    <a:pt x="865949" y="444995"/>
                  </a:lnTo>
                  <a:lnTo>
                    <a:pt x="874966" y="454164"/>
                  </a:lnTo>
                  <a:lnTo>
                    <a:pt x="880681" y="456450"/>
                  </a:lnTo>
                  <a:lnTo>
                    <a:pt x="889266" y="456450"/>
                  </a:lnTo>
                  <a:lnTo>
                    <a:pt x="896988" y="454494"/>
                  </a:lnTo>
                  <a:lnTo>
                    <a:pt x="893889" y="458978"/>
                  </a:lnTo>
                  <a:lnTo>
                    <a:pt x="890168" y="463715"/>
                  </a:lnTo>
                  <a:lnTo>
                    <a:pt x="881519" y="473659"/>
                  </a:lnTo>
                  <a:lnTo>
                    <a:pt x="876452" y="479005"/>
                  </a:lnTo>
                  <a:lnTo>
                    <a:pt x="870686" y="484733"/>
                  </a:lnTo>
                  <a:lnTo>
                    <a:pt x="885253" y="484733"/>
                  </a:lnTo>
                  <a:lnTo>
                    <a:pt x="909193" y="454494"/>
                  </a:lnTo>
                  <a:lnTo>
                    <a:pt x="915377" y="440270"/>
                  </a:lnTo>
                  <a:lnTo>
                    <a:pt x="915377" y="424967"/>
                  </a:lnTo>
                  <a:close/>
                </a:path>
                <a:path w="1313180" h="486410">
                  <a:moveTo>
                    <a:pt x="916533" y="0"/>
                  </a:moveTo>
                  <a:lnTo>
                    <a:pt x="907389" y="0"/>
                  </a:lnTo>
                  <a:lnTo>
                    <a:pt x="907389" y="394258"/>
                  </a:lnTo>
                  <a:lnTo>
                    <a:pt x="916533" y="394258"/>
                  </a:lnTo>
                  <a:lnTo>
                    <a:pt x="916533" y="0"/>
                  </a:lnTo>
                  <a:close/>
                </a:path>
                <a:path w="1313180" h="486410">
                  <a:moveTo>
                    <a:pt x="964971" y="0"/>
                  </a:moveTo>
                  <a:lnTo>
                    <a:pt x="943952" y="0"/>
                  </a:lnTo>
                  <a:lnTo>
                    <a:pt x="943952" y="394258"/>
                  </a:lnTo>
                  <a:lnTo>
                    <a:pt x="964971" y="394258"/>
                  </a:lnTo>
                  <a:lnTo>
                    <a:pt x="964971" y="0"/>
                  </a:lnTo>
                  <a:close/>
                </a:path>
                <a:path w="1313180" h="486410">
                  <a:moveTo>
                    <a:pt x="984808" y="407962"/>
                  </a:moveTo>
                  <a:lnTo>
                    <a:pt x="973162" y="407962"/>
                  </a:lnTo>
                  <a:lnTo>
                    <a:pt x="955052" y="422922"/>
                  </a:lnTo>
                  <a:lnTo>
                    <a:pt x="955052" y="436499"/>
                  </a:lnTo>
                  <a:lnTo>
                    <a:pt x="973670" y="420230"/>
                  </a:lnTo>
                  <a:lnTo>
                    <a:pt x="973670" y="484746"/>
                  </a:lnTo>
                  <a:lnTo>
                    <a:pt x="984808" y="484746"/>
                  </a:lnTo>
                  <a:lnTo>
                    <a:pt x="984808" y="407962"/>
                  </a:lnTo>
                  <a:close/>
                </a:path>
                <a:path w="1313180" h="486410">
                  <a:moveTo>
                    <a:pt x="1014310" y="0"/>
                  </a:moveTo>
                  <a:lnTo>
                    <a:pt x="992378" y="0"/>
                  </a:lnTo>
                  <a:lnTo>
                    <a:pt x="992378" y="394258"/>
                  </a:lnTo>
                  <a:lnTo>
                    <a:pt x="1014310" y="394258"/>
                  </a:lnTo>
                  <a:lnTo>
                    <a:pt x="1014310" y="0"/>
                  </a:lnTo>
                  <a:close/>
                </a:path>
                <a:path w="1313180" h="486410">
                  <a:moveTo>
                    <a:pt x="1038072" y="0"/>
                  </a:moveTo>
                  <a:lnTo>
                    <a:pt x="1028941" y="0"/>
                  </a:lnTo>
                  <a:lnTo>
                    <a:pt x="1028941" y="394258"/>
                  </a:lnTo>
                  <a:lnTo>
                    <a:pt x="1038072" y="394258"/>
                  </a:lnTo>
                  <a:lnTo>
                    <a:pt x="1038072" y="0"/>
                  </a:lnTo>
                  <a:close/>
                </a:path>
                <a:path w="1313180" h="486410">
                  <a:moveTo>
                    <a:pt x="1084745" y="407949"/>
                  </a:moveTo>
                  <a:lnTo>
                    <a:pt x="1034415" y="407949"/>
                  </a:lnTo>
                  <a:lnTo>
                    <a:pt x="1034415" y="417017"/>
                  </a:lnTo>
                  <a:lnTo>
                    <a:pt x="1071880" y="417017"/>
                  </a:lnTo>
                  <a:lnTo>
                    <a:pt x="1071880" y="418338"/>
                  </a:lnTo>
                  <a:lnTo>
                    <a:pt x="1071511" y="419442"/>
                  </a:lnTo>
                  <a:lnTo>
                    <a:pt x="1070025" y="421957"/>
                  </a:lnTo>
                  <a:lnTo>
                    <a:pt x="1068451" y="424040"/>
                  </a:lnTo>
                  <a:lnTo>
                    <a:pt x="1055255" y="439788"/>
                  </a:lnTo>
                  <a:lnTo>
                    <a:pt x="1051458" y="446201"/>
                  </a:lnTo>
                  <a:lnTo>
                    <a:pt x="1046543" y="459625"/>
                  </a:lnTo>
                  <a:lnTo>
                    <a:pt x="1045311" y="466915"/>
                  </a:lnTo>
                  <a:lnTo>
                    <a:pt x="1045311" y="474814"/>
                  </a:lnTo>
                  <a:lnTo>
                    <a:pt x="1045311" y="484733"/>
                  </a:lnTo>
                  <a:lnTo>
                    <a:pt x="1055839" y="484733"/>
                  </a:lnTo>
                  <a:lnTo>
                    <a:pt x="1055839" y="467563"/>
                  </a:lnTo>
                  <a:lnTo>
                    <a:pt x="1056868" y="461441"/>
                  </a:lnTo>
                  <a:lnTo>
                    <a:pt x="1060983" y="450278"/>
                  </a:lnTo>
                  <a:lnTo>
                    <a:pt x="1064196" y="444855"/>
                  </a:lnTo>
                  <a:lnTo>
                    <a:pt x="1081684" y="423811"/>
                  </a:lnTo>
                  <a:lnTo>
                    <a:pt x="1084745" y="417233"/>
                  </a:lnTo>
                  <a:lnTo>
                    <a:pt x="1084745" y="407949"/>
                  </a:lnTo>
                  <a:close/>
                </a:path>
                <a:path w="1313180" h="486410">
                  <a:moveTo>
                    <a:pt x="1087412" y="0"/>
                  </a:moveTo>
                  <a:lnTo>
                    <a:pt x="1078280" y="0"/>
                  </a:lnTo>
                  <a:lnTo>
                    <a:pt x="1078280" y="394258"/>
                  </a:lnTo>
                  <a:lnTo>
                    <a:pt x="1087412" y="394258"/>
                  </a:lnTo>
                  <a:lnTo>
                    <a:pt x="1087412" y="0"/>
                  </a:lnTo>
                  <a:close/>
                </a:path>
                <a:path w="1313180" h="486410">
                  <a:moveTo>
                    <a:pt x="1123988" y="0"/>
                  </a:moveTo>
                  <a:lnTo>
                    <a:pt x="1114844" y="0"/>
                  </a:lnTo>
                  <a:lnTo>
                    <a:pt x="1114844" y="394258"/>
                  </a:lnTo>
                  <a:lnTo>
                    <a:pt x="1123988" y="394258"/>
                  </a:lnTo>
                  <a:lnTo>
                    <a:pt x="1123988" y="0"/>
                  </a:lnTo>
                  <a:close/>
                </a:path>
                <a:path w="1313180" h="486410">
                  <a:moveTo>
                    <a:pt x="1167206" y="450342"/>
                  </a:moveTo>
                  <a:lnTo>
                    <a:pt x="1164704" y="444411"/>
                  </a:lnTo>
                  <a:lnTo>
                    <a:pt x="1154709" y="435229"/>
                  </a:lnTo>
                  <a:lnTo>
                    <a:pt x="1148257" y="432943"/>
                  </a:lnTo>
                  <a:lnTo>
                    <a:pt x="1135138" y="433070"/>
                  </a:lnTo>
                  <a:lnTo>
                    <a:pt x="1135976" y="417144"/>
                  </a:lnTo>
                  <a:lnTo>
                    <a:pt x="1164882" y="417144"/>
                  </a:lnTo>
                  <a:lnTo>
                    <a:pt x="1164882" y="407962"/>
                  </a:lnTo>
                  <a:lnTo>
                    <a:pt x="1126439" y="407962"/>
                  </a:lnTo>
                  <a:lnTo>
                    <a:pt x="1123988" y="443230"/>
                  </a:lnTo>
                  <a:lnTo>
                    <a:pt x="1133500" y="442201"/>
                  </a:lnTo>
                  <a:lnTo>
                    <a:pt x="1142885" y="442125"/>
                  </a:lnTo>
                  <a:lnTo>
                    <a:pt x="1147622" y="443445"/>
                  </a:lnTo>
                  <a:lnTo>
                    <a:pt x="1154480" y="448805"/>
                  </a:lnTo>
                  <a:lnTo>
                    <a:pt x="1156195" y="452437"/>
                  </a:lnTo>
                  <a:lnTo>
                    <a:pt x="1156195" y="463105"/>
                  </a:lnTo>
                  <a:lnTo>
                    <a:pt x="1153706" y="467804"/>
                  </a:lnTo>
                  <a:lnTo>
                    <a:pt x="1143787" y="474497"/>
                  </a:lnTo>
                  <a:lnTo>
                    <a:pt x="1136802" y="476173"/>
                  </a:lnTo>
                  <a:lnTo>
                    <a:pt x="1127798" y="476173"/>
                  </a:lnTo>
                  <a:lnTo>
                    <a:pt x="1123746" y="476046"/>
                  </a:lnTo>
                  <a:lnTo>
                    <a:pt x="1123746" y="485597"/>
                  </a:lnTo>
                  <a:lnTo>
                    <a:pt x="1126667" y="485597"/>
                  </a:lnTo>
                  <a:lnTo>
                    <a:pt x="1135659" y="485127"/>
                  </a:lnTo>
                  <a:lnTo>
                    <a:pt x="1167206" y="466356"/>
                  </a:lnTo>
                  <a:lnTo>
                    <a:pt x="1167206" y="450342"/>
                  </a:lnTo>
                  <a:close/>
                </a:path>
                <a:path w="1313180" h="486410">
                  <a:moveTo>
                    <a:pt x="1184287" y="0"/>
                  </a:moveTo>
                  <a:lnTo>
                    <a:pt x="1151394" y="0"/>
                  </a:lnTo>
                  <a:lnTo>
                    <a:pt x="1151394" y="394258"/>
                  </a:lnTo>
                  <a:lnTo>
                    <a:pt x="1184287" y="394258"/>
                  </a:lnTo>
                  <a:lnTo>
                    <a:pt x="1184287" y="0"/>
                  </a:lnTo>
                  <a:close/>
                </a:path>
                <a:path w="1313180" h="486410">
                  <a:moveTo>
                    <a:pt x="1208963" y="12"/>
                  </a:moveTo>
                  <a:lnTo>
                    <a:pt x="1199819" y="12"/>
                  </a:lnTo>
                  <a:lnTo>
                    <a:pt x="1199819" y="467372"/>
                  </a:lnTo>
                  <a:lnTo>
                    <a:pt x="1208963" y="467372"/>
                  </a:lnTo>
                  <a:lnTo>
                    <a:pt x="1208963" y="12"/>
                  </a:lnTo>
                  <a:close/>
                </a:path>
                <a:path w="1313180" h="486410">
                  <a:moveTo>
                    <a:pt x="1233639" y="12"/>
                  </a:moveTo>
                  <a:lnTo>
                    <a:pt x="1224495" y="12"/>
                  </a:lnTo>
                  <a:lnTo>
                    <a:pt x="1224495" y="467372"/>
                  </a:lnTo>
                  <a:lnTo>
                    <a:pt x="1233639" y="467372"/>
                  </a:lnTo>
                  <a:lnTo>
                    <a:pt x="1233639" y="12"/>
                  </a:lnTo>
                  <a:close/>
                </a:path>
                <a:path w="1313180" h="486410">
                  <a:moveTo>
                    <a:pt x="1312837" y="444055"/>
                  </a:moveTo>
                  <a:lnTo>
                    <a:pt x="1261897" y="409917"/>
                  </a:lnTo>
                  <a:lnTo>
                    <a:pt x="1261897" y="422643"/>
                  </a:lnTo>
                  <a:lnTo>
                    <a:pt x="1298003" y="445795"/>
                  </a:lnTo>
                  <a:lnTo>
                    <a:pt x="1261897" y="468934"/>
                  </a:lnTo>
                  <a:lnTo>
                    <a:pt x="1261897" y="481799"/>
                  </a:lnTo>
                  <a:lnTo>
                    <a:pt x="1312837" y="447586"/>
                  </a:lnTo>
                  <a:lnTo>
                    <a:pt x="1312837" y="4440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2148713" y="2452382"/>
            <a:ext cx="1351280" cy="501015"/>
            <a:chOff x="2148713" y="2452382"/>
            <a:chExt cx="1351280" cy="501015"/>
          </a:xfrm>
        </p:grpSpPr>
        <p:sp>
          <p:nvSpPr>
            <p:cNvPr id="37" name="object 37"/>
            <p:cNvSpPr/>
            <p:nvPr/>
          </p:nvSpPr>
          <p:spPr>
            <a:xfrm>
              <a:off x="2148713" y="2452382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79" h="501014">
                  <a:moveTo>
                    <a:pt x="1351127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1127" y="500659"/>
                  </a:lnTo>
                  <a:lnTo>
                    <a:pt x="1351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2160282" y="2452382"/>
              <a:ext cx="1313180" cy="484505"/>
            </a:xfrm>
            <a:custGeom>
              <a:avLst/>
              <a:gdLst/>
              <a:ahLst/>
              <a:cxnLst/>
              <a:rect l="l" t="t" r="r" b="b"/>
              <a:pathLst>
                <a:path w="1313179" h="484505">
                  <a:moveTo>
                    <a:pt x="51689" y="451116"/>
                  </a:moveTo>
                  <a:lnTo>
                    <a:pt x="49415" y="445312"/>
                  </a:lnTo>
                  <a:lnTo>
                    <a:pt x="47218" y="443052"/>
                  </a:lnTo>
                  <a:lnTo>
                    <a:pt x="40665" y="436359"/>
                  </a:lnTo>
                  <a:lnTo>
                    <a:pt x="40665" y="453567"/>
                  </a:lnTo>
                  <a:lnTo>
                    <a:pt x="40627" y="463359"/>
                  </a:lnTo>
                  <a:lnTo>
                    <a:pt x="39370" y="467156"/>
                  </a:lnTo>
                  <a:lnTo>
                    <a:pt x="34239" y="472846"/>
                  </a:lnTo>
                  <a:lnTo>
                    <a:pt x="30657" y="474281"/>
                  </a:lnTo>
                  <a:lnTo>
                    <a:pt x="21475" y="474281"/>
                  </a:lnTo>
                  <a:lnTo>
                    <a:pt x="17805" y="472846"/>
                  </a:lnTo>
                  <a:lnTo>
                    <a:pt x="12369" y="467156"/>
                  </a:lnTo>
                  <a:lnTo>
                    <a:pt x="11036" y="463359"/>
                  </a:lnTo>
                  <a:lnTo>
                    <a:pt x="11150" y="453567"/>
                  </a:lnTo>
                  <a:lnTo>
                    <a:pt x="12369" y="450113"/>
                  </a:lnTo>
                  <a:lnTo>
                    <a:pt x="17716" y="444461"/>
                  </a:lnTo>
                  <a:lnTo>
                    <a:pt x="21310" y="443052"/>
                  </a:lnTo>
                  <a:lnTo>
                    <a:pt x="30441" y="443052"/>
                  </a:lnTo>
                  <a:lnTo>
                    <a:pt x="34061" y="444423"/>
                  </a:lnTo>
                  <a:lnTo>
                    <a:pt x="39344" y="449872"/>
                  </a:lnTo>
                  <a:lnTo>
                    <a:pt x="40665" y="453567"/>
                  </a:lnTo>
                  <a:lnTo>
                    <a:pt x="40665" y="436359"/>
                  </a:lnTo>
                  <a:lnTo>
                    <a:pt x="40373" y="436054"/>
                  </a:lnTo>
                  <a:lnTo>
                    <a:pt x="39128" y="435546"/>
                  </a:lnTo>
                  <a:lnTo>
                    <a:pt x="34709" y="433755"/>
                  </a:lnTo>
                  <a:lnTo>
                    <a:pt x="26250" y="433755"/>
                  </a:lnTo>
                  <a:lnTo>
                    <a:pt x="24638" y="433895"/>
                  </a:lnTo>
                  <a:lnTo>
                    <a:pt x="21463" y="434505"/>
                  </a:lnTo>
                  <a:lnTo>
                    <a:pt x="19913" y="434949"/>
                  </a:lnTo>
                  <a:lnTo>
                    <a:pt x="18402" y="435546"/>
                  </a:lnTo>
                  <a:lnTo>
                    <a:pt x="22745" y="429361"/>
                  </a:lnTo>
                  <a:lnTo>
                    <a:pt x="27051" y="423862"/>
                  </a:lnTo>
                  <a:lnTo>
                    <a:pt x="35585" y="414223"/>
                  </a:lnTo>
                  <a:lnTo>
                    <a:pt x="40093" y="409727"/>
                  </a:lnTo>
                  <a:lnTo>
                    <a:pt x="44831" y="405587"/>
                  </a:lnTo>
                  <a:lnTo>
                    <a:pt x="30848" y="405587"/>
                  </a:lnTo>
                  <a:lnTo>
                    <a:pt x="2501" y="441312"/>
                  </a:lnTo>
                  <a:lnTo>
                    <a:pt x="0" y="449338"/>
                  </a:lnTo>
                  <a:lnTo>
                    <a:pt x="0" y="465162"/>
                  </a:lnTo>
                  <a:lnTo>
                    <a:pt x="2374" y="471665"/>
                  </a:lnTo>
                  <a:lnTo>
                    <a:pt x="11861" y="481406"/>
                  </a:lnTo>
                  <a:lnTo>
                    <a:pt x="18186" y="483831"/>
                  </a:lnTo>
                  <a:lnTo>
                    <a:pt x="33680" y="483831"/>
                  </a:lnTo>
                  <a:lnTo>
                    <a:pt x="39827" y="481444"/>
                  </a:lnTo>
                  <a:lnTo>
                    <a:pt x="46964" y="474281"/>
                  </a:lnTo>
                  <a:lnTo>
                    <a:pt x="49314" y="471906"/>
                  </a:lnTo>
                  <a:lnTo>
                    <a:pt x="51689" y="465734"/>
                  </a:lnTo>
                  <a:lnTo>
                    <a:pt x="51689" y="451116"/>
                  </a:lnTo>
                  <a:close/>
                </a:path>
                <a:path w="1313179" h="484505">
                  <a:moveTo>
                    <a:pt x="88607" y="0"/>
                  </a:moveTo>
                  <a:lnTo>
                    <a:pt x="78549" y="0"/>
                  </a:lnTo>
                  <a:lnTo>
                    <a:pt x="78549" y="465607"/>
                  </a:lnTo>
                  <a:lnTo>
                    <a:pt x="88607" y="465607"/>
                  </a:lnTo>
                  <a:lnTo>
                    <a:pt x="88607" y="0"/>
                  </a:lnTo>
                  <a:close/>
                </a:path>
                <a:path w="1313179" h="484505">
                  <a:moveTo>
                    <a:pt x="112369" y="0"/>
                  </a:moveTo>
                  <a:lnTo>
                    <a:pt x="103225" y="0"/>
                  </a:lnTo>
                  <a:lnTo>
                    <a:pt x="103225" y="465607"/>
                  </a:lnTo>
                  <a:lnTo>
                    <a:pt x="112369" y="465607"/>
                  </a:lnTo>
                  <a:lnTo>
                    <a:pt x="112369" y="0"/>
                  </a:lnTo>
                  <a:close/>
                </a:path>
                <a:path w="1313179" h="484505">
                  <a:moveTo>
                    <a:pt x="173583" y="0"/>
                  </a:moveTo>
                  <a:lnTo>
                    <a:pt x="151663" y="0"/>
                  </a:lnTo>
                  <a:lnTo>
                    <a:pt x="151663" y="392506"/>
                  </a:lnTo>
                  <a:lnTo>
                    <a:pt x="173583" y="392506"/>
                  </a:lnTo>
                  <a:lnTo>
                    <a:pt x="173583" y="0"/>
                  </a:lnTo>
                  <a:close/>
                </a:path>
                <a:path w="1313179" h="484505">
                  <a:moveTo>
                    <a:pt x="184188" y="435584"/>
                  </a:moveTo>
                  <a:lnTo>
                    <a:pt x="176187" y="409409"/>
                  </a:lnTo>
                  <a:lnTo>
                    <a:pt x="174675" y="407936"/>
                  </a:lnTo>
                  <a:lnTo>
                    <a:pt x="173113" y="407174"/>
                  </a:lnTo>
                  <a:lnTo>
                    <a:pt x="173113" y="453237"/>
                  </a:lnTo>
                  <a:lnTo>
                    <a:pt x="172859" y="458254"/>
                  </a:lnTo>
                  <a:lnTo>
                    <a:pt x="172250" y="462788"/>
                  </a:lnTo>
                  <a:lnTo>
                    <a:pt x="171615" y="467296"/>
                  </a:lnTo>
                  <a:lnTo>
                    <a:pt x="170688" y="470369"/>
                  </a:lnTo>
                  <a:lnTo>
                    <a:pt x="169392" y="471957"/>
                  </a:lnTo>
                  <a:lnTo>
                    <a:pt x="168643" y="472909"/>
                  </a:lnTo>
                  <a:lnTo>
                    <a:pt x="167436" y="473608"/>
                  </a:lnTo>
                  <a:lnTo>
                    <a:pt x="165798" y="474014"/>
                  </a:lnTo>
                  <a:lnTo>
                    <a:pt x="164172" y="474446"/>
                  </a:lnTo>
                  <a:lnTo>
                    <a:pt x="161683" y="474649"/>
                  </a:lnTo>
                  <a:lnTo>
                    <a:pt x="154051" y="474649"/>
                  </a:lnTo>
                  <a:lnTo>
                    <a:pt x="151155" y="474319"/>
                  </a:lnTo>
                  <a:lnTo>
                    <a:pt x="148069" y="472998"/>
                  </a:lnTo>
                  <a:lnTo>
                    <a:pt x="146951" y="471766"/>
                  </a:lnTo>
                  <a:lnTo>
                    <a:pt x="146227" y="469988"/>
                  </a:lnTo>
                  <a:lnTo>
                    <a:pt x="145313" y="467918"/>
                  </a:lnTo>
                  <a:lnTo>
                    <a:pt x="143624" y="435584"/>
                  </a:lnTo>
                  <a:lnTo>
                    <a:pt x="143814" y="431584"/>
                  </a:lnTo>
                  <a:lnTo>
                    <a:pt x="154660" y="413918"/>
                  </a:lnTo>
                  <a:lnTo>
                    <a:pt x="162026" y="413918"/>
                  </a:lnTo>
                  <a:lnTo>
                    <a:pt x="173113" y="453237"/>
                  </a:lnTo>
                  <a:lnTo>
                    <a:pt x="173113" y="407174"/>
                  </a:lnTo>
                  <a:lnTo>
                    <a:pt x="172415" y="406819"/>
                  </a:lnTo>
                  <a:lnTo>
                    <a:pt x="166458" y="405333"/>
                  </a:lnTo>
                  <a:lnTo>
                    <a:pt x="162737" y="404977"/>
                  </a:lnTo>
                  <a:lnTo>
                    <a:pt x="153276" y="404977"/>
                  </a:lnTo>
                  <a:lnTo>
                    <a:pt x="132537" y="453237"/>
                  </a:lnTo>
                  <a:lnTo>
                    <a:pt x="133083" y="459892"/>
                  </a:lnTo>
                  <a:lnTo>
                    <a:pt x="153276" y="484085"/>
                  </a:lnTo>
                  <a:lnTo>
                    <a:pt x="163334" y="484085"/>
                  </a:lnTo>
                  <a:lnTo>
                    <a:pt x="182448" y="465836"/>
                  </a:lnTo>
                  <a:lnTo>
                    <a:pt x="183591" y="460425"/>
                  </a:lnTo>
                  <a:lnTo>
                    <a:pt x="183654" y="459892"/>
                  </a:lnTo>
                  <a:lnTo>
                    <a:pt x="184188" y="453237"/>
                  </a:lnTo>
                  <a:lnTo>
                    <a:pt x="184188" y="435584"/>
                  </a:lnTo>
                  <a:close/>
                </a:path>
                <a:path w="1313179" h="484505">
                  <a:moveTo>
                    <a:pt x="198259" y="0"/>
                  </a:moveTo>
                  <a:lnTo>
                    <a:pt x="189128" y="0"/>
                  </a:lnTo>
                  <a:lnTo>
                    <a:pt x="189128" y="392506"/>
                  </a:lnTo>
                  <a:lnTo>
                    <a:pt x="198259" y="392506"/>
                  </a:lnTo>
                  <a:lnTo>
                    <a:pt x="198259" y="0"/>
                  </a:lnTo>
                  <a:close/>
                </a:path>
                <a:path w="1313179" h="484505">
                  <a:moveTo>
                    <a:pt x="222021" y="0"/>
                  </a:moveTo>
                  <a:lnTo>
                    <a:pt x="212890" y="0"/>
                  </a:lnTo>
                  <a:lnTo>
                    <a:pt x="212890" y="392506"/>
                  </a:lnTo>
                  <a:lnTo>
                    <a:pt x="222021" y="392506"/>
                  </a:lnTo>
                  <a:lnTo>
                    <a:pt x="222021" y="0"/>
                  </a:lnTo>
                  <a:close/>
                </a:path>
                <a:path w="1313179" h="484505">
                  <a:moveTo>
                    <a:pt x="269189" y="435584"/>
                  </a:moveTo>
                  <a:lnTo>
                    <a:pt x="268516" y="428053"/>
                  </a:lnTo>
                  <a:lnTo>
                    <a:pt x="265785" y="416077"/>
                  </a:lnTo>
                  <a:lnTo>
                    <a:pt x="264769" y="413918"/>
                  </a:lnTo>
                  <a:lnTo>
                    <a:pt x="263817" y="411873"/>
                  </a:lnTo>
                  <a:lnTo>
                    <a:pt x="261188" y="409409"/>
                  </a:lnTo>
                  <a:lnTo>
                    <a:pt x="259676" y="407936"/>
                  </a:lnTo>
                  <a:lnTo>
                    <a:pt x="258114" y="407174"/>
                  </a:lnTo>
                  <a:lnTo>
                    <a:pt x="258114" y="453237"/>
                  </a:lnTo>
                  <a:lnTo>
                    <a:pt x="257860" y="458254"/>
                  </a:lnTo>
                  <a:lnTo>
                    <a:pt x="246684" y="474649"/>
                  </a:lnTo>
                  <a:lnTo>
                    <a:pt x="239039" y="474649"/>
                  </a:lnTo>
                  <a:lnTo>
                    <a:pt x="236143" y="474319"/>
                  </a:lnTo>
                  <a:lnTo>
                    <a:pt x="233057" y="472998"/>
                  </a:lnTo>
                  <a:lnTo>
                    <a:pt x="231940" y="471766"/>
                  </a:lnTo>
                  <a:lnTo>
                    <a:pt x="231228" y="469988"/>
                  </a:lnTo>
                  <a:lnTo>
                    <a:pt x="230314" y="467918"/>
                  </a:lnTo>
                  <a:lnTo>
                    <a:pt x="229628" y="464731"/>
                  </a:lnTo>
                  <a:lnTo>
                    <a:pt x="228765" y="456120"/>
                  </a:lnTo>
                  <a:lnTo>
                    <a:pt x="228638" y="453237"/>
                  </a:lnTo>
                  <a:lnTo>
                    <a:pt x="228612" y="435584"/>
                  </a:lnTo>
                  <a:lnTo>
                    <a:pt x="228790" y="431584"/>
                  </a:lnTo>
                  <a:lnTo>
                    <a:pt x="229349" y="427215"/>
                  </a:lnTo>
                  <a:lnTo>
                    <a:pt x="229882" y="422770"/>
                  </a:lnTo>
                  <a:lnTo>
                    <a:pt x="239661" y="413918"/>
                  </a:lnTo>
                  <a:lnTo>
                    <a:pt x="247027" y="413918"/>
                  </a:lnTo>
                  <a:lnTo>
                    <a:pt x="258114" y="453237"/>
                  </a:lnTo>
                  <a:lnTo>
                    <a:pt x="258114" y="407174"/>
                  </a:lnTo>
                  <a:lnTo>
                    <a:pt x="257416" y="406819"/>
                  </a:lnTo>
                  <a:lnTo>
                    <a:pt x="251447" y="405333"/>
                  </a:lnTo>
                  <a:lnTo>
                    <a:pt x="247738" y="404977"/>
                  </a:lnTo>
                  <a:lnTo>
                    <a:pt x="238264" y="404977"/>
                  </a:lnTo>
                  <a:lnTo>
                    <a:pt x="217538" y="453237"/>
                  </a:lnTo>
                  <a:lnTo>
                    <a:pt x="218084" y="459892"/>
                  </a:lnTo>
                  <a:lnTo>
                    <a:pt x="238264" y="484085"/>
                  </a:lnTo>
                  <a:lnTo>
                    <a:pt x="248335" y="484085"/>
                  </a:lnTo>
                  <a:lnTo>
                    <a:pt x="264960" y="474649"/>
                  </a:lnTo>
                  <a:lnTo>
                    <a:pt x="266306" y="471385"/>
                  </a:lnTo>
                  <a:lnTo>
                    <a:pt x="267487" y="465607"/>
                  </a:lnTo>
                  <a:lnTo>
                    <a:pt x="268617" y="460311"/>
                  </a:lnTo>
                  <a:lnTo>
                    <a:pt x="269189" y="453237"/>
                  </a:lnTo>
                  <a:lnTo>
                    <a:pt x="269189" y="435584"/>
                  </a:lnTo>
                  <a:close/>
                </a:path>
                <a:path w="1313179" h="484505">
                  <a:moveTo>
                    <a:pt x="283248" y="0"/>
                  </a:moveTo>
                  <a:lnTo>
                    <a:pt x="249440" y="0"/>
                  </a:lnTo>
                  <a:lnTo>
                    <a:pt x="249440" y="392506"/>
                  </a:lnTo>
                  <a:lnTo>
                    <a:pt x="283248" y="392506"/>
                  </a:lnTo>
                  <a:lnTo>
                    <a:pt x="283248" y="0"/>
                  </a:lnTo>
                  <a:close/>
                </a:path>
                <a:path w="1313179" h="484505">
                  <a:moveTo>
                    <a:pt x="319811" y="0"/>
                  </a:moveTo>
                  <a:lnTo>
                    <a:pt x="298792" y="0"/>
                  </a:lnTo>
                  <a:lnTo>
                    <a:pt x="298792" y="392506"/>
                  </a:lnTo>
                  <a:lnTo>
                    <a:pt x="319811" y="392506"/>
                  </a:lnTo>
                  <a:lnTo>
                    <a:pt x="319811" y="0"/>
                  </a:lnTo>
                  <a:close/>
                </a:path>
                <a:path w="1313179" h="484505">
                  <a:moveTo>
                    <a:pt x="338734" y="406196"/>
                  </a:moveTo>
                  <a:lnTo>
                    <a:pt x="327088" y="406196"/>
                  </a:lnTo>
                  <a:lnTo>
                    <a:pt x="308978" y="421157"/>
                  </a:lnTo>
                  <a:lnTo>
                    <a:pt x="308978" y="434733"/>
                  </a:lnTo>
                  <a:lnTo>
                    <a:pt x="327596" y="418465"/>
                  </a:lnTo>
                  <a:lnTo>
                    <a:pt x="327596" y="482981"/>
                  </a:lnTo>
                  <a:lnTo>
                    <a:pt x="338734" y="482981"/>
                  </a:lnTo>
                  <a:lnTo>
                    <a:pt x="338734" y="406196"/>
                  </a:lnTo>
                  <a:close/>
                </a:path>
                <a:path w="1313179" h="484505">
                  <a:moveTo>
                    <a:pt x="368236" y="0"/>
                  </a:moveTo>
                  <a:lnTo>
                    <a:pt x="347218" y="0"/>
                  </a:lnTo>
                  <a:lnTo>
                    <a:pt x="347218" y="392506"/>
                  </a:lnTo>
                  <a:lnTo>
                    <a:pt x="368236" y="392506"/>
                  </a:lnTo>
                  <a:lnTo>
                    <a:pt x="368236" y="0"/>
                  </a:lnTo>
                  <a:close/>
                </a:path>
                <a:path w="1313179" h="484505">
                  <a:moveTo>
                    <a:pt x="392912" y="0"/>
                  </a:moveTo>
                  <a:lnTo>
                    <a:pt x="383768" y="0"/>
                  </a:lnTo>
                  <a:lnTo>
                    <a:pt x="383768" y="392506"/>
                  </a:lnTo>
                  <a:lnTo>
                    <a:pt x="392912" y="392506"/>
                  </a:lnTo>
                  <a:lnTo>
                    <a:pt x="392912" y="0"/>
                  </a:lnTo>
                  <a:close/>
                </a:path>
                <a:path w="1313179" h="484505">
                  <a:moveTo>
                    <a:pt x="440067" y="435584"/>
                  </a:moveTo>
                  <a:lnTo>
                    <a:pt x="439394" y="428053"/>
                  </a:lnTo>
                  <a:lnTo>
                    <a:pt x="436689" y="416077"/>
                  </a:lnTo>
                  <a:lnTo>
                    <a:pt x="435660" y="413918"/>
                  </a:lnTo>
                  <a:lnTo>
                    <a:pt x="434695" y="411873"/>
                  </a:lnTo>
                  <a:lnTo>
                    <a:pt x="432066" y="409409"/>
                  </a:lnTo>
                  <a:lnTo>
                    <a:pt x="430555" y="407936"/>
                  </a:lnTo>
                  <a:lnTo>
                    <a:pt x="428993" y="407174"/>
                  </a:lnTo>
                  <a:lnTo>
                    <a:pt x="428993" y="453237"/>
                  </a:lnTo>
                  <a:lnTo>
                    <a:pt x="428739" y="458254"/>
                  </a:lnTo>
                  <a:lnTo>
                    <a:pt x="417563" y="474649"/>
                  </a:lnTo>
                  <a:lnTo>
                    <a:pt x="409930" y="474649"/>
                  </a:lnTo>
                  <a:lnTo>
                    <a:pt x="407022" y="474319"/>
                  </a:lnTo>
                  <a:lnTo>
                    <a:pt x="403936" y="472998"/>
                  </a:lnTo>
                  <a:lnTo>
                    <a:pt x="402818" y="471766"/>
                  </a:lnTo>
                  <a:lnTo>
                    <a:pt x="402107" y="469988"/>
                  </a:lnTo>
                  <a:lnTo>
                    <a:pt x="401193" y="467918"/>
                  </a:lnTo>
                  <a:lnTo>
                    <a:pt x="400519" y="464731"/>
                  </a:lnTo>
                  <a:lnTo>
                    <a:pt x="399630" y="456120"/>
                  </a:lnTo>
                  <a:lnTo>
                    <a:pt x="399516" y="453237"/>
                  </a:lnTo>
                  <a:lnTo>
                    <a:pt x="399503" y="435584"/>
                  </a:lnTo>
                  <a:lnTo>
                    <a:pt x="399681" y="431584"/>
                  </a:lnTo>
                  <a:lnTo>
                    <a:pt x="410527" y="413918"/>
                  </a:lnTo>
                  <a:lnTo>
                    <a:pt x="417906" y="413918"/>
                  </a:lnTo>
                  <a:lnTo>
                    <a:pt x="428993" y="453237"/>
                  </a:lnTo>
                  <a:lnTo>
                    <a:pt x="428993" y="407174"/>
                  </a:lnTo>
                  <a:lnTo>
                    <a:pt x="428294" y="406819"/>
                  </a:lnTo>
                  <a:lnTo>
                    <a:pt x="422338" y="405333"/>
                  </a:lnTo>
                  <a:lnTo>
                    <a:pt x="418617" y="404977"/>
                  </a:lnTo>
                  <a:lnTo>
                    <a:pt x="409143" y="404977"/>
                  </a:lnTo>
                  <a:lnTo>
                    <a:pt x="388416" y="453237"/>
                  </a:lnTo>
                  <a:lnTo>
                    <a:pt x="388962" y="459892"/>
                  </a:lnTo>
                  <a:lnTo>
                    <a:pt x="409143" y="484085"/>
                  </a:lnTo>
                  <a:lnTo>
                    <a:pt x="419201" y="484085"/>
                  </a:lnTo>
                  <a:lnTo>
                    <a:pt x="438327" y="465836"/>
                  </a:lnTo>
                  <a:lnTo>
                    <a:pt x="439496" y="460311"/>
                  </a:lnTo>
                  <a:lnTo>
                    <a:pt x="440067" y="453237"/>
                  </a:lnTo>
                  <a:lnTo>
                    <a:pt x="440067" y="435584"/>
                  </a:lnTo>
                  <a:close/>
                </a:path>
                <a:path w="1313179" h="484505">
                  <a:moveTo>
                    <a:pt x="454139" y="0"/>
                  </a:moveTo>
                  <a:lnTo>
                    <a:pt x="420331" y="0"/>
                  </a:lnTo>
                  <a:lnTo>
                    <a:pt x="420331" y="392506"/>
                  </a:lnTo>
                  <a:lnTo>
                    <a:pt x="454139" y="392506"/>
                  </a:lnTo>
                  <a:lnTo>
                    <a:pt x="454139" y="0"/>
                  </a:lnTo>
                  <a:close/>
                </a:path>
                <a:path w="1313179" h="484505">
                  <a:moveTo>
                    <a:pt x="502577" y="0"/>
                  </a:moveTo>
                  <a:lnTo>
                    <a:pt x="480644" y="0"/>
                  </a:lnTo>
                  <a:lnTo>
                    <a:pt x="480644" y="392506"/>
                  </a:lnTo>
                  <a:lnTo>
                    <a:pt x="502577" y="392506"/>
                  </a:lnTo>
                  <a:lnTo>
                    <a:pt x="502577" y="0"/>
                  </a:lnTo>
                  <a:close/>
                </a:path>
                <a:path w="1313179" h="484505">
                  <a:moveTo>
                    <a:pt x="509638" y="406196"/>
                  </a:moveTo>
                  <a:lnTo>
                    <a:pt x="497979" y="406196"/>
                  </a:lnTo>
                  <a:lnTo>
                    <a:pt x="479869" y="421157"/>
                  </a:lnTo>
                  <a:lnTo>
                    <a:pt x="479869" y="434733"/>
                  </a:lnTo>
                  <a:lnTo>
                    <a:pt x="498487" y="418465"/>
                  </a:lnTo>
                  <a:lnTo>
                    <a:pt x="498487" y="482981"/>
                  </a:lnTo>
                  <a:lnTo>
                    <a:pt x="509638" y="482981"/>
                  </a:lnTo>
                  <a:lnTo>
                    <a:pt x="509638" y="406196"/>
                  </a:lnTo>
                  <a:close/>
                </a:path>
                <a:path w="1313179" h="484505">
                  <a:moveTo>
                    <a:pt x="539127" y="0"/>
                  </a:moveTo>
                  <a:lnTo>
                    <a:pt x="529983" y="0"/>
                  </a:lnTo>
                  <a:lnTo>
                    <a:pt x="529983" y="392506"/>
                  </a:lnTo>
                  <a:lnTo>
                    <a:pt x="539127" y="392506"/>
                  </a:lnTo>
                  <a:lnTo>
                    <a:pt x="539127" y="0"/>
                  </a:lnTo>
                  <a:close/>
                </a:path>
                <a:path w="1313179" h="484505">
                  <a:moveTo>
                    <a:pt x="599440" y="0"/>
                  </a:moveTo>
                  <a:lnTo>
                    <a:pt x="578421" y="0"/>
                  </a:lnTo>
                  <a:lnTo>
                    <a:pt x="578421" y="392506"/>
                  </a:lnTo>
                  <a:lnTo>
                    <a:pt x="599440" y="392506"/>
                  </a:lnTo>
                  <a:lnTo>
                    <a:pt x="599440" y="0"/>
                  </a:lnTo>
                  <a:close/>
                </a:path>
                <a:path w="1313179" h="484505">
                  <a:moveTo>
                    <a:pt x="610044" y="435584"/>
                  </a:moveTo>
                  <a:lnTo>
                    <a:pt x="609371" y="428053"/>
                  </a:lnTo>
                  <a:lnTo>
                    <a:pt x="606666" y="416077"/>
                  </a:lnTo>
                  <a:lnTo>
                    <a:pt x="605637" y="413918"/>
                  </a:lnTo>
                  <a:lnTo>
                    <a:pt x="604672" y="411873"/>
                  </a:lnTo>
                  <a:lnTo>
                    <a:pt x="602043" y="409409"/>
                  </a:lnTo>
                  <a:lnTo>
                    <a:pt x="600532" y="407936"/>
                  </a:lnTo>
                  <a:lnTo>
                    <a:pt x="598970" y="407174"/>
                  </a:lnTo>
                  <a:lnTo>
                    <a:pt x="598970" y="453237"/>
                  </a:lnTo>
                  <a:lnTo>
                    <a:pt x="598716" y="458254"/>
                  </a:lnTo>
                  <a:lnTo>
                    <a:pt x="587540" y="474649"/>
                  </a:lnTo>
                  <a:lnTo>
                    <a:pt x="579907" y="474649"/>
                  </a:lnTo>
                  <a:lnTo>
                    <a:pt x="576999" y="474319"/>
                  </a:lnTo>
                  <a:lnTo>
                    <a:pt x="573913" y="472998"/>
                  </a:lnTo>
                  <a:lnTo>
                    <a:pt x="572795" y="471766"/>
                  </a:lnTo>
                  <a:lnTo>
                    <a:pt x="572084" y="469988"/>
                  </a:lnTo>
                  <a:lnTo>
                    <a:pt x="571169" y="467918"/>
                  </a:lnTo>
                  <a:lnTo>
                    <a:pt x="569468" y="435584"/>
                  </a:lnTo>
                  <a:lnTo>
                    <a:pt x="569658" y="431584"/>
                  </a:lnTo>
                  <a:lnTo>
                    <a:pt x="580504" y="413918"/>
                  </a:lnTo>
                  <a:lnTo>
                    <a:pt x="587883" y="413918"/>
                  </a:lnTo>
                  <a:lnTo>
                    <a:pt x="598970" y="453237"/>
                  </a:lnTo>
                  <a:lnTo>
                    <a:pt x="598970" y="407174"/>
                  </a:lnTo>
                  <a:lnTo>
                    <a:pt x="598271" y="406819"/>
                  </a:lnTo>
                  <a:lnTo>
                    <a:pt x="592315" y="405333"/>
                  </a:lnTo>
                  <a:lnTo>
                    <a:pt x="588594" y="404977"/>
                  </a:lnTo>
                  <a:lnTo>
                    <a:pt x="579132" y="404977"/>
                  </a:lnTo>
                  <a:lnTo>
                    <a:pt x="558393" y="453237"/>
                  </a:lnTo>
                  <a:lnTo>
                    <a:pt x="558939" y="459892"/>
                  </a:lnTo>
                  <a:lnTo>
                    <a:pt x="579132" y="484085"/>
                  </a:lnTo>
                  <a:lnTo>
                    <a:pt x="589178" y="484085"/>
                  </a:lnTo>
                  <a:lnTo>
                    <a:pt x="608304" y="465836"/>
                  </a:lnTo>
                  <a:lnTo>
                    <a:pt x="609447" y="460425"/>
                  </a:lnTo>
                  <a:lnTo>
                    <a:pt x="609511" y="459892"/>
                  </a:lnTo>
                  <a:lnTo>
                    <a:pt x="610044" y="453237"/>
                  </a:lnTo>
                  <a:lnTo>
                    <a:pt x="610044" y="435584"/>
                  </a:lnTo>
                  <a:close/>
                </a:path>
                <a:path w="1313179" h="484505">
                  <a:moveTo>
                    <a:pt x="624103" y="0"/>
                  </a:moveTo>
                  <a:lnTo>
                    <a:pt x="614972" y="0"/>
                  </a:lnTo>
                  <a:lnTo>
                    <a:pt x="614972" y="392506"/>
                  </a:lnTo>
                  <a:lnTo>
                    <a:pt x="624103" y="392506"/>
                  </a:lnTo>
                  <a:lnTo>
                    <a:pt x="624103" y="0"/>
                  </a:lnTo>
                  <a:close/>
                </a:path>
                <a:path w="1313179" h="484505">
                  <a:moveTo>
                    <a:pt x="648779" y="0"/>
                  </a:moveTo>
                  <a:lnTo>
                    <a:pt x="639660" y="0"/>
                  </a:lnTo>
                  <a:lnTo>
                    <a:pt x="639660" y="465607"/>
                  </a:lnTo>
                  <a:lnTo>
                    <a:pt x="648779" y="465607"/>
                  </a:lnTo>
                  <a:lnTo>
                    <a:pt x="648779" y="0"/>
                  </a:lnTo>
                  <a:close/>
                </a:path>
                <a:path w="1313179" h="484505">
                  <a:moveTo>
                    <a:pt x="672553" y="0"/>
                  </a:moveTo>
                  <a:lnTo>
                    <a:pt x="663422" y="0"/>
                  </a:lnTo>
                  <a:lnTo>
                    <a:pt x="663422" y="465607"/>
                  </a:lnTo>
                  <a:lnTo>
                    <a:pt x="672553" y="465607"/>
                  </a:lnTo>
                  <a:lnTo>
                    <a:pt x="672553" y="0"/>
                  </a:lnTo>
                  <a:close/>
                </a:path>
                <a:path w="1313179" h="484505">
                  <a:moveTo>
                    <a:pt x="697217" y="0"/>
                  </a:moveTo>
                  <a:lnTo>
                    <a:pt x="688086" y="0"/>
                  </a:lnTo>
                  <a:lnTo>
                    <a:pt x="688086" y="392506"/>
                  </a:lnTo>
                  <a:lnTo>
                    <a:pt x="697217" y="392506"/>
                  </a:lnTo>
                  <a:lnTo>
                    <a:pt x="697217" y="0"/>
                  </a:lnTo>
                  <a:close/>
                </a:path>
                <a:path w="1313179" h="484505">
                  <a:moveTo>
                    <a:pt x="743635" y="456285"/>
                  </a:moveTo>
                  <a:lnTo>
                    <a:pt x="733602" y="456285"/>
                  </a:lnTo>
                  <a:lnTo>
                    <a:pt x="733602" y="440131"/>
                  </a:lnTo>
                  <a:lnTo>
                    <a:pt x="723315" y="440131"/>
                  </a:lnTo>
                  <a:lnTo>
                    <a:pt x="723315" y="456285"/>
                  </a:lnTo>
                  <a:lnTo>
                    <a:pt x="703859" y="456285"/>
                  </a:lnTo>
                  <a:lnTo>
                    <a:pt x="727748" y="405599"/>
                  </a:lnTo>
                  <a:lnTo>
                    <a:pt x="716724" y="405599"/>
                  </a:lnTo>
                  <a:lnTo>
                    <a:pt x="693801" y="454342"/>
                  </a:lnTo>
                  <a:lnTo>
                    <a:pt x="693801" y="465721"/>
                  </a:lnTo>
                  <a:lnTo>
                    <a:pt x="723315" y="465721"/>
                  </a:lnTo>
                  <a:lnTo>
                    <a:pt x="723315" y="482981"/>
                  </a:lnTo>
                  <a:lnTo>
                    <a:pt x="733602" y="482981"/>
                  </a:lnTo>
                  <a:lnTo>
                    <a:pt x="733602" y="465721"/>
                  </a:lnTo>
                  <a:lnTo>
                    <a:pt x="743635" y="465721"/>
                  </a:lnTo>
                  <a:lnTo>
                    <a:pt x="743635" y="456285"/>
                  </a:lnTo>
                  <a:close/>
                </a:path>
                <a:path w="1313179" h="484505">
                  <a:moveTo>
                    <a:pt x="745655" y="0"/>
                  </a:moveTo>
                  <a:lnTo>
                    <a:pt x="712749" y="0"/>
                  </a:lnTo>
                  <a:lnTo>
                    <a:pt x="712749" y="392506"/>
                  </a:lnTo>
                  <a:lnTo>
                    <a:pt x="745655" y="392506"/>
                  </a:lnTo>
                  <a:lnTo>
                    <a:pt x="745655" y="0"/>
                  </a:lnTo>
                  <a:close/>
                </a:path>
                <a:path w="1313179" h="484505">
                  <a:moveTo>
                    <a:pt x="795007" y="0"/>
                  </a:moveTo>
                  <a:lnTo>
                    <a:pt x="773061" y="0"/>
                  </a:lnTo>
                  <a:lnTo>
                    <a:pt x="773061" y="392506"/>
                  </a:lnTo>
                  <a:lnTo>
                    <a:pt x="795007" y="392506"/>
                  </a:lnTo>
                  <a:lnTo>
                    <a:pt x="795007" y="0"/>
                  </a:lnTo>
                  <a:close/>
                </a:path>
                <a:path w="1313179" h="484505">
                  <a:moveTo>
                    <a:pt x="826909" y="419595"/>
                  </a:moveTo>
                  <a:lnTo>
                    <a:pt x="824687" y="414451"/>
                  </a:lnTo>
                  <a:lnTo>
                    <a:pt x="815809" y="406882"/>
                  </a:lnTo>
                  <a:lnTo>
                    <a:pt x="809726" y="404977"/>
                  </a:lnTo>
                  <a:lnTo>
                    <a:pt x="798144" y="404977"/>
                  </a:lnTo>
                  <a:lnTo>
                    <a:pt x="794499" y="405422"/>
                  </a:lnTo>
                  <a:lnTo>
                    <a:pt x="787768" y="407263"/>
                  </a:lnTo>
                  <a:lnTo>
                    <a:pt x="784593" y="408660"/>
                  </a:lnTo>
                  <a:lnTo>
                    <a:pt x="781608" y="410514"/>
                  </a:lnTo>
                  <a:lnTo>
                    <a:pt x="781608" y="422490"/>
                  </a:lnTo>
                  <a:lnTo>
                    <a:pt x="786117" y="419493"/>
                  </a:lnTo>
                  <a:lnTo>
                    <a:pt x="790054" y="417283"/>
                  </a:lnTo>
                  <a:lnTo>
                    <a:pt x="796798" y="414489"/>
                  </a:lnTo>
                  <a:lnTo>
                    <a:pt x="799833" y="413804"/>
                  </a:lnTo>
                  <a:lnTo>
                    <a:pt x="806310" y="413804"/>
                  </a:lnTo>
                  <a:lnTo>
                    <a:pt x="809396" y="414858"/>
                  </a:lnTo>
                  <a:lnTo>
                    <a:pt x="814298" y="419087"/>
                  </a:lnTo>
                  <a:lnTo>
                    <a:pt x="815530" y="421690"/>
                  </a:lnTo>
                  <a:lnTo>
                    <a:pt x="815530" y="427596"/>
                  </a:lnTo>
                  <a:lnTo>
                    <a:pt x="814730" y="430123"/>
                  </a:lnTo>
                  <a:lnTo>
                    <a:pt x="811593" y="434632"/>
                  </a:lnTo>
                  <a:lnTo>
                    <a:pt x="808710" y="437159"/>
                  </a:lnTo>
                  <a:lnTo>
                    <a:pt x="795769" y="445858"/>
                  </a:lnTo>
                  <a:lnTo>
                    <a:pt x="790028" y="449757"/>
                  </a:lnTo>
                  <a:lnTo>
                    <a:pt x="785977" y="454075"/>
                  </a:lnTo>
                  <a:lnTo>
                    <a:pt x="781265" y="463511"/>
                  </a:lnTo>
                  <a:lnTo>
                    <a:pt x="780072" y="469861"/>
                  </a:lnTo>
                  <a:lnTo>
                    <a:pt x="780072" y="477837"/>
                  </a:lnTo>
                  <a:lnTo>
                    <a:pt x="780262" y="482371"/>
                  </a:lnTo>
                  <a:lnTo>
                    <a:pt x="825690" y="482371"/>
                  </a:lnTo>
                  <a:lnTo>
                    <a:pt x="825690" y="473062"/>
                  </a:lnTo>
                  <a:lnTo>
                    <a:pt x="791768" y="473062"/>
                  </a:lnTo>
                  <a:lnTo>
                    <a:pt x="791768" y="467309"/>
                  </a:lnTo>
                  <a:lnTo>
                    <a:pt x="792683" y="464159"/>
                  </a:lnTo>
                  <a:lnTo>
                    <a:pt x="796404" y="458711"/>
                  </a:lnTo>
                  <a:lnTo>
                    <a:pt x="799846" y="455688"/>
                  </a:lnTo>
                  <a:lnTo>
                    <a:pt x="817283" y="444246"/>
                  </a:lnTo>
                  <a:lnTo>
                    <a:pt x="821105" y="440829"/>
                  </a:lnTo>
                  <a:lnTo>
                    <a:pt x="825754" y="434047"/>
                  </a:lnTo>
                  <a:lnTo>
                    <a:pt x="826909" y="430263"/>
                  </a:lnTo>
                  <a:lnTo>
                    <a:pt x="826909" y="419595"/>
                  </a:lnTo>
                  <a:close/>
                </a:path>
                <a:path w="1313179" h="484505">
                  <a:moveTo>
                    <a:pt x="831557" y="0"/>
                  </a:moveTo>
                  <a:lnTo>
                    <a:pt x="809625" y="0"/>
                  </a:lnTo>
                  <a:lnTo>
                    <a:pt x="809625" y="392506"/>
                  </a:lnTo>
                  <a:lnTo>
                    <a:pt x="831557" y="392506"/>
                  </a:lnTo>
                  <a:lnTo>
                    <a:pt x="831557" y="0"/>
                  </a:lnTo>
                  <a:close/>
                </a:path>
                <a:path w="1313179" h="484505">
                  <a:moveTo>
                    <a:pt x="891870" y="0"/>
                  </a:moveTo>
                  <a:lnTo>
                    <a:pt x="858977" y="0"/>
                  </a:lnTo>
                  <a:lnTo>
                    <a:pt x="858977" y="392506"/>
                  </a:lnTo>
                  <a:lnTo>
                    <a:pt x="891870" y="392506"/>
                  </a:lnTo>
                  <a:lnTo>
                    <a:pt x="891870" y="0"/>
                  </a:lnTo>
                  <a:close/>
                </a:path>
                <a:path w="1313179" h="484505">
                  <a:moveTo>
                    <a:pt x="915390" y="423202"/>
                  </a:moveTo>
                  <a:lnTo>
                    <a:pt x="913066" y="416775"/>
                  </a:lnTo>
                  <a:lnTo>
                    <a:pt x="910361" y="414045"/>
                  </a:lnTo>
                  <a:lnTo>
                    <a:pt x="904367" y="407987"/>
                  </a:lnTo>
                  <a:lnTo>
                    <a:pt x="904367" y="424916"/>
                  </a:lnTo>
                  <a:lnTo>
                    <a:pt x="904367" y="434352"/>
                  </a:lnTo>
                  <a:lnTo>
                    <a:pt x="903020" y="438137"/>
                  </a:lnTo>
                  <a:lnTo>
                    <a:pt x="897636" y="443839"/>
                  </a:lnTo>
                  <a:lnTo>
                    <a:pt x="894041" y="445262"/>
                  </a:lnTo>
                  <a:lnTo>
                    <a:pt x="884986" y="445262"/>
                  </a:lnTo>
                  <a:lnTo>
                    <a:pt x="881367" y="443903"/>
                  </a:lnTo>
                  <a:lnTo>
                    <a:pt x="876058" y="438429"/>
                  </a:lnTo>
                  <a:lnTo>
                    <a:pt x="874737" y="434733"/>
                  </a:lnTo>
                  <a:lnTo>
                    <a:pt x="874763" y="424916"/>
                  </a:lnTo>
                  <a:lnTo>
                    <a:pt x="876046" y="421068"/>
                  </a:lnTo>
                  <a:lnTo>
                    <a:pt x="881227" y="415455"/>
                  </a:lnTo>
                  <a:lnTo>
                    <a:pt x="884859" y="414045"/>
                  </a:lnTo>
                  <a:lnTo>
                    <a:pt x="894003" y="414045"/>
                  </a:lnTo>
                  <a:lnTo>
                    <a:pt x="897597" y="415467"/>
                  </a:lnTo>
                  <a:lnTo>
                    <a:pt x="903020" y="421170"/>
                  </a:lnTo>
                  <a:lnTo>
                    <a:pt x="904367" y="424916"/>
                  </a:lnTo>
                  <a:lnTo>
                    <a:pt x="904367" y="407987"/>
                  </a:lnTo>
                  <a:lnTo>
                    <a:pt x="903744" y="407352"/>
                  </a:lnTo>
                  <a:lnTo>
                    <a:pt x="897369" y="404977"/>
                  </a:lnTo>
                  <a:lnTo>
                    <a:pt x="881557" y="404977"/>
                  </a:lnTo>
                  <a:lnTo>
                    <a:pt x="875360" y="407289"/>
                  </a:lnTo>
                  <a:lnTo>
                    <a:pt x="866038" y="416483"/>
                  </a:lnTo>
                  <a:lnTo>
                    <a:pt x="863714" y="422592"/>
                  </a:lnTo>
                  <a:lnTo>
                    <a:pt x="863714" y="437362"/>
                  </a:lnTo>
                  <a:lnTo>
                    <a:pt x="865962" y="443242"/>
                  </a:lnTo>
                  <a:lnTo>
                    <a:pt x="874979" y="452412"/>
                  </a:lnTo>
                  <a:lnTo>
                    <a:pt x="880694" y="454698"/>
                  </a:lnTo>
                  <a:lnTo>
                    <a:pt x="889279" y="454698"/>
                  </a:lnTo>
                  <a:lnTo>
                    <a:pt x="897001" y="452729"/>
                  </a:lnTo>
                  <a:lnTo>
                    <a:pt x="893902" y="457225"/>
                  </a:lnTo>
                  <a:lnTo>
                    <a:pt x="890181" y="461962"/>
                  </a:lnTo>
                  <a:lnTo>
                    <a:pt x="881532" y="471906"/>
                  </a:lnTo>
                  <a:lnTo>
                    <a:pt x="876477" y="477253"/>
                  </a:lnTo>
                  <a:lnTo>
                    <a:pt x="870699" y="482981"/>
                  </a:lnTo>
                  <a:lnTo>
                    <a:pt x="885266" y="482981"/>
                  </a:lnTo>
                  <a:lnTo>
                    <a:pt x="909193" y="452729"/>
                  </a:lnTo>
                  <a:lnTo>
                    <a:pt x="913003" y="446189"/>
                  </a:lnTo>
                  <a:lnTo>
                    <a:pt x="913295" y="445262"/>
                  </a:lnTo>
                  <a:lnTo>
                    <a:pt x="915390" y="438505"/>
                  </a:lnTo>
                  <a:lnTo>
                    <a:pt x="915390" y="423202"/>
                  </a:lnTo>
                  <a:close/>
                </a:path>
                <a:path w="1313179" h="484505">
                  <a:moveTo>
                    <a:pt x="916533" y="0"/>
                  </a:moveTo>
                  <a:lnTo>
                    <a:pt x="907415" y="0"/>
                  </a:lnTo>
                  <a:lnTo>
                    <a:pt x="907415" y="392506"/>
                  </a:lnTo>
                  <a:lnTo>
                    <a:pt x="916533" y="392506"/>
                  </a:lnTo>
                  <a:lnTo>
                    <a:pt x="916533" y="0"/>
                  </a:lnTo>
                  <a:close/>
                </a:path>
                <a:path w="1313179" h="484505">
                  <a:moveTo>
                    <a:pt x="953096" y="0"/>
                  </a:moveTo>
                  <a:lnTo>
                    <a:pt x="943952" y="0"/>
                  </a:lnTo>
                  <a:lnTo>
                    <a:pt x="943952" y="392506"/>
                  </a:lnTo>
                  <a:lnTo>
                    <a:pt x="953096" y="392506"/>
                  </a:lnTo>
                  <a:lnTo>
                    <a:pt x="953096" y="0"/>
                  </a:lnTo>
                  <a:close/>
                </a:path>
                <a:path w="1313179" h="484505">
                  <a:moveTo>
                    <a:pt x="998296" y="452386"/>
                  </a:moveTo>
                  <a:lnTo>
                    <a:pt x="996302" y="446989"/>
                  </a:lnTo>
                  <a:lnTo>
                    <a:pt x="988275" y="438899"/>
                  </a:lnTo>
                  <a:lnTo>
                    <a:pt x="982789" y="436727"/>
                  </a:lnTo>
                  <a:lnTo>
                    <a:pt x="975766" y="436448"/>
                  </a:lnTo>
                  <a:lnTo>
                    <a:pt x="995476" y="416737"/>
                  </a:lnTo>
                  <a:lnTo>
                    <a:pt x="995476" y="406196"/>
                  </a:lnTo>
                  <a:lnTo>
                    <a:pt x="949439" y="406196"/>
                  </a:lnTo>
                  <a:lnTo>
                    <a:pt x="949439" y="415505"/>
                  </a:lnTo>
                  <a:lnTo>
                    <a:pt x="982116" y="415505"/>
                  </a:lnTo>
                  <a:lnTo>
                    <a:pt x="961504" y="436575"/>
                  </a:lnTo>
                  <a:lnTo>
                    <a:pt x="961567" y="444284"/>
                  </a:lnTo>
                  <a:lnTo>
                    <a:pt x="972896" y="444030"/>
                  </a:lnTo>
                  <a:lnTo>
                    <a:pt x="978344" y="445198"/>
                  </a:lnTo>
                  <a:lnTo>
                    <a:pt x="985304" y="449872"/>
                  </a:lnTo>
                  <a:lnTo>
                    <a:pt x="987031" y="453517"/>
                  </a:lnTo>
                  <a:lnTo>
                    <a:pt x="987031" y="463270"/>
                  </a:lnTo>
                  <a:lnTo>
                    <a:pt x="985405" y="467156"/>
                  </a:lnTo>
                  <a:lnTo>
                    <a:pt x="978916" y="473062"/>
                  </a:lnTo>
                  <a:lnTo>
                    <a:pt x="974610" y="474522"/>
                  </a:lnTo>
                  <a:lnTo>
                    <a:pt x="965949" y="474522"/>
                  </a:lnTo>
                  <a:lnTo>
                    <a:pt x="962672" y="474078"/>
                  </a:lnTo>
                  <a:lnTo>
                    <a:pt x="956157" y="472325"/>
                  </a:lnTo>
                  <a:lnTo>
                    <a:pt x="952830" y="470979"/>
                  </a:lnTo>
                  <a:lnTo>
                    <a:pt x="949439" y="469138"/>
                  </a:lnTo>
                  <a:lnTo>
                    <a:pt x="949439" y="480187"/>
                  </a:lnTo>
                  <a:lnTo>
                    <a:pt x="952906" y="481495"/>
                  </a:lnTo>
                  <a:lnTo>
                    <a:pt x="956233" y="482460"/>
                  </a:lnTo>
                  <a:lnTo>
                    <a:pt x="962621" y="483755"/>
                  </a:lnTo>
                  <a:lnTo>
                    <a:pt x="965644" y="484085"/>
                  </a:lnTo>
                  <a:lnTo>
                    <a:pt x="977734" y="484085"/>
                  </a:lnTo>
                  <a:lnTo>
                    <a:pt x="984986" y="481850"/>
                  </a:lnTo>
                  <a:lnTo>
                    <a:pt x="995641" y="472909"/>
                  </a:lnTo>
                  <a:lnTo>
                    <a:pt x="998296" y="466839"/>
                  </a:lnTo>
                  <a:lnTo>
                    <a:pt x="998296" y="452386"/>
                  </a:lnTo>
                  <a:close/>
                </a:path>
                <a:path w="1313179" h="484505">
                  <a:moveTo>
                    <a:pt x="1014336" y="0"/>
                  </a:moveTo>
                  <a:lnTo>
                    <a:pt x="1005192" y="0"/>
                  </a:lnTo>
                  <a:lnTo>
                    <a:pt x="1005192" y="392506"/>
                  </a:lnTo>
                  <a:lnTo>
                    <a:pt x="1014336" y="392506"/>
                  </a:lnTo>
                  <a:lnTo>
                    <a:pt x="1014336" y="0"/>
                  </a:lnTo>
                  <a:close/>
                </a:path>
                <a:path w="1313179" h="484505">
                  <a:moveTo>
                    <a:pt x="1038085" y="0"/>
                  </a:moveTo>
                  <a:lnTo>
                    <a:pt x="1028954" y="0"/>
                  </a:lnTo>
                  <a:lnTo>
                    <a:pt x="1028954" y="392506"/>
                  </a:lnTo>
                  <a:lnTo>
                    <a:pt x="1038085" y="392506"/>
                  </a:lnTo>
                  <a:lnTo>
                    <a:pt x="1038085" y="0"/>
                  </a:lnTo>
                  <a:close/>
                </a:path>
                <a:path w="1313179" h="484505">
                  <a:moveTo>
                    <a:pt x="1083284" y="452386"/>
                  </a:moveTo>
                  <a:lnTo>
                    <a:pt x="1081278" y="446989"/>
                  </a:lnTo>
                  <a:lnTo>
                    <a:pt x="1073264" y="438899"/>
                  </a:lnTo>
                  <a:lnTo>
                    <a:pt x="1067777" y="436727"/>
                  </a:lnTo>
                  <a:lnTo>
                    <a:pt x="1060754" y="436448"/>
                  </a:lnTo>
                  <a:lnTo>
                    <a:pt x="1080465" y="416737"/>
                  </a:lnTo>
                  <a:lnTo>
                    <a:pt x="1080465" y="406196"/>
                  </a:lnTo>
                  <a:lnTo>
                    <a:pt x="1034427" y="406196"/>
                  </a:lnTo>
                  <a:lnTo>
                    <a:pt x="1034427" y="415505"/>
                  </a:lnTo>
                  <a:lnTo>
                    <a:pt x="1067104" y="415505"/>
                  </a:lnTo>
                  <a:lnTo>
                    <a:pt x="1046492" y="436575"/>
                  </a:lnTo>
                  <a:lnTo>
                    <a:pt x="1046556" y="444284"/>
                  </a:lnTo>
                  <a:lnTo>
                    <a:pt x="1057871" y="444030"/>
                  </a:lnTo>
                  <a:lnTo>
                    <a:pt x="1063320" y="445198"/>
                  </a:lnTo>
                  <a:lnTo>
                    <a:pt x="1070279" y="449872"/>
                  </a:lnTo>
                  <a:lnTo>
                    <a:pt x="1072019" y="453517"/>
                  </a:lnTo>
                  <a:lnTo>
                    <a:pt x="1072019" y="463270"/>
                  </a:lnTo>
                  <a:lnTo>
                    <a:pt x="1070394" y="467156"/>
                  </a:lnTo>
                  <a:lnTo>
                    <a:pt x="1063904" y="473062"/>
                  </a:lnTo>
                  <a:lnTo>
                    <a:pt x="1059599" y="474522"/>
                  </a:lnTo>
                  <a:lnTo>
                    <a:pt x="1050937" y="474522"/>
                  </a:lnTo>
                  <a:lnTo>
                    <a:pt x="1047648" y="474078"/>
                  </a:lnTo>
                  <a:lnTo>
                    <a:pt x="1041146" y="472325"/>
                  </a:lnTo>
                  <a:lnTo>
                    <a:pt x="1037818" y="470979"/>
                  </a:lnTo>
                  <a:lnTo>
                    <a:pt x="1034427" y="469138"/>
                  </a:lnTo>
                  <a:lnTo>
                    <a:pt x="1034427" y="480187"/>
                  </a:lnTo>
                  <a:lnTo>
                    <a:pt x="1037894" y="481495"/>
                  </a:lnTo>
                  <a:lnTo>
                    <a:pt x="1041222" y="482460"/>
                  </a:lnTo>
                  <a:lnTo>
                    <a:pt x="1047610" y="483755"/>
                  </a:lnTo>
                  <a:lnTo>
                    <a:pt x="1050632" y="484085"/>
                  </a:lnTo>
                  <a:lnTo>
                    <a:pt x="1062723" y="484085"/>
                  </a:lnTo>
                  <a:lnTo>
                    <a:pt x="1069975" y="481850"/>
                  </a:lnTo>
                  <a:lnTo>
                    <a:pt x="1080630" y="472909"/>
                  </a:lnTo>
                  <a:lnTo>
                    <a:pt x="1083284" y="466839"/>
                  </a:lnTo>
                  <a:lnTo>
                    <a:pt x="1083284" y="452386"/>
                  </a:lnTo>
                  <a:close/>
                </a:path>
                <a:path w="1313179" h="484505">
                  <a:moveTo>
                    <a:pt x="1099312" y="0"/>
                  </a:moveTo>
                  <a:lnTo>
                    <a:pt x="1090180" y="0"/>
                  </a:lnTo>
                  <a:lnTo>
                    <a:pt x="1090180" y="392506"/>
                  </a:lnTo>
                  <a:lnTo>
                    <a:pt x="1099312" y="392506"/>
                  </a:lnTo>
                  <a:lnTo>
                    <a:pt x="1099312" y="0"/>
                  </a:lnTo>
                  <a:close/>
                </a:path>
                <a:path w="1313179" h="484505">
                  <a:moveTo>
                    <a:pt x="1123975" y="0"/>
                  </a:moveTo>
                  <a:lnTo>
                    <a:pt x="1114856" y="0"/>
                  </a:lnTo>
                  <a:lnTo>
                    <a:pt x="1114856" y="392506"/>
                  </a:lnTo>
                  <a:lnTo>
                    <a:pt x="1123975" y="392506"/>
                  </a:lnTo>
                  <a:lnTo>
                    <a:pt x="1123975" y="0"/>
                  </a:lnTo>
                  <a:close/>
                </a:path>
                <a:path w="1313179" h="484505">
                  <a:moveTo>
                    <a:pt x="1167231" y="448589"/>
                  </a:moveTo>
                  <a:lnTo>
                    <a:pt x="1164717" y="442658"/>
                  </a:lnTo>
                  <a:lnTo>
                    <a:pt x="1154722" y="433476"/>
                  </a:lnTo>
                  <a:lnTo>
                    <a:pt x="1148270" y="431190"/>
                  </a:lnTo>
                  <a:lnTo>
                    <a:pt x="1135151" y="431317"/>
                  </a:lnTo>
                  <a:lnTo>
                    <a:pt x="1135989" y="415391"/>
                  </a:lnTo>
                  <a:lnTo>
                    <a:pt x="1164907" y="415391"/>
                  </a:lnTo>
                  <a:lnTo>
                    <a:pt x="1164907" y="406209"/>
                  </a:lnTo>
                  <a:lnTo>
                    <a:pt x="1126451" y="406209"/>
                  </a:lnTo>
                  <a:lnTo>
                    <a:pt x="1124000" y="441477"/>
                  </a:lnTo>
                  <a:lnTo>
                    <a:pt x="1133513" y="440448"/>
                  </a:lnTo>
                  <a:lnTo>
                    <a:pt x="1142898" y="440372"/>
                  </a:lnTo>
                  <a:lnTo>
                    <a:pt x="1147635" y="441693"/>
                  </a:lnTo>
                  <a:lnTo>
                    <a:pt x="1154493" y="447040"/>
                  </a:lnTo>
                  <a:lnTo>
                    <a:pt x="1156208" y="450672"/>
                  </a:lnTo>
                  <a:lnTo>
                    <a:pt x="1156208" y="461352"/>
                  </a:lnTo>
                  <a:lnTo>
                    <a:pt x="1153718" y="466039"/>
                  </a:lnTo>
                  <a:lnTo>
                    <a:pt x="1143800" y="472744"/>
                  </a:lnTo>
                  <a:lnTo>
                    <a:pt x="1136815" y="474421"/>
                  </a:lnTo>
                  <a:lnTo>
                    <a:pt x="1127810" y="474421"/>
                  </a:lnTo>
                  <a:lnTo>
                    <a:pt x="1123759" y="474294"/>
                  </a:lnTo>
                  <a:lnTo>
                    <a:pt x="1123759" y="483844"/>
                  </a:lnTo>
                  <a:lnTo>
                    <a:pt x="1126680" y="483844"/>
                  </a:lnTo>
                  <a:lnTo>
                    <a:pt x="1135672" y="483374"/>
                  </a:lnTo>
                  <a:lnTo>
                    <a:pt x="1167231" y="464591"/>
                  </a:lnTo>
                  <a:lnTo>
                    <a:pt x="1167231" y="448589"/>
                  </a:lnTo>
                  <a:close/>
                </a:path>
                <a:path w="1313179" h="484505">
                  <a:moveTo>
                    <a:pt x="1184287" y="0"/>
                  </a:moveTo>
                  <a:lnTo>
                    <a:pt x="1151394" y="0"/>
                  </a:lnTo>
                  <a:lnTo>
                    <a:pt x="1151394" y="392506"/>
                  </a:lnTo>
                  <a:lnTo>
                    <a:pt x="1184287" y="392506"/>
                  </a:lnTo>
                  <a:lnTo>
                    <a:pt x="1184287" y="0"/>
                  </a:lnTo>
                  <a:close/>
                </a:path>
                <a:path w="1313179" h="484505">
                  <a:moveTo>
                    <a:pt x="1208989" y="0"/>
                  </a:moveTo>
                  <a:lnTo>
                    <a:pt x="1199845" y="0"/>
                  </a:lnTo>
                  <a:lnTo>
                    <a:pt x="1199845" y="465607"/>
                  </a:lnTo>
                  <a:lnTo>
                    <a:pt x="1208989" y="465607"/>
                  </a:lnTo>
                  <a:lnTo>
                    <a:pt x="1208989" y="0"/>
                  </a:lnTo>
                  <a:close/>
                </a:path>
                <a:path w="1313179" h="484505">
                  <a:moveTo>
                    <a:pt x="1233652" y="0"/>
                  </a:moveTo>
                  <a:lnTo>
                    <a:pt x="1224508" y="0"/>
                  </a:lnTo>
                  <a:lnTo>
                    <a:pt x="1224508" y="465607"/>
                  </a:lnTo>
                  <a:lnTo>
                    <a:pt x="1233652" y="465607"/>
                  </a:lnTo>
                  <a:lnTo>
                    <a:pt x="1233652" y="0"/>
                  </a:lnTo>
                  <a:close/>
                </a:path>
                <a:path w="1313179" h="484505">
                  <a:moveTo>
                    <a:pt x="1312849" y="442302"/>
                  </a:moveTo>
                  <a:lnTo>
                    <a:pt x="1261910" y="408165"/>
                  </a:lnTo>
                  <a:lnTo>
                    <a:pt x="1261910" y="420903"/>
                  </a:lnTo>
                  <a:lnTo>
                    <a:pt x="1298016" y="444042"/>
                  </a:lnTo>
                  <a:lnTo>
                    <a:pt x="1261910" y="467182"/>
                  </a:lnTo>
                  <a:lnTo>
                    <a:pt x="1261910" y="480047"/>
                  </a:lnTo>
                  <a:lnTo>
                    <a:pt x="1312849" y="445846"/>
                  </a:lnTo>
                  <a:lnTo>
                    <a:pt x="1312849" y="44230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3974134" y="2452382"/>
            <a:ext cx="1350645" cy="501015"/>
            <a:chOff x="3974134" y="2452382"/>
            <a:chExt cx="1350645" cy="501015"/>
          </a:xfrm>
        </p:grpSpPr>
        <p:sp>
          <p:nvSpPr>
            <p:cNvPr id="40" name="object 40"/>
            <p:cNvSpPr/>
            <p:nvPr/>
          </p:nvSpPr>
          <p:spPr>
            <a:xfrm>
              <a:off x="3974134" y="2452382"/>
              <a:ext cx="1350645" cy="501015"/>
            </a:xfrm>
            <a:custGeom>
              <a:avLst/>
              <a:gdLst/>
              <a:ahLst/>
              <a:cxnLst/>
              <a:rect l="l" t="t" r="r" b="b"/>
              <a:pathLst>
                <a:path w="1350645" h="501014">
                  <a:moveTo>
                    <a:pt x="1350403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0403" y="500659"/>
                  </a:lnTo>
                  <a:lnTo>
                    <a:pt x="13504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001579" y="2452382"/>
              <a:ext cx="1313180" cy="484505"/>
            </a:xfrm>
            <a:custGeom>
              <a:avLst/>
              <a:gdLst/>
              <a:ahLst/>
              <a:cxnLst/>
              <a:rect l="l" t="t" r="r" b="b"/>
              <a:pathLst>
                <a:path w="1313179" h="484505">
                  <a:moveTo>
                    <a:pt x="51689" y="451408"/>
                  </a:moveTo>
                  <a:lnTo>
                    <a:pt x="49415" y="445617"/>
                  </a:lnTo>
                  <a:lnTo>
                    <a:pt x="47218" y="443357"/>
                  </a:lnTo>
                  <a:lnTo>
                    <a:pt x="40665" y="436638"/>
                  </a:lnTo>
                  <a:lnTo>
                    <a:pt x="40665" y="453859"/>
                  </a:lnTo>
                  <a:lnTo>
                    <a:pt x="40627" y="463651"/>
                  </a:lnTo>
                  <a:lnTo>
                    <a:pt x="39382" y="467448"/>
                  </a:lnTo>
                  <a:lnTo>
                    <a:pt x="34239" y="473151"/>
                  </a:lnTo>
                  <a:lnTo>
                    <a:pt x="30657" y="474573"/>
                  </a:lnTo>
                  <a:lnTo>
                    <a:pt x="21488" y="474573"/>
                  </a:lnTo>
                  <a:lnTo>
                    <a:pt x="17818" y="473151"/>
                  </a:lnTo>
                  <a:lnTo>
                    <a:pt x="12382" y="467448"/>
                  </a:lnTo>
                  <a:lnTo>
                    <a:pt x="11036" y="463651"/>
                  </a:lnTo>
                  <a:lnTo>
                    <a:pt x="11150" y="453859"/>
                  </a:lnTo>
                  <a:lnTo>
                    <a:pt x="12382" y="450405"/>
                  </a:lnTo>
                  <a:lnTo>
                    <a:pt x="17729" y="444754"/>
                  </a:lnTo>
                  <a:lnTo>
                    <a:pt x="21323" y="443357"/>
                  </a:lnTo>
                  <a:lnTo>
                    <a:pt x="30441" y="443357"/>
                  </a:lnTo>
                  <a:lnTo>
                    <a:pt x="34074" y="444715"/>
                  </a:lnTo>
                  <a:lnTo>
                    <a:pt x="39344" y="450164"/>
                  </a:lnTo>
                  <a:lnTo>
                    <a:pt x="40665" y="453859"/>
                  </a:lnTo>
                  <a:lnTo>
                    <a:pt x="40665" y="436638"/>
                  </a:lnTo>
                  <a:lnTo>
                    <a:pt x="40386" y="436346"/>
                  </a:lnTo>
                  <a:lnTo>
                    <a:pt x="39128" y="435838"/>
                  </a:lnTo>
                  <a:lnTo>
                    <a:pt x="34709" y="434047"/>
                  </a:lnTo>
                  <a:lnTo>
                    <a:pt x="26263" y="434047"/>
                  </a:lnTo>
                  <a:lnTo>
                    <a:pt x="24650" y="434187"/>
                  </a:lnTo>
                  <a:lnTo>
                    <a:pt x="21463" y="434797"/>
                  </a:lnTo>
                  <a:lnTo>
                    <a:pt x="19913" y="435241"/>
                  </a:lnTo>
                  <a:lnTo>
                    <a:pt x="18402" y="435838"/>
                  </a:lnTo>
                  <a:lnTo>
                    <a:pt x="22745" y="429653"/>
                  </a:lnTo>
                  <a:lnTo>
                    <a:pt x="27051" y="424167"/>
                  </a:lnTo>
                  <a:lnTo>
                    <a:pt x="35585" y="414515"/>
                  </a:lnTo>
                  <a:lnTo>
                    <a:pt x="40106" y="410019"/>
                  </a:lnTo>
                  <a:lnTo>
                    <a:pt x="44831" y="405879"/>
                  </a:lnTo>
                  <a:lnTo>
                    <a:pt x="30848" y="405879"/>
                  </a:lnTo>
                  <a:lnTo>
                    <a:pt x="2501" y="441617"/>
                  </a:lnTo>
                  <a:lnTo>
                    <a:pt x="0" y="449630"/>
                  </a:lnTo>
                  <a:lnTo>
                    <a:pt x="0" y="465455"/>
                  </a:lnTo>
                  <a:lnTo>
                    <a:pt x="2374" y="471957"/>
                  </a:lnTo>
                  <a:lnTo>
                    <a:pt x="11874" y="481698"/>
                  </a:lnTo>
                  <a:lnTo>
                    <a:pt x="18199" y="484124"/>
                  </a:lnTo>
                  <a:lnTo>
                    <a:pt x="33693" y="484124"/>
                  </a:lnTo>
                  <a:lnTo>
                    <a:pt x="39827" y="481736"/>
                  </a:lnTo>
                  <a:lnTo>
                    <a:pt x="44589" y="476986"/>
                  </a:lnTo>
                  <a:lnTo>
                    <a:pt x="46964" y="474573"/>
                  </a:lnTo>
                  <a:lnTo>
                    <a:pt x="49314" y="472198"/>
                  </a:lnTo>
                  <a:lnTo>
                    <a:pt x="51689" y="466026"/>
                  </a:lnTo>
                  <a:lnTo>
                    <a:pt x="51689" y="451408"/>
                  </a:lnTo>
                  <a:close/>
                </a:path>
                <a:path w="1313179" h="484505">
                  <a:moveTo>
                    <a:pt x="88595" y="0"/>
                  </a:moveTo>
                  <a:lnTo>
                    <a:pt x="78549" y="0"/>
                  </a:lnTo>
                  <a:lnTo>
                    <a:pt x="78549" y="465912"/>
                  </a:lnTo>
                  <a:lnTo>
                    <a:pt x="88595" y="465912"/>
                  </a:lnTo>
                  <a:lnTo>
                    <a:pt x="88595" y="0"/>
                  </a:lnTo>
                  <a:close/>
                </a:path>
                <a:path w="1313179" h="484505">
                  <a:moveTo>
                    <a:pt x="112356" y="0"/>
                  </a:moveTo>
                  <a:lnTo>
                    <a:pt x="103212" y="0"/>
                  </a:lnTo>
                  <a:lnTo>
                    <a:pt x="103212" y="465912"/>
                  </a:lnTo>
                  <a:lnTo>
                    <a:pt x="112356" y="465912"/>
                  </a:lnTo>
                  <a:lnTo>
                    <a:pt x="112356" y="0"/>
                  </a:lnTo>
                  <a:close/>
                </a:path>
                <a:path w="1313179" h="484505">
                  <a:moveTo>
                    <a:pt x="173596" y="0"/>
                  </a:moveTo>
                  <a:lnTo>
                    <a:pt x="151676" y="0"/>
                  </a:lnTo>
                  <a:lnTo>
                    <a:pt x="151676" y="392798"/>
                  </a:lnTo>
                  <a:lnTo>
                    <a:pt x="173596" y="392798"/>
                  </a:lnTo>
                  <a:lnTo>
                    <a:pt x="173596" y="0"/>
                  </a:lnTo>
                  <a:close/>
                </a:path>
                <a:path w="1313179" h="484505">
                  <a:moveTo>
                    <a:pt x="184188" y="435876"/>
                  </a:moveTo>
                  <a:lnTo>
                    <a:pt x="176187" y="409702"/>
                  </a:lnTo>
                  <a:lnTo>
                    <a:pt x="174688" y="408228"/>
                  </a:lnTo>
                  <a:lnTo>
                    <a:pt x="173126" y="407466"/>
                  </a:lnTo>
                  <a:lnTo>
                    <a:pt x="173126" y="453529"/>
                  </a:lnTo>
                  <a:lnTo>
                    <a:pt x="172872" y="458558"/>
                  </a:lnTo>
                  <a:lnTo>
                    <a:pt x="161683" y="474941"/>
                  </a:lnTo>
                  <a:lnTo>
                    <a:pt x="154051" y="474941"/>
                  </a:lnTo>
                  <a:lnTo>
                    <a:pt x="151155" y="474624"/>
                  </a:lnTo>
                  <a:lnTo>
                    <a:pt x="148069" y="473290"/>
                  </a:lnTo>
                  <a:lnTo>
                    <a:pt x="146951" y="472059"/>
                  </a:lnTo>
                  <a:lnTo>
                    <a:pt x="146240" y="470293"/>
                  </a:lnTo>
                  <a:lnTo>
                    <a:pt x="145326" y="468210"/>
                  </a:lnTo>
                  <a:lnTo>
                    <a:pt x="144640" y="465023"/>
                  </a:lnTo>
                  <a:lnTo>
                    <a:pt x="143764" y="456412"/>
                  </a:lnTo>
                  <a:lnTo>
                    <a:pt x="143637" y="453529"/>
                  </a:lnTo>
                  <a:lnTo>
                    <a:pt x="143624" y="435876"/>
                  </a:lnTo>
                  <a:lnTo>
                    <a:pt x="143814" y="431876"/>
                  </a:lnTo>
                  <a:lnTo>
                    <a:pt x="154660" y="414210"/>
                  </a:lnTo>
                  <a:lnTo>
                    <a:pt x="162026" y="414210"/>
                  </a:lnTo>
                  <a:lnTo>
                    <a:pt x="173126" y="453529"/>
                  </a:lnTo>
                  <a:lnTo>
                    <a:pt x="173126" y="407466"/>
                  </a:lnTo>
                  <a:lnTo>
                    <a:pt x="172415" y="407111"/>
                  </a:lnTo>
                  <a:lnTo>
                    <a:pt x="166458" y="405625"/>
                  </a:lnTo>
                  <a:lnTo>
                    <a:pt x="162750" y="405269"/>
                  </a:lnTo>
                  <a:lnTo>
                    <a:pt x="153276" y="405269"/>
                  </a:lnTo>
                  <a:lnTo>
                    <a:pt x="132549" y="453529"/>
                  </a:lnTo>
                  <a:lnTo>
                    <a:pt x="133096" y="460184"/>
                  </a:lnTo>
                  <a:lnTo>
                    <a:pt x="153276" y="484378"/>
                  </a:lnTo>
                  <a:lnTo>
                    <a:pt x="163347" y="484378"/>
                  </a:lnTo>
                  <a:lnTo>
                    <a:pt x="179984" y="474941"/>
                  </a:lnTo>
                  <a:lnTo>
                    <a:pt x="181317" y="471678"/>
                  </a:lnTo>
                  <a:lnTo>
                    <a:pt x="182448" y="466128"/>
                  </a:lnTo>
                  <a:lnTo>
                    <a:pt x="183616" y="460603"/>
                  </a:lnTo>
                  <a:lnTo>
                    <a:pt x="184188" y="453529"/>
                  </a:lnTo>
                  <a:lnTo>
                    <a:pt x="184188" y="435876"/>
                  </a:lnTo>
                  <a:close/>
                </a:path>
                <a:path w="1313179" h="484505">
                  <a:moveTo>
                    <a:pt x="198272" y="0"/>
                  </a:moveTo>
                  <a:lnTo>
                    <a:pt x="189141" y="0"/>
                  </a:lnTo>
                  <a:lnTo>
                    <a:pt x="189141" y="392798"/>
                  </a:lnTo>
                  <a:lnTo>
                    <a:pt x="198272" y="392798"/>
                  </a:lnTo>
                  <a:lnTo>
                    <a:pt x="198272" y="0"/>
                  </a:lnTo>
                  <a:close/>
                </a:path>
                <a:path w="1313179" h="484505">
                  <a:moveTo>
                    <a:pt x="222021" y="0"/>
                  </a:moveTo>
                  <a:lnTo>
                    <a:pt x="212902" y="0"/>
                  </a:lnTo>
                  <a:lnTo>
                    <a:pt x="212902" y="392798"/>
                  </a:lnTo>
                  <a:lnTo>
                    <a:pt x="222021" y="392798"/>
                  </a:lnTo>
                  <a:lnTo>
                    <a:pt x="222021" y="0"/>
                  </a:lnTo>
                  <a:close/>
                </a:path>
                <a:path w="1313179" h="484505">
                  <a:moveTo>
                    <a:pt x="269189" y="435876"/>
                  </a:moveTo>
                  <a:lnTo>
                    <a:pt x="268516" y="428345"/>
                  </a:lnTo>
                  <a:lnTo>
                    <a:pt x="265798" y="416369"/>
                  </a:lnTo>
                  <a:lnTo>
                    <a:pt x="264769" y="414210"/>
                  </a:lnTo>
                  <a:lnTo>
                    <a:pt x="263817" y="412165"/>
                  </a:lnTo>
                  <a:lnTo>
                    <a:pt x="261188" y="409702"/>
                  </a:lnTo>
                  <a:lnTo>
                    <a:pt x="259676" y="408228"/>
                  </a:lnTo>
                  <a:lnTo>
                    <a:pt x="258114" y="407466"/>
                  </a:lnTo>
                  <a:lnTo>
                    <a:pt x="258114" y="453529"/>
                  </a:lnTo>
                  <a:lnTo>
                    <a:pt x="257873" y="458558"/>
                  </a:lnTo>
                  <a:lnTo>
                    <a:pt x="250799" y="474306"/>
                  </a:lnTo>
                  <a:lnTo>
                    <a:pt x="249174" y="474738"/>
                  </a:lnTo>
                  <a:lnTo>
                    <a:pt x="246684" y="474941"/>
                  </a:lnTo>
                  <a:lnTo>
                    <a:pt x="239039" y="474941"/>
                  </a:lnTo>
                  <a:lnTo>
                    <a:pt x="236156" y="474624"/>
                  </a:lnTo>
                  <a:lnTo>
                    <a:pt x="233057" y="473290"/>
                  </a:lnTo>
                  <a:lnTo>
                    <a:pt x="231940" y="472059"/>
                  </a:lnTo>
                  <a:lnTo>
                    <a:pt x="231228" y="470293"/>
                  </a:lnTo>
                  <a:lnTo>
                    <a:pt x="230314" y="468210"/>
                  </a:lnTo>
                  <a:lnTo>
                    <a:pt x="229641" y="465023"/>
                  </a:lnTo>
                  <a:lnTo>
                    <a:pt x="228752" y="456412"/>
                  </a:lnTo>
                  <a:lnTo>
                    <a:pt x="228625" y="453529"/>
                  </a:lnTo>
                  <a:lnTo>
                    <a:pt x="228612" y="435876"/>
                  </a:lnTo>
                  <a:lnTo>
                    <a:pt x="228790" y="431876"/>
                  </a:lnTo>
                  <a:lnTo>
                    <a:pt x="229349" y="427520"/>
                  </a:lnTo>
                  <a:lnTo>
                    <a:pt x="229882" y="423062"/>
                  </a:lnTo>
                  <a:lnTo>
                    <a:pt x="239661" y="414210"/>
                  </a:lnTo>
                  <a:lnTo>
                    <a:pt x="247027" y="414210"/>
                  </a:lnTo>
                  <a:lnTo>
                    <a:pt x="258114" y="453529"/>
                  </a:lnTo>
                  <a:lnTo>
                    <a:pt x="258114" y="407466"/>
                  </a:lnTo>
                  <a:lnTo>
                    <a:pt x="257416" y="407111"/>
                  </a:lnTo>
                  <a:lnTo>
                    <a:pt x="251460" y="405625"/>
                  </a:lnTo>
                  <a:lnTo>
                    <a:pt x="247738" y="405269"/>
                  </a:lnTo>
                  <a:lnTo>
                    <a:pt x="238277" y="405269"/>
                  </a:lnTo>
                  <a:lnTo>
                    <a:pt x="217525" y="453529"/>
                  </a:lnTo>
                  <a:lnTo>
                    <a:pt x="218084" y="460184"/>
                  </a:lnTo>
                  <a:lnTo>
                    <a:pt x="238277" y="484378"/>
                  </a:lnTo>
                  <a:lnTo>
                    <a:pt x="248323" y="484378"/>
                  </a:lnTo>
                  <a:lnTo>
                    <a:pt x="264985" y="474941"/>
                  </a:lnTo>
                  <a:lnTo>
                    <a:pt x="266319" y="471678"/>
                  </a:lnTo>
                  <a:lnTo>
                    <a:pt x="267449" y="466128"/>
                  </a:lnTo>
                  <a:lnTo>
                    <a:pt x="268617" y="460603"/>
                  </a:lnTo>
                  <a:lnTo>
                    <a:pt x="269189" y="453529"/>
                  </a:lnTo>
                  <a:lnTo>
                    <a:pt x="269189" y="435876"/>
                  </a:lnTo>
                  <a:close/>
                </a:path>
                <a:path w="1313179" h="484505">
                  <a:moveTo>
                    <a:pt x="283248" y="0"/>
                  </a:moveTo>
                  <a:lnTo>
                    <a:pt x="249440" y="0"/>
                  </a:lnTo>
                  <a:lnTo>
                    <a:pt x="249440" y="392798"/>
                  </a:lnTo>
                  <a:lnTo>
                    <a:pt x="283248" y="392798"/>
                  </a:lnTo>
                  <a:lnTo>
                    <a:pt x="283248" y="0"/>
                  </a:lnTo>
                  <a:close/>
                </a:path>
                <a:path w="1313179" h="484505">
                  <a:moveTo>
                    <a:pt x="319811" y="0"/>
                  </a:moveTo>
                  <a:lnTo>
                    <a:pt x="298792" y="0"/>
                  </a:lnTo>
                  <a:lnTo>
                    <a:pt x="298792" y="392798"/>
                  </a:lnTo>
                  <a:lnTo>
                    <a:pt x="319811" y="392798"/>
                  </a:lnTo>
                  <a:lnTo>
                    <a:pt x="319811" y="0"/>
                  </a:lnTo>
                  <a:close/>
                </a:path>
                <a:path w="1313179" h="484505">
                  <a:moveTo>
                    <a:pt x="338734" y="406488"/>
                  </a:moveTo>
                  <a:lnTo>
                    <a:pt x="327088" y="406488"/>
                  </a:lnTo>
                  <a:lnTo>
                    <a:pt x="308978" y="421449"/>
                  </a:lnTo>
                  <a:lnTo>
                    <a:pt x="308978" y="435025"/>
                  </a:lnTo>
                  <a:lnTo>
                    <a:pt x="327596" y="418757"/>
                  </a:lnTo>
                  <a:lnTo>
                    <a:pt x="327596" y="483273"/>
                  </a:lnTo>
                  <a:lnTo>
                    <a:pt x="338734" y="483273"/>
                  </a:lnTo>
                  <a:lnTo>
                    <a:pt x="338734" y="406488"/>
                  </a:lnTo>
                  <a:close/>
                </a:path>
                <a:path w="1313179" h="484505">
                  <a:moveTo>
                    <a:pt x="368236" y="0"/>
                  </a:moveTo>
                  <a:lnTo>
                    <a:pt x="347230" y="0"/>
                  </a:lnTo>
                  <a:lnTo>
                    <a:pt x="347230" y="392798"/>
                  </a:lnTo>
                  <a:lnTo>
                    <a:pt x="368236" y="392798"/>
                  </a:lnTo>
                  <a:lnTo>
                    <a:pt x="368236" y="0"/>
                  </a:lnTo>
                  <a:close/>
                </a:path>
                <a:path w="1313179" h="484505">
                  <a:moveTo>
                    <a:pt x="392899" y="0"/>
                  </a:moveTo>
                  <a:lnTo>
                    <a:pt x="383781" y="0"/>
                  </a:lnTo>
                  <a:lnTo>
                    <a:pt x="383781" y="392798"/>
                  </a:lnTo>
                  <a:lnTo>
                    <a:pt x="392899" y="392798"/>
                  </a:lnTo>
                  <a:lnTo>
                    <a:pt x="392899" y="0"/>
                  </a:lnTo>
                  <a:close/>
                </a:path>
                <a:path w="1313179" h="484505">
                  <a:moveTo>
                    <a:pt x="440080" y="435876"/>
                  </a:moveTo>
                  <a:lnTo>
                    <a:pt x="439407" y="428345"/>
                  </a:lnTo>
                  <a:lnTo>
                    <a:pt x="436689" y="416369"/>
                  </a:lnTo>
                  <a:lnTo>
                    <a:pt x="435660" y="414210"/>
                  </a:lnTo>
                  <a:lnTo>
                    <a:pt x="434708" y="412165"/>
                  </a:lnTo>
                  <a:lnTo>
                    <a:pt x="432079" y="409702"/>
                  </a:lnTo>
                  <a:lnTo>
                    <a:pt x="430568" y="408228"/>
                  </a:lnTo>
                  <a:lnTo>
                    <a:pt x="428993" y="407466"/>
                  </a:lnTo>
                  <a:lnTo>
                    <a:pt x="428993" y="453529"/>
                  </a:lnTo>
                  <a:lnTo>
                    <a:pt x="428752" y="458558"/>
                  </a:lnTo>
                  <a:lnTo>
                    <a:pt x="417576" y="474941"/>
                  </a:lnTo>
                  <a:lnTo>
                    <a:pt x="409930" y="474941"/>
                  </a:lnTo>
                  <a:lnTo>
                    <a:pt x="407035" y="474624"/>
                  </a:lnTo>
                  <a:lnTo>
                    <a:pt x="403948" y="473290"/>
                  </a:lnTo>
                  <a:lnTo>
                    <a:pt x="402831" y="472059"/>
                  </a:lnTo>
                  <a:lnTo>
                    <a:pt x="402120" y="470293"/>
                  </a:lnTo>
                  <a:lnTo>
                    <a:pt x="401205" y="468210"/>
                  </a:lnTo>
                  <a:lnTo>
                    <a:pt x="399503" y="435876"/>
                  </a:lnTo>
                  <a:lnTo>
                    <a:pt x="399681" y="431876"/>
                  </a:lnTo>
                  <a:lnTo>
                    <a:pt x="410540" y="414210"/>
                  </a:lnTo>
                  <a:lnTo>
                    <a:pt x="417918" y="414210"/>
                  </a:lnTo>
                  <a:lnTo>
                    <a:pt x="428993" y="453529"/>
                  </a:lnTo>
                  <a:lnTo>
                    <a:pt x="428993" y="407466"/>
                  </a:lnTo>
                  <a:lnTo>
                    <a:pt x="428294" y="407111"/>
                  </a:lnTo>
                  <a:lnTo>
                    <a:pt x="422351" y="405625"/>
                  </a:lnTo>
                  <a:lnTo>
                    <a:pt x="418630" y="405269"/>
                  </a:lnTo>
                  <a:lnTo>
                    <a:pt x="409168" y="405269"/>
                  </a:lnTo>
                  <a:lnTo>
                    <a:pt x="388416" y="453529"/>
                  </a:lnTo>
                  <a:lnTo>
                    <a:pt x="388975" y="460184"/>
                  </a:lnTo>
                  <a:lnTo>
                    <a:pt x="409168" y="484378"/>
                  </a:lnTo>
                  <a:lnTo>
                    <a:pt x="419227" y="484378"/>
                  </a:lnTo>
                  <a:lnTo>
                    <a:pt x="435864" y="474941"/>
                  </a:lnTo>
                  <a:lnTo>
                    <a:pt x="437210" y="471678"/>
                  </a:lnTo>
                  <a:lnTo>
                    <a:pt x="438378" y="465899"/>
                  </a:lnTo>
                  <a:lnTo>
                    <a:pt x="439483" y="460717"/>
                  </a:lnTo>
                  <a:lnTo>
                    <a:pt x="439534" y="460184"/>
                  </a:lnTo>
                  <a:lnTo>
                    <a:pt x="440080" y="453529"/>
                  </a:lnTo>
                  <a:lnTo>
                    <a:pt x="440080" y="435876"/>
                  </a:lnTo>
                  <a:close/>
                </a:path>
                <a:path w="1313179" h="484505">
                  <a:moveTo>
                    <a:pt x="454139" y="0"/>
                  </a:moveTo>
                  <a:lnTo>
                    <a:pt x="420331" y="0"/>
                  </a:lnTo>
                  <a:lnTo>
                    <a:pt x="420331" y="392798"/>
                  </a:lnTo>
                  <a:lnTo>
                    <a:pt x="454139" y="392798"/>
                  </a:lnTo>
                  <a:lnTo>
                    <a:pt x="454139" y="0"/>
                  </a:lnTo>
                  <a:close/>
                </a:path>
                <a:path w="1313179" h="484505">
                  <a:moveTo>
                    <a:pt x="502577" y="0"/>
                  </a:moveTo>
                  <a:lnTo>
                    <a:pt x="480631" y="0"/>
                  </a:lnTo>
                  <a:lnTo>
                    <a:pt x="480631" y="392798"/>
                  </a:lnTo>
                  <a:lnTo>
                    <a:pt x="502577" y="392798"/>
                  </a:lnTo>
                  <a:lnTo>
                    <a:pt x="502577" y="0"/>
                  </a:lnTo>
                  <a:close/>
                </a:path>
                <a:path w="1313179" h="484505">
                  <a:moveTo>
                    <a:pt x="509625" y="406488"/>
                  </a:moveTo>
                  <a:lnTo>
                    <a:pt x="497979" y="406488"/>
                  </a:lnTo>
                  <a:lnTo>
                    <a:pt x="479869" y="421449"/>
                  </a:lnTo>
                  <a:lnTo>
                    <a:pt x="479869" y="435025"/>
                  </a:lnTo>
                  <a:lnTo>
                    <a:pt x="498487" y="418757"/>
                  </a:lnTo>
                  <a:lnTo>
                    <a:pt x="498487" y="483273"/>
                  </a:lnTo>
                  <a:lnTo>
                    <a:pt x="509625" y="483273"/>
                  </a:lnTo>
                  <a:lnTo>
                    <a:pt x="509625" y="406488"/>
                  </a:lnTo>
                  <a:close/>
                </a:path>
                <a:path w="1313179" h="484505">
                  <a:moveTo>
                    <a:pt x="539127" y="0"/>
                  </a:moveTo>
                  <a:lnTo>
                    <a:pt x="530009" y="0"/>
                  </a:lnTo>
                  <a:lnTo>
                    <a:pt x="530009" y="392798"/>
                  </a:lnTo>
                  <a:lnTo>
                    <a:pt x="539127" y="392798"/>
                  </a:lnTo>
                  <a:lnTo>
                    <a:pt x="539127" y="0"/>
                  </a:lnTo>
                  <a:close/>
                </a:path>
                <a:path w="1313179" h="484505">
                  <a:moveTo>
                    <a:pt x="599427" y="0"/>
                  </a:moveTo>
                  <a:lnTo>
                    <a:pt x="578434" y="0"/>
                  </a:lnTo>
                  <a:lnTo>
                    <a:pt x="578434" y="392798"/>
                  </a:lnTo>
                  <a:lnTo>
                    <a:pt x="599427" y="392798"/>
                  </a:lnTo>
                  <a:lnTo>
                    <a:pt x="599427" y="0"/>
                  </a:lnTo>
                  <a:close/>
                </a:path>
                <a:path w="1313179" h="484505">
                  <a:moveTo>
                    <a:pt x="610044" y="435876"/>
                  </a:moveTo>
                  <a:lnTo>
                    <a:pt x="602043" y="409702"/>
                  </a:lnTo>
                  <a:lnTo>
                    <a:pt x="600532" y="408228"/>
                  </a:lnTo>
                  <a:lnTo>
                    <a:pt x="598970" y="407466"/>
                  </a:lnTo>
                  <a:lnTo>
                    <a:pt x="598970" y="453529"/>
                  </a:lnTo>
                  <a:lnTo>
                    <a:pt x="598716" y="458558"/>
                  </a:lnTo>
                  <a:lnTo>
                    <a:pt x="587540" y="474941"/>
                  </a:lnTo>
                  <a:lnTo>
                    <a:pt x="579894" y="474941"/>
                  </a:lnTo>
                  <a:lnTo>
                    <a:pt x="576999" y="474624"/>
                  </a:lnTo>
                  <a:lnTo>
                    <a:pt x="573913" y="473290"/>
                  </a:lnTo>
                  <a:lnTo>
                    <a:pt x="572795" y="472059"/>
                  </a:lnTo>
                  <a:lnTo>
                    <a:pt x="572084" y="470293"/>
                  </a:lnTo>
                  <a:lnTo>
                    <a:pt x="571169" y="468210"/>
                  </a:lnTo>
                  <a:lnTo>
                    <a:pt x="569480" y="435876"/>
                  </a:lnTo>
                  <a:lnTo>
                    <a:pt x="569658" y="431876"/>
                  </a:lnTo>
                  <a:lnTo>
                    <a:pt x="580504" y="414210"/>
                  </a:lnTo>
                  <a:lnTo>
                    <a:pt x="587883" y="414210"/>
                  </a:lnTo>
                  <a:lnTo>
                    <a:pt x="598970" y="453529"/>
                  </a:lnTo>
                  <a:lnTo>
                    <a:pt x="598970" y="407466"/>
                  </a:lnTo>
                  <a:lnTo>
                    <a:pt x="598258" y="407111"/>
                  </a:lnTo>
                  <a:lnTo>
                    <a:pt x="592315" y="405625"/>
                  </a:lnTo>
                  <a:lnTo>
                    <a:pt x="588594" y="405269"/>
                  </a:lnTo>
                  <a:lnTo>
                    <a:pt x="579132" y="405269"/>
                  </a:lnTo>
                  <a:lnTo>
                    <a:pt x="558393" y="453529"/>
                  </a:lnTo>
                  <a:lnTo>
                    <a:pt x="558939" y="460184"/>
                  </a:lnTo>
                  <a:lnTo>
                    <a:pt x="579132" y="484378"/>
                  </a:lnTo>
                  <a:lnTo>
                    <a:pt x="589191" y="484378"/>
                  </a:lnTo>
                  <a:lnTo>
                    <a:pt x="608355" y="465899"/>
                  </a:lnTo>
                  <a:lnTo>
                    <a:pt x="609447" y="460717"/>
                  </a:lnTo>
                  <a:lnTo>
                    <a:pt x="609511" y="460184"/>
                  </a:lnTo>
                  <a:lnTo>
                    <a:pt x="610044" y="453529"/>
                  </a:lnTo>
                  <a:lnTo>
                    <a:pt x="610044" y="435876"/>
                  </a:lnTo>
                  <a:close/>
                </a:path>
                <a:path w="1313179" h="484505">
                  <a:moveTo>
                    <a:pt x="624116" y="0"/>
                  </a:moveTo>
                  <a:lnTo>
                    <a:pt x="614984" y="0"/>
                  </a:lnTo>
                  <a:lnTo>
                    <a:pt x="614984" y="392798"/>
                  </a:lnTo>
                  <a:lnTo>
                    <a:pt x="624116" y="392798"/>
                  </a:lnTo>
                  <a:lnTo>
                    <a:pt x="624116" y="0"/>
                  </a:lnTo>
                  <a:close/>
                </a:path>
                <a:path w="1313179" h="484505">
                  <a:moveTo>
                    <a:pt x="648779" y="0"/>
                  </a:moveTo>
                  <a:lnTo>
                    <a:pt x="639660" y="0"/>
                  </a:lnTo>
                  <a:lnTo>
                    <a:pt x="639660" y="465912"/>
                  </a:lnTo>
                  <a:lnTo>
                    <a:pt x="648779" y="465912"/>
                  </a:lnTo>
                  <a:lnTo>
                    <a:pt x="648779" y="0"/>
                  </a:lnTo>
                  <a:close/>
                </a:path>
                <a:path w="1313179" h="484505">
                  <a:moveTo>
                    <a:pt x="672541" y="0"/>
                  </a:moveTo>
                  <a:lnTo>
                    <a:pt x="663409" y="0"/>
                  </a:lnTo>
                  <a:lnTo>
                    <a:pt x="663409" y="465912"/>
                  </a:lnTo>
                  <a:lnTo>
                    <a:pt x="672541" y="465912"/>
                  </a:lnTo>
                  <a:lnTo>
                    <a:pt x="672541" y="0"/>
                  </a:lnTo>
                  <a:close/>
                </a:path>
                <a:path w="1313179" h="484505">
                  <a:moveTo>
                    <a:pt x="697230" y="0"/>
                  </a:moveTo>
                  <a:lnTo>
                    <a:pt x="688098" y="0"/>
                  </a:lnTo>
                  <a:lnTo>
                    <a:pt x="688098" y="392798"/>
                  </a:lnTo>
                  <a:lnTo>
                    <a:pt x="697230" y="392798"/>
                  </a:lnTo>
                  <a:lnTo>
                    <a:pt x="697230" y="0"/>
                  </a:lnTo>
                  <a:close/>
                </a:path>
                <a:path w="1313179" h="484505">
                  <a:moveTo>
                    <a:pt x="743648" y="456577"/>
                  </a:moveTo>
                  <a:lnTo>
                    <a:pt x="733602" y="456577"/>
                  </a:lnTo>
                  <a:lnTo>
                    <a:pt x="733602" y="440423"/>
                  </a:lnTo>
                  <a:lnTo>
                    <a:pt x="723315" y="440423"/>
                  </a:lnTo>
                  <a:lnTo>
                    <a:pt x="723315" y="456577"/>
                  </a:lnTo>
                  <a:lnTo>
                    <a:pt x="703859" y="456577"/>
                  </a:lnTo>
                  <a:lnTo>
                    <a:pt x="727748" y="405892"/>
                  </a:lnTo>
                  <a:lnTo>
                    <a:pt x="716711" y="405892"/>
                  </a:lnTo>
                  <a:lnTo>
                    <a:pt x="693801" y="454647"/>
                  </a:lnTo>
                  <a:lnTo>
                    <a:pt x="693801" y="466013"/>
                  </a:lnTo>
                  <a:lnTo>
                    <a:pt x="723315" y="466013"/>
                  </a:lnTo>
                  <a:lnTo>
                    <a:pt x="723315" y="483273"/>
                  </a:lnTo>
                  <a:lnTo>
                    <a:pt x="733602" y="483273"/>
                  </a:lnTo>
                  <a:lnTo>
                    <a:pt x="733602" y="466013"/>
                  </a:lnTo>
                  <a:lnTo>
                    <a:pt x="743648" y="466013"/>
                  </a:lnTo>
                  <a:lnTo>
                    <a:pt x="743648" y="456577"/>
                  </a:lnTo>
                  <a:close/>
                </a:path>
                <a:path w="1313179" h="484505">
                  <a:moveTo>
                    <a:pt x="745667" y="0"/>
                  </a:moveTo>
                  <a:lnTo>
                    <a:pt x="712762" y="0"/>
                  </a:lnTo>
                  <a:lnTo>
                    <a:pt x="712762" y="392798"/>
                  </a:lnTo>
                  <a:lnTo>
                    <a:pt x="745667" y="392798"/>
                  </a:lnTo>
                  <a:lnTo>
                    <a:pt x="745667" y="0"/>
                  </a:lnTo>
                  <a:close/>
                </a:path>
                <a:path w="1313179" h="484505">
                  <a:moveTo>
                    <a:pt x="794994" y="0"/>
                  </a:moveTo>
                  <a:lnTo>
                    <a:pt x="773074" y="0"/>
                  </a:lnTo>
                  <a:lnTo>
                    <a:pt x="773074" y="392798"/>
                  </a:lnTo>
                  <a:lnTo>
                    <a:pt x="794994" y="392798"/>
                  </a:lnTo>
                  <a:lnTo>
                    <a:pt x="794994" y="0"/>
                  </a:lnTo>
                  <a:close/>
                </a:path>
                <a:path w="1313179" h="484505">
                  <a:moveTo>
                    <a:pt x="826922" y="419887"/>
                  </a:moveTo>
                  <a:lnTo>
                    <a:pt x="824687" y="414743"/>
                  </a:lnTo>
                  <a:lnTo>
                    <a:pt x="815822" y="407174"/>
                  </a:lnTo>
                  <a:lnTo>
                    <a:pt x="809739" y="405269"/>
                  </a:lnTo>
                  <a:lnTo>
                    <a:pt x="798144" y="405269"/>
                  </a:lnTo>
                  <a:lnTo>
                    <a:pt x="794512" y="405726"/>
                  </a:lnTo>
                  <a:lnTo>
                    <a:pt x="787781" y="407555"/>
                  </a:lnTo>
                  <a:lnTo>
                    <a:pt x="784593" y="408952"/>
                  </a:lnTo>
                  <a:lnTo>
                    <a:pt x="781621" y="410806"/>
                  </a:lnTo>
                  <a:lnTo>
                    <a:pt x="781621" y="422783"/>
                  </a:lnTo>
                  <a:lnTo>
                    <a:pt x="786130" y="419785"/>
                  </a:lnTo>
                  <a:lnTo>
                    <a:pt x="790067" y="417576"/>
                  </a:lnTo>
                  <a:lnTo>
                    <a:pt x="796798" y="414782"/>
                  </a:lnTo>
                  <a:lnTo>
                    <a:pt x="799833" y="414096"/>
                  </a:lnTo>
                  <a:lnTo>
                    <a:pt x="806310" y="414096"/>
                  </a:lnTo>
                  <a:lnTo>
                    <a:pt x="809409" y="415150"/>
                  </a:lnTo>
                  <a:lnTo>
                    <a:pt x="814311" y="419379"/>
                  </a:lnTo>
                  <a:lnTo>
                    <a:pt x="815543" y="421995"/>
                  </a:lnTo>
                  <a:lnTo>
                    <a:pt x="815543" y="427888"/>
                  </a:lnTo>
                  <a:lnTo>
                    <a:pt x="814743" y="430415"/>
                  </a:lnTo>
                  <a:lnTo>
                    <a:pt x="811593" y="434924"/>
                  </a:lnTo>
                  <a:lnTo>
                    <a:pt x="808710" y="437464"/>
                  </a:lnTo>
                  <a:lnTo>
                    <a:pt x="795782" y="446151"/>
                  </a:lnTo>
                  <a:lnTo>
                    <a:pt x="790041" y="450049"/>
                  </a:lnTo>
                  <a:lnTo>
                    <a:pt x="785977" y="454367"/>
                  </a:lnTo>
                  <a:lnTo>
                    <a:pt x="781265" y="463816"/>
                  </a:lnTo>
                  <a:lnTo>
                    <a:pt x="780084" y="470154"/>
                  </a:lnTo>
                  <a:lnTo>
                    <a:pt x="780084" y="478142"/>
                  </a:lnTo>
                  <a:lnTo>
                    <a:pt x="780262" y="482663"/>
                  </a:lnTo>
                  <a:lnTo>
                    <a:pt x="825690" y="482663"/>
                  </a:lnTo>
                  <a:lnTo>
                    <a:pt x="825690" y="473367"/>
                  </a:lnTo>
                  <a:lnTo>
                    <a:pt x="791781" y="473367"/>
                  </a:lnTo>
                  <a:lnTo>
                    <a:pt x="791781" y="467601"/>
                  </a:lnTo>
                  <a:lnTo>
                    <a:pt x="792695" y="464451"/>
                  </a:lnTo>
                  <a:lnTo>
                    <a:pt x="796417" y="459016"/>
                  </a:lnTo>
                  <a:lnTo>
                    <a:pt x="799858" y="455993"/>
                  </a:lnTo>
                  <a:lnTo>
                    <a:pt x="817283" y="444538"/>
                  </a:lnTo>
                  <a:lnTo>
                    <a:pt x="821105" y="441121"/>
                  </a:lnTo>
                  <a:lnTo>
                    <a:pt x="825754" y="434340"/>
                  </a:lnTo>
                  <a:lnTo>
                    <a:pt x="826922" y="430555"/>
                  </a:lnTo>
                  <a:lnTo>
                    <a:pt x="826922" y="419887"/>
                  </a:lnTo>
                  <a:close/>
                </a:path>
                <a:path w="1313179" h="484505">
                  <a:moveTo>
                    <a:pt x="831545" y="0"/>
                  </a:moveTo>
                  <a:lnTo>
                    <a:pt x="809625" y="0"/>
                  </a:lnTo>
                  <a:lnTo>
                    <a:pt x="809625" y="392798"/>
                  </a:lnTo>
                  <a:lnTo>
                    <a:pt x="831545" y="392798"/>
                  </a:lnTo>
                  <a:lnTo>
                    <a:pt x="831545" y="0"/>
                  </a:lnTo>
                  <a:close/>
                </a:path>
                <a:path w="1313179" h="484505">
                  <a:moveTo>
                    <a:pt x="891870" y="0"/>
                  </a:moveTo>
                  <a:lnTo>
                    <a:pt x="858964" y="0"/>
                  </a:lnTo>
                  <a:lnTo>
                    <a:pt x="858964" y="392798"/>
                  </a:lnTo>
                  <a:lnTo>
                    <a:pt x="891870" y="392798"/>
                  </a:lnTo>
                  <a:lnTo>
                    <a:pt x="891870" y="0"/>
                  </a:lnTo>
                  <a:close/>
                </a:path>
                <a:path w="1313179" h="484505">
                  <a:moveTo>
                    <a:pt x="915390" y="423494"/>
                  </a:moveTo>
                  <a:lnTo>
                    <a:pt x="913053" y="417068"/>
                  </a:lnTo>
                  <a:lnTo>
                    <a:pt x="910361" y="414337"/>
                  </a:lnTo>
                  <a:lnTo>
                    <a:pt x="904367" y="408292"/>
                  </a:lnTo>
                  <a:lnTo>
                    <a:pt x="904367" y="425208"/>
                  </a:lnTo>
                  <a:lnTo>
                    <a:pt x="904367" y="434644"/>
                  </a:lnTo>
                  <a:lnTo>
                    <a:pt x="903020" y="438429"/>
                  </a:lnTo>
                  <a:lnTo>
                    <a:pt x="897636" y="444131"/>
                  </a:lnTo>
                  <a:lnTo>
                    <a:pt x="894029" y="445554"/>
                  </a:lnTo>
                  <a:lnTo>
                    <a:pt x="884986" y="445554"/>
                  </a:lnTo>
                  <a:lnTo>
                    <a:pt x="881354" y="444195"/>
                  </a:lnTo>
                  <a:lnTo>
                    <a:pt x="876058" y="438721"/>
                  </a:lnTo>
                  <a:lnTo>
                    <a:pt x="874737" y="435025"/>
                  </a:lnTo>
                  <a:lnTo>
                    <a:pt x="874776" y="425208"/>
                  </a:lnTo>
                  <a:lnTo>
                    <a:pt x="876046" y="421360"/>
                  </a:lnTo>
                  <a:lnTo>
                    <a:pt x="881227" y="415747"/>
                  </a:lnTo>
                  <a:lnTo>
                    <a:pt x="884859" y="414337"/>
                  </a:lnTo>
                  <a:lnTo>
                    <a:pt x="894003" y="414337"/>
                  </a:lnTo>
                  <a:lnTo>
                    <a:pt x="897597" y="415759"/>
                  </a:lnTo>
                  <a:lnTo>
                    <a:pt x="903020" y="421462"/>
                  </a:lnTo>
                  <a:lnTo>
                    <a:pt x="904367" y="425208"/>
                  </a:lnTo>
                  <a:lnTo>
                    <a:pt x="904367" y="408292"/>
                  </a:lnTo>
                  <a:lnTo>
                    <a:pt x="903732" y="407644"/>
                  </a:lnTo>
                  <a:lnTo>
                    <a:pt x="897369" y="405269"/>
                  </a:lnTo>
                  <a:lnTo>
                    <a:pt x="881545" y="405269"/>
                  </a:lnTo>
                  <a:lnTo>
                    <a:pt x="875372" y="407581"/>
                  </a:lnTo>
                  <a:lnTo>
                    <a:pt x="866038" y="416788"/>
                  </a:lnTo>
                  <a:lnTo>
                    <a:pt x="863714" y="422884"/>
                  </a:lnTo>
                  <a:lnTo>
                    <a:pt x="863714" y="437654"/>
                  </a:lnTo>
                  <a:lnTo>
                    <a:pt x="865949" y="443534"/>
                  </a:lnTo>
                  <a:lnTo>
                    <a:pt x="874979" y="452704"/>
                  </a:lnTo>
                  <a:lnTo>
                    <a:pt x="880694" y="454990"/>
                  </a:lnTo>
                  <a:lnTo>
                    <a:pt x="889292" y="454990"/>
                  </a:lnTo>
                  <a:lnTo>
                    <a:pt x="897001" y="453034"/>
                  </a:lnTo>
                  <a:lnTo>
                    <a:pt x="893902" y="457517"/>
                  </a:lnTo>
                  <a:lnTo>
                    <a:pt x="890181" y="462254"/>
                  </a:lnTo>
                  <a:lnTo>
                    <a:pt x="881532" y="472198"/>
                  </a:lnTo>
                  <a:lnTo>
                    <a:pt x="876477" y="477545"/>
                  </a:lnTo>
                  <a:lnTo>
                    <a:pt x="870699" y="483273"/>
                  </a:lnTo>
                  <a:lnTo>
                    <a:pt x="885266" y="483273"/>
                  </a:lnTo>
                  <a:lnTo>
                    <a:pt x="909205" y="453034"/>
                  </a:lnTo>
                  <a:lnTo>
                    <a:pt x="915390" y="438810"/>
                  </a:lnTo>
                  <a:lnTo>
                    <a:pt x="915390" y="423494"/>
                  </a:lnTo>
                  <a:close/>
                </a:path>
                <a:path w="1313179" h="484505">
                  <a:moveTo>
                    <a:pt x="916546" y="0"/>
                  </a:moveTo>
                  <a:lnTo>
                    <a:pt x="907415" y="0"/>
                  </a:lnTo>
                  <a:lnTo>
                    <a:pt x="907415" y="392798"/>
                  </a:lnTo>
                  <a:lnTo>
                    <a:pt x="916546" y="392798"/>
                  </a:lnTo>
                  <a:lnTo>
                    <a:pt x="916546" y="0"/>
                  </a:lnTo>
                  <a:close/>
                </a:path>
                <a:path w="1313179" h="484505">
                  <a:moveTo>
                    <a:pt x="964984" y="0"/>
                  </a:moveTo>
                  <a:lnTo>
                    <a:pt x="943965" y="0"/>
                  </a:lnTo>
                  <a:lnTo>
                    <a:pt x="943965" y="392798"/>
                  </a:lnTo>
                  <a:lnTo>
                    <a:pt x="964984" y="392798"/>
                  </a:lnTo>
                  <a:lnTo>
                    <a:pt x="964984" y="0"/>
                  </a:lnTo>
                  <a:close/>
                </a:path>
                <a:path w="1313179" h="484505">
                  <a:moveTo>
                    <a:pt x="997813" y="419887"/>
                  </a:moveTo>
                  <a:lnTo>
                    <a:pt x="995578" y="414743"/>
                  </a:lnTo>
                  <a:lnTo>
                    <a:pt x="986713" y="407174"/>
                  </a:lnTo>
                  <a:lnTo>
                    <a:pt x="980630" y="405269"/>
                  </a:lnTo>
                  <a:lnTo>
                    <a:pt x="969048" y="405269"/>
                  </a:lnTo>
                  <a:lnTo>
                    <a:pt x="965403" y="405726"/>
                  </a:lnTo>
                  <a:lnTo>
                    <a:pt x="958672" y="407555"/>
                  </a:lnTo>
                  <a:lnTo>
                    <a:pt x="955484" y="408952"/>
                  </a:lnTo>
                  <a:lnTo>
                    <a:pt x="952512" y="410806"/>
                  </a:lnTo>
                  <a:lnTo>
                    <a:pt x="952512" y="422783"/>
                  </a:lnTo>
                  <a:lnTo>
                    <a:pt x="957008" y="419785"/>
                  </a:lnTo>
                  <a:lnTo>
                    <a:pt x="960958" y="417576"/>
                  </a:lnTo>
                  <a:lnTo>
                    <a:pt x="967689" y="414782"/>
                  </a:lnTo>
                  <a:lnTo>
                    <a:pt x="970724" y="414096"/>
                  </a:lnTo>
                  <a:lnTo>
                    <a:pt x="977201" y="414096"/>
                  </a:lnTo>
                  <a:lnTo>
                    <a:pt x="980300" y="415150"/>
                  </a:lnTo>
                  <a:lnTo>
                    <a:pt x="985202" y="419379"/>
                  </a:lnTo>
                  <a:lnTo>
                    <a:pt x="986434" y="421995"/>
                  </a:lnTo>
                  <a:lnTo>
                    <a:pt x="986434" y="427888"/>
                  </a:lnTo>
                  <a:lnTo>
                    <a:pt x="985634" y="430415"/>
                  </a:lnTo>
                  <a:lnTo>
                    <a:pt x="982484" y="434924"/>
                  </a:lnTo>
                  <a:lnTo>
                    <a:pt x="979614" y="437464"/>
                  </a:lnTo>
                  <a:lnTo>
                    <a:pt x="966673" y="446151"/>
                  </a:lnTo>
                  <a:lnTo>
                    <a:pt x="960932" y="450049"/>
                  </a:lnTo>
                  <a:lnTo>
                    <a:pt x="956881" y="454367"/>
                  </a:lnTo>
                  <a:lnTo>
                    <a:pt x="952169" y="463816"/>
                  </a:lnTo>
                  <a:lnTo>
                    <a:pt x="950976" y="470154"/>
                  </a:lnTo>
                  <a:lnTo>
                    <a:pt x="950976" y="478142"/>
                  </a:lnTo>
                  <a:lnTo>
                    <a:pt x="951153" y="482663"/>
                  </a:lnTo>
                  <a:lnTo>
                    <a:pt x="996594" y="482663"/>
                  </a:lnTo>
                  <a:lnTo>
                    <a:pt x="996594" y="473367"/>
                  </a:lnTo>
                  <a:lnTo>
                    <a:pt x="962672" y="473367"/>
                  </a:lnTo>
                  <a:lnTo>
                    <a:pt x="962672" y="467601"/>
                  </a:lnTo>
                  <a:lnTo>
                    <a:pt x="963587" y="464451"/>
                  </a:lnTo>
                  <a:lnTo>
                    <a:pt x="967308" y="459016"/>
                  </a:lnTo>
                  <a:lnTo>
                    <a:pt x="970749" y="455993"/>
                  </a:lnTo>
                  <a:lnTo>
                    <a:pt x="988174" y="444538"/>
                  </a:lnTo>
                  <a:lnTo>
                    <a:pt x="991997" y="441121"/>
                  </a:lnTo>
                  <a:lnTo>
                    <a:pt x="996645" y="434340"/>
                  </a:lnTo>
                  <a:lnTo>
                    <a:pt x="997813" y="430555"/>
                  </a:lnTo>
                  <a:lnTo>
                    <a:pt x="997813" y="419887"/>
                  </a:lnTo>
                  <a:close/>
                </a:path>
                <a:path w="1313179" h="484505">
                  <a:moveTo>
                    <a:pt x="1001522" y="0"/>
                  </a:moveTo>
                  <a:lnTo>
                    <a:pt x="980516" y="0"/>
                  </a:lnTo>
                  <a:lnTo>
                    <a:pt x="980516" y="392798"/>
                  </a:lnTo>
                  <a:lnTo>
                    <a:pt x="1001522" y="392798"/>
                  </a:lnTo>
                  <a:lnTo>
                    <a:pt x="1001522" y="0"/>
                  </a:lnTo>
                  <a:close/>
                </a:path>
                <a:path w="1313179" h="484505">
                  <a:moveTo>
                    <a:pt x="1062736" y="0"/>
                  </a:moveTo>
                  <a:lnTo>
                    <a:pt x="1028941" y="0"/>
                  </a:lnTo>
                  <a:lnTo>
                    <a:pt x="1028941" y="392798"/>
                  </a:lnTo>
                  <a:lnTo>
                    <a:pt x="1062736" y="392798"/>
                  </a:lnTo>
                  <a:lnTo>
                    <a:pt x="1062736" y="0"/>
                  </a:lnTo>
                  <a:close/>
                </a:path>
                <a:path w="1313179" h="484505">
                  <a:moveTo>
                    <a:pt x="1085367" y="423494"/>
                  </a:moveTo>
                  <a:lnTo>
                    <a:pt x="1083043" y="417068"/>
                  </a:lnTo>
                  <a:lnTo>
                    <a:pt x="1080338" y="414337"/>
                  </a:lnTo>
                  <a:lnTo>
                    <a:pt x="1074343" y="408292"/>
                  </a:lnTo>
                  <a:lnTo>
                    <a:pt x="1074343" y="425208"/>
                  </a:lnTo>
                  <a:lnTo>
                    <a:pt x="1074343" y="434644"/>
                  </a:lnTo>
                  <a:lnTo>
                    <a:pt x="1072997" y="438429"/>
                  </a:lnTo>
                  <a:lnTo>
                    <a:pt x="1067612" y="444131"/>
                  </a:lnTo>
                  <a:lnTo>
                    <a:pt x="1064006" y="445554"/>
                  </a:lnTo>
                  <a:lnTo>
                    <a:pt x="1054963" y="445554"/>
                  </a:lnTo>
                  <a:lnTo>
                    <a:pt x="1051331" y="444195"/>
                  </a:lnTo>
                  <a:lnTo>
                    <a:pt x="1046035" y="438721"/>
                  </a:lnTo>
                  <a:lnTo>
                    <a:pt x="1044714" y="435025"/>
                  </a:lnTo>
                  <a:lnTo>
                    <a:pt x="1044740" y="425208"/>
                  </a:lnTo>
                  <a:lnTo>
                    <a:pt x="1046022" y="421360"/>
                  </a:lnTo>
                  <a:lnTo>
                    <a:pt x="1051204" y="415747"/>
                  </a:lnTo>
                  <a:lnTo>
                    <a:pt x="1054836" y="414337"/>
                  </a:lnTo>
                  <a:lnTo>
                    <a:pt x="1063980" y="414337"/>
                  </a:lnTo>
                  <a:lnTo>
                    <a:pt x="1067574" y="415759"/>
                  </a:lnTo>
                  <a:lnTo>
                    <a:pt x="1072997" y="421462"/>
                  </a:lnTo>
                  <a:lnTo>
                    <a:pt x="1074343" y="425208"/>
                  </a:lnTo>
                  <a:lnTo>
                    <a:pt x="1074343" y="408292"/>
                  </a:lnTo>
                  <a:lnTo>
                    <a:pt x="1073708" y="407644"/>
                  </a:lnTo>
                  <a:lnTo>
                    <a:pt x="1067346" y="405269"/>
                  </a:lnTo>
                  <a:lnTo>
                    <a:pt x="1051521" y="405269"/>
                  </a:lnTo>
                  <a:lnTo>
                    <a:pt x="1045337" y="407581"/>
                  </a:lnTo>
                  <a:lnTo>
                    <a:pt x="1036015" y="416788"/>
                  </a:lnTo>
                  <a:lnTo>
                    <a:pt x="1033691" y="422884"/>
                  </a:lnTo>
                  <a:lnTo>
                    <a:pt x="1033691" y="437654"/>
                  </a:lnTo>
                  <a:lnTo>
                    <a:pt x="1035926" y="443534"/>
                  </a:lnTo>
                  <a:lnTo>
                    <a:pt x="1044956" y="452704"/>
                  </a:lnTo>
                  <a:lnTo>
                    <a:pt x="1050671" y="454990"/>
                  </a:lnTo>
                  <a:lnTo>
                    <a:pt x="1059268" y="454990"/>
                  </a:lnTo>
                  <a:lnTo>
                    <a:pt x="1066977" y="453034"/>
                  </a:lnTo>
                  <a:lnTo>
                    <a:pt x="1063879" y="457517"/>
                  </a:lnTo>
                  <a:lnTo>
                    <a:pt x="1060157" y="462254"/>
                  </a:lnTo>
                  <a:lnTo>
                    <a:pt x="1051509" y="472198"/>
                  </a:lnTo>
                  <a:lnTo>
                    <a:pt x="1046454" y="477545"/>
                  </a:lnTo>
                  <a:lnTo>
                    <a:pt x="1040676" y="483273"/>
                  </a:lnTo>
                  <a:lnTo>
                    <a:pt x="1055243" y="483273"/>
                  </a:lnTo>
                  <a:lnTo>
                    <a:pt x="1079182" y="453034"/>
                  </a:lnTo>
                  <a:lnTo>
                    <a:pt x="1082979" y="446481"/>
                  </a:lnTo>
                  <a:lnTo>
                    <a:pt x="1083271" y="445554"/>
                  </a:lnTo>
                  <a:lnTo>
                    <a:pt x="1085367" y="438810"/>
                  </a:lnTo>
                  <a:lnTo>
                    <a:pt x="1085367" y="423494"/>
                  </a:lnTo>
                  <a:close/>
                </a:path>
                <a:path w="1313179" h="484505">
                  <a:moveTo>
                    <a:pt x="1087437" y="0"/>
                  </a:moveTo>
                  <a:lnTo>
                    <a:pt x="1078293" y="0"/>
                  </a:lnTo>
                  <a:lnTo>
                    <a:pt x="1078293" y="392798"/>
                  </a:lnTo>
                  <a:lnTo>
                    <a:pt x="1087437" y="392798"/>
                  </a:lnTo>
                  <a:lnTo>
                    <a:pt x="1087437" y="0"/>
                  </a:lnTo>
                  <a:close/>
                </a:path>
                <a:path w="1313179" h="484505">
                  <a:moveTo>
                    <a:pt x="1123988" y="0"/>
                  </a:moveTo>
                  <a:lnTo>
                    <a:pt x="1114856" y="0"/>
                  </a:lnTo>
                  <a:lnTo>
                    <a:pt x="1114856" y="392798"/>
                  </a:lnTo>
                  <a:lnTo>
                    <a:pt x="1123988" y="392798"/>
                  </a:lnTo>
                  <a:lnTo>
                    <a:pt x="1123988" y="0"/>
                  </a:lnTo>
                  <a:close/>
                </a:path>
                <a:path w="1313179" h="484505">
                  <a:moveTo>
                    <a:pt x="1160551" y="0"/>
                  </a:moveTo>
                  <a:lnTo>
                    <a:pt x="1151407" y="0"/>
                  </a:lnTo>
                  <a:lnTo>
                    <a:pt x="1151407" y="392798"/>
                  </a:lnTo>
                  <a:lnTo>
                    <a:pt x="1160551" y="392798"/>
                  </a:lnTo>
                  <a:lnTo>
                    <a:pt x="1160551" y="0"/>
                  </a:lnTo>
                  <a:close/>
                </a:path>
                <a:path w="1313179" h="484505">
                  <a:moveTo>
                    <a:pt x="1171143" y="470103"/>
                  </a:moveTo>
                  <a:lnTo>
                    <a:pt x="1160119" y="443153"/>
                  </a:lnTo>
                  <a:lnTo>
                    <a:pt x="1160119" y="466255"/>
                  </a:lnTo>
                  <a:lnTo>
                    <a:pt x="1158811" y="469315"/>
                  </a:lnTo>
                  <a:lnTo>
                    <a:pt x="1156208" y="471589"/>
                  </a:lnTo>
                  <a:lnTo>
                    <a:pt x="1153591" y="473824"/>
                  </a:lnTo>
                  <a:lnTo>
                    <a:pt x="1149934" y="474941"/>
                  </a:lnTo>
                  <a:lnTo>
                    <a:pt x="1140663" y="474941"/>
                  </a:lnTo>
                  <a:lnTo>
                    <a:pt x="1137031" y="473824"/>
                  </a:lnTo>
                  <a:lnTo>
                    <a:pt x="1134402" y="471589"/>
                  </a:lnTo>
                  <a:lnTo>
                    <a:pt x="1131811" y="469315"/>
                  </a:lnTo>
                  <a:lnTo>
                    <a:pt x="1130490" y="466255"/>
                  </a:lnTo>
                  <a:lnTo>
                    <a:pt x="1130490" y="458927"/>
                  </a:lnTo>
                  <a:lnTo>
                    <a:pt x="1131620" y="455968"/>
                  </a:lnTo>
                  <a:lnTo>
                    <a:pt x="1136116" y="450951"/>
                  </a:lnTo>
                  <a:lnTo>
                    <a:pt x="1139913" y="448437"/>
                  </a:lnTo>
                  <a:lnTo>
                    <a:pt x="1145286" y="445922"/>
                  </a:lnTo>
                  <a:lnTo>
                    <a:pt x="1150683" y="448437"/>
                  </a:lnTo>
                  <a:lnTo>
                    <a:pt x="1154493" y="450951"/>
                  </a:lnTo>
                  <a:lnTo>
                    <a:pt x="1156728" y="453478"/>
                  </a:lnTo>
                  <a:lnTo>
                    <a:pt x="1159002" y="456006"/>
                  </a:lnTo>
                  <a:lnTo>
                    <a:pt x="1160106" y="458927"/>
                  </a:lnTo>
                  <a:lnTo>
                    <a:pt x="1160119" y="466255"/>
                  </a:lnTo>
                  <a:lnTo>
                    <a:pt x="1160119" y="443153"/>
                  </a:lnTo>
                  <a:lnTo>
                    <a:pt x="1155077" y="440423"/>
                  </a:lnTo>
                  <a:lnTo>
                    <a:pt x="1159268" y="437781"/>
                  </a:lnTo>
                  <a:lnTo>
                    <a:pt x="1162227" y="435140"/>
                  </a:lnTo>
                  <a:lnTo>
                    <a:pt x="1162392" y="434987"/>
                  </a:lnTo>
                  <a:lnTo>
                    <a:pt x="1164539" y="431787"/>
                  </a:lnTo>
                  <a:lnTo>
                    <a:pt x="1166456" y="429006"/>
                  </a:lnTo>
                  <a:lnTo>
                    <a:pt x="1167396" y="425970"/>
                  </a:lnTo>
                  <a:lnTo>
                    <a:pt x="1167358" y="416877"/>
                  </a:lnTo>
                  <a:lnTo>
                    <a:pt x="1166228" y="414578"/>
                  </a:lnTo>
                  <a:lnTo>
                    <a:pt x="1165479" y="413067"/>
                  </a:lnTo>
                  <a:lnTo>
                    <a:pt x="1161440" y="410006"/>
                  </a:lnTo>
                  <a:lnTo>
                    <a:pt x="1157452" y="406920"/>
                  </a:lnTo>
                  <a:lnTo>
                    <a:pt x="1156906" y="406768"/>
                  </a:lnTo>
                  <a:lnTo>
                    <a:pt x="1156906" y="420458"/>
                  </a:lnTo>
                  <a:lnTo>
                    <a:pt x="1156843" y="425742"/>
                  </a:lnTo>
                  <a:lnTo>
                    <a:pt x="1155941" y="427685"/>
                  </a:lnTo>
                  <a:lnTo>
                    <a:pt x="1151902" y="431787"/>
                  </a:lnTo>
                  <a:lnTo>
                    <a:pt x="1149019" y="433590"/>
                  </a:lnTo>
                  <a:lnTo>
                    <a:pt x="1145286" y="435140"/>
                  </a:lnTo>
                  <a:lnTo>
                    <a:pt x="1141526" y="433641"/>
                  </a:lnTo>
                  <a:lnTo>
                    <a:pt x="1138656" y="431850"/>
                  </a:lnTo>
                  <a:lnTo>
                    <a:pt x="1134681" y="427736"/>
                  </a:lnTo>
                  <a:lnTo>
                    <a:pt x="1133792" y="425742"/>
                  </a:lnTo>
                  <a:lnTo>
                    <a:pt x="1133678" y="420458"/>
                  </a:lnTo>
                  <a:lnTo>
                    <a:pt x="1134719" y="418414"/>
                  </a:lnTo>
                  <a:lnTo>
                    <a:pt x="1138897" y="415353"/>
                  </a:lnTo>
                  <a:lnTo>
                    <a:pt x="1141742" y="414578"/>
                  </a:lnTo>
                  <a:lnTo>
                    <a:pt x="1148981" y="414578"/>
                  </a:lnTo>
                  <a:lnTo>
                    <a:pt x="1151864" y="415353"/>
                  </a:lnTo>
                  <a:lnTo>
                    <a:pt x="1153909" y="416877"/>
                  </a:lnTo>
                  <a:lnTo>
                    <a:pt x="1155915" y="418414"/>
                  </a:lnTo>
                  <a:lnTo>
                    <a:pt x="1156906" y="420458"/>
                  </a:lnTo>
                  <a:lnTo>
                    <a:pt x="1156906" y="406768"/>
                  </a:lnTo>
                  <a:lnTo>
                    <a:pt x="1152067" y="405396"/>
                  </a:lnTo>
                  <a:lnTo>
                    <a:pt x="1138491" y="405396"/>
                  </a:lnTo>
                  <a:lnTo>
                    <a:pt x="1133119" y="406971"/>
                  </a:lnTo>
                  <a:lnTo>
                    <a:pt x="1125143" y="413207"/>
                  </a:lnTo>
                  <a:lnTo>
                    <a:pt x="1123149" y="417410"/>
                  </a:lnTo>
                  <a:lnTo>
                    <a:pt x="1123149" y="425970"/>
                  </a:lnTo>
                  <a:lnTo>
                    <a:pt x="1124165" y="429107"/>
                  </a:lnTo>
                  <a:lnTo>
                    <a:pt x="1128280" y="435000"/>
                  </a:lnTo>
                  <a:lnTo>
                    <a:pt x="1131379" y="437781"/>
                  </a:lnTo>
                  <a:lnTo>
                    <a:pt x="1135532" y="440423"/>
                  </a:lnTo>
                  <a:lnTo>
                    <a:pt x="1129779" y="443560"/>
                  </a:lnTo>
                  <a:lnTo>
                    <a:pt x="1125740" y="446824"/>
                  </a:lnTo>
                  <a:lnTo>
                    <a:pt x="1120711" y="453809"/>
                  </a:lnTo>
                  <a:lnTo>
                    <a:pt x="1119466" y="457949"/>
                  </a:lnTo>
                  <a:lnTo>
                    <a:pt x="1119466" y="469582"/>
                  </a:lnTo>
                  <a:lnTo>
                    <a:pt x="1121702" y="474903"/>
                  </a:lnTo>
                  <a:lnTo>
                    <a:pt x="1130719" y="482473"/>
                  </a:lnTo>
                  <a:lnTo>
                    <a:pt x="1137081" y="484378"/>
                  </a:lnTo>
                  <a:lnTo>
                    <a:pt x="1153502" y="484378"/>
                  </a:lnTo>
                  <a:lnTo>
                    <a:pt x="1159891" y="482561"/>
                  </a:lnTo>
                  <a:lnTo>
                    <a:pt x="1168895" y="475259"/>
                  </a:lnTo>
                  <a:lnTo>
                    <a:pt x="1169035" y="474941"/>
                  </a:lnTo>
                  <a:lnTo>
                    <a:pt x="1171143" y="470103"/>
                  </a:lnTo>
                  <a:close/>
                </a:path>
                <a:path w="1313179" h="484505">
                  <a:moveTo>
                    <a:pt x="1208976" y="0"/>
                  </a:moveTo>
                  <a:lnTo>
                    <a:pt x="1199832" y="0"/>
                  </a:lnTo>
                  <a:lnTo>
                    <a:pt x="1199832" y="465912"/>
                  </a:lnTo>
                  <a:lnTo>
                    <a:pt x="1208976" y="465912"/>
                  </a:lnTo>
                  <a:lnTo>
                    <a:pt x="1208976" y="0"/>
                  </a:lnTo>
                  <a:close/>
                </a:path>
                <a:path w="1313179" h="484505">
                  <a:moveTo>
                    <a:pt x="1233652" y="0"/>
                  </a:moveTo>
                  <a:lnTo>
                    <a:pt x="1224508" y="0"/>
                  </a:lnTo>
                  <a:lnTo>
                    <a:pt x="1224508" y="465912"/>
                  </a:lnTo>
                  <a:lnTo>
                    <a:pt x="1233652" y="465912"/>
                  </a:lnTo>
                  <a:lnTo>
                    <a:pt x="1233652" y="0"/>
                  </a:lnTo>
                  <a:close/>
                </a:path>
                <a:path w="1313179" h="484505">
                  <a:moveTo>
                    <a:pt x="1312849" y="442595"/>
                  </a:moveTo>
                  <a:lnTo>
                    <a:pt x="1261910" y="408457"/>
                  </a:lnTo>
                  <a:lnTo>
                    <a:pt x="1261910" y="421182"/>
                  </a:lnTo>
                  <a:lnTo>
                    <a:pt x="1298016" y="444334"/>
                  </a:lnTo>
                  <a:lnTo>
                    <a:pt x="1261910" y="467474"/>
                  </a:lnTo>
                  <a:lnTo>
                    <a:pt x="1261910" y="480339"/>
                  </a:lnTo>
                  <a:lnTo>
                    <a:pt x="1312849" y="446125"/>
                  </a:lnTo>
                  <a:lnTo>
                    <a:pt x="1312849" y="4425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5831928" y="2453602"/>
            <a:ext cx="1351280" cy="501015"/>
            <a:chOff x="5831928" y="2453602"/>
            <a:chExt cx="1351280" cy="501015"/>
          </a:xfrm>
        </p:grpSpPr>
        <p:sp>
          <p:nvSpPr>
            <p:cNvPr id="43" name="object 43"/>
            <p:cNvSpPr/>
            <p:nvPr/>
          </p:nvSpPr>
          <p:spPr>
            <a:xfrm>
              <a:off x="5831928" y="2453602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79" h="501014">
                  <a:moveTo>
                    <a:pt x="1351140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1140" y="500659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854954" y="2453601"/>
              <a:ext cx="1313180" cy="490220"/>
            </a:xfrm>
            <a:custGeom>
              <a:avLst/>
              <a:gdLst/>
              <a:ahLst/>
              <a:cxnLst/>
              <a:rect l="l" t="t" r="r" b="b"/>
              <a:pathLst>
                <a:path w="1313179" h="490219">
                  <a:moveTo>
                    <a:pt x="51689" y="456844"/>
                  </a:moveTo>
                  <a:lnTo>
                    <a:pt x="49415" y="451053"/>
                  </a:lnTo>
                  <a:lnTo>
                    <a:pt x="47218" y="448792"/>
                  </a:lnTo>
                  <a:lnTo>
                    <a:pt x="40665" y="442087"/>
                  </a:lnTo>
                  <a:lnTo>
                    <a:pt x="40665" y="459295"/>
                  </a:lnTo>
                  <a:lnTo>
                    <a:pt x="40627" y="469099"/>
                  </a:lnTo>
                  <a:lnTo>
                    <a:pt x="39370" y="472884"/>
                  </a:lnTo>
                  <a:lnTo>
                    <a:pt x="34239" y="478586"/>
                  </a:lnTo>
                  <a:lnTo>
                    <a:pt x="30657" y="480009"/>
                  </a:lnTo>
                  <a:lnTo>
                    <a:pt x="21475" y="480009"/>
                  </a:lnTo>
                  <a:lnTo>
                    <a:pt x="17805" y="478586"/>
                  </a:lnTo>
                  <a:lnTo>
                    <a:pt x="12369" y="472884"/>
                  </a:lnTo>
                  <a:lnTo>
                    <a:pt x="11036" y="469099"/>
                  </a:lnTo>
                  <a:lnTo>
                    <a:pt x="11150" y="459295"/>
                  </a:lnTo>
                  <a:lnTo>
                    <a:pt x="12369" y="455853"/>
                  </a:lnTo>
                  <a:lnTo>
                    <a:pt x="15049" y="453034"/>
                  </a:lnTo>
                  <a:lnTo>
                    <a:pt x="17716" y="450189"/>
                  </a:lnTo>
                  <a:lnTo>
                    <a:pt x="21310" y="448792"/>
                  </a:lnTo>
                  <a:lnTo>
                    <a:pt x="30441" y="448792"/>
                  </a:lnTo>
                  <a:lnTo>
                    <a:pt x="34061" y="450151"/>
                  </a:lnTo>
                  <a:lnTo>
                    <a:pt x="39331" y="455599"/>
                  </a:lnTo>
                  <a:lnTo>
                    <a:pt x="40665" y="459295"/>
                  </a:lnTo>
                  <a:lnTo>
                    <a:pt x="40665" y="442087"/>
                  </a:lnTo>
                  <a:lnTo>
                    <a:pt x="40373" y="441782"/>
                  </a:lnTo>
                  <a:lnTo>
                    <a:pt x="39128" y="441274"/>
                  </a:lnTo>
                  <a:lnTo>
                    <a:pt x="34709" y="439483"/>
                  </a:lnTo>
                  <a:lnTo>
                    <a:pt x="26250" y="439483"/>
                  </a:lnTo>
                  <a:lnTo>
                    <a:pt x="24638" y="439623"/>
                  </a:lnTo>
                  <a:lnTo>
                    <a:pt x="21463" y="440232"/>
                  </a:lnTo>
                  <a:lnTo>
                    <a:pt x="19900" y="440677"/>
                  </a:lnTo>
                  <a:lnTo>
                    <a:pt x="18402" y="441274"/>
                  </a:lnTo>
                  <a:lnTo>
                    <a:pt x="22733" y="435089"/>
                  </a:lnTo>
                  <a:lnTo>
                    <a:pt x="27038" y="429602"/>
                  </a:lnTo>
                  <a:lnTo>
                    <a:pt x="35572" y="419950"/>
                  </a:lnTo>
                  <a:lnTo>
                    <a:pt x="40093" y="415455"/>
                  </a:lnTo>
                  <a:lnTo>
                    <a:pt x="44831" y="411314"/>
                  </a:lnTo>
                  <a:lnTo>
                    <a:pt x="30835" y="411314"/>
                  </a:lnTo>
                  <a:lnTo>
                    <a:pt x="2501" y="447052"/>
                  </a:lnTo>
                  <a:lnTo>
                    <a:pt x="0" y="455079"/>
                  </a:lnTo>
                  <a:lnTo>
                    <a:pt x="0" y="470890"/>
                  </a:lnTo>
                  <a:lnTo>
                    <a:pt x="2374" y="477393"/>
                  </a:lnTo>
                  <a:lnTo>
                    <a:pt x="11861" y="487133"/>
                  </a:lnTo>
                  <a:lnTo>
                    <a:pt x="18186" y="489559"/>
                  </a:lnTo>
                  <a:lnTo>
                    <a:pt x="33680" y="489559"/>
                  </a:lnTo>
                  <a:lnTo>
                    <a:pt x="51689" y="471462"/>
                  </a:lnTo>
                  <a:lnTo>
                    <a:pt x="51689" y="456844"/>
                  </a:lnTo>
                  <a:close/>
                </a:path>
                <a:path w="1313179" h="490219">
                  <a:moveTo>
                    <a:pt x="88595" y="0"/>
                  </a:moveTo>
                  <a:lnTo>
                    <a:pt x="78536" y="0"/>
                  </a:lnTo>
                  <a:lnTo>
                    <a:pt x="78536" y="471347"/>
                  </a:lnTo>
                  <a:lnTo>
                    <a:pt x="88595" y="471347"/>
                  </a:lnTo>
                  <a:lnTo>
                    <a:pt x="88595" y="0"/>
                  </a:lnTo>
                  <a:close/>
                </a:path>
                <a:path w="1313179" h="490219">
                  <a:moveTo>
                    <a:pt x="112356" y="0"/>
                  </a:moveTo>
                  <a:lnTo>
                    <a:pt x="103225" y="0"/>
                  </a:lnTo>
                  <a:lnTo>
                    <a:pt x="103225" y="471347"/>
                  </a:lnTo>
                  <a:lnTo>
                    <a:pt x="112356" y="471347"/>
                  </a:lnTo>
                  <a:lnTo>
                    <a:pt x="112356" y="0"/>
                  </a:lnTo>
                  <a:close/>
                </a:path>
                <a:path w="1313179" h="490219">
                  <a:moveTo>
                    <a:pt x="173583" y="0"/>
                  </a:moveTo>
                  <a:lnTo>
                    <a:pt x="151663" y="0"/>
                  </a:lnTo>
                  <a:lnTo>
                    <a:pt x="151663" y="398233"/>
                  </a:lnTo>
                  <a:lnTo>
                    <a:pt x="173583" y="398233"/>
                  </a:lnTo>
                  <a:lnTo>
                    <a:pt x="173583" y="0"/>
                  </a:lnTo>
                  <a:close/>
                </a:path>
                <a:path w="1313179" h="490219">
                  <a:moveTo>
                    <a:pt x="184200" y="441325"/>
                  </a:moveTo>
                  <a:lnTo>
                    <a:pt x="176199" y="415137"/>
                  </a:lnTo>
                  <a:lnTo>
                    <a:pt x="174688" y="413677"/>
                  </a:lnTo>
                  <a:lnTo>
                    <a:pt x="173113" y="412902"/>
                  </a:lnTo>
                  <a:lnTo>
                    <a:pt x="173113" y="458978"/>
                  </a:lnTo>
                  <a:lnTo>
                    <a:pt x="172872" y="463994"/>
                  </a:lnTo>
                  <a:lnTo>
                    <a:pt x="161696" y="480390"/>
                  </a:lnTo>
                  <a:lnTo>
                    <a:pt x="154051" y="480390"/>
                  </a:lnTo>
                  <a:lnTo>
                    <a:pt x="151155" y="480060"/>
                  </a:lnTo>
                  <a:lnTo>
                    <a:pt x="148069" y="478739"/>
                  </a:lnTo>
                  <a:lnTo>
                    <a:pt x="146964" y="477507"/>
                  </a:lnTo>
                  <a:lnTo>
                    <a:pt x="146240" y="475729"/>
                  </a:lnTo>
                  <a:lnTo>
                    <a:pt x="145326" y="473659"/>
                  </a:lnTo>
                  <a:lnTo>
                    <a:pt x="143624" y="441325"/>
                  </a:lnTo>
                  <a:lnTo>
                    <a:pt x="143814" y="437324"/>
                  </a:lnTo>
                  <a:lnTo>
                    <a:pt x="154673" y="419658"/>
                  </a:lnTo>
                  <a:lnTo>
                    <a:pt x="162039" y="419658"/>
                  </a:lnTo>
                  <a:lnTo>
                    <a:pt x="173113" y="458978"/>
                  </a:lnTo>
                  <a:lnTo>
                    <a:pt x="173113" y="412902"/>
                  </a:lnTo>
                  <a:lnTo>
                    <a:pt x="172415" y="412546"/>
                  </a:lnTo>
                  <a:lnTo>
                    <a:pt x="166471" y="411073"/>
                  </a:lnTo>
                  <a:lnTo>
                    <a:pt x="162750" y="410718"/>
                  </a:lnTo>
                  <a:lnTo>
                    <a:pt x="153289" y="410718"/>
                  </a:lnTo>
                  <a:lnTo>
                    <a:pt x="132537" y="458978"/>
                  </a:lnTo>
                  <a:lnTo>
                    <a:pt x="133096" y="465632"/>
                  </a:lnTo>
                  <a:lnTo>
                    <a:pt x="153289" y="489813"/>
                  </a:lnTo>
                  <a:lnTo>
                    <a:pt x="163347" y="489813"/>
                  </a:lnTo>
                  <a:lnTo>
                    <a:pt x="179971" y="480390"/>
                  </a:lnTo>
                  <a:lnTo>
                    <a:pt x="181330" y="477126"/>
                  </a:lnTo>
                  <a:lnTo>
                    <a:pt x="183591" y="466166"/>
                  </a:lnTo>
                  <a:lnTo>
                    <a:pt x="183654" y="465632"/>
                  </a:lnTo>
                  <a:lnTo>
                    <a:pt x="184200" y="458978"/>
                  </a:lnTo>
                  <a:lnTo>
                    <a:pt x="184200" y="441325"/>
                  </a:lnTo>
                  <a:close/>
                </a:path>
                <a:path w="1313179" h="490219">
                  <a:moveTo>
                    <a:pt x="198272" y="0"/>
                  </a:moveTo>
                  <a:lnTo>
                    <a:pt x="189128" y="0"/>
                  </a:lnTo>
                  <a:lnTo>
                    <a:pt x="189128" y="398233"/>
                  </a:lnTo>
                  <a:lnTo>
                    <a:pt x="198272" y="398233"/>
                  </a:lnTo>
                  <a:lnTo>
                    <a:pt x="198272" y="0"/>
                  </a:lnTo>
                  <a:close/>
                </a:path>
                <a:path w="1313179" h="490219">
                  <a:moveTo>
                    <a:pt x="222034" y="0"/>
                  </a:moveTo>
                  <a:lnTo>
                    <a:pt x="212890" y="0"/>
                  </a:lnTo>
                  <a:lnTo>
                    <a:pt x="212890" y="398233"/>
                  </a:lnTo>
                  <a:lnTo>
                    <a:pt x="222034" y="398233"/>
                  </a:lnTo>
                  <a:lnTo>
                    <a:pt x="222034" y="0"/>
                  </a:lnTo>
                  <a:close/>
                </a:path>
                <a:path w="1313179" h="490219">
                  <a:moveTo>
                    <a:pt x="269189" y="441325"/>
                  </a:moveTo>
                  <a:lnTo>
                    <a:pt x="261175" y="415137"/>
                  </a:lnTo>
                  <a:lnTo>
                    <a:pt x="259676" y="413677"/>
                  </a:lnTo>
                  <a:lnTo>
                    <a:pt x="258114" y="412902"/>
                  </a:lnTo>
                  <a:lnTo>
                    <a:pt x="258114" y="458978"/>
                  </a:lnTo>
                  <a:lnTo>
                    <a:pt x="257860" y="463994"/>
                  </a:lnTo>
                  <a:lnTo>
                    <a:pt x="246672" y="480390"/>
                  </a:lnTo>
                  <a:lnTo>
                    <a:pt x="239039" y="480390"/>
                  </a:lnTo>
                  <a:lnTo>
                    <a:pt x="236143" y="480060"/>
                  </a:lnTo>
                  <a:lnTo>
                    <a:pt x="233057" y="478739"/>
                  </a:lnTo>
                  <a:lnTo>
                    <a:pt x="231940" y="477507"/>
                  </a:lnTo>
                  <a:lnTo>
                    <a:pt x="231228" y="475729"/>
                  </a:lnTo>
                  <a:lnTo>
                    <a:pt x="230314" y="473659"/>
                  </a:lnTo>
                  <a:lnTo>
                    <a:pt x="229628" y="470471"/>
                  </a:lnTo>
                  <a:lnTo>
                    <a:pt x="228765" y="461860"/>
                  </a:lnTo>
                  <a:lnTo>
                    <a:pt x="228638" y="458978"/>
                  </a:lnTo>
                  <a:lnTo>
                    <a:pt x="228625" y="441325"/>
                  </a:lnTo>
                  <a:lnTo>
                    <a:pt x="228815" y="437324"/>
                  </a:lnTo>
                  <a:lnTo>
                    <a:pt x="239649" y="419658"/>
                  </a:lnTo>
                  <a:lnTo>
                    <a:pt x="247015" y="419658"/>
                  </a:lnTo>
                  <a:lnTo>
                    <a:pt x="258114" y="458978"/>
                  </a:lnTo>
                  <a:lnTo>
                    <a:pt x="258114" y="412902"/>
                  </a:lnTo>
                  <a:lnTo>
                    <a:pt x="257403" y="412546"/>
                  </a:lnTo>
                  <a:lnTo>
                    <a:pt x="251447" y="411073"/>
                  </a:lnTo>
                  <a:lnTo>
                    <a:pt x="247738" y="410718"/>
                  </a:lnTo>
                  <a:lnTo>
                    <a:pt x="238264" y="410718"/>
                  </a:lnTo>
                  <a:lnTo>
                    <a:pt x="217538" y="458978"/>
                  </a:lnTo>
                  <a:lnTo>
                    <a:pt x="218084" y="465632"/>
                  </a:lnTo>
                  <a:lnTo>
                    <a:pt x="238264" y="489813"/>
                  </a:lnTo>
                  <a:lnTo>
                    <a:pt x="248335" y="489813"/>
                  </a:lnTo>
                  <a:lnTo>
                    <a:pt x="269189" y="458978"/>
                  </a:lnTo>
                  <a:lnTo>
                    <a:pt x="269189" y="441325"/>
                  </a:lnTo>
                  <a:close/>
                </a:path>
                <a:path w="1313179" h="490219">
                  <a:moveTo>
                    <a:pt x="283260" y="0"/>
                  </a:moveTo>
                  <a:lnTo>
                    <a:pt x="249440" y="0"/>
                  </a:lnTo>
                  <a:lnTo>
                    <a:pt x="249440" y="398233"/>
                  </a:lnTo>
                  <a:lnTo>
                    <a:pt x="283260" y="398233"/>
                  </a:lnTo>
                  <a:lnTo>
                    <a:pt x="283260" y="0"/>
                  </a:lnTo>
                  <a:close/>
                </a:path>
                <a:path w="1313179" h="490219">
                  <a:moveTo>
                    <a:pt x="319811" y="0"/>
                  </a:moveTo>
                  <a:lnTo>
                    <a:pt x="298792" y="0"/>
                  </a:lnTo>
                  <a:lnTo>
                    <a:pt x="298792" y="398233"/>
                  </a:lnTo>
                  <a:lnTo>
                    <a:pt x="319811" y="398233"/>
                  </a:lnTo>
                  <a:lnTo>
                    <a:pt x="319811" y="0"/>
                  </a:lnTo>
                  <a:close/>
                </a:path>
                <a:path w="1313179" h="490219">
                  <a:moveTo>
                    <a:pt x="338747" y="411937"/>
                  </a:moveTo>
                  <a:lnTo>
                    <a:pt x="327088" y="411937"/>
                  </a:lnTo>
                  <a:lnTo>
                    <a:pt x="308978" y="426885"/>
                  </a:lnTo>
                  <a:lnTo>
                    <a:pt x="308978" y="440461"/>
                  </a:lnTo>
                  <a:lnTo>
                    <a:pt x="327596" y="424192"/>
                  </a:lnTo>
                  <a:lnTo>
                    <a:pt x="327596" y="488708"/>
                  </a:lnTo>
                  <a:lnTo>
                    <a:pt x="338747" y="488708"/>
                  </a:lnTo>
                  <a:lnTo>
                    <a:pt x="338747" y="411937"/>
                  </a:lnTo>
                  <a:close/>
                </a:path>
                <a:path w="1313179" h="490219">
                  <a:moveTo>
                    <a:pt x="368249" y="0"/>
                  </a:moveTo>
                  <a:lnTo>
                    <a:pt x="347218" y="0"/>
                  </a:lnTo>
                  <a:lnTo>
                    <a:pt x="347218" y="398233"/>
                  </a:lnTo>
                  <a:lnTo>
                    <a:pt x="368249" y="398233"/>
                  </a:lnTo>
                  <a:lnTo>
                    <a:pt x="368249" y="0"/>
                  </a:lnTo>
                  <a:close/>
                </a:path>
                <a:path w="1313179" h="490219">
                  <a:moveTo>
                    <a:pt x="392899" y="0"/>
                  </a:moveTo>
                  <a:lnTo>
                    <a:pt x="383781" y="0"/>
                  </a:lnTo>
                  <a:lnTo>
                    <a:pt x="383781" y="398233"/>
                  </a:lnTo>
                  <a:lnTo>
                    <a:pt x="392899" y="398233"/>
                  </a:lnTo>
                  <a:lnTo>
                    <a:pt x="392899" y="0"/>
                  </a:lnTo>
                  <a:close/>
                </a:path>
                <a:path w="1313179" h="490219">
                  <a:moveTo>
                    <a:pt x="440067" y="441325"/>
                  </a:moveTo>
                  <a:lnTo>
                    <a:pt x="432066" y="415137"/>
                  </a:lnTo>
                  <a:lnTo>
                    <a:pt x="430555" y="413677"/>
                  </a:lnTo>
                  <a:lnTo>
                    <a:pt x="428993" y="412902"/>
                  </a:lnTo>
                  <a:lnTo>
                    <a:pt x="428993" y="458978"/>
                  </a:lnTo>
                  <a:lnTo>
                    <a:pt x="428739" y="463994"/>
                  </a:lnTo>
                  <a:lnTo>
                    <a:pt x="417563" y="480390"/>
                  </a:lnTo>
                  <a:lnTo>
                    <a:pt x="409930" y="480390"/>
                  </a:lnTo>
                  <a:lnTo>
                    <a:pt x="407035" y="480060"/>
                  </a:lnTo>
                  <a:lnTo>
                    <a:pt x="403936" y="478739"/>
                  </a:lnTo>
                  <a:lnTo>
                    <a:pt x="402831" y="477507"/>
                  </a:lnTo>
                  <a:lnTo>
                    <a:pt x="402107" y="475729"/>
                  </a:lnTo>
                  <a:lnTo>
                    <a:pt x="401193" y="473659"/>
                  </a:lnTo>
                  <a:lnTo>
                    <a:pt x="400519" y="470471"/>
                  </a:lnTo>
                  <a:lnTo>
                    <a:pt x="399630" y="461860"/>
                  </a:lnTo>
                  <a:lnTo>
                    <a:pt x="399516" y="458978"/>
                  </a:lnTo>
                  <a:lnTo>
                    <a:pt x="399503" y="441325"/>
                  </a:lnTo>
                  <a:lnTo>
                    <a:pt x="399694" y="437324"/>
                  </a:lnTo>
                  <a:lnTo>
                    <a:pt x="410540" y="419658"/>
                  </a:lnTo>
                  <a:lnTo>
                    <a:pt x="417906" y="419658"/>
                  </a:lnTo>
                  <a:lnTo>
                    <a:pt x="428993" y="458978"/>
                  </a:lnTo>
                  <a:lnTo>
                    <a:pt x="428993" y="412902"/>
                  </a:lnTo>
                  <a:lnTo>
                    <a:pt x="428294" y="412546"/>
                  </a:lnTo>
                  <a:lnTo>
                    <a:pt x="422338" y="411073"/>
                  </a:lnTo>
                  <a:lnTo>
                    <a:pt x="418617" y="410718"/>
                  </a:lnTo>
                  <a:lnTo>
                    <a:pt x="409155" y="410718"/>
                  </a:lnTo>
                  <a:lnTo>
                    <a:pt x="388429" y="458978"/>
                  </a:lnTo>
                  <a:lnTo>
                    <a:pt x="388975" y="465632"/>
                  </a:lnTo>
                  <a:lnTo>
                    <a:pt x="409155" y="489813"/>
                  </a:lnTo>
                  <a:lnTo>
                    <a:pt x="419214" y="489813"/>
                  </a:lnTo>
                  <a:lnTo>
                    <a:pt x="438327" y="471576"/>
                  </a:lnTo>
                  <a:lnTo>
                    <a:pt x="439496" y="466039"/>
                  </a:lnTo>
                  <a:lnTo>
                    <a:pt x="440067" y="458978"/>
                  </a:lnTo>
                  <a:lnTo>
                    <a:pt x="440067" y="441325"/>
                  </a:lnTo>
                  <a:close/>
                </a:path>
                <a:path w="1313179" h="490219">
                  <a:moveTo>
                    <a:pt x="454139" y="0"/>
                  </a:moveTo>
                  <a:lnTo>
                    <a:pt x="420331" y="0"/>
                  </a:lnTo>
                  <a:lnTo>
                    <a:pt x="420331" y="398233"/>
                  </a:lnTo>
                  <a:lnTo>
                    <a:pt x="454139" y="398233"/>
                  </a:lnTo>
                  <a:lnTo>
                    <a:pt x="454139" y="0"/>
                  </a:lnTo>
                  <a:close/>
                </a:path>
                <a:path w="1313179" h="490219">
                  <a:moveTo>
                    <a:pt x="502564" y="0"/>
                  </a:moveTo>
                  <a:lnTo>
                    <a:pt x="480644" y="0"/>
                  </a:lnTo>
                  <a:lnTo>
                    <a:pt x="480644" y="398233"/>
                  </a:lnTo>
                  <a:lnTo>
                    <a:pt x="502564" y="398233"/>
                  </a:lnTo>
                  <a:lnTo>
                    <a:pt x="502564" y="0"/>
                  </a:lnTo>
                  <a:close/>
                </a:path>
                <a:path w="1313179" h="490219">
                  <a:moveTo>
                    <a:pt x="509638" y="411937"/>
                  </a:moveTo>
                  <a:lnTo>
                    <a:pt x="497979" y="411937"/>
                  </a:lnTo>
                  <a:lnTo>
                    <a:pt x="479869" y="426885"/>
                  </a:lnTo>
                  <a:lnTo>
                    <a:pt x="479869" y="440461"/>
                  </a:lnTo>
                  <a:lnTo>
                    <a:pt x="498487" y="424192"/>
                  </a:lnTo>
                  <a:lnTo>
                    <a:pt x="498487" y="488708"/>
                  </a:lnTo>
                  <a:lnTo>
                    <a:pt x="509638" y="488708"/>
                  </a:lnTo>
                  <a:lnTo>
                    <a:pt x="509638" y="411937"/>
                  </a:lnTo>
                  <a:close/>
                </a:path>
                <a:path w="1313179" h="490219">
                  <a:moveTo>
                    <a:pt x="539140" y="0"/>
                  </a:moveTo>
                  <a:lnTo>
                    <a:pt x="529996" y="0"/>
                  </a:lnTo>
                  <a:lnTo>
                    <a:pt x="529996" y="398233"/>
                  </a:lnTo>
                  <a:lnTo>
                    <a:pt x="539140" y="398233"/>
                  </a:lnTo>
                  <a:lnTo>
                    <a:pt x="539140" y="0"/>
                  </a:lnTo>
                  <a:close/>
                </a:path>
                <a:path w="1313179" h="490219">
                  <a:moveTo>
                    <a:pt x="599427" y="0"/>
                  </a:moveTo>
                  <a:lnTo>
                    <a:pt x="578421" y="0"/>
                  </a:lnTo>
                  <a:lnTo>
                    <a:pt x="578421" y="398233"/>
                  </a:lnTo>
                  <a:lnTo>
                    <a:pt x="599427" y="398233"/>
                  </a:lnTo>
                  <a:lnTo>
                    <a:pt x="599427" y="0"/>
                  </a:lnTo>
                  <a:close/>
                </a:path>
                <a:path w="1313179" h="490219">
                  <a:moveTo>
                    <a:pt x="610044" y="441325"/>
                  </a:moveTo>
                  <a:lnTo>
                    <a:pt x="602043" y="415137"/>
                  </a:lnTo>
                  <a:lnTo>
                    <a:pt x="600532" y="413677"/>
                  </a:lnTo>
                  <a:lnTo>
                    <a:pt x="598970" y="412902"/>
                  </a:lnTo>
                  <a:lnTo>
                    <a:pt x="598970" y="458978"/>
                  </a:lnTo>
                  <a:lnTo>
                    <a:pt x="598728" y="463994"/>
                  </a:lnTo>
                  <a:lnTo>
                    <a:pt x="591654" y="479755"/>
                  </a:lnTo>
                  <a:lnTo>
                    <a:pt x="590029" y="480187"/>
                  </a:lnTo>
                  <a:lnTo>
                    <a:pt x="587540" y="480390"/>
                  </a:lnTo>
                  <a:lnTo>
                    <a:pt x="579894" y="480390"/>
                  </a:lnTo>
                  <a:lnTo>
                    <a:pt x="577011" y="480060"/>
                  </a:lnTo>
                  <a:lnTo>
                    <a:pt x="573913" y="478739"/>
                  </a:lnTo>
                  <a:lnTo>
                    <a:pt x="572808" y="477507"/>
                  </a:lnTo>
                  <a:lnTo>
                    <a:pt x="572084" y="475729"/>
                  </a:lnTo>
                  <a:lnTo>
                    <a:pt x="571169" y="473659"/>
                  </a:lnTo>
                  <a:lnTo>
                    <a:pt x="570496" y="470471"/>
                  </a:lnTo>
                  <a:lnTo>
                    <a:pt x="569620" y="461860"/>
                  </a:lnTo>
                  <a:lnTo>
                    <a:pt x="569493" y="458978"/>
                  </a:lnTo>
                  <a:lnTo>
                    <a:pt x="569480" y="441325"/>
                  </a:lnTo>
                  <a:lnTo>
                    <a:pt x="569658" y="437324"/>
                  </a:lnTo>
                  <a:lnTo>
                    <a:pt x="580517" y="419658"/>
                  </a:lnTo>
                  <a:lnTo>
                    <a:pt x="587883" y="419658"/>
                  </a:lnTo>
                  <a:lnTo>
                    <a:pt x="598970" y="458978"/>
                  </a:lnTo>
                  <a:lnTo>
                    <a:pt x="598970" y="412902"/>
                  </a:lnTo>
                  <a:lnTo>
                    <a:pt x="598271" y="412546"/>
                  </a:lnTo>
                  <a:lnTo>
                    <a:pt x="592315" y="411073"/>
                  </a:lnTo>
                  <a:lnTo>
                    <a:pt x="588606" y="410718"/>
                  </a:lnTo>
                  <a:lnTo>
                    <a:pt x="579132" y="410718"/>
                  </a:lnTo>
                  <a:lnTo>
                    <a:pt x="558393" y="458978"/>
                  </a:lnTo>
                  <a:lnTo>
                    <a:pt x="558952" y="465632"/>
                  </a:lnTo>
                  <a:lnTo>
                    <a:pt x="579132" y="489813"/>
                  </a:lnTo>
                  <a:lnTo>
                    <a:pt x="589178" y="489813"/>
                  </a:lnTo>
                  <a:lnTo>
                    <a:pt x="608304" y="471576"/>
                  </a:lnTo>
                  <a:lnTo>
                    <a:pt x="609473" y="466039"/>
                  </a:lnTo>
                  <a:lnTo>
                    <a:pt x="610044" y="458978"/>
                  </a:lnTo>
                  <a:lnTo>
                    <a:pt x="610044" y="441325"/>
                  </a:lnTo>
                  <a:close/>
                </a:path>
                <a:path w="1313179" h="490219">
                  <a:moveTo>
                    <a:pt x="624116" y="0"/>
                  </a:moveTo>
                  <a:lnTo>
                    <a:pt x="614984" y="0"/>
                  </a:lnTo>
                  <a:lnTo>
                    <a:pt x="614984" y="398233"/>
                  </a:lnTo>
                  <a:lnTo>
                    <a:pt x="624116" y="398233"/>
                  </a:lnTo>
                  <a:lnTo>
                    <a:pt x="624116" y="0"/>
                  </a:lnTo>
                  <a:close/>
                </a:path>
                <a:path w="1313179" h="490219">
                  <a:moveTo>
                    <a:pt x="648792" y="0"/>
                  </a:moveTo>
                  <a:lnTo>
                    <a:pt x="639648" y="0"/>
                  </a:lnTo>
                  <a:lnTo>
                    <a:pt x="639648" y="471347"/>
                  </a:lnTo>
                  <a:lnTo>
                    <a:pt x="648792" y="471347"/>
                  </a:lnTo>
                  <a:lnTo>
                    <a:pt x="648792" y="0"/>
                  </a:lnTo>
                  <a:close/>
                </a:path>
                <a:path w="1313179" h="490219">
                  <a:moveTo>
                    <a:pt x="672541" y="0"/>
                  </a:moveTo>
                  <a:lnTo>
                    <a:pt x="663397" y="0"/>
                  </a:lnTo>
                  <a:lnTo>
                    <a:pt x="663397" y="471347"/>
                  </a:lnTo>
                  <a:lnTo>
                    <a:pt x="672541" y="471347"/>
                  </a:lnTo>
                  <a:lnTo>
                    <a:pt x="672541" y="0"/>
                  </a:lnTo>
                  <a:close/>
                </a:path>
                <a:path w="1313179" h="490219">
                  <a:moveTo>
                    <a:pt x="697230" y="0"/>
                  </a:moveTo>
                  <a:lnTo>
                    <a:pt x="688086" y="0"/>
                  </a:lnTo>
                  <a:lnTo>
                    <a:pt x="688086" y="398233"/>
                  </a:lnTo>
                  <a:lnTo>
                    <a:pt x="697230" y="398233"/>
                  </a:lnTo>
                  <a:lnTo>
                    <a:pt x="697230" y="0"/>
                  </a:lnTo>
                  <a:close/>
                </a:path>
                <a:path w="1313179" h="490219">
                  <a:moveTo>
                    <a:pt x="743648" y="462026"/>
                  </a:moveTo>
                  <a:lnTo>
                    <a:pt x="733602" y="462026"/>
                  </a:lnTo>
                  <a:lnTo>
                    <a:pt x="733602" y="445858"/>
                  </a:lnTo>
                  <a:lnTo>
                    <a:pt x="723315" y="445858"/>
                  </a:lnTo>
                  <a:lnTo>
                    <a:pt x="723315" y="462026"/>
                  </a:lnTo>
                  <a:lnTo>
                    <a:pt x="703872" y="462026"/>
                  </a:lnTo>
                  <a:lnTo>
                    <a:pt x="727748" y="411327"/>
                  </a:lnTo>
                  <a:lnTo>
                    <a:pt x="716724" y="411327"/>
                  </a:lnTo>
                  <a:lnTo>
                    <a:pt x="693813" y="460082"/>
                  </a:lnTo>
                  <a:lnTo>
                    <a:pt x="693813" y="471449"/>
                  </a:lnTo>
                  <a:lnTo>
                    <a:pt x="723315" y="471449"/>
                  </a:lnTo>
                  <a:lnTo>
                    <a:pt x="723315" y="488708"/>
                  </a:lnTo>
                  <a:lnTo>
                    <a:pt x="733602" y="488708"/>
                  </a:lnTo>
                  <a:lnTo>
                    <a:pt x="733602" y="471449"/>
                  </a:lnTo>
                  <a:lnTo>
                    <a:pt x="743648" y="471449"/>
                  </a:lnTo>
                  <a:lnTo>
                    <a:pt x="743648" y="462026"/>
                  </a:lnTo>
                  <a:close/>
                </a:path>
                <a:path w="1313179" h="490219">
                  <a:moveTo>
                    <a:pt x="745655" y="0"/>
                  </a:moveTo>
                  <a:lnTo>
                    <a:pt x="712762" y="0"/>
                  </a:lnTo>
                  <a:lnTo>
                    <a:pt x="712762" y="398233"/>
                  </a:lnTo>
                  <a:lnTo>
                    <a:pt x="745655" y="398233"/>
                  </a:lnTo>
                  <a:lnTo>
                    <a:pt x="745655" y="0"/>
                  </a:lnTo>
                  <a:close/>
                </a:path>
                <a:path w="1313179" h="490219">
                  <a:moveTo>
                    <a:pt x="794994" y="0"/>
                  </a:moveTo>
                  <a:lnTo>
                    <a:pt x="773049" y="0"/>
                  </a:lnTo>
                  <a:lnTo>
                    <a:pt x="773049" y="398233"/>
                  </a:lnTo>
                  <a:lnTo>
                    <a:pt x="794994" y="398233"/>
                  </a:lnTo>
                  <a:lnTo>
                    <a:pt x="794994" y="0"/>
                  </a:lnTo>
                  <a:close/>
                </a:path>
                <a:path w="1313179" h="490219">
                  <a:moveTo>
                    <a:pt x="826909" y="425323"/>
                  </a:moveTo>
                  <a:lnTo>
                    <a:pt x="824687" y="420179"/>
                  </a:lnTo>
                  <a:lnTo>
                    <a:pt x="815809" y="412610"/>
                  </a:lnTo>
                  <a:lnTo>
                    <a:pt x="809739" y="410705"/>
                  </a:lnTo>
                  <a:lnTo>
                    <a:pt x="798144" y="410705"/>
                  </a:lnTo>
                  <a:lnTo>
                    <a:pt x="794499" y="411149"/>
                  </a:lnTo>
                  <a:lnTo>
                    <a:pt x="787768" y="412991"/>
                  </a:lnTo>
                  <a:lnTo>
                    <a:pt x="784593" y="414375"/>
                  </a:lnTo>
                  <a:lnTo>
                    <a:pt x="781608" y="416242"/>
                  </a:lnTo>
                  <a:lnTo>
                    <a:pt x="781608" y="428218"/>
                  </a:lnTo>
                  <a:lnTo>
                    <a:pt x="786117" y="425221"/>
                  </a:lnTo>
                  <a:lnTo>
                    <a:pt x="790067" y="423011"/>
                  </a:lnTo>
                  <a:lnTo>
                    <a:pt x="796798" y="420217"/>
                  </a:lnTo>
                  <a:lnTo>
                    <a:pt x="799833" y="419531"/>
                  </a:lnTo>
                  <a:lnTo>
                    <a:pt x="806310" y="419531"/>
                  </a:lnTo>
                  <a:lnTo>
                    <a:pt x="809396" y="420585"/>
                  </a:lnTo>
                  <a:lnTo>
                    <a:pt x="814298" y="424815"/>
                  </a:lnTo>
                  <a:lnTo>
                    <a:pt x="815530" y="427418"/>
                  </a:lnTo>
                  <a:lnTo>
                    <a:pt x="815530" y="433311"/>
                  </a:lnTo>
                  <a:lnTo>
                    <a:pt x="814730" y="435851"/>
                  </a:lnTo>
                  <a:lnTo>
                    <a:pt x="811593" y="440359"/>
                  </a:lnTo>
                  <a:lnTo>
                    <a:pt x="808710" y="442887"/>
                  </a:lnTo>
                  <a:lnTo>
                    <a:pt x="795769" y="451586"/>
                  </a:lnTo>
                  <a:lnTo>
                    <a:pt x="790041" y="455485"/>
                  </a:lnTo>
                  <a:lnTo>
                    <a:pt x="785977" y="459803"/>
                  </a:lnTo>
                  <a:lnTo>
                    <a:pt x="781265" y="469239"/>
                  </a:lnTo>
                  <a:lnTo>
                    <a:pt x="780084" y="475589"/>
                  </a:lnTo>
                  <a:lnTo>
                    <a:pt x="780084" y="483565"/>
                  </a:lnTo>
                  <a:lnTo>
                    <a:pt x="780262" y="488099"/>
                  </a:lnTo>
                  <a:lnTo>
                    <a:pt x="825690" y="488099"/>
                  </a:lnTo>
                  <a:lnTo>
                    <a:pt x="825690" y="478790"/>
                  </a:lnTo>
                  <a:lnTo>
                    <a:pt x="791781" y="478790"/>
                  </a:lnTo>
                  <a:lnTo>
                    <a:pt x="791781" y="473036"/>
                  </a:lnTo>
                  <a:lnTo>
                    <a:pt x="792695" y="469887"/>
                  </a:lnTo>
                  <a:lnTo>
                    <a:pt x="796404" y="464439"/>
                  </a:lnTo>
                  <a:lnTo>
                    <a:pt x="799846" y="461416"/>
                  </a:lnTo>
                  <a:lnTo>
                    <a:pt x="817283" y="449973"/>
                  </a:lnTo>
                  <a:lnTo>
                    <a:pt x="821093" y="446544"/>
                  </a:lnTo>
                  <a:lnTo>
                    <a:pt x="825754" y="439762"/>
                  </a:lnTo>
                  <a:lnTo>
                    <a:pt x="826909" y="435991"/>
                  </a:lnTo>
                  <a:lnTo>
                    <a:pt x="826909" y="425323"/>
                  </a:lnTo>
                  <a:close/>
                </a:path>
                <a:path w="1313179" h="490219">
                  <a:moveTo>
                    <a:pt x="831545" y="0"/>
                  </a:moveTo>
                  <a:lnTo>
                    <a:pt x="809625" y="0"/>
                  </a:lnTo>
                  <a:lnTo>
                    <a:pt x="809625" y="398233"/>
                  </a:lnTo>
                  <a:lnTo>
                    <a:pt x="831545" y="398233"/>
                  </a:lnTo>
                  <a:lnTo>
                    <a:pt x="831545" y="0"/>
                  </a:lnTo>
                  <a:close/>
                </a:path>
                <a:path w="1313179" h="490219">
                  <a:moveTo>
                    <a:pt x="891857" y="0"/>
                  </a:moveTo>
                  <a:lnTo>
                    <a:pt x="858977" y="0"/>
                  </a:lnTo>
                  <a:lnTo>
                    <a:pt x="858977" y="398233"/>
                  </a:lnTo>
                  <a:lnTo>
                    <a:pt x="891857" y="398233"/>
                  </a:lnTo>
                  <a:lnTo>
                    <a:pt x="891857" y="0"/>
                  </a:lnTo>
                  <a:close/>
                </a:path>
                <a:path w="1313179" h="490219">
                  <a:moveTo>
                    <a:pt x="915390" y="428942"/>
                  </a:moveTo>
                  <a:lnTo>
                    <a:pt x="913053" y="422503"/>
                  </a:lnTo>
                  <a:lnTo>
                    <a:pt x="910348" y="419773"/>
                  </a:lnTo>
                  <a:lnTo>
                    <a:pt x="904367" y="413715"/>
                  </a:lnTo>
                  <a:lnTo>
                    <a:pt x="904367" y="430644"/>
                  </a:lnTo>
                  <a:lnTo>
                    <a:pt x="904367" y="440080"/>
                  </a:lnTo>
                  <a:lnTo>
                    <a:pt x="903020" y="443877"/>
                  </a:lnTo>
                  <a:lnTo>
                    <a:pt x="897648" y="449567"/>
                  </a:lnTo>
                  <a:lnTo>
                    <a:pt x="894041" y="450989"/>
                  </a:lnTo>
                  <a:lnTo>
                    <a:pt x="884986" y="450989"/>
                  </a:lnTo>
                  <a:lnTo>
                    <a:pt x="881367" y="449630"/>
                  </a:lnTo>
                  <a:lnTo>
                    <a:pt x="876058" y="444157"/>
                  </a:lnTo>
                  <a:lnTo>
                    <a:pt x="874737" y="440461"/>
                  </a:lnTo>
                  <a:lnTo>
                    <a:pt x="874763" y="430644"/>
                  </a:lnTo>
                  <a:lnTo>
                    <a:pt x="876046" y="426796"/>
                  </a:lnTo>
                  <a:lnTo>
                    <a:pt x="881227" y="421182"/>
                  </a:lnTo>
                  <a:lnTo>
                    <a:pt x="884859" y="419773"/>
                  </a:lnTo>
                  <a:lnTo>
                    <a:pt x="894003" y="419773"/>
                  </a:lnTo>
                  <a:lnTo>
                    <a:pt x="897597" y="421195"/>
                  </a:lnTo>
                  <a:lnTo>
                    <a:pt x="903020" y="426897"/>
                  </a:lnTo>
                  <a:lnTo>
                    <a:pt x="904367" y="430644"/>
                  </a:lnTo>
                  <a:lnTo>
                    <a:pt x="904367" y="413715"/>
                  </a:lnTo>
                  <a:lnTo>
                    <a:pt x="903744" y="413080"/>
                  </a:lnTo>
                  <a:lnTo>
                    <a:pt x="897369" y="410718"/>
                  </a:lnTo>
                  <a:lnTo>
                    <a:pt x="881557" y="410718"/>
                  </a:lnTo>
                  <a:lnTo>
                    <a:pt x="875372" y="413016"/>
                  </a:lnTo>
                  <a:lnTo>
                    <a:pt x="866038" y="422224"/>
                  </a:lnTo>
                  <a:lnTo>
                    <a:pt x="863714" y="428320"/>
                  </a:lnTo>
                  <a:lnTo>
                    <a:pt x="863714" y="443103"/>
                  </a:lnTo>
                  <a:lnTo>
                    <a:pt x="865962" y="448983"/>
                  </a:lnTo>
                  <a:lnTo>
                    <a:pt x="874979" y="458139"/>
                  </a:lnTo>
                  <a:lnTo>
                    <a:pt x="880706" y="460425"/>
                  </a:lnTo>
                  <a:lnTo>
                    <a:pt x="889279" y="460425"/>
                  </a:lnTo>
                  <a:lnTo>
                    <a:pt x="897001" y="458470"/>
                  </a:lnTo>
                  <a:lnTo>
                    <a:pt x="893902" y="462953"/>
                  </a:lnTo>
                  <a:lnTo>
                    <a:pt x="890193" y="467690"/>
                  </a:lnTo>
                  <a:lnTo>
                    <a:pt x="881532" y="477634"/>
                  </a:lnTo>
                  <a:lnTo>
                    <a:pt x="876477" y="482981"/>
                  </a:lnTo>
                  <a:lnTo>
                    <a:pt x="870699" y="488708"/>
                  </a:lnTo>
                  <a:lnTo>
                    <a:pt x="885266" y="488708"/>
                  </a:lnTo>
                  <a:lnTo>
                    <a:pt x="909205" y="458470"/>
                  </a:lnTo>
                  <a:lnTo>
                    <a:pt x="915390" y="444246"/>
                  </a:lnTo>
                  <a:lnTo>
                    <a:pt x="915390" y="428942"/>
                  </a:lnTo>
                  <a:close/>
                </a:path>
                <a:path w="1313179" h="490219">
                  <a:moveTo>
                    <a:pt x="916546" y="0"/>
                  </a:moveTo>
                  <a:lnTo>
                    <a:pt x="907415" y="0"/>
                  </a:lnTo>
                  <a:lnTo>
                    <a:pt x="907415" y="398233"/>
                  </a:lnTo>
                  <a:lnTo>
                    <a:pt x="916546" y="398233"/>
                  </a:lnTo>
                  <a:lnTo>
                    <a:pt x="916546" y="0"/>
                  </a:lnTo>
                  <a:close/>
                </a:path>
                <a:path w="1313179" h="490219">
                  <a:moveTo>
                    <a:pt x="953096" y="0"/>
                  </a:moveTo>
                  <a:lnTo>
                    <a:pt x="943952" y="0"/>
                  </a:lnTo>
                  <a:lnTo>
                    <a:pt x="943952" y="398233"/>
                  </a:lnTo>
                  <a:lnTo>
                    <a:pt x="953096" y="398233"/>
                  </a:lnTo>
                  <a:lnTo>
                    <a:pt x="953096" y="0"/>
                  </a:lnTo>
                  <a:close/>
                </a:path>
                <a:path w="1313179" h="490219">
                  <a:moveTo>
                    <a:pt x="998308" y="458127"/>
                  </a:moveTo>
                  <a:lnTo>
                    <a:pt x="996302" y="452729"/>
                  </a:lnTo>
                  <a:lnTo>
                    <a:pt x="988275" y="444639"/>
                  </a:lnTo>
                  <a:lnTo>
                    <a:pt x="982789" y="442468"/>
                  </a:lnTo>
                  <a:lnTo>
                    <a:pt x="975766" y="442175"/>
                  </a:lnTo>
                  <a:lnTo>
                    <a:pt x="995489" y="422478"/>
                  </a:lnTo>
                  <a:lnTo>
                    <a:pt x="995489" y="411937"/>
                  </a:lnTo>
                  <a:lnTo>
                    <a:pt x="949439" y="411937"/>
                  </a:lnTo>
                  <a:lnTo>
                    <a:pt x="949439" y="421246"/>
                  </a:lnTo>
                  <a:lnTo>
                    <a:pt x="982116" y="421246"/>
                  </a:lnTo>
                  <a:lnTo>
                    <a:pt x="961504" y="442302"/>
                  </a:lnTo>
                  <a:lnTo>
                    <a:pt x="961567" y="450024"/>
                  </a:lnTo>
                  <a:lnTo>
                    <a:pt x="972896" y="449770"/>
                  </a:lnTo>
                  <a:lnTo>
                    <a:pt x="978331" y="450938"/>
                  </a:lnTo>
                  <a:lnTo>
                    <a:pt x="985304" y="455612"/>
                  </a:lnTo>
                  <a:lnTo>
                    <a:pt x="987044" y="459244"/>
                  </a:lnTo>
                  <a:lnTo>
                    <a:pt x="987044" y="469011"/>
                  </a:lnTo>
                  <a:lnTo>
                    <a:pt x="985405" y="472897"/>
                  </a:lnTo>
                  <a:lnTo>
                    <a:pt x="978916" y="478802"/>
                  </a:lnTo>
                  <a:lnTo>
                    <a:pt x="974610" y="480263"/>
                  </a:lnTo>
                  <a:lnTo>
                    <a:pt x="965962" y="480263"/>
                  </a:lnTo>
                  <a:lnTo>
                    <a:pt x="962672" y="479818"/>
                  </a:lnTo>
                  <a:lnTo>
                    <a:pt x="956157" y="478066"/>
                  </a:lnTo>
                  <a:lnTo>
                    <a:pt x="952830" y="476719"/>
                  </a:lnTo>
                  <a:lnTo>
                    <a:pt x="949439" y="474878"/>
                  </a:lnTo>
                  <a:lnTo>
                    <a:pt x="949439" y="485927"/>
                  </a:lnTo>
                  <a:lnTo>
                    <a:pt x="952906" y="487222"/>
                  </a:lnTo>
                  <a:lnTo>
                    <a:pt x="956233" y="488200"/>
                  </a:lnTo>
                  <a:lnTo>
                    <a:pt x="962634" y="489483"/>
                  </a:lnTo>
                  <a:lnTo>
                    <a:pt x="965644" y="489813"/>
                  </a:lnTo>
                  <a:lnTo>
                    <a:pt x="977722" y="489813"/>
                  </a:lnTo>
                  <a:lnTo>
                    <a:pt x="984999" y="487591"/>
                  </a:lnTo>
                  <a:lnTo>
                    <a:pt x="995654" y="478650"/>
                  </a:lnTo>
                  <a:lnTo>
                    <a:pt x="998308" y="472579"/>
                  </a:lnTo>
                  <a:lnTo>
                    <a:pt x="998308" y="458127"/>
                  </a:lnTo>
                  <a:close/>
                </a:path>
                <a:path w="1313179" h="490219">
                  <a:moveTo>
                    <a:pt x="1014323" y="0"/>
                  </a:moveTo>
                  <a:lnTo>
                    <a:pt x="1005179" y="0"/>
                  </a:lnTo>
                  <a:lnTo>
                    <a:pt x="1005179" y="398233"/>
                  </a:lnTo>
                  <a:lnTo>
                    <a:pt x="1014323" y="398233"/>
                  </a:lnTo>
                  <a:lnTo>
                    <a:pt x="1014323" y="0"/>
                  </a:lnTo>
                  <a:close/>
                </a:path>
                <a:path w="1313179" h="490219">
                  <a:moveTo>
                    <a:pt x="1050874" y="0"/>
                  </a:moveTo>
                  <a:lnTo>
                    <a:pt x="1028941" y="0"/>
                  </a:lnTo>
                  <a:lnTo>
                    <a:pt x="1028941" y="398233"/>
                  </a:lnTo>
                  <a:lnTo>
                    <a:pt x="1050874" y="398233"/>
                  </a:lnTo>
                  <a:lnTo>
                    <a:pt x="1050874" y="0"/>
                  </a:lnTo>
                  <a:close/>
                </a:path>
                <a:path w="1313179" h="490219">
                  <a:moveTo>
                    <a:pt x="1069809" y="411937"/>
                  </a:moveTo>
                  <a:lnTo>
                    <a:pt x="1058164" y="411937"/>
                  </a:lnTo>
                  <a:lnTo>
                    <a:pt x="1040053" y="426885"/>
                  </a:lnTo>
                  <a:lnTo>
                    <a:pt x="1040053" y="440461"/>
                  </a:lnTo>
                  <a:lnTo>
                    <a:pt x="1058672" y="424192"/>
                  </a:lnTo>
                  <a:lnTo>
                    <a:pt x="1058672" y="488708"/>
                  </a:lnTo>
                  <a:lnTo>
                    <a:pt x="1069809" y="488708"/>
                  </a:lnTo>
                  <a:lnTo>
                    <a:pt x="1069809" y="411937"/>
                  </a:lnTo>
                  <a:close/>
                </a:path>
                <a:path w="1313179" h="490219">
                  <a:moveTo>
                    <a:pt x="1099312" y="0"/>
                  </a:moveTo>
                  <a:lnTo>
                    <a:pt x="1078306" y="0"/>
                  </a:lnTo>
                  <a:lnTo>
                    <a:pt x="1078306" y="398233"/>
                  </a:lnTo>
                  <a:lnTo>
                    <a:pt x="1099312" y="398233"/>
                  </a:lnTo>
                  <a:lnTo>
                    <a:pt x="1099312" y="0"/>
                  </a:lnTo>
                  <a:close/>
                </a:path>
                <a:path w="1313179" h="490219">
                  <a:moveTo>
                    <a:pt x="1135875" y="0"/>
                  </a:moveTo>
                  <a:lnTo>
                    <a:pt x="1114856" y="0"/>
                  </a:lnTo>
                  <a:lnTo>
                    <a:pt x="1114856" y="398233"/>
                  </a:lnTo>
                  <a:lnTo>
                    <a:pt x="1135875" y="398233"/>
                  </a:lnTo>
                  <a:lnTo>
                    <a:pt x="1135875" y="0"/>
                  </a:lnTo>
                  <a:close/>
                </a:path>
                <a:path w="1313179" h="490219">
                  <a:moveTo>
                    <a:pt x="1155712" y="411937"/>
                  </a:moveTo>
                  <a:lnTo>
                    <a:pt x="1144066" y="411937"/>
                  </a:lnTo>
                  <a:lnTo>
                    <a:pt x="1125956" y="426885"/>
                  </a:lnTo>
                  <a:lnTo>
                    <a:pt x="1125956" y="440461"/>
                  </a:lnTo>
                  <a:lnTo>
                    <a:pt x="1144574" y="424192"/>
                  </a:lnTo>
                  <a:lnTo>
                    <a:pt x="1144574" y="488708"/>
                  </a:lnTo>
                  <a:lnTo>
                    <a:pt x="1155712" y="488708"/>
                  </a:lnTo>
                  <a:lnTo>
                    <a:pt x="1155712" y="411937"/>
                  </a:lnTo>
                  <a:close/>
                </a:path>
                <a:path w="1313179" h="490219">
                  <a:moveTo>
                    <a:pt x="1184287" y="0"/>
                  </a:moveTo>
                  <a:lnTo>
                    <a:pt x="1163281" y="0"/>
                  </a:lnTo>
                  <a:lnTo>
                    <a:pt x="1163281" y="398233"/>
                  </a:lnTo>
                  <a:lnTo>
                    <a:pt x="1184287" y="398233"/>
                  </a:lnTo>
                  <a:lnTo>
                    <a:pt x="1184287" y="0"/>
                  </a:lnTo>
                  <a:close/>
                </a:path>
                <a:path w="1313179" h="490219">
                  <a:moveTo>
                    <a:pt x="1208963" y="0"/>
                  </a:moveTo>
                  <a:lnTo>
                    <a:pt x="1199845" y="0"/>
                  </a:lnTo>
                  <a:lnTo>
                    <a:pt x="1199845" y="471347"/>
                  </a:lnTo>
                  <a:lnTo>
                    <a:pt x="1208963" y="471347"/>
                  </a:lnTo>
                  <a:lnTo>
                    <a:pt x="1208963" y="0"/>
                  </a:lnTo>
                  <a:close/>
                </a:path>
                <a:path w="1313179" h="490219">
                  <a:moveTo>
                    <a:pt x="1233652" y="0"/>
                  </a:moveTo>
                  <a:lnTo>
                    <a:pt x="1224508" y="0"/>
                  </a:lnTo>
                  <a:lnTo>
                    <a:pt x="1224508" y="471347"/>
                  </a:lnTo>
                  <a:lnTo>
                    <a:pt x="1233652" y="471347"/>
                  </a:lnTo>
                  <a:lnTo>
                    <a:pt x="1233652" y="0"/>
                  </a:lnTo>
                  <a:close/>
                </a:path>
                <a:path w="1313179" h="490219">
                  <a:moveTo>
                    <a:pt x="1312862" y="448030"/>
                  </a:moveTo>
                  <a:lnTo>
                    <a:pt x="1261922" y="413893"/>
                  </a:lnTo>
                  <a:lnTo>
                    <a:pt x="1261922" y="426631"/>
                  </a:lnTo>
                  <a:lnTo>
                    <a:pt x="1298016" y="449770"/>
                  </a:lnTo>
                  <a:lnTo>
                    <a:pt x="1261922" y="472909"/>
                  </a:lnTo>
                  <a:lnTo>
                    <a:pt x="1261922" y="485775"/>
                  </a:lnTo>
                  <a:lnTo>
                    <a:pt x="1312862" y="451561"/>
                  </a:lnTo>
                  <a:lnTo>
                    <a:pt x="1312862" y="4480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369188" y="5655830"/>
            <a:ext cx="1351280" cy="488315"/>
            <a:chOff x="369188" y="5655830"/>
            <a:chExt cx="1351280" cy="488315"/>
          </a:xfrm>
        </p:grpSpPr>
        <p:sp>
          <p:nvSpPr>
            <p:cNvPr id="46" name="object 46"/>
            <p:cNvSpPr/>
            <p:nvPr/>
          </p:nvSpPr>
          <p:spPr>
            <a:xfrm>
              <a:off x="369188" y="5655830"/>
              <a:ext cx="1351280" cy="488315"/>
            </a:xfrm>
            <a:custGeom>
              <a:avLst/>
              <a:gdLst/>
              <a:ahLst/>
              <a:cxnLst/>
              <a:rect l="l" t="t" r="r" b="b"/>
              <a:pathLst>
                <a:path w="1351280" h="488314">
                  <a:moveTo>
                    <a:pt x="1351140" y="0"/>
                  </a:moveTo>
                  <a:lnTo>
                    <a:pt x="0" y="0"/>
                  </a:lnTo>
                  <a:lnTo>
                    <a:pt x="0" y="488162"/>
                  </a:lnTo>
                  <a:lnTo>
                    <a:pt x="1351140" y="488162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94779" y="5655830"/>
              <a:ext cx="1313180" cy="480695"/>
            </a:xfrm>
            <a:custGeom>
              <a:avLst/>
              <a:gdLst/>
              <a:ahLst/>
              <a:cxnLst/>
              <a:rect l="l" t="t" r="r" b="b"/>
              <a:pathLst>
                <a:path w="1313180" h="480695">
                  <a:moveTo>
                    <a:pt x="51689" y="447459"/>
                  </a:moveTo>
                  <a:lnTo>
                    <a:pt x="49415" y="441667"/>
                  </a:lnTo>
                  <a:lnTo>
                    <a:pt x="47218" y="439407"/>
                  </a:lnTo>
                  <a:lnTo>
                    <a:pt x="40665" y="432689"/>
                  </a:lnTo>
                  <a:lnTo>
                    <a:pt x="40665" y="449910"/>
                  </a:lnTo>
                  <a:lnTo>
                    <a:pt x="40627" y="459714"/>
                  </a:lnTo>
                  <a:lnTo>
                    <a:pt x="39370" y="463499"/>
                  </a:lnTo>
                  <a:lnTo>
                    <a:pt x="36804" y="466369"/>
                  </a:lnTo>
                  <a:lnTo>
                    <a:pt x="34239" y="469201"/>
                  </a:lnTo>
                  <a:lnTo>
                    <a:pt x="30657" y="470623"/>
                  </a:lnTo>
                  <a:lnTo>
                    <a:pt x="21475" y="470623"/>
                  </a:lnTo>
                  <a:lnTo>
                    <a:pt x="17805" y="469201"/>
                  </a:lnTo>
                  <a:lnTo>
                    <a:pt x="15087" y="466369"/>
                  </a:lnTo>
                  <a:lnTo>
                    <a:pt x="12369" y="463499"/>
                  </a:lnTo>
                  <a:lnTo>
                    <a:pt x="11036" y="459714"/>
                  </a:lnTo>
                  <a:lnTo>
                    <a:pt x="11150" y="449910"/>
                  </a:lnTo>
                  <a:lnTo>
                    <a:pt x="12369" y="446468"/>
                  </a:lnTo>
                  <a:lnTo>
                    <a:pt x="17716" y="440804"/>
                  </a:lnTo>
                  <a:lnTo>
                    <a:pt x="21310" y="439407"/>
                  </a:lnTo>
                  <a:lnTo>
                    <a:pt x="30441" y="439407"/>
                  </a:lnTo>
                  <a:lnTo>
                    <a:pt x="34074" y="440766"/>
                  </a:lnTo>
                  <a:lnTo>
                    <a:pt x="39344" y="446214"/>
                  </a:lnTo>
                  <a:lnTo>
                    <a:pt x="40665" y="449910"/>
                  </a:lnTo>
                  <a:lnTo>
                    <a:pt x="40665" y="432689"/>
                  </a:lnTo>
                  <a:lnTo>
                    <a:pt x="40386" y="432396"/>
                  </a:lnTo>
                  <a:lnTo>
                    <a:pt x="39141" y="431888"/>
                  </a:lnTo>
                  <a:lnTo>
                    <a:pt x="34709" y="430098"/>
                  </a:lnTo>
                  <a:lnTo>
                    <a:pt x="26250" y="430098"/>
                  </a:lnTo>
                  <a:lnTo>
                    <a:pt x="24638" y="430237"/>
                  </a:lnTo>
                  <a:lnTo>
                    <a:pt x="21463" y="430847"/>
                  </a:lnTo>
                  <a:lnTo>
                    <a:pt x="19913" y="431292"/>
                  </a:lnTo>
                  <a:lnTo>
                    <a:pt x="18402" y="431888"/>
                  </a:lnTo>
                  <a:lnTo>
                    <a:pt x="22745" y="425704"/>
                  </a:lnTo>
                  <a:lnTo>
                    <a:pt x="27051" y="420217"/>
                  </a:lnTo>
                  <a:lnTo>
                    <a:pt x="35585" y="410565"/>
                  </a:lnTo>
                  <a:lnTo>
                    <a:pt x="40093" y="406069"/>
                  </a:lnTo>
                  <a:lnTo>
                    <a:pt x="44831" y="401929"/>
                  </a:lnTo>
                  <a:lnTo>
                    <a:pt x="30835" y="401929"/>
                  </a:lnTo>
                  <a:lnTo>
                    <a:pt x="2501" y="437667"/>
                  </a:lnTo>
                  <a:lnTo>
                    <a:pt x="0" y="445681"/>
                  </a:lnTo>
                  <a:lnTo>
                    <a:pt x="0" y="461505"/>
                  </a:lnTo>
                  <a:lnTo>
                    <a:pt x="2374" y="468007"/>
                  </a:lnTo>
                  <a:lnTo>
                    <a:pt x="11861" y="477748"/>
                  </a:lnTo>
                  <a:lnTo>
                    <a:pt x="18186" y="480174"/>
                  </a:lnTo>
                  <a:lnTo>
                    <a:pt x="33680" y="480174"/>
                  </a:lnTo>
                  <a:lnTo>
                    <a:pt x="51689" y="462076"/>
                  </a:lnTo>
                  <a:lnTo>
                    <a:pt x="51689" y="447459"/>
                  </a:lnTo>
                  <a:close/>
                </a:path>
                <a:path w="1313180" h="480695">
                  <a:moveTo>
                    <a:pt x="88607" y="0"/>
                  </a:moveTo>
                  <a:lnTo>
                    <a:pt x="78549" y="0"/>
                  </a:lnTo>
                  <a:lnTo>
                    <a:pt x="78549" y="461949"/>
                  </a:lnTo>
                  <a:lnTo>
                    <a:pt x="88607" y="461949"/>
                  </a:lnTo>
                  <a:lnTo>
                    <a:pt x="88607" y="0"/>
                  </a:lnTo>
                  <a:close/>
                </a:path>
                <a:path w="1313180" h="480695">
                  <a:moveTo>
                    <a:pt x="112369" y="0"/>
                  </a:moveTo>
                  <a:lnTo>
                    <a:pt x="103225" y="0"/>
                  </a:lnTo>
                  <a:lnTo>
                    <a:pt x="103225" y="461949"/>
                  </a:lnTo>
                  <a:lnTo>
                    <a:pt x="112369" y="461949"/>
                  </a:lnTo>
                  <a:lnTo>
                    <a:pt x="112369" y="0"/>
                  </a:lnTo>
                  <a:close/>
                </a:path>
                <a:path w="1313180" h="480695">
                  <a:moveTo>
                    <a:pt x="173596" y="0"/>
                  </a:moveTo>
                  <a:lnTo>
                    <a:pt x="151663" y="0"/>
                  </a:lnTo>
                  <a:lnTo>
                    <a:pt x="151663" y="388848"/>
                  </a:lnTo>
                  <a:lnTo>
                    <a:pt x="173596" y="388848"/>
                  </a:lnTo>
                  <a:lnTo>
                    <a:pt x="173596" y="0"/>
                  </a:lnTo>
                  <a:close/>
                </a:path>
                <a:path w="1313180" h="480695">
                  <a:moveTo>
                    <a:pt x="184188" y="431927"/>
                  </a:moveTo>
                  <a:lnTo>
                    <a:pt x="176187" y="405739"/>
                  </a:lnTo>
                  <a:lnTo>
                    <a:pt x="174688" y="404279"/>
                  </a:lnTo>
                  <a:lnTo>
                    <a:pt x="173113" y="403504"/>
                  </a:lnTo>
                  <a:lnTo>
                    <a:pt x="173113" y="449580"/>
                  </a:lnTo>
                  <a:lnTo>
                    <a:pt x="172859" y="454596"/>
                  </a:lnTo>
                  <a:lnTo>
                    <a:pt x="165798" y="470357"/>
                  </a:lnTo>
                  <a:lnTo>
                    <a:pt x="164172" y="470789"/>
                  </a:lnTo>
                  <a:lnTo>
                    <a:pt x="161683" y="470992"/>
                  </a:lnTo>
                  <a:lnTo>
                    <a:pt x="154051" y="470992"/>
                  </a:lnTo>
                  <a:lnTo>
                    <a:pt x="151155" y="470662"/>
                  </a:lnTo>
                  <a:lnTo>
                    <a:pt x="148069" y="469341"/>
                  </a:lnTo>
                  <a:lnTo>
                    <a:pt x="146951" y="468109"/>
                  </a:lnTo>
                  <a:lnTo>
                    <a:pt x="146227" y="466331"/>
                  </a:lnTo>
                  <a:lnTo>
                    <a:pt x="145313" y="464248"/>
                  </a:lnTo>
                  <a:lnTo>
                    <a:pt x="144640" y="461073"/>
                  </a:lnTo>
                  <a:lnTo>
                    <a:pt x="143764" y="452462"/>
                  </a:lnTo>
                  <a:lnTo>
                    <a:pt x="143649" y="449580"/>
                  </a:lnTo>
                  <a:lnTo>
                    <a:pt x="143624" y="431927"/>
                  </a:lnTo>
                  <a:lnTo>
                    <a:pt x="143814" y="427926"/>
                  </a:lnTo>
                  <a:lnTo>
                    <a:pt x="154660" y="410248"/>
                  </a:lnTo>
                  <a:lnTo>
                    <a:pt x="162026" y="410248"/>
                  </a:lnTo>
                  <a:lnTo>
                    <a:pt x="173113" y="449580"/>
                  </a:lnTo>
                  <a:lnTo>
                    <a:pt x="173113" y="403504"/>
                  </a:lnTo>
                  <a:lnTo>
                    <a:pt x="172415" y="403148"/>
                  </a:lnTo>
                  <a:lnTo>
                    <a:pt x="166458" y="401675"/>
                  </a:lnTo>
                  <a:lnTo>
                    <a:pt x="162737" y="401307"/>
                  </a:lnTo>
                  <a:lnTo>
                    <a:pt x="153276" y="401307"/>
                  </a:lnTo>
                  <a:lnTo>
                    <a:pt x="132537" y="449580"/>
                  </a:lnTo>
                  <a:lnTo>
                    <a:pt x="133083" y="456234"/>
                  </a:lnTo>
                  <a:lnTo>
                    <a:pt x="153276" y="480415"/>
                  </a:lnTo>
                  <a:lnTo>
                    <a:pt x="163334" y="480415"/>
                  </a:lnTo>
                  <a:lnTo>
                    <a:pt x="184188" y="449580"/>
                  </a:lnTo>
                  <a:lnTo>
                    <a:pt x="184188" y="431927"/>
                  </a:lnTo>
                  <a:close/>
                </a:path>
                <a:path w="1313180" h="480695">
                  <a:moveTo>
                    <a:pt x="198259" y="0"/>
                  </a:moveTo>
                  <a:lnTo>
                    <a:pt x="189128" y="0"/>
                  </a:lnTo>
                  <a:lnTo>
                    <a:pt x="189128" y="388848"/>
                  </a:lnTo>
                  <a:lnTo>
                    <a:pt x="198259" y="388848"/>
                  </a:lnTo>
                  <a:lnTo>
                    <a:pt x="198259" y="0"/>
                  </a:lnTo>
                  <a:close/>
                </a:path>
                <a:path w="1313180" h="480695">
                  <a:moveTo>
                    <a:pt x="222021" y="0"/>
                  </a:moveTo>
                  <a:lnTo>
                    <a:pt x="212890" y="0"/>
                  </a:lnTo>
                  <a:lnTo>
                    <a:pt x="212890" y="388848"/>
                  </a:lnTo>
                  <a:lnTo>
                    <a:pt x="222021" y="388848"/>
                  </a:lnTo>
                  <a:lnTo>
                    <a:pt x="222021" y="0"/>
                  </a:lnTo>
                  <a:close/>
                </a:path>
                <a:path w="1313180" h="480695">
                  <a:moveTo>
                    <a:pt x="269189" y="431927"/>
                  </a:moveTo>
                  <a:lnTo>
                    <a:pt x="261188" y="405739"/>
                  </a:lnTo>
                  <a:lnTo>
                    <a:pt x="259676" y="404279"/>
                  </a:lnTo>
                  <a:lnTo>
                    <a:pt x="258114" y="403504"/>
                  </a:lnTo>
                  <a:lnTo>
                    <a:pt x="258114" y="449580"/>
                  </a:lnTo>
                  <a:lnTo>
                    <a:pt x="257860" y="454596"/>
                  </a:lnTo>
                  <a:lnTo>
                    <a:pt x="246684" y="470992"/>
                  </a:lnTo>
                  <a:lnTo>
                    <a:pt x="239039" y="470992"/>
                  </a:lnTo>
                  <a:lnTo>
                    <a:pt x="236143" y="470662"/>
                  </a:lnTo>
                  <a:lnTo>
                    <a:pt x="233057" y="469341"/>
                  </a:lnTo>
                  <a:lnTo>
                    <a:pt x="231940" y="468109"/>
                  </a:lnTo>
                  <a:lnTo>
                    <a:pt x="231228" y="466331"/>
                  </a:lnTo>
                  <a:lnTo>
                    <a:pt x="230314" y="464248"/>
                  </a:lnTo>
                  <a:lnTo>
                    <a:pt x="229628" y="461073"/>
                  </a:lnTo>
                  <a:lnTo>
                    <a:pt x="228752" y="452462"/>
                  </a:lnTo>
                  <a:lnTo>
                    <a:pt x="228638" y="449580"/>
                  </a:lnTo>
                  <a:lnTo>
                    <a:pt x="228612" y="431927"/>
                  </a:lnTo>
                  <a:lnTo>
                    <a:pt x="228803" y="427926"/>
                  </a:lnTo>
                  <a:lnTo>
                    <a:pt x="229349" y="423557"/>
                  </a:lnTo>
                  <a:lnTo>
                    <a:pt x="229882" y="419112"/>
                  </a:lnTo>
                  <a:lnTo>
                    <a:pt x="239649" y="410248"/>
                  </a:lnTo>
                  <a:lnTo>
                    <a:pt x="247015" y="410248"/>
                  </a:lnTo>
                  <a:lnTo>
                    <a:pt x="258114" y="449580"/>
                  </a:lnTo>
                  <a:lnTo>
                    <a:pt x="258114" y="403504"/>
                  </a:lnTo>
                  <a:lnTo>
                    <a:pt x="257416" y="403148"/>
                  </a:lnTo>
                  <a:lnTo>
                    <a:pt x="251447" y="401675"/>
                  </a:lnTo>
                  <a:lnTo>
                    <a:pt x="247738" y="401307"/>
                  </a:lnTo>
                  <a:lnTo>
                    <a:pt x="238277" y="401307"/>
                  </a:lnTo>
                  <a:lnTo>
                    <a:pt x="217538" y="449580"/>
                  </a:lnTo>
                  <a:lnTo>
                    <a:pt x="218084" y="456234"/>
                  </a:lnTo>
                  <a:lnTo>
                    <a:pt x="238277" y="480415"/>
                  </a:lnTo>
                  <a:lnTo>
                    <a:pt x="248335" y="480415"/>
                  </a:lnTo>
                  <a:lnTo>
                    <a:pt x="267449" y="462178"/>
                  </a:lnTo>
                  <a:lnTo>
                    <a:pt x="268617" y="456641"/>
                  </a:lnTo>
                  <a:lnTo>
                    <a:pt x="269189" y="449580"/>
                  </a:lnTo>
                  <a:lnTo>
                    <a:pt x="269189" y="431927"/>
                  </a:lnTo>
                  <a:close/>
                </a:path>
                <a:path w="1313180" h="480695">
                  <a:moveTo>
                    <a:pt x="283248" y="0"/>
                  </a:moveTo>
                  <a:lnTo>
                    <a:pt x="249453" y="0"/>
                  </a:lnTo>
                  <a:lnTo>
                    <a:pt x="249453" y="388848"/>
                  </a:lnTo>
                  <a:lnTo>
                    <a:pt x="283248" y="388848"/>
                  </a:lnTo>
                  <a:lnTo>
                    <a:pt x="283248" y="0"/>
                  </a:lnTo>
                  <a:close/>
                </a:path>
                <a:path w="1313180" h="480695">
                  <a:moveTo>
                    <a:pt x="319811" y="0"/>
                  </a:moveTo>
                  <a:lnTo>
                    <a:pt x="298792" y="0"/>
                  </a:lnTo>
                  <a:lnTo>
                    <a:pt x="298792" y="388848"/>
                  </a:lnTo>
                  <a:lnTo>
                    <a:pt x="319811" y="388848"/>
                  </a:lnTo>
                  <a:lnTo>
                    <a:pt x="319811" y="0"/>
                  </a:lnTo>
                  <a:close/>
                </a:path>
                <a:path w="1313180" h="480695">
                  <a:moveTo>
                    <a:pt x="338747" y="402551"/>
                  </a:moveTo>
                  <a:lnTo>
                    <a:pt x="327088" y="402551"/>
                  </a:lnTo>
                  <a:lnTo>
                    <a:pt x="308991" y="417499"/>
                  </a:lnTo>
                  <a:lnTo>
                    <a:pt x="308991" y="431076"/>
                  </a:lnTo>
                  <a:lnTo>
                    <a:pt x="327596" y="414820"/>
                  </a:lnTo>
                  <a:lnTo>
                    <a:pt x="327596" y="479323"/>
                  </a:lnTo>
                  <a:lnTo>
                    <a:pt x="338747" y="479323"/>
                  </a:lnTo>
                  <a:lnTo>
                    <a:pt x="338747" y="402551"/>
                  </a:lnTo>
                  <a:close/>
                </a:path>
                <a:path w="1313180" h="480695">
                  <a:moveTo>
                    <a:pt x="368236" y="0"/>
                  </a:moveTo>
                  <a:lnTo>
                    <a:pt x="347218" y="0"/>
                  </a:lnTo>
                  <a:lnTo>
                    <a:pt x="347218" y="388848"/>
                  </a:lnTo>
                  <a:lnTo>
                    <a:pt x="368236" y="388848"/>
                  </a:lnTo>
                  <a:lnTo>
                    <a:pt x="368236" y="0"/>
                  </a:lnTo>
                  <a:close/>
                </a:path>
                <a:path w="1313180" h="480695">
                  <a:moveTo>
                    <a:pt x="392912" y="0"/>
                  </a:moveTo>
                  <a:lnTo>
                    <a:pt x="383781" y="0"/>
                  </a:lnTo>
                  <a:lnTo>
                    <a:pt x="383781" y="388848"/>
                  </a:lnTo>
                  <a:lnTo>
                    <a:pt x="392912" y="388848"/>
                  </a:lnTo>
                  <a:lnTo>
                    <a:pt x="392912" y="0"/>
                  </a:lnTo>
                  <a:close/>
                </a:path>
                <a:path w="1313180" h="480695">
                  <a:moveTo>
                    <a:pt x="440080" y="431927"/>
                  </a:moveTo>
                  <a:lnTo>
                    <a:pt x="432079" y="405739"/>
                  </a:lnTo>
                  <a:lnTo>
                    <a:pt x="430568" y="404279"/>
                  </a:lnTo>
                  <a:lnTo>
                    <a:pt x="428993" y="403491"/>
                  </a:lnTo>
                  <a:lnTo>
                    <a:pt x="428993" y="449580"/>
                  </a:lnTo>
                  <a:lnTo>
                    <a:pt x="428752" y="454596"/>
                  </a:lnTo>
                  <a:lnTo>
                    <a:pt x="417576" y="470992"/>
                  </a:lnTo>
                  <a:lnTo>
                    <a:pt x="409943" y="470992"/>
                  </a:lnTo>
                  <a:lnTo>
                    <a:pt x="407035" y="470662"/>
                  </a:lnTo>
                  <a:lnTo>
                    <a:pt x="403948" y="469341"/>
                  </a:lnTo>
                  <a:lnTo>
                    <a:pt x="402831" y="468109"/>
                  </a:lnTo>
                  <a:lnTo>
                    <a:pt x="402120" y="466331"/>
                  </a:lnTo>
                  <a:lnTo>
                    <a:pt x="401205" y="464248"/>
                  </a:lnTo>
                  <a:lnTo>
                    <a:pt x="400532" y="461073"/>
                  </a:lnTo>
                  <a:lnTo>
                    <a:pt x="399643" y="452462"/>
                  </a:lnTo>
                  <a:lnTo>
                    <a:pt x="399516" y="449580"/>
                  </a:lnTo>
                  <a:lnTo>
                    <a:pt x="399503" y="431927"/>
                  </a:lnTo>
                  <a:lnTo>
                    <a:pt x="399694" y="427926"/>
                  </a:lnTo>
                  <a:lnTo>
                    <a:pt x="410540" y="410248"/>
                  </a:lnTo>
                  <a:lnTo>
                    <a:pt x="417918" y="410248"/>
                  </a:lnTo>
                  <a:lnTo>
                    <a:pt x="428993" y="449580"/>
                  </a:lnTo>
                  <a:lnTo>
                    <a:pt x="428993" y="403491"/>
                  </a:lnTo>
                  <a:lnTo>
                    <a:pt x="428307" y="403148"/>
                  </a:lnTo>
                  <a:lnTo>
                    <a:pt x="422351" y="401675"/>
                  </a:lnTo>
                  <a:lnTo>
                    <a:pt x="418630" y="401307"/>
                  </a:lnTo>
                  <a:lnTo>
                    <a:pt x="409168" y="401307"/>
                  </a:lnTo>
                  <a:lnTo>
                    <a:pt x="388416" y="449580"/>
                  </a:lnTo>
                  <a:lnTo>
                    <a:pt x="388975" y="456234"/>
                  </a:lnTo>
                  <a:lnTo>
                    <a:pt x="409168" y="480415"/>
                  </a:lnTo>
                  <a:lnTo>
                    <a:pt x="419227" y="480415"/>
                  </a:lnTo>
                  <a:lnTo>
                    <a:pt x="435851" y="470992"/>
                  </a:lnTo>
                  <a:lnTo>
                    <a:pt x="437197" y="467728"/>
                  </a:lnTo>
                  <a:lnTo>
                    <a:pt x="438340" y="462178"/>
                  </a:lnTo>
                  <a:lnTo>
                    <a:pt x="439508" y="456641"/>
                  </a:lnTo>
                  <a:lnTo>
                    <a:pt x="440080" y="449580"/>
                  </a:lnTo>
                  <a:lnTo>
                    <a:pt x="440080" y="431927"/>
                  </a:lnTo>
                  <a:close/>
                </a:path>
                <a:path w="1313180" h="480695">
                  <a:moveTo>
                    <a:pt x="454152" y="0"/>
                  </a:moveTo>
                  <a:lnTo>
                    <a:pt x="420344" y="0"/>
                  </a:lnTo>
                  <a:lnTo>
                    <a:pt x="420344" y="388848"/>
                  </a:lnTo>
                  <a:lnTo>
                    <a:pt x="454152" y="388848"/>
                  </a:lnTo>
                  <a:lnTo>
                    <a:pt x="454152" y="0"/>
                  </a:lnTo>
                  <a:close/>
                </a:path>
                <a:path w="1313180" h="480695">
                  <a:moveTo>
                    <a:pt x="502577" y="0"/>
                  </a:moveTo>
                  <a:lnTo>
                    <a:pt x="480644" y="0"/>
                  </a:lnTo>
                  <a:lnTo>
                    <a:pt x="480644" y="388848"/>
                  </a:lnTo>
                  <a:lnTo>
                    <a:pt x="502577" y="388848"/>
                  </a:lnTo>
                  <a:lnTo>
                    <a:pt x="502577" y="0"/>
                  </a:lnTo>
                  <a:close/>
                </a:path>
                <a:path w="1313180" h="480695">
                  <a:moveTo>
                    <a:pt x="509638" y="402551"/>
                  </a:moveTo>
                  <a:lnTo>
                    <a:pt x="497979" y="402551"/>
                  </a:lnTo>
                  <a:lnTo>
                    <a:pt x="479882" y="417499"/>
                  </a:lnTo>
                  <a:lnTo>
                    <a:pt x="479882" y="431076"/>
                  </a:lnTo>
                  <a:lnTo>
                    <a:pt x="498500" y="414820"/>
                  </a:lnTo>
                  <a:lnTo>
                    <a:pt x="498500" y="479323"/>
                  </a:lnTo>
                  <a:lnTo>
                    <a:pt x="509638" y="479323"/>
                  </a:lnTo>
                  <a:lnTo>
                    <a:pt x="509638" y="402551"/>
                  </a:lnTo>
                  <a:close/>
                </a:path>
                <a:path w="1313180" h="480695">
                  <a:moveTo>
                    <a:pt x="539127" y="0"/>
                  </a:moveTo>
                  <a:lnTo>
                    <a:pt x="529996" y="0"/>
                  </a:lnTo>
                  <a:lnTo>
                    <a:pt x="529996" y="388848"/>
                  </a:lnTo>
                  <a:lnTo>
                    <a:pt x="539127" y="388848"/>
                  </a:lnTo>
                  <a:lnTo>
                    <a:pt x="539127" y="0"/>
                  </a:lnTo>
                  <a:close/>
                </a:path>
                <a:path w="1313180" h="480695">
                  <a:moveTo>
                    <a:pt x="599452" y="0"/>
                  </a:moveTo>
                  <a:lnTo>
                    <a:pt x="578434" y="0"/>
                  </a:lnTo>
                  <a:lnTo>
                    <a:pt x="578434" y="388848"/>
                  </a:lnTo>
                  <a:lnTo>
                    <a:pt x="599452" y="388848"/>
                  </a:lnTo>
                  <a:lnTo>
                    <a:pt x="599452" y="0"/>
                  </a:lnTo>
                  <a:close/>
                </a:path>
                <a:path w="1313180" h="480695">
                  <a:moveTo>
                    <a:pt x="610044" y="431927"/>
                  </a:moveTo>
                  <a:lnTo>
                    <a:pt x="609371" y="424395"/>
                  </a:lnTo>
                  <a:lnTo>
                    <a:pt x="606666" y="412419"/>
                  </a:lnTo>
                  <a:lnTo>
                    <a:pt x="605637" y="410248"/>
                  </a:lnTo>
                  <a:lnTo>
                    <a:pt x="604685" y="408216"/>
                  </a:lnTo>
                  <a:lnTo>
                    <a:pt x="602043" y="405739"/>
                  </a:lnTo>
                  <a:lnTo>
                    <a:pt x="600532" y="404279"/>
                  </a:lnTo>
                  <a:lnTo>
                    <a:pt x="598970" y="403504"/>
                  </a:lnTo>
                  <a:lnTo>
                    <a:pt x="598970" y="449580"/>
                  </a:lnTo>
                  <a:lnTo>
                    <a:pt x="598716" y="454596"/>
                  </a:lnTo>
                  <a:lnTo>
                    <a:pt x="587540" y="470992"/>
                  </a:lnTo>
                  <a:lnTo>
                    <a:pt x="579907" y="470992"/>
                  </a:lnTo>
                  <a:lnTo>
                    <a:pt x="576999" y="470662"/>
                  </a:lnTo>
                  <a:lnTo>
                    <a:pt x="573913" y="469341"/>
                  </a:lnTo>
                  <a:lnTo>
                    <a:pt x="572795" y="468109"/>
                  </a:lnTo>
                  <a:lnTo>
                    <a:pt x="572084" y="466331"/>
                  </a:lnTo>
                  <a:lnTo>
                    <a:pt x="571169" y="464248"/>
                  </a:lnTo>
                  <a:lnTo>
                    <a:pt x="569480" y="431927"/>
                  </a:lnTo>
                  <a:lnTo>
                    <a:pt x="569671" y="427926"/>
                  </a:lnTo>
                  <a:lnTo>
                    <a:pt x="580504" y="410248"/>
                  </a:lnTo>
                  <a:lnTo>
                    <a:pt x="587883" y="410248"/>
                  </a:lnTo>
                  <a:lnTo>
                    <a:pt x="598970" y="449580"/>
                  </a:lnTo>
                  <a:lnTo>
                    <a:pt x="598970" y="403504"/>
                  </a:lnTo>
                  <a:lnTo>
                    <a:pt x="598271" y="403148"/>
                  </a:lnTo>
                  <a:lnTo>
                    <a:pt x="592315" y="401675"/>
                  </a:lnTo>
                  <a:lnTo>
                    <a:pt x="588594" y="401307"/>
                  </a:lnTo>
                  <a:lnTo>
                    <a:pt x="579132" y="401307"/>
                  </a:lnTo>
                  <a:lnTo>
                    <a:pt x="558393" y="449580"/>
                  </a:lnTo>
                  <a:lnTo>
                    <a:pt x="558939" y="456234"/>
                  </a:lnTo>
                  <a:lnTo>
                    <a:pt x="579132" y="480415"/>
                  </a:lnTo>
                  <a:lnTo>
                    <a:pt x="589191" y="480415"/>
                  </a:lnTo>
                  <a:lnTo>
                    <a:pt x="608304" y="462178"/>
                  </a:lnTo>
                  <a:lnTo>
                    <a:pt x="609447" y="456768"/>
                  </a:lnTo>
                  <a:lnTo>
                    <a:pt x="609511" y="456234"/>
                  </a:lnTo>
                  <a:lnTo>
                    <a:pt x="610044" y="449580"/>
                  </a:lnTo>
                  <a:lnTo>
                    <a:pt x="610044" y="431927"/>
                  </a:lnTo>
                  <a:close/>
                </a:path>
                <a:path w="1313180" h="480695">
                  <a:moveTo>
                    <a:pt x="624116" y="0"/>
                  </a:moveTo>
                  <a:lnTo>
                    <a:pt x="614984" y="0"/>
                  </a:lnTo>
                  <a:lnTo>
                    <a:pt x="614984" y="388848"/>
                  </a:lnTo>
                  <a:lnTo>
                    <a:pt x="624116" y="388848"/>
                  </a:lnTo>
                  <a:lnTo>
                    <a:pt x="624116" y="0"/>
                  </a:lnTo>
                  <a:close/>
                </a:path>
                <a:path w="1313180" h="480695">
                  <a:moveTo>
                    <a:pt x="648779" y="0"/>
                  </a:moveTo>
                  <a:lnTo>
                    <a:pt x="639660" y="0"/>
                  </a:lnTo>
                  <a:lnTo>
                    <a:pt x="639660" y="461949"/>
                  </a:lnTo>
                  <a:lnTo>
                    <a:pt x="648779" y="461949"/>
                  </a:lnTo>
                  <a:lnTo>
                    <a:pt x="648779" y="0"/>
                  </a:lnTo>
                  <a:close/>
                </a:path>
                <a:path w="1313180" h="480695">
                  <a:moveTo>
                    <a:pt x="672541" y="0"/>
                  </a:moveTo>
                  <a:lnTo>
                    <a:pt x="663422" y="0"/>
                  </a:lnTo>
                  <a:lnTo>
                    <a:pt x="663422" y="461949"/>
                  </a:lnTo>
                  <a:lnTo>
                    <a:pt x="672541" y="461949"/>
                  </a:lnTo>
                  <a:lnTo>
                    <a:pt x="672541" y="0"/>
                  </a:lnTo>
                  <a:close/>
                </a:path>
                <a:path w="1313180" h="480695">
                  <a:moveTo>
                    <a:pt x="697217" y="0"/>
                  </a:moveTo>
                  <a:lnTo>
                    <a:pt x="688086" y="0"/>
                  </a:lnTo>
                  <a:lnTo>
                    <a:pt x="688086" y="388848"/>
                  </a:lnTo>
                  <a:lnTo>
                    <a:pt x="697217" y="388848"/>
                  </a:lnTo>
                  <a:lnTo>
                    <a:pt x="697217" y="0"/>
                  </a:lnTo>
                  <a:close/>
                </a:path>
                <a:path w="1313180" h="480695">
                  <a:moveTo>
                    <a:pt x="743635" y="452628"/>
                  </a:moveTo>
                  <a:lnTo>
                    <a:pt x="733602" y="452628"/>
                  </a:lnTo>
                  <a:lnTo>
                    <a:pt x="733602" y="436460"/>
                  </a:lnTo>
                  <a:lnTo>
                    <a:pt x="723315" y="436460"/>
                  </a:lnTo>
                  <a:lnTo>
                    <a:pt x="723315" y="452628"/>
                  </a:lnTo>
                  <a:lnTo>
                    <a:pt x="703859" y="452628"/>
                  </a:lnTo>
                  <a:lnTo>
                    <a:pt x="727748" y="401929"/>
                  </a:lnTo>
                  <a:lnTo>
                    <a:pt x="716724" y="401929"/>
                  </a:lnTo>
                  <a:lnTo>
                    <a:pt x="693801" y="450684"/>
                  </a:lnTo>
                  <a:lnTo>
                    <a:pt x="693801" y="462051"/>
                  </a:lnTo>
                  <a:lnTo>
                    <a:pt x="723315" y="462051"/>
                  </a:lnTo>
                  <a:lnTo>
                    <a:pt x="723315" y="479323"/>
                  </a:lnTo>
                  <a:lnTo>
                    <a:pt x="733602" y="479323"/>
                  </a:lnTo>
                  <a:lnTo>
                    <a:pt x="733602" y="462051"/>
                  </a:lnTo>
                  <a:lnTo>
                    <a:pt x="743635" y="462051"/>
                  </a:lnTo>
                  <a:lnTo>
                    <a:pt x="743635" y="452628"/>
                  </a:lnTo>
                  <a:close/>
                </a:path>
                <a:path w="1313180" h="480695">
                  <a:moveTo>
                    <a:pt x="745655" y="0"/>
                  </a:moveTo>
                  <a:lnTo>
                    <a:pt x="712762" y="0"/>
                  </a:lnTo>
                  <a:lnTo>
                    <a:pt x="712762" y="388848"/>
                  </a:lnTo>
                  <a:lnTo>
                    <a:pt x="745655" y="388848"/>
                  </a:lnTo>
                  <a:lnTo>
                    <a:pt x="745655" y="0"/>
                  </a:lnTo>
                  <a:close/>
                </a:path>
                <a:path w="1313180" h="480695">
                  <a:moveTo>
                    <a:pt x="795020" y="0"/>
                  </a:moveTo>
                  <a:lnTo>
                    <a:pt x="773087" y="0"/>
                  </a:lnTo>
                  <a:lnTo>
                    <a:pt x="773087" y="388848"/>
                  </a:lnTo>
                  <a:lnTo>
                    <a:pt x="795020" y="388848"/>
                  </a:lnTo>
                  <a:lnTo>
                    <a:pt x="795020" y="0"/>
                  </a:lnTo>
                  <a:close/>
                </a:path>
                <a:path w="1313180" h="480695">
                  <a:moveTo>
                    <a:pt x="826909" y="415937"/>
                  </a:moveTo>
                  <a:lnTo>
                    <a:pt x="824687" y="410794"/>
                  </a:lnTo>
                  <a:lnTo>
                    <a:pt x="815809" y="403225"/>
                  </a:lnTo>
                  <a:lnTo>
                    <a:pt x="809726" y="401320"/>
                  </a:lnTo>
                  <a:lnTo>
                    <a:pt x="798131" y="401320"/>
                  </a:lnTo>
                  <a:lnTo>
                    <a:pt x="794499" y="401764"/>
                  </a:lnTo>
                  <a:lnTo>
                    <a:pt x="787768" y="403606"/>
                  </a:lnTo>
                  <a:lnTo>
                    <a:pt x="784593" y="404990"/>
                  </a:lnTo>
                  <a:lnTo>
                    <a:pt x="781608" y="406857"/>
                  </a:lnTo>
                  <a:lnTo>
                    <a:pt x="781608" y="418833"/>
                  </a:lnTo>
                  <a:lnTo>
                    <a:pt x="786117" y="415823"/>
                  </a:lnTo>
                  <a:lnTo>
                    <a:pt x="790054" y="413626"/>
                  </a:lnTo>
                  <a:lnTo>
                    <a:pt x="796798" y="410832"/>
                  </a:lnTo>
                  <a:lnTo>
                    <a:pt x="799833" y="410146"/>
                  </a:lnTo>
                  <a:lnTo>
                    <a:pt x="806310" y="410146"/>
                  </a:lnTo>
                  <a:lnTo>
                    <a:pt x="809396" y="411200"/>
                  </a:lnTo>
                  <a:lnTo>
                    <a:pt x="814311" y="415429"/>
                  </a:lnTo>
                  <a:lnTo>
                    <a:pt x="815530" y="418033"/>
                  </a:lnTo>
                  <a:lnTo>
                    <a:pt x="815530" y="423938"/>
                  </a:lnTo>
                  <a:lnTo>
                    <a:pt x="814730" y="426466"/>
                  </a:lnTo>
                  <a:lnTo>
                    <a:pt x="811593" y="430974"/>
                  </a:lnTo>
                  <a:lnTo>
                    <a:pt x="808710" y="433501"/>
                  </a:lnTo>
                  <a:lnTo>
                    <a:pt x="795769" y="442201"/>
                  </a:lnTo>
                  <a:lnTo>
                    <a:pt x="790028" y="446100"/>
                  </a:lnTo>
                  <a:lnTo>
                    <a:pt x="785977" y="450418"/>
                  </a:lnTo>
                  <a:lnTo>
                    <a:pt x="781253" y="459854"/>
                  </a:lnTo>
                  <a:lnTo>
                    <a:pt x="780072" y="466204"/>
                  </a:lnTo>
                  <a:lnTo>
                    <a:pt x="780072" y="474179"/>
                  </a:lnTo>
                  <a:lnTo>
                    <a:pt x="780262" y="478713"/>
                  </a:lnTo>
                  <a:lnTo>
                    <a:pt x="825690" y="478713"/>
                  </a:lnTo>
                  <a:lnTo>
                    <a:pt x="825690" y="469404"/>
                  </a:lnTo>
                  <a:lnTo>
                    <a:pt x="791768" y="469404"/>
                  </a:lnTo>
                  <a:lnTo>
                    <a:pt x="791768" y="463651"/>
                  </a:lnTo>
                  <a:lnTo>
                    <a:pt x="792683" y="460502"/>
                  </a:lnTo>
                  <a:lnTo>
                    <a:pt x="796404" y="455053"/>
                  </a:lnTo>
                  <a:lnTo>
                    <a:pt x="799846" y="452031"/>
                  </a:lnTo>
                  <a:lnTo>
                    <a:pt x="817283" y="440588"/>
                  </a:lnTo>
                  <a:lnTo>
                    <a:pt x="821105" y="437159"/>
                  </a:lnTo>
                  <a:lnTo>
                    <a:pt x="825754" y="430377"/>
                  </a:lnTo>
                  <a:lnTo>
                    <a:pt x="826909" y="426605"/>
                  </a:lnTo>
                  <a:lnTo>
                    <a:pt x="826909" y="415937"/>
                  </a:lnTo>
                  <a:close/>
                </a:path>
                <a:path w="1313180" h="480695">
                  <a:moveTo>
                    <a:pt x="831557" y="0"/>
                  </a:moveTo>
                  <a:lnTo>
                    <a:pt x="809625" y="0"/>
                  </a:lnTo>
                  <a:lnTo>
                    <a:pt x="809625" y="388848"/>
                  </a:lnTo>
                  <a:lnTo>
                    <a:pt x="831557" y="388848"/>
                  </a:lnTo>
                  <a:lnTo>
                    <a:pt x="831557" y="0"/>
                  </a:lnTo>
                  <a:close/>
                </a:path>
                <a:path w="1313180" h="480695">
                  <a:moveTo>
                    <a:pt x="891870" y="0"/>
                  </a:moveTo>
                  <a:lnTo>
                    <a:pt x="858977" y="0"/>
                  </a:lnTo>
                  <a:lnTo>
                    <a:pt x="858977" y="388848"/>
                  </a:lnTo>
                  <a:lnTo>
                    <a:pt x="891870" y="388848"/>
                  </a:lnTo>
                  <a:lnTo>
                    <a:pt x="891870" y="0"/>
                  </a:lnTo>
                  <a:close/>
                </a:path>
                <a:path w="1313180" h="480695">
                  <a:moveTo>
                    <a:pt x="915390" y="419544"/>
                  </a:moveTo>
                  <a:lnTo>
                    <a:pt x="913066" y="413105"/>
                  </a:lnTo>
                  <a:lnTo>
                    <a:pt x="910374" y="410375"/>
                  </a:lnTo>
                  <a:lnTo>
                    <a:pt x="904367" y="404317"/>
                  </a:lnTo>
                  <a:lnTo>
                    <a:pt x="904367" y="421246"/>
                  </a:lnTo>
                  <a:lnTo>
                    <a:pt x="904367" y="430682"/>
                  </a:lnTo>
                  <a:lnTo>
                    <a:pt x="903020" y="434479"/>
                  </a:lnTo>
                  <a:lnTo>
                    <a:pt x="897636" y="440169"/>
                  </a:lnTo>
                  <a:lnTo>
                    <a:pt x="894041" y="441591"/>
                  </a:lnTo>
                  <a:lnTo>
                    <a:pt x="884986" y="441591"/>
                  </a:lnTo>
                  <a:lnTo>
                    <a:pt x="881367" y="440232"/>
                  </a:lnTo>
                  <a:lnTo>
                    <a:pt x="876058" y="434759"/>
                  </a:lnTo>
                  <a:lnTo>
                    <a:pt x="874737" y="431063"/>
                  </a:lnTo>
                  <a:lnTo>
                    <a:pt x="874776" y="421246"/>
                  </a:lnTo>
                  <a:lnTo>
                    <a:pt x="876046" y="417398"/>
                  </a:lnTo>
                  <a:lnTo>
                    <a:pt x="881227" y="411784"/>
                  </a:lnTo>
                  <a:lnTo>
                    <a:pt x="884859" y="410375"/>
                  </a:lnTo>
                  <a:lnTo>
                    <a:pt x="894003" y="410375"/>
                  </a:lnTo>
                  <a:lnTo>
                    <a:pt x="897597" y="411797"/>
                  </a:lnTo>
                  <a:lnTo>
                    <a:pt x="903020" y="417499"/>
                  </a:lnTo>
                  <a:lnTo>
                    <a:pt x="904367" y="421246"/>
                  </a:lnTo>
                  <a:lnTo>
                    <a:pt x="904367" y="404317"/>
                  </a:lnTo>
                  <a:lnTo>
                    <a:pt x="903744" y="403682"/>
                  </a:lnTo>
                  <a:lnTo>
                    <a:pt x="897369" y="401307"/>
                  </a:lnTo>
                  <a:lnTo>
                    <a:pt x="881557" y="401307"/>
                  </a:lnTo>
                  <a:lnTo>
                    <a:pt x="875372" y="403618"/>
                  </a:lnTo>
                  <a:lnTo>
                    <a:pt x="866038" y="412826"/>
                  </a:lnTo>
                  <a:lnTo>
                    <a:pt x="863714" y="418922"/>
                  </a:lnTo>
                  <a:lnTo>
                    <a:pt x="863714" y="433692"/>
                  </a:lnTo>
                  <a:lnTo>
                    <a:pt x="865962" y="439572"/>
                  </a:lnTo>
                  <a:lnTo>
                    <a:pt x="874979" y="448741"/>
                  </a:lnTo>
                  <a:lnTo>
                    <a:pt x="880694" y="451027"/>
                  </a:lnTo>
                  <a:lnTo>
                    <a:pt x="889292" y="451027"/>
                  </a:lnTo>
                  <a:lnTo>
                    <a:pt x="897001" y="449072"/>
                  </a:lnTo>
                  <a:lnTo>
                    <a:pt x="893902" y="453555"/>
                  </a:lnTo>
                  <a:lnTo>
                    <a:pt x="890181" y="458292"/>
                  </a:lnTo>
                  <a:lnTo>
                    <a:pt x="881532" y="468236"/>
                  </a:lnTo>
                  <a:lnTo>
                    <a:pt x="876477" y="473583"/>
                  </a:lnTo>
                  <a:lnTo>
                    <a:pt x="870699" y="479310"/>
                  </a:lnTo>
                  <a:lnTo>
                    <a:pt x="885266" y="479310"/>
                  </a:lnTo>
                  <a:lnTo>
                    <a:pt x="909205" y="449072"/>
                  </a:lnTo>
                  <a:lnTo>
                    <a:pt x="913003" y="442518"/>
                  </a:lnTo>
                  <a:lnTo>
                    <a:pt x="913295" y="441591"/>
                  </a:lnTo>
                  <a:lnTo>
                    <a:pt x="915390" y="434848"/>
                  </a:lnTo>
                  <a:lnTo>
                    <a:pt x="915390" y="419544"/>
                  </a:lnTo>
                  <a:close/>
                </a:path>
                <a:path w="1313180" h="480695">
                  <a:moveTo>
                    <a:pt x="916533" y="0"/>
                  </a:moveTo>
                  <a:lnTo>
                    <a:pt x="907415" y="0"/>
                  </a:lnTo>
                  <a:lnTo>
                    <a:pt x="907415" y="388848"/>
                  </a:lnTo>
                  <a:lnTo>
                    <a:pt x="916533" y="388848"/>
                  </a:lnTo>
                  <a:lnTo>
                    <a:pt x="916533" y="0"/>
                  </a:lnTo>
                  <a:close/>
                </a:path>
                <a:path w="1313180" h="480695">
                  <a:moveTo>
                    <a:pt x="953109" y="0"/>
                  </a:moveTo>
                  <a:lnTo>
                    <a:pt x="943965" y="0"/>
                  </a:lnTo>
                  <a:lnTo>
                    <a:pt x="943965" y="388848"/>
                  </a:lnTo>
                  <a:lnTo>
                    <a:pt x="953109" y="388848"/>
                  </a:lnTo>
                  <a:lnTo>
                    <a:pt x="953109" y="0"/>
                  </a:lnTo>
                  <a:close/>
                </a:path>
                <a:path w="1313180" h="480695">
                  <a:moveTo>
                    <a:pt x="998296" y="448729"/>
                  </a:moveTo>
                  <a:lnTo>
                    <a:pt x="996302" y="443331"/>
                  </a:lnTo>
                  <a:lnTo>
                    <a:pt x="988275" y="435241"/>
                  </a:lnTo>
                  <a:lnTo>
                    <a:pt x="982789" y="433070"/>
                  </a:lnTo>
                  <a:lnTo>
                    <a:pt x="975766" y="432777"/>
                  </a:lnTo>
                  <a:lnTo>
                    <a:pt x="995489" y="413067"/>
                  </a:lnTo>
                  <a:lnTo>
                    <a:pt x="995489" y="402539"/>
                  </a:lnTo>
                  <a:lnTo>
                    <a:pt x="949439" y="402539"/>
                  </a:lnTo>
                  <a:lnTo>
                    <a:pt x="949439" y="411848"/>
                  </a:lnTo>
                  <a:lnTo>
                    <a:pt x="982116" y="411848"/>
                  </a:lnTo>
                  <a:lnTo>
                    <a:pt x="961504" y="432904"/>
                  </a:lnTo>
                  <a:lnTo>
                    <a:pt x="961567" y="440613"/>
                  </a:lnTo>
                  <a:lnTo>
                    <a:pt x="972896" y="440372"/>
                  </a:lnTo>
                  <a:lnTo>
                    <a:pt x="978344" y="441540"/>
                  </a:lnTo>
                  <a:lnTo>
                    <a:pt x="985304" y="446214"/>
                  </a:lnTo>
                  <a:lnTo>
                    <a:pt x="987044" y="449846"/>
                  </a:lnTo>
                  <a:lnTo>
                    <a:pt x="987044" y="459600"/>
                  </a:lnTo>
                  <a:lnTo>
                    <a:pt x="985405" y="463499"/>
                  </a:lnTo>
                  <a:lnTo>
                    <a:pt x="978916" y="469404"/>
                  </a:lnTo>
                  <a:lnTo>
                    <a:pt x="974610" y="470865"/>
                  </a:lnTo>
                  <a:lnTo>
                    <a:pt x="965949" y="470865"/>
                  </a:lnTo>
                  <a:lnTo>
                    <a:pt x="962672" y="470420"/>
                  </a:lnTo>
                  <a:lnTo>
                    <a:pt x="956157" y="468668"/>
                  </a:lnTo>
                  <a:lnTo>
                    <a:pt x="952830" y="467321"/>
                  </a:lnTo>
                  <a:lnTo>
                    <a:pt x="949439" y="465480"/>
                  </a:lnTo>
                  <a:lnTo>
                    <a:pt x="949439" y="476516"/>
                  </a:lnTo>
                  <a:lnTo>
                    <a:pt x="952919" y="477824"/>
                  </a:lnTo>
                  <a:lnTo>
                    <a:pt x="956233" y="478802"/>
                  </a:lnTo>
                  <a:lnTo>
                    <a:pt x="962634" y="480085"/>
                  </a:lnTo>
                  <a:lnTo>
                    <a:pt x="965644" y="480415"/>
                  </a:lnTo>
                  <a:lnTo>
                    <a:pt x="977734" y="480415"/>
                  </a:lnTo>
                  <a:lnTo>
                    <a:pt x="984986" y="478193"/>
                  </a:lnTo>
                  <a:lnTo>
                    <a:pt x="995641" y="469252"/>
                  </a:lnTo>
                  <a:lnTo>
                    <a:pt x="998296" y="463169"/>
                  </a:lnTo>
                  <a:lnTo>
                    <a:pt x="998296" y="448729"/>
                  </a:lnTo>
                  <a:close/>
                </a:path>
                <a:path w="1313180" h="480695">
                  <a:moveTo>
                    <a:pt x="1014336" y="0"/>
                  </a:moveTo>
                  <a:lnTo>
                    <a:pt x="1005192" y="0"/>
                  </a:lnTo>
                  <a:lnTo>
                    <a:pt x="1005192" y="388848"/>
                  </a:lnTo>
                  <a:lnTo>
                    <a:pt x="1014336" y="388848"/>
                  </a:lnTo>
                  <a:lnTo>
                    <a:pt x="1014336" y="0"/>
                  </a:lnTo>
                  <a:close/>
                </a:path>
                <a:path w="1313180" h="480695">
                  <a:moveTo>
                    <a:pt x="1062761" y="0"/>
                  </a:moveTo>
                  <a:lnTo>
                    <a:pt x="1028954" y="0"/>
                  </a:lnTo>
                  <a:lnTo>
                    <a:pt x="1028954" y="388848"/>
                  </a:lnTo>
                  <a:lnTo>
                    <a:pt x="1062761" y="388848"/>
                  </a:lnTo>
                  <a:lnTo>
                    <a:pt x="1062761" y="0"/>
                  </a:lnTo>
                  <a:close/>
                </a:path>
                <a:path w="1313180" h="480695">
                  <a:moveTo>
                    <a:pt x="1085367" y="419544"/>
                  </a:moveTo>
                  <a:lnTo>
                    <a:pt x="1083043" y="413105"/>
                  </a:lnTo>
                  <a:lnTo>
                    <a:pt x="1080338" y="410375"/>
                  </a:lnTo>
                  <a:lnTo>
                    <a:pt x="1074343" y="404317"/>
                  </a:lnTo>
                  <a:lnTo>
                    <a:pt x="1074343" y="421246"/>
                  </a:lnTo>
                  <a:lnTo>
                    <a:pt x="1074343" y="430682"/>
                  </a:lnTo>
                  <a:lnTo>
                    <a:pt x="1072997" y="434479"/>
                  </a:lnTo>
                  <a:lnTo>
                    <a:pt x="1067612" y="440169"/>
                  </a:lnTo>
                  <a:lnTo>
                    <a:pt x="1064018" y="441591"/>
                  </a:lnTo>
                  <a:lnTo>
                    <a:pt x="1054963" y="441591"/>
                  </a:lnTo>
                  <a:lnTo>
                    <a:pt x="1051344" y="440232"/>
                  </a:lnTo>
                  <a:lnTo>
                    <a:pt x="1046035" y="434759"/>
                  </a:lnTo>
                  <a:lnTo>
                    <a:pt x="1044714" y="431063"/>
                  </a:lnTo>
                  <a:lnTo>
                    <a:pt x="1044740" y="421246"/>
                  </a:lnTo>
                  <a:lnTo>
                    <a:pt x="1046022" y="417398"/>
                  </a:lnTo>
                  <a:lnTo>
                    <a:pt x="1051204" y="411784"/>
                  </a:lnTo>
                  <a:lnTo>
                    <a:pt x="1054836" y="410375"/>
                  </a:lnTo>
                  <a:lnTo>
                    <a:pt x="1063980" y="410375"/>
                  </a:lnTo>
                  <a:lnTo>
                    <a:pt x="1067574" y="411797"/>
                  </a:lnTo>
                  <a:lnTo>
                    <a:pt x="1072997" y="417499"/>
                  </a:lnTo>
                  <a:lnTo>
                    <a:pt x="1074343" y="421246"/>
                  </a:lnTo>
                  <a:lnTo>
                    <a:pt x="1074343" y="404317"/>
                  </a:lnTo>
                  <a:lnTo>
                    <a:pt x="1073721" y="403682"/>
                  </a:lnTo>
                  <a:lnTo>
                    <a:pt x="1067346" y="401307"/>
                  </a:lnTo>
                  <a:lnTo>
                    <a:pt x="1051534" y="401307"/>
                  </a:lnTo>
                  <a:lnTo>
                    <a:pt x="1045349" y="403618"/>
                  </a:lnTo>
                  <a:lnTo>
                    <a:pt x="1036015" y="412826"/>
                  </a:lnTo>
                  <a:lnTo>
                    <a:pt x="1033691" y="418922"/>
                  </a:lnTo>
                  <a:lnTo>
                    <a:pt x="1033691" y="433692"/>
                  </a:lnTo>
                  <a:lnTo>
                    <a:pt x="1035939" y="439572"/>
                  </a:lnTo>
                  <a:lnTo>
                    <a:pt x="1044956" y="448741"/>
                  </a:lnTo>
                  <a:lnTo>
                    <a:pt x="1050671" y="451027"/>
                  </a:lnTo>
                  <a:lnTo>
                    <a:pt x="1059268" y="451027"/>
                  </a:lnTo>
                  <a:lnTo>
                    <a:pt x="1066977" y="449072"/>
                  </a:lnTo>
                  <a:lnTo>
                    <a:pt x="1063879" y="453555"/>
                  </a:lnTo>
                  <a:lnTo>
                    <a:pt x="1060157" y="458292"/>
                  </a:lnTo>
                  <a:lnTo>
                    <a:pt x="1051509" y="468236"/>
                  </a:lnTo>
                  <a:lnTo>
                    <a:pt x="1046454" y="473583"/>
                  </a:lnTo>
                  <a:lnTo>
                    <a:pt x="1040676" y="479310"/>
                  </a:lnTo>
                  <a:lnTo>
                    <a:pt x="1055243" y="479310"/>
                  </a:lnTo>
                  <a:lnTo>
                    <a:pt x="1079182" y="449072"/>
                  </a:lnTo>
                  <a:lnTo>
                    <a:pt x="1082979" y="442518"/>
                  </a:lnTo>
                  <a:lnTo>
                    <a:pt x="1083271" y="441591"/>
                  </a:lnTo>
                  <a:lnTo>
                    <a:pt x="1085367" y="434848"/>
                  </a:lnTo>
                  <a:lnTo>
                    <a:pt x="1085367" y="419544"/>
                  </a:lnTo>
                  <a:close/>
                </a:path>
                <a:path w="1313180" h="480695">
                  <a:moveTo>
                    <a:pt x="1087437" y="0"/>
                  </a:moveTo>
                  <a:lnTo>
                    <a:pt x="1078293" y="0"/>
                  </a:lnTo>
                  <a:lnTo>
                    <a:pt x="1078293" y="388848"/>
                  </a:lnTo>
                  <a:lnTo>
                    <a:pt x="1087437" y="388848"/>
                  </a:lnTo>
                  <a:lnTo>
                    <a:pt x="1087437" y="0"/>
                  </a:lnTo>
                  <a:close/>
                </a:path>
                <a:path w="1313180" h="480695">
                  <a:moveTo>
                    <a:pt x="1123988" y="0"/>
                  </a:moveTo>
                  <a:lnTo>
                    <a:pt x="1114844" y="0"/>
                  </a:lnTo>
                  <a:lnTo>
                    <a:pt x="1114844" y="388848"/>
                  </a:lnTo>
                  <a:lnTo>
                    <a:pt x="1123988" y="388848"/>
                  </a:lnTo>
                  <a:lnTo>
                    <a:pt x="1123988" y="0"/>
                  </a:lnTo>
                  <a:close/>
                </a:path>
                <a:path w="1313180" h="480695">
                  <a:moveTo>
                    <a:pt x="1170660" y="402539"/>
                  </a:moveTo>
                  <a:lnTo>
                    <a:pt x="1120330" y="402539"/>
                  </a:lnTo>
                  <a:lnTo>
                    <a:pt x="1120330" y="411607"/>
                  </a:lnTo>
                  <a:lnTo>
                    <a:pt x="1157795" y="411607"/>
                  </a:lnTo>
                  <a:lnTo>
                    <a:pt x="1157795" y="412927"/>
                  </a:lnTo>
                  <a:lnTo>
                    <a:pt x="1157427" y="414032"/>
                  </a:lnTo>
                  <a:lnTo>
                    <a:pt x="1155941" y="416547"/>
                  </a:lnTo>
                  <a:lnTo>
                    <a:pt x="1154379" y="418630"/>
                  </a:lnTo>
                  <a:lnTo>
                    <a:pt x="1141171" y="434378"/>
                  </a:lnTo>
                  <a:lnTo>
                    <a:pt x="1137373" y="440791"/>
                  </a:lnTo>
                  <a:lnTo>
                    <a:pt x="1132459" y="454215"/>
                  </a:lnTo>
                  <a:lnTo>
                    <a:pt x="1131227" y="461505"/>
                  </a:lnTo>
                  <a:lnTo>
                    <a:pt x="1131227" y="469404"/>
                  </a:lnTo>
                  <a:lnTo>
                    <a:pt x="1131227" y="479323"/>
                  </a:lnTo>
                  <a:lnTo>
                    <a:pt x="1141755" y="479323"/>
                  </a:lnTo>
                  <a:lnTo>
                    <a:pt x="1141755" y="462153"/>
                  </a:lnTo>
                  <a:lnTo>
                    <a:pt x="1142784" y="456031"/>
                  </a:lnTo>
                  <a:lnTo>
                    <a:pt x="1146898" y="444868"/>
                  </a:lnTo>
                  <a:lnTo>
                    <a:pt x="1150112" y="439445"/>
                  </a:lnTo>
                  <a:lnTo>
                    <a:pt x="1167599" y="418401"/>
                  </a:lnTo>
                  <a:lnTo>
                    <a:pt x="1170660" y="411835"/>
                  </a:lnTo>
                  <a:lnTo>
                    <a:pt x="1170660" y="402539"/>
                  </a:lnTo>
                  <a:close/>
                </a:path>
                <a:path w="1313180" h="480695">
                  <a:moveTo>
                    <a:pt x="1172425" y="0"/>
                  </a:moveTo>
                  <a:lnTo>
                    <a:pt x="1163294" y="0"/>
                  </a:lnTo>
                  <a:lnTo>
                    <a:pt x="1163294" y="388848"/>
                  </a:lnTo>
                  <a:lnTo>
                    <a:pt x="1172425" y="388848"/>
                  </a:lnTo>
                  <a:lnTo>
                    <a:pt x="1172425" y="0"/>
                  </a:lnTo>
                  <a:close/>
                </a:path>
                <a:path w="1313180" h="480695">
                  <a:moveTo>
                    <a:pt x="1208989" y="0"/>
                  </a:moveTo>
                  <a:lnTo>
                    <a:pt x="1199845" y="0"/>
                  </a:lnTo>
                  <a:lnTo>
                    <a:pt x="1199845" y="461949"/>
                  </a:lnTo>
                  <a:lnTo>
                    <a:pt x="1208989" y="461949"/>
                  </a:lnTo>
                  <a:lnTo>
                    <a:pt x="1208989" y="0"/>
                  </a:lnTo>
                  <a:close/>
                </a:path>
                <a:path w="1313180" h="480695">
                  <a:moveTo>
                    <a:pt x="1233652" y="0"/>
                  </a:moveTo>
                  <a:lnTo>
                    <a:pt x="1224521" y="0"/>
                  </a:lnTo>
                  <a:lnTo>
                    <a:pt x="1224521" y="461949"/>
                  </a:lnTo>
                  <a:lnTo>
                    <a:pt x="1233652" y="461949"/>
                  </a:lnTo>
                  <a:lnTo>
                    <a:pt x="1233652" y="0"/>
                  </a:lnTo>
                  <a:close/>
                </a:path>
                <a:path w="1313180" h="480695">
                  <a:moveTo>
                    <a:pt x="1312849" y="438645"/>
                  </a:moveTo>
                  <a:lnTo>
                    <a:pt x="1261922" y="404507"/>
                  </a:lnTo>
                  <a:lnTo>
                    <a:pt x="1261922" y="417245"/>
                  </a:lnTo>
                  <a:lnTo>
                    <a:pt x="1298016" y="440385"/>
                  </a:lnTo>
                  <a:lnTo>
                    <a:pt x="1261922" y="463524"/>
                  </a:lnTo>
                  <a:lnTo>
                    <a:pt x="1261922" y="476389"/>
                  </a:lnTo>
                  <a:lnTo>
                    <a:pt x="1312849" y="442175"/>
                  </a:lnTo>
                  <a:lnTo>
                    <a:pt x="1312849" y="43864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2148903" y="5655830"/>
            <a:ext cx="1351280" cy="483234"/>
            <a:chOff x="2148903" y="5655830"/>
            <a:chExt cx="1351280" cy="483234"/>
          </a:xfrm>
        </p:grpSpPr>
        <p:sp>
          <p:nvSpPr>
            <p:cNvPr id="49" name="object 49"/>
            <p:cNvSpPr/>
            <p:nvPr/>
          </p:nvSpPr>
          <p:spPr>
            <a:xfrm>
              <a:off x="2148903" y="5655830"/>
              <a:ext cx="1351280" cy="483234"/>
            </a:xfrm>
            <a:custGeom>
              <a:avLst/>
              <a:gdLst/>
              <a:ahLst/>
              <a:cxnLst/>
              <a:rect l="l" t="t" r="r" b="b"/>
              <a:pathLst>
                <a:path w="1351279" h="483235">
                  <a:moveTo>
                    <a:pt x="1351140" y="0"/>
                  </a:moveTo>
                  <a:lnTo>
                    <a:pt x="0" y="0"/>
                  </a:lnTo>
                  <a:lnTo>
                    <a:pt x="0" y="482777"/>
                  </a:lnTo>
                  <a:lnTo>
                    <a:pt x="1351140" y="482777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175141" y="5655830"/>
              <a:ext cx="1313180" cy="469900"/>
            </a:xfrm>
            <a:custGeom>
              <a:avLst/>
              <a:gdLst/>
              <a:ahLst/>
              <a:cxnLst/>
              <a:rect l="l" t="t" r="r" b="b"/>
              <a:pathLst>
                <a:path w="1313179" h="469900">
                  <a:moveTo>
                    <a:pt x="51676" y="436689"/>
                  </a:moveTo>
                  <a:lnTo>
                    <a:pt x="49403" y="430885"/>
                  </a:lnTo>
                  <a:lnTo>
                    <a:pt x="47205" y="428625"/>
                  </a:lnTo>
                  <a:lnTo>
                    <a:pt x="40652" y="421919"/>
                  </a:lnTo>
                  <a:lnTo>
                    <a:pt x="40652" y="439140"/>
                  </a:lnTo>
                  <a:lnTo>
                    <a:pt x="40601" y="448932"/>
                  </a:lnTo>
                  <a:lnTo>
                    <a:pt x="39357" y="452729"/>
                  </a:lnTo>
                  <a:lnTo>
                    <a:pt x="34226" y="458419"/>
                  </a:lnTo>
                  <a:lnTo>
                    <a:pt x="30645" y="459854"/>
                  </a:lnTo>
                  <a:lnTo>
                    <a:pt x="21463" y="459854"/>
                  </a:lnTo>
                  <a:lnTo>
                    <a:pt x="17792" y="458419"/>
                  </a:lnTo>
                  <a:lnTo>
                    <a:pt x="12357" y="452729"/>
                  </a:lnTo>
                  <a:lnTo>
                    <a:pt x="11023" y="448932"/>
                  </a:lnTo>
                  <a:lnTo>
                    <a:pt x="11125" y="439140"/>
                  </a:lnTo>
                  <a:lnTo>
                    <a:pt x="12357" y="435686"/>
                  </a:lnTo>
                  <a:lnTo>
                    <a:pt x="17703" y="430034"/>
                  </a:lnTo>
                  <a:lnTo>
                    <a:pt x="21310" y="428625"/>
                  </a:lnTo>
                  <a:lnTo>
                    <a:pt x="30429" y="428625"/>
                  </a:lnTo>
                  <a:lnTo>
                    <a:pt x="34061" y="429996"/>
                  </a:lnTo>
                  <a:lnTo>
                    <a:pt x="36703" y="432701"/>
                  </a:lnTo>
                  <a:lnTo>
                    <a:pt x="39331" y="435444"/>
                  </a:lnTo>
                  <a:lnTo>
                    <a:pt x="40652" y="439140"/>
                  </a:lnTo>
                  <a:lnTo>
                    <a:pt x="40652" y="421919"/>
                  </a:lnTo>
                  <a:lnTo>
                    <a:pt x="40373" y="421627"/>
                  </a:lnTo>
                  <a:lnTo>
                    <a:pt x="39116" y="421119"/>
                  </a:lnTo>
                  <a:lnTo>
                    <a:pt x="34696" y="419315"/>
                  </a:lnTo>
                  <a:lnTo>
                    <a:pt x="26238" y="419315"/>
                  </a:lnTo>
                  <a:lnTo>
                    <a:pt x="24625" y="419468"/>
                  </a:lnTo>
                  <a:lnTo>
                    <a:pt x="21450" y="420077"/>
                  </a:lnTo>
                  <a:lnTo>
                    <a:pt x="19900" y="420522"/>
                  </a:lnTo>
                  <a:lnTo>
                    <a:pt x="18389" y="421119"/>
                  </a:lnTo>
                  <a:lnTo>
                    <a:pt x="22733" y="414934"/>
                  </a:lnTo>
                  <a:lnTo>
                    <a:pt x="27038" y="409435"/>
                  </a:lnTo>
                  <a:lnTo>
                    <a:pt x="35572" y="399796"/>
                  </a:lnTo>
                  <a:lnTo>
                    <a:pt x="40081" y="395287"/>
                  </a:lnTo>
                  <a:lnTo>
                    <a:pt x="44818" y="391160"/>
                  </a:lnTo>
                  <a:lnTo>
                    <a:pt x="30835" y="391160"/>
                  </a:lnTo>
                  <a:lnTo>
                    <a:pt x="2489" y="426885"/>
                  </a:lnTo>
                  <a:lnTo>
                    <a:pt x="0" y="434911"/>
                  </a:lnTo>
                  <a:lnTo>
                    <a:pt x="0" y="450735"/>
                  </a:lnTo>
                  <a:lnTo>
                    <a:pt x="2362" y="457238"/>
                  </a:lnTo>
                  <a:lnTo>
                    <a:pt x="11849" y="466979"/>
                  </a:lnTo>
                  <a:lnTo>
                    <a:pt x="18186" y="469404"/>
                  </a:lnTo>
                  <a:lnTo>
                    <a:pt x="33667" y="469404"/>
                  </a:lnTo>
                  <a:lnTo>
                    <a:pt x="39814" y="467017"/>
                  </a:lnTo>
                  <a:lnTo>
                    <a:pt x="46939" y="459854"/>
                  </a:lnTo>
                  <a:lnTo>
                    <a:pt x="49301" y="457479"/>
                  </a:lnTo>
                  <a:lnTo>
                    <a:pt x="51676" y="451307"/>
                  </a:lnTo>
                  <a:lnTo>
                    <a:pt x="51676" y="436689"/>
                  </a:lnTo>
                  <a:close/>
                </a:path>
                <a:path w="1313179" h="469900">
                  <a:moveTo>
                    <a:pt x="88582" y="0"/>
                  </a:moveTo>
                  <a:lnTo>
                    <a:pt x="78536" y="0"/>
                  </a:lnTo>
                  <a:lnTo>
                    <a:pt x="78536" y="451192"/>
                  </a:lnTo>
                  <a:lnTo>
                    <a:pt x="88582" y="451192"/>
                  </a:lnTo>
                  <a:lnTo>
                    <a:pt x="88582" y="0"/>
                  </a:lnTo>
                  <a:close/>
                </a:path>
                <a:path w="1313179" h="469900">
                  <a:moveTo>
                    <a:pt x="112344" y="0"/>
                  </a:moveTo>
                  <a:lnTo>
                    <a:pt x="103212" y="0"/>
                  </a:lnTo>
                  <a:lnTo>
                    <a:pt x="103212" y="451192"/>
                  </a:lnTo>
                  <a:lnTo>
                    <a:pt x="112344" y="451192"/>
                  </a:lnTo>
                  <a:lnTo>
                    <a:pt x="112344" y="0"/>
                  </a:lnTo>
                  <a:close/>
                </a:path>
                <a:path w="1313179" h="469900">
                  <a:moveTo>
                    <a:pt x="173570" y="0"/>
                  </a:moveTo>
                  <a:lnTo>
                    <a:pt x="151638" y="0"/>
                  </a:lnTo>
                  <a:lnTo>
                    <a:pt x="151638" y="378066"/>
                  </a:lnTo>
                  <a:lnTo>
                    <a:pt x="173570" y="378066"/>
                  </a:lnTo>
                  <a:lnTo>
                    <a:pt x="173570" y="0"/>
                  </a:lnTo>
                  <a:close/>
                </a:path>
                <a:path w="1313179" h="469900">
                  <a:moveTo>
                    <a:pt x="184175" y="421157"/>
                  </a:moveTo>
                  <a:lnTo>
                    <a:pt x="176174" y="394970"/>
                  </a:lnTo>
                  <a:lnTo>
                    <a:pt x="174663" y="393509"/>
                  </a:lnTo>
                  <a:lnTo>
                    <a:pt x="173101" y="392734"/>
                  </a:lnTo>
                  <a:lnTo>
                    <a:pt x="173101" y="438810"/>
                  </a:lnTo>
                  <a:lnTo>
                    <a:pt x="172847" y="443826"/>
                  </a:lnTo>
                  <a:lnTo>
                    <a:pt x="161658" y="460222"/>
                  </a:lnTo>
                  <a:lnTo>
                    <a:pt x="154025" y="460222"/>
                  </a:lnTo>
                  <a:lnTo>
                    <a:pt x="151130" y="459892"/>
                  </a:lnTo>
                  <a:lnTo>
                    <a:pt x="148043" y="458571"/>
                  </a:lnTo>
                  <a:lnTo>
                    <a:pt x="146926" y="457339"/>
                  </a:lnTo>
                  <a:lnTo>
                    <a:pt x="146215" y="455561"/>
                  </a:lnTo>
                  <a:lnTo>
                    <a:pt x="145300" y="453491"/>
                  </a:lnTo>
                  <a:lnTo>
                    <a:pt x="144614" y="450303"/>
                  </a:lnTo>
                  <a:lnTo>
                    <a:pt x="143751" y="441680"/>
                  </a:lnTo>
                  <a:lnTo>
                    <a:pt x="143624" y="438810"/>
                  </a:lnTo>
                  <a:lnTo>
                    <a:pt x="143611" y="421157"/>
                  </a:lnTo>
                  <a:lnTo>
                    <a:pt x="143789" y="417156"/>
                  </a:lnTo>
                  <a:lnTo>
                    <a:pt x="144335" y="412788"/>
                  </a:lnTo>
                  <a:lnTo>
                    <a:pt x="144868" y="408343"/>
                  </a:lnTo>
                  <a:lnTo>
                    <a:pt x="154635" y="399491"/>
                  </a:lnTo>
                  <a:lnTo>
                    <a:pt x="162001" y="399491"/>
                  </a:lnTo>
                  <a:lnTo>
                    <a:pt x="173101" y="438810"/>
                  </a:lnTo>
                  <a:lnTo>
                    <a:pt x="173101" y="392734"/>
                  </a:lnTo>
                  <a:lnTo>
                    <a:pt x="172402" y="392379"/>
                  </a:lnTo>
                  <a:lnTo>
                    <a:pt x="166433" y="390906"/>
                  </a:lnTo>
                  <a:lnTo>
                    <a:pt x="162725" y="390550"/>
                  </a:lnTo>
                  <a:lnTo>
                    <a:pt x="153250" y="390550"/>
                  </a:lnTo>
                  <a:lnTo>
                    <a:pt x="132524" y="438810"/>
                  </a:lnTo>
                  <a:lnTo>
                    <a:pt x="133070" y="445465"/>
                  </a:lnTo>
                  <a:lnTo>
                    <a:pt x="153250" y="469646"/>
                  </a:lnTo>
                  <a:lnTo>
                    <a:pt x="163322" y="469646"/>
                  </a:lnTo>
                  <a:lnTo>
                    <a:pt x="182435" y="451408"/>
                  </a:lnTo>
                  <a:lnTo>
                    <a:pt x="183578" y="445998"/>
                  </a:lnTo>
                  <a:lnTo>
                    <a:pt x="183642" y="445465"/>
                  </a:lnTo>
                  <a:lnTo>
                    <a:pt x="184175" y="438810"/>
                  </a:lnTo>
                  <a:lnTo>
                    <a:pt x="184175" y="421157"/>
                  </a:lnTo>
                  <a:close/>
                </a:path>
                <a:path w="1313179" h="469900">
                  <a:moveTo>
                    <a:pt x="198247" y="0"/>
                  </a:moveTo>
                  <a:lnTo>
                    <a:pt x="189103" y="0"/>
                  </a:lnTo>
                  <a:lnTo>
                    <a:pt x="189103" y="378066"/>
                  </a:lnTo>
                  <a:lnTo>
                    <a:pt x="198247" y="378066"/>
                  </a:lnTo>
                  <a:lnTo>
                    <a:pt x="198247" y="0"/>
                  </a:lnTo>
                  <a:close/>
                </a:path>
                <a:path w="1313179" h="469900">
                  <a:moveTo>
                    <a:pt x="221996" y="0"/>
                  </a:moveTo>
                  <a:lnTo>
                    <a:pt x="212877" y="0"/>
                  </a:lnTo>
                  <a:lnTo>
                    <a:pt x="212877" y="378066"/>
                  </a:lnTo>
                  <a:lnTo>
                    <a:pt x="221996" y="378066"/>
                  </a:lnTo>
                  <a:lnTo>
                    <a:pt x="221996" y="0"/>
                  </a:lnTo>
                  <a:close/>
                </a:path>
                <a:path w="1313179" h="469900">
                  <a:moveTo>
                    <a:pt x="269163" y="421157"/>
                  </a:moveTo>
                  <a:lnTo>
                    <a:pt x="261162" y="394970"/>
                  </a:lnTo>
                  <a:lnTo>
                    <a:pt x="259651" y="393509"/>
                  </a:lnTo>
                  <a:lnTo>
                    <a:pt x="258089" y="392734"/>
                  </a:lnTo>
                  <a:lnTo>
                    <a:pt x="258089" y="438810"/>
                  </a:lnTo>
                  <a:lnTo>
                    <a:pt x="257835" y="443826"/>
                  </a:lnTo>
                  <a:lnTo>
                    <a:pt x="246659" y="460222"/>
                  </a:lnTo>
                  <a:lnTo>
                    <a:pt x="239014" y="460222"/>
                  </a:lnTo>
                  <a:lnTo>
                    <a:pt x="236118" y="459892"/>
                  </a:lnTo>
                  <a:lnTo>
                    <a:pt x="233032" y="458571"/>
                  </a:lnTo>
                  <a:lnTo>
                    <a:pt x="231914" y="457339"/>
                  </a:lnTo>
                  <a:lnTo>
                    <a:pt x="231203" y="455561"/>
                  </a:lnTo>
                  <a:lnTo>
                    <a:pt x="230289" y="453491"/>
                  </a:lnTo>
                  <a:lnTo>
                    <a:pt x="229603" y="450303"/>
                  </a:lnTo>
                  <a:lnTo>
                    <a:pt x="228739" y="441680"/>
                  </a:lnTo>
                  <a:lnTo>
                    <a:pt x="228612" y="438810"/>
                  </a:lnTo>
                  <a:lnTo>
                    <a:pt x="228600" y="421157"/>
                  </a:lnTo>
                  <a:lnTo>
                    <a:pt x="228777" y="417156"/>
                  </a:lnTo>
                  <a:lnTo>
                    <a:pt x="239636" y="399491"/>
                  </a:lnTo>
                  <a:lnTo>
                    <a:pt x="246989" y="399491"/>
                  </a:lnTo>
                  <a:lnTo>
                    <a:pt x="258089" y="438810"/>
                  </a:lnTo>
                  <a:lnTo>
                    <a:pt x="258089" y="392734"/>
                  </a:lnTo>
                  <a:lnTo>
                    <a:pt x="257390" y="392379"/>
                  </a:lnTo>
                  <a:lnTo>
                    <a:pt x="251421" y="390906"/>
                  </a:lnTo>
                  <a:lnTo>
                    <a:pt x="247713" y="390550"/>
                  </a:lnTo>
                  <a:lnTo>
                    <a:pt x="238252" y="390550"/>
                  </a:lnTo>
                  <a:lnTo>
                    <a:pt x="217512" y="438810"/>
                  </a:lnTo>
                  <a:lnTo>
                    <a:pt x="218059" y="445465"/>
                  </a:lnTo>
                  <a:lnTo>
                    <a:pt x="238252" y="469646"/>
                  </a:lnTo>
                  <a:lnTo>
                    <a:pt x="248310" y="469646"/>
                  </a:lnTo>
                  <a:lnTo>
                    <a:pt x="267423" y="451408"/>
                  </a:lnTo>
                  <a:lnTo>
                    <a:pt x="268566" y="445998"/>
                  </a:lnTo>
                  <a:lnTo>
                    <a:pt x="268630" y="445465"/>
                  </a:lnTo>
                  <a:lnTo>
                    <a:pt x="269163" y="438810"/>
                  </a:lnTo>
                  <a:lnTo>
                    <a:pt x="269163" y="421157"/>
                  </a:lnTo>
                  <a:close/>
                </a:path>
                <a:path w="1313179" h="469900">
                  <a:moveTo>
                    <a:pt x="283235" y="0"/>
                  </a:moveTo>
                  <a:lnTo>
                    <a:pt x="249428" y="0"/>
                  </a:lnTo>
                  <a:lnTo>
                    <a:pt x="249428" y="378066"/>
                  </a:lnTo>
                  <a:lnTo>
                    <a:pt x="283235" y="378066"/>
                  </a:lnTo>
                  <a:lnTo>
                    <a:pt x="283235" y="0"/>
                  </a:lnTo>
                  <a:close/>
                </a:path>
                <a:path w="1313179" h="469900">
                  <a:moveTo>
                    <a:pt x="319798" y="0"/>
                  </a:moveTo>
                  <a:lnTo>
                    <a:pt x="298767" y="0"/>
                  </a:lnTo>
                  <a:lnTo>
                    <a:pt x="298767" y="378066"/>
                  </a:lnTo>
                  <a:lnTo>
                    <a:pt x="319798" y="378066"/>
                  </a:lnTo>
                  <a:lnTo>
                    <a:pt x="319798" y="0"/>
                  </a:lnTo>
                  <a:close/>
                </a:path>
                <a:path w="1313179" h="469900">
                  <a:moveTo>
                    <a:pt x="338709" y="391769"/>
                  </a:moveTo>
                  <a:lnTo>
                    <a:pt x="327063" y="391769"/>
                  </a:lnTo>
                  <a:lnTo>
                    <a:pt x="308965" y="406730"/>
                  </a:lnTo>
                  <a:lnTo>
                    <a:pt x="308965" y="420293"/>
                  </a:lnTo>
                  <a:lnTo>
                    <a:pt x="327571" y="404037"/>
                  </a:lnTo>
                  <a:lnTo>
                    <a:pt x="327571" y="468553"/>
                  </a:lnTo>
                  <a:lnTo>
                    <a:pt x="338709" y="468553"/>
                  </a:lnTo>
                  <a:lnTo>
                    <a:pt x="338709" y="391769"/>
                  </a:lnTo>
                  <a:close/>
                </a:path>
                <a:path w="1313179" h="469900">
                  <a:moveTo>
                    <a:pt x="368223" y="0"/>
                  </a:moveTo>
                  <a:lnTo>
                    <a:pt x="347205" y="0"/>
                  </a:lnTo>
                  <a:lnTo>
                    <a:pt x="347205" y="378066"/>
                  </a:lnTo>
                  <a:lnTo>
                    <a:pt x="368223" y="378066"/>
                  </a:lnTo>
                  <a:lnTo>
                    <a:pt x="368223" y="0"/>
                  </a:lnTo>
                  <a:close/>
                </a:path>
                <a:path w="1313179" h="469900">
                  <a:moveTo>
                    <a:pt x="392887" y="0"/>
                  </a:moveTo>
                  <a:lnTo>
                    <a:pt x="383755" y="0"/>
                  </a:lnTo>
                  <a:lnTo>
                    <a:pt x="383755" y="378066"/>
                  </a:lnTo>
                  <a:lnTo>
                    <a:pt x="392887" y="378066"/>
                  </a:lnTo>
                  <a:lnTo>
                    <a:pt x="392887" y="0"/>
                  </a:lnTo>
                  <a:close/>
                </a:path>
                <a:path w="1313179" h="469900">
                  <a:moveTo>
                    <a:pt x="440055" y="421157"/>
                  </a:moveTo>
                  <a:lnTo>
                    <a:pt x="439381" y="413626"/>
                  </a:lnTo>
                  <a:lnTo>
                    <a:pt x="436664" y="401650"/>
                  </a:lnTo>
                  <a:lnTo>
                    <a:pt x="435648" y="399491"/>
                  </a:lnTo>
                  <a:lnTo>
                    <a:pt x="434695" y="397446"/>
                  </a:lnTo>
                  <a:lnTo>
                    <a:pt x="432054" y="394970"/>
                  </a:lnTo>
                  <a:lnTo>
                    <a:pt x="430542" y="393509"/>
                  </a:lnTo>
                  <a:lnTo>
                    <a:pt x="428980" y="392734"/>
                  </a:lnTo>
                  <a:lnTo>
                    <a:pt x="428980" y="438810"/>
                  </a:lnTo>
                  <a:lnTo>
                    <a:pt x="428726" y="443826"/>
                  </a:lnTo>
                  <a:lnTo>
                    <a:pt x="417550" y="460222"/>
                  </a:lnTo>
                  <a:lnTo>
                    <a:pt x="409917" y="460222"/>
                  </a:lnTo>
                  <a:lnTo>
                    <a:pt x="407022" y="459892"/>
                  </a:lnTo>
                  <a:lnTo>
                    <a:pt x="403936" y="458571"/>
                  </a:lnTo>
                  <a:lnTo>
                    <a:pt x="402805" y="457339"/>
                  </a:lnTo>
                  <a:lnTo>
                    <a:pt x="402094" y="455561"/>
                  </a:lnTo>
                  <a:lnTo>
                    <a:pt x="401180" y="453491"/>
                  </a:lnTo>
                  <a:lnTo>
                    <a:pt x="399478" y="421157"/>
                  </a:lnTo>
                  <a:lnTo>
                    <a:pt x="399669" y="417156"/>
                  </a:lnTo>
                  <a:lnTo>
                    <a:pt x="410527" y="399491"/>
                  </a:lnTo>
                  <a:lnTo>
                    <a:pt x="417893" y="399491"/>
                  </a:lnTo>
                  <a:lnTo>
                    <a:pt x="428980" y="438810"/>
                  </a:lnTo>
                  <a:lnTo>
                    <a:pt x="428980" y="392734"/>
                  </a:lnTo>
                  <a:lnTo>
                    <a:pt x="428282" y="392379"/>
                  </a:lnTo>
                  <a:lnTo>
                    <a:pt x="422325" y="390906"/>
                  </a:lnTo>
                  <a:lnTo>
                    <a:pt x="418604" y="390550"/>
                  </a:lnTo>
                  <a:lnTo>
                    <a:pt x="409143" y="390550"/>
                  </a:lnTo>
                  <a:lnTo>
                    <a:pt x="388404" y="438810"/>
                  </a:lnTo>
                  <a:lnTo>
                    <a:pt x="388950" y="445465"/>
                  </a:lnTo>
                  <a:lnTo>
                    <a:pt x="409143" y="469646"/>
                  </a:lnTo>
                  <a:lnTo>
                    <a:pt x="419201" y="469646"/>
                  </a:lnTo>
                  <a:lnTo>
                    <a:pt x="438315" y="451408"/>
                  </a:lnTo>
                  <a:lnTo>
                    <a:pt x="439458" y="445998"/>
                  </a:lnTo>
                  <a:lnTo>
                    <a:pt x="439508" y="445465"/>
                  </a:lnTo>
                  <a:lnTo>
                    <a:pt x="440055" y="438810"/>
                  </a:lnTo>
                  <a:lnTo>
                    <a:pt x="440055" y="421157"/>
                  </a:lnTo>
                  <a:close/>
                </a:path>
                <a:path w="1313179" h="469900">
                  <a:moveTo>
                    <a:pt x="454126" y="0"/>
                  </a:moveTo>
                  <a:lnTo>
                    <a:pt x="420319" y="0"/>
                  </a:lnTo>
                  <a:lnTo>
                    <a:pt x="420319" y="378066"/>
                  </a:lnTo>
                  <a:lnTo>
                    <a:pt x="454126" y="378066"/>
                  </a:lnTo>
                  <a:lnTo>
                    <a:pt x="454126" y="0"/>
                  </a:lnTo>
                  <a:close/>
                </a:path>
                <a:path w="1313179" h="469900">
                  <a:moveTo>
                    <a:pt x="502564" y="0"/>
                  </a:moveTo>
                  <a:lnTo>
                    <a:pt x="480631" y="0"/>
                  </a:lnTo>
                  <a:lnTo>
                    <a:pt x="480631" y="378066"/>
                  </a:lnTo>
                  <a:lnTo>
                    <a:pt x="502564" y="378066"/>
                  </a:lnTo>
                  <a:lnTo>
                    <a:pt x="502564" y="0"/>
                  </a:lnTo>
                  <a:close/>
                </a:path>
                <a:path w="1313179" h="469900">
                  <a:moveTo>
                    <a:pt x="509612" y="391769"/>
                  </a:moveTo>
                  <a:lnTo>
                    <a:pt x="497954" y="391769"/>
                  </a:lnTo>
                  <a:lnTo>
                    <a:pt x="479856" y="406730"/>
                  </a:lnTo>
                  <a:lnTo>
                    <a:pt x="479856" y="420293"/>
                  </a:lnTo>
                  <a:lnTo>
                    <a:pt x="498462" y="404037"/>
                  </a:lnTo>
                  <a:lnTo>
                    <a:pt x="498462" y="468553"/>
                  </a:lnTo>
                  <a:lnTo>
                    <a:pt x="509612" y="468553"/>
                  </a:lnTo>
                  <a:lnTo>
                    <a:pt x="509612" y="391769"/>
                  </a:lnTo>
                  <a:close/>
                </a:path>
                <a:path w="1313179" h="469900">
                  <a:moveTo>
                    <a:pt x="539115" y="0"/>
                  </a:moveTo>
                  <a:lnTo>
                    <a:pt x="529971" y="0"/>
                  </a:lnTo>
                  <a:lnTo>
                    <a:pt x="529971" y="378066"/>
                  </a:lnTo>
                  <a:lnTo>
                    <a:pt x="539115" y="378066"/>
                  </a:lnTo>
                  <a:lnTo>
                    <a:pt x="539115" y="0"/>
                  </a:lnTo>
                  <a:close/>
                </a:path>
                <a:path w="1313179" h="469900">
                  <a:moveTo>
                    <a:pt x="599414" y="0"/>
                  </a:moveTo>
                  <a:lnTo>
                    <a:pt x="578396" y="0"/>
                  </a:lnTo>
                  <a:lnTo>
                    <a:pt x="578396" y="378066"/>
                  </a:lnTo>
                  <a:lnTo>
                    <a:pt x="599414" y="378066"/>
                  </a:lnTo>
                  <a:lnTo>
                    <a:pt x="599414" y="0"/>
                  </a:lnTo>
                  <a:close/>
                </a:path>
                <a:path w="1313179" h="469900">
                  <a:moveTo>
                    <a:pt x="610031" y="421157"/>
                  </a:moveTo>
                  <a:lnTo>
                    <a:pt x="609358" y="413626"/>
                  </a:lnTo>
                  <a:lnTo>
                    <a:pt x="606640" y="401650"/>
                  </a:lnTo>
                  <a:lnTo>
                    <a:pt x="605624" y="399491"/>
                  </a:lnTo>
                  <a:lnTo>
                    <a:pt x="604672" y="397446"/>
                  </a:lnTo>
                  <a:lnTo>
                    <a:pt x="602030" y="394970"/>
                  </a:lnTo>
                  <a:lnTo>
                    <a:pt x="600519" y="393509"/>
                  </a:lnTo>
                  <a:lnTo>
                    <a:pt x="598944" y="392722"/>
                  </a:lnTo>
                  <a:lnTo>
                    <a:pt x="598944" y="438810"/>
                  </a:lnTo>
                  <a:lnTo>
                    <a:pt x="598703" y="443826"/>
                  </a:lnTo>
                  <a:lnTo>
                    <a:pt x="587527" y="460222"/>
                  </a:lnTo>
                  <a:lnTo>
                    <a:pt x="579894" y="460222"/>
                  </a:lnTo>
                  <a:lnTo>
                    <a:pt x="576999" y="459892"/>
                  </a:lnTo>
                  <a:lnTo>
                    <a:pt x="573913" y="458571"/>
                  </a:lnTo>
                  <a:lnTo>
                    <a:pt x="572782" y="457339"/>
                  </a:lnTo>
                  <a:lnTo>
                    <a:pt x="572071" y="455561"/>
                  </a:lnTo>
                  <a:lnTo>
                    <a:pt x="571157" y="453491"/>
                  </a:lnTo>
                  <a:lnTo>
                    <a:pt x="569455" y="421157"/>
                  </a:lnTo>
                  <a:lnTo>
                    <a:pt x="569645" y="417156"/>
                  </a:lnTo>
                  <a:lnTo>
                    <a:pt x="580504" y="399491"/>
                  </a:lnTo>
                  <a:lnTo>
                    <a:pt x="587870" y="399491"/>
                  </a:lnTo>
                  <a:lnTo>
                    <a:pt x="598944" y="438810"/>
                  </a:lnTo>
                  <a:lnTo>
                    <a:pt x="598944" y="392722"/>
                  </a:lnTo>
                  <a:lnTo>
                    <a:pt x="598258" y="392379"/>
                  </a:lnTo>
                  <a:lnTo>
                    <a:pt x="592302" y="390906"/>
                  </a:lnTo>
                  <a:lnTo>
                    <a:pt x="588581" y="390550"/>
                  </a:lnTo>
                  <a:lnTo>
                    <a:pt x="579120" y="390550"/>
                  </a:lnTo>
                  <a:lnTo>
                    <a:pt x="558368" y="438810"/>
                  </a:lnTo>
                  <a:lnTo>
                    <a:pt x="558927" y="445465"/>
                  </a:lnTo>
                  <a:lnTo>
                    <a:pt x="579120" y="469646"/>
                  </a:lnTo>
                  <a:lnTo>
                    <a:pt x="589178" y="469646"/>
                  </a:lnTo>
                  <a:lnTo>
                    <a:pt x="605802" y="460222"/>
                  </a:lnTo>
                  <a:lnTo>
                    <a:pt x="607161" y="456958"/>
                  </a:lnTo>
                  <a:lnTo>
                    <a:pt x="608291" y="451408"/>
                  </a:lnTo>
                  <a:lnTo>
                    <a:pt x="609422" y="445998"/>
                  </a:lnTo>
                  <a:lnTo>
                    <a:pt x="609485" y="445465"/>
                  </a:lnTo>
                  <a:lnTo>
                    <a:pt x="610031" y="438810"/>
                  </a:lnTo>
                  <a:lnTo>
                    <a:pt x="610031" y="421157"/>
                  </a:lnTo>
                  <a:close/>
                </a:path>
                <a:path w="1313179" h="469900">
                  <a:moveTo>
                    <a:pt x="624090" y="0"/>
                  </a:moveTo>
                  <a:lnTo>
                    <a:pt x="614972" y="0"/>
                  </a:lnTo>
                  <a:lnTo>
                    <a:pt x="614972" y="378066"/>
                  </a:lnTo>
                  <a:lnTo>
                    <a:pt x="624090" y="378066"/>
                  </a:lnTo>
                  <a:lnTo>
                    <a:pt x="624090" y="0"/>
                  </a:lnTo>
                  <a:close/>
                </a:path>
                <a:path w="1313179" h="469900">
                  <a:moveTo>
                    <a:pt x="648779" y="0"/>
                  </a:moveTo>
                  <a:lnTo>
                    <a:pt x="639635" y="0"/>
                  </a:lnTo>
                  <a:lnTo>
                    <a:pt x="639635" y="451192"/>
                  </a:lnTo>
                  <a:lnTo>
                    <a:pt x="648779" y="451192"/>
                  </a:lnTo>
                  <a:lnTo>
                    <a:pt x="648779" y="0"/>
                  </a:lnTo>
                  <a:close/>
                </a:path>
                <a:path w="1313179" h="469900">
                  <a:moveTo>
                    <a:pt x="672528" y="0"/>
                  </a:moveTo>
                  <a:lnTo>
                    <a:pt x="663397" y="0"/>
                  </a:lnTo>
                  <a:lnTo>
                    <a:pt x="663397" y="451192"/>
                  </a:lnTo>
                  <a:lnTo>
                    <a:pt x="672528" y="451192"/>
                  </a:lnTo>
                  <a:lnTo>
                    <a:pt x="672528" y="0"/>
                  </a:lnTo>
                  <a:close/>
                </a:path>
                <a:path w="1313179" h="469900">
                  <a:moveTo>
                    <a:pt x="697204" y="0"/>
                  </a:moveTo>
                  <a:lnTo>
                    <a:pt x="688060" y="0"/>
                  </a:lnTo>
                  <a:lnTo>
                    <a:pt x="688060" y="378066"/>
                  </a:lnTo>
                  <a:lnTo>
                    <a:pt x="697204" y="378066"/>
                  </a:lnTo>
                  <a:lnTo>
                    <a:pt x="697204" y="0"/>
                  </a:lnTo>
                  <a:close/>
                </a:path>
                <a:path w="1313179" h="469900">
                  <a:moveTo>
                    <a:pt x="743635" y="441858"/>
                  </a:moveTo>
                  <a:lnTo>
                    <a:pt x="733590" y="441858"/>
                  </a:lnTo>
                  <a:lnTo>
                    <a:pt x="733590" y="425691"/>
                  </a:lnTo>
                  <a:lnTo>
                    <a:pt x="723303" y="425691"/>
                  </a:lnTo>
                  <a:lnTo>
                    <a:pt x="723303" y="441858"/>
                  </a:lnTo>
                  <a:lnTo>
                    <a:pt x="703859" y="441858"/>
                  </a:lnTo>
                  <a:lnTo>
                    <a:pt x="727735" y="391160"/>
                  </a:lnTo>
                  <a:lnTo>
                    <a:pt x="716711" y="391160"/>
                  </a:lnTo>
                  <a:lnTo>
                    <a:pt x="693788" y="439915"/>
                  </a:lnTo>
                  <a:lnTo>
                    <a:pt x="693788" y="451281"/>
                  </a:lnTo>
                  <a:lnTo>
                    <a:pt x="723303" y="451281"/>
                  </a:lnTo>
                  <a:lnTo>
                    <a:pt x="723303" y="468553"/>
                  </a:lnTo>
                  <a:lnTo>
                    <a:pt x="733590" y="468553"/>
                  </a:lnTo>
                  <a:lnTo>
                    <a:pt x="733590" y="451281"/>
                  </a:lnTo>
                  <a:lnTo>
                    <a:pt x="743635" y="451281"/>
                  </a:lnTo>
                  <a:lnTo>
                    <a:pt x="743635" y="441858"/>
                  </a:lnTo>
                  <a:close/>
                </a:path>
                <a:path w="1313179" h="469900">
                  <a:moveTo>
                    <a:pt x="745629" y="0"/>
                  </a:moveTo>
                  <a:lnTo>
                    <a:pt x="712736" y="0"/>
                  </a:lnTo>
                  <a:lnTo>
                    <a:pt x="712736" y="378066"/>
                  </a:lnTo>
                  <a:lnTo>
                    <a:pt x="745629" y="378066"/>
                  </a:lnTo>
                  <a:lnTo>
                    <a:pt x="745629" y="0"/>
                  </a:lnTo>
                  <a:close/>
                </a:path>
                <a:path w="1313179" h="469900">
                  <a:moveTo>
                    <a:pt x="794981" y="0"/>
                  </a:moveTo>
                  <a:lnTo>
                    <a:pt x="773049" y="0"/>
                  </a:lnTo>
                  <a:lnTo>
                    <a:pt x="773049" y="378066"/>
                  </a:lnTo>
                  <a:lnTo>
                    <a:pt x="794981" y="378066"/>
                  </a:lnTo>
                  <a:lnTo>
                    <a:pt x="794981" y="0"/>
                  </a:lnTo>
                  <a:close/>
                </a:path>
                <a:path w="1313179" h="469900">
                  <a:moveTo>
                    <a:pt x="826897" y="405168"/>
                  </a:moveTo>
                  <a:lnTo>
                    <a:pt x="824674" y="400024"/>
                  </a:lnTo>
                  <a:lnTo>
                    <a:pt x="815797" y="392455"/>
                  </a:lnTo>
                  <a:lnTo>
                    <a:pt x="809713" y="390550"/>
                  </a:lnTo>
                  <a:lnTo>
                    <a:pt x="798118" y="390550"/>
                  </a:lnTo>
                  <a:lnTo>
                    <a:pt x="794486" y="390994"/>
                  </a:lnTo>
                  <a:lnTo>
                    <a:pt x="787755" y="392836"/>
                  </a:lnTo>
                  <a:lnTo>
                    <a:pt x="784580" y="394220"/>
                  </a:lnTo>
                  <a:lnTo>
                    <a:pt x="781596" y="396087"/>
                  </a:lnTo>
                  <a:lnTo>
                    <a:pt x="781596" y="408063"/>
                  </a:lnTo>
                  <a:lnTo>
                    <a:pt x="786104" y="405066"/>
                  </a:lnTo>
                  <a:lnTo>
                    <a:pt x="790041" y="402856"/>
                  </a:lnTo>
                  <a:lnTo>
                    <a:pt x="796785" y="400062"/>
                  </a:lnTo>
                  <a:lnTo>
                    <a:pt x="799820" y="399376"/>
                  </a:lnTo>
                  <a:lnTo>
                    <a:pt x="806297" y="399376"/>
                  </a:lnTo>
                  <a:lnTo>
                    <a:pt x="809383" y="400431"/>
                  </a:lnTo>
                  <a:lnTo>
                    <a:pt x="814285" y="404660"/>
                  </a:lnTo>
                  <a:lnTo>
                    <a:pt x="815517" y="407263"/>
                  </a:lnTo>
                  <a:lnTo>
                    <a:pt x="815517" y="413169"/>
                  </a:lnTo>
                  <a:lnTo>
                    <a:pt x="814717" y="415696"/>
                  </a:lnTo>
                  <a:lnTo>
                    <a:pt x="811580" y="420204"/>
                  </a:lnTo>
                  <a:lnTo>
                    <a:pt x="808697" y="422732"/>
                  </a:lnTo>
                  <a:lnTo>
                    <a:pt x="795756" y="431431"/>
                  </a:lnTo>
                  <a:lnTo>
                    <a:pt x="790016" y="435330"/>
                  </a:lnTo>
                  <a:lnTo>
                    <a:pt x="785952" y="439648"/>
                  </a:lnTo>
                  <a:lnTo>
                    <a:pt x="781240" y="449084"/>
                  </a:lnTo>
                  <a:lnTo>
                    <a:pt x="780072" y="455434"/>
                  </a:lnTo>
                  <a:lnTo>
                    <a:pt x="780072" y="463410"/>
                  </a:lnTo>
                  <a:lnTo>
                    <a:pt x="780249" y="467944"/>
                  </a:lnTo>
                  <a:lnTo>
                    <a:pt x="825677" y="467944"/>
                  </a:lnTo>
                  <a:lnTo>
                    <a:pt x="825677" y="458635"/>
                  </a:lnTo>
                  <a:lnTo>
                    <a:pt x="791756" y="458635"/>
                  </a:lnTo>
                  <a:lnTo>
                    <a:pt x="791756" y="452882"/>
                  </a:lnTo>
                  <a:lnTo>
                    <a:pt x="792670" y="449732"/>
                  </a:lnTo>
                  <a:lnTo>
                    <a:pt x="796391" y="444284"/>
                  </a:lnTo>
                  <a:lnTo>
                    <a:pt x="799833" y="441261"/>
                  </a:lnTo>
                  <a:lnTo>
                    <a:pt x="817270" y="429818"/>
                  </a:lnTo>
                  <a:lnTo>
                    <a:pt x="821093" y="426389"/>
                  </a:lnTo>
                  <a:lnTo>
                    <a:pt x="825741" y="419608"/>
                  </a:lnTo>
                  <a:lnTo>
                    <a:pt x="826897" y="415836"/>
                  </a:lnTo>
                  <a:lnTo>
                    <a:pt x="826897" y="405168"/>
                  </a:lnTo>
                  <a:close/>
                </a:path>
                <a:path w="1313179" h="469900">
                  <a:moveTo>
                    <a:pt x="831545" y="0"/>
                  </a:moveTo>
                  <a:lnTo>
                    <a:pt x="809612" y="0"/>
                  </a:lnTo>
                  <a:lnTo>
                    <a:pt x="809612" y="378066"/>
                  </a:lnTo>
                  <a:lnTo>
                    <a:pt x="831545" y="378066"/>
                  </a:lnTo>
                  <a:lnTo>
                    <a:pt x="831545" y="0"/>
                  </a:lnTo>
                  <a:close/>
                </a:path>
                <a:path w="1313179" h="469900">
                  <a:moveTo>
                    <a:pt x="891844" y="0"/>
                  </a:moveTo>
                  <a:lnTo>
                    <a:pt x="858951" y="0"/>
                  </a:lnTo>
                  <a:lnTo>
                    <a:pt x="858951" y="378066"/>
                  </a:lnTo>
                  <a:lnTo>
                    <a:pt x="891844" y="378066"/>
                  </a:lnTo>
                  <a:lnTo>
                    <a:pt x="891844" y="0"/>
                  </a:lnTo>
                  <a:close/>
                </a:path>
                <a:path w="1313179" h="469900">
                  <a:moveTo>
                    <a:pt x="915365" y="408774"/>
                  </a:moveTo>
                  <a:lnTo>
                    <a:pt x="913041" y="402336"/>
                  </a:lnTo>
                  <a:lnTo>
                    <a:pt x="910348" y="399605"/>
                  </a:lnTo>
                  <a:lnTo>
                    <a:pt x="904341" y="393547"/>
                  </a:lnTo>
                  <a:lnTo>
                    <a:pt x="904341" y="410476"/>
                  </a:lnTo>
                  <a:lnTo>
                    <a:pt x="904341" y="419912"/>
                  </a:lnTo>
                  <a:lnTo>
                    <a:pt x="902995" y="423710"/>
                  </a:lnTo>
                  <a:lnTo>
                    <a:pt x="897610" y="429399"/>
                  </a:lnTo>
                  <a:lnTo>
                    <a:pt x="894016" y="430822"/>
                  </a:lnTo>
                  <a:lnTo>
                    <a:pt x="884961" y="430822"/>
                  </a:lnTo>
                  <a:lnTo>
                    <a:pt x="881341" y="429463"/>
                  </a:lnTo>
                  <a:lnTo>
                    <a:pt x="876046" y="423989"/>
                  </a:lnTo>
                  <a:lnTo>
                    <a:pt x="874712" y="420293"/>
                  </a:lnTo>
                  <a:lnTo>
                    <a:pt x="874750" y="410476"/>
                  </a:lnTo>
                  <a:lnTo>
                    <a:pt x="876020" y="406628"/>
                  </a:lnTo>
                  <a:lnTo>
                    <a:pt x="881202" y="401015"/>
                  </a:lnTo>
                  <a:lnTo>
                    <a:pt x="884834" y="399605"/>
                  </a:lnTo>
                  <a:lnTo>
                    <a:pt x="893978" y="399605"/>
                  </a:lnTo>
                  <a:lnTo>
                    <a:pt x="897572" y="401027"/>
                  </a:lnTo>
                  <a:lnTo>
                    <a:pt x="902995" y="406730"/>
                  </a:lnTo>
                  <a:lnTo>
                    <a:pt x="904341" y="410476"/>
                  </a:lnTo>
                  <a:lnTo>
                    <a:pt x="904341" y="393547"/>
                  </a:lnTo>
                  <a:lnTo>
                    <a:pt x="903719" y="392912"/>
                  </a:lnTo>
                  <a:lnTo>
                    <a:pt x="897343" y="390550"/>
                  </a:lnTo>
                  <a:lnTo>
                    <a:pt x="881532" y="390550"/>
                  </a:lnTo>
                  <a:lnTo>
                    <a:pt x="875347" y="392849"/>
                  </a:lnTo>
                  <a:lnTo>
                    <a:pt x="866013" y="402056"/>
                  </a:lnTo>
                  <a:lnTo>
                    <a:pt x="863688" y="408152"/>
                  </a:lnTo>
                  <a:lnTo>
                    <a:pt x="863688" y="422935"/>
                  </a:lnTo>
                  <a:lnTo>
                    <a:pt x="865936" y="428815"/>
                  </a:lnTo>
                  <a:lnTo>
                    <a:pt x="874953" y="437972"/>
                  </a:lnTo>
                  <a:lnTo>
                    <a:pt x="880668" y="440258"/>
                  </a:lnTo>
                  <a:lnTo>
                    <a:pt x="889266" y="440258"/>
                  </a:lnTo>
                  <a:lnTo>
                    <a:pt x="896975" y="438302"/>
                  </a:lnTo>
                  <a:lnTo>
                    <a:pt x="893876" y="442798"/>
                  </a:lnTo>
                  <a:lnTo>
                    <a:pt x="890155" y="447522"/>
                  </a:lnTo>
                  <a:lnTo>
                    <a:pt x="881507" y="457466"/>
                  </a:lnTo>
                  <a:lnTo>
                    <a:pt x="876452" y="462813"/>
                  </a:lnTo>
                  <a:lnTo>
                    <a:pt x="870673" y="468553"/>
                  </a:lnTo>
                  <a:lnTo>
                    <a:pt x="885240" y="468553"/>
                  </a:lnTo>
                  <a:lnTo>
                    <a:pt x="909193" y="438302"/>
                  </a:lnTo>
                  <a:lnTo>
                    <a:pt x="915365" y="424078"/>
                  </a:lnTo>
                  <a:lnTo>
                    <a:pt x="915365" y="408774"/>
                  </a:lnTo>
                  <a:close/>
                </a:path>
                <a:path w="1313179" h="469900">
                  <a:moveTo>
                    <a:pt x="916520" y="0"/>
                  </a:moveTo>
                  <a:lnTo>
                    <a:pt x="907389" y="0"/>
                  </a:lnTo>
                  <a:lnTo>
                    <a:pt x="907389" y="378066"/>
                  </a:lnTo>
                  <a:lnTo>
                    <a:pt x="916520" y="378066"/>
                  </a:lnTo>
                  <a:lnTo>
                    <a:pt x="916520" y="0"/>
                  </a:lnTo>
                  <a:close/>
                </a:path>
                <a:path w="1313179" h="469900">
                  <a:moveTo>
                    <a:pt x="953071" y="0"/>
                  </a:moveTo>
                  <a:lnTo>
                    <a:pt x="943940" y="0"/>
                  </a:lnTo>
                  <a:lnTo>
                    <a:pt x="943940" y="378066"/>
                  </a:lnTo>
                  <a:lnTo>
                    <a:pt x="953071" y="378066"/>
                  </a:lnTo>
                  <a:lnTo>
                    <a:pt x="953071" y="0"/>
                  </a:lnTo>
                  <a:close/>
                </a:path>
                <a:path w="1313179" h="469900">
                  <a:moveTo>
                    <a:pt x="999515" y="441858"/>
                  </a:moveTo>
                  <a:lnTo>
                    <a:pt x="989469" y="441858"/>
                  </a:lnTo>
                  <a:lnTo>
                    <a:pt x="989469" y="425691"/>
                  </a:lnTo>
                  <a:lnTo>
                    <a:pt x="979182" y="425691"/>
                  </a:lnTo>
                  <a:lnTo>
                    <a:pt x="979182" y="441858"/>
                  </a:lnTo>
                  <a:lnTo>
                    <a:pt x="959726" y="441858"/>
                  </a:lnTo>
                  <a:lnTo>
                    <a:pt x="983615" y="391160"/>
                  </a:lnTo>
                  <a:lnTo>
                    <a:pt x="972591" y="391160"/>
                  </a:lnTo>
                  <a:lnTo>
                    <a:pt x="949667" y="439915"/>
                  </a:lnTo>
                  <a:lnTo>
                    <a:pt x="949667" y="451281"/>
                  </a:lnTo>
                  <a:lnTo>
                    <a:pt x="979182" y="451281"/>
                  </a:lnTo>
                  <a:lnTo>
                    <a:pt x="979182" y="468553"/>
                  </a:lnTo>
                  <a:lnTo>
                    <a:pt x="989469" y="468553"/>
                  </a:lnTo>
                  <a:lnTo>
                    <a:pt x="989469" y="451281"/>
                  </a:lnTo>
                  <a:lnTo>
                    <a:pt x="999515" y="451281"/>
                  </a:lnTo>
                  <a:lnTo>
                    <a:pt x="999515" y="441858"/>
                  </a:lnTo>
                  <a:close/>
                </a:path>
                <a:path w="1313179" h="469900">
                  <a:moveTo>
                    <a:pt x="1001522" y="0"/>
                  </a:moveTo>
                  <a:lnTo>
                    <a:pt x="968616" y="0"/>
                  </a:lnTo>
                  <a:lnTo>
                    <a:pt x="968616" y="378066"/>
                  </a:lnTo>
                  <a:lnTo>
                    <a:pt x="1001522" y="378066"/>
                  </a:lnTo>
                  <a:lnTo>
                    <a:pt x="1001522" y="0"/>
                  </a:lnTo>
                  <a:close/>
                </a:path>
                <a:path w="1313179" h="469900">
                  <a:moveTo>
                    <a:pt x="1050861" y="0"/>
                  </a:moveTo>
                  <a:lnTo>
                    <a:pt x="1028928" y="0"/>
                  </a:lnTo>
                  <a:lnTo>
                    <a:pt x="1028928" y="378066"/>
                  </a:lnTo>
                  <a:lnTo>
                    <a:pt x="1050861" y="378066"/>
                  </a:lnTo>
                  <a:lnTo>
                    <a:pt x="1050861" y="0"/>
                  </a:lnTo>
                  <a:close/>
                </a:path>
                <a:path w="1313179" h="469900">
                  <a:moveTo>
                    <a:pt x="1069784" y="391769"/>
                  </a:moveTo>
                  <a:lnTo>
                    <a:pt x="1058138" y="391769"/>
                  </a:lnTo>
                  <a:lnTo>
                    <a:pt x="1040028" y="406730"/>
                  </a:lnTo>
                  <a:lnTo>
                    <a:pt x="1040028" y="420293"/>
                  </a:lnTo>
                  <a:lnTo>
                    <a:pt x="1058646" y="404037"/>
                  </a:lnTo>
                  <a:lnTo>
                    <a:pt x="1058646" y="468553"/>
                  </a:lnTo>
                  <a:lnTo>
                    <a:pt x="1069784" y="468553"/>
                  </a:lnTo>
                  <a:lnTo>
                    <a:pt x="1069784" y="391769"/>
                  </a:lnTo>
                  <a:close/>
                </a:path>
                <a:path w="1313179" h="469900">
                  <a:moveTo>
                    <a:pt x="1099273" y="0"/>
                  </a:moveTo>
                  <a:lnTo>
                    <a:pt x="1078255" y="0"/>
                  </a:lnTo>
                  <a:lnTo>
                    <a:pt x="1078255" y="378066"/>
                  </a:lnTo>
                  <a:lnTo>
                    <a:pt x="1099273" y="378066"/>
                  </a:lnTo>
                  <a:lnTo>
                    <a:pt x="1099273" y="0"/>
                  </a:lnTo>
                  <a:close/>
                </a:path>
                <a:path w="1313179" h="469900">
                  <a:moveTo>
                    <a:pt x="1147711" y="0"/>
                  </a:moveTo>
                  <a:lnTo>
                    <a:pt x="1114831" y="0"/>
                  </a:lnTo>
                  <a:lnTo>
                    <a:pt x="1114831" y="378066"/>
                  </a:lnTo>
                  <a:lnTo>
                    <a:pt x="1147711" y="378066"/>
                  </a:lnTo>
                  <a:lnTo>
                    <a:pt x="1147711" y="0"/>
                  </a:lnTo>
                  <a:close/>
                </a:path>
                <a:path w="1313179" h="469900">
                  <a:moveTo>
                    <a:pt x="1171130" y="421157"/>
                  </a:moveTo>
                  <a:lnTo>
                    <a:pt x="1170457" y="413626"/>
                  </a:lnTo>
                  <a:lnTo>
                    <a:pt x="1167739" y="401650"/>
                  </a:lnTo>
                  <a:lnTo>
                    <a:pt x="1166723" y="399491"/>
                  </a:lnTo>
                  <a:lnTo>
                    <a:pt x="1165771" y="397446"/>
                  </a:lnTo>
                  <a:lnTo>
                    <a:pt x="1163129" y="394970"/>
                  </a:lnTo>
                  <a:lnTo>
                    <a:pt x="1161618" y="393509"/>
                  </a:lnTo>
                  <a:lnTo>
                    <a:pt x="1160056" y="392734"/>
                  </a:lnTo>
                  <a:lnTo>
                    <a:pt x="1160056" y="438810"/>
                  </a:lnTo>
                  <a:lnTo>
                    <a:pt x="1159802" y="443826"/>
                  </a:lnTo>
                  <a:lnTo>
                    <a:pt x="1152740" y="459587"/>
                  </a:lnTo>
                  <a:lnTo>
                    <a:pt x="1151115" y="460019"/>
                  </a:lnTo>
                  <a:lnTo>
                    <a:pt x="1148626" y="460222"/>
                  </a:lnTo>
                  <a:lnTo>
                    <a:pt x="1140993" y="460222"/>
                  </a:lnTo>
                  <a:lnTo>
                    <a:pt x="1138085" y="459892"/>
                  </a:lnTo>
                  <a:lnTo>
                    <a:pt x="1134999" y="458571"/>
                  </a:lnTo>
                  <a:lnTo>
                    <a:pt x="1133881" y="457339"/>
                  </a:lnTo>
                  <a:lnTo>
                    <a:pt x="1133170" y="455561"/>
                  </a:lnTo>
                  <a:lnTo>
                    <a:pt x="1132255" y="453491"/>
                  </a:lnTo>
                  <a:lnTo>
                    <a:pt x="1131582" y="450303"/>
                  </a:lnTo>
                  <a:lnTo>
                    <a:pt x="1130693" y="441680"/>
                  </a:lnTo>
                  <a:lnTo>
                    <a:pt x="1130566" y="438810"/>
                  </a:lnTo>
                  <a:lnTo>
                    <a:pt x="1130554" y="421157"/>
                  </a:lnTo>
                  <a:lnTo>
                    <a:pt x="1130744" y="417156"/>
                  </a:lnTo>
                  <a:lnTo>
                    <a:pt x="1141590" y="399491"/>
                  </a:lnTo>
                  <a:lnTo>
                    <a:pt x="1148969" y="399491"/>
                  </a:lnTo>
                  <a:lnTo>
                    <a:pt x="1160056" y="438810"/>
                  </a:lnTo>
                  <a:lnTo>
                    <a:pt x="1160056" y="392734"/>
                  </a:lnTo>
                  <a:lnTo>
                    <a:pt x="1159357" y="392379"/>
                  </a:lnTo>
                  <a:lnTo>
                    <a:pt x="1153401" y="390906"/>
                  </a:lnTo>
                  <a:lnTo>
                    <a:pt x="1149680" y="390550"/>
                  </a:lnTo>
                  <a:lnTo>
                    <a:pt x="1140218" y="390550"/>
                  </a:lnTo>
                  <a:lnTo>
                    <a:pt x="1119479" y="438810"/>
                  </a:lnTo>
                  <a:lnTo>
                    <a:pt x="1120025" y="445465"/>
                  </a:lnTo>
                  <a:lnTo>
                    <a:pt x="1140218" y="469646"/>
                  </a:lnTo>
                  <a:lnTo>
                    <a:pt x="1150277" y="469646"/>
                  </a:lnTo>
                  <a:lnTo>
                    <a:pt x="1169390" y="451408"/>
                  </a:lnTo>
                  <a:lnTo>
                    <a:pt x="1170520" y="445998"/>
                  </a:lnTo>
                  <a:lnTo>
                    <a:pt x="1170584" y="445465"/>
                  </a:lnTo>
                  <a:lnTo>
                    <a:pt x="1171130" y="438810"/>
                  </a:lnTo>
                  <a:lnTo>
                    <a:pt x="1171130" y="421157"/>
                  </a:lnTo>
                  <a:close/>
                </a:path>
                <a:path w="1313179" h="469900">
                  <a:moveTo>
                    <a:pt x="1184287" y="0"/>
                  </a:moveTo>
                  <a:lnTo>
                    <a:pt x="1175143" y="0"/>
                  </a:lnTo>
                  <a:lnTo>
                    <a:pt x="1175143" y="378066"/>
                  </a:lnTo>
                  <a:lnTo>
                    <a:pt x="1184287" y="378066"/>
                  </a:lnTo>
                  <a:lnTo>
                    <a:pt x="1184287" y="0"/>
                  </a:lnTo>
                  <a:close/>
                </a:path>
                <a:path w="1313179" h="469900">
                  <a:moveTo>
                    <a:pt x="1208963" y="0"/>
                  </a:moveTo>
                  <a:lnTo>
                    <a:pt x="1199819" y="0"/>
                  </a:lnTo>
                  <a:lnTo>
                    <a:pt x="1199819" y="451192"/>
                  </a:lnTo>
                  <a:lnTo>
                    <a:pt x="1208963" y="451192"/>
                  </a:lnTo>
                  <a:lnTo>
                    <a:pt x="1208963" y="0"/>
                  </a:lnTo>
                  <a:close/>
                </a:path>
                <a:path w="1313179" h="469900">
                  <a:moveTo>
                    <a:pt x="1233639" y="0"/>
                  </a:moveTo>
                  <a:lnTo>
                    <a:pt x="1224495" y="0"/>
                  </a:lnTo>
                  <a:lnTo>
                    <a:pt x="1224495" y="451192"/>
                  </a:lnTo>
                  <a:lnTo>
                    <a:pt x="1233639" y="451192"/>
                  </a:lnTo>
                  <a:lnTo>
                    <a:pt x="1233639" y="0"/>
                  </a:lnTo>
                  <a:close/>
                </a:path>
                <a:path w="1313179" h="469900">
                  <a:moveTo>
                    <a:pt x="1312837" y="427875"/>
                  </a:moveTo>
                  <a:lnTo>
                    <a:pt x="1261910" y="393738"/>
                  </a:lnTo>
                  <a:lnTo>
                    <a:pt x="1261910" y="406476"/>
                  </a:lnTo>
                  <a:lnTo>
                    <a:pt x="1298003" y="429615"/>
                  </a:lnTo>
                  <a:lnTo>
                    <a:pt x="1261910" y="452755"/>
                  </a:lnTo>
                  <a:lnTo>
                    <a:pt x="1261910" y="465620"/>
                  </a:lnTo>
                  <a:lnTo>
                    <a:pt x="1312837" y="431419"/>
                  </a:lnTo>
                  <a:lnTo>
                    <a:pt x="1312837" y="4278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3805605" y="5110111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805605" y="8351966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630306" y="5110111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4186142" y="5191736"/>
            <a:ext cx="91503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940" marR="5080" indent="-15875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PERI-PERI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SPICE  </a:t>
            </a:r>
            <a:r>
              <a:rPr sz="1000" b="1" spc="-50" dirty="0">
                <a:latin typeface="Trebuchet MS"/>
                <a:cs typeface="Trebuchet MS"/>
              </a:rPr>
              <a:t>REFILL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CAR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210907" y="8446237"/>
            <a:ext cx="86550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CHICKEN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SPICE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5933281" y="5191736"/>
            <a:ext cx="106997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1920" marR="5080" indent="-109855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CRUSHED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CHILLIES  </a:t>
            </a:r>
            <a:r>
              <a:rPr sz="1000" b="1" spc="-50" dirty="0">
                <a:latin typeface="Trebuchet MS"/>
                <a:cs typeface="Trebuchet MS"/>
              </a:rPr>
              <a:t>REFILL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CAR</a:t>
            </a:r>
            <a:r>
              <a:rPr sz="1000" b="1" spc="-60" dirty="0">
                <a:latin typeface="Trebuchet MS"/>
                <a:cs typeface="Trebuchet MS"/>
              </a:rPr>
              <a:t>T</a:t>
            </a:r>
            <a:r>
              <a:rPr sz="1000" b="1" spc="-10" dirty="0">
                <a:latin typeface="Trebuchet MS"/>
                <a:cs typeface="Trebuchet MS"/>
              </a:rPr>
              <a:t>ON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7" name="object 57"/>
          <p:cNvGraphicFramePr>
            <a:graphicFrameLocks noGrp="1"/>
          </p:cNvGraphicFramePr>
          <p:nvPr/>
        </p:nvGraphicFramePr>
        <p:xfrm>
          <a:off x="3912311" y="6216067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6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3100131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7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48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6005118003756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6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16005118003753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58" name="object 58"/>
          <p:cNvGraphicFramePr>
            <a:graphicFrameLocks noGrp="1"/>
          </p:cNvGraphicFramePr>
          <p:nvPr/>
        </p:nvGraphicFramePr>
        <p:xfrm>
          <a:off x="3912311" y="9457921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6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3100139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170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70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6001010000602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6">
                <a:tc>
                  <a:txBody>
                    <a:bodyPr/>
                    <a:lstStyle/>
                    <a:p>
                      <a:pPr marL="6350">
                        <a:lnSpc>
                          <a:spcPts val="88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16001010000609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59" name="object 59"/>
          <p:cNvGraphicFramePr>
            <a:graphicFrameLocks noGrp="1"/>
          </p:cNvGraphicFramePr>
          <p:nvPr/>
        </p:nvGraphicFramePr>
        <p:xfrm>
          <a:off x="5737011" y="6216067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6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3100129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7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6005118003695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6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16005118003692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60" name="object 6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202311" y="4090784"/>
            <a:ext cx="574040" cy="902385"/>
          </a:xfrm>
          <a:prstGeom prst="rect">
            <a:avLst/>
          </a:prstGeom>
        </p:spPr>
      </p:pic>
      <p:pic>
        <p:nvPicPr>
          <p:cNvPr id="61" name="object 61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419955" y="4095775"/>
            <a:ext cx="570890" cy="897394"/>
          </a:xfrm>
          <a:prstGeom prst="rect">
            <a:avLst/>
          </a:prstGeom>
        </p:spPr>
      </p:pic>
      <p:sp>
        <p:nvSpPr>
          <p:cNvPr id="62" name="object 62"/>
          <p:cNvSpPr/>
          <p:nvPr/>
        </p:nvSpPr>
        <p:spPr>
          <a:xfrm>
            <a:off x="4013784" y="5650585"/>
            <a:ext cx="1313180" cy="476250"/>
          </a:xfrm>
          <a:custGeom>
            <a:avLst/>
            <a:gdLst/>
            <a:ahLst/>
            <a:cxnLst/>
            <a:rect l="l" t="t" r="r" b="b"/>
            <a:pathLst>
              <a:path w="1313179" h="476250">
                <a:moveTo>
                  <a:pt x="51676" y="442874"/>
                </a:moveTo>
                <a:lnTo>
                  <a:pt x="49403" y="437083"/>
                </a:lnTo>
                <a:lnTo>
                  <a:pt x="47180" y="434809"/>
                </a:lnTo>
                <a:lnTo>
                  <a:pt x="40652" y="428117"/>
                </a:lnTo>
                <a:lnTo>
                  <a:pt x="40652" y="445325"/>
                </a:lnTo>
                <a:lnTo>
                  <a:pt x="40614" y="455117"/>
                </a:lnTo>
                <a:lnTo>
                  <a:pt x="39370" y="458914"/>
                </a:lnTo>
                <a:lnTo>
                  <a:pt x="34226" y="464616"/>
                </a:lnTo>
                <a:lnTo>
                  <a:pt x="30645" y="466039"/>
                </a:lnTo>
                <a:lnTo>
                  <a:pt x="21463" y="466039"/>
                </a:lnTo>
                <a:lnTo>
                  <a:pt x="17792" y="464616"/>
                </a:lnTo>
                <a:lnTo>
                  <a:pt x="12369" y="458914"/>
                </a:lnTo>
                <a:lnTo>
                  <a:pt x="11023" y="455117"/>
                </a:lnTo>
                <a:lnTo>
                  <a:pt x="11125" y="445325"/>
                </a:lnTo>
                <a:lnTo>
                  <a:pt x="40652" y="445325"/>
                </a:lnTo>
                <a:lnTo>
                  <a:pt x="40652" y="428117"/>
                </a:lnTo>
                <a:lnTo>
                  <a:pt x="40360" y="427812"/>
                </a:lnTo>
                <a:lnTo>
                  <a:pt x="39103" y="427304"/>
                </a:lnTo>
                <a:lnTo>
                  <a:pt x="34696" y="425513"/>
                </a:lnTo>
                <a:lnTo>
                  <a:pt x="26238" y="425513"/>
                </a:lnTo>
                <a:lnTo>
                  <a:pt x="24625" y="425653"/>
                </a:lnTo>
                <a:lnTo>
                  <a:pt x="21450" y="426262"/>
                </a:lnTo>
                <a:lnTo>
                  <a:pt x="19900" y="426707"/>
                </a:lnTo>
                <a:lnTo>
                  <a:pt x="18389" y="427304"/>
                </a:lnTo>
                <a:lnTo>
                  <a:pt x="22733" y="421119"/>
                </a:lnTo>
                <a:lnTo>
                  <a:pt x="27038" y="415632"/>
                </a:lnTo>
                <a:lnTo>
                  <a:pt x="35572" y="405980"/>
                </a:lnTo>
                <a:lnTo>
                  <a:pt x="40081" y="401485"/>
                </a:lnTo>
                <a:lnTo>
                  <a:pt x="44818" y="397344"/>
                </a:lnTo>
                <a:lnTo>
                  <a:pt x="30835" y="397344"/>
                </a:lnTo>
                <a:lnTo>
                  <a:pt x="2489" y="433082"/>
                </a:lnTo>
                <a:lnTo>
                  <a:pt x="0" y="441096"/>
                </a:lnTo>
                <a:lnTo>
                  <a:pt x="0" y="456920"/>
                </a:lnTo>
                <a:lnTo>
                  <a:pt x="2362" y="463423"/>
                </a:lnTo>
                <a:lnTo>
                  <a:pt x="11849" y="473163"/>
                </a:lnTo>
                <a:lnTo>
                  <a:pt x="18186" y="475589"/>
                </a:lnTo>
                <a:lnTo>
                  <a:pt x="33667" y="475589"/>
                </a:lnTo>
                <a:lnTo>
                  <a:pt x="39814" y="473202"/>
                </a:lnTo>
                <a:lnTo>
                  <a:pt x="44577" y="468452"/>
                </a:lnTo>
                <a:lnTo>
                  <a:pt x="46951" y="466039"/>
                </a:lnTo>
                <a:lnTo>
                  <a:pt x="49301" y="463677"/>
                </a:lnTo>
                <a:lnTo>
                  <a:pt x="51676" y="457492"/>
                </a:lnTo>
                <a:lnTo>
                  <a:pt x="51676" y="442874"/>
                </a:lnTo>
                <a:close/>
              </a:path>
              <a:path w="1313179" h="476250">
                <a:moveTo>
                  <a:pt x="88582" y="0"/>
                </a:moveTo>
                <a:lnTo>
                  <a:pt x="78536" y="0"/>
                </a:lnTo>
                <a:lnTo>
                  <a:pt x="78536" y="457365"/>
                </a:lnTo>
                <a:lnTo>
                  <a:pt x="88582" y="457365"/>
                </a:lnTo>
                <a:lnTo>
                  <a:pt x="88582" y="0"/>
                </a:lnTo>
                <a:close/>
              </a:path>
              <a:path w="1313179" h="476250">
                <a:moveTo>
                  <a:pt x="112344" y="0"/>
                </a:moveTo>
                <a:lnTo>
                  <a:pt x="103212" y="0"/>
                </a:lnTo>
                <a:lnTo>
                  <a:pt x="103212" y="457365"/>
                </a:lnTo>
                <a:lnTo>
                  <a:pt x="112344" y="457365"/>
                </a:lnTo>
                <a:lnTo>
                  <a:pt x="112344" y="0"/>
                </a:lnTo>
                <a:close/>
              </a:path>
              <a:path w="1313179" h="476250">
                <a:moveTo>
                  <a:pt x="173558" y="12"/>
                </a:moveTo>
                <a:lnTo>
                  <a:pt x="151638" y="12"/>
                </a:lnTo>
                <a:lnTo>
                  <a:pt x="151638" y="384263"/>
                </a:lnTo>
                <a:lnTo>
                  <a:pt x="173558" y="384263"/>
                </a:lnTo>
                <a:lnTo>
                  <a:pt x="173558" y="12"/>
                </a:lnTo>
                <a:close/>
              </a:path>
              <a:path w="1313179" h="476250">
                <a:moveTo>
                  <a:pt x="184175" y="427342"/>
                </a:moveTo>
                <a:lnTo>
                  <a:pt x="176174" y="401154"/>
                </a:lnTo>
                <a:lnTo>
                  <a:pt x="174663" y="399681"/>
                </a:lnTo>
                <a:lnTo>
                  <a:pt x="173101" y="398919"/>
                </a:lnTo>
                <a:lnTo>
                  <a:pt x="173101" y="444995"/>
                </a:lnTo>
                <a:lnTo>
                  <a:pt x="172847" y="450024"/>
                </a:lnTo>
                <a:lnTo>
                  <a:pt x="165785" y="465772"/>
                </a:lnTo>
                <a:lnTo>
                  <a:pt x="164160" y="466204"/>
                </a:lnTo>
                <a:lnTo>
                  <a:pt x="161671" y="466407"/>
                </a:lnTo>
                <a:lnTo>
                  <a:pt x="154025" y="466407"/>
                </a:lnTo>
                <a:lnTo>
                  <a:pt x="151130" y="466077"/>
                </a:lnTo>
                <a:lnTo>
                  <a:pt x="148056" y="464756"/>
                </a:lnTo>
                <a:lnTo>
                  <a:pt x="146926" y="463524"/>
                </a:lnTo>
                <a:lnTo>
                  <a:pt x="146215" y="461746"/>
                </a:lnTo>
                <a:lnTo>
                  <a:pt x="145300" y="459676"/>
                </a:lnTo>
                <a:lnTo>
                  <a:pt x="143611" y="427342"/>
                </a:lnTo>
                <a:lnTo>
                  <a:pt x="143802" y="423341"/>
                </a:lnTo>
                <a:lnTo>
                  <a:pt x="154647" y="405676"/>
                </a:lnTo>
                <a:lnTo>
                  <a:pt x="162013" y="405676"/>
                </a:lnTo>
                <a:lnTo>
                  <a:pt x="173101" y="444995"/>
                </a:lnTo>
                <a:lnTo>
                  <a:pt x="173101" y="398919"/>
                </a:lnTo>
                <a:lnTo>
                  <a:pt x="172402" y="398564"/>
                </a:lnTo>
                <a:lnTo>
                  <a:pt x="166446" y="397090"/>
                </a:lnTo>
                <a:lnTo>
                  <a:pt x="162725" y="396735"/>
                </a:lnTo>
                <a:lnTo>
                  <a:pt x="153250" y="396735"/>
                </a:lnTo>
                <a:lnTo>
                  <a:pt x="132524" y="444995"/>
                </a:lnTo>
                <a:lnTo>
                  <a:pt x="133070" y="451650"/>
                </a:lnTo>
                <a:lnTo>
                  <a:pt x="153250" y="475830"/>
                </a:lnTo>
                <a:lnTo>
                  <a:pt x="163322" y="475830"/>
                </a:lnTo>
                <a:lnTo>
                  <a:pt x="167386" y="475411"/>
                </a:lnTo>
                <a:lnTo>
                  <a:pt x="170434" y="474522"/>
                </a:lnTo>
                <a:lnTo>
                  <a:pt x="173507" y="473659"/>
                </a:lnTo>
                <a:lnTo>
                  <a:pt x="184175" y="444995"/>
                </a:lnTo>
                <a:lnTo>
                  <a:pt x="184175" y="427342"/>
                </a:lnTo>
                <a:close/>
              </a:path>
              <a:path w="1313179" h="476250">
                <a:moveTo>
                  <a:pt x="198247" y="12"/>
                </a:moveTo>
                <a:lnTo>
                  <a:pt x="189103" y="12"/>
                </a:lnTo>
                <a:lnTo>
                  <a:pt x="189103" y="384263"/>
                </a:lnTo>
                <a:lnTo>
                  <a:pt x="198247" y="384263"/>
                </a:lnTo>
                <a:lnTo>
                  <a:pt x="198247" y="12"/>
                </a:lnTo>
                <a:close/>
              </a:path>
              <a:path w="1313179" h="476250">
                <a:moveTo>
                  <a:pt x="221996" y="12"/>
                </a:moveTo>
                <a:lnTo>
                  <a:pt x="212864" y="12"/>
                </a:lnTo>
                <a:lnTo>
                  <a:pt x="212864" y="384263"/>
                </a:lnTo>
                <a:lnTo>
                  <a:pt x="221996" y="384263"/>
                </a:lnTo>
                <a:lnTo>
                  <a:pt x="221996" y="12"/>
                </a:lnTo>
                <a:close/>
              </a:path>
              <a:path w="1313179" h="476250">
                <a:moveTo>
                  <a:pt x="269163" y="427342"/>
                </a:moveTo>
                <a:lnTo>
                  <a:pt x="261162" y="401154"/>
                </a:lnTo>
                <a:lnTo>
                  <a:pt x="259651" y="399681"/>
                </a:lnTo>
                <a:lnTo>
                  <a:pt x="258089" y="398919"/>
                </a:lnTo>
                <a:lnTo>
                  <a:pt x="258089" y="444995"/>
                </a:lnTo>
                <a:lnTo>
                  <a:pt x="257835" y="450024"/>
                </a:lnTo>
                <a:lnTo>
                  <a:pt x="250774" y="465772"/>
                </a:lnTo>
                <a:lnTo>
                  <a:pt x="249148" y="466204"/>
                </a:lnTo>
                <a:lnTo>
                  <a:pt x="246659" y="466407"/>
                </a:lnTo>
                <a:lnTo>
                  <a:pt x="239014" y="466407"/>
                </a:lnTo>
                <a:lnTo>
                  <a:pt x="236118" y="466077"/>
                </a:lnTo>
                <a:lnTo>
                  <a:pt x="233045" y="464756"/>
                </a:lnTo>
                <a:lnTo>
                  <a:pt x="231914" y="463524"/>
                </a:lnTo>
                <a:lnTo>
                  <a:pt x="231203" y="461746"/>
                </a:lnTo>
                <a:lnTo>
                  <a:pt x="230289" y="459676"/>
                </a:lnTo>
                <a:lnTo>
                  <a:pt x="228600" y="427342"/>
                </a:lnTo>
                <a:lnTo>
                  <a:pt x="228790" y="423341"/>
                </a:lnTo>
                <a:lnTo>
                  <a:pt x="239636" y="405676"/>
                </a:lnTo>
                <a:lnTo>
                  <a:pt x="247002" y="405676"/>
                </a:lnTo>
                <a:lnTo>
                  <a:pt x="258089" y="444995"/>
                </a:lnTo>
                <a:lnTo>
                  <a:pt x="258089" y="398919"/>
                </a:lnTo>
                <a:lnTo>
                  <a:pt x="257390" y="398564"/>
                </a:lnTo>
                <a:lnTo>
                  <a:pt x="251434" y="397090"/>
                </a:lnTo>
                <a:lnTo>
                  <a:pt x="247713" y="396735"/>
                </a:lnTo>
                <a:lnTo>
                  <a:pt x="238252" y="396735"/>
                </a:lnTo>
                <a:lnTo>
                  <a:pt x="217512" y="444995"/>
                </a:lnTo>
                <a:lnTo>
                  <a:pt x="218059" y="451650"/>
                </a:lnTo>
                <a:lnTo>
                  <a:pt x="238252" y="475830"/>
                </a:lnTo>
                <a:lnTo>
                  <a:pt x="248310" y="475830"/>
                </a:lnTo>
                <a:lnTo>
                  <a:pt x="269163" y="444995"/>
                </a:lnTo>
                <a:lnTo>
                  <a:pt x="269163" y="427342"/>
                </a:lnTo>
                <a:close/>
              </a:path>
              <a:path w="1313179" h="476250">
                <a:moveTo>
                  <a:pt x="283222" y="12"/>
                </a:moveTo>
                <a:lnTo>
                  <a:pt x="249428" y="12"/>
                </a:lnTo>
                <a:lnTo>
                  <a:pt x="249428" y="384263"/>
                </a:lnTo>
                <a:lnTo>
                  <a:pt x="283222" y="384263"/>
                </a:lnTo>
                <a:lnTo>
                  <a:pt x="283222" y="12"/>
                </a:lnTo>
                <a:close/>
              </a:path>
              <a:path w="1313179" h="476250">
                <a:moveTo>
                  <a:pt x="331673" y="12"/>
                </a:moveTo>
                <a:lnTo>
                  <a:pt x="298767" y="12"/>
                </a:lnTo>
                <a:lnTo>
                  <a:pt x="298767" y="384263"/>
                </a:lnTo>
                <a:lnTo>
                  <a:pt x="331673" y="384263"/>
                </a:lnTo>
                <a:lnTo>
                  <a:pt x="331673" y="12"/>
                </a:lnTo>
                <a:close/>
              </a:path>
              <a:path w="1313179" h="476250">
                <a:moveTo>
                  <a:pt x="350227" y="440347"/>
                </a:moveTo>
                <a:lnTo>
                  <a:pt x="347713" y="434403"/>
                </a:lnTo>
                <a:lnTo>
                  <a:pt x="337718" y="425221"/>
                </a:lnTo>
                <a:lnTo>
                  <a:pt x="331266" y="422935"/>
                </a:lnTo>
                <a:lnTo>
                  <a:pt x="318147" y="423062"/>
                </a:lnTo>
                <a:lnTo>
                  <a:pt x="318985" y="407136"/>
                </a:lnTo>
                <a:lnTo>
                  <a:pt x="347903" y="407136"/>
                </a:lnTo>
                <a:lnTo>
                  <a:pt x="347903" y="397954"/>
                </a:lnTo>
                <a:lnTo>
                  <a:pt x="309448" y="397954"/>
                </a:lnTo>
                <a:lnTo>
                  <a:pt x="306997" y="433222"/>
                </a:lnTo>
                <a:lnTo>
                  <a:pt x="316509" y="432193"/>
                </a:lnTo>
                <a:lnTo>
                  <a:pt x="325894" y="432117"/>
                </a:lnTo>
                <a:lnTo>
                  <a:pt x="330631" y="433438"/>
                </a:lnTo>
                <a:lnTo>
                  <a:pt x="337489" y="438797"/>
                </a:lnTo>
                <a:lnTo>
                  <a:pt x="339204" y="442429"/>
                </a:lnTo>
                <a:lnTo>
                  <a:pt x="339204" y="453097"/>
                </a:lnTo>
                <a:lnTo>
                  <a:pt x="336715" y="457796"/>
                </a:lnTo>
                <a:lnTo>
                  <a:pt x="326796" y="464489"/>
                </a:lnTo>
                <a:lnTo>
                  <a:pt x="319811" y="466153"/>
                </a:lnTo>
                <a:lnTo>
                  <a:pt x="310819" y="466153"/>
                </a:lnTo>
                <a:lnTo>
                  <a:pt x="306755" y="466039"/>
                </a:lnTo>
                <a:lnTo>
                  <a:pt x="306755" y="475589"/>
                </a:lnTo>
                <a:lnTo>
                  <a:pt x="309676" y="475589"/>
                </a:lnTo>
                <a:lnTo>
                  <a:pt x="318681" y="475132"/>
                </a:lnTo>
                <a:lnTo>
                  <a:pt x="350227" y="456349"/>
                </a:lnTo>
                <a:lnTo>
                  <a:pt x="350227" y="440347"/>
                </a:lnTo>
                <a:close/>
              </a:path>
              <a:path w="1313179" h="476250">
                <a:moveTo>
                  <a:pt x="368223" y="12"/>
                </a:moveTo>
                <a:lnTo>
                  <a:pt x="359079" y="12"/>
                </a:lnTo>
                <a:lnTo>
                  <a:pt x="359079" y="384263"/>
                </a:lnTo>
                <a:lnTo>
                  <a:pt x="368223" y="384263"/>
                </a:lnTo>
                <a:lnTo>
                  <a:pt x="368223" y="12"/>
                </a:lnTo>
                <a:close/>
              </a:path>
              <a:path w="1313179" h="476250">
                <a:moveTo>
                  <a:pt x="404761" y="12"/>
                </a:moveTo>
                <a:lnTo>
                  <a:pt x="383755" y="12"/>
                </a:lnTo>
                <a:lnTo>
                  <a:pt x="383755" y="384263"/>
                </a:lnTo>
                <a:lnTo>
                  <a:pt x="404761" y="384263"/>
                </a:lnTo>
                <a:lnTo>
                  <a:pt x="404761" y="12"/>
                </a:lnTo>
                <a:close/>
              </a:path>
              <a:path w="1313179" h="476250">
                <a:moveTo>
                  <a:pt x="424624" y="397954"/>
                </a:moveTo>
                <a:lnTo>
                  <a:pt x="412965" y="397954"/>
                </a:lnTo>
                <a:lnTo>
                  <a:pt x="394855" y="412915"/>
                </a:lnTo>
                <a:lnTo>
                  <a:pt x="394855" y="426491"/>
                </a:lnTo>
                <a:lnTo>
                  <a:pt x="413473" y="410222"/>
                </a:lnTo>
                <a:lnTo>
                  <a:pt x="413473" y="474738"/>
                </a:lnTo>
                <a:lnTo>
                  <a:pt x="424624" y="474738"/>
                </a:lnTo>
                <a:lnTo>
                  <a:pt x="424624" y="397954"/>
                </a:lnTo>
                <a:close/>
              </a:path>
              <a:path w="1313179" h="476250">
                <a:moveTo>
                  <a:pt x="454126" y="12"/>
                </a:moveTo>
                <a:lnTo>
                  <a:pt x="432193" y="12"/>
                </a:lnTo>
                <a:lnTo>
                  <a:pt x="432193" y="384263"/>
                </a:lnTo>
                <a:lnTo>
                  <a:pt x="454126" y="384263"/>
                </a:lnTo>
                <a:lnTo>
                  <a:pt x="454126" y="12"/>
                </a:lnTo>
                <a:close/>
              </a:path>
              <a:path w="1313179" h="476250">
                <a:moveTo>
                  <a:pt x="502564" y="12"/>
                </a:moveTo>
                <a:lnTo>
                  <a:pt x="481545" y="12"/>
                </a:lnTo>
                <a:lnTo>
                  <a:pt x="481545" y="384263"/>
                </a:lnTo>
                <a:lnTo>
                  <a:pt x="502564" y="384263"/>
                </a:lnTo>
                <a:lnTo>
                  <a:pt x="502564" y="12"/>
                </a:lnTo>
                <a:close/>
              </a:path>
              <a:path w="1313179" h="476250">
                <a:moveTo>
                  <a:pt x="509612" y="397954"/>
                </a:moveTo>
                <a:lnTo>
                  <a:pt x="497954" y="397954"/>
                </a:lnTo>
                <a:lnTo>
                  <a:pt x="479844" y="412915"/>
                </a:lnTo>
                <a:lnTo>
                  <a:pt x="479844" y="426491"/>
                </a:lnTo>
                <a:lnTo>
                  <a:pt x="498462" y="410222"/>
                </a:lnTo>
                <a:lnTo>
                  <a:pt x="498462" y="474738"/>
                </a:lnTo>
                <a:lnTo>
                  <a:pt x="509612" y="474738"/>
                </a:lnTo>
                <a:lnTo>
                  <a:pt x="509612" y="397954"/>
                </a:lnTo>
                <a:close/>
              </a:path>
              <a:path w="1313179" h="476250">
                <a:moveTo>
                  <a:pt x="539115" y="12"/>
                </a:moveTo>
                <a:lnTo>
                  <a:pt x="529971" y="12"/>
                </a:lnTo>
                <a:lnTo>
                  <a:pt x="529971" y="384263"/>
                </a:lnTo>
                <a:lnTo>
                  <a:pt x="539115" y="384263"/>
                </a:lnTo>
                <a:lnTo>
                  <a:pt x="539115" y="12"/>
                </a:lnTo>
                <a:close/>
              </a:path>
              <a:path w="1313179" h="476250">
                <a:moveTo>
                  <a:pt x="575652" y="12"/>
                </a:moveTo>
                <a:lnTo>
                  <a:pt x="554647" y="12"/>
                </a:lnTo>
                <a:lnTo>
                  <a:pt x="554647" y="384263"/>
                </a:lnTo>
                <a:lnTo>
                  <a:pt x="575652" y="384263"/>
                </a:lnTo>
                <a:lnTo>
                  <a:pt x="575652" y="12"/>
                </a:lnTo>
                <a:close/>
              </a:path>
              <a:path w="1313179" h="476250">
                <a:moveTo>
                  <a:pt x="610031" y="461568"/>
                </a:moveTo>
                <a:lnTo>
                  <a:pt x="609917" y="449414"/>
                </a:lnTo>
                <a:lnTo>
                  <a:pt x="608812" y="445465"/>
                </a:lnTo>
                <a:lnTo>
                  <a:pt x="603910" y="438365"/>
                </a:lnTo>
                <a:lnTo>
                  <a:pt x="602691" y="437388"/>
                </a:lnTo>
                <a:lnTo>
                  <a:pt x="599782" y="435025"/>
                </a:lnTo>
                <a:lnTo>
                  <a:pt x="599008" y="434606"/>
                </a:lnTo>
                <a:lnTo>
                  <a:pt x="599008" y="457720"/>
                </a:lnTo>
                <a:lnTo>
                  <a:pt x="597712" y="460781"/>
                </a:lnTo>
                <a:lnTo>
                  <a:pt x="592480" y="465289"/>
                </a:lnTo>
                <a:lnTo>
                  <a:pt x="588822" y="466407"/>
                </a:lnTo>
                <a:lnTo>
                  <a:pt x="579539" y="466407"/>
                </a:lnTo>
                <a:lnTo>
                  <a:pt x="575906" y="465289"/>
                </a:lnTo>
                <a:lnTo>
                  <a:pt x="570687" y="460781"/>
                </a:lnTo>
                <a:lnTo>
                  <a:pt x="569379" y="457720"/>
                </a:lnTo>
                <a:lnTo>
                  <a:pt x="569379" y="450392"/>
                </a:lnTo>
                <a:lnTo>
                  <a:pt x="570496" y="447433"/>
                </a:lnTo>
                <a:lnTo>
                  <a:pt x="572770" y="444919"/>
                </a:lnTo>
                <a:lnTo>
                  <a:pt x="575005" y="442404"/>
                </a:lnTo>
                <a:lnTo>
                  <a:pt x="578802" y="439902"/>
                </a:lnTo>
                <a:lnTo>
                  <a:pt x="584174" y="437388"/>
                </a:lnTo>
                <a:lnTo>
                  <a:pt x="589559" y="439902"/>
                </a:lnTo>
                <a:lnTo>
                  <a:pt x="593382" y="442404"/>
                </a:lnTo>
                <a:lnTo>
                  <a:pt x="595617" y="444944"/>
                </a:lnTo>
                <a:lnTo>
                  <a:pt x="597890" y="447471"/>
                </a:lnTo>
                <a:lnTo>
                  <a:pt x="598982" y="450392"/>
                </a:lnTo>
                <a:lnTo>
                  <a:pt x="599008" y="457720"/>
                </a:lnTo>
                <a:lnTo>
                  <a:pt x="599008" y="434606"/>
                </a:lnTo>
                <a:lnTo>
                  <a:pt x="593966" y="431876"/>
                </a:lnTo>
                <a:lnTo>
                  <a:pt x="598157" y="429247"/>
                </a:lnTo>
                <a:lnTo>
                  <a:pt x="601091" y="426618"/>
                </a:lnTo>
                <a:lnTo>
                  <a:pt x="601281" y="426453"/>
                </a:lnTo>
                <a:lnTo>
                  <a:pt x="603427" y="423252"/>
                </a:lnTo>
                <a:lnTo>
                  <a:pt x="605345" y="420471"/>
                </a:lnTo>
                <a:lnTo>
                  <a:pt x="606285" y="417436"/>
                </a:lnTo>
                <a:lnTo>
                  <a:pt x="606234" y="408343"/>
                </a:lnTo>
                <a:lnTo>
                  <a:pt x="605091" y="406044"/>
                </a:lnTo>
                <a:lnTo>
                  <a:pt x="604354" y="404533"/>
                </a:lnTo>
                <a:lnTo>
                  <a:pt x="596341" y="398386"/>
                </a:lnTo>
                <a:lnTo>
                  <a:pt x="595795" y="398233"/>
                </a:lnTo>
                <a:lnTo>
                  <a:pt x="595795" y="411924"/>
                </a:lnTo>
                <a:lnTo>
                  <a:pt x="595718" y="417207"/>
                </a:lnTo>
                <a:lnTo>
                  <a:pt x="594829" y="419138"/>
                </a:lnTo>
                <a:lnTo>
                  <a:pt x="590791" y="423252"/>
                </a:lnTo>
                <a:lnTo>
                  <a:pt x="587908" y="425056"/>
                </a:lnTo>
                <a:lnTo>
                  <a:pt x="584174" y="426618"/>
                </a:lnTo>
                <a:lnTo>
                  <a:pt x="580415" y="425107"/>
                </a:lnTo>
                <a:lnTo>
                  <a:pt x="577545" y="423303"/>
                </a:lnTo>
                <a:lnTo>
                  <a:pt x="573557" y="419201"/>
                </a:lnTo>
                <a:lnTo>
                  <a:pt x="572681" y="417207"/>
                </a:lnTo>
                <a:lnTo>
                  <a:pt x="572566" y="411924"/>
                </a:lnTo>
                <a:lnTo>
                  <a:pt x="573595" y="409879"/>
                </a:lnTo>
                <a:lnTo>
                  <a:pt x="577786" y="406819"/>
                </a:lnTo>
                <a:lnTo>
                  <a:pt x="580618" y="406044"/>
                </a:lnTo>
                <a:lnTo>
                  <a:pt x="587870" y="406044"/>
                </a:lnTo>
                <a:lnTo>
                  <a:pt x="590740" y="406819"/>
                </a:lnTo>
                <a:lnTo>
                  <a:pt x="592785" y="408343"/>
                </a:lnTo>
                <a:lnTo>
                  <a:pt x="594804" y="409879"/>
                </a:lnTo>
                <a:lnTo>
                  <a:pt x="595795" y="411924"/>
                </a:lnTo>
                <a:lnTo>
                  <a:pt x="595795" y="398233"/>
                </a:lnTo>
                <a:lnTo>
                  <a:pt x="590956" y="396862"/>
                </a:lnTo>
                <a:lnTo>
                  <a:pt x="577380" y="396862"/>
                </a:lnTo>
                <a:lnTo>
                  <a:pt x="572008" y="398424"/>
                </a:lnTo>
                <a:lnTo>
                  <a:pt x="564032" y="404672"/>
                </a:lnTo>
                <a:lnTo>
                  <a:pt x="562025" y="408876"/>
                </a:lnTo>
                <a:lnTo>
                  <a:pt x="562025" y="417436"/>
                </a:lnTo>
                <a:lnTo>
                  <a:pt x="563054" y="420573"/>
                </a:lnTo>
                <a:lnTo>
                  <a:pt x="567169" y="426466"/>
                </a:lnTo>
                <a:lnTo>
                  <a:pt x="570280" y="429247"/>
                </a:lnTo>
                <a:lnTo>
                  <a:pt x="574421" y="431876"/>
                </a:lnTo>
                <a:lnTo>
                  <a:pt x="568718" y="434975"/>
                </a:lnTo>
                <a:lnTo>
                  <a:pt x="564629" y="438289"/>
                </a:lnTo>
                <a:lnTo>
                  <a:pt x="559600" y="445262"/>
                </a:lnTo>
                <a:lnTo>
                  <a:pt x="558355" y="449414"/>
                </a:lnTo>
                <a:lnTo>
                  <a:pt x="558355" y="461048"/>
                </a:lnTo>
                <a:lnTo>
                  <a:pt x="560603" y="466369"/>
                </a:lnTo>
                <a:lnTo>
                  <a:pt x="569595" y="473938"/>
                </a:lnTo>
                <a:lnTo>
                  <a:pt x="575970" y="475843"/>
                </a:lnTo>
                <a:lnTo>
                  <a:pt x="592404" y="475843"/>
                </a:lnTo>
                <a:lnTo>
                  <a:pt x="598792" y="474027"/>
                </a:lnTo>
                <a:lnTo>
                  <a:pt x="607783" y="466712"/>
                </a:lnTo>
                <a:lnTo>
                  <a:pt x="607910" y="466407"/>
                </a:lnTo>
                <a:lnTo>
                  <a:pt x="610031" y="461568"/>
                </a:lnTo>
                <a:close/>
              </a:path>
              <a:path w="1313179" h="476250">
                <a:moveTo>
                  <a:pt x="624078" y="12"/>
                </a:moveTo>
                <a:lnTo>
                  <a:pt x="590283" y="12"/>
                </a:lnTo>
                <a:lnTo>
                  <a:pt x="590283" y="384263"/>
                </a:lnTo>
                <a:lnTo>
                  <a:pt x="624078" y="384263"/>
                </a:lnTo>
                <a:lnTo>
                  <a:pt x="624078" y="12"/>
                </a:lnTo>
                <a:close/>
              </a:path>
              <a:path w="1313179" h="476250">
                <a:moveTo>
                  <a:pt x="648779" y="0"/>
                </a:moveTo>
                <a:lnTo>
                  <a:pt x="639635" y="0"/>
                </a:lnTo>
                <a:lnTo>
                  <a:pt x="639635" y="457365"/>
                </a:lnTo>
                <a:lnTo>
                  <a:pt x="648779" y="457365"/>
                </a:lnTo>
                <a:lnTo>
                  <a:pt x="648779" y="0"/>
                </a:lnTo>
                <a:close/>
              </a:path>
              <a:path w="1313179" h="476250">
                <a:moveTo>
                  <a:pt x="672528" y="0"/>
                </a:moveTo>
                <a:lnTo>
                  <a:pt x="663397" y="0"/>
                </a:lnTo>
                <a:lnTo>
                  <a:pt x="663397" y="457365"/>
                </a:lnTo>
                <a:lnTo>
                  <a:pt x="672528" y="457365"/>
                </a:lnTo>
                <a:lnTo>
                  <a:pt x="672528" y="0"/>
                </a:lnTo>
                <a:close/>
              </a:path>
              <a:path w="1313179" h="476250">
                <a:moveTo>
                  <a:pt x="721880" y="12"/>
                </a:moveTo>
                <a:lnTo>
                  <a:pt x="688073" y="12"/>
                </a:lnTo>
                <a:lnTo>
                  <a:pt x="688073" y="384263"/>
                </a:lnTo>
                <a:lnTo>
                  <a:pt x="721880" y="384263"/>
                </a:lnTo>
                <a:lnTo>
                  <a:pt x="721880" y="12"/>
                </a:lnTo>
                <a:close/>
              </a:path>
              <a:path w="1313179" h="476250">
                <a:moveTo>
                  <a:pt x="744359" y="427342"/>
                </a:moveTo>
                <a:lnTo>
                  <a:pt x="736358" y="401154"/>
                </a:lnTo>
                <a:lnTo>
                  <a:pt x="734847" y="399681"/>
                </a:lnTo>
                <a:lnTo>
                  <a:pt x="733285" y="398919"/>
                </a:lnTo>
                <a:lnTo>
                  <a:pt x="733285" y="444995"/>
                </a:lnTo>
                <a:lnTo>
                  <a:pt x="733031" y="450024"/>
                </a:lnTo>
                <a:lnTo>
                  <a:pt x="721855" y="466407"/>
                </a:lnTo>
                <a:lnTo>
                  <a:pt x="714209" y="466407"/>
                </a:lnTo>
                <a:lnTo>
                  <a:pt x="711314" y="466077"/>
                </a:lnTo>
                <a:lnTo>
                  <a:pt x="708228" y="464756"/>
                </a:lnTo>
                <a:lnTo>
                  <a:pt x="707110" y="463524"/>
                </a:lnTo>
                <a:lnTo>
                  <a:pt x="706399" y="461746"/>
                </a:lnTo>
                <a:lnTo>
                  <a:pt x="705485" y="459676"/>
                </a:lnTo>
                <a:lnTo>
                  <a:pt x="704811" y="456488"/>
                </a:lnTo>
                <a:lnTo>
                  <a:pt x="703922" y="447878"/>
                </a:lnTo>
                <a:lnTo>
                  <a:pt x="703808" y="444995"/>
                </a:lnTo>
                <a:lnTo>
                  <a:pt x="703795" y="427342"/>
                </a:lnTo>
                <a:lnTo>
                  <a:pt x="703986" y="423341"/>
                </a:lnTo>
                <a:lnTo>
                  <a:pt x="714832" y="405676"/>
                </a:lnTo>
                <a:lnTo>
                  <a:pt x="722198" y="405676"/>
                </a:lnTo>
                <a:lnTo>
                  <a:pt x="733285" y="444995"/>
                </a:lnTo>
                <a:lnTo>
                  <a:pt x="733285" y="398919"/>
                </a:lnTo>
                <a:lnTo>
                  <a:pt x="732586" y="398564"/>
                </a:lnTo>
                <a:lnTo>
                  <a:pt x="726617" y="397090"/>
                </a:lnTo>
                <a:lnTo>
                  <a:pt x="722909" y="396735"/>
                </a:lnTo>
                <a:lnTo>
                  <a:pt x="713435" y="396735"/>
                </a:lnTo>
                <a:lnTo>
                  <a:pt x="692708" y="444995"/>
                </a:lnTo>
                <a:lnTo>
                  <a:pt x="693254" y="451650"/>
                </a:lnTo>
                <a:lnTo>
                  <a:pt x="713435" y="475830"/>
                </a:lnTo>
                <a:lnTo>
                  <a:pt x="723506" y="475830"/>
                </a:lnTo>
                <a:lnTo>
                  <a:pt x="727570" y="475411"/>
                </a:lnTo>
                <a:lnTo>
                  <a:pt x="730618" y="474522"/>
                </a:lnTo>
                <a:lnTo>
                  <a:pt x="733691" y="473659"/>
                </a:lnTo>
                <a:lnTo>
                  <a:pt x="742619" y="457593"/>
                </a:lnTo>
                <a:lnTo>
                  <a:pt x="743788" y="452056"/>
                </a:lnTo>
                <a:lnTo>
                  <a:pt x="744359" y="444995"/>
                </a:lnTo>
                <a:lnTo>
                  <a:pt x="744359" y="427342"/>
                </a:lnTo>
                <a:close/>
              </a:path>
              <a:path w="1313179" h="476250">
                <a:moveTo>
                  <a:pt x="758431" y="12"/>
                </a:moveTo>
                <a:lnTo>
                  <a:pt x="749287" y="12"/>
                </a:lnTo>
                <a:lnTo>
                  <a:pt x="749287" y="384263"/>
                </a:lnTo>
                <a:lnTo>
                  <a:pt x="758431" y="384263"/>
                </a:lnTo>
                <a:lnTo>
                  <a:pt x="758431" y="12"/>
                </a:lnTo>
                <a:close/>
              </a:path>
              <a:path w="1313179" h="476250">
                <a:moveTo>
                  <a:pt x="806856" y="12"/>
                </a:moveTo>
                <a:lnTo>
                  <a:pt x="773049" y="12"/>
                </a:lnTo>
                <a:lnTo>
                  <a:pt x="773049" y="384263"/>
                </a:lnTo>
                <a:lnTo>
                  <a:pt x="806856" y="384263"/>
                </a:lnTo>
                <a:lnTo>
                  <a:pt x="806856" y="12"/>
                </a:lnTo>
                <a:close/>
              </a:path>
              <a:path w="1313179" h="476250">
                <a:moveTo>
                  <a:pt x="829348" y="427342"/>
                </a:moveTo>
                <a:lnTo>
                  <a:pt x="828675" y="419811"/>
                </a:lnTo>
                <a:lnTo>
                  <a:pt x="825944" y="407835"/>
                </a:lnTo>
                <a:lnTo>
                  <a:pt x="824928" y="405676"/>
                </a:lnTo>
                <a:lnTo>
                  <a:pt x="823976" y="403631"/>
                </a:lnTo>
                <a:lnTo>
                  <a:pt x="821347" y="401154"/>
                </a:lnTo>
                <a:lnTo>
                  <a:pt x="819835" y="399681"/>
                </a:lnTo>
                <a:lnTo>
                  <a:pt x="818273" y="398919"/>
                </a:lnTo>
                <a:lnTo>
                  <a:pt x="818273" y="444995"/>
                </a:lnTo>
                <a:lnTo>
                  <a:pt x="818019" y="450024"/>
                </a:lnTo>
                <a:lnTo>
                  <a:pt x="806843" y="466407"/>
                </a:lnTo>
                <a:lnTo>
                  <a:pt x="799198" y="466407"/>
                </a:lnTo>
                <a:lnTo>
                  <a:pt x="796302" y="466077"/>
                </a:lnTo>
                <a:lnTo>
                  <a:pt x="793229" y="464756"/>
                </a:lnTo>
                <a:lnTo>
                  <a:pt x="792099" y="463524"/>
                </a:lnTo>
                <a:lnTo>
                  <a:pt x="791387" y="461746"/>
                </a:lnTo>
                <a:lnTo>
                  <a:pt x="790473" y="459676"/>
                </a:lnTo>
                <a:lnTo>
                  <a:pt x="788771" y="427342"/>
                </a:lnTo>
                <a:lnTo>
                  <a:pt x="788962" y="423341"/>
                </a:lnTo>
                <a:lnTo>
                  <a:pt x="799820" y="405676"/>
                </a:lnTo>
                <a:lnTo>
                  <a:pt x="807186" y="405676"/>
                </a:lnTo>
                <a:lnTo>
                  <a:pt x="818273" y="444995"/>
                </a:lnTo>
                <a:lnTo>
                  <a:pt x="818273" y="398919"/>
                </a:lnTo>
                <a:lnTo>
                  <a:pt x="817575" y="398564"/>
                </a:lnTo>
                <a:lnTo>
                  <a:pt x="811606" y="397090"/>
                </a:lnTo>
                <a:lnTo>
                  <a:pt x="807897" y="396735"/>
                </a:lnTo>
                <a:lnTo>
                  <a:pt x="798436" y="396735"/>
                </a:lnTo>
                <a:lnTo>
                  <a:pt x="777697" y="444995"/>
                </a:lnTo>
                <a:lnTo>
                  <a:pt x="778243" y="451650"/>
                </a:lnTo>
                <a:lnTo>
                  <a:pt x="798436" y="475830"/>
                </a:lnTo>
                <a:lnTo>
                  <a:pt x="808494" y="475830"/>
                </a:lnTo>
                <a:lnTo>
                  <a:pt x="812558" y="475411"/>
                </a:lnTo>
                <a:lnTo>
                  <a:pt x="815606" y="474522"/>
                </a:lnTo>
                <a:lnTo>
                  <a:pt x="818680" y="473659"/>
                </a:lnTo>
                <a:lnTo>
                  <a:pt x="820915" y="472287"/>
                </a:lnTo>
                <a:lnTo>
                  <a:pt x="824712" y="467423"/>
                </a:lnTo>
                <a:lnTo>
                  <a:pt x="825119" y="466407"/>
                </a:lnTo>
                <a:lnTo>
                  <a:pt x="826465" y="463143"/>
                </a:lnTo>
                <a:lnTo>
                  <a:pt x="827608" y="457593"/>
                </a:lnTo>
                <a:lnTo>
                  <a:pt x="828751" y="452183"/>
                </a:lnTo>
                <a:lnTo>
                  <a:pt x="828802" y="451650"/>
                </a:lnTo>
                <a:lnTo>
                  <a:pt x="829348" y="444995"/>
                </a:lnTo>
                <a:lnTo>
                  <a:pt x="829348" y="427342"/>
                </a:lnTo>
                <a:close/>
              </a:path>
              <a:path w="1313179" h="476250">
                <a:moveTo>
                  <a:pt x="843419" y="12"/>
                </a:moveTo>
                <a:lnTo>
                  <a:pt x="834288" y="12"/>
                </a:lnTo>
                <a:lnTo>
                  <a:pt x="834288" y="384263"/>
                </a:lnTo>
                <a:lnTo>
                  <a:pt x="843419" y="384263"/>
                </a:lnTo>
                <a:lnTo>
                  <a:pt x="843419" y="12"/>
                </a:lnTo>
                <a:close/>
              </a:path>
              <a:path w="1313179" h="476250">
                <a:moveTo>
                  <a:pt x="868095" y="12"/>
                </a:moveTo>
                <a:lnTo>
                  <a:pt x="858951" y="12"/>
                </a:lnTo>
                <a:lnTo>
                  <a:pt x="858951" y="384263"/>
                </a:lnTo>
                <a:lnTo>
                  <a:pt x="868095" y="384263"/>
                </a:lnTo>
                <a:lnTo>
                  <a:pt x="868095" y="12"/>
                </a:lnTo>
                <a:close/>
              </a:path>
              <a:path w="1313179" h="476250">
                <a:moveTo>
                  <a:pt x="913282" y="444144"/>
                </a:moveTo>
                <a:lnTo>
                  <a:pt x="911288" y="438746"/>
                </a:lnTo>
                <a:lnTo>
                  <a:pt x="903262" y="430657"/>
                </a:lnTo>
                <a:lnTo>
                  <a:pt x="897775" y="428485"/>
                </a:lnTo>
                <a:lnTo>
                  <a:pt x="890752" y="428193"/>
                </a:lnTo>
                <a:lnTo>
                  <a:pt x="910463" y="408482"/>
                </a:lnTo>
                <a:lnTo>
                  <a:pt x="910463" y="397954"/>
                </a:lnTo>
                <a:lnTo>
                  <a:pt x="864425" y="397954"/>
                </a:lnTo>
                <a:lnTo>
                  <a:pt x="864425" y="407263"/>
                </a:lnTo>
                <a:lnTo>
                  <a:pt x="897102" y="407263"/>
                </a:lnTo>
                <a:lnTo>
                  <a:pt x="876490" y="428320"/>
                </a:lnTo>
                <a:lnTo>
                  <a:pt x="876554" y="436041"/>
                </a:lnTo>
                <a:lnTo>
                  <a:pt x="887869" y="435787"/>
                </a:lnTo>
                <a:lnTo>
                  <a:pt x="893330" y="436956"/>
                </a:lnTo>
                <a:lnTo>
                  <a:pt x="900290" y="441629"/>
                </a:lnTo>
                <a:lnTo>
                  <a:pt x="902017" y="445262"/>
                </a:lnTo>
                <a:lnTo>
                  <a:pt x="902017" y="455015"/>
                </a:lnTo>
                <a:lnTo>
                  <a:pt x="900391" y="458914"/>
                </a:lnTo>
                <a:lnTo>
                  <a:pt x="893902" y="464820"/>
                </a:lnTo>
                <a:lnTo>
                  <a:pt x="889596" y="466280"/>
                </a:lnTo>
                <a:lnTo>
                  <a:pt x="880935" y="466280"/>
                </a:lnTo>
                <a:lnTo>
                  <a:pt x="877658" y="465836"/>
                </a:lnTo>
                <a:lnTo>
                  <a:pt x="871143" y="464083"/>
                </a:lnTo>
                <a:lnTo>
                  <a:pt x="867816" y="462737"/>
                </a:lnTo>
                <a:lnTo>
                  <a:pt x="864425" y="460895"/>
                </a:lnTo>
                <a:lnTo>
                  <a:pt x="864425" y="471932"/>
                </a:lnTo>
                <a:lnTo>
                  <a:pt x="867892" y="473240"/>
                </a:lnTo>
                <a:lnTo>
                  <a:pt x="871220" y="474218"/>
                </a:lnTo>
                <a:lnTo>
                  <a:pt x="877608" y="475513"/>
                </a:lnTo>
                <a:lnTo>
                  <a:pt x="880630" y="475830"/>
                </a:lnTo>
                <a:lnTo>
                  <a:pt x="892721" y="475830"/>
                </a:lnTo>
                <a:lnTo>
                  <a:pt x="899972" y="473608"/>
                </a:lnTo>
                <a:lnTo>
                  <a:pt x="910628" y="464667"/>
                </a:lnTo>
                <a:lnTo>
                  <a:pt x="913282" y="458597"/>
                </a:lnTo>
                <a:lnTo>
                  <a:pt x="913282" y="444144"/>
                </a:lnTo>
                <a:close/>
              </a:path>
              <a:path w="1313179" h="476250">
                <a:moveTo>
                  <a:pt x="928408" y="12"/>
                </a:moveTo>
                <a:lnTo>
                  <a:pt x="919264" y="12"/>
                </a:lnTo>
                <a:lnTo>
                  <a:pt x="919264" y="384263"/>
                </a:lnTo>
                <a:lnTo>
                  <a:pt x="928408" y="384263"/>
                </a:lnTo>
                <a:lnTo>
                  <a:pt x="928408" y="12"/>
                </a:lnTo>
                <a:close/>
              </a:path>
              <a:path w="1313179" h="476250">
                <a:moveTo>
                  <a:pt x="953071" y="12"/>
                </a:moveTo>
                <a:lnTo>
                  <a:pt x="943940" y="12"/>
                </a:lnTo>
                <a:lnTo>
                  <a:pt x="943940" y="384263"/>
                </a:lnTo>
                <a:lnTo>
                  <a:pt x="953071" y="384263"/>
                </a:lnTo>
                <a:lnTo>
                  <a:pt x="953071" y="12"/>
                </a:lnTo>
                <a:close/>
              </a:path>
              <a:path w="1313179" h="476250">
                <a:moveTo>
                  <a:pt x="999756" y="397954"/>
                </a:moveTo>
                <a:lnTo>
                  <a:pt x="949426" y="397954"/>
                </a:lnTo>
                <a:lnTo>
                  <a:pt x="949426" y="407022"/>
                </a:lnTo>
                <a:lnTo>
                  <a:pt x="986891" y="407022"/>
                </a:lnTo>
                <a:lnTo>
                  <a:pt x="986891" y="408343"/>
                </a:lnTo>
                <a:lnTo>
                  <a:pt x="986523" y="409448"/>
                </a:lnTo>
                <a:lnTo>
                  <a:pt x="985037" y="411962"/>
                </a:lnTo>
                <a:lnTo>
                  <a:pt x="983462" y="414045"/>
                </a:lnTo>
                <a:lnTo>
                  <a:pt x="970267" y="429793"/>
                </a:lnTo>
                <a:lnTo>
                  <a:pt x="966470" y="436206"/>
                </a:lnTo>
                <a:lnTo>
                  <a:pt x="961542" y="449630"/>
                </a:lnTo>
                <a:lnTo>
                  <a:pt x="960323" y="456920"/>
                </a:lnTo>
                <a:lnTo>
                  <a:pt x="960323" y="464820"/>
                </a:lnTo>
                <a:lnTo>
                  <a:pt x="960323" y="474738"/>
                </a:lnTo>
                <a:lnTo>
                  <a:pt x="970851" y="474738"/>
                </a:lnTo>
                <a:lnTo>
                  <a:pt x="970851" y="457568"/>
                </a:lnTo>
                <a:lnTo>
                  <a:pt x="971880" y="451446"/>
                </a:lnTo>
                <a:lnTo>
                  <a:pt x="975995" y="440283"/>
                </a:lnTo>
                <a:lnTo>
                  <a:pt x="979208" y="434860"/>
                </a:lnTo>
                <a:lnTo>
                  <a:pt x="996696" y="413816"/>
                </a:lnTo>
                <a:lnTo>
                  <a:pt x="999756" y="407250"/>
                </a:lnTo>
                <a:lnTo>
                  <a:pt x="999756" y="397954"/>
                </a:lnTo>
                <a:close/>
              </a:path>
              <a:path w="1313179" h="476250">
                <a:moveTo>
                  <a:pt x="1001522" y="12"/>
                </a:moveTo>
                <a:lnTo>
                  <a:pt x="992378" y="12"/>
                </a:lnTo>
                <a:lnTo>
                  <a:pt x="992378" y="384263"/>
                </a:lnTo>
                <a:lnTo>
                  <a:pt x="1001522" y="384263"/>
                </a:lnTo>
                <a:lnTo>
                  <a:pt x="1001522" y="12"/>
                </a:lnTo>
                <a:close/>
              </a:path>
              <a:path w="1313179" h="476250">
                <a:moveTo>
                  <a:pt x="1038072" y="12"/>
                </a:moveTo>
                <a:lnTo>
                  <a:pt x="1028928" y="12"/>
                </a:lnTo>
                <a:lnTo>
                  <a:pt x="1028928" y="384263"/>
                </a:lnTo>
                <a:lnTo>
                  <a:pt x="1038072" y="384263"/>
                </a:lnTo>
                <a:lnTo>
                  <a:pt x="1038072" y="12"/>
                </a:lnTo>
                <a:close/>
              </a:path>
              <a:path w="1313179" h="476250">
                <a:moveTo>
                  <a:pt x="1084491" y="448043"/>
                </a:moveTo>
                <a:lnTo>
                  <a:pt x="1074445" y="448043"/>
                </a:lnTo>
                <a:lnTo>
                  <a:pt x="1074445" y="431876"/>
                </a:lnTo>
                <a:lnTo>
                  <a:pt x="1064158" y="431876"/>
                </a:lnTo>
                <a:lnTo>
                  <a:pt x="1064158" y="448043"/>
                </a:lnTo>
                <a:lnTo>
                  <a:pt x="1044714" y="448043"/>
                </a:lnTo>
                <a:lnTo>
                  <a:pt x="1068590" y="397344"/>
                </a:lnTo>
                <a:lnTo>
                  <a:pt x="1057567" y="397344"/>
                </a:lnTo>
                <a:lnTo>
                  <a:pt x="1034643" y="446100"/>
                </a:lnTo>
                <a:lnTo>
                  <a:pt x="1034643" y="457466"/>
                </a:lnTo>
                <a:lnTo>
                  <a:pt x="1064158" y="457466"/>
                </a:lnTo>
                <a:lnTo>
                  <a:pt x="1064158" y="474738"/>
                </a:lnTo>
                <a:lnTo>
                  <a:pt x="1074445" y="474738"/>
                </a:lnTo>
                <a:lnTo>
                  <a:pt x="1074445" y="457466"/>
                </a:lnTo>
                <a:lnTo>
                  <a:pt x="1084491" y="457466"/>
                </a:lnTo>
                <a:lnTo>
                  <a:pt x="1084491" y="448043"/>
                </a:lnTo>
                <a:close/>
              </a:path>
              <a:path w="1313179" h="476250">
                <a:moveTo>
                  <a:pt x="1087412" y="12"/>
                </a:moveTo>
                <a:lnTo>
                  <a:pt x="1053604" y="12"/>
                </a:lnTo>
                <a:lnTo>
                  <a:pt x="1053604" y="384263"/>
                </a:lnTo>
                <a:lnTo>
                  <a:pt x="1087412" y="384263"/>
                </a:lnTo>
                <a:lnTo>
                  <a:pt x="1087412" y="12"/>
                </a:lnTo>
                <a:close/>
              </a:path>
              <a:path w="1313179" h="476250">
                <a:moveTo>
                  <a:pt x="1147711" y="12"/>
                </a:moveTo>
                <a:lnTo>
                  <a:pt x="1114831" y="12"/>
                </a:lnTo>
                <a:lnTo>
                  <a:pt x="1114831" y="384263"/>
                </a:lnTo>
                <a:lnTo>
                  <a:pt x="1147711" y="384263"/>
                </a:lnTo>
                <a:lnTo>
                  <a:pt x="1147711" y="12"/>
                </a:lnTo>
                <a:close/>
              </a:path>
              <a:path w="1313179" h="476250">
                <a:moveTo>
                  <a:pt x="1171244" y="414959"/>
                </a:moveTo>
                <a:lnTo>
                  <a:pt x="1168920" y="408533"/>
                </a:lnTo>
                <a:lnTo>
                  <a:pt x="1166228" y="405803"/>
                </a:lnTo>
                <a:lnTo>
                  <a:pt x="1160221" y="399745"/>
                </a:lnTo>
                <a:lnTo>
                  <a:pt x="1160221" y="416674"/>
                </a:lnTo>
                <a:lnTo>
                  <a:pt x="1160221" y="426110"/>
                </a:lnTo>
                <a:lnTo>
                  <a:pt x="1158875" y="429907"/>
                </a:lnTo>
                <a:lnTo>
                  <a:pt x="1153490" y="435597"/>
                </a:lnTo>
                <a:lnTo>
                  <a:pt x="1149896" y="437019"/>
                </a:lnTo>
                <a:lnTo>
                  <a:pt x="1140841" y="437019"/>
                </a:lnTo>
                <a:lnTo>
                  <a:pt x="1137221" y="435660"/>
                </a:lnTo>
                <a:lnTo>
                  <a:pt x="1131912" y="430187"/>
                </a:lnTo>
                <a:lnTo>
                  <a:pt x="1130592" y="426491"/>
                </a:lnTo>
                <a:lnTo>
                  <a:pt x="1130630" y="416674"/>
                </a:lnTo>
                <a:lnTo>
                  <a:pt x="1131900" y="412826"/>
                </a:lnTo>
                <a:lnTo>
                  <a:pt x="1137081" y="407212"/>
                </a:lnTo>
                <a:lnTo>
                  <a:pt x="1140714" y="405803"/>
                </a:lnTo>
                <a:lnTo>
                  <a:pt x="1149858" y="405803"/>
                </a:lnTo>
                <a:lnTo>
                  <a:pt x="1153452" y="407225"/>
                </a:lnTo>
                <a:lnTo>
                  <a:pt x="1158875" y="412927"/>
                </a:lnTo>
                <a:lnTo>
                  <a:pt x="1160221" y="416674"/>
                </a:lnTo>
                <a:lnTo>
                  <a:pt x="1160221" y="399745"/>
                </a:lnTo>
                <a:lnTo>
                  <a:pt x="1159598" y="399110"/>
                </a:lnTo>
                <a:lnTo>
                  <a:pt x="1153223" y="396735"/>
                </a:lnTo>
                <a:lnTo>
                  <a:pt x="1137412" y="396735"/>
                </a:lnTo>
                <a:lnTo>
                  <a:pt x="1131227" y="399046"/>
                </a:lnTo>
                <a:lnTo>
                  <a:pt x="1121892" y="408254"/>
                </a:lnTo>
                <a:lnTo>
                  <a:pt x="1119568" y="414350"/>
                </a:lnTo>
                <a:lnTo>
                  <a:pt x="1119568" y="429133"/>
                </a:lnTo>
                <a:lnTo>
                  <a:pt x="1121816" y="435000"/>
                </a:lnTo>
                <a:lnTo>
                  <a:pt x="1130833" y="444169"/>
                </a:lnTo>
                <a:lnTo>
                  <a:pt x="1136548" y="446455"/>
                </a:lnTo>
                <a:lnTo>
                  <a:pt x="1145146" y="446455"/>
                </a:lnTo>
                <a:lnTo>
                  <a:pt x="1152855" y="444500"/>
                </a:lnTo>
                <a:lnTo>
                  <a:pt x="1149756" y="448983"/>
                </a:lnTo>
                <a:lnTo>
                  <a:pt x="1146035" y="453720"/>
                </a:lnTo>
                <a:lnTo>
                  <a:pt x="1137386" y="463664"/>
                </a:lnTo>
                <a:lnTo>
                  <a:pt x="1132332" y="469011"/>
                </a:lnTo>
                <a:lnTo>
                  <a:pt x="1126553" y="474738"/>
                </a:lnTo>
                <a:lnTo>
                  <a:pt x="1141120" y="474738"/>
                </a:lnTo>
                <a:lnTo>
                  <a:pt x="1165059" y="444500"/>
                </a:lnTo>
                <a:lnTo>
                  <a:pt x="1171244" y="430276"/>
                </a:lnTo>
                <a:lnTo>
                  <a:pt x="1171244" y="414959"/>
                </a:lnTo>
                <a:close/>
              </a:path>
              <a:path w="1313179" h="476250">
                <a:moveTo>
                  <a:pt x="1172400" y="12"/>
                </a:moveTo>
                <a:lnTo>
                  <a:pt x="1163256" y="12"/>
                </a:lnTo>
                <a:lnTo>
                  <a:pt x="1163256" y="384263"/>
                </a:lnTo>
                <a:lnTo>
                  <a:pt x="1172400" y="384263"/>
                </a:lnTo>
                <a:lnTo>
                  <a:pt x="1172400" y="12"/>
                </a:lnTo>
                <a:close/>
              </a:path>
              <a:path w="1313179" h="476250">
                <a:moveTo>
                  <a:pt x="1208963" y="0"/>
                </a:moveTo>
                <a:lnTo>
                  <a:pt x="1199819" y="0"/>
                </a:lnTo>
                <a:lnTo>
                  <a:pt x="1199819" y="457365"/>
                </a:lnTo>
                <a:lnTo>
                  <a:pt x="1208963" y="457365"/>
                </a:lnTo>
                <a:lnTo>
                  <a:pt x="1208963" y="0"/>
                </a:lnTo>
                <a:close/>
              </a:path>
              <a:path w="1313179" h="476250">
                <a:moveTo>
                  <a:pt x="1233639" y="0"/>
                </a:moveTo>
                <a:lnTo>
                  <a:pt x="1224495" y="0"/>
                </a:lnTo>
                <a:lnTo>
                  <a:pt x="1224495" y="457365"/>
                </a:lnTo>
                <a:lnTo>
                  <a:pt x="1233639" y="457365"/>
                </a:lnTo>
                <a:lnTo>
                  <a:pt x="1233639" y="0"/>
                </a:lnTo>
                <a:close/>
              </a:path>
              <a:path w="1313179" h="476250">
                <a:moveTo>
                  <a:pt x="1312837" y="434060"/>
                </a:moveTo>
                <a:lnTo>
                  <a:pt x="1261897" y="399923"/>
                </a:lnTo>
                <a:lnTo>
                  <a:pt x="1261897" y="412661"/>
                </a:lnTo>
                <a:lnTo>
                  <a:pt x="1298003" y="435800"/>
                </a:lnTo>
                <a:lnTo>
                  <a:pt x="1261897" y="458939"/>
                </a:lnTo>
                <a:lnTo>
                  <a:pt x="1261897" y="471805"/>
                </a:lnTo>
                <a:lnTo>
                  <a:pt x="1312837" y="437603"/>
                </a:lnTo>
                <a:lnTo>
                  <a:pt x="1312837" y="4340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854154" y="5657913"/>
            <a:ext cx="1313180" cy="471170"/>
          </a:xfrm>
          <a:custGeom>
            <a:avLst/>
            <a:gdLst/>
            <a:ahLst/>
            <a:cxnLst/>
            <a:rect l="l" t="t" r="r" b="b"/>
            <a:pathLst>
              <a:path w="1313179" h="471170">
                <a:moveTo>
                  <a:pt x="51676" y="437591"/>
                </a:moveTo>
                <a:lnTo>
                  <a:pt x="49403" y="431800"/>
                </a:lnTo>
                <a:lnTo>
                  <a:pt x="47180" y="429526"/>
                </a:lnTo>
                <a:lnTo>
                  <a:pt x="40652" y="422833"/>
                </a:lnTo>
                <a:lnTo>
                  <a:pt x="40652" y="440042"/>
                </a:lnTo>
                <a:lnTo>
                  <a:pt x="40614" y="449834"/>
                </a:lnTo>
                <a:lnTo>
                  <a:pt x="39370" y="453631"/>
                </a:lnTo>
                <a:lnTo>
                  <a:pt x="34226" y="459320"/>
                </a:lnTo>
                <a:lnTo>
                  <a:pt x="30645" y="460756"/>
                </a:lnTo>
                <a:lnTo>
                  <a:pt x="21463" y="460756"/>
                </a:lnTo>
                <a:lnTo>
                  <a:pt x="17792" y="459320"/>
                </a:lnTo>
                <a:lnTo>
                  <a:pt x="15074" y="456488"/>
                </a:lnTo>
                <a:lnTo>
                  <a:pt x="12369" y="453631"/>
                </a:lnTo>
                <a:lnTo>
                  <a:pt x="11023" y="449834"/>
                </a:lnTo>
                <a:lnTo>
                  <a:pt x="11137" y="440042"/>
                </a:lnTo>
                <a:lnTo>
                  <a:pt x="40652" y="440042"/>
                </a:lnTo>
                <a:lnTo>
                  <a:pt x="40652" y="422833"/>
                </a:lnTo>
                <a:lnTo>
                  <a:pt x="40360" y="422529"/>
                </a:lnTo>
                <a:lnTo>
                  <a:pt x="39103" y="422021"/>
                </a:lnTo>
                <a:lnTo>
                  <a:pt x="34696" y="420230"/>
                </a:lnTo>
                <a:lnTo>
                  <a:pt x="26238" y="420230"/>
                </a:lnTo>
                <a:lnTo>
                  <a:pt x="24625" y="420370"/>
                </a:lnTo>
                <a:lnTo>
                  <a:pt x="21450" y="420979"/>
                </a:lnTo>
                <a:lnTo>
                  <a:pt x="19900" y="421424"/>
                </a:lnTo>
                <a:lnTo>
                  <a:pt x="18389" y="422021"/>
                </a:lnTo>
                <a:lnTo>
                  <a:pt x="22733" y="415836"/>
                </a:lnTo>
                <a:lnTo>
                  <a:pt x="27038" y="410349"/>
                </a:lnTo>
                <a:lnTo>
                  <a:pt x="35572" y="400697"/>
                </a:lnTo>
                <a:lnTo>
                  <a:pt x="40081" y="396201"/>
                </a:lnTo>
                <a:lnTo>
                  <a:pt x="44818" y="392061"/>
                </a:lnTo>
                <a:lnTo>
                  <a:pt x="30835" y="392061"/>
                </a:lnTo>
                <a:lnTo>
                  <a:pt x="2489" y="427799"/>
                </a:lnTo>
                <a:lnTo>
                  <a:pt x="0" y="435813"/>
                </a:lnTo>
                <a:lnTo>
                  <a:pt x="0" y="451637"/>
                </a:lnTo>
                <a:lnTo>
                  <a:pt x="2362" y="458139"/>
                </a:lnTo>
                <a:lnTo>
                  <a:pt x="11849" y="467880"/>
                </a:lnTo>
                <a:lnTo>
                  <a:pt x="18186" y="470306"/>
                </a:lnTo>
                <a:lnTo>
                  <a:pt x="33667" y="470306"/>
                </a:lnTo>
                <a:lnTo>
                  <a:pt x="51676" y="452208"/>
                </a:lnTo>
                <a:lnTo>
                  <a:pt x="51676" y="437591"/>
                </a:lnTo>
                <a:close/>
              </a:path>
              <a:path w="1313179" h="471170">
                <a:moveTo>
                  <a:pt x="88582" y="0"/>
                </a:moveTo>
                <a:lnTo>
                  <a:pt x="78536" y="0"/>
                </a:lnTo>
                <a:lnTo>
                  <a:pt x="78536" y="452081"/>
                </a:lnTo>
                <a:lnTo>
                  <a:pt x="88582" y="452081"/>
                </a:lnTo>
                <a:lnTo>
                  <a:pt x="88582" y="0"/>
                </a:lnTo>
                <a:close/>
              </a:path>
              <a:path w="1313179" h="471170">
                <a:moveTo>
                  <a:pt x="112356" y="0"/>
                </a:moveTo>
                <a:lnTo>
                  <a:pt x="103212" y="0"/>
                </a:lnTo>
                <a:lnTo>
                  <a:pt x="103212" y="452081"/>
                </a:lnTo>
                <a:lnTo>
                  <a:pt x="112356" y="452081"/>
                </a:lnTo>
                <a:lnTo>
                  <a:pt x="112356" y="0"/>
                </a:lnTo>
                <a:close/>
              </a:path>
              <a:path w="1313179" h="471170">
                <a:moveTo>
                  <a:pt x="173583" y="0"/>
                </a:moveTo>
                <a:lnTo>
                  <a:pt x="151650" y="0"/>
                </a:lnTo>
                <a:lnTo>
                  <a:pt x="151650" y="378968"/>
                </a:lnTo>
                <a:lnTo>
                  <a:pt x="173583" y="378968"/>
                </a:lnTo>
                <a:lnTo>
                  <a:pt x="173583" y="0"/>
                </a:lnTo>
                <a:close/>
              </a:path>
              <a:path w="1313179" h="471170">
                <a:moveTo>
                  <a:pt x="184175" y="422059"/>
                </a:moveTo>
                <a:lnTo>
                  <a:pt x="176174" y="395871"/>
                </a:lnTo>
                <a:lnTo>
                  <a:pt x="174663" y="394398"/>
                </a:lnTo>
                <a:lnTo>
                  <a:pt x="173101" y="393636"/>
                </a:lnTo>
                <a:lnTo>
                  <a:pt x="173101" y="439712"/>
                </a:lnTo>
                <a:lnTo>
                  <a:pt x="172847" y="444741"/>
                </a:lnTo>
                <a:lnTo>
                  <a:pt x="161671" y="461124"/>
                </a:lnTo>
                <a:lnTo>
                  <a:pt x="154025" y="461124"/>
                </a:lnTo>
                <a:lnTo>
                  <a:pt x="151130" y="460794"/>
                </a:lnTo>
                <a:lnTo>
                  <a:pt x="148056" y="459473"/>
                </a:lnTo>
                <a:lnTo>
                  <a:pt x="146926" y="458241"/>
                </a:lnTo>
                <a:lnTo>
                  <a:pt x="146215" y="456463"/>
                </a:lnTo>
                <a:lnTo>
                  <a:pt x="145300" y="454393"/>
                </a:lnTo>
                <a:lnTo>
                  <a:pt x="144627" y="451205"/>
                </a:lnTo>
                <a:lnTo>
                  <a:pt x="143738" y="442595"/>
                </a:lnTo>
                <a:lnTo>
                  <a:pt x="143624" y="439712"/>
                </a:lnTo>
                <a:lnTo>
                  <a:pt x="143611" y="422059"/>
                </a:lnTo>
                <a:lnTo>
                  <a:pt x="143802" y="418058"/>
                </a:lnTo>
                <a:lnTo>
                  <a:pt x="154647" y="400392"/>
                </a:lnTo>
                <a:lnTo>
                  <a:pt x="162013" y="400392"/>
                </a:lnTo>
                <a:lnTo>
                  <a:pt x="173101" y="439712"/>
                </a:lnTo>
                <a:lnTo>
                  <a:pt x="173101" y="393636"/>
                </a:lnTo>
                <a:lnTo>
                  <a:pt x="172402" y="393280"/>
                </a:lnTo>
                <a:lnTo>
                  <a:pt x="166433" y="391807"/>
                </a:lnTo>
                <a:lnTo>
                  <a:pt x="162725" y="391452"/>
                </a:lnTo>
                <a:lnTo>
                  <a:pt x="153250" y="391452"/>
                </a:lnTo>
                <a:lnTo>
                  <a:pt x="132524" y="439712"/>
                </a:lnTo>
                <a:lnTo>
                  <a:pt x="133070" y="446366"/>
                </a:lnTo>
                <a:lnTo>
                  <a:pt x="153250" y="470547"/>
                </a:lnTo>
                <a:lnTo>
                  <a:pt x="163322" y="470547"/>
                </a:lnTo>
                <a:lnTo>
                  <a:pt x="167386" y="470128"/>
                </a:lnTo>
                <a:lnTo>
                  <a:pt x="170434" y="469239"/>
                </a:lnTo>
                <a:lnTo>
                  <a:pt x="173507" y="468376"/>
                </a:lnTo>
                <a:lnTo>
                  <a:pt x="182435" y="452310"/>
                </a:lnTo>
                <a:lnTo>
                  <a:pt x="183603" y="446773"/>
                </a:lnTo>
                <a:lnTo>
                  <a:pt x="184175" y="439712"/>
                </a:lnTo>
                <a:lnTo>
                  <a:pt x="184175" y="422059"/>
                </a:lnTo>
                <a:close/>
              </a:path>
              <a:path w="1313179" h="471170">
                <a:moveTo>
                  <a:pt x="198247" y="0"/>
                </a:moveTo>
                <a:lnTo>
                  <a:pt x="189115" y="0"/>
                </a:lnTo>
                <a:lnTo>
                  <a:pt x="189115" y="378968"/>
                </a:lnTo>
                <a:lnTo>
                  <a:pt x="198247" y="378968"/>
                </a:lnTo>
                <a:lnTo>
                  <a:pt x="198247" y="0"/>
                </a:lnTo>
                <a:close/>
              </a:path>
              <a:path w="1313179" h="471170">
                <a:moveTo>
                  <a:pt x="222008" y="0"/>
                </a:moveTo>
                <a:lnTo>
                  <a:pt x="212877" y="0"/>
                </a:lnTo>
                <a:lnTo>
                  <a:pt x="212877" y="378968"/>
                </a:lnTo>
                <a:lnTo>
                  <a:pt x="222008" y="378968"/>
                </a:lnTo>
                <a:lnTo>
                  <a:pt x="222008" y="0"/>
                </a:lnTo>
                <a:close/>
              </a:path>
              <a:path w="1313179" h="471170">
                <a:moveTo>
                  <a:pt x="269163" y="422059"/>
                </a:moveTo>
                <a:lnTo>
                  <a:pt x="268490" y="414528"/>
                </a:lnTo>
                <a:lnTo>
                  <a:pt x="265772" y="402551"/>
                </a:lnTo>
                <a:lnTo>
                  <a:pt x="264756" y="400392"/>
                </a:lnTo>
                <a:lnTo>
                  <a:pt x="263804" y="398348"/>
                </a:lnTo>
                <a:lnTo>
                  <a:pt x="261162" y="395871"/>
                </a:lnTo>
                <a:lnTo>
                  <a:pt x="259651" y="394398"/>
                </a:lnTo>
                <a:lnTo>
                  <a:pt x="258089" y="393636"/>
                </a:lnTo>
                <a:lnTo>
                  <a:pt x="258089" y="439712"/>
                </a:lnTo>
                <a:lnTo>
                  <a:pt x="257835" y="444741"/>
                </a:lnTo>
                <a:lnTo>
                  <a:pt x="250774" y="460489"/>
                </a:lnTo>
                <a:lnTo>
                  <a:pt x="249148" y="460921"/>
                </a:lnTo>
                <a:lnTo>
                  <a:pt x="246659" y="461124"/>
                </a:lnTo>
                <a:lnTo>
                  <a:pt x="239014" y="461124"/>
                </a:lnTo>
                <a:lnTo>
                  <a:pt x="236118" y="460794"/>
                </a:lnTo>
                <a:lnTo>
                  <a:pt x="233045" y="459473"/>
                </a:lnTo>
                <a:lnTo>
                  <a:pt x="231914" y="458241"/>
                </a:lnTo>
                <a:lnTo>
                  <a:pt x="231203" y="456463"/>
                </a:lnTo>
                <a:lnTo>
                  <a:pt x="230289" y="454393"/>
                </a:lnTo>
                <a:lnTo>
                  <a:pt x="228600" y="422059"/>
                </a:lnTo>
                <a:lnTo>
                  <a:pt x="228790" y="418058"/>
                </a:lnTo>
                <a:lnTo>
                  <a:pt x="239636" y="400392"/>
                </a:lnTo>
                <a:lnTo>
                  <a:pt x="247002" y="400392"/>
                </a:lnTo>
                <a:lnTo>
                  <a:pt x="258089" y="439712"/>
                </a:lnTo>
                <a:lnTo>
                  <a:pt x="258089" y="393636"/>
                </a:lnTo>
                <a:lnTo>
                  <a:pt x="257390" y="393280"/>
                </a:lnTo>
                <a:lnTo>
                  <a:pt x="251434" y="391807"/>
                </a:lnTo>
                <a:lnTo>
                  <a:pt x="247713" y="391452"/>
                </a:lnTo>
                <a:lnTo>
                  <a:pt x="238252" y="391452"/>
                </a:lnTo>
                <a:lnTo>
                  <a:pt x="217512" y="439712"/>
                </a:lnTo>
                <a:lnTo>
                  <a:pt x="218059" y="446366"/>
                </a:lnTo>
                <a:lnTo>
                  <a:pt x="238252" y="470547"/>
                </a:lnTo>
                <a:lnTo>
                  <a:pt x="248310" y="470547"/>
                </a:lnTo>
                <a:lnTo>
                  <a:pt x="269163" y="439712"/>
                </a:lnTo>
                <a:lnTo>
                  <a:pt x="269163" y="422059"/>
                </a:lnTo>
                <a:close/>
              </a:path>
              <a:path w="1313179" h="471170">
                <a:moveTo>
                  <a:pt x="283222" y="0"/>
                </a:moveTo>
                <a:lnTo>
                  <a:pt x="249428" y="0"/>
                </a:lnTo>
                <a:lnTo>
                  <a:pt x="249428" y="378968"/>
                </a:lnTo>
                <a:lnTo>
                  <a:pt x="283222" y="378968"/>
                </a:lnTo>
                <a:lnTo>
                  <a:pt x="283222" y="0"/>
                </a:lnTo>
                <a:close/>
              </a:path>
              <a:path w="1313179" h="471170">
                <a:moveTo>
                  <a:pt x="331673" y="0"/>
                </a:moveTo>
                <a:lnTo>
                  <a:pt x="298780" y="0"/>
                </a:lnTo>
                <a:lnTo>
                  <a:pt x="298780" y="378968"/>
                </a:lnTo>
                <a:lnTo>
                  <a:pt x="331673" y="378968"/>
                </a:lnTo>
                <a:lnTo>
                  <a:pt x="331673" y="0"/>
                </a:lnTo>
                <a:close/>
              </a:path>
              <a:path w="1313179" h="471170">
                <a:moveTo>
                  <a:pt x="350240" y="435051"/>
                </a:moveTo>
                <a:lnTo>
                  <a:pt x="347726" y="429120"/>
                </a:lnTo>
                <a:lnTo>
                  <a:pt x="337731" y="419938"/>
                </a:lnTo>
                <a:lnTo>
                  <a:pt x="331279" y="417652"/>
                </a:lnTo>
                <a:lnTo>
                  <a:pt x="318160" y="417779"/>
                </a:lnTo>
                <a:lnTo>
                  <a:pt x="318998" y="401853"/>
                </a:lnTo>
                <a:lnTo>
                  <a:pt x="347916" y="401853"/>
                </a:lnTo>
                <a:lnTo>
                  <a:pt x="347916" y="392671"/>
                </a:lnTo>
                <a:lnTo>
                  <a:pt x="309460" y="392671"/>
                </a:lnTo>
                <a:lnTo>
                  <a:pt x="307009" y="427939"/>
                </a:lnTo>
                <a:lnTo>
                  <a:pt x="316522" y="426910"/>
                </a:lnTo>
                <a:lnTo>
                  <a:pt x="325907" y="426834"/>
                </a:lnTo>
                <a:lnTo>
                  <a:pt x="330644" y="428155"/>
                </a:lnTo>
                <a:lnTo>
                  <a:pt x="337502" y="433514"/>
                </a:lnTo>
                <a:lnTo>
                  <a:pt x="339217" y="437146"/>
                </a:lnTo>
                <a:lnTo>
                  <a:pt x="339217" y="447814"/>
                </a:lnTo>
                <a:lnTo>
                  <a:pt x="336727" y="452513"/>
                </a:lnTo>
                <a:lnTo>
                  <a:pt x="326809" y="459206"/>
                </a:lnTo>
                <a:lnTo>
                  <a:pt x="319824" y="460883"/>
                </a:lnTo>
                <a:lnTo>
                  <a:pt x="310832" y="460883"/>
                </a:lnTo>
                <a:lnTo>
                  <a:pt x="306768" y="460756"/>
                </a:lnTo>
                <a:lnTo>
                  <a:pt x="306768" y="470306"/>
                </a:lnTo>
                <a:lnTo>
                  <a:pt x="309689" y="470306"/>
                </a:lnTo>
                <a:lnTo>
                  <a:pt x="318681" y="469836"/>
                </a:lnTo>
                <a:lnTo>
                  <a:pt x="350240" y="451065"/>
                </a:lnTo>
                <a:lnTo>
                  <a:pt x="350240" y="435051"/>
                </a:lnTo>
                <a:close/>
              </a:path>
              <a:path w="1313179" h="471170">
                <a:moveTo>
                  <a:pt x="368223" y="0"/>
                </a:moveTo>
                <a:lnTo>
                  <a:pt x="359092" y="0"/>
                </a:lnTo>
                <a:lnTo>
                  <a:pt x="359092" y="378968"/>
                </a:lnTo>
                <a:lnTo>
                  <a:pt x="368223" y="378968"/>
                </a:lnTo>
                <a:lnTo>
                  <a:pt x="368223" y="0"/>
                </a:lnTo>
                <a:close/>
              </a:path>
              <a:path w="1313179" h="471170">
                <a:moveTo>
                  <a:pt x="404774" y="0"/>
                </a:moveTo>
                <a:lnTo>
                  <a:pt x="383768" y="0"/>
                </a:lnTo>
                <a:lnTo>
                  <a:pt x="383768" y="378968"/>
                </a:lnTo>
                <a:lnTo>
                  <a:pt x="404774" y="378968"/>
                </a:lnTo>
                <a:lnTo>
                  <a:pt x="404774" y="0"/>
                </a:lnTo>
                <a:close/>
              </a:path>
              <a:path w="1313179" h="471170">
                <a:moveTo>
                  <a:pt x="424637" y="392671"/>
                </a:moveTo>
                <a:lnTo>
                  <a:pt x="412978" y="392671"/>
                </a:lnTo>
                <a:lnTo>
                  <a:pt x="394868" y="407631"/>
                </a:lnTo>
                <a:lnTo>
                  <a:pt x="394868" y="421208"/>
                </a:lnTo>
                <a:lnTo>
                  <a:pt x="413486" y="404939"/>
                </a:lnTo>
                <a:lnTo>
                  <a:pt x="413486" y="469455"/>
                </a:lnTo>
                <a:lnTo>
                  <a:pt x="424637" y="469455"/>
                </a:lnTo>
                <a:lnTo>
                  <a:pt x="424637" y="392671"/>
                </a:lnTo>
                <a:close/>
              </a:path>
              <a:path w="1313179" h="471170">
                <a:moveTo>
                  <a:pt x="454126" y="0"/>
                </a:moveTo>
                <a:lnTo>
                  <a:pt x="432193" y="0"/>
                </a:lnTo>
                <a:lnTo>
                  <a:pt x="432193" y="378968"/>
                </a:lnTo>
                <a:lnTo>
                  <a:pt x="454126" y="378968"/>
                </a:lnTo>
                <a:lnTo>
                  <a:pt x="454126" y="0"/>
                </a:lnTo>
                <a:close/>
              </a:path>
              <a:path w="1313179" h="471170">
                <a:moveTo>
                  <a:pt x="502564" y="0"/>
                </a:moveTo>
                <a:lnTo>
                  <a:pt x="481545" y="0"/>
                </a:lnTo>
                <a:lnTo>
                  <a:pt x="481545" y="378968"/>
                </a:lnTo>
                <a:lnTo>
                  <a:pt x="502564" y="378968"/>
                </a:lnTo>
                <a:lnTo>
                  <a:pt x="502564" y="0"/>
                </a:lnTo>
                <a:close/>
              </a:path>
              <a:path w="1313179" h="471170">
                <a:moveTo>
                  <a:pt x="509625" y="392671"/>
                </a:moveTo>
                <a:lnTo>
                  <a:pt x="497967" y="392671"/>
                </a:lnTo>
                <a:lnTo>
                  <a:pt x="479856" y="407631"/>
                </a:lnTo>
                <a:lnTo>
                  <a:pt x="479856" y="421208"/>
                </a:lnTo>
                <a:lnTo>
                  <a:pt x="498475" y="404939"/>
                </a:lnTo>
                <a:lnTo>
                  <a:pt x="498475" y="469455"/>
                </a:lnTo>
                <a:lnTo>
                  <a:pt x="509625" y="469455"/>
                </a:lnTo>
                <a:lnTo>
                  <a:pt x="509625" y="392671"/>
                </a:lnTo>
                <a:close/>
              </a:path>
              <a:path w="1313179" h="471170">
                <a:moveTo>
                  <a:pt x="539115" y="0"/>
                </a:moveTo>
                <a:lnTo>
                  <a:pt x="529983" y="0"/>
                </a:lnTo>
                <a:lnTo>
                  <a:pt x="529983" y="378968"/>
                </a:lnTo>
                <a:lnTo>
                  <a:pt x="539115" y="378968"/>
                </a:lnTo>
                <a:lnTo>
                  <a:pt x="539115" y="0"/>
                </a:lnTo>
                <a:close/>
              </a:path>
              <a:path w="1313179" h="471170">
                <a:moveTo>
                  <a:pt x="575652" y="0"/>
                </a:moveTo>
                <a:lnTo>
                  <a:pt x="554659" y="0"/>
                </a:lnTo>
                <a:lnTo>
                  <a:pt x="554659" y="378968"/>
                </a:lnTo>
                <a:lnTo>
                  <a:pt x="575652" y="378968"/>
                </a:lnTo>
                <a:lnTo>
                  <a:pt x="575652" y="0"/>
                </a:lnTo>
                <a:close/>
              </a:path>
              <a:path w="1313179" h="471170">
                <a:moveTo>
                  <a:pt x="610031" y="456272"/>
                </a:moveTo>
                <a:lnTo>
                  <a:pt x="599008" y="429310"/>
                </a:lnTo>
                <a:lnTo>
                  <a:pt x="599008" y="452424"/>
                </a:lnTo>
                <a:lnTo>
                  <a:pt x="597712" y="455485"/>
                </a:lnTo>
                <a:lnTo>
                  <a:pt x="592480" y="459994"/>
                </a:lnTo>
                <a:lnTo>
                  <a:pt x="588822" y="461111"/>
                </a:lnTo>
                <a:lnTo>
                  <a:pt x="579539" y="461111"/>
                </a:lnTo>
                <a:lnTo>
                  <a:pt x="575906" y="459994"/>
                </a:lnTo>
                <a:lnTo>
                  <a:pt x="570687" y="455485"/>
                </a:lnTo>
                <a:lnTo>
                  <a:pt x="569379" y="452424"/>
                </a:lnTo>
                <a:lnTo>
                  <a:pt x="569379" y="445096"/>
                </a:lnTo>
                <a:lnTo>
                  <a:pt x="570496" y="442137"/>
                </a:lnTo>
                <a:lnTo>
                  <a:pt x="572770" y="439623"/>
                </a:lnTo>
                <a:lnTo>
                  <a:pt x="575005" y="437108"/>
                </a:lnTo>
                <a:lnTo>
                  <a:pt x="578802" y="434606"/>
                </a:lnTo>
                <a:lnTo>
                  <a:pt x="584174" y="432092"/>
                </a:lnTo>
                <a:lnTo>
                  <a:pt x="589559" y="434606"/>
                </a:lnTo>
                <a:lnTo>
                  <a:pt x="593382" y="437108"/>
                </a:lnTo>
                <a:lnTo>
                  <a:pt x="595617" y="439648"/>
                </a:lnTo>
                <a:lnTo>
                  <a:pt x="597890" y="442175"/>
                </a:lnTo>
                <a:lnTo>
                  <a:pt x="598995" y="445096"/>
                </a:lnTo>
                <a:lnTo>
                  <a:pt x="599008" y="452424"/>
                </a:lnTo>
                <a:lnTo>
                  <a:pt x="599008" y="429310"/>
                </a:lnTo>
                <a:lnTo>
                  <a:pt x="593966" y="426580"/>
                </a:lnTo>
                <a:lnTo>
                  <a:pt x="598157" y="423951"/>
                </a:lnTo>
                <a:lnTo>
                  <a:pt x="601091" y="421322"/>
                </a:lnTo>
                <a:lnTo>
                  <a:pt x="601281" y="421157"/>
                </a:lnTo>
                <a:lnTo>
                  <a:pt x="603427" y="417957"/>
                </a:lnTo>
                <a:lnTo>
                  <a:pt x="605345" y="415175"/>
                </a:lnTo>
                <a:lnTo>
                  <a:pt x="606285" y="412140"/>
                </a:lnTo>
                <a:lnTo>
                  <a:pt x="606234" y="403047"/>
                </a:lnTo>
                <a:lnTo>
                  <a:pt x="605104" y="400748"/>
                </a:lnTo>
                <a:lnTo>
                  <a:pt x="604354" y="399237"/>
                </a:lnTo>
                <a:lnTo>
                  <a:pt x="596341" y="393090"/>
                </a:lnTo>
                <a:lnTo>
                  <a:pt x="595795" y="392938"/>
                </a:lnTo>
                <a:lnTo>
                  <a:pt x="595795" y="406628"/>
                </a:lnTo>
                <a:lnTo>
                  <a:pt x="595731" y="411911"/>
                </a:lnTo>
                <a:lnTo>
                  <a:pt x="594829" y="413842"/>
                </a:lnTo>
                <a:lnTo>
                  <a:pt x="590791" y="417957"/>
                </a:lnTo>
                <a:lnTo>
                  <a:pt x="587908" y="419773"/>
                </a:lnTo>
                <a:lnTo>
                  <a:pt x="584174" y="421322"/>
                </a:lnTo>
                <a:lnTo>
                  <a:pt x="580351" y="419773"/>
                </a:lnTo>
                <a:lnTo>
                  <a:pt x="577545" y="418007"/>
                </a:lnTo>
                <a:lnTo>
                  <a:pt x="573557" y="413905"/>
                </a:lnTo>
                <a:lnTo>
                  <a:pt x="572681" y="411911"/>
                </a:lnTo>
                <a:lnTo>
                  <a:pt x="572566" y="406628"/>
                </a:lnTo>
                <a:lnTo>
                  <a:pt x="573608" y="404583"/>
                </a:lnTo>
                <a:lnTo>
                  <a:pt x="577786" y="401523"/>
                </a:lnTo>
                <a:lnTo>
                  <a:pt x="580618" y="400748"/>
                </a:lnTo>
                <a:lnTo>
                  <a:pt x="587870" y="400748"/>
                </a:lnTo>
                <a:lnTo>
                  <a:pt x="590740" y="401523"/>
                </a:lnTo>
                <a:lnTo>
                  <a:pt x="592785" y="403047"/>
                </a:lnTo>
                <a:lnTo>
                  <a:pt x="594804" y="404583"/>
                </a:lnTo>
                <a:lnTo>
                  <a:pt x="595795" y="406628"/>
                </a:lnTo>
                <a:lnTo>
                  <a:pt x="595795" y="392938"/>
                </a:lnTo>
                <a:lnTo>
                  <a:pt x="590956" y="391566"/>
                </a:lnTo>
                <a:lnTo>
                  <a:pt x="577380" y="391566"/>
                </a:lnTo>
                <a:lnTo>
                  <a:pt x="572008" y="393128"/>
                </a:lnTo>
                <a:lnTo>
                  <a:pt x="564032" y="399376"/>
                </a:lnTo>
                <a:lnTo>
                  <a:pt x="562025" y="403580"/>
                </a:lnTo>
                <a:lnTo>
                  <a:pt x="562025" y="412140"/>
                </a:lnTo>
                <a:lnTo>
                  <a:pt x="563054" y="415277"/>
                </a:lnTo>
                <a:lnTo>
                  <a:pt x="567169" y="421170"/>
                </a:lnTo>
                <a:lnTo>
                  <a:pt x="570280" y="423951"/>
                </a:lnTo>
                <a:lnTo>
                  <a:pt x="574421" y="426580"/>
                </a:lnTo>
                <a:lnTo>
                  <a:pt x="568718" y="429679"/>
                </a:lnTo>
                <a:lnTo>
                  <a:pt x="564629" y="432993"/>
                </a:lnTo>
                <a:lnTo>
                  <a:pt x="559600" y="439978"/>
                </a:lnTo>
                <a:lnTo>
                  <a:pt x="558355" y="444119"/>
                </a:lnTo>
                <a:lnTo>
                  <a:pt x="558355" y="455752"/>
                </a:lnTo>
                <a:lnTo>
                  <a:pt x="560603" y="461073"/>
                </a:lnTo>
                <a:lnTo>
                  <a:pt x="569607" y="468642"/>
                </a:lnTo>
                <a:lnTo>
                  <a:pt x="575970" y="470547"/>
                </a:lnTo>
                <a:lnTo>
                  <a:pt x="592404" y="470547"/>
                </a:lnTo>
                <a:lnTo>
                  <a:pt x="598792" y="468731"/>
                </a:lnTo>
                <a:lnTo>
                  <a:pt x="607783" y="461416"/>
                </a:lnTo>
                <a:lnTo>
                  <a:pt x="607910" y="461111"/>
                </a:lnTo>
                <a:lnTo>
                  <a:pt x="610031" y="456272"/>
                </a:lnTo>
                <a:close/>
              </a:path>
              <a:path w="1313179" h="471170">
                <a:moveTo>
                  <a:pt x="624103" y="0"/>
                </a:moveTo>
                <a:lnTo>
                  <a:pt x="590296" y="0"/>
                </a:lnTo>
                <a:lnTo>
                  <a:pt x="590296" y="378968"/>
                </a:lnTo>
                <a:lnTo>
                  <a:pt x="624103" y="378968"/>
                </a:lnTo>
                <a:lnTo>
                  <a:pt x="624103" y="0"/>
                </a:lnTo>
                <a:close/>
              </a:path>
              <a:path w="1313179" h="471170">
                <a:moveTo>
                  <a:pt x="648779" y="0"/>
                </a:moveTo>
                <a:lnTo>
                  <a:pt x="639635" y="0"/>
                </a:lnTo>
                <a:lnTo>
                  <a:pt x="639635" y="452081"/>
                </a:lnTo>
                <a:lnTo>
                  <a:pt x="648779" y="452081"/>
                </a:lnTo>
                <a:lnTo>
                  <a:pt x="648779" y="0"/>
                </a:lnTo>
                <a:close/>
              </a:path>
              <a:path w="1313179" h="471170">
                <a:moveTo>
                  <a:pt x="672541" y="0"/>
                </a:moveTo>
                <a:lnTo>
                  <a:pt x="663397" y="0"/>
                </a:lnTo>
                <a:lnTo>
                  <a:pt x="663397" y="452081"/>
                </a:lnTo>
                <a:lnTo>
                  <a:pt x="672541" y="452081"/>
                </a:lnTo>
                <a:lnTo>
                  <a:pt x="672541" y="0"/>
                </a:lnTo>
                <a:close/>
              </a:path>
              <a:path w="1313179" h="471170">
                <a:moveTo>
                  <a:pt x="721880" y="0"/>
                </a:moveTo>
                <a:lnTo>
                  <a:pt x="688060" y="0"/>
                </a:lnTo>
                <a:lnTo>
                  <a:pt x="688060" y="378968"/>
                </a:lnTo>
                <a:lnTo>
                  <a:pt x="721880" y="378968"/>
                </a:lnTo>
                <a:lnTo>
                  <a:pt x="721880" y="0"/>
                </a:lnTo>
                <a:close/>
              </a:path>
              <a:path w="1313179" h="471170">
                <a:moveTo>
                  <a:pt x="744372" y="422059"/>
                </a:moveTo>
                <a:lnTo>
                  <a:pt x="736371" y="395871"/>
                </a:lnTo>
                <a:lnTo>
                  <a:pt x="734860" y="394398"/>
                </a:lnTo>
                <a:lnTo>
                  <a:pt x="733285" y="393623"/>
                </a:lnTo>
                <a:lnTo>
                  <a:pt x="733285" y="439712"/>
                </a:lnTo>
                <a:lnTo>
                  <a:pt x="733044" y="444741"/>
                </a:lnTo>
                <a:lnTo>
                  <a:pt x="725982" y="460489"/>
                </a:lnTo>
                <a:lnTo>
                  <a:pt x="724357" y="460921"/>
                </a:lnTo>
                <a:lnTo>
                  <a:pt x="721868" y="461124"/>
                </a:lnTo>
                <a:lnTo>
                  <a:pt x="714222" y="461124"/>
                </a:lnTo>
                <a:lnTo>
                  <a:pt x="711327" y="460794"/>
                </a:lnTo>
                <a:lnTo>
                  <a:pt x="708253" y="459473"/>
                </a:lnTo>
                <a:lnTo>
                  <a:pt x="707123" y="458241"/>
                </a:lnTo>
                <a:lnTo>
                  <a:pt x="706412" y="456463"/>
                </a:lnTo>
                <a:lnTo>
                  <a:pt x="705497" y="454393"/>
                </a:lnTo>
                <a:lnTo>
                  <a:pt x="704824" y="451205"/>
                </a:lnTo>
                <a:lnTo>
                  <a:pt x="703935" y="442595"/>
                </a:lnTo>
                <a:lnTo>
                  <a:pt x="703808" y="439712"/>
                </a:lnTo>
                <a:lnTo>
                  <a:pt x="703795" y="422059"/>
                </a:lnTo>
                <a:lnTo>
                  <a:pt x="703986" y="418058"/>
                </a:lnTo>
                <a:lnTo>
                  <a:pt x="714844" y="400392"/>
                </a:lnTo>
                <a:lnTo>
                  <a:pt x="722210" y="400392"/>
                </a:lnTo>
                <a:lnTo>
                  <a:pt x="733285" y="439712"/>
                </a:lnTo>
                <a:lnTo>
                  <a:pt x="733285" y="393623"/>
                </a:lnTo>
                <a:lnTo>
                  <a:pt x="732599" y="393280"/>
                </a:lnTo>
                <a:lnTo>
                  <a:pt x="726643" y="391807"/>
                </a:lnTo>
                <a:lnTo>
                  <a:pt x="722922" y="391452"/>
                </a:lnTo>
                <a:lnTo>
                  <a:pt x="713447" y="391452"/>
                </a:lnTo>
                <a:lnTo>
                  <a:pt x="692708" y="439712"/>
                </a:lnTo>
                <a:lnTo>
                  <a:pt x="693267" y="446366"/>
                </a:lnTo>
                <a:lnTo>
                  <a:pt x="713447" y="470547"/>
                </a:lnTo>
                <a:lnTo>
                  <a:pt x="723519" y="470547"/>
                </a:lnTo>
                <a:lnTo>
                  <a:pt x="740143" y="461124"/>
                </a:lnTo>
                <a:lnTo>
                  <a:pt x="741489" y="457860"/>
                </a:lnTo>
                <a:lnTo>
                  <a:pt x="743800" y="446773"/>
                </a:lnTo>
                <a:lnTo>
                  <a:pt x="744372" y="439712"/>
                </a:lnTo>
                <a:lnTo>
                  <a:pt x="744372" y="422059"/>
                </a:lnTo>
                <a:close/>
              </a:path>
              <a:path w="1313179" h="471170">
                <a:moveTo>
                  <a:pt x="758444" y="0"/>
                </a:moveTo>
                <a:lnTo>
                  <a:pt x="749300" y="0"/>
                </a:lnTo>
                <a:lnTo>
                  <a:pt x="749300" y="378968"/>
                </a:lnTo>
                <a:lnTo>
                  <a:pt x="758444" y="378968"/>
                </a:lnTo>
                <a:lnTo>
                  <a:pt x="758444" y="0"/>
                </a:lnTo>
                <a:close/>
              </a:path>
              <a:path w="1313179" h="471170">
                <a:moveTo>
                  <a:pt x="806869" y="0"/>
                </a:moveTo>
                <a:lnTo>
                  <a:pt x="773061" y="0"/>
                </a:lnTo>
                <a:lnTo>
                  <a:pt x="773061" y="378968"/>
                </a:lnTo>
                <a:lnTo>
                  <a:pt x="806869" y="378968"/>
                </a:lnTo>
                <a:lnTo>
                  <a:pt x="806869" y="0"/>
                </a:lnTo>
                <a:close/>
              </a:path>
              <a:path w="1313179" h="471170">
                <a:moveTo>
                  <a:pt x="829348" y="422059"/>
                </a:moveTo>
                <a:lnTo>
                  <a:pt x="828675" y="414528"/>
                </a:lnTo>
                <a:lnTo>
                  <a:pt x="825957" y="402551"/>
                </a:lnTo>
                <a:lnTo>
                  <a:pt x="824941" y="400392"/>
                </a:lnTo>
                <a:lnTo>
                  <a:pt x="823988" y="398348"/>
                </a:lnTo>
                <a:lnTo>
                  <a:pt x="821347" y="395871"/>
                </a:lnTo>
                <a:lnTo>
                  <a:pt x="819835" y="394398"/>
                </a:lnTo>
                <a:lnTo>
                  <a:pt x="818273" y="393636"/>
                </a:lnTo>
                <a:lnTo>
                  <a:pt x="818273" y="439712"/>
                </a:lnTo>
                <a:lnTo>
                  <a:pt x="818019" y="444741"/>
                </a:lnTo>
                <a:lnTo>
                  <a:pt x="806843" y="461124"/>
                </a:lnTo>
                <a:lnTo>
                  <a:pt x="799198" y="461124"/>
                </a:lnTo>
                <a:lnTo>
                  <a:pt x="796302" y="460794"/>
                </a:lnTo>
                <a:lnTo>
                  <a:pt x="793229" y="459473"/>
                </a:lnTo>
                <a:lnTo>
                  <a:pt x="792099" y="458241"/>
                </a:lnTo>
                <a:lnTo>
                  <a:pt x="791387" y="456463"/>
                </a:lnTo>
                <a:lnTo>
                  <a:pt x="790473" y="454393"/>
                </a:lnTo>
                <a:lnTo>
                  <a:pt x="788784" y="422059"/>
                </a:lnTo>
                <a:lnTo>
                  <a:pt x="788974" y="418058"/>
                </a:lnTo>
                <a:lnTo>
                  <a:pt x="799820" y="400392"/>
                </a:lnTo>
                <a:lnTo>
                  <a:pt x="807186" y="400392"/>
                </a:lnTo>
                <a:lnTo>
                  <a:pt x="818273" y="439712"/>
                </a:lnTo>
                <a:lnTo>
                  <a:pt x="818273" y="393636"/>
                </a:lnTo>
                <a:lnTo>
                  <a:pt x="817575" y="393280"/>
                </a:lnTo>
                <a:lnTo>
                  <a:pt x="811618" y="391807"/>
                </a:lnTo>
                <a:lnTo>
                  <a:pt x="807897" y="391452"/>
                </a:lnTo>
                <a:lnTo>
                  <a:pt x="798436" y="391452"/>
                </a:lnTo>
                <a:lnTo>
                  <a:pt x="777697" y="439712"/>
                </a:lnTo>
                <a:lnTo>
                  <a:pt x="778243" y="446366"/>
                </a:lnTo>
                <a:lnTo>
                  <a:pt x="798436" y="470547"/>
                </a:lnTo>
                <a:lnTo>
                  <a:pt x="808494" y="470547"/>
                </a:lnTo>
                <a:lnTo>
                  <a:pt x="812558" y="470128"/>
                </a:lnTo>
                <a:lnTo>
                  <a:pt x="815606" y="469239"/>
                </a:lnTo>
                <a:lnTo>
                  <a:pt x="818680" y="468376"/>
                </a:lnTo>
                <a:lnTo>
                  <a:pt x="827608" y="452310"/>
                </a:lnTo>
                <a:lnTo>
                  <a:pt x="828751" y="446900"/>
                </a:lnTo>
                <a:lnTo>
                  <a:pt x="828814" y="446366"/>
                </a:lnTo>
                <a:lnTo>
                  <a:pt x="829348" y="439712"/>
                </a:lnTo>
                <a:lnTo>
                  <a:pt x="829348" y="422059"/>
                </a:lnTo>
                <a:close/>
              </a:path>
              <a:path w="1313179" h="471170">
                <a:moveTo>
                  <a:pt x="843419" y="0"/>
                </a:moveTo>
                <a:lnTo>
                  <a:pt x="834275" y="0"/>
                </a:lnTo>
                <a:lnTo>
                  <a:pt x="834275" y="378968"/>
                </a:lnTo>
                <a:lnTo>
                  <a:pt x="843419" y="378968"/>
                </a:lnTo>
                <a:lnTo>
                  <a:pt x="843419" y="0"/>
                </a:lnTo>
                <a:close/>
              </a:path>
              <a:path w="1313179" h="471170">
                <a:moveTo>
                  <a:pt x="868095" y="0"/>
                </a:moveTo>
                <a:lnTo>
                  <a:pt x="858964" y="0"/>
                </a:lnTo>
                <a:lnTo>
                  <a:pt x="858964" y="378968"/>
                </a:lnTo>
                <a:lnTo>
                  <a:pt x="868095" y="378968"/>
                </a:lnTo>
                <a:lnTo>
                  <a:pt x="868095" y="0"/>
                </a:lnTo>
                <a:close/>
              </a:path>
              <a:path w="1313179" h="471170">
                <a:moveTo>
                  <a:pt x="913295" y="438861"/>
                </a:moveTo>
                <a:lnTo>
                  <a:pt x="911301" y="433463"/>
                </a:lnTo>
                <a:lnTo>
                  <a:pt x="903274" y="425361"/>
                </a:lnTo>
                <a:lnTo>
                  <a:pt x="897788" y="423202"/>
                </a:lnTo>
                <a:lnTo>
                  <a:pt x="890765" y="422910"/>
                </a:lnTo>
                <a:lnTo>
                  <a:pt x="910475" y="403199"/>
                </a:lnTo>
                <a:lnTo>
                  <a:pt x="910475" y="392671"/>
                </a:lnTo>
                <a:lnTo>
                  <a:pt x="864438" y="392671"/>
                </a:lnTo>
                <a:lnTo>
                  <a:pt x="864438" y="401980"/>
                </a:lnTo>
                <a:lnTo>
                  <a:pt x="897115" y="401980"/>
                </a:lnTo>
                <a:lnTo>
                  <a:pt x="876503" y="423037"/>
                </a:lnTo>
                <a:lnTo>
                  <a:pt x="876566" y="430758"/>
                </a:lnTo>
                <a:lnTo>
                  <a:pt x="887882" y="430504"/>
                </a:lnTo>
                <a:lnTo>
                  <a:pt x="893343" y="431673"/>
                </a:lnTo>
                <a:lnTo>
                  <a:pt x="900303" y="436346"/>
                </a:lnTo>
                <a:lnTo>
                  <a:pt x="902030" y="439978"/>
                </a:lnTo>
                <a:lnTo>
                  <a:pt x="902030" y="449732"/>
                </a:lnTo>
                <a:lnTo>
                  <a:pt x="900404" y="453631"/>
                </a:lnTo>
                <a:lnTo>
                  <a:pt x="893914" y="459536"/>
                </a:lnTo>
                <a:lnTo>
                  <a:pt x="889609" y="460997"/>
                </a:lnTo>
                <a:lnTo>
                  <a:pt x="880948" y="460997"/>
                </a:lnTo>
                <a:lnTo>
                  <a:pt x="877671" y="460552"/>
                </a:lnTo>
                <a:lnTo>
                  <a:pt x="871156" y="458800"/>
                </a:lnTo>
                <a:lnTo>
                  <a:pt x="867829" y="457454"/>
                </a:lnTo>
                <a:lnTo>
                  <a:pt x="864438" y="455612"/>
                </a:lnTo>
                <a:lnTo>
                  <a:pt x="864438" y="466648"/>
                </a:lnTo>
                <a:lnTo>
                  <a:pt x="867905" y="467956"/>
                </a:lnTo>
                <a:lnTo>
                  <a:pt x="871232" y="468934"/>
                </a:lnTo>
                <a:lnTo>
                  <a:pt x="877620" y="470230"/>
                </a:lnTo>
                <a:lnTo>
                  <a:pt x="880643" y="470547"/>
                </a:lnTo>
                <a:lnTo>
                  <a:pt x="892721" y="470547"/>
                </a:lnTo>
                <a:lnTo>
                  <a:pt x="899985" y="468325"/>
                </a:lnTo>
                <a:lnTo>
                  <a:pt x="910640" y="459384"/>
                </a:lnTo>
                <a:lnTo>
                  <a:pt x="913295" y="453301"/>
                </a:lnTo>
                <a:lnTo>
                  <a:pt x="913295" y="438861"/>
                </a:lnTo>
                <a:close/>
              </a:path>
              <a:path w="1313179" h="471170">
                <a:moveTo>
                  <a:pt x="928408" y="0"/>
                </a:moveTo>
                <a:lnTo>
                  <a:pt x="919276" y="0"/>
                </a:lnTo>
                <a:lnTo>
                  <a:pt x="919276" y="378968"/>
                </a:lnTo>
                <a:lnTo>
                  <a:pt x="928408" y="378968"/>
                </a:lnTo>
                <a:lnTo>
                  <a:pt x="928408" y="0"/>
                </a:lnTo>
                <a:close/>
              </a:path>
              <a:path w="1313179" h="471170">
                <a:moveTo>
                  <a:pt x="953084" y="0"/>
                </a:moveTo>
                <a:lnTo>
                  <a:pt x="943940" y="0"/>
                </a:lnTo>
                <a:lnTo>
                  <a:pt x="943940" y="378968"/>
                </a:lnTo>
                <a:lnTo>
                  <a:pt x="953084" y="378968"/>
                </a:lnTo>
                <a:lnTo>
                  <a:pt x="953084" y="0"/>
                </a:lnTo>
                <a:close/>
              </a:path>
              <a:path w="1313179" h="471170">
                <a:moveTo>
                  <a:pt x="977760" y="0"/>
                </a:moveTo>
                <a:lnTo>
                  <a:pt x="968616" y="0"/>
                </a:lnTo>
                <a:lnTo>
                  <a:pt x="968616" y="378968"/>
                </a:lnTo>
                <a:lnTo>
                  <a:pt x="977760" y="378968"/>
                </a:lnTo>
                <a:lnTo>
                  <a:pt x="977760" y="0"/>
                </a:lnTo>
                <a:close/>
              </a:path>
              <a:path w="1313179" h="471170">
                <a:moveTo>
                  <a:pt x="1000252" y="437591"/>
                </a:moveTo>
                <a:lnTo>
                  <a:pt x="997978" y="431800"/>
                </a:lnTo>
                <a:lnTo>
                  <a:pt x="995756" y="429526"/>
                </a:lnTo>
                <a:lnTo>
                  <a:pt x="989228" y="422833"/>
                </a:lnTo>
                <a:lnTo>
                  <a:pt x="989228" y="440042"/>
                </a:lnTo>
                <a:lnTo>
                  <a:pt x="989190" y="449834"/>
                </a:lnTo>
                <a:lnTo>
                  <a:pt x="987933" y="453631"/>
                </a:lnTo>
                <a:lnTo>
                  <a:pt x="982802" y="459320"/>
                </a:lnTo>
                <a:lnTo>
                  <a:pt x="979220" y="460756"/>
                </a:lnTo>
                <a:lnTo>
                  <a:pt x="970038" y="460756"/>
                </a:lnTo>
                <a:lnTo>
                  <a:pt x="966368" y="459320"/>
                </a:lnTo>
                <a:lnTo>
                  <a:pt x="963650" y="456488"/>
                </a:lnTo>
                <a:lnTo>
                  <a:pt x="960945" y="453631"/>
                </a:lnTo>
                <a:lnTo>
                  <a:pt x="959599" y="449834"/>
                </a:lnTo>
                <a:lnTo>
                  <a:pt x="959700" y="440042"/>
                </a:lnTo>
                <a:lnTo>
                  <a:pt x="989228" y="440042"/>
                </a:lnTo>
                <a:lnTo>
                  <a:pt x="989228" y="422833"/>
                </a:lnTo>
                <a:lnTo>
                  <a:pt x="988936" y="422529"/>
                </a:lnTo>
                <a:lnTo>
                  <a:pt x="987679" y="422021"/>
                </a:lnTo>
                <a:lnTo>
                  <a:pt x="983272" y="420230"/>
                </a:lnTo>
                <a:lnTo>
                  <a:pt x="974813" y="420230"/>
                </a:lnTo>
                <a:lnTo>
                  <a:pt x="973201" y="420370"/>
                </a:lnTo>
                <a:lnTo>
                  <a:pt x="970026" y="420979"/>
                </a:lnTo>
                <a:lnTo>
                  <a:pt x="968476" y="421424"/>
                </a:lnTo>
                <a:lnTo>
                  <a:pt x="966952" y="422021"/>
                </a:lnTo>
                <a:lnTo>
                  <a:pt x="971308" y="415836"/>
                </a:lnTo>
                <a:lnTo>
                  <a:pt x="975614" y="410349"/>
                </a:lnTo>
                <a:lnTo>
                  <a:pt x="984148" y="400697"/>
                </a:lnTo>
                <a:lnTo>
                  <a:pt x="988656" y="396201"/>
                </a:lnTo>
                <a:lnTo>
                  <a:pt x="993394" y="392061"/>
                </a:lnTo>
                <a:lnTo>
                  <a:pt x="979411" y="392061"/>
                </a:lnTo>
                <a:lnTo>
                  <a:pt x="951064" y="427799"/>
                </a:lnTo>
                <a:lnTo>
                  <a:pt x="948575" y="435813"/>
                </a:lnTo>
                <a:lnTo>
                  <a:pt x="948575" y="451637"/>
                </a:lnTo>
                <a:lnTo>
                  <a:pt x="950937" y="458139"/>
                </a:lnTo>
                <a:lnTo>
                  <a:pt x="960424" y="467880"/>
                </a:lnTo>
                <a:lnTo>
                  <a:pt x="966762" y="470306"/>
                </a:lnTo>
                <a:lnTo>
                  <a:pt x="982243" y="470306"/>
                </a:lnTo>
                <a:lnTo>
                  <a:pt x="988390" y="467918"/>
                </a:lnTo>
                <a:lnTo>
                  <a:pt x="995527" y="460756"/>
                </a:lnTo>
                <a:lnTo>
                  <a:pt x="997877" y="458393"/>
                </a:lnTo>
                <a:lnTo>
                  <a:pt x="1000252" y="452208"/>
                </a:lnTo>
                <a:lnTo>
                  <a:pt x="1000252" y="437591"/>
                </a:lnTo>
                <a:close/>
              </a:path>
              <a:path w="1313179" h="471170">
                <a:moveTo>
                  <a:pt x="1038072" y="0"/>
                </a:moveTo>
                <a:lnTo>
                  <a:pt x="1028928" y="0"/>
                </a:lnTo>
                <a:lnTo>
                  <a:pt x="1028928" y="378968"/>
                </a:lnTo>
                <a:lnTo>
                  <a:pt x="1038072" y="378968"/>
                </a:lnTo>
                <a:lnTo>
                  <a:pt x="1038072" y="0"/>
                </a:lnTo>
                <a:close/>
              </a:path>
              <a:path w="1313179" h="471170">
                <a:moveTo>
                  <a:pt x="1074623" y="0"/>
                </a:moveTo>
                <a:lnTo>
                  <a:pt x="1065491" y="0"/>
                </a:lnTo>
                <a:lnTo>
                  <a:pt x="1065491" y="378968"/>
                </a:lnTo>
                <a:lnTo>
                  <a:pt x="1074623" y="378968"/>
                </a:lnTo>
                <a:lnTo>
                  <a:pt x="1074623" y="0"/>
                </a:lnTo>
                <a:close/>
              </a:path>
              <a:path w="1313179" h="471170">
                <a:moveTo>
                  <a:pt x="1085227" y="456272"/>
                </a:moveTo>
                <a:lnTo>
                  <a:pt x="1074204" y="429310"/>
                </a:lnTo>
                <a:lnTo>
                  <a:pt x="1074204" y="452424"/>
                </a:lnTo>
                <a:lnTo>
                  <a:pt x="1072908" y="455485"/>
                </a:lnTo>
                <a:lnTo>
                  <a:pt x="1067676" y="459994"/>
                </a:lnTo>
                <a:lnTo>
                  <a:pt x="1064018" y="461111"/>
                </a:lnTo>
                <a:lnTo>
                  <a:pt x="1054735" y="461111"/>
                </a:lnTo>
                <a:lnTo>
                  <a:pt x="1051102" y="459994"/>
                </a:lnTo>
                <a:lnTo>
                  <a:pt x="1045883" y="455485"/>
                </a:lnTo>
                <a:lnTo>
                  <a:pt x="1044575" y="452424"/>
                </a:lnTo>
                <a:lnTo>
                  <a:pt x="1044575" y="445096"/>
                </a:lnTo>
                <a:lnTo>
                  <a:pt x="1045692" y="442137"/>
                </a:lnTo>
                <a:lnTo>
                  <a:pt x="1047965" y="439623"/>
                </a:lnTo>
                <a:lnTo>
                  <a:pt x="1050201" y="437108"/>
                </a:lnTo>
                <a:lnTo>
                  <a:pt x="1053998" y="434606"/>
                </a:lnTo>
                <a:lnTo>
                  <a:pt x="1059370" y="432092"/>
                </a:lnTo>
                <a:lnTo>
                  <a:pt x="1064755" y="434606"/>
                </a:lnTo>
                <a:lnTo>
                  <a:pt x="1068578" y="437108"/>
                </a:lnTo>
                <a:lnTo>
                  <a:pt x="1070813" y="439648"/>
                </a:lnTo>
                <a:lnTo>
                  <a:pt x="1073086" y="442175"/>
                </a:lnTo>
                <a:lnTo>
                  <a:pt x="1074191" y="445096"/>
                </a:lnTo>
                <a:lnTo>
                  <a:pt x="1074204" y="452424"/>
                </a:lnTo>
                <a:lnTo>
                  <a:pt x="1074204" y="429310"/>
                </a:lnTo>
                <a:lnTo>
                  <a:pt x="1069162" y="426580"/>
                </a:lnTo>
                <a:lnTo>
                  <a:pt x="1073353" y="423951"/>
                </a:lnTo>
                <a:lnTo>
                  <a:pt x="1076286" y="421322"/>
                </a:lnTo>
                <a:lnTo>
                  <a:pt x="1076477" y="421157"/>
                </a:lnTo>
                <a:lnTo>
                  <a:pt x="1078623" y="417957"/>
                </a:lnTo>
                <a:lnTo>
                  <a:pt x="1080528" y="415175"/>
                </a:lnTo>
                <a:lnTo>
                  <a:pt x="1081481" y="412140"/>
                </a:lnTo>
                <a:lnTo>
                  <a:pt x="1081430" y="403047"/>
                </a:lnTo>
                <a:lnTo>
                  <a:pt x="1080300" y="400748"/>
                </a:lnTo>
                <a:lnTo>
                  <a:pt x="1079550" y="399237"/>
                </a:lnTo>
                <a:lnTo>
                  <a:pt x="1071537" y="393090"/>
                </a:lnTo>
                <a:lnTo>
                  <a:pt x="1070991" y="392938"/>
                </a:lnTo>
                <a:lnTo>
                  <a:pt x="1070991" y="406628"/>
                </a:lnTo>
                <a:lnTo>
                  <a:pt x="1070927" y="411911"/>
                </a:lnTo>
                <a:lnTo>
                  <a:pt x="1070025" y="413842"/>
                </a:lnTo>
                <a:lnTo>
                  <a:pt x="1065987" y="417957"/>
                </a:lnTo>
                <a:lnTo>
                  <a:pt x="1063104" y="419773"/>
                </a:lnTo>
                <a:lnTo>
                  <a:pt x="1059370" y="421322"/>
                </a:lnTo>
                <a:lnTo>
                  <a:pt x="1055547" y="419773"/>
                </a:lnTo>
                <a:lnTo>
                  <a:pt x="1052741" y="418007"/>
                </a:lnTo>
                <a:lnTo>
                  <a:pt x="1048753" y="413905"/>
                </a:lnTo>
                <a:lnTo>
                  <a:pt x="1047877" y="411911"/>
                </a:lnTo>
                <a:lnTo>
                  <a:pt x="1047762" y="406628"/>
                </a:lnTo>
                <a:lnTo>
                  <a:pt x="1048791" y="404583"/>
                </a:lnTo>
                <a:lnTo>
                  <a:pt x="1052982" y="401523"/>
                </a:lnTo>
                <a:lnTo>
                  <a:pt x="1055814" y="400748"/>
                </a:lnTo>
                <a:lnTo>
                  <a:pt x="1063066" y="400748"/>
                </a:lnTo>
                <a:lnTo>
                  <a:pt x="1065936" y="401523"/>
                </a:lnTo>
                <a:lnTo>
                  <a:pt x="1067981" y="403047"/>
                </a:lnTo>
                <a:lnTo>
                  <a:pt x="1070000" y="404583"/>
                </a:lnTo>
                <a:lnTo>
                  <a:pt x="1070991" y="406628"/>
                </a:lnTo>
                <a:lnTo>
                  <a:pt x="1070991" y="392938"/>
                </a:lnTo>
                <a:lnTo>
                  <a:pt x="1066139" y="391566"/>
                </a:lnTo>
                <a:lnTo>
                  <a:pt x="1052576" y="391566"/>
                </a:lnTo>
                <a:lnTo>
                  <a:pt x="1047203" y="393128"/>
                </a:lnTo>
                <a:lnTo>
                  <a:pt x="1039228" y="399376"/>
                </a:lnTo>
                <a:lnTo>
                  <a:pt x="1037221" y="403580"/>
                </a:lnTo>
                <a:lnTo>
                  <a:pt x="1037221" y="412140"/>
                </a:lnTo>
                <a:lnTo>
                  <a:pt x="1038250" y="415277"/>
                </a:lnTo>
                <a:lnTo>
                  <a:pt x="1042365" y="421170"/>
                </a:lnTo>
                <a:lnTo>
                  <a:pt x="1045476" y="423951"/>
                </a:lnTo>
                <a:lnTo>
                  <a:pt x="1049616" y="426580"/>
                </a:lnTo>
                <a:lnTo>
                  <a:pt x="1043914" y="429679"/>
                </a:lnTo>
                <a:lnTo>
                  <a:pt x="1039812" y="432993"/>
                </a:lnTo>
                <a:lnTo>
                  <a:pt x="1034796" y="439978"/>
                </a:lnTo>
                <a:lnTo>
                  <a:pt x="1033551" y="444119"/>
                </a:lnTo>
                <a:lnTo>
                  <a:pt x="1033551" y="455752"/>
                </a:lnTo>
                <a:lnTo>
                  <a:pt x="1035799" y="461073"/>
                </a:lnTo>
                <a:lnTo>
                  <a:pt x="1044790" y="468642"/>
                </a:lnTo>
                <a:lnTo>
                  <a:pt x="1051166" y="470547"/>
                </a:lnTo>
                <a:lnTo>
                  <a:pt x="1067600" y="470547"/>
                </a:lnTo>
                <a:lnTo>
                  <a:pt x="1073988" y="468731"/>
                </a:lnTo>
                <a:lnTo>
                  <a:pt x="1082979" y="461416"/>
                </a:lnTo>
                <a:lnTo>
                  <a:pt x="1083106" y="461111"/>
                </a:lnTo>
                <a:lnTo>
                  <a:pt x="1085227" y="456272"/>
                </a:lnTo>
                <a:close/>
              </a:path>
              <a:path w="1313179" h="471170">
                <a:moveTo>
                  <a:pt x="1123975" y="0"/>
                </a:moveTo>
                <a:lnTo>
                  <a:pt x="1114844" y="0"/>
                </a:lnTo>
                <a:lnTo>
                  <a:pt x="1114844" y="378968"/>
                </a:lnTo>
                <a:lnTo>
                  <a:pt x="1123975" y="378968"/>
                </a:lnTo>
                <a:lnTo>
                  <a:pt x="1123975" y="0"/>
                </a:lnTo>
                <a:close/>
              </a:path>
              <a:path w="1313179" h="471170">
                <a:moveTo>
                  <a:pt x="1160526" y="0"/>
                </a:moveTo>
                <a:lnTo>
                  <a:pt x="1151394" y="0"/>
                </a:lnTo>
                <a:lnTo>
                  <a:pt x="1151394" y="378968"/>
                </a:lnTo>
                <a:lnTo>
                  <a:pt x="1160526" y="378968"/>
                </a:lnTo>
                <a:lnTo>
                  <a:pt x="1160526" y="0"/>
                </a:lnTo>
                <a:close/>
              </a:path>
              <a:path w="1313179" h="471170">
                <a:moveTo>
                  <a:pt x="1171130" y="456272"/>
                </a:moveTo>
                <a:lnTo>
                  <a:pt x="1160106" y="429310"/>
                </a:lnTo>
                <a:lnTo>
                  <a:pt x="1160106" y="452424"/>
                </a:lnTo>
                <a:lnTo>
                  <a:pt x="1158811" y="455485"/>
                </a:lnTo>
                <a:lnTo>
                  <a:pt x="1153579" y="459994"/>
                </a:lnTo>
                <a:lnTo>
                  <a:pt x="1149921" y="461111"/>
                </a:lnTo>
                <a:lnTo>
                  <a:pt x="1140637" y="461111"/>
                </a:lnTo>
                <a:lnTo>
                  <a:pt x="1137005" y="459994"/>
                </a:lnTo>
                <a:lnTo>
                  <a:pt x="1131785" y="455485"/>
                </a:lnTo>
                <a:lnTo>
                  <a:pt x="1130477" y="452424"/>
                </a:lnTo>
                <a:lnTo>
                  <a:pt x="1130477" y="445096"/>
                </a:lnTo>
                <a:lnTo>
                  <a:pt x="1131595" y="442137"/>
                </a:lnTo>
                <a:lnTo>
                  <a:pt x="1133868" y="439623"/>
                </a:lnTo>
                <a:lnTo>
                  <a:pt x="1136103" y="437108"/>
                </a:lnTo>
                <a:lnTo>
                  <a:pt x="1139901" y="434606"/>
                </a:lnTo>
                <a:lnTo>
                  <a:pt x="1145273" y="432092"/>
                </a:lnTo>
                <a:lnTo>
                  <a:pt x="1150658" y="434606"/>
                </a:lnTo>
                <a:lnTo>
                  <a:pt x="1154480" y="437108"/>
                </a:lnTo>
                <a:lnTo>
                  <a:pt x="1156716" y="439648"/>
                </a:lnTo>
                <a:lnTo>
                  <a:pt x="1158989" y="442175"/>
                </a:lnTo>
                <a:lnTo>
                  <a:pt x="1160094" y="445096"/>
                </a:lnTo>
                <a:lnTo>
                  <a:pt x="1160106" y="452424"/>
                </a:lnTo>
                <a:lnTo>
                  <a:pt x="1160106" y="429310"/>
                </a:lnTo>
                <a:lnTo>
                  <a:pt x="1155065" y="426580"/>
                </a:lnTo>
                <a:lnTo>
                  <a:pt x="1159256" y="423951"/>
                </a:lnTo>
                <a:lnTo>
                  <a:pt x="1162189" y="421322"/>
                </a:lnTo>
                <a:lnTo>
                  <a:pt x="1162380" y="421157"/>
                </a:lnTo>
                <a:lnTo>
                  <a:pt x="1164526" y="417957"/>
                </a:lnTo>
                <a:lnTo>
                  <a:pt x="1166444" y="415175"/>
                </a:lnTo>
                <a:lnTo>
                  <a:pt x="1167384" y="412140"/>
                </a:lnTo>
                <a:lnTo>
                  <a:pt x="1167333" y="403047"/>
                </a:lnTo>
                <a:lnTo>
                  <a:pt x="1166202" y="400748"/>
                </a:lnTo>
                <a:lnTo>
                  <a:pt x="1165453" y="399237"/>
                </a:lnTo>
                <a:lnTo>
                  <a:pt x="1157439" y="393090"/>
                </a:lnTo>
                <a:lnTo>
                  <a:pt x="1156893" y="392938"/>
                </a:lnTo>
                <a:lnTo>
                  <a:pt x="1156893" y="406628"/>
                </a:lnTo>
                <a:lnTo>
                  <a:pt x="1156830" y="411911"/>
                </a:lnTo>
                <a:lnTo>
                  <a:pt x="1155928" y="413842"/>
                </a:lnTo>
                <a:lnTo>
                  <a:pt x="1151890" y="417957"/>
                </a:lnTo>
                <a:lnTo>
                  <a:pt x="1149007" y="419773"/>
                </a:lnTo>
                <a:lnTo>
                  <a:pt x="1145273" y="421322"/>
                </a:lnTo>
                <a:lnTo>
                  <a:pt x="1141450" y="419773"/>
                </a:lnTo>
                <a:lnTo>
                  <a:pt x="1138643" y="418007"/>
                </a:lnTo>
                <a:lnTo>
                  <a:pt x="1134656" y="413905"/>
                </a:lnTo>
                <a:lnTo>
                  <a:pt x="1133779" y="411911"/>
                </a:lnTo>
                <a:lnTo>
                  <a:pt x="1133665" y="406628"/>
                </a:lnTo>
                <a:lnTo>
                  <a:pt x="1134694" y="404583"/>
                </a:lnTo>
                <a:lnTo>
                  <a:pt x="1138885" y="401523"/>
                </a:lnTo>
                <a:lnTo>
                  <a:pt x="1141717" y="400748"/>
                </a:lnTo>
                <a:lnTo>
                  <a:pt x="1148969" y="400748"/>
                </a:lnTo>
                <a:lnTo>
                  <a:pt x="1151839" y="401523"/>
                </a:lnTo>
                <a:lnTo>
                  <a:pt x="1153883" y="403047"/>
                </a:lnTo>
                <a:lnTo>
                  <a:pt x="1155903" y="404583"/>
                </a:lnTo>
                <a:lnTo>
                  <a:pt x="1156893" y="406628"/>
                </a:lnTo>
                <a:lnTo>
                  <a:pt x="1156893" y="392938"/>
                </a:lnTo>
                <a:lnTo>
                  <a:pt x="1152055" y="391566"/>
                </a:lnTo>
                <a:lnTo>
                  <a:pt x="1138478" y="391566"/>
                </a:lnTo>
                <a:lnTo>
                  <a:pt x="1133106" y="393128"/>
                </a:lnTo>
                <a:lnTo>
                  <a:pt x="1125131" y="399376"/>
                </a:lnTo>
                <a:lnTo>
                  <a:pt x="1123124" y="403580"/>
                </a:lnTo>
                <a:lnTo>
                  <a:pt x="1123124" y="412140"/>
                </a:lnTo>
                <a:lnTo>
                  <a:pt x="1124153" y="415277"/>
                </a:lnTo>
                <a:lnTo>
                  <a:pt x="1128268" y="421170"/>
                </a:lnTo>
                <a:lnTo>
                  <a:pt x="1131379" y="423951"/>
                </a:lnTo>
                <a:lnTo>
                  <a:pt x="1135519" y="426580"/>
                </a:lnTo>
                <a:lnTo>
                  <a:pt x="1129817" y="429679"/>
                </a:lnTo>
                <a:lnTo>
                  <a:pt x="1125728" y="432993"/>
                </a:lnTo>
                <a:lnTo>
                  <a:pt x="1120698" y="439978"/>
                </a:lnTo>
                <a:lnTo>
                  <a:pt x="1119454" y="444119"/>
                </a:lnTo>
                <a:lnTo>
                  <a:pt x="1119454" y="455752"/>
                </a:lnTo>
                <a:lnTo>
                  <a:pt x="1121702" y="461073"/>
                </a:lnTo>
                <a:lnTo>
                  <a:pt x="1130706" y="468642"/>
                </a:lnTo>
                <a:lnTo>
                  <a:pt x="1137069" y="470547"/>
                </a:lnTo>
                <a:lnTo>
                  <a:pt x="1153502" y="470547"/>
                </a:lnTo>
                <a:lnTo>
                  <a:pt x="1159891" y="468731"/>
                </a:lnTo>
                <a:lnTo>
                  <a:pt x="1168882" y="461416"/>
                </a:lnTo>
                <a:lnTo>
                  <a:pt x="1169009" y="461111"/>
                </a:lnTo>
                <a:lnTo>
                  <a:pt x="1171130" y="456272"/>
                </a:lnTo>
                <a:close/>
              </a:path>
              <a:path w="1313179" h="471170">
                <a:moveTo>
                  <a:pt x="1208963" y="0"/>
                </a:moveTo>
                <a:lnTo>
                  <a:pt x="1199819" y="0"/>
                </a:lnTo>
                <a:lnTo>
                  <a:pt x="1199819" y="452081"/>
                </a:lnTo>
                <a:lnTo>
                  <a:pt x="1208963" y="452081"/>
                </a:lnTo>
                <a:lnTo>
                  <a:pt x="1208963" y="0"/>
                </a:lnTo>
                <a:close/>
              </a:path>
              <a:path w="1313179" h="471170">
                <a:moveTo>
                  <a:pt x="1233639" y="0"/>
                </a:moveTo>
                <a:lnTo>
                  <a:pt x="1224508" y="0"/>
                </a:lnTo>
                <a:lnTo>
                  <a:pt x="1224508" y="452081"/>
                </a:lnTo>
                <a:lnTo>
                  <a:pt x="1233639" y="452081"/>
                </a:lnTo>
                <a:lnTo>
                  <a:pt x="1233639" y="0"/>
                </a:lnTo>
                <a:close/>
              </a:path>
              <a:path w="1313179" h="471170">
                <a:moveTo>
                  <a:pt x="1312837" y="428764"/>
                </a:moveTo>
                <a:lnTo>
                  <a:pt x="1261897" y="394627"/>
                </a:lnTo>
                <a:lnTo>
                  <a:pt x="1261897" y="407365"/>
                </a:lnTo>
                <a:lnTo>
                  <a:pt x="1298003" y="430504"/>
                </a:lnTo>
                <a:lnTo>
                  <a:pt x="1261897" y="453644"/>
                </a:lnTo>
                <a:lnTo>
                  <a:pt x="1261897" y="466509"/>
                </a:lnTo>
                <a:lnTo>
                  <a:pt x="1312837" y="432295"/>
                </a:lnTo>
                <a:lnTo>
                  <a:pt x="1312837" y="42876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4" name="object 64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624403" y="7168286"/>
            <a:ext cx="853203" cy="1078547"/>
          </a:xfrm>
          <a:prstGeom prst="rect">
            <a:avLst/>
          </a:prstGeom>
        </p:spPr>
      </p:pic>
      <p:pic>
        <p:nvPicPr>
          <p:cNvPr id="65" name="object 6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413231" y="7167778"/>
            <a:ext cx="853246" cy="1078534"/>
          </a:xfrm>
          <a:prstGeom prst="rect">
            <a:avLst/>
          </a:prstGeom>
        </p:spPr>
      </p:pic>
      <p:pic>
        <p:nvPicPr>
          <p:cNvPr id="66" name="object 6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4227253" y="7167778"/>
            <a:ext cx="853190" cy="1078534"/>
          </a:xfrm>
          <a:prstGeom prst="rect">
            <a:avLst/>
          </a:prstGeom>
        </p:spPr>
      </p:pic>
      <p:grpSp>
        <p:nvGrpSpPr>
          <p:cNvPr id="67" name="object 67"/>
          <p:cNvGrpSpPr/>
          <p:nvPr/>
        </p:nvGrpSpPr>
        <p:grpSpPr>
          <a:xfrm>
            <a:off x="4012349" y="8897670"/>
            <a:ext cx="1346200" cy="475615"/>
            <a:chOff x="4012349" y="8897670"/>
            <a:chExt cx="1346200" cy="475615"/>
          </a:xfrm>
        </p:grpSpPr>
        <p:sp>
          <p:nvSpPr>
            <p:cNvPr id="68" name="object 68"/>
            <p:cNvSpPr/>
            <p:nvPr/>
          </p:nvSpPr>
          <p:spPr>
            <a:xfrm>
              <a:off x="4012349" y="8897670"/>
              <a:ext cx="1346200" cy="475615"/>
            </a:xfrm>
            <a:custGeom>
              <a:avLst/>
              <a:gdLst/>
              <a:ahLst/>
              <a:cxnLst/>
              <a:rect l="l" t="t" r="r" b="b"/>
              <a:pathLst>
                <a:path w="1346200" h="475615">
                  <a:moveTo>
                    <a:pt x="1345844" y="0"/>
                  </a:moveTo>
                  <a:lnTo>
                    <a:pt x="0" y="0"/>
                  </a:lnTo>
                  <a:lnTo>
                    <a:pt x="0" y="475259"/>
                  </a:lnTo>
                  <a:lnTo>
                    <a:pt x="1345844" y="475259"/>
                  </a:lnTo>
                  <a:lnTo>
                    <a:pt x="13458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4032707" y="8897670"/>
              <a:ext cx="1306195" cy="457834"/>
            </a:xfrm>
            <a:custGeom>
              <a:avLst/>
              <a:gdLst/>
              <a:ahLst/>
              <a:cxnLst/>
              <a:rect l="l" t="t" r="r" b="b"/>
              <a:pathLst>
                <a:path w="1306195" h="457834">
                  <a:moveTo>
                    <a:pt x="51155" y="425196"/>
                  </a:moveTo>
                  <a:lnTo>
                    <a:pt x="48907" y="419468"/>
                  </a:lnTo>
                  <a:lnTo>
                    <a:pt x="46723" y="417220"/>
                  </a:lnTo>
                  <a:lnTo>
                    <a:pt x="40246" y="410591"/>
                  </a:lnTo>
                  <a:lnTo>
                    <a:pt x="40246" y="427621"/>
                  </a:lnTo>
                  <a:lnTo>
                    <a:pt x="40208" y="437324"/>
                  </a:lnTo>
                  <a:lnTo>
                    <a:pt x="38976" y="441083"/>
                  </a:lnTo>
                  <a:lnTo>
                    <a:pt x="33883" y="446722"/>
                  </a:lnTo>
                  <a:lnTo>
                    <a:pt x="30340" y="448132"/>
                  </a:lnTo>
                  <a:lnTo>
                    <a:pt x="21259" y="448132"/>
                  </a:lnTo>
                  <a:lnTo>
                    <a:pt x="17614" y="446722"/>
                  </a:lnTo>
                  <a:lnTo>
                    <a:pt x="12242" y="441083"/>
                  </a:lnTo>
                  <a:lnTo>
                    <a:pt x="10909" y="437324"/>
                  </a:lnTo>
                  <a:lnTo>
                    <a:pt x="11010" y="427621"/>
                  </a:lnTo>
                  <a:lnTo>
                    <a:pt x="12242" y="424218"/>
                  </a:lnTo>
                  <a:lnTo>
                    <a:pt x="17538" y="418617"/>
                  </a:lnTo>
                  <a:lnTo>
                    <a:pt x="21094" y="417220"/>
                  </a:lnTo>
                  <a:lnTo>
                    <a:pt x="30124" y="417220"/>
                  </a:lnTo>
                  <a:lnTo>
                    <a:pt x="33718" y="418579"/>
                  </a:lnTo>
                  <a:lnTo>
                    <a:pt x="36334" y="421259"/>
                  </a:lnTo>
                  <a:lnTo>
                    <a:pt x="38938" y="423976"/>
                  </a:lnTo>
                  <a:lnTo>
                    <a:pt x="40246" y="427621"/>
                  </a:lnTo>
                  <a:lnTo>
                    <a:pt x="40246" y="410591"/>
                  </a:lnTo>
                  <a:lnTo>
                    <a:pt x="39966" y="410298"/>
                  </a:lnTo>
                  <a:lnTo>
                    <a:pt x="38722" y="409790"/>
                  </a:lnTo>
                  <a:lnTo>
                    <a:pt x="34353" y="408012"/>
                  </a:lnTo>
                  <a:lnTo>
                    <a:pt x="25984" y="408012"/>
                  </a:lnTo>
                  <a:lnTo>
                    <a:pt x="24384" y="408152"/>
                  </a:lnTo>
                  <a:lnTo>
                    <a:pt x="21234" y="408762"/>
                  </a:lnTo>
                  <a:lnTo>
                    <a:pt x="19697" y="409206"/>
                  </a:lnTo>
                  <a:lnTo>
                    <a:pt x="18211" y="409790"/>
                  </a:lnTo>
                  <a:lnTo>
                    <a:pt x="22504" y="403669"/>
                  </a:lnTo>
                  <a:lnTo>
                    <a:pt x="26771" y="398233"/>
                  </a:lnTo>
                  <a:lnTo>
                    <a:pt x="35217" y="388683"/>
                  </a:lnTo>
                  <a:lnTo>
                    <a:pt x="39687" y="384225"/>
                  </a:lnTo>
                  <a:lnTo>
                    <a:pt x="44373" y="380123"/>
                  </a:lnTo>
                  <a:lnTo>
                    <a:pt x="30530" y="380123"/>
                  </a:lnTo>
                  <a:lnTo>
                    <a:pt x="2463" y="415505"/>
                  </a:lnTo>
                  <a:lnTo>
                    <a:pt x="0" y="423443"/>
                  </a:lnTo>
                  <a:lnTo>
                    <a:pt x="0" y="439102"/>
                  </a:lnTo>
                  <a:lnTo>
                    <a:pt x="2349" y="445541"/>
                  </a:lnTo>
                  <a:lnTo>
                    <a:pt x="11747" y="455180"/>
                  </a:lnTo>
                  <a:lnTo>
                    <a:pt x="18008" y="457581"/>
                  </a:lnTo>
                  <a:lnTo>
                    <a:pt x="33337" y="457581"/>
                  </a:lnTo>
                  <a:lnTo>
                    <a:pt x="51155" y="439661"/>
                  </a:lnTo>
                  <a:lnTo>
                    <a:pt x="51155" y="425196"/>
                  </a:lnTo>
                  <a:close/>
                </a:path>
                <a:path w="1306195" h="457834">
                  <a:moveTo>
                    <a:pt x="88087" y="12"/>
                  </a:moveTo>
                  <a:lnTo>
                    <a:pt x="78994" y="12"/>
                  </a:lnTo>
                  <a:lnTo>
                    <a:pt x="78994" y="439559"/>
                  </a:lnTo>
                  <a:lnTo>
                    <a:pt x="88087" y="439559"/>
                  </a:lnTo>
                  <a:lnTo>
                    <a:pt x="88087" y="12"/>
                  </a:lnTo>
                  <a:close/>
                </a:path>
                <a:path w="1306195" h="457834">
                  <a:moveTo>
                    <a:pt x="112331" y="12"/>
                  </a:moveTo>
                  <a:lnTo>
                    <a:pt x="103238" y="12"/>
                  </a:lnTo>
                  <a:lnTo>
                    <a:pt x="103238" y="439559"/>
                  </a:lnTo>
                  <a:lnTo>
                    <a:pt x="112331" y="439559"/>
                  </a:lnTo>
                  <a:lnTo>
                    <a:pt x="112331" y="12"/>
                  </a:lnTo>
                  <a:close/>
                </a:path>
                <a:path w="1306195" h="457834">
                  <a:moveTo>
                    <a:pt x="172935" y="0"/>
                  </a:moveTo>
                  <a:lnTo>
                    <a:pt x="151726" y="0"/>
                  </a:lnTo>
                  <a:lnTo>
                    <a:pt x="151726" y="366826"/>
                  </a:lnTo>
                  <a:lnTo>
                    <a:pt x="172935" y="366826"/>
                  </a:lnTo>
                  <a:lnTo>
                    <a:pt x="172935" y="0"/>
                  </a:lnTo>
                  <a:close/>
                </a:path>
                <a:path w="1306195" h="457834">
                  <a:moveTo>
                    <a:pt x="182460" y="409829"/>
                  </a:moveTo>
                  <a:lnTo>
                    <a:pt x="174548" y="383895"/>
                  </a:lnTo>
                  <a:lnTo>
                    <a:pt x="173050" y="382447"/>
                  </a:lnTo>
                  <a:lnTo>
                    <a:pt x="171500" y="381685"/>
                  </a:lnTo>
                  <a:lnTo>
                    <a:pt x="171500" y="427291"/>
                  </a:lnTo>
                  <a:lnTo>
                    <a:pt x="171259" y="432269"/>
                  </a:lnTo>
                  <a:lnTo>
                    <a:pt x="160185" y="448487"/>
                  </a:lnTo>
                  <a:lnTo>
                    <a:pt x="152628" y="448487"/>
                  </a:lnTo>
                  <a:lnTo>
                    <a:pt x="149758" y="448170"/>
                  </a:lnTo>
                  <a:lnTo>
                    <a:pt x="146710" y="446849"/>
                  </a:lnTo>
                  <a:lnTo>
                    <a:pt x="145592" y="445643"/>
                  </a:lnTo>
                  <a:lnTo>
                    <a:pt x="144894" y="443877"/>
                  </a:lnTo>
                  <a:lnTo>
                    <a:pt x="143979" y="441820"/>
                  </a:lnTo>
                  <a:lnTo>
                    <a:pt x="142316" y="409829"/>
                  </a:lnTo>
                  <a:lnTo>
                    <a:pt x="142494" y="405853"/>
                  </a:lnTo>
                  <a:lnTo>
                    <a:pt x="153238" y="388366"/>
                  </a:lnTo>
                  <a:lnTo>
                    <a:pt x="160528" y="388366"/>
                  </a:lnTo>
                  <a:lnTo>
                    <a:pt x="171500" y="427291"/>
                  </a:lnTo>
                  <a:lnTo>
                    <a:pt x="171500" y="381685"/>
                  </a:lnTo>
                  <a:lnTo>
                    <a:pt x="170815" y="381342"/>
                  </a:lnTo>
                  <a:lnTo>
                    <a:pt x="164909" y="379882"/>
                  </a:lnTo>
                  <a:lnTo>
                    <a:pt x="161239" y="379514"/>
                  </a:lnTo>
                  <a:lnTo>
                    <a:pt x="151853" y="379514"/>
                  </a:lnTo>
                  <a:lnTo>
                    <a:pt x="131330" y="427291"/>
                  </a:lnTo>
                  <a:lnTo>
                    <a:pt x="131876" y="433882"/>
                  </a:lnTo>
                  <a:lnTo>
                    <a:pt x="151853" y="457822"/>
                  </a:lnTo>
                  <a:lnTo>
                    <a:pt x="161823" y="457822"/>
                  </a:lnTo>
                  <a:lnTo>
                    <a:pt x="180746" y="439762"/>
                  </a:lnTo>
                  <a:lnTo>
                    <a:pt x="181876" y="434403"/>
                  </a:lnTo>
                  <a:lnTo>
                    <a:pt x="181940" y="433882"/>
                  </a:lnTo>
                  <a:lnTo>
                    <a:pt x="182460" y="427291"/>
                  </a:lnTo>
                  <a:lnTo>
                    <a:pt x="182460" y="409829"/>
                  </a:lnTo>
                  <a:close/>
                </a:path>
                <a:path w="1306195" h="457834">
                  <a:moveTo>
                    <a:pt x="197192" y="0"/>
                  </a:moveTo>
                  <a:lnTo>
                    <a:pt x="188099" y="0"/>
                  </a:lnTo>
                  <a:lnTo>
                    <a:pt x="188099" y="366826"/>
                  </a:lnTo>
                  <a:lnTo>
                    <a:pt x="197192" y="366826"/>
                  </a:lnTo>
                  <a:lnTo>
                    <a:pt x="197192" y="0"/>
                  </a:lnTo>
                  <a:close/>
                </a:path>
                <a:path w="1306195" h="457834">
                  <a:moveTo>
                    <a:pt x="221399" y="0"/>
                  </a:moveTo>
                  <a:lnTo>
                    <a:pt x="212331" y="0"/>
                  </a:lnTo>
                  <a:lnTo>
                    <a:pt x="212331" y="366826"/>
                  </a:lnTo>
                  <a:lnTo>
                    <a:pt x="221399" y="366826"/>
                  </a:lnTo>
                  <a:lnTo>
                    <a:pt x="221399" y="0"/>
                  </a:lnTo>
                  <a:close/>
                </a:path>
                <a:path w="1306195" h="457834">
                  <a:moveTo>
                    <a:pt x="267309" y="409829"/>
                  </a:moveTo>
                  <a:lnTo>
                    <a:pt x="259397" y="383895"/>
                  </a:lnTo>
                  <a:lnTo>
                    <a:pt x="257898" y="382447"/>
                  </a:lnTo>
                  <a:lnTo>
                    <a:pt x="256349" y="381685"/>
                  </a:lnTo>
                  <a:lnTo>
                    <a:pt x="256349" y="427291"/>
                  </a:lnTo>
                  <a:lnTo>
                    <a:pt x="256108" y="432269"/>
                  </a:lnTo>
                  <a:lnTo>
                    <a:pt x="245033" y="448487"/>
                  </a:lnTo>
                  <a:lnTo>
                    <a:pt x="237477" y="448487"/>
                  </a:lnTo>
                  <a:lnTo>
                    <a:pt x="234607" y="448170"/>
                  </a:lnTo>
                  <a:lnTo>
                    <a:pt x="231559" y="446849"/>
                  </a:lnTo>
                  <a:lnTo>
                    <a:pt x="230441" y="445643"/>
                  </a:lnTo>
                  <a:lnTo>
                    <a:pt x="229743" y="443877"/>
                  </a:lnTo>
                  <a:lnTo>
                    <a:pt x="228828" y="441820"/>
                  </a:lnTo>
                  <a:lnTo>
                    <a:pt x="227164" y="409829"/>
                  </a:lnTo>
                  <a:lnTo>
                    <a:pt x="227342" y="405853"/>
                  </a:lnTo>
                  <a:lnTo>
                    <a:pt x="238086" y="388366"/>
                  </a:lnTo>
                  <a:lnTo>
                    <a:pt x="245376" y="388366"/>
                  </a:lnTo>
                  <a:lnTo>
                    <a:pt x="256349" y="427291"/>
                  </a:lnTo>
                  <a:lnTo>
                    <a:pt x="256349" y="381685"/>
                  </a:lnTo>
                  <a:lnTo>
                    <a:pt x="255663" y="381342"/>
                  </a:lnTo>
                  <a:lnTo>
                    <a:pt x="249758" y="379882"/>
                  </a:lnTo>
                  <a:lnTo>
                    <a:pt x="246087" y="379514"/>
                  </a:lnTo>
                  <a:lnTo>
                    <a:pt x="236702" y="379514"/>
                  </a:lnTo>
                  <a:lnTo>
                    <a:pt x="216179" y="427291"/>
                  </a:lnTo>
                  <a:lnTo>
                    <a:pt x="216725" y="433882"/>
                  </a:lnTo>
                  <a:lnTo>
                    <a:pt x="236702" y="457822"/>
                  </a:lnTo>
                  <a:lnTo>
                    <a:pt x="246672" y="457822"/>
                  </a:lnTo>
                  <a:lnTo>
                    <a:pt x="265595" y="439762"/>
                  </a:lnTo>
                  <a:lnTo>
                    <a:pt x="266725" y="434403"/>
                  </a:lnTo>
                  <a:lnTo>
                    <a:pt x="266788" y="433882"/>
                  </a:lnTo>
                  <a:lnTo>
                    <a:pt x="267309" y="427291"/>
                  </a:lnTo>
                  <a:lnTo>
                    <a:pt x="267309" y="409829"/>
                  </a:lnTo>
                  <a:close/>
                </a:path>
                <a:path w="1306195" h="457834">
                  <a:moveTo>
                    <a:pt x="282016" y="0"/>
                  </a:moveTo>
                  <a:lnTo>
                    <a:pt x="248691" y="0"/>
                  </a:lnTo>
                  <a:lnTo>
                    <a:pt x="248691" y="366826"/>
                  </a:lnTo>
                  <a:lnTo>
                    <a:pt x="282016" y="366826"/>
                  </a:lnTo>
                  <a:lnTo>
                    <a:pt x="282016" y="0"/>
                  </a:lnTo>
                  <a:close/>
                </a:path>
                <a:path w="1306195" h="457834">
                  <a:moveTo>
                    <a:pt x="318389" y="0"/>
                  </a:moveTo>
                  <a:lnTo>
                    <a:pt x="297180" y="0"/>
                  </a:lnTo>
                  <a:lnTo>
                    <a:pt x="297180" y="366826"/>
                  </a:lnTo>
                  <a:lnTo>
                    <a:pt x="318389" y="366826"/>
                  </a:lnTo>
                  <a:lnTo>
                    <a:pt x="318389" y="0"/>
                  </a:lnTo>
                  <a:close/>
                </a:path>
                <a:path w="1306195" h="457834">
                  <a:moveTo>
                    <a:pt x="336905" y="380733"/>
                  </a:moveTo>
                  <a:lnTo>
                    <a:pt x="325361" y="380733"/>
                  </a:lnTo>
                  <a:lnTo>
                    <a:pt x="307441" y="395541"/>
                  </a:lnTo>
                  <a:lnTo>
                    <a:pt x="307441" y="408978"/>
                  </a:lnTo>
                  <a:lnTo>
                    <a:pt x="325869" y="392874"/>
                  </a:lnTo>
                  <a:lnTo>
                    <a:pt x="325869" y="456730"/>
                  </a:lnTo>
                  <a:lnTo>
                    <a:pt x="336905" y="456730"/>
                  </a:lnTo>
                  <a:lnTo>
                    <a:pt x="336905" y="380733"/>
                  </a:lnTo>
                  <a:close/>
                </a:path>
                <a:path w="1306195" h="457834">
                  <a:moveTo>
                    <a:pt x="366877" y="0"/>
                  </a:moveTo>
                  <a:lnTo>
                    <a:pt x="345668" y="0"/>
                  </a:lnTo>
                  <a:lnTo>
                    <a:pt x="345668" y="366826"/>
                  </a:lnTo>
                  <a:lnTo>
                    <a:pt x="366877" y="366826"/>
                  </a:lnTo>
                  <a:lnTo>
                    <a:pt x="366877" y="0"/>
                  </a:lnTo>
                  <a:close/>
                </a:path>
                <a:path w="1306195" h="457834">
                  <a:moveTo>
                    <a:pt x="391109" y="0"/>
                  </a:moveTo>
                  <a:lnTo>
                    <a:pt x="382041" y="0"/>
                  </a:lnTo>
                  <a:lnTo>
                    <a:pt x="382041" y="366826"/>
                  </a:lnTo>
                  <a:lnTo>
                    <a:pt x="391109" y="366826"/>
                  </a:lnTo>
                  <a:lnTo>
                    <a:pt x="391109" y="0"/>
                  </a:lnTo>
                  <a:close/>
                </a:path>
                <a:path w="1306195" h="457834">
                  <a:moveTo>
                    <a:pt x="437019" y="409829"/>
                  </a:moveTo>
                  <a:lnTo>
                    <a:pt x="436359" y="402374"/>
                  </a:lnTo>
                  <a:lnTo>
                    <a:pt x="433654" y="390512"/>
                  </a:lnTo>
                  <a:lnTo>
                    <a:pt x="432650" y="388366"/>
                  </a:lnTo>
                  <a:lnTo>
                    <a:pt x="431711" y="386346"/>
                  </a:lnTo>
                  <a:lnTo>
                    <a:pt x="429107" y="383895"/>
                  </a:lnTo>
                  <a:lnTo>
                    <a:pt x="427609" y="382447"/>
                  </a:lnTo>
                  <a:lnTo>
                    <a:pt x="426059" y="381685"/>
                  </a:lnTo>
                  <a:lnTo>
                    <a:pt x="426059" y="427291"/>
                  </a:lnTo>
                  <a:lnTo>
                    <a:pt x="425818" y="432269"/>
                  </a:lnTo>
                  <a:lnTo>
                    <a:pt x="414743" y="448487"/>
                  </a:lnTo>
                  <a:lnTo>
                    <a:pt x="407187" y="448487"/>
                  </a:lnTo>
                  <a:lnTo>
                    <a:pt x="404317" y="448170"/>
                  </a:lnTo>
                  <a:lnTo>
                    <a:pt x="401269" y="446849"/>
                  </a:lnTo>
                  <a:lnTo>
                    <a:pt x="400151" y="445643"/>
                  </a:lnTo>
                  <a:lnTo>
                    <a:pt x="399453" y="443877"/>
                  </a:lnTo>
                  <a:lnTo>
                    <a:pt x="398538" y="441820"/>
                  </a:lnTo>
                  <a:lnTo>
                    <a:pt x="396862" y="409829"/>
                  </a:lnTo>
                  <a:lnTo>
                    <a:pt x="397040" y="405853"/>
                  </a:lnTo>
                  <a:lnTo>
                    <a:pt x="407797" y="388366"/>
                  </a:lnTo>
                  <a:lnTo>
                    <a:pt x="415086" y="388366"/>
                  </a:lnTo>
                  <a:lnTo>
                    <a:pt x="426059" y="427291"/>
                  </a:lnTo>
                  <a:lnTo>
                    <a:pt x="426059" y="381685"/>
                  </a:lnTo>
                  <a:lnTo>
                    <a:pt x="425373" y="381342"/>
                  </a:lnTo>
                  <a:lnTo>
                    <a:pt x="419468" y="379882"/>
                  </a:lnTo>
                  <a:lnTo>
                    <a:pt x="415798" y="379514"/>
                  </a:lnTo>
                  <a:lnTo>
                    <a:pt x="406412" y="379514"/>
                  </a:lnTo>
                  <a:lnTo>
                    <a:pt x="385889" y="427291"/>
                  </a:lnTo>
                  <a:lnTo>
                    <a:pt x="386435" y="433882"/>
                  </a:lnTo>
                  <a:lnTo>
                    <a:pt x="406412" y="457822"/>
                  </a:lnTo>
                  <a:lnTo>
                    <a:pt x="416382" y="457822"/>
                  </a:lnTo>
                  <a:lnTo>
                    <a:pt x="432841" y="448487"/>
                  </a:lnTo>
                  <a:lnTo>
                    <a:pt x="434174" y="445249"/>
                  </a:lnTo>
                  <a:lnTo>
                    <a:pt x="435305" y="439762"/>
                  </a:lnTo>
                  <a:lnTo>
                    <a:pt x="436435" y="434403"/>
                  </a:lnTo>
                  <a:lnTo>
                    <a:pt x="436486" y="433882"/>
                  </a:lnTo>
                  <a:lnTo>
                    <a:pt x="437019" y="427291"/>
                  </a:lnTo>
                  <a:lnTo>
                    <a:pt x="437019" y="409829"/>
                  </a:lnTo>
                  <a:close/>
                </a:path>
                <a:path w="1306195" h="457834">
                  <a:moveTo>
                    <a:pt x="451726" y="0"/>
                  </a:moveTo>
                  <a:lnTo>
                    <a:pt x="418401" y="0"/>
                  </a:lnTo>
                  <a:lnTo>
                    <a:pt x="418401" y="366826"/>
                  </a:lnTo>
                  <a:lnTo>
                    <a:pt x="451726" y="366826"/>
                  </a:lnTo>
                  <a:lnTo>
                    <a:pt x="451726" y="0"/>
                  </a:lnTo>
                  <a:close/>
                </a:path>
                <a:path w="1306195" h="457834">
                  <a:moveTo>
                    <a:pt x="500214" y="0"/>
                  </a:moveTo>
                  <a:lnTo>
                    <a:pt x="479005" y="0"/>
                  </a:lnTo>
                  <a:lnTo>
                    <a:pt x="479005" y="366826"/>
                  </a:lnTo>
                  <a:lnTo>
                    <a:pt x="500214" y="366826"/>
                  </a:lnTo>
                  <a:lnTo>
                    <a:pt x="500214" y="0"/>
                  </a:lnTo>
                  <a:close/>
                </a:path>
                <a:path w="1306195" h="457834">
                  <a:moveTo>
                    <a:pt x="506590" y="380733"/>
                  </a:moveTo>
                  <a:lnTo>
                    <a:pt x="495046" y="380733"/>
                  </a:lnTo>
                  <a:lnTo>
                    <a:pt x="477126" y="395541"/>
                  </a:lnTo>
                  <a:lnTo>
                    <a:pt x="477126" y="408978"/>
                  </a:lnTo>
                  <a:lnTo>
                    <a:pt x="495554" y="392874"/>
                  </a:lnTo>
                  <a:lnTo>
                    <a:pt x="495554" y="456730"/>
                  </a:lnTo>
                  <a:lnTo>
                    <a:pt x="506590" y="456730"/>
                  </a:lnTo>
                  <a:lnTo>
                    <a:pt x="506590" y="380733"/>
                  </a:lnTo>
                  <a:close/>
                </a:path>
                <a:path w="1306195" h="457834">
                  <a:moveTo>
                    <a:pt x="536575" y="0"/>
                  </a:moveTo>
                  <a:lnTo>
                    <a:pt x="527481" y="0"/>
                  </a:lnTo>
                  <a:lnTo>
                    <a:pt x="527481" y="366826"/>
                  </a:lnTo>
                  <a:lnTo>
                    <a:pt x="536575" y="366826"/>
                  </a:lnTo>
                  <a:lnTo>
                    <a:pt x="536575" y="0"/>
                  </a:lnTo>
                  <a:close/>
                </a:path>
                <a:path w="1306195" h="457834">
                  <a:moveTo>
                    <a:pt x="597179" y="0"/>
                  </a:moveTo>
                  <a:lnTo>
                    <a:pt x="575970" y="0"/>
                  </a:lnTo>
                  <a:lnTo>
                    <a:pt x="575970" y="366826"/>
                  </a:lnTo>
                  <a:lnTo>
                    <a:pt x="597179" y="366826"/>
                  </a:lnTo>
                  <a:lnTo>
                    <a:pt x="597179" y="0"/>
                  </a:lnTo>
                  <a:close/>
                </a:path>
                <a:path w="1306195" h="457834">
                  <a:moveTo>
                    <a:pt x="606704" y="409829"/>
                  </a:moveTo>
                  <a:lnTo>
                    <a:pt x="598792" y="383895"/>
                  </a:lnTo>
                  <a:lnTo>
                    <a:pt x="597293" y="382447"/>
                  </a:lnTo>
                  <a:lnTo>
                    <a:pt x="595744" y="381685"/>
                  </a:lnTo>
                  <a:lnTo>
                    <a:pt x="595744" y="427291"/>
                  </a:lnTo>
                  <a:lnTo>
                    <a:pt x="595503" y="432269"/>
                  </a:lnTo>
                  <a:lnTo>
                    <a:pt x="584428" y="448487"/>
                  </a:lnTo>
                  <a:lnTo>
                    <a:pt x="576872" y="448487"/>
                  </a:lnTo>
                  <a:lnTo>
                    <a:pt x="574001" y="448170"/>
                  </a:lnTo>
                  <a:lnTo>
                    <a:pt x="570953" y="446849"/>
                  </a:lnTo>
                  <a:lnTo>
                    <a:pt x="569836" y="445643"/>
                  </a:lnTo>
                  <a:lnTo>
                    <a:pt x="569137" y="443877"/>
                  </a:lnTo>
                  <a:lnTo>
                    <a:pt x="568223" y="441820"/>
                  </a:lnTo>
                  <a:lnTo>
                    <a:pt x="566559" y="409829"/>
                  </a:lnTo>
                  <a:lnTo>
                    <a:pt x="566737" y="405853"/>
                  </a:lnTo>
                  <a:lnTo>
                    <a:pt x="577481" y="388366"/>
                  </a:lnTo>
                  <a:lnTo>
                    <a:pt x="584771" y="388366"/>
                  </a:lnTo>
                  <a:lnTo>
                    <a:pt x="595744" y="427291"/>
                  </a:lnTo>
                  <a:lnTo>
                    <a:pt x="595744" y="381685"/>
                  </a:lnTo>
                  <a:lnTo>
                    <a:pt x="595058" y="381342"/>
                  </a:lnTo>
                  <a:lnTo>
                    <a:pt x="589153" y="379882"/>
                  </a:lnTo>
                  <a:lnTo>
                    <a:pt x="585482" y="379514"/>
                  </a:lnTo>
                  <a:lnTo>
                    <a:pt x="576097" y="379514"/>
                  </a:lnTo>
                  <a:lnTo>
                    <a:pt x="555586" y="427291"/>
                  </a:lnTo>
                  <a:lnTo>
                    <a:pt x="556120" y="433882"/>
                  </a:lnTo>
                  <a:lnTo>
                    <a:pt x="576097" y="457822"/>
                  </a:lnTo>
                  <a:lnTo>
                    <a:pt x="586066" y="457822"/>
                  </a:lnTo>
                  <a:lnTo>
                    <a:pt x="604989" y="439762"/>
                  </a:lnTo>
                  <a:lnTo>
                    <a:pt x="606120" y="434403"/>
                  </a:lnTo>
                  <a:lnTo>
                    <a:pt x="606183" y="433882"/>
                  </a:lnTo>
                  <a:lnTo>
                    <a:pt x="606704" y="427291"/>
                  </a:lnTo>
                  <a:lnTo>
                    <a:pt x="606704" y="409829"/>
                  </a:lnTo>
                  <a:close/>
                </a:path>
                <a:path w="1306195" h="457834">
                  <a:moveTo>
                    <a:pt x="621423" y="0"/>
                  </a:moveTo>
                  <a:lnTo>
                    <a:pt x="612330" y="0"/>
                  </a:lnTo>
                  <a:lnTo>
                    <a:pt x="612330" y="366826"/>
                  </a:lnTo>
                  <a:lnTo>
                    <a:pt x="621423" y="366826"/>
                  </a:lnTo>
                  <a:lnTo>
                    <a:pt x="621423" y="0"/>
                  </a:lnTo>
                  <a:close/>
                </a:path>
                <a:path w="1306195" h="457834">
                  <a:moveTo>
                    <a:pt x="645668" y="12"/>
                  </a:moveTo>
                  <a:lnTo>
                    <a:pt x="636574" y="12"/>
                  </a:lnTo>
                  <a:lnTo>
                    <a:pt x="636574" y="439559"/>
                  </a:lnTo>
                  <a:lnTo>
                    <a:pt x="645668" y="439559"/>
                  </a:lnTo>
                  <a:lnTo>
                    <a:pt x="645668" y="12"/>
                  </a:lnTo>
                  <a:close/>
                </a:path>
                <a:path w="1306195" h="457834">
                  <a:moveTo>
                    <a:pt x="669899" y="12"/>
                  </a:moveTo>
                  <a:lnTo>
                    <a:pt x="660831" y="12"/>
                  </a:lnTo>
                  <a:lnTo>
                    <a:pt x="660831" y="439559"/>
                  </a:lnTo>
                  <a:lnTo>
                    <a:pt x="669899" y="439559"/>
                  </a:lnTo>
                  <a:lnTo>
                    <a:pt x="669899" y="12"/>
                  </a:lnTo>
                  <a:close/>
                </a:path>
                <a:path w="1306195" h="457834">
                  <a:moveTo>
                    <a:pt x="718400" y="0"/>
                  </a:moveTo>
                  <a:lnTo>
                    <a:pt x="685076" y="0"/>
                  </a:lnTo>
                  <a:lnTo>
                    <a:pt x="685076" y="366826"/>
                  </a:lnTo>
                  <a:lnTo>
                    <a:pt x="718400" y="366826"/>
                  </a:lnTo>
                  <a:lnTo>
                    <a:pt x="718400" y="0"/>
                  </a:lnTo>
                  <a:close/>
                </a:path>
                <a:path w="1306195" h="457834">
                  <a:moveTo>
                    <a:pt x="740041" y="409829"/>
                  </a:moveTo>
                  <a:lnTo>
                    <a:pt x="732129" y="383895"/>
                  </a:lnTo>
                  <a:lnTo>
                    <a:pt x="730631" y="382447"/>
                  </a:lnTo>
                  <a:lnTo>
                    <a:pt x="729081" y="381685"/>
                  </a:lnTo>
                  <a:lnTo>
                    <a:pt x="729081" y="427291"/>
                  </a:lnTo>
                  <a:lnTo>
                    <a:pt x="728840" y="432269"/>
                  </a:lnTo>
                  <a:lnTo>
                    <a:pt x="717765" y="448487"/>
                  </a:lnTo>
                  <a:lnTo>
                    <a:pt x="710209" y="448487"/>
                  </a:lnTo>
                  <a:lnTo>
                    <a:pt x="707339" y="448170"/>
                  </a:lnTo>
                  <a:lnTo>
                    <a:pt x="704291" y="446849"/>
                  </a:lnTo>
                  <a:lnTo>
                    <a:pt x="703173" y="445643"/>
                  </a:lnTo>
                  <a:lnTo>
                    <a:pt x="702475" y="443877"/>
                  </a:lnTo>
                  <a:lnTo>
                    <a:pt x="701560" y="441820"/>
                  </a:lnTo>
                  <a:lnTo>
                    <a:pt x="700887" y="438670"/>
                  </a:lnTo>
                  <a:lnTo>
                    <a:pt x="700024" y="430149"/>
                  </a:lnTo>
                  <a:lnTo>
                    <a:pt x="699909" y="427291"/>
                  </a:lnTo>
                  <a:lnTo>
                    <a:pt x="699897" y="409829"/>
                  </a:lnTo>
                  <a:lnTo>
                    <a:pt x="700074" y="405853"/>
                  </a:lnTo>
                  <a:lnTo>
                    <a:pt x="710819" y="388366"/>
                  </a:lnTo>
                  <a:lnTo>
                    <a:pt x="718108" y="388366"/>
                  </a:lnTo>
                  <a:lnTo>
                    <a:pt x="729081" y="427291"/>
                  </a:lnTo>
                  <a:lnTo>
                    <a:pt x="729081" y="381685"/>
                  </a:lnTo>
                  <a:lnTo>
                    <a:pt x="728395" y="381342"/>
                  </a:lnTo>
                  <a:lnTo>
                    <a:pt x="722490" y="379882"/>
                  </a:lnTo>
                  <a:lnTo>
                    <a:pt x="718820" y="379514"/>
                  </a:lnTo>
                  <a:lnTo>
                    <a:pt x="709434" y="379514"/>
                  </a:lnTo>
                  <a:lnTo>
                    <a:pt x="688911" y="427291"/>
                  </a:lnTo>
                  <a:lnTo>
                    <a:pt x="689457" y="433882"/>
                  </a:lnTo>
                  <a:lnTo>
                    <a:pt x="709434" y="457822"/>
                  </a:lnTo>
                  <a:lnTo>
                    <a:pt x="719404" y="457822"/>
                  </a:lnTo>
                  <a:lnTo>
                    <a:pt x="738327" y="439762"/>
                  </a:lnTo>
                  <a:lnTo>
                    <a:pt x="739482" y="434289"/>
                  </a:lnTo>
                  <a:lnTo>
                    <a:pt x="740041" y="427291"/>
                  </a:lnTo>
                  <a:lnTo>
                    <a:pt x="740041" y="409829"/>
                  </a:lnTo>
                  <a:close/>
                </a:path>
                <a:path w="1306195" h="457834">
                  <a:moveTo>
                    <a:pt x="754748" y="0"/>
                  </a:moveTo>
                  <a:lnTo>
                    <a:pt x="745667" y="0"/>
                  </a:lnTo>
                  <a:lnTo>
                    <a:pt x="745667" y="366826"/>
                  </a:lnTo>
                  <a:lnTo>
                    <a:pt x="754748" y="366826"/>
                  </a:lnTo>
                  <a:lnTo>
                    <a:pt x="754748" y="0"/>
                  </a:lnTo>
                  <a:close/>
                </a:path>
                <a:path w="1306195" h="457834">
                  <a:moveTo>
                    <a:pt x="803236" y="0"/>
                  </a:moveTo>
                  <a:lnTo>
                    <a:pt x="769912" y="0"/>
                  </a:lnTo>
                  <a:lnTo>
                    <a:pt x="769912" y="366826"/>
                  </a:lnTo>
                  <a:lnTo>
                    <a:pt x="803236" y="366826"/>
                  </a:lnTo>
                  <a:lnTo>
                    <a:pt x="803236" y="0"/>
                  </a:lnTo>
                  <a:close/>
                </a:path>
                <a:path w="1306195" h="457834">
                  <a:moveTo>
                    <a:pt x="824890" y="409829"/>
                  </a:moveTo>
                  <a:lnTo>
                    <a:pt x="816978" y="383895"/>
                  </a:lnTo>
                  <a:lnTo>
                    <a:pt x="815479" y="382447"/>
                  </a:lnTo>
                  <a:lnTo>
                    <a:pt x="813930" y="381685"/>
                  </a:lnTo>
                  <a:lnTo>
                    <a:pt x="813930" y="427291"/>
                  </a:lnTo>
                  <a:lnTo>
                    <a:pt x="813689" y="432269"/>
                  </a:lnTo>
                  <a:lnTo>
                    <a:pt x="802614" y="448487"/>
                  </a:lnTo>
                  <a:lnTo>
                    <a:pt x="795058" y="448487"/>
                  </a:lnTo>
                  <a:lnTo>
                    <a:pt x="792187" y="448170"/>
                  </a:lnTo>
                  <a:lnTo>
                    <a:pt x="789139" y="446849"/>
                  </a:lnTo>
                  <a:lnTo>
                    <a:pt x="788022" y="445643"/>
                  </a:lnTo>
                  <a:lnTo>
                    <a:pt x="787323" y="443877"/>
                  </a:lnTo>
                  <a:lnTo>
                    <a:pt x="786409" y="441820"/>
                  </a:lnTo>
                  <a:lnTo>
                    <a:pt x="785736" y="438670"/>
                  </a:lnTo>
                  <a:lnTo>
                    <a:pt x="784872" y="430149"/>
                  </a:lnTo>
                  <a:lnTo>
                    <a:pt x="784758" y="427291"/>
                  </a:lnTo>
                  <a:lnTo>
                    <a:pt x="784745" y="409829"/>
                  </a:lnTo>
                  <a:lnTo>
                    <a:pt x="784923" y="405853"/>
                  </a:lnTo>
                  <a:lnTo>
                    <a:pt x="795667" y="388366"/>
                  </a:lnTo>
                  <a:lnTo>
                    <a:pt x="802957" y="388366"/>
                  </a:lnTo>
                  <a:lnTo>
                    <a:pt x="813930" y="427291"/>
                  </a:lnTo>
                  <a:lnTo>
                    <a:pt x="813930" y="381685"/>
                  </a:lnTo>
                  <a:lnTo>
                    <a:pt x="813244" y="381342"/>
                  </a:lnTo>
                  <a:lnTo>
                    <a:pt x="807339" y="379882"/>
                  </a:lnTo>
                  <a:lnTo>
                    <a:pt x="803668" y="379514"/>
                  </a:lnTo>
                  <a:lnTo>
                    <a:pt x="794283" y="379514"/>
                  </a:lnTo>
                  <a:lnTo>
                    <a:pt x="773760" y="427291"/>
                  </a:lnTo>
                  <a:lnTo>
                    <a:pt x="774306" y="433882"/>
                  </a:lnTo>
                  <a:lnTo>
                    <a:pt x="794283" y="457822"/>
                  </a:lnTo>
                  <a:lnTo>
                    <a:pt x="804252" y="457822"/>
                  </a:lnTo>
                  <a:lnTo>
                    <a:pt x="823175" y="439762"/>
                  </a:lnTo>
                  <a:lnTo>
                    <a:pt x="824331" y="434289"/>
                  </a:lnTo>
                  <a:lnTo>
                    <a:pt x="824890" y="427291"/>
                  </a:lnTo>
                  <a:lnTo>
                    <a:pt x="824890" y="409829"/>
                  </a:lnTo>
                  <a:close/>
                </a:path>
                <a:path w="1306195" h="457834">
                  <a:moveTo>
                    <a:pt x="839609" y="0"/>
                  </a:moveTo>
                  <a:lnTo>
                    <a:pt x="830516" y="0"/>
                  </a:lnTo>
                  <a:lnTo>
                    <a:pt x="830516" y="366826"/>
                  </a:lnTo>
                  <a:lnTo>
                    <a:pt x="839609" y="366826"/>
                  </a:lnTo>
                  <a:lnTo>
                    <a:pt x="839609" y="0"/>
                  </a:lnTo>
                  <a:close/>
                </a:path>
                <a:path w="1306195" h="457834">
                  <a:moveTo>
                    <a:pt x="888098" y="0"/>
                  </a:moveTo>
                  <a:lnTo>
                    <a:pt x="854760" y="0"/>
                  </a:lnTo>
                  <a:lnTo>
                    <a:pt x="854760" y="366826"/>
                  </a:lnTo>
                  <a:lnTo>
                    <a:pt x="888098" y="366826"/>
                  </a:lnTo>
                  <a:lnTo>
                    <a:pt x="888098" y="0"/>
                  </a:lnTo>
                  <a:close/>
                </a:path>
                <a:path w="1306195" h="457834">
                  <a:moveTo>
                    <a:pt x="909751" y="409829"/>
                  </a:moveTo>
                  <a:lnTo>
                    <a:pt x="909091" y="402374"/>
                  </a:lnTo>
                  <a:lnTo>
                    <a:pt x="906386" y="390512"/>
                  </a:lnTo>
                  <a:lnTo>
                    <a:pt x="905383" y="388366"/>
                  </a:lnTo>
                  <a:lnTo>
                    <a:pt x="904443" y="386346"/>
                  </a:lnTo>
                  <a:lnTo>
                    <a:pt x="901839" y="383895"/>
                  </a:lnTo>
                  <a:lnTo>
                    <a:pt x="900341" y="382447"/>
                  </a:lnTo>
                  <a:lnTo>
                    <a:pt x="898791" y="381685"/>
                  </a:lnTo>
                  <a:lnTo>
                    <a:pt x="898791" y="427291"/>
                  </a:lnTo>
                  <a:lnTo>
                    <a:pt x="898550" y="432269"/>
                  </a:lnTo>
                  <a:lnTo>
                    <a:pt x="887476" y="448487"/>
                  </a:lnTo>
                  <a:lnTo>
                    <a:pt x="879919" y="448487"/>
                  </a:lnTo>
                  <a:lnTo>
                    <a:pt x="877049" y="448170"/>
                  </a:lnTo>
                  <a:lnTo>
                    <a:pt x="874001" y="446849"/>
                  </a:lnTo>
                  <a:lnTo>
                    <a:pt x="872883" y="445643"/>
                  </a:lnTo>
                  <a:lnTo>
                    <a:pt x="872185" y="443877"/>
                  </a:lnTo>
                  <a:lnTo>
                    <a:pt x="871270" y="441820"/>
                  </a:lnTo>
                  <a:lnTo>
                    <a:pt x="870597" y="438670"/>
                  </a:lnTo>
                  <a:lnTo>
                    <a:pt x="869734" y="430149"/>
                  </a:lnTo>
                  <a:lnTo>
                    <a:pt x="869607" y="427291"/>
                  </a:lnTo>
                  <a:lnTo>
                    <a:pt x="869594" y="409829"/>
                  </a:lnTo>
                  <a:lnTo>
                    <a:pt x="869772" y="405853"/>
                  </a:lnTo>
                  <a:lnTo>
                    <a:pt x="880529" y="388366"/>
                  </a:lnTo>
                  <a:lnTo>
                    <a:pt x="887818" y="388366"/>
                  </a:lnTo>
                  <a:lnTo>
                    <a:pt x="898791" y="427291"/>
                  </a:lnTo>
                  <a:lnTo>
                    <a:pt x="898791" y="381685"/>
                  </a:lnTo>
                  <a:lnTo>
                    <a:pt x="898105" y="381342"/>
                  </a:lnTo>
                  <a:lnTo>
                    <a:pt x="892200" y="379882"/>
                  </a:lnTo>
                  <a:lnTo>
                    <a:pt x="888530" y="379514"/>
                  </a:lnTo>
                  <a:lnTo>
                    <a:pt x="879144" y="379514"/>
                  </a:lnTo>
                  <a:lnTo>
                    <a:pt x="858608" y="427291"/>
                  </a:lnTo>
                  <a:lnTo>
                    <a:pt x="859167" y="433882"/>
                  </a:lnTo>
                  <a:lnTo>
                    <a:pt x="879144" y="457822"/>
                  </a:lnTo>
                  <a:lnTo>
                    <a:pt x="889114" y="457822"/>
                  </a:lnTo>
                  <a:lnTo>
                    <a:pt x="905573" y="448487"/>
                  </a:lnTo>
                  <a:lnTo>
                    <a:pt x="906907" y="445249"/>
                  </a:lnTo>
                  <a:lnTo>
                    <a:pt x="908037" y="439762"/>
                  </a:lnTo>
                  <a:lnTo>
                    <a:pt x="909193" y="434289"/>
                  </a:lnTo>
                  <a:lnTo>
                    <a:pt x="909751" y="427291"/>
                  </a:lnTo>
                  <a:lnTo>
                    <a:pt x="909751" y="409829"/>
                  </a:lnTo>
                  <a:close/>
                </a:path>
                <a:path w="1306195" h="457834">
                  <a:moveTo>
                    <a:pt x="924458" y="0"/>
                  </a:moveTo>
                  <a:lnTo>
                    <a:pt x="915377" y="0"/>
                  </a:lnTo>
                  <a:lnTo>
                    <a:pt x="915377" y="366826"/>
                  </a:lnTo>
                  <a:lnTo>
                    <a:pt x="924458" y="366826"/>
                  </a:lnTo>
                  <a:lnTo>
                    <a:pt x="924458" y="0"/>
                  </a:lnTo>
                  <a:close/>
                </a:path>
                <a:path w="1306195" h="457834">
                  <a:moveTo>
                    <a:pt x="948690" y="0"/>
                  </a:moveTo>
                  <a:lnTo>
                    <a:pt x="939622" y="0"/>
                  </a:lnTo>
                  <a:lnTo>
                    <a:pt x="939622" y="366826"/>
                  </a:lnTo>
                  <a:lnTo>
                    <a:pt x="948690" y="366826"/>
                  </a:lnTo>
                  <a:lnTo>
                    <a:pt x="948690" y="0"/>
                  </a:lnTo>
                  <a:close/>
                </a:path>
                <a:path w="1306195" h="457834">
                  <a:moveTo>
                    <a:pt x="990714" y="422694"/>
                  </a:moveTo>
                  <a:lnTo>
                    <a:pt x="988237" y="416814"/>
                  </a:lnTo>
                  <a:lnTo>
                    <a:pt x="978331" y="407720"/>
                  </a:lnTo>
                  <a:lnTo>
                    <a:pt x="971943" y="405460"/>
                  </a:lnTo>
                  <a:lnTo>
                    <a:pt x="958964" y="405574"/>
                  </a:lnTo>
                  <a:lnTo>
                    <a:pt x="959789" y="389826"/>
                  </a:lnTo>
                  <a:lnTo>
                    <a:pt x="988415" y="389826"/>
                  </a:lnTo>
                  <a:lnTo>
                    <a:pt x="988415" y="380733"/>
                  </a:lnTo>
                  <a:lnTo>
                    <a:pt x="950353" y="380733"/>
                  </a:lnTo>
                  <a:lnTo>
                    <a:pt x="947928" y="415645"/>
                  </a:lnTo>
                  <a:lnTo>
                    <a:pt x="957338" y="414629"/>
                  </a:lnTo>
                  <a:lnTo>
                    <a:pt x="966635" y="414553"/>
                  </a:lnTo>
                  <a:lnTo>
                    <a:pt x="971321" y="415861"/>
                  </a:lnTo>
                  <a:lnTo>
                    <a:pt x="978115" y="421157"/>
                  </a:lnTo>
                  <a:lnTo>
                    <a:pt x="979817" y="424751"/>
                  </a:lnTo>
                  <a:lnTo>
                    <a:pt x="979817" y="435317"/>
                  </a:lnTo>
                  <a:lnTo>
                    <a:pt x="977341" y="439966"/>
                  </a:lnTo>
                  <a:lnTo>
                    <a:pt x="967524" y="446595"/>
                  </a:lnTo>
                  <a:lnTo>
                    <a:pt x="960615" y="448246"/>
                  </a:lnTo>
                  <a:lnTo>
                    <a:pt x="951712" y="448246"/>
                  </a:lnTo>
                  <a:lnTo>
                    <a:pt x="947686" y="448132"/>
                  </a:lnTo>
                  <a:lnTo>
                    <a:pt x="947686" y="457581"/>
                  </a:lnTo>
                  <a:lnTo>
                    <a:pt x="950582" y="457581"/>
                  </a:lnTo>
                  <a:lnTo>
                    <a:pt x="959485" y="457123"/>
                  </a:lnTo>
                  <a:lnTo>
                    <a:pt x="990714" y="438531"/>
                  </a:lnTo>
                  <a:lnTo>
                    <a:pt x="990714" y="422694"/>
                  </a:lnTo>
                  <a:close/>
                </a:path>
                <a:path w="1306195" h="457834">
                  <a:moveTo>
                    <a:pt x="1009307" y="0"/>
                  </a:moveTo>
                  <a:lnTo>
                    <a:pt x="975969" y="0"/>
                  </a:lnTo>
                  <a:lnTo>
                    <a:pt x="975969" y="366826"/>
                  </a:lnTo>
                  <a:lnTo>
                    <a:pt x="1009307" y="366826"/>
                  </a:lnTo>
                  <a:lnTo>
                    <a:pt x="1009307" y="0"/>
                  </a:lnTo>
                  <a:close/>
                </a:path>
                <a:path w="1306195" h="457834">
                  <a:moveTo>
                    <a:pt x="1033538" y="0"/>
                  </a:moveTo>
                  <a:lnTo>
                    <a:pt x="1024458" y="0"/>
                  </a:lnTo>
                  <a:lnTo>
                    <a:pt x="1024458" y="366826"/>
                  </a:lnTo>
                  <a:lnTo>
                    <a:pt x="1033538" y="366826"/>
                  </a:lnTo>
                  <a:lnTo>
                    <a:pt x="1033538" y="0"/>
                  </a:lnTo>
                  <a:close/>
                </a:path>
                <a:path w="1306195" h="457834">
                  <a:moveTo>
                    <a:pt x="1078966" y="380733"/>
                  </a:moveTo>
                  <a:lnTo>
                    <a:pt x="1029144" y="380733"/>
                  </a:lnTo>
                  <a:lnTo>
                    <a:pt x="1029144" y="389699"/>
                  </a:lnTo>
                  <a:lnTo>
                    <a:pt x="1066241" y="389699"/>
                  </a:lnTo>
                  <a:lnTo>
                    <a:pt x="1066241" y="391007"/>
                  </a:lnTo>
                  <a:lnTo>
                    <a:pt x="1065872" y="392099"/>
                  </a:lnTo>
                  <a:lnTo>
                    <a:pt x="1064399" y="394589"/>
                  </a:lnTo>
                  <a:lnTo>
                    <a:pt x="1062850" y="396646"/>
                  </a:lnTo>
                  <a:lnTo>
                    <a:pt x="1049782" y="412242"/>
                  </a:lnTo>
                  <a:lnTo>
                    <a:pt x="1046022" y="418592"/>
                  </a:lnTo>
                  <a:lnTo>
                    <a:pt x="1041146" y="431876"/>
                  </a:lnTo>
                  <a:lnTo>
                    <a:pt x="1039939" y="439089"/>
                  </a:lnTo>
                  <a:lnTo>
                    <a:pt x="1039939" y="446913"/>
                  </a:lnTo>
                  <a:lnTo>
                    <a:pt x="1039939" y="456730"/>
                  </a:lnTo>
                  <a:lnTo>
                    <a:pt x="1050366" y="456730"/>
                  </a:lnTo>
                  <a:lnTo>
                    <a:pt x="1050366" y="439737"/>
                  </a:lnTo>
                  <a:lnTo>
                    <a:pt x="1051369" y="433679"/>
                  </a:lnTo>
                  <a:lnTo>
                    <a:pt x="1055458" y="422630"/>
                  </a:lnTo>
                  <a:lnTo>
                    <a:pt x="1058621" y="417258"/>
                  </a:lnTo>
                  <a:lnTo>
                    <a:pt x="1075931" y="396430"/>
                  </a:lnTo>
                  <a:lnTo>
                    <a:pt x="1078966" y="389915"/>
                  </a:lnTo>
                  <a:lnTo>
                    <a:pt x="1078966" y="380733"/>
                  </a:lnTo>
                  <a:close/>
                </a:path>
                <a:path w="1306195" h="457834">
                  <a:moveTo>
                    <a:pt x="1082040" y="0"/>
                  </a:moveTo>
                  <a:lnTo>
                    <a:pt x="1072946" y="0"/>
                  </a:lnTo>
                  <a:lnTo>
                    <a:pt x="1072946" y="366826"/>
                  </a:lnTo>
                  <a:lnTo>
                    <a:pt x="1082040" y="366826"/>
                  </a:lnTo>
                  <a:lnTo>
                    <a:pt x="1082040" y="0"/>
                  </a:lnTo>
                  <a:close/>
                </a:path>
                <a:path w="1306195" h="457834">
                  <a:moveTo>
                    <a:pt x="1130528" y="0"/>
                  </a:moveTo>
                  <a:lnTo>
                    <a:pt x="1109319" y="0"/>
                  </a:lnTo>
                  <a:lnTo>
                    <a:pt x="1109319" y="366826"/>
                  </a:lnTo>
                  <a:lnTo>
                    <a:pt x="1130528" y="366826"/>
                  </a:lnTo>
                  <a:lnTo>
                    <a:pt x="1130528" y="0"/>
                  </a:lnTo>
                  <a:close/>
                </a:path>
                <a:path w="1306195" h="457834">
                  <a:moveTo>
                    <a:pt x="1161884" y="393992"/>
                  </a:moveTo>
                  <a:lnTo>
                    <a:pt x="1159675" y="388899"/>
                  </a:lnTo>
                  <a:lnTo>
                    <a:pt x="1150886" y="381406"/>
                  </a:lnTo>
                  <a:lnTo>
                    <a:pt x="1144866" y="379526"/>
                  </a:lnTo>
                  <a:lnTo>
                    <a:pt x="1133398" y="379526"/>
                  </a:lnTo>
                  <a:lnTo>
                    <a:pt x="1129792" y="379971"/>
                  </a:lnTo>
                  <a:lnTo>
                    <a:pt x="1123124" y="381787"/>
                  </a:lnTo>
                  <a:lnTo>
                    <a:pt x="1119974" y="383159"/>
                  </a:lnTo>
                  <a:lnTo>
                    <a:pt x="1117028" y="385000"/>
                  </a:lnTo>
                  <a:lnTo>
                    <a:pt x="1117028" y="396862"/>
                  </a:lnTo>
                  <a:lnTo>
                    <a:pt x="1121498" y="393890"/>
                  </a:lnTo>
                  <a:lnTo>
                    <a:pt x="1125397" y="391706"/>
                  </a:lnTo>
                  <a:lnTo>
                    <a:pt x="1132065" y="388937"/>
                  </a:lnTo>
                  <a:lnTo>
                    <a:pt x="1135075" y="388251"/>
                  </a:lnTo>
                  <a:lnTo>
                    <a:pt x="1141476" y="388251"/>
                  </a:lnTo>
                  <a:lnTo>
                    <a:pt x="1144549" y="389305"/>
                  </a:lnTo>
                  <a:lnTo>
                    <a:pt x="1149388" y="393484"/>
                  </a:lnTo>
                  <a:lnTo>
                    <a:pt x="1150607" y="396074"/>
                  </a:lnTo>
                  <a:lnTo>
                    <a:pt x="1150607" y="401904"/>
                  </a:lnTo>
                  <a:lnTo>
                    <a:pt x="1149819" y="404418"/>
                  </a:lnTo>
                  <a:lnTo>
                    <a:pt x="1146708" y="408876"/>
                  </a:lnTo>
                  <a:lnTo>
                    <a:pt x="1143863" y="411391"/>
                  </a:lnTo>
                  <a:lnTo>
                    <a:pt x="1131049" y="419989"/>
                  </a:lnTo>
                  <a:lnTo>
                    <a:pt x="1125372" y="423849"/>
                  </a:lnTo>
                  <a:lnTo>
                    <a:pt x="1121346" y="428129"/>
                  </a:lnTo>
                  <a:lnTo>
                    <a:pt x="1116685" y="437464"/>
                  </a:lnTo>
                  <a:lnTo>
                    <a:pt x="1115517" y="443750"/>
                  </a:lnTo>
                  <a:lnTo>
                    <a:pt x="1115517" y="451650"/>
                  </a:lnTo>
                  <a:lnTo>
                    <a:pt x="1115695" y="456133"/>
                  </a:lnTo>
                  <a:lnTo>
                    <a:pt x="1160665" y="456133"/>
                  </a:lnTo>
                  <a:lnTo>
                    <a:pt x="1160665" y="446925"/>
                  </a:lnTo>
                  <a:lnTo>
                    <a:pt x="1127086" y="446925"/>
                  </a:lnTo>
                  <a:lnTo>
                    <a:pt x="1127086" y="441223"/>
                  </a:lnTo>
                  <a:lnTo>
                    <a:pt x="1128001" y="438111"/>
                  </a:lnTo>
                  <a:lnTo>
                    <a:pt x="1131671" y="432714"/>
                  </a:lnTo>
                  <a:lnTo>
                    <a:pt x="1135087" y="429729"/>
                  </a:lnTo>
                  <a:lnTo>
                    <a:pt x="1152347" y="418401"/>
                  </a:lnTo>
                  <a:lnTo>
                    <a:pt x="1156119" y="414997"/>
                  </a:lnTo>
                  <a:lnTo>
                    <a:pt x="1160729" y="408292"/>
                  </a:lnTo>
                  <a:lnTo>
                    <a:pt x="1161884" y="404558"/>
                  </a:lnTo>
                  <a:lnTo>
                    <a:pt x="1161884" y="393992"/>
                  </a:lnTo>
                  <a:close/>
                </a:path>
                <a:path w="1306195" h="457834">
                  <a:moveTo>
                    <a:pt x="1166888" y="0"/>
                  </a:moveTo>
                  <a:lnTo>
                    <a:pt x="1145679" y="0"/>
                  </a:lnTo>
                  <a:lnTo>
                    <a:pt x="1145679" y="366826"/>
                  </a:lnTo>
                  <a:lnTo>
                    <a:pt x="1166888" y="366826"/>
                  </a:lnTo>
                  <a:lnTo>
                    <a:pt x="1166888" y="0"/>
                  </a:lnTo>
                  <a:close/>
                </a:path>
                <a:path w="1306195" h="457834">
                  <a:moveTo>
                    <a:pt x="1203248" y="12"/>
                  </a:moveTo>
                  <a:lnTo>
                    <a:pt x="1194168" y="12"/>
                  </a:lnTo>
                  <a:lnTo>
                    <a:pt x="1194168" y="439559"/>
                  </a:lnTo>
                  <a:lnTo>
                    <a:pt x="1203248" y="439559"/>
                  </a:lnTo>
                  <a:lnTo>
                    <a:pt x="1203248" y="12"/>
                  </a:lnTo>
                  <a:close/>
                </a:path>
                <a:path w="1306195" h="457834">
                  <a:moveTo>
                    <a:pt x="1227493" y="12"/>
                  </a:moveTo>
                  <a:lnTo>
                    <a:pt x="1218399" y="12"/>
                  </a:lnTo>
                  <a:lnTo>
                    <a:pt x="1218399" y="439559"/>
                  </a:lnTo>
                  <a:lnTo>
                    <a:pt x="1227493" y="439559"/>
                  </a:lnTo>
                  <a:lnTo>
                    <a:pt x="1227493" y="12"/>
                  </a:lnTo>
                  <a:close/>
                </a:path>
                <a:path w="1306195" h="457834">
                  <a:moveTo>
                    <a:pt x="1305674" y="416471"/>
                  </a:moveTo>
                  <a:lnTo>
                    <a:pt x="1255255" y="382663"/>
                  </a:lnTo>
                  <a:lnTo>
                    <a:pt x="1255255" y="395274"/>
                  </a:lnTo>
                  <a:lnTo>
                    <a:pt x="1290993" y="418185"/>
                  </a:lnTo>
                  <a:lnTo>
                    <a:pt x="1255255" y="441096"/>
                  </a:lnTo>
                  <a:lnTo>
                    <a:pt x="1255255" y="453821"/>
                  </a:lnTo>
                  <a:lnTo>
                    <a:pt x="1305674" y="419963"/>
                  </a:lnTo>
                  <a:lnTo>
                    <a:pt x="1305674" y="416471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2181694" y="8897670"/>
            <a:ext cx="1346200" cy="477520"/>
            <a:chOff x="2181694" y="8897670"/>
            <a:chExt cx="1346200" cy="477520"/>
          </a:xfrm>
        </p:grpSpPr>
        <p:sp>
          <p:nvSpPr>
            <p:cNvPr id="71" name="object 71"/>
            <p:cNvSpPr/>
            <p:nvPr/>
          </p:nvSpPr>
          <p:spPr>
            <a:xfrm>
              <a:off x="2181694" y="8897670"/>
              <a:ext cx="1346200" cy="475615"/>
            </a:xfrm>
            <a:custGeom>
              <a:avLst/>
              <a:gdLst/>
              <a:ahLst/>
              <a:cxnLst/>
              <a:rect l="l" t="t" r="r" b="b"/>
              <a:pathLst>
                <a:path w="1346200" h="475615">
                  <a:moveTo>
                    <a:pt x="1345831" y="0"/>
                  </a:moveTo>
                  <a:lnTo>
                    <a:pt x="0" y="0"/>
                  </a:lnTo>
                  <a:lnTo>
                    <a:pt x="0" y="475259"/>
                  </a:lnTo>
                  <a:lnTo>
                    <a:pt x="1345831" y="475259"/>
                  </a:lnTo>
                  <a:lnTo>
                    <a:pt x="13458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2202904" y="8897670"/>
              <a:ext cx="1306195" cy="477520"/>
            </a:xfrm>
            <a:custGeom>
              <a:avLst/>
              <a:gdLst/>
              <a:ahLst/>
              <a:cxnLst/>
              <a:rect l="l" t="t" r="r" b="b"/>
              <a:pathLst>
                <a:path w="1306195" h="477520">
                  <a:moveTo>
                    <a:pt x="51155" y="444436"/>
                  </a:moveTo>
                  <a:lnTo>
                    <a:pt x="48907" y="438708"/>
                  </a:lnTo>
                  <a:lnTo>
                    <a:pt x="46736" y="436460"/>
                  </a:lnTo>
                  <a:lnTo>
                    <a:pt x="40246" y="429831"/>
                  </a:lnTo>
                  <a:lnTo>
                    <a:pt x="40246" y="446862"/>
                  </a:lnTo>
                  <a:lnTo>
                    <a:pt x="40208" y="456565"/>
                  </a:lnTo>
                  <a:lnTo>
                    <a:pt x="38976" y="460324"/>
                  </a:lnTo>
                  <a:lnTo>
                    <a:pt x="33883" y="465950"/>
                  </a:lnTo>
                  <a:lnTo>
                    <a:pt x="30353" y="467372"/>
                  </a:lnTo>
                  <a:lnTo>
                    <a:pt x="21259" y="467372"/>
                  </a:lnTo>
                  <a:lnTo>
                    <a:pt x="17627" y="465950"/>
                  </a:lnTo>
                  <a:lnTo>
                    <a:pt x="12242" y="460324"/>
                  </a:lnTo>
                  <a:lnTo>
                    <a:pt x="10909" y="456565"/>
                  </a:lnTo>
                  <a:lnTo>
                    <a:pt x="11023" y="446862"/>
                  </a:lnTo>
                  <a:lnTo>
                    <a:pt x="12242" y="443458"/>
                  </a:lnTo>
                  <a:lnTo>
                    <a:pt x="17538" y="437857"/>
                  </a:lnTo>
                  <a:lnTo>
                    <a:pt x="21094" y="436460"/>
                  </a:lnTo>
                  <a:lnTo>
                    <a:pt x="30124" y="436460"/>
                  </a:lnTo>
                  <a:lnTo>
                    <a:pt x="33718" y="437819"/>
                  </a:lnTo>
                  <a:lnTo>
                    <a:pt x="36334" y="440499"/>
                  </a:lnTo>
                  <a:lnTo>
                    <a:pt x="38938" y="443217"/>
                  </a:lnTo>
                  <a:lnTo>
                    <a:pt x="40246" y="446862"/>
                  </a:lnTo>
                  <a:lnTo>
                    <a:pt x="40246" y="429831"/>
                  </a:lnTo>
                  <a:lnTo>
                    <a:pt x="39966" y="429539"/>
                  </a:lnTo>
                  <a:lnTo>
                    <a:pt x="38722" y="429031"/>
                  </a:lnTo>
                  <a:lnTo>
                    <a:pt x="34353" y="427253"/>
                  </a:lnTo>
                  <a:lnTo>
                    <a:pt x="25984" y="427253"/>
                  </a:lnTo>
                  <a:lnTo>
                    <a:pt x="24384" y="427393"/>
                  </a:lnTo>
                  <a:lnTo>
                    <a:pt x="21234" y="428002"/>
                  </a:lnTo>
                  <a:lnTo>
                    <a:pt x="19697" y="428434"/>
                  </a:lnTo>
                  <a:lnTo>
                    <a:pt x="18211" y="429031"/>
                  </a:lnTo>
                  <a:lnTo>
                    <a:pt x="22517" y="422910"/>
                  </a:lnTo>
                  <a:lnTo>
                    <a:pt x="26771" y="417474"/>
                  </a:lnTo>
                  <a:lnTo>
                    <a:pt x="35217" y="407924"/>
                  </a:lnTo>
                  <a:lnTo>
                    <a:pt x="39687" y="403466"/>
                  </a:lnTo>
                  <a:lnTo>
                    <a:pt x="44373" y="399364"/>
                  </a:lnTo>
                  <a:lnTo>
                    <a:pt x="30530" y="399364"/>
                  </a:lnTo>
                  <a:lnTo>
                    <a:pt x="2476" y="434746"/>
                  </a:lnTo>
                  <a:lnTo>
                    <a:pt x="0" y="442683"/>
                  </a:lnTo>
                  <a:lnTo>
                    <a:pt x="0" y="458343"/>
                  </a:lnTo>
                  <a:lnTo>
                    <a:pt x="2349" y="464781"/>
                  </a:lnTo>
                  <a:lnTo>
                    <a:pt x="11747" y="474421"/>
                  </a:lnTo>
                  <a:lnTo>
                    <a:pt x="18008" y="476821"/>
                  </a:lnTo>
                  <a:lnTo>
                    <a:pt x="33337" y="476821"/>
                  </a:lnTo>
                  <a:lnTo>
                    <a:pt x="51155" y="458901"/>
                  </a:lnTo>
                  <a:lnTo>
                    <a:pt x="51155" y="444436"/>
                  </a:lnTo>
                  <a:close/>
                </a:path>
                <a:path w="1306195" h="477520">
                  <a:moveTo>
                    <a:pt x="88099" y="0"/>
                  </a:moveTo>
                  <a:lnTo>
                    <a:pt x="79006" y="0"/>
                  </a:lnTo>
                  <a:lnTo>
                    <a:pt x="79006" y="458800"/>
                  </a:lnTo>
                  <a:lnTo>
                    <a:pt x="88099" y="458800"/>
                  </a:lnTo>
                  <a:lnTo>
                    <a:pt x="88099" y="0"/>
                  </a:lnTo>
                  <a:close/>
                </a:path>
                <a:path w="1306195" h="477520">
                  <a:moveTo>
                    <a:pt x="112344" y="0"/>
                  </a:moveTo>
                  <a:lnTo>
                    <a:pt x="103251" y="0"/>
                  </a:lnTo>
                  <a:lnTo>
                    <a:pt x="103251" y="458800"/>
                  </a:lnTo>
                  <a:lnTo>
                    <a:pt x="112344" y="458800"/>
                  </a:lnTo>
                  <a:lnTo>
                    <a:pt x="112344" y="0"/>
                  </a:lnTo>
                  <a:close/>
                </a:path>
                <a:path w="1306195" h="477520">
                  <a:moveTo>
                    <a:pt x="172923" y="12"/>
                  </a:moveTo>
                  <a:lnTo>
                    <a:pt x="151726" y="12"/>
                  </a:lnTo>
                  <a:lnTo>
                    <a:pt x="151726" y="386080"/>
                  </a:lnTo>
                  <a:lnTo>
                    <a:pt x="172923" y="386080"/>
                  </a:lnTo>
                  <a:lnTo>
                    <a:pt x="172923" y="12"/>
                  </a:lnTo>
                  <a:close/>
                </a:path>
                <a:path w="1306195" h="477520">
                  <a:moveTo>
                    <a:pt x="182473" y="429069"/>
                  </a:moveTo>
                  <a:lnTo>
                    <a:pt x="181813" y="421627"/>
                  </a:lnTo>
                  <a:lnTo>
                    <a:pt x="179108" y="409765"/>
                  </a:lnTo>
                  <a:lnTo>
                    <a:pt x="178104" y="407619"/>
                  </a:lnTo>
                  <a:lnTo>
                    <a:pt x="177165" y="405599"/>
                  </a:lnTo>
                  <a:lnTo>
                    <a:pt x="174561" y="403148"/>
                  </a:lnTo>
                  <a:lnTo>
                    <a:pt x="173062" y="401701"/>
                  </a:lnTo>
                  <a:lnTo>
                    <a:pt x="171513" y="400939"/>
                  </a:lnTo>
                  <a:lnTo>
                    <a:pt x="171513" y="446544"/>
                  </a:lnTo>
                  <a:lnTo>
                    <a:pt x="171272" y="451523"/>
                  </a:lnTo>
                  <a:lnTo>
                    <a:pt x="160197" y="467741"/>
                  </a:lnTo>
                  <a:lnTo>
                    <a:pt x="152641" y="467741"/>
                  </a:lnTo>
                  <a:lnTo>
                    <a:pt x="149771" y="467423"/>
                  </a:lnTo>
                  <a:lnTo>
                    <a:pt x="146723" y="466102"/>
                  </a:lnTo>
                  <a:lnTo>
                    <a:pt x="145605" y="464896"/>
                  </a:lnTo>
                  <a:lnTo>
                    <a:pt x="144907" y="463130"/>
                  </a:lnTo>
                  <a:lnTo>
                    <a:pt x="143992" y="461073"/>
                  </a:lnTo>
                  <a:lnTo>
                    <a:pt x="143319" y="457923"/>
                  </a:lnTo>
                  <a:lnTo>
                    <a:pt x="142455" y="449402"/>
                  </a:lnTo>
                  <a:lnTo>
                    <a:pt x="142328" y="446544"/>
                  </a:lnTo>
                  <a:lnTo>
                    <a:pt x="142316" y="429069"/>
                  </a:lnTo>
                  <a:lnTo>
                    <a:pt x="142506" y="425107"/>
                  </a:lnTo>
                  <a:lnTo>
                    <a:pt x="153250" y="407619"/>
                  </a:lnTo>
                  <a:lnTo>
                    <a:pt x="160540" y="407619"/>
                  </a:lnTo>
                  <a:lnTo>
                    <a:pt x="171513" y="446544"/>
                  </a:lnTo>
                  <a:lnTo>
                    <a:pt x="171513" y="400939"/>
                  </a:lnTo>
                  <a:lnTo>
                    <a:pt x="170815" y="400583"/>
                  </a:lnTo>
                  <a:lnTo>
                    <a:pt x="164922" y="399135"/>
                  </a:lnTo>
                  <a:lnTo>
                    <a:pt x="161251" y="398767"/>
                  </a:lnTo>
                  <a:lnTo>
                    <a:pt x="151866" y="398767"/>
                  </a:lnTo>
                  <a:lnTo>
                    <a:pt x="131343" y="446544"/>
                  </a:lnTo>
                  <a:lnTo>
                    <a:pt x="131889" y="453136"/>
                  </a:lnTo>
                  <a:lnTo>
                    <a:pt x="151866" y="477075"/>
                  </a:lnTo>
                  <a:lnTo>
                    <a:pt x="161836" y="477075"/>
                  </a:lnTo>
                  <a:lnTo>
                    <a:pt x="180759" y="459016"/>
                  </a:lnTo>
                  <a:lnTo>
                    <a:pt x="181914" y="453542"/>
                  </a:lnTo>
                  <a:lnTo>
                    <a:pt x="182473" y="446544"/>
                  </a:lnTo>
                  <a:lnTo>
                    <a:pt x="182473" y="429069"/>
                  </a:lnTo>
                  <a:close/>
                </a:path>
                <a:path w="1306195" h="477520">
                  <a:moveTo>
                    <a:pt x="197180" y="12"/>
                  </a:moveTo>
                  <a:lnTo>
                    <a:pt x="188099" y="12"/>
                  </a:lnTo>
                  <a:lnTo>
                    <a:pt x="188099" y="386080"/>
                  </a:lnTo>
                  <a:lnTo>
                    <a:pt x="197180" y="386080"/>
                  </a:lnTo>
                  <a:lnTo>
                    <a:pt x="197180" y="12"/>
                  </a:lnTo>
                  <a:close/>
                </a:path>
                <a:path w="1306195" h="477520">
                  <a:moveTo>
                    <a:pt x="221424" y="12"/>
                  </a:moveTo>
                  <a:lnTo>
                    <a:pt x="212344" y="12"/>
                  </a:lnTo>
                  <a:lnTo>
                    <a:pt x="212344" y="386080"/>
                  </a:lnTo>
                  <a:lnTo>
                    <a:pt x="221424" y="386080"/>
                  </a:lnTo>
                  <a:lnTo>
                    <a:pt x="221424" y="12"/>
                  </a:lnTo>
                  <a:close/>
                </a:path>
                <a:path w="1306195" h="477520">
                  <a:moveTo>
                    <a:pt x="267322" y="429069"/>
                  </a:moveTo>
                  <a:lnTo>
                    <a:pt x="266661" y="421627"/>
                  </a:lnTo>
                  <a:lnTo>
                    <a:pt x="263969" y="409765"/>
                  </a:lnTo>
                  <a:lnTo>
                    <a:pt x="262953" y="407619"/>
                  </a:lnTo>
                  <a:lnTo>
                    <a:pt x="262013" y="405599"/>
                  </a:lnTo>
                  <a:lnTo>
                    <a:pt x="259410" y="403148"/>
                  </a:lnTo>
                  <a:lnTo>
                    <a:pt x="257911" y="401701"/>
                  </a:lnTo>
                  <a:lnTo>
                    <a:pt x="256362" y="400939"/>
                  </a:lnTo>
                  <a:lnTo>
                    <a:pt x="256362" y="446544"/>
                  </a:lnTo>
                  <a:lnTo>
                    <a:pt x="256120" y="451523"/>
                  </a:lnTo>
                  <a:lnTo>
                    <a:pt x="245046" y="467741"/>
                  </a:lnTo>
                  <a:lnTo>
                    <a:pt x="237490" y="467741"/>
                  </a:lnTo>
                  <a:lnTo>
                    <a:pt x="234619" y="467423"/>
                  </a:lnTo>
                  <a:lnTo>
                    <a:pt x="231571" y="466102"/>
                  </a:lnTo>
                  <a:lnTo>
                    <a:pt x="230454" y="464896"/>
                  </a:lnTo>
                  <a:lnTo>
                    <a:pt x="229755" y="463130"/>
                  </a:lnTo>
                  <a:lnTo>
                    <a:pt x="228841" y="461073"/>
                  </a:lnTo>
                  <a:lnTo>
                    <a:pt x="228168" y="457923"/>
                  </a:lnTo>
                  <a:lnTo>
                    <a:pt x="227304" y="449402"/>
                  </a:lnTo>
                  <a:lnTo>
                    <a:pt x="227190" y="446544"/>
                  </a:lnTo>
                  <a:lnTo>
                    <a:pt x="227164" y="429069"/>
                  </a:lnTo>
                  <a:lnTo>
                    <a:pt x="227355" y="425107"/>
                  </a:lnTo>
                  <a:lnTo>
                    <a:pt x="238099" y="407619"/>
                  </a:lnTo>
                  <a:lnTo>
                    <a:pt x="245389" y="407619"/>
                  </a:lnTo>
                  <a:lnTo>
                    <a:pt x="256362" y="446544"/>
                  </a:lnTo>
                  <a:lnTo>
                    <a:pt x="256362" y="400939"/>
                  </a:lnTo>
                  <a:lnTo>
                    <a:pt x="255663" y="400583"/>
                  </a:lnTo>
                  <a:lnTo>
                    <a:pt x="249770" y="399135"/>
                  </a:lnTo>
                  <a:lnTo>
                    <a:pt x="246100" y="398767"/>
                  </a:lnTo>
                  <a:lnTo>
                    <a:pt x="236715" y="398767"/>
                  </a:lnTo>
                  <a:lnTo>
                    <a:pt x="216192" y="446544"/>
                  </a:lnTo>
                  <a:lnTo>
                    <a:pt x="216738" y="453136"/>
                  </a:lnTo>
                  <a:lnTo>
                    <a:pt x="236715" y="477075"/>
                  </a:lnTo>
                  <a:lnTo>
                    <a:pt x="246684" y="477075"/>
                  </a:lnTo>
                  <a:lnTo>
                    <a:pt x="265607" y="459016"/>
                  </a:lnTo>
                  <a:lnTo>
                    <a:pt x="266763" y="453542"/>
                  </a:lnTo>
                  <a:lnTo>
                    <a:pt x="267322" y="446544"/>
                  </a:lnTo>
                  <a:lnTo>
                    <a:pt x="267322" y="429069"/>
                  </a:lnTo>
                  <a:close/>
                </a:path>
                <a:path w="1306195" h="477520">
                  <a:moveTo>
                    <a:pt x="282028" y="12"/>
                  </a:moveTo>
                  <a:lnTo>
                    <a:pt x="248704" y="12"/>
                  </a:lnTo>
                  <a:lnTo>
                    <a:pt x="248704" y="386080"/>
                  </a:lnTo>
                  <a:lnTo>
                    <a:pt x="282028" y="386080"/>
                  </a:lnTo>
                  <a:lnTo>
                    <a:pt x="282028" y="12"/>
                  </a:lnTo>
                  <a:close/>
                </a:path>
                <a:path w="1306195" h="477520">
                  <a:moveTo>
                    <a:pt x="318401" y="12"/>
                  </a:moveTo>
                  <a:lnTo>
                    <a:pt x="297192" y="12"/>
                  </a:lnTo>
                  <a:lnTo>
                    <a:pt x="297192" y="386080"/>
                  </a:lnTo>
                  <a:lnTo>
                    <a:pt x="318401" y="386080"/>
                  </a:lnTo>
                  <a:lnTo>
                    <a:pt x="318401" y="12"/>
                  </a:lnTo>
                  <a:close/>
                </a:path>
                <a:path w="1306195" h="477520">
                  <a:moveTo>
                    <a:pt x="336905" y="399986"/>
                  </a:moveTo>
                  <a:lnTo>
                    <a:pt x="325374" y="399986"/>
                  </a:lnTo>
                  <a:lnTo>
                    <a:pt x="307454" y="414782"/>
                  </a:lnTo>
                  <a:lnTo>
                    <a:pt x="307454" y="428231"/>
                  </a:lnTo>
                  <a:lnTo>
                    <a:pt x="325882" y="412127"/>
                  </a:lnTo>
                  <a:lnTo>
                    <a:pt x="325882" y="475272"/>
                  </a:lnTo>
                  <a:lnTo>
                    <a:pt x="336905" y="475272"/>
                  </a:lnTo>
                  <a:lnTo>
                    <a:pt x="336905" y="399986"/>
                  </a:lnTo>
                  <a:close/>
                </a:path>
                <a:path w="1306195" h="477520">
                  <a:moveTo>
                    <a:pt x="366877" y="12"/>
                  </a:moveTo>
                  <a:lnTo>
                    <a:pt x="345681" y="12"/>
                  </a:lnTo>
                  <a:lnTo>
                    <a:pt x="345681" y="386080"/>
                  </a:lnTo>
                  <a:lnTo>
                    <a:pt x="366877" y="386080"/>
                  </a:lnTo>
                  <a:lnTo>
                    <a:pt x="366877" y="12"/>
                  </a:lnTo>
                  <a:close/>
                </a:path>
                <a:path w="1306195" h="477520">
                  <a:moveTo>
                    <a:pt x="391134" y="12"/>
                  </a:moveTo>
                  <a:lnTo>
                    <a:pt x="382041" y="12"/>
                  </a:lnTo>
                  <a:lnTo>
                    <a:pt x="382041" y="386080"/>
                  </a:lnTo>
                  <a:lnTo>
                    <a:pt x="391134" y="386080"/>
                  </a:lnTo>
                  <a:lnTo>
                    <a:pt x="391134" y="12"/>
                  </a:lnTo>
                  <a:close/>
                </a:path>
                <a:path w="1306195" h="477520">
                  <a:moveTo>
                    <a:pt x="437019" y="429069"/>
                  </a:moveTo>
                  <a:lnTo>
                    <a:pt x="429107" y="403148"/>
                  </a:lnTo>
                  <a:lnTo>
                    <a:pt x="427609" y="401701"/>
                  </a:lnTo>
                  <a:lnTo>
                    <a:pt x="426059" y="400926"/>
                  </a:lnTo>
                  <a:lnTo>
                    <a:pt x="426059" y="446544"/>
                  </a:lnTo>
                  <a:lnTo>
                    <a:pt x="425818" y="451523"/>
                  </a:lnTo>
                  <a:lnTo>
                    <a:pt x="414743" y="467741"/>
                  </a:lnTo>
                  <a:lnTo>
                    <a:pt x="407187" y="467741"/>
                  </a:lnTo>
                  <a:lnTo>
                    <a:pt x="404317" y="467423"/>
                  </a:lnTo>
                  <a:lnTo>
                    <a:pt x="401269" y="466102"/>
                  </a:lnTo>
                  <a:lnTo>
                    <a:pt x="400151" y="464896"/>
                  </a:lnTo>
                  <a:lnTo>
                    <a:pt x="399453" y="463130"/>
                  </a:lnTo>
                  <a:lnTo>
                    <a:pt x="398538" y="461073"/>
                  </a:lnTo>
                  <a:lnTo>
                    <a:pt x="397865" y="457923"/>
                  </a:lnTo>
                  <a:lnTo>
                    <a:pt x="397002" y="449402"/>
                  </a:lnTo>
                  <a:lnTo>
                    <a:pt x="396887" y="446544"/>
                  </a:lnTo>
                  <a:lnTo>
                    <a:pt x="396875" y="429069"/>
                  </a:lnTo>
                  <a:lnTo>
                    <a:pt x="397052" y="425107"/>
                  </a:lnTo>
                  <a:lnTo>
                    <a:pt x="407797" y="407619"/>
                  </a:lnTo>
                  <a:lnTo>
                    <a:pt x="415086" y="407619"/>
                  </a:lnTo>
                  <a:lnTo>
                    <a:pt x="426059" y="446544"/>
                  </a:lnTo>
                  <a:lnTo>
                    <a:pt x="426059" y="400926"/>
                  </a:lnTo>
                  <a:lnTo>
                    <a:pt x="425373" y="400583"/>
                  </a:lnTo>
                  <a:lnTo>
                    <a:pt x="419468" y="399135"/>
                  </a:lnTo>
                  <a:lnTo>
                    <a:pt x="415798" y="398767"/>
                  </a:lnTo>
                  <a:lnTo>
                    <a:pt x="406412" y="398767"/>
                  </a:lnTo>
                  <a:lnTo>
                    <a:pt x="385889" y="446544"/>
                  </a:lnTo>
                  <a:lnTo>
                    <a:pt x="386435" y="453136"/>
                  </a:lnTo>
                  <a:lnTo>
                    <a:pt x="406412" y="477075"/>
                  </a:lnTo>
                  <a:lnTo>
                    <a:pt x="416382" y="477075"/>
                  </a:lnTo>
                  <a:lnTo>
                    <a:pt x="435305" y="459016"/>
                  </a:lnTo>
                  <a:lnTo>
                    <a:pt x="436460" y="453542"/>
                  </a:lnTo>
                  <a:lnTo>
                    <a:pt x="437019" y="446544"/>
                  </a:lnTo>
                  <a:lnTo>
                    <a:pt x="437019" y="429069"/>
                  </a:lnTo>
                  <a:close/>
                </a:path>
                <a:path w="1306195" h="477520">
                  <a:moveTo>
                    <a:pt x="451713" y="12"/>
                  </a:moveTo>
                  <a:lnTo>
                    <a:pt x="418401" y="12"/>
                  </a:lnTo>
                  <a:lnTo>
                    <a:pt x="418401" y="386080"/>
                  </a:lnTo>
                  <a:lnTo>
                    <a:pt x="451713" y="386080"/>
                  </a:lnTo>
                  <a:lnTo>
                    <a:pt x="451713" y="12"/>
                  </a:lnTo>
                  <a:close/>
                </a:path>
                <a:path w="1306195" h="477520">
                  <a:moveTo>
                    <a:pt x="500214" y="12"/>
                  </a:moveTo>
                  <a:lnTo>
                    <a:pt x="479005" y="12"/>
                  </a:lnTo>
                  <a:lnTo>
                    <a:pt x="479005" y="386080"/>
                  </a:lnTo>
                  <a:lnTo>
                    <a:pt x="500214" y="386080"/>
                  </a:lnTo>
                  <a:lnTo>
                    <a:pt x="500214" y="12"/>
                  </a:lnTo>
                  <a:close/>
                </a:path>
                <a:path w="1306195" h="477520">
                  <a:moveTo>
                    <a:pt x="506590" y="399986"/>
                  </a:moveTo>
                  <a:lnTo>
                    <a:pt x="495058" y="399986"/>
                  </a:lnTo>
                  <a:lnTo>
                    <a:pt x="477139" y="414782"/>
                  </a:lnTo>
                  <a:lnTo>
                    <a:pt x="477139" y="428231"/>
                  </a:lnTo>
                  <a:lnTo>
                    <a:pt x="495566" y="412127"/>
                  </a:lnTo>
                  <a:lnTo>
                    <a:pt x="495566" y="475272"/>
                  </a:lnTo>
                  <a:lnTo>
                    <a:pt x="506590" y="475272"/>
                  </a:lnTo>
                  <a:lnTo>
                    <a:pt x="506590" y="399986"/>
                  </a:lnTo>
                  <a:close/>
                </a:path>
                <a:path w="1306195" h="477520">
                  <a:moveTo>
                    <a:pt x="536587" y="12"/>
                  </a:moveTo>
                  <a:lnTo>
                    <a:pt x="527494" y="12"/>
                  </a:lnTo>
                  <a:lnTo>
                    <a:pt x="527494" y="386080"/>
                  </a:lnTo>
                  <a:lnTo>
                    <a:pt x="536587" y="386080"/>
                  </a:lnTo>
                  <a:lnTo>
                    <a:pt x="536587" y="12"/>
                  </a:lnTo>
                  <a:close/>
                </a:path>
                <a:path w="1306195" h="477520">
                  <a:moveTo>
                    <a:pt x="597192" y="12"/>
                  </a:moveTo>
                  <a:lnTo>
                    <a:pt x="575983" y="12"/>
                  </a:lnTo>
                  <a:lnTo>
                    <a:pt x="575983" y="386080"/>
                  </a:lnTo>
                  <a:lnTo>
                    <a:pt x="597192" y="386080"/>
                  </a:lnTo>
                  <a:lnTo>
                    <a:pt x="597192" y="12"/>
                  </a:lnTo>
                  <a:close/>
                </a:path>
                <a:path w="1306195" h="477520">
                  <a:moveTo>
                    <a:pt x="606717" y="429069"/>
                  </a:moveTo>
                  <a:lnTo>
                    <a:pt x="606056" y="421627"/>
                  </a:lnTo>
                  <a:lnTo>
                    <a:pt x="603364" y="409765"/>
                  </a:lnTo>
                  <a:lnTo>
                    <a:pt x="602348" y="407619"/>
                  </a:lnTo>
                  <a:lnTo>
                    <a:pt x="601408" y="405599"/>
                  </a:lnTo>
                  <a:lnTo>
                    <a:pt x="598805" y="403148"/>
                  </a:lnTo>
                  <a:lnTo>
                    <a:pt x="597306" y="401701"/>
                  </a:lnTo>
                  <a:lnTo>
                    <a:pt x="595757" y="400926"/>
                  </a:lnTo>
                  <a:lnTo>
                    <a:pt x="595757" y="446544"/>
                  </a:lnTo>
                  <a:lnTo>
                    <a:pt x="595515" y="451523"/>
                  </a:lnTo>
                  <a:lnTo>
                    <a:pt x="584441" y="467741"/>
                  </a:lnTo>
                  <a:lnTo>
                    <a:pt x="576884" y="467741"/>
                  </a:lnTo>
                  <a:lnTo>
                    <a:pt x="574014" y="467423"/>
                  </a:lnTo>
                  <a:lnTo>
                    <a:pt x="570966" y="466102"/>
                  </a:lnTo>
                  <a:lnTo>
                    <a:pt x="569849" y="464896"/>
                  </a:lnTo>
                  <a:lnTo>
                    <a:pt x="569150" y="463130"/>
                  </a:lnTo>
                  <a:lnTo>
                    <a:pt x="568236" y="461073"/>
                  </a:lnTo>
                  <a:lnTo>
                    <a:pt x="567563" y="457923"/>
                  </a:lnTo>
                  <a:lnTo>
                    <a:pt x="566699" y="449402"/>
                  </a:lnTo>
                  <a:lnTo>
                    <a:pt x="566585" y="446544"/>
                  </a:lnTo>
                  <a:lnTo>
                    <a:pt x="566559" y="429069"/>
                  </a:lnTo>
                  <a:lnTo>
                    <a:pt x="566750" y="425107"/>
                  </a:lnTo>
                  <a:lnTo>
                    <a:pt x="577494" y="407619"/>
                  </a:lnTo>
                  <a:lnTo>
                    <a:pt x="584784" y="407619"/>
                  </a:lnTo>
                  <a:lnTo>
                    <a:pt x="595757" y="446544"/>
                  </a:lnTo>
                  <a:lnTo>
                    <a:pt x="595757" y="400926"/>
                  </a:lnTo>
                  <a:lnTo>
                    <a:pt x="595071" y="400583"/>
                  </a:lnTo>
                  <a:lnTo>
                    <a:pt x="589165" y="399135"/>
                  </a:lnTo>
                  <a:lnTo>
                    <a:pt x="585495" y="398767"/>
                  </a:lnTo>
                  <a:lnTo>
                    <a:pt x="576110" y="398767"/>
                  </a:lnTo>
                  <a:lnTo>
                    <a:pt x="555586" y="446544"/>
                  </a:lnTo>
                  <a:lnTo>
                    <a:pt x="556133" y="453136"/>
                  </a:lnTo>
                  <a:lnTo>
                    <a:pt x="576110" y="477075"/>
                  </a:lnTo>
                  <a:lnTo>
                    <a:pt x="586079" y="477075"/>
                  </a:lnTo>
                  <a:lnTo>
                    <a:pt x="605002" y="459016"/>
                  </a:lnTo>
                  <a:lnTo>
                    <a:pt x="606158" y="453542"/>
                  </a:lnTo>
                  <a:lnTo>
                    <a:pt x="606717" y="446544"/>
                  </a:lnTo>
                  <a:lnTo>
                    <a:pt x="606717" y="429069"/>
                  </a:lnTo>
                  <a:close/>
                </a:path>
                <a:path w="1306195" h="477520">
                  <a:moveTo>
                    <a:pt x="621436" y="12"/>
                  </a:moveTo>
                  <a:lnTo>
                    <a:pt x="612343" y="12"/>
                  </a:lnTo>
                  <a:lnTo>
                    <a:pt x="612343" y="386080"/>
                  </a:lnTo>
                  <a:lnTo>
                    <a:pt x="621436" y="386080"/>
                  </a:lnTo>
                  <a:lnTo>
                    <a:pt x="621436" y="12"/>
                  </a:lnTo>
                  <a:close/>
                </a:path>
                <a:path w="1306195" h="477520">
                  <a:moveTo>
                    <a:pt x="645680" y="0"/>
                  </a:moveTo>
                  <a:lnTo>
                    <a:pt x="636587" y="0"/>
                  </a:lnTo>
                  <a:lnTo>
                    <a:pt x="636587" y="458800"/>
                  </a:lnTo>
                  <a:lnTo>
                    <a:pt x="645680" y="458800"/>
                  </a:lnTo>
                  <a:lnTo>
                    <a:pt x="645680" y="0"/>
                  </a:lnTo>
                  <a:close/>
                </a:path>
                <a:path w="1306195" h="477520">
                  <a:moveTo>
                    <a:pt x="669912" y="0"/>
                  </a:moveTo>
                  <a:lnTo>
                    <a:pt x="660831" y="0"/>
                  </a:lnTo>
                  <a:lnTo>
                    <a:pt x="660831" y="458800"/>
                  </a:lnTo>
                  <a:lnTo>
                    <a:pt x="669912" y="458800"/>
                  </a:lnTo>
                  <a:lnTo>
                    <a:pt x="669912" y="0"/>
                  </a:lnTo>
                  <a:close/>
                </a:path>
                <a:path w="1306195" h="477520">
                  <a:moveTo>
                    <a:pt x="718400" y="12"/>
                  </a:moveTo>
                  <a:lnTo>
                    <a:pt x="685063" y="12"/>
                  </a:lnTo>
                  <a:lnTo>
                    <a:pt x="685063" y="386080"/>
                  </a:lnTo>
                  <a:lnTo>
                    <a:pt x="718400" y="386080"/>
                  </a:lnTo>
                  <a:lnTo>
                    <a:pt x="718400" y="12"/>
                  </a:lnTo>
                  <a:close/>
                </a:path>
                <a:path w="1306195" h="477520">
                  <a:moveTo>
                    <a:pt x="740054" y="429069"/>
                  </a:moveTo>
                  <a:lnTo>
                    <a:pt x="739394" y="421627"/>
                  </a:lnTo>
                  <a:lnTo>
                    <a:pt x="736688" y="409765"/>
                  </a:lnTo>
                  <a:lnTo>
                    <a:pt x="735685" y="407619"/>
                  </a:lnTo>
                  <a:lnTo>
                    <a:pt x="734745" y="405599"/>
                  </a:lnTo>
                  <a:lnTo>
                    <a:pt x="732142" y="403148"/>
                  </a:lnTo>
                  <a:lnTo>
                    <a:pt x="730643" y="401701"/>
                  </a:lnTo>
                  <a:lnTo>
                    <a:pt x="729094" y="400926"/>
                  </a:lnTo>
                  <a:lnTo>
                    <a:pt x="729094" y="446544"/>
                  </a:lnTo>
                  <a:lnTo>
                    <a:pt x="728853" y="451523"/>
                  </a:lnTo>
                  <a:lnTo>
                    <a:pt x="717778" y="467741"/>
                  </a:lnTo>
                  <a:lnTo>
                    <a:pt x="710222" y="467741"/>
                  </a:lnTo>
                  <a:lnTo>
                    <a:pt x="707351" y="467423"/>
                  </a:lnTo>
                  <a:lnTo>
                    <a:pt x="704303" y="466102"/>
                  </a:lnTo>
                  <a:lnTo>
                    <a:pt x="703186" y="464896"/>
                  </a:lnTo>
                  <a:lnTo>
                    <a:pt x="702487" y="463130"/>
                  </a:lnTo>
                  <a:lnTo>
                    <a:pt x="701573" y="461073"/>
                  </a:lnTo>
                  <a:lnTo>
                    <a:pt x="700900" y="457923"/>
                  </a:lnTo>
                  <a:lnTo>
                    <a:pt x="700036" y="449402"/>
                  </a:lnTo>
                  <a:lnTo>
                    <a:pt x="699909" y="446544"/>
                  </a:lnTo>
                  <a:lnTo>
                    <a:pt x="699897" y="429069"/>
                  </a:lnTo>
                  <a:lnTo>
                    <a:pt x="700087" y="425107"/>
                  </a:lnTo>
                  <a:lnTo>
                    <a:pt x="710831" y="407619"/>
                  </a:lnTo>
                  <a:lnTo>
                    <a:pt x="718121" y="407619"/>
                  </a:lnTo>
                  <a:lnTo>
                    <a:pt x="729094" y="446544"/>
                  </a:lnTo>
                  <a:lnTo>
                    <a:pt x="729094" y="400926"/>
                  </a:lnTo>
                  <a:lnTo>
                    <a:pt x="728408" y="400583"/>
                  </a:lnTo>
                  <a:lnTo>
                    <a:pt x="722503" y="399135"/>
                  </a:lnTo>
                  <a:lnTo>
                    <a:pt x="718832" y="398767"/>
                  </a:lnTo>
                  <a:lnTo>
                    <a:pt x="709447" y="398767"/>
                  </a:lnTo>
                  <a:lnTo>
                    <a:pt x="688924" y="446544"/>
                  </a:lnTo>
                  <a:lnTo>
                    <a:pt x="689470" y="453136"/>
                  </a:lnTo>
                  <a:lnTo>
                    <a:pt x="709447" y="477075"/>
                  </a:lnTo>
                  <a:lnTo>
                    <a:pt x="719416" y="477075"/>
                  </a:lnTo>
                  <a:lnTo>
                    <a:pt x="738339" y="459016"/>
                  </a:lnTo>
                  <a:lnTo>
                    <a:pt x="739495" y="453542"/>
                  </a:lnTo>
                  <a:lnTo>
                    <a:pt x="740054" y="446544"/>
                  </a:lnTo>
                  <a:lnTo>
                    <a:pt x="740054" y="429069"/>
                  </a:lnTo>
                  <a:close/>
                </a:path>
                <a:path w="1306195" h="477520">
                  <a:moveTo>
                    <a:pt x="754761" y="12"/>
                  </a:moveTo>
                  <a:lnTo>
                    <a:pt x="745680" y="12"/>
                  </a:lnTo>
                  <a:lnTo>
                    <a:pt x="745680" y="386080"/>
                  </a:lnTo>
                  <a:lnTo>
                    <a:pt x="754761" y="386080"/>
                  </a:lnTo>
                  <a:lnTo>
                    <a:pt x="754761" y="12"/>
                  </a:lnTo>
                  <a:close/>
                </a:path>
                <a:path w="1306195" h="477520">
                  <a:moveTo>
                    <a:pt x="803236" y="12"/>
                  </a:moveTo>
                  <a:lnTo>
                    <a:pt x="769924" y="12"/>
                  </a:lnTo>
                  <a:lnTo>
                    <a:pt x="769924" y="386080"/>
                  </a:lnTo>
                  <a:lnTo>
                    <a:pt x="803236" y="386080"/>
                  </a:lnTo>
                  <a:lnTo>
                    <a:pt x="803236" y="12"/>
                  </a:lnTo>
                  <a:close/>
                </a:path>
                <a:path w="1306195" h="477520">
                  <a:moveTo>
                    <a:pt x="824903" y="429069"/>
                  </a:moveTo>
                  <a:lnTo>
                    <a:pt x="824242" y="421627"/>
                  </a:lnTo>
                  <a:lnTo>
                    <a:pt x="821550" y="409765"/>
                  </a:lnTo>
                  <a:lnTo>
                    <a:pt x="820534" y="407619"/>
                  </a:lnTo>
                  <a:lnTo>
                    <a:pt x="819594" y="405599"/>
                  </a:lnTo>
                  <a:lnTo>
                    <a:pt x="816991" y="403148"/>
                  </a:lnTo>
                  <a:lnTo>
                    <a:pt x="815492" y="401701"/>
                  </a:lnTo>
                  <a:lnTo>
                    <a:pt x="813943" y="400939"/>
                  </a:lnTo>
                  <a:lnTo>
                    <a:pt x="813943" y="446544"/>
                  </a:lnTo>
                  <a:lnTo>
                    <a:pt x="813701" y="451523"/>
                  </a:lnTo>
                  <a:lnTo>
                    <a:pt x="802627" y="467741"/>
                  </a:lnTo>
                  <a:lnTo>
                    <a:pt x="795070" y="467741"/>
                  </a:lnTo>
                  <a:lnTo>
                    <a:pt x="792200" y="467423"/>
                  </a:lnTo>
                  <a:lnTo>
                    <a:pt x="789152" y="466102"/>
                  </a:lnTo>
                  <a:lnTo>
                    <a:pt x="788035" y="464896"/>
                  </a:lnTo>
                  <a:lnTo>
                    <a:pt x="787336" y="463130"/>
                  </a:lnTo>
                  <a:lnTo>
                    <a:pt x="786422" y="461073"/>
                  </a:lnTo>
                  <a:lnTo>
                    <a:pt x="785749" y="457923"/>
                  </a:lnTo>
                  <a:lnTo>
                    <a:pt x="784885" y="449402"/>
                  </a:lnTo>
                  <a:lnTo>
                    <a:pt x="784771" y="446544"/>
                  </a:lnTo>
                  <a:lnTo>
                    <a:pt x="784745" y="429069"/>
                  </a:lnTo>
                  <a:lnTo>
                    <a:pt x="784936" y="425107"/>
                  </a:lnTo>
                  <a:lnTo>
                    <a:pt x="795680" y="407619"/>
                  </a:lnTo>
                  <a:lnTo>
                    <a:pt x="802970" y="407619"/>
                  </a:lnTo>
                  <a:lnTo>
                    <a:pt x="813943" y="446544"/>
                  </a:lnTo>
                  <a:lnTo>
                    <a:pt x="813943" y="400939"/>
                  </a:lnTo>
                  <a:lnTo>
                    <a:pt x="813244" y="400583"/>
                  </a:lnTo>
                  <a:lnTo>
                    <a:pt x="807351" y="399135"/>
                  </a:lnTo>
                  <a:lnTo>
                    <a:pt x="803681" y="398767"/>
                  </a:lnTo>
                  <a:lnTo>
                    <a:pt x="794296" y="398767"/>
                  </a:lnTo>
                  <a:lnTo>
                    <a:pt x="773772" y="446544"/>
                  </a:lnTo>
                  <a:lnTo>
                    <a:pt x="774319" y="453136"/>
                  </a:lnTo>
                  <a:lnTo>
                    <a:pt x="794296" y="477075"/>
                  </a:lnTo>
                  <a:lnTo>
                    <a:pt x="804265" y="477075"/>
                  </a:lnTo>
                  <a:lnTo>
                    <a:pt x="823188" y="459016"/>
                  </a:lnTo>
                  <a:lnTo>
                    <a:pt x="824344" y="453542"/>
                  </a:lnTo>
                  <a:lnTo>
                    <a:pt x="824903" y="446544"/>
                  </a:lnTo>
                  <a:lnTo>
                    <a:pt x="824903" y="429069"/>
                  </a:lnTo>
                  <a:close/>
                </a:path>
                <a:path w="1306195" h="477520">
                  <a:moveTo>
                    <a:pt x="839609" y="12"/>
                  </a:moveTo>
                  <a:lnTo>
                    <a:pt x="830529" y="12"/>
                  </a:lnTo>
                  <a:lnTo>
                    <a:pt x="830529" y="386080"/>
                  </a:lnTo>
                  <a:lnTo>
                    <a:pt x="839609" y="386080"/>
                  </a:lnTo>
                  <a:lnTo>
                    <a:pt x="839609" y="12"/>
                  </a:lnTo>
                  <a:close/>
                </a:path>
                <a:path w="1306195" h="477520">
                  <a:moveTo>
                    <a:pt x="888111" y="12"/>
                  </a:moveTo>
                  <a:lnTo>
                    <a:pt x="854773" y="12"/>
                  </a:lnTo>
                  <a:lnTo>
                    <a:pt x="854773" y="386080"/>
                  </a:lnTo>
                  <a:lnTo>
                    <a:pt x="888111" y="386080"/>
                  </a:lnTo>
                  <a:lnTo>
                    <a:pt x="888111" y="12"/>
                  </a:lnTo>
                  <a:close/>
                </a:path>
                <a:path w="1306195" h="477520">
                  <a:moveTo>
                    <a:pt x="909751" y="429069"/>
                  </a:moveTo>
                  <a:lnTo>
                    <a:pt x="901839" y="403148"/>
                  </a:lnTo>
                  <a:lnTo>
                    <a:pt x="900341" y="401701"/>
                  </a:lnTo>
                  <a:lnTo>
                    <a:pt x="898791" y="400939"/>
                  </a:lnTo>
                  <a:lnTo>
                    <a:pt x="898791" y="446544"/>
                  </a:lnTo>
                  <a:lnTo>
                    <a:pt x="898550" y="451523"/>
                  </a:lnTo>
                  <a:lnTo>
                    <a:pt x="887476" y="467741"/>
                  </a:lnTo>
                  <a:lnTo>
                    <a:pt x="879919" y="467741"/>
                  </a:lnTo>
                  <a:lnTo>
                    <a:pt x="877049" y="467423"/>
                  </a:lnTo>
                  <a:lnTo>
                    <a:pt x="874001" y="466102"/>
                  </a:lnTo>
                  <a:lnTo>
                    <a:pt x="872883" y="464896"/>
                  </a:lnTo>
                  <a:lnTo>
                    <a:pt x="872185" y="463130"/>
                  </a:lnTo>
                  <a:lnTo>
                    <a:pt x="871270" y="461073"/>
                  </a:lnTo>
                  <a:lnTo>
                    <a:pt x="870597" y="457923"/>
                  </a:lnTo>
                  <a:lnTo>
                    <a:pt x="869734" y="449402"/>
                  </a:lnTo>
                  <a:lnTo>
                    <a:pt x="869619" y="446544"/>
                  </a:lnTo>
                  <a:lnTo>
                    <a:pt x="869607" y="429069"/>
                  </a:lnTo>
                  <a:lnTo>
                    <a:pt x="869784" y="425107"/>
                  </a:lnTo>
                  <a:lnTo>
                    <a:pt x="880529" y="407619"/>
                  </a:lnTo>
                  <a:lnTo>
                    <a:pt x="887818" y="407619"/>
                  </a:lnTo>
                  <a:lnTo>
                    <a:pt x="898791" y="446544"/>
                  </a:lnTo>
                  <a:lnTo>
                    <a:pt x="898791" y="400939"/>
                  </a:lnTo>
                  <a:lnTo>
                    <a:pt x="898093" y="400583"/>
                  </a:lnTo>
                  <a:lnTo>
                    <a:pt x="892200" y="399135"/>
                  </a:lnTo>
                  <a:lnTo>
                    <a:pt x="888530" y="398767"/>
                  </a:lnTo>
                  <a:lnTo>
                    <a:pt x="879144" y="398767"/>
                  </a:lnTo>
                  <a:lnTo>
                    <a:pt x="858621" y="446544"/>
                  </a:lnTo>
                  <a:lnTo>
                    <a:pt x="859167" y="453136"/>
                  </a:lnTo>
                  <a:lnTo>
                    <a:pt x="879144" y="477075"/>
                  </a:lnTo>
                  <a:lnTo>
                    <a:pt x="889114" y="477075"/>
                  </a:lnTo>
                  <a:lnTo>
                    <a:pt x="908037" y="459016"/>
                  </a:lnTo>
                  <a:lnTo>
                    <a:pt x="909193" y="453542"/>
                  </a:lnTo>
                  <a:lnTo>
                    <a:pt x="909751" y="446544"/>
                  </a:lnTo>
                  <a:lnTo>
                    <a:pt x="909751" y="429069"/>
                  </a:lnTo>
                  <a:close/>
                </a:path>
                <a:path w="1306195" h="477520">
                  <a:moveTo>
                    <a:pt x="924458" y="12"/>
                  </a:moveTo>
                  <a:lnTo>
                    <a:pt x="915377" y="12"/>
                  </a:lnTo>
                  <a:lnTo>
                    <a:pt x="915377" y="386080"/>
                  </a:lnTo>
                  <a:lnTo>
                    <a:pt x="924458" y="386080"/>
                  </a:lnTo>
                  <a:lnTo>
                    <a:pt x="924458" y="12"/>
                  </a:lnTo>
                  <a:close/>
                </a:path>
                <a:path w="1306195" h="477520">
                  <a:moveTo>
                    <a:pt x="948702" y="12"/>
                  </a:moveTo>
                  <a:lnTo>
                    <a:pt x="939622" y="12"/>
                  </a:lnTo>
                  <a:lnTo>
                    <a:pt x="939622" y="386080"/>
                  </a:lnTo>
                  <a:lnTo>
                    <a:pt x="948702" y="386080"/>
                  </a:lnTo>
                  <a:lnTo>
                    <a:pt x="948702" y="12"/>
                  </a:lnTo>
                  <a:close/>
                </a:path>
                <a:path w="1306195" h="477520">
                  <a:moveTo>
                    <a:pt x="990727" y="441947"/>
                  </a:moveTo>
                  <a:lnTo>
                    <a:pt x="988237" y="436067"/>
                  </a:lnTo>
                  <a:lnTo>
                    <a:pt x="978344" y="426974"/>
                  </a:lnTo>
                  <a:lnTo>
                    <a:pt x="971956" y="424713"/>
                  </a:lnTo>
                  <a:lnTo>
                    <a:pt x="958977" y="424827"/>
                  </a:lnTo>
                  <a:lnTo>
                    <a:pt x="959802" y="409079"/>
                  </a:lnTo>
                  <a:lnTo>
                    <a:pt x="988428" y="409079"/>
                  </a:lnTo>
                  <a:lnTo>
                    <a:pt x="988428" y="399986"/>
                  </a:lnTo>
                  <a:lnTo>
                    <a:pt x="950366" y="399986"/>
                  </a:lnTo>
                  <a:lnTo>
                    <a:pt x="947940" y="434898"/>
                  </a:lnTo>
                  <a:lnTo>
                    <a:pt x="957351" y="433882"/>
                  </a:lnTo>
                  <a:lnTo>
                    <a:pt x="966647" y="433806"/>
                  </a:lnTo>
                  <a:lnTo>
                    <a:pt x="971334" y="435114"/>
                  </a:lnTo>
                  <a:lnTo>
                    <a:pt x="978128" y="440410"/>
                  </a:lnTo>
                  <a:lnTo>
                    <a:pt x="979817" y="444004"/>
                  </a:lnTo>
                  <a:lnTo>
                    <a:pt x="979817" y="454571"/>
                  </a:lnTo>
                  <a:lnTo>
                    <a:pt x="977353" y="459219"/>
                  </a:lnTo>
                  <a:lnTo>
                    <a:pt x="967536" y="465848"/>
                  </a:lnTo>
                  <a:lnTo>
                    <a:pt x="960628" y="467499"/>
                  </a:lnTo>
                  <a:lnTo>
                    <a:pt x="951712" y="467499"/>
                  </a:lnTo>
                  <a:lnTo>
                    <a:pt x="947699" y="467385"/>
                  </a:lnTo>
                  <a:lnTo>
                    <a:pt x="947699" y="476834"/>
                  </a:lnTo>
                  <a:lnTo>
                    <a:pt x="950595" y="476834"/>
                  </a:lnTo>
                  <a:lnTo>
                    <a:pt x="959497" y="476364"/>
                  </a:lnTo>
                  <a:lnTo>
                    <a:pt x="990727" y="457784"/>
                  </a:lnTo>
                  <a:lnTo>
                    <a:pt x="990727" y="441947"/>
                  </a:lnTo>
                  <a:close/>
                </a:path>
                <a:path w="1306195" h="477520">
                  <a:moveTo>
                    <a:pt x="1009307" y="12"/>
                  </a:moveTo>
                  <a:lnTo>
                    <a:pt x="975982" y="12"/>
                  </a:lnTo>
                  <a:lnTo>
                    <a:pt x="975982" y="386080"/>
                  </a:lnTo>
                  <a:lnTo>
                    <a:pt x="1009307" y="386080"/>
                  </a:lnTo>
                  <a:lnTo>
                    <a:pt x="1009307" y="12"/>
                  </a:lnTo>
                  <a:close/>
                </a:path>
                <a:path w="1306195" h="477520">
                  <a:moveTo>
                    <a:pt x="1033551" y="12"/>
                  </a:moveTo>
                  <a:lnTo>
                    <a:pt x="1024470" y="12"/>
                  </a:lnTo>
                  <a:lnTo>
                    <a:pt x="1024470" y="386080"/>
                  </a:lnTo>
                  <a:lnTo>
                    <a:pt x="1033551" y="386080"/>
                  </a:lnTo>
                  <a:lnTo>
                    <a:pt x="1033551" y="12"/>
                  </a:lnTo>
                  <a:close/>
                </a:path>
                <a:path w="1306195" h="477520">
                  <a:moveTo>
                    <a:pt x="1069911" y="12"/>
                  </a:moveTo>
                  <a:lnTo>
                    <a:pt x="1060843" y="12"/>
                  </a:lnTo>
                  <a:lnTo>
                    <a:pt x="1060843" y="386080"/>
                  </a:lnTo>
                  <a:lnTo>
                    <a:pt x="1069911" y="386080"/>
                  </a:lnTo>
                  <a:lnTo>
                    <a:pt x="1069911" y="12"/>
                  </a:lnTo>
                  <a:close/>
                </a:path>
                <a:path w="1306195" h="477520">
                  <a:moveTo>
                    <a:pt x="1079449" y="462953"/>
                  </a:moveTo>
                  <a:lnTo>
                    <a:pt x="1068539" y="436257"/>
                  </a:lnTo>
                  <a:lnTo>
                    <a:pt x="1068539" y="459143"/>
                  </a:lnTo>
                  <a:lnTo>
                    <a:pt x="1067257" y="462165"/>
                  </a:lnTo>
                  <a:lnTo>
                    <a:pt x="1062075" y="466636"/>
                  </a:lnTo>
                  <a:lnTo>
                    <a:pt x="1058468" y="467741"/>
                  </a:lnTo>
                  <a:lnTo>
                    <a:pt x="1049274" y="467741"/>
                  </a:lnTo>
                  <a:lnTo>
                    <a:pt x="1045679" y="466636"/>
                  </a:lnTo>
                  <a:lnTo>
                    <a:pt x="1040498" y="462165"/>
                  </a:lnTo>
                  <a:lnTo>
                    <a:pt x="1039215" y="459143"/>
                  </a:lnTo>
                  <a:lnTo>
                    <a:pt x="1039215" y="451878"/>
                  </a:lnTo>
                  <a:lnTo>
                    <a:pt x="1040320" y="448957"/>
                  </a:lnTo>
                  <a:lnTo>
                    <a:pt x="1042568" y="446468"/>
                  </a:lnTo>
                  <a:lnTo>
                    <a:pt x="1044778" y="443979"/>
                  </a:lnTo>
                  <a:lnTo>
                    <a:pt x="1048550" y="441502"/>
                  </a:lnTo>
                  <a:lnTo>
                    <a:pt x="1053858" y="439013"/>
                  </a:lnTo>
                  <a:lnTo>
                    <a:pt x="1059192" y="441502"/>
                  </a:lnTo>
                  <a:lnTo>
                    <a:pt x="1062964" y="443979"/>
                  </a:lnTo>
                  <a:lnTo>
                    <a:pt x="1065187" y="446493"/>
                  </a:lnTo>
                  <a:lnTo>
                    <a:pt x="1067435" y="448995"/>
                  </a:lnTo>
                  <a:lnTo>
                    <a:pt x="1068527" y="451878"/>
                  </a:lnTo>
                  <a:lnTo>
                    <a:pt x="1068539" y="459143"/>
                  </a:lnTo>
                  <a:lnTo>
                    <a:pt x="1068539" y="436257"/>
                  </a:lnTo>
                  <a:lnTo>
                    <a:pt x="1063548" y="433552"/>
                  </a:lnTo>
                  <a:lnTo>
                    <a:pt x="1067689" y="430949"/>
                  </a:lnTo>
                  <a:lnTo>
                    <a:pt x="1070610" y="428345"/>
                  </a:lnTo>
                  <a:lnTo>
                    <a:pt x="1070787" y="428180"/>
                  </a:lnTo>
                  <a:lnTo>
                    <a:pt x="1074801" y="422262"/>
                  </a:lnTo>
                  <a:lnTo>
                    <a:pt x="1075753" y="419252"/>
                  </a:lnTo>
                  <a:lnTo>
                    <a:pt x="1075817" y="410514"/>
                  </a:lnTo>
                  <a:lnTo>
                    <a:pt x="1074572" y="407987"/>
                  </a:lnTo>
                  <a:lnTo>
                    <a:pt x="1073835" y="406488"/>
                  </a:lnTo>
                  <a:lnTo>
                    <a:pt x="1065898" y="400405"/>
                  </a:lnTo>
                  <a:lnTo>
                    <a:pt x="1065352" y="400253"/>
                  </a:lnTo>
                  <a:lnTo>
                    <a:pt x="1065352" y="413804"/>
                  </a:lnTo>
                  <a:lnTo>
                    <a:pt x="1065288" y="419036"/>
                  </a:lnTo>
                  <a:lnTo>
                    <a:pt x="1053858" y="428345"/>
                  </a:lnTo>
                  <a:lnTo>
                    <a:pt x="1050074" y="426808"/>
                  </a:lnTo>
                  <a:lnTo>
                    <a:pt x="1047292" y="425069"/>
                  </a:lnTo>
                  <a:lnTo>
                    <a:pt x="1043355" y="421017"/>
                  </a:lnTo>
                  <a:lnTo>
                    <a:pt x="1042479" y="419036"/>
                  </a:lnTo>
                  <a:lnTo>
                    <a:pt x="1042365" y="413804"/>
                  </a:lnTo>
                  <a:lnTo>
                    <a:pt x="1043393" y="411784"/>
                  </a:lnTo>
                  <a:lnTo>
                    <a:pt x="1047534" y="408749"/>
                  </a:lnTo>
                  <a:lnTo>
                    <a:pt x="1050340" y="407987"/>
                  </a:lnTo>
                  <a:lnTo>
                    <a:pt x="1057516" y="407987"/>
                  </a:lnTo>
                  <a:lnTo>
                    <a:pt x="1060361" y="408749"/>
                  </a:lnTo>
                  <a:lnTo>
                    <a:pt x="1064387" y="411784"/>
                  </a:lnTo>
                  <a:lnTo>
                    <a:pt x="1065352" y="413804"/>
                  </a:lnTo>
                  <a:lnTo>
                    <a:pt x="1065352" y="400253"/>
                  </a:lnTo>
                  <a:lnTo>
                    <a:pt x="1060564" y="398894"/>
                  </a:lnTo>
                  <a:lnTo>
                    <a:pt x="1047127" y="398894"/>
                  </a:lnTo>
                  <a:lnTo>
                    <a:pt x="1041819" y="400443"/>
                  </a:lnTo>
                  <a:lnTo>
                    <a:pt x="1033919" y="406628"/>
                  </a:lnTo>
                  <a:lnTo>
                    <a:pt x="1031938" y="410794"/>
                  </a:lnTo>
                  <a:lnTo>
                    <a:pt x="1031938" y="419252"/>
                  </a:lnTo>
                  <a:lnTo>
                    <a:pt x="1032941" y="422363"/>
                  </a:lnTo>
                  <a:lnTo>
                    <a:pt x="1037031" y="428205"/>
                  </a:lnTo>
                  <a:lnTo>
                    <a:pt x="1040104" y="430949"/>
                  </a:lnTo>
                  <a:lnTo>
                    <a:pt x="1044194" y="433552"/>
                  </a:lnTo>
                  <a:lnTo>
                    <a:pt x="1038517" y="436664"/>
                  </a:lnTo>
                  <a:lnTo>
                    <a:pt x="1034503" y="439902"/>
                  </a:lnTo>
                  <a:lnTo>
                    <a:pt x="1029538" y="446811"/>
                  </a:lnTo>
                  <a:lnTo>
                    <a:pt x="1028293" y="450913"/>
                  </a:lnTo>
                  <a:lnTo>
                    <a:pt x="1028293" y="462432"/>
                  </a:lnTo>
                  <a:lnTo>
                    <a:pt x="1030528" y="467702"/>
                  </a:lnTo>
                  <a:lnTo>
                    <a:pt x="1039431" y="475195"/>
                  </a:lnTo>
                  <a:lnTo>
                    <a:pt x="1045730" y="477075"/>
                  </a:lnTo>
                  <a:lnTo>
                    <a:pt x="1061999" y="477075"/>
                  </a:lnTo>
                  <a:lnTo>
                    <a:pt x="1068324" y="475272"/>
                  </a:lnTo>
                  <a:lnTo>
                    <a:pt x="1077239" y="468045"/>
                  </a:lnTo>
                  <a:lnTo>
                    <a:pt x="1077379" y="467741"/>
                  </a:lnTo>
                  <a:lnTo>
                    <a:pt x="1079449" y="462953"/>
                  </a:lnTo>
                  <a:close/>
                </a:path>
                <a:path w="1306195" h="477520">
                  <a:moveTo>
                    <a:pt x="1142657" y="12"/>
                  </a:moveTo>
                  <a:lnTo>
                    <a:pt x="1109319" y="12"/>
                  </a:lnTo>
                  <a:lnTo>
                    <a:pt x="1109319" y="386080"/>
                  </a:lnTo>
                  <a:lnTo>
                    <a:pt x="1142657" y="386080"/>
                  </a:lnTo>
                  <a:lnTo>
                    <a:pt x="1142657" y="12"/>
                  </a:lnTo>
                  <a:close/>
                </a:path>
                <a:path w="1306195" h="477520">
                  <a:moveTo>
                    <a:pt x="1164437" y="416801"/>
                  </a:moveTo>
                  <a:lnTo>
                    <a:pt x="1162126" y="410438"/>
                  </a:lnTo>
                  <a:lnTo>
                    <a:pt x="1159446" y="407733"/>
                  </a:lnTo>
                  <a:lnTo>
                    <a:pt x="1153515" y="401739"/>
                  </a:lnTo>
                  <a:lnTo>
                    <a:pt x="1153515" y="418503"/>
                  </a:lnTo>
                  <a:lnTo>
                    <a:pt x="1153515" y="427837"/>
                  </a:lnTo>
                  <a:lnTo>
                    <a:pt x="1152194" y="431596"/>
                  </a:lnTo>
                  <a:lnTo>
                    <a:pt x="1146848" y="437222"/>
                  </a:lnTo>
                  <a:lnTo>
                    <a:pt x="1143304" y="438645"/>
                  </a:lnTo>
                  <a:lnTo>
                    <a:pt x="1134325" y="438645"/>
                  </a:lnTo>
                  <a:lnTo>
                    <a:pt x="1130757" y="437286"/>
                  </a:lnTo>
                  <a:lnTo>
                    <a:pt x="1125499" y="431876"/>
                  </a:lnTo>
                  <a:lnTo>
                    <a:pt x="1124191" y="428218"/>
                  </a:lnTo>
                  <a:lnTo>
                    <a:pt x="1124216" y="418503"/>
                  </a:lnTo>
                  <a:lnTo>
                    <a:pt x="1125474" y="414680"/>
                  </a:lnTo>
                  <a:lnTo>
                    <a:pt x="1130617" y="409130"/>
                  </a:lnTo>
                  <a:lnTo>
                    <a:pt x="1134211" y="407733"/>
                  </a:lnTo>
                  <a:lnTo>
                    <a:pt x="1143254" y="407733"/>
                  </a:lnTo>
                  <a:lnTo>
                    <a:pt x="1146810" y="409143"/>
                  </a:lnTo>
                  <a:lnTo>
                    <a:pt x="1152194" y="414782"/>
                  </a:lnTo>
                  <a:lnTo>
                    <a:pt x="1153515" y="418503"/>
                  </a:lnTo>
                  <a:lnTo>
                    <a:pt x="1153515" y="401739"/>
                  </a:lnTo>
                  <a:lnTo>
                    <a:pt x="1152893" y="401104"/>
                  </a:lnTo>
                  <a:lnTo>
                    <a:pt x="1146594" y="398767"/>
                  </a:lnTo>
                  <a:lnTo>
                    <a:pt x="1130935" y="398767"/>
                  </a:lnTo>
                  <a:lnTo>
                    <a:pt x="1124813" y="401040"/>
                  </a:lnTo>
                  <a:lnTo>
                    <a:pt x="1115580" y="410159"/>
                  </a:lnTo>
                  <a:lnTo>
                    <a:pt x="1113282" y="416204"/>
                  </a:lnTo>
                  <a:lnTo>
                    <a:pt x="1113282" y="430822"/>
                  </a:lnTo>
                  <a:lnTo>
                    <a:pt x="1115504" y="436638"/>
                  </a:lnTo>
                  <a:lnTo>
                    <a:pt x="1124432" y="445706"/>
                  </a:lnTo>
                  <a:lnTo>
                    <a:pt x="1130084" y="447979"/>
                  </a:lnTo>
                  <a:lnTo>
                    <a:pt x="1138593" y="447979"/>
                  </a:lnTo>
                  <a:lnTo>
                    <a:pt x="1140193" y="447814"/>
                  </a:lnTo>
                  <a:lnTo>
                    <a:pt x="1143279" y="447192"/>
                  </a:lnTo>
                  <a:lnTo>
                    <a:pt x="1144778" y="446697"/>
                  </a:lnTo>
                  <a:lnTo>
                    <a:pt x="1146225" y="446036"/>
                  </a:lnTo>
                  <a:lnTo>
                    <a:pt x="1143152" y="450481"/>
                  </a:lnTo>
                  <a:lnTo>
                    <a:pt x="1139482" y="455168"/>
                  </a:lnTo>
                  <a:lnTo>
                    <a:pt x="1130909" y="465010"/>
                  </a:lnTo>
                  <a:lnTo>
                    <a:pt x="1125905" y="470306"/>
                  </a:lnTo>
                  <a:lnTo>
                    <a:pt x="1120190" y="475983"/>
                  </a:lnTo>
                  <a:lnTo>
                    <a:pt x="1134618" y="475983"/>
                  </a:lnTo>
                  <a:lnTo>
                    <a:pt x="1158303" y="446036"/>
                  </a:lnTo>
                  <a:lnTo>
                    <a:pt x="1162062" y="439547"/>
                  </a:lnTo>
                  <a:lnTo>
                    <a:pt x="1162342" y="438645"/>
                  </a:lnTo>
                  <a:lnTo>
                    <a:pt x="1164437" y="431952"/>
                  </a:lnTo>
                  <a:lnTo>
                    <a:pt x="1164437" y="416801"/>
                  </a:lnTo>
                  <a:close/>
                </a:path>
                <a:path w="1306195" h="477520">
                  <a:moveTo>
                    <a:pt x="1166888" y="12"/>
                  </a:moveTo>
                  <a:lnTo>
                    <a:pt x="1157795" y="12"/>
                  </a:lnTo>
                  <a:lnTo>
                    <a:pt x="1157795" y="386080"/>
                  </a:lnTo>
                  <a:lnTo>
                    <a:pt x="1166888" y="386080"/>
                  </a:lnTo>
                  <a:lnTo>
                    <a:pt x="1166888" y="12"/>
                  </a:lnTo>
                  <a:close/>
                </a:path>
                <a:path w="1306195" h="477520">
                  <a:moveTo>
                    <a:pt x="1203236" y="0"/>
                  </a:moveTo>
                  <a:lnTo>
                    <a:pt x="1194168" y="0"/>
                  </a:lnTo>
                  <a:lnTo>
                    <a:pt x="1194168" y="458800"/>
                  </a:lnTo>
                  <a:lnTo>
                    <a:pt x="1203236" y="458800"/>
                  </a:lnTo>
                  <a:lnTo>
                    <a:pt x="1203236" y="0"/>
                  </a:lnTo>
                  <a:close/>
                </a:path>
                <a:path w="1306195" h="477520">
                  <a:moveTo>
                    <a:pt x="1227480" y="0"/>
                  </a:moveTo>
                  <a:lnTo>
                    <a:pt x="1218412" y="0"/>
                  </a:lnTo>
                  <a:lnTo>
                    <a:pt x="1218412" y="458800"/>
                  </a:lnTo>
                  <a:lnTo>
                    <a:pt x="1227480" y="458800"/>
                  </a:lnTo>
                  <a:lnTo>
                    <a:pt x="1227480" y="0"/>
                  </a:lnTo>
                  <a:close/>
                </a:path>
                <a:path w="1306195" h="477520">
                  <a:moveTo>
                    <a:pt x="1305674" y="435724"/>
                  </a:moveTo>
                  <a:lnTo>
                    <a:pt x="1255255" y="401916"/>
                  </a:lnTo>
                  <a:lnTo>
                    <a:pt x="1255255" y="414528"/>
                  </a:lnTo>
                  <a:lnTo>
                    <a:pt x="1290993" y="437438"/>
                  </a:lnTo>
                  <a:lnTo>
                    <a:pt x="1255255" y="460349"/>
                  </a:lnTo>
                  <a:lnTo>
                    <a:pt x="1255255" y="473075"/>
                  </a:lnTo>
                  <a:lnTo>
                    <a:pt x="1305674" y="439216"/>
                  </a:lnTo>
                  <a:lnTo>
                    <a:pt x="1305674" y="435724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365277" y="8897670"/>
            <a:ext cx="1346200" cy="475615"/>
            <a:chOff x="365277" y="8897670"/>
            <a:chExt cx="1346200" cy="475615"/>
          </a:xfrm>
        </p:grpSpPr>
        <p:sp>
          <p:nvSpPr>
            <p:cNvPr id="74" name="object 74"/>
            <p:cNvSpPr/>
            <p:nvPr/>
          </p:nvSpPr>
          <p:spPr>
            <a:xfrm>
              <a:off x="365277" y="8897670"/>
              <a:ext cx="1346200" cy="475615"/>
            </a:xfrm>
            <a:custGeom>
              <a:avLst/>
              <a:gdLst/>
              <a:ahLst/>
              <a:cxnLst/>
              <a:rect l="l" t="t" r="r" b="b"/>
              <a:pathLst>
                <a:path w="1346200" h="475615">
                  <a:moveTo>
                    <a:pt x="1345844" y="0"/>
                  </a:moveTo>
                  <a:lnTo>
                    <a:pt x="0" y="0"/>
                  </a:lnTo>
                  <a:lnTo>
                    <a:pt x="0" y="475259"/>
                  </a:lnTo>
                  <a:lnTo>
                    <a:pt x="1345844" y="475259"/>
                  </a:lnTo>
                  <a:lnTo>
                    <a:pt x="13458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379641" y="8897670"/>
              <a:ext cx="1306195" cy="473075"/>
            </a:xfrm>
            <a:custGeom>
              <a:avLst/>
              <a:gdLst/>
              <a:ahLst/>
              <a:cxnLst/>
              <a:rect l="l" t="t" r="r" b="b"/>
              <a:pathLst>
                <a:path w="1306195" h="473075">
                  <a:moveTo>
                    <a:pt x="51155" y="439813"/>
                  </a:moveTo>
                  <a:lnTo>
                    <a:pt x="48907" y="434086"/>
                  </a:lnTo>
                  <a:lnTo>
                    <a:pt x="46723" y="431838"/>
                  </a:lnTo>
                  <a:lnTo>
                    <a:pt x="40246" y="425208"/>
                  </a:lnTo>
                  <a:lnTo>
                    <a:pt x="40246" y="442239"/>
                  </a:lnTo>
                  <a:lnTo>
                    <a:pt x="40208" y="451942"/>
                  </a:lnTo>
                  <a:lnTo>
                    <a:pt x="38976" y="455701"/>
                  </a:lnTo>
                  <a:lnTo>
                    <a:pt x="33883" y="461327"/>
                  </a:lnTo>
                  <a:lnTo>
                    <a:pt x="30353" y="462749"/>
                  </a:lnTo>
                  <a:lnTo>
                    <a:pt x="21259" y="462749"/>
                  </a:lnTo>
                  <a:lnTo>
                    <a:pt x="17627" y="461327"/>
                  </a:lnTo>
                  <a:lnTo>
                    <a:pt x="12242" y="455701"/>
                  </a:lnTo>
                  <a:lnTo>
                    <a:pt x="10909" y="451942"/>
                  </a:lnTo>
                  <a:lnTo>
                    <a:pt x="11023" y="442239"/>
                  </a:lnTo>
                  <a:lnTo>
                    <a:pt x="12242" y="438823"/>
                  </a:lnTo>
                  <a:lnTo>
                    <a:pt x="14897" y="436041"/>
                  </a:lnTo>
                  <a:lnTo>
                    <a:pt x="17538" y="433235"/>
                  </a:lnTo>
                  <a:lnTo>
                    <a:pt x="21094" y="431838"/>
                  </a:lnTo>
                  <a:lnTo>
                    <a:pt x="30124" y="431838"/>
                  </a:lnTo>
                  <a:lnTo>
                    <a:pt x="33718" y="433197"/>
                  </a:lnTo>
                  <a:lnTo>
                    <a:pt x="36334" y="435876"/>
                  </a:lnTo>
                  <a:lnTo>
                    <a:pt x="38938" y="438581"/>
                  </a:lnTo>
                  <a:lnTo>
                    <a:pt x="40246" y="442239"/>
                  </a:lnTo>
                  <a:lnTo>
                    <a:pt x="40246" y="425208"/>
                  </a:lnTo>
                  <a:lnTo>
                    <a:pt x="39966" y="424916"/>
                  </a:lnTo>
                  <a:lnTo>
                    <a:pt x="38722" y="424408"/>
                  </a:lnTo>
                  <a:lnTo>
                    <a:pt x="34353" y="422630"/>
                  </a:lnTo>
                  <a:lnTo>
                    <a:pt x="25984" y="422630"/>
                  </a:lnTo>
                  <a:lnTo>
                    <a:pt x="24384" y="422770"/>
                  </a:lnTo>
                  <a:lnTo>
                    <a:pt x="21234" y="423379"/>
                  </a:lnTo>
                  <a:lnTo>
                    <a:pt x="19697" y="423811"/>
                  </a:lnTo>
                  <a:lnTo>
                    <a:pt x="18211" y="424408"/>
                  </a:lnTo>
                  <a:lnTo>
                    <a:pt x="22504" y="418287"/>
                  </a:lnTo>
                  <a:lnTo>
                    <a:pt x="26771" y="412851"/>
                  </a:lnTo>
                  <a:lnTo>
                    <a:pt x="35217" y="403288"/>
                  </a:lnTo>
                  <a:lnTo>
                    <a:pt x="39687" y="398843"/>
                  </a:lnTo>
                  <a:lnTo>
                    <a:pt x="44373" y="394741"/>
                  </a:lnTo>
                  <a:lnTo>
                    <a:pt x="30530" y="394741"/>
                  </a:lnTo>
                  <a:lnTo>
                    <a:pt x="2476" y="430123"/>
                  </a:lnTo>
                  <a:lnTo>
                    <a:pt x="0" y="438061"/>
                  </a:lnTo>
                  <a:lnTo>
                    <a:pt x="0" y="453720"/>
                  </a:lnTo>
                  <a:lnTo>
                    <a:pt x="2349" y="460159"/>
                  </a:lnTo>
                  <a:lnTo>
                    <a:pt x="11747" y="469798"/>
                  </a:lnTo>
                  <a:lnTo>
                    <a:pt x="18008" y="472198"/>
                  </a:lnTo>
                  <a:lnTo>
                    <a:pt x="33337" y="472198"/>
                  </a:lnTo>
                  <a:lnTo>
                    <a:pt x="51155" y="454279"/>
                  </a:lnTo>
                  <a:lnTo>
                    <a:pt x="51155" y="439813"/>
                  </a:lnTo>
                  <a:close/>
                </a:path>
                <a:path w="1306195" h="473075">
                  <a:moveTo>
                    <a:pt x="88087" y="12"/>
                  </a:moveTo>
                  <a:lnTo>
                    <a:pt x="78994" y="12"/>
                  </a:lnTo>
                  <a:lnTo>
                    <a:pt x="78994" y="454190"/>
                  </a:lnTo>
                  <a:lnTo>
                    <a:pt x="88087" y="454190"/>
                  </a:lnTo>
                  <a:lnTo>
                    <a:pt x="88087" y="12"/>
                  </a:lnTo>
                  <a:close/>
                </a:path>
                <a:path w="1306195" h="473075">
                  <a:moveTo>
                    <a:pt x="112331" y="12"/>
                  </a:moveTo>
                  <a:lnTo>
                    <a:pt x="103238" y="12"/>
                  </a:lnTo>
                  <a:lnTo>
                    <a:pt x="103238" y="454190"/>
                  </a:lnTo>
                  <a:lnTo>
                    <a:pt x="112331" y="454190"/>
                  </a:lnTo>
                  <a:lnTo>
                    <a:pt x="112331" y="12"/>
                  </a:lnTo>
                  <a:close/>
                </a:path>
                <a:path w="1306195" h="473075">
                  <a:moveTo>
                    <a:pt x="172935" y="0"/>
                  </a:moveTo>
                  <a:lnTo>
                    <a:pt x="151726" y="0"/>
                  </a:lnTo>
                  <a:lnTo>
                    <a:pt x="151726" y="381444"/>
                  </a:lnTo>
                  <a:lnTo>
                    <a:pt x="172935" y="381444"/>
                  </a:lnTo>
                  <a:lnTo>
                    <a:pt x="172935" y="0"/>
                  </a:lnTo>
                  <a:close/>
                </a:path>
                <a:path w="1306195" h="473075">
                  <a:moveTo>
                    <a:pt x="182460" y="424446"/>
                  </a:moveTo>
                  <a:lnTo>
                    <a:pt x="174548" y="398526"/>
                  </a:lnTo>
                  <a:lnTo>
                    <a:pt x="173050" y="397078"/>
                  </a:lnTo>
                  <a:lnTo>
                    <a:pt x="171500" y="396303"/>
                  </a:lnTo>
                  <a:lnTo>
                    <a:pt x="171500" y="441934"/>
                  </a:lnTo>
                  <a:lnTo>
                    <a:pt x="171259" y="446900"/>
                  </a:lnTo>
                  <a:lnTo>
                    <a:pt x="160185" y="463118"/>
                  </a:lnTo>
                  <a:lnTo>
                    <a:pt x="152628" y="463118"/>
                  </a:lnTo>
                  <a:lnTo>
                    <a:pt x="149758" y="462800"/>
                  </a:lnTo>
                  <a:lnTo>
                    <a:pt x="146710" y="461479"/>
                  </a:lnTo>
                  <a:lnTo>
                    <a:pt x="145592" y="460273"/>
                  </a:lnTo>
                  <a:lnTo>
                    <a:pt x="144894" y="458508"/>
                  </a:lnTo>
                  <a:lnTo>
                    <a:pt x="143979" y="456450"/>
                  </a:lnTo>
                  <a:lnTo>
                    <a:pt x="142316" y="424446"/>
                  </a:lnTo>
                  <a:lnTo>
                    <a:pt x="142494" y="420484"/>
                  </a:lnTo>
                  <a:lnTo>
                    <a:pt x="153238" y="402996"/>
                  </a:lnTo>
                  <a:lnTo>
                    <a:pt x="160528" y="402996"/>
                  </a:lnTo>
                  <a:lnTo>
                    <a:pt x="171500" y="441934"/>
                  </a:lnTo>
                  <a:lnTo>
                    <a:pt x="171500" y="396303"/>
                  </a:lnTo>
                  <a:lnTo>
                    <a:pt x="170815" y="395960"/>
                  </a:lnTo>
                  <a:lnTo>
                    <a:pt x="164909" y="394512"/>
                  </a:lnTo>
                  <a:lnTo>
                    <a:pt x="161239" y="394144"/>
                  </a:lnTo>
                  <a:lnTo>
                    <a:pt x="151853" y="394144"/>
                  </a:lnTo>
                  <a:lnTo>
                    <a:pt x="131343" y="441934"/>
                  </a:lnTo>
                  <a:lnTo>
                    <a:pt x="131876" y="448513"/>
                  </a:lnTo>
                  <a:lnTo>
                    <a:pt x="151853" y="472452"/>
                  </a:lnTo>
                  <a:lnTo>
                    <a:pt x="161823" y="472452"/>
                  </a:lnTo>
                  <a:lnTo>
                    <a:pt x="180746" y="454393"/>
                  </a:lnTo>
                  <a:lnTo>
                    <a:pt x="181876" y="449033"/>
                  </a:lnTo>
                  <a:lnTo>
                    <a:pt x="181940" y="448513"/>
                  </a:lnTo>
                  <a:lnTo>
                    <a:pt x="182460" y="441934"/>
                  </a:lnTo>
                  <a:lnTo>
                    <a:pt x="182460" y="424446"/>
                  </a:lnTo>
                  <a:close/>
                </a:path>
                <a:path w="1306195" h="473075">
                  <a:moveTo>
                    <a:pt x="197180" y="0"/>
                  </a:moveTo>
                  <a:lnTo>
                    <a:pt x="188099" y="0"/>
                  </a:lnTo>
                  <a:lnTo>
                    <a:pt x="188099" y="381444"/>
                  </a:lnTo>
                  <a:lnTo>
                    <a:pt x="197180" y="381444"/>
                  </a:lnTo>
                  <a:lnTo>
                    <a:pt x="197180" y="0"/>
                  </a:lnTo>
                  <a:close/>
                </a:path>
                <a:path w="1306195" h="473075">
                  <a:moveTo>
                    <a:pt x="221424" y="0"/>
                  </a:moveTo>
                  <a:lnTo>
                    <a:pt x="212331" y="0"/>
                  </a:lnTo>
                  <a:lnTo>
                    <a:pt x="212331" y="381444"/>
                  </a:lnTo>
                  <a:lnTo>
                    <a:pt x="221424" y="381444"/>
                  </a:lnTo>
                  <a:lnTo>
                    <a:pt x="221424" y="0"/>
                  </a:lnTo>
                  <a:close/>
                </a:path>
                <a:path w="1306195" h="473075">
                  <a:moveTo>
                    <a:pt x="267322" y="424446"/>
                  </a:moveTo>
                  <a:lnTo>
                    <a:pt x="266661" y="416991"/>
                  </a:lnTo>
                  <a:lnTo>
                    <a:pt x="263956" y="405142"/>
                  </a:lnTo>
                  <a:lnTo>
                    <a:pt x="262953" y="402996"/>
                  </a:lnTo>
                  <a:lnTo>
                    <a:pt x="262013" y="400977"/>
                  </a:lnTo>
                  <a:lnTo>
                    <a:pt x="259410" y="398526"/>
                  </a:lnTo>
                  <a:lnTo>
                    <a:pt x="257911" y="397078"/>
                  </a:lnTo>
                  <a:lnTo>
                    <a:pt x="256362" y="396303"/>
                  </a:lnTo>
                  <a:lnTo>
                    <a:pt x="256362" y="441934"/>
                  </a:lnTo>
                  <a:lnTo>
                    <a:pt x="256120" y="446900"/>
                  </a:lnTo>
                  <a:lnTo>
                    <a:pt x="245046" y="463118"/>
                  </a:lnTo>
                  <a:lnTo>
                    <a:pt x="237490" y="463118"/>
                  </a:lnTo>
                  <a:lnTo>
                    <a:pt x="234619" y="462800"/>
                  </a:lnTo>
                  <a:lnTo>
                    <a:pt x="231571" y="461479"/>
                  </a:lnTo>
                  <a:lnTo>
                    <a:pt x="230454" y="460273"/>
                  </a:lnTo>
                  <a:lnTo>
                    <a:pt x="229755" y="458508"/>
                  </a:lnTo>
                  <a:lnTo>
                    <a:pt x="228841" y="456450"/>
                  </a:lnTo>
                  <a:lnTo>
                    <a:pt x="227164" y="424446"/>
                  </a:lnTo>
                  <a:lnTo>
                    <a:pt x="227342" y="420484"/>
                  </a:lnTo>
                  <a:lnTo>
                    <a:pt x="238099" y="402996"/>
                  </a:lnTo>
                  <a:lnTo>
                    <a:pt x="245389" y="402996"/>
                  </a:lnTo>
                  <a:lnTo>
                    <a:pt x="256362" y="441934"/>
                  </a:lnTo>
                  <a:lnTo>
                    <a:pt x="256362" y="396303"/>
                  </a:lnTo>
                  <a:lnTo>
                    <a:pt x="255676" y="395960"/>
                  </a:lnTo>
                  <a:lnTo>
                    <a:pt x="249770" y="394512"/>
                  </a:lnTo>
                  <a:lnTo>
                    <a:pt x="246100" y="394144"/>
                  </a:lnTo>
                  <a:lnTo>
                    <a:pt x="236715" y="394144"/>
                  </a:lnTo>
                  <a:lnTo>
                    <a:pt x="216204" y="441934"/>
                  </a:lnTo>
                  <a:lnTo>
                    <a:pt x="216738" y="448513"/>
                  </a:lnTo>
                  <a:lnTo>
                    <a:pt x="236715" y="472452"/>
                  </a:lnTo>
                  <a:lnTo>
                    <a:pt x="246684" y="472452"/>
                  </a:lnTo>
                  <a:lnTo>
                    <a:pt x="263144" y="463118"/>
                  </a:lnTo>
                  <a:lnTo>
                    <a:pt x="264477" y="459879"/>
                  </a:lnTo>
                  <a:lnTo>
                    <a:pt x="265607" y="454393"/>
                  </a:lnTo>
                  <a:lnTo>
                    <a:pt x="266738" y="449033"/>
                  </a:lnTo>
                  <a:lnTo>
                    <a:pt x="266788" y="448513"/>
                  </a:lnTo>
                  <a:lnTo>
                    <a:pt x="267322" y="441934"/>
                  </a:lnTo>
                  <a:lnTo>
                    <a:pt x="267322" y="424446"/>
                  </a:lnTo>
                  <a:close/>
                </a:path>
                <a:path w="1306195" h="473075">
                  <a:moveTo>
                    <a:pt x="282028" y="0"/>
                  </a:moveTo>
                  <a:lnTo>
                    <a:pt x="248704" y="0"/>
                  </a:lnTo>
                  <a:lnTo>
                    <a:pt x="248704" y="381444"/>
                  </a:lnTo>
                  <a:lnTo>
                    <a:pt x="282028" y="381444"/>
                  </a:lnTo>
                  <a:lnTo>
                    <a:pt x="282028" y="0"/>
                  </a:lnTo>
                  <a:close/>
                </a:path>
                <a:path w="1306195" h="473075">
                  <a:moveTo>
                    <a:pt x="318401" y="0"/>
                  </a:moveTo>
                  <a:lnTo>
                    <a:pt x="297192" y="0"/>
                  </a:lnTo>
                  <a:lnTo>
                    <a:pt x="297192" y="381444"/>
                  </a:lnTo>
                  <a:lnTo>
                    <a:pt x="318401" y="381444"/>
                  </a:lnTo>
                  <a:lnTo>
                    <a:pt x="318401" y="0"/>
                  </a:lnTo>
                  <a:close/>
                </a:path>
                <a:path w="1306195" h="473075">
                  <a:moveTo>
                    <a:pt x="336892" y="395351"/>
                  </a:moveTo>
                  <a:lnTo>
                    <a:pt x="325361" y="395351"/>
                  </a:lnTo>
                  <a:lnTo>
                    <a:pt x="307441" y="410159"/>
                  </a:lnTo>
                  <a:lnTo>
                    <a:pt x="307441" y="423595"/>
                  </a:lnTo>
                  <a:lnTo>
                    <a:pt x="325869" y="407492"/>
                  </a:lnTo>
                  <a:lnTo>
                    <a:pt x="325869" y="471347"/>
                  </a:lnTo>
                  <a:lnTo>
                    <a:pt x="336892" y="471347"/>
                  </a:lnTo>
                  <a:lnTo>
                    <a:pt x="336892" y="395351"/>
                  </a:lnTo>
                  <a:close/>
                </a:path>
                <a:path w="1306195" h="473075">
                  <a:moveTo>
                    <a:pt x="366877" y="0"/>
                  </a:moveTo>
                  <a:lnTo>
                    <a:pt x="345668" y="0"/>
                  </a:lnTo>
                  <a:lnTo>
                    <a:pt x="345668" y="381444"/>
                  </a:lnTo>
                  <a:lnTo>
                    <a:pt x="366877" y="381444"/>
                  </a:lnTo>
                  <a:lnTo>
                    <a:pt x="366877" y="0"/>
                  </a:lnTo>
                  <a:close/>
                </a:path>
                <a:path w="1306195" h="473075">
                  <a:moveTo>
                    <a:pt x="391121" y="0"/>
                  </a:moveTo>
                  <a:lnTo>
                    <a:pt x="382028" y="0"/>
                  </a:lnTo>
                  <a:lnTo>
                    <a:pt x="382028" y="381444"/>
                  </a:lnTo>
                  <a:lnTo>
                    <a:pt x="391121" y="381444"/>
                  </a:lnTo>
                  <a:lnTo>
                    <a:pt x="391121" y="0"/>
                  </a:lnTo>
                  <a:close/>
                </a:path>
                <a:path w="1306195" h="473075">
                  <a:moveTo>
                    <a:pt x="437019" y="424446"/>
                  </a:moveTo>
                  <a:lnTo>
                    <a:pt x="436359" y="416991"/>
                  </a:lnTo>
                  <a:lnTo>
                    <a:pt x="433654" y="405142"/>
                  </a:lnTo>
                  <a:lnTo>
                    <a:pt x="432650" y="402996"/>
                  </a:lnTo>
                  <a:lnTo>
                    <a:pt x="431711" y="400977"/>
                  </a:lnTo>
                  <a:lnTo>
                    <a:pt x="429107" y="398526"/>
                  </a:lnTo>
                  <a:lnTo>
                    <a:pt x="427609" y="397078"/>
                  </a:lnTo>
                  <a:lnTo>
                    <a:pt x="426059" y="396303"/>
                  </a:lnTo>
                  <a:lnTo>
                    <a:pt x="426059" y="441934"/>
                  </a:lnTo>
                  <a:lnTo>
                    <a:pt x="425818" y="446900"/>
                  </a:lnTo>
                  <a:lnTo>
                    <a:pt x="414743" y="463118"/>
                  </a:lnTo>
                  <a:lnTo>
                    <a:pt x="407187" y="463118"/>
                  </a:lnTo>
                  <a:lnTo>
                    <a:pt x="404317" y="462800"/>
                  </a:lnTo>
                  <a:lnTo>
                    <a:pt x="401269" y="461479"/>
                  </a:lnTo>
                  <a:lnTo>
                    <a:pt x="400151" y="460273"/>
                  </a:lnTo>
                  <a:lnTo>
                    <a:pt x="399453" y="458508"/>
                  </a:lnTo>
                  <a:lnTo>
                    <a:pt x="398538" y="456450"/>
                  </a:lnTo>
                  <a:lnTo>
                    <a:pt x="396862" y="424446"/>
                  </a:lnTo>
                  <a:lnTo>
                    <a:pt x="397052" y="420484"/>
                  </a:lnTo>
                  <a:lnTo>
                    <a:pt x="407797" y="402996"/>
                  </a:lnTo>
                  <a:lnTo>
                    <a:pt x="415086" y="402996"/>
                  </a:lnTo>
                  <a:lnTo>
                    <a:pt x="426059" y="441934"/>
                  </a:lnTo>
                  <a:lnTo>
                    <a:pt x="426059" y="396303"/>
                  </a:lnTo>
                  <a:lnTo>
                    <a:pt x="425373" y="395960"/>
                  </a:lnTo>
                  <a:lnTo>
                    <a:pt x="419468" y="394512"/>
                  </a:lnTo>
                  <a:lnTo>
                    <a:pt x="415798" y="394144"/>
                  </a:lnTo>
                  <a:lnTo>
                    <a:pt x="406412" y="394144"/>
                  </a:lnTo>
                  <a:lnTo>
                    <a:pt x="385902" y="441934"/>
                  </a:lnTo>
                  <a:lnTo>
                    <a:pt x="386435" y="448513"/>
                  </a:lnTo>
                  <a:lnTo>
                    <a:pt x="406412" y="472452"/>
                  </a:lnTo>
                  <a:lnTo>
                    <a:pt x="416382" y="472452"/>
                  </a:lnTo>
                  <a:lnTo>
                    <a:pt x="435305" y="454393"/>
                  </a:lnTo>
                  <a:lnTo>
                    <a:pt x="436435" y="449033"/>
                  </a:lnTo>
                  <a:lnTo>
                    <a:pt x="436486" y="448513"/>
                  </a:lnTo>
                  <a:lnTo>
                    <a:pt x="437019" y="441934"/>
                  </a:lnTo>
                  <a:lnTo>
                    <a:pt x="437019" y="424446"/>
                  </a:lnTo>
                  <a:close/>
                </a:path>
                <a:path w="1306195" h="473075">
                  <a:moveTo>
                    <a:pt x="451726" y="0"/>
                  </a:moveTo>
                  <a:lnTo>
                    <a:pt x="418401" y="0"/>
                  </a:lnTo>
                  <a:lnTo>
                    <a:pt x="418401" y="381444"/>
                  </a:lnTo>
                  <a:lnTo>
                    <a:pt x="451726" y="381444"/>
                  </a:lnTo>
                  <a:lnTo>
                    <a:pt x="451726" y="0"/>
                  </a:lnTo>
                  <a:close/>
                </a:path>
                <a:path w="1306195" h="473075">
                  <a:moveTo>
                    <a:pt x="500214" y="0"/>
                  </a:moveTo>
                  <a:lnTo>
                    <a:pt x="479005" y="0"/>
                  </a:lnTo>
                  <a:lnTo>
                    <a:pt x="479005" y="381444"/>
                  </a:lnTo>
                  <a:lnTo>
                    <a:pt x="500214" y="381444"/>
                  </a:lnTo>
                  <a:lnTo>
                    <a:pt x="500214" y="0"/>
                  </a:lnTo>
                  <a:close/>
                </a:path>
                <a:path w="1306195" h="473075">
                  <a:moveTo>
                    <a:pt x="506603" y="395351"/>
                  </a:moveTo>
                  <a:lnTo>
                    <a:pt x="495058" y="395351"/>
                  </a:lnTo>
                  <a:lnTo>
                    <a:pt x="477139" y="410159"/>
                  </a:lnTo>
                  <a:lnTo>
                    <a:pt x="477139" y="423595"/>
                  </a:lnTo>
                  <a:lnTo>
                    <a:pt x="495566" y="407492"/>
                  </a:lnTo>
                  <a:lnTo>
                    <a:pt x="495566" y="471347"/>
                  </a:lnTo>
                  <a:lnTo>
                    <a:pt x="506603" y="471347"/>
                  </a:lnTo>
                  <a:lnTo>
                    <a:pt x="506603" y="395351"/>
                  </a:lnTo>
                  <a:close/>
                </a:path>
                <a:path w="1306195" h="473075">
                  <a:moveTo>
                    <a:pt x="536575" y="0"/>
                  </a:moveTo>
                  <a:lnTo>
                    <a:pt x="527494" y="0"/>
                  </a:lnTo>
                  <a:lnTo>
                    <a:pt x="527494" y="381444"/>
                  </a:lnTo>
                  <a:lnTo>
                    <a:pt x="536575" y="381444"/>
                  </a:lnTo>
                  <a:lnTo>
                    <a:pt x="536575" y="0"/>
                  </a:lnTo>
                  <a:close/>
                </a:path>
                <a:path w="1306195" h="473075">
                  <a:moveTo>
                    <a:pt x="597179" y="0"/>
                  </a:moveTo>
                  <a:lnTo>
                    <a:pt x="575970" y="0"/>
                  </a:lnTo>
                  <a:lnTo>
                    <a:pt x="575970" y="381444"/>
                  </a:lnTo>
                  <a:lnTo>
                    <a:pt x="597179" y="381444"/>
                  </a:lnTo>
                  <a:lnTo>
                    <a:pt x="597179" y="0"/>
                  </a:lnTo>
                  <a:close/>
                </a:path>
                <a:path w="1306195" h="473075">
                  <a:moveTo>
                    <a:pt x="606717" y="424446"/>
                  </a:moveTo>
                  <a:lnTo>
                    <a:pt x="606056" y="416991"/>
                  </a:lnTo>
                  <a:lnTo>
                    <a:pt x="603351" y="405142"/>
                  </a:lnTo>
                  <a:lnTo>
                    <a:pt x="602348" y="402996"/>
                  </a:lnTo>
                  <a:lnTo>
                    <a:pt x="601408" y="400977"/>
                  </a:lnTo>
                  <a:lnTo>
                    <a:pt x="598805" y="398526"/>
                  </a:lnTo>
                  <a:lnTo>
                    <a:pt x="597306" y="397078"/>
                  </a:lnTo>
                  <a:lnTo>
                    <a:pt x="595757" y="396316"/>
                  </a:lnTo>
                  <a:lnTo>
                    <a:pt x="595757" y="441934"/>
                  </a:lnTo>
                  <a:lnTo>
                    <a:pt x="595515" y="446900"/>
                  </a:lnTo>
                  <a:lnTo>
                    <a:pt x="584441" y="463118"/>
                  </a:lnTo>
                  <a:lnTo>
                    <a:pt x="576884" y="463118"/>
                  </a:lnTo>
                  <a:lnTo>
                    <a:pt x="574014" y="462800"/>
                  </a:lnTo>
                  <a:lnTo>
                    <a:pt x="570966" y="461479"/>
                  </a:lnTo>
                  <a:lnTo>
                    <a:pt x="569849" y="460273"/>
                  </a:lnTo>
                  <a:lnTo>
                    <a:pt x="569150" y="458508"/>
                  </a:lnTo>
                  <a:lnTo>
                    <a:pt x="568236" y="456450"/>
                  </a:lnTo>
                  <a:lnTo>
                    <a:pt x="567563" y="453301"/>
                  </a:lnTo>
                  <a:lnTo>
                    <a:pt x="566699" y="444779"/>
                  </a:lnTo>
                  <a:lnTo>
                    <a:pt x="566572" y="441934"/>
                  </a:lnTo>
                  <a:lnTo>
                    <a:pt x="566559" y="424446"/>
                  </a:lnTo>
                  <a:lnTo>
                    <a:pt x="566737" y="420484"/>
                  </a:lnTo>
                  <a:lnTo>
                    <a:pt x="577494" y="402996"/>
                  </a:lnTo>
                  <a:lnTo>
                    <a:pt x="584784" y="402996"/>
                  </a:lnTo>
                  <a:lnTo>
                    <a:pt x="595757" y="441934"/>
                  </a:lnTo>
                  <a:lnTo>
                    <a:pt x="595757" y="396316"/>
                  </a:lnTo>
                  <a:lnTo>
                    <a:pt x="595058" y="395960"/>
                  </a:lnTo>
                  <a:lnTo>
                    <a:pt x="589165" y="394512"/>
                  </a:lnTo>
                  <a:lnTo>
                    <a:pt x="585495" y="394144"/>
                  </a:lnTo>
                  <a:lnTo>
                    <a:pt x="576110" y="394144"/>
                  </a:lnTo>
                  <a:lnTo>
                    <a:pt x="555586" y="441934"/>
                  </a:lnTo>
                  <a:lnTo>
                    <a:pt x="556133" y="448513"/>
                  </a:lnTo>
                  <a:lnTo>
                    <a:pt x="576110" y="472452"/>
                  </a:lnTo>
                  <a:lnTo>
                    <a:pt x="586079" y="472452"/>
                  </a:lnTo>
                  <a:lnTo>
                    <a:pt x="602538" y="463118"/>
                  </a:lnTo>
                  <a:lnTo>
                    <a:pt x="603872" y="459879"/>
                  </a:lnTo>
                  <a:lnTo>
                    <a:pt x="605002" y="454393"/>
                  </a:lnTo>
                  <a:lnTo>
                    <a:pt x="606158" y="448919"/>
                  </a:lnTo>
                  <a:lnTo>
                    <a:pt x="606717" y="441934"/>
                  </a:lnTo>
                  <a:lnTo>
                    <a:pt x="606717" y="424446"/>
                  </a:lnTo>
                  <a:close/>
                </a:path>
                <a:path w="1306195" h="473075">
                  <a:moveTo>
                    <a:pt x="621423" y="0"/>
                  </a:moveTo>
                  <a:lnTo>
                    <a:pt x="612330" y="0"/>
                  </a:lnTo>
                  <a:lnTo>
                    <a:pt x="612330" y="381444"/>
                  </a:lnTo>
                  <a:lnTo>
                    <a:pt x="621423" y="381444"/>
                  </a:lnTo>
                  <a:lnTo>
                    <a:pt x="621423" y="0"/>
                  </a:lnTo>
                  <a:close/>
                </a:path>
                <a:path w="1306195" h="473075">
                  <a:moveTo>
                    <a:pt x="645655" y="12"/>
                  </a:moveTo>
                  <a:lnTo>
                    <a:pt x="636574" y="12"/>
                  </a:lnTo>
                  <a:lnTo>
                    <a:pt x="636574" y="454190"/>
                  </a:lnTo>
                  <a:lnTo>
                    <a:pt x="645655" y="454190"/>
                  </a:lnTo>
                  <a:lnTo>
                    <a:pt x="645655" y="12"/>
                  </a:lnTo>
                  <a:close/>
                </a:path>
                <a:path w="1306195" h="473075">
                  <a:moveTo>
                    <a:pt x="669912" y="12"/>
                  </a:moveTo>
                  <a:lnTo>
                    <a:pt x="660831" y="12"/>
                  </a:lnTo>
                  <a:lnTo>
                    <a:pt x="660831" y="454190"/>
                  </a:lnTo>
                  <a:lnTo>
                    <a:pt x="669912" y="454190"/>
                  </a:lnTo>
                  <a:lnTo>
                    <a:pt x="669912" y="12"/>
                  </a:lnTo>
                  <a:close/>
                </a:path>
                <a:path w="1306195" h="473075">
                  <a:moveTo>
                    <a:pt x="718400" y="0"/>
                  </a:moveTo>
                  <a:lnTo>
                    <a:pt x="685063" y="0"/>
                  </a:lnTo>
                  <a:lnTo>
                    <a:pt x="685063" y="381444"/>
                  </a:lnTo>
                  <a:lnTo>
                    <a:pt x="718400" y="381444"/>
                  </a:lnTo>
                  <a:lnTo>
                    <a:pt x="718400" y="0"/>
                  </a:lnTo>
                  <a:close/>
                </a:path>
                <a:path w="1306195" h="473075">
                  <a:moveTo>
                    <a:pt x="740041" y="424446"/>
                  </a:moveTo>
                  <a:lnTo>
                    <a:pt x="732129" y="398526"/>
                  </a:lnTo>
                  <a:lnTo>
                    <a:pt x="730631" y="397078"/>
                  </a:lnTo>
                  <a:lnTo>
                    <a:pt x="729081" y="396303"/>
                  </a:lnTo>
                  <a:lnTo>
                    <a:pt x="729081" y="441934"/>
                  </a:lnTo>
                  <a:lnTo>
                    <a:pt x="728840" y="446900"/>
                  </a:lnTo>
                  <a:lnTo>
                    <a:pt x="717765" y="463118"/>
                  </a:lnTo>
                  <a:lnTo>
                    <a:pt x="710209" y="463118"/>
                  </a:lnTo>
                  <a:lnTo>
                    <a:pt x="707339" y="462800"/>
                  </a:lnTo>
                  <a:lnTo>
                    <a:pt x="704291" y="461479"/>
                  </a:lnTo>
                  <a:lnTo>
                    <a:pt x="703173" y="460273"/>
                  </a:lnTo>
                  <a:lnTo>
                    <a:pt x="702475" y="458508"/>
                  </a:lnTo>
                  <a:lnTo>
                    <a:pt x="701560" y="456450"/>
                  </a:lnTo>
                  <a:lnTo>
                    <a:pt x="699897" y="424446"/>
                  </a:lnTo>
                  <a:lnTo>
                    <a:pt x="700074" y="420484"/>
                  </a:lnTo>
                  <a:lnTo>
                    <a:pt x="710819" y="402996"/>
                  </a:lnTo>
                  <a:lnTo>
                    <a:pt x="718108" y="402996"/>
                  </a:lnTo>
                  <a:lnTo>
                    <a:pt x="729081" y="441934"/>
                  </a:lnTo>
                  <a:lnTo>
                    <a:pt x="729081" y="396303"/>
                  </a:lnTo>
                  <a:lnTo>
                    <a:pt x="728395" y="395960"/>
                  </a:lnTo>
                  <a:lnTo>
                    <a:pt x="722490" y="394512"/>
                  </a:lnTo>
                  <a:lnTo>
                    <a:pt x="718820" y="394144"/>
                  </a:lnTo>
                  <a:lnTo>
                    <a:pt x="709434" y="394144"/>
                  </a:lnTo>
                  <a:lnTo>
                    <a:pt x="688924" y="441934"/>
                  </a:lnTo>
                  <a:lnTo>
                    <a:pt x="689457" y="448513"/>
                  </a:lnTo>
                  <a:lnTo>
                    <a:pt x="709434" y="472452"/>
                  </a:lnTo>
                  <a:lnTo>
                    <a:pt x="719404" y="472452"/>
                  </a:lnTo>
                  <a:lnTo>
                    <a:pt x="738327" y="454393"/>
                  </a:lnTo>
                  <a:lnTo>
                    <a:pt x="739457" y="449033"/>
                  </a:lnTo>
                  <a:lnTo>
                    <a:pt x="739521" y="448513"/>
                  </a:lnTo>
                  <a:lnTo>
                    <a:pt x="740041" y="441934"/>
                  </a:lnTo>
                  <a:lnTo>
                    <a:pt x="740041" y="424446"/>
                  </a:lnTo>
                  <a:close/>
                </a:path>
                <a:path w="1306195" h="473075">
                  <a:moveTo>
                    <a:pt x="754761" y="0"/>
                  </a:moveTo>
                  <a:lnTo>
                    <a:pt x="745680" y="0"/>
                  </a:lnTo>
                  <a:lnTo>
                    <a:pt x="745680" y="381444"/>
                  </a:lnTo>
                  <a:lnTo>
                    <a:pt x="754761" y="381444"/>
                  </a:lnTo>
                  <a:lnTo>
                    <a:pt x="754761" y="0"/>
                  </a:lnTo>
                  <a:close/>
                </a:path>
                <a:path w="1306195" h="473075">
                  <a:moveTo>
                    <a:pt x="803236" y="0"/>
                  </a:moveTo>
                  <a:lnTo>
                    <a:pt x="769924" y="0"/>
                  </a:lnTo>
                  <a:lnTo>
                    <a:pt x="769924" y="381444"/>
                  </a:lnTo>
                  <a:lnTo>
                    <a:pt x="803236" y="381444"/>
                  </a:lnTo>
                  <a:lnTo>
                    <a:pt x="803236" y="0"/>
                  </a:lnTo>
                  <a:close/>
                </a:path>
                <a:path w="1306195" h="473075">
                  <a:moveTo>
                    <a:pt x="824903" y="424446"/>
                  </a:moveTo>
                  <a:lnTo>
                    <a:pt x="824242" y="416991"/>
                  </a:lnTo>
                  <a:lnTo>
                    <a:pt x="821537" y="405142"/>
                  </a:lnTo>
                  <a:lnTo>
                    <a:pt x="820534" y="402996"/>
                  </a:lnTo>
                  <a:lnTo>
                    <a:pt x="819594" y="400977"/>
                  </a:lnTo>
                  <a:lnTo>
                    <a:pt x="816991" y="398526"/>
                  </a:lnTo>
                  <a:lnTo>
                    <a:pt x="815492" y="397078"/>
                  </a:lnTo>
                  <a:lnTo>
                    <a:pt x="813943" y="396303"/>
                  </a:lnTo>
                  <a:lnTo>
                    <a:pt x="813943" y="441934"/>
                  </a:lnTo>
                  <a:lnTo>
                    <a:pt x="813701" y="446900"/>
                  </a:lnTo>
                  <a:lnTo>
                    <a:pt x="802627" y="463118"/>
                  </a:lnTo>
                  <a:lnTo>
                    <a:pt x="795070" y="463118"/>
                  </a:lnTo>
                  <a:lnTo>
                    <a:pt x="792200" y="462800"/>
                  </a:lnTo>
                  <a:lnTo>
                    <a:pt x="789152" y="461479"/>
                  </a:lnTo>
                  <a:lnTo>
                    <a:pt x="788035" y="460273"/>
                  </a:lnTo>
                  <a:lnTo>
                    <a:pt x="787336" y="458508"/>
                  </a:lnTo>
                  <a:lnTo>
                    <a:pt x="786422" y="456450"/>
                  </a:lnTo>
                  <a:lnTo>
                    <a:pt x="784745" y="424446"/>
                  </a:lnTo>
                  <a:lnTo>
                    <a:pt x="784923" y="420484"/>
                  </a:lnTo>
                  <a:lnTo>
                    <a:pt x="795680" y="402996"/>
                  </a:lnTo>
                  <a:lnTo>
                    <a:pt x="802970" y="402996"/>
                  </a:lnTo>
                  <a:lnTo>
                    <a:pt x="813943" y="441934"/>
                  </a:lnTo>
                  <a:lnTo>
                    <a:pt x="813943" y="396303"/>
                  </a:lnTo>
                  <a:lnTo>
                    <a:pt x="813257" y="395960"/>
                  </a:lnTo>
                  <a:lnTo>
                    <a:pt x="807351" y="394512"/>
                  </a:lnTo>
                  <a:lnTo>
                    <a:pt x="803681" y="394144"/>
                  </a:lnTo>
                  <a:lnTo>
                    <a:pt x="794296" y="394144"/>
                  </a:lnTo>
                  <a:lnTo>
                    <a:pt x="773785" y="441934"/>
                  </a:lnTo>
                  <a:lnTo>
                    <a:pt x="774319" y="448513"/>
                  </a:lnTo>
                  <a:lnTo>
                    <a:pt x="794296" y="472452"/>
                  </a:lnTo>
                  <a:lnTo>
                    <a:pt x="804265" y="472452"/>
                  </a:lnTo>
                  <a:lnTo>
                    <a:pt x="820724" y="463118"/>
                  </a:lnTo>
                  <a:lnTo>
                    <a:pt x="822058" y="459879"/>
                  </a:lnTo>
                  <a:lnTo>
                    <a:pt x="823188" y="454393"/>
                  </a:lnTo>
                  <a:lnTo>
                    <a:pt x="824318" y="449033"/>
                  </a:lnTo>
                  <a:lnTo>
                    <a:pt x="824369" y="448513"/>
                  </a:lnTo>
                  <a:lnTo>
                    <a:pt x="824903" y="441934"/>
                  </a:lnTo>
                  <a:lnTo>
                    <a:pt x="824903" y="424446"/>
                  </a:lnTo>
                  <a:close/>
                </a:path>
                <a:path w="1306195" h="473075">
                  <a:moveTo>
                    <a:pt x="839597" y="0"/>
                  </a:moveTo>
                  <a:lnTo>
                    <a:pt x="830516" y="0"/>
                  </a:lnTo>
                  <a:lnTo>
                    <a:pt x="830516" y="381444"/>
                  </a:lnTo>
                  <a:lnTo>
                    <a:pt x="839597" y="381444"/>
                  </a:lnTo>
                  <a:lnTo>
                    <a:pt x="839597" y="0"/>
                  </a:lnTo>
                  <a:close/>
                </a:path>
                <a:path w="1306195" h="473075">
                  <a:moveTo>
                    <a:pt x="888098" y="0"/>
                  </a:moveTo>
                  <a:lnTo>
                    <a:pt x="854760" y="0"/>
                  </a:lnTo>
                  <a:lnTo>
                    <a:pt x="854760" y="381444"/>
                  </a:lnTo>
                  <a:lnTo>
                    <a:pt x="888098" y="381444"/>
                  </a:lnTo>
                  <a:lnTo>
                    <a:pt x="888098" y="0"/>
                  </a:lnTo>
                  <a:close/>
                </a:path>
                <a:path w="1306195" h="473075">
                  <a:moveTo>
                    <a:pt x="909751" y="424446"/>
                  </a:moveTo>
                  <a:lnTo>
                    <a:pt x="909091" y="416991"/>
                  </a:lnTo>
                  <a:lnTo>
                    <a:pt x="906386" y="405142"/>
                  </a:lnTo>
                  <a:lnTo>
                    <a:pt x="905383" y="402996"/>
                  </a:lnTo>
                  <a:lnTo>
                    <a:pt x="904443" y="400977"/>
                  </a:lnTo>
                  <a:lnTo>
                    <a:pt x="901839" y="398526"/>
                  </a:lnTo>
                  <a:lnTo>
                    <a:pt x="900341" y="397078"/>
                  </a:lnTo>
                  <a:lnTo>
                    <a:pt x="898791" y="396303"/>
                  </a:lnTo>
                  <a:lnTo>
                    <a:pt x="898791" y="441934"/>
                  </a:lnTo>
                  <a:lnTo>
                    <a:pt x="898550" y="446900"/>
                  </a:lnTo>
                  <a:lnTo>
                    <a:pt x="887476" y="463118"/>
                  </a:lnTo>
                  <a:lnTo>
                    <a:pt x="879919" y="463118"/>
                  </a:lnTo>
                  <a:lnTo>
                    <a:pt x="877049" y="462800"/>
                  </a:lnTo>
                  <a:lnTo>
                    <a:pt x="874001" y="461479"/>
                  </a:lnTo>
                  <a:lnTo>
                    <a:pt x="872883" y="460273"/>
                  </a:lnTo>
                  <a:lnTo>
                    <a:pt x="872185" y="458508"/>
                  </a:lnTo>
                  <a:lnTo>
                    <a:pt x="871270" y="456450"/>
                  </a:lnTo>
                  <a:lnTo>
                    <a:pt x="869594" y="424446"/>
                  </a:lnTo>
                  <a:lnTo>
                    <a:pt x="869772" y="420484"/>
                  </a:lnTo>
                  <a:lnTo>
                    <a:pt x="880529" y="402996"/>
                  </a:lnTo>
                  <a:lnTo>
                    <a:pt x="887818" y="402996"/>
                  </a:lnTo>
                  <a:lnTo>
                    <a:pt x="898791" y="441934"/>
                  </a:lnTo>
                  <a:lnTo>
                    <a:pt x="898791" y="396303"/>
                  </a:lnTo>
                  <a:lnTo>
                    <a:pt x="898105" y="395960"/>
                  </a:lnTo>
                  <a:lnTo>
                    <a:pt x="892200" y="394512"/>
                  </a:lnTo>
                  <a:lnTo>
                    <a:pt x="888530" y="394144"/>
                  </a:lnTo>
                  <a:lnTo>
                    <a:pt x="879144" y="394144"/>
                  </a:lnTo>
                  <a:lnTo>
                    <a:pt x="858634" y="441934"/>
                  </a:lnTo>
                  <a:lnTo>
                    <a:pt x="859167" y="448513"/>
                  </a:lnTo>
                  <a:lnTo>
                    <a:pt x="879144" y="472452"/>
                  </a:lnTo>
                  <a:lnTo>
                    <a:pt x="889114" y="472452"/>
                  </a:lnTo>
                  <a:lnTo>
                    <a:pt x="905573" y="463118"/>
                  </a:lnTo>
                  <a:lnTo>
                    <a:pt x="906907" y="459879"/>
                  </a:lnTo>
                  <a:lnTo>
                    <a:pt x="908037" y="454393"/>
                  </a:lnTo>
                  <a:lnTo>
                    <a:pt x="909167" y="449033"/>
                  </a:lnTo>
                  <a:lnTo>
                    <a:pt x="909218" y="448513"/>
                  </a:lnTo>
                  <a:lnTo>
                    <a:pt x="909751" y="441934"/>
                  </a:lnTo>
                  <a:lnTo>
                    <a:pt x="909751" y="424446"/>
                  </a:lnTo>
                  <a:close/>
                </a:path>
                <a:path w="1306195" h="473075">
                  <a:moveTo>
                    <a:pt x="924458" y="0"/>
                  </a:moveTo>
                  <a:lnTo>
                    <a:pt x="915377" y="0"/>
                  </a:lnTo>
                  <a:lnTo>
                    <a:pt x="915377" y="381444"/>
                  </a:lnTo>
                  <a:lnTo>
                    <a:pt x="924458" y="381444"/>
                  </a:lnTo>
                  <a:lnTo>
                    <a:pt x="924458" y="0"/>
                  </a:lnTo>
                  <a:close/>
                </a:path>
                <a:path w="1306195" h="473075">
                  <a:moveTo>
                    <a:pt x="948702" y="0"/>
                  </a:moveTo>
                  <a:lnTo>
                    <a:pt x="939622" y="0"/>
                  </a:lnTo>
                  <a:lnTo>
                    <a:pt x="939622" y="381444"/>
                  </a:lnTo>
                  <a:lnTo>
                    <a:pt x="948702" y="381444"/>
                  </a:lnTo>
                  <a:lnTo>
                    <a:pt x="948702" y="0"/>
                  </a:lnTo>
                  <a:close/>
                </a:path>
                <a:path w="1306195" h="473075">
                  <a:moveTo>
                    <a:pt x="990714" y="437311"/>
                  </a:moveTo>
                  <a:lnTo>
                    <a:pt x="988237" y="431431"/>
                  </a:lnTo>
                  <a:lnTo>
                    <a:pt x="978331" y="422338"/>
                  </a:lnTo>
                  <a:lnTo>
                    <a:pt x="971956" y="420077"/>
                  </a:lnTo>
                  <a:lnTo>
                    <a:pt x="958964" y="420192"/>
                  </a:lnTo>
                  <a:lnTo>
                    <a:pt x="959789" y="404444"/>
                  </a:lnTo>
                  <a:lnTo>
                    <a:pt x="988415" y="404444"/>
                  </a:lnTo>
                  <a:lnTo>
                    <a:pt x="988415" y="395351"/>
                  </a:lnTo>
                  <a:lnTo>
                    <a:pt x="950353" y="395351"/>
                  </a:lnTo>
                  <a:lnTo>
                    <a:pt x="947928" y="430263"/>
                  </a:lnTo>
                  <a:lnTo>
                    <a:pt x="957338" y="429247"/>
                  </a:lnTo>
                  <a:lnTo>
                    <a:pt x="966635" y="429171"/>
                  </a:lnTo>
                  <a:lnTo>
                    <a:pt x="971321" y="430479"/>
                  </a:lnTo>
                  <a:lnTo>
                    <a:pt x="978115" y="435775"/>
                  </a:lnTo>
                  <a:lnTo>
                    <a:pt x="979817" y="439369"/>
                  </a:lnTo>
                  <a:lnTo>
                    <a:pt x="979817" y="449935"/>
                  </a:lnTo>
                  <a:lnTo>
                    <a:pt x="977341" y="454583"/>
                  </a:lnTo>
                  <a:lnTo>
                    <a:pt x="967524" y="461213"/>
                  </a:lnTo>
                  <a:lnTo>
                    <a:pt x="960615" y="462864"/>
                  </a:lnTo>
                  <a:lnTo>
                    <a:pt x="951712" y="462864"/>
                  </a:lnTo>
                  <a:lnTo>
                    <a:pt x="947686" y="462749"/>
                  </a:lnTo>
                  <a:lnTo>
                    <a:pt x="947686" y="472198"/>
                  </a:lnTo>
                  <a:lnTo>
                    <a:pt x="950582" y="472198"/>
                  </a:lnTo>
                  <a:lnTo>
                    <a:pt x="959497" y="471741"/>
                  </a:lnTo>
                  <a:lnTo>
                    <a:pt x="990714" y="453148"/>
                  </a:lnTo>
                  <a:lnTo>
                    <a:pt x="990714" y="437311"/>
                  </a:lnTo>
                  <a:close/>
                </a:path>
                <a:path w="1306195" h="473075">
                  <a:moveTo>
                    <a:pt x="1009319" y="0"/>
                  </a:moveTo>
                  <a:lnTo>
                    <a:pt x="975982" y="0"/>
                  </a:lnTo>
                  <a:lnTo>
                    <a:pt x="975982" y="381444"/>
                  </a:lnTo>
                  <a:lnTo>
                    <a:pt x="1009319" y="381444"/>
                  </a:lnTo>
                  <a:lnTo>
                    <a:pt x="1009319" y="0"/>
                  </a:lnTo>
                  <a:close/>
                </a:path>
                <a:path w="1306195" h="473075">
                  <a:moveTo>
                    <a:pt x="1057795" y="0"/>
                  </a:moveTo>
                  <a:lnTo>
                    <a:pt x="1024470" y="0"/>
                  </a:lnTo>
                  <a:lnTo>
                    <a:pt x="1024470" y="381444"/>
                  </a:lnTo>
                  <a:lnTo>
                    <a:pt x="1057795" y="381444"/>
                  </a:lnTo>
                  <a:lnTo>
                    <a:pt x="1057795" y="0"/>
                  </a:lnTo>
                  <a:close/>
                </a:path>
                <a:path w="1306195" h="473075">
                  <a:moveTo>
                    <a:pt x="1079576" y="412178"/>
                  </a:moveTo>
                  <a:lnTo>
                    <a:pt x="1077264" y="405815"/>
                  </a:lnTo>
                  <a:lnTo>
                    <a:pt x="1074597" y="403110"/>
                  </a:lnTo>
                  <a:lnTo>
                    <a:pt x="1068654" y="397116"/>
                  </a:lnTo>
                  <a:lnTo>
                    <a:pt x="1068654" y="413880"/>
                  </a:lnTo>
                  <a:lnTo>
                    <a:pt x="1068654" y="423214"/>
                  </a:lnTo>
                  <a:lnTo>
                    <a:pt x="1067333" y="426974"/>
                  </a:lnTo>
                  <a:lnTo>
                    <a:pt x="1064666" y="429768"/>
                  </a:lnTo>
                  <a:lnTo>
                    <a:pt x="1061999" y="432600"/>
                  </a:lnTo>
                  <a:lnTo>
                    <a:pt x="1058443" y="434022"/>
                  </a:lnTo>
                  <a:lnTo>
                    <a:pt x="1049477" y="434022"/>
                  </a:lnTo>
                  <a:lnTo>
                    <a:pt x="1045895" y="432663"/>
                  </a:lnTo>
                  <a:lnTo>
                    <a:pt x="1040638" y="427253"/>
                  </a:lnTo>
                  <a:lnTo>
                    <a:pt x="1039329" y="423595"/>
                  </a:lnTo>
                  <a:lnTo>
                    <a:pt x="1039355" y="413880"/>
                  </a:lnTo>
                  <a:lnTo>
                    <a:pt x="1040625" y="410057"/>
                  </a:lnTo>
                  <a:lnTo>
                    <a:pt x="1045756" y="404507"/>
                  </a:lnTo>
                  <a:lnTo>
                    <a:pt x="1049350" y="403110"/>
                  </a:lnTo>
                  <a:lnTo>
                    <a:pt x="1058392" y="403110"/>
                  </a:lnTo>
                  <a:lnTo>
                    <a:pt x="1061948" y="404520"/>
                  </a:lnTo>
                  <a:lnTo>
                    <a:pt x="1067333" y="410159"/>
                  </a:lnTo>
                  <a:lnTo>
                    <a:pt x="1068654" y="413880"/>
                  </a:lnTo>
                  <a:lnTo>
                    <a:pt x="1068654" y="397116"/>
                  </a:lnTo>
                  <a:lnTo>
                    <a:pt x="1068031" y="396481"/>
                  </a:lnTo>
                  <a:lnTo>
                    <a:pt x="1061732" y="394144"/>
                  </a:lnTo>
                  <a:lnTo>
                    <a:pt x="1046073" y="394144"/>
                  </a:lnTo>
                  <a:lnTo>
                    <a:pt x="1039952" y="396417"/>
                  </a:lnTo>
                  <a:lnTo>
                    <a:pt x="1030719" y="405536"/>
                  </a:lnTo>
                  <a:lnTo>
                    <a:pt x="1028420" y="411581"/>
                  </a:lnTo>
                  <a:lnTo>
                    <a:pt x="1028420" y="426199"/>
                  </a:lnTo>
                  <a:lnTo>
                    <a:pt x="1030643" y="432015"/>
                  </a:lnTo>
                  <a:lnTo>
                    <a:pt x="1039571" y="441083"/>
                  </a:lnTo>
                  <a:lnTo>
                    <a:pt x="1045222" y="443357"/>
                  </a:lnTo>
                  <a:lnTo>
                    <a:pt x="1053731" y="443357"/>
                  </a:lnTo>
                  <a:lnTo>
                    <a:pt x="1055331" y="443191"/>
                  </a:lnTo>
                  <a:lnTo>
                    <a:pt x="1058418" y="442569"/>
                  </a:lnTo>
                  <a:lnTo>
                    <a:pt x="1059916" y="442074"/>
                  </a:lnTo>
                  <a:lnTo>
                    <a:pt x="1061364" y="441413"/>
                  </a:lnTo>
                  <a:lnTo>
                    <a:pt x="1058303" y="445858"/>
                  </a:lnTo>
                  <a:lnTo>
                    <a:pt x="1054620" y="450545"/>
                  </a:lnTo>
                  <a:lnTo>
                    <a:pt x="1046048" y="460387"/>
                  </a:lnTo>
                  <a:lnTo>
                    <a:pt x="1041044" y="465670"/>
                  </a:lnTo>
                  <a:lnTo>
                    <a:pt x="1035329" y="471347"/>
                  </a:lnTo>
                  <a:lnTo>
                    <a:pt x="1049756" y="471347"/>
                  </a:lnTo>
                  <a:lnTo>
                    <a:pt x="1073454" y="441413"/>
                  </a:lnTo>
                  <a:lnTo>
                    <a:pt x="1077480" y="434022"/>
                  </a:lnTo>
                  <a:lnTo>
                    <a:pt x="1079576" y="427329"/>
                  </a:lnTo>
                  <a:lnTo>
                    <a:pt x="1079576" y="412178"/>
                  </a:lnTo>
                  <a:close/>
                </a:path>
                <a:path w="1306195" h="473075">
                  <a:moveTo>
                    <a:pt x="1082027" y="0"/>
                  </a:moveTo>
                  <a:lnTo>
                    <a:pt x="1072946" y="0"/>
                  </a:lnTo>
                  <a:lnTo>
                    <a:pt x="1072946" y="381444"/>
                  </a:lnTo>
                  <a:lnTo>
                    <a:pt x="1082027" y="381444"/>
                  </a:lnTo>
                  <a:lnTo>
                    <a:pt x="1082027" y="0"/>
                  </a:lnTo>
                  <a:close/>
                </a:path>
                <a:path w="1306195" h="473075">
                  <a:moveTo>
                    <a:pt x="1118400" y="0"/>
                  </a:moveTo>
                  <a:lnTo>
                    <a:pt x="1109319" y="0"/>
                  </a:lnTo>
                  <a:lnTo>
                    <a:pt x="1109319" y="381444"/>
                  </a:lnTo>
                  <a:lnTo>
                    <a:pt x="1118400" y="381444"/>
                  </a:lnTo>
                  <a:lnTo>
                    <a:pt x="1118400" y="0"/>
                  </a:lnTo>
                  <a:close/>
                </a:path>
                <a:path w="1306195" h="473075">
                  <a:moveTo>
                    <a:pt x="1142644" y="0"/>
                  </a:moveTo>
                  <a:lnTo>
                    <a:pt x="1133563" y="0"/>
                  </a:lnTo>
                  <a:lnTo>
                    <a:pt x="1133563" y="381444"/>
                  </a:lnTo>
                  <a:lnTo>
                    <a:pt x="1142644" y="381444"/>
                  </a:lnTo>
                  <a:lnTo>
                    <a:pt x="1142644" y="0"/>
                  </a:lnTo>
                  <a:close/>
                </a:path>
                <a:path w="1306195" h="473075">
                  <a:moveTo>
                    <a:pt x="1164297" y="439813"/>
                  </a:moveTo>
                  <a:lnTo>
                    <a:pt x="1162050" y="434086"/>
                  </a:lnTo>
                  <a:lnTo>
                    <a:pt x="1159865" y="431838"/>
                  </a:lnTo>
                  <a:lnTo>
                    <a:pt x="1153388" y="425208"/>
                  </a:lnTo>
                  <a:lnTo>
                    <a:pt x="1153388" y="442239"/>
                  </a:lnTo>
                  <a:lnTo>
                    <a:pt x="1153350" y="451942"/>
                  </a:lnTo>
                  <a:lnTo>
                    <a:pt x="1152118" y="455701"/>
                  </a:lnTo>
                  <a:lnTo>
                    <a:pt x="1147025" y="461327"/>
                  </a:lnTo>
                  <a:lnTo>
                    <a:pt x="1143482" y="462749"/>
                  </a:lnTo>
                  <a:lnTo>
                    <a:pt x="1134402" y="462749"/>
                  </a:lnTo>
                  <a:lnTo>
                    <a:pt x="1130757" y="461327"/>
                  </a:lnTo>
                  <a:lnTo>
                    <a:pt x="1125385" y="455701"/>
                  </a:lnTo>
                  <a:lnTo>
                    <a:pt x="1124051" y="451942"/>
                  </a:lnTo>
                  <a:lnTo>
                    <a:pt x="1124165" y="442239"/>
                  </a:lnTo>
                  <a:lnTo>
                    <a:pt x="1125385" y="438823"/>
                  </a:lnTo>
                  <a:lnTo>
                    <a:pt x="1128039" y="436041"/>
                  </a:lnTo>
                  <a:lnTo>
                    <a:pt x="1130681" y="433235"/>
                  </a:lnTo>
                  <a:lnTo>
                    <a:pt x="1134237" y="431838"/>
                  </a:lnTo>
                  <a:lnTo>
                    <a:pt x="1143266" y="431838"/>
                  </a:lnTo>
                  <a:lnTo>
                    <a:pt x="1146860" y="433197"/>
                  </a:lnTo>
                  <a:lnTo>
                    <a:pt x="1149477" y="435876"/>
                  </a:lnTo>
                  <a:lnTo>
                    <a:pt x="1152080" y="438581"/>
                  </a:lnTo>
                  <a:lnTo>
                    <a:pt x="1153388" y="442239"/>
                  </a:lnTo>
                  <a:lnTo>
                    <a:pt x="1153388" y="425208"/>
                  </a:lnTo>
                  <a:lnTo>
                    <a:pt x="1153109" y="424916"/>
                  </a:lnTo>
                  <a:lnTo>
                    <a:pt x="1151864" y="424408"/>
                  </a:lnTo>
                  <a:lnTo>
                    <a:pt x="1147495" y="422630"/>
                  </a:lnTo>
                  <a:lnTo>
                    <a:pt x="1139126" y="422630"/>
                  </a:lnTo>
                  <a:lnTo>
                    <a:pt x="1137526" y="422770"/>
                  </a:lnTo>
                  <a:lnTo>
                    <a:pt x="1134376" y="423379"/>
                  </a:lnTo>
                  <a:lnTo>
                    <a:pt x="1132840" y="423811"/>
                  </a:lnTo>
                  <a:lnTo>
                    <a:pt x="1131354" y="424408"/>
                  </a:lnTo>
                  <a:lnTo>
                    <a:pt x="1135646" y="418287"/>
                  </a:lnTo>
                  <a:lnTo>
                    <a:pt x="1139913" y="412851"/>
                  </a:lnTo>
                  <a:lnTo>
                    <a:pt x="1148359" y="403288"/>
                  </a:lnTo>
                  <a:lnTo>
                    <a:pt x="1152829" y="398843"/>
                  </a:lnTo>
                  <a:lnTo>
                    <a:pt x="1157516" y="394741"/>
                  </a:lnTo>
                  <a:lnTo>
                    <a:pt x="1143673" y="394741"/>
                  </a:lnTo>
                  <a:lnTo>
                    <a:pt x="1115606" y="430123"/>
                  </a:lnTo>
                  <a:lnTo>
                    <a:pt x="1113142" y="438061"/>
                  </a:lnTo>
                  <a:lnTo>
                    <a:pt x="1113142" y="453720"/>
                  </a:lnTo>
                  <a:lnTo>
                    <a:pt x="1115491" y="460159"/>
                  </a:lnTo>
                  <a:lnTo>
                    <a:pt x="1124889" y="469798"/>
                  </a:lnTo>
                  <a:lnTo>
                    <a:pt x="1131150" y="472198"/>
                  </a:lnTo>
                  <a:lnTo>
                    <a:pt x="1146479" y="472198"/>
                  </a:lnTo>
                  <a:lnTo>
                    <a:pt x="1164297" y="454279"/>
                  </a:lnTo>
                  <a:lnTo>
                    <a:pt x="1164297" y="439813"/>
                  </a:lnTo>
                  <a:close/>
                </a:path>
                <a:path w="1306195" h="473075">
                  <a:moveTo>
                    <a:pt x="1203248" y="12"/>
                  </a:moveTo>
                  <a:lnTo>
                    <a:pt x="1194168" y="12"/>
                  </a:lnTo>
                  <a:lnTo>
                    <a:pt x="1194168" y="454190"/>
                  </a:lnTo>
                  <a:lnTo>
                    <a:pt x="1203248" y="454190"/>
                  </a:lnTo>
                  <a:lnTo>
                    <a:pt x="1203248" y="12"/>
                  </a:lnTo>
                  <a:close/>
                </a:path>
                <a:path w="1306195" h="473075">
                  <a:moveTo>
                    <a:pt x="1227493" y="12"/>
                  </a:moveTo>
                  <a:lnTo>
                    <a:pt x="1218412" y="12"/>
                  </a:lnTo>
                  <a:lnTo>
                    <a:pt x="1218412" y="454190"/>
                  </a:lnTo>
                  <a:lnTo>
                    <a:pt x="1227493" y="454190"/>
                  </a:lnTo>
                  <a:lnTo>
                    <a:pt x="1227493" y="12"/>
                  </a:lnTo>
                  <a:close/>
                </a:path>
                <a:path w="1306195" h="473075">
                  <a:moveTo>
                    <a:pt x="1305674" y="431088"/>
                  </a:moveTo>
                  <a:lnTo>
                    <a:pt x="1255255" y="397294"/>
                  </a:lnTo>
                  <a:lnTo>
                    <a:pt x="1255255" y="409892"/>
                  </a:lnTo>
                  <a:lnTo>
                    <a:pt x="1290993" y="432803"/>
                  </a:lnTo>
                  <a:lnTo>
                    <a:pt x="1255255" y="455714"/>
                  </a:lnTo>
                  <a:lnTo>
                    <a:pt x="1255255" y="468439"/>
                  </a:lnTo>
                  <a:lnTo>
                    <a:pt x="1305674" y="434581"/>
                  </a:lnTo>
                  <a:lnTo>
                    <a:pt x="1305674" y="431088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/>
          <p:nvPr/>
        </p:nvSpPr>
        <p:spPr>
          <a:xfrm>
            <a:off x="5628906" y="8355240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 txBox="1"/>
          <p:nvPr/>
        </p:nvSpPr>
        <p:spPr>
          <a:xfrm>
            <a:off x="5842575" y="8446390"/>
            <a:ext cx="131318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0690" marR="5080" indent="-428625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PURE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GROUND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GINGER  </a:t>
            </a:r>
            <a:r>
              <a:rPr sz="1000" b="1" spc="-40" dirty="0">
                <a:latin typeface="Trebuchet MS"/>
                <a:cs typeface="Trebuchet MS"/>
              </a:rPr>
              <a:t>SACHET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78" name="object 78"/>
          <p:cNvGraphicFramePr>
            <a:graphicFrameLocks noGrp="1"/>
          </p:cNvGraphicFramePr>
          <p:nvPr/>
        </p:nvGraphicFramePr>
        <p:xfrm>
          <a:off x="5801596" y="9416600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3100114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6001010429625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16001010428090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79" name="object 79"/>
          <p:cNvGrpSpPr/>
          <p:nvPr/>
        </p:nvGrpSpPr>
        <p:grpSpPr>
          <a:xfrm>
            <a:off x="5874639" y="7207402"/>
            <a:ext cx="1363345" cy="1061720"/>
            <a:chOff x="5874639" y="7207402"/>
            <a:chExt cx="1363345" cy="1061720"/>
          </a:xfrm>
        </p:grpSpPr>
        <p:pic>
          <p:nvPicPr>
            <p:cNvPr id="80" name="object 8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46228" y="7207402"/>
              <a:ext cx="891717" cy="1061618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74639" y="7528065"/>
              <a:ext cx="516699" cy="740600"/>
            </a:xfrm>
            <a:prstGeom prst="rect">
              <a:avLst/>
            </a:prstGeom>
          </p:spPr>
        </p:pic>
      </p:grpSp>
      <p:grpSp>
        <p:nvGrpSpPr>
          <p:cNvPr id="82" name="object 82"/>
          <p:cNvGrpSpPr/>
          <p:nvPr/>
        </p:nvGrpSpPr>
        <p:grpSpPr>
          <a:xfrm>
            <a:off x="5819597" y="8890520"/>
            <a:ext cx="1287780" cy="459740"/>
            <a:chOff x="5819597" y="8890520"/>
            <a:chExt cx="1287780" cy="459740"/>
          </a:xfrm>
        </p:grpSpPr>
        <p:sp>
          <p:nvSpPr>
            <p:cNvPr id="83" name="object 83"/>
            <p:cNvSpPr/>
            <p:nvPr/>
          </p:nvSpPr>
          <p:spPr>
            <a:xfrm>
              <a:off x="5819597" y="8890520"/>
              <a:ext cx="1287780" cy="459740"/>
            </a:xfrm>
            <a:custGeom>
              <a:avLst/>
              <a:gdLst/>
              <a:ahLst/>
              <a:cxnLst/>
              <a:rect l="l" t="t" r="r" b="b"/>
              <a:pathLst>
                <a:path w="1287779" h="459740">
                  <a:moveTo>
                    <a:pt x="1287411" y="0"/>
                  </a:moveTo>
                  <a:lnTo>
                    <a:pt x="0" y="0"/>
                  </a:lnTo>
                  <a:lnTo>
                    <a:pt x="0" y="459320"/>
                  </a:lnTo>
                  <a:lnTo>
                    <a:pt x="1287411" y="459320"/>
                  </a:lnTo>
                  <a:lnTo>
                    <a:pt x="12874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845784" y="8890533"/>
              <a:ext cx="1252220" cy="450850"/>
            </a:xfrm>
            <a:custGeom>
              <a:avLst/>
              <a:gdLst/>
              <a:ahLst/>
              <a:cxnLst/>
              <a:rect l="l" t="t" r="r" b="b"/>
              <a:pathLst>
                <a:path w="1252220" h="450850">
                  <a:moveTo>
                    <a:pt x="49276" y="419125"/>
                  </a:moveTo>
                  <a:lnTo>
                    <a:pt x="47117" y="413600"/>
                  </a:lnTo>
                  <a:lnTo>
                    <a:pt x="44996" y="411429"/>
                  </a:lnTo>
                  <a:lnTo>
                    <a:pt x="38760" y="405041"/>
                  </a:lnTo>
                  <a:lnTo>
                    <a:pt x="38760" y="421462"/>
                  </a:lnTo>
                  <a:lnTo>
                    <a:pt x="38722" y="430796"/>
                  </a:lnTo>
                  <a:lnTo>
                    <a:pt x="37541" y="434416"/>
                  </a:lnTo>
                  <a:lnTo>
                    <a:pt x="32639" y="439851"/>
                  </a:lnTo>
                  <a:lnTo>
                    <a:pt x="29222" y="441210"/>
                  </a:lnTo>
                  <a:lnTo>
                    <a:pt x="20472" y="441210"/>
                  </a:lnTo>
                  <a:lnTo>
                    <a:pt x="16967" y="439851"/>
                  </a:lnTo>
                  <a:lnTo>
                    <a:pt x="14376" y="437146"/>
                  </a:lnTo>
                  <a:lnTo>
                    <a:pt x="11798" y="434416"/>
                  </a:lnTo>
                  <a:lnTo>
                    <a:pt x="10515" y="430796"/>
                  </a:lnTo>
                  <a:lnTo>
                    <a:pt x="10617" y="421462"/>
                  </a:lnTo>
                  <a:lnTo>
                    <a:pt x="38760" y="421462"/>
                  </a:lnTo>
                  <a:lnTo>
                    <a:pt x="38760" y="405041"/>
                  </a:lnTo>
                  <a:lnTo>
                    <a:pt x="38493" y="404761"/>
                  </a:lnTo>
                  <a:lnTo>
                    <a:pt x="37274" y="404266"/>
                  </a:lnTo>
                  <a:lnTo>
                    <a:pt x="33083" y="402564"/>
                  </a:lnTo>
                  <a:lnTo>
                    <a:pt x="25031" y="402564"/>
                  </a:lnTo>
                  <a:lnTo>
                    <a:pt x="23495" y="402691"/>
                  </a:lnTo>
                  <a:lnTo>
                    <a:pt x="20447" y="403288"/>
                  </a:lnTo>
                  <a:lnTo>
                    <a:pt x="18973" y="403707"/>
                  </a:lnTo>
                  <a:lnTo>
                    <a:pt x="17526" y="404266"/>
                  </a:lnTo>
                  <a:lnTo>
                    <a:pt x="21678" y="398386"/>
                  </a:lnTo>
                  <a:lnTo>
                    <a:pt x="25781" y="393141"/>
                  </a:lnTo>
                  <a:lnTo>
                    <a:pt x="33921" y="383946"/>
                  </a:lnTo>
                  <a:lnTo>
                    <a:pt x="38214" y="379666"/>
                  </a:lnTo>
                  <a:lnTo>
                    <a:pt x="42735" y="375716"/>
                  </a:lnTo>
                  <a:lnTo>
                    <a:pt x="29400" y="375716"/>
                  </a:lnTo>
                  <a:lnTo>
                    <a:pt x="2374" y="409778"/>
                  </a:lnTo>
                  <a:lnTo>
                    <a:pt x="0" y="417436"/>
                  </a:lnTo>
                  <a:lnTo>
                    <a:pt x="0" y="432511"/>
                  </a:lnTo>
                  <a:lnTo>
                    <a:pt x="2260" y="438721"/>
                  </a:lnTo>
                  <a:lnTo>
                    <a:pt x="11303" y="448005"/>
                  </a:lnTo>
                  <a:lnTo>
                    <a:pt x="17348" y="450316"/>
                  </a:lnTo>
                  <a:lnTo>
                    <a:pt x="32105" y="450316"/>
                  </a:lnTo>
                  <a:lnTo>
                    <a:pt x="37960" y="448030"/>
                  </a:lnTo>
                  <a:lnTo>
                    <a:pt x="44780" y="441210"/>
                  </a:lnTo>
                  <a:lnTo>
                    <a:pt x="47015" y="438950"/>
                  </a:lnTo>
                  <a:lnTo>
                    <a:pt x="49276" y="433057"/>
                  </a:lnTo>
                  <a:lnTo>
                    <a:pt x="49276" y="419125"/>
                  </a:lnTo>
                  <a:close/>
                </a:path>
                <a:path w="1252220" h="450850">
                  <a:moveTo>
                    <a:pt x="84480" y="0"/>
                  </a:moveTo>
                  <a:lnTo>
                    <a:pt x="74891" y="0"/>
                  </a:lnTo>
                  <a:lnTo>
                    <a:pt x="74891" y="432943"/>
                  </a:lnTo>
                  <a:lnTo>
                    <a:pt x="84480" y="432943"/>
                  </a:lnTo>
                  <a:lnTo>
                    <a:pt x="84480" y="0"/>
                  </a:lnTo>
                  <a:close/>
                </a:path>
                <a:path w="1252220" h="450850">
                  <a:moveTo>
                    <a:pt x="107137" y="0"/>
                  </a:moveTo>
                  <a:lnTo>
                    <a:pt x="98425" y="0"/>
                  </a:lnTo>
                  <a:lnTo>
                    <a:pt x="98425" y="432943"/>
                  </a:lnTo>
                  <a:lnTo>
                    <a:pt x="107137" y="432943"/>
                  </a:lnTo>
                  <a:lnTo>
                    <a:pt x="107137" y="0"/>
                  </a:lnTo>
                  <a:close/>
                </a:path>
                <a:path w="1252220" h="450850">
                  <a:moveTo>
                    <a:pt x="165506" y="0"/>
                  </a:moveTo>
                  <a:lnTo>
                    <a:pt x="144602" y="0"/>
                  </a:lnTo>
                  <a:lnTo>
                    <a:pt x="144602" y="363232"/>
                  </a:lnTo>
                  <a:lnTo>
                    <a:pt x="165506" y="363232"/>
                  </a:lnTo>
                  <a:lnTo>
                    <a:pt x="165506" y="0"/>
                  </a:lnTo>
                  <a:close/>
                </a:path>
                <a:path w="1252220" h="450850">
                  <a:moveTo>
                    <a:pt x="175615" y="404317"/>
                  </a:moveTo>
                  <a:lnTo>
                    <a:pt x="174980" y="397129"/>
                  </a:lnTo>
                  <a:lnTo>
                    <a:pt x="172377" y="385699"/>
                  </a:lnTo>
                  <a:lnTo>
                    <a:pt x="171399" y="383641"/>
                  </a:lnTo>
                  <a:lnTo>
                    <a:pt x="170497" y="381711"/>
                  </a:lnTo>
                  <a:lnTo>
                    <a:pt x="167982" y="379349"/>
                  </a:lnTo>
                  <a:lnTo>
                    <a:pt x="166547" y="377952"/>
                  </a:lnTo>
                  <a:lnTo>
                    <a:pt x="165061" y="377228"/>
                  </a:lnTo>
                  <a:lnTo>
                    <a:pt x="165061" y="421144"/>
                  </a:lnTo>
                  <a:lnTo>
                    <a:pt x="164820" y="425932"/>
                  </a:lnTo>
                  <a:lnTo>
                    <a:pt x="154152" y="441553"/>
                  </a:lnTo>
                  <a:lnTo>
                    <a:pt x="146875" y="441553"/>
                  </a:lnTo>
                  <a:lnTo>
                    <a:pt x="144106" y="441248"/>
                  </a:lnTo>
                  <a:lnTo>
                    <a:pt x="141173" y="439978"/>
                  </a:lnTo>
                  <a:lnTo>
                    <a:pt x="140106" y="438810"/>
                  </a:lnTo>
                  <a:lnTo>
                    <a:pt x="139420" y="437121"/>
                  </a:lnTo>
                  <a:lnTo>
                    <a:pt x="138544" y="435127"/>
                  </a:lnTo>
                  <a:lnTo>
                    <a:pt x="137909" y="432104"/>
                  </a:lnTo>
                  <a:lnTo>
                    <a:pt x="137071" y="423887"/>
                  </a:lnTo>
                  <a:lnTo>
                    <a:pt x="136956" y="421144"/>
                  </a:lnTo>
                  <a:lnTo>
                    <a:pt x="136931" y="404317"/>
                  </a:lnTo>
                  <a:lnTo>
                    <a:pt x="137109" y="400494"/>
                  </a:lnTo>
                  <a:lnTo>
                    <a:pt x="147459" y="383641"/>
                  </a:lnTo>
                  <a:lnTo>
                    <a:pt x="154482" y="383641"/>
                  </a:lnTo>
                  <a:lnTo>
                    <a:pt x="165061" y="421144"/>
                  </a:lnTo>
                  <a:lnTo>
                    <a:pt x="165061" y="377228"/>
                  </a:lnTo>
                  <a:lnTo>
                    <a:pt x="164388" y="376885"/>
                  </a:lnTo>
                  <a:lnTo>
                    <a:pt x="158711" y="375475"/>
                  </a:lnTo>
                  <a:lnTo>
                    <a:pt x="155168" y="375119"/>
                  </a:lnTo>
                  <a:lnTo>
                    <a:pt x="146138" y="375119"/>
                  </a:lnTo>
                  <a:lnTo>
                    <a:pt x="126365" y="421144"/>
                  </a:lnTo>
                  <a:lnTo>
                    <a:pt x="126898" y="427494"/>
                  </a:lnTo>
                  <a:lnTo>
                    <a:pt x="146138" y="450557"/>
                  </a:lnTo>
                  <a:lnTo>
                    <a:pt x="155727" y="450557"/>
                  </a:lnTo>
                  <a:lnTo>
                    <a:pt x="171602" y="441553"/>
                  </a:lnTo>
                  <a:lnTo>
                    <a:pt x="172872" y="438442"/>
                  </a:lnTo>
                  <a:lnTo>
                    <a:pt x="173964" y="433158"/>
                  </a:lnTo>
                  <a:lnTo>
                    <a:pt x="175056" y="428002"/>
                  </a:lnTo>
                  <a:lnTo>
                    <a:pt x="175615" y="421144"/>
                  </a:lnTo>
                  <a:lnTo>
                    <a:pt x="175615" y="404317"/>
                  </a:lnTo>
                  <a:close/>
                </a:path>
                <a:path w="1252220" h="450850">
                  <a:moveTo>
                    <a:pt x="189039" y="0"/>
                  </a:moveTo>
                  <a:lnTo>
                    <a:pt x="180327" y="0"/>
                  </a:lnTo>
                  <a:lnTo>
                    <a:pt x="180327" y="363232"/>
                  </a:lnTo>
                  <a:lnTo>
                    <a:pt x="189039" y="363232"/>
                  </a:lnTo>
                  <a:lnTo>
                    <a:pt x="189039" y="0"/>
                  </a:lnTo>
                  <a:close/>
                </a:path>
                <a:path w="1252220" h="450850">
                  <a:moveTo>
                    <a:pt x="211696" y="0"/>
                  </a:moveTo>
                  <a:lnTo>
                    <a:pt x="202971" y="0"/>
                  </a:lnTo>
                  <a:lnTo>
                    <a:pt x="202971" y="363232"/>
                  </a:lnTo>
                  <a:lnTo>
                    <a:pt x="211696" y="363232"/>
                  </a:lnTo>
                  <a:lnTo>
                    <a:pt x="211696" y="0"/>
                  </a:lnTo>
                  <a:close/>
                </a:path>
                <a:path w="1252220" h="450850">
                  <a:moveTo>
                    <a:pt x="256641" y="404317"/>
                  </a:moveTo>
                  <a:lnTo>
                    <a:pt x="256006" y="397129"/>
                  </a:lnTo>
                  <a:lnTo>
                    <a:pt x="253403" y="385699"/>
                  </a:lnTo>
                  <a:lnTo>
                    <a:pt x="252437" y="383641"/>
                  </a:lnTo>
                  <a:lnTo>
                    <a:pt x="251536" y="381711"/>
                  </a:lnTo>
                  <a:lnTo>
                    <a:pt x="249021" y="379349"/>
                  </a:lnTo>
                  <a:lnTo>
                    <a:pt x="247573" y="377952"/>
                  </a:lnTo>
                  <a:lnTo>
                    <a:pt x="246087" y="377228"/>
                  </a:lnTo>
                  <a:lnTo>
                    <a:pt x="246087" y="421144"/>
                  </a:lnTo>
                  <a:lnTo>
                    <a:pt x="245846" y="425932"/>
                  </a:lnTo>
                  <a:lnTo>
                    <a:pt x="235178" y="441553"/>
                  </a:lnTo>
                  <a:lnTo>
                    <a:pt x="227901" y="441553"/>
                  </a:lnTo>
                  <a:lnTo>
                    <a:pt x="225145" y="441248"/>
                  </a:lnTo>
                  <a:lnTo>
                    <a:pt x="222199" y="439978"/>
                  </a:lnTo>
                  <a:lnTo>
                    <a:pt x="221132" y="438810"/>
                  </a:lnTo>
                  <a:lnTo>
                    <a:pt x="220459" y="437121"/>
                  </a:lnTo>
                  <a:lnTo>
                    <a:pt x="219570" y="435127"/>
                  </a:lnTo>
                  <a:lnTo>
                    <a:pt x="218935" y="432104"/>
                  </a:lnTo>
                  <a:lnTo>
                    <a:pt x="218097" y="423887"/>
                  </a:lnTo>
                  <a:lnTo>
                    <a:pt x="217982" y="421144"/>
                  </a:lnTo>
                  <a:lnTo>
                    <a:pt x="217970" y="404317"/>
                  </a:lnTo>
                  <a:lnTo>
                    <a:pt x="218147" y="400494"/>
                  </a:lnTo>
                  <a:lnTo>
                    <a:pt x="228485" y="383641"/>
                  </a:lnTo>
                  <a:lnTo>
                    <a:pt x="235508" y="383641"/>
                  </a:lnTo>
                  <a:lnTo>
                    <a:pt x="246087" y="421144"/>
                  </a:lnTo>
                  <a:lnTo>
                    <a:pt x="246087" y="377228"/>
                  </a:lnTo>
                  <a:lnTo>
                    <a:pt x="245414" y="376885"/>
                  </a:lnTo>
                  <a:lnTo>
                    <a:pt x="239737" y="375475"/>
                  </a:lnTo>
                  <a:lnTo>
                    <a:pt x="236194" y="375119"/>
                  </a:lnTo>
                  <a:lnTo>
                    <a:pt x="227164" y="375119"/>
                  </a:lnTo>
                  <a:lnTo>
                    <a:pt x="207403" y="421144"/>
                  </a:lnTo>
                  <a:lnTo>
                    <a:pt x="207924" y="427494"/>
                  </a:lnTo>
                  <a:lnTo>
                    <a:pt x="227164" y="450557"/>
                  </a:lnTo>
                  <a:lnTo>
                    <a:pt x="236766" y="450557"/>
                  </a:lnTo>
                  <a:lnTo>
                    <a:pt x="254990" y="433158"/>
                  </a:lnTo>
                  <a:lnTo>
                    <a:pt x="256082" y="428002"/>
                  </a:lnTo>
                  <a:lnTo>
                    <a:pt x="256641" y="421144"/>
                  </a:lnTo>
                  <a:lnTo>
                    <a:pt x="256641" y="404317"/>
                  </a:lnTo>
                  <a:close/>
                </a:path>
                <a:path w="1252220" h="450850">
                  <a:moveTo>
                    <a:pt x="270065" y="0"/>
                  </a:moveTo>
                  <a:lnTo>
                    <a:pt x="237820" y="0"/>
                  </a:lnTo>
                  <a:lnTo>
                    <a:pt x="237820" y="363232"/>
                  </a:lnTo>
                  <a:lnTo>
                    <a:pt x="270065" y="363232"/>
                  </a:lnTo>
                  <a:lnTo>
                    <a:pt x="270065" y="0"/>
                  </a:lnTo>
                  <a:close/>
                </a:path>
                <a:path w="1252220" h="450850">
                  <a:moveTo>
                    <a:pt x="304901" y="0"/>
                  </a:moveTo>
                  <a:lnTo>
                    <a:pt x="284873" y="0"/>
                  </a:lnTo>
                  <a:lnTo>
                    <a:pt x="284873" y="363232"/>
                  </a:lnTo>
                  <a:lnTo>
                    <a:pt x="304901" y="363232"/>
                  </a:lnTo>
                  <a:lnTo>
                    <a:pt x="304901" y="0"/>
                  </a:lnTo>
                  <a:close/>
                </a:path>
                <a:path w="1252220" h="450850">
                  <a:moveTo>
                    <a:pt x="322973" y="376288"/>
                  </a:moveTo>
                  <a:lnTo>
                    <a:pt x="311861" y="376288"/>
                  </a:lnTo>
                  <a:lnTo>
                    <a:pt x="294601" y="390550"/>
                  </a:lnTo>
                  <a:lnTo>
                    <a:pt x="294601" y="403504"/>
                  </a:lnTo>
                  <a:lnTo>
                    <a:pt x="312343" y="387985"/>
                  </a:lnTo>
                  <a:lnTo>
                    <a:pt x="312343" y="449503"/>
                  </a:lnTo>
                  <a:lnTo>
                    <a:pt x="322973" y="449503"/>
                  </a:lnTo>
                  <a:lnTo>
                    <a:pt x="322973" y="376288"/>
                  </a:lnTo>
                  <a:close/>
                </a:path>
                <a:path w="1252220" h="450850">
                  <a:moveTo>
                    <a:pt x="351091" y="0"/>
                  </a:moveTo>
                  <a:lnTo>
                    <a:pt x="331050" y="0"/>
                  </a:lnTo>
                  <a:lnTo>
                    <a:pt x="331050" y="363232"/>
                  </a:lnTo>
                  <a:lnTo>
                    <a:pt x="351091" y="363232"/>
                  </a:lnTo>
                  <a:lnTo>
                    <a:pt x="351091" y="0"/>
                  </a:lnTo>
                  <a:close/>
                </a:path>
                <a:path w="1252220" h="450850">
                  <a:moveTo>
                    <a:pt x="374624" y="0"/>
                  </a:moveTo>
                  <a:lnTo>
                    <a:pt x="365912" y="0"/>
                  </a:lnTo>
                  <a:lnTo>
                    <a:pt x="365912" y="363232"/>
                  </a:lnTo>
                  <a:lnTo>
                    <a:pt x="374624" y="363232"/>
                  </a:lnTo>
                  <a:lnTo>
                    <a:pt x="374624" y="0"/>
                  </a:lnTo>
                  <a:close/>
                </a:path>
                <a:path w="1252220" h="450850">
                  <a:moveTo>
                    <a:pt x="419582" y="404317"/>
                  </a:moveTo>
                  <a:lnTo>
                    <a:pt x="411949" y="379349"/>
                  </a:lnTo>
                  <a:lnTo>
                    <a:pt x="410514" y="377952"/>
                  </a:lnTo>
                  <a:lnTo>
                    <a:pt x="409028" y="377228"/>
                  </a:lnTo>
                  <a:lnTo>
                    <a:pt x="409028" y="421144"/>
                  </a:lnTo>
                  <a:lnTo>
                    <a:pt x="408787" y="425932"/>
                  </a:lnTo>
                  <a:lnTo>
                    <a:pt x="398119" y="441553"/>
                  </a:lnTo>
                  <a:lnTo>
                    <a:pt x="390842" y="441553"/>
                  </a:lnTo>
                  <a:lnTo>
                    <a:pt x="388073" y="441248"/>
                  </a:lnTo>
                  <a:lnTo>
                    <a:pt x="385140" y="439978"/>
                  </a:lnTo>
                  <a:lnTo>
                    <a:pt x="384073" y="438810"/>
                  </a:lnTo>
                  <a:lnTo>
                    <a:pt x="383387" y="437121"/>
                  </a:lnTo>
                  <a:lnTo>
                    <a:pt x="382511" y="435127"/>
                  </a:lnTo>
                  <a:lnTo>
                    <a:pt x="381876" y="432104"/>
                  </a:lnTo>
                  <a:lnTo>
                    <a:pt x="381038" y="423887"/>
                  </a:lnTo>
                  <a:lnTo>
                    <a:pt x="380923" y="421144"/>
                  </a:lnTo>
                  <a:lnTo>
                    <a:pt x="380911" y="404317"/>
                  </a:lnTo>
                  <a:lnTo>
                    <a:pt x="381088" y="400494"/>
                  </a:lnTo>
                  <a:lnTo>
                    <a:pt x="391426" y="383641"/>
                  </a:lnTo>
                  <a:lnTo>
                    <a:pt x="398449" y="383641"/>
                  </a:lnTo>
                  <a:lnTo>
                    <a:pt x="409028" y="421144"/>
                  </a:lnTo>
                  <a:lnTo>
                    <a:pt x="409028" y="377228"/>
                  </a:lnTo>
                  <a:lnTo>
                    <a:pt x="408355" y="376885"/>
                  </a:lnTo>
                  <a:lnTo>
                    <a:pt x="402666" y="375475"/>
                  </a:lnTo>
                  <a:lnTo>
                    <a:pt x="399135" y="375119"/>
                  </a:lnTo>
                  <a:lnTo>
                    <a:pt x="390105" y="375119"/>
                  </a:lnTo>
                  <a:lnTo>
                    <a:pt x="370332" y="421144"/>
                  </a:lnTo>
                  <a:lnTo>
                    <a:pt x="370852" y="427494"/>
                  </a:lnTo>
                  <a:lnTo>
                    <a:pt x="390105" y="450557"/>
                  </a:lnTo>
                  <a:lnTo>
                    <a:pt x="399694" y="450557"/>
                  </a:lnTo>
                  <a:lnTo>
                    <a:pt x="415569" y="441553"/>
                  </a:lnTo>
                  <a:lnTo>
                    <a:pt x="416839" y="438442"/>
                  </a:lnTo>
                  <a:lnTo>
                    <a:pt x="419011" y="428002"/>
                  </a:lnTo>
                  <a:lnTo>
                    <a:pt x="419582" y="421144"/>
                  </a:lnTo>
                  <a:lnTo>
                    <a:pt x="419582" y="404317"/>
                  </a:lnTo>
                  <a:close/>
                </a:path>
                <a:path w="1252220" h="450850">
                  <a:moveTo>
                    <a:pt x="432993" y="0"/>
                  </a:moveTo>
                  <a:lnTo>
                    <a:pt x="400761" y="0"/>
                  </a:lnTo>
                  <a:lnTo>
                    <a:pt x="400761" y="363232"/>
                  </a:lnTo>
                  <a:lnTo>
                    <a:pt x="432993" y="363232"/>
                  </a:lnTo>
                  <a:lnTo>
                    <a:pt x="432993" y="0"/>
                  </a:lnTo>
                  <a:close/>
                </a:path>
                <a:path w="1252220" h="450850">
                  <a:moveTo>
                    <a:pt x="479171" y="0"/>
                  </a:moveTo>
                  <a:lnTo>
                    <a:pt x="458266" y="0"/>
                  </a:lnTo>
                  <a:lnTo>
                    <a:pt x="458266" y="363232"/>
                  </a:lnTo>
                  <a:lnTo>
                    <a:pt x="479171" y="363232"/>
                  </a:lnTo>
                  <a:lnTo>
                    <a:pt x="479171" y="0"/>
                  </a:lnTo>
                  <a:close/>
                </a:path>
                <a:path w="1252220" h="450850">
                  <a:moveTo>
                    <a:pt x="485914" y="376288"/>
                  </a:moveTo>
                  <a:lnTo>
                    <a:pt x="474802" y="376288"/>
                  </a:lnTo>
                  <a:lnTo>
                    <a:pt x="457542" y="390550"/>
                  </a:lnTo>
                  <a:lnTo>
                    <a:pt x="457542" y="403504"/>
                  </a:lnTo>
                  <a:lnTo>
                    <a:pt x="475284" y="387985"/>
                  </a:lnTo>
                  <a:lnTo>
                    <a:pt x="475284" y="449503"/>
                  </a:lnTo>
                  <a:lnTo>
                    <a:pt x="485914" y="449503"/>
                  </a:lnTo>
                  <a:lnTo>
                    <a:pt x="485914" y="376288"/>
                  </a:lnTo>
                  <a:close/>
                </a:path>
                <a:path w="1252220" h="450850">
                  <a:moveTo>
                    <a:pt x="514045" y="0"/>
                  </a:moveTo>
                  <a:lnTo>
                    <a:pt x="505320" y="0"/>
                  </a:lnTo>
                  <a:lnTo>
                    <a:pt x="505320" y="363232"/>
                  </a:lnTo>
                  <a:lnTo>
                    <a:pt x="514045" y="363232"/>
                  </a:lnTo>
                  <a:lnTo>
                    <a:pt x="514045" y="0"/>
                  </a:lnTo>
                  <a:close/>
                </a:path>
                <a:path w="1252220" h="450850">
                  <a:moveTo>
                    <a:pt x="571538" y="0"/>
                  </a:moveTo>
                  <a:lnTo>
                    <a:pt x="551510" y="0"/>
                  </a:lnTo>
                  <a:lnTo>
                    <a:pt x="551510" y="363232"/>
                  </a:lnTo>
                  <a:lnTo>
                    <a:pt x="571538" y="363232"/>
                  </a:lnTo>
                  <a:lnTo>
                    <a:pt x="571538" y="0"/>
                  </a:lnTo>
                  <a:close/>
                </a:path>
                <a:path w="1252220" h="450850">
                  <a:moveTo>
                    <a:pt x="581647" y="404317"/>
                  </a:moveTo>
                  <a:lnTo>
                    <a:pt x="574014" y="379349"/>
                  </a:lnTo>
                  <a:lnTo>
                    <a:pt x="572579" y="377952"/>
                  </a:lnTo>
                  <a:lnTo>
                    <a:pt x="571093" y="377228"/>
                  </a:lnTo>
                  <a:lnTo>
                    <a:pt x="571093" y="421144"/>
                  </a:lnTo>
                  <a:lnTo>
                    <a:pt x="570852" y="425932"/>
                  </a:lnTo>
                  <a:lnTo>
                    <a:pt x="560184" y="441553"/>
                  </a:lnTo>
                  <a:lnTo>
                    <a:pt x="552907" y="441553"/>
                  </a:lnTo>
                  <a:lnTo>
                    <a:pt x="550138" y="441248"/>
                  </a:lnTo>
                  <a:lnTo>
                    <a:pt x="547204" y="439978"/>
                  </a:lnTo>
                  <a:lnTo>
                    <a:pt x="546138" y="438810"/>
                  </a:lnTo>
                  <a:lnTo>
                    <a:pt x="545452" y="437121"/>
                  </a:lnTo>
                  <a:lnTo>
                    <a:pt x="544576" y="435127"/>
                  </a:lnTo>
                  <a:lnTo>
                    <a:pt x="543941" y="432104"/>
                  </a:lnTo>
                  <a:lnTo>
                    <a:pt x="543102" y="423887"/>
                  </a:lnTo>
                  <a:lnTo>
                    <a:pt x="542988" y="421144"/>
                  </a:lnTo>
                  <a:lnTo>
                    <a:pt x="542975" y="404317"/>
                  </a:lnTo>
                  <a:lnTo>
                    <a:pt x="543153" y="400494"/>
                  </a:lnTo>
                  <a:lnTo>
                    <a:pt x="553491" y="383641"/>
                  </a:lnTo>
                  <a:lnTo>
                    <a:pt x="560514" y="383641"/>
                  </a:lnTo>
                  <a:lnTo>
                    <a:pt x="571093" y="421144"/>
                  </a:lnTo>
                  <a:lnTo>
                    <a:pt x="571093" y="377228"/>
                  </a:lnTo>
                  <a:lnTo>
                    <a:pt x="570420" y="376885"/>
                  </a:lnTo>
                  <a:lnTo>
                    <a:pt x="564730" y="375475"/>
                  </a:lnTo>
                  <a:lnTo>
                    <a:pt x="561200" y="375119"/>
                  </a:lnTo>
                  <a:lnTo>
                    <a:pt x="552170" y="375119"/>
                  </a:lnTo>
                  <a:lnTo>
                    <a:pt x="532396" y="421144"/>
                  </a:lnTo>
                  <a:lnTo>
                    <a:pt x="532917" y="427494"/>
                  </a:lnTo>
                  <a:lnTo>
                    <a:pt x="552170" y="450557"/>
                  </a:lnTo>
                  <a:lnTo>
                    <a:pt x="561759" y="450557"/>
                  </a:lnTo>
                  <a:lnTo>
                    <a:pt x="577634" y="441553"/>
                  </a:lnTo>
                  <a:lnTo>
                    <a:pt x="578904" y="438442"/>
                  </a:lnTo>
                  <a:lnTo>
                    <a:pt x="581075" y="428002"/>
                  </a:lnTo>
                  <a:lnTo>
                    <a:pt x="581647" y="421144"/>
                  </a:lnTo>
                  <a:lnTo>
                    <a:pt x="581647" y="404317"/>
                  </a:lnTo>
                  <a:close/>
                </a:path>
                <a:path w="1252220" h="450850">
                  <a:moveTo>
                    <a:pt x="595071" y="0"/>
                  </a:moveTo>
                  <a:lnTo>
                    <a:pt x="586359" y="0"/>
                  </a:lnTo>
                  <a:lnTo>
                    <a:pt x="586359" y="363232"/>
                  </a:lnTo>
                  <a:lnTo>
                    <a:pt x="595071" y="363232"/>
                  </a:lnTo>
                  <a:lnTo>
                    <a:pt x="595071" y="0"/>
                  </a:lnTo>
                  <a:close/>
                </a:path>
                <a:path w="1252220" h="450850">
                  <a:moveTo>
                    <a:pt x="618604" y="0"/>
                  </a:moveTo>
                  <a:lnTo>
                    <a:pt x="609879" y="0"/>
                  </a:lnTo>
                  <a:lnTo>
                    <a:pt x="609879" y="432943"/>
                  </a:lnTo>
                  <a:lnTo>
                    <a:pt x="618604" y="432943"/>
                  </a:lnTo>
                  <a:lnTo>
                    <a:pt x="618604" y="0"/>
                  </a:lnTo>
                  <a:close/>
                </a:path>
                <a:path w="1252220" h="450850">
                  <a:moveTo>
                    <a:pt x="641235" y="0"/>
                  </a:moveTo>
                  <a:lnTo>
                    <a:pt x="632536" y="0"/>
                  </a:lnTo>
                  <a:lnTo>
                    <a:pt x="632536" y="432943"/>
                  </a:lnTo>
                  <a:lnTo>
                    <a:pt x="641235" y="432943"/>
                  </a:lnTo>
                  <a:lnTo>
                    <a:pt x="641235" y="0"/>
                  </a:lnTo>
                  <a:close/>
                </a:path>
                <a:path w="1252220" h="450850">
                  <a:moveTo>
                    <a:pt x="664781" y="0"/>
                  </a:moveTo>
                  <a:lnTo>
                    <a:pt x="656056" y="0"/>
                  </a:lnTo>
                  <a:lnTo>
                    <a:pt x="656056" y="363232"/>
                  </a:lnTo>
                  <a:lnTo>
                    <a:pt x="664781" y="363232"/>
                  </a:lnTo>
                  <a:lnTo>
                    <a:pt x="664781" y="0"/>
                  </a:lnTo>
                  <a:close/>
                </a:path>
                <a:path w="1252220" h="450850">
                  <a:moveTo>
                    <a:pt x="709028" y="424053"/>
                  </a:moveTo>
                  <a:lnTo>
                    <a:pt x="699452" y="424053"/>
                  </a:lnTo>
                  <a:lnTo>
                    <a:pt x="699452" y="408635"/>
                  </a:lnTo>
                  <a:lnTo>
                    <a:pt x="689648" y="408635"/>
                  </a:lnTo>
                  <a:lnTo>
                    <a:pt x="689648" y="424053"/>
                  </a:lnTo>
                  <a:lnTo>
                    <a:pt x="671093" y="424053"/>
                  </a:lnTo>
                  <a:lnTo>
                    <a:pt x="693864" y="375716"/>
                  </a:lnTo>
                  <a:lnTo>
                    <a:pt x="683361" y="375716"/>
                  </a:lnTo>
                  <a:lnTo>
                    <a:pt x="661504" y="422198"/>
                  </a:lnTo>
                  <a:lnTo>
                    <a:pt x="661504" y="433044"/>
                  </a:lnTo>
                  <a:lnTo>
                    <a:pt x="689648" y="433044"/>
                  </a:lnTo>
                  <a:lnTo>
                    <a:pt x="689648" y="449503"/>
                  </a:lnTo>
                  <a:lnTo>
                    <a:pt x="699452" y="449503"/>
                  </a:lnTo>
                  <a:lnTo>
                    <a:pt x="699452" y="433044"/>
                  </a:lnTo>
                  <a:lnTo>
                    <a:pt x="709028" y="433044"/>
                  </a:lnTo>
                  <a:lnTo>
                    <a:pt x="709028" y="424053"/>
                  </a:lnTo>
                  <a:close/>
                </a:path>
                <a:path w="1252220" h="450850">
                  <a:moveTo>
                    <a:pt x="710958" y="0"/>
                  </a:moveTo>
                  <a:lnTo>
                    <a:pt x="679577" y="0"/>
                  </a:lnTo>
                  <a:lnTo>
                    <a:pt x="679577" y="363232"/>
                  </a:lnTo>
                  <a:lnTo>
                    <a:pt x="710958" y="363232"/>
                  </a:lnTo>
                  <a:lnTo>
                    <a:pt x="710958" y="0"/>
                  </a:lnTo>
                  <a:close/>
                </a:path>
                <a:path w="1252220" h="450850">
                  <a:moveTo>
                    <a:pt x="757986" y="0"/>
                  </a:moveTo>
                  <a:lnTo>
                    <a:pt x="737095" y="0"/>
                  </a:lnTo>
                  <a:lnTo>
                    <a:pt x="737095" y="363232"/>
                  </a:lnTo>
                  <a:lnTo>
                    <a:pt x="757986" y="363232"/>
                  </a:lnTo>
                  <a:lnTo>
                    <a:pt x="757986" y="0"/>
                  </a:lnTo>
                  <a:close/>
                </a:path>
                <a:path w="1252220" h="450850">
                  <a:moveTo>
                    <a:pt x="788428" y="389064"/>
                  </a:moveTo>
                  <a:lnTo>
                    <a:pt x="786307" y="384149"/>
                  </a:lnTo>
                  <a:lnTo>
                    <a:pt x="777849" y="376936"/>
                  </a:lnTo>
                  <a:lnTo>
                    <a:pt x="772045" y="375119"/>
                  </a:lnTo>
                  <a:lnTo>
                    <a:pt x="760996" y="375119"/>
                  </a:lnTo>
                  <a:lnTo>
                    <a:pt x="757542" y="375564"/>
                  </a:lnTo>
                  <a:lnTo>
                    <a:pt x="751116" y="377304"/>
                  </a:lnTo>
                  <a:lnTo>
                    <a:pt x="748080" y="378637"/>
                  </a:lnTo>
                  <a:lnTo>
                    <a:pt x="745236" y="380390"/>
                  </a:lnTo>
                  <a:lnTo>
                    <a:pt x="745236" y="391820"/>
                  </a:lnTo>
                  <a:lnTo>
                    <a:pt x="749541" y="388950"/>
                  </a:lnTo>
                  <a:lnTo>
                    <a:pt x="753287" y="386867"/>
                  </a:lnTo>
                  <a:lnTo>
                    <a:pt x="759714" y="384187"/>
                  </a:lnTo>
                  <a:lnTo>
                    <a:pt x="762609" y="383527"/>
                  </a:lnTo>
                  <a:lnTo>
                    <a:pt x="768781" y="383527"/>
                  </a:lnTo>
                  <a:lnTo>
                    <a:pt x="771740" y="384543"/>
                  </a:lnTo>
                  <a:lnTo>
                    <a:pt x="776401" y="388581"/>
                  </a:lnTo>
                  <a:lnTo>
                    <a:pt x="777570" y="391058"/>
                  </a:lnTo>
                  <a:lnTo>
                    <a:pt x="777570" y="396684"/>
                  </a:lnTo>
                  <a:lnTo>
                    <a:pt x="776820" y="399097"/>
                  </a:lnTo>
                  <a:lnTo>
                    <a:pt x="773823" y="403402"/>
                  </a:lnTo>
                  <a:lnTo>
                    <a:pt x="771080" y="405815"/>
                  </a:lnTo>
                  <a:lnTo>
                    <a:pt x="758736" y="414096"/>
                  </a:lnTo>
                  <a:lnTo>
                    <a:pt x="753275" y="417817"/>
                  </a:lnTo>
                  <a:lnTo>
                    <a:pt x="749401" y="421932"/>
                  </a:lnTo>
                  <a:lnTo>
                    <a:pt x="744905" y="430936"/>
                  </a:lnTo>
                  <a:lnTo>
                    <a:pt x="743775" y="436994"/>
                  </a:lnTo>
                  <a:lnTo>
                    <a:pt x="743775" y="444588"/>
                  </a:lnTo>
                  <a:lnTo>
                    <a:pt x="743953" y="448906"/>
                  </a:lnTo>
                  <a:lnTo>
                    <a:pt x="787260" y="448906"/>
                  </a:lnTo>
                  <a:lnTo>
                    <a:pt x="787260" y="440042"/>
                  </a:lnTo>
                  <a:lnTo>
                    <a:pt x="754926" y="440042"/>
                  </a:lnTo>
                  <a:lnTo>
                    <a:pt x="754926" y="434555"/>
                  </a:lnTo>
                  <a:lnTo>
                    <a:pt x="755802" y="431558"/>
                  </a:lnTo>
                  <a:lnTo>
                    <a:pt x="759345" y="426364"/>
                  </a:lnTo>
                  <a:lnTo>
                    <a:pt x="762635" y="423481"/>
                  </a:lnTo>
                  <a:lnTo>
                    <a:pt x="779246" y="412559"/>
                  </a:lnTo>
                  <a:lnTo>
                    <a:pt x="782891" y="409295"/>
                  </a:lnTo>
                  <a:lnTo>
                    <a:pt x="787323" y="402844"/>
                  </a:lnTo>
                  <a:lnTo>
                    <a:pt x="788428" y="399237"/>
                  </a:lnTo>
                  <a:lnTo>
                    <a:pt x="788428" y="389064"/>
                  </a:lnTo>
                  <a:close/>
                </a:path>
                <a:path w="1252220" h="450850">
                  <a:moveTo>
                    <a:pt x="792848" y="0"/>
                  </a:moveTo>
                  <a:lnTo>
                    <a:pt x="771944" y="0"/>
                  </a:lnTo>
                  <a:lnTo>
                    <a:pt x="771944" y="363232"/>
                  </a:lnTo>
                  <a:lnTo>
                    <a:pt x="792848" y="363232"/>
                  </a:lnTo>
                  <a:lnTo>
                    <a:pt x="792848" y="0"/>
                  </a:lnTo>
                  <a:close/>
                </a:path>
                <a:path w="1252220" h="450850">
                  <a:moveTo>
                    <a:pt x="850366" y="0"/>
                  </a:moveTo>
                  <a:lnTo>
                    <a:pt x="818997" y="0"/>
                  </a:lnTo>
                  <a:lnTo>
                    <a:pt x="818997" y="363232"/>
                  </a:lnTo>
                  <a:lnTo>
                    <a:pt x="850366" y="363232"/>
                  </a:lnTo>
                  <a:lnTo>
                    <a:pt x="850366" y="0"/>
                  </a:lnTo>
                  <a:close/>
                </a:path>
                <a:path w="1252220" h="450850">
                  <a:moveTo>
                    <a:pt x="872782" y="392506"/>
                  </a:moveTo>
                  <a:lnTo>
                    <a:pt x="870559" y="386372"/>
                  </a:lnTo>
                  <a:lnTo>
                    <a:pt x="867994" y="383768"/>
                  </a:lnTo>
                  <a:lnTo>
                    <a:pt x="862279" y="378002"/>
                  </a:lnTo>
                  <a:lnTo>
                    <a:pt x="862279" y="394144"/>
                  </a:lnTo>
                  <a:lnTo>
                    <a:pt x="862279" y="403123"/>
                  </a:lnTo>
                  <a:lnTo>
                    <a:pt x="860996" y="406742"/>
                  </a:lnTo>
                  <a:lnTo>
                    <a:pt x="855853" y="412178"/>
                  </a:lnTo>
                  <a:lnTo>
                    <a:pt x="852424" y="413550"/>
                  </a:lnTo>
                  <a:lnTo>
                    <a:pt x="843788" y="413550"/>
                  </a:lnTo>
                  <a:lnTo>
                    <a:pt x="840346" y="412242"/>
                  </a:lnTo>
                  <a:lnTo>
                    <a:pt x="835279" y="407022"/>
                  </a:lnTo>
                  <a:lnTo>
                    <a:pt x="834021" y="403504"/>
                  </a:lnTo>
                  <a:lnTo>
                    <a:pt x="834047" y="394144"/>
                  </a:lnTo>
                  <a:lnTo>
                    <a:pt x="835266" y="390461"/>
                  </a:lnTo>
                  <a:lnTo>
                    <a:pt x="840206" y="385114"/>
                  </a:lnTo>
                  <a:lnTo>
                    <a:pt x="843673" y="383768"/>
                  </a:lnTo>
                  <a:lnTo>
                    <a:pt x="852385" y="383768"/>
                  </a:lnTo>
                  <a:lnTo>
                    <a:pt x="855814" y="385127"/>
                  </a:lnTo>
                  <a:lnTo>
                    <a:pt x="858405" y="387858"/>
                  </a:lnTo>
                  <a:lnTo>
                    <a:pt x="860996" y="390550"/>
                  </a:lnTo>
                  <a:lnTo>
                    <a:pt x="862279" y="394144"/>
                  </a:lnTo>
                  <a:lnTo>
                    <a:pt x="862279" y="378002"/>
                  </a:lnTo>
                  <a:lnTo>
                    <a:pt x="861669" y="377380"/>
                  </a:lnTo>
                  <a:lnTo>
                    <a:pt x="855599" y="375119"/>
                  </a:lnTo>
                  <a:lnTo>
                    <a:pt x="840524" y="375119"/>
                  </a:lnTo>
                  <a:lnTo>
                    <a:pt x="834618" y="377329"/>
                  </a:lnTo>
                  <a:lnTo>
                    <a:pt x="825728" y="386092"/>
                  </a:lnTo>
                  <a:lnTo>
                    <a:pt x="823506" y="391909"/>
                  </a:lnTo>
                  <a:lnTo>
                    <a:pt x="823506" y="406006"/>
                  </a:lnTo>
                  <a:lnTo>
                    <a:pt x="825652" y="411619"/>
                  </a:lnTo>
                  <a:lnTo>
                    <a:pt x="829957" y="415963"/>
                  </a:lnTo>
                  <a:lnTo>
                    <a:pt x="834250" y="420357"/>
                  </a:lnTo>
                  <a:lnTo>
                    <a:pt x="839698" y="422529"/>
                  </a:lnTo>
                  <a:lnTo>
                    <a:pt x="847890" y="422529"/>
                  </a:lnTo>
                  <a:lnTo>
                    <a:pt x="849426" y="422376"/>
                  </a:lnTo>
                  <a:lnTo>
                    <a:pt x="852411" y="421779"/>
                  </a:lnTo>
                  <a:lnTo>
                    <a:pt x="853846" y="421297"/>
                  </a:lnTo>
                  <a:lnTo>
                    <a:pt x="855256" y="420662"/>
                  </a:lnTo>
                  <a:lnTo>
                    <a:pt x="852297" y="424942"/>
                  </a:lnTo>
                  <a:lnTo>
                    <a:pt x="848753" y="429463"/>
                  </a:lnTo>
                  <a:lnTo>
                    <a:pt x="840498" y="438937"/>
                  </a:lnTo>
                  <a:lnTo>
                    <a:pt x="835672" y="444030"/>
                  </a:lnTo>
                  <a:lnTo>
                    <a:pt x="830173" y="449503"/>
                  </a:lnTo>
                  <a:lnTo>
                    <a:pt x="844067" y="449503"/>
                  </a:lnTo>
                  <a:lnTo>
                    <a:pt x="870508" y="414413"/>
                  </a:lnTo>
                  <a:lnTo>
                    <a:pt x="870775" y="413550"/>
                  </a:lnTo>
                  <a:lnTo>
                    <a:pt x="872782" y="407098"/>
                  </a:lnTo>
                  <a:lnTo>
                    <a:pt x="872782" y="392506"/>
                  </a:lnTo>
                  <a:close/>
                </a:path>
                <a:path w="1252220" h="450850">
                  <a:moveTo>
                    <a:pt x="873887" y="0"/>
                  </a:moveTo>
                  <a:lnTo>
                    <a:pt x="865174" y="0"/>
                  </a:lnTo>
                  <a:lnTo>
                    <a:pt x="865174" y="363232"/>
                  </a:lnTo>
                  <a:lnTo>
                    <a:pt x="873887" y="363232"/>
                  </a:lnTo>
                  <a:lnTo>
                    <a:pt x="873887" y="0"/>
                  </a:lnTo>
                  <a:close/>
                </a:path>
                <a:path w="1252220" h="450850">
                  <a:moveTo>
                    <a:pt x="908748" y="0"/>
                  </a:moveTo>
                  <a:lnTo>
                    <a:pt x="900023" y="0"/>
                  </a:lnTo>
                  <a:lnTo>
                    <a:pt x="900023" y="363232"/>
                  </a:lnTo>
                  <a:lnTo>
                    <a:pt x="908748" y="363232"/>
                  </a:lnTo>
                  <a:lnTo>
                    <a:pt x="908748" y="0"/>
                  </a:lnTo>
                  <a:close/>
                </a:path>
                <a:path w="1252220" h="450850">
                  <a:moveTo>
                    <a:pt x="932268" y="0"/>
                  </a:moveTo>
                  <a:lnTo>
                    <a:pt x="923556" y="0"/>
                  </a:lnTo>
                  <a:lnTo>
                    <a:pt x="923556" y="363232"/>
                  </a:lnTo>
                  <a:lnTo>
                    <a:pt x="932268" y="363232"/>
                  </a:lnTo>
                  <a:lnTo>
                    <a:pt x="932268" y="0"/>
                  </a:lnTo>
                  <a:close/>
                </a:path>
                <a:path w="1252220" h="450850">
                  <a:moveTo>
                    <a:pt x="953706" y="419125"/>
                  </a:moveTo>
                  <a:lnTo>
                    <a:pt x="951547" y="413600"/>
                  </a:lnTo>
                  <a:lnTo>
                    <a:pt x="949426" y="411429"/>
                  </a:lnTo>
                  <a:lnTo>
                    <a:pt x="943190" y="405041"/>
                  </a:lnTo>
                  <a:lnTo>
                    <a:pt x="943190" y="421462"/>
                  </a:lnTo>
                  <a:lnTo>
                    <a:pt x="943152" y="430796"/>
                  </a:lnTo>
                  <a:lnTo>
                    <a:pt x="941971" y="434416"/>
                  </a:lnTo>
                  <a:lnTo>
                    <a:pt x="937069" y="439851"/>
                  </a:lnTo>
                  <a:lnTo>
                    <a:pt x="933665" y="441210"/>
                  </a:lnTo>
                  <a:lnTo>
                    <a:pt x="924902" y="441210"/>
                  </a:lnTo>
                  <a:lnTo>
                    <a:pt x="921410" y="439851"/>
                  </a:lnTo>
                  <a:lnTo>
                    <a:pt x="916228" y="434416"/>
                  </a:lnTo>
                  <a:lnTo>
                    <a:pt x="914946" y="430796"/>
                  </a:lnTo>
                  <a:lnTo>
                    <a:pt x="915047" y="421462"/>
                  </a:lnTo>
                  <a:lnTo>
                    <a:pt x="943190" y="421462"/>
                  </a:lnTo>
                  <a:lnTo>
                    <a:pt x="943190" y="405041"/>
                  </a:lnTo>
                  <a:lnTo>
                    <a:pt x="942924" y="404761"/>
                  </a:lnTo>
                  <a:lnTo>
                    <a:pt x="941705" y="404266"/>
                  </a:lnTo>
                  <a:lnTo>
                    <a:pt x="937514" y="402564"/>
                  </a:lnTo>
                  <a:lnTo>
                    <a:pt x="929462" y="402564"/>
                  </a:lnTo>
                  <a:lnTo>
                    <a:pt x="927925" y="402691"/>
                  </a:lnTo>
                  <a:lnTo>
                    <a:pt x="924890" y="403288"/>
                  </a:lnTo>
                  <a:lnTo>
                    <a:pt x="923404" y="403707"/>
                  </a:lnTo>
                  <a:lnTo>
                    <a:pt x="921969" y="404266"/>
                  </a:lnTo>
                  <a:lnTo>
                    <a:pt x="926109" y="398386"/>
                  </a:lnTo>
                  <a:lnTo>
                    <a:pt x="930211" y="393141"/>
                  </a:lnTo>
                  <a:lnTo>
                    <a:pt x="938352" y="383946"/>
                  </a:lnTo>
                  <a:lnTo>
                    <a:pt x="942657" y="379666"/>
                  </a:lnTo>
                  <a:lnTo>
                    <a:pt x="947166" y="375716"/>
                  </a:lnTo>
                  <a:lnTo>
                    <a:pt x="933831" y="375716"/>
                  </a:lnTo>
                  <a:lnTo>
                    <a:pt x="906805" y="409778"/>
                  </a:lnTo>
                  <a:lnTo>
                    <a:pt x="904430" y="417436"/>
                  </a:lnTo>
                  <a:lnTo>
                    <a:pt x="904430" y="432511"/>
                  </a:lnTo>
                  <a:lnTo>
                    <a:pt x="906691" y="438721"/>
                  </a:lnTo>
                  <a:lnTo>
                    <a:pt x="915746" y="448005"/>
                  </a:lnTo>
                  <a:lnTo>
                    <a:pt x="921766" y="450316"/>
                  </a:lnTo>
                  <a:lnTo>
                    <a:pt x="936536" y="450316"/>
                  </a:lnTo>
                  <a:lnTo>
                    <a:pt x="953706" y="433057"/>
                  </a:lnTo>
                  <a:lnTo>
                    <a:pt x="953706" y="419125"/>
                  </a:lnTo>
                  <a:close/>
                </a:path>
                <a:path w="1252220" h="450850">
                  <a:moveTo>
                    <a:pt x="1001979" y="0"/>
                  </a:moveTo>
                  <a:lnTo>
                    <a:pt x="981062" y="0"/>
                  </a:lnTo>
                  <a:lnTo>
                    <a:pt x="981062" y="363232"/>
                  </a:lnTo>
                  <a:lnTo>
                    <a:pt x="1001979" y="363232"/>
                  </a:lnTo>
                  <a:lnTo>
                    <a:pt x="1001979" y="0"/>
                  </a:lnTo>
                  <a:close/>
                </a:path>
                <a:path w="1252220" h="450850">
                  <a:moveTo>
                    <a:pt x="1020025" y="376288"/>
                  </a:moveTo>
                  <a:lnTo>
                    <a:pt x="1008913" y="376288"/>
                  </a:lnTo>
                  <a:lnTo>
                    <a:pt x="991654" y="390550"/>
                  </a:lnTo>
                  <a:lnTo>
                    <a:pt x="991654" y="403504"/>
                  </a:lnTo>
                  <a:lnTo>
                    <a:pt x="1009396" y="387985"/>
                  </a:lnTo>
                  <a:lnTo>
                    <a:pt x="1009396" y="449503"/>
                  </a:lnTo>
                  <a:lnTo>
                    <a:pt x="1020025" y="449503"/>
                  </a:lnTo>
                  <a:lnTo>
                    <a:pt x="1020025" y="376288"/>
                  </a:lnTo>
                  <a:close/>
                </a:path>
                <a:path w="1252220" h="450850">
                  <a:moveTo>
                    <a:pt x="1048143" y="0"/>
                  </a:moveTo>
                  <a:lnTo>
                    <a:pt x="1028115" y="0"/>
                  </a:lnTo>
                  <a:lnTo>
                    <a:pt x="1028115" y="363232"/>
                  </a:lnTo>
                  <a:lnTo>
                    <a:pt x="1048143" y="363232"/>
                  </a:lnTo>
                  <a:lnTo>
                    <a:pt x="1048143" y="0"/>
                  </a:lnTo>
                  <a:close/>
                </a:path>
                <a:path w="1252220" h="450850">
                  <a:moveTo>
                    <a:pt x="1071676" y="0"/>
                  </a:moveTo>
                  <a:lnTo>
                    <a:pt x="1062964" y="0"/>
                  </a:lnTo>
                  <a:lnTo>
                    <a:pt x="1062964" y="363232"/>
                  </a:lnTo>
                  <a:lnTo>
                    <a:pt x="1071676" y="363232"/>
                  </a:lnTo>
                  <a:lnTo>
                    <a:pt x="1071676" y="0"/>
                  </a:lnTo>
                  <a:close/>
                </a:path>
                <a:path w="1252220" h="450850">
                  <a:moveTo>
                    <a:pt x="1106538" y="0"/>
                  </a:moveTo>
                  <a:lnTo>
                    <a:pt x="1097813" y="0"/>
                  </a:lnTo>
                  <a:lnTo>
                    <a:pt x="1097813" y="363232"/>
                  </a:lnTo>
                  <a:lnTo>
                    <a:pt x="1106538" y="363232"/>
                  </a:lnTo>
                  <a:lnTo>
                    <a:pt x="1106538" y="0"/>
                  </a:lnTo>
                  <a:close/>
                </a:path>
                <a:path w="1252220" h="450850">
                  <a:moveTo>
                    <a:pt x="1116634" y="436943"/>
                  </a:moveTo>
                  <a:lnTo>
                    <a:pt x="1106131" y="411238"/>
                  </a:lnTo>
                  <a:lnTo>
                    <a:pt x="1106131" y="426288"/>
                  </a:lnTo>
                  <a:lnTo>
                    <a:pt x="1106131" y="433260"/>
                  </a:lnTo>
                  <a:lnTo>
                    <a:pt x="1104887" y="436181"/>
                  </a:lnTo>
                  <a:lnTo>
                    <a:pt x="1099896" y="440486"/>
                  </a:lnTo>
                  <a:lnTo>
                    <a:pt x="1096416" y="441553"/>
                  </a:lnTo>
                  <a:lnTo>
                    <a:pt x="1087564" y="441553"/>
                  </a:lnTo>
                  <a:lnTo>
                    <a:pt x="1084097" y="440486"/>
                  </a:lnTo>
                  <a:lnTo>
                    <a:pt x="1079119" y="436181"/>
                  </a:lnTo>
                  <a:lnTo>
                    <a:pt x="1077874" y="433260"/>
                  </a:lnTo>
                  <a:lnTo>
                    <a:pt x="1077874" y="426288"/>
                  </a:lnTo>
                  <a:lnTo>
                    <a:pt x="1078941" y="423456"/>
                  </a:lnTo>
                  <a:lnTo>
                    <a:pt x="1081100" y="421068"/>
                  </a:lnTo>
                  <a:lnTo>
                    <a:pt x="1083233" y="418668"/>
                  </a:lnTo>
                  <a:lnTo>
                    <a:pt x="1086866" y="416280"/>
                  </a:lnTo>
                  <a:lnTo>
                    <a:pt x="1091984" y="413880"/>
                  </a:lnTo>
                  <a:lnTo>
                    <a:pt x="1097127" y="416280"/>
                  </a:lnTo>
                  <a:lnTo>
                    <a:pt x="1100759" y="418668"/>
                  </a:lnTo>
                  <a:lnTo>
                    <a:pt x="1105052" y="423494"/>
                  </a:lnTo>
                  <a:lnTo>
                    <a:pt x="1106131" y="426288"/>
                  </a:lnTo>
                  <a:lnTo>
                    <a:pt x="1106131" y="411238"/>
                  </a:lnTo>
                  <a:lnTo>
                    <a:pt x="1101318" y="408635"/>
                  </a:lnTo>
                  <a:lnTo>
                    <a:pt x="1105306" y="406120"/>
                  </a:lnTo>
                  <a:lnTo>
                    <a:pt x="1108125" y="403606"/>
                  </a:lnTo>
                  <a:lnTo>
                    <a:pt x="1108290" y="403453"/>
                  </a:lnTo>
                  <a:lnTo>
                    <a:pt x="1110348" y="400392"/>
                  </a:lnTo>
                  <a:lnTo>
                    <a:pt x="1112164" y="397751"/>
                  </a:lnTo>
                  <a:lnTo>
                    <a:pt x="1113066" y="394855"/>
                  </a:lnTo>
                  <a:lnTo>
                    <a:pt x="1113129" y="386422"/>
                  </a:lnTo>
                  <a:lnTo>
                    <a:pt x="1111935" y="383997"/>
                  </a:lnTo>
                  <a:lnTo>
                    <a:pt x="1111224" y="382549"/>
                  </a:lnTo>
                  <a:lnTo>
                    <a:pt x="1103579" y="376707"/>
                  </a:lnTo>
                  <a:lnTo>
                    <a:pt x="1103058" y="376567"/>
                  </a:lnTo>
                  <a:lnTo>
                    <a:pt x="1103058" y="389597"/>
                  </a:lnTo>
                  <a:lnTo>
                    <a:pt x="1102995" y="394639"/>
                  </a:lnTo>
                  <a:lnTo>
                    <a:pt x="1091984" y="403606"/>
                  </a:lnTo>
                  <a:lnTo>
                    <a:pt x="1088402" y="402170"/>
                  </a:lnTo>
                  <a:lnTo>
                    <a:pt x="1085659" y="400456"/>
                  </a:lnTo>
                  <a:lnTo>
                    <a:pt x="1081862" y="396544"/>
                  </a:lnTo>
                  <a:lnTo>
                    <a:pt x="1081024" y="394639"/>
                  </a:lnTo>
                  <a:lnTo>
                    <a:pt x="1080909" y="389597"/>
                  </a:lnTo>
                  <a:lnTo>
                    <a:pt x="1081900" y="387654"/>
                  </a:lnTo>
                  <a:lnTo>
                    <a:pt x="1085888" y="384733"/>
                  </a:lnTo>
                  <a:lnTo>
                    <a:pt x="1088593" y="383997"/>
                  </a:lnTo>
                  <a:lnTo>
                    <a:pt x="1095502" y="383997"/>
                  </a:lnTo>
                  <a:lnTo>
                    <a:pt x="1098245" y="384733"/>
                  </a:lnTo>
                  <a:lnTo>
                    <a:pt x="1102118" y="387654"/>
                  </a:lnTo>
                  <a:lnTo>
                    <a:pt x="1103058" y="389597"/>
                  </a:lnTo>
                  <a:lnTo>
                    <a:pt x="1103058" y="376567"/>
                  </a:lnTo>
                  <a:lnTo>
                    <a:pt x="1098435" y="375234"/>
                  </a:lnTo>
                  <a:lnTo>
                    <a:pt x="1085507" y="375234"/>
                  </a:lnTo>
                  <a:lnTo>
                    <a:pt x="1080389" y="376732"/>
                  </a:lnTo>
                  <a:lnTo>
                    <a:pt x="1072769" y="382701"/>
                  </a:lnTo>
                  <a:lnTo>
                    <a:pt x="1070864" y="386702"/>
                  </a:lnTo>
                  <a:lnTo>
                    <a:pt x="1070864" y="394855"/>
                  </a:lnTo>
                  <a:lnTo>
                    <a:pt x="1071841" y="397840"/>
                  </a:lnTo>
                  <a:lnTo>
                    <a:pt x="1075766" y="403479"/>
                  </a:lnTo>
                  <a:lnTo>
                    <a:pt x="1078725" y="406120"/>
                  </a:lnTo>
                  <a:lnTo>
                    <a:pt x="1082675" y="408635"/>
                  </a:lnTo>
                  <a:lnTo>
                    <a:pt x="1077252" y="411581"/>
                  </a:lnTo>
                  <a:lnTo>
                    <a:pt x="1073340" y="414743"/>
                  </a:lnTo>
                  <a:lnTo>
                    <a:pt x="1068552" y="421398"/>
                  </a:lnTo>
                  <a:lnTo>
                    <a:pt x="1067358" y="425348"/>
                  </a:lnTo>
                  <a:lnTo>
                    <a:pt x="1067358" y="436448"/>
                  </a:lnTo>
                  <a:lnTo>
                    <a:pt x="1069505" y="441515"/>
                  </a:lnTo>
                  <a:lnTo>
                    <a:pt x="1078090" y="448741"/>
                  </a:lnTo>
                  <a:lnTo>
                    <a:pt x="1084160" y="450545"/>
                  </a:lnTo>
                  <a:lnTo>
                    <a:pt x="1099820" y="450545"/>
                  </a:lnTo>
                  <a:lnTo>
                    <a:pt x="1105916" y="448818"/>
                  </a:lnTo>
                  <a:lnTo>
                    <a:pt x="1114488" y="441845"/>
                  </a:lnTo>
                  <a:lnTo>
                    <a:pt x="1114615" y="441553"/>
                  </a:lnTo>
                  <a:lnTo>
                    <a:pt x="1116634" y="436943"/>
                  </a:lnTo>
                  <a:close/>
                </a:path>
                <a:path w="1252220" h="450850">
                  <a:moveTo>
                    <a:pt x="1152715" y="0"/>
                  </a:moveTo>
                  <a:lnTo>
                    <a:pt x="1143990" y="0"/>
                  </a:lnTo>
                  <a:lnTo>
                    <a:pt x="1143990" y="432943"/>
                  </a:lnTo>
                  <a:lnTo>
                    <a:pt x="1152715" y="432943"/>
                  </a:lnTo>
                  <a:lnTo>
                    <a:pt x="1152715" y="0"/>
                  </a:lnTo>
                  <a:close/>
                </a:path>
                <a:path w="1252220" h="450850">
                  <a:moveTo>
                    <a:pt x="1176235" y="0"/>
                  </a:moveTo>
                  <a:lnTo>
                    <a:pt x="1167523" y="0"/>
                  </a:lnTo>
                  <a:lnTo>
                    <a:pt x="1167523" y="432943"/>
                  </a:lnTo>
                  <a:lnTo>
                    <a:pt x="1176235" y="432943"/>
                  </a:lnTo>
                  <a:lnTo>
                    <a:pt x="1176235" y="0"/>
                  </a:lnTo>
                  <a:close/>
                </a:path>
                <a:path w="1252220" h="450850">
                  <a:moveTo>
                    <a:pt x="1251762" y="410718"/>
                  </a:moveTo>
                  <a:lnTo>
                    <a:pt x="1203198" y="378155"/>
                  </a:lnTo>
                  <a:lnTo>
                    <a:pt x="1203198" y="390296"/>
                  </a:lnTo>
                  <a:lnTo>
                    <a:pt x="1237615" y="412369"/>
                  </a:lnTo>
                  <a:lnTo>
                    <a:pt x="1203198" y="434428"/>
                  </a:lnTo>
                  <a:lnTo>
                    <a:pt x="1203198" y="446697"/>
                  </a:lnTo>
                  <a:lnTo>
                    <a:pt x="1251762" y="414083"/>
                  </a:lnTo>
                  <a:lnTo>
                    <a:pt x="1251762" y="41071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" name="object 85"/>
          <p:cNvSpPr txBox="1"/>
          <p:nvPr/>
        </p:nvSpPr>
        <p:spPr>
          <a:xfrm>
            <a:off x="444500" y="165310"/>
            <a:ext cx="198501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55" dirty="0">
                <a:solidFill>
                  <a:srgbClr val="FFFFFF"/>
                </a:solidFill>
                <a:latin typeface="Trebuchet MS"/>
                <a:cs typeface="Trebuchet MS"/>
              </a:rPr>
              <a:t>SPICE</a:t>
            </a:r>
            <a:r>
              <a:rPr sz="1500" b="1" spc="-140" dirty="0">
                <a:solidFill>
                  <a:srgbClr val="FFFFFF"/>
                </a:solidFill>
                <a:latin typeface="Trebuchet MS"/>
                <a:cs typeface="Trebuchet MS"/>
              </a:rPr>
              <a:t>S</a:t>
            </a:r>
            <a:r>
              <a:rPr sz="1500" b="1" spc="-165" dirty="0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sz="1500" b="1" spc="-1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75" dirty="0">
                <a:solidFill>
                  <a:srgbClr val="FFFFFF"/>
                </a:solidFill>
                <a:latin typeface="Trebuchet MS"/>
                <a:cs typeface="Trebuchet MS"/>
              </a:rPr>
              <a:t>HERBS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PEPPER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86" name="object 8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39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3844" y="572554"/>
                </a:lnTo>
                <a:lnTo>
                  <a:pt x="6983844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205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5630213" y="1963746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04507" y="5114437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6016502" y="2047003"/>
            <a:ext cx="97409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7655" marR="5080" indent="-275590">
              <a:lnSpc>
                <a:spcPct val="100000"/>
              </a:lnSpc>
              <a:spcBef>
                <a:spcPts val="100"/>
              </a:spcBef>
            </a:pPr>
            <a:r>
              <a:rPr sz="1000" b="1" spc="-45" dirty="0">
                <a:latin typeface="Trebuchet MS"/>
                <a:cs typeface="Trebuchet MS"/>
              </a:rPr>
              <a:t>B</a:t>
            </a:r>
            <a:r>
              <a:rPr sz="1000" b="1" spc="-30" dirty="0">
                <a:latin typeface="Trebuchet MS"/>
                <a:cs typeface="Trebuchet MS"/>
              </a:rPr>
              <a:t>ARBEQUE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SPICE  </a:t>
            </a:r>
            <a:r>
              <a:rPr sz="1000" b="1" spc="-40" dirty="0">
                <a:latin typeface="Trebuchet MS"/>
                <a:cs typeface="Trebuchet MS"/>
              </a:rPr>
              <a:t>SACHET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415291" y="5210573"/>
            <a:ext cx="91757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8580" marR="5080" indent="-5651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STEAK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CHOPS  </a:t>
            </a:r>
            <a:r>
              <a:rPr sz="1000" b="1" spc="-15" dirty="0">
                <a:latin typeface="Trebuchet MS"/>
                <a:cs typeface="Trebuchet MS"/>
              </a:rPr>
              <a:t>SPICE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S</a:t>
            </a:r>
            <a:r>
              <a:rPr sz="1000" b="1" dirty="0">
                <a:latin typeface="Trebuchet MS"/>
                <a:cs typeface="Trebuchet MS"/>
              </a:rPr>
              <a:t>A</a:t>
            </a:r>
            <a:r>
              <a:rPr sz="1000" b="1" spc="-65" dirty="0">
                <a:latin typeface="Trebuchet MS"/>
                <a:cs typeface="Trebuchet MS"/>
              </a:rPr>
              <a:t>CHET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802903" y="3020550"/>
          <a:ext cx="1523365" cy="777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0142">
                <a:tc>
                  <a:txBody>
                    <a:bodyPr/>
                    <a:lstStyle/>
                    <a:p>
                      <a:pPr>
                        <a:lnSpc>
                          <a:spcPts val="76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ts val="76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8018">
                <a:tc>
                  <a:txBody>
                    <a:bodyPr/>
                    <a:lstStyle/>
                    <a:p>
                      <a:pPr>
                        <a:lnSpc>
                          <a:spcPts val="955"/>
                        </a:lnSpc>
                        <a:spcBef>
                          <a:spcPts val="26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365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ct val="100000"/>
                        </a:lnSpc>
                        <a:spcBef>
                          <a:spcPts val="235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8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048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6001010429489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18">
                <a:tc>
                  <a:txBody>
                    <a:bodyPr/>
                    <a:lstStyle/>
                    <a:p>
                      <a:pPr>
                        <a:lnSpc>
                          <a:spcPts val="9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ts val="88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16001010428021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2177195" y="6171241"/>
          <a:ext cx="1518920" cy="777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335">
                <a:tc>
                  <a:txBody>
                    <a:bodyPr/>
                    <a:lstStyle/>
                    <a:p>
                      <a:pPr marL="6350">
                        <a:lnSpc>
                          <a:spcPts val="71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71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3100109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882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6001010429465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9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16001010428014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179658" y="5113711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402658" y="5209950"/>
            <a:ext cx="129159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55904" marR="5080" indent="-243840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PORTUGUESE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CHICKEN  </a:t>
            </a:r>
            <a:r>
              <a:rPr sz="1000" b="1" spc="-15" dirty="0">
                <a:latin typeface="Trebuchet MS"/>
                <a:cs typeface="Trebuchet MS"/>
              </a:rPr>
              <a:t>SPICE</a:t>
            </a:r>
            <a:r>
              <a:rPr sz="1000" b="1" spc="-60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SACHET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351184" y="6171241"/>
          <a:ext cx="1524000" cy="775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6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13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0923">
                <a:tc>
                  <a:txBody>
                    <a:bodyPr/>
                    <a:lstStyle/>
                    <a:p>
                      <a:pPr marL="7620">
                        <a:lnSpc>
                          <a:spcPts val="81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81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3100113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6510">
                <a:tc>
                  <a:txBody>
                    <a:bodyPr/>
                    <a:lstStyle/>
                    <a:p>
                      <a:pPr marL="7620">
                        <a:lnSpc>
                          <a:spcPts val="935"/>
                        </a:lnSpc>
                        <a:spcBef>
                          <a:spcPts val="19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7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935"/>
                        </a:lnSpc>
                        <a:spcBef>
                          <a:spcPts val="195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7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1297"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365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365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6001010429588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1960"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16001010428076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2" name="object 12"/>
          <p:cNvGrpSpPr/>
          <p:nvPr/>
        </p:nvGrpSpPr>
        <p:grpSpPr>
          <a:xfrm>
            <a:off x="5869051" y="818438"/>
            <a:ext cx="1390650" cy="1061720"/>
            <a:chOff x="5869051" y="818438"/>
            <a:chExt cx="1390650" cy="1061720"/>
          </a:xfrm>
        </p:grpSpPr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67830" y="818438"/>
              <a:ext cx="891717" cy="106156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69051" y="1101026"/>
              <a:ext cx="538962" cy="772502"/>
            </a:xfrm>
            <a:prstGeom prst="rect">
              <a:avLst/>
            </a:prstGeom>
          </p:spPr>
        </p:pic>
      </p:grpSp>
      <p:grpSp>
        <p:nvGrpSpPr>
          <p:cNvPr id="15" name="object 15"/>
          <p:cNvGrpSpPr/>
          <p:nvPr/>
        </p:nvGrpSpPr>
        <p:grpSpPr>
          <a:xfrm>
            <a:off x="456285" y="3969131"/>
            <a:ext cx="1379855" cy="1061720"/>
            <a:chOff x="456285" y="3969131"/>
            <a:chExt cx="1379855" cy="1061720"/>
          </a:xfrm>
        </p:grpSpPr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3838" y="3969131"/>
              <a:ext cx="891705" cy="1061567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56285" y="4259135"/>
              <a:ext cx="534847" cy="766673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2218994" y="3969131"/>
            <a:ext cx="1392555" cy="1061720"/>
            <a:chOff x="2218994" y="3969131"/>
            <a:chExt cx="1392555" cy="1061720"/>
          </a:xfrm>
        </p:grpSpPr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19654" y="3969131"/>
              <a:ext cx="891705" cy="1061567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18994" y="4253306"/>
              <a:ext cx="538962" cy="772515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5822035" y="2433358"/>
            <a:ext cx="1351280" cy="501015"/>
            <a:chOff x="5822035" y="2433358"/>
            <a:chExt cx="1351280" cy="501015"/>
          </a:xfrm>
        </p:grpSpPr>
        <p:sp>
          <p:nvSpPr>
            <p:cNvPr id="22" name="object 22"/>
            <p:cNvSpPr/>
            <p:nvPr/>
          </p:nvSpPr>
          <p:spPr>
            <a:xfrm>
              <a:off x="5822035" y="2433358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79" h="501014">
                  <a:moveTo>
                    <a:pt x="1351140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1140" y="500659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831014" y="2433357"/>
              <a:ext cx="1313180" cy="484505"/>
            </a:xfrm>
            <a:custGeom>
              <a:avLst/>
              <a:gdLst/>
              <a:ahLst/>
              <a:cxnLst/>
              <a:rect l="l" t="t" r="r" b="b"/>
              <a:pathLst>
                <a:path w="1313179" h="484505">
                  <a:moveTo>
                    <a:pt x="51676" y="451358"/>
                  </a:moveTo>
                  <a:lnTo>
                    <a:pt x="49403" y="445566"/>
                  </a:lnTo>
                  <a:lnTo>
                    <a:pt x="47193" y="443293"/>
                  </a:lnTo>
                  <a:lnTo>
                    <a:pt x="40652" y="436587"/>
                  </a:lnTo>
                  <a:lnTo>
                    <a:pt x="40652" y="453809"/>
                  </a:lnTo>
                  <a:lnTo>
                    <a:pt x="40614" y="463613"/>
                  </a:lnTo>
                  <a:lnTo>
                    <a:pt x="39357" y="467398"/>
                  </a:lnTo>
                  <a:lnTo>
                    <a:pt x="34226" y="473100"/>
                  </a:lnTo>
                  <a:lnTo>
                    <a:pt x="30645" y="474522"/>
                  </a:lnTo>
                  <a:lnTo>
                    <a:pt x="21463" y="474522"/>
                  </a:lnTo>
                  <a:lnTo>
                    <a:pt x="17792" y="473100"/>
                  </a:lnTo>
                  <a:lnTo>
                    <a:pt x="12357" y="467398"/>
                  </a:lnTo>
                  <a:lnTo>
                    <a:pt x="11023" y="463613"/>
                  </a:lnTo>
                  <a:lnTo>
                    <a:pt x="11137" y="453809"/>
                  </a:lnTo>
                  <a:lnTo>
                    <a:pt x="12357" y="450367"/>
                  </a:lnTo>
                  <a:lnTo>
                    <a:pt x="17703" y="444703"/>
                  </a:lnTo>
                  <a:lnTo>
                    <a:pt x="21310" y="443293"/>
                  </a:lnTo>
                  <a:lnTo>
                    <a:pt x="30429" y="443293"/>
                  </a:lnTo>
                  <a:lnTo>
                    <a:pt x="34061" y="444652"/>
                  </a:lnTo>
                  <a:lnTo>
                    <a:pt x="36703" y="447370"/>
                  </a:lnTo>
                  <a:lnTo>
                    <a:pt x="39331" y="450113"/>
                  </a:lnTo>
                  <a:lnTo>
                    <a:pt x="40652" y="453809"/>
                  </a:lnTo>
                  <a:lnTo>
                    <a:pt x="40652" y="436587"/>
                  </a:lnTo>
                  <a:lnTo>
                    <a:pt x="40373" y="436295"/>
                  </a:lnTo>
                  <a:lnTo>
                    <a:pt x="39116" y="435787"/>
                  </a:lnTo>
                  <a:lnTo>
                    <a:pt x="34696" y="433997"/>
                  </a:lnTo>
                  <a:lnTo>
                    <a:pt x="26238" y="433997"/>
                  </a:lnTo>
                  <a:lnTo>
                    <a:pt x="24625" y="434124"/>
                  </a:lnTo>
                  <a:lnTo>
                    <a:pt x="21450" y="434746"/>
                  </a:lnTo>
                  <a:lnTo>
                    <a:pt x="19900" y="435190"/>
                  </a:lnTo>
                  <a:lnTo>
                    <a:pt x="18389" y="435787"/>
                  </a:lnTo>
                  <a:lnTo>
                    <a:pt x="22733" y="429602"/>
                  </a:lnTo>
                  <a:lnTo>
                    <a:pt x="27038" y="424103"/>
                  </a:lnTo>
                  <a:lnTo>
                    <a:pt x="35572" y="414464"/>
                  </a:lnTo>
                  <a:lnTo>
                    <a:pt x="40081" y="409968"/>
                  </a:lnTo>
                  <a:lnTo>
                    <a:pt x="44818" y="405828"/>
                  </a:lnTo>
                  <a:lnTo>
                    <a:pt x="30835" y="405828"/>
                  </a:lnTo>
                  <a:lnTo>
                    <a:pt x="2489" y="441553"/>
                  </a:lnTo>
                  <a:lnTo>
                    <a:pt x="0" y="449580"/>
                  </a:lnTo>
                  <a:lnTo>
                    <a:pt x="0" y="465391"/>
                  </a:lnTo>
                  <a:lnTo>
                    <a:pt x="2362" y="471906"/>
                  </a:lnTo>
                  <a:lnTo>
                    <a:pt x="11849" y="481647"/>
                  </a:lnTo>
                  <a:lnTo>
                    <a:pt x="18173" y="484073"/>
                  </a:lnTo>
                  <a:lnTo>
                    <a:pt x="33667" y="484073"/>
                  </a:lnTo>
                  <a:lnTo>
                    <a:pt x="39814" y="481685"/>
                  </a:lnTo>
                  <a:lnTo>
                    <a:pt x="46951" y="474522"/>
                  </a:lnTo>
                  <a:lnTo>
                    <a:pt x="49301" y="472147"/>
                  </a:lnTo>
                  <a:lnTo>
                    <a:pt x="51676" y="465975"/>
                  </a:lnTo>
                  <a:lnTo>
                    <a:pt x="51676" y="451358"/>
                  </a:lnTo>
                  <a:close/>
                </a:path>
                <a:path w="1313179" h="484505">
                  <a:moveTo>
                    <a:pt x="88582" y="0"/>
                  </a:moveTo>
                  <a:lnTo>
                    <a:pt x="78549" y="0"/>
                  </a:lnTo>
                  <a:lnTo>
                    <a:pt x="78549" y="465848"/>
                  </a:lnTo>
                  <a:lnTo>
                    <a:pt x="88582" y="465848"/>
                  </a:lnTo>
                  <a:lnTo>
                    <a:pt x="88582" y="0"/>
                  </a:lnTo>
                  <a:close/>
                </a:path>
                <a:path w="1313179" h="484505">
                  <a:moveTo>
                    <a:pt x="112356" y="0"/>
                  </a:moveTo>
                  <a:lnTo>
                    <a:pt x="103212" y="0"/>
                  </a:lnTo>
                  <a:lnTo>
                    <a:pt x="103212" y="465848"/>
                  </a:lnTo>
                  <a:lnTo>
                    <a:pt x="112356" y="465848"/>
                  </a:lnTo>
                  <a:lnTo>
                    <a:pt x="112356" y="0"/>
                  </a:lnTo>
                  <a:close/>
                </a:path>
                <a:path w="1313179" h="484505">
                  <a:moveTo>
                    <a:pt x="173570" y="12"/>
                  </a:moveTo>
                  <a:lnTo>
                    <a:pt x="151650" y="12"/>
                  </a:lnTo>
                  <a:lnTo>
                    <a:pt x="151650" y="392747"/>
                  </a:lnTo>
                  <a:lnTo>
                    <a:pt x="173570" y="392747"/>
                  </a:lnTo>
                  <a:lnTo>
                    <a:pt x="173570" y="12"/>
                  </a:lnTo>
                  <a:close/>
                </a:path>
                <a:path w="1313179" h="484505">
                  <a:moveTo>
                    <a:pt x="184175" y="435838"/>
                  </a:moveTo>
                  <a:lnTo>
                    <a:pt x="183502" y="428307"/>
                  </a:lnTo>
                  <a:lnTo>
                    <a:pt x="180797" y="416331"/>
                  </a:lnTo>
                  <a:lnTo>
                    <a:pt x="179768" y="414159"/>
                  </a:lnTo>
                  <a:lnTo>
                    <a:pt x="178816" y="412127"/>
                  </a:lnTo>
                  <a:lnTo>
                    <a:pt x="176174" y="409651"/>
                  </a:lnTo>
                  <a:lnTo>
                    <a:pt x="174675" y="408178"/>
                  </a:lnTo>
                  <a:lnTo>
                    <a:pt x="173101" y="407416"/>
                  </a:lnTo>
                  <a:lnTo>
                    <a:pt x="173101" y="453478"/>
                  </a:lnTo>
                  <a:lnTo>
                    <a:pt x="172859" y="458508"/>
                  </a:lnTo>
                  <a:lnTo>
                    <a:pt x="165785" y="474256"/>
                  </a:lnTo>
                  <a:lnTo>
                    <a:pt x="164160" y="474687"/>
                  </a:lnTo>
                  <a:lnTo>
                    <a:pt x="161671" y="474903"/>
                  </a:lnTo>
                  <a:lnTo>
                    <a:pt x="154038" y="474903"/>
                  </a:lnTo>
                  <a:lnTo>
                    <a:pt x="146215" y="470242"/>
                  </a:lnTo>
                  <a:lnTo>
                    <a:pt x="145300" y="468160"/>
                  </a:lnTo>
                  <a:lnTo>
                    <a:pt x="144627" y="464985"/>
                  </a:lnTo>
                  <a:lnTo>
                    <a:pt x="143751" y="456361"/>
                  </a:lnTo>
                  <a:lnTo>
                    <a:pt x="143637" y="453478"/>
                  </a:lnTo>
                  <a:lnTo>
                    <a:pt x="143624" y="435838"/>
                  </a:lnTo>
                  <a:lnTo>
                    <a:pt x="143802" y="431825"/>
                  </a:lnTo>
                  <a:lnTo>
                    <a:pt x="154647" y="414159"/>
                  </a:lnTo>
                  <a:lnTo>
                    <a:pt x="162013" y="414159"/>
                  </a:lnTo>
                  <a:lnTo>
                    <a:pt x="173101" y="453478"/>
                  </a:lnTo>
                  <a:lnTo>
                    <a:pt x="173101" y="407416"/>
                  </a:lnTo>
                  <a:lnTo>
                    <a:pt x="172402" y="407060"/>
                  </a:lnTo>
                  <a:lnTo>
                    <a:pt x="166446" y="405587"/>
                  </a:lnTo>
                  <a:lnTo>
                    <a:pt x="162725" y="405218"/>
                  </a:lnTo>
                  <a:lnTo>
                    <a:pt x="153263" y="405218"/>
                  </a:lnTo>
                  <a:lnTo>
                    <a:pt x="132524" y="453478"/>
                  </a:lnTo>
                  <a:lnTo>
                    <a:pt x="133070" y="460146"/>
                  </a:lnTo>
                  <a:lnTo>
                    <a:pt x="153263" y="484327"/>
                  </a:lnTo>
                  <a:lnTo>
                    <a:pt x="163322" y="484327"/>
                  </a:lnTo>
                  <a:lnTo>
                    <a:pt x="184175" y="453478"/>
                  </a:lnTo>
                  <a:lnTo>
                    <a:pt x="184175" y="435838"/>
                  </a:lnTo>
                  <a:close/>
                </a:path>
                <a:path w="1313179" h="484505">
                  <a:moveTo>
                    <a:pt x="198247" y="12"/>
                  </a:moveTo>
                  <a:lnTo>
                    <a:pt x="189103" y="12"/>
                  </a:lnTo>
                  <a:lnTo>
                    <a:pt x="189103" y="392747"/>
                  </a:lnTo>
                  <a:lnTo>
                    <a:pt x="198247" y="392747"/>
                  </a:lnTo>
                  <a:lnTo>
                    <a:pt x="198247" y="12"/>
                  </a:lnTo>
                  <a:close/>
                </a:path>
                <a:path w="1313179" h="484505">
                  <a:moveTo>
                    <a:pt x="222008" y="12"/>
                  </a:moveTo>
                  <a:lnTo>
                    <a:pt x="212877" y="12"/>
                  </a:lnTo>
                  <a:lnTo>
                    <a:pt x="212877" y="392747"/>
                  </a:lnTo>
                  <a:lnTo>
                    <a:pt x="222008" y="392747"/>
                  </a:lnTo>
                  <a:lnTo>
                    <a:pt x="222008" y="12"/>
                  </a:lnTo>
                  <a:close/>
                </a:path>
                <a:path w="1313179" h="484505">
                  <a:moveTo>
                    <a:pt x="269176" y="435838"/>
                  </a:moveTo>
                  <a:lnTo>
                    <a:pt x="268503" y="428307"/>
                  </a:lnTo>
                  <a:lnTo>
                    <a:pt x="265785" y="416331"/>
                  </a:lnTo>
                  <a:lnTo>
                    <a:pt x="264756" y="414159"/>
                  </a:lnTo>
                  <a:lnTo>
                    <a:pt x="263804" y="412127"/>
                  </a:lnTo>
                  <a:lnTo>
                    <a:pt x="261175" y="409651"/>
                  </a:lnTo>
                  <a:lnTo>
                    <a:pt x="259664" y="408178"/>
                  </a:lnTo>
                  <a:lnTo>
                    <a:pt x="258102" y="407416"/>
                  </a:lnTo>
                  <a:lnTo>
                    <a:pt x="258102" y="453478"/>
                  </a:lnTo>
                  <a:lnTo>
                    <a:pt x="257848" y="458508"/>
                  </a:lnTo>
                  <a:lnTo>
                    <a:pt x="250786" y="474256"/>
                  </a:lnTo>
                  <a:lnTo>
                    <a:pt x="249148" y="474687"/>
                  </a:lnTo>
                  <a:lnTo>
                    <a:pt x="246672" y="474903"/>
                  </a:lnTo>
                  <a:lnTo>
                    <a:pt x="239026" y="474903"/>
                  </a:lnTo>
                  <a:lnTo>
                    <a:pt x="231216" y="470242"/>
                  </a:lnTo>
                  <a:lnTo>
                    <a:pt x="230301" y="468160"/>
                  </a:lnTo>
                  <a:lnTo>
                    <a:pt x="228600" y="435838"/>
                  </a:lnTo>
                  <a:lnTo>
                    <a:pt x="228777" y="431825"/>
                  </a:lnTo>
                  <a:lnTo>
                    <a:pt x="229336" y="427469"/>
                  </a:lnTo>
                  <a:lnTo>
                    <a:pt x="229870" y="423024"/>
                  </a:lnTo>
                  <a:lnTo>
                    <a:pt x="239636" y="414159"/>
                  </a:lnTo>
                  <a:lnTo>
                    <a:pt x="247002" y="414159"/>
                  </a:lnTo>
                  <a:lnTo>
                    <a:pt x="258102" y="453478"/>
                  </a:lnTo>
                  <a:lnTo>
                    <a:pt x="258102" y="407416"/>
                  </a:lnTo>
                  <a:lnTo>
                    <a:pt x="257403" y="407060"/>
                  </a:lnTo>
                  <a:lnTo>
                    <a:pt x="251447" y="405587"/>
                  </a:lnTo>
                  <a:lnTo>
                    <a:pt x="247726" y="405218"/>
                  </a:lnTo>
                  <a:lnTo>
                    <a:pt x="238264" y="405218"/>
                  </a:lnTo>
                  <a:lnTo>
                    <a:pt x="217512" y="453478"/>
                  </a:lnTo>
                  <a:lnTo>
                    <a:pt x="218071" y="460146"/>
                  </a:lnTo>
                  <a:lnTo>
                    <a:pt x="238264" y="484327"/>
                  </a:lnTo>
                  <a:lnTo>
                    <a:pt x="248323" y="484327"/>
                  </a:lnTo>
                  <a:lnTo>
                    <a:pt x="264947" y="474903"/>
                  </a:lnTo>
                  <a:lnTo>
                    <a:pt x="266293" y="471627"/>
                  </a:lnTo>
                  <a:lnTo>
                    <a:pt x="268579" y="460679"/>
                  </a:lnTo>
                  <a:lnTo>
                    <a:pt x="268630" y="460146"/>
                  </a:lnTo>
                  <a:lnTo>
                    <a:pt x="269176" y="453478"/>
                  </a:lnTo>
                  <a:lnTo>
                    <a:pt x="269176" y="435838"/>
                  </a:lnTo>
                  <a:close/>
                </a:path>
                <a:path w="1313179" h="484505">
                  <a:moveTo>
                    <a:pt x="283248" y="12"/>
                  </a:moveTo>
                  <a:lnTo>
                    <a:pt x="249428" y="12"/>
                  </a:lnTo>
                  <a:lnTo>
                    <a:pt x="249428" y="392747"/>
                  </a:lnTo>
                  <a:lnTo>
                    <a:pt x="283248" y="392747"/>
                  </a:lnTo>
                  <a:lnTo>
                    <a:pt x="283248" y="12"/>
                  </a:lnTo>
                  <a:close/>
                </a:path>
                <a:path w="1313179" h="484505">
                  <a:moveTo>
                    <a:pt x="319798" y="12"/>
                  </a:moveTo>
                  <a:lnTo>
                    <a:pt x="298780" y="12"/>
                  </a:lnTo>
                  <a:lnTo>
                    <a:pt x="298780" y="392747"/>
                  </a:lnTo>
                  <a:lnTo>
                    <a:pt x="319798" y="392747"/>
                  </a:lnTo>
                  <a:lnTo>
                    <a:pt x="319798" y="12"/>
                  </a:lnTo>
                  <a:close/>
                </a:path>
                <a:path w="1313179" h="484505">
                  <a:moveTo>
                    <a:pt x="338721" y="406438"/>
                  </a:moveTo>
                  <a:lnTo>
                    <a:pt x="327075" y="406438"/>
                  </a:lnTo>
                  <a:lnTo>
                    <a:pt x="308978" y="421398"/>
                  </a:lnTo>
                  <a:lnTo>
                    <a:pt x="308978" y="434975"/>
                  </a:lnTo>
                  <a:lnTo>
                    <a:pt x="327583" y="418706"/>
                  </a:lnTo>
                  <a:lnTo>
                    <a:pt x="327583" y="483222"/>
                  </a:lnTo>
                  <a:lnTo>
                    <a:pt x="338721" y="483222"/>
                  </a:lnTo>
                  <a:lnTo>
                    <a:pt x="338721" y="406438"/>
                  </a:lnTo>
                  <a:close/>
                </a:path>
                <a:path w="1313179" h="484505">
                  <a:moveTo>
                    <a:pt x="368223" y="12"/>
                  </a:moveTo>
                  <a:lnTo>
                    <a:pt x="347218" y="12"/>
                  </a:lnTo>
                  <a:lnTo>
                    <a:pt x="347218" y="392747"/>
                  </a:lnTo>
                  <a:lnTo>
                    <a:pt x="368223" y="392747"/>
                  </a:lnTo>
                  <a:lnTo>
                    <a:pt x="368223" y="12"/>
                  </a:lnTo>
                  <a:close/>
                </a:path>
                <a:path w="1313179" h="484505">
                  <a:moveTo>
                    <a:pt x="392912" y="12"/>
                  </a:moveTo>
                  <a:lnTo>
                    <a:pt x="383768" y="12"/>
                  </a:lnTo>
                  <a:lnTo>
                    <a:pt x="383768" y="392747"/>
                  </a:lnTo>
                  <a:lnTo>
                    <a:pt x="392912" y="392747"/>
                  </a:lnTo>
                  <a:lnTo>
                    <a:pt x="392912" y="12"/>
                  </a:lnTo>
                  <a:close/>
                </a:path>
                <a:path w="1313179" h="484505">
                  <a:moveTo>
                    <a:pt x="440055" y="435838"/>
                  </a:moveTo>
                  <a:lnTo>
                    <a:pt x="439381" y="428307"/>
                  </a:lnTo>
                  <a:lnTo>
                    <a:pt x="436676" y="416331"/>
                  </a:lnTo>
                  <a:lnTo>
                    <a:pt x="435648" y="414159"/>
                  </a:lnTo>
                  <a:lnTo>
                    <a:pt x="434695" y="412127"/>
                  </a:lnTo>
                  <a:lnTo>
                    <a:pt x="432054" y="409651"/>
                  </a:lnTo>
                  <a:lnTo>
                    <a:pt x="430555" y="408178"/>
                  </a:lnTo>
                  <a:lnTo>
                    <a:pt x="428980" y="407416"/>
                  </a:lnTo>
                  <a:lnTo>
                    <a:pt x="428980" y="453478"/>
                  </a:lnTo>
                  <a:lnTo>
                    <a:pt x="428726" y="458508"/>
                  </a:lnTo>
                  <a:lnTo>
                    <a:pt x="421665" y="474256"/>
                  </a:lnTo>
                  <a:lnTo>
                    <a:pt x="420039" y="474687"/>
                  </a:lnTo>
                  <a:lnTo>
                    <a:pt x="417550" y="474903"/>
                  </a:lnTo>
                  <a:lnTo>
                    <a:pt x="409917" y="474903"/>
                  </a:lnTo>
                  <a:lnTo>
                    <a:pt x="407009" y="474573"/>
                  </a:lnTo>
                  <a:lnTo>
                    <a:pt x="403936" y="473240"/>
                  </a:lnTo>
                  <a:lnTo>
                    <a:pt x="402805" y="472020"/>
                  </a:lnTo>
                  <a:lnTo>
                    <a:pt x="402094" y="470242"/>
                  </a:lnTo>
                  <a:lnTo>
                    <a:pt x="401180" y="468160"/>
                  </a:lnTo>
                  <a:lnTo>
                    <a:pt x="400507" y="464985"/>
                  </a:lnTo>
                  <a:lnTo>
                    <a:pt x="399618" y="456361"/>
                  </a:lnTo>
                  <a:lnTo>
                    <a:pt x="399503" y="453478"/>
                  </a:lnTo>
                  <a:lnTo>
                    <a:pt x="399491" y="435838"/>
                  </a:lnTo>
                  <a:lnTo>
                    <a:pt x="399681" y="431825"/>
                  </a:lnTo>
                  <a:lnTo>
                    <a:pt x="410527" y="414159"/>
                  </a:lnTo>
                  <a:lnTo>
                    <a:pt x="417893" y="414159"/>
                  </a:lnTo>
                  <a:lnTo>
                    <a:pt x="428980" y="453478"/>
                  </a:lnTo>
                  <a:lnTo>
                    <a:pt x="428980" y="407416"/>
                  </a:lnTo>
                  <a:lnTo>
                    <a:pt x="428282" y="407060"/>
                  </a:lnTo>
                  <a:lnTo>
                    <a:pt x="422325" y="405587"/>
                  </a:lnTo>
                  <a:lnTo>
                    <a:pt x="418604" y="405218"/>
                  </a:lnTo>
                  <a:lnTo>
                    <a:pt x="409143" y="405218"/>
                  </a:lnTo>
                  <a:lnTo>
                    <a:pt x="388404" y="453478"/>
                  </a:lnTo>
                  <a:lnTo>
                    <a:pt x="388950" y="460146"/>
                  </a:lnTo>
                  <a:lnTo>
                    <a:pt x="409143" y="484327"/>
                  </a:lnTo>
                  <a:lnTo>
                    <a:pt x="419201" y="484327"/>
                  </a:lnTo>
                  <a:lnTo>
                    <a:pt x="438315" y="466090"/>
                  </a:lnTo>
                  <a:lnTo>
                    <a:pt x="439458" y="460679"/>
                  </a:lnTo>
                  <a:lnTo>
                    <a:pt x="439521" y="460146"/>
                  </a:lnTo>
                  <a:lnTo>
                    <a:pt x="440055" y="453478"/>
                  </a:lnTo>
                  <a:lnTo>
                    <a:pt x="440055" y="435838"/>
                  </a:lnTo>
                  <a:close/>
                </a:path>
                <a:path w="1313179" h="484505">
                  <a:moveTo>
                    <a:pt x="454126" y="12"/>
                  </a:moveTo>
                  <a:lnTo>
                    <a:pt x="420319" y="12"/>
                  </a:lnTo>
                  <a:lnTo>
                    <a:pt x="420319" y="392747"/>
                  </a:lnTo>
                  <a:lnTo>
                    <a:pt x="454126" y="392747"/>
                  </a:lnTo>
                  <a:lnTo>
                    <a:pt x="454126" y="12"/>
                  </a:lnTo>
                  <a:close/>
                </a:path>
                <a:path w="1313179" h="484505">
                  <a:moveTo>
                    <a:pt x="502564" y="12"/>
                  </a:moveTo>
                  <a:lnTo>
                    <a:pt x="480631" y="12"/>
                  </a:lnTo>
                  <a:lnTo>
                    <a:pt x="480631" y="392747"/>
                  </a:lnTo>
                  <a:lnTo>
                    <a:pt x="502564" y="392747"/>
                  </a:lnTo>
                  <a:lnTo>
                    <a:pt x="502564" y="12"/>
                  </a:lnTo>
                  <a:close/>
                </a:path>
                <a:path w="1313179" h="484505">
                  <a:moveTo>
                    <a:pt x="509625" y="406438"/>
                  </a:moveTo>
                  <a:lnTo>
                    <a:pt x="497967" y="406438"/>
                  </a:lnTo>
                  <a:lnTo>
                    <a:pt x="479869" y="421398"/>
                  </a:lnTo>
                  <a:lnTo>
                    <a:pt x="479869" y="434975"/>
                  </a:lnTo>
                  <a:lnTo>
                    <a:pt x="498475" y="418706"/>
                  </a:lnTo>
                  <a:lnTo>
                    <a:pt x="498475" y="483222"/>
                  </a:lnTo>
                  <a:lnTo>
                    <a:pt x="509625" y="483222"/>
                  </a:lnTo>
                  <a:lnTo>
                    <a:pt x="509625" y="406438"/>
                  </a:lnTo>
                  <a:close/>
                </a:path>
                <a:path w="1313179" h="484505">
                  <a:moveTo>
                    <a:pt x="539115" y="12"/>
                  </a:moveTo>
                  <a:lnTo>
                    <a:pt x="529983" y="12"/>
                  </a:lnTo>
                  <a:lnTo>
                    <a:pt x="529983" y="392747"/>
                  </a:lnTo>
                  <a:lnTo>
                    <a:pt x="539115" y="392747"/>
                  </a:lnTo>
                  <a:lnTo>
                    <a:pt x="539115" y="12"/>
                  </a:lnTo>
                  <a:close/>
                </a:path>
                <a:path w="1313179" h="484505">
                  <a:moveTo>
                    <a:pt x="599440" y="12"/>
                  </a:moveTo>
                  <a:lnTo>
                    <a:pt x="578421" y="12"/>
                  </a:lnTo>
                  <a:lnTo>
                    <a:pt x="578421" y="392747"/>
                  </a:lnTo>
                  <a:lnTo>
                    <a:pt x="599440" y="392747"/>
                  </a:lnTo>
                  <a:lnTo>
                    <a:pt x="599440" y="12"/>
                  </a:lnTo>
                  <a:close/>
                </a:path>
                <a:path w="1313179" h="484505">
                  <a:moveTo>
                    <a:pt x="610031" y="435838"/>
                  </a:moveTo>
                  <a:lnTo>
                    <a:pt x="609358" y="428307"/>
                  </a:lnTo>
                  <a:lnTo>
                    <a:pt x="606653" y="416331"/>
                  </a:lnTo>
                  <a:lnTo>
                    <a:pt x="605624" y="414159"/>
                  </a:lnTo>
                  <a:lnTo>
                    <a:pt x="604672" y="412127"/>
                  </a:lnTo>
                  <a:lnTo>
                    <a:pt x="602030" y="409651"/>
                  </a:lnTo>
                  <a:lnTo>
                    <a:pt x="600519" y="408178"/>
                  </a:lnTo>
                  <a:lnTo>
                    <a:pt x="598957" y="407416"/>
                  </a:lnTo>
                  <a:lnTo>
                    <a:pt x="598957" y="453478"/>
                  </a:lnTo>
                  <a:lnTo>
                    <a:pt x="598703" y="458508"/>
                  </a:lnTo>
                  <a:lnTo>
                    <a:pt x="591642" y="474256"/>
                  </a:lnTo>
                  <a:lnTo>
                    <a:pt x="590003" y="474687"/>
                  </a:lnTo>
                  <a:lnTo>
                    <a:pt x="587527" y="474903"/>
                  </a:lnTo>
                  <a:lnTo>
                    <a:pt x="579894" y="474903"/>
                  </a:lnTo>
                  <a:lnTo>
                    <a:pt x="576986" y="474573"/>
                  </a:lnTo>
                  <a:lnTo>
                    <a:pt x="573913" y="473240"/>
                  </a:lnTo>
                  <a:lnTo>
                    <a:pt x="572782" y="472020"/>
                  </a:lnTo>
                  <a:lnTo>
                    <a:pt x="572071" y="470242"/>
                  </a:lnTo>
                  <a:lnTo>
                    <a:pt x="571157" y="468160"/>
                  </a:lnTo>
                  <a:lnTo>
                    <a:pt x="569468" y="435838"/>
                  </a:lnTo>
                  <a:lnTo>
                    <a:pt x="569658" y="431825"/>
                  </a:lnTo>
                  <a:lnTo>
                    <a:pt x="580491" y="414159"/>
                  </a:lnTo>
                  <a:lnTo>
                    <a:pt x="587870" y="414159"/>
                  </a:lnTo>
                  <a:lnTo>
                    <a:pt x="598957" y="453478"/>
                  </a:lnTo>
                  <a:lnTo>
                    <a:pt x="598957" y="407416"/>
                  </a:lnTo>
                  <a:lnTo>
                    <a:pt x="598258" y="407060"/>
                  </a:lnTo>
                  <a:lnTo>
                    <a:pt x="592302" y="405587"/>
                  </a:lnTo>
                  <a:lnTo>
                    <a:pt x="588581" y="405218"/>
                  </a:lnTo>
                  <a:lnTo>
                    <a:pt x="579120" y="405218"/>
                  </a:lnTo>
                  <a:lnTo>
                    <a:pt x="558380" y="453478"/>
                  </a:lnTo>
                  <a:lnTo>
                    <a:pt x="558927" y="460146"/>
                  </a:lnTo>
                  <a:lnTo>
                    <a:pt x="579120" y="484327"/>
                  </a:lnTo>
                  <a:lnTo>
                    <a:pt x="589178" y="484327"/>
                  </a:lnTo>
                  <a:lnTo>
                    <a:pt x="608291" y="466090"/>
                  </a:lnTo>
                  <a:lnTo>
                    <a:pt x="609434" y="460679"/>
                  </a:lnTo>
                  <a:lnTo>
                    <a:pt x="609498" y="460146"/>
                  </a:lnTo>
                  <a:lnTo>
                    <a:pt x="610031" y="453478"/>
                  </a:lnTo>
                  <a:lnTo>
                    <a:pt x="610031" y="435838"/>
                  </a:lnTo>
                  <a:close/>
                </a:path>
                <a:path w="1313179" h="484505">
                  <a:moveTo>
                    <a:pt x="624103" y="12"/>
                  </a:moveTo>
                  <a:lnTo>
                    <a:pt x="614972" y="12"/>
                  </a:lnTo>
                  <a:lnTo>
                    <a:pt x="614972" y="392747"/>
                  </a:lnTo>
                  <a:lnTo>
                    <a:pt x="624103" y="392747"/>
                  </a:lnTo>
                  <a:lnTo>
                    <a:pt x="624103" y="12"/>
                  </a:lnTo>
                  <a:close/>
                </a:path>
                <a:path w="1313179" h="484505">
                  <a:moveTo>
                    <a:pt x="648766" y="0"/>
                  </a:moveTo>
                  <a:lnTo>
                    <a:pt x="639648" y="0"/>
                  </a:lnTo>
                  <a:lnTo>
                    <a:pt x="639648" y="465848"/>
                  </a:lnTo>
                  <a:lnTo>
                    <a:pt x="648766" y="465848"/>
                  </a:lnTo>
                  <a:lnTo>
                    <a:pt x="648766" y="0"/>
                  </a:lnTo>
                  <a:close/>
                </a:path>
                <a:path w="1313179" h="484505">
                  <a:moveTo>
                    <a:pt x="672528" y="0"/>
                  </a:moveTo>
                  <a:lnTo>
                    <a:pt x="663397" y="0"/>
                  </a:lnTo>
                  <a:lnTo>
                    <a:pt x="663397" y="465848"/>
                  </a:lnTo>
                  <a:lnTo>
                    <a:pt x="672528" y="465848"/>
                  </a:lnTo>
                  <a:lnTo>
                    <a:pt x="672528" y="0"/>
                  </a:lnTo>
                  <a:close/>
                </a:path>
                <a:path w="1313179" h="484505">
                  <a:moveTo>
                    <a:pt x="697204" y="12"/>
                  </a:moveTo>
                  <a:lnTo>
                    <a:pt x="688060" y="12"/>
                  </a:lnTo>
                  <a:lnTo>
                    <a:pt x="688060" y="392747"/>
                  </a:lnTo>
                  <a:lnTo>
                    <a:pt x="697204" y="392747"/>
                  </a:lnTo>
                  <a:lnTo>
                    <a:pt x="697204" y="12"/>
                  </a:lnTo>
                  <a:close/>
                </a:path>
                <a:path w="1313179" h="484505">
                  <a:moveTo>
                    <a:pt x="743635" y="456539"/>
                  </a:moveTo>
                  <a:lnTo>
                    <a:pt x="733590" y="456539"/>
                  </a:lnTo>
                  <a:lnTo>
                    <a:pt x="733590" y="440359"/>
                  </a:lnTo>
                  <a:lnTo>
                    <a:pt x="723303" y="440359"/>
                  </a:lnTo>
                  <a:lnTo>
                    <a:pt x="723303" y="456539"/>
                  </a:lnTo>
                  <a:lnTo>
                    <a:pt x="703859" y="456539"/>
                  </a:lnTo>
                  <a:lnTo>
                    <a:pt x="727735" y="405841"/>
                  </a:lnTo>
                  <a:lnTo>
                    <a:pt x="716711" y="405841"/>
                  </a:lnTo>
                  <a:lnTo>
                    <a:pt x="693788" y="454583"/>
                  </a:lnTo>
                  <a:lnTo>
                    <a:pt x="693788" y="465963"/>
                  </a:lnTo>
                  <a:lnTo>
                    <a:pt x="723303" y="465963"/>
                  </a:lnTo>
                  <a:lnTo>
                    <a:pt x="723303" y="483222"/>
                  </a:lnTo>
                  <a:lnTo>
                    <a:pt x="733590" y="483222"/>
                  </a:lnTo>
                  <a:lnTo>
                    <a:pt x="733590" y="465963"/>
                  </a:lnTo>
                  <a:lnTo>
                    <a:pt x="743635" y="465963"/>
                  </a:lnTo>
                  <a:lnTo>
                    <a:pt x="743635" y="456539"/>
                  </a:lnTo>
                  <a:close/>
                </a:path>
                <a:path w="1313179" h="484505">
                  <a:moveTo>
                    <a:pt x="745642" y="12"/>
                  </a:moveTo>
                  <a:lnTo>
                    <a:pt x="712736" y="12"/>
                  </a:lnTo>
                  <a:lnTo>
                    <a:pt x="712736" y="392747"/>
                  </a:lnTo>
                  <a:lnTo>
                    <a:pt x="745642" y="392747"/>
                  </a:lnTo>
                  <a:lnTo>
                    <a:pt x="745642" y="12"/>
                  </a:lnTo>
                  <a:close/>
                </a:path>
                <a:path w="1313179" h="484505">
                  <a:moveTo>
                    <a:pt x="794981" y="12"/>
                  </a:moveTo>
                  <a:lnTo>
                    <a:pt x="773061" y="12"/>
                  </a:lnTo>
                  <a:lnTo>
                    <a:pt x="773061" y="392747"/>
                  </a:lnTo>
                  <a:lnTo>
                    <a:pt x="794981" y="392747"/>
                  </a:lnTo>
                  <a:lnTo>
                    <a:pt x="794981" y="12"/>
                  </a:lnTo>
                  <a:close/>
                </a:path>
                <a:path w="1313179" h="484505">
                  <a:moveTo>
                    <a:pt x="826897" y="419836"/>
                  </a:moveTo>
                  <a:lnTo>
                    <a:pt x="824674" y="414680"/>
                  </a:lnTo>
                  <a:lnTo>
                    <a:pt x="815797" y="407123"/>
                  </a:lnTo>
                  <a:lnTo>
                    <a:pt x="809713" y="405206"/>
                  </a:lnTo>
                  <a:lnTo>
                    <a:pt x="798118" y="405206"/>
                  </a:lnTo>
                  <a:lnTo>
                    <a:pt x="794486" y="405663"/>
                  </a:lnTo>
                  <a:lnTo>
                    <a:pt x="787755" y="407504"/>
                  </a:lnTo>
                  <a:lnTo>
                    <a:pt x="784580" y="408889"/>
                  </a:lnTo>
                  <a:lnTo>
                    <a:pt x="781596" y="410756"/>
                  </a:lnTo>
                  <a:lnTo>
                    <a:pt x="781596" y="422732"/>
                  </a:lnTo>
                  <a:lnTo>
                    <a:pt x="786104" y="419735"/>
                  </a:lnTo>
                  <a:lnTo>
                    <a:pt x="790041" y="417525"/>
                  </a:lnTo>
                  <a:lnTo>
                    <a:pt x="796785" y="414718"/>
                  </a:lnTo>
                  <a:lnTo>
                    <a:pt x="799820" y="414045"/>
                  </a:lnTo>
                  <a:lnTo>
                    <a:pt x="806297" y="414045"/>
                  </a:lnTo>
                  <a:lnTo>
                    <a:pt x="809396" y="415099"/>
                  </a:lnTo>
                  <a:lnTo>
                    <a:pt x="814285" y="419328"/>
                  </a:lnTo>
                  <a:lnTo>
                    <a:pt x="815517" y="421932"/>
                  </a:lnTo>
                  <a:lnTo>
                    <a:pt x="815517" y="427837"/>
                  </a:lnTo>
                  <a:lnTo>
                    <a:pt x="814717" y="430364"/>
                  </a:lnTo>
                  <a:lnTo>
                    <a:pt x="811580" y="434873"/>
                  </a:lnTo>
                  <a:lnTo>
                    <a:pt x="808697" y="437400"/>
                  </a:lnTo>
                  <a:lnTo>
                    <a:pt x="795756" y="446100"/>
                  </a:lnTo>
                  <a:lnTo>
                    <a:pt x="790016" y="449999"/>
                  </a:lnTo>
                  <a:lnTo>
                    <a:pt x="785964" y="454317"/>
                  </a:lnTo>
                  <a:lnTo>
                    <a:pt x="781240" y="463753"/>
                  </a:lnTo>
                  <a:lnTo>
                    <a:pt x="780059" y="470103"/>
                  </a:lnTo>
                  <a:lnTo>
                    <a:pt x="780059" y="478078"/>
                  </a:lnTo>
                  <a:lnTo>
                    <a:pt x="780249" y="482612"/>
                  </a:lnTo>
                  <a:lnTo>
                    <a:pt x="825677" y="482612"/>
                  </a:lnTo>
                  <a:lnTo>
                    <a:pt x="825677" y="473303"/>
                  </a:lnTo>
                  <a:lnTo>
                    <a:pt x="791756" y="473303"/>
                  </a:lnTo>
                  <a:lnTo>
                    <a:pt x="791756" y="467537"/>
                  </a:lnTo>
                  <a:lnTo>
                    <a:pt x="792670" y="464400"/>
                  </a:lnTo>
                  <a:lnTo>
                    <a:pt x="796391" y="458952"/>
                  </a:lnTo>
                  <a:lnTo>
                    <a:pt x="799833" y="455930"/>
                  </a:lnTo>
                  <a:lnTo>
                    <a:pt x="817270" y="444487"/>
                  </a:lnTo>
                  <a:lnTo>
                    <a:pt x="821093" y="441058"/>
                  </a:lnTo>
                  <a:lnTo>
                    <a:pt x="825741" y="434276"/>
                  </a:lnTo>
                  <a:lnTo>
                    <a:pt x="826897" y="430504"/>
                  </a:lnTo>
                  <a:lnTo>
                    <a:pt x="826897" y="419836"/>
                  </a:lnTo>
                  <a:close/>
                </a:path>
                <a:path w="1313179" h="484505">
                  <a:moveTo>
                    <a:pt x="831545" y="12"/>
                  </a:moveTo>
                  <a:lnTo>
                    <a:pt x="809612" y="12"/>
                  </a:lnTo>
                  <a:lnTo>
                    <a:pt x="809612" y="392747"/>
                  </a:lnTo>
                  <a:lnTo>
                    <a:pt x="831545" y="392747"/>
                  </a:lnTo>
                  <a:lnTo>
                    <a:pt x="831545" y="12"/>
                  </a:lnTo>
                  <a:close/>
                </a:path>
                <a:path w="1313179" h="484505">
                  <a:moveTo>
                    <a:pt x="891857" y="12"/>
                  </a:moveTo>
                  <a:lnTo>
                    <a:pt x="858964" y="12"/>
                  </a:lnTo>
                  <a:lnTo>
                    <a:pt x="858964" y="392747"/>
                  </a:lnTo>
                  <a:lnTo>
                    <a:pt x="891857" y="392747"/>
                  </a:lnTo>
                  <a:lnTo>
                    <a:pt x="891857" y="12"/>
                  </a:lnTo>
                  <a:close/>
                </a:path>
                <a:path w="1313179" h="484505">
                  <a:moveTo>
                    <a:pt x="915377" y="423443"/>
                  </a:moveTo>
                  <a:lnTo>
                    <a:pt x="913053" y="417017"/>
                  </a:lnTo>
                  <a:lnTo>
                    <a:pt x="910348" y="414274"/>
                  </a:lnTo>
                  <a:lnTo>
                    <a:pt x="904354" y="408216"/>
                  </a:lnTo>
                  <a:lnTo>
                    <a:pt x="904354" y="425145"/>
                  </a:lnTo>
                  <a:lnTo>
                    <a:pt x="904354" y="434581"/>
                  </a:lnTo>
                  <a:lnTo>
                    <a:pt x="903008" y="438378"/>
                  </a:lnTo>
                  <a:lnTo>
                    <a:pt x="900315" y="441210"/>
                  </a:lnTo>
                  <a:lnTo>
                    <a:pt x="897623" y="444080"/>
                  </a:lnTo>
                  <a:lnTo>
                    <a:pt x="894029" y="445503"/>
                  </a:lnTo>
                  <a:lnTo>
                    <a:pt x="884974" y="445503"/>
                  </a:lnTo>
                  <a:lnTo>
                    <a:pt x="881354" y="444144"/>
                  </a:lnTo>
                  <a:lnTo>
                    <a:pt x="876046" y="438670"/>
                  </a:lnTo>
                  <a:lnTo>
                    <a:pt x="874725" y="434975"/>
                  </a:lnTo>
                  <a:lnTo>
                    <a:pt x="874750" y="425145"/>
                  </a:lnTo>
                  <a:lnTo>
                    <a:pt x="876033" y="421297"/>
                  </a:lnTo>
                  <a:lnTo>
                    <a:pt x="881214" y="415683"/>
                  </a:lnTo>
                  <a:lnTo>
                    <a:pt x="884847" y="414274"/>
                  </a:lnTo>
                  <a:lnTo>
                    <a:pt x="893991" y="414274"/>
                  </a:lnTo>
                  <a:lnTo>
                    <a:pt x="897585" y="415696"/>
                  </a:lnTo>
                  <a:lnTo>
                    <a:pt x="903008" y="421398"/>
                  </a:lnTo>
                  <a:lnTo>
                    <a:pt x="904354" y="425145"/>
                  </a:lnTo>
                  <a:lnTo>
                    <a:pt x="904354" y="408216"/>
                  </a:lnTo>
                  <a:lnTo>
                    <a:pt x="903732" y="407581"/>
                  </a:lnTo>
                  <a:lnTo>
                    <a:pt x="897356" y="405206"/>
                  </a:lnTo>
                  <a:lnTo>
                    <a:pt x="881545" y="405206"/>
                  </a:lnTo>
                  <a:lnTo>
                    <a:pt x="875360" y="407530"/>
                  </a:lnTo>
                  <a:lnTo>
                    <a:pt x="866025" y="416725"/>
                  </a:lnTo>
                  <a:lnTo>
                    <a:pt x="863701" y="422833"/>
                  </a:lnTo>
                  <a:lnTo>
                    <a:pt x="863701" y="437603"/>
                  </a:lnTo>
                  <a:lnTo>
                    <a:pt x="865949" y="443484"/>
                  </a:lnTo>
                  <a:lnTo>
                    <a:pt x="874966" y="452640"/>
                  </a:lnTo>
                  <a:lnTo>
                    <a:pt x="880681" y="454926"/>
                  </a:lnTo>
                  <a:lnTo>
                    <a:pt x="889279" y="454926"/>
                  </a:lnTo>
                  <a:lnTo>
                    <a:pt x="890892" y="454761"/>
                  </a:lnTo>
                  <a:lnTo>
                    <a:pt x="894016" y="454139"/>
                  </a:lnTo>
                  <a:lnTo>
                    <a:pt x="895527" y="453644"/>
                  </a:lnTo>
                  <a:lnTo>
                    <a:pt x="896988" y="452970"/>
                  </a:lnTo>
                  <a:lnTo>
                    <a:pt x="893889" y="457454"/>
                  </a:lnTo>
                  <a:lnTo>
                    <a:pt x="890168" y="462191"/>
                  </a:lnTo>
                  <a:lnTo>
                    <a:pt x="881519" y="472147"/>
                  </a:lnTo>
                  <a:lnTo>
                    <a:pt x="876465" y="477494"/>
                  </a:lnTo>
                  <a:lnTo>
                    <a:pt x="870686" y="483222"/>
                  </a:lnTo>
                  <a:lnTo>
                    <a:pt x="885253" y="483222"/>
                  </a:lnTo>
                  <a:lnTo>
                    <a:pt x="909193" y="452970"/>
                  </a:lnTo>
                  <a:lnTo>
                    <a:pt x="912990" y="446417"/>
                  </a:lnTo>
                  <a:lnTo>
                    <a:pt x="913269" y="445503"/>
                  </a:lnTo>
                  <a:lnTo>
                    <a:pt x="915377" y="438746"/>
                  </a:lnTo>
                  <a:lnTo>
                    <a:pt x="915377" y="423443"/>
                  </a:lnTo>
                  <a:close/>
                </a:path>
                <a:path w="1313179" h="484505">
                  <a:moveTo>
                    <a:pt x="916520" y="12"/>
                  </a:moveTo>
                  <a:lnTo>
                    <a:pt x="907389" y="12"/>
                  </a:lnTo>
                  <a:lnTo>
                    <a:pt x="907389" y="392747"/>
                  </a:lnTo>
                  <a:lnTo>
                    <a:pt x="916520" y="392747"/>
                  </a:lnTo>
                  <a:lnTo>
                    <a:pt x="916520" y="12"/>
                  </a:lnTo>
                  <a:close/>
                </a:path>
                <a:path w="1313179" h="484505">
                  <a:moveTo>
                    <a:pt x="953084" y="12"/>
                  </a:moveTo>
                  <a:lnTo>
                    <a:pt x="943940" y="12"/>
                  </a:lnTo>
                  <a:lnTo>
                    <a:pt x="943940" y="392747"/>
                  </a:lnTo>
                  <a:lnTo>
                    <a:pt x="953084" y="392747"/>
                  </a:lnTo>
                  <a:lnTo>
                    <a:pt x="953084" y="12"/>
                  </a:lnTo>
                  <a:close/>
                </a:path>
                <a:path w="1313179" h="484505">
                  <a:moveTo>
                    <a:pt x="999515" y="456539"/>
                  </a:moveTo>
                  <a:lnTo>
                    <a:pt x="989469" y="456539"/>
                  </a:lnTo>
                  <a:lnTo>
                    <a:pt x="989469" y="440359"/>
                  </a:lnTo>
                  <a:lnTo>
                    <a:pt x="979182" y="440359"/>
                  </a:lnTo>
                  <a:lnTo>
                    <a:pt x="979182" y="456539"/>
                  </a:lnTo>
                  <a:lnTo>
                    <a:pt x="959726" y="456539"/>
                  </a:lnTo>
                  <a:lnTo>
                    <a:pt x="983615" y="405841"/>
                  </a:lnTo>
                  <a:lnTo>
                    <a:pt x="972591" y="405841"/>
                  </a:lnTo>
                  <a:lnTo>
                    <a:pt x="949667" y="454583"/>
                  </a:lnTo>
                  <a:lnTo>
                    <a:pt x="949667" y="465963"/>
                  </a:lnTo>
                  <a:lnTo>
                    <a:pt x="979182" y="465963"/>
                  </a:lnTo>
                  <a:lnTo>
                    <a:pt x="979182" y="483222"/>
                  </a:lnTo>
                  <a:lnTo>
                    <a:pt x="989469" y="483222"/>
                  </a:lnTo>
                  <a:lnTo>
                    <a:pt x="989469" y="465963"/>
                  </a:lnTo>
                  <a:lnTo>
                    <a:pt x="999515" y="465963"/>
                  </a:lnTo>
                  <a:lnTo>
                    <a:pt x="999515" y="456539"/>
                  </a:lnTo>
                  <a:close/>
                </a:path>
                <a:path w="1313179" h="484505">
                  <a:moveTo>
                    <a:pt x="1001522" y="12"/>
                  </a:moveTo>
                  <a:lnTo>
                    <a:pt x="968629" y="12"/>
                  </a:lnTo>
                  <a:lnTo>
                    <a:pt x="968629" y="392747"/>
                  </a:lnTo>
                  <a:lnTo>
                    <a:pt x="1001522" y="392747"/>
                  </a:lnTo>
                  <a:lnTo>
                    <a:pt x="1001522" y="12"/>
                  </a:lnTo>
                  <a:close/>
                </a:path>
                <a:path w="1313179" h="484505">
                  <a:moveTo>
                    <a:pt x="1038072" y="12"/>
                  </a:moveTo>
                  <a:lnTo>
                    <a:pt x="1028928" y="12"/>
                  </a:lnTo>
                  <a:lnTo>
                    <a:pt x="1028928" y="392747"/>
                  </a:lnTo>
                  <a:lnTo>
                    <a:pt x="1038072" y="392747"/>
                  </a:lnTo>
                  <a:lnTo>
                    <a:pt x="1038072" y="12"/>
                  </a:lnTo>
                  <a:close/>
                </a:path>
                <a:path w="1313179" h="484505">
                  <a:moveTo>
                    <a:pt x="1084732" y="406438"/>
                  </a:moveTo>
                  <a:lnTo>
                    <a:pt x="1034415" y="406438"/>
                  </a:lnTo>
                  <a:lnTo>
                    <a:pt x="1034415" y="415505"/>
                  </a:lnTo>
                  <a:lnTo>
                    <a:pt x="1071880" y="415505"/>
                  </a:lnTo>
                  <a:lnTo>
                    <a:pt x="1071880" y="416839"/>
                  </a:lnTo>
                  <a:lnTo>
                    <a:pt x="1071511" y="417944"/>
                  </a:lnTo>
                  <a:lnTo>
                    <a:pt x="1070025" y="420446"/>
                  </a:lnTo>
                  <a:lnTo>
                    <a:pt x="1068451" y="422529"/>
                  </a:lnTo>
                  <a:lnTo>
                    <a:pt x="1055255" y="438277"/>
                  </a:lnTo>
                  <a:lnTo>
                    <a:pt x="1051445" y="444690"/>
                  </a:lnTo>
                  <a:lnTo>
                    <a:pt x="1046530" y="458127"/>
                  </a:lnTo>
                  <a:lnTo>
                    <a:pt x="1045311" y="465404"/>
                  </a:lnTo>
                  <a:lnTo>
                    <a:pt x="1045311" y="473303"/>
                  </a:lnTo>
                  <a:lnTo>
                    <a:pt x="1045311" y="483222"/>
                  </a:lnTo>
                  <a:lnTo>
                    <a:pt x="1055839" y="483222"/>
                  </a:lnTo>
                  <a:lnTo>
                    <a:pt x="1055839" y="466064"/>
                  </a:lnTo>
                  <a:lnTo>
                    <a:pt x="1056868" y="459930"/>
                  </a:lnTo>
                  <a:lnTo>
                    <a:pt x="1060983" y="448767"/>
                  </a:lnTo>
                  <a:lnTo>
                    <a:pt x="1064183" y="443344"/>
                  </a:lnTo>
                  <a:lnTo>
                    <a:pt x="1081671" y="422300"/>
                  </a:lnTo>
                  <a:lnTo>
                    <a:pt x="1084732" y="415734"/>
                  </a:lnTo>
                  <a:lnTo>
                    <a:pt x="1084732" y="406438"/>
                  </a:lnTo>
                  <a:close/>
                </a:path>
                <a:path w="1313179" h="484505">
                  <a:moveTo>
                    <a:pt x="1087424" y="12"/>
                  </a:moveTo>
                  <a:lnTo>
                    <a:pt x="1078280" y="12"/>
                  </a:lnTo>
                  <a:lnTo>
                    <a:pt x="1078280" y="392747"/>
                  </a:lnTo>
                  <a:lnTo>
                    <a:pt x="1087424" y="392747"/>
                  </a:lnTo>
                  <a:lnTo>
                    <a:pt x="1087424" y="12"/>
                  </a:lnTo>
                  <a:close/>
                </a:path>
                <a:path w="1313179" h="484505">
                  <a:moveTo>
                    <a:pt x="1135849" y="12"/>
                  </a:moveTo>
                  <a:lnTo>
                    <a:pt x="1114831" y="12"/>
                  </a:lnTo>
                  <a:lnTo>
                    <a:pt x="1114831" y="392747"/>
                  </a:lnTo>
                  <a:lnTo>
                    <a:pt x="1135849" y="392747"/>
                  </a:lnTo>
                  <a:lnTo>
                    <a:pt x="1135849" y="12"/>
                  </a:lnTo>
                  <a:close/>
                </a:path>
                <a:path w="1313179" h="484505">
                  <a:moveTo>
                    <a:pt x="1168692" y="419836"/>
                  </a:moveTo>
                  <a:lnTo>
                    <a:pt x="1166456" y="414680"/>
                  </a:lnTo>
                  <a:lnTo>
                    <a:pt x="1157579" y="407123"/>
                  </a:lnTo>
                  <a:lnTo>
                    <a:pt x="1151509" y="405206"/>
                  </a:lnTo>
                  <a:lnTo>
                    <a:pt x="1139913" y="405206"/>
                  </a:lnTo>
                  <a:lnTo>
                    <a:pt x="1136281" y="405663"/>
                  </a:lnTo>
                  <a:lnTo>
                    <a:pt x="1129550" y="407504"/>
                  </a:lnTo>
                  <a:lnTo>
                    <a:pt x="1126363" y="408889"/>
                  </a:lnTo>
                  <a:lnTo>
                    <a:pt x="1123378" y="410756"/>
                  </a:lnTo>
                  <a:lnTo>
                    <a:pt x="1123378" y="422732"/>
                  </a:lnTo>
                  <a:lnTo>
                    <a:pt x="1127887" y="419735"/>
                  </a:lnTo>
                  <a:lnTo>
                    <a:pt x="1131824" y="417525"/>
                  </a:lnTo>
                  <a:lnTo>
                    <a:pt x="1138567" y="414718"/>
                  </a:lnTo>
                  <a:lnTo>
                    <a:pt x="1141603" y="414045"/>
                  </a:lnTo>
                  <a:lnTo>
                    <a:pt x="1148080" y="414045"/>
                  </a:lnTo>
                  <a:lnTo>
                    <a:pt x="1151178" y="415099"/>
                  </a:lnTo>
                  <a:lnTo>
                    <a:pt x="1156081" y="419328"/>
                  </a:lnTo>
                  <a:lnTo>
                    <a:pt x="1157300" y="421932"/>
                  </a:lnTo>
                  <a:lnTo>
                    <a:pt x="1157300" y="427837"/>
                  </a:lnTo>
                  <a:lnTo>
                    <a:pt x="1156500" y="430364"/>
                  </a:lnTo>
                  <a:lnTo>
                    <a:pt x="1153363" y="434873"/>
                  </a:lnTo>
                  <a:lnTo>
                    <a:pt x="1150480" y="437400"/>
                  </a:lnTo>
                  <a:lnTo>
                    <a:pt x="1137539" y="446100"/>
                  </a:lnTo>
                  <a:lnTo>
                    <a:pt x="1131811" y="449999"/>
                  </a:lnTo>
                  <a:lnTo>
                    <a:pt x="1127747" y="454317"/>
                  </a:lnTo>
                  <a:lnTo>
                    <a:pt x="1123022" y="463753"/>
                  </a:lnTo>
                  <a:lnTo>
                    <a:pt x="1121854" y="470103"/>
                  </a:lnTo>
                  <a:lnTo>
                    <a:pt x="1121854" y="478078"/>
                  </a:lnTo>
                  <a:lnTo>
                    <a:pt x="1122032" y="482612"/>
                  </a:lnTo>
                  <a:lnTo>
                    <a:pt x="1167460" y="482612"/>
                  </a:lnTo>
                  <a:lnTo>
                    <a:pt x="1167460" y="473303"/>
                  </a:lnTo>
                  <a:lnTo>
                    <a:pt x="1133551" y="473303"/>
                  </a:lnTo>
                  <a:lnTo>
                    <a:pt x="1133551" y="467537"/>
                  </a:lnTo>
                  <a:lnTo>
                    <a:pt x="1134465" y="464400"/>
                  </a:lnTo>
                  <a:lnTo>
                    <a:pt x="1138174" y="458952"/>
                  </a:lnTo>
                  <a:lnTo>
                    <a:pt x="1141628" y="455930"/>
                  </a:lnTo>
                  <a:lnTo>
                    <a:pt x="1159052" y="444487"/>
                  </a:lnTo>
                  <a:lnTo>
                    <a:pt x="1162875" y="441058"/>
                  </a:lnTo>
                  <a:lnTo>
                    <a:pt x="1167523" y="434276"/>
                  </a:lnTo>
                  <a:lnTo>
                    <a:pt x="1168692" y="430504"/>
                  </a:lnTo>
                  <a:lnTo>
                    <a:pt x="1168692" y="419836"/>
                  </a:lnTo>
                  <a:close/>
                </a:path>
                <a:path w="1313179" h="484505">
                  <a:moveTo>
                    <a:pt x="1172413" y="12"/>
                  </a:moveTo>
                  <a:lnTo>
                    <a:pt x="1151394" y="12"/>
                  </a:lnTo>
                  <a:lnTo>
                    <a:pt x="1151394" y="392747"/>
                  </a:lnTo>
                  <a:lnTo>
                    <a:pt x="1172413" y="392747"/>
                  </a:lnTo>
                  <a:lnTo>
                    <a:pt x="1172413" y="12"/>
                  </a:lnTo>
                  <a:close/>
                </a:path>
                <a:path w="1313179" h="484505">
                  <a:moveTo>
                    <a:pt x="1208963" y="0"/>
                  </a:moveTo>
                  <a:lnTo>
                    <a:pt x="1199832" y="0"/>
                  </a:lnTo>
                  <a:lnTo>
                    <a:pt x="1199832" y="465848"/>
                  </a:lnTo>
                  <a:lnTo>
                    <a:pt x="1208963" y="465848"/>
                  </a:lnTo>
                  <a:lnTo>
                    <a:pt x="1208963" y="0"/>
                  </a:lnTo>
                  <a:close/>
                </a:path>
                <a:path w="1313179" h="484505">
                  <a:moveTo>
                    <a:pt x="1233639" y="0"/>
                  </a:moveTo>
                  <a:lnTo>
                    <a:pt x="1224495" y="0"/>
                  </a:lnTo>
                  <a:lnTo>
                    <a:pt x="1224495" y="465848"/>
                  </a:lnTo>
                  <a:lnTo>
                    <a:pt x="1233639" y="465848"/>
                  </a:lnTo>
                  <a:lnTo>
                    <a:pt x="1233639" y="0"/>
                  </a:lnTo>
                  <a:close/>
                </a:path>
                <a:path w="1313179" h="484505">
                  <a:moveTo>
                    <a:pt x="1312837" y="442544"/>
                  </a:moveTo>
                  <a:lnTo>
                    <a:pt x="1261910" y="408406"/>
                  </a:lnTo>
                  <a:lnTo>
                    <a:pt x="1261910" y="421144"/>
                  </a:lnTo>
                  <a:lnTo>
                    <a:pt x="1298003" y="444284"/>
                  </a:lnTo>
                  <a:lnTo>
                    <a:pt x="1261910" y="467423"/>
                  </a:lnTo>
                  <a:lnTo>
                    <a:pt x="1261910" y="480288"/>
                  </a:lnTo>
                  <a:lnTo>
                    <a:pt x="1312837" y="446087"/>
                  </a:lnTo>
                  <a:lnTo>
                    <a:pt x="1312837" y="4425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366280" y="5584050"/>
            <a:ext cx="1351280" cy="501015"/>
            <a:chOff x="366280" y="5584050"/>
            <a:chExt cx="1351280" cy="501015"/>
          </a:xfrm>
        </p:grpSpPr>
        <p:sp>
          <p:nvSpPr>
            <p:cNvPr id="25" name="object 25"/>
            <p:cNvSpPr/>
            <p:nvPr/>
          </p:nvSpPr>
          <p:spPr>
            <a:xfrm>
              <a:off x="366280" y="5584050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80" h="501014">
                  <a:moveTo>
                    <a:pt x="1351127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1127" y="500659"/>
                  </a:lnTo>
                  <a:lnTo>
                    <a:pt x="1351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382714" y="5584050"/>
              <a:ext cx="1313180" cy="488315"/>
            </a:xfrm>
            <a:custGeom>
              <a:avLst/>
              <a:gdLst/>
              <a:ahLst/>
              <a:cxnLst/>
              <a:rect l="l" t="t" r="r" b="b"/>
              <a:pathLst>
                <a:path w="1313180" h="488314">
                  <a:moveTo>
                    <a:pt x="51689" y="454875"/>
                  </a:moveTo>
                  <a:lnTo>
                    <a:pt x="49415" y="449084"/>
                  </a:lnTo>
                  <a:lnTo>
                    <a:pt x="47205" y="446811"/>
                  </a:lnTo>
                  <a:lnTo>
                    <a:pt x="40665" y="440118"/>
                  </a:lnTo>
                  <a:lnTo>
                    <a:pt x="40665" y="457327"/>
                  </a:lnTo>
                  <a:lnTo>
                    <a:pt x="40627" y="467131"/>
                  </a:lnTo>
                  <a:lnTo>
                    <a:pt x="39382" y="470928"/>
                  </a:lnTo>
                  <a:lnTo>
                    <a:pt x="34239" y="476618"/>
                  </a:lnTo>
                  <a:lnTo>
                    <a:pt x="30657" y="478040"/>
                  </a:lnTo>
                  <a:lnTo>
                    <a:pt x="21488" y="478040"/>
                  </a:lnTo>
                  <a:lnTo>
                    <a:pt x="17805" y="476618"/>
                  </a:lnTo>
                  <a:lnTo>
                    <a:pt x="12382" y="470928"/>
                  </a:lnTo>
                  <a:lnTo>
                    <a:pt x="11036" y="467131"/>
                  </a:lnTo>
                  <a:lnTo>
                    <a:pt x="11150" y="457327"/>
                  </a:lnTo>
                  <a:lnTo>
                    <a:pt x="12382" y="453885"/>
                  </a:lnTo>
                  <a:lnTo>
                    <a:pt x="17729" y="448221"/>
                  </a:lnTo>
                  <a:lnTo>
                    <a:pt x="21323" y="446811"/>
                  </a:lnTo>
                  <a:lnTo>
                    <a:pt x="30441" y="446811"/>
                  </a:lnTo>
                  <a:lnTo>
                    <a:pt x="34074" y="448183"/>
                  </a:lnTo>
                  <a:lnTo>
                    <a:pt x="39344" y="453631"/>
                  </a:lnTo>
                  <a:lnTo>
                    <a:pt x="40665" y="457327"/>
                  </a:lnTo>
                  <a:lnTo>
                    <a:pt x="40665" y="440118"/>
                  </a:lnTo>
                  <a:lnTo>
                    <a:pt x="40373" y="439813"/>
                  </a:lnTo>
                  <a:lnTo>
                    <a:pt x="39116" y="439305"/>
                  </a:lnTo>
                  <a:lnTo>
                    <a:pt x="34709" y="437515"/>
                  </a:lnTo>
                  <a:lnTo>
                    <a:pt x="26263" y="437515"/>
                  </a:lnTo>
                  <a:lnTo>
                    <a:pt x="24650" y="437654"/>
                  </a:lnTo>
                  <a:lnTo>
                    <a:pt x="21463" y="438264"/>
                  </a:lnTo>
                  <a:lnTo>
                    <a:pt x="19913" y="438708"/>
                  </a:lnTo>
                  <a:lnTo>
                    <a:pt x="18402" y="439305"/>
                  </a:lnTo>
                  <a:lnTo>
                    <a:pt x="22745" y="433120"/>
                  </a:lnTo>
                  <a:lnTo>
                    <a:pt x="27051" y="427634"/>
                  </a:lnTo>
                  <a:lnTo>
                    <a:pt x="35585" y="417982"/>
                  </a:lnTo>
                  <a:lnTo>
                    <a:pt x="40106" y="413486"/>
                  </a:lnTo>
                  <a:lnTo>
                    <a:pt x="44831" y="409346"/>
                  </a:lnTo>
                  <a:lnTo>
                    <a:pt x="30848" y="409346"/>
                  </a:lnTo>
                  <a:lnTo>
                    <a:pt x="2501" y="445071"/>
                  </a:lnTo>
                  <a:lnTo>
                    <a:pt x="0" y="453097"/>
                  </a:lnTo>
                  <a:lnTo>
                    <a:pt x="0" y="468922"/>
                  </a:lnTo>
                  <a:lnTo>
                    <a:pt x="2374" y="475424"/>
                  </a:lnTo>
                  <a:lnTo>
                    <a:pt x="11874" y="485165"/>
                  </a:lnTo>
                  <a:lnTo>
                    <a:pt x="18199" y="487591"/>
                  </a:lnTo>
                  <a:lnTo>
                    <a:pt x="33693" y="487591"/>
                  </a:lnTo>
                  <a:lnTo>
                    <a:pt x="39827" y="485216"/>
                  </a:lnTo>
                  <a:lnTo>
                    <a:pt x="46977" y="478040"/>
                  </a:lnTo>
                  <a:lnTo>
                    <a:pt x="49314" y="475678"/>
                  </a:lnTo>
                  <a:lnTo>
                    <a:pt x="51689" y="469493"/>
                  </a:lnTo>
                  <a:lnTo>
                    <a:pt x="51689" y="454875"/>
                  </a:lnTo>
                  <a:close/>
                </a:path>
                <a:path w="1313180" h="488314">
                  <a:moveTo>
                    <a:pt x="88595" y="0"/>
                  </a:moveTo>
                  <a:lnTo>
                    <a:pt x="78549" y="0"/>
                  </a:lnTo>
                  <a:lnTo>
                    <a:pt x="78549" y="469366"/>
                  </a:lnTo>
                  <a:lnTo>
                    <a:pt x="88595" y="469366"/>
                  </a:lnTo>
                  <a:lnTo>
                    <a:pt x="88595" y="0"/>
                  </a:lnTo>
                  <a:close/>
                </a:path>
                <a:path w="1313180" h="488314">
                  <a:moveTo>
                    <a:pt x="112369" y="0"/>
                  </a:moveTo>
                  <a:lnTo>
                    <a:pt x="103225" y="0"/>
                  </a:lnTo>
                  <a:lnTo>
                    <a:pt x="103225" y="469366"/>
                  </a:lnTo>
                  <a:lnTo>
                    <a:pt x="112369" y="469366"/>
                  </a:lnTo>
                  <a:lnTo>
                    <a:pt x="112369" y="0"/>
                  </a:lnTo>
                  <a:close/>
                </a:path>
                <a:path w="1313180" h="488314">
                  <a:moveTo>
                    <a:pt x="173583" y="0"/>
                  </a:moveTo>
                  <a:lnTo>
                    <a:pt x="151663" y="0"/>
                  </a:lnTo>
                  <a:lnTo>
                    <a:pt x="151663" y="396252"/>
                  </a:lnTo>
                  <a:lnTo>
                    <a:pt x="173583" y="396252"/>
                  </a:lnTo>
                  <a:lnTo>
                    <a:pt x="173583" y="0"/>
                  </a:lnTo>
                  <a:close/>
                </a:path>
                <a:path w="1313180" h="488314">
                  <a:moveTo>
                    <a:pt x="184188" y="439343"/>
                  </a:moveTo>
                  <a:lnTo>
                    <a:pt x="176187" y="413156"/>
                  </a:lnTo>
                  <a:lnTo>
                    <a:pt x="174675" y="411683"/>
                  </a:lnTo>
                  <a:lnTo>
                    <a:pt x="173126" y="410921"/>
                  </a:lnTo>
                  <a:lnTo>
                    <a:pt x="173126" y="457009"/>
                  </a:lnTo>
                  <a:lnTo>
                    <a:pt x="172872" y="462013"/>
                  </a:lnTo>
                  <a:lnTo>
                    <a:pt x="161683" y="478409"/>
                  </a:lnTo>
                  <a:lnTo>
                    <a:pt x="154051" y="478409"/>
                  </a:lnTo>
                  <a:lnTo>
                    <a:pt x="151155" y="478078"/>
                  </a:lnTo>
                  <a:lnTo>
                    <a:pt x="148069" y="476758"/>
                  </a:lnTo>
                  <a:lnTo>
                    <a:pt x="146951" y="475526"/>
                  </a:lnTo>
                  <a:lnTo>
                    <a:pt x="146240" y="473748"/>
                  </a:lnTo>
                  <a:lnTo>
                    <a:pt x="145313" y="471678"/>
                  </a:lnTo>
                  <a:lnTo>
                    <a:pt x="144640" y="468490"/>
                  </a:lnTo>
                  <a:lnTo>
                    <a:pt x="143764" y="459867"/>
                  </a:lnTo>
                  <a:lnTo>
                    <a:pt x="143637" y="457009"/>
                  </a:lnTo>
                  <a:lnTo>
                    <a:pt x="143624" y="439343"/>
                  </a:lnTo>
                  <a:lnTo>
                    <a:pt x="143827" y="435343"/>
                  </a:lnTo>
                  <a:lnTo>
                    <a:pt x="154660" y="417677"/>
                  </a:lnTo>
                  <a:lnTo>
                    <a:pt x="162026" y="417677"/>
                  </a:lnTo>
                  <a:lnTo>
                    <a:pt x="173126" y="457009"/>
                  </a:lnTo>
                  <a:lnTo>
                    <a:pt x="173126" y="410921"/>
                  </a:lnTo>
                  <a:lnTo>
                    <a:pt x="172415" y="410565"/>
                  </a:lnTo>
                  <a:lnTo>
                    <a:pt x="166458" y="409092"/>
                  </a:lnTo>
                  <a:lnTo>
                    <a:pt x="162750" y="408736"/>
                  </a:lnTo>
                  <a:lnTo>
                    <a:pt x="153276" y="408736"/>
                  </a:lnTo>
                  <a:lnTo>
                    <a:pt x="132549" y="457009"/>
                  </a:lnTo>
                  <a:lnTo>
                    <a:pt x="133096" y="463651"/>
                  </a:lnTo>
                  <a:lnTo>
                    <a:pt x="153276" y="487832"/>
                  </a:lnTo>
                  <a:lnTo>
                    <a:pt x="163347" y="487832"/>
                  </a:lnTo>
                  <a:lnTo>
                    <a:pt x="182448" y="469595"/>
                  </a:lnTo>
                  <a:lnTo>
                    <a:pt x="183616" y="464058"/>
                  </a:lnTo>
                  <a:lnTo>
                    <a:pt x="184188" y="457009"/>
                  </a:lnTo>
                  <a:lnTo>
                    <a:pt x="184188" y="439343"/>
                  </a:lnTo>
                  <a:close/>
                </a:path>
                <a:path w="1313180" h="488314">
                  <a:moveTo>
                    <a:pt x="198259" y="0"/>
                  </a:moveTo>
                  <a:lnTo>
                    <a:pt x="189128" y="0"/>
                  </a:lnTo>
                  <a:lnTo>
                    <a:pt x="189128" y="396252"/>
                  </a:lnTo>
                  <a:lnTo>
                    <a:pt x="198259" y="396252"/>
                  </a:lnTo>
                  <a:lnTo>
                    <a:pt x="198259" y="0"/>
                  </a:lnTo>
                  <a:close/>
                </a:path>
                <a:path w="1313180" h="488314">
                  <a:moveTo>
                    <a:pt x="222021" y="0"/>
                  </a:moveTo>
                  <a:lnTo>
                    <a:pt x="212877" y="0"/>
                  </a:lnTo>
                  <a:lnTo>
                    <a:pt x="212877" y="396252"/>
                  </a:lnTo>
                  <a:lnTo>
                    <a:pt x="222021" y="396252"/>
                  </a:lnTo>
                  <a:lnTo>
                    <a:pt x="222021" y="0"/>
                  </a:lnTo>
                  <a:close/>
                </a:path>
                <a:path w="1313180" h="488314">
                  <a:moveTo>
                    <a:pt x="269189" y="439343"/>
                  </a:moveTo>
                  <a:lnTo>
                    <a:pt x="268516" y="431812"/>
                  </a:lnTo>
                  <a:lnTo>
                    <a:pt x="265798" y="419836"/>
                  </a:lnTo>
                  <a:lnTo>
                    <a:pt x="264769" y="417677"/>
                  </a:lnTo>
                  <a:lnTo>
                    <a:pt x="263817" y="415632"/>
                  </a:lnTo>
                  <a:lnTo>
                    <a:pt x="261188" y="413156"/>
                  </a:lnTo>
                  <a:lnTo>
                    <a:pt x="259676" y="411683"/>
                  </a:lnTo>
                  <a:lnTo>
                    <a:pt x="258114" y="410921"/>
                  </a:lnTo>
                  <a:lnTo>
                    <a:pt x="258114" y="457009"/>
                  </a:lnTo>
                  <a:lnTo>
                    <a:pt x="257873" y="462013"/>
                  </a:lnTo>
                  <a:lnTo>
                    <a:pt x="246684" y="478409"/>
                  </a:lnTo>
                  <a:lnTo>
                    <a:pt x="239039" y="478409"/>
                  </a:lnTo>
                  <a:lnTo>
                    <a:pt x="236156" y="478078"/>
                  </a:lnTo>
                  <a:lnTo>
                    <a:pt x="233057" y="476758"/>
                  </a:lnTo>
                  <a:lnTo>
                    <a:pt x="231940" y="475526"/>
                  </a:lnTo>
                  <a:lnTo>
                    <a:pt x="231228" y="473748"/>
                  </a:lnTo>
                  <a:lnTo>
                    <a:pt x="230314" y="471678"/>
                  </a:lnTo>
                  <a:lnTo>
                    <a:pt x="229641" y="468490"/>
                  </a:lnTo>
                  <a:lnTo>
                    <a:pt x="228765" y="459867"/>
                  </a:lnTo>
                  <a:lnTo>
                    <a:pt x="228638" y="457009"/>
                  </a:lnTo>
                  <a:lnTo>
                    <a:pt x="228612" y="439343"/>
                  </a:lnTo>
                  <a:lnTo>
                    <a:pt x="228790" y="435343"/>
                  </a:lnTo>
                  <a:lnTo>
                    <a:pt x="229349" y="430974"/>
                  </a:lnTo>
                  <a:lnTo>
                    <a:pt x="229882" y="426529"/>
                  </a:lnTo>
                  <a:lnTo>
                    <a:pt x="239661" y="417677"/>
                  </a:lnTo>
                  <a:lnTo>
                    <a:pt x="247027" y="417677"/>
                  </a:lnTo>
                  <a:lnTo>
                    <a:pt x="258114" y="457009"/>
                  </a:lnTo>
                  <a:lnTo>
                    <a:pt x="258114" y="410921"/>
                  </a:lnTo>
                  <a:lnTo>
                    <a:pt x="257416" y="410565"/>
                  </a:lnTo>
                  <a:lnTo>
                    <a:pt x="251460" y="409092"/>
                  </a:lnTo>
                  <a:lnTo>
                    <a:pt x="247738" y="408736"/>
                  </a:lnTo>
                  <a:lnTo>
                    <a:pt x="238277" y="408736"/>
                  </a:lnTo>
                  <a:lnTo>
                    <a:pt x="217538" y="457009"/>
                  </a:lnTo>
                  <a:lnTo>
                    <a:pt x="218084" y="463651"/>
                  </a:lnTo>
                  <a:lnTo>
                    <a:pt x="238277" y="487832"/>
                  </a:lnTo>
                  <a:lnTo>
                    <a:pt x="248335" y="487832"/>
                  </a:lnTo>
                  <a:lnTo>
                    <a:pt x="264960" y="478409"/>
                  </a:lnTo>
                  <a:lnTo>
                    <a:pt x="266319" y="475132"/>
                  </a:lnTo>
                  <a:lnTo>
                    <a:pt x="267449" y="469595"/>
                  </a:lnTo>
                  <a:lnTo>
                    <a:pt x="268617" y="464058"/>
                  </a:lnTo>
                  <a:lnTo>
                    <a:pt x="269189" y="457009"/>
                  </a:lnTo>
                  <a:lnTo>
                    <a:pt x="269189" y="439343"/>
                  </a:lnTo>
                  <a:close/>
                </a:path>
                <a:path w="1313180" h="488314">
                  <a:moveTo>
                    <a:pt x="283248" y="0"/>
                  </a:moveTo>
                  <a:lnTo>
                    <a:pt x="249440" y="0"/>
                  </a:lnTo>
                  <a:lnTo>
                    <a:pt x="249440" y="396252"/>
                  </a:lnTo>
                  <a:lnTo>
                    <a:pt x="283248" y="396252"/>
                  </a:lnTo>
                  <a:lnTo>
                    <a:pt x="283248" y="0"/>
                  </a:lnTo>
                  <a:close/>
                </a:path>
                <a:path w="1313180" h="488314">
                  <a:moveTo>
                    <a:pt x="319798" y="0"/>
                  </a:moveTo>
                  <a:lnTo>
                    <a:pt x="298805" y="0"/>
                  </a:lnTo>
                  <a:lnTo>
                    <a:pt x="298805" y="396252"/>
                  </a:lnTo>
                  <a:lnTo>
                    <a:pt x="319798" y="396252"/>
                  </a:lnTo>
                  <a:lnTo>
                    <a:pt x="319798" y="0"/>
                  </a:lnTo>
                  <a:close/>
                </a:path>
                <a:path w="1313180" h="488314">
                  <a:moveTo>
                    <a:pt x="338734" y="409956"/>
                  </a:moveTo>
                  <a:lnTo>
                    <a:pt x="327088" y="409956"/>
                  </a:lnTo>
                  <a:lnTo>
                    <a:pt x="308978" y="424916"/>
                  </a:lnTo>
                  <a:lnTo>
                    <a:pt x="308978" y="438480"/>
                  </a:lnTo>
                  <a:lnTo>
                    <a:pt x="327596" y="422211"/>
                  </a:lnTo>
                  <a:lnTo>
                    <a:pt x="327596" y="486727"/>
                  </a:lnTo>
                  <a:lnTo>
                    <a:pt x="338734" y="486727"/>
                  </a:lnTo>
                  <a:lnTo>
                    <a:pt x="338734" y="409956"/>
                  </a:lnTo>
                  <a:close/>
                </a:path>
                <a:path w="1313180" h="488314">
                  <a:moveTo>
                    <a:pt x="368223" y="0"/>
                  </a:moveTo>
                  <a:lnTo>
                    <a:pt x="347230" y="0"/>
                  </a:lnTo>
                  <a:lnTo>
                    <a:pt x="347230" y="396252"/>
                  </a:lnTo>
                  <a:lnTo>
                    <a:pt x="368223" y="396252"/>
                  </a:lnTo>
                  <a:lnTo>
                    <a:pt x="368223" y="0"/>
                  </a:lnTo>
                  <a:close/>
                </a:path>
                <a:path w="1313180" h="488314">
                  <a:moveTo>
                    <a:pt x="392912" y="0"/>
                  </a:moveTo>
                  <a:lnTo>
                    <a:pt x="383781" y="0"/>
                  </a:lnTo>
                  <a:lnTo>
                    <a:pt x="383781" y="396252"/>
                  </a:lnTo>
                  <a:lnTo>
                    <a:pt x="392912" y="396252"/>
                  </a:lnTo>
                  <a:lnTo>
                    <a:pt x="392912" y="0"/>
                  </a:lnTo>
                  <a:close/>
                </a:path>
                <a:path w="1313180" h="488314">
                  <a:moveTo>
                    <a:pt x="440080" y="439343"/>
                  </a:moveTo>
                  <a:lnTo>
                    <a:pt x="432066" y="413156"/>
                  </a:lnTo>
                  <a:lnTo>
                    <a:pt x="430568" y="411683"/>
                  </a:lnTo>
                  <a:lnTo>
                    <a:pt x="428993" y="410921"/>
                  </a:lnTo>
                  <a:lnTo>
                    <a:pt x="428993" y="457009"/>
                  </a:lnTo>
                  <a:lnTo>
                    <a:pt x="428752" y="462013"/>
                  </a:lnTo>
                  <a:lnTo>
                    <a:pt x="417576" y="478409"/>
                  </a:lnTo>
                  <a:lnTo>
                    <a:pt x="409930" y="478409"/>
                  </a:lnTo>
                  <a:lnTo>
                    <a:pt x="407035" y="478078"/>
                  </a:lnTo>
                  <a:lnTo>
                    <a:pt x="403948" y="476758"/>
                  </a:lnTo>
                  <a:lnTo>
                    <a:pt x="402831" y="475526"/>
                  </a:lnTo>
                  <a:lnTo>
                    <a:pt x="402120" y="473748"/>
                  </a:lnTo>
                  <a:lnTo>
                    <a:pt x="401205" y="471678"/>
                  </a:lnTo>
                  <a:lnTo>
                    <a:pt x="399503" y="439343"/>
                  </a:lnTo>
                  <a:lnTo>
                    <a:pt x="399681" y="435343"/>
                  </a:lnTo>
                  <a:lnTo>
                    <a:pt x="410540" y="417677"/>
                  </a:lnTo>
                  <a:lnTo>
                    <a:pt x="417918" y="417677"/>
                  </a:lnTo>
                  <a:lnTo>
                    <a:pt x="428993" y="457009"/>
                  </a:lnTo>
                  <a:lnTo>
                    <a:pt x="428993" y="410921"/>
                  </a:lnTo>
                  <a:lnTo>
                    <a:pt x="428294" y="410565"/>
                  </a:lnTo>
                  <a:lnTo>
                    <a:pt x="422351" y="409092"/>
                  </a:lnTo>
                  <a:lnTo>
                    <a:pt x="418630" y="408736"/>
                  </a:lnTo>
                  <a:lnTo>
                    <a:pt x="409168" y="408736"/>
                  </a:lnTo>
                  <a:lnTo>
                    <a:pt x="388429" y="457009"/>
                  </a:lnTo>
                  <a:lnTo>
                    <a:pt x="388975" y="463651"/>
                  </a:lnTo>
                  <a:lnTo>
                    <a:pt x="409168" y="487832"/>
                  </a:lnTo>
                  <a:lnTo>
                    <a:pt x="419227" y="487832"/>
                  </a:lnTo>
                  <a:lnTo>
                    <a:pt x="435851" y="478409"/>
                  </a:lnTo>
                  <a:lnTo>
                    <a:pt x="437210" y="475132"/>
                  </a:lnTo>
                  <a:lnTo>
                    <a:pt x="438378" y="469366"/>
                  </a:lnTo>
                  <a:lnTo>
                    <a:pt x="439470" y="464185"/>
                  </a:lnTo>
                  <a:lnTo>
                    <a:pt x="439534" y="463651"/>
                  </a:lnTo>
                  <a:lnTo>
                    <a:pt x="440080" y="457009"/>
                  </a:lnTo>
                  <a:lnTo>
                    <a:pt x="440080" y="439343"/>
                  </a:lnTo>
                  <a:close/>
                </a:path>
                <a:path w="1313180" h="488314">
                  <a:moveTo>
                    <a:pt x="454139" y="0"/>
                  </a:moveTo>
                  <a:lnTo>
                    <a:pt x="420331" y="0"/>
                  </a:lnTo>
                  <a:lnTo>
                    <a:pt x="420331" y="396252"/>
                  </a:lnTo>
                  <a:lnTo>
                    <a:pt x="454139" y="396252"/>
                  </a:lnTo>
                  <a:lnTo>
                    <a:pt x="454139" y="0"/>
                  </a:lnTo>
                  <a:close/>
                </a:path>
                <a:path w="1313180" h="488314">
                  <a:moveTo>
                    <a:pt x="502577" y="0"/>
                  </a:moveTo>
                  <a:lnTo>
                    <a:pt x="480644" y="0"/>
                  </a:lnTo>
                  <a:lnTo>
                    <a:pt x="480644" y="396252"/>
                  </a:lnTo>
                  <a:lnTo>
                    <a:pt x="502577" y="396252"/>
                  </a:lnTo>
                  <a:lnTo>
                    <a:pt x="502577" y="0"/>
                  </a:lnTo>
                  <a:close/>
                </a:path>
                <a:path w="1313180" h="488314">
                  <a:moveTo>
                    <a:pt x="509625" y="409956"/>
                  </a:moveTo>
                  <a:lnTo>
                    <a:pt x="497979" y="409956"/>
                  </a:lnTo>
                  <a:lnTo>
                    <a:pt x="479869" y="424916"/>
                  </a:lnTo>
                  <a:lnTo>
                    <a:pt x="479869" y="438480"/>
                  </a:lnTo>
                  <a:lnTo>
                    <a:pt x="498487" y="422211"/>
                  </a:lnTo>
                  <a:lnTo>
                    <a:pt x="498487" y="486727"/>
                  </a:lnTo>
                  <a:lnTo>
                    <a:pt x="509625" y="486727"/>
                  </a:lnTo>
                  <a:lnTo>
                    <a:pt x="509625" y="409956"/>
                  </a:lnTo>
                  <a:close/>
                </a:path>
                <a:path w="1313180" h="488314">
                  <a:moveTo>
                    <a:pt x="539127" y="0"/>
                  </a:moveTo>
                  <a:lnTo>
                    <a:pt x="529983" y="0"/>
                  </a:lnTo>
                  <a:lnTo>
                    <a:pt x="529983" y="396252"/>
                  </a:lnTo>
                  <a:lnTo>
                    <a:pt x="539127" y="396252"/>
                  </a:lnTo>
                  <a:lnTo>
                    <a:pt x="539127" y="0"/>
                  </a:lnTo>
                  <a:close/>
                </a:path>
                <a:path w="1313180" h="488314">
                  <a:moveTo>
                    <a:pt x="599440" y="0"/>
                  </a:moveTo>
                  <a:lnTo>
                    <a:pt x="578434" y="0"/>
                  </a:lnTo>
                  <a:lnTo>
                    <a:pt x="578434" y="396252"/>
                  </a:lnTo>
                  <a:lnTo>
                    <a:pt x="599440" y="396252"/>
                  </a:lnTo>
                  <a:lnTo>
                    <a:pt x="599440" y="0"/>
                  </a:lnTo>
                  <a:close/>
                </a:path>
                <a:path w="1313180" h="488314">
                  <a:moveTo>
                    <a:pt x="610044" y="439343"/>
                  </a:moveTo>
                  <a:lnTo>
                    <a:pt x="602030" y="413156"/>
                  </a:lnTo>
                  <a:lnTo>
                    <a:pt x="600532" y="411683"/>
                  </a:lnTo>
                  <a:lnTo>
                    <a:pt x="598970" y="410921"/>
                  </a:lnTo>
                  <a:lnTo>
                    <a:pt x="598970" y="457009"/>
                  </a:lnTo>
                  <a:lnTo>
                    <a:pt x="598716" y="462013"/>
                  </a:lnTo>
                  <a:lnTo>
                    <a:pt x="587540" y="478409"/>
                  </a:lnTo>
                  <a:lnTo>
                    <a:pt x="579894" y="478409"/>
                  </a:lnTo>
                  <a:lnTo>
                    <a:pt x="576999" y="478078"/>
                  </a:lnTo>
                  <a:lnTo>
                    <a:pt x="573913" y="476758"/>
                  </a:lnTo>
                  <a:lnTo>
                    <a:pt x="572795" y="475526"/>
                  </a:lnTo>
                  <a:lnTo>
                    <a:pt x="572084" y="473748"/>
                  </a:lnTo>
                  <a:lnTo>
                    <a:pt x="571169" y="471678"/>
                  </a:lnTo>
                  <a:lnTo>
                    <a:pt x="569480" y="439343"/>
                  </a:lnTo>
                  <a:lnTo>
                    <a:pt x="569658" y="435343"/>
                  </a:lnTo>
                  <a:lnTo>
                    <a:pt x="580504" y="417677"/>
                  </a:lnTo>
                  <a:lnTo>
                    <a:pt x="587883" y="417677"/>
                  </a:lnTo>
                  <a:lnTo>
                    <a:pt x="598970" y="457009"/>
                  </a:lnTo>
                  <a:lnTo>
                    <a:pt x="598970" y="410921"/>
                  </a:lnTo>
                  <a:lnTo>
                    <a:pt x="598258" y="410565"/>
                  </a:lnTo>
                  <a:lnTo>
                    <a:pt x="592315" y="409092"/>
                  </a:lnTo>
                  <a:lnTo>
                    <a:pt x="588594" y="408736"/>
                  </a:lnTo>
                  <a:lnTo>
                    <a:pt x="579132" y="408736"/>
                  </a:lnTo>
                  <a:lnTo>
                    <a:pt x="558393" y="457009"/>
                  </a:lnTo>
                  <a:lnTo>
                    <a:pt x="558939" y="463651"/>
                  </a:lnTo>
                  <a:lnTo>
                    <a:pt x="579132" y="487832"/>
                  </a:lnTo>
                  <a:lnTo>
                    <a:pt x="589191" y="487832"/>
                  </a:lnTo>
                  <a:lnTo>
                    <a:pt x="610044" y="457009"/>
                  </a:lnTo>
                  <a:lnTo>
                    <a:pt x="610044" y="439343"/>
                  </a:lnTo>
                  <a:close/>
                </a:path>
                <a:path w="1313180" h="488314">
                  <a:moveTo>
                    <a:pt x="624116" y="0"/>
                  </a:moveTo>
                  <a:lnTo>
                    <a:pt x="614972" y="0"/>
                  </a:lnTo>
                  <a:lnTo>
                    <a:pt x="614972" y="396252"/>
                  </a:lnTo>
                  <a:lnTo>
                    <a:pt x="624116" y="396252"/>
                  </a:lnTo>
                  <a:lnTo>
                    <a:pt x="624116" y="0"/>
                  </a:lnTo>
                  <a:close/>
                </a:path>
                <a:path w="1313180" h="488314">
                  <a:moveTo>
                    <a:pt x="648779" y="0"/>
                  </a:moveTo>
                  <a:lnTo>
                    <a:pt x="639660" y="0"/>
                  </a:lnTo>
                  <a:lnTo>
                    <a:pt x="639660" y="469366"/>
                  </a:lnTo>
                  <a:lnTo>
                    <a:pt x="648779" y="469366"/>
                  </a:lnTo>
                  <a:lnTo>
                    <a:pt x="648779" y="0"/>
                  </a:lnTo>
                  <a:close/>
                </a:path>
                <a:path w="1313180" h="488314">
                  <a:moveTo>
                    <a:pt x="672541" y="0"/>
                  </a:moveTo>
                  <a:lnTo>
                    <a:pt x="663409" y="0"/>
                  </a:lnTo>
                  <a:lnTo>
                    <a:pt x="663409" y="469366"/>
                  </a:lnTo>
                  <a:lnTo>
                    <a:pt x="672541" y="469366"/>
                  </a:lnTo>
                  <a:lnTo>
                    <a:pt x="672541" y="0"/>
                  </a:lnTo>
                  <a:close/>
                </a:path>
                <a:path w="1313180" h="488314">
                  <a:moveTo>
                    <a:pt x="697230" y="0"/>
                  </a:moveTo>
                  <a:lnTo>
                    <a:pt x="688098" y="0"/>
                  </a:lnTo>
                  <a:lnTo>
                    <a:pt x="688098" y="396252"/>
                  </a:lnTo>
                  <a:lnTo>
                    <a:pt x="697230" y="396252"/>
                  </a:lnTo>
                  <a:lnTo>
                    <a:pt x="697230" y="0"/>
                  </a:lnTo>
                  <a:close/>
                </a:path>
                <a:path w="1313180" h="488314">
                  <a:moveTo>
                    <a:pt x="743648" y="460044"/>
                  </a:moveTo>
                  <a:lnTo>
                    <a:pt x="733602" y="460044"/>
                  </a:lnTo>
                  <a:lnTo>
                    <a:pt x="733602" y="443865"/>
                  </a:lnTo>
                  <a:lnTo>
                    <a:pt x="723315" y="443865"/>
                  </a:lnTo>
                  <a:lnTo>
                    <a:pt x="723315" y="460044"/>
                  </a:lnTo>
                  <a:lnTo>
                    <a:pt x="703859" y="460044"/>
                  </a:lnTo>
                  <a:lnTo>
                    <a:pt x="727748" y="409346"/>
                  </a:lnTo>
                  <a:lnTo>
                    <a:pt x="716711" y="409346"/>
                  </a:lnTo>
                  <a:lnTo>
                    <a:pt x="693801" y="458101"/>
                  </a:lnTo>
                  <a:lnTo>
                    <a:pt x="693801" y="469468"/>
                  </a:lnTo>
                  <a:lnTo>
                    <a:pt x="723315" y="469468"/>
                  </a:lnTo>
                  <a:lnTo>
                    <a:pt x="723315" y="486727"/>
                  </a:lnTo>
                  <a:lnTo>
                    <a:pt x="733602" y="486727"/>
                  </a:lnTo>
                  <a:lnTo>
                    <a:pt x="733602" y="469468"/>
                  </a:lnTo>
                  <a:lnTo>
                    <a:pt x="743648" y="469468"/>
                  </a:lnTo>
                  <a:lnTo>
                    <a:pt x="743648" y="460044"/>
                  </a:lnTo>
                  <a:close/>
                </a:path>
                <a:path w="1313180" h="488314">
                  <a:moveTo>
                    <a:pt x="745655" y="0"/>
                  </a:moveTo>
                  <a:lnTo>
                    <a:pt x="712762" y="0"/>
                  </a:lnTo>
                  <a:lnTo>
                    <a:pt x="712762" y="396252"/>
                  </a:lnTo>
                  <a:lnTo>
                    <a:pt x="745655" y="396252"/>
                  </a:lnTo>
                  <a:lnTo>
                    <a:pt x="745655" y="0"/>
                  </a:lnTo>
                  <a:close/>
                </a:path>
                <a:path w="1313180" h="488314">
                  <a:moveTo>
                    <a:pt x="794994" y="0"/>
                  </a:moveTo>
                  <a:lnTo>
                    <a:pt x="773074" y="0"/>
                  </a:lnTo>
                  <a:lnTo>
                    <a:pt x="773074" y="396252"/>
                  </a:lnTo>
                  <a:lnTo>
                    <a:pt x="794994" y="396252"/>
                  </a:lnTo>
                  <a:lnTo>
                    <a:pt x="794994" y="0"/>
                  </a:lnTo>
                  <a:close/>
                </a:path>
                <a:path w="1313180" h="488314">
                  <a:moveTo>
                    <a:pt x="826922" y="423341"/>
                  </a:moveTo>
                  <a:lnTo>
                    <a:pt x="824687" y="418185"/>
                  </a:lnTo>
                  <a:lnTo>
                    <a:pt x="815822" y="410629"/>
                  </a:lnTo>
                  <a:lnTo>
                    <a:pt x="809739" y="408724"/>
                  </a:lnTo>
                  <a:lnTo>
                    <a:pt x="798144" y="408724"/>
                  </a:lnTo>
                  <a:lnTo>
                    <a:pt x="794512" y="409168"/>
                  </a:lnTo>
                  <a:lnTo>
                    <a:pt x="787781" y="411010"/>
                  </a:lnTo>
                  <a:lnTo>
                    <a:pt x="784593" y="412394"/>
                  </a:lnTo>
                  <a:lnTo>
                    <a:pt x="781621" y="414261"/>
                  </a:lnTo>
                  <a:lnTo>
                    <a:pt x="781621" y="426237"/>
                  </a:lnTo>
                  <a:lnTo>
                    <a:pt x="786117" y="423240"/>
                  </a:lnTo>
                  <a:lnTo>
                    <a:pt x="790067" y="421030"/>
                  </a:lnTo>
                  <a:lnTo>
                    <a:pt x="796798" y="418223"/>
                  </a:lnTo>
                  <a:lnTo>
                    <a:pt x="799833" y="417550"/>
                  </a:lnTo>
                  <a:lnTo>
                    <a:pt x="806310" y="417550"/>
                  </a:lnTo>
                  <a:lnTo>
                    <a:pt x="809409" y="418604"/>
                  </a:lnTo>
                  <a:lnTo>
                    <a:pt x="814311" y="422833"/>
                  </a:lnTo>
                  <a:lnTo>
                    <a:pt x="815543" y="425437"/>
                  </a:lnTo>
                  <a:lnTo>
                    <a:pt x="815543" y="431330"/>
                  </a:lnTo>
                  <a:lnTo>
                    <a:pt x="814730" y="433870"/>
                  </a:lnTo>
                  <a:lnTo>
                    <a:pt x="811593" y="438378"/>
                  </a:lnTo>
                  <a:lnTo>
                    <a:pt x="808723" y="440905"/>
                  </a:lnTo>
                  <a:lnTo>
                    <a:pt x="795782" y="449605"/>
                  </a:lnTo>
                  <a:lnTo>
                    <a:pt x="790041" y="453504"/>
                  </a:lnTo>
                  <a:lnTo>
                    <a:pt x="785977" y="457822"/>
                  </a:lnTo>
                  <a:lnTo>
                    <a:pt x="781265" y="467258"/>
                  </a:lnTo>
                  <a:lnTo>
                    <a:pt x="780084" y="473608"/>
                  </a:lnTo>
                  <a:lnTo>
                    <a:pt x="780084" y="481584"/>
                  </a:lnTo>
                  <a:lnTo>
                    <a:pt x="780262" y="486117"/>
                  </a:lnTo>
                  <a:lnTo>
                    <a:pt x="825690" y="486117"/>
                  </a:lnTo>
                  <a:lnTo>
                    <a:pt x="825690" y="476808"/>
                  </a:lnTo>
                  <a:lnTo>
                    <a:pt x="791781" y="476808"/>
                  </a:lnTo>
                  <a:lnTo>
                    <a:pt x="791781" y="471043"/>
                  </a:lnTo>
                  <a:lnTo>
                    <a:pt x="792695" y="467906"/>
                  </a:lnTo>
                  <a:lnTo>
                    <a:pt x="796417" y="462457"/>
                  </a:lnTo>
                  <a:lnTo>
                    <a:pt x="799858" y="459435"/>
                  </a:lnTo>
                  <a:lnTo>
                    <a:pt x="817283" y="447992"/>
                  </a:lnTo>
                  <a:lnTo>
                    <a:pt x="821105" y="444563"/>
                  </a:lnTo>
                  <a:lnTo>
                    <a:pt x="825754" y="437781"/>
                  </a:lnTo>
                  <a:lnTo>
                    <a:pt x="826922" y="434009"/>
                  </a:lnTo>
                  <a:lnTo>
                    <a:pt x="826922" y="423341"/>
                  </a:lnTo>
                  <a:close/>
                </a:path>
                <a:path w="1313180" h="488314">
                  <a:moveTo>
                    <a:pt x="831557" y="0"/>
                  </a:moveTo>
                  <a:lnTo>
                    <a:pt x="809612" y="0"/>
                  </a:lnTo>
                  <a:lnTo>
                    <a:pt x="809612" y="396252"/>
                  </a:lnTo>
                  <a:lnTo>
                    <a:pt x="831557" y="396252"/>
                  </a:lnTo>
                  <a:lnTo>
                    <a:pt x="831557" y="0"/>
                  </a:lnTo>
                  <a:close/>
                </a:path>
                <a:path w="1313180" h="488314">
                  <a:moveTo>
                    <a:pt x="891882" y="0"/>
                  </a:moveTo>
                  <a:lnTo>
                    <a:pt x="858977" y="0"/>
                  </a:lnTo>
                  <a:lnTo>
                    <a:pt x="858977" y="396252"/>
                  </a:lnTo>
                  <a:lnTo>
                    <a:pt x="891882" y="396252"/>
                  </a:lnTo>
                  <a:lnTo>
                    <a:pt x="891882" y="0"/>
                  </a:lnTo>
                  <a:close/>
                </a:path>
                <a:path w="1313180" h="488314">
                  <a:moveTo>
                    <a:pt x="915390" y="426961"/>
                  </a:moveTo>
                  <a:lnTo>
                    <a:pt x="913066" y="420535"/>
                  </a:lnTo>
                  <a:lnTo>
                    <a:pt x="910348" y="417791"/>
                  </a:lnTo>
                  <a:lnTo>
                    <a:pt x="904367" y="411759"/>
                  </a:lnTo>
                  <a:lnTo>
                    <a:pt x="904367" y="428663"/>
                  </a:lnTo>
                  <a:lnTo>
                    <a:pt x="904367" y="438111"/>
                  </a:lnTo>
                  <a:lnTo>
                    <a:pt x="903008" y="441896"/>
                  </a:lnTo>
                  <a:lnTo>
                    <a:pt x="897636" y="447598"/>
                  </a:lnTo>
                  <a:lnTo>
                    <a:pt x="894029" y="449021"/>
                  </a:lnTo>
                  <a:lnTo>
                    <a:pt x="884986" y="449021"/>
                  </a:lnTo>
                  <a:lnTo>
                    <a:pt x="881367" y="447662"/>
                  </a:lnTo>
                  <a:lnTo>
                    <a:pt x="876046" y="442188"/>
                  </a:lnTo>
                  <a:lnTo>
                    <a:pt x="874737" y="438492"/>
                  </a:lnTo>
                  <a:lnTo>
                    <a:pt x="874776" y="428663"/>
                  </a:lnTo>
                  <a:lnTo>
                    <a:pt x="876046" y="424827"/>
                  </a:lnTo>
                  <a:lnTo>
                    <a:pt x="881227" y="419201"/>
                  </a:lnTo>
                  <a:lnTo>
                    <a:pt x="884859" y="417791"/>
                  </a:lnTo>
                  <a:lnTo>
                    <a:pt x="894003" y="417791"/>
                  </a:lnTo>
                  <a:lnTo>
                    <a:pt x="897597" y="419214"/>
                  </a:lnTo>
                  <a:lnTo>
                    <a:pt x="903008" y="424929"/>
                  </a:lnTo>
                  <a:lnTo>
                    <a:pt x="904367" y="428663"/>
                  </a:lnTo>
                  <a:lnTo>
                    <a:pt x="904367" y="411759"/>
                  </a:lnTo>
                  <a:lnTo>
                    <a:pt x="903732" y="411111"/>
                  </a:lnTo>
                  <a:lnTo>
                    <a:pt x="897369" y="408736"/>
                  </a:lnTo>
                  <a:lnTo>
                    <a:pt x="881545" y="408736"/>
                  </a:lnTo>
                  <a:lnTo>
                    <a:pt x="875360" y="411048"/>
                  </a:lnTo>
                  <a:lnTo>
                    <a:pt x="866038" y="420243"/>
                  </a:lnTo>
                  <a:lnTo>
                    <a:pt x="863714" y="426351"/>
                  </a:lnTo>
                  <a:lnTo>
                    <a:pt x="863714" y="441121"/>
                  </a:lnTo>
                  <a:lnTo>
                    <a:pt x="865962" y="447001"/>
                  </a:lnTo>
                  <a:lnTo>
                    <a:pt x="874966" y="456158"/>
                  </a:lnTo>
                  <a:lnTo>
                    <a:pt x="880694" y="458457"/>
                  </a:lnTo>
                  <a:lnTo>
                    <a:pt x="889279" y="458457"/>
                  </a:lnTo>
                  <a:lnTo>
                    <a:pt x="890892" y="458279"/>
                  </a:lnTo>
                  <a:lnTo>
                    <a:pt x="894016" y="457657"/>
                  </a:lnTo>
                  <a:lnTo>
                    <a:pt x="895540" y="457174"/>
                  </a:lnTo>
                  <a:lnTo>
                    <a:pt x="897001" y="456488"/>
                  </a:lnTo>
                  <a:lnTo>
                    <a:pt x="893902" y="460984"/>
                  </a:lnTo>
                  <a:lnTo>
                    <a:pt x="890181" y="465709"/>
                  </a:lnTo>
                  <a:lnTo>
                    <a:pt x="881532" y="475665"/>
                  </a:lnTo>
                  <a:lnTo>
                    <a:pt x="876477" y="481012"/>
                  </a:lnTo>
                  <a:lnTo>
                    <a:pt x="870699" y="486740"/>
                  </a:lnTo>
                  <a:lnTo>
                    <a:pt x="885266" y="486740"/>
                  </a:lnTo>
                  <a:lnTo>
                    <a:pt x="909205" y="456488"/>
                  </a:lnTo>
                  <a:lnTo>
                    <a:pt x="915390" y="442264"/>
                  </a:lnTo>
                  <a:lnTo>
                    <a:pt x="915390" y="426961"/>
                  </a:lnTo>
                  <a:close/>
                </a:path>
                <a:path w="1313180" h="488314">
                  <a:moveTo>
                    <a:pt x="916546" y="0"/>
                  </a:moveTo>
                  <a:lnTo>
                    <a:pt x="907402" y="0"/>
                  </a:lnTo>
                  <a:lnTo>
                    <a:pt x="907402" y="396252"/>
                  </a:lnTo>
                  <a:lnTo>
                    <a:pt x="916546" y="396252"/>
                  </a:lnTo>
                  <a:lnTo>
                    <a:pt x="916546" y="0"/>
                  </a:lnTo>
                  <a:close/>
                </a:path>
                <a:path w="1313180" h="488314">
                  <a:moveTo>
                    <a:pt x="953109" y="0"/>
                  </a:moveTo>
                  <a:lnTo>
                    <a:pt x="943965" y="0"/>
                  </a:lnTo>
                  <a:lnTo>
                    <a:pt x="943965" y="396252"/>
                  </a:lnTo>
                  <a:lnTo>
                    <a:pt x="953109" y="396252"/>
                  </a:lnTo>
                  <a:lnTo>
                    <a:pt x="953109" y="0"/>
                  </a:lnTo>
                  <a:close/>
                </a:path>
                <a:path w="1313180" h="488314">
                  <a:moveTo>
                    <a:pt x="996340" y="452335"/>
                  </a:moveTo>
                  <a:lnTo>
                    <a:pt x="993838" y="446405"/>
                  </a:lnTo>
                  <a:lnTo>
                    <a:pt x="983843" y="437210"/>
                  </a:lnTo>
                  <a:lnTo>
                    <a:pt x="977392" y="434936"/>
                  </a:lnTo>
                  <a:lnTo>
                    <a:pt x="964260" y="435063"/>
                  </a:lnTo>
                  <a:lnTo>
                    <a:pt x="965098" y="419138"/>
                  </a:lnTo>
                  <a:lnTo>
                    <a:pt x="994016" y="419138"/>
                  </a:lnTo>
                  <a:lnTo>
                    <a:pt x="994016" y="409956"/>
                  </a:lnTo>
                  <a:lnTo>
                    <a:pt x="955560" y="409956"/>
                  </a:lnTo>
                  <a:lnTo>
                    <a:pt x="953122" y="445211"/>
                  </a:lnTo>
                  <a:lnTo>
                    <a:pt x="962634" y="444195"/>
                  </a:lnTo>
                  <a:lnTo>
                    <a:pt x="972019" y="444106"/>
                  </a:lnTo>
                  <a:lnTo>
                    <a:pt x="976757" y="445439"/>
                  </a:lnTo>
                  <a:lnTo>
                    <a:pt x="983615" y="450786"/>
                  </a:lnTo>
                  <a:lnTo>
                    <a:pt x="985329" y="454418"/>
                  </a:lnTo>
                  <a:lnTo>
                    <a:pt x="985329" y="465099"/>
                  </a:lnTo>
                  <a:lnTo>
                    <a:pt x="982827" y="469785"/>
                  </a:lnTo>
                  <a:lnTo>
                    <a:pt x="972908" y="476478"/>
                  </a:lnTo>
                  <a:lnTo>
                    <a:pt x="965923" y="478155"/>
                  </a:lnTo>
                  <a:lnTo>
                    <a:pt x="956932" y="478155"/>
                  </a:lnTo>
                  <a:lnTo>
                    <a:pt x="952868" y="478028"/>
                  </a:lnTo>
                  <a:lnTo>
                    <a:pt x="952868" y="487578"/>
                  </a:lnTo>
                  <a:lnTo>
                    <a:pt x="955789" y="487578"/>
                  </a:lnTo>
                  <a:lnTo>
                    <a:pt x="964780" y="487121"/>
                  </a:lnTo>
                  <a:lnTo>
                    <a:pt x="996340" y="468337"/>
                  </a:lnTo>
                  <a:lnTo>
                    <a:pt x="996340" y="452335"/>
                  </a:lnTo>
                  <a:close/>
                </a:path>
                <a:path w="1313180" h="488314">
                  <a:moveTo>
                    <a:pt x="1014323" y="0"/>
                  </a:moveTo>
                  <a:lnTo>
                    <a:pt x="980516" y="0"/>
                  </a:lnTo>
                  <a:lnTo>
                    <a:pt x="980516" y="396252"/>
                  </a:lnTo>
                  <a:lnTo>
                    <a:pt x="1014323" y="396252"/>
                  </a:lnTo>
                  <a:lnTo>
                    <a:pt x="1014323" y="0"/>
                  </a:lnTo>
                  <a:close/>
                </a:path>
                <a:path w="1313180" h="488314">
                  <a:moveTo>
                    <a:pt x="1038085" y="0"/>
                  </a:moveTo>
                  <a:lnTo>
                    <a:pt x="1028941" y="0"/>
                  </a:lnTo>
                  <a:lnTo>
                    <a:pt x="1028941" y="396252"/>
                  </a:lnTo>
                  <a:lnTo>
                    <a:pt x="1038085" y="396252"/>
                  </a:lnTo>
                  <a:lnTo>
                    <a:pt x="1038085" y="0"/>
                  </a:lnTo>
                  <a:close/>
                </a:path>
                <a:path w="1313180" h="488314">
                  <a:moveTo>
                    <a:pt x="1084745" y="409956"/>
                  </a:moveTo>
                  <a:lnTo>
                    <a:pt x="1034427" y="409956"/>
                  </a:lnTo>
                  <a:lnTo>
                    <a:pt x="1034427" y="419011"/>
                  </a:lnTo>
                  <a:lnTo>
                    <a:pt x="1071892" y="419011"/>
                  </a:lnTo>
                  <a:lnTo>
                    <a:pt x="1071892" y="420344"/>
                  </a:lnTo>
                  <a:lnTo>
                    <a:pt x="1071524" y="421449"/>
                  </a:lnTo>
                  <a:lnTo>
                    <a:pt x="1070038" y="423951"/>
                  </a:lnTo>
                  <a:lnTo>
                    <a:pt x="1068463" y="426034"/>
                  </a:lnTo>
                  <a:lnTo>
                    <a:pt x="1055255" y="441782"/>
                  </a:lnTo>
                  <a:lnTo>
                    <a:pt x="1051458" y="448195"/>
                  </a:lnTo>
                  <a:lnTo>
                    <a:pt x="1046556" y="461632"/>
                  </a:lnTo>
                  <a:lnTo>
                    <a:pt x="1045324" y="468922"/>
                  </a:lnTo>
                  <a:lnTo>
                    <a:pt x="1045324" y="476808"/>
                  </a:lnTo>
                  <a:lnTo>
                    <a:pt x="1045324" y="486727"/>
                  </a:lnTo>
                  <a:lnTo>
                    <a:pt x="1055852" y="486727"/>
                  </a:lnTo>
                  <a:lnTo>
                    <a:pt x="1055852" y="469569"/>
                  </a:lnTo>
                  <a:lnTo>
                    <a:pt x="1056868" y="463435"/>
                  </a:lnTo>
                  <a:lnTo>
                    <a:pt x="1060996" y="452272"/>
                  </a:lnTo>
                  <a:lnTo>
                    <a:pt x="1064196" y="446862"/>
                  </a:lnTo>
                  <a:lnTo>
                    <a:pt x="1081684" y="425805"/>
                  </a:lnTo>
                  <a:lnTo>
                    <a:pt x="1084745" y="419239"/>
                  </a:lnTo>
                  <a:lnTo>
                    <a:pt x="1084745" y="409956"/>
                  </a:lnTo>
                  <a:close/>
                </a:path>
                <a:path w="1313180" h="488314">
                  <a:moveTo>
                    <a:pt x="1087437" y="0"/>
                  </a:moveTo>
                  <a:lnTo>
                    <a:pt x="1078293" y="0"/>
                  </a:lnTo>
                  <a:lnTo>
                    <a:pt x="1078293" y="396252"/>
                  </a:lnTo>
                  <a:lnTo>
                    <a:pt x="1087437" y="396252"/>
                  </a:lnTo>
                  <a:lnTo>
                    <a:pt x="1087437" y="0"/>
                  </a:lnTo>
                  <a:close/>
                </a:path>
                <a:path w="1313180" h="488314">
                  <a:moveTo>
                    <a:pt x="1135862" y="0"/>
                  </a:moveTo>
                  <a:lnTo>
                    <a:pt x="1114856" y="0"/>
                  </a:lnTo>
                  <a:lnTo>
                    <a:pt x="1114856" y="396252"/>
                  </a:lnTo>
                  <a:lnTo>
                    <a:pt x="1135862" y="396252"/>
                  </a:lnTo>
                  <a:lnTo>
                    <a:pt x="1135862" y="0"/>
                  </a:lnTo>
                  <a:close/>
                </a:path>
                <a:path w="1313180" h="488314">
                  <a:moveTo>
                    <a:pt x="1155712" y="409956"/>
                  </a:moveTo>
                  <a:lnTo>
                    <a:pt x="1144054" y="409956"/>
                  </a:lnTo>
                  <a:lnTo>
                    <a:pt x="1125956" y="424916"/>
                  </a:lnTo>
                  <a:lnTo>
                    <a:pt x="1125956" y="438480"/>
                  </a:lnTo>
                  <a:lnTo>
                    <a:pt x="1144562" y="422211"/>
                  </a:lnTo>
                  <a:lnTo>
                    <a:pt x="1144562" y="486727"/>
                  </a:lnTo>
                  <a:lnTo>
                    <a:pt x="1155712" y="486727"/>
                  </a:lnTo>
                  <a:lnTo>
                    <a:pt x="1155712" y="409956"/>
                  </a:lnTo>
                  <a:close/>
                </a:path>
                <a:path w="1313180" h="488314">
                  <a:moveTo>
                    <a:pt x="1184287" y="0"/>
                  </a:moveTo>
                  <a:lnTo>
                    <a:pt x="1163281" y="0"/>
                  </a:lnTo>
                  <a:lnTo>
                    <a:pt x="1163281" y="396252"/>
                  </a:lnTo>
                  <a:lnTo>
                    <a:pt x="1184287" y="396252"/>
                  </a:lnTo>
                  <a:lnTo>
                    <a:pt x="1184287" y="0"/>
                  </a:lnTo>
                  <a:close/>
                </a:path>
                <a:path w="1313180" h="488314">
                  <a:moveTo>
                    <a:pt x="1208976" y="0"/>
                  </a:moveTo>
                  <a:lnTo>
                    <a:pt x="1199832" y="0"/>
                  </a:lnTo>
                  <a:lnTo>
                    <a:pt x="1199832" y="469366"/>
                  </a:lnTo>
                  <a:lnTo>
                    <a:pt x="1208976" y="469366"/>
                  </a:lnTo>
                  <a:lnTo>
                    <a:pt x="1208976" y="0"/>
                  </a:lnTo>
                  <a:close/>
                </a:path>
                <a:path w="1313180" h="488314">
                  <a:moveTo>
                    <a:pt x="1233665" y="0"/>
                  </a:moveTo>
                  <a:lnTo>
                    <a:pt x="1224508" y="0"/>
                  </a:lnTo>
                  <a:lnTo>
                    <a:pt x="1224508" y="469366"/>
                  </a:lnTo>
                  <a:lnTo>
                    <a:pt x="1233665" y="469366"/>
                  </a:lnTo>
                  <a:lnTo>
                    <a:pt x="1233665" y="0"/>
                  </a:lnTo>
                  <a:close/>
                </a:path>
                <a:path w="1313180" h="488314">
                  <a:moveTo>
                    <a:pt x="1312849" y="446049"/>
                  </a:moveTo>
                  <a:lnTo>
                    <a:pt x="1261910" y="411911"/>
                  </a:lnTo>
                  <a:lnTo>
                    <a:pt x="1261910" y="424649"/>
                  </a:lnTo>
                  <a:lnTo>
                    <a:pt x="1298016" y="447789"/>
                  </a:lnTo>
                  <a:lnTo>
                    <a:pt x="1261910" y="470928"/>
                  </a:lnTo>
                  <a:lnTo>
                    <a:pt x="1261910" y="483793"/>
                  </a:lnTo>
                  <a:lnTo>
                    <a:pt x="1312849" y="449592"/>
                  </a:lnTo>
                  <a:lnTo>
                    <a:pt x="1312849" y="44604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2191753" y="5584050"/>
            <a:ext cx="1351280" cy="501015"/>
            <a:chOff x="2191753" y="5584050"/>
            <a:chExt cx="1351280" cy="501015"/>
          </a:xfrm>
        </p:grpSpPr>
        <p:sp>
          <p:nvSpPr>
            <p:cNvPr id="28" name="object 28"/>
            <p:cNvSpPr/>
            <p:nvPr/>
          </p:nvSpPr>
          <p:spPr>
            <a:xfrm>
              <a:off x="2191753" y="5584050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79" h="501014">
                  <a:moveTo>
                    <a:pt x="1351064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1064" y="500659"/>
                  </a:lnTo>
                  <a:lnTo>
                    <a:pt x="13510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219223" y="5584050"/>
              <a:ext cx="1313180" cy="477520"/>
            </a:xfrm>
            <a:custGeom>
              <a:avLst/>
              <a:gdLst/>
              <a:ahLst/>
              <a:cxnLst/>
              <a:rect l="l" t="t" r="r" b="b"/>
              <a:pathLst>
                <a:path w="1313179" h="477520">
                  <a:moveTo>
                    <a:pt x="51689" y="444258"/>
                  </a:moveTo>
                  <a:lnTo>
                    <a:pt x="49415" y="438467"/>
                  </a:lnTo>
                  <a:lnTo>
                    <a:pt x="47193" y="436194"/>
                  </a:lnTo>
                  <a:lnTo>
                    <a:pt x="40665" y="429501"/>
                  </a:lnTo>
                  <a:lnTo>
                    <a:pt x="40665" y="446709"/>
                  </a:lnTo>
                  <a:lnTo>
                    <a:pt x="40627" y="456501"/>
                  </a:lnTo>
                  <a:lnTo>
                    <a:pt x="39370" y="460298"/>
                  </a:lnTo>
                  <a:lnTo>
                    <a:pt x="34239" y="466001"/>
                  </a:lnTo>
                  <a:lnTo>
                    <a:pt x="30645" y="467423"/>
                  </a:lnTo>
                  <a:lnTo>
                    <a:pt x="21475" y="467423"/>
                  </a:lnTo>
                  <a:lnTo>
                    <a:pt x="17805" y="466001"/>
                  </a:lnTo>
                  <a:lnTo>
                    <a:pt x="12369" y="460298"/>
                  </a:lnTo>
                  <a:lnTo>
                    <a:pt x="11036" y="456501"/>
                  </a:lnTo>
                  <a:lnTo>
                    <a:pt x="11137" y="446709"/>
                  </a:lnTo>
                  <a:lnTo>
                    <a:pt x="40665" y="446709"/>
                  </a:lnTo>
                  <a:lnTo>
                    <a:pt x="40665" y="429501"/>
                  </a:lnTo>
                  <a:lnTo>
                    <a:pt x="40373" y="429196"/>
                  </a:lnTo>
                  <a:lnTo>
                    <a:pt x="39116" y="428688"/>
                  </a:lnTo>
                  <a:lnTo>
                    <a:pt x="34696" y="426897"/>
                  </a:lnTo>
                  <a:lnTo>
                    <a:pt x="26250" y="426897"/>
                  </a:lnTo>
                  <a:lnTo>
                    <a:pt x="24638" y="427024"/>
                  </a:lnTo>
                  <a:lnTo>
                    <a:pt x="21450" y="427647"/>
                  </a:lnTo>
                  <a:lnTo>
                    <a:pt x="19900" y="428091"/>
                  </a:lnTo>
                  <a:lnTo>
                    <a:pt x="18402" y="428688"/>
                  </a:lnTo>
                  <a:lnTo>
                    <a:pt x="22733" y="422503"/>
                  </a:lnTo>
                  <a:lnTo>
                    <a:pt x="27038" y="417004"/>
                  </a:lnTo>
                  <a:lnTo>
                    <a:pt x="35572" y="407365"/>
                  </a:lnTo>
                  <a:lnTo>
                    <a:pt x="40093" y="402869"/>
                  </a:lnTo>
                  <a:lnTo>
                    <a:pt x="44831" y="398729"/>
                  </a:lnTo>
                  <a:lnTo>
                    <a:pt x="30835" y="398729"/>
                  </a:lnTo>
                  <a:lnTo>
                    <a:pt x="2501" y="434454"/>
                  </a:lnTo>
                  <a:lnTo>
                    <a:pt x="0" y="442480"/>
                  </a:lnTo>
                  <a:lnTo>
                    <a:pt x="0" y="458292"/>
                  </a:lnTo>
                  <a:lnTo>
                    <a:pt x="2374" y="464807"/>
                  </a:lnTo>
                  <a:lnTo>
                    <a:pt x="11861" y="474548"/>
                  </a:lnTo>
                  <a:lnTo>
                    <a:pt x="18186" y="476973"/>
                  </a:lnTo>
                  <a:lnTo>
                    <a:pt x="33680" y="476973"/>
                  </a:lnTo>
                  <a:lnTo>
                    <a:pt x="39827" y="474586"/>
                  </a:lnTo>
                  <a:lnTo>
                    <a:pt x="46964" y="467423"/>
                  </a:lnTo>
                  <a:lnTo>
                    <a:pt x="49314" y="465061"/>
                  </a:lnTo>
                  <a:lnTo>
                    <a:pt x="51689" y="458863"/>
                  </a:lnTo>
                  <a:lnTo>
                    <a:pt x="51689" y="444258"/>
                  </a:lnTo>
                  <a:close/>
                </a:path>
                <a:path w="1313179" h="477520">
                  <a:moveTo>
                    <a:pt x="88595" y="12"/>
                  </a:moveTo>
                  <a:lnTo>
                    <a:pt x="78536" y="12"/>
                  </a:lnTo>
                  <a:lnTo>
                    <a:pt x="78536" y="458749"/>
                  </a:lnTo>
                  <a:lnTo>
                    <a:pt x="88595" y="458749"/>
                  </a:lnTo>
                  <a:lnTo>
                    <a:pt x="88595" y="12"/>
                  </a:lnTo>
                  <a:close/>
                </a:path>
                <a:path w="1313179" h="477520">
                  <a:moveTo>
                    <a:pt x="112356" y="12"/>
                  </a:moveTo>
                  <a:lnTo>
                    <a:pt x="103212" y="12"/>
                  </a:lnTo>
                  <a:lnTo>
                    <a:pt x="103212" y="458749"/>
                  </a:lnTo>
                  <a:lnTo>
                    <a:pt x="112356" y="458749"/>
                  </a:lnTo>
                  <a:lnTo>
                    <a:pt x="112356" y="12"/>
                  </a:lnTo>
                  <a:close/>
                </a:path>
                <a:path w="1313179" h="477520">
                  <a:moveTo>
                    <a:pt x="173570" y="0"/>
                  </a:moveTo>
                  <a:lnTo>
                    <a:pt x="151638" y="0"/>
                  </a:lnTo>
                  <a:lnTo>
                    <a:pt x="151638" y="385635"/>
                  </a:lnTo>
                  <a:lnTo>
                    <a:pt x="173570" y="385635"/>
                  </a:lnTo>
                  <a:lnTo>
                    <a:pt x="173570" y="0"/>
                  </a:lnTo>
                  <a:close/>
                </a:path>
                <a:path w="1313179" h="477520">
                  <a:moveTo>
                    <a:pt x="184188" y="428726"/>
                  </a:moveTo>
                  <a:lnTo>
                    <a:pt x="183515" y="421195"/>
                  </a:lnTo>
                  <a:lnTo>
                    <a:pt x="180797" y="409219"/>
                  </a:lnTo>
                  <a:lnTo>
                    <a:pt x="179768" y="407047"/>
                  </a:lnTo>
                  <a:lnTo>
                    <a:pt x="178816" y="405015"/>
                  </a:lnTo>
                  <a:lnTo>
                    <a:pt x="176174" y="402539"/>
                  </a:lnTo>
                  <a:lnTo>
                    <a:pt x="174675" y="401066"/>
                  </a:lnTo>
                  <a:lnTo>
                    <a:pt x="173101" y="400304"/>
                  </a:lnTo>
                  <a:lnTo>
                    <a:pt x="173101" y="446366"/>
                  </a:lnTo>
                  <a:lnTo>
                    <a:pt x="172859" y="451396"/>
                  </a:lnTo>
                  <a:lnTo>
                    <a:pt x="171615" y="460438"/>
                  </a:lnTo>
                  <a:lnTo>
                    <a:pt x="170675" y="463499"/>
                  </a:lnTo>
                  <a:lnTo>
                    <a:pt x="169392" y="465086"/>
                  </a:lnTo>
                  <a:lnTo>
                    <a:pt x="168643" y="466051"/>
                  </a:lnTo>
                  <a:lnTo>
                    <a:pt x="167436" y="466750"/>
                  </a:lnTo>
                  <a:lnTo>
                    <a:pt x="165798" y="467144"/>
                  </a:lnTo>
                  <a:lnTo>
                    <a:pt x="164160" y="467575"/>
                  </a:lnTo>
                  <a:lnTo>
                    <a:pt x="161683" y="467779"/>
                  </a:lnTo>
                  <a:lnTo>
                    <a:pt x="154038" y="467779"/>
                  </a:lnTo>
                  <a:lnTo>
                    <a:pt x="151142" y="467461"/>
                  </a:lnTo>
                  <a:lnTo>
                    <a:pt x="148056" y="466128"/>
                  </a:lnTo>
                  <a:lnTo>
                    <a:pt x="146939" y="464921"/>
                  </a:lnTo>
                  <a:lnTo>
                    <a:pt x="146227" y="463130"/>
                  </a:lnTo>
                  <a:lnTo>
                    <a:pt x="145313" y="461048"/>
                  </a:lnTo>
                  <a:lnTo>
                    <a:pt x="143611" y="428726"/>
                  </a:lnTo>
                  <a:lnTo>
                    <a:pt x="143802" y="424713"/>
                  </a:lnTo>
                  <a:lnTo>
                    <a:pt x="154647" y="407047"/>
                  </a:lnTo>
                  <a:lnTo>
                    <a:pt x="162026" y="407047"/>
                  </a:lnTo>
                  <a:lnTo>
                    <a:pt x="173101" y="446366"/>
                  </a:lnTo>
                  <a:lnTo>
                    <a:pt x="173101" y="400304"/>
                  </a:lnTo>
                  <a:lnTo>
                    <a:pt x="172402" y="399948"/>
                  </a:lnTo>
                  <a:lnTo>
                    <a:pt x="166458" y="398475"/>
                  </a:lnTo>
                  <a:lnTo>
                    <a:pt x="162737" y="398106"/>
                  </a:lnTo>
                  <a:lnTo>
                    <a:pt x="153276" y="398106"/>
                  </a:lnTo>
                  <a:lnTo>
                    <a:pt x="132524" y="446366"/>
                  </a:lnTo>
                  <a:lnTo>
                    <a:pt x="133083" y="453034"/>
                  </a:lnTo>
                  <a:lnTo>
                    <a:pt x="153276" y="477215"/>
                  </a:lnTo>
                  <a:lnTo>
                    <a:pt x="163334" y="477215"/>
                  </a:lnTo>
                  <a:lnTo>
                    <a:pt x="179971" y="467779"/>
                  </a:lnTo>
                  <a:lnTo>
                    <a:pt x="181317" y="464515"/>
                  </a:lnTo>
                  <a:lnTo>
                    <a:pt x="183578" y="453567"/>
                  </a:lnTo>
                  <a:lnTo>
                    <a:pt x="183642" y="453034"/>
                  </a:lnTo>
                  <a:lnTo>
                    <a:pt x="184188" y="446366"/>
                  </a:lnTo>
                  <a:lnTo>
                    <a:pt x="184188" y="428726"/>
                  </a:lnTo>
                  <a:close/>
                </a:path>
                <a:path w="1313179" h="477520">
                  <a:moveTo>
                    <a:pt x="198259" y="0"/>
                  </a:moveTo>
                  <a:lnTo>
                    <a:pt x="189115" y="0"/>
                  </a:lnTo>
                  <a:lnTo>
                    <a:pt x="189115" y="385635"/>
                  </a:lnTo>
                  <a:lnTo>
                    <a:pt x="198259" y="385635"/>
                  </a:lnTo>
                  <a:lnTo>
                    <a:pt x="198259" y="0"/>
                  </a:lnTo>
                  <a:close/>
                </a:path>
                <a:path w="1313179" h="477520">
                  <a:moveTo>
                    <a:pt x="222021" y="0"/>
                  </a:moveTo>
                  <a:lnTo>
                    <a:pt x="212877" y="0"/>
                  </a:lnTo>
                  <a:lnTo>
                    <a:pt x="212877" y="385635"/>
                  </a:lnTo>
                  <a:lnTo>
                    <a:pt x="222021" y="385635"/>
                  </a:lnTo>
                  <a:lnTo>
                    <a:pt x="222021" y="0"/>
                  </a:lnTo>
                  <a:close/>
                </a:path>
                <a:path w="1313179" h="477520">
                  <a:moveTo>
                    <a:pt x="269163" y="428726"/>
                  </a:moveTo>
                  <a:lnTo>
                    <a:pt x="268490" y="421195"/>
                  </a:lnTo>
                  <a:lnTo>
                    <a:pt x="265785" y="409219"/>
                  </a:lnTo>
                  <a:lnTo>
                    <a:pt x="264756" y="407047"/>
                  </a:lnTo>
                  <a:lnTo>
                    <a:pt x="263804" y="405015"/>
                  </a:lnTo>
                  <a:lnTo>
                    <a:pt x="261162" y="402539"/>
                  </a:lnTo>
                  <a:lnTo>
                    <a:pt x="259664" y="401066"/>
                  </a:lnTo>
                  <a:lnTo>
                    <a:pt x="258102" y="400304"/>
                  </a:lnTo>
                  <a:lnTo>
                    <a:pt x="258102" y="446366"/>
                  </a:lnTo>
                  <a:lnTo>
                    <a:pt x="257848" y="451396"/>
                  </a:lnTo>
                  <a:lnTo>
                    <a:pt x="257238" y="455917"/>
                  </a:lnTo>
                  <a:lnTo>
                    <a:pt x="256590" y="460438"/>
                  </a:lnTo>
                  <a:lnTo>
                    <a:pt x="255663" y="463499"/>
                  </a:lnTo>
                  <a:lnTo>
                    <a:pt x="254368" y="465086"/>
                  </a:lnTo>
                  <a:lnTo>
                    <a:pt x="253619" y="466051"/>
                  </a:lnTo>
                  <a:lnTo>
                    <a:pt x="252412" y="466750"/>
                  </a:lnTo>
                  <a:lnTo>
                    <a:pt x="250786" y="467144"/>
                  </a:lnTo>
                  <a:lnTo>
                    <a:pt x="249148" y="467575"/>
                  </a:lnTo>
                  <a:lnTo>
                    <a:pt x="246659" y="467779"/>
                  </a:lnTo>
                  <a:lnTo>
                    <a:pt x="239026" y="467779"/>
                  </a:lnTo>
                  <a:lnTo>
                    <a:pt x="236131" y="467461"/>
                  </a:lnTo>
                  <a:lnTo>
                    <a:pt x="233045" y="466128"/>
                  </a:lnTo>
                  <a:lnTo>
                    <a:pt x="231927" y="464921"/>
                  </a:lnTo>
                  <a:lnTo>
                    <a:pt x="231216" y="463130"/>
                  </a:lnTo>
                  <a:lnTo>
                    <a:pt x="230301" y="461048"/>
                  </a:lnTo>
                  <a:lnTo>
                    <a:pt x="229616" y="457873"/>
                  </a:lnTo>
                  <a:lnTo>
                    <a:pt x="228739" y="449249"/>
                  </a:lnTo>
                  <a:lnTo>
                    <a:pt x="228612" y="446366"/>
                  </a:lnTo>
                  <a:lnTo>
                    <a:pt x="228600" y="428726"/>
                  </a:lnTo>
                  <a:lnTo>
                    <a:pt x="228803" y="424713"/>
                  </a:lnTo>
                  <a:lnTo>
                    <a:pt x="239636" y="407047"/>
                  </a:lnTo>
                  <a:lnTo>
                    <a:pt x="247002" y="407047"/>
                  </a:lnTo>
                  <a:lnTo>
                    <a:pt x="258102" y="446366"/>
                  </a:lnTo>
                  <a:lnTo>
                    <a:pt x="258102" y="400304"/>
                  </a:lnTo>
                  <a:lnTo>
                    <a:pt x="257390" y="399948"/>
                  </a:lnTo>
                  <a:lnTo>
                    <a:pt x="251434" y="398475"/>
                  </a:lnTo>
                  <a:lnTo>
                    <a:pt x="247726" y="398106"/>
                  </a:lnTo>
                  <a:lnTo>
                    <a:pt x="238252" y="398106"/>
                  </a:lnTo>
                  <a:lnTo>
                    <a:pt x="217525" y="446366"/>
                  </a:lnTo>
                  <a:lnTo>
                    <a:pt x="218071" y="453034"/>
                  </a:lnTo>
                  <a:lnTo>
                    <a:pt x="238252" y="477215"/>
                  </a:lnTo>
                  <a:lnTo>
                    <a:pt x="248323" y="477215"/>
                  </a:lnTo>
                  <a:lnTo>
                    <a:pt x="264960" y="467779"/>
                  </a:lnTo>
                  <a:lnTo>
                    <a:pt x="266293" y="464515"/>
                  </a:lnTo>
                  <a:lnTo>
                    <a:pt x="268592" y="453440"/>
                  </a:lnTo>
                  <a:lnTo>
                    <a:pt x="269163" y="446366"/>
                  </a:lnTo>
                  <a:lnTo>
                    <a:pt x="269163" y="428726"/>
                  </a:lnTo>
                  <a:close/>
                </a:path>
                <a:path w="1313179" h="477520">
                  <a:moveTo>
                    <a:pt x="283235" y="0"/>
                  </a:moveTo>
                  <a:lnTo>
                    <a:pt x="249428" y="0"/>
                  </a:lnTo>
                  <a:lnTo>
                    <a:pt x="249428" y="385635"/>
                  </a:lnTo>
                  <a:lnTo>
                    <a:pt x="283235" y="385635"/>
                  </a:lnTo>
                  <a:lnTo>
                    <a:pt x="283235" y="0"/>
                  </a:lnTo>
                  <a:close/>
                </a:path>
                <a:path w="1313179" h="477520">
                  <a:moveTo>
                    <a:pt x="319798" y="0"/>
                  </a:moveTo>
                  <a:lnTo>
                    <a:pt x="298767" y="0"/>
                  </a:lnTo>
                  <a:lnTo>
                    <a:pt x="298767" y="385635"/>
                  </a:lnTo>
                  <a:lnTo>
                    <a:pt x="319798" y="385635"/>
                  </a:lnTo>
                  <a:lnTo>
                    <a:pt x="319798" y="0"/>
                  </a:lnTo>
                  <a:close/>
                </a:path>
                <a:path w="1313179" h="477520">
                  <a:moveTo>
                    <a:pt x="338734" y="399326"/>
                  </a:moveTo>
                  <a:lnTo>
                    <a:pt x="327075" y="399326"/>
                  </a:lnTo>
                  <a:lnTo>
                    <a:pt x="308965" y="414286"/>
                  </a:lnTo>
                  <a:lnTo>
                    <a:pt x="308965" y="427863"/>
                  </a:lnTo>
                  <a:lnTo>
                    <a:pt x="327583" y="411594"/>
                  </a:lnTo>
                  <a:lnTo>
                    <a:pt x="327583" y="476110"/>
                  </a:lnTo>
                  <a:lnTo>
                    <a:pt x="338734" y="476110"/>
                  </a:lnTo>
                  <a:lnTo>
                    <a:pt x="338734" y="399326"/>
                  </a:lnTo>
                  <a:close/>
                </a:path>
                <a:path w="1313179" h="477520">
                  <a:moveTo>
                    <a:pt x="368223" y="0"/>
                  </a:moveTo>
                  <a:lnTo>
                    <a:pt x="347205" y="0"/>
                  </a:lnTo>
                  <a:lnTo>
                    <a:pt x="347205" y="385635"/>
                  </a:lnTo>
                  <a:lnTo>
                    <a:pt x="368223" y="385635"/>
                  </a:lnTo>
                  <a:lnTo>
                    <a:pt x="368223" y="0"/>
                  </a:lnTo>
                  <a:close/>
                </a:path>
                <a:path w="1313179" h="477520">
                  <a:moveTo>
                    <a:pt x="392899" y="0"/>
                  </a:moveTo>
                  <a:lnTo>
                    <a:pt x="383768" y="0"/>
                  </a:lnTo>
                  <a:lnTo>
                    <a:pt x="383768" y="385635"/>
                  </a:lnTo>
                  <a:lnTo>
                    <a:pt x="392899" y="385635"/>
                  </a:lnTo>
                  <a:lnTo>
                    <a:pt x="392899" y="0"/>
                  </a:lnTo>
                  <a:close/>
                </a:path>
                <a:path w="1313179" h="477520">
                  <a:moveTo>
                    <a:pt x="440055" y="428726"/>
                  </a:moveTo>
                  <a:lnTo>
                    <a:pt x="432054" y="402539"/>
                  </a:lnTo>
                  <a:lnTo>
                    <a:pt x="430542" y="401066"/>
                  </a:lnTo>
                  <a:lnTo>
                    <a:pt x="428980" y="400304"/>
                  </a:lnTo>
                  <a:lnTo>
                    <a:pt x="428980" y="446366"/>
                  </a:lnTo>
                  <a:lnTo>
                    <a:pt x="428739" y="451396"/>
                  </a:lnTo>
                  <a:lnTo>
                    <a:pt x="427482" y="460438"/>
                  </a:lnTo>
                  <a:lnTo>
                    <a:pt x="426554" y="463499"/>
                  </a:lnTo>
                  <a:lnTo>
                    <a:pt x="425259" y="465086"/>
                  </a:lnTo>
                  <a:lnTo>
                    <a:pt x="424510" y="466051"/>
                  </a:lnTo>
                  <a:lnTo>
                    <a:pt x="423303" y="466750"/>
                  </a:lnTo>
                  <a:lnTo>
                    <a:pt x="421665" y="467144"/>
                  </a:lnTo>
                  <a:lnTo>
                    <a:pt x="420039" y="467575"/>
                  </a:lnTo>
                  <a:lnTo>
                    <a:pt x="417550" y="467779"/>
                  </a:lnTo>
                  <a:lnTo>
                    <a:pt x="409905" y="467779"/>
                  </a:lnTo>
                  <a:lnTo>
                    <a:pt x="402094" y="463130"/>
                  </a:lnTo>
                  <a:lnTo>
                    <a:pt x="401180" y="461048"/>
                  </a:lnTo>
                  <a:lnTo>
                    <a:pt x="400507" y="457873"/>
                  </a:lnTo>
                  <a:lnTo>
                    <a:pt x="399618" y="449249"/>
                  </a:lnTo>
                  <a:lnTo>
                    <a:pt x="399503" y="446366"/>
                  </a:lnTo>
                  <a:lnTo>
                    <a:pt x="399491" y="428726"/>
                  </a:lnTo>
                  <a:lnTo>
                    <a:pt x="399681" y="424713"/>
                  </a:lnTo>
                  <a:lnTo>
                    <a:pt x="410527" y="407047"/>
                  </a:lnTo>
                  <a:lnTo>
                    <a:pt x="417893" y="407047"/>
                  </a:lnTo>
                  <a:lnTo>
                    <a:pt x="428980" y="446366"/>
                  </a:lnTo>
                  <a:lnTo>
                    <a:pt x="428980" y="400304"/>
                  </a:lnTo>
                  <a:lnTo>
                    <a:pt x="428282" y="399948"/>
                  </a:lnTo>
                  <a:lnTo>
                    <a:pt x="422325" y="398475"/>
                  </a:lnTo>
                  <a:lnTo>
                    <a:pt x="418617" y="398106"/>
                  </a:lnTo>
                  <a:lnTo>
                    <a:pt x="409143" y="398106"/>
                  </a:lnTo>
                  <a:lnTo>
                    <a:pt x="388404" y="446366"/>
                  </a:lnTo>
                  <a:lnTo>
                    <a:pt x="388950" y="453034"/>
                  </a:lnTo>
                  <a:lnTo>
                    <a:pt x="409143" y="477215"/>
                  </a:lnTo>
                  <a:lnTo>
                    <a:pt x="419201" y="477215"/>
                  </a:lnTo>
                  <a:lnTo>
                    <a:pt x="435851" y="467779"/>
                  </a:lnTo>
                  <a:lnTo>
                    <a:pt x="437184" y="464515"/>
                  </a:lnTo>
                  <a:lnTo>
                    <a:pt x="438315" y="458978"/>
                  </a:lnTo>
                  <a:lnTo>
                    <a:pt x="439483" y="453440"/>
                  </a:lnTo>
                  <a:lnTo>
                    <a:pt x="440055" y="446366"/>
                  </a:lnTo>
                  <a:lnTo>
                    <a:pt x="440055" y="428726"/>
                  </a:lnTo>
                  <a:close/>
                </a:path>
                <a:path w="1313179" h="477520">
                  <a:moveTo>
                    <a:pt x="454126" y="0"/>
                  </a:moveTo>
                  <a:lnTo>
                    <a:pt x="420319" y="0"/>
                  </a:lnTo>
                  <a:lnTo>
                    <a:pt x="420319" y="385635"/>
                  </a:lnTo>
                  <a:lnTo>
                    <a:pt x="454126" y="385635"/>
                  </a:lnTo>
                  <a:lnTo>
                    <a:pt x="454126" y="0"/>
                  </a:lnTo>
                  <a:close/>
                </a:path>
                <a:path w="1313179" h="477520">
                  <a:moveTo>
                    <a:pt x="502551" y="0"/>
                  </a:moveTo>
                  <a:lnTo>
                    <a:pt x="480631" y="0"/>
                  </a:lnTo>
                  <a:lnTo>
                    <a:pt x="480631" y="385635"/>
                  </a:lnTo>
                  <a:lnTo>
                    <a:pt x="502551" y="385635"/>
                  </a:lnTo>
                  <a:lnTo>
                    <a:pt x="502551" y="0"/>
                  </a:lnTo>
                  <a:close/>
                </a:path>
                <a:path w="1313179" h="477520">
                  <a:moveTo>
                    <a:pt x="509625" y="399326"/>
                  </a:moveTo>
                  <a:lnTo>
                    <a:pt x="497967" y="399326"/>
                  </a:lnTo>
                  <a:lnTo>
                    <a:pt x="479856" y="414286"/>
                  </a:lnTo>
                  <a:lnTo>
                    <a:pt x="479856" y="427863"/>
                  </a:lnTo>
                  <a:lnTo>
                    <a:pt x="498475" y="411594"/>
                  </a:lnTo>
                  <a:lnTo>
                    <a:pt x="498475" y="476110"/>
                  </a:lnTo>
                  <a:lnTo>
                    <a:pt x="509625" y="476110"/>
                  </a:lnTo>
                  <a:lnTo>
                    <a:pt x="509625" y="399326"/>
                  </a:lnTo>
                  <a:close/>
                </a:path>
                <a:path w="1313179" h="477520">
                  <a:moveTo>
                    <a:pt x="539127" y="0"/>
                  </a:moveTo>
                  <a:lnTo>
                    <a:pt x="529983" y="0"/>
                  </a:lnTo>
                  <a:lnTo>
                    <a:pt x="529983" y="385635"/>
                  </a:lnTo>
                  <a:lnTo>
                    <a:pt x="539127" y="385635"/>
                  </a:lnTo>
                  <a:lnTo>
                    <a:pt x="539127" y="0"/>
                  </a:lnTo>
                  <a:close/>
                </a:path>
                <a:path w="1313179" h="477520">
                  <a:moveTo>
                    <a:pt x="599440" y="0"/>
                  </a:moveTo>
                  <a:lnTo>
                    <a:pt x="578408" y="0"/>
                  </a:lnTo>
                  <a:lnTo>
                    <a:pt x="578408" y="385635"/>
                  </a:lnTo>
                  <a:lnTo>
                    <a:pt x="599440" y="385635"/>
                  </a:lnTo>
                  <a:lnTo>
                    <a:pt x="599440" y="0"/>
                  </a:lnTo>
                  <a:close/>
                </a:path>
                <a:path w="1313179" h="477520">
                  <a:moveTo>
                    <a:pt x="610031" y="428726"/>
                  </a:moveTo>
                  <a:lnTo>
                    <a:pt x="602030" y="402539"/>
                  </a:lnTo>
                  <a:lnTo>
                    <a:pt x="600519" y="401066"/>
                  </a:lnTo>
                  <a:lnTo>
                    <a:pt x="598957" y="400304"/>
                  </a:lnTo>
                  <a:lnTo>
                    <a:pt x="598957" y="446366"/>
                  </a:lnTo>
                  <a:lnTo>
                    <a:pt x="598716" y="451396"/>
                  </a:lnTo>
                  <a:lnTo>
                    <a:pt x="597458" y="460438"/>
                  </a:lnTo>
                  <a:lnTo>
                    <a:pt x="596531" y="463499"/>
                  </a:lnTo>
                  <a:lnTo>
                    <a:pt x="595236" y="465086"/>
                  </a:lnTo>
                  <a:lnTo>
                    <a:pt x="594487" y="466051"/>
                  </a:lnTo>
                  <a:lnTo>
                    <a:pt x="593280" y="466750"/>
                  </a:lnTo>
                  <a:lnTo>
                    <a:pt x="591642" y="467144"/>
                  </a:lnTo>
                  <a:lnTo>
                    <a:pt x="590016" y="467575"/>
                  </a:lnTo>
                  <a:lnTo>
                    <a:pt x="587527" y="467779"/>
                  </a:lnTo>
                  <a:lnTo>
                    <a:pt x="579882" y="467779"/>
                  </a:lnTo>
                  <a:lnTo>
                    <a:pt x="576999" y="467461"/>
                  </a:lnTo>
                  <a:lnTo>
                    <a:pt x="573900" y="466128"/>
                  </a:lnTo>
                  <a:lnTo>
                    <a:pt x="572795" y="464921"/>
                  </a:lnTo>
                  <a:lnTo>
                    <a:pt x="572071" y="463130"/>
                  </a:lnTo>
                  <a:lnTo>
                    <a:pt x="571157" y="461048"/>
                  </a:lnTo>
                  <a:lnTo>
                    <a:pt x="570484" y="457873"/>
                  </a:lnTo>
                  <a:lnTo>
                    <a:pt x="569607" y="449249"/>
                  </a:lnTo>
                  <a:lnTo>
                    <a:pt x="569480" y="446366"/>
                  </a:lnTo>
                  <a:lnTo>
                    <a:pt x="569468" y="428726"/>
                  </a:lnTo>
                  <a:lnTo>
                    <a:pt x="569658" y="424713"/>
                  </a:lnTo>
                  <a:lnTo>
                    <a:pt x="580504" y="407047"/>
                  </a:lnTo>
                  <a:lnTo>
                    <a:pt x="587870" y="407047"/>
                  </a:lnTo>
                  <a:lnTo>
                    <a:pt x="598957" y="446366"/>
                  </a:lnTo>
                  <a:lnTo>
                    <a:pt x="598957" y="400304"/>
                  </a:lnTo>
                  <a:lnTo>
                    <a:pt x="598258" y="399948"/>
                  </a:lnTo>
                  <a:lnTo>
                    <a:pt x="592302" y="398475"/>
                  </a:lnTo>
                  <a:lnTo>
                    <a:pt x="588581" y="398106"/>
                  </a:lnTo>
                  <a:lnTo>
                    <a:pt x="579120" y="398106"/>
                  </a:lnTo>
                  <a:lnTo>
                    <a:pt x="558380" y="446366"/>
                  </a:lnTo>
                  <a:lnTo>
                    <a:pt x="558939" y="453034"/>
                  </a:lnTo>
                  <a:lnTo>
                    <a:pt x="579120" y="477215"/>
                  </a:lnTo>
                  <a:lnTo>
                    <a:pt x="589165" y="477215"/>
                  </a:lnTo>
                  <a:lnTo>
                    <a:pt x="605828" y="467779"/>
                  </a:lnTo>
                  <a:lnTo>
                    <a:pt x="607161" y="464515"/>
                  </a:lnTo>
                  <a:lnTo>
                    <a:pt x="608291" y="458978"/>
                  </a:lnTo>
                  <a:lnTo>
                    <a:pt x="609460" y="453440"/>
                  </a:lnTo>
                  <a:lnTo>
                    <a:pt x="610031" y="446366"/>
                  </a:lnTo>
                  <a:lnTo>
                    <a:pt x="610031" y="428726"/>
                  </a:lnTo>
                  <a:close/>
                </a:path>
                <a:path w="1313179" h="477520">
                  <a:moveTo>
                    <a:pt x="624103" y="0"/>
                  </a:moveTo>
                  <a:lnTo>
                    <a:pt x="614972" y="0"/>
                  </a:lnTo>
                  <a:lnTo>
                    <a:pt x="614972" y="385635"/>
                  </a:lnTo>
                  <a:lnTo>
                    <a:pt x="624103" y="385635"/>
                  </a:lnTo>
                  <a:lnTo>
                    <a:pt x="624103" y="0"/>
                  </a:lnTo>
                  <a:close/>
                </a:path>
                <a:path w="1313179" h="477520">
                  <a:moveTo>
                    <a:pt x="648779" y="12"/>
                  </a:moveTo>
                  <a:lnTo>
                    <a:pt x="639635" y="12"/>
                  </a:lnTo>
                  <a:lnTo>
                    <a:pt x="639635" y="458749"/>
                  </a:lnTo>
                  <a:lnTo>
                    <a:pt x="648779" y="458749"/>
                  </a:lnTo>
                  <a:lnTo>
                    <a:pt x="648779" y="12"/>
                  </a:lnTo>
                  <a:close/>
                </a:path>
                <a:path w="1313179" h="477520">
                  <a:moveTo>
                    <a:pt x="672528" y="12"/>
                  </a:moveTo>
                  <a:lnTo>
                    <a:pt x="663384" y="12"/>
                  </a:lnTo>
                  <a:lnTo>
                    <a:pt x="663384" y="458749"/>
                  </a:lnTo>
                  <a:lnTo>
                    <a:pt x="672528" y="458749"/>
                  </a:lnTo>
                  <a:lnTo>
                    <a:pt x="672528" y="12"/>
                  </a:lnTo>
                  <a:close/>
                </a:path>
                <a:path w="1313179" h="477520">
                  <a:moveTo>
                    <a:pt x="697204" y="0"/>
                  </a:moveTo>
                  <a:lnTo>
                    <a:pt x="688073" y="0"/>
                  </a:lnTo>
                  <a:lnTo>
                    <a:pt x="688073" y="385635"/>
                  </a:lnTo>
                  <a:lnTo>
                    <a:pt x="697204" y="385635"/>
                  </a:lnTo>
                  <a:lnTo>
                    <a:pt x="697204" y="0"/>
                  </a:lnTo>
                  <a:close/>
                </a:path>
                <a:path w="1313179" h="477520">
                  <a:moveTo>
                    <a:pt x="743635" y="449427"/>
                  </a:moveTo>
                  <a:lnTo>
                    <a:pt x="733577" y="449427"/>
                  </a:lnTo>
                  <a:lnTo>
                    <a:pt x="733577" y="433247"/>
                  </a:lnTo>
                  <a:lnTo>
                    <a:pt x="723303" y="433247"/>
                  </a:lnTo>
                  <a:lnTo>
                    <a:pt x="723303" y="449427"/>
                  </a:lnTo>
                  <a:lnTo>
                    <a:pt x="703859" y="449427"/>
                  </a:lnTo>
                  <a:lnTo>
                    <a:pt x="727735" y="398729"/>
                  </a:lnTo>
                  <a:lnTo>
                    <a:pt x="716711" y="398729"/>
                  </a:lnTo>
                  <a:lnTo>
                    <a:pt x="693801" y="447471"/>
                  </a:lnTo>
                  <a:lnTo>
                    <a:pt x="693801" y="458851"/>
                  </a:lnTo>
                  <a:lnTo>
                    <a:pt x="723303" y="458851"/>
                  </a:lnTo>
                  <a:lnTo>
                    <a:pt x="723303" y="476110"/>
                  </a:lnTo>
                  <a:lnTo>
                    <a:pt x="733577" y="476110"/>
                  </a:lnTo>
                  <a:lnTo>
                    <a:pt x="733577" y="458851"/>
                  </a:lnTo>
                  <a:lnTo>
                    <a:pt x="743635" y="458851"/>
                  </a:lnTo>
                  <a:lnTo>
                    <a:pt x="743635" y="449427"/>
                  </a:lnTo>
                  <a:close/>
                </a:path>
                <a:path w="1313179" h="477520">
                  <a:moveTo>
                    <a:pt x="745642" y="0"/>
                  </a:moveTo>
                  <a:lnTo>
                    <a:pt x="712736" y="0"/>
                  </a:lnTo>
                  <a:lnTo>
                    <a:pt x="712736" y="385635"/>
                  </a:lnTo>
                  <a:lnTo>
                    <a:pt x="745642" y="385635"/>
                  </a:lnTo>
                  <a:lnTo>
                    <a:pt x="745642" y="0"/>
                  </a:lnTo>
                  <a:close/>
                </a:path>
                <a:path w="1313179" h="477520">
                  <a:moveTo>
                    <a:pt x="794994" y="0"/>
                  </a:moveTo>
                  <a:lnTo>
                    <a:pt x="773061" y="0"/>
                  </a:lnTo>
                  <a:lnTo>
                    <a:pt x="773061" y="385635"/>
                  </a:lnTo>
                  <a:lnTo>
                    <a:pt x="794994" y="385635"/>
                  </a:lnTo>
                  <a:lnTo>
                    <a:pt x="794994" y="0"/>
                  </a:lnTo>
                  <a:close/>
                </a:path>
                <a:path w="1313179" h="477520">
                  <a:moveTo>
                    <a:pt x="826897" y="412737"/>
                  </a:moveTo>
                  <a:lnTo>
                    <a:pt x="824674" y="407581"/>
                  </a:lnTo>
                  <a:lnTo>
                    <a:pt x="815797" y="400024"/>
                  </a:lnTo>
                  <a:lnTo>
                    <a:pt x="809726" y="398106"/>
                  </a:lnTo>
                  <a:lnTo>
                    <a:pt x="798131" y="398106"/>
                  </a:lnTo>
                  <a:lnTo>
                    <a:pt x="794486" y="398564"/>
                  </a:lnTo>
                  <a:lnTo>
                    <a:pt x="787755" y="400405"/>
                  </a:lnTo>
                  <a:lnTo>
                    <a:pt x="784580" y="401789"/>
                  </a:lnTo>
                  <a:lnTo>
                    <a:pt x="781596" y="403644"/>
                  </a:lnTo>
                  <a:lnTo>
                    <a:pt x="781596" y="415632"/>
                  </a:lnTo>
                  <a:lnTo>
                    <a:pt x="786104" y="412623"/>
                  </a:lnTo>
                  <a:lnTo>
                    <a:pt x="790041" y="410425"/>
                  </a:lnTo>
                  <a:lnTo>
                    <a:pt x="796785" y="407619"/>
                  </a:lnTo>
                  <a:lnTo>
                    <a:pt x="799807" y="406946"/>
                  </a:lnTo>
                  <a:lnTo>
                    <a:pt x="806284" y="406946"/>
                  </a:lnTo>
                  <a:lnTo>
                    <a:pt x="809383" y="408000"/>
                  </a:lnTo>
                  <a:lnTo>
                    <a:pt x="814285" y="412229"/>
                  </a:lnTo>
                  <a:lnTo>
                    <a:pt x="815517" y="414832"/>
                  </a:lnTo>
                  <a:lnTo>
                    <a:pt x="815517" y="420738"/>
                  </a:lnTo>
                  <a:lnTo>
                    <a:pt x="814717" y="423265"/>
                  </a:lnTo>
                  <a:lnTo>
                    <a:pt x="811568" y="427774"/>
                  </a:lnTo>
                  <a:lnTo>
                    <a:pt x="808697" y="430301"/>
                  </a:lnTo>
                  <a:lnTo>
                    <a:pt x="795756" y="439000"/>
                  </a:lnTo>
                  <a:lnTo>
                    <a:pt x="790028" y="442899"/>
                  </a:lnTo>
                  <a:lnTo>
                    <a:pt x="785964" y="447217"/>
                  </a:lnTo>
                  <a:lnTo>
                    <a:pt x="781253" y="456653"/>
                  </a:lnTo>
                  <a:lnTo>
                    <a:pt x="780072" y="463003"/>
                  </a:lnTo>
                  <a:lnTo>
                    <a:pt x="780072" y="470979"/>
                  </a:lnTo>
                  <a:lnTo>
                    <a:pt x="780249" y="475513"/>
                  </a:lnTo>
                  <a:lnTo>
                    <a:pt x="825690" y="475513"/>
                  </a:lnTo>
                  <a:lnTo>
                    <a:pt x="825690" y="466204"/>
                  </a:lnTo>
                  <a:lnTo>
                    <a:pt x="791756" y="466204"/>
                  </a:lnTo>
                  <a:lnTo>
                    <a:pt x="791756" y="460451"/>
                  </a:lnTo>
                  <a:lnTo>
                    <a:pt x="792683" y="457301"/>
                  </a:lnTo>
                  <a:lnTo>
                    <a:pt x="796391" y="451853"/>
                  </a:lnTo>
                  <a:lnTo>
                    <a:pt x="799833" y="448843"/>
                  </a:lnTo>
                  <a:lnTo>
                    <a:pt x="817270" y="437388"/>
                  </a:lnTo>
                  <a:lnTo>
                    <a:pt x="821080" y="433959"/>
                  </a:lnTo>
                  <a:lnTo>
                    <a:pt x="825728" y="427177"/>
                  </a:lnTo>
                  <a:lnTo>
                    <a:pt x="826897" y="423405"/>
                  </a:lnTo>
                  <a:lnTo>
                    <a:pt x="826897" y="412737"/>
                  </a:lnTo>
                  <a:close/>
                </a:path>
                <a:path w="1313179" h="477520">
                  <a:moveTo>
                    <a:pt x="831545" y="0"/>
                  </a:moveTo>
                  <a:lnTo>
                    <a:pt x="809612" y="0"/>
                  </a:lnTo>
                  <a:lnTo>
                    <a:pt x="809612" y="385635"/>
                  </a:lnTo>
                  <a:lnTo>
                    <a:pt x="831545" y="385635"/>
                  </a:lnTo>
                  <a:lnTo>
                    <a:pt x="831545" y="0"/>
                  </a:lnTo>
                  <a:close/>
                </a:path>
                <a:path w="1313179" h="477520">
                  <a:moveTo>
                    <a:pt x="891857" y="0"/>
                  </a:moveTo>
                  <a:lnTo>
                    <a:pt x="858964" y="0"/>
                  </a:lnTo>
                  <a:lnTo>
                    <a:pt x="858964" y="385635"/>
                  </a:lnTo>
                  <a:lnTo>
                    <a:pt x="891857" y="385635"/>
                  </a:lnTo>
                  <a:lnTo>
                    <a:pt x="891857" y="0"/>
                  </a:lnTo>
                  <a:close/>
                </a:path>
                <a:path w="1313179" h="477520">
                  <a:moveTo>
                    <a:pt x="915377" y="416344"/>
                  </a:moveTo>
                  <a:lnTo>
                    <a:pt x="913041" y="409917"/>
                  </a:lnTo>
                  <a:lnTo>
                    <a:pt x="910336" y="407174"/>
                  </a:lnTo>
                  <a:lnTo>
                    <a:pt x="904354" y="401129"/>
                  </a:lnTo>
                  <a:lnTo>
                    <a:pt x="904354" y="418045"/>
                  </a:lnTo>
                  <a:lnTo>
                    <a:pt x="904354" y="427482"/>
                  </a:lnTo>
                  <a:lnTo>
                    <a:pt x="903008" y="431279"/>
                  </a:lnTo>
                  <a:lnTo>
                    <a:pt x="900315" y="434111"/>
                  </a:lnTo>
                  <a:lnTo>
                    <a:pt x="897623" y="436981"/>
                  </a:lnTo>
                  <a:lnTo>
                    <a:pt x="894029" y="438404"/>
                  </a:lnTo>
                  <a:lnTo>
                    <a:pt x="884974" y="438404"/>
                  </a:lnTo>
                  <a:lnTo>
                    <a:pt x="881354" y="437045"/>
                  </a:lnTo>
                  <a:lnTo>
                    <a:pt x="876046" y="431571"/>
                  </a:lnTo>
                  <a:lnTo>
                    <a:pt x="874725" y="427875"/>
                  </a:lnTo>
                  <a:lnTo>
                    <a:pt x="874750" y="418045"/>
                  </a:lnTo>
                  <a:lnTo>
                    <a:pt x="876033" y="414197"/>
                  </a:lnTo>
                  <a:lnTo>
                    <a:pt x="881214" y="408584"/>
                  </a:lnTo>
                  <a:lnTo>
                    <a:pt x="884847" y="407174"/>
                  </a:lnTo>
                  <a:lnTo>
                    <a:pt x="893991" y="407174"/>
                  </a:lnTo>
                  <a:lnTo>
                    <a:pt x="897585" y="408597"/>
                  </a:lnTo>
                  <a:lnTo>
                    <a:pt x="900303" y="411467"/>
                  </a:lnTo>
                  <a:lnTo>
                    <a:pt x="903008" y="414286"/>
                  </a:lnTo>
                  <a:lnTo>
                    <a:pt x="904354" y="418045"/>
                  </a:lnTo>
                  <a:lnTo>
                    <a:pt x="904354" y="401129"/>
                  </a:lnTo>
                  <a:lnTo>
                    <a:pt x="903719" y="400481"/>
                  </a:lnTo>
                  <a:lnTo>
                    <a:pt x="897356" y="398106"/>
                  </a:lnTo>
                  <a:lnTo>
                    <a:pt x="881545" y="398106"/>
                  </a:lnTo>
                  <a:lnTo>
                    <a:pt x="875360" y="400418"/>
                  </a:lnTo>
                  <a:lnTo>
                    <a:pt x="866025" y="409625"/>
                  </a:lnTo>
                  <a:lnTo>
                    <a:pt x="863701" y="415734"/>
                  </a:lnTo>
                  <a:lnTo>
                    <a:pt x="863701" y="430504"/>
                  </a:lnTo>
                  <a:lnTo>
                    <a:pt x="865936" y="436384"/>
                  </a:lnTo>
                  <a:lnTo>
                    <a:pt x="874966" y="445541"/>
                  </a:lnTo>
                  <a:lnTo>
                    <a:pt x="880681" y="447827"/>
                  </a:lnTo>
                  <a:lnTo>
                    <a:pt x="889266" y="447827"/>
                  </a:lnTo>
                  <a:lnTo>
                    <a:pt x="890879" y="447675"/>
                  </a:lnTo>
                  <a:lnTo>
                    <a:pt x="894003" y="447040"/>
                  </a:lnTo>
                  <a:lnTo>
                    <a:pt x="895527" y="446544"/>
                  </a:lnTo>
                  <a:lnTo>
                    <a:pt x="896988" y="445871"/>
                  </a:lnTo>
                  <a:lnTo>
                    <a:pt x="893889" y="450354"/>
                  </a:lnTo>
                  <a:lnTo>
                    <a:pt x="890181" y="455091"/>
                  </a:lnTo>
                  <a:lnTo>
                    <a:pt x="881519" y="465035"/>
                  </a:lnTo>
                  <a:lnTo>
                    <a:pt x="876465" y="470382"/>
                  </a:lnTo>
                  <a:lnTo>
                    <a:pt x="870686" y="476123"/>
                  </a:lnTo>
                  <a:lnTo>
                    <a:pt x="885253" y="476123"/>
                  </a:lnTo>
                  <a:lnTo>
                    <a:pt x="909193" y="445871"/>
                  </a:lnTo>
                  <a:lnTo>
                    <a:pt x="912990" y="439318"/>
                  </a:lnTo>
                  <a:lnTo>
                    <a:pt x="913269" y="438404"/>
                  </a:lnTo>
                  <a:lnTo>
                    <a:pt x="915377" y="431647"/>
                  </a:lnTo>
                  <a:lnTo>
                    <a:pt x="915377" y="416344"/>
                  </a:lnTo>
                  <a:close/>
                </a:path>
                <a:path w="1313179" h="477520">
                  <a:moveTo>
                    <a:pt x="916546" y="0"/>
                  </a:moveTo>
                  <a:lnTo>
                    <a:pt x="907402" y="0"/>
                  </a:lnTo>
                  <a:lnTo>
                    <a:pt x="907402" y="385635"/>
                  </a:lnTo>
                  <a:lnTo>
                    <a:pt x="916546" y="385635"/>
                  </a:lnTo>
                  <a:lnTo>
                    <a:pt x="916546" y="0"/>
                  </a:lnTo>
                  <a:close/>
                </a:path>
                <a:path w="1313179" h="477520">
                  <a:moveTo>
                    <a:pt x="953071" y="0"/>
                  </a:moveTo>
                  <a:lnTo>
                    <a:pt x="943952" y="0"/>
                  </a:lnTo>
                  <a:lnTo>
                    <a:pt x="943952" y="385635"/>
                  </a:lnTo>
                  <a:lnTo>
                    <a:pt x="953071" y="385635"/>
                  </a:lnTo>
                  <a:lnTo>
                    <a:pt x="953071" y="0"/>
                  </a:lnTo>
                  <a:close/>
                </a:path>
                <a:path w="1313179" h="477520">
                  <a:moveTo>
                    <a:pt x="999515" y="449427"/>
                  </a:moveTo>
                  <a:lnTo>
                    <a:pt x="989469" y="449427"/>
                  </a:lnTo>
                  <a:lnTo>
                    <a:pt x="989469" y="433247"/>
                  </a:lnTo>
                  <a:lnTo>
                    <a:pt x="979170" y="433247"/>
                  </a:lnTo>
                  <a:lnTo>
                    <a:pt x="979170" y="449427"/>
                  </a:lnTo>
                  <a:lnTo>
                    <a:pt x="959726" y="449427"/>
                  </a:lnTo>
                  <a:lnTo>
                    <a:pt x="983615" y="398729"/>
                  </a:lnTo>
                  <a:lnTo>
                    <a:pt x="972578" y="398729"/>
                  </a:lnTo>
                  <a:lnTo>
                    <a:pt x="949667" y="447471"/>
                  </a:lnTo>
                  <a:lnTo>
                    <a:pt x="949667" y="458851"/>
                  </a:lnTo>
                  <a:lnTo>
                    <a:pt x="979170" y="458851"/>
                  </a:lnTo>
                  <a:lnTo>
                    <a:pt x="979170" y="476110"/>
                  </a:lnTo>
                  <a:lnTo>
                    <a:pt x="989469" y="476110"/>
                  </a:lnTo>
                  <a:lnTo>
                    <a:pt x="989469" y="458851"/>
                  </a:lnTo>
                  <a:lnTo>
                    <a:pt x="999515" y="458851"/>
                  </a:lnTo>
                  <a:lnTo>
                    <a:pt x="999515" y="449427"/>
                  </a:lnTo>
                  <a:close/>
                </a:path>
                <a:path w="1313179" h="477520">
                  <a:moveTo>
                    <a:pt x="1001522" y="0"/>
                  </a:moveTo>
                  <a:lnTo>
                    <a:pt x="968629" y="0"/>
                  </a:lnTo>
                  <a:lnTo>
                    <a:pt x="968629" y="385635"/>
                  </a:lnTo>
                  <a:lnTo>
                    <a:pt x="1001522" y="385635"/>
                  </a:lnTo>
                  <a:lnTo>
                    <a:pt x="1001522" y="0"/>
                  </a:lnTo>
                  <a:close/>
                </a:path>
                <a:path w="1313179" h="477520">
                  <a:moveTo>
                    <a:pt x="1038072" y="0"/>
                  </a:moveTo>
                  <a:lnTo>
                    <a:pt x="1028941" y="0"/>
                  </a:lnTo>
                  <a:lnTo>
                    <a:pt x="1028941" y="385635"/>
                  </a:lnTo>
                  <a:lnTo>
                    <a:pt x="1038072" y="385635"/>
                  </a:lnTo>
                  <a:lnTo>
                    <a:pt x="1038072" y="0"/>
                  </a:lnTo>
                  <a:close/>
                </a:path>
                <a:path w="1313179" h="477520">
                  <a:moveTo>
                    <a:pt x="1081303" y="441731"/>
                  </a:moveTo>
                  <a:lnTo>
                    <a:pt x="1078801" y="435787"/>
                  </a:lnTo>
                  <a:lnTo>
                    <a:pt x="1068793" y="426618"/>
                  </a:lnTo>
                  <a:lnTo>
                    <a:pt x="1062355" y="424332"/>
                  </a:lnTo>
                  <a:lnTo>
                    <a:pt x="1049223" y="424446"/>
                  </a:lnTo>
                  <a:lnTo>
                    <a:pt x="1050061" y="408533"/>
                  </a:lnTo>
                  <a:lnTo>
                    <a:pt x="1078979" y="408533"/>
                  </a:lnTo>
                  <a:lnTo>
                    <a:pt x="1078979" y="399338"/>
                  </a:lnTo>
                  <a:lnTo>
                    <a:pt x="1040523" y="399338"/>
                  </a:lnTo>
                  <a:lnTo>
                    <a:pt x="1038085" y="434606"/>
                  </a:lnTo>
                  <a:lnTo>
                    <a:pt x="1047597" y="433578"/>
                  </a:lnTo>
                  <a:lnTo>
                    <a:pt x="1056982" y="433501"/>
                  </a:lnTo>
                  <a:lnTo>
                    <a:pt x="1061707" y="434835"/>
                  </a:lnTo>
                  <a:lnTo>
                    <a:pt x="1068565" y="440182"/>
                  </a:lnTo>
                  <a:lnTo>
                    <a:pt x="1070292" y="443814"/>
                  </a:lnTo>
                  <a:lnTo>
                    <a:pt x="1070292" y="454494"/>
                  </a:lnTo>
                  <a:lnTo>
                    <a:pt x="1067790" y="459181"/>
                  </a:lnTo>
                  <a:lnTo>
                    <a:pt x="1057871" y="465874"/>
                  </a:lnTo>
                  <a:lnTo>
                    <a:pt x="1050886" y="467550"/>
                  </a:lnTo>
                  <a:lnTo>
                    <a:pt x="1041895" y="467550"/>
                  </a:lnTo>
                  <a:lnTo>
                    <a:pt x="1037831" y="467423"/>
                  </a:lnTo>
                  <a:lnTo>
                    <a:pt x="1037831" y="476973"/>
                  </a:lnTo>
                  <a:lnTo>
                    <a:pt x="1040752" y="476973"/>
                  </a:lnTo>
                  <a:lnTo>
                    <a:pt x="1049756" y="476504"/>
                  </a:lnTo>
                  <a:lnTo>
                    <a:pt x="1081303" y="457733"/>
                  </a:lnTo>
                  <a:lnTo>
                    <a:pt x="1081303" y="441731"/>
                  </a:lnTo>
                  <a:close/>
                </a:path>
                <a:path w="1313179" h="477520">
                  <a:moveTo>
                    <a:pt x="1099273" y="0"/>
                  </a:moveTo>
                  <a:lnTo>
                    <a:pt x="1065466" y="0"/>
                  </a:lnTo>
                  <a:lnTo>
                    <a:pt x="1065466" y="385635"/>
                  </a:lnTo>
                  <a:lnTo>
                    <a:pt x="1099273" y="385635"/>
                  </a:lnTo>
                  <a:lnTo>
                    <a:pt x="1099273" y="0"/>
                  </a:lnTo>
                  <a:close/>
                </a:path>
                <a:path w="1313179" h="477520">
                  <a:moveTo>
                    <a:pt x="1123988" y="0"/>
                  </a:moveTo>
                  <a:lnTo>
                    <a:pt x="1114844" y="0"/>
                  </a:lnTo>
                  <a:lnTo>
                    <a:pt x="1114844" y="385635"/>
                  </a:lnTo>
                  <a:lnTo>
                    <a:pt x="1123988" y="385635"/>
                  </a:lnTo>
                  <a:lnTo>
                    <a:pt x="1123988" y="0"/>
                  </a:lnTo>
                  <a:close/>
                </a:path>
                <a:path w="1313179" h="477520">
                  <a:moveTo>
                    <a:pt x="1160526" y="0"/>
                  </a:moveTo>
                  <a:lnTo>
                    <a:pt x="1151394" y="0"/>
                  </a:lnTo>
                  <a:lnTo>
                    <a:pt x="1151394" y="385635"/>
                  </a:lnTo>
                  <a:lnTo>
                    <a:pt x="1160526" y="385635"/>
                  </a:lnTo>
                  <a:lnTo>
                    <a:pt x="1160526" y="0"/>
                  </a:lnTo>
                  <a:close/>
                </a:path>
                <a:path w="1313179" h="477520">
                  <a:moveTo>
                    <a:pt x="1171143" y="462940"/>
                  </a:moveTo>
                  <a:lnTo>
                    <a:pt x="1171028" y="450786"/>
                  </a:lnTo>
                  <a:lnTo>
                    <a:pt x="1169911" y="446849"/>
                  </a:lnTo>
                  <a:lnTo>
                    <a:pt x="1165021" y="439750"/>
                  </a:lnTo>
                  <a:lnTo>
                    <a:pt x="1163789" y="438759"/>
                  </a:lnTo>
                  <a:lnTo>
                    <a:pt x="1160881" y="436397"/>
                  </a:lnTo>
                  <a:lnTo>
                    <a:pt x="1160119" y="435991"/>
                  </a:lnTo>
                  <a:lnTo>
                    <a:pt x="1160119" y="459092"/>
                  </a:lnTo>
                  <a:lnTo>
                    <a:pt x="1158811" y="462153"/>
                  </a:lnTo>
                  <a:lnTo>
                    <a:pt x="1153579" y="466661"/>
                  </a:lnTo>
                  <a:lnTo>
                    <a:pt x="1149934" y="467779"/>
                  </a:lnTo>
                  <a:lnTo>
                    <a:pt x="1140650" y="467779"/>
                  </a:lnTo>
                  <a:lnTo>
                    <a:pt x="1137018" y="466661"/>
                  </a:lnTo>
                  <a:lnTo>
                    <a:pt x="1131798" y="462153"/>
                  </a:lnTo>
                  <a:lnTo>
                    <a:pt x="1130490" y="459092"/>
                  </a:lnTo>
                  <a:lnTo>
                    <a:pt x="1130490" y="451764"/>
                  </a:lnTo>
                  <a:lnTo>
                    <a:pt x="1131608" y="448805"/>
                  </a:lnTo>
                  <a:lnTo>
                    <a:pt x="1133881" y="446303"/>
                  </a:lnTo>
                  <a:lnTo>
                    <a:pt x="1136116" y="443776"/>
                  </a:lnTo>
                  <a:lnTo>
                    <a:pt x="1139913" y="441274"/>
                  </a:lnTo>
                  <a:lnTo>
                    <a:pt x="1145286" y="438759"/>
                  </a:lnTo>
                  <a:lnTo>
                    <a:pt x="1150670" y="441274"/>
                  </a:lnTo>
                  <a:lnTo>
                    <a:pt x="1154493" y="443776"/>
                  </a:lnTo>
                  <a:lnTo>
                    <a:pt x="1156728" y="446316"/>
                  </a:lnTo>
                  <a:lnTo>
                    <a:pt x="1158989" y="448843"/>
                  </a:lnTo>
                  <a:lnTo>
                    <a:pt x="1160094" y="451764"/>
                  </a:lnTo>
                  <a:lnTo>
                    <a:pt x="1160119" y="459092"/>
                  </a:lnTo>
                  <a:lnTo>
                    <a:pt x="1160119" y="435991"/>
                  </a:lnTo>
                  <a:lnTo>
                    <a:pt x="1155065" y="433247"/>
                  </a:lnTo>
                  <a:lnTo>
                    <a:pt x="1159268" y="430618"/>
                  </a:lnTo>
                  <a:lnTo>
                    <a:pt x="1162215" y="427990"/>
                  </a:lnTo>
                  <a:lnTo>
                    <a:pt x="1162392" y="427837"/>
                  </a:lnTo>
                  <a:lnTo>
                    <a:pt x="1164526" y="424624"/>
                  </a:lnTo>
                  <a:lnTo>
                    <a:pt x="1166444" y="421843"/>
                  </a:lnTo>
                  <a:lnTo>
                    <a:pt x="1167384" y="418807"/>
                  </a:lnTo>
                  <a:lnTo>
                    <a:pt x="1167333" y="409727"/>
                  </a:lnTo>
                  <a:lnTo>
                    <a:pt x="1166202" y="407416"/>
                  </a:lnTo>
                  <a:lnTo>
                    <a:pt x="1165466" y="405904"/>
                  </a:lnTo>
                  <a:lnTo>
                    <a:pt x="1157439" y="399770"/>
                  </a:lnTo>
                  <a:lnTo>
                    <a:pt x="1156893" y="399618"/>
                  </a:lnTo>
                  <a:lnTo>
                    <a:pt x="1156893" y="413296"/>
                  </a:lnTo>
                  <a:lnTo>
                    <a:pt x="1156817" y="418579"/>
                  </a:lnTo>
                  <a:lnTo>
                    <a:pt x="1145286" y="427990"/>
                  </a:lnTo>
                  <a:lnTo>
                    <a:pt x="1141526" y="426478"/>
                  </a:lnTo>
                  <a:lnTo>
                    <a:pt x="1138656" y="424688"/>
                  </a:lnTo>
                  <a:lnTo>
                    <a:pt x="1134668" y="420573"/>
                  </a:lnTo>
                  <a:lnTo>
                    <a:pt x="1133767" y="418579"/>
                  </a:lnTo>
                  <a:lnTo>
                    <a:pt x="1133665" y="413296"/>
                  </a:lnTo>
                  <a:lnTo>
                    <a:pt x="1134706" y="411251"/>
                  </a:lnTo>
                  <a:lnTo>
                    <a:pt x="1136815" y="409727"/>
                  </a:lnTo>
                  <a:lnTo>
                    <a:pt x="1138885" y="408190"/>
                  </a:lnTo>
                  <a:lnTo>
                    <a:pt x="1141730" y="407416"/>
                  </a:lnTo>
                  <a:lnTo>
                    <a:pt x="1148969" y="407416"/>
                  </a:lnTo>
                  <a:lnTo>
                    <a:pt x="1151851" y="408190"/>
                  </a:lnTo>
                  <a:lnTo>
                    <a:pt x="1155915" y="411251"/>
                  </a:lnTo>
                  <a:lnTo>
                    <a:pt x="1156893" y="413296"/>
                  </a:lnTo>
                  <a:lnTo>
                    <a:pt x="1156893" y="399618"/>
                  </a:lnTo>
                  <a:lnTo>
                    <a:pt x="1152055" y="398233"/>
                  </a:lnTo>
                  <a:lnTo>
                    <a:pt x="1138491" y="398233"/>
                  </a:lnTo>
                  <a:lnTo>
                    <a:pt x="1133119" y="399808"/>
                  </a:lnTo>
                  <a:lnTo>
                    <a:pt x="1125131" y="406057"/>
                  </a:lnTo>
                  <a:lnTo>
                    <a:pt x="1123137" y="410260"/>
                  </a:lnTo>
                  <a:lnTo>
                    <a:pt x="1123137" y="418807"/>
                  </a:lnTo>
                  <a:lnTo>
                    <a:pt x="1124153" y="421957"/>
                  </a:lnTo>
                  <a:lnTo>
                    <a:pt x="1126223" y="424878"/>
                  </a:lnTo>
                  <a:lnTo>
                    <a:pt x="1128280" y="427850"/>
                  </a:lnTo>
                  <a:lnTo>
                    <a:pt x="1131379" y="430618"/>
                  </a:lnTo>
                  <a:lnTo>
                    <a:pt x="1135519" y="433247"/>
                  </a:lnTo>
                  <a:lnTo>
                    <a:pt x="1129830" y="436346"/>
                  </a:lnTo>
                  <a:lnTo>
                    <a:pt x="1125728" y="439661"/>
                  </a:lnTo>
                  <a:lnTo>
                    <a:pt x="1120698" y="446646"/>
                  </a:lnTo>
                  <a:lnTo>
                    <a:pt x="1119466" y="450786"/>
                  </a:lnTo>
                  <a:lnTo>
                    <a:pt x="1119466" y="462419"/>
                  </a:lnTo>
                  <a:lnTo>
                    <a:pt x="1121714" y="467741"/>
                  </a:lnTo>
                  <a:lnTo>
                    <a:pt x="1130719" y="475322"/>
                  </a:lnTo>
                  <a:lnTo>
                    <a:pt x="1137069" y="477215"/>
                  </a:lnTo>
                  <a:lnTo>
                    <a:pt x="1153502" y="477215"/>
                  </a:lnTo>
                  <a:lnTo>
                    <a:pt x="1159891" y="475399"/>
                  </a:lnTo>
                  <a:lnTo>
                    <a:pt x="1168882" y="468096"/>
                  </a:lnTo>
                  <a:lnTo>
                    <a:pt x="1169009" y="467779"/>
                  </a:lnTo>
                  <a:lnTo>
                    <a:pt x="1171143" y="462940"/>
                  </a:lnTo>
                  <a:close/>
                </a:path>
                <a:path w="1313179" h="477520">
                  <a:moveTo>
                    <a:pt x="1208963" y="12"/>
                  </a:moveTo>
                  <a:lnTo>
                    <a:pt x="1199819" y="12"/>
                  </a:lnTo>
                  <a:lnTo>
                    <a:pt x="1199819" y="458749"/>
                  </a:lnTo>
                  <a:lnTo>
                    <a:pt x="1208963" y="458749"/>
                  </a:lnTo>
                  <a:lnTo>
                    <a:pt x="1208963" y="12"/>
                  </a:lnTo>
                  <a:close/>
                </a:path>
                <a:path w="1313179" h="477520">
                  <a:moveTo>
                    <a:pt x="1233639" y="12"/>
                  </a:moveTo>
                  <a:lnTo>
                    <a:pt x="1224495" y="12"/>
                  </a:lnTo>
                  <a:lnTo>
                    <a:pt x="1224495" y="458749"/>
                  </a:lnTo>
                  <a:lnTo>
                    <a:pt x="1233639" y="458749"/>
                  </a:lnTo>
                  <a:lnTo>
                    <a:pt x="1233639" y="12"/>
                  </a:lnTo>
                  <a:close/>
                </a:path>
                <a:path w="1313179" h="477520">
                  <a:moveTo>
                    <a:pt x="1312837" y="435432"/>
                  </a:moveTo>
                  <a:lnTo>
                    <a:pt x="1261897" y="401281"/>
                  </a:lnTo>
                  <a:lnTo>
                    <a:pt x="1261897" y="414032"/>
                  </a:lnTo>
                  <a:lnTo>
                    <a:pt x="1297990" y="437172"/>
                  </a:lnTo>
                  <a:lnTo>
                    <a:pt x="1261897" y="460311"/>
                  </a:lnTo>
                  <a:lnTo>
                    <a:pt x="1261897" y="473176"/>
                  </a:lnTo>
                  <a:lnTo>
                    <a:pt x="1312837" y="438975"/>
                  </a:lnTo>
                  <a:lnTo>
                    <a:pt x="1312837" y="435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/>
          <p:nvPr/>
        </p:nvSpPr>
        <p:spPr>
          <a:xfrm>
            <a:off x="180052" y="1953709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987453" y="1953709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434594" y="2035332"/>
            <a:ext cx="116713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7665" marR="5080" indent="-355600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PURE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BL</a:t>
            </a:r>
            <a:r>
              <a:rPr sz="1000" b="1" spc="-50" dirty="0">
                <a:latin typeface="Trebuchet MS"/>
                <a:cs typeface="Trebuchet MS"/>
              </a:rPr>
              <a:t>A</a:t>
            </a:r>
            <a:r>
              <a:rPr sz="1000" b="1" spc="-25" dirty="0">
                <a:latin typeface="Trebuchet MS"/>
                <a:cs typeface="Trebuchet MS"/>
              </a:rPr>
              <a:t>CK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PEPPER  </a:t>
            </a:r>
            <a:r>
              <a:rPr sz="1000" b="1" spc="-40" dirty="0">
                <a:latin typeface="Trebuchet MS"/>
                <a:cs typeface="Trebuchet MS"/>
              </a:rPr>
              <a:t>SACHET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248916" y="2035332"/>
            <a:ext cx="115316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0680" marR="5080" indent="-348615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PURE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WHITE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PEPPER  </a:t>
            </a:r>
            <a:r>
              <a:rPr sz="1000" b="1" spc="-40" dirty="0">
                <a:latin typeface="Trebuchet MS"/>
                <a:cs typeface="Trebuchet MS"/>
              </a:rPr>
              <a:t>SACHET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286757" y="3059666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6001010429526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16001010428045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2094157" y="3059666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6001010429502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8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16001010428038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36" name="object 36"/>
          <p:cNvGrpSpPr/>
          <p:nvPr/>
        </p:nvGrpSpPr>
        <p:grpSpPr>
          <a:xfrm>
            <a:off x="413156" y="812927"/>
            <a:ext cx="1412240" cy="1061720"/>
            <a:chOff x="413156" y="812927"/>
            <a:chExt cx="1412240" cy="1061720"/>
          </a:xfrm>
        </p:grpSpPr>
        <p:pic>
          <p:nvPicPr>
            <p:cNvPr id="37" name="object 3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33323" y="812927"/>
              <a:ext cx="891730" cy="1061567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13156" y="1081544"/>
              <a:ext cx="538962" cy="772515"/>
            </a:xfrm>
            <a:prstGeom prst="rect">
              <a:avLst/>
            </a:prstGeom>
          </p:spPr>
        </p:pic>
      </p:grpSp>
      <p:grpSp>
        <p:nvGrpSpPr>
          <p:cNvPr id="39" name="object 39"/>
          <p:cNvGrpSpPr/>
          <p:nvPr/>
        </p:nvGrpSpPr>
        <p:grpSpPr>
          <a:xfrm>
            <a:off x="2204161" y="818019"/>
            <a:ext cx="1397000" cy="1051560"/>
            <a:chOff x="2204161" y="818019"/>
            <a:chExt cx="1397000" cy="1051560"/>
          </a:xfrm>
        </p:grpSpPr>
        <p:pic>
          <p:nvPicPr>
            <p:cNvPr id="40" name="object 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18054" y="818019"/>
              <a:ext cx="882815" cy="1050975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04161" y="1081544"/>
              <a:ext cx="538962" cy="772515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380326" y="2423731"/>
            <a:ext cx="1351280" cy="501015"/>
            <a:chOff x="380326" y="2423731"/>
            <a:chExt cx="1351280" cy="501015"/>
          </a:xfrm>
        </p:grpSpPr>
        <p:sp>
          <p:nvSpPr>
            <p:cNvPr id="43" name="object 43"/>
            <p:cNvSpPr/>
            <p:nvPr/>
          </p:nvSpPr>
          <p:spPr>
            <a:xfrm>
              <a:off x="380326" y="2423731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80" h="501014">
                  <a:moveTo>
                    <a:pt x="1351140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1140" y="500659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06908" y="2423731"/>
              <a:ext cx="1313180" cy="476884"/>
            </a:xfrm>
            <a:custGeom>
              <a:avLst/>
              <a:gdLst/>
              <a:ahLst/>
              <a:cxnLst/>
              <a:rect l="l" t="t" r="r" b="b"/>
              <a:pathLst>
                <a:path w="1313180" h="476885">
                  <a:moveTo>
                    <a:pt x="51676" y="443826"/>
                  </a:moveTo>
                  <a:lnTo>
                    <a:pt x="49403" y="438023"/>
                  </a:lnTo>
                  <a:lnTo>
                    <a:pt x="47193" y="435762"/>
                  </a:lnTo>
                  <a:lnTo>
                    <a:pt x="40665" y="429069"/>
                  </a:lnTo>
                  <a:lnTo>
                    <a:pt x="40665" y="446278"/>
                  </a:lnTo>
                  <a:lnTo>
                    <a:pt x="40614" y="456069"/>
                  </a:lnTo>
                  <a:lnTo>
                    <a:pt x="39370" y="459867"/>
                  </a:lnTo>
                  <a:lnTo>
                    <a:pt x="36804" y="462724"/>
                  </a:lnTo>
                  <a:lnTo>
                    <a:pt x="34226" y="465556"/>
                  </a:lnTo>
                  <a:lnTo>
                    <a:pt x="30645" y="466991"/>
                  </a:lnTo>
                  <a:lnTo>
                    <a:pt x="21475" y="466991"/>
                  </a:lnTo>
                  <a:lnTo>
                    <a:pt x="17805" y="465556"/>
                  </a:lnTo>
                  <a:lnTo>
                    <a:pt x="12369" y="459867"/>
                  </a:lnTo>
                  <a:lnTo>
                    <a:pt x="11023" y="456069"/>
                  </a:lnTo>
                  <a:lnTo>
                    <a:pt x="11125" y="446278"/>
                  </a:lnTo>
                  <a:lnTo>
                    <a:pt x="40665" y="446278"/>
                  </a:lnTo>
                  <a:lnTo>
                    <a:pt x="40665" y="429069"/>
                  </a:lnTo>
                  <a:lnTo>
                    <a:pt x="40373" y="428764"/>
                  </a:lnTo>
                  <a:lnTo>
                    <a:pt x="39116" y="428256"/>
                  </a:lnTo>
                  <a:lnTo>
                    <a:pt x="34696" y="426466"/>
                  </a:lnTo>
                  <a:lnTo>
                    <a:pt x="26250" y="426466"/>
                  </a:lnTo>
                  <a:lnTo>
                    <a:pt x="24638" y="426605"/>
                  </a:lnTo>
                  <a:lnTo>
                    <a:pt x="21450" y="427215"/>
                  </a:lnTo>
                  <a:lnTo>
                    <a:pt x="19900" y="427659"/>
                  </a:lnTo>
                  <a:lnTo>
                    <a:pt x="18389" y="428256"/>
                  </a:lnTo>
                  <a:lnTo>
                    <a:pt x="22733" y="422071"/>
                  </a:lnTo>
                  <a:lnTo>
                    <a:pt x="27038" y="416585"/>
                  </a:lnTo>
                  <a:lnTo>
                    <a:pt x="35572" y="406933"/>
                  </a:lnTo>
                  <a:lnTo>
                    <a:pt x="40093" y="402437"/>
                  </a:lnTo>
                  <a:lnTo>
                    <a:pt x="44818" y="398297"/>
                  </a:lnTo>
                  <a:lnTo>
                    <a:pt x="30835" y="398297"/>
                  </a:lnTo>
                  <a:lnTo>
                    <a:pt x="2489" y="434022"/>
                  </a:lnTo>
                  <a:lnTo>
                    <a:pt x="0" y="442048"/>
                  </a:lnTo>
                  <a:lnTo>
                    <a:pt x="0" y="457873"/>
                  </a:lnTo>
                  <a:lnTo>
                    <a:pt x="2362" y="464375"/>
                  </a:lnTo>
                  <a:lnTo>
                    <a:pt x="11861" y="474116"/>
                  </a:lnTo>
                  <a:lnTo>
                    <a:pt x="18186" y="476542"/>
                  </a:lnTo>
                  <a:lnTo>
                    <a:pt x="33680" y="476542"/>
                  </a:lnTo>
                  <a:lnTo>
                    <a:pt x="39814" y="474154"/>
                  </a:lnTo>
                  <a:lnTo>
                    <a:pt x="46939" y="466991"/>
                  </a:lnTo>
                  <a:lnTo>
                    <a:pt x="49301" y="464616"/>
                  </a:lnTo>
                  <a:lnTo>
                    <a:pt x="51676" y="458444"/>
                  </a:lnTo>
                  <a:lnTo>
                    <a:pt x="51676" y="443826"/>
                  </a:lnTo>
                  <a:close/>
                </a:path>
                <a:path w="1313180" h="476885">
                  <a:moveTo>
                    <a:pt x="88569" y="12"/>
                  </a:moveTo>
                  <a:lnTo>
                    <a:pt x="78536" y="12"/>
                  </a:lnTo>
                  <a:lnTo>
                    <a:pt x="78536" y="458330"/>
                  </a:lnTo>
                  <a:lnTo>
                    <a:pt x="88569" y="458330"/>
                  </a:lnTo>
                  <a:lnTo>
                    <a:pt x="88569" y="12"/>
                  </a:lnTo>
                  <a:close/>
                </a:path>
                <a:path w="1313180" h="476885">
                  <a:moveTo>
                    <a:pt x="112331" y="12"/>
                  </a:moveTo>
                  <a:lnTo>
                    <a:pt x="103200" y="12"/>
                  </a:lnTo>
                  <a:lnTo>
                    <a:pt x="103200" y="458330"/>
                  </a:lnTo>
                  <a:lnTo>
                    <a:pt x="112331" y="458330"/>
                  </a:lnTo>
                  <a:lnTo>
                    <a:pt x="112331" y="12"/>
                  </a:lnTo>
                  <a:close/>
                </a:path>
                <a:path w="1313180" h="476885">
                  <a:moveTo>
                    <a:pt x="173558" y="0"/>
                  </a:moveTo>
                  <a:lnTo>
                    <a:pt x="151638" y="0"/>
                  </a:lnTo>
                  <a:lnTo>
                    <a:pt x="151638" y="385203"/>
                  </a:lnTo>
                  <a:lnTo>
                    <a:pt x="173558" y="385203"/>
                  </a:lnTo>
                  <a:lnTo>
                    <a:pt x="173558" y="0"/>
                  </a:lnTo>
                  <a:close/>
                </a:path>
                <a:path w="1313180" h="476885">
                  <a:moveTo>
                    <a:pt x="184175" y="428294"/>
                  </a:moveTo>
                  <a:lnTo>
                    <a:pt x="183502" y="420763"/>
                  </a:lnTo>
                  <a:lnTo>
                    <a:pt x="180784" y="408787"/>
                  </a:lnTo>
                  <a:lnTo>
                    <a:pt x="179768" y="406628"/>
                  </a:lnTo>
                  <a:lnTo>
                    <a:pt x="178816" y="404583"/>
                  </a:lnTo>
                  <a:lnTo>
                    <a:pt x="176174" y="402107"/>
                  </a:lnTo>
                  <a:lnTo>
                    <a:pt x="174675" y="400646"/>
                  </a:lnTo>
                  <a:lnTo>
                    <a:pt x="173113" y="399872"/>
                  </a:lnTo>
                  <a:lnTo>
                    <a:pt x="173113" y="445947"/>
                  </a:lnTo>
                  <a:lnTo>
                    <a:pt x="172859" y="450964"/>
                  </a:lnTo>
                  <a:lnTo>
                    <a:pt x="161671" y="467360"/>
                  </a:lnTo>
                  <a:lnTo>
                    <a:pt x="154038" y="467360"/>
                  </a:lnTo>
                  <a:lnTo>
                    <a:pt x="151142" y="467029"/>
                  </a:lnTo>
                  <a:lnTo>
                    <a:pt x="148056" y="465709"/>
                  </a:lnTo>
                  <a:lnTo>
                    <a:pt x="146939" y="464477"/>
                  </a:lnTo>
                  <a:lnTo>
                    <a:pt x="146227" y="462699"/>
                  </a:lnTo>
                  <a:lnTo>
                    <a:pt x="145313" y="460629"/>
                  </a:lnTo>
                  <a:lnTo>
                    <a:pt x="144627" y="457441"/>
                  </a:lnTo>
                  <a:lnTo>
                    <a:pt x="143751" y="448830"/>
                  </a:lnTo>
                  <a:lnTo>
                    <a:pt x="143624" y="445947"/>
                  </a:lnTo>
                  <a:lnTo>
                    <a:pt x="143598" y="428294"/>
                  </a:lnTo>
                  <a:lnTo>
                    <a:pt x="143789" y="424294"/>
                  </a:lnTo>
                  <a:lnTo>
                    <a:pt x="154647" y="406628"/>
                  </a:lnTo>
                  <a:lnTo>
                    <a:pt x="162013" y="406628"/>
                  </a:lnTo>
                  <a:lnTo>
                    <a:pt x="173113" y="445947"/>
                  </a:lnTo>
                  <a:lnTo>
                    <a:pt x="173113" y="399872"/>
                  </a:lnTo>
                  <a:lnTo>
                    <a:pt x="172402" y="399516"/>
                  </a:lnTo>
                  <a:lnTo>
                    <a:pt x="166446" y="398043"/>
                  </a:lnTo>
                  <a:lnTo>
                    <a:pt x="162737" y="397687"/>
                  </a:lnTo>
                  <a:lnTo>
                    <a:pt x="153263" y="397687"/>
                  </a:lnTo>
                  <a:lnTo>
                    <a:pt x="132537" y="445947"/>
                  </a:lnTo>
                  <a:lnTo>
                    <a:pt x="133083" y="452602"/>
                  </a:lnTo>
                  <a:lnTo>
                    <a:pt x="153263" y="476796"/>
                  </a:lnTo>
                  <a:lnTo>
                    <a:pt x="163334" y="476796"/>
                  </a:lnTo>
                  <a:lnTo>
                    <a:pt x="179959" y="467360"/>
                  </a:lnTo>
                  <a:lnTo>
                    <a:pt x="181305" y="464096"/>
                  </a:lnTo>
                  <a:lnTo>
                    <a:pt x="183603" y="453021"/>
                  </a:lnTo>
                  <a:lnTo>
                    <a:pt x="184175" y="445947"/>
                  </a:lnTo>
                  <a:lnTo>
                    <a:pt x="184175" y="428294"/>
                  </a:lnTo>
                  <a:close/>
                </a:path>
                <a:path w="1313180" h="476885">
                  <a:moveTo>
                    <a:pt x="198247" y="0"/>
                  </a:moveTo>
                  <a:lnTo>
                    <a:pt x="189103" y="0"/>
                  </a:lnTo>
                  <a:lnTo>
                    <a:pt x="189103" y="385203"/>
                  </a:lnTo>
                  <a:lnTo>
                    <a:pt x="198247" y="385203"/>
                  </a:lnTo>
                  <a:lnTo>
                    <a:pt x="198247" y="0"/>
                  </a:lnTo>
                  <a:close/>
                </a:path>
                <a:path w="1313180" h="476885">
                  <a:moveTo>
                    <a:pt x="222008" y="0"/>
                  </a:moveTo>
                  <a:lnTo>
                    <a:pt x="212877" y="0"/>
                  </a:lnTo>
                  <a:lnTo>
                    <a:pt x="212877" y="385203"/>
                  </a:lnTo>
                  <a:lnTo>
                    <a:pt x="222008" y="385203"/>
                  </a:lnTo>
                  <a:lnTo>
                    <a:pt x="222008" y="0"/>
                  </a:lnTo>
                  <a:close/>
                </a:path>
                <a:path w="1313180" h="476885">
                  <a:moveTo>
                    <a:pt x="269163" y="428294"/>
                  </a:moveTo>
                  <a:lnTo>
                    <a:pt x="261162" y="402107"/>
                  </a:lnTo>
                  <a:lnTo>
                    <a:pt x="259651" y="400646"/>
                  </a:lnTo>
                  <a:lnTo>
                    <a:pt x="258089" y="399872"/>
                  </a:lnTo>
                  <a:lnTo>
                    <a:pt x="258089" y="445947"/>
                  </a:lnTo>
                  <a:lnTo>
                    <a:pt x="257848" y="450964"/>
                  </a:lnTo>
                  <a:lnTo>
                    <a:pt x="250774" y="466725"/>
                  </a:lnTo>
                  <a:lnTo>
                    <a:pt x="249148" y="467156"/>
                  </a:lnTo>
                  <a:lnTo>
                    <a:pt x="246659" y="467360"/>
                  </a:lnTo>
                  <a:lnTo>
                    <a:pt x="239014" y="467360"/>
                  </a:lnTo>
                  <a:lnTo>
                    <a:pt x="236131" y="467029"/>
                  </a:lnTo>
                  <a:lnTo>
                    <a:pt x="233032" y="465709"/>
                  </a:lnTo>
                  <a:lnTo>
                    <a:pt x="231914" y="464477"/>
                  </a:lnTo>
                  <a:lnTo>
                    <a:pt x="231203" y="462699"/>
                  </a:lnTo>
                  <a:lnTo>
                    <a:pt x="230289" y="460629"/>
                  </a:lnTo>
                  <a:lnTo>
                    <a:pt x="229616" y="457441"/>
                  </a:lnTo>
                  <a:lnTo>
                    <a:pt x="228739" y="448830"/>
                  </a:lnTo>
                  <a:lnTo>
                    <a:pt x="228612" y="445947"/>
                  </a:lnTo>
                  <a:lnTo>
                    <a:pt x="228587" y="428294"/>
                  </a:lnTo>
                  <a:lnTo>
                    <a:pt x="228777" y="424294"/>
                  </a:lnTo>
                  <a:lnTo>
                    <a:pt x="239636" y="406628"/>
                  </a:lnTo>
                  <a:lnTo>
                    <a:pt x="247002" y="406628"/>
                  </a:lnTo>
                  <a:lnTo>
                    <a:pt x="258089" y="445947"/>
                  </a:lnTo>
                  <a:lnTo>
                    <a:pt x="258089" y="399872"/>
                  </a:lnTo>
                  <a:lnTo>
                    <a:pt x="257390" y="399516"/>
                  </a:lnTo>
                  <a:lnTo>
                    <a:pt x="251434" y="398043"/>
                  </a:lnTo>
                  <a:lnTo>
                    <a:pt x="247713" y="397687"/>
                  </a:lnTo>
                  <a:lnTo>
                    <a:pt x="238252" y="397687"/>
                  </a:lnTo>
                  <a:lnTo>
                    <a:pt x="217512" y="445947"/>
                  </a:lnTo>
                  <a:lnTo>
                    <a:pt x="218059" y="452602"/>
                  </a:lnTo>
                  <a:lnTo>
                    <a:pt x="238252" y="476796"/>
                  </a:lnTo>
                  <a:lnTo>
                    <a:pt x="248310" y="476796"/>
                  </a:lnTo>
                  <a:lnTo>
                    <a:pt x="267423" y="458546"/>
                  </a:lnTo>
                  <a:lnTo>
                    <a:pt x="268592" y="453021"/>
                  </a:lnTo>
                  <a:lnTo>
                    <a:pt x="269163" y="445947"/>
                  </a:lnTo>
                  <a:lnTo>
                    <a:pt x="269163" y="428294"/>
                  </a:lnTo>
                  <a:close/>
                </a:path>
                <a:path w="1313180" h="476885">
                  <a:moveTo>
                    <a:pt x="283235" y="0"/>
                  </a:moveTo>
                  <a:lnTo>
                    <a:pt x="249428" y="0"/>
                  </a:lnTo>
                  <a:lnTo>
                    <a:pt x="249428" y="385203"/>
                  </a:lnTo>
                  <a:lnTo>
                    <a:pt x="283235" y="385203"/>
                  </a:lnTo>
                  <a:lnTo>
                    <a:pt x="283235" y="0"/>
                  </a:lnTo>
                  <a:close/>
                </a:path>
                <a:path w="1313180" h="476885">
                  <a:moveTo>
                    <a:pt x="319798" y="0"/>
                  </a:moveTo>
                  <a:lnTo>
                    <a:pt x="298780" y="0"/>
                  </a:lnTo>
                  <a:lnTo>
                    <a:pt x="298780" y="385203"/>
                  </a:lnTo>
                  <a:lnTo>
                    <a:pt x="319798" y="385203"/>
                  </a:lnTo>
                  <a:lnTo>
                    <a:pt x="319798" y="0"/>
                  </a:lnTo>
                  <a:close/>
                </a:path>
                <a:path w="1313180" h="476885">
                  <a:moveTo>
                    <a:pt x="338721" y="398907"/>
                  </a:moveTo>
                  <a:lnTo>
                    <a:pt x="327075" y="398907"/>
                  </a:lnTo>
                  <a:lnTo>
                    <a:pt x="308965" y="413867"/>
                  </a:lnTo>
                  <a:lnTo>
                    <a:pt x="308965" y="427431"/>
                  </a:lnTo>
                  <a:lnTo>
                    <a:pt x="327583" y="411175"/>
                  </a:lnTo>
                  <a:lnTo>
                    <a:pt x="327583" y="475691"/>
                  </a:lnTo>
                  <a:lnTo>
                    <a:pt x="338721" y="475691"/>
                  </a:lnTo>
                  <a:lnTo>
                    <a:pt x="338721" y="398907"/>
                  </a:lnTo>
                  <a:close/>
                </a:path>
                <a:path w="1313180" h="476885">
                  <a:moveTo>
                    <a:pt x="368223" y="0"/>
                  </a:moveTo>
                  <a:lnTo>
                    <a:pt x="347205" y="0"/>
                  </a:lnTo>
                  <a:lnTo>
                    <a:pt x="347205" y="385203"/>
                  </a:lnTo>
                  <a:lnTo>
                    <a:pt x="368223" y="385203"/>
                  </a:lnTo>
                  <a:lnTo>
                    <a:pt x="368223" y="0"/>
                  </a:lnTo>
                  <a:close/>
                </a:path>
                <a:path w="1313180" h="476885">
                  <a:moveTo>
                    <a:pt x="392899" y="0"/>
                  </a:moveTo>
                  <a:lnTo>
                    <a:pt x="383768" y="0"/>
                  </a:lnTo>
                  <a:lnTo>
                    <a:pt x="383768" y="385203"/>
                  </a:lnTo>
                  <a:lnTo>
                    <a:pt x="392899" y="385203"/>
                  </a:lnTo>
                  <a:lnTo>
                    <a:pt x="392899" y="0"/>
                  </a:lnTo>
                  <a:close/>
                </a:path>
                <a:path w="1313180" h="476885">
                  <a:moveTo>
                    <a:pt x="440055" y="428294"/>
                  </a:moveTo>
                  <a:lnTo>
                    <a:pt x="432054" y="402107"/>
                  </a:lnTo>
                  <a:lnTo>
                    <a:pt x="430542" y="400646"/>
                  </a:lnTo>
                  <a:lnTo>
                    <a:pt x="428980" y="399872"/>
                  </a:lnTo>
                  <a:lnTo>
                    <a:pt x="428980" y="445947"/>
                  </a:lnTo>
                  <a:lnTo>
                    <a:pt x="428726" y="450964"/>
                  </a:lnTo>
                  <a:lnTo>
                    <a:pt x="417550" y="467360"/>
                  </a:lnTo>
                  <a:lnTo>
                    <a:pt x="409905" y="467360"/>
                  </a:lnTo>
                  <a:lnTo>
                    <a:pt x="407009" y="467029"/>
                  </a:lnTo>
                  <a:lnTo>
                    <a:pt x="403923" y="465709"/>
                  </a:lnTo>
                  <a:lnTo>
                    <a:pt x="402805" y="464477"/>
                  </a:lnTo>
                  <a:lnTo>
                    <a:pt x="402094" y="462699"/>
                  </a:lnTo>
                  <a:lnTo>
                    <a:pt x="401180" y="460629"/>
                  </a:lnTo>
                  <a:lnTo>
                    <a:pt x="399491" y="428294"/>
                  </a:lnTo>
                  <a:lnTo>
                    <a:pt x="399669" y="424294"/>
                  </a:lnTo>
                  <a:lnTo>
                    <a:pt x="410514" y="406628"/>
                  </a:lnTo>
                  <a:lnTo>
                    <a:pt x="417893" y="406628"/>
                  </a:lnTo>
                  <a:lnTo>
                    <a:pt x="428980" y="445947"/>
                  </a:lnTo>
                  <a:lnTo>
                    <a:pt x="428980" y="399872"/>
                  </a:lnTo>
                  <a:lnTo>
                    <a:pt x="428269" y="399516"/>
                  </a:lnTo>
                  <a:lnTo>
                    <a:pt x="422325" y="398043"/>
                  </a:lnTo>
                  <a:lnTo>
                    <a:pt x="418604" y="397687"/>
                  </a:lnTo>
                  <a:lnTo>
                    <a:pt x="409143" y="397687"/>
                  </a:lnTo>
                  <a:lnTo>
                    <a:pt x="388404" y="445947"/>
                  </a:lnTo>
                  <a:lnTo>
                    <a:pt x="388950" y="452602"/>
                  </a:lnTo>
                  <a:lnTo>
                    <a:pt x="409143" y="476796"/>
                  </a:lnTo>
                  <a:lnTo>
                    <a:pt x="419201" y="476796"/>
                  </a:lnTo>
                  <a:lnTo>
                    <a:pt x="438365" y="458317"/>
                  </a:lnTo>
                  <a:lnTo>
                    <a:pt x="439458" y="453136"/>
                  </a:lnTo>
                  <a:lnTo>
                    <a:pt x="439521" y="452602"/>
                  </a:lnTo>
                  <a:lnTo>
                    <a:pt x="440055" y="445947"/>
                  </a:lnTo>
                  <a:lnTo>
                    <a:pt x="440055" y="428294"/>
                  </a:lnTo>
                  <a:close/>
                </a:path>
                <a:path w="1313180" h="476885">
                  <a:moveTo>
                    <a:pt x="454126" y="0"/>
                  </a:moveTo>
                  <a:lnTo>
                    <a:pt x="420306" y="0"/>
                  </a:lnTo>
                  <a:lnTo>
                    <a:pt x="420306" y="385203"/>
                  </a:lnTo>
                  <a:lnTo>
                    <a:pt x="454126" y="385203"/>
                  </a:lnTo>
                  <a:lnTo>
                    <a:pt x="454126" y="0"/>
                  </a:lnTo>
                  <a:close/>
                </a:path>
                <a:path w="1313180" h="476885">
                  <a:moveTo>
                    <a:pt x="502551" y="0"/>
                  </a:moveTo>
                  <a:lnTo>
                    <a:pt x="480631" y="0"/>
                  </a:lnTo>
                  <a:lnTo>
                    <a:pt x="480631" y="385203"/>
                  </a:lnTo>
                  <a:lnTo>
                    <a:pt x="502551" y="385203"/>
                  </a:lnTo>
                  <a:lnTo>
                    <a:pt x="502551" y="0"/>
                  </a:lnTo>
                  <a:close/>
                </a:path>
                <a:path w="1313180" h="476885">
                  <a:moveTo>
                    <a:pt x="509612" y="398907"/>
                  </a:moveTo>
                  <a:lnTo>
                    <a:pt x="497967" y="398907"/>
                  </a:lnTo>
                  <a:lnTo>
                    <a:pt x="479856" y="413867"/>
                  </a:lnTo>
                  <a:lnTo>
                    <a:pt x="479856" y="427431"/>
                  </a:lnTo>
                  <a:lnTo>
                    <a:pt x="498475" y="411175"/>
                  </a:lnTo>
                  <a:lnTo>
                    <a:pt x="498475" y="475691"/>
                  </a:lnTo>
                  <a:lnTo>
                    <a:pt x="509612" y="475691"/>
                  </a:lnTo>
                  <a:lnTo>
                    <a:pt x="509612" y="398907"/>
                  </a:lnTo>
                  <a:close/>
                </a:path>
                <a:path w="1313180" h="476885">
                  <a:moveTo>
                    <a:pt x="539115" y="0"/>
                  </a:moveTo>
                  <a:lnTo>
                    <a:pt x="529983" y="0"/>
                  </a:lnTo>
                  <a:lnTo>
                    <a:pt x="529983" y="385203"/>
                  </a:lnTo>
                  <a:lnTo>
                    <a:pt x="539115" y="385203"/>
                  </a:lnTo>
                  <a:lnTo>
                    <a:pt x="539115" y="0"/>
                  </a:lnTo>
                  <a:close/>
                </a:path>
                <a:path w="1313180" h="476885">
                  <a:moveTo>
                    <a:pt x="599414" y="0"/>
                  </a:moveTo>
                  <a:lnTo>
                    <a:pt x="578421" y="0"/>
                  </a:lnTo>
                  <a:lnTo>
                    <a:pt x="578421" y="385203"/>
                  </a:lnTo>
                  <a:lnTo>
                    <a:pt x="599414" y="385203"/>
                  </a:lnTo>
                  <a:lnTo>
                    <a:pt x="599414" y="0"/>
                  </a:lnTo>
                  <a:close/>
                </a:path>
                <a:path w="1313180" h="476885">
                  <a:moveTo>
                    <a:pt x="610031" y="428294"/>
                  </a:moveTo>
                  <a:lnTo>
                    <a:pt x="602030" y="402107"/>
                  </a:lnTo>
                  <a:lnTo>
                    <a:pt x="600519" y="400646"/>
                  </a:lnTo>
                  <a:lnTo>
                    <a:pt x="598957" y="399872"/>
                  </a:lnTo>
                  <a:lnTo>
                    <a:pt x="598957" y="445947"/>
                  </a:lnTo>
                  <a:lnTo>
                    <a:pt x="598703" y="450964"/>
                  </a:lnTo>
                  <a:lnTo>
                    <a:pt x="587527" y="467360"/>
                  </a:lnTo>
                  <a:lnTo>
                    <a:pt x="579882" y="467360"/>
                  </a:lnTo>
                  <a:lnTo>
                    <a:pt x="576986" y="467029"/>
                  </a:lnTo>
                  <a:lnTo>
                    <a:pt x="573900" y="465709"/>
                  </a:lnTo>
                  <a:lnTo>
                    <a:pt x="572782" y="464477"/>
                  </a:lnTo>
                  <a:lnTo>
                    <a:pt x="572071" y="462699"/>
                  </a:lnTo>
                  <a:lnTo>
                    <a:pt x="571157" y="460629"/>
                  </a:lnTo>
                  <a:lnTo>
                    <a:pt x="569455" y="428294"/>
                  </a:lnTo>
                  <a:lnTo>
                    <a:pt x="569633" y="424294"/>
                  </a:lnTo>
                  <a:lnTo>
                    <a:pt x="580491" y="406628"/>
                  </a:lnTo>
                  <a:lnTo>
                    <a:pt x="587870" y="406628"/>
                  </a:lnTo>
                  <a:lnTo>
                    <a:pt x="598957" y="445947"/>
                  </a:lnTo>
                  <a:lnTo>
                    <a:pt x="598957" y="399872"/>
                  </a:lnTo>
                  <a:lnTo>
                    <a:pt x="598246" y="399516"/>
                  </a:lnTo>
                  <a:lnTo>
                    <a:pt x="592302" y="398043"/>
                  </a:lnTo>
                  <a:lnTo>
                    <a:pt x="588581" y="397687"/>
                  </a:lnTo>
                  <a:lnTo>
                    <a:pt x="579120" y="397687"/>
                  </a:lnTo>
                  <a:lnTo>
                    <a:pt x="558380" y="445947"/>
                  </a:lnTo>
                  <a:lnTo>
                    <a:pt x="558927" y="452602"/>
                  </a:lnTo>
                  <a:lnTo>
                    <a:pt x="579120" y="476796"/>
                  </a:lnTo>
                  <a:lnTo>
                    <a:pt x="589178" y="476796"/>
                  </a:lnTo>
                  <a:lnTo>
                    <a:pt x="608342" y="458317"/>
                  </a:lnTo>
                  <a:lnTo>
                    <a:pt x="609434" y="453136"/>
                  </a:lnTo>
                  <a:lnTo>
                    <a:pt x="609485" y="452602"/>
                  </a:lnTo>
                  <a:lnTo>
                    <a:pt x="610031" y="445947"/>
                  </a:lnTo>
                  <a:lnTo>
                    <a:pt x="610031" y="428294"/>
                  </a:lnTo>
                  <a:close/>
                </a:path>
                <a:path w="1313180" h="476885">
                  <a:moveTo>
                    <a:pt x="624103" y="0"/>
                  </a:moveTo>
                  <a:lnTo>
                    <a:pt x="614959" y="0"/>
                  </a:lnTo>
                  <a:lnTo>
                    <a:pt x="614959" y="385203"/>
                  </a:lnTo>
                  <a:lnTo>
                    <a:pt x="624103" y="385203"/>
                  </a:lnTo>
                  <a:lnTo>
                    <a:pt x="624103" y="0"/>
                  </a:lnTo>
                  <a:close/>
                </a:path>
                <a:path w="1313180" h="476885">
                  <a:moveTo>
                    <a:pt x="648766" y="12"/>
                  </a:moveTo>
                  <a:lnTo>
                    <a:pt x="639648" y="12"/>
                  </a:lnTo>
                  <a:lnTo>
                    <a:pt x="639648" y="458330"/>
                  </a:lnTo>
                  <a:lnTo>
                    <a:pt x="648766" y="458330"/>
                  </a:lnTo>
                  <a:lnTo>
                    <a:pt x="648766" y="12"/>
                  </a:lnTo>
                  <a:close/>
                </a:path>
                <a:path w="1313180" h="476885">
                  <a:moveTo>
                    <a:pt x="672515" y="12"/>
                  </a:moveTo>
                  <a:lnTo>
                    <a:pt x="663397" y="12"/>
                  </a:lnTo>
                  <a:lnTo>
                    <a:pt x="663397" y="458330"/>
                  </a:lnTo>
                  <a:lnTo>
                    <a:pt x="672515" y="458330"/>
                  </a:lnTo>
                  <a:lnTo>
                    <a:pt x="672515" y="12"/>
                  </a:lnTo>
                  <a:close/>
                </a:path>
                <a:path w="1313180" h="476885">
                  <a:moveTo>
                    <a:pt x="697191" y="0"/>
                  </a:moveTo>
                  <a:lnTo>
                    <a:pt x="688073" y="0"/>
                  </a:lnTo>
                  <a:lnTo>
                    <a:pt x="688073" y="385203"/>
                  </a:lnTo>
                  <a:lnTo>
                    <a:pt x="697191" y="385203"/>
                  </a:lnTo>
                  <a:lnTo>
                    <a:pt x="697191" y="0"/>
                  </a:lnTo>
                  <a:close/>
                </a:path>
                <a:path w="1313180" h="476885">
                  <a:moveTo>
                    <a:pt x="743635" y="448995"/>
                  </a:moveTo>
                  <a:lnTo>
                    <a:pt x="733590" y="448995"/>
                  </a:lnTo>
                  <a:lnTo>
                    <a:pt x="733590" y="432841"/>
                  </a:lnTo>
                  <a:lnTo>
                    <a:pt x="723303" y="432841"/>
                  </a:lnTo>
                  <a:lnTo>
                    <a:pt x="723303" y="448995"/>
                  </a:lnTo>
                  <a:lnTo>
                    <a:pt x="703846" y="448995"/>
                  </a:lnTo>
                  <a:lnTo>
                    <a:pt x="727735" y="398310"/>
                  </a:lnTo>
                  <a:lnTo>
                    <a:pt x="716699" y="398310"/>
                  </a:lnTo>
                  <a:lnTo>
                    <a:pt x="693788" y="447052"/>
                  </a:lnTo>
                  <a:lnTo>
                    <a:pt x="693788" y="458431"/>
                  </a:lnTo>
                  <a:lnTo>
                    <a:pt x="723303" y="458431"/>
                  </a:lnTo>
                  <a:lnTo>
                    <a:pt x="723303" y="475691"/>
                  </a:lnTo>
                  <a:lnTo>
                    <a:pt x="733590" y="475691"/>
                  </a:lnTo>
                  <a:lnTo>
                    <a:pt x="733590" y="458431"/>
                  </a:lnTo>
                  <a:lnTo>
                    <a:pt x="743635" y="458431"/>
                  </a:lnTo>
                  <a:lnTo>
                    <a:pt x="743635" y="448995"/>
                  </a:lnTo>
                  <a:close/>
                </a:path>
                <a:path w="1313180" h="476885">
                  <a:moveTo>
                    <a:pt x="745642" y="0"/>
                  </a:moveTo>
                  <a:lnTo>
                    <a:pt x="712736" y="0"/>
                  </a:lnTo>
                  <a:lnTo>
                    <a:pt x="712736" y="385203"/>
                  </a:lnTo>
                  <a:lnTo>
                    <a:pt x="745642" y="385203"/>
                  </a:lnTo>
                  <a:lnTo>
                    <a:pt x="745642" y="0"/>
                  </a:lnTo>
                  <a:close/>
                </a:path>
                <a:path w="1313180" h="476885">
                  <a:moveTo>
                    <a:pt x="794994" y="0"/>
                  </a:moveTo>
                  <a:lnTo>
                    <a:pt x="773061" y="0"/>
                  </a:lnTo>
                  <a:lnTo>
                    <a:pt x="773061" y="385203"/>
                  </a:lnTo>
                  <a:lnTo>
                    <a:pt x="794994" y="385203"/>
                  </a:lnTo>
                  <a:lnTo>
                    <a:pt x="794994" y="0"/>
                  </a:lnTo>
                  <a:close/>
                </a:path>
                <a:path w="1313180" h="476885">
                  <a:moveTo>
                    <a:pt x="826897" y="412305"/>
                  </a:moveTo>
                  <a:lnTo>
                    <a:pt x="824674" y="407162"/>
                  </a:lnTo>
                  <a:lnTo>
                    <a:pt x="815797" y="399592"/>
                  </a:lnTo>
                  <a:lnTo>
                    <a:pt x="809713" y="397687"/>
                  </a:lnTo>
                  <a:lnTo>
                    <a:pt x="798131" y="397687"/>
                  </a:lnTo>
                  <a:lnTo>
                    <a:pt x="794486" y="398132"/>
                  </a:lnTo>
                  <a:lnTo>
                    <a:pt x="787755" y="399973"/>
                  </a:lnTo>
                  <a:lnTo>
                    <a:pt x="784567" y="401358"/>
                  </a:lnTo>
                  <a:lnTo>
                    <a:pt x="781596" y="403225"/>
                  </a:lnTo>
                  <a:lnTo>
                    <a:pt x="781596" y="415201"/>
                  </a:lnTo>
                  <a:lnTo>
                    <a:pt x="786104" y="412203"/>
                  </a:lnTo>
                  <a:lnTo>
                    <a:pt x="790041" y="409994"/>
                  </a:lnTo>
                  <a:lnTo>
                    <a:pt x="796772" y="407200"/>
                  </a:lnTo>
                  <a:lnTo>
                    <a:pt x="799807" y="406514"/>
                  </a:lnTo>
                  <a:lnTo>
                    <a:pt x="806284" y="406514"/>
                  </a:lnTo>
                  <a:lnTo>
                    <a:pt x="809383" y="407568"/>
                  </a:lnTo>
                  <a:lnTo>
                    <a:pt x="814285" y="411797"/>
                  </a:lnTo>
                  <a:lnTo>
                    <a:pt x="815517" y="414401"/>
                  </a:lnTo>
                  <a:lnTo>
                    <a:pt x="815517" y="420306"/>
                  </a:lnTo>
                  <a:lnTo>
                    <a:pt x="814717" y="422833"/>
                  </a:lnTo>
                  <a:lnTo>
                    <a:pt x="811568" y="427342"/>
                  </a:lnTo>
                  <a:lnTo>
                    <a:pt x="808697" y="429869"/>
                  </a:lnTo>
                  <a:lnTo>
                    <a:pt x="795756" y="438569"/>
                  </a:lnTo>
                  <a:lnTo>
                    <a:pt x="790016" y="442468"/>
                  </a:lnTo>
                  <a:lnTo>
                    <a:pt x="785964" y="446786"/>
                  </a:lnTo>
                  <a:lnTo>
                    <a:pt x="781240" y="456222"/>
                  </a:lnTo>
                  <a:lnTo>
                    <a:pt x="780059" y="462572"/>
                  </a:lnTo>
                  <a:lnTo>
                    <a:pt x="780059" y="470547"/>
                  </a:lnTo>
                  <a:lnTo>
                    <a:pt x="780237" y="475081"/>
                  </a:lnTo>
                  <a:lnTo>
                    <a:pt x="825665" y="475081"/>
                  </a:lnTo>
                  <a:lnTo>
                    <a:pt x="825665" y="465772"/>
                  </a:lnTo>
                  <a:lnTo>
                    <a:pt x="791756" y="465772"/>
                  </a:lnTo>
                  <a:lnTo>
                    <a:pt x="791756" y="460019"/>
                  </a:lnTo>
                  <a:lnTo>
                    <a:pt x="792670" y="456869"/>
                  </a:lnTo>
                  <a:lnTo>
                    <a:pt x="796391" y="451421"/>
                  </a:lnTo>
                  <a:lnTo>
                    <a:pt x="799833" y="448398"/>
                  </a:lnTo>
                  <a:lnTo>
                    <a:pt x="817257" y="436956"/>
                  </a:lnTo>
                  <a:lnTo>
                    <a:pt x="821080" y="433539"/>
                  </a:lnTo>
                  <a:lnTo>
                    <a:pt x="825728" y="426745"/>
                  </a:lnTo>
                  <a:lnTo>
                    <a:pt x="826897" y="422973"/>
                  </a:lnTo>
                  <a:lnTo>
                    <a:pt x="826897" y="412305"/>
                  </a:lnTo>
                  <a:close/>
                </a:path>
                <a:path w="1313180" h="476885">
                  <a:moveTo>
                    <a:pt x="831532" y="0"/>
                  </a:moveTo>
                  <a:lnTo>
                    <a:pt x="809599" y="0"/>
                  </a:lnTo>
                  <a:lnTo>
                    <a:pt x="809599" y="385203"/>
                  </a:lnTo>
                  <a:lnTo>
                    <a:pt x="831532" y="385203"/>
                  </a:lnTo>
                  <a:lnTo>
                    <a:pt x="831532" y="0"/>
                  </a:lnTo>
                  <a:close/>
                </a:path>
                <a:path w="1313180" h="476885">
                  <a:moveTo>
                    <a:pt x="891857" y="0"/>
                  </a:moveTo>
                  <a:lnTo>
                    <a:pt x="858951" y="0"/>
                  </a:lnTo>
                  <a:lnTo>
                    <a:pt x="858951" y="385203"/>
                  </a:lnTo>
                  <a:lnTo>
                    <a:pt x="891857" y="385203"/>
                  </a:lnTo>
                  <a:lnTo>
                    <a:pt x="891857" y="0"/>
                  </a:lnTo>
                  <a:close/>
                </a:path>
                <a:path w="1313180" h="476885">
                  <a:moveTo>
                    <a:pt x="915377" y="415912"/>
                  </a:moveTo>
                  <a:lnTo>
                    <a:pt x="913053" y="409486"/>
                  </a:lnTo>
                  <a:lnTo>
                    <a:pt x="910348" y="406755"/>
                  </a:lnTo>
                  <a:lnTo>
                    <a:pt x="904354" y="400710"/>
                  </a:lnTo>
                  <a:lnTo>
                    <a:pt x="904354" y="417626"/>
                  </a:lnTo>
                  <a:lnTo>
                    <a:pt x="904354" y="427062"/>
                  </a:lnTo>
                  <a:lnTo>
                    <a:pt x="902995" y="430847"/>
                  </a:lnTo>
                  <a:lnTo>
                    <a:pt x="897623" y="436549"/>
                  </a:lnTo>
                  <a:lnTo>
                    <a:pt x="894029" y="437972"/>
                  </a:lnTo>
                  <a:lnTo>
                    <a:pt x="884974" y="437972"/>
                  </a:lnTo>
                  <a:lnTo>
                    <a:pt x="881354" y="436613"/>
                  </a:lnTo>
                  <a:lnTo>
                    <a:pt x="876058" y="431139"/>
                  </a:lnTo>
                  <a:lnTo>
                    <a:pt x="874725" y="427443"/>
                  </a:lnTo>
                  <a:lnTo>
                    <a:pt x="874750" y="417626"/>
                  </a:lnTo>
                  <a:lnTo>
                    <a:pt x="876033" y="413778"/>
                  </a:lnTo>
                  <a:lnTo>
                    <a:pt x="881214" y="408165"/>
                  </a:lnTo>
                  <a:lnTo>
                    <a:pt x="884847" y="406755"/>
                  </a:lnTo>
                  <a:lnTo>
                    <a:pt x="893991" y="406755"/>
                  </a:lnTo>
                  <a:lnTo>
                    <a:pt x="897585" y="408178"/>
                  </a:lnTo>
                  <a:lnTo>
                    <a:pt x="902995" y="413867"/>
                  </a:lnTo>
                  <a:lnTo>
                    <a:pt x="904354" y="417626"/>
                  </a:lnTo>
                  <a:lnTo>
                    <a:pt x="904354" y="400710"/>
                  </a:lnTo>
                  <a:lnTo>
                    <a:pt x="903719" y="400062"/>
                  </a:lnTo>
                  <a:lnTo>
                    <a:pt x="897356" y="397687"/>
                  </a:lnTo>
                  <a:lnTo>
                    <a:pt x="881532" y="397687"/>
                  </a:lnTo>
                  <a:lnTo>
                    <a:pt x="875360" y="399999"/>
                  </a:lnTo>
                  <a:lnTo>
                    <a:pt x="866025" y="409194"/>
                  </a:lnTo>
                  <a:lnTo>
                    <a:pt x="863701" y="415302"/>
                  </a:lnTo>
                  <a:lnTo>
                    <a:pt x="863701" y="430072"/>
                  </a:lnTo>
                  <a:lnTo>
                    <a:pt x="865949" y="435952"/>
                  </a:lnTo>
                  <a:lnTo>
                    <a:pt x="874966" y="445122"/>
                  </a:lnTo>
                  <a:lnTo>
                    <a:pt x="880681" y="447408"/>
                  </a:lnTo>
                  <a:lnTo>
                    <a:pt x="889266" y="447408"/>
                  </a:lnTo>
                  <a:lnTo>
                    <a:pt x="896988" y="445439"/>
                  </a:lnTo>
                  <a:lnTo>
                    <a:pt x="893889" y="449935"/>
                  </a:lnTo>
                  <a:lnTo>
                    <a:pt x="890168" y="454672"/>
                  </a:lnTo>
                  <a:lnTo>
                    <a:pt x="885837" y="459625"/>
                  </a:lnTo>
                  <a:lnTo>
                    <a:pt x="881519" y="464616"/>
                  </a:lnTo>
                  <a:lnTo>
                    <a:pt x="876465" y="469963"/>
                  </a:lnTo>
                  <a:lnTo>
                    <a:pt x="870686" y="475691"/>
                  </a:lnTo>
                  <a:lnTo>
                    <a:pt x="885253" y="475691"/>
                  </a:lnTo>
                  <a:lnTo>
                    <a:pt x="909205" y="445439"/>
                  </a:lnTo>
                  <a:lnTo>
                    <a:pt x="913269" y="437972"/>
                  </a:lnTo>
                  <a:lnTo>
                    <a:pt x="915377" y="431215"/>
                  </a:lnTo>
                  <a:lnTo>
                    <a:pt x="915377" y="415912"/>
                  </a:lnTo>
                  <a:close/>
                </a:path>
                <a:path w="1313180" h="476885">
                  <a:moveTo>
                    <a:pt x="916520" y="0"/>
                  </a:moveTo>
                  <a:lnTo>
                    <a:pt x="907389" y="0"/>
                  </a:lnTo>
                  <a:lnTo>
                    <a:pt x="907389" y="385203"/>
                  </a:lnTo>
                  <a:lnTo>
                    <a:pt x="916520" y="385203"/>
                  </a:lnTo>
                  <a:lnTo>
                    <a:pt x="916520" y="0"/>
                  </a:lnTo>
                  <a:close/>
                </a:path>
                <a:path w="1313180" h="476885">
                  <a:moveTo>
                    <a:pt x="953096" y="0"/>
                  </a:moveTo>
                  <a:lnTo>
                    <a:pt x="943952" y="0"/>
                  </a:lnTo>
                  <a:lnTo>
                    <a:pt x="943952" y="385203"/>
                  </a:lnTo>
                  <a:lnTo>
                    <a:pt x="953096" y="385203"/>
                  </a:lnTo>
                  <a:lnTo>
                    <a:pt x="953096" y="0"/>
                  </a:lnTo>
                  <a:close/>
                </a:path>
                <a:path w="1313180" h="476885">
                  <a:moveTo>
                    <a:pt x="996315" y="441299"/>
                  </a:moveTo>
                  <a:lnTo>
                    <a:pt x="993813" y="435368"/>
                  </a:lnTo>
                  <a:lnTo>
                    <a:pt x="983818" y="426186"/>
                  </a:lnTo>
                  <a:lnTo>
                    <a:pt x="977366" y="423900"/>
                  </a:lnTo>
                  <a:lnTo>
                    <a:pt x="964247" y="424027"/>
                  </a:lnTo>
                  <a:lnTo>
                    <a:pt x="965073" y="408101"/>
                  </a:lnTo>
                  <a:lnTo>
                    <a:pt x="993990" y="408101"/>
                  </a:lnTo>
                  <a:lnTo>
                    <a:pt x="993990" y="398919"/>
                  </a:lnTo>
                  <a:lnTo>
                    <a:pt x="955548" y="398919"/>
                  </a:lnTo>
                  <a:lnTo>
                    <a:pt x="953096" y="434187"/>
                  </a:lnTo>
                  <a:lnTo>
                    <a:pt x="962609" y="433158"/>
                  </a:lnTo>
                  <a:lnTo>
                    <a:pt x="971994" y="433082"/>
                  </a:lnTo>
                  <a:lnTo>
                    <a:pt x="976731" y="434403"/>
                  </a:lnTo>
                  <a:lnTo>
                    <a:pt x="983589" y="439750"/>
                  </a:lnTo>
                  <a:lnTo>
                    <a:pt x="985304" y="443382"/>
                  </a:lnTo>
                  <a:lnTo>
                    <a:pt x="985304" y="454063"/>
                  </a:lnTo>
                  <a:lnTo>
                    <a:pt x="982814" y="458749"/>
                  </a:lnTo>
                  <a:lnTo>
                    <a:pt x="972883" y="465455"/>
                  </a:lnTo>
                  <a:lnTo>
                    <a:pt x="965911" y="467131"/>
                  </a:lnTo>
                  <a:lnTo>
                    <a:pt x="956919" y="467131"/>
                  </a:lnTo>
                  <a:lnTo>
                    <a:pt x="952842" y="467004"/>
                  </a:lnTo>
                  <a:lnTo>
                    <a:pt x="952842" y="476554"/>
                  </a:lnTo>
                  <a:lnTo>
                    <a:pt x="955776" y="476554"/>
                  </a:lnTo>
                  <a:lnTo>
                    <a:pt x="964768" y="476084"/>
                  </a:lnTo>
                  <a:lnTo>
                    <a:pt x="996315" y="457301"/>
                  </a:lnTo>
                  <a:lnTo>
                    <a:pt x="996315" y="441299"/>
                  </a:lnTo>
                  <a:close/>
                </a:path>
                <a:path w="1313180" h="476885">
                  <a:moveTo>
                    <a:pt x="1014323" y="0"/>
                  </a:moveTo>
                  <a:lnTo>
                    <a:pt x="980503" y="0"/>
                  </a:lnTo>
                  <a:lnTo>
                    <a:pt x="980503" y="385203"/>
                  </a:lnTo>
                  <a:lnTo>
                    <a:pt x="1014323" y="385203"/>
                  </a:lnTo>
                  <a:lnTo>
                    <a:pt x="1014323" y="0"/>
                  </a:lnTo>
                  <a:close/>
                </a:path>
                <a:path w="1313180" h="476885">
                  <a:moveTo>
                    <a:pt x="1050861" y="0"/>
                  </a:moveTo>
                  <a:lnTo>
                    <a:pt x="1028928" y="0"/>
                  </a:lnTo>
                  <a:lnTo>
                    <a:pt x="1028928" y="385203"/>
                  </a:lnTo>
                  <a:lnTo>
                    <a:pt x="1050861" y="385203"/>
                  </a:lnTo>
                  <a:lnTo>
                    <a:pt x="1050861" y="0"/>
                  </a:lnTo>
                  <a:close/>
                </a:path>
                <a:path w="1313180" h="476885">
                  <a:moveTo>
                    <a:pt x="1069797" y="398907"/>
                  </a:moveTo>
                  <a:lnTo>
                    <a:pt x="1058138" y="398907"/>
                  </a:lnTo>
                  <a:lnTo>
                    <a:pt x="1040028" y="413867"/>
                  </a:lnTo>
                  <a:lnTo>
                    <a:pt x="1040028" y="427431"/>
                  </a:lnTo>
                  <a:lnTo>
                    <a:pt x="1058646" y="411175"/>
                  </a:lnTo>
                  <a:lnTo>
                    <a:pt x="1058646" y="475691"/>
                  </a:lnTo>
                  <a:lnTo>
                    <a:pt x="1069797" y="475691"/>
                  </a:lnTo>
                  <a:lnTo>
                    <a:pt x="1069797" y="398907"/>
                  </a:lnTo>
                  <a:close/>
                </a:path>
                <a:path w="1313180" h="476885">
                  <a:moveTo>
                    <a:pt x="1099299" y="0"/>
                  </a:moveTo>
                  <a:lnTo>
                    <a:pt x="1078268" y="0"/>
                  </a:lnTo>
                  <a:lnTo>
                    <a:pt x="1078268" y="385203"/>
                  </a:lnTo>
                  <a:lnTo>
                    <a:pt x="1099299" y="385203"/>
                  </a:lnTo>
                  <a:lnTo>
                    <a:pt x="1099299" y="0"/>
                  </a:lnTo>
                  <a:close/>
                </a:path>
                <a:path w="1313180" h="476885">
                  <a:moveTo>
                    <a:pt x="1147724" y="0"/>
                  </a:moveTo>
                  <a:lnTo>
                    <a:pt x="1114831" y="0"/>
                  </a:lnTo>
                  <a:lnTo>
                    <a:pt x="1114831" y="385203"/>
                  </a:lnTo>
                  <a:lnTo>
                    <a:pt x="1147724" y="385203"/>
                  </a:lnTo>
                  <a:lnTo>
                    <a:pt x="1147724" y="0"/>
                  </a:lnTo>
                  <a:close/>
                </a:path>
                <a:path w="1313180" h="476885">
                  <a:moveTo>
                    <a:pt x="1171244" y="415912"/>
                  </a:moveTo>
                  <a:lnTo>
                    <a:pt x="1168920" y="409486"/>
                  </a:lnTo>
                  <a:lnTo>
                    <a:pt x="1166215" y="406755"/>
                  </a:lnTo>
                  <a:lnTo>
                    <a:pt x="1160221" y="400710"/>
                  </a:lnTo>
                  <a:lnTo>
                    <a:pt x="1160221" y="417626"/>
                  </a:lnTo>
                  <a:lnTo>
                    <a:pt x="1160221" y="427062"/>
                  </a:lnTo>
                  <a:lnTo>
                    <a:pt x="1158875" y="430847"/>
                  </a:lnTo>
                  <a:lnTo>
                    <a:pt x="1153490" y="436549"/>
                  </a:lnTo>
                  <a:lnTo>
                    <a:pt x="1149896" y="437972"/>
                  </a:lnTo>
                  <a:lnTo>
                    <a:pt x="1140841" y="437972"/>
                  </a:lnTo>
                  <a:lnTo>
                    <a:pt x="1137221" y="436613"/>
                  </a:lnTo>
                  <a:lnTo>
                    <a:pt x="1131912" y="431139"/>
                  </a:lnTo>
                  <a:lnTo>
                    <a:pt x="1130592" y="427443"/>
                  </a:lnTo>
                  <a:lnTo>
                    <a:pt x="1130630" y="417626"/>
                  </a:lnTo>
                  <a:lnTo>
                    <a:pt x="1131912" y="413778"/>
                  </a:lnTo>
                  <a:lnTo>
                    <a:pt x="1137081" y="408165"/>
                  </a:lnTo>
                  <a:lnTo>
                    <a:pt x="1140714" y="406755"/>
                  </a:lnTo>
                  <a:lnTo>
                    <a:pt x="1149858" y="406755"/>
                  </a:lnTo>
                  <a:lnTo>
                    <a:pt x="1153452" y="408178"/>
                  </a:lnTo>
                  <a:lnTo>
                    <a:pt x="1158875" y="413867"/>
                  </a:lnTo>
                  <a:lnTo>
                    <a:pt x="1160221" y="417626"/>
                  </a:lnTo>
                  <a:lnTo>
                    <a:pt x="1160221" y="400710"/>
                  </a:lnTo>
                  <a:lnTo>
                    <a:pt x="1159586" y="400062"/>
                  </a:lnTo>
                  <a:lnTo>
                    <a:pt x="1153223" y="397687"/>
                  </a:lnTo>
                  <a:lnTo>
                    <a:pt x="1137412" y="397687"/>
                  </a:lnTo>
                  <a:lnTo>
                    <a:pt x="1131227" y="399999"/>
                  </a:lnTo>
                  <a:lnTo>
                    <a:pt x="1121892" y="409194"/>
                  </a:lnTo>
                  <a:lnTo>
                    <a:pt x="1119568" y="415302"/>
                  </a:lnTo>
                  <a:lnTo>
                    <a:pt x="1119568" y="430072"/>
                  </a:lnTo>
                  <a:lnTo>
                    <a:pt x="1121816" y="435952"/>
                  </a:lnTo>
                  <a:lnTo>
                    <a:pt x="1130846" y="445122"/>
                  </a:lnTo>
                  <a:lnTo>
                    <a:pt x="1136548" y="447408"/>
                  </a:lnTo>
                  <a:lnTo>
                    <a:pt x="1145133" y="447408"/>
                  </a:lnTo>
                  <a:lnTo>
                    <a:pt x="1152855" y="445439"/>
                  </a:lnTo>
                  <a:lnTo>
                    <a:pt x="1149756" y="449935"/>
                  </a:lnTo>
                  <a:lnTo>
                    <a:pt x="1146048" y="454672"/>
                  </a:lnTo>
                  <a:lnTo>
                    <a:pt x="1137386" y="464616"/>
                  </a:lnTo>
                  <a:lnTo>
                    <a:pt x="1132332" y="469963"/>
                  </a:lnTo>
                  <a:lnTo>
                    <a:pt x="1126553" y="475691"/>
                  </a:lnTo>
                  <a:lnTo>
                    <a:pt x="1141120" y="475691"/>
                  </a:lnTo>
                  <a:lnTo>
                    <a:pt x="1165072" y="445439"/>
                  </a:lnTo>
                  <a:lnTo>
                    <a:pt x="1168857" y="438899"/>
                  </a:lnTo>
                  <a:lnTo>
                    <a:pt x="1169149" y="437972"/>
                  </a:lnTo>
                  <a:lnTo>
                    <a:pt x="1171244" y="431215"/>
                  </a:lnTo>
                  <a:lnTo>
                    <a:pt x="1171244" y="415912"/>
                  </a:lnTo>
                  <a:close/>
                </a:path>
                <a:path w="1313180" h="476885">
                  <a:moveTo>
                    <a:pt x="1172413" y="0"/>
                  </a:moveTo>
                  <a:lnTo>
                    <a:pt x="1163269" y="0"/>
                  </a:lnTo>
                  <a:lnTo>
                    <a:pt x="1163269" y="385203"/>
                  </a:lnTo>
                  <a:lnTo>
                    <a:pt x="1172413" y="385203"/>
                  </a:lnTo>
                  <a:lnTo>
                    <a:pt x="1172413" y="0"/>
                  </a:lnTo>
                  <a:close/>
                </a:path>
                <a:path w="1313180" h="476885">
                  <a:moveTo>
                    <a:pt x="1208963" y="12"/>
                  </a:moveTo>
                  <a:lnTo>
                    <a:pt x="1199819" y="12"/>
                  </a:lnTo>
                  <a:lnTo>
                    <a:pt x="1199819" y="458330"/>
                  </a:lnTo>
                  <a:lnTo>
                    <a:pt x="1208963" y="458330"/>
                  </a:lnTo>
                  <a:lnTo>
                    <a:pt x="1208963" y="12"/>
                  </a:lnTo>
                  <a:close/>
                </a:path>
                <a:path w="1313180" h="476885">
                  <a:moveTo>
                    <a:pt x="1233627" y="12"/>
                  </a:moveTo>
                  <a:lnTo>
                    <a:pt x="1224495" y="12"/>
                  </a:lnTo>
                  <a:lnTo>
                    <a:pt x="1224495" y="458330"/>
                  </a:lnTo>
                  <a:lnTo>
                    <a:pt x="1233627" y="458330"/>
                  </a:lnTo>
                  <a:lnTo>
                    <a:pt x="1233627" y="12"/>
                  </a:lnTo>
                  <a:close/>
                </a:path>
                <a:path w="1313180" h="476885">
                  <a:moveTo>
                    <a:pt x="1312837" y="435013"/>
                  </a:moveTo>
                  <a:lnTo>
                    <a:pt x="1261897" y="400875"/>
                  </a:lnTo>
                  <a:lnTo>
                    <a:pt x="1261897" y="413613"/>
                  </a:lnTo>
                  <a:lnTo>
                    <a:pt x="1298003" y="436753"/>
                  </a:lnTo>
                  <a:lnTo>
                    <a:pt x="1261897" y="459892"/>
                  </a:lnTo>
                  <a:lnTo>
                    <a:pt x="1261897" y="472757"/>
                  </a:lnTo>
                  <a:lnTo>
                    <a:pt x="1312837" y="438556"/>
                  </a:lnTo>
                  <a:lnTo>
                    <a:pt x="1312837" y="4350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2144153" y="2423731"/>
            <a:ext cx="1351280" cy="501015"/>
            <a:chOff x="2144153" y="2423731"/>
            <a:chExt cx="1351280" cy="501015"/>
          </a:xfrm>
        </p:grpSpPr>
        <p:sp>
          <p:nvSpPr>
            <p:cNvPr id="46" name="object 46"/>
            <p:cNvSpPr/>
            <p:nvPr/>
          </p:nvSpPr>
          <p:spPr>
            <a:xfrm>
              <a:off x="2144153" y="2423731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79" h="501014">
                  <a:moveTo>
                    <a:pt x="1351127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1127" y="500659"/>
                  </a:lnTo>
                  <a:lnTo>
                    <a:pt x="1351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163673" y="2423731"/>
              <a:ext cx="1313180" cy="478790"/>
            </a:xfrm>
            <a:custGeom>
              <a:avLst/>
              <a:gdLst/>
              <a:ahLst/>
              <a:cxnLst/>
              <a:rect l="l" t="t" r="r" b="b"/>
              <a:pathLst>
                <a:path w="1313179" h="478789">
                  <a:moveTo>
                    <a:pt x="51689" y="445706"/>
                  </a:moveTo>
                  <a:lnTo>
                    <a:pt x="49415" y="439915"/>
                  </a:lnTo>
                  <a:lnTo>
                    <a:pt x="47218" y="437654"/>
                  </a:lnTo>
                  <a:lnTo>
                    <a:pt x="40665" y="430936"/>
                  </a:lnTo>
                  <a:lnTo>
                    <a:pt x="40665" y="448157"/>
                  </a:lnTo>
                  <a:lnTo>
                    <a:pt x="40627" y="457962"/>
                  </a:lnTo>
                  <a:lnTo>
                    <a:pt x="39382" y="461746"/>
                  </a:lnTo>
                  <a:lnTo>
                    <a:pt x="34239" y="467448"/>
                  </a:lnTo>
                  <a:lnTo>
                    <a:pt x="30657" y="468871"/>
                  </a:lnTo>
                  <a:lnTo>
                    <a:pt x="21488" y="468871"/>
                  </a:lnTo>
                  <a:lnTo>
                    <a:pt x="17818" y="467448"/>
                  </a:lnTo>
                  <a:lnTo>
                    <a:pt x="12382" y="461746"/>
                  </a:lnTo>
                  <a:lnTo>
                    <a:pt x="11036" y="457962"/>
                  </a:lnTo>
                  <a:lnTo>
                    <a:pt x="11150" y="448157"/>
                  </a:lnTo>
                  <a:lnTo>
                    <a:pt x="12382" y="444715"/>
                  </a:lnTo>
                  <a:lnTo>
                    <a:pt x="17729" y="439051"/>
                  </a:lnTo>
                  <a:lnTo>
                    <a:pt x="21323" y="437654"/>
                  </a:lnTo>
                  <a:lnTo>
                    <a:pt x="30441" y="437654"/>
                  </a:lnTo>
                  <a:lnTo>
                    <a:pt x="34074" y="439013"/>
                  </a:lnTo>
                  <a:lnTo>
                    <a:pt x="39344" y="444461"/>
                  </a:lnTo>
                  <a:lnTo>
                    <a:pt x="40665" y="448157"/>
                  </a:lnTo>
                  <a:lnTo>
                    <a:pt x="40665" y="430936"/>
                  </a:lnTo>
                  <a:lnTo>
                    <a:pt x="40386" y="430644"/>
                  </a:lnTo>
                  <a:lnTo>
                    <a:pt x="39128" y="430136"/>
                  </a:lnTo>
                  <a:lnTo>
                    <a:pt x="34709" y="428345"/>
                  </a:lnTo>
                  <a:lnTo>
                    <a:pt x="26263" y="428345"/>
                  </a:lnTo>
                  <a:lnTo>
                    <a:pt x="24650" y="428485"/>
                  </a:lnTo>
                  <a:lnTo>
                    <a:pt x="21463" y="429094"/>
                  </a:lnTo>
                  <a:lnTo>
                    <a:pt x="19913" y="429539"/>
                  </a:lnTo>
                  <a:lnTo>
                    <a:pt x="18389" y="430136"/>
                  </a:lnTo>
                  <a:lnTo>
                    <a:pt x="22745" y="423951"/>
                  </a:lnTo>
                  <a:lnTo>
                    <a:pt x="27051" y="418465"/>
                  </a:lnTo>
                  <a:lnTo>
                    <a:pt x="35585" y="408813"/>
                  </a:lnTo>
                  <a:lnTo>
                    <a:pt x="40106" y="404317"/>
                  </a:lnTo>
                  <a:lnTo>
                    <a:pt x="44831" y="400177"/>
                  </a:lnTo>
                  <a:lnTo>
                    <a:pt x="30848" y="400177"/>
                  </a:lnTo>
                  <a:lnTo>
                    <a:pt x="2501" y="435914"/>
                  </a:lnTo>
                  <a:lnTo>
                    <a:pt x="0" y="443928"/>
                  </a:lnTo>
                  <a:lnTo>
                    <a:pt x="0" y="459752"/>
                  </a:lnTo>
                  <a:lnTo>
                    <a:pt x="2387" y="466255"/>
                  </a:lnTo>
                  <a:lnTo>
                    <a:pt x="11874" y="475983"/>
                  </a:lnTo>
                  <a:lnTo>
                    <a:pt x="18199" y="478421"/>
                  </a:lnTo>
                  <a:lnTo>
                    <a:pt x="33693" y="478421"/>
                  </a:lnTo>
                  <a:lnTo>
                    <a:pt x="39827" y="476034"/>
                  </a:lnTo>
                  <a:lnTo>
                    <a:pt x="44589" y="471284"/>
                  </a:lnTo>
                  <a:lnTo>
                    <a:pt x="46964" y="468871"/>
                  </a:lnTo>
                  <a:lnTo>
                    <a:pt x="49314" y="466496"/>
                  </a:lnTo>
                  <a:lnTo>
                    <a:pt x="51689" y="460324"/>
                  </a:lnTo>
                  <a:lnTo>
                    <a:pt x="51689" y="445706"/>
                  </a:lnTo>
                  <a:close/>
                </a:path>
                <a:path w="1313179" h="478789">
                  <a:moveTo>
                    <a:pt x="88595" y="0"/>
                  </a:moveTo>
                  <a:lnTo>
                    <a:pt x="78549" y="0"/>
                  </a:lnTo>
                  <a:lnTo>
                    <a:pt x="78549" y="460197"/>
                  </a:lnTo>
                  <a:lnTo>
                    <a:pt x="88595" y="460197"/>
                  </a:lnTo>
                  <a:lnTo>
                    <a:pt x="88595" y="0"/>
                  </a:lnTo>
                  <a:close/>
                </a:path>
                <a:path w="1313179" h="478789">
                  <a:moveTo>
                    <a:pt x="112356" y="0"/>
                  </a:moveTo>
                  <a:lnTo>
                    <a:pt x="103212" y="0"/>
                  </a:lnTo>
                  <a:lnTo>
                    <a:pt x="103212" y="460197"/>
                  </a:lnTo>
                  <a:lnTo>
                    <a:pt x="112356" y="460197"/>
                  </a:lnTo>
                  <a:lnTo>
                    <a:pt x="112356" y="0"/>
                  </a:lnTo>
                  <a:close/>
                </a:path>
                <a:path w="1313179" h="478789">
                  <a:moveTo>
                    <a:pt x="173583" y="12"/>
                  </a:moveTo>
                  <a:lnTo>
                    <a:pt x="151663" y="12"/>
                  </a:lnTo>
                  <a:lnTo>
                    <a:pt x="151663" y="387096"/>
                  </a:lnTo>
                  <a:lnTo>
                    <a:pt x="173583" y="387096"/>
                  </a:lnTo>
                  <a:lnTo>
                    <a:pt x="173583" y="12"/>
                  </a:lnTo>
                  <a:close/>
                </a:path>
                <a:path w="1313179" h="478789">
                  <a:moveTo>
                    <a:pt x="184188" y="430174"/>
                  </a:moveTo>
                  <a:lnTo>
                    <a:pt x="183515" y="422656"/>
                  </a:lnTo>
                  <a:lnTo>
                    <a:pt x="180797" y="410667"/>
                  </a:lnTo>
                  <a:lnTo>
                    <a:pt x="179781" y="408508"/>
                  </a:lnTo>
                  <a:lnTo>
                    <a:pt x="178828" y="406463"/>
                  </a:lnTo>
                  <a:lnTo>
                    <a:pt x="176187" y="403999"/>
                  </a:lnTo>
                  <a:lnTo>
                    <a:pt x="174688" y="402526"/>
                  </a:lnTo>
                  <a:lnTo>
                    <a:pt x="173126" y="401764"/>
                  </a:lnTo>
                  <a:lnTo>
                    <a:pt x="173126" y="447827"/>
                  </a:lnTo>
                  <a:lnTo>
                    <a:pt x="172872" y="452856"/>
                  </a:lnTo>
                  <a:lnTo>
                    <a:pt x="172262" y="457377"/>
                  </a:lnTo>
                  <a:lnTo>
                    <a:pt x="171627" y="461886"/>
                  </a:lnTo>
                  <a:lnTo>
                    <a:pt x="170688" y="464959"/>
                  </a:lnTo>
                  <a:lnTo>
                    <a:pt x="169392" y="466547"/>
                  </a:lnTo>
                  <a:lnTo>
                    <a:pt x="168643" y="467512"/>
                  </a:lnTo>
                  <a:lnTo>
                    <a:pt x="167436" y="468198"/>
                  </a:lnTo>
                  <a:lnTo>
                    <a:pt x="164172" y="469036"/>
                  </a:lnTo>
                  <a:lnTo>
                    <a:pt x="161683" y="469239"/>
                  </a:lnTo>
                  <a:lnTo>
                    <a:pt x="154051" y="469239"/>
                  </a:lnTo>
                  <a:lnTo>
                    <a:pt x="151155" y="468922"/>
                  </a:lnTo>
                  <a:lnTo>
                    <a:pt x="148069" y="467588"/>
                  </a:lnTo>
                  <a:lnTo>
                    <a:pt x="146951" y="466369"/>
                  </a:lnTo>
                  <a:lnTo>
                    <a:pt x="146240" y="464591"/>
                  </a:lnTo>
                  <a:lnTo>
                    <a:pt x="145313" y="462508"/>
                  </a:lnTo>
                  <a:lnTo>
                    <a:pt x="144640" y="459320"/>
                  </a:lnTo>
                  <a:lnTo>
                    <a:pt x="143764" y="450710"/>
                  </a:lnTo>
                  <a:lnTo>
                    <a:pt x="143637" y="447827"/>
                  </a:lnTo>
                  <a:lnTo>
                    <a:pt x="143624" y="430174"/>
                  </a:lnTo>
                  <a:lnTo>
                    <a:pt x="143814" y="426173"/>
                  </a:lnTo>
                  <a:lnTo>
                    <a:pt x="154660" y="408508"/>
                  </a:lnTo>
                  <a:lnTo>
                    <a:pt x="162026" y="408508"/>
                  </a:lnTo>
                  <a:lnTo>
                    <a:pt x="173126" y="447827"/>
                  </a:lnTo>
                  <a:lnTo>
                    <a:pt x="173126" y="401764"/>
                  </a:lnTo>
                  <a:lnTo>
                    <a:pt x="172415" y="401408"/>
                  </a:lnTo>
                  <a:lnTo>
                    <a:pt x="166458" y="399923"/>
                  </a:lnTo>
                  <a:lnTo>
                    <a:pt x="162750" y="399567"/>
                  </a:lnTo>
                  <a:lnTo>
                    <a:pt x="153276" y="399567"/>
                  </a:lnTo>
                  <a:lnTo>
                    <a:pt x="132549" y="447827"/>
                  </a:lnTo>
                  <a:lnTo>
                    <a:pt x="133096" y="454482"/>
                  </a:lnTo>
                  <a:lnTo>
                    <a:pt x="153276" y="478675"/>
                  </a:lnTo>
                  <a:lnTo>
                    <a:pt x="163347" y="478675"/>
                  </a:lnTo>
                  <a:lnTo>
                    <a:pt x="179984" y="469239"/>
                  </a:lnTo>
                  <a:lnTo>
                    <a:pt x="181317" y="465975"/>
                  </a:lnTo>
                  <a:lnTo>
                    <a:pt x="183616" y="454901"/>
                  </a:lnTo>
                  <a:lnTo>
                    <a:pt x="184188" y="447827"/>
                  </a:lnTo>
                  <a:lnTo>
                    <a:pt x="184188" y="430174"/>
                  </a:lnTo>
                  <a:close/>
                </a:path>
                <a:path w="1313179" h="478789">
                  <a:moveTo>
                    <a:pt x="198247" y="12"/>
                  </a:moveTo>
                  <a:lnTo>
                    <a:pt x="189128" y="12"/>
                  </a:lnTo>
                  <a:lnTo>
                    <a:pt x="189128" y="387096"/>
                  </a:lnTo>
                  <a:lnTo>
                    <a:pt x="198247" y="387096"/>
                  </a:lnTo>
                  <a:lnTo>
                    <a:pt x="198247" y="12"/>
                  </a:lnTo>
                  <a:close/>
                </a:path>
                <a:path w="1313179" h="478789">
                  <a:moveTo>
                    <a:pt x="222021" y="12"/>
                  </a:moveTo>
                  <a:lnTo>
                    <a:pt x="212902" y="12"/>
                  </a:lnTo>
                  <a:lnTo>
                    <a:pt x="212902" y="387096"/>
                  </a:lnTo>
                  <a:lnTo>
                    <a:pt x="222021" y="387096"/>
                  </a:lnTo>
                  <a:lnTo>
                    <a:pt x="222021" y="12"/>
                  </a:lnTo>
                  <a:close/>
                </a:path>
                <a:path w="1313179" h="478789">
                  <a:moveTo>
                    <a:pt x="269176" y="430174"/>
                  </a:moveTo>
                  <a:lnTo>
                    <a:pt x="261175" y="403999"/>
                  </a:lnTo>
                  <a:lnTo>
                    <a:pt x="259664" y="402526"/>
                  </a:lnTo>
                  <a:lnTo>
                    <a:pt x="258102" y="401764"/>
                  </a:lnTo>
                  <a:lnTo>
                    <a:pt x="258102" y="447827"/>
                  </a:lnTo>
                  <a:lnTo>
                    <a:pt x="257848" y="452856"/>
                  </a:lnTo>
                  <a:lnTo>
                    <a:pt x="250786" y="468604"/>
                  </a:lnTo>
                  <a:lnTo>
                    <a:pt x="249161" y="469036"/>
                  </a:lnTo>
                  <a:lnTo>
                    <a:pt x="246672" y="469239"/>
                  </a:lnTo>
                  <a:lnTo>
                    <a:pt x="239026" y="469239"/>
                  </a:lnTo>
                  <a:lnTo>
                    <a:pt x="236131" y="468922"/>
                  </a:lnTo>
                  <a:lnTo>
                    <a:pt x="233045" y="467588"/>
                  </a:lnTo>
                  <a:lnTo>
                    <a:pt x="231927" y="466369"/>
                  </a:lnTo>
                  <a:lnTo>
                    <a:pt x="231216" y="464591"/>
                  </a:lnTo>
                  <a:lnTo>
                    <a:pt x="230301" y="462508"/>
                  </a:lnTo>
                  <a:lnTo>
                    <a:pt x="229628" y="459320"/>
                  </a:lnTo>
                  <a:lnTo>
                    <a:pt x="228739" y="450710"/>
                  </a:lnTo>
                  <a:lnTo>
                    <a:pt x="228625" y="447827"/>
                  </a:lnTo>
                  <a:lnTo>
                    <a:pt x="228612" y="430174"/>
                  </a:lnTo>
                  <a:lnTo>
                    <a:pt x="228790" y="426173"/>
                  </a:lnTo>
                  <a:lnTo>
                    <a:pt x="229336" y="421817"/>
                  </a:lnTo>
                  <a:lnTo>
                    <a:pt x="229870" y="417360"/>
                  </a:lnTo>
                  <a:lnTo>
                    <a:pt x="239649" y="408508"/>
                  </a:lnTo>
                  <a:lnTo>
                    <a:pt x="247015" y="408508"/>
                  </a:lnTo>
                  <a:lnTo>
                    <a:pt x="258102" y="447827"/>
                  </a:lnTo>
                  <a:lnTo>
                    <a:pt x="258102" y="401764"/>
                  </a:lnTo>
                  <a:lnTo>
                    <a:pt x="257403" y="401408"/>
                  </a:lnTo>
                  <a:lnTo>
                    <a:pt x="251447" y="399923"/>
                  </a:lnTo>
                  <a:lnTo>
                    <a:pt x="247726" y="399567"/>
                  </a:lnTo>
                  <a:lnTo>
                    <a:pt x="238252" y="399567"/>
                  </a:lnTo>
                  <a:lnTo>
                    <a:pt x="217525" y="447827"/>
                  </a:lnTo>
                  <a:lnTo>
                    <a:pt x="218071" y="454482"/>
                  </a:lnTo>
                  <a:lnTo>
                    <a:pt x="238252" y="478675"/>
                  </a:lnTo>
                  <a:lnTo>
                    <a:pt x="248310" y="478675"/>
                  </a:lnTo>
                  <a:lnTo>
                    <a:pt x="264960" y="469239"/>
                  </a:lnTo>
                  <a:lnTo>
                    <a:pt x="266293" y="465975"/>
                  </a:lnTo>
                  <a:lnTo>
                    <a:pt x="267436" y="460425"/>
                  </a:lnTo>
                  <a:lnTo>
                    <a:pt x="268605" y="454901"/>
                  </a:lnTo>
                  <a:lnTo>
                    <a:pt x="269176" y="447827"/>
                  </a:lnTo>
                  <a:lnTo>
                    <a:pt x="269176" y="430174"/>
                  </a:lnTo>
                  <a:close/>
                </a:path>
                <a:path w="1313179" h="478789">
                  <a:moveTo>
                    <a:pt x="283248" y="12"/>
                  </a:moveTo>
                  <a:lnTo>
                    <a:pt x="249440" y="12"/>
                  </a:lnTo>
                  <a:lnTo>
                    <a:pt x="249440" y="387096"/>
                  </a:lnTo>
                  <a:lnTo>
                    <a:pt x="283248" y="387096"/>
                  </a:lnTo>
                  <a:lnTo>
                    <a:pt x="283248" y="12"/>
                  </a:lnTo>
                  <a:close/>
                </a:path>
                <a:path w="1313179" h="478789">
                  <a:moveTo>
                    <a:pt x="319811" y="12"/>
                  </a:moveTo>
                  <a:lnTo>
                    <a:pt x="298792" y="12"/>
                  </a:lnTo>
                  <a:lnTo>
                    <a:pt x="298792" y="387096"/>
                  </a:lnTo>
                  <a:lnTo>
                    <a:pt x="319811" y="387096"/>
                  </a:lnTo>
                  <a:lnTo>
                    <a:pt x="319811" y="12"/>
                  </a:lnTo>
                  <a:close/>
                </a:path>
                <a:path w="1313179" h="478789">
                  <a:moveTo>
                    <a:pt x="338734" y="400786"/>
                  </a:moveTo>
                  <a:lnTo>
                    <a:pt x="327088" y="400786"/>
                  </a:lnTo>
                  <a:lnTo>
                    <a:pt x="308978" y="415747"/>
                  </a:lnTo>
                  <a:lnTo>
                    <a:pt x="308978" y="429323"/>
                  </a:lnTo>
                  <a:lnTo>
                    <a:pt x="327596" y="413054"/>
                  </a:lnTo>
                  <a:lnTo>
                    <a:pt x="327596" y="477570"/>
                  </a:lnTo>
                  <a:lnTo>
                    <a:pt x="338734" y="477570"/>
                  </a:lnTo>
                  <a:lnTo>
                    <a:pt x="338734" y="400786"/>
                  </a:lnTo>
                  <a:close/>
                </a:path>
                <a:path w="1313179" h="478789">
                  <a:moveTo>
                    <a:pt x="368223" y="12"/>
                  </a:moveTo>
                  <a:lnTo>
                    <a:pt x="347218" y="12"/>
                  </a:lnTo>
                  <a:lnTo>
                    <a:pt x="347218" y="387096"/>
                  </a:lnTo>
                  <a:lnTo>
                    <a:pt x="368223" y="387096"/>
                  </a:lnTo>
                  <a:lnTo>
                    <a:pt x="368223" y="12"/>
                  </a:lnTo>
                  <a:close/>
                </a:path>
                <a:path w="1313179" h="478789">
                  <a:moveTo>
                    <a:pt x="392899" y="12"/>
                  </a:moveTo>
                  <a:lnTo>
                    <a:pt x="383781" y="12"/>
                  </a:lnTo>
                  <a:lnTo>
                    <a:pt x="383781" y="387096"/>
                  </a:lnTo>
                  <a:lnTo>
                    <a:pt x="392899" y="387096"/>
                  </a:lnTo>
                  <a:lnTo>
                    <a:pt x="392899" y="12"/>
                  </a:lnTo>
                  <a:close/>
                </a:path>
                <a:path w="1313179" h="478789">
                  <a:moveTo>
                    <a:pt x="440067" y="430174"/>
                  </a:moveTo>
                  <a:lnTo>
                    <a:pt x="432066" y="403999"/>
                  </a:lnTo>
                  <a:lnTo>
                    <a:pt x="430555" y="402526"/>
                  </a:lnTo>
                  <a:lnTo>
                    <a:pt x="428993" y="401764"/>
                  </a:lnTo>
                  <a:lnTo>
                    <a:pt x="428993" y="447827"/>
                  </a:lnTo>
                  <a:lnTo>
                    <a:pt x="428739" y="452856"/>
                  </a:lnTo>
                  <a:lnTo>
                    <a:pt x="417563" y="469239"/>
                  </a:lnTo>
                  <a:lnTo>
                    <a:pt x="409917" y="469239"/>
                  </a:lnTo>
                  <a:lnTo>
                    <a:pt x="407022" y="468922"/>
                  </a:lnTo>
                  <a:lnTo>
                    <a:pt x="403936" y="467588"/>
                  </a:lnTo>
                  <a:lnTo>
                    <a:pt x="402818" y="466369"/>
                  </a:lnTo>
                  <a:lnTo>
                    <a:pt x="402107" y="464591"/>
                  </a:lnTo>
                  <a:lnTo>
                    <a:pt x="401193" y="462508"/>
                  </a:lnTo>
                  <a:lnTo>
                    <a:pt x="399503" y="430174"/>
                  </a:lnTo>
                  <a:lnTo>
                    <a:pt x="399681" y="426173"/>
                  </a:lnTo>
                  <a:lnTo>
                    <a:pt x="410527" y="408508"/>
                  </a:lnTo>
                  <a:lnTo>
                    <a:pt x="417906" y="408508"/>
                  </a:lnTo>
                  <a:lnTo>
                    <a:pt x="428993" y="447827"/>
                  </a:lnTo>
                  <a:lnTo>
                    <a:pt x="428993" y="401764"/>
                  </a:lnTo>
                  <a:lnTo>
                    <a:pt x="428282" y="401408"/>
                  </a:lnTo>
                  <a:lnTo>
                    <a:pt x="422338" y="399923"/>
                  </a:lnTo>
                  <a:lnTo>
                    <a:pt x="418617" y="399567"/>
                  </a:lnTo>
                  <a:lnTo>
                    <a:pt x="409155" y="399567"/>
                  </a:lnTo>
                  <a:lnTo>
                    <a:pt x="388416" y="447827"/>
                  </a:lnTo>
                  <a:lnTo>
                    <a:pt x="388962" y="454482"/>
                  </a:lnTo>
                  <a:lnTo>
                    <a:pt x="409155" y="478675"/>
                  </a:lnTo>
                  <a:lnTo>
                    <a:pt x="419214" y="478675"/>
                  </a:lnTo>
                  <a:lnTo>
                    <a:pt x="438327" y="460425"/>
                  </a:lnTo>
                  <a:lnTo>
                    <a:pt x="439470" y="455015"/>
                  </a:lnTo>
                  <a:lnTo>
                    <a:pt x="439534" y="454482"/>
                  </a:lnTo>
                  <a:lnTo>
                    <a:pt x="440067" y="447827"/>
                  </a:lnTo>
                  <a:lnTo>
                    <a:pt x="440067" y="430174"/>
                  </a:lnTo>
                  <a:close/>
                </a:path>
                <a:path w="1313179" h="478789">
                  <a:moveTo>
                    <a:pt x="454139" y="12"/>
                  </a:moveTo>
                  <a:lnTo>
                    <a:pt x="420344" y="12"/>
                  </a:lnTo>
                  <a:lnTo>
                    <a:pt x="420344" y="387096"/>
                  </a:lnTo>
                  <a:lnTo>
                    <a:pt x="454139" y="387096"/>
                  </a:lnTo>
                  <a:lnTo>
                    <a:pt x="454139" y="12"/>
                  </a:lnTo>
                  <a:close/>
                </a:path>
                <a:path w="1313179" h="478789">
                  <a:moveTo>
                    <a:pt x="502577" y="12"/>
                  </a:moveTo>
                  <a:lnTo>
                    <a:pt x="480644" y="12"/>
                  </a:lnTo>
                  <a:lnTo>
                    <a:pt x="480644" y="387096"/>
                  </a:lnTo>
                  <a:lnTo>
                    <a:pt x="502577" y="387096"/>
                  </a:lnTo>
                  <a:lnTo>
                    <a:pt x="502577" y="12"/>
                  </a:lnTo>
                  <a:close/>
                </a:path>
                <a:path w="1313179" h="478789">
                  <a:moveTo>
                    <a:pt x="509625" y="400786"/>
                  </a:moveTo>
                  <a:lnTo>
                    <a:pt x="497979" y="400786"/>
                  </a:lnTo>
                  <a:lnTo>
                    <a:pt x="479869" y="415747"/>
                  </a:lnTo>
                  <a:lnTo>
                    <a:pt x="479869" y="429323"/>
                  </a:lnTo>
                  <a:lnTo>
                    <a:pt x="498487" y="413054"/>
                  </a:lnTo>
                  <a:lnTo>
                    <a:pt x="498487" y="477570"/>
                  </a:lnTo>
                  <a:lnTo>
                    <a:pt x="509625" y="477570"/>
                  </a:lnTo>
                  <a:lnTo>
                    <a:pt x="509625" y="400786"/>
                  </a:lnTo>
                  <a:close/>
                </a:path>
                <a:path w="1313179" h="478789">
                  <a:moveTo>
                    <a:pt x="539140" y="12"/>
                  </a:moveTo>
                  <a:lnTo>
                    <a:pt x="529996" y="12"/>
                  </a:lnTo>
                  <a:lnTo>
                    <a:pt x="529996" y="387096"/>
                  </a:lnTo>
                  <a:lnTo>
                    <a:pt x="539140" y="387096"/>
                  </a:lnTo>
                  <a:lnTo>
                    <a:pt x="539140" y="12"/>
                  </a:lnTo>
                  <a:close/>
                </a:path>
                <a:path w="1313179" h="478789">
                  <a:moveTo>
                    <a:pt x="599427" y="12"/>
                  </a:moveTo>
                  <a:lnTo>
                    <a:pt x="578434" y="12"/>
                  </a:lnTo>
                  <a:lnTo>
                    <a:pt x="578434" y="387096"/>
                  </a:lnTo>
                  <a:lnTo>
                    <a:pt x="599427" y="387096"/>
                  </a:lnTo>
                  <a:lnTo>
                    <a:pt x="599427" y="12"/>
                  </a:lnTo>
                  <a:close/>
                </a:path>
                <a:path w="1313179" h="478789">
                  <a:moveTo>
                    <a:pt x="610044" y="430174"/>
                  </a:moveTo>
                  <a:lnTo>
                    <a:pt x="602030" y="403999"/>
                  </a:lnTo>
                  <a:lnTo>
                    <a:pt x="600532" y="402526"/>
                  </a:lnTo>
                  <a:lnTo>
                    <a:pt x="598970" y="401764"/>
                  </a:lnTo>
                  <a:lnTo>
                    <a:pt x="598970" y="447827"/>
                  </a:lnTo>
                  <a:lnTo>
                    <a:pt x="598716" y="452856"/>
                  </a:lnTo>
                  <a:lnTo>
                    <a:pt x="587540" y="469239"/>
                  </a:lnTo>
                  <a:lnTo>
                    <a:pt x="579894" y="469239"/>
                  </a:lnTo>
                  <a:lnTo>
                    <a:pt x="576999" y="468922"/>
                  </a:lnTo>
                  <a:lnTo>
                    <a:pt x="573913" y="467588"/>
                  </a:lnTo>
                  <a:lnTo>
                    <a:pt x="572795" y="466369"/>
                  </a:lnTo>
                  <a:lnTo>
                    <a:pt x="572084" y="464591"/>
                  </a:lnTo>
                  <a:lnTo>
                    <a:pt x="571169" y="462508"/>
                  </a:lnTo>
                  <a:lnTo>
                    <a:pt x="569480" y="430174"/>
                  </a:lnTo>
                  <a:lnTo>
                    <a:pt x="569658" y="426173"/>
                  </a:lnTo>
                  <a:lnTo>
                    <a:pt x="580504" y="408508"/>
                  </a:lnTo>
                  <a:lnTo>
                    <a:pt x="587883" y="408508"/>
                  </a:lnTo>
                  <a:lnTo>
                    <a:pt x="598970" y="447827"/>
                  </a:lnTo>
                  <a:lnTo>
                    <a:pt x="598970" y="401764"/>
                  </a:lnTo>
                  <a:lnTo>
                    <a:pt x="598258" y="401408"/>
                  </a:lnTo>
                  <a:lnTo>
                    <a:pt x="592315" y="399923"/>
                  </a:lnTo>
                  <a:lnTo>
                    <a:pt x="588594" y="399567"/>
                  </a:lnTo>
                  <a:lnTo>
                    <a:pt x="579132" y="399567"/>
                  </a:lnTo>
                  <a:lnTo>
                    <a:pt x="558393" y="447827"/>
                  </a:lnTo>
                  <a:lnTo>
                    <a:pt x="558939" y="454482"/>
                  </a:lnTo>
                  <a:lnTo>
                    <a:pt x="579132" y="478675"/>
                  </a:lnTo>
                  <a:lnTo>
                    <a:pt x="589191" y="478675"/>
                  </a:lnTo>
                  <a:lnTo>
                    <a:pt x="608355" y="460209"/>
                  </a:lnTo>
                  <a:lnTo>
                    <a:pt x="609447" y="455015"/>
                  </a:lnTo>
                  <a:lnTo>
                    <a:pt x="609511" y="454482"/>
                  </a:lnTo>
                  <a:lnTo>
                    <a:pt x="610044" y="447827"/>
                  </a:lnTo>
                  <a:lnTo>
                    <a:pt x="610044" y="430174"/>
                  </a:lnTo>
                  <a:close/>
                </a:path>
                <a:path w="1313179" h="478789">
                  <a:moveTo>
                    <a:pt x="624116" y="12"/>
                  </a:moveTo>
                  <a:lnTo>
                    <a:pt x="614984" y="12"/>
                  </a:lnTo>
                  <a:lnTo>
                    <a:pt x="614984" y="387096"/>
                  </a:lnTo>
                  <a:lnTo>
                    <a:pt x="624116" y="387096"/>
                  </a:lnTo>
                  <a:lnTo>
                    <a:pt x="624116" y="12"/>
                  </a:lnTo>
                  <a:close/>
                </a:path>
                <a:path w="1313179" h="478789">
                  <a:moveTo>
                    <a:pt x="648792" y="0"/>
                  </a:moveTo>
                  <a:lnTo>
                    <a:pt x="639660" y="0"/>
                  </a:lnTo>
                  <a:lnTo>
                    <a:pt x="639660" y="460197"/>
                  </a:lnTo>
                  <a:lnTo>
                    <a:pt x="648792" y="460197"/>
                  </a:lnTo>
                  <a:lnTo>
                    <a:pt x="648792" y="0"/>
                  </a:lnTo>
                  <a:close/>
                </a:path>
                <a:path w="1313179" h="478789">
                  <a:moveTo>
                    <a:pt x="672528" y="0"/>
                  </a:moveTo>
                  <a:lnTo>
                    <a:pt x="663409" y="0"/>
                  </a:lnTo>
                  <a:lnTo>
                    <a:pt x="663409" y="460197"/>
                  </a:lnTo>
                  <a:lnTo>
                    <a:pt x="672528" y="460197"/>
                  </a:lnTo>
                  <a:lnTo>
                    <a:pt x="672528" y="0"/>
                  </a:lnTo>
                  <a:close/>
                </a:path>
                <a:path w="1313179" h="478789">
                  <a:moveTo>
                    <a:pt x="697217" y="12"/>
                  </a:moveTo>
                  <a:lnTo>
                    <a:pt x="688086" y="12"/>
                  </a:lnTo>
                  <a:lnTo>
                    <a:pt x="688086" y="387096"/>
                  </a:lnTo>
                  <a:lnTo>
                    <a:pt x="697217" y="387096"/>
                  </a:lnTo>
                  <a:lnTo>
                    <a:pt x="697217" y="12"/>
                  </a:lnTo>
                  <a:close/>
                </a:path>
                <a:path w="1313179" h="478789">
                  <a:moveTo>
                    <a:pt x="743648" y="450875"/>
                  </a:moveTo>
                  <a:lnTo>
                    <a:pt x="733602" y="450875"/>
                  </a:lnTo>
                  <a:lnTo>
                    <a:pt x="733602" y="434708"/>
                  </a:lnTo>
                  <a:lnTo>
                    <a:pt x="723315" y="434708"/>
                  </a:lnTo>
                  <a:lnTo>
                    <a:pt x="723315" y="450875"/>
                  </a:lnTo>
                  <a:lnTo>
                    <a:pt x="703859" y="450875"/>
                  </a:lnTo>
                  <a:lnTo>
                    <a:pt x="727748" y="400177"/>
                  </a:lnTo>
                  <a:lnTo>
                    <a:pt x="716724" y="400177"/>
                  </a:lnTo>
                  <a:lnTo>
                    <a:pt x="693801" y="448932"/>
                  </a:lnTo>
                  <a:lnTo>
                    <a:pt x="693801" y="460298"/>
                  </a:lnTo>
                  <a:lnTo>
                    <a:pt x="723315" y="460298"/>
                  </a:lnTo>
                  <a:lnTo>
                    <a:pt x="723315" y="477558"/>
                  </a:lnTo>
                  <a:lnTo>
                    <a:pt x="733602" y="477558"/>
                  </a:lnTo>
                  <a:lnTo>
                    <a:pt x="733602" y="460298"/>
                  </a:lnTo>
                  <a:lnTo>
                    <a:pt x="743648" y="460298"/>
                  </a:lnTo>
                  <a:lnTo>
                    <a:pt x="743648" y="450875"/>
                  </a:lnTo>
                  <a:close/>
                </a:path>
                <a:path w="1313179" h="478789">
                  <a:moveTo>
                    <a:pt x="745655" y="12"/>
                  </a:moveTo>
                  <a:lnTo>
                    <a:pt x="712749" y="12"/>
                  </a:lnTo>
                  <a:lnTo>
                    <a:pt x="712749" y="387096"/>
                  </a:lnTo>
                  <a:lnTo>
                    <a:pt x="745655" y="387096"/>
                  </a:lnTo>
                  <a:lnTo>
                    <a:pt x="745655" y="12"/>
                  </a:lnTo>
                  <a:close/>
                </a:path>
                <a:path w="1313179" h="478789">
                  <a:moveTo>
                    <a:pt x="794994" y="12"/>
                  </a:moveTo>
                  <a:lnTo>
                    <a:pt x="773074" y="12"/>
                  </a:lnTo>
                  <a:lnTo>
                    <a:pt x="773074" y="387096"/>
                  </a:lnTo>
                  <a:lnTo>
                    <a:pt x="794994" y="387096"/>
                  </a:lnTo>
                  <a:lnTo>
                    <a:pt x="794994" y="12"/>
                  </a:lnTo>
                  <a:close/>
                </a:path>
                <a:path w="1313179" h="478789">
                  <a:moveTo>
                    <a:pt x="826909" y="414185"/>
                  </a:moveTo>
                  <a:lnTo>
                    <a:pt x="824674" y="409028"/>
                  </a:lnTo>
                  <a:lnTo>
                    <a:pt x="815809" y="401472"/>
                  </a:lnTo>
                  <a:lnTo>
                    <a:pt x="809726" y="399567"/>
                  </a:lnTo>
                  <a:lnTo>
                    <a:pt x="798131" y="399567"/>
                  </a:lnTo>
                  <a:lnTo>
                    <a:pt x="794499" y="400011"/>
                  </a:lnTo>
                  <a:lnTo>
                    <a:pt x="787768" y="401853"/>
                  </a:lnTo>
                  <a:lnTo>
                    <a:pt x="784580" y="403237"/>
                  </a:lnTo>
                  <a:lnTo>
                    <a:pt x="781608" y="405104"/>
                  </a:lnTo>
                  <a:lnTo>
                    <a:pt x="781608" y="417080"/>
                  </a:lnTo>
                  <a:lnTo>
                    <a:pt x="786104" y="414070"/>
                  </a:lnTo>
                  <a:lnTo>
                    <a:pt x="790054" y="411873"/>
                  </a:lnTo>
                  <a:lnTo>
                    <a:pt x="796785" y="409079"/>
                  </a:lnTo>
                  <a:lnTo>
                    <a:pt x="799820" y="408381"/>
                  </a:lnTo>
                  <a:lnTo>
                    <a:pt x="806297" y="408381"/>
                  </a:lnTo>
                  <a:lnTo>
                    <a:pt x="809396" y="409448"/>
                  </a:lnTo>
                  <a:lnTo>
                    <a:pt x="814298" y="413677"/>
                  </a:lnTo>
                  <a:lnTo>
                    <a:pt x="815530" y="416280"/>
                  </a:lnTo>
                  <a:lnTo>
                    <a:pt x="815530" y="422186"/>
                  </a:lnTo>
                  <a:lnTo>
                    <a:pt x="814730" y="424713"/>
                  </a:lnTo>
                  <a:lnTo>
                    <a:pt x="811580" y="429221"/>
                  </a:lnTo>
                  <a:lnTo>
                    <a:pt x="808697" y="431749"/>
                  </a:lnTo>
                  <a:lnTo>
                    <a:pt x="795769" y="440448"/>
                  </a:lnTo>
                  <a:lnTo>
                    <a:pt x="790028" y="444347"/>
                  </a:lnTo>
                  <a:lnTo>
                    <a:pt x="785964" y="448665"/>
                  </a:lnTo>
                  <a:lnTo>
                    <a:pt x="781253" y="458101"/>
                  </a:lnTo>
                  <a:lnTo>
                    <a:pt x="780072" y="464451"/>
                  </a:lnTo>
                  <a:lnTo>
                    <a:pt x="780072" y="472427"/>
                  </a:lnTo>
                  <a:lnTo>
                    <a:pt x="780249" y="476961"/>
                  </a:lnTo>
                  <a:lnTo>
                    <a:pt x="825677" y="476961"/>
                  </a:lnTo>
                  <a:lnTo>
                    <a:pt x="825677" y="467652"/>
                  </a:lnTo>
                  <a:lnTo>
                    <a:pt x="791756" y="467652"/>
                  </a:lnTo>
                  <a:lnTo>
                    <a:pt x="791756" y="461886"/>
                  </a:lnTo>
                  <a:lnTo>
                    <a:pt x="792683" y="458749"/>
                  </a:lnTo>
                  <a:lnTo>
                    <a:pt x="796404" y="453301"/>
                  </a:lnTo>
                  <a:lnTo>
                    <a:pt x="799846" y="450278"/>
                  </a:lnTo>
                  <a:lnTo>
                    <a:pt x="817270" y="438835"/>
                  </a:lnTo>
                  <a:lnTo>
                    <a:pt x="821093" y="435406"/>
                  </a:lnTo>
                  <a:lnTo>
                    <a:pt x="825741" y="428625"/>
                  </a:lnTo>
                  <a:lnTo>
                    <a:pt x="826909" y="424853"/>
                  </a:lnTo>
                  <a:lnTo>
                    <a:pt x="826909" y="414185"/>
                  </a:lnTo>
                  <a:close/>
                </a:path>
                <a:path w="1313179" h="478789">
                  <a:moveTo>
                    <a:pt x="831557" y="12"/>
                  </a:moveTo>
                  <a:lnTo>
                    <a:pt x="809625" y="12"/>
                  </a:lnTo>
                  <a:lnTo>
                    <a:pt x="809625" y="387096"/>
                  </a:lnTo>
                  <a:lnTo>
                    <a:pt x="831557" y="387096"/>
                  </a:lnTo>
                  <a:lnTo>
                    <a:pt x="831557" y="12"/>
                  </a:lnTo>
                  <a:close/>
                </a:path>
                <a:path w="1313179" h="478789">
                  <a:moveTo>
                    <a:pt x="891870" y="12"/>
                  </a:moveTo>
                  <a:lnTo>
                    <a:pt x="858964" y="12"/>
                  </a:lnTo>
                  <a:lnTo>
                    <a:pt x="858964" y="387096"/>
                  </a:lnTo>
                  <a:lnTo>
                    <a:pt x="891870" y="387096"/>
                  </a:lnTo>
                  <a:lnTo>
                    <a:pt x="891870" y="12"/>
                  </a:lnTo>
                  <a:close/>
                </a:path>
                <a:path w="1313179" h="478789">
                  <a:moveTo>
                    <a:pt x="915390" y="417779"/>
                  </a:moveTo>
                  <a:lnTo>
                    <a:pt x="913066" y="411353"/>
                  </a:lnTo>
                  <a:lnTo>
                    <a:pt x="910361" y="408622"/>
                  </a:lnTo>
                  <a:lnTo>
                    <a:pt x="904367" y="402577"/>
                  </a:lnTo>
                  <a:lnTo>
                    <a:pt x="904367" y="419493"/>
                  </a:lnTo>
                  <a:lnTo>
                    <a:pt x="904367" y="428929"/>
                  </a:lnTo>
                  <a:lnTo>
                    <a:pt x="903020" y="432727"/>
                  </a:lnTo>
                  <a:lnTo>
                    <a:pt x="897636" y="438416"/>
                  </a:lnTo>
                  <a:lnTo>
                    <a:pt x="894029" y="439839"/>
                  </a:lnTo>
                  <a:lnTo>
                    <a:pt x="884986" y="439839"/>
                  </a:lnTo>
                  <a:lnTo>
                    <a:pt x="881354" y="438480"/>
                  </a:lnTo>
                  <a:lnTo>
                    <a:pt x="876058" y="433006"/>
                  </a:lnTo>
                  <a:lnTo>
                    <a:pt x="874737" y="429310"/>
                  </a:lnTo>
                  <a:lnTo>
                    <a:pt x="874763" y="419493"/>
                  </a:lnTo>
                  <a:lnTo>
                    <a:pt x="876046" y="415645"/>
                  </a:lnTo>
                  <a:lnTo>
                    <a:pt x="881227" y="410032"/>
                  </a:lnTo>
                  <a:lnTo>
                    <a:pt x="884859" y="408622"/>
                  </a:lnTo>
                  <a:lnTo>
                    <a:pt x="894003" y="408622"/>
                  </a:lnTo>
                  <a:lnTo>
                    <a:pt x="897597" y="410044"/>
                  </a:lnTo>
                  <a:lnTo>
                    <a:pt x="903020" y="415734"/>
                  </a:lnTo>
                  <a:lnTo>
                    <a:pt x="904367" y="419493"/>
                  </a:lnTo>
                  <a:lnTo>
                    <a:pt x="904367" y="402577"/>
                  </a:lnTo>
                  <a:lnTo>
                    <a:pt x="903732" y="401929"/>
                  </a:lnTo>
                  <a:lnTo>
                    <a:pt x="897369" y="399554"/>
                  </a:lnTo>
                  <a:lnTo>
                    <a:pt x="881545" y="399554"/>
                  </a:lnTo>
                  <a:lnTo>
                    <a:pt x="875360" y="401866"/>
                  </a:lnTo>
                  <a:lnTo>
                    <a:pt x="866038" y="411073"/>
                  </a:lnTo>
                  <a:lnTo>
                    <a:pt x="863714" y="417169"/>
                  </a:lnTo>
                  <a:lnTo>
                    <a:pt x="863714" y="431939"/>
                  </a:lnTo>
                  <a:lnTo>
                    <a:pt x="865949" y="437819"/>
                  </a:lnTo>
                  <a:lnTo>
                    <a:pt x="874979" y="446989"/>
                  </a:lnTo>
                  <a:lnTo>
                    <a:pt x="880694" y="449275"/>
                  </a:lnTo>
                  <a:lnTo>
                    <a:pt x="889292" y="449275"/>
                  </a:lnTo>
                  <a:lnTo>
                    <a:pt x="897001" y="447306"/>
                  </a:lnTo>
                  <a:lnTo>
                    <a:pt x="893902" y="451802"/>
                  </a:lnTo>
                  <a:lnTo>
                    <a:pt x="890181" y="456539"/>
                  </a:lnTo>
                  <a:lnTo>
                    <a:pt x="881532" y="466483"/>
                  </a:lnTo>
                  <a:lnTo>
                    <a:pt x="876477" y="471830"/>
                  </a:lnTo>
                  <a:lnTo>
                    <a:pt x="870699" y="477558"/>
                  </a:lnTo>
                  <a:lnTo>
                    <a:pt x="885266" y="477558"/>
                  </a:lnTo>
                  <a:lnTo>
                    <a:pt x="909218" y="447306"/>
                  </a:lnTo>
                  <a:lnTo>
                    <a:pt x="913003" y="440766"/>
                  </a:lnTo>
                  <a:lnTo>
                    <a:pt x="913295" y="439839"/>
                  </a:lnTo>
                  <a:lnTo>
                    <a:pt x="915390" y="433095"/>
                  </a:lnTo>
                  <a:lnTo>
                    <a:pt x="915390" y="417779"/>
                  </a:lnTo>
                  <a:close/>
                </a:path>
                <a:path w="1313179" h="478789">
                  <a:moveTo>
                    <a:pt x="916533" y="12"/>
                  </a:moveTo>
                  <a:lnTo>
                    <a:pt x="907415" y="12"/>
                  </a:lnTo>
                  <a:lnTo>
                    <a:pt x="907415" y="387096"/>
                  </a:lnTo>
                  <a:lnTo>
                    <a:pt x="916533" y="387096"/>
                  </a:lnTo>
                  <a:lnTo>
                    <a:pt x="916533" y="12"/>
                  </a:lnTo>
                  <a:close/>
                </a:path>
                <a:path w="1313179" h="478789">
                  <a:moveTo>
                    <a:pt x="953109" y="12"/>
                  </a:moveTo>
                  <a:lnTo>
                    <a:pt x="943965" y="12"/>
                  </a:lnTo>
                  <a:lnTo>
                    <a:pt x="943965" y="387096"/>
                  </a:lnTo>
                  <a:lnTo>
                    <a:pt x="953109" y="387096"/>
                  </a:lnTo>
                  <a:lnTo>
                    <a:pt x="953109" y="12"/>
                  </a:lnTo>
                  <a:close/>
                </a:path>
                <a:path w="1313179" h="478789">
                  <a:moveTo>
                    <a:pt x="999515" y="450875"/>
                  </a:moveTo>
                  <a:lnTo>
                    <a:pt x="989482" y="450875"/>
                  </a:lnTo>
                  <a:lnTo>
                    <a:pt x="989482" y="434708"/>
                  </a:lnTo>
                  <a:lnTo>
                    <a:pt x="979195" y="434708"/>
                  </a:lnTo>
                  <a:lnTo>
                    <a:pt x="979195" y="450875"/>
                  </a:lnTo>
                  <a:lnTo>
                    <a:pt x="959751" y="450875"/>
                  </a:lnTo>
                  <a:lnTo>
                    <a:pt x="983627" y="400177"/>
                  </a:lnTo>
                  <a:lnTo>
                    <a:pt x="972604" y="400177"/>
                  </a:lnTo>
                  <a:lnTo>
                    <a:pt x="949680" y="448932"/>
                  </a:lnTo>
                  <a:lnTo>
                    <a:pt x="949680" y="460298"/>
                  </a:lnTo>
                  <a:lnTo>
                    <a:pt x="979195" y="460298"/>
                  </a:lnTo>
                  <a:lnTo>
                    <a:pt x="979195" y="477558"/>
                  </a:lnTo>
                  <a:lnTo>
                    <a:pt x="989482" y="477558"/>
                  </a:lnTo>
                  <a:lnTo>
                    <a:pt x="989482" y="460298"/>
                  </a:lnTo>
                  <a:lnTo>
                    <a:pt x="999515" y="460298"/>
                  </a:lnTo>
                  <a:lnTo>
                    <a:pt x="999515" y="450875"/>
                  </a:lnTo>
                  <a:close/>
                </a:path>
                <a:path w="1313179" h="478789">
                  <a:moveTo>
                    <a:pt x="1001534" y="12"/>
                  </a:moveTo>
                  <a:lnTo>
                    <a:pt x="968629" y="12"/>
                  </a:lnTo>
                  <a:lnTo>
                    <a:pt x="968629" y="387096"/>
                  </a:lnTo>
                  <a:lnTo>
                    <a:pt x="1001534" y="387096"/>
                  </a:lnTo>
                  <a:lnTo>
                    <a:pt x="1001534" y="12"/>
                  </a:lnTo>
                  <a:close/>
                </a:path>
                <a:path w="1313179" h="478789">
                  <a:moveTo>
                    <a:pt x="1062761" y="12"/>
                  </a:moveTo>
                  <a:lnTo>
                    <a:pt x="1028941" y="12"/>
                  </a:lnTo>
                  <a:lnTo>
                    <a:pt x="1028941" y="387096"/>
                  </a:lnTo>
                  <a:lnTo>
                    <a:pt x="1062761" y="387096"/>
                  </a:lnTo>
                  <a:lnTo>
                    <a:pt x="1062761" y="12"/>
                  </a:lnTo>
                  <a:close/>
                </a:path>
                <a:path w="1313179" h="478789">
                  <a:moveTo>
                    <a:pt x="1085367" y="417779"/>
                  </a:moveTo>
                  <a:lnTo>
                    <a:pt x="1083043" y="411353"/>
                  </a:lnTo>
                  <a:lnTo>
                    <a:pt x="1080338" y="408622"/>
                  </a:lnTo>
                  <a:lnTo>
                    <a:pt x="1074343" y="402577"/>
                  </a:lnTo>
                  <a:lnTo>
                    <a:pt x="1074343" y="419493"/>
                  </a:lnTo>
                  <a:lnTo>
                    <a:pt x="1074343" y="428929"/>
                  </a:lnTo>
                  <a:lnTo>
                    <a:pt x="1072997" y="432727"/>
                  </a:lnTo>
                  <a:lnTo>
                    <a:pt x="1067612" y="438416"/>
                  </a:lnTo>
                  <a:lnTo>
                    <a:pt x="1064018" y="439839"/>
                  </a:lnTo>
                  <a:lnTo>
                    <a:pt x="1054963" y="439839"/>
                  </a:lnTo>
                  <a:lnTo>
                    <a:pt x="1051331" y="438480"/>
                  </a:lnTo>
                  <a:lnTo>
                    <a:pt x="1046035" y="433006"/>
                  </a:lnTo>
                  <a:lnTo>
                    <a:pt x="1044714" y="429310"/>
                  </a:lnTo>
                  <a:lnTo>
                    <a:pt x="1044740" y="419493"/>
                  </a:lnTo>
                  <a:lnTo>
                    <a:pt x="1046022" y="415645"/>
                  </a:lnTo>
                  <a:lnTo>
                    <a:pt x="1051204" y="410032"/>
                  </a:lnTo>
                  <a:lnTo>
                    <a:pt x="1054836" y="408622"/>
                  </a:lnTo>
                  <a:lnTo>
                    <a:pt x="1063980" y="408622"/>
                  </a:lnTo>
                  <a:lnTo>
                    <a:pt x="1067574" y="410044"/>
                  </a:lnTo>
                  <a:lnTo>
                    <a:pt x="1070279" y="412902"/>
                  </a:lnTo>
                  <a:lnTo>
                    <a:pt x="1072997" y="415734"/>
                  </a:lnTo>
                  <a:lnTo>
                    <a:pt x="1074343" y="419493"/>
                  </a:lnTo>
                  <a:lnTo>
                    <a:pt x="1074343" y="402577"/>
                  </a:lnTo>
                  <a:lnTo>
                    <a:pt x="1073708" y="401929"/>
                  </a:lnTo>
                  <a:lnTo>
                    <a:pt x="1067346" y="399554"/>
                  </a:lnTo>
                  <a:lnTo>
                    <a:pt x="1051521" y="399554"/>
                  </a:lnTo>
                  <a:lnTo>
                    <a:pt x="1045349" y="401866"/>
                  </a:lnTo>
                  <a:lnTo>
                    <a:pt x="1036015" y="411073"/>
                  </a:lnTo>
                  <a:lnTo>
                    <a:pt x="1033691" y="417169"/>
                  </a:lnTo>
                  <a:lnTo>
                    <a:pt x="1033691" y="431939"/>
                  </a:lnTo>
                  <a:lnTo>
                    <a:pt x="1035939" y="437819"/>
                  </a:lnTo>
                  <a:lnTo>
                    <a:pt x="1044956" y="446989"/>
                  </a:lnTo>
                  <a:lnTo>
                    <a:pt x="1050671" y="449275"/>
                  </a:lnTo>
                  <a:lnTo>
                    <a:pt x="1059256" y="449275"/>
                  </a:lnTo>
                  <a:lnTo>
                    <a:pt x="1060869" y="449110"/>
                  </a:lnTo>
                  <a:lnTo>
                    <a:pt x="1064006" y="448475"/>
                  </a:lnTo>
                  <a:lnTo>
                    <a:pt x="1065517" y="447992"/>
                  </a:lnTo>
                  <a:lnTo>
                    <a:pt x="1066977" y="447306"/>
                  </a:lnTo>
                  <a:lnTo>
                    <a:pt x="1063879" y="451802"/>
                  </a:lnTo>
                  <a:lnTo>
                    <a:pt x="1060157" y="456539"/>
                  </a:lnTo>
                  <a:lnTo>
                    <a:pt x="1051509" y="466483"/>
                  </a:lnTo>
                  <a:lnTo>
                    <a:pt x="1046454" y="471830"/>
                  </a:lnTo>
                  <a:lnTo>
                    <a:pt x="1040676" y="477558"/>
                  </a:lnTo>
                  <a:lnTo>
                    <a:pt x="1055243" y="477558"/>
                  </a:lnTo>
                  <a:lnTo>
                    <a:pt x="1079182" y="447306"/>
                  </a:lnTo>
                  <a:lnTo>
                    <a:pt x="1082979" y="440766"/>
                  </a:lnTo>
                  <a:lnTo>
                    <a:pt x="1083271" y="439839"/>
                  </a:lnTo>
                  <a:lnTo>
                    <a:pt x="1085367" y="433095"/>
                  </a:lnTo>
                  <a:lnTo>
                    <a:pt x="1085367" y="417779"/>
                  </a:lnTo>
                  <a:close/>
                </a:path>
                <a:path w="1313179" h="478789">
                  <a:moveTo>
                    <a:pt x="1087424" y="12"/>
                  </a:moveTo>
                  <a:lnTo>
                    <a:pt x="1078293" y="12"/>
                  </a:lnTo>
                  <a:lnTo>
                    <a:pt x="1078293" y="387096"/>
                  </a:lnTo>
                  <a:lnTo>
                    <a:pt x="1087424" y="387096"/>
                  </a:lnTo>
                  <a:lnTo>
                    <a:pt x="1087424" y="12"/>
                  </a:lnTo>
                  <a:close/>
                </a:path>
                <a:path w="1313179" h="478789">
                  <a:moveTo>
                    <a:pt x="1123975" y="12"/>
                  </a:moveTo>
                  <a:lnTo>
                    <a:pt x="1114844" y="12"/>
                  </a:lnTo>
                  <a:lnTo>
                    <a:pt x="1114844" y="387096"/>
                  </a:lnTo>
                  <a:lnTo>
                    <a:pt x="1123975" y="387096"/>
                  </a:lnTo>
                  <a:lnTo>
                    <a:pt x="1123975" y="12"/>
                  </a:lnTo>
                  <a:close/>
                </a:path>
                <a:path w="1313179" h="478789">
                  <a:moveTo>
                    <a:pt x="1147749" y="12"/>
                  </a:moveTo>
                  <a:lnTo>
                    <a:pt x="1138618" y="12"/>
                  </a:lnTo>
                  <a:lnTo>
                    <a:pt x="1138618" y="387096"/>
                  </a:lnTo>
                  <a:lnTo>
                    <a:pt x="1147749" y="387096"/>
                  </a:lnTo>
                  <a:lnTo>
                    <a:pt x="1147749" y="12"/>
                  </a:lnTo>
                  <a:close/>
                </a:path>
                <a:path w="1313179" h="478789">
                  <a:moveTo>
                    <a:pt x="1171143" y="445706"/>
                  </a:moveTo>
                  <a:lnTo>
                    <a:pt x="1168869" y="439915"/>
                  </a:lnTo>
                  <a:lnTo>
                    <a:pt x="1166685" y="437654"/>
                  </a:lnTo>
                  <a:lnTo>
                    <a:pt x="1160119" y="430936"/>
                  </a:lnTo>
                  <a:lnTo>
                    <a:pt x="1160119" y="448157"/>
                  </a:lnTo>
                  <a:lnTo>
                    <a:pt x="1160081" y="457962"/>
                  </a:lnTo>
                  <a:lnTo>
                    <a:pt x="1158836" y="461746"/>
                  </a:lnTo>
                  <a:lnTo>
                    <a:pt x="1153693" y="467448"/>
                  </a:lnTo>
                  <a:lnTo>
                    <a:pt x="1150112" y="468871"/>
                  </a:lnTo>
                  <a:lnTo>
                    <a:pt x="1140942" y="468871"/>
                  </a:lnTo>
                  <a:lnTo>
                    <a:pt x="1137272" y="467448"/>
                  </a:lnTo>
                  <a:lnTo>
                    <a:pt x="1131836" y="461746"/>
                  </a:lnTo>
                  <a:lnTo>
                    <a:pt x="1130490" y="457962"/>
                  </a:lnTo>
                  <a:lnTo>
                    <a:pt x="1130604" y="448157"/>
                  </a:lnTo>
                  <a:lnTo>
                    <a:pt x="1131836" y="444715"/>
                  </a:lnTo>
                  <a:lnTo>
                    <a:pt x="1137183" y="439051"/>
                  </a:lnTo>
                  <a:lnTo>
                    <a:pt x="1140764" y="437654"/>
                  </a:lnTo>
                  <a:lnTo>
                    <a:pt x="1149896" y="437654"/>
                  </a:lnTo>
                  <a:lnTo>
                    <a:pt x="1153528" y="439013"/>
                  </a:lnTo>
                  <a:lnTo>
                    <a:pt x="1158798" y="444461"/>
                  </a:lnTo>
                  <a:lnTo>
                    <a:pt x="1160119" y="448157"/>
                  </a:lnTo>
                  <a:lnTo>
                    <a:pt x="1160119" y="430936"/>
                  </a:lnTo>
                  <a:lnTo>
                    <a:pt x="1159840" y="430644"/>
                  </a:lnTo>
                  <a:lnTo>
                    <a:pt x="1158582" y="430136"/>
                  </a:lnTo>
                  <a:lnTo>
                    <a:pt x="1154163" y="428345"/>
                  </a:lnTo>
                  <a:lnTo>
                    <a:pt x="1145717" y="428345"/>
                  </a:lnTo>
                  <a:lnTo>
                    <a:pt x="1144104" y="428485"/>
                  </a:lnTo>
                  <a:lnTo>
                    <a:pt x="1140917" y="429094"/>
                  </a:lnTo>
                  <a:lnTo>
                    <a:pt x="1139367" y="429539"/>
                  </a:lnTo>
                  <a:lnTo>
                    <a:pt x="1137856" y="430136"/>
                  </a:lnTo>
                  <a:lnTo>
                    <a:pt x="1142199" y="423951"/>
                  </a:lnTo>
                  <a:lnTo>
                    <a:pt x="1146505" y="418465"/>
                  </a:lnTo>
                  <a:lnTo>
                    <a:pt x="1155039" y="408813"/>
                  </a:lnTo>
                  <a:lnTo>
                    <a:pt x="1159548" y="404317"/>
                  </a:lnTo>
                  <a:lnTo>
                    <a:pt x="1164285" y="400177"/>
                  </a:lnTo>
                  <a:lnTo>
                    <a:pt x="1150302" y="400177"/>
                  </a:lnTo>
                  <a:lnTo>
                    <a:pt x="1121956" y="435914"/>
                  </a:lnTo>
                  <a:lnTo>
                    <a:pt x="1119454" y="443928"/>
                  </a:lnTo>
                  <a:lnTo>
                    <a:pt x="1119454" y="459752"/>
                  </a:lnTo>
                  <a:lnTo>
                    <a:pt x="1121829" y="466255"/>
                  </a:lnTo>
                  <a:lnTo>
                    <a:pt x="1131328" y="475983"/>
                  </a:lnTo>
                  <a:lnTo>
                    <a:pt x="1137653" y="478421"/>
                  </a:lnTo>
                  <a:lnTo>
                    <a:pt x="1153147" y="478421"/>
                  </a:lnTo>
                  <a:lnTo>
                    <a:pt x="1159281" y="476034"/>
                  </a:lnTo>
                  <a:lnTo>
                    <a:pt x="1166418" y="468871"/>
                  </a:lnTo>
                  <a:lnTo>
                    <a:pt x="1168768" y="466496"/>
                  </a:lnTo>
                  <a:lnTo>
                    <a:pt x="1171143" y="460324"/>
                  </a:lnTo>
                  <a:lnTo>
                    <a:pt x="1171143" y="445706"/>
                  </a:lnTo>
                  <a:close/>
                </a:path>
                <a:path w="1313179" h="478789">
                  <a:moveTo>
                    <a:pt x="1208976" y="0"/>
                  </a:moveTo>
                  <a:lnTo>
                    <a:pt x="1199832" y="0"/>
                  </a:lnTo>
                  <a:lnTo>
                    <a:pt x="1199832" y="460197"/>
                  </a:lnTo>
                  <a:lnTo>
                    <a:pt x="1208976" y="460197"/>
                  </a:lnTo>
                  <a:lnTo>
                    <a:pt x="1208976" y="0"/>
                  </a:lnTo>
                  <a:close/>
                </a:path>
                <a:path w="1313179" h="478789">
                  <a:moveTo>
                    <a:pt x="1233652" y="0"/>
                  </a:moveTo>
                  <a:lnTo>
                    <a:pt x="1224521" y="0"/>
                  </a:lnTo>
                  <a:lnTo>
                    <a:pt x="1224521" y="460197"/>
                  </a:lnTo>
                  <a:lnTo>
                    <a:pt x="1233652" y="460197"/>
                  </a:lnTo>
                  <a:lnTo>
                    <a:pt x="1233652" y="0"/>
                  </a:lnTo>
                  <a:close/>
                </a:path>
                <a:path w="1313179" h="478789">
                  <a:moveTo>
                    <a:pt x="1312849" y="436892"/>
                  </a:moveTo>
                  <a:lnTo>
                    <a:pt x="1261910" y="402755"/>
                  </a:lnTo>
                  <a:lnTo>
                    <a:pt x="1261910" y="415480"/>
                  </a:lnTo>
                  <a:lnTo>
                    <a:pt x="1298016" y="438632"/>
                  </a:lnTo>
                  <a:lnTo>
                    <a:pt x="1261910" y="461772"/>
                  </a:lnTo>
                  <a:lnTo>
                    <a:pt x="1261910" y="474624"/>
                  </a:lnTo>
                  <a:lnTo>
                    <a:pt x="1312849" y="440423"/>
                  </a:lnTo>
                  <a:lnTo>
                    <a:pt x="1312849" y="4368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/>
          <p:nvPr/>
        </p:nvSpPr>
        <p:spPr>
          <a:xfrm>
            <a:off x="3813752" y="1953709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 txBox="1"/>
          <p:nvPr/>
        </p:nvSpPr>
        <p:spPr>
          <a:xfrm>
            <a:off x="4250430" y="2049792"/>
            <a:ext cx="86550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17170" marR="5080" indent="-205104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CHICKEN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SPICE  </a:t>
            </a:r>
            <a:r>
              <a:rPr sz="1000" b="1" spc="-40" dirty="0">
                <a:latin typeface="Trebuchet MS"/>
                <a:cs typeface="Trebuchet MS"/>
              </a:rPr>
              <a:t>SACHET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0" name="object 50"/>
          <p:cNvGraphicFramePr>
            <a:graphicFrameLocks noGrp="1"/>
          </p:cNvGraphicFramePr>
          <p:nvPr/>
        </p:nvGraphicFramePr>
        <p:xfrm>
          <a:off x="3974881" y="3010513"/>
          <a:ext cx="1530350" cy="777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69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334">
                <a:tc>
                  <a:txBody>
                    <a:bodyPr/>
                    <a:lstStyle/>
                    <a:p>
                      <a:pPr marL="18415">
                        <a:lnSpc>
                          <a:spcPts val="71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71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3100108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8826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7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1301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6001010429441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7506">
                <a:tc>
                  <a:txBody>
                    <a:bodyPr/>
                    <a:lstStyle/>
                    <a:p>
                      <a:pPr marL="18415">
                        <a:lnSpc>
                          <a:spcPts val="95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95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16001010428007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51" name="object 51"/>
          <p:cNvGrpSpPr/>
          <p:nvPr/>
        </p:nvGrpSpPr>
        <p:grpSpPr>
          <a:xfrm>
            <a:off x="4088295" y="808799"/>
            <a:ext cx="1414145" cy="1061720"/>
            <a:chOff x="4088295" y="808799"/>
            <a:chExt cx="1414145" cy="1061720"/>
          </a:xfrm>
        </p:grpSpPr>
        <p:pic>
          <p:nvPicPr>
            <p:cNvPr id="52" name="object 5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610582" y="808799"/>
              <a:ext cx="891730" cy="1061580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088295" y="1091819"/>
              <a:ext cx="538975" cy="772502"/>
            </a:xfrm>
            <a:prstGeom prst="rect">
              <a:avLst/>
            </a:prstGeom>
          </p:spPr>
        </p:pic>
      </p:grpSp>
      <p:sp>
        <p:nvSpPr>
          <p:cNvPr id="54" name="object 54"/>
          <p:cNvSpPr/>
          <p:nvPr/>
        </p:nvSpPr>
        <p:spPr>
          <a:xfrm>
            <a:off x="4037584" y="2417228"/>
            <a:ext cx="1313180" cy="488315"/>
          </a:xfrm>
          <a:custGeom>
            <a:avLst/>
            <a:gdLst/>
            <a:ahLst/>
            <a:cxnLst/>
            <a:rect l="l" t="t" r="r" b="b"/>
            <a:pathLst>
              <a:path w="1313179" h="488314">
                <a:moveTo>
                  <a:pt x="51689" y="454875"/>
                </a:moveTo>
                <a:lnTo>
                  <a:pt x="49415" y="449084"/>
                </a:lnTo>
                <a:lnTo>
                  <a:pt x="47205" y="446811"/>
                </a:lnTo>
                <a:lnTo>
                  <a:pt x="40665" y="440131"/>
                </a:lnTo>
                <a:lnTo>
                  <a:pt x="40665" y="457327"/>
                </a:lnTo>
                <a:lnTo>
                  <a:pt x="40627" y="467118"/>
                </a:lnTo>
                <a:lnTo>
                  <a:pt x="39370" y="470916"/>
                </a:lnTo>
                <a:lnTo>
                  <a:pt x="36804" y="473786"/>
                </a:lnTo>
                <a:lnTo>
                  <a:pt x="34239" y="476618"/>
                </a:lnTo>
                <a:lnTo>
                  <a:pt x="30657" y="478040"/>
                </a:lnTo>
                <a:lnTo>
                  <a:pt x="21475" y="478040"/>
                </a:lnTo>
                <a:lnTo>
                  <a:pt x="17805" y="476618"/>
                </a:lnTo>
                <a:lnTo>
                  <a:pt x="15087" y="473786"/>
                </a:lnTo>
                <a:lnTo>
                  <a:pt x="12369" y="470916"/>
                </a:lnTo>
                <a:lnTo>
                  <a:pt x="11036" y="467118"/>
                </a:lnTo>
                <a:lnTo>
                  <a:pt x="11150" y="457327"/>
                </a:lnTo>
                <a:lnTo>
                  <a:pt x="12369" y="453885"/>
                </a:lnTo>
                <a:lnTo>
                  <a:pt x="15049" y="451065"/>
                </a:lnTo>
                <a:lnTo>
                  <a:pt x="17716" y="448221"/>
                </a:lnTo>
                <a:lnTo>
                  <a:pt x="21310" y="446811"/>
                </a:lnTo>
                <a:lnTo>
                  <a:pt x="30441" y="446811"/>
                </a:lnTo>
                <a:lnTo>
                  <a:pt x="34061" y="448183"/>
                </a:lnTo>
                <a:lnTo>
                  <a:pt x="39344" y="453644"/>
                </a:lnTo>
                <a:lnTo>
                  <a:pt x="40665" y="457327"/>
                </a:lnTo>
                <a:lnTo>
                  <a:pt x="40665" y="440131"/>
                </a:lnTo>
                <a:lnTo>
                  <a:pt x="40373" y="439826"/>
                </a:lnTo>
                <a:lnTo>
                  <a:pt x="39103" y="439305"/>
                </a:lnTo>
                <a:lnTo>
                  <a:pt x="34696" y="437502"/>
                </a:lnTo>
                <a:lnTo>
                  <a:pt x="26250" y="437515"/>
                </a:lnTo>
                <a:lnTo>
                  <a:pt x="24638" y="437654"/>
                </a:lnTo>
                <a:lnTo>
                  <a:pt x="21463" y="438277"/>
                </a:lnTo>
                <a:lnTo>
                  <a:pt x="19900" y="438721"/>
                </a:lnTo>
                <a:lnTo>
                  <a:pt x="18389" y="439305"/>
                </a:lnTo>
                <a:lnTo>
                  <a:pt x="22745" y="433120"/>
                </a:lnTo>
                <a:lnTo>
                  <a:pt x="27051" y="427634"/>
                </a:lnTo>
                <a:lnTo>
                  <a:pt x="35585" y="417982"/>
                </a:lnTo>
                <a:lnTo>
                  <a:pt x="40093" y="413486"/>
                </a:lnTo>
                <a:lnTo>
                  <a:pt x="44831" y="409346"/>
                </a:lnTo>
                <a:lnTo>
                  <a:pt x="30835" y="409346"/>
                </a:lnTo>
                <a:lnTo>
                  <a:pt x="2501" y="445084"/>
                </a:lnTo>
                <a:lnTo>
                  <a:pt x="0" y="453097"/>
                </a:lnTo>
                <a:lnTo>
                  <a:pt x="0" y="468922"/>
                </a:lnTo>
                <a:lnTo>
                  <a:pt x="2374" y="475424"/>
                </a:lnTo>
                <a:lnTo>
                  <a:pt x="11861" y="485165"/>
                </a:lnTo>
                <a:lnTo>
                  <a:pt x="18186" y="487591"/>
                </a:lnTo>
                <a:lnTo>
                  <a:pt x="33680" y="487591"/>
                </a:lnTo>
                <a:lnTo>
                  <a:pt x="39827" y="485203"/>
                </a:lnTo>
                <a:lnTo>
                  <a:pt x="46977" y="478040"/>
                </a:lnTo>
                <a:lnTo>
                  <a:pt x="49314" y="475678"/>
                </a:lnTo>
                <a:lnTo>
                  <a:pt x="51689" y="469493"/>
                </a:lnTo>
                <a:lnTo>
                  <a:pt x="51689" y="454875"/>
                </a:lnTo>
                <a:close/>
              </a:path>
              <a:path w="1313179" h="488314">
                <a:moveTo>
                  <a:pt x="88595" y="25"/>
                </a:moveTo>
                <a:lnTo>
                  <a:pt x="78549" y="25"/>
                </a:lnTo>
                <a:lnTo>
                  <a:pt x="78549" y="469379"/>
                </a:lnTo>
                <a:lnTo>
                  <a:pt x="88595" y="469379"/>
                </a:lnTo>
                <a:lnTo>
                  <a:pt x="88595" y="25"/>
                </a:lnTo>
                <a:close/>
              </a:path>
              <a:path w="1313179" h="488314">
                <a:moveTo>
                  <a:pt x="112356" y="25"/>
                </a:moveTo>
                <a:lnTo>
                  <a:pt x="103212" y="25"/>
                </a:lnTo>
                <a:lnTo>
                  <a:pt x="103212" y="469379"/>
                </a:lnTo>
                <a:lnTo>
                  <a:pt x="112356" y="469379"/>
                </a:lnTo>
                <a:lnTo>
                  <a:pt x="112356" y="25"/>
                </a:lnTo>
                <a:close/>
              </a:path>
              <a:path w="1313179" h="488314">
                <a:moveTo>
                  <a:pt x="173596" y="0"/>
                </a:moveTo>
                <a:lnTo>
                  <a:pt x="151663" y="0"/>
                </a:lnTo>
                <a:lnTo>
                  <a:pt x="151663" y="396265"/>
                </a:lnTo>
                <a:lnTo>
                  <a:pt x="173596" y="396265"/>
                </a:lnTo>
                <a:lnTo>
                  <a:pt x="173596" y="0"/>
                </a:lnTo>
                <a:close/>
              </a:path>
              <a:path w="1313179" h="488314">
                <a:moveTo>
                  <a:pt x="184188" y="439356"/>
                </a:moveTo>
                <a:lnTo>
                  <a:pt x="176187" y="413169"/>
                </a:lnTo>
                <a:lnTo>
                  <a:pt x="174675" y="411708"/>
                </a:lnTo>
                <a:lnTo>
                  <a:pt x="173113" y="410933"/>
                </a:lnTo>
                <a:lnTo>
                  <a:pt x="173113" y="457009"/>
                </a:lnTo>
                <a:lnTo>
                  <a:pt x="172859" y="462026"/>
                </a:lnTo>
                <a:lnTo>
                  <a:pt x="161683" y="478421"/>
                </a:lnTo>
                <a:lnTo>
                  <a:pt x="154051" y="478421"/>
                </a:lnTo>
                <a:lnTo>
                  <a:pt x="151142" y="478091"/>
                </a:lnTo>
                <a:lnTo>
                  <a:pt x="148069" y="476770"/>
                </a:lnTo>
                <a:lnTo>
                  <a:pt x="146939" y="475538"/>
                </a:lnTo>
                <a:lnTo>
                  <a:pt x="146227" y="473760"/>
                </a:lnTo>
                <a:lnTo>
                  <a:pt x="145313" y="471690"/>
                </a:lnTo>
                <a:lnTo>
                  <a:pt x="143624" y="439356"/>
                </a:lnTo>
                <a:lnTo>
                  <a:pt x="143814" y="435356"/>
                </a:lnTo>
                <a:lnTo>
                  <a:pt x="154647" y="417690"/>
                </a:lnTo>
                <a:lnTo>
                  <a:pt x="162026" y="417690"/>
                </a:lnTo>
                <a:lnTo>
                  <a:pt x="173113" y="457009"/>
                </a:lnTo>
                <a:lnTo>
                  <a:pt x="173113" y="410933"/>
                </a:lnTo>
                <a:lnTo>
                  <a:pt x="172415" y="410578"/>
                </a:lnTo>
                <a:lnTo>
                  <a:pt x="166458" y="409105"/>
                </a:lnTo>
                <a:lnTo>
                  <a:pt x="162737" y="408736"/>
                </a:lnTo>
                <a:lnTo>
                  <a:pt x="153276" y="408749"/>
                </a:lnTo>
                <a:lnTo>
                  <a:pt x="132537" y="457009"/>
                </a:lnTo>
                <a:lnTo>
                  <a:pt x="133083" y="463664"/>
                </a:lnTo>
                <a:lnTo>
                  <a:pt x="163334" y="487857"/>
                </a:lnTo>
                <a:lnTo>
                  <a:pt x="167436" y="487400"/>
                </a:lnTo>
                <a:lnTo>
                  <a:pt x="182448" y="469607"/>
                </a:lnTo>
                <a:lnTo>
                  <a:pt x="183591" y="464197"/>
                </a:lnTo>
                <a:lnTo>
                  <a:pt x="183654" y="463664"/>
                </a:lnTo>
                <a:lnTo>
                  <a:pt x="184188" y="457009"/>
                </a:lnTo>
                <a:lnTo>
                  <a:pt x="184188" y="439356"/>
                </a:lnTo>
                <a:close/>
              </a:path>
              <a:path w="1313179" h="488314">
                <a:moveTo>
                  <a:pt x="198259" y="0"/>
                </a:moveTo>
                <a:lnTo>
                  <a:pt x="189128" y="0"/>
                </a:lnTo>
                <a:lnTo>
                  <a:pt x="189128" y="396265"/>
                </a:lnTo>
                <a:lnTo>
                  <a:pt x="198259" y="396265"/>
                </a:lnTo>
                <a:lnTo>
                  <a:pt x="198259" y="0"/>
                </a:lnTo>
                <a:close/>
              </a:path>
              <a:path w="1313179" h="488314">
                <a:moveTo>
                  <a:pt x="222021" y="0"/>
                </a:moveTo>
                <a:lnTo>
                  <a:pt x="212890" y="0"/>
                </a:lnTo>
                <a:lnTo>
                  <a:pt x="212890" y="396265"/>
                </a:lnTo>
                <a:lnTo>
                  <a:pt x="222021" y="396265"/>
                </a:lnTo>
                <a:lnTo>
                  <a:pt x="222021" y="0"/>
                </a:lnTo>
                <a:close/>
              </a:path>
              <a:path w="1313179" h="488314">
                <a:moveTo>
                  <a:pt x="269176" y="439356"/>
                </a:moveTo>
                <a:lnTo>
                  <a:pt x="261175" y="413169"/>
                </a:lnTo>
                <a:lnTo>
                  <a:pt x="259676" y="411708"/>
                </a:lnTo>
                <a:lnTo>
                  <a:pt x="258102" y="410933"/>
                </a:lnTo>
                <a:lnTo>
                  <a:pt x="258102" y="457009"/>
                </a:lnTo>
                <a:lnTo>
                  <a:pt x="257860" y="462026"/>
                </a:lnTo>
                <a:lnTo>
                  <a:pt x="246672" y="478421"/>
                </a:lnTo>
                <a:lnTo>
                  <a:pt x="239039" y="478421"/>
                </a:lnTo>
                <a:lnTo>
                  <a:pt x="236143" y="478091"/>
                </a:lnTo>
                <a:lnTo>
                  <a:pt x="233057" y="476770"/>
                </a:lnTo>
                <a:lnTo>
                  <a:pt x="231940" y="475538"/>
                </a:lnTo>
                <a:lnTo>
                  <a:pt x="231216" y="473760"/>
                </a:lnTo>
                <a:lnTo>
                  <a:pt x="230301" y="471690"/>
                </a:lnTo>
                <a:lnTo>
                  <a:pt x="229628" y="468503"/>
                </a:lnTo>
                <a:lnTo>
                  <a:pt x="228752" y="459892"/>
                </a:lnTo>
                <a:lnTo>
                  <a:pt x="228625" y="457009"/>
                </a:lnTo>
                <a:lnTo>
                  <a:pt x="228612" y="439356"/>
                </a:lnTo>
                <a:lnTo>
                  <a:pt x="228803" y="435356"/>
                </a:lnTo>
                <a:lnTo>
                  <a:pt x="239649" y="417690"/>
                </a:lnTo>
                <a:lnTo>
                  <a:pt x="247015" y="417690"/>
                </a:lnTo>
                <a:lnTo>
                  <a:pt x="258102" y="457009"/>
                </a:lnTo>
                <a:lnTo>
                  <a:pt x="258102" y="410933"/>
                </a:lnTo>
                <a:lnTo>
                  <a:pt x="257403" y="410578"/>
                </a:lnTo>
                <a:lnTo>
                  <a:pt x="251447" y="409105"/>
                </a:lnTo>
                <a:lnTo>
                  <a:pt x="247726" y="408736"/>
                </a:lnTo>
                <a:lnTo>
                  <a:pt x="238264" y="408749"/>
                </a:lnTo>
                <a:lnTo>
                  <a:pt x="217525" y="457009"/>
                </a:lnTo>
                <a:lnTo>
                  <a:pt x="218071" y="463664"/>
                </a:lnTo>
                <a:lnTo>
                  <a:pt x="248323" y="487857"/>
                </a:lnTo>
                <a:lnTo>
                  <a:pt x="252437" y="487400"/>
                </a:lnTo>
                <a:lnTo>
                  <a:pt x="269176" y="457009"/>
                </a:lnTo>
                <a:lnTo>
                  <a:pt x="269176" y="439356"/>
                </a:lnTo>
                <a:close/>
              </a:path>
              <a:path w="1313179" h="488314">
                <a:moveTo>
                  <a:pt x="283235" y="0"/>
                </a:moveTo>
                <a:lnTo>
                  <a:pt x="249440" y="0"/>
                </a:lnTo>
                <a:lnTo>
                  <a:pt x="249440" y="396265"/>
                </a:lnTo>
                <a:lnTo>
                  <a:pt x="283235" y="396265"/>
                </a:lnTo>
                <a:lnTo>
                  <a:pt x="283235" y="0"/>
                </a:lnTo>
                <a:close/>
              </a:path>
              <a:path w="1313179" h="488314">
                <a:moveTo>
                  <a:pt x="319811" y="0"/>
                </a:moveTo>
                <a:lnTo>
                  <a:pt x="298792" y="0"/>
                </a:lnTo>
                <a:lnTo>
                  <a:pt x="298792" y="396265"/>
                </a:lnTo>
                <a:lnTo>
                  <a:pt x="319811" y="396265"/>
                </a:lnTo>
                <a:lnTo>
                  <a:pt x="319811" y="0"/>
                </a:lnTo>
                <a:close/>
              </a:path>
              <a:path w="1313179" h="488314">
                <a:moveTo>
                  <a:pt x="338747" y="409968"/>
                </a:moveTo>
                <a:lnTo>
                  <a:pt x="327088" y="409968"/>
                </a:lnTo>
                <a:lnTo>
                  <a:pt x="308978" y="424916"/>
                </a:lnTo>
                <a:lnTo>
                  <a:pt x="308978" y="438480"/>
                </a:lnTo>
                <a:lnTo>
                  <a:pt x="327596" y="422224"/>
                </a:lnTo>
                <a:lnTo>
                  <a:pt x="327596" y="486740"/>
                </a:lnTo>
                <a:lnTo>
                  <a:pt x="338747" y="486740"/>
                </a:lnTo>
                <a:lnTo>
                  <a:pt x="338747" y="409968"/>
                </a:lnTo>
                <a:close/>
              </a:path>
              <a:path w="1313179" h="488314">
                <a:moveTo>
                  <a:pt x="368236" y="0"/>
                </a:moveTo>
                <a:lnTo>
                  <a:pt x="347230" y="0"/>
                </a:lnTo>
                <a:lnTo>
                  <a:pt x="347230" y="396265"/>
                </a:lnTo>
                <a:lnTo>
                  <a:pt x="368236" y="396265"/>
                </a:lnTo>
                <a:lnTo>
                  <a:pt x="368236" y="0"/>
                </a:lnTo>
                <a:close/>
              </a:path>
              <a:path w="1313179" h="488314">
                <a:moveTo>
                  <a:pt x="392912" y="0"/>
                </a:moveTo>
                <a:lnTo>
                  <a:pt x="383781" y="0"/>
                </a:lnTo>
                <a:lnTo>
                  <a:pt x="383781" y="396265"/>
                </a:lnTo>
                <a:lnTo>
                  <a:pt x="392912" y="396265"/>
                </a:lnTo>
                <a:lnTo>
                  <a:pt x="392912" y="0"/>
                </a:lnTo>
                <a:close/>
              </a:path>
              <a:path w="1313179" h="488314">
                <a:moveTo>
                  <a:pt x="440067" y="439356"/>
                </a:moveTo>
                <a:lnTo>
                  <a:pt x="439394" y="431825"/>
                </a:lnTo>
                <a:lnTo>
                  <a:pt x="436676" y="419836"/>
                </a:lnTo>
                <a:lnTo>
                  <a:pt x="435660" y="417690"/>
                </a:lnTo>
                <a:lnTo>
                  <a:pt x="434695" y="415645"/>
                </a:lnTo>
                <a:lnTo>
                  <a:pt x="432066" y="413169"/>
                </a:lnTo>
                <a:lnTo>
                  <a:pt x="430555" y="411708"/>
                </a:lnTo>
                <a:lnTo>
                  <a:pt x="428993" y="410933"/>
                </a:lnTo>
                <a:lnTo>
                  <a:pt x="428993" y="457009"/>
                </a:lnTo>
                <a:lnTo>
                  <a:pt x="428739" y="462026"/>
                </a:lnTo>
                <a:lnTo>
                  <a:pt x="417563" y="478421"/>
                </a:lnTo>
                <a:lnTo>
                  <a:pt x="409917" y="478421"/>
                </a:lnTo>
                <a:lnTo>
                  <a:pt x="407022" y="478091"/>
                </a:lnTo>
                <a:lnTo>
                  <a:pt x="403936" y="476770"/>
                </a:lnTo>
                <a:lnTo>
                  <a:pt x="402818" y="475538"/>
                </a:lnTo>
                <a:lnTo>
                  <a:pt x="402107" y="473760"/>
                </a:lnTo>
                <a:lnTo>
                  <a:pt x="401193" y="471690"/>
                </a:lnTo>
                <a:lnTo>
                  <a:pt x="399503" y="439356"/>
                </a:lnTo>
                <a:lnTo>
                  <a:pt x="399681" y="435356"/>
                </a:lnTo>
                <a:lnTo>
                  <a:pt x="410540" y="417690"/>
                </a:lnTo>
                <a:lnTo>
                  <a:pt x="417906" y="417690"/>
                </a:lnTo>
                <a:lnTo>
                  <a:pt x="428993" y="457009"/>
                </a:lnTo>
                <a:lnTo>
                  <a:pt x="428993" y="410933"/>
                </a:lnTo>
                <a:lnTo>
                  <a:pt x="428294" y="410578"/>
                </a:lnTo>
                <a:lnTo>
                  <a:pt x="422338" y="409105"/>
                </a:lnTo>
                <a:lnTo>
                  <a:pt x="418617" y="408736"/>
                </a:lnTo>
                <a:lnTo>
                  <a:pt x="409155" y="408749"/>
                </a:lnTo>
                <a:lnTo>
                  <a:pt x="388416" y="457009"/>
                </a:lnTo>
                <a:lnTo>
                  <a:pt x="388962" y="463664"/>
                </a:lnTo>
                <a:lnTo>
                  <a:pt x="419214" y="487857"/>
                </a:lnTo>
                <a:lnTo>
                  <a:pt x="423316" y="487400"/>
                </a:lnTo>
                <a:lnTo>
                  <a:pt x="440067" y="457009"/>
                </a:lnTo>
                <a:lnTo>
                  <a:pt x="440067" y="439356"/>
                </a:lnTo>
                <a:close/>
              </a:path>
              <a:path w="1313179" h="488314">
                <a:moveTo>
                  <a:pt x="454139" y="0"/>
                </a:moveTo>
                <a:lnTo>
                  <a:pt x="420331" y="0"/>
                </a:lnTo>
                <a:lnTo>
                  <a:pt x="420331" y="396265"/>
                </a:lnTo>
                <a:lnTo>
                  <a:pt x="454139" y="396265"/>
                </a:lnTo>
                <a:lnTo>
                  <a:pt x="454139" y="0"/>
                </a:lnTo>
                <a:close/>
              </a:path>
              <a:path w="1313179" h="488314">
                <a:moveTo>
                  <a:pt x="502589" y="0"/>
                </a:moveTo>
                <a:lnTo>
                  <a:pt x="480644" y="0"/>
                </a:lnTo>
                <a:lnTo>
                  <a:pt x="480644" y="396265"/>
                </a:lnTo>
                <a:lnTo>
                  <a:pt x="502589" y="396265"/>
                </a:lnTo>
                <a:lnTo>
                  <a:pt x="502589" y="0"/>
                </a:lnTo>
                <a:close/>
              </a:path>
              <a:path w="1313179" h="488314">
                <a:moveTo>
                  <a:pt x="509625" y="409968"/>
                </a:moveTo>
                <a:lnTo>
                  <a:pt x="497979" y="409968"/>
                </a:lnTo>
                <a:lnTo>
                  <a:pt x="479869" y="424916"/>
                </a:lnTo>
                <a:lnTo>
                  <a:pt x="479869" y="438480"/>
                </a:lnTo>
                <a:lnTo>
                  <a:pt x="498487" y="422224"/>
                </a:lnTo>
                <a:lnTo>
                  <a:pt x="498487" y="486740"/>
                </a:lnTo>
                <a:lnTo>
                  <a:pt x="509625" y="486740"/>
                </a:lnTo>
                <a:lnTo>
                  <a:pt x="509625" y="409968"/>
                </a:lnTo>
                <a:close/>
              </a:path>
              <a:path w="1313179" h="488314">
                <a:moveTo>
                  <a:pt x="539127" y="0"/>
                </a:moveTo>
                <a:lnTo>
                  <a:pt x="529996" y="0"/>
                </a:lnTo>
                <a:lnTo>
                  <a:pt x="529996" y="396265"/>
                </a:lnTo>
                <a:lnTo>
                  <a:pt x="539127" y="396265"/>
                </a:lnTo>
                <a:lnTo>
                  <a:pt x="539127" y="0"/>
                </a:lnTo>
                <a:close/>
              </a:path>
              <a:path w="1313179" h="488314">
                <a:moveTo>
                  <a:pt x="599427" y="0"/>
                </a:moveTo>
                <a:lnTo>
                  <a:pt x="578421" y="0"/>
                </a:lnTo>
                <a:lnTo>
                  <a:pt x="578421" y="396265"/>
                </a:lnTo>
                <a:lnTo>
                  <a:pt x="599427" y="396265"/>
                </a:lnTo>
                <a:lnTo>
                  <a:pt x="599427" y="0"/>
                </a:lnTo>
                <a:close/>
              </a:path>
              <a:path w="1313179" h="488314">
                <a:moveTo>
                  <a:pt x="610044" y="439356"/>
                </a:moveTo>
                <a:lnTo>
                  <a:pt x="609371" y="431825"/>
                </a:lnTo>
                <a:lnTo>
                  <a:pt x="606653" y="419836"/>
                </a:lnTo>
                <a:lnTo>
                  <a:pt x="605637" y="417690"/>
                </a:lnTo>
                <a:lnTo>
                  <a:pt x="604672" y="415645"/>
                </a:lnTo>
                <a:lnTo>
                  <a:pt x="602043" y="413169"/>
                </a:lnTo>
                <a:lnTo>
                  <a:pt x="600532" y="411708"/>
                </a:lnTo>
                <a:lnTo>
                  <a:pt x="598970" y="410933"/>
                </a:lnTo>
                <a:lnTo>
                  <a:pt x="598970" y="457009"/>
                </a:lnTo>
                <a:lnTo>
                  <a:pt x="598716" y="462026"/>
                </a:lnTo>
                <a:lnTo>
                  <a:pt x="587540" y="478421"/>
                </a:lnTo>
                <a:lnTo>
                  <a:pt x="579894" y="478421"/>
                </a:lnTo>
                <a:lnTo>
                  <a:pt x="576999" y="478091"/>
                </a:lnTo>
                <a:lnTo>
                  <a:pt x="573913" y="476770"/>
                </a:lnTo>
                <a:lnTo>
                  <a:pt x="572795" y="475538"/>
                </a:lnTo>
                <a:lnTo>
                  <a:pt x="572084" y="473760"/>
                </a:lnTo>
                <a:lnTo>
                  <a:pt x="571169" y="471690"/>
                </a:lnTo>
                <a:lnTo>
                  <a:pt x="569468" y="439356"/>
                </a:lnTo>
                <a:lnTo>
                  <a:pt x="569658" y="435356"/>
                </a:lnTo>
                <a:lnTo>
                  <a:pt x="580504" y="417690"/>
                </a:lnTo>
                <a:lnTo>
                  <a:pt x="587883" y="417690"/>
                </a:lnTo>
                <a:lnTo>
                  <a:pt x="598970" y="457009"/>
                </a:lnTo>
                <a:lnTo>
                  <a:pt x="598970" y="410933"/>
                </a:lnTo>
                <a:lnTo>
                  <a:pt x="598271" y="410578"/>
                </a:lnTo>
                <a:lnTo>
                  <a:pt x="592315" y="409105"/>
                </a:lnTo>
                <a:lnTo>
                  <a:pt x="588594" y="408736"/>
                </a:lnTo>
                <a:lnTo>
                  <a:pt x="579132" y="408749"/>
                </a:lnTo>
                <a:lnTo>
                  <a:pt x="558393" y="457009"/>
                </a:lnTo>
                <a:lnTo>
                  <a:pt x="558939" y="463664"/>
                </a:lnTo>
                <a:lnTo>
                  <a:pt x="589191" y="487857"/>
                </a:lnTo>
                <a:lnTo>
                  <a:pt x="593280" y="487400"/>
                </a:lnTo>
                <a:lnTo>
                  <a:pt x="608304" y="469607"/>
                </a:lnTo>
                <a:lnTo>
                  <a:pt x="609447" y="464197"/>
                </a:lnTo>
                <a:lnTo>
                  <a:pt x="609511" y="463664"/>
                </a:lnTo>
                <a:lnTo>
                  <a:pt x="610044" y="457009"/>
                </a:lnTo>
                <a:lnTo>
                  <a:pt x="610044" y="439356"/>
                </a:lnTo>
                <a:close/>
              </a:path>
              <a:path w="1313179" h="488314">
                <a:moveTo>
                  <a:pt x="624116" y="0"/>
                </a:moveTo>
                <a:lnTo>
                  <a:pt x="614984" y="0"/>
                </a:lnTo>
                <a:lnTo>
                  <a:pt x="614984" y="396265"/>
                </a:lnTo>
                <a:lnTo>
                  <a:pt x="624116" y="396265"/>
                </a:lnTo>
                <a:lnTo>
                  <a:pt x="624116" y="0"/>
                </a:lnTo>
                <a:close/>
              </a:path>
              <a:path w="1313179" h="488314">
                <a:moveTo>
                  <a:pt x="648792" y="25"/>
                </a:moveTo>
                <a:lnTo>
                  <a:pt x="639648" y="25"/>
                </a:lnTo>
                <a:lnTo>
                  <a:pt x="639648" y="469379"/>
                </a:lnTo>
                <a:lnTo>
                  <a:pt x="648792" y="469379"/>
                </a:lnTo>
                <a:lnTo>
                  <a:pt x="648792" y="25"/>
                </a:lnTo>
                <a:close/>
              </a:path>
              <a:path w="1313179" h="488314">
                <a:moveTo>
                  <a:pt x="672541" y="25"/>
                </a:moveTo>
                <a:lnTo>
                  <a:pt x="663409" y="25"/>
                </a:lnTo>
                <a:lnTo>
                  <a:pt x="663409" y="469379"/>
                </a:lnTo>
                <a:lnTo>
                  <a:pt x="672541" y="469379"/>
                </a:lnTo>
                <a:lnTo>
                  <a:pt x="672541" y="25"/>
                </a:lnTo>
                <a:close/>
              </a:path>
              <a:path w="1313179" h="488314">
                <a:moveTo>
                  <a:pt x="697217" y="0"/>
                </a:moveTo>
                <a:lnTo>
                  <a:pt x="688086" y="0"/>
                </a:lnTo>
                <a:lnTo>
                  <a:pt x="688086" y="396265"/>
                </a:lnTo>
                <a:lnTo>
                  <a:pt x="697217" y="396265"/>
                </a:lnTo>
                <a:lnTo>
                  <a:pt x="697217" y="0"/>
                </a:lnTo>
                <a:close/>
              </a:path>
              <a:path w="1313179" h="488314">
                <a:moveTo>
                  <a:pt x="743648" y="460044"/>
                </a:moveTo>
                <a:lnTo>
                  <a:pt x="733602" y="460044"/>
                </a:lnTo>
                <a:lnTo>
                  <a:pt x="733602" y="443877"/>
                </a:lnTo>
                <a:lnTo>
                  <a:pt x="723315" y="443877"/>
                </a:lnTo>
                <a:lnTo>
                  <a:pt x="723315" y="460044"/>
                </a:lnTo>
                <a:lnTo>
                  <a:pt x="703859" y="460044"/>
                </a:lnTo>
                <a:lnTo>
                  <a:pt x="727748" y="409359"/>
                </a:lnTo>
                <a:lnTo>
                  <a:pt x="716724" y="409359"/>
                </a:lnTo>
                <a:lnTo>
                  <a:pt x="693801" y="458114"/>
                </a:lnTo>
                <a:lnTo>
                  <a:pt x="693801" y="469468"/>
                </a:lnTo>
                <a:lnTo>
                  <a:pt x="723315" y="469468"/>
                </a:lnTo>
                <a:lnTo>
                  <a:pt x="723315" y="486740"/>
                </a:lnTo>
                <a:lnTo>
                  <a:pt x="733602" y="486740"/>
                </a:lnTo>
                <a:lnTo>
                  <a:pt x="733602" y="469468"/>
                </a:lnTo>
                <a:lnTo>
                  <a:pt x="743648" y="469468"/>
                </a:lnTo>
                <a:lnTo>
                  <a:pt x="743648" y="460044"/>
                </a:lnTo>
                <a:close/>
              </a:path>
              <a:path w="1313179" h="488314">
                <a:moveTo>
                  <a:pt x="745655" y="0"/>
                </a:moveTo>
                <a:lnTo>
                  <a:pt x="712762" y="0"/>
                </a:lnTo>
                <a:lnTo>
                  <a:pt x="712762" y="396265"/>
                </a:lnTo>
                <a:lnTo>
                  <a:pt x="745655" y="396265"/>
                </a:lnTo>
                <a:lnTo>
                  <a:pt x="745655" y="0"/>
                </a:lnTo>
                <a:close/>
              </a:path>
              <a:path w="1313179" h="488314">
                <a:moveTo>
                  <a:pt x="794994" y="0"/>
                </a:moveTo>
                <a:lnTo>
                  <a:pt x="773061" y="0"/>
                </a:lnTo>
                <a:lnTo>
                  <a:pt x="773061" y="396265"/>
                </a:lnTo>
                <a:lnTo>
                  <a:pt x="794994" y="396265"/>
                </a:lnTo>
                <a:lnTo>
                  <a:pt x="794994" y="0"/>
                </a:lnTo>
                <a:close/>
              </a:path>
              <a:path w="1313179" h="488314">
                <a:moveTo>
                  <a:pt x="826909" y="423354"/>
                </a:moveTo>
                <a:lnTo>
                  <a:pt x="824687" y="418211"/>
                </a:lnTo>
                <a:lnTo>
                  <a:pt x="815809" y="410641"/>
                </a:lnTo>
                <a:lnTo>
                  <a:pt x="809726" y="408736"/>
                </a:lnTo>
                <a:lnTo>
                  <a:pt x="798131" y="408736"/>
                </a:lnTo>
                <a:lnTo>
                  <a:pt x="794499" y="409194"/>
                </a:lnTo>
                <a:lnTo>
                  <a:pt x="787768" y="411022"/>
                </a:lnTo>
                <a:lnTo>
                  <a:pt x="784593" y="412407"/>
                </a:lnTo>
                <a:lnTo>
                  <a:pt x="781608" y="414261"/>
                </a:lnTo>
                <a:lnTo>
                  <a:pt x="781608" y="426250"/>
                </a:lnTo>
                <a:lnTo>
                  <a:pt x="786117" y="423252"/>
                </a:lnTo>
                <a:lnTo>
                  <a:pt x="790054" y="421043"/>
                </a:lnTo>
                <a:lnTo>
                  <a:pt x="796798" y="418249"/>
                </a:lnTo>
                <a:lnTo>
                  <a:pt x="799833" y="417563"/>
                </a:lnTo>
                <a:lnTo>
                  <a:pt x="806297" y="417563"/>
                </a:lnTo>
                <a:lnTo>
                  <a:pt x="809396" y="418617"/>
                </a:lnTo>
                <a:lnTo>
                  <a:pt x="814298" y="422846"/>
                </a:lnTo>
                <a:lnTo>
                  <a:pt x="815530" y="425450"/>
                </a:lnTo>
                <a:lnTo>
                  <a:pt x="815530" y="431355"/>
                </a:lnTo>
                <a:lnTo>
                  <a:pt x="814730" y="433882"/>
                </a:lnTo>
                <a:lnTo>
                  <a:pt x="811593" y="438391"/>
                </a:lnTo>
                <a:lnTo>
                  <a:pt x="808697" y="440918"/>
                </a:lnTo>
                <a:lnTo>
                  <a:pt x="795769" y="449618"/>
                </a:lnTo>
                <a:lnTo>
                  <a:pt x="790028" y="453517"/>
                </a:lnTo>
                <a:lnTo>
                  <a:pt x="785977" y="457847"/>
                </a:lnTo>
                <a:lnTo>
                  <a:pt x="781253" y="467271"/>
                </a:lnTo>
                <a:lnTo>
                  <a:pt x="780072" y="473608"/>
                </a:lnTo>
                <a:lnTo>
                  <a:pt x="780072" y="481596"/>
                </a:lnTo>
                <a:lnTo>
                  <a:pt x="780262" y="486130"/>
                </a:lnTo>
                <a:lnTo>
                  <a:pt x="825677" y="486130"/>
                </a:lnTo>
                <a:lnTo>
                  <a:pt x="825677" y="476821"/>
                </a:lnTo>
                <a:lnTo>
                  <a:pt x="791768" y="476821"/>
                </a:lnTo>
                <a:lnTo>
                  <a:pt x="791768" y="471068"/>
                </a:lnTo>
                <a:lnTo>
                  <a:pt x="792683" y="467931"/>
                </a:lnTo>
                <a:lnTo>
                  <a:pt x="796404" y="462470"/>
                </a:lnTo>
                <a:lnTo>
                  <a:pt x="799846" y="459447"/>
                </a:lnTo>
                <a:lnTo>
                  <a:pt x="817283" y="448005"/>
                </a:lnTo>
                <a:lnTo>
                  <a:pt x="821093" y="444576"/>
                </a:lnTo>
                <a:lnTo>
                  <a:pt x="825741" y="437794"/>
                </a:lnTo>
                <a:lnTo>
                  <a:pt x="826909" y="434022"/>
                </a:lnTo>
                <a:lnTo>
                  <a:pt x="826909" y="423354"/>
                </a:lnTo>
                <a:close/>
              </a:path>
              <a:path w="1313179" h="488314">
                <a:moveTo>
                  <a:pt x="831557" y="0"/>
                </a:moveTo>
                <a:lnTo>
                  <a:pt x="809625" y="0"/>
                </a:lnTo>
                <a:lnTo>
                  <a:pt x="809625" y="396265"/>
                </a:lnTo>
                <a:lnTo>
                  <a:pt x="831557" y="396265"/>
                </a:lnTo>
                <a:lnTo>
                  <a:pt x="831557" y="0"/>
                </a:lnTo>
                <a:close/>
              </a:path>
              <a:path w="1313179" h="488314">
                <a:moveTo>
                  <a:pt x="891857" y="0"/>
                </a:moveTo>
                <a:lnTo>
                  <a:pt x="858964" y="0"/>
                </a:lnTo>
                <a:lnTo>
                  <a:pt x="858964" y="396265"/>
                </a:lnTo>
                <a:lnTo>
                  <a:pt x="891857" y="396265"/>
                </a:lnTo>
                <a:lnTo>
                  <a:pt x="891857" y="0"/>
                </a:lnTo>
                <a:close/>
              </a:path>
              <a:path w="1313179" h="488314">
                <a:moveTo>
                  <a:pt x="915390" y="426974"/>
                </a:moveTo>
                <a:lnTo>
                  <a:pt x="913053" y="420535"/>
                </a:lnTo>
                <a:lnTo>
                  <a:pt x="910361" y="417804"/>
                </a:lnTo>
                <a:lnTo>
                  <a:pt x="904367" y="411746"/>
                </a:lnTo>
                <a:lnTo>
                  <a:pt x="904367" y="428675"/>
                </a:lnTo>
                <a:lnTo>
                  <a:pt x="904367" y="438111"/>
                </a:lnTo>
                <a:lnTo>
                  <a:pt x="903020" y="441909"/>
                </a:lnTo>
                <a:lnTo>
                  <a:pt x="897636" y="447611"/>
                </a:lnTo>
                <a:lnTo>
                  <a:pt x="894041" y="449021"/>
                </a:lnTo>
                <a:lnTo>
                  <a:pt x="891832" y="449033"/>
                </a:lnTo>
                <a:lnTo>
                  <a:pt x="884986" y="449033"/>
                </a:lnTo>
                <a:lnTo>
                  <a:pt x="881367" y="447675"/>
                </a:lnTo>
                <a:lnTo>
                  <a:pt x="876058" y="442188"/>
                </a:lnTo>
                <a:lnTo>
                  <a:pt x="874737" y="438492"/>
                </a:lnTo>
                <a:lnTo>
                  <a:pt x="874763" y="428675"/>
                </a:lnTo>
                <a:lnTo>
                  <a:pt x="876046" y="424827"/>
                </a:lnTo>
                <a:lnTo>
                  <a:pt x="881227" y="419214"/>
                </a:lnTo>
                <a:lnTo>
                  <a:pt x="884859" y="417804"/>
                </a:lnTo>
                <a:lnTo>
                  <a:pt x="894003" y="417804"/>
                </a:lnTo>
                <a:lnTo>
                  <a:pt x="897597" y="419227"/>
                </a:lnTo>
                <a:lnTo>
                  <a:pt x="903020" y="424929"/>
                </a:lnTo>
                <a:lnTo>
                  <a:pt x="904367" y="428675"/>
                </a:lnTo>
                <a:lnTo>
                  <a:pt x="904367" y="411746"/>
                </a:lnTo>
                <a:lnTo>
                  <a:pt x="903744" y="411111"/>
                </a:lnTo>
                <a:lnTo>
                  <a:pt x="897369" y="408736"/>
                </a:lnTo>
                <a:lnTo>
                  <a:pt x="881557" y="408749"/>
                </a:lnTo>
                <a:lnTo>
                  <a:pt x="875360" y="411048"/>
                </a:lnTo>
                <a:lnTo>
                  <a:pt x="866038" y="420255"/>
                </a:lnTo>
                <a:lnTo>
                  <a:pt x="863714" y="426351"/>
                </a:lnTo>
                <a:lnTo>
                  <a:pt x="863714" y="441134"/>
                </a:lnTo>
                <a:lnTo>
                  <a:pt x="865962" y="447014"/>
                </a:lnTo>
                <a:lnTo>
                  <a:pt x="874979" y="456184"/>
                </a:lnTo>
                <a:lnTo>
                  <a:pt x="880694" y="458457"/>
                </a:lnTo>
                <a:lnTo>
                  <a:pt x="889279" y="458457"/>
                </a:lnTo>
                <a:lnTo>
                  <a:pt x="890892" y="458304"/>
                </a:lnTo>
                <a:lnTo>
                  <a:pt x="894029" y="457669"/>
                </a:lnTo>
                <a:lnTo>
                  <a:pt x="895540" y="457174"/>
                </a:lnTo>
                <a:lnTo>
                  <a:pt x="897001" y="456501"/>
                </a:lnTo>
                <a:lnTo>
                  <a:pt x="893902" y="460997"/>
                </a:lnTo>
                <a:lnTo>
                  <a:pt x="890181" y="465721"/>
                </a:lnTo>
                <a:lnTo>
                  <a:pt x="881532" y="475665"/>
                </a:lnTo>
                <a:lnTo>
                  <a:pt x="876477" y="481012"/>
                </a:lnTo>
                <a:lnTo>
                  <a:pt x="870699" y="486740"/>
                </a:lnTo>
                <a:lnTo>
                  <a:pt x="885266" y="486740"/>
                </a:lnTo>
                <a:lnTo>
                  <a:pt x="909193" y="456501"/>
                </a:lnTo>
                <a:lnTo>
                  <a:pt x="913003" y="449948"/>
                </a:lnTo>
                <a:lnTo>
                  <a:pt x="913282" y="449033"/>
                </a:lnTo>
                <a:lnTo>
                  <a:pt x="915390" y="442277"/>
                </a:lnTo>
                <a:lnTo>
                  <a:pt x="915390" y="426974"/>
                </a:lnTo>
                <a:close/>
              </a:path>
              <a:path w="1313179" h="488314">
                <a:moveTo>
                  <a:pt x="916546" y="0"/>
                </a:moveTo>
                <a:lnTo>
                  <a:pt x="907415" y="0"/>
                </a:lnTo>
                <a:lnTo>
                  <a:pt x="907415" y="396265"/>
                </a:lnTo>
                <a:lnTo>
                  <a:pt x="916546" y="396265"/>
                </a:lnTo>
                <a:lnTo>
                  <a:pt x="916546" y="0"/>
                </a:lnTo>
                <a:close/>
              </a:path>
              <a:path w="1313179" h="488314">
                <a:moveTo>
                  <a:pt x="953096" y="0"/>
                </a:moveTo>
                <a:lnTo>
                  <a:pt x="943965" y="0"/>
                </a:lnTo>
                <a:lnTo>
                  <a:pt x="943965" y="396265"/>
                </a:lnTo>
                <a:lnTo>
                  <a:pt x="953096" y="396265"/>
                </a:lnTo>
                <a:lnTo>
                  <a:pt x="953096" y="0"/>
                </a:lnTo>
                <a:close/>
              </a:path>
              <a:path w="1313179" h="488314">
                <a:moveTo>
                  <a:pt x="999515" y="460044"/>
                </a:moveTo>
                <a:lnTo>
                  <a:pt x="989469" y="460044"/>
                </a:lnTo>
                <a:lnTo>
                  <a:pt x="989469" y="443877"/>
                </a:lnTo>
                <a:lnTo>
                  <a:pt x="979195" y="443877"/>
                </a:lnTo>
                <a:lnTo>
                  <a:pt x="979195" y="460044"/>
                </a:lnTo>
                <a:lnTo>
                  <a:pt x="959739" y="460044"/>
                </a:lnTo>
                <a:lnTo>
                  <a:pt x="983627" y="409359"/>
                </a:lnTo>
                <a:lnTo>
                  <a:pt x="972604" y="409359"/>
                </a:lnTo>
                <a:lnTo>
                  <a:pt x="949680" y="458114"/>
                </a:lnTo>
                <a:lnTo>
                  <a:pt x="949680" y="469468"/>
                </a:lnTo>
                <a:lnTo>
                  <a:pt x="979195" y="469468"/>
                </a:lnTo>
                <a:lnTo>
                  <a:pt x="979195" y="486740"/>
                </a:lnTo>
                <a:lnTo>
                  <a:pt x="989469" y="486740"/>
                </a:lnTo>
                <a:lnTo>
                  <a:pt x="989469" y="469468"/>
                </a:lnTo>
                <a:lnTo>
                  <a:pt x="999515" y="469468"/>
                </a:lnTo>
                <a:lnTo>
                  <a:pt x="999515" y="460044"/>
                </a:lnTo>
                <a:close/>
              </a:path>
              <a:path w="1313179" h="488314">
                <a:moveTo>
                  <a:pt x="1001534" y="0"/>
                </a:moveTo>
                <a:lnTo>
                  <a:pt x="968629" y="0"/>
                </a:lnTo>
                <a:lnTo>
                  <a:pt x="968629" y="396265"/>
                </a:lnTo>
                <a:lnTo>
                  <a:pt x="1001534" y="396265"/>
                </a:lnTo>
                <a:lnTo>
                  <a:pt x="1001534" y="0"/>
                </a:lnTo>
                <a:close/>
              </a:path>
              <a:path w="1313179" h="488314">
                <a:moveTo>
                  <a:pt x="1038085" y="0"/>
                </a:moveTo>
                <a:lnTo>
                  <a:pt x="1028941" y="0"/>
                </a:lnTo>
                <a:lnTo>
                  <a:pt x="1028941" y="396265"/>
                </a:lnTo>
                <a:lnTo>
                  <a:pt x="1038085" y="396265"/>
                </a:lnTo>
                <a:lnTo>
                  <a:pt x="1038085" y="0"/>
                </a:lnTo>
                <a:close/>
              </a:path>
              <a:path w="1313179" h="488314">
                <a:moveTo>
                  <a:pt x="1083284" y="456145"/>
                </a:moveTo>
                <a:lnTo>
                  <a:pt x="1081278" y="450748"/>
                </a:lnTo>
                <a:lnTo>
                  <a:pt x="1073264" y="442658"/>
                </a:lnTo>
                <a:lnTo>
                  <a:pt x="1067777" y="440486"/>
                </a:lnTo>
                <a:lnTo>
                  <a:pt x="1060754" y="440194"/>
                </a:lnTo>
                <a:lnTo>
                  <a:pt x="1080465" y="420484"/>
                </a:lnTo>
                <a:lnTo>
                  <a:pt x="1080465" y="409956"/>
                </a:lnTo>
                <a:lnTo>
                  <a:pt x="1034427" y="409956"/>
                </a:lnTo>
                <a:lnTo>
                  <a:pt x="1034427" y="419252"/>
                </a:lnTo>
                <a:lnTo>
                  <a:pt x="1067104" y="419252"/>
                </a:lnTo>
                <a:lnTo>
                  <a:pt x="1046492" y="440321"/>
                </a:lnTo>
                <a:lnTo>
                  <a:pt x="1046556" y="448043"/>
                </a:lnTo>
                <a:lnTo>
                  <a:pt x="1057871" y="447789"/>
                </a:lnTo>
                <a:lnTo>
                  <a:pt x="1063320" y="448957"/>
                </a:lnTo>
                <a:lnTo>
                  <a:pt x="1070279" y="453631"/>
                </a:lnTo>
                <a:lnTo>
                  <a:pt x="1072019" y="457263"/>
                </a:lnTo>
                <a:lnTo>
                  <a:pt x="1072019" y="467029"/>
                </a:lnTo>
                <a:lnTo>
                  <a:pt x="1070394" y="470916"/>
                </a:lnTo>
                <a:lnTo>
                  <a:pt x="1063891" y="476821"/>
                </a:lnTo>
                <a:lnTo>
                  <a:pt x="1059586" y="478282"/>
                </a:lnTo>
                <a:lnTo>
                  <a:pt x="1050937" y="478282"/>
                </a:lnTo>
                <a:lnTo>
                  <a:pt x="1047648" y="477837"/>
                </a:lnTo>
                <a:lnTo>
                  <a:pt x="1041146" y="476084"/>
                </a:lnTo>
                <a:lnTo>
                  <a:pt x="1037818" y="474738"/>
                </a:lnTo>
                <a:lnTo>
                  <a:pt x="1034427" y="472897"/>
                </a:lnTo>
                <a:lnTo>
                  <a:pt x="1034427" y="483946"/>
                </a:lnTo>
                <a:lnTo>
                  <a:pt x="1062710" y="487845"/>
                </a:lnTo>
                <a:lnTo>
                  <a:pt x="1069975" y="485609"/>
                </a:lnTo>
                <a:lnTo>
                  <a:pt x="1080630" y="476669"/>
                </a:lnTo>
                <a:lnTo>
                  <a:pt x="1083284" y="470598"/>
                </a:lnTo>
                <a:lnTo>
                  <a:pt x="1083284" y="456145"/>
                </a:lnTo>
                <a:close/>
              </a:path>
              <a:path w="1313179" h="488314">
                <a:moveTo>
                  <a:pt x="1099312" y="0"/>
                </a:moveTo>
                <a:lnTo>
                  <a:pt x="1090180" y="0"/>
                </a:lnTo>
                <a:lnTo>
                  <a:pt x="1090180" y="396265"/>
                </a:lnTo>
                <a:lnTo>
                  <a:pt x="1099312" y="396265"/>
                </a:lnTo>
                <a:lnTo>
                  <a:pt x="1099312" y="0"/>
                </a:lnTo>
                <a:close/>
              </a:path>
              <a:path w="1313179" h="488314">
                <a:moveTo>
                  <a:pt x="1123988" y="0"/>
                </a:moveTo>
                <a:lnTo>
                  <a:pt x="1114856" y="0"/>
                </a:lnTo>
                <a:lnTo>
                  <a:pt x="1114856" y="396265"/>
                </a:lnTo>
                <a:lnTo>
                  <a:pt x="1123988" y="396265"/>
                </a:lnTo>
                <a:lnTo>
                  <a:pt x="1123988" y="0"/>
                </a:lnTo>
                <a:close/>
              </a:path>
              <a:path w="1313179" h="488314">
                <a:moveTo>
                  <a:pt x="1170419" y="460044"/>
                </a:moveTo>
                <a:lnTo>
                  <a:pt x="1160373" y="460044"/>
                </a:lnTo>
                <a:lnTo>
                  <a:pt x="1160373" y="443877"/>
                </a:lnTo>
                <a:lnTo>
                  <a:pt x="1150086" y="443877"/>
                </a:lnTo>
                <a:lnTo>
                  <a:pt x="1150086" y="460044"/>
                </a:lnTo>
                <a:lnTo>
                  <a:pt x="1130630" y="460044"/>
                </a:lnTo>
                <a:lnTo>
                  <a:pt x="1154518" y="409359"/>
                </a:lnTo>
                <a:lnTo>
                  <a:pt x="1143495" y="409359"/>
                </a:lnTo>
                <a:lnTo>
                  <a:pt x="1120571" y="458114"/>
                </a:lnTo>
                <a:lnTo>
                  <a:pt x="1120571" y="469468"/>
                </a:lnTo>
                <a:lnTo>
                  <a:pt x="1150086" y="469468"/>
                </a:lnTo>
                <a:lnTo>
                  <a:pt x="1150086" y="486740"/>
                </a:lnTo>
                <a:lnTo>
                  <a:pt x="1160373" y="486740"/>
                </a:lnTo>
                <a:lnTo>
                  <a:pt x="1160373" y="469468"/>
                </a:lnTo>
                <a:lnTo>
                  <a:pt x="1170419" y="469468"/>
                </a:lnTo>
                <a:lnTo>
                  <a:pt x="1170419" y="460044"/>
                </a:lnTo>
                <a:close/>
              </a:path>
              <a:path w="1313179" h="488314">
                <a:moveTo>
                  <a:pt x="1172425" y="0"/>
                </a:moveTo>
                <a:lnTo>
                  <a:pt x="1138605" y="0"/>
                </a:lnTo>
                <a:lnTo>
                  <a:pt x="1138605" y="396265"/>
                </a:lnTo>
                <a:lnTo>
                  <a:pt x="1172425" y="396265"/>
                </a:lnTo>
                <a:lnTo>
                  <a:pt x="1172425" y="0"/>
                </a:lnTo>
                <a:close/>
              </a:path>
              <a:path w="1313179" h="488314">
                <a:moveTo>
                  <a:pt x="1208963" y="25"/>
                </a:moveTo>
                <a:lnTo>
                  <a:pt x="1199832" y="25"/>
                </a:lnTo>
                <a:lnTo>
                  <a:pt x="1199832" y="469379"/>
                </a:lnTo>
                <a:lnTo>
                  <a:pt x="1208963" y="469379"/>
                </a:lnTo>
                <a:lnTo>
                  <a:pt x="1208963" y="25"/>
                </a:lnTo>
                <a:close/>
              </a:path>
              <a:path w="1313179" h="488314">
                <a:moveTo>
                  <a:pt x="1233639" y="25"/>
                </a:moveTo>
                <a:lnTo>
                  <a:pt x="1224495" y="25"/>
                </a:lnTo>
                <a:lnTo>
                  <a:pt x="1224495" y="469379"/>
                </a:lnTo>
                <a:lnTo>
                  <a:pt x="1233639" y="469379"/>
                </a:lnTo>
                <a:lnTo>
                  <a:pt x="1233639" y="25"/>
                </a:lnTo>
                <a:close/>
              </a:path>
              <a:path w="1313179" h="488314">
                <a:moveTo>
                  <a:pt x="1312849" y="446062"/>
                </a:moveTo>
                <a:lnTo>
                  <a:pt x="1261922" y="411911"/>
                </a:lnTo>
                <a:lnTo>
                  <a:pt x="1261922" y="424649"/>
                </a:lnTo>
                <a:lnTo>
                  <a:pt x="1298016" y="447802"/>
                </a:lnTo>
                <a:lnTo>
                  <a:pt x="1261922" y="470941"/>
                </a:lnTo>
                <a:lnTo>
                  <a:pt x="1261922" y="483806"/>
                </a:lnTo>
                <a:lnTo>
                  <a:pt x="1312849" y="449592"/>
                </a:lnTo>
                <a:lnTo>
                  <a:pt x="1312849" y="44606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79659" y="8348911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 txBox="1"/>
          <p:nvPr/>
        </p:nvSpPr>
        <p:spPr>
          <a:xfrm>
            <a:off x="561293" y="8444681"/>
            <a:ext cx="98298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SOUTHERN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GRILL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7" name="object 57"/>
          <p:cNvGraphicFramePr>
            <a:graphicFrameLocks noGrp="1"/>
          </p:cNvGraphicFramePr>
          <p:nvPr/>
        </p:nvGraphicFramePr>
        <p:xfrm>
          <a:off x="271148" y="9518081"/>
          <a:ext cx="1518920" cy="680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3100138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114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4156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16005118003920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58" name="object 58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99361" y="7163041"/>
            <a:ext cx="561926" cy="1104684"/>
          </a:xfrm>
          <a:prstGeom prst="rect">
            <a:avLst/>
          </a:prstGeom>
        </p:spPr>
      </p:pic>
      <p:grpSp>
        <p:nvGrpSpPr>
          <p:cNvPr id="59" name="object 59"/>
          <p:cNvGrpSpPr/>
          <p:nvPr/>
        </p:nvGrpSpPr>
        <p:grpSpPr>
          <a:xfrm>
            <a:off x="377482" y="8841638"/>
            <a:ext cx="1350645" cy="501015"/>
            <a:chOff x="377482" y="8841638"/>
            <a:chExt cx="1350645" cy="501015"/>
          </a:xfrm>
        </p:grpSpPr>
        <p:sp>
          <p:nvSpPr>
            <p:cNvPr id="60" name="object 60"/>
            <p:cNvSpPr/>
            <p:nvPr/>
          </p:nvSpPr>
          <p:spPr>
            <a:xfrm>
              <a:off x="377482" y="8841638"/>
              <a:ext cx="1350645" cy="501015"/>
            </a:xfrm>
            <a:custGeom>
              <a:avLst/>
              <a:gdLst/>
              <a:ahLst/>
              <a:cxnLst/>
              <a:rect l="l" t="t" r="r" b="b"/>
              <a:pathLst>
                <a:path w="1350645" h="501015">
                  <a:moveTo>
                    <a:pt x="1350289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0289" y="500659"/>
                  </a:lnTo>
                  <a:lnTo>
                    <a:pt x="13502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04964" y="8841638"/>
              <a:ext cx="1313180" cy="474980"/>
            </a:xfrm>
            <a:custGeom>
              <a:avLst/>
              <a:gdLst/>
              <a:ahLst/>
              <a:cxnLst/>
              <a:rect l="l" t="t" r="r" b="b"/>
              <a:pathLst>
                <a:path w="1313180" h="474979">
                  <a:moveTo>
                    <a:pt x="51676" y="441680"/>
                  </a:moveTo>
                  <a:lnTo>
                    <a:pt x="49403" y="435889"/>
                  </a:lnTo>
                  <a:lnTo>
                    <a:pt x="47180" y="433616"/>
                  </a:lnTo>
                  <a:lnTo>
                    <a:pt x="40652" y="426923"/>
                  </a:lnTo>
                  <a:lnTo>
                    <a:pt x="40652" y="444131"/>
                  </a:lnTo>
                  <a:lnTo>
                    <a:pt x="40614" y="453923"/>
                  </a:lnTo>
                  <a:lnTo>
                    <a:pt x="39357" y="457720"/>
                  </a:lnTo>
                  <a:lnTo>
                    <a:pt x="34226" y="463423"/>
                  </a:lnTo>
                  <a:lnTo>
                    <a:pt x="30645" y="464845"/>
                  </a:lnTo>
                  <a:lnTo>
                    <a:pt x="21463" y="464845"/>
                  </a:lnTo>
                  <a:lnTo>
                    <a:pt x="17792" y="463423"/>
                  </a:lnTo>
                  <a:lnTo>
                    <a:pt x="12369" y="457720"/>
                  </a:lnTo>
                  <a:lnTo>
                    <a:pt x="11023" y="453923"/>
                  </a:lnTo>
                  <a:lnTo>
                    <a:pt x="11125" y="444131"/>
                  </a:lnTo>
                  <a:lnTo>
                    <a:pt x="40652" y="444131"/>
                  </a:lnTo>
                  <a:lnTo>
                    <a:pt x="40652" y="426923"/>
                  </a:lnTo>
                  <a:lnTo>
                    <a:pt x="40360" y="426618"/>
                  </a:lnTo>
                  <a:lnTo>
                    <a:pt x="39103" y="426110"/>
                  </a:lnTo>
                  <a:lnTo>
                    <a:pt x="34696" y="424319"/>
                  </a:lnTo>
                  <a:lnTo>
                    <a:pt x="26238" y="424319"/>
                  </a:lnTo>
                  <a:lnTo>
                    <a:pt x="24625" y="424459"/>
                  </a:lnTo>
                  <a:lnTo>
                    <a:pt x="21450" y="425069"/>
                  </a:lnTo>
                  <a:lnTo>
                    <a:pt x="19900" y="425513"/>
                  </a:lnTo>
                  <a:lnTo>
                    <a:pt x="18389" y="426110"/>
                  </a:lnTo>
                  <a:lnTo>
                    <a:pt x="22733" y="419925"/>
                  </a:lnTo>
                  <a:lnTo>
                    <a:pt x="27038" y="414439"/>
                  </a:lnTo>
                  <a:lnTo>
                    <a:pt x="35572" y="404787"/>
                  </a:lnTo>
                  <a:lnTo>
                    <a:pt x="40081" y="400291"/>
                  </a:lnTo>
                  <a:lnTo>
                    <a:pt x="44818" y="396151"/>
                  </a:lnTo>
                  <a:lnTo>
                    <a:pt x="30835" y="396151"/>
                  </a:lnTo>
                  <a:lnTo>
                    <a:pt x="2489" y="431888"/>
                  </a:lnTo>
                  <a:lnTo>
                    <a:pt x="0" y="439902"/>
                  </a:lnTo>
                  <a:lnTo>
                    <a:pt x="0" y="455726"/>
                  </a:lnTo>
                  <a:lnTo>
                    <a:pt x="2362" y="462229"/>
                  </a:lnTo>
                  <a:lnTo>
                    <a:pt x="11849" y="471970"/>
                  </a:lnTo>
                  <a:lnTo>
                    <a:pt x="18186" y="474395"/>
                  </a:lnTo>
                  <a:lnTo>
                    <a:pt x="33667" y="474395"/>
                  </a:lnTo>
                  <a:lnTo>
                    <a:pt x="39814" y="472008"/>
                  </a:lnTo>
                  <a:lnTo>
                    <a:pt x="46951" y="464845"/>
                  </a:lnTo>
                  <a:lnTo>
                    <a:pt x="49301" y="462483"/>
                  </a:lnTo>
                  <a:lnTo>
                    <a:pt x="51676" y="456298"/>
                  </a:lnTo>
                  <a:lnTo>
                    <a:pt x="51676" y="441680"/>
                  </a:lnTo>
                  <a:close/>
                </a:path>
                <a:path w="1313180" h="474979">
                  <a:moveTo>
                    <a:pt x="88569" y="12"/>
                  </a:moveTo>
                  <a:lnTo>
                    <a:pt x="78536" y="12"/>
                  </a:lnTo>
                  <a:lnTo>
                    <a:pt x="78536" y="456171"/>
                  </a:lnTo>
                  <a:lnTo>
                    <a:pt x="88569" y="456171"/>
                  </a:lnTo>
                  <a:lnTo>
                    <a:pt x="88569" y="12"/>
                  </a:lnTo>
                  <a:close/>
                </a:path>
                <a:path w="1313180" h="474979">
                  <a:moveTo>
                    <a:pt x="112344" y="12"/>
                  </a:moveTo>
                  <a:lnTo>
                    <a:pt x="103200" y="12"/>
                  </a:lnTo>
                  <a:lnTo>
                    <a:pt x="103200" y="456171"/>
                  </a:lnTo>
                  <a:lnTo>
                    <a:pt x="112344" y="456171"/>
                  </a:lnTo>
                  <a:lnTo>
                    <a:pt x="112344" y="12"/>
                  </a:lnTo>
                  <a:close/>
                </a:path>
                <a:path w="1313180" h="474979">
                  <a:moveTo>
                    <a:pt x="173558" y="0"/>
                  </a:moveTo>
                  <a:lnTo>
                    <a:pt x="151638" y="0"/>
                  </a:lnTo>
                  <a:lnTo>
                    <a:pt x="151638" y="383057"/>
                  </a:lnTo>
                  <a:lnTo>
                    <a:pt x="173558" y="383057"/>
                  </a:lnTo>
                  <a:lnTo>
                    <a:pt x="173558" y="0"/>
                  </a:lnTo>
                  <a:close/>
                </a:path>
                <a:path w="1313180" h="474979">
                  <a:moveTo>
                    <a:pt x="184175" y="426148"/>
                  </a:moveTo>
                  <a:lnTo>
                    <a:pt x="183502" y="418617"/>
                  </a:lnTo>
                  <a:lnTo>
                    <a:pt x="180771" y="406641"/>
                  </a:lnTo>
                  <a:lnTo>
                    <a:pt x="179755" y="404482"/>
                  </a:lnTo>
                  <a:lnTo>
                    <a:pt x="178803" y="402437"/>
                  </a:lnTo>
                  <a:lnTo>
                    <a:pt x="176174" y="399973"/>
                  </a:lnTo>
                  <a:lnTo>
                    <a:pt x="174663" y="398500"/>
                  </a:lnTo>
                  <a:lnTo>
                    <a:pt x="173101" y="397725"/>
                  </a:lnTo>
                  <a:lnTo>
                    <a:pt x="173101" y="443801"/>
                  </a:lnTo>
                  <a:lnTo>
                    <a:pt x="172847" y="448830"/>
                  </a:lnTo>
                  <a:lnTo>
                    <a:pt x="161671" y="465213"/>
                  </a:lnTo>
                  <a:lnTo>
                    <a:pt x="154025" y="465213"/>
                  </a:lnTo>
                  <a:lnTo>
                    <a:pt x="151130" y="464883"/>
                  </a:lnTo>
                  <a:lnTo>
                    <a:pt x="148056" y="463562"/>
                  </a:lnTo>
                  <a:lnTo>
                    <a:pt x="146926" y="462330"/>
                  </a:lnTo>
                  <a:lnTo>
                    <a:pt x="146215" y="460565"/>
                  </a:lnTo>
                  <a:lnTo>
                    <a:pt x="145300" y="458482"/>
                  </a:lnTo>
                  <a:lnTo>
                    <a:pt x="143611" y="426148"/>
                  </a:lnTo>
                  <a:lnTo>
                    <a:pt x="143789" y="422148"/>
                  </a:lnTo>
                  <a:lnTo>
                    <a:pt x="154647" y="404482"/>
                  </a:lnTo>
                  <a:lnTo>
                    <a:pt x="162013" y="404482"/>
                  </a:lnTo>
                  <a:lnTo>
                    <a:pt x="173101" y="443801"/>
                  </a:lnTo>
                  <a:lnTo>
                    <a:pt x="173101" y="397725"/>
                  </a:lnTo>
                  <a:lnTo>
                    <a:pt x="172402" y="397370"/>
                  </a:lnTo>
                  <a:lnTo>
                    <a:pt x="166433" y="395909"/>
                  </a:lnTo>
                  <a:lnTo>
                    <a:pt x="162725" y="395541"/>
                  </a:lnTo>
                  <a:lnTo>
                    <a:pt x="153263" y="395541"/>
                  </a:lnTo>
                  <a:lnTo>
                    <a:pt x="132524" y="443801"/>
                  </a:lnTo>
                  <a:lnTo>
                    <a:pt x="133070" y="450456"/>
                  </a:lnTo>
                  <a:lnTo>
                    <a:pt x="153263" y="474637"/>
                  </a:lnTo>
                  <a:lnTo>
                    <a:pt x="163322" y="474637"/>
                  </a:lnTo>
                  <a:lnTo>
                    <a:pt x="182435" y="456399"/>
                  </a:lnTo>
                  <a:lnTo>
                    <a:pt x="183578" y="450989"/>
                  </a:lnTo>
                  <a:lnTo>
                    <a:pt x="183629" y="450456"/>
                  </a:lnTo>
                  <a:lnTo>
                    <a:pt x="184175" y="443801"/>
                  </a:lnTo>
                  <a:lnTo>
                    <a:pt x="184175" y="426148"/>
                  </a:lnTo>
                  <a:close/>
                </a:path>
                <a:path w="1313180" h="474979">
                  <a:moveTo>
                    <a:pt x="198234" y="0"/>
                  </a:moveTo>
                  <a:lnTo>
                    <a:pt x="189103" y="0"/>
                  </a:lnTo>
                  <a:lnTo>
                    <a:pt x="189103" y="383057"/>
                  </a:lnTo>
                  <a:lnTo>
                    <a:pt x="198234" y="383057"/>
                  </a:lnTo>
                  <a:lnTo>
                    <a:pt x="198234" y="0"/>
                  </a:lnTo>
                  <a:close/>
                </a:path>
                <a:path w="1313180" h="474979">
                  <a:moveTo>
                    <a:pt x="222008" y="0"/>
                  </a:moveTo>
                  <a:lnTo>
                    <a:pt x="212877" y="0"/>
                  </a:lnTo>
                  <a:lnTo>
                    <a:pt x="212877" y="383057"/>
                  </a:lnTo>
                  <a:lnTo>
                    <a:pt x="222008" y="383057"/>
                  </a:lnTo>
                  <a:lnTo>
                    <a:pt x="222008" y="0"/>
                  </a:lnTo>
                  <a:close/>
                </a:path>
                <a:path w="1313180" h="474979">
                  <a:moveTo>
                    <a:pt x="269163" y="426148"/>
                  </a:moveTo>
                  <a:lnTo>
                    <a:pt x="268490" y="418617"/>
                  </a:lnTo>
                  <a:lnTo>
                    <a:pt x="265760" y="406641"/>
                  </a:lnTo>
                  <a:lnTo>
                    <a:pt x="264744" y="404482"/>
                  </a:lnTo>
                  <a:lnTo>
                    <a:pt x="263791" y="402437"/>
                  </a:lnTo>
                  <a:lnTo>
                    <a:pt x="261162" y="399973"/>
                  </a:lnTo>
                  <a:lnTo>
                    <a:pt x="259651" y="398500"/>
                  </a:lnTo>
                  <a:lnTo>
                    <a:pt x="258089" y="397725"/>
                  </a:lnTo>
                  <a:lnTo>
                    <a:pt x="258089" y="443801"/>
                  </a:lnTo>
                  <a:lnTo>
                    <a:pt x="257835" y="448830"/>
                  </a:lnTo>
                  <a:lnTo>
                    <a:pt x="250774" y="464578"/>
                  </a:lnTo>
                  <a:lnTo>
                    <a:pt x="249148" y="465010"/>
                  </a:lnTo>
                  <a:lnTo>
                    <a:pt x="246659" y="465213"/>
                  </a:lnTo>
                  <a:lnTo>
                    <a:pt x="239014" y="465213"/>
                  </a:lnTo>
                  <a:lnTo>
                    <a:pt x="236118" y="464883"/>
                  </a:lnTo>
                  <a:lnTo>
                    <a:pt x="233032" y="463562"/>
                  </a:lnTo>
                  <a:lnTo>
                    <a:pt x="231914" y="462330"/>
                  </a:lnTo>
                  <a:lnTo>
                    <a:pt x="231203" y="460565"/>
                  </a:lnTo>
                  <a:lnTo>
                    <a:pt x="230289" y="458482"/>
                  </a:lnTo>
                  <a:lnTo>
                    <a:pt x="228600" y="426148"/>
                  </a:lnTo>
                  <a:lnTo>
                    <a:pt x="228790" y="422148"/>
                  </a:lnTo>
                  <a:lnTo>
                    <a:pt x="239636" y="404482"/>
                  </a:lnTo>
                  <a:lnTo>
                    <a:pt x="247002" y="404482"/>
                  </a:lnTo>
                  <a:lnTo>
                    <a:pt x="258089" y="443801"/>
                  </a:lnTo>
                  <a:lnTo>
                    <a:pt x="258089" y="397725"/>
                  </a:lnTo>
                  <a:lnTo>
                    <a:pt x="257390" y="397370"/>
                  </a:lnTo>
                  <a:lnTo>
                    <a:pt x="251421" y="395909"/>
                  </a:lnTo>
                  <a:lnTo>
                    <a:pt x="247713" y="395541"/>
                  </a:lnTo>
                  <a:lnTo>
                    <a:pt x="238239" y="395541"/>
                  </a:lnTo>
                  <a:lnTo>
                    <a:pt x="217512" y="443801"/>
                  </a:lnTo>
                  <a:lnTo>
                    <a:pt x="218059" y="450456"/>
                  </a:lnTo>
                  <a:lnTo>
                    <a:pt x="238239" y="474637"/>
                  </a:lnTo>
                  <a:lnTo>
                    <a:pt x="248310" y="474637"/>
                  </a:lnTo>
                  <a:lnTo>
                    <a:pt x="269163" y="443801"/>
                  </a:lnTo>
                  <a:lnTo>
                    <a:pt x="269163" y="426148"/>
                  </a:lnTo>
                  <a:close/>
                </a:path>
                <a:path w="1313180" h="474979">
                  <a:moveTo>
                    <a:pt x="283235" y="0"/>
                  </a:moveTo>
                  <a:lnTo>
                    <a:pt x="249428" y="0"/>
                  </a:lnTo>
                  <a:lnTo>
                    <a:pt x="249428" y="383057"/>
                  </a:lnTo>
                  <a:lnTo>
                    <a:pt x="283235" y="383057"/>
                  </a:lnTo>
                  <a:lnTo>
                    <a:pt x="283235" y="0"/>
                  </a:lnTo>
                  <a:close/>
                </a:path>
                <a:path w="1313180" h="474979">
                  <a:moveTo>
                    <a:pt x="331647" y="0"/>
                  </a:moveTo>
                  <a:lnTo>
                    <a:pt x="298767" y="0"/>
                  </a:lnTo>
                  <a:lnTo>
                    <a:pt x="298767" y="383057"/>
                  </a:lnTo>
                  <a:lnTo>
                    <a:pt x="331647" y="383057"/>
                  </a:lnTo>
                  <a:lnTo>
                    <a:pt x="331647" y="0"/>
                  </a:lnTo>
                  <a:close/>
                </a:path>
                <a:path w="1313180" h="474979">
                  <a:moveTo>
                    <a:pt x="350227" y="439153"/>
                  </a:moveTo>
                  <a:lnTo>
                    <a:pt x="347713" y="433209"/>
                  </a:lnTo>
                  <a:lnTo>
                    <a:pt x="337718" y="424027"/>
                  </a:lnTo>
                  <a:lnTo>
                    <a:pt x="331266" y="421741"/>
                  </a:lnTo>
                  <a:lnTo>
                    <a:pt x="318147" y="421868"/>
                  </a:lnTo>
                  <a:lnTo>
                    <a:pt x="318985" y="405942"/>
                  </a:lnTo>
                  <a:lnTo>
                    <a:pt x="347903" y="405942"/>
                  </a:lnTo>
                  <a:lnTo>
                    <a:pt x="347903" y="396760"/>
                  </a:lnTo>
                  <a:lnTo>
                    <a:pt x="309448" y="396760"/>
                  </a:lnTo>
                  <a:lnTo>
                    <a:pt x="306997" y="432028"/>
                  </a:lnTo>
                  <a:lnTo>
                    <a:pt x="316509" y="430999"/>
                  </a:lnTo>
                  <a:lnTo>
                    <a:pt x="325894" y="430923"/>
                  </a:lnTo>
                  <a:lnTo>
                    <a:pt x="330631" y="432244"/>
                  </a:lnTo>
                  <a:lnTo>
                    <a:pt x="337489" y="437603"/>
                  </a:lnTo>
                  <a:lnTo>
                    <a:pt x="339204" y="441236"/>
                  </a:lnTo>
                  <a:lnTo>
                    <a:pt x="339204" y="451904"/>
                  </a:lnTo>
                  <a:lnTo>
                    <a:pt x="336715" y="456603"/>
                  </a:lnTo>
                  <a:lnTo>
                    <a:pt x="326796" y="463296"/>
                  </a:lnTo>
                  <a:lnTo>
                    <a:pt x="319811" y="464972"/>
                  </a:lnTo>
                  <a:lnTo>
                    <a:pt x="310819" y="464972"/>
                  </a:lnTo>
                  <a:lnTo>
                    <a:pt x="306755" y="464845"/>
                  </a:lnTo>
                  <a:lnTo>
                    <a:pt x="306755" y="474395"/>
                  </a:lnTo>
                  <a:lnTo>
                    <a:pt x="309676" y="474395"/>
                  </a:lnTo>
                  <a:lnTo>
                    <a:pt x="318681" y="473938"/>
                  </a:lnTo>
                  <a:lnTo>
                    <a:pt x="350227" y="455155"/>
                  </a:lnTo>
                  <a:lnTo>
                    <a:pt x="350227" y="439153"/>
                  </a:lnTo>
                  <a:close/>
                </a:path>
                <a:path w="1313180" h="474979">
                  <a:moveTo>
                    <a:pt x="368211" y="0"/>
                  </a:moveTo>
                  <a:lnTo>
                    <a:pt x="359079" y="0"/>
                  </a:lnTo>
                  <a:lnTo>
                    <a:pt x="359079" y="383057"/>
                  </a:lnTo>
                  <a:lnTo>
                    <a:pt x="368211" y="383057"/>
                  </a:lnTo>
                  <a:lnTo>
                    <a:pt x="368211" y="0"/>
                  </a:lnTo>
                  <a:close/>
                </a:path>
                <a:path w="1313180" h="474979">
                  <a:moveTo>
                    <a:pt x="404774" y="0"/>
                  </a:moveTo>
                  <a:lnTo>
                    <a:pt x="383768" y="0"/>
                  </a:lnTo>
                  <a:lnTo>
                    <a:pt x="383768" y="383057"/>
                  </a:lnTo>
                  <a:lnTo>
                    <a:pt x="404774" y="383057"/>
                  </a:lnTo>
                  <a:lnTo>
                    <a:pt x="404774" y="0"/>
                  </a:lnTo>
                  <a:close/>
                </a:path>
                <a:path w="1313180" h="474979">
                  <a:moveTo>
                    <a:pt x="424624" y="396760"/>
                  </a:moveTo>
                  <a:lnTo>
                    <a:pt x="412965" y="396760"/>
                  </a:lnTo>
                  <a:lnTo>
                    <a:pt x="394855" y="411721"/>
                  </a:lnTo>
                  <a:lnTo>
                    <a:pt x="394855" y="425297"/>
                  </a:lnTo>
                  <a:lnTo>
                    <a:pt x="413473" y="409028"/>
                  </a:lnTo>
                  <a:lnTo>
                    <a:pt x="413473" y="473544"/>
                  </a:lnTo>
                  <a:lnTo>
                    <a:pt x="424624" y="473544"/>
                  </a:lnTo>
                  <a:lnTo>
                    <a:pt x="424624" y="396760"/>
                  </a:lnTo>
                  <a:close/>
                </a:path>
                <a:path w="1313180" h="474979">
                  <a:moveTo>
                    <a:pt x="454126" y="0"/>
                  </a:moveTo>
                  <a:lnTo>
                    <a:pt x="432193" y="0"/>
                  </a:lnTo>
                  <a:lnTo>
                    <a:pt x="432193" y="383057"/>
                  </a:lnTo>
                  <a:lnTo>
                    <a:pt x="454126" y="383057"/>
                  </a:lnTo>
                  <a:lnTo>
                    <a:pt x="454126" y="0"/>
                  </a:lnTo>
                  <a:close/>
                </a:path>
                <a:path w="1313180" h="474979">
                  <a:moveTo>
                    <a:pt x="502551" y="0"/>
                  </a:moveTo>
                  <a:lnTo>
                    <a:pt x="481533" y="0"/>
                  </a:lnTo>
                  <a:lnTo>
                    <a:pt x="481533" y="383057"/>
                  </a:lnTo>
                  <a:lnTo>
                    <a:pt x="502551" y="383057"/>
                  </a:lnTo>
                  <a:lnTo>
                    <a:pt x="502551" y="0"/>
                  </a:lnTo>
                  <a:close/>
                </a:path>
                <a:path w="1313180" h="474979">
                  <a:moveTo>
                    <a:pt x="509612" y="396760"/>
                  </a:moveTo>
                  <a:lnTo>
                    <a:pt x="497954" y="396760"/>
                  </a:lnTo>
                  <a:lnTo>
                    <a:pt x="479856" y="411721"/>
                  </a:lnTo>
                  <a:lnTo>
                    <a:pt x="479856" y="425297"/>
                  </a:lnTo>
                  <a:lnTo>
                    <a:pt x="498462" y="409028"/>
                  </a:lnTo>
                  <a:lnTo>
                    <a:pt x="498462" y="473544"/>
                  </a:lnTo>
                  <a:lnTo>
                    <a:pt x="509612" y="473544"/>
                  </a:lnTo>
                  <a:lnTo>
                    <a:pt x="509612" y="396760"/>
                  </a:lnTo>
                  <a:close/>
                </a:path>
                <a:path w="1313180" h="474979">
                  <a:moveTo>
                    <a:pt x="539102" y="0"/>
                  </a:moveTo>
                  <a:lnTo>
                    <a:pt x="529971" y="0"/>
                  </a:lnTo>
                  <a:lnTo>
                    <a:pt x="529971" y="383057"/>
                  </a:lnTo>
                  <a:lnTo>
                    <a:pt x="539102" y="383057"/>
                  </a:lnTo>
                  <a:lnTo>
                    <a:pt x="539102" y="0"/>
                  </a:lnTo>
                  <a:close/>
                </a:path>
                <a:path w="1313180" h="474979">
                  <a:moveTo>
                    <a:pt x="575652" y="0"/>
                  </a:moveTo>
                  <a:lnTo>
                    <a:pt x="554647" y="0"/>
                  </a:lnTo>
                  <a:lnTo>
                    <a:pt x="554647" y="383057"/>
                  </a:lnTo>
                  <a:lnTo>
                    <a:pt x="575652" y="383057"/>
                  </a:lnTo>
                  <a:lnTo>
                    <a:pt x="575652" y="0"/>
                  </a:lnTo>
                  <a:close/>
                </a:path>
                <a:path w="1313180" h="474979">
                  <a:moveTo>
                    <a:pt x="610019" y="460375"/>
                  </a:moveTo>
                  <a:lnTo>
                    <a:pt x="598995" y="433412"/>
                  </a:lnTo>
                  <a:lnTo>
                    <a:pt x="598995" y="456526"/>
                  </a:lnTo>
                  <a:lnTo>
                    <a:pt x="597700" y="459587"/>
                  </a:lnTo>
                  <a:lnTo>
                    <a:pt x="592467" y="464096"/>
                  </a:lnTo>
                  <a:lnTo>
                    <a:pt x="588810" y="465213"/>
                  </a:lnTo>
                  <a:lnTo>
                    <a:pt x="579526" y="465213"/>
                  </a:lnTo>
                  <a:lnTo>
                    <a:pt x="575894" y="464096"/>
                  </a:lnTo>
                  <a:lnTo>
                    <a:pt x="570674" y="459587"/>
                  </a:lnTo>
                  <a:lnTo>
                    <a:pt x="569366" y="456526"/>
                  </a:lnTo>
                  <a:lnTo>
                    <a:pt x="569366" y="449199"/>
                  </a:lnTo>
                  <a:lnTo>
                    <a:pt x="570484" y="446239"/>
                  </a:lnTo>
                  <a:lnTo>
                    <a:pt x="572757" y="443725"/>
                  </a:lnTo>
                  <a:lnTo>
                    <a:pt x="574992" y="441210"/>
                  </a:lnTo>
                  <a:lnTo>
                    <a:pt x="578789" y="438708"/>
                  </a:lnTo>
                  <a:lnTo>
                    <a:pt x="584161" y="436194"/>
                  </a:lnTo>
                  <a:lnTo>
                    <a:pt x="589546" y="438708"/>
                  </a:lnTo>
                  <a:lnTo>
                    <a:pt x="593369" y="441210"/>
                  </a:lnTo>
                  <a:lnTo>
                    <a:pt x="595604" y="443750"/>
                  </a:lnTo>
                  <a:lnTo>
                    <a:pt x="597877" y="446278"/>
                  </a:lnTo>
                  <a:lnTo>
                    <a:pt x="598982" y="449199"/>
                  </a:lnTo>
                  <a:lnTo>
                    <a:pt x="598995" y="456526"/>
                  </a:lnTo>
                  <a:lnTo>
                    <a:pt x="598995" y="433412"/>
                  </a:lnTo>
                  <a:lnTo>
                    <a:pt x="593953" y="430682"/>
                  </a:lnTo>
                  <a:lnTo>
                    <a:pt x="598144" y="428053"/>
                  </a:lnTo>
                  <a:lnTo>
                    <a:pt x="601091" y="425424"/>
                  </a:lnTo>
                  <a:lnTo>
                    <a:pt x="601268" y="425259"/>
                  </a:lnTo>
                  <a:lnTo>
                    <a:pt x="603427" y="422059"/>
                  </a:lnTo>
                  <a:lnTo>
                    <a:pt x="605332" y="419277"/>
                  </a:lnTo>
                  <a:lnTo>
                    <a:pt x="606285" y="416229"/>
                  </a:lnTo>
                  <a:lnTo>
                    <a:pt x="606234" y="407149"/>
                  </a:lnTo>
                  <a:lnTo>
                    <a:pt x="605091" y="404850"/>
                  </a:lnTo>
                  <a:lnTo>
                    <a:pt x="604342" y="403339"/>
                  </a:lnTo>
                  <a:lnTo>
                    <a:pt x="596328" y="397192"/>
                  </a:lnTo>
                  <a:lnTo>
                    <a:pt x="595782" y="397040"/>
                  </a:lnTo>
                  <a:lnTo>
                    <a:pt x="595782" y="410730"/>
                  </a:lnTo>
                  <a:lnTo>
                    <a:pt x="595718" y="416013"/>
                  </a:lnTo>
                  <a:lnTo>
                    <a:pt x="594817" y="417944"/>
                  </a:lnTo>
                  <a:lnTo>
                    <a:pt x="590778" y="422059"/>
                  </a:lnTo>
                  <a:lnTo>
                    <a:pt x="587895" y="423862"/>
                  </a:lnTo>
                  <a:lnTo>
                    <a:pt x="584161" y="425424"/>
                  </a:lnTo>
                  <a:lnTo>
                    <a:pt x="580402" y="423913"/>
                  </a:lnTo>
                  <a:lnTo>
                    <a:pt x="577532" y="422109"/>
                  </a:lnTo>
                  <a:lnTo>
                    <a:pt x="573544" y="418007"/>
                  </a:lnTo>
                  <a:lnTo>
                    <a:pt x="572681" y="416013"/>
                  </a:lnTo>
                  <a:lnTo>
                    <a:pt x="572554" y="410730"/>
                  </a:lnTo>
                  <a:lnTo>
                    <a:pt x="573595" y="408686"/>
                  </a:lnTo>
                  <a:lnTo>
                    <a:pt x="577773" y="405625"/>
                  </a:lnTo>
                  <a:lnTo>
                    <a:pt x="580605" y="404850"/>
                  </a:lnTo>
                  <a:lnTo>
                    <a:pt x="587857" y="404850"/>
                  </a:lnTo>
                  <a:lnTo>
                    <a:pt x="590727" y="405625"/>
                  </a:lnTo>
                  <a:lnTo>
                    <a:pt x="592772" y="407149"/>
                  </a:lnTo>
                  <a:lnTo>
                    <a:pt x="594791" y="408686"/>
                  </a:lnTo>
                  <a:lnTo>
                    <a:pt x="595782" y="410730"/>
                  </a:lnTo>
                  <a:lnTo>
                    <a:pt x="595782" y="397040"/>
                  </a:lnTo>
                  <a:lnTo>
                    <a:pt x="590943" y="395668"/>
                  </a:lnTo>
                  <a:lnTo>
                    <a:pt x="577367" y="395668"/>
                  </a:lnTo>
                  <a:lnTo>
                    <a:pt x="571995" y="397230"/>
                  </a:lnTo>
                  <a:lnTo>
                    <a:pt x="564019" y="403479"/>
                  </a:lnTo>
                  <a:lnTo>
                    <a:pt x="562013" y="407682"/>
                  </a:lnTo>
                  <a:lnTo>
                    <a:pt x="562013" y="416229"/>
                  </a:lnTo>
                  <a:lnTo>
                    <a:pt x="563041" y="419379"/>
                  </a:lnTo>
                  <a:lnTo>
                    <a:pt x="567156" y="425272"/>
                  </a:lnTo>
                  <a:lnTo>
                    <a:pt x="570268" y="428053"/>
                  </a:lnTo>
                  <a:lnTo>
                    <a:pt x="574408" y="430682"/>
                  </a:lnTo>
                  <a:lnTo>
                    <a:pt x="568706" y="433781"/>
                  </a:lnTo>
                  <a:lnTo>
                    <a:pt x="564616" y="437095"/>
                  </a:lnTo>
                  <a:lnTo>
                    <a:pt x="559587" y="444068"/>
                  </a:lnTo>
                  <a:lnTo>
                    <a:pt x="558342" y="448221"/>
                  </a:lnTo>
                  <a:lnTo>
                    <a:pt x="558342" y="459854"/>
                  </a:lnTo>
                  <a:lnTo>
                    <a:pt x="560590" y="465175"/>
                  </a:lnTo>
                  <a:lnTo>
                    <a:pt x="569595" y="472744"/>
                  </a:lnTo>
                  <a:lnTo>
                    <a:pt x="575957" y="474649"/>
                  </a:lnTo>
                  <a:lnTo>
                    <a:pt x="592391" y="474649"/>
                  </a:lnTo>
                  <a:lnTo>
                    <a:pt x="598779" y="472833"/>
                  </a:lnTo>
                  <a:lnTo>
                    <a:pt x="607771" y="465518"/>
                  </a:lnTo>
                  <a:lnTo>
                    <a:pt x="607910" y="465213"/>
                  </a:lnTo>
                  <a:lnTo>
                    <a:pt x="610019" y="460375"/>
                  </a:lnTo>
                  <a:close/>
                </a:path>
                <a:path w="1313180" h="474979">
                  <a:moveTo>
                    <a:pt x="624103" y="0"/>
                  </a:moveTo>
                  <a:lnTo>
                    <a:pt x="590296" y="0"/>
                  </a:lnTo>
                  <a:lnTo>
                    <a:pt x="590296" y="383057"/>
                  </a:lnTo>
                  <a:lnTo>
                    <a:pt x="624103" y="383057"/>
                  </a:lnTo>
                  <a:lnTo>
                    <a:pt x="624103" y="0"/>
                  </a:lnTo>
                  <a:close/>
                </a:path>
                <a:path w="1313180" h="474979">
                  <a:moveTo>
                    <a:pt x="648754" y="12"/>
                  </a:moveTo>
                  <a:lnTo>
                    <a:pt x="639635" y="12"/>
                  </a:lnTo>
                  <a:lnTo>
                    <a:pt x="639635" y="456171"/>
                  </a:lnTo>
                  <a:lnTo>
                    <a:pt x="648754" y="456171"/>
                  </a:lnTo>
                  <a:lnTo>
                    <a:pt x="648754" y="12"/>
                  </a:lnTo>
                  <a:close/>
                </a:path>
                <a:path w="1313180" h="474979">
                  <a:moveTo>
                    <a:pt x="672528" y="12"/>
                  </a:moveTo>
                  <a:lnTo>
                    <a:pt x="663397" y="12"/>
                  </a:lnTo>
                  <a:lnTo>
                    <a:pt x="663397" y="456171"/>
                  </a:lnTo>
                  <a:lnTo>
                    <a:pt x="672528" y="456171"/>
                  </a:lnTo>
                  <a:lnTo>
                    <a:pt x="672528" y="12"/>
                  </a:lnTo>
                  <a:close/>
                </a:path>
                <a:path w="1313180" h="474979">
                  <a:moveTo>
                    <a:pt x="721868" y="0"/>
                  </a:moveTo>
                  <a:lnTo>
                    <a:pt x="688060" y="0"/>
                  </a:lnTo>
                  <a:lnTo>
                    <a:pt x="688060" y="383057"/>
                  </a:lnTo>
                  <a:lnTo>
                    <a:pt x="721868" y="383057"/>
                  </a:lnTo>
                  <a:lnTo>
                    <a:pt x="721868" y="0"/>
                  </a:lnTo>
                  <a:close/>
                </a:path>
                <a:path w="1313180" h="474979">
                  <a:moveTo>
                    <a:pt x="744359" y="426148"/>
                  </a:moveTo>
                  <a:lnTo>
                    <a:pt x="743686" y="418617"/>
                  </a:lnTo>
                  <a:lnTo>
                    <a:pt x="740956" y="406641"/>
                  </a:lnTo>
                  <a:lnTo>
                    <a:pt x="739940" y="404482"/>
                  </a:lnTo>
                  <a:lnTo>
                    <a:pt x="738987" y="402437"/>
                  </a:lnTo>
                  <a:lnTo>
                    <a:pt x="736358" y="399973"/>
                  </a:lnTo>
                  <a:lnTo>
                    <a:pt x="734847" y="398500"/>
                  </a:lnTo>
                  <a:lnTo>
                    <a:pt x="733285" y="397725"/>
                  </a:lnTo>
                  <a:lnTo>
                    <a:pt x="733285" y="443801"/>
                  </a:lnTo>
                  <a:lnTo>
                    <a:pt x="733031" y="448830"/>
                  </a:lnTo>
                  <a:lnTo>
                    <a:pt x="721855" y="465213"/>
                  </a:lnTo>
                  <a:lnTo>
                    <a:pt x="714209" y="465213"/>
                  </a:lnTo>
                  <a:lnTo>
                    <a:pt x="711314" y="464883"/>
                  </a:lnTo>
                  <a:lnTo>
                    <a:pt x="708240" y="463562"/>
                  </a:lnTo>
                  <a:lnTo>
                    <a:pt x="707110" y="462330"/>
                  </a:lnTo>
                  <a:lnTo>
                    <a:pt x="706399" y="460565"/>
                  </a:lnTo>
                  <a:lnTo>
                    <a:pt x="705485" y="458482"/>
                  </a:lnTo>
                  <a:lnTo>
                    <a:pt x="704811" y="455295"/>
                  </a:lnTo>
                  <a:lnTo>
                    <a:pt x="703922" y="446684"/>
                  </a:lnTo>
                  <a:lnTo>
                    <a:pt x="703808" y="443801"/>
                  </a:lnTo>
                  <a:lnTo>
                    <a:pt x="703795" y="426148"/>
                  </a:lnTo>
                  <a:lnTo>
                    <a:pt x="703986" y="422148"/>
                  </a:lnTo>
                  <a:lnTo>
                    <a:pt x="714832" y="404482"/>
                  </a:lnTo>
                  <a:lnTo>
                    <a:pt x="722198" y="404482"/>
                  </a:lnTo>
                  <a:lnTo>
                    <a:pt x="733285" y="443801"/>
                  </a:lnTo>
                  <a:lnTo>
                    <a:pt x="733285" y="397725"/>
                  </a:lnTo>
                  <a:lnTo>
                    <a:pt x="732586" y="397370"/>
                  </a:lnTo>
                  <a:lnTo>
                    <a:pt x="726617" y="395909"/>
                  </a:lnTo>
                  <a:lnTo>
                    <a:pt x="722909" y="395541"/>
                  </a:lnTo>
                  <a:lnTo>
                    <a:pt x="713435" y="395541"/>
                  </a:lnTo>
                  <a:lnTo>
                    <a:pt x="692708" y="443801"/>
                  </a:lnTo>
                  <a:lnTo>
                    <a:pt x="693254" y="450456"/>
                  </a:lnTo>
                  <a:lnTo>
                    <a:pt x="713435" y="474637"/>
                  </a:lnTo>
                  <a:lnTo>
                    <a:pt x="723506" y="474637"/>
                  </a:lnTo>
                  <a:lnTo>
                    <a:pt x="742619" y="456399"/>
                  </a:lnTo>
                  <a:lnTo>
                    <a:pt x="743788" y="450862"/>
                  </a:lnTo>
                  <a:lnTo>
                    <a:pt x="744359" y="443801"/>
                  </a:lnTo>
                  <a:lnTo>
                    <a:pt x="744359" y="426148"/>
                  </a:lnTo>
                  <a:close/>
                </a:path>
                <a:path w="1313180" h="474979">
                  <a:moveTo>
                    <a:pt x="758431" y="0"/>
                  </a:moveTo>
                  <a:lnTo>
                    <a:pt x="749300" y="0"/>
                  </a:lnTo>
                  <a:lnTo>
                    <a:pt x="749300" y="383057"/>
                  </a:lnTo>
                  <a:lnTo>
                    <a:pt x="758431" y="383057"/>
                  </a:lnTo>
                  <a:lnTo>
                    <a:pt x="758431" y="0"/>
                  </a:lnTo>
                  <a:close/>
                </a:path>
                <a:path w="1313180" h="474979">
                  <a:moveTo>
                    <a:pt x="806869" y="0"/>
                  </a:moveTo>
                  <a:lnTo>
                    <a:pt x="773061" y="0"/>
                  </a:lnTo>
                  <a:lnTo>
                    <a:pt x="773061" y="383057"/>
                  </a:lnTo>
                  <a:lnTo>
                    <a:pt x="806869" y="383057"/>
                  </a:lnTo>
                  <a:lnTo>
                    <a:pt x="806869" y="0"/>
                  </a:lnTo>
                  <a:close/>
                </a:path>
                <a:path w="1313180" h="474979">
                  <a:moveTo>
                    <a:pt x="829348" y="426148"/>
                  </a:moveTo>
                  <a:lnTo>
                    <a:pt x="828675" y="418617"/>
                  </a:lnTo>
                  <a:lnTo>
                    <a:pt x="825944" y="406641"/>
                  </a:lnTo>
                  <a:lnTo>
                    <a:pt x="824928" y="404482"/>
                  </a:lnTo>
                  <a:lnTo>
                    <a:pt x="823976" y="402437"/>
                  </a:lnTo>
                  <a:lnTo>
                    <a:pt x="821347" y="399973"/>
                  </a:lnTo>
                  <a:lnTo>
                    <a:pt x="819835" y="398500"/>
                  </a:lnTo>
                  <a:lnTo>
                    <a:pt x="818273" y="397725"/>
                  </a:lnTo>
                  <a:lnTo>
                    <a:pt x="818273" y="443801"/>
                  </a:lnTo>
                  <a:lnTo>
                    <a:pt x="818019" y="448830"/>
                  </a:lnTo>
                  <a:lnTo>
                    <a:pt x="810958" y="464578"/>
                  </a:lnTo>
                  <a:lnTo>
                    <a:pt x="809332" y="465010"/>
                  </a:lnTo>
                  <a:lnTo>
                    <a:pt x="806843" y="465213"/>
                  </a:lnTo>
                  <a:lnTo>
                    <a:pt x="799198" y="465213"/>
                  </a:lnTo>
                  <a:lnTo>
                    <a:pt x="796302" y="464883"/>
                  </a:lnTo>
                  <a:lnTo>
                    <a:pt x="793229" y="463562"/>
                  </a:lnTo>
                  <a:lnTo>
                    <a:pt x="792099" y="462330"/>
                  </a:lnTo>
                  <a:lnTo>
                    <a:pt x="791387" y="460565"/>
                  </a:lnTo>
                  <a:lnTo>
                    <a:pt x="790473" y="458482"/>
                  </a:lnTo>
                  <a:lnTo>
                    <a:pt x="788771" y="426148"/>
                  </a:lnTo>
                  <a:lnTo>
                    <a:pt x="788962" y="422148"/>
                  </a:lnTo>
                  <a:lnTo>
                    <a:pt x="799820" y="404482"/>
                  </a:lnTo>
                  <a:lnTo>
                    <a:pt x="807186" y="404482"/>
                  </a:lnTo>
                  <a:lnTo>
                    <a:pt x="818273" y="443801"/>
                  </a:lnTo>
                  <a:lnTo>
                    <a:pt x="818273" y="397725"/>
                  </a:lnTo>
                  <a:lnTo>
                    <a:pt x="817575" y="397370"/>
                  </a:lnTo>
                  <a:lnTo>
                    <a:pt x="811618" y="395909"/>
                  </a:lnTo>
                  <a:lnTo>
                    <a:pt x="807897" y="395541"/>
                  </a:lnTo>
                  <a:lnTo>
                    <a:pt x="798423" y="395541"/>
                  </a:lnTo>
                  <a:lnTo>
                    <a:pt x="777697" y="443801"/>
                  </a:lnTo>
                  <a:lnTo>
                    <a:pt x="778243" y="450456"/>
                  </a:lnTo>
                  <a:lnTo>
                    <a:pt x="798423" y="474637"/>
                  </a:lnTo>
                  <a:lnTo>
                    <a:pt x="808494" y="474637"/>
                  </a:lnTo>
                  <a:lnTo>
                    <a:pt x="825119" y="465213"/>
                  </a:lnTo>
                  <a:lnTo>
                    <a:pt x="826465" y="461949"/>
                  </a:lnTo>
                  <a:lnTo>
                    <a:pt x="828751" y="450989"/>
                  </a:lnTo>
                  <a:lnTo>
                    <a:pt x="828802" y="450456"/>
                  </a:lnTo>
                  <a:lnTo>
                    <a:pt x="829348" y="443801"/>
                  </a:lnTo>
                  <a:lnTo>
                    <a:pt x="829348" y="426148"/>
                  </a:lnTo>
                  <a:close/>
                </a:path>
                <a:path w="1313180" h="474979">
                  <a:moveTo>
                    <a:pt x="843419" y="0"/>
                  </a:moveTo>
                  <a:lnTo>
                    <a:pt x="834275" y="0"/>
                  </a:lnTo>
                  <a:lnTo>
                    <a:pt x="834275" y="383057"/>
                  </a:lnTo>
                  <a:lnTo>
                    <a:pt x="843419" y="383057"/>
                  </a:lnTo>
                  <a:lnTo>
                    <a:pt x="843419" y="0"/>
                  </a:lnTo>
                  <a:close/>
                </a:path>
                <a:path w="1313180" h="474979">
                  <a:moveTo>
                    <a:pt x="868083" y="0"/>
                  </a:moveTo>
                  <a:lnTo>
                    <a:pt x="858951" y="0"/>
                  </a:lnTo>
                  <a:lnTo>
                    <a:pt x="858951" y="383057"/>
                  </a:lnTo>
                  <a:lnTo>
                    <a:pt x="868083" y="383057"/>
                  </a:lnTo>
                  <a:lnTo>
                    <a:pt x="868083" y="0"/>
                  </a:lnTo>
                  <a:close/>
                </a:path>
                <a:path w="1313180" h="474979">
                  <a:moveTo>
                    <a:pt x="913282" y="442950"/>
                  </a:moveTo>
                  <a:lnTo>
                    <a:pt x="911288" y="437565"/>
                  </a:lnTo>
                  <a:lnTo>
                    <a:pt x="903262" y="429463"/>
                  </a:lnTo>
                  <a:lnTo>
                    <a:pt x="897775" y="427291"/>
                  </a:lnTo>
                  <a:lnTo>
                    <a:pt x="890752" y="427012"/>
                  </a:lnTo>
                  <a:lnTo>
                    <a:pt x="910475" y="407289"/>
                  </a:lnTo>
                  <a:lnTo>
                    <a:pt x="910475" y="396760"/>
                  </a:lnTo>
                  <a:lnTo>
                    <a:pt x="864425" y="396760"/>
                  </a:lnTo>
                  <a:lnTo>
                    <a:pt x="864425" y="406069"/>
                  </a:lnTo>
                  <a:lnTo>
                    <a:pt x="897102" y="406069"/>
                  </a:lnTo>
                  <a:lnTo>
                    <a:pt x="876490" y="427126"/>
                  </a:lnTo>
                  <a:lnTo>
                    <a:pt x="876554" y="434848"/>
                  </a:lnTo>
                  <a:lnTo>
                    <a:pt x="887882" y="434594"/>
                  </a:lnTo>
                  <a:lnTo>
                    <a:pt x="893330" y="435762"/>
                  </a:lnTo>
                  <a:lnTo>
                    <a:pt x="900290" y="440436"/>
                  </a:lnTo>
                  <a:lnTo>
                    <a:pt x="902017" y="444068"/>
                  </a:lnTo>
                  <a:lnTo>
                    <a:pt x="902017" y="453821"/>
                  </a:lnTo>
                  <a:lnTo>
                    <a:pt x="900391" y="457720"/>
                  </a:lnTo>
                  <a:lnTo>
                    <a:pt x="893902" y="463626"/>
                  </a:lnTo>
                  <a:lnTo>
                    <a:pt x="889596" y="465086"/>
                  </a:lnTo>
                  <a:lnTo>
                    <a:pt x="880935" y="465086"/>
                  </a:lnTo>
                  <a:lnTo>
                    <a:pt x="877658" y="464642"/>
                  </a:lnTo>
                  <a:lnTo>
                    <a:pt x="871143" y="462889"/>
                  </a:lnTo>
                  <a:lnTo>
                    <a:pt x="867816" y="461543"/>
                  </a:lnTo>
                  <a:lnTo>
                    <a:pt x="864425" y="459701"/>
                  </a:lnTo>
                  <a:lnTo>
                    <a:pt x="864425" y="470738"/>
                  </a:lnTo>
                  <a:lnTo>
                    <a:pt x="867892" y="472046"/>
                  </a:lnTo>
                  <a:lnTo>
                    <a:pt x="871220" y="473024"/>
                  </a:lnTo>
                  <a:lnTo>
                    <a:pt x="877608" y="474319"/>
                  </a:lnTo>
                  <a:lnTo>
                    <a:pt x="880630" y="474637"/>
                  </a:lnTo>
                  <a:lnTo>
                    <a:pt x="892721" y="474637"/>
                  </a:lnTo>
                  <a:lnTo>
                    <a:pt x="899972" y="472414"/>
                  </a:lnTo>
                  <a:lnTo>
                    <a:pt x="910628" y="463473"/>
                  </a:lnTo>
                  <a:lnTo>
                    <a:pt x="913282" y="457403"/>
                  </a:lnTo>
                  <a:lnTo>
                    <a:pt x="913282" y="442950"/>
                  </a:lnTo>
                  <a:close/>
                </a:path>
                <a:path w="1313180" h="474979">
                  <a:moveTo>
                    <a:pt x="928382" y="0"/>
                  </a:moveTo>
                  <a:lnTo>
                    <a:pt x="919264" y="0"/>
                  </a:lnTo>
                  <a:lnTo>
                    <a:pt x="919264" y="383057"/>
                  </a:lnTo>
                  <a:lnTo>
                    <a:pt x="928382" y="383057"/>
                  </a:lnTo>
                  <a:lnTo>
                    <a:pt x="928382" y="0"/>
                  </a:lnTo>
                  <a:close/>
                </a:path>
                <a:path w="1313180" h="474979">
                  <a:moveTo>
                    <a:pt x="977747" y="0"/>
                  </a:moveTo>
                  <a:lnTo>
                    <a:pt x="943940" y="0"/>
                  </a:lnTo>
                  <a:lnTo>
                    <a:pt x="943940" y="383057"/>
                  </a:lnTo>
                  <a:lnTo>
                    <a:pt x="977747" y="383057"/>
                  </a:lnTo>
                  <a:lnTo>
                    <a:pt x="977747" y="0"/>
                  </a:lnTo>
                  <a:close/>
                </a:path>
                <a:path w="1313180" h="474979">
                  <a:moveTo>
                    <a:pt x="1000353" y="413753"/>
                  </a:moveTo>
                  <a:lnTo>
                    <a:pt x="998029" y="407327"/>
                  </a:lnTo>
                  <a:lnTo>
                    <a:pt x="995337" y="404596"/>
                  </a:lnTo>
                  <a:lnTo>
                    <a:pt x="989330" y="398538"/>
                  </a:lnTo>
                  <a:lnTo>
                    <a:pt x="989330" y="415467"/>
                  </a:lnTo>
                  <a:lnTo>
                    <a:pt x="989330" y="424903"/>
                  </a:lnTo>
                  <a:lnTo>
                    <a:pt x="987983" y="428701"/>
                  </a:lnTo>
                  <a:lnTo>
                    <a:pt x="982599" y="434390"/>
                  </a:lnTo>
                  <a:lnTo>
                    <a:pt x="979004" y="435813"/>
                  </a:lnTo>
                  <a:lnTo>
                    <a:pt x="969949" y="435813"/>
                  </a:lnTo>
                  <a:lnTo>
                    <a:pt x="966330" y="434454"/>
                  </a:lnTo>
                  <a:lnTo>
                    <a:pt x="961021" y="428980"/>
                  </a:lnTo>
                  <a:lnTo>
                    <a:pt x="959700" y="425284"/>
                  </a:lnTo>
                  <a:lnTo>
                    <a:pt x="959739" y="415467"/>
                  </a:lnTo>
                  <a:lnTo>
                    <a:pt x="961009" y="411619"/>
                  </a:lnTo>
                  <a:lnTo>
                    <a:pt x="966190" y="406006"/>
                  </a:lnTo>
                  <a:lnTo>
                    <a:pt x="969822" y="404596"/>
                  </a:lnTo>
                  <a:lnTo>
                    <a:pt x="978966" y="404596"/>
                  </a:lnTo>
                  <a:lnTo>
                    <a:pt x="982560" y="406019"/>
                  </a:lnTo>
                  <a:lnTo>
                    <a:pt x="987983" y="411721"/>
                  </a:lnTo>
                  <a:lnTo>
                    <a:pt x="989330" y="415467"/>
                  </a:lnTo>
                  <a:lnTo>
                    <a:pt x="989330" y="398538"/>
                  </a:lnTo>
                  <a:lnTo>
                    <a:pt x="988707" y="397903"/>
                  </a:lnTo>
                  <a:lnTo>
                    <a:pt x="982332" y="395528"/>
                  </a:lnTo>
                  <a:lnTo>
                    <a:pt x="966520" y="395528"/>
                  </a:lnTo>
                  <a:lnTo>
                    <a:pt x="960335" y="397840"/>
                  </a:lnTo>
                  <a:lnTo>
                    <a:pt x="951001" y="407047"/>
                  </a:lnTo>
                  <a:lnTo>
                    <a:pt x="948677" y="413143"/>
                  </a:lnTo>
                  <a:lnTo>
                    <a:pt x="948677" y="427926"/>
                  </a:lnTo>
                  <a:lnTo>
                    <a:pt x="950925" y="433793"/>
                  </a:lnTo>
                  <a:lnTo>
                    <a:pt x="959942" y="442963"/>
                  </a:lnTo>
                  <a:lnTo>
                    <a:pt x="965657" y="445249"/>
                  </a:lnTo>
                  <a:lnTo>
                    <a:pt x="974255" y="445249"/>
                  </a:lnTo>
                  <a:lnTo>
                    <a:pt x="981964" y="443293"/>
                  </a:lnTo>
                  <a:lnTo>
                    <a:pt x="978865" y="447776"/>
                  </a:lnTo>
                  <a:lnTo>
                    <a:pt x="975144" y="452513"/>
                  </a:lnTo>
                  <a:lnTo>
                    <a:pt x="966495" y="462457"/>
                  </a:lnTo>
                  <a:lnTo>
                    <a:pt x="961440" y="467804"/>
                  </a:lnTo>
                  <a:lnTo>
                    <a:pt x="955662" y="473532"/>
                  </a:lnTo>
                  <a:lnTo>
                    <a:pt x="970229" y="473532"/>
                  </a:lnTo>
                  <a:lnTo>
                    <a:pt x="994168" y="443293"/>
                  </a:lnTo>
                  <a:lnTo>
                    <a:pt x="1000353" y="429069"/>
                  </a:lnTo>
                  <a:lnTo>
                    <a:pt x="1000353" y="413753"/>
                  </a:lnTo>
                  <a:close/>
                </a:path>
                <a:path w="1313180" h="474979">
                  <a:moveTo>
                    <a:pt x="1001522" y="0"/>
                  </a:moveTo>
                  <a:lnTo>
                    <a:pt x="992378" y="0"/>
                  </a:lnTo>
                  <a:lnTo>
                    <a:pt x="992378" y="383057"/>
                  </a:lnTo>
                  <a:lnTo>
                    <a:pt x="1001522" y="383057"/>
                  </a:lnTo>
                  <a:lnTo>
                    <a:pt x="1001522" y="0"/>
                  </a:lnTo>
                  <a:close/>
                </a:path>
                <a:path w="1313180" h="474979">
                  <a:moveTo>
                    <a:pt x="1050861" y="0"/>
                  </a:moveTo>
                  <a:lnTo>
                    <a:pt x="1028928" y="0"/>
                  </a:lnTo>
                  <a:lnTo>
                    <a:pt x="1028928" y="383057"/>
                  </a:lnTo>
                  <a:lnTo>
                    <a:pt x="1050861" y="383057"/>
                  </a:lnTo>
                  <a:lnTo>
                    <a:pt x="1050861" y="0"/>
                  </a:lnTo>
                  <a:close/>
                </a:path>
                <a:path w="1313180" h="474979">
                  <a:moveTo>
                    <a:pt x="1082763" y="410159"/>
                  </a:moveTo>
                  <a:lnTo>
                    <a:pt x="1080541" y="405015"/>
                  </a:lnTo>
                  <a:lnTo>
                    <a:pt x="1071664" y="397446"/>
                  </a:lnTo>
                  <a:lnTo>
                    <a:pt x="1065580" y="395541"/>
                  </a:lnTo>
                  <a:lnTo>
                    <a:pt x="1053998" y="395541"/>
                  </a:lnTo>
                  <a:lnTo>
                    <a:pt x="1050366" y="395986"/>
                  </a:lnTo>
                  <a:lnTo>
                    <a:pt x="1043622" y="397827"/>
                  </a:lnTo>
                  <a:lnTo>
                    <a:pt x="1040447" y="399211"/>
                  </a:lnTo>
                  <a:lnTo>
                    <a:pt x="1037463" y="401078"/>
                  </a:lnTo>
                  <a:lnTo>
                    <a:pt x="1037463" y="413054"/>
                  </a:lnTo>
                  <a:lnTo>
                    <a:pt x="1041971" y="410057"/>
                  </a:lnTo>
                  <a:lnTo>
                    <a:pt x="1045908" y="407847"/>
                  </a:lnTo>
                  <a:lnTo>
                    <a:pt x="1052652" y="405053"/>
                  </a:lnTo>
                  <a:lnTo>
                    <a:pt x="1055687" y="404355"/>
                  </a:lnTo>
                  <a:lnTo>
                    <a:pt x="1062151" y="404355"/>
                  </a:lnTo>
                  <a:lnTo>
                    <a:pt x="1065263" y="405422"/>
                  </a:lnTo>
                  <a:lnTo>
                    <a:pt x="1070152" y="409651"/>
                  </a:lnTo>
                  <a:lnTo>
                    <a:pt x="1071384" y="412254"/>
                  </a:lnTo>
                  <a:lnTo>
                    <a:pt x="1071384" y="418160"/>
                  </a:lnTo>
                  <a:lnTo>
                    <a:pt x="1070584" y="420687"/>
                  </a:lnTo>
                  <a:lnTo>
                    <a:pt x="1067447" y="425196"/>
                  </a:lnTo>
                  <a:lnTo>
                    <a:pt x="1064564" y="427723"/>
                  </a:lnTo>
                  <a:lnTo>
                    <a:pt x="1051623" y="436422"/>
                  </a:lnTo>
                  <a:lnTo>
                    <a:pt x="1045883" y="440321"/>
                  </a:lnTo>
                  <a:lnTo>
                    <a:pt x="1041831" y="444639"/>
                  </a:lnTo>
                  <a:lnTo>
                    <a:pt x="1037107" y="454075"/>
                  </a:lnTo>
                  <a:lnTo>
                    <a:pt x="1035926" y="460425"/>
                  </a:lnTo>
                  <a:lnTo>
                    <a:pt x="1035926" y="468401"/>
                  </a:lnTo>
                  <a:lnTo>
                    <a:pt x="1036116" y="472935"/>
                  </a:lnTo>
                  <a:lnTo>
                    <a:pt x="1081544" y="472935"/>
                  </a:lnTo>
                  <a:lnTo>
                    <a:pt x="1081544" y="463626"/>
                  </a:lnTo>
                  <a:lnTo>
                    <a:pt x="1047623" y="463626"/>
                  </a:lnTo>
                  <a:lnTo>
                    <a:pt x="1047623" y="457873"/>
                  </a:lnTo>
                  <a:lnTo>
                    <a:pt x="1048537" y="454723"/>
                  </a:lnTo>
                  <a:lnTo>
                    <a:pt x="1052258" y="449275"/>
                  </a:lnTo>
                  <a:lnTo>
                    <a:pt x="1055712" y="446252"/>
                  </a:lnTo>
                  <a:lnTo>
                    <a:pt x="1073137" y="434809"/>
                  </a:lnTo>
                  <a:lnTo>
                    <a:pt x="1076960" y="431380"/>
                  </a:lnTo>
                  <a:lnTo>
                    <a:pt x="1081608" y="424599"/>
                  </a:lnTo>
                  <a:lnTo>
                    <a:pt x="1082763" y="420827"/>
                  </a:lnTo>
                  <a:lnTo>
                    <a:pt x="1082763" y="410159"/>
                  </a:lnTo>
                  <a:close/>
                </a:path>
                <a:path w="1313180" h="474979">
                  <a:moveTo>
                    <a:pt x="1087412" y="0"/>
                  </a:moveTo>
                  <a:lnTo>
                    <a:pt x="1065479" y="0"/>
                  </a:lnTo>
                  <a:lnTo>
                    <a:pt x="1065479" y="383057"/>
                  </a:lnTo>
                  <a:lnTo>
                    <a:pt x="1087412" y="383057"/>
                  </a:lnTo>
                  <a:lnTo>
                    <a:pt x="1087412" y="0"/>
                  </a:lnTo>
                  <a:close/>
                </a:path>
                <a:path w="1313180" h="474979">
                  <a:moveTo>
                    <a:pt x="1123950" y="0"/>
                  </a:moveTo>
                  <a:lnTo>
                    <a:pt x="1114831" y="0"/>
                  </a:lnTo>
                  <a:lnTo>
                    <a:pt x="1114831" y="383057"/>
                  </a:lnTo>
                  <a:lnTo>
                    <a:pt x="1123950" y="383057"/>
                  </a:lnTo>
                  <a:lnTo>
                    <a:pt x="1123950" y="0"/>
                  </a:lnTo>
                  <a:close/>
                </a:path>
                <a:path w="1313180" h="474979">
                  <a:moveTo>
                    <a:pt x="1169162" y="442950"/>
                  </a:moveTo>
                  <a:lnTo>
                    <a:pt x="1167168" y="437565"/>
                  </a:lnTo>
                  <a:lnTo>
                    <a:pt x="1159141" y="429463"/>
                  </a:lnTo>
                  <a:lnTo>
                    <a:pt x="1153655" y="427291"/>
                  </a:lnTo>
                  <a:lnTo>
                    <a:pt x="1146632" y="427012"/>
                  </a:lnTo>
                  <a:lnTo>
                    <a:pt x="1166342" y="407289"/>
                  </a:lnTo>
                  <a:lnTo>
                    <a:pt x="1166342" y="396760"/>
                  </a:lnTo>
                  <a:lnTo>
                    <a:pt x="1120305" y="396760"/>
                  </a:lnTo>
                  <a:lnTo>
                    <a:pt x="1120305" y="406069"/>
                  </a:lnTo>
                  <a:lnTo>
                    <a:pt x="1152982" y="406069"/>
                  </a:lnTo>
                  <a:lnTo>
                    <a:pt x="1132370" y="427126"/>
                  </a:lnTo>
                  <a:lnTo>
                    <a:pt x="1132433" y="434848"/>
                  </a:lnTo>
                  <a:lnTo>
                    <a:pt x="1143749" y="434594"/>
                  </a:lnTo>
                  <a:lnTo>
                    <a:pt x="1149210" y="435762"/>
                  </a:lnTo>
                  <a:lnTo>
                    <a:pt x="1156169" y="440436"/>
                  </a:lnTo>
                  <a:lnTo>
                    <a:pt x="1157897" y="444068"/>
                  </a:lnTo>
                  <a:lnTo>
                    <a:pt x="1157897" y="453821"/>
                  </a:lnTo>
                  <a:lnTo>
                    <a:pt x="1156271" y="457720"/>
                  </a:lnTo>
                  <a:lnTo>
                    <a:pt x="1149781" y="463626"/>
                  </a:lnTo>
                  <a:lnTo>
                    <a:pt x="1145476" y="465086"/>
                  </a:lnTo>
                  <a:lnTo>
                    <a:pt x="1136815" y="465086"/>
                  </a:lnTo>
                  <a:lnTo>
                    <a:pt x="1133525" y="464642"/>
                  </a:lnTo>
                  <a:lnTo>
                    <a:pt x="1127023" y="462889"/>
                  </a:lnTo>
                  <a:lnTo>
                    <a:pt x="1123696" y="461543"/>
                  </a:lnTo>
                  <a:lnTo>
                    <a:pt x="1120305" y="459701"/>
                  </a:lnTo>
                  <a:lnTo>
                    <a:pt x="1120305" y="470738"/>
                  </a:lnTo>
                  <a:lnTo>
                    <a:pt x="1123772" y="472046"/>
                  </a:lnTo>
                  <a:lnTo>
                    <a:pt x="1127099" y="473024"/>
                  </a:lnTo>
                  <a:lnTo>
                    <a:pt x="1133487" y="474319"/>
                  </a:lnTo>
                  <a:lnTo>
                    <a:pt x="1136510" y="474637"/>
                  </a:lnTo>
                  <a:lnTo>
                    <a:pt x="1148588" y="474637"/>
                  </a:lnTo>
                  <a:lnTo>
                    <a:pt x="1155852" y="472414"/>
                  </a:lnTo>
                  <a:lnTo>
                    <a:pt x="1166507" y="463473"/>
                  </a:lnTo>
                  <a:lnTo>
                    <a:pt x="1169162" y="457403"/>
                  </a:lnTo>
                  <a:lnTo>
                    <a:pt x="1169162" y="442950"/>
                  </a:lnTo>
                  <a:close/>
                </a:path>
                <a:path w="1313180" h="474979">
                  <a:moveTo>
                    <a:pt x="1184287" y="0"/>
                  </a:moveTo>
                  <a:lnTo>
                    <a:pt x="1175143" y="0"/>
                  </a:lnTo>
                  <a:lnTo>
                    <a:pt x="1175143" y="383057"/>
                  </a:lnTo>
                  <a:lnTo>
                    <a:pt x="1184287" y="383057"/>
                  </a:lnTo>
                  <a:lnTo>
                    <a:pt x="1184287" y="0"/>
                  </a:lnTo>
                  <a:close/>
                </a:path>
                <a:path w="1313180" h="474979">
                  <a:moveTo>
                    <a:pt x="1208963" y="12"/>
                  </a:moveTo>
                  <a:lnTo>
                    <a:pt x="1199819" y="12"/>
                  </a:lnTo>
                  <a:lnTo>
                    <a:pt x="1199819" y="456171"/>
                  </a:lnTo>
                  <a:lnTo>
                    <a:pt x="1208963" y="456171"/>
                  </a:lnTo>
                  <a:lnTo>
                    <a:pt x="1208963" y="12"/>
                  </a:lnTo>
                  <a:close/>
                </a:path>
                <a:path w="1313180" h="474979">
                  <a:moveTo>
                    <a:pt x="1233627" y="12"/>
                  </a:moveTo>
                  <a:lnTo>
                    <a:pt x="1224495" y="12"/>
                  </a:lnTo>
                  <a:lnTo>
                    <a:pt x="1224495" y="456171"/>
                  </a:lnTo>
                  <a:lnTo>
                    <a:pt x="1233627" y="456171"/>
                  </a:lnTo>
                  <a:lnTo>
                    <a:pt x="1233627" y="12"/>
                  </a:lnTo>
                  <a:close/>
                </a:path>
                <a:path w="1313180" h="474979">
                  <a:moveTo>
                    <a:pt x="1312837" y="432854"/>
                  </a:moveTo>
                  <a:lnTo>
                    <a:pt x="1261897" y="398716"/>
                  </a:lnTo>
                  <a:lnTo>
                    <a:pt x="1261897" y="411454"/>
                  </a:lnTo>
                  <a:lnTo>
                    <a:pt x="1298003" y="434594"/>
                  </a:lnTo>
                  <a:lnTo>
                    <a:pt x="1261897" y="457733"/>
                  </a:lnTo>
                  <a:lnTo>
                    <a:pt x="1261897" y="470598"/>
                  </a:lnTo>
                  <a:lnTo>
                    <a:pt x="1312837" y="436397"/>
                  </a:lnTo>
                  <a:lnTo>
                    <a:pt x="1312837" y="432854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" name="object 62"/>
          <p:cNvSpPr/>
          <p:nvPr/>
        </p:nvSpPr>
        <p:spPr>
          <a:xfrm>
            <a:off x="2003807" y="8348911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 txBox="1"/>
          <p:nvPr/>
        </p:nvSpPr>
        <p:spPr>
          <a:xfrm>
            <a:off x="2385441" y="8444681"/>
            <a:ext cx="98298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7190" marR="5080" indent="-365125">
              <a:lnSpc>
                <a:spcPct val="1000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SOUTHERN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GRILL  </a:t>
            </a:r>
            <a:r>
              <a:rPr sz="1000" b="1" spc="-75" dirty="0">
                <a:latin typeface="Trebuchet MS"/>
                <a:cs typeface="Trebuchet MS"/>
              </a:rPr>
              <a:t>HOT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64" name="object 64"/>
          <p:cNvGraphicFramePr>
            <a:graphicFrameLocks noGrp="1"/>
          </p:cNvGraphicFramePr>
          <p:nvPr/>
        </p:nvGraphicFramePr>
        <p:xfrm>
          <a:off x="2095296" y="9518081"/>
          <a:ext cx="1518920" cy="680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3100154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114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4156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16001010001064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65" name="object 65"/>
          <p:cNvGrpSpPr/>
          <p:nvPr/>
        </p:nvGrpSpPr>
        <p:grpSpPr>
          <a:xfrm>
            <a:off x="3805354" y="7168248"/>
            <a:ext cx="1738630" cy="3148965"/>
            <a:chOff x="3805354" y="7168248"/>
            <a:chExt cx="1738630" cy="3148965"/>
          </a:xfrm>
        </p:grpSpPr>
        <p:pic>
          <p:nvPicPr>
            <p:cNvPr id="66" name="object 6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393982" y="7168248"/>
              <a:ext cx="561443" cy="1104544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3805354" y="8348911"/>
              <a:ext cx="1738630" cy="1968500"/>
            </a:xfrm>
            <a:custGeom>
              <a:avLst/>
              <a:gdLst/>
              <a:ahLst/>
              <a:cxnLst/>
              <a:rect l="l" t="t" r="r" b="b"/>
              <a:pathLst>
                <a:path w="1738629" h="1968500">
                  <a:moveTo>
                    <a:pt x="1666595" y="0"/>
                  </a:moveTo>
                  <a:lnTo>
                    <a:pt x="71996" y="0"/>
                  </a:lnTo>
                  <a:lnTo>
                    <a:pt x="30373" y="1124"/>
                  </a:lnTo>
                  <a:lnTo>
                    <a:pt x="8999" y="8999"/>
                  </a:lnTo>
                  <a:lnTo>
                    <a:pt x="1124" y="30373"/>
                  </a:lnTo>
                  <a:lnTo>
                    <a:pt x="0" y="71996"/>
                  </a:lnTo>
                  <a:lnTo>
                    <a:pt x="0" y="1896008"/>
                  </a:lnTo>
                  <a:lnTo>
                    <a:pt x="1124" y="1937631"/>
                  </a:lnTo>
                  <a:lnTo>
                    <a:pt x="8999" y="1959005"/>
                  </a:lnTo>
                  <a:lnTo>
                    <a:pt x="30373" y="1966879"/>
                  </a:lnTo>
                  <a:lnTo>
                    <a:pt x="71996" y="1968004"/>
                  </a:lnTo>
                  <a:lnTo>
                    <a:pt x="1666595" y="1968004"/>
                  </a:lnTo>
                  <a:lnTo>
                    <a:pt x="1708218" y="1966879"/>
                  </a:lnTo>
                  <a:lnTo>
                    <a:pt x="1729592" y="1959005"/>
                  </a:lnTo>
                  <a:lnTo>
                    <a:pt x="1737466" y="1937631"/>
                  </a:lnTo>
                  <a:lnTo>
                    <a:pt x="1738591" y="1896008"/>
                  </a:lnTo>
                  <a:lnTo>
                    <a:pt x="1738591" y="71996"/>
                  </a:lnTo>
                  <a:lnTo>
                    <a:pt x="1737466" y="30373"/>
                  </a:lnTo>
                  <a:lnTo>
                    <a:pt x="1729592" y="8999"/>
                  </a:lnTo>
                  <a:lnTo>
                    <a:pt x="1708218" y="1124"/>
                  </a:lnTo>
                  <a:lnTo>
                    <a:pt x="16665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2586442" y="7168248"/>
            <a:ext cx="561975" cy="1104900"/>
            <a:chOff x="2586442" y="7168248"/>
            <a:chExt cx="561975" cy="1104900"/>
          </a:xfrm>
        </p:grpSpPr>
        <p:pic>
          <p:nvPicPr>
            <p:cNvPr id="69" name="object 6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86442" y="7168248"/>
              <a:ext cx="561722" cy="1104544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2814228" y="7181202"/>
              <a:ext cx="111760" cy="33020"/>
            </a:xfrm>
            <a:custGeom>
              <a:avLst/>
              <a:gdLst/>
              <a:ahLst/>
              <a:cxnLst/>
              <a:rect l="l" t="t" r="r" b="b"/>
              <a:pathLst>
                <a:path w="111760" h="33020">
                  <a:moveTo>
                    <a:pt x="62217" y="0"/>
                  </a:moveTo>
                  <a:lnTo>
                    <a:pt x="49047" y="0"/>
                  </a:lnTo>
                  <a:lnTo>
                    <a:pt x="43713" y="5346"/>
                  </a:lnTo>
                  <a:lnTo>
                    <a:pt x="43713" y="11925"/>
                  </a:lnTo>
                  <a:lnTo>
                    <a:pt x="8229" y="11925"/>
                  </a:lnTo>
                  <a:lnTo>
                    <a:pt x="2110" y="15177"/>
                  </a:lnTo>
                  <a:lnTo>
                    <a:pt x="0" y="22332"/>
                  </a:lnTo>
                  <a:lnTo>
                    <a:pt x="2003" y="29488"/>
                  </a:lnTo>
                  <a:lnTo>
                    <a:pt x="8229" y="32740"/>
                  </a:lnTo>
                  <a:lnTo>
                    <a:pt x="104165" y="32740"/>
                  </a:lnTo>
                  <a:lnTo>
                    <a:pt x="109380" y="29488"/>
                  </a:lnTo>
                  <a:lnTo>
                    <a:pt x="111261" y="22332"/>
                  </a:lnTo>
                  <a:lnTo>
                    <a:pt x="109594" y="15177"/>
                  </a:lnTo>
                  <a:lnTo>
                    <a:pt x="104165" y="11925"/>
                  </a:lnTo>
                  <a:lnTo>
                    <a:pt x="67551" y="11925"/>
                  </a:lnTo>
                  <a:lnTo>
                    <a:pt x="67551" y="5346"/>
                  </a:lnTo>
                  <a:lnTo>
                    <a:pt x="62217" y="0"/>
                  </a:lnTo>
                  <a:close/>
                </a:path>
              </a:pathLst>
            </a:custGeom>
            <a:solidFill>
              <a:srgbClr val="304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4249835" y="8492390"/>
            <a:ext cx="83502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SHOKAZ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SPICE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72" name="object 72"/>
          <p:cNvGraphicFramePr>
            <a:graphicFrameLocks noGrp="1"/>
          </p:cNvGraphicFramePr>
          <p:nvPr/>
        </p:nvGraphicFramePr>
        <p:xfrm>
          <a:off x="3906382" y="9518603"/>
          <a:ext cx="1518920" cy="680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3100153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114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4156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16001010001057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73" name="object 73"/>
          <p:cNvGrpSpPr/>
          <p:nvPr/>
        </p:nvGrpSpPr>
        <p:grpSpPr>
          <a:xfrm>
            <a:off x="6983844" y="12"/>
            <a:ext cx="576580" cy="574040"/>
            <a:chOff x="6983844" y="12"/>
            <a:chExt cx="576580" cy="574040"/>
          </a:xfrm>
        </p:grpSpPr>
        <p:sp>
          <p:nvSpPr>
            <p:cNvPr id="74" name="object 74"/>
            <p:cNvSpPr/>
            <p:nvPr/>
          </p:nvSpPr>
          <p:spPr>
            <a:xfrm>
              <a:off x="6983844" y="12"/>
              <a:ext cx="576580" cy="574040"/>
            </a:xfrm>
            <a:custGeom>
              <a:avLst/>
              <a:gdLst/>
              <a:ahLst/>
              <a:cxnLst/>
              <a:rect l="l" t="t" r="r" b="b"/>
              <a:pathLst>
                <a:path w="576579" h="574040">
                  <a:moveTo>
                    <a:pt x="576148" y="0"/>
                  </a:moveTo>
                  <a:lnTo>
                    <a:pt x="0" y="0"/>
                  </a:lnTo>
                  <a:lnTo>
                    <a:pt x="0" y="573620"/>
                  </a:lnTo>
                  <a:lnTo>
                    <a:pt x="576148" y="573620"/>
                  </a:lnTo>
                  <a:lnTo>
                    <a:pt x="576148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026144" y="190703"/>
              <a:ext cx="491407" cy="189852"/>
            </a:xfrm>
            <a:prstGeom prst="rect">
              <a:avLst/>
            </a:prstGeom>
          </p:spPr>
        </p:pic>
      </p:grpSp>
      <p:grpSp>
        <p:nvGrpSpPr>
          <p:cNvPr id="76" name="object 76"/>
          <p:cNvGrpSpPr/>
          <p:nvPr/>
        </p:nvGrpSpPr>
        <p:grpSpPr>
          <a:xfrm>
            <a:off x="4068584" y="7181202"/>
            <a:ext cx="1475740" cy="2152015"/>
            <a:chOff x="4068584" y="7181202"/>
            <a:chExt cx="1475740" cy="2152015"/>
          </a:xfrm>
        </p:grpSpPr>
        <p:sp>
          <p:nvSpPr>
            <p:cNvPr id="77" name="object 77"/>
            <p:cNvSpPr/>
            <p:nvPr/>
          </p:nvSpPr>
          <p:spPr>
            <a:xfrm>
              <a:off x="4703611" y="7181202"/>
              <a:ext cx="111760" cy="33020"/>
            </a:xfrm>
            <a:custGeom>
              <a:avLst/>
              <a:gdLst/>
              <a:ahLst/>
              <a:cxnLst/>
              <a:rect l="l" t="t" r="r" b="b"/>
              <a:pathLst>
                <a:path w="111760" h="33020">
                  <a:moveTo>
                    <a:pt x="62217" y="0"/>
                  </a:moveTo>
                  <a:lnTo>
                    <a:pt x="49047" y="0"/>
                  </a:lnTo>
                  <a:lnTo>
                    <a:pt x="43713" y="5346"/>
                  </a:lnTo>
                  <a:lnTo>
                    <a:pt x="43713" y="11925"/>
                  </a:lnTo>
                  <a:lnTo>
                    <a:pt x="8229" y="11925"/>
                  </a:lnTo>
                  <a:lnTo>
                    <a:pt x="2110" y="15177"/>
                  </a:lnTo>
                  <a:lnTo>
                    <a:pt x="0" y="22332"/>
                  </a:lnTo>
                  <a:lnTo>
                    <a:pt x="2003" y="29488"/>
                  </a:lnTo>
                  <a:lnTo>
                    <a:pt x="8229" y="32740"/>
                  </a:lnTo>
                  <a:lnTo>
                    <a:pt x="104165" y="32740"/>
                  </a:lnTo>
                  <a:lnTo>
                    <a:pt x="109380" y="29488"/>
                  </a:lnTo>
                  <a:lnTo>
                    <a:pt x="111261" y="22332"/>
                  </a:lnTo>
                  <a:lnTo>
                    <a:pt x="109594" y="15177"/>
                  </a:lnTo>
                  <a:lnTo>
                    <a:pt x="104165" y="11925"/>
                  </a:lnTo>
                  <a:lnTo>
                    <a:pt x="67551" y="11925"/>
                  </a:lnTo>
                  <a:lnTo>
                    <a:pt x="67551" y="5346"/>
                  </a:lnTo>
                  <a:lnTo>
                    <a:pt x="62217" y="0"/>
                  </a:lnTo>
                  <a:close/>
                </a:path>
              </a:pathLst>
            </a:custGeom>
            <a:solidFill>
              <a:srgbClr val="304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759347" y="7956003"/>
              <a:ext cx="784860" cy="471805"/>
            </a:xfrm>
            <a:custGeom>
              <a:avLst/>
              <a:gdLst/>
              <a:ahLst/>
              <a:cxnLst/>
              <a:rect l="l" t="t" r="r" b="b"/>
              <a:pathLst>
                <a:path w="784860" h="471804">
                  <a:moveTo>
                    <a:pt x="392302" y="0"/>
                  </a:moveTo>
                  <a:lnTo>
                    <a:pt x="334331" y="2554"/>
                  </a:lnTo>
                  <a:lnTo>
                    <a:pt x="279001" y="9975"/>
                  </a:lnTo>
                  <a:lnTo>
                    <a:pt x="226918" y="21898"/>
                  </a:lnTo>
                  <a:lnTo>
                    <a:pt x="178690" y="37958"/>
                  </a:lnTo>
                  <a:lnTo>
                    <a:pt x="134923" y="57791"/>
                  </a:lnTo>
                  <a:lnTo>
                    <a:pt x="96225" y="81032"/>
                  </a:lnTo>
                  <a:lnTo>
                    <a:pt x="63202" y="107317"/>
                  </a:lnTo>
                  <a:lnTo>
                    <a:pt x="36461" y="136282"/>
                  </a:lnTo>
                  <a:lnTo>
                    <a:pt x="4253" y="200793"/>
                  </a:lnTo>
                  <a:lnTo>
                    <a:pt x="0" y="235610"/>
                  </a:lnTo>
                  <a:lnTo>
                    <a:pt x="4253" y="270424"/>
                  </a:lnTo>
                  <a:lnTo>
                    <a:pt x="36461" y="334930"/>
                  </a:lnTo>
                  <a:lnTo>
                    <a:pt x="63202" y="363893"/>
                  </a:lnTo>
                  <a:lnTo>
                    <a:pt x="96225" y="390177"/>
                  </a:lnTo>
                  <a:lnTo>
                    <a:pt x="134923" y="413418"/>
                  </a:lnTo>
                  <a:lnTo>
                    <a:pt x="178690" y="433250"/>
                  </a:lnTo>
                  <a:lnTo>
                    <a:pt x="226918" y="449310"/>
                  </a:lnTo>
                  <a:lnTo>
                    <a:pt x="279001" y="461232"/>
                  </a:lnTo>
                  <a:lnTo>
                    <a:pt x="334331" y="468653"/>
                  </a:lnTo>
                  <a:lnTo>
                    <a:pt x="392302" y="471208"/>
                  </a:lnTo>
                  <a:lnTo>
                    <a:pt x="450274" y="468653"/>
                  </a:lnTo>
                  <a:lnTo>
                    <a:pt x="505604" y="461232"/>
                  </a:lnTo>
                  <a:lnTo>
                    <a:pt x="557687" y="449310"/>
                  </a:lnTo>
                  <a:lnTo>
                    <a:pt x="605915" y="433250"/>
                  </a:lnTo>
                  <a:lnTo>
                    <a:pt x="649682" y="413418"/>
                  </a:lnTo>
                  <a:lnTo>
                    <a:pt x="688380" y="390177"/>
                  </a:lnTo>
                  <a:lnTo>
                    <a:pt x="721403" y="363893"/>
                  </a:lnTo>
                  <a:lnTo>
                    <a:pt x="748144" y="334930"/>
                  </a:lnTo>
                  <a:lnTo>
                    <a:pt x="780352" y="270424"/>
                  </a:lnTo>
                  <a:lnTo>
                    <a:pt x="784605" y="235610"/>
                  </a:lnTo>
                  <a:lnTo>
                    <a:pt x="780352" y="200793"/>
                  </a:lnTo>
                  <a:lnTo>
                    <a:pt x="748144" y="136282"/>
                  </a:lnTo>
                  <a:lnTo>
                    <a:pt x="721403" y="107317"/>
                  </a:lnTo>
                  <a:lnTo>
                    <a:pt x="688380" y="81032"/>
                  </a:lnTo>
                  <a:lnTo>
                    <a:pt x="649682" y="57791"/>
                  </a:lnTo>
                  <a:lnTo>
                    <a:pt x="605915" y="37958"/>
                  </a:lnTo>
                  <a:lnTo>
                    <a:pt x="557687" y="21898"/>
                  </a:lnTo>
                  <a:lnTo>
                    <a:pt x="505604" y="9975"/>
                  </a:lnTo>
                  <a:lnTo>
                    <a:pt x="450274" y="2554"/>
                  </a:lnTo>
                  <a:lnTo>
                    <a:pt x="392302" y="0"/>
                  </a:lnTo>
                  <a:close/>
                </a:path>
              </a:pathLst>
            </a:custGeom>
            <a:solidFill>
              <a:srgbClr val="E21C2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030662" y="8277582"/>
              <a:ext cx="243573" cy="82041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4068584" y="8023580"/>
              <a:ext cx="1306830" cy="1309370"/>
            </a:xfrm>
            <a:custGeom>
              <a:avLst/>
              <a:gdLst/>
              <a:ahLst/>
              <a:cxnLst/>
              <a:rect l="l" t="t" r="r" b="b"/>
              <a:pathLst>
                <a:path w="1306829" h="1309370">
                  <a:moveTo>
                    <a:pt x="935786" y="128143"/>
                  </a:moveTo>
                  <a:lnTo>
                    <a:pt x="914654" y="128143"/>
                  </a:lnTo>
                  <a:lnTo>
                    <a:pt x="897839" y="187680"/>
                  </a:lnTo>
                  <a:lnTo>
                    <a:pt x="897610" y="187680"/>
                  </a:lnTo>
                  <a:lnTo>
                    <a:pt x="884809" y="141389"/>
                  </a:lnTo>
                  <a:lnTo>
                    <a:pt x="881151" y="128143"/>
                  </a:lnTo>
                  <a:lnTo>
                    <a:pt x="859332" y="128143"/>
                  </a:lnTo>
                  <a:lnTo>
                    <a:pt x="859332" y="207911"/>
                  </a:lnTo>
                  <a:lnTo>
                    <a:pt x="872578" y="207911"/>
                  </a:lnTo>
                  <a:lnTo>
                    <a:pt x="872578" y="141389"/>
                  </a:lnTo>
                  <a:lnTo>
                    <a:pt x="872807" y="141389"/>
                  </a:lnTo>
                  <a:lnTo>
                    <a:pt x="891895" y="207911"/>
                  </a:lnTo>
                  <a:lnTo>
                    <a:pt x="902309" y="207911"/>
                  </a:lnTo>
                  <a:lnTo>
                    <a:pt x="908392" y="187680"/>
                  </a:lnTo>
                  <a:lnTo>
                    <a:pt x="922312" y="141389"/>
                  </a:lnTo>
                  <a:lnTo>
                    <a:pt x="922540" y="141389"/>
                  </a:lnTo>
                  <a:lnTo>
                    <a:pt x="922540" y="207911"/>
                  </a:lnTo>
                  <a:lnTo>
                    <a:pt x="935786" y="207911"/>
                  </a:lnTo>
                  <a:lnTo>
                    <a:pt x="935786" y="141389"/>
                  </a:lnTo>
                  <a:lnTo>
                    <a:pt x="935786" y="128143"/>
                  </a:lnTo>
                  <a:close/>
                </a:path>
                <a:path w="1306829" h="1309370">
                  <a:moveTo>
                    <a:pt x="938060" y="80911"/>
                  </a:moveTo>
                  <a:lnTo>
                    <a:pt x="931875" y="61709"/>
                  </a:lnTo>
                  <a:lnTo>
                    <a:pt x="928268" y="50520"/>
                  </a:lnTo>
                  <a:lnTo>
                    <a:pt x="916254" y="13246"/>
                  </a:lnTo>
                  <a:lnTo>
                    <a:pt x="914298" y="7175"/>
                  </a:lnTo>
                  <a:lnTo>
                    <a:pt x="914298" y="50520"/>
                  </a:lnTo>
                  <a:lnTo>
                    <a:pt x="893038" y="50520"/>
                  </a:lnTo>
                  <a:lnTo>
                    <a:pt x="904011" y="13246"/>
                  </a:lnTo>
                  <a:lnTo>
                    <a:pt x="904240" y="13246"/>
                  </a:lnTo>
                  <a:lnTo>
                    <a:pt x="914298" y="50520"/>
                  </a:lnTo>
                  <a:lnTo>
                    <a:pt x="914298" y="7175"/>
                  </a:lnTo>
                  <a:lnTo>
                    <a:pt x="912355" y="1143"/>
                  </a:lnTo>
                  <a:lnTo>
                    <a:pt x="896353" y="1143"/>
                  </a:lnTo>
                  <a:lnTo>
                    <a:pt x="869607" y="80911"/>
                  </a:lnTo>
                  <a:lnTo>
                    <a:pt x="884237" y="80911"/>
                  </a:lnTo>
                  <a:lnTo>
                    <a:pt x="889952" y="61709"/>
                  </a:lnTo>
                  <a:lnTo>
                    <a:pt x="917384" y="61709"/>
                  </a:lnTo>
                  <a:lnTo>
                    <a:pt x="922972" y="80911"/>
                  </a:lnTo>
                  <a:lnTo>
                    <a:pt x="938060" y="80911"/>
                  </a:lnTo>
                  <a:close/>
                </a:path>
                <a:path w="1306829" h="1309370">
                  <a:moveTo>
                    <a:pt x="987552" y="1143"/>
                  </a:moveTo>
                  <a:lnTo>
                    <a:pt x="947216" y="1143"/>
                  </a:lnTo>
                  <a:lnTo>
                    <a:pt x="947216" y="80911"/>
                  </a:lnTo>
                  <a:lnTo>
                    <a:pt x="961834" y="80911"/>
                  </a:lnTo>
                  <a:lnTo>
                    <a:pt x="961834" y="46164"/>
                  </a:lnTo>
                  <a:lnTo>
                    <a:pt x="986409" y="46164"/>
                  </a:lnTo>
                  <a:lnTo>
                    <a:pt x="986409" y="34518"/>
                  </a:lnTo>
                  <a:lnTo>
                    <a:pt x="961834" y="34518"/>
                  </a:lnTo>
                  <a:lnTo>
                    <a:pt x="961834" y="12788"/>
                  </a:lnTo>
                  <a:lnTo>
                    <a:pt x="987552" y="12788"/>
                  </a:lnTo>
                  <a:lnTo>
                    <a:pt x="987552" y="1143"/>
                  </a:lnTo>
                  <a:close/>
                </a:path>
                <a:path w="1306829" h="1309370">
                  <a:moveTo>
                    <a:pt x="1013282" y="207911"/>
                  </a:moveTo>
                  <a:lnTo>
                    <a:pt x="1007084" y="188709"/>
                  </a:lnTo>
                  <a:lnTo>
                    <a:pt x="1003477" y="177520"/>
                  </a:lnTo>
                  <a:lnTo>
                    <a:pt x="991463" y="140246"/>
                  </a:lnTo>
                  <a:lnTo>
                    <a:pt x="989507" y="134175"/>
                  </a:lnTo>
                  <a:lnTo>
                    <a:pt x="989507" y="177520"/>
                  </a:lnTo>
                  <a:lnTo>
                    <a:pt x="968248" y="177520"/>
                  </a:lnTo>
                  <a:lnTo>
                    <a:pt x="979220" y="140246"/>
                  </a:lnTo>
                  <a:lnTo>
                    <a:pt x="979449" y="140246"/>
                  </a:lnTo>
                  <a:lnTo>
                    <a:pt x="989507" y="177520"/>
                  </a:lnTo>
                  <a:lnTo>
                    <a:pt x="989507" y="134175"/>
                  </a:lnTo>
                  <a:lnTo>
                    <a:pt x="987564" y="128143"/>
                  </a:lnTo>
                  <a:lnTo>
                    <a:pt x="971562" y="128143"/>
                  </a:lnTo>
                  <a:lnTo>
                    <a:pt x="944829" y="207911"/>
                  </a:lnTo>
                  <a:lnTo>
                    <a:pt x="959459" y="207911"/>
                  </a:lnTo>
                  <a:lnTo>
                    <a:pt x="965174" y="188709"/>
                  </a:lnTo>
                  <a:lnTo>
                    <a:pt x="992593" y="188709"/>
                  </a:lnTo>
                  <a:lnTo>
                    <a:pt x="998194" y="207911"/>
                  </a:lnTo>
                  <a:lnTo>
                    <a:pt x="1013282" y="207911"/>
                  </a:lnTo>
                  <a:close/>
                </a:path>
                <a:path w="1306829" h="1309370">
                  <a:moveTo>
                    <a:pt x="1051902" y="80911"/>
                  </a:moveTo>
                  <a:lnTo>
                    <a:pt x="1040206" y="46621"/>
                  </a:lnTo>
                  <a:lnTo>
                    <a:pt x="1038999" y="43078"/>
                  </a:lnTo>
                  <a:lnTo>
                    <a:pt x="1035685" y="41706"/>
                  </a:lnTo>
                  <a:lnTo>
                    <a:pt x="1032713" y="41249"/>
                  </a:lnTo>
                  <a:lnTo>
                    <a:pt x="1032713" y="40906"/>
                  </a:lnTo>
                  <a:lnTo>
                    <a:pt x="1041628" y="39547"/>
                  </a:lnTo>
                  <a:lnTo>
                    <a:pt x="1045044" y="35890"/>
                  </a:lnTo>
                  <a:lnTo>
                    <a:pt x="1048131" y="32575"/>
                  </a:lnTo>
                  <a:lnTo>
                    <a:pt x="1048131" y="22161"/>
                  </a:lnTo>
                  <a:lnTo>
                    <a:pt x="1033056" y="2247"/>
                  </a:lnTo>
                  <a:lnTo>
                    <a:pt x="1033056" y="14617"/>
                  </a:lnTo>
                  <a:lnTo>
                    <a:pt x="1033056" y="31889"/>
                  </a:lnTo>
                  <a:lnTo>
                    <a:pt x="1027798" y="35890"/>
                  </a:lnTo>
                  <a:lnTo>
                    <a:pt x="1014069" y="35890"/>
                  </a:lnTo>
                  <a:lnTo>
                    <a:pt x="1014069" y="12331"/>
                  </a:lnTo>
                  <a:lnTo>
                    <a:pt x="1028255" y="12331"/>
                  </a:lnTo>
                  <a:lnTo>
                    <a:pt x="1033056" y="14617"/>
                  </a:lnTo>
                  <a:lnTo>
                    <a:pt x="1033056" y="2247"/>
                  </a:lnTo>
                  <a:lnTo>
                    <a:pt x="1024369" y="1143"/>
                  </a:lnTo>
                  <a:lnTo>
                    <a:pt x="999451" y="1143"/>
                  </a:lnTo>
                  <a:lnTo>
                    <a:pt x="999451" y="80911"/>
                  </a:lnTo>
                  <a:lnTo>
                    <a:pt x="1014069" y="80911"/>
                  </a:lnTo>
                  <a:lnTo>
                    <a:pt x="1014069" y="46621"/>
                  </a:lnTo>
                  <a:lnTo>
                    <a:pt x="1022769" y="46621"/>
                  </a:lnTo>
                  <a:lnTo>
                    <a:pt x="1026541" y="48679"/>
                  </a:lnTo>
                  <a:lnTo>
                    <a:pt x="1028484" y="54965"/>
                  </a:lnTo>
                  <a:lnTo>
                    <a:pt x="1036370" y="80911"/>
                  </a:lnTo>
                  <a:lnTo>
                    <a:pt x="1051902" y="80911"/>
                  </a:lnTo>
                  <a:close/>
                </a:path>
                <a:path w="1306829" h="1309370">
                  <a:moveTo>
                    <a:pt x="1074204" y="207911"/>
                  </a:moveTo>
                  <a:lnTo>
                    <a:pt x="1062482" y="173621"/>
                  </a:lnTo>
                  <a:lnTo>
                    <a:pt x="1061288" y="170078"/>
                  </a:lnTo>
                  <a:lnTo>
                    <a:pt x="1057986" y="168719"/>
                  </a:lnTo>
                  <a:lnTo>
                    <a:pt x="1055014" y="168262"/>
                  </a:lnTo>
                  <a:lnTo>
                    <a:pt x="1055014" y="167919"/>
                  </a:lnTo>
                  <a:lnTo>
                    <a:pt x="1063917" y="166547"/>
                  </a:lnTo>
                  <a:lnTo>
                    <a:pt x="1067333" y="162890"/>
                  </a:lnTo>
                  <a:lnTo>
                    <a:pt x="1070432" y="159575"/>
                  </a:lnTo>
                  <a:lnTo>
                    <a:pt x="1070432" y="149161"/>
                  </a:lnTo>
                  <a:lnTo>
                    <a:pt x="1068705" y="139700"/>
                  </a:lnTo>
                  <a:lnTo>
                    <a:pt x="1068425" y="139331"/>
                  </a:lnTo>
                  <a:lnTo>
                    <a:pt x="1063853" y="133159"/>
                  </a:lnTo>
                  <a:lnTo>
                    <a:pt x="1056347" y="129374"/>
                  </a:lnTo>
                  <a:lnTo>
                    <a:pt x="1055357" y="129260"/>
                  </a:lnTo>
                  <a:lnTo>
                    <a:pt x="1055357" y="141617"/>
                  </a:lnTo>
                  <a:lnTo>
                    <a:pt x="1055357" y="158889"/>
                  </a:lnTo>
                  <a:lnTo>
                    <a:pt x="1050086" y="162890"/>
                  </a:lnTo>
                  <a:lnTo>
                    <a:pt x="1036370" y="162890"/>
                  </a:lnTo>
                  <a:lnTo>
                    <a:pt x="1036370" y="139331"/>
                  </a:lnTo>
                  <a:lnTo>
                    <a:pt x="1050556" y="139331"/>
                  </a:lnTo>
                  <a:lnTo>
                    <a:pt x="1055357" y="141617"/>
                  </a:lnTo>
                  <a:lnTo>
                    <a:pt x="1055357" y="129260"/>
                  </a:lnTo>
                  <a:lnTo>
                    <a:pt x="1046657" y="128143"/>
                  </a:lnTo>
                  <a:lnTo>
                    <a:pt x="1021753" y="128143"/>
                  </a:lnTo>
                  <a:lnTo>
                    <a:pt x="1021753" y="207911"/>
                  </a:lnTo>
                  <a:lnTo>
                    <a:pt x="1036370" y="207911"/>
                  </a:lnTo>
                  <a:lnTo>
                    <a:pt x="1036370" y="173621"/>
                  </a:lnTo>
                  <a:lnTo>
                    <a:pt x="1045057" y="173621"/>
                  </a:lnTo>
                  <a:lnTo>
                    <a:pt x="1048829" y="175679"/>
                  </a:lnTo>
                  <a:lnTo>
                    <a:pt x="1050785" y="181965"/>
                  </a:lnTo>
                  <a:lnTo>
                    <a:pt x="1058672" y="207911"/>
                  </a:lnTo>
                  <a:lnTo>
                    <a:pt x="1074204" y="207911"/>
                  </a:lnTo>
                  <a:close/>
                </a:path>
                <a:path w="1306829" h="1309370">
                  <a:moveTo>
                    <a:pt x="1078420" y="1143"/>
                  </a:moveTo>
                  <a:lnTo>
                    <a:pt x="1063802" y="1143"/>
                  </a:lnTo>
                  <a:lnTo>
                    <a:pt x="1063802" y="80911"/>
                  </a:lnTo>
                  <a:lnTo>
                    <a:pt x="1078420" y="80911"/>
                  </a:lnTo>
                  <a:lnTo>
                    <a:pt x="1078420" y="1143"/>
                  </a:lnTo>
                  <a:close/>
                </a:path>
                <a:path w="1306829" h="1309370">
                  <a:moveTo>
                    <a:pt x="1142669" y="207911"/>
                  </a:moveTo>
                  <a:lnTo>
                    <a:pt x="1116660" y="170434"/>
                  </a:lnTo>
                  <a:lnTo>
                    <a:pt x="1113409" y="165747"/>
                  </a:lnTo>
                  <a:lnTo>
                    <a:pt x="1116126" y="161975"/>
                  </a:lnTo>
                  <a:lnTo>
                    <a:pt x="1140498" y="128143"/>
                  </a:lnTo>
                  <a:lnTo>
                    <a:pt x="1123696" y="128143"/>
                  </a:lnTo>
                  <a:lnTo>
                    <a:pt x="1100950" y="161975"/>
                  </a:lnTo>
                  <a:lnTo>
                    <a:pt x="1100607" y="161975"/>
                  </a:lnTo>
                  <a:lnTo>
                    <a:pt x="1100607" y="128143"/>
                  </a:lnTo>
                  <a:lnTo>
                    <a:pt x="1085989" y="128143"/>
                  </a:lnTo>
                  <a:lnTo>
                    <a:pt x="1085989" y="207911"/>
                  </a:lnTo>
                  <a:lnTo>
                    <a:pt x="1100607" y="207911"/>
                  </a:lnTo>
                  <a:lnTo>
                    <a:pt x="1100607" y="170434"/>
                  </a:lnTo>
                  <a:lnTo>
                    <a:pt x="1100950" y="170434"/>
                  </a:lnTo>
                  <a:lnTo>
                    <a:pt x="1124953" y="207911"/>
                  </a:lnTo>
                  <a:lnTo>
                    <a:pt x="1142669" y="207911"/>
                  </a:lnTo>
                  <a:close/>
                </a:path>
                <a:path w="1306829" h="1309370">
                  <a:moveTo>
                    <a:pt x="1146200" y="3314"/>
                  </a:moveTo>
                  <a:lnTo>
                    <a:pt x="1143228" y="2171"/>
                  </a:lnTo>
                  <a:lnTo>
                    <a:pt x="1136599" y="0"/>
                  </a:lnTo>
                  <a:lnTo>
                    <a:pt x="1128483" y="0"/>
                  </a:lnTo>
                  <a:lnTo>
                    <a:pt x="1112799" y="3136"/>
                  </a:lnTo>
                  <a:lnTo>
                    <a:pt x="1101458" y="11772"/>
                  </a:lnTo>
                  <a:lnTo>
                    <a:pt x="1094574" y="24777"/>
                  </a:lnTo>
                  <a:lnTo>
                    <a:pt x="1092263" y="41021"/>
                  </a:lnTo>
                  <a:lnTo>
                    <a:pt x="1094587" y="57277"/>
                  </a:lnTo>
                  <a:lnTo>
                    <a:pt x="1101521" y="70294"/>
                  </a:lnTo>
                  <a:lnTo>
                    <a:pt x="1112989" y="78930"/>
                  </a:lnTo>
                  <a:lnTo>
                    <a:pt x="1128941" y="82054"/>
                  </a:lnTo>
                  <a:lnTo>
                    <a:pt x="1136142" y="82054"/>
                  </a:lnTo>
                  <a:lnTo>
                    <a:pt x="1143228" y="80797"/>
                  </a:lnTo>
                  <a:lnTo>
                    <a:pt x="1146200" y="79197"/>
                  </a:lnTo>
                  <a:lnTo>
                    <a:pt x="1145654" y="69951"/>
                  </a:lnTo>
                  <a:lnTo>
                    <a:pt x="1145400" y="65836"/>
                  </a:lnTo>
                  <a:lnTo>
                    <a:pt x="1142085" y="68237"/>
                  </a:lnTo>
                  <a:lnTo>
                    <a:pt x="1137399" y="69951"/>
                  </a:lnTo>
                  <a:lnTo>
                    <a:pt x="1130312" y="69951"/>
                  </a:lnTo>
                  <a:lnTo>
                    <a:pt x="1121689" y="68338"/>
                  </a:lnTo>
                  <a:lnTo>
                    <a:pt x="1114513" y="63246"/>
                  </a:lnTo>
                  <a:lnTo>
                    <a:pt x="1109611" y="54279"/>
                  </a:lnTo>
                  <a:lnTo>
                    <a:pt x="1107795" y="41021"/>
                  </a:lnTo>
                  <a:lnTo>
                    <a:pt x="1109611" y="27774"/>
                  </a:lnTo>
                  <a:lnTo>
                    <a:pt x="1114513" y="18808"/>
                  </a:lnTo>
                  <a:lnTo>
                    <a:pt x="1121689" y="13716"/>
                  </a:lnTo>
                  <a:lnTo>
                    <a:pt x="1130312" y="12103"/>
                  </a:lnTo>
                  <a:lnTo>
                    <a:pt x="1137742" y="12103"/>
                  </a:lnTo>
                  <a:lnTo>
                    <a:pt x="1142428" y="14960"/>
                  </a:lnTo>
                  <a:lnTo>
                    <a:pt x="1145400" y="16446"/>
                  </a:lnTo>
                  <a:lnTo>
                    <a:pt x="1145667" y="12103"/>
                  </a:lnTo>
                  <a:lnTo>
                    <a:pt x="1146200" y="3314"/>
                  </a:lnTo>
                  <a:close/>
                </a:path>
                <a:path w="1306829" h="1309370">
                  <a:moveTo>
                    <a:pt x="1194676" y="196265"/>
                  </a:moveTo>
                  <a:lnTo>
                    <a:pt x="1166215" y="196265"/>
                  </a:lnTo>
                  <a:lnTo>
                    <a:pt x="1166215" y="172707"/>
                  </a:lnTo>
                  <a:lnTo>
                    <a:pt x="1192047" y="172707"/>
                  </a:lnTo>
                  <a:lnTo>
                    <a:pt x="1192047" y="161061"/>
                  </a:lnTo>
                  <a:lnTo>
                    <a:pt x="1166215" y="161061"/>
                  </a:lnTo>
                  <a:lnTo>
                    <a:pt x="1166215" y="139788"/>
                  </a:lnTo>
                  <a:lnTo>
                    <a:pt x="1193533" y="139788"/>
                  </a:lnTo>
                  <a:lnTo>
                    <a:pt x="1193533" y="128143"/>
                  </a:lnTo>
                  <a:lnTo>
                    <a:pt x="1151597" y="128143"/>
                  </a:lnTo>
                  <a:lnTo>
                    <a:pt x="1151597" y="207911"/>
                  </a:lnTo>
                  <a:lnTo>
                    <a:pt x="1194676" y="207911"/>
                  </a:lnTo>
                  <a:lnTo>
                    <a:pt x="1194676" y="196265"/>
                  </a:lnTo>
                  <a:close/>
                </a:path>
                <a:path w="1306829" h="1309370">
                  <a:moveTo>
                    <a:pt x="1219695" y="80911"/>
                  </a:moveTo>
                  <a:lnTo>
                    <a:pt x="1213510" y="61709"/>
                  </a:lnTo>
                  <a:lnTo>
                    <a:pt x="1209903" y="50520"/>
                  </a:lnTo>
                  <a:lnTo>
                    <a:pt x="1197889" y="13246"/>
                  </a:lnTo>
                  <a:lnTo>
                    <a:pt x="1195933" y="7175"/>
                  </a:lnTo>
                  <a:lnTo>
                    <a:pt x="1195933" y="50520"/>
                  </a:lnTo>
                  <a:lnTo>
                    <a:pt x="1174673" y="50520"/>
                  </a:lnTo>
                  <a:lnTo>
                    <a:pt x="1185646" y="13246"/>
                  </a:lnTo>
                  <a:lnTo>
                    <a:pt x="1185875" y="13246"/>
                  </a:lnTo>
                  <a:lnTo>
                    <a:pt x="1195933" y="50520"/>
                  </a:lnTo>
                  <a:lnTo>
                    <a:pt x="1195933" y="7175"/>
                  </a:lnTo>
                  <a:lnTo>
                    <a:pt x="1193990" y="1143"/>
                  </a:lnTo>
                  <a:lnTo>
                    <a:pt x="1177988" y="1143"/>
                  </a:lnTo>
                  <a:lnTo>
                    <a:pt x="1151242" y="80911"/>
                  </a:lnTo>
                  <a:lnTo>
                    <a:pt x="1165872" y="80911"/>
                  </a:lnTo>
                  <a:lnTo>
                    <a:pt x="1171587" y="61709"/>
                  </a:lnTo>
                  <a:lnTo>
                    <a:pt x="1199007" y="61709"/>
                  </a:lnTo>
                  <a:lnTo>
                    <a:pt x="1204607" y="80911"/>
                  </a:lnTo>
                  <a:lnTo>
                    <a:pt x="1219695" y="80911"/>
                  </a:lnTo>
                  <a:close/>
                </a:path>
                <a:path w="1306829" h="1309370">
                  <a:moveTo>
                    <a:pt x="1252855" y="128143"/>
                  </a:moveTo>
                  <a:lnTo>
                    <a:pt x="1202690" y="128143"/>
                  </a:lnTo>
                  <a:lnTo>
                    <a:pt x="1202690" y="139788"/>
                  </a:lnTo>
                  <a:lnTo>
                    <a:pt x="1220520" y="139788"/>
                  </a:lnTo>
                  <a:lnTo>
                    <a:pt x="1220520" y="207911"/>
                  </a:lnTo>
                  <a:lnTo>
                    <a:pt x="1235138" y="207911"/>
                  </a:lnTo>
                  <a:lnTo>
                    <a:pt x="1235138" y="139788"/>
                  </a:lnTo>
                  <a:lnTo>
                    <a:pt x="1252855" y="139788"/>
                  </a:lnTo>
                  <a:lnTo>
                    <a:pt x="1252855" y="128143"/>
                  </a:lnTo>
                  <a:close/>
                </a:path>
                <a:path w="1306829" h="1309370">
                  <a:moveTo>
                    <a:pt x="1273327" y="814438"/>
                  </a:moveTo>
                  <a:lnTo>
                    <a:pt x="0" y="814438"/>
                  </a:lnTo>
                  <a:lnTo>
                    <a:pt x="0" y="1309344"/>
                  </a:lnTo>
                  <a:lnTo>
                    <a:pt x="1273327" y="1309344"/>
                  </a:lnTo>
                  <a:lnTo>
                    <a:pt x="1273327" y="814438"/>
                  </a:lnTo>
                  <a:close/>
                </a:path>
                <a:path w="1306829" h="1309370">
                  <a:moveTo>
                    <a:pt x="1286103" y="1143"/>
                  </a:moveTo>
                  <a:lnTo>
                    <a:pt x="1272857" y="1143"/>
                  </a:lnTo>
                  <a:lnTo>
                    <a:pt x="1272857" y="63779"/>
                  </a:lnTo>
                  <a:lnTo>
                    <a:pt x="1272628" y="63779"/>
                  </a:lnTo>
                  <a:lnTo>
                    <a:pt x="1253553" y="18732"/>
                  </a:lnTo>
                  <a:lnTo>
                    <a:pt x="1246098" y="1143"/>
                  </a:lnTo>
                  <a:lnTo>
                    <a:pt x="1228737" y="1143"/>
                  </a:lnTo>
                  <a:lnTo>
                    <a:pt x="1228737" y="80911"/>
                  </a:lnTo>
                  <a:lnTo>
                    <a:pt x="1241983" y="80911"/>
                  </a:lnTo>
                  <a:lnTo>
                    <a:pt x="1241983" y="18732"/>
                  </a:lnTo>
                  <a:lnTo>
                    <a:pt x="1242212" y="18732"/>
                  </a:lnTo>
                  <a:lnTo>
                    <a:pt x="1268628" y="80911"/>
                  </a:lnTo>
                  <a:lnTo>
                    <a:pt x="1286103" y="80911"/>
                  </a:lnTo>
                  <a:lnTo>
                    <a:pt x="1286103" y="63779"/>
                  </a:lnTo>
                  <a:lnTo>
                    <a:pt x="1286103" y="1143"/>
                  </a:lnTo>
                  <a:close/>
                </a:path>
                <a:path w="1306829" h="1309370">
                  <a:moveTo>
                    <a:pt x="1306804" y="185064"/>
                  </a:moveTo>
                  <a:lnTo>
                    <a:pt x="1275930" y="153962"/>
                  </a:lnTo>
                  <a:lnTo>
                    <a:pt x="1275930" y="142532"/>
                  </a:lnTo>
                  <a:lnTo>
                    <a:pt x="1279715" y="138645"/>
                  </a:lnTo>
                  <a:lnTo>
                    <a:pt x="1293774" y="138645"/>
                  </a:lnTo>
                  <a:lnTo>
                    <a:pt x="1298460" y="140703"/>
                  </a:lnTo>
                  <a:lnTo>
                    <a:pt x="1302004" y="142074"/>
                  </a:lnTo>
                  <a:lnTo>
                    <a:pt x="1302194" y="138645"/>
                  </a:lnTo>
                  <a:lnTo>
                    <a:pt x="1302689" y="129857"/>
                  </a:lnTo>
                  <a:lnTo>
                    <a:pt x="1300403" y="129171"/>
                  </a:lnTo>
                  <a:lnTo>
                    <a:pt x="1294460" y="127000"/>
                  </a:lnTo>
                  <a:lnTo>
                    <a:pt x="1286002" y="127000"/>
                  </a:lnTo>
                  <a:lnTo>
                    <a:pt x="1276426" y="128384"/>
                  </a:lnTo>
                  <a:lnTo>
                    <a:pt x="1268412" y="132499"/>
                  </a:lnTo>
                  <a:lnTo>
                    <a:pt x="1262913" y="139280"/>
                  </a:lnTo>
                  <a:lnTo>
                    <a:pt x="1260868" y="148704"/>
                  </a:lnTo>
                  <a:lnTo>
                    <a:pt x="1260868" y="158991"/>
                  </a:lnTo>
                  <a:lnTo>
                    <a:pt x="1265999" y="165290"/>
                  </a:lnTo>
                  <a:lnTo>
                    <a:pt x="1288402" y="177634"/>
                  </a:lnTo>
                  <a:lnTo>
                    <a:pt x="1291729" y="180149"/>
                  </a:lnTo>
                  <a:lnTo>
                    <a:pt x="1291729" y="193865"/>
                  </a:lnTo>
                  <a:lnTo>
                    <a:pt x="1286002" y="197408"/>
                  </a:lnTo>
                  <a:lnTo>
                    <a:pt x="1271828" y="197408"/>
                  </a:lnTo>
                  <a:lnTo>
                    <a:pt x="1265542" y="194322"/>
                  </a:lnTo>
                  <a:lnTo>
                    <a:pt x="1262684" y="192493"/>
                  </a:lnTo>
                  <a:lnTo>
                    <a:pt x="1261897" y="205511"/>
                  </a:lnTo>
                  <a:lnTo>
                    <a:pt x="1265885" y="207911"/>
                  </a:lnTo>
                  <a:lnTo>
                    <a:pt x="1272057" y="209054"/>
                  </a:lnTo>
                  <a:lnTo>
                    <a:pt x="1280058" y="209054"/>
                  </a:lnTo>
                  <a:lnTo>
                    <a:pt x="1290650" y="207594"/>
                  </a:lnTo>
                  <a:lnTo>
                    <a:pt x="1299121" y="203149"/>
                  </a:lnTo>
                  <a:lnTo>
                    <a:pt x="1303439" y="197408"/>
                  </a:lnTo>
                  <a:lnTo>
                    <a:pt x="1304759" y="195656"/>
                  </a:lnTo>
                  <a:lnTo>
                    <a:pt x="1306804" y="1850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192917" y="8837993"/>
              <a:ext cx="1129030" cy="450215"/>
            </a:xfrm>
            <a:custGeom>
              <a:avLst/>
              <a:gdLst/>
              <a:ahLst/>
              <a:cxnLst/>
              <a:rect l="l" t="t" r="r" b="b"/>
              <a:pathLst>
                <a:path w="1129029" h="450215">
                  <a:moveTo>
                    <a:pt x="11887" y="0"/>
                  </a:moveTo>
                  <a:lnTo>
                    <a:pt x="0" y="0"/>
                  </a:lnTo>
                  <a:lnTo>
                    <a:pt x="0" y="449783"/>
                  </a:lnTo>
                  <a:lnTo>
                    <a:pt x="11887" y="449783"/>
                  </a:lnTo>
                  <a:lnTo>
                    <a:pt x="11887" y="0"/>
                  </a:lnTo>
                  <a:close/>
                </a:path>
                <a:path w="1129029" h="450215">
                  <a:moveTo>
                    <a:pt x="35636" y="0"/>
                  </a:moveTo>
                  <a:lnTo>
                    <a:pt x="23761" y="0"/>
                  </a:lnTo>
                  <a:lnTo>
                    <a:pt x="23761" y="449783"/>
                  </a:lnTo>
                  <a:lnTo>
                    <a:pt x="35636" y="449783"/>
                  </a:lnTo>
                  <a:lnTo>
                    <a:pt x="35636" y="0"/>
                  </a:lnTo>
                  <a:close/>
                </a:path>
                <a:path w="1129029" h="450215">
                  <a:moveTo>
                    <a:pt x="95034" y="12"/>
                  </a:moveTo>
                  <a:lnTo>
                    <a:pt x="71285" y="12"/>
                  </a:lnTo>
                  <a:lnTo>
                    <a:pt x="71285" y="390385"/>
                  </a:lnTo>
                  <a:lnTo>
                    <a:pt x="95034" y="390385"/>
                  </a:lnTo>
                  <a:lnTo>
                    <a:pt x="95034" y="12"/>
                  </a:lnTo>
                  <a:close/>
                </a:path>
                <a:path w="1129029" h="450215">
                  <a:moveTo>
                    <a:pt x="118795" y="12"/>
                  </a:moveTo>
                  <a:lnTo>
                    <a:pt x="106921" y="12"/>
                  </a:lnTo>
                  <a:lnTo>
                    <a:pt x="106921" y="390385"/>
                  </a:lnTo>
                  <a:lnTo>
                    <a:pt x="118795" y="390385"/>
                  </a:lnTo>
                  <a:lnTo>
                    <a:pt x="118795" y="12"/>
                  </a:lnTo>
                  <a:close/>
                </a:path>
                <a:path w="1129029" h="450215">
                  <a:moveTo>
                    <a:pt x="142557" y="12"/>
                  </a:moveTo>
                  <a:lnTo>
                    <a:pt x="130670" y="12"/>
                  </a:lnTo>
                  <a:lnTo>
                    <a:pt x="130670" y="390385"/>
                  </a:lnTo>
                  <a:lnTo>
                    <a:pt x="142557" y="390385"/>
                  </a:lnTo>
                  <a:lnTo>
                    <a:pt x="142557" y="12"/>
                  </a:lnTo>
                  <a:close/>
                </a:path>
                <a:path w="1129029" h="450215">
                  <a:moveTo>
                    <a:pt x="201955" y="12"/>
                  </a:moveTo>
                  <a:lnTo>
                    <a:pt x="166306" y="12"/>
                  </a:lnTo>
                  <a:lnTo>
                    <a:pt x="166306" y="390385"/>
                  </a:lnTo>
                  <a:lnTo>
                    <a:pt x="201955" y="390385"/>
                  </a:lnTo>
                  <a:lnTo>
                    <a:pt x="201955" y="12"/>
                  </a:lnTo>
                  <a:close/>
                </a:path>
                <a:path w="1129029" h="450215">
                  <a:moveTo>
                    <a:pt x="237591" y="12"/>
                  </a:moveTo>
                  <a:lnTo>
                    <a:pt x="213842" y="12"/>
                  </a:lnTo>
                  <a:lnTo>
                    <a:pt x="213842" y="390385"/>
                  </a:lnTo>
                  <a:lnTo>
                    <a:pt x="237591" y="390385"/>
                  </a:lnTo>
                  <a:lnTo>
                    <a:pt x="237591" y="12"/>
                  </a:lnTo>
                  <a:close/>
                </a:path>
                <a:path w="1129029" h="450215">
                  <a:moveTo>
                    <a:pt x="285115" y="12"/>
                  </a:moveTo>
                  <a:lnTo>
                    <a:pt x="261353" y="12"/>
                  </a:lnTo>
                  <a:lnTo>
                    <a:pt x="261353" y="390385"/>
                  </a:lnTo>
                  <a:lnTo>
                    <a:pt x="285115" y="390385"/>
                  </a:lnTo>
                  <a:lnTo>
                    <a:pt x="285115" y="12"/>
                  </a:lnTo>
                  <a:close/>
                </a:path>
                <a:path w="1129029" h="450215">
                  <a:moveTo>
                    <a:pt x="308876" y="12"/>
                  </a:moveTo>
                  <a:lnTo>
                    <a:pt x="297002" y="12"/>
                  </a:lnTo>
                  <a:lnTo>
                    <a:pt x="297002" y="390385"/>
                  </a:lnTo>
                  <a:lnTo>
                    <a:pt x="308876" y="390385"/>
                  </a:lnTo>
                  <a:lnTo>
                    <a:pt x="308876" y="12"/>
                  </a:lnTo>
                  <a:close/>
                </a:path>
                <a:path w="1129029" h="450215">
                  <a:moveTo>
                    <a:pt x="368274" y="12"/>
                  </a:moveTo>
                  <a:lnTo>
                    <a:pt x="332638" y="12"/>
                  </a:lnTo>
                  <a:lnTo>
                    <a:pt x="332638" y="390385"/>
                  </a:lnTo>
                  <a:lnTo>
                    <a:pt x="368274" y="390385"/>
                  </a:lnTo>
                  <a:lnTo>
                    <a:pt x="368274" y="12"/>
                  </a:lnTo>
                  <a:close/>
                </a:path>
                <a:path w="1129029" h="450215">
                  <a:moveTo>
                    <a:pt x="415798" y="12"/>
                  </a:moveTo>
                  <a:lnTo>
                    <a:pt x="392049" y="12"/>
                  </a:lnTo>
                  <a:lnTo>
                    <a:pt x="392049" y="390385"/>
                  </a:lnTo>
                  <a:lnTo>
                    <a:pt x="415798" y="390385"/>
                  </a:lnTo>
                  <a:lnTo>
                    <a:pt x="415798" y="12"/>
                  </a:lnTo>
                  <a:close/>
                </a:path>
                <a:path w="1129029" h="450215">
                  <a:moveTo>
                    <a:pt x="451434" y="12"/>
                  </a:moveTo>
                  <a:lnTo>
                    <a:pt x="439559" y="12"/>
                  </a:lnTo>
                  <a:lnTo>
                    <a:pt x="439559" y="390385"/>
                  </a:lnTo>
                  <a:lnTo>
                    <a:pt x="451434" y="390385"/>
                  </a:lnTo>
                  <a:lnTo>
                    <a:pt x="451434" y="12"/>
                  </a:lnTo>
                  <a:close/>
                </a:path>
                <a:path w="1129029" h="450215">
                  <a:moveTo>
                    <a:pt x="510819" y="12"/>
                  </a:moveTo>
                  <a:lnTo>
                    <a:pt x="487070" y="12"/>
                  </a:lnTo>
                  <a:lnTo>
                    <a:pt x="487070" y="390385"/>
                  </a:lnTo>
                  <a:lnTo>
                    <a:pt x="510819" y="390385"/>
                  </a:lnTo>
                  <a:lnTo>
                    <a:pt x="510819" y="12"/>
                  </a:lnTo>
                  <a:close/>
                </a:path>
                <a:path w="1129029" h="450215">
                  <a:moveTo>
                    <a:pt x="534593" y="12"/>
                  </a:moveTo>
                  <a:lnTo>
                    <a:pt x="522719" y="12"/>
                  </a:lnTo>
                  <a:lnTo>
                    <a:pt x="522719" y="390385"/>
                  </a:lnTo>
                  <a:lnTo>
                    <a:pt x="534593" y="390385"/>
                  </a:lnTo>
                  <a:lnTo>
                    <a:pt x="534593" y="12"/>
                  </a:lnTo>
                  <a:close/>
                </a:path>
                <a:path w="1129029" h="450215">
                  <a:moveTo>
                    <a:pt x="558355" y="0"/>
                  </a:moveTo>
                  <a:lnTo>
                    <a:pt x="546468" y="0"/>
                  </a:lnTo>
                  <a:lnTo>
                    <a:pt x="546468" y="449783"/>
                  </a:lnTo>
                  <a:lnTo>
                    <a:pt x="558355" y="449783"/>
                  </a:lnTo>
                  <a:lnTo>
                    <a:pt x="558355" y="0"/>
                  </a:lnTo>
                  <a:close/>
                </a:path>
                <a:path w="1129029" h="450215">
                  <a:moveTo>
                    <a:pt x="582117" y="0"/>
                  </a:moveTo>
                  <a:lnTo>
                    <a:pt x="570242" y="0"/>
                  </a:lnTo>
                  <a:lnTo>
                    <a:pt x="570242" y="449783"/>
                  </a:lnTo>
                  <a:lnTo>
                    <a:pt x="582117" y="449783"/>
                  </a:lnTo>
                  <a:lnTo>
                    <a:pt x="582117" y="0"/>
                  </a:lnTo>
                  <a:close/>
                </a:path>
                <a:path w="1129029" h="450215">
                  <a:moveTo>
                    <a:pt x="629640" y="12"/>
                  </a:moveTo>
                  <a:lnTo>
                    <a:pt x="594004" y="12"/>
                  </a:lnTo>
                  <a:lnTo>
                    <a:pt x="594004" y="390385"/>
                  </a:lnTo>
                  <a:lnTo>
                    <a:pt x="629640" y="390385"/>
                  </a:lnTo>
                  <a:lnTo>
                    <a:pt x="629640" y="12"/>
                  </a:lnTo>
                  <a:close/>
                </a:path>
                <a:path w="1129029" h="450215">
                  <a:moveTo>
                    <a:pt x="665276" y="12"/>
                  </a:moveTo>
                  <a:lnTo>
                    <a:pt x="653402" y="12"/>
                  </a:lnTo>
                  <a:lnTo>
                    <a:pt x="653402" y="390385"/>
                  </a:lnTo>
                  <a:lnTo>
                    <a:pt x="665276" y="390385"/>
                  </a:lnTo>
                  <a:lnTo>
                    <a:pt x="665276" y="12"/>
                  </a:lnTo>
                  <a:close/>
                </a:path>
                <a:path w="1129029" h="450215">
                  <a:moveTo>
                    <a:pt x="712787" y="12"/>
                  </a:moveTo>
                  <a:lnTo>
                    <a:pt x="677151" y="12"/>
                  </a:lnTo>
                  <a:lnTo>
                    <a:pt x="677151" y="390385"/>
                  </a:lnTo>
                  <a:lnTo>
                    <a:pt x="712787" y="390385"/>
                  </a:lnTo>
                  <a:lnTo>
                    <a:pt x="712787" y="12"/>
                  </a:lnTo>
                  <a:close/>
                </a:path>
                <a:path w="1129029" h="450215">
                  <a:moveTo>
                    <a:pt x="748423" y="12"/>
                  </a:moveTo>
                  <a:lnTo>
                    <a:pt x="736549" y="12"/>
                  </a:lnTo>
                  <a:lnTo>
                    <a:pt x="736549" y="390385"/>
                  </a:lnTo>
                  <a:lnTo>
                    <a:pt x="748423" y="390385"/>
                  </a:lnTo>
                  <a:lnTo>
                    <a:pt x="748423" y="12"/>
                  </a:lnTo>
                  <a:close/>
                </a:path>
                <a:path w="1129029" h="450215">
                  <a:moveTo>
                    <a:pt x="784085" y="12"/>
                  </a:moveTo>
                  <a:lnTo>
                    <a:pt x="760323" y="12"/>
                  </a:lnTo>
                  <a:lnTo>
                    <a:pt x="760323" y="390385"/>
                  </a:lnTo>
                  <a:lnTo>
                    <a:pt x="784085" y="390385"/>
                  </a:lnTo>
                  <a:lnTo>
                    <a:pt x="784085" y="12"/>
                  </a:lnTo>
                  <a:close/>
                </a:path>
                <a:path w="1129029" h="450215">
                  <a:moveTo>
                    <a:pt x="831596" y="12"/>
                  </a:moveTo>
                  <a:lnTo>
                    <a:pt x="807834" y="12"/>
                  </a:lnTo>
                  <a:lnTo>
                    <a:pt x="807834" y="390385"/>
                  </a:lnTo>
                  <a:lnTo>
                    <a:pt x="831596" y="390385"/>
                  </a:lnTo>
                  <a:lnTo>
                    <a:pt x="831596" y="12"/>
                  </a:lnTo>
                  <a:close/>
                </a:path>
                <a:path w="1129029" h="450215">
                  <a:moveTo>
                    <a:pt x="879119" y="12"/>
                  </a:moveTo>
                  <a:lnTo>
                    <a:pt x="843483" y="12"/>
                  </a:lnTo>
                  <a:lnTo>
                    <a:pt x="843483" y="390385"/>
                  </a:lnTo>
                  <a:lnTo>
                    <a:pt x="879119" y="390385"/>
                  </a:lnTo>
                  <a:lnTo>
                    <a:pt x="879119" y="12"/>
                  </a:lnTo>
                  <a:close/>
                </a:path>
                <a:path w="1129029" h="450215">
                  <a:moveTo>
                    <a:pt x="914755" y="12"/>
                  </a:moveTo>
                  <a:lnTo>
                    <a:pt x="902868" y="12"/>
                  </a:lnTo>
                  <a:lnTo>
                    <a:pt x="902868" y="390385"/>
                  </a:lnTo>
                  <a:lnTo>
                    <a:pt x="914755" y="390385"/>
                  </a:lnTo>
                  <a:lnTo>
                    <a:pt x="914755" y="12"/>
                  </a:lnTo>
                  <a:close/>
                </a:path>
                <a:path w="1129029" h="450215">
                  <a:moveTo>
                    <a:pt x="938530" y="12"/>
                  </a:moveTo>
                  <a:lnTo>
                    <a:pt x="926642" y="12"/>
                  </a:lnTo>
                  <a:lnTo>
                    <a:pt x="926642" y="390385"/>
                  </a:lnTo>
                  <a:lnTo>
                    <a:pt x="938530" y="390385"/>
                  </a:lnTo>
                  <a:lnTo>
                    <a:pt x="938530" y="12"/>
                  </a:lnTo>
                  <a:close/>
                </a:path>
                <a:path w="1129029" h="450215">
                  <a:moveTo>
                    <a:pt x="997915" y="12"/>
                  </a:moveTo>
                  <a:lnTo>
                    <a:pt x="962279" y="12"/>
                  </a:lnTo>
                  <a:lnTo>
                    <a:pt x="962279" y="390385"/>
                  </a:lnTo>
                  <a:lnTo>
                    <a:pt x="997915" y="390385"/>
                  </a:lnTo>
                  <a:lnTo>
                    <a:pt x="997915" y="12"/>
                  </a:lnTo>
                  <a:close/>
                </a:path>
                <a:path w="1129029" h="450215">
                  <a:moveTo>
                    <a:pt x="1045438" y="12"/>
                  </a:moveTo>
                  <a:lnTo>
                    <a:pt x="1009802" y="12"/>
                  </a:lnTo>
                  <a:lnTo>
                    <a:pt x="1009802" y="390385"/>
                  </a:lnTo>
                  <a:lnTo>
                    <a:pt x="1045438" y="390385"/>
                  </a:lnTo>
                  <a:lnTo>
                    <a:pt x="1045438" y="12"/>
                  </a:lnTo>
                  <a:close/>
                </a:path>
                <a:path w="1129029" h="450215">
                  <a:moveTo>
                    <a:pt x="1081074" y="12"/>
                  </a:moveTo>
                  <a:lnTo>
                    <a:pt x="1069200" y="12"/>
                  </a:lnTo>
                  <a:lnTo>
                    <a:pt x="1069200" y="390385"/>
                  </a:lnTo>
                  <a:lnTo>
                    <a:pt x="1081074" y="390385"/>
                  </a:lnTo>
                  <a:lnTo>
                    <a:pt x="1081074" y="12"/>
                  </a:lnTo>
                  <a:close/>
                </a:path>
                <a:path w="1129029" h="450215">
                  <a:moveTo>
                    <a:pt x="1104823" y="0"/>
                  </a:moveTo>
                  <a:lnTo>
                    <a:pt x="1092949" y="0"/>
                  </a:lnTo>
                  <a:lnTo>
                    <a:pt x="1092949" y="449783"/>
                  </a:lnTo>
                  <a:lnTo>
                    <a:pt x="1104823" y="449783"/>
                  </a:lnTo>
                  <a:lnTo>
                    <a:pt x="1104823" y="0"/>
                  </a:lnTo>
                  <a:close/>
                </a:path>
                <a:path w="1129029" h="450215">
                  <a:moveTo>
                    <a:pt x="1128585" y="0"/>
                  </a:moveTo>
                  <a:lnTo>
                    <a:pt x="1116711" y="0"/>
                  </a:lnTo>
                  <a:lnTo>
                    <a:pt x="1116711" y="449783"/>
                  </a:lnTo>
                  <a:lnTo>
                    <a:pt x="1128585" y="449783"/>
                  </a:lnTo>
                  <a:lnTo>
                    <a:pt x="11285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077821" y="9246212"/>
              <a:ext cx="1188085" cy="80645"/>
            </a:xfrm>
            <a:custGeom>
              <a:avLst/>
              <a:gdLst/>
              <a:ahLst/>
              <a:cxnLst/>
              <a:rect l="l" t="t" r="r" b="b"/>
              <a:pathLst>
                <a:path w="1188085" h="80645">
                  <a:moveTo>
                    <a:pt x="32372" y="76"/>
                  </a:moveTo>
                  <a:lnTo>
                    <a:pt x="13657" y="18539"/>
                  </a:lnTo>
                  <a:lnTo>
                    <a:pt x="4046" y="30240"/>
                  </a:lnTo>
                  <a:lnTo>
                    <a:pt x="505" y="40172"/>
                  </a:lnTo>
                  <a:lnTo>
                    <a:pt x="0" y="53327"/>
                  </a:lnTo>
                  <a:lnTo>
                    <a:pt x="2265" y="66636"/>
                  </a:lnTo>
                  <a:lnTo>
                    <a:pt x="8024" y="74691"/>
                  </a:lnTo>
                  <a:lnTo>
                    <a:pt x="15725" y="78666"/>
                  </a:lnTo>
                  <a:lnTo>
                    <a:pt x="23812" y="79730"/>
                  </a:lnTo>
                  <a:lnTo>
                    <a:pt x="31047" y="78821"/>
                  </a:lnTo>
                  <a:lnTo>
                    <a:pt x="38719" y="75296"/>
                  </a:lnTo>
                  <a:lnTo>
                    <a:pt x="44804" y="67959"/>
                  </a:lnTo>
                  <a:lnTo>
                    <a:pt x="47282" y="55613"/>
                  </a:lnTo>
                  <a:lnTo>
                    <a:pt x="44639" y="43685"/>
                  </a:lnTo>
                  <a:lnTo>
                    <a:pt x="3428" y="43222"/>
                  </a:lnTo>
                  <a:lnTo>
                    <a:pt x="0" y="53327"/>
                  </a:lnTo>
                </a:path>
                <a:path w="1188085" h="80645">
                  <a:moveTo>
                    <a:pt x="213436" y="40106"/>
                  </a:moveTo>
                  <a:lnTo>
                    <a:pt x="202615" y="850"/>
                  </a:lnTo>
                  <a:lnTo>
                    <a:pt x="194589" y="508"/>
                  </a:lnTo>
                  <a:lnTo>
                    <a:pt x="189687" y="508"/>
                  </a:lnTo>
                  <a:lnTo>
                    <a:pt x="184772" y="508"/>
                  </a:lnTo>
                  <a:lnTo>
                    <a:pt x="166293" y="40106"/>
                  </a:lnTo>
                  <a:lnTo>
                    <a:pt x="166527" y="50474"/>
                  </a:lnTo>
                  <a:lnTo>
                    <a:pt x="184772" y="79743"/>
                  </a:lnTo>
                  <a:lnTo>
                    <a:pt x="189687" y="79743"/>
                  </a:lnTo>
                  <a:lnTo>
                    <a:pt x="194589" y="79743"/>
                  </a:lnTo>
                  <a:lnTo>
                    <a:pt x="213148" y="50474"/>
                  </a:lnTo>
                  <a:lnTo>
                    <a:pt x="213436" y="40106"/>
                  </a:lnTo>
                </a:path>
                <a:path w="1188085" h="80645">
                  <a:moveTo>
                    <a:pt x="296595" y="40106"/>
                  </a:moveTo>
                  <a:lnTo>
                    <a:pt x="285775" y="850"/>
                  </a:lnTo>
                  <a:lnTo>
                    <a:pt x="277748" y="508"/>
                  </a:lnTo>
                  <a:lnTo>
                    <a:pt x="272846" y="508"/>
                  </a:lnTo>
                  <a:lnTo>
                    <a:pt x="267931" y="508"/>
                  </a:lnTo>
                  <a:lnTo>
                    <a:pt x="249453" y="40106"/>
                  </a:lnTo>
                  <a:lnTo>
                    <a:pt x="249686" y="50474"/>
                  </a:lnTo>
                  <a:lnTo>
                    <a:pt x="267931" y="79743"/>
                  </a:lnTo>
                  <a:lnTo>
                    <a:pt x="272846" y="79743"/>
                  </a:lnTo>
                  <a:lnTo>
                    <a:pt x="277748" y="79743"/>
                  </a:lnTo>
                  <a:lnTo>
                    <a:pt x="296308" y="50474"/>
                  </a:lnTo>
                  <a:lnTo>
                    <a:pt x="296595" y="40106"/>
                  </a:lnTo>
                </a:path>
                <a:path w="1188085" h="80645">
                  <a:moveTo>
                    <a:pt x="344220" y="18084"/>
                  </a:moveTo>
                  <a:lnTo>
                    <a:pt x="365150" y="0"/>
                  </a:lnTo>
                  <a:lnTo>
                    <a:pt x="369150" y="0"/>
                  </a:lnTo>
                  <a:lnTo>
                    <a:pt x="369150" y="80340"/>
                  </a:lnTo>
                </a:path>
                <a:path w="1188085" h="80645">
                  <a:moveTo>
                    <a:pt x="462914" y="40106"/>
                  </a:moveTo>
                  <a:lnTo>
                    <a:pt x="452094" y="850"/>
                  </a:lnTo>
                  <a:lnTo>
                    <a:pt x="444068" y="508"/>
                  </a:lnTo>
                  <a:lnTo>
                    <a:pt x="439165" y="508"/>
                  </a:lnTo>
                  <a:lnTo>
                    <a:pt x="434263" y="508"/>
                  </a:lnTo>
                  <a:lnTo>
                    <a:pt x="415772" y="40106"/>
                  </a:lnTo>
                  <a:lnTo>
                    <a:pt x="416006" y="50474"/>
                  </a:lnTo>
                  <a:lnTo>
                    <a:pt x="434263" y="79743"/>
                  </a:lnTo>
                  <a:lnTo>
                    <a:pt x="439165" y="79743"/>
                  </a:lnTo>
                  <a:lnTo>
                    <a:pt x="444068" y="79743"/>
                  </a:lnTo>
                  <a:lnTo>
                    <a:pt x="462627" y="50474"/>
                  </a:lnTo>
                  <a:lnTo>
                    <a:pt x="462914" y="40106"/>
                  </a:lnTo>
                </a:path>
                <a:path w="1188085" h="80645">
                  <a:moveTo>
                    <a:pt x="510539" y="18084"/>
                  </a:moveTo>
                  <a:lnTo>
                    <a:pt x="531469" y="0"/>
                  </a:lnTo>
                  <a:lnTo>
                    <a:pt x="535470" y="0"/>
                  </a:lnTo>
                  <a:lnTo>
                    <a:pt x="535470" y="80340"/>
                  </a:lnTo>
                </a:path>
                <a:path w="1188085" h="80645">
                  <a:moveTo>
                    <a:pt x="629234" y="40106"/>
                  </a:moveTo>
                  <a:lnTo>
                    <a:pt x="618413" y="850"/>
                  </a:lnTo>
                  <a:lnTo>
                    <a:pt x="610387" y="508"/>
                  </a:lnTo>
                  <a:lnTo>
                    <a:pt x="605485" y="508"/>
                  </a:lnTo>
                  <a:lnTo>
                    <a:pt x="600570" y="508"/>
                  </a:lnTo>
                  <a:lnTo>
                    <a:pt x="582091" y="40106"/>
                  </a:lnTo>
                  <a:lnTo>
                    <a:pt x="582325" y="50474"/>
                  </a:lnTo>
                  <a:lnTo>
                    <a:pt x="600570" y="79743"/>
                  </a:lnTo>
                  <a:lnTo>
                    <a:pt x="605485" y="79743"/>
                  </a:lnTo>
                  <a:lnTo>
                    <a:pt x="610387" y="79743"/>
                  </a:lnTo>
                  <a:lnTo>
                    <a:pt x="628946" y="50474"/>
                  </a:lnTo>
                  <a:lnTo>
                    <a:pt x="629234" y="40106"/>
                  </a:lnTo>
                </a:path>
                <a:path w="1188085" h="80645">
                  <a:moveTo>
                    <a:pt x="771804" y="40106"/>
                  </a:moveTo>
                  <a:lnTo>
                    <a:pt x="760971" y="850"/>
                  </a:lnTo>
                  <a:lnTo>
                    <a:pt x="752957" y="508"/>
                  </a:lnTo>
                  <a:lnTo>
                    <a:pt x="748042" y="508"/>
                  </a:lnTo>
                  <a:lnTo>
                    <a:pt x="743140" y="508"/>
                  </a:lnTo>
                  <a:lnTo>
                    <a:pt x="724649" y="40106"/>
                  </a:lnTo>
                  <a:lnTo>
                    <a:pt x="724883" y="50474"/>
                  </a:lnTo>
                  <a:lnTo>
                    <a:pt x="743140" y="79743"/>
                  </a:lnTo>
                  <a:lnTo>
                    <a:pt x="748042" y="79743"/>
                  </a:lnTo>
                  <a:lnTo>
                    <a:pt x="752957" y="79743"/>
                  </a:lnTo>
                  <a:lnTo>
                    <a:pt x="771515" y="50474"/>
                  </a:lnTo>
                  <a:lnTo>
                    <a:pt x="771804" y="40106"/>
                  </a:lnTo>
                </a:path>
                <a:path w="1188085" h="80645">
                  <a:moveTo>
                    <a:pt x="854963" y="40106"/>
                  </a:moveTo>
                  <a:lnTo>
                    <a:pt x="844130" y="850"/>
                  </a:lnTo>
                  <a:lnTo>
                    <a:pt x="836117" y="508"/>
                  </a:lnTo>
                  <a:lnTo>
                    <a:pt x="831214" y="508"/>
                  </a:lnTo>
                  <a:lnTo>
                    <a:pt x="826300" y="508"/>
                  </a:lnTo>
                  <a:lnTo>
                    <a:pt x="807808" y="40106"/>
                  </a:lnTo>
                  <a:lnTo>
                    <a:pt x="808042" y="50474"/>
                  </a:lnTo>
                  <a:lnTo>
                    <a:pt x="826300" y="79743"/>
                  </a:lnTo>
                  <a:lnTo>
                    <a:pt x="831214" y="79743"/>
                  </a:lnTo>
                  <a:lnTo>
                    <a:pt x="836117" y="79743"/>
                  </a:lnTo>
                  <a:lnTo>
                    <a:pt x="854674" y="50474"/>
                  </a:lnTo>
                  <a:lnTo>
                    <a:pt x="854963" y="40106"/>
                  </a:lnTo>
                </a:path>
                <a:path w="1188085" h="80645">
                  <a:moveTo>
                    <a:pt x="902576" y="18084"/>
                  </a:moveTo>
                  <a:lnTo>
                    <a:pt x="923518" y="0"/>
                  </a:lnTo>
                  <a:lnTo>
                    <a:pt x="927519" y="0"/>
                  </a:lnTo>
                  <a:lnTo>
                    <a:pt x="927519" y="80340"/>
                  </a:lnTo>
                </a:path>
                <a:path w="1188085" h="80645">
                  <a:moveTo>
                    <a:pt x="1021283" y="40106"/>
                  </a:moveTo>
                  <a:lnTo>
                    <a:pt x="1010450" y="850"/>
                  </a:lnTo>
                  <a:lnTo>
                    <a:pt x="1002436" y="508"/>
                  </a:lnTo>
                  <a:lnTo>
                    <a:pt x="997534" y="508"/>
                  </a:lnTo>
                  <a:lnTo>
                    <a:pt x="992619" y="508"/>
                  </a:lnTo>
                  <a:lnTo>
                    <a:pt x="974128" y="40106"/>
                  </a:lnTo>
                  <a:lnTo>
                    <a:pt x="974361" y="50474"/>
                  </a:lnTo>
                  <a:lnTo>
                    <a:pt x="992619" y="79743"/>
                  </a:lnTo>
                  <a:lnTo>
                    <a:pt x="997534" y="79743"/>
                  </a:lnTo>
                  <a:lnTo>
                    <a:pt x="1002436" y="79743"/>
                  </a:lnTo>
                  <a:lnTo>
                    <a:pt x="1020994" y="50474"/>
                  </a:lnTo>
                  <a:lnTo>
                    <a:pt x="1021283" y="40106"/>
                  </a:lnTo>
                </a:path>
                <a:path w="1188085" h="80645">
                  <a:moveTo>
                    <a:pt x="1100251" y="38"/>
                  </a:moveTo>
                  <a:lnTo>
                    <a:pt x="1065606" y="38"/>
                  </a:lnTo>
                  <a:lnTo>
                    <a:pt x="1063650" y="29502"/>
                  </a:lnTo>
                  <a:lnTo>
                    <a:pt x="1071892" y="27707"/>
                  </a:lnTo>
                  <a:lnTo>
                    <a:pt x="1077248" y="27290"/>
                  </a:lnTo>
                  <a:lnTo>
                    <a:pt x="1101024" y="49488"/>
                  </a:lnTo>
                  <a:lnTo>
                    <a:pt x="1100213" y="58483"/>
                  </a:lnTo>
                  <a:lnTo>
                    <a:pt x="1093828" y="70436"/>
                  </a:lnTo>
                  <a:lnTo>
                    <a:pt x="1083706" y="76611"/>
                  </a:lnTo>
                  <a:lnTo>
                    <a:pt x="1072113" y="78916"/>
                  </a:lnTo>
                  <a:lnTo>
                    <a:pt x="1061313" y="79260"/>
                  </a:lnTo>
                </a:path>
                <a:path w="1188085" h="80645">
                  <a:moveTo>
                    <a:pt x="1187602" y="40106"/>
                  </a:moveTo>
                  <a:lnTo>
                    <a:pt x="1176769" y="850"/>
                  </a:lnTo>
                  <a:lnTo>
                    <a:pt x="1168755" y="508"/>
                  </a:lnTo>
                  <a:lnTo>
                    <a:pt x="1163853" y="508"/>
                  </a:lnTo>
                  <a:lnTo>
                    <a:pt x="1158938" y="508"/>
                  </a:lnTo>
                  <a:lnTo>
                    <a:pt x="1140447" y="40106"/>
                  </a:lnTo>
                  <a:lnTo>
                    <a:pt x="1140681" y="50474"/>
                  </a:lnTo>
                  <a:lnTo>
                    <a:pt x="1158938" y="79743"/>
                  </a:lnTo>
                  <a:lnTo>
                    <a:pt x="1163853" y="79743"/>
                  </a:lnTo>
                  <a:lnTo>
                    <a:pt x="1168755" y="79743"/>
                  </a:lnTo>
                  <a:lnTo>
                    <a:pt x="1187313" y="50474"/>
                  </a:lnTo>
                  <a:lnTo>
                    <a:pt x="1187602" y="40106"/>
                  </a:lnTo>
                </a:path>
              </a:pathLst>
            </a:custGeom>
            <a:ln w="10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" name="object 83"/>
          <p:cNvGrpSpPr/>
          <p:nvPr/>
        </p:nvGrpSpPr>
        <p:grpSpPr>
          <a:xfrm>
            <a:off x="2233193" y="8837993"/>
            <a:ext cx="1273810" cy="495300"/>
            <a:chOff x="2233193" y="8837993"/>
            <a:chExt cx="1273810" cy="495300"/>
          </a:xfrm>
        </p:grpSpPr>
        <p:sp>
          <p:nvSpPr>
            <p:cNvPr id="84" name="object 84"/>
            <p:cNvSpPr/>
            <p:nvPr/>
          </p:nvSpPr>
          <p:spPr>
            <a:xfrm>
              <a:off x="2233193" y="8838006"/>
              <a:ext cx="1273810" cy="495300"/>
            </a:xfrm>
            <a:custGeom>
              <a:avLst/>
              <a:gdLst/>
              <a:ahLst/>
              <a:cxnLst/>
              <a:rect l="l" t="t" r="r" b="b"/>
              <a:pathLst>
                <a:path w="1273810" h="495300">
                  <a:moveTo>
                    <a:pt x="1273340" y="0"/>
                  </a:moveTo>
                  <a:lnTo>
                    <a:pt x="0" y="0"/>
                  </a:lnTo>
                  <a:lnTo>
                    <a:pt x="0" y="494918"/>
                  </a:lnTo>
                  <a:lnTo>
                    <a:pt x="1273340" y="494918"/>
                  </a:lnTo>
                  <a:lnTo>
                    <a:pt x="12733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359558" y="8837993"/>
              <a:ext cx="1129030" cy="450215"/>
            </a:xfrm>
            <a:custGeom>
              <a:avLst/>
              <a:gdLst/>
              <a:ahLst/>
              <a:cxnLst/>
              <a:rect l="l" t="t" r="r" b="b"/>
              <a:pathLst>
                <a:path w="1129029" h="450215">
                  <a:moveTo>
                    <a:pt x="11887" y="0"/>
                  </a:moveTo>
                  <a:lnTo>
                    <a:pt x="0" y="0"/>
                  </a:lnTo>
                  <a:lnTo>
                    <a:pt x="0" y="449783"/>
                  </a:lnTo>
                  <a:lnTo>
                    <a:pt x="11887" y="449783"/>
                  </a:lnTo>
                  <a:lnTo>
                    <a:pt x="11887" y="0"/>
                  </a:lnTo>
                  <a:close/>
                </a:path>
                <a:path w="1129029" h="450215">
                  <a:moveTo>
                    <a:pt x="35636" y="0"/>
                  </a:moveTo>
                  <a:lnTo>
                    <a:pt x="23761" y="0"/>
                  </a:lnTo>
                  <a:lnTo>
                    <a:pt x="23761" y="449783"/>
                  </a:lnTo>
                  <a:lnTo>
                    <a:pt x="35636" y="449783"/>
                  </a:lnTo>
                  <a:lnTo>
                    <a:pt x="35636" y="0"/>
                  </a:lnTo>
                  <a:close/>
                </a:path>
                <a:path w="1129029" h="450215">
                  <a:moveTo>
                    <a:pt x="95046" y="12"/>
                  </a:moveTo>
                  <a:lnTo>
                    <a:pt x="71297" y="12"/>
                  </a:lnTo>
                  <a:lnTo>
                    <a:pt x="71297" y="390385"/>
                  </a:lnTo>
                  <a:lnTo>
                    <a:pt x="95046" y="390385"/>
                  </a:lnTo>
                  <a:lnTo>
                    <a:pt x="95046" y="12"/>
                  </a:lnTo>
                  <a:close/>
                </a:path>
                <a:path w="1129029" h="450215">
                  <a:moveTo>
                    <a:pt x="118808" y="12"/>
                  </a:moveTo>
                  <a:lnTo>
                    <a:pt x="106934" y="12"/>
                  </a:lnTo>
                  <a:lnTo>
                    <a:pt x="106934" y="390385"/>
                  </a:lnTo>
                  <a:lnTo>
                    <a:pt x="118808" y="390385"/>
                  </a:lnTo>
                  <a:lnTo>
                    <a:pt x="118808" y="12"/>
                  </a:lnTo>
                  <a:close/>
                </a:path>
                <a:path w="1129029" h="450215">
                  <a:moveTo>
                    <a:pt x="142570" y="12"/>
                  </a:moveTo>
                  <a:lnTo>
                    <a:pt x="130683" y="12"/>
                  </a:lnTo>
                  <a:lnTo>
                    <a:pt x="130683" y="390385"/>
                  </a:lnTo>
                  <a:lnTo>
                    <a:pt x="142570" y="390385"/>
                  </a:lnTo>
                  <a:lnTo>
                    <a:pt x="142570" y="12"/>
                  </a:lnTo>
                  <a:close/>
                </a:path>
                <a:path w="1129029" h="450215">
                  <a:moveTo>
                    <a:pt x="201968" y="12"/>
                  </a:moveTo>
                  <a:lnTo>
                    <a:pt x="166319" y="12"/>
                  </a:lnTo>
                  <a:lnTo>
                    <a:pt x="166319" y="390385"/>
                  </a:lnTo>
                  <a:lnTo>
                    <a:pt x="201968" y="390385"/>
                  </a:lnTo>
                  <a:lnTo>
                    <a:pt x="201968" y="12"/>
                  </a:lnTo>
                  <a:close/>
                </a:path>
                <a:path w="1129029" h="450215">
                  <a:moveTo>
                    <a:pt x="237604" y="12"/>
                  </a:moveTo>
                  <a:lnTo>
                    <a:pt x="213842" y="12"/>
                  </a:lnTo>
                  <a:lnTo>
                    <a:pt x="213842" y="390385"/>
                  </a:lnTo>
                  <a:lnTo>
                    <a:pt x="237604" y="390385"/>
                  </a:lnTo>
                  <a:lnTo>
                    <a:pt x="237604" y="12"/>
                  </a:lnTo>
                  <a:close/>
                </a:path>
                <a:path w="1129029" h="450215">
                  <a:moveTo>
                    <a:pt x="285127" y="12"/>
                  </a:moveTo>
                  <a:lnTo>
                    <a:pt x="261366" y="12"/>
                  </a:lnTo>
                  <a:lnTo>
                    <a:pt x="261366" y="390385"/>
                  </a:lnTo>
                  <a:lnTo>
                    <a:pt x="285127" y="390385"/>
                  </a:lnTo>
                  <a:lnTo>
                    <a:pt x="285127" y="12"/>
                  </a:lnTo>
                  <a:close/>
                </a:path>
                <a:path w="1129029" h="450215">
                  <a:moveTo>
                    <a:pt x="308889" y="12"/>
                  </a:moveTo>
                  <a:lnTo>
                    <a:pt x="297014" y="12"/>
                  </a:lnTo>
                  <a:lnTo>
                    <a:pt x="297014" y="390385"/>
                  </a:lnTo>
                  <a:lnTo>
                    <a:pt x="308889" y="390385"/>
                  </a:lnTo>
                  <a:lnTo>
                    <a:pt x="308889" y="12"/>
                  </a:lnTo>
                  <a:close/>
                </a:path>
                <a:path w="1129029" h="450215">
                  <a:moveTo>
                    <a:pt x="368287" y="12"/>
                  </a:moveTo>
                  <a:lnTo>
                    <a:pt x="332651" y="12"/>
                  </a:lnTo>
                  <a:lnTo>
                    <a:pt x="332651" y="390385"/>
                  </a:lnTo>
                  <a:lnTo>
                    <a:pt x="368287" y="390385"/>
                  </a:lnTo>
                  <a:lnTo>
                    <a:pt x="368287" y="12"/>
                  </a:lnTo>
                  <a:close/>
                </a:path>
                <a:path w="1129029" h="450215">
                  <a:moveTo>
                    <a:pt x="415798" y="12"/>
                  </a:moveTo>
                  <a:lnTo>
                    <a:pt x="392049" y="12"/>
                  </a:lnTo>
                  <a:lnTo>
                    <a:pt x="392049" y="390385"/>
                  </a:lnTo>
                  <a:lnTo>
                    <a:pt x="415798" y="390385"/>
                  </a:lnTo>
                  <a:lnTo>
                    <a:pt x="415798" y="12"/>
                  </a:lnTo>
                  <a:close/>
                </a:path>
                <a:path w="1129029" h="450215">
                  <a:moveTo>
                    <a:pt x="451446" y="12"/>
                  </a:moveTo>
                  <a:lnTo>
                    <a:pt x="439572" y="12"/>
                  </a:lnTo>
                  <a:lnTo>
                    <a:pt x="439572" y="390385"/>
                  </a:lnTo>
                  <a:lnTo>
                    <a:pt x="451446" y="390385"/>
                  </a:lnTo>
                  <a:lnTo>
                    <a:pt x="451446" y="12"/>
                  </a:lnTo>
                  <a:close/>
                </a:path>
                <a:path w="1129029" h="450215">
                  <a:moveTo>
                    <a:pt x="510844" y="12"/>
                  </a:moveTo>
                  <a:lnTo>
                    <a:pt x="487083" y="12"/>
                  </a:lnTo>
                  <a:lnTo>
                    <a:pt x="487083" y="390385"/>
                  </a:lnTo>
                  <a:lnTo>
                    <a:pt x="510844" y="390385"/>
                  </a:lnTo>
                  <a:lnTo>
                    <a:pt x="510844" y="12"/>
                  </a:lnTo>
                  <a:close/>
                </a:path>
                <a:path w="1129029" h="450215">
                  <a:moveTo>
                    <a:pt x="534606" y="12"/>
                  </a:moveTo>
                  <a:lnTo>
                    <a:pt x="522732" y="12"/>
                  </a:lnTo>
                  <a:lnTo>
                    <a:pt x="522732" y="390385"/>
                  </a:lnTo>
                  <a:lnTo>
                    <a:pt x="534606" y="390385"/>
                  </a:lnTo>
                  <a:lnTo>
                    <a:pt x="534606" y="12"/>
                  </a:lnTo>
                  <a:close/>
                </a:path>
                <a:path w="1129029" h="450215">
                  <a:moveTo>
                    <a:pt x="558368" y="0"/>
                  </a:moveTo>
                  <a:lnTo>
                    <a:pt x="546481" y="0"/>
                  </a:lnTo>
                  <a:lnTo>
                    <a:pt x="546481" y="449783"/>
                  </a:lnTo>
                  <a:lnTo>
                    <a:pt x="558368" y="449783"/>
                  </a:lnTo>
                  <a:lnTo>
                    <a:pt x="558368" y="0"/>
                  </a:lnTo>
                  <a:close/>
                </a:path>
                <a:path w="1129029" h="450215">
                  <a:moveTo>
                    <a:pt x="582117" y="0"/>
                  </a:moveTo>
                  <a:lnTo>
                    <a:pt x="570242" y="0"/>
                  </a:lnTo>
                  <a:lnTo>
                    <a:pt x="570242" y="449783"/>
                  </a:lnTo>
                  <a:lnTo>
                    <a:pt x="582117" y="449783"/>
                  </a:lnTo>
                  <a:lnTo>
                    <a:pt x="582117" y="0"/>
                  </a:lnTo>
                  <a:close/>
                </a:path>
                <a:path w="1129029" h="450215">
                  <a:moveTo>
                    <a:pt x="629640" y="12"/>
                  </a:moveTo>
                  <a:lnTo>
                    <a:pt x="594004" y="12"/>
                  </a:lnTo>
                  <a:lnTo>
                    <a:pt x="594004" y="390385"/>
                  </a:lnTo>
                  <a:lnTo>
                    <a:pt x="629640" y="390385"/>
                  </a:lnTo>
                  <a:lnTo>
                    <a:pt x="629640" y="12"/>
                  </a:lnTo>
                  <a:close/>
                </a:path>
                <a:path w="1129029" h="450215">
                  <a:moveTo>
                    <a:pt x="665289" y="12"/>
                  </a:moveTo>
                  <a:lnTo>
                    <a:pt x="653415" y="12"/>
                  </a:lnTo>
                  <a:lnTo>
                    <a:pt x="653415" y="390385"/>
                  </a:lnTo>
                  <a:lnTo>
                    <a:pt x="665289" y="390385"/>
                  </a:lnTo>
                  <a:lnTo>
                    <a:pt x="665289" y="12"/>
                  </a:lnTo>
                  <a:close/>
                </a:path>
                <a:path w="1129029" h="450215">
                  <a:moveTo>
                    <a:pt x="712800" y="12"/>
                  </a:moveTo>
                  <a:lnTo>
                    <a:pt x="677164" y="12"/>
                  </a:lnTo>
                  <a:lnTo>
                    <a:pt x="677164" y="390385"/>
                  </a:lnTo>
                  <a:lnTo>
                    <a:pt x="712800" y="390385"/>
                  </a:lnTo>
                  <a:lnTo>
                    <a:pt x="712800" y="12"/>
                  </a:lnTo>
                  <a:close/>
                </a:path>
                <a:path w="1129029" h="450215">
                  <a:moveTo>
                    <a:pt x="748449" y="12"/>
                  </a:moveTo>
                  <a:lnTo>
                    <a:pt x="736561" y="12"/>
                  </a:lnTo>
                  <a:lnTo>
                    <a:pt x="736561" y="390385"/>
                  </a:lnTo>
                  <a:lnTo>
                    <a:pt x="748449" y="390385"/>
                  </a:lnTo>
                  <a:lnTo>
                    <a:pt x="748449" y="12"/>
                  </a:lnTo>
                  <a:close/>
                </a:path>
                <a:path w="1129029" h="450215">
                  <a:moveTo>
                    <a:pt x="784085" y="12"/>
                  </a:moveTo>
                  <a:lnTo>
                    <a:pt x="760323" y="12"/>
                  </a:lnTo>
                  <a:lnTo>
                    <a:pt x="760323" y="390385"/>
                  </a:lnTo>
                  <a:lnTo>
                    <a:pt x="784085" y="390385"/>
                  </a:lnTo>
                  <a:lnTo>
                    <a:pt x="784085" y="12"/>
                  </a:lnTo>
                  <a:close/>
                </a:path>
                <a:path w="1129029" h="450215">
                  <a:moveTo>
                    <a:pt x="831608" y="12"/>
                  </a:moveTo>
                  <a:lnTo>
                    <a:pt x="807847" y="12"/>
                  </a:lnTo>
                  <a:lnTo>
                    <a:pt x="807847" y="390385"/>
                  </a:lnTo>
                  <a:lnTo>
                    <a:pt x="831608" y="390385"/>
                  </a:lnTo>
                  <a:lnTo>
                    <a:pt x="831608" y="12"/>
                  </a:lnTo>
                  <a:close/>
                </a:path>
                <a:path w="1129029" h="450215">
                  <a:moveTo>
                    <a:pt x="879132" y="12"/>
                  </a:moveTo>
                  <a:lnTo>
                    <a:pt x="843495" y="12"/>
                  </a:lnTo>
                  <a:lnTo>
                    <a:pt x="843495" y="390385"/>
                  </a:lnTo>
                  <a:lnTo>
                    <a:pt x="879132" y="390385"/>
                  </a:lnTo>
                  <a:lnTo>
                    <a:pt x="879132" y="12"/>
                  </a:lnTo>
                  <a:close/>
                </a:path>
                <a:path w="1129029" h="450215">
                  <a:moveTo>
                    <a:pt x="914755" y="12"/>
                  </a:moveTo>
                  <a:lnTo>
                    <a:pt x="902881" y="12"/>
                  </a:lnTo>
                  <a:lnTo>
                    <a:pt x="902881" y="390385"/>
                  </a:lnTo>
                  <a:lnTo>
                    <a:pt x="914755" y="390385"/>
                  </a:lnTo>
                  <a:lnTo>
                    <a:pt x="914755" y="12"/>
                  </a:lnTo>
                  <a:close/>
                </a:path>
                <a:path w="1129029" h="450215">
                  <a:moveTo>
                    <a:pt x="938517" y="12"/>
                  </a:moveTo>
                  <a:lnTo>
                    <a:pt x="926630" y="12"/>
                  </a:lnTo>
                  <a:lnTo>
                    <a:pt x="926630" y="390385"/>
                  </a:lnTo>
                  <a:lnTo>
                    <a:pt x="938517" y="390385"/>
                  </a:lnTo>
                  <a:lnTo>
                    <a:pt x="938517" y="12"/>
                  </a:lnTo>
                  <a:close/>
                </a:path>
                <a:path w="1129029" h="450215">
                  <a:moveTo>
                    <a:pt x="962279" y="12"/>
                  </a:moveTo>
                  <a:lnTo>
                    <a:pt x="950404" y="12"/>
                  </a:lnTo>
                  <a:lnTo>
                    <a:pt x="950404" y="390385"/>
                  </a:lnTo>
                  <a:lnTo>
                    <a:pt x="962279" y="390385"/>
                  </a:lnTo>
                  <a:lnTo>
                    <a:pt x="962279" y="12"/>
                  </a:lnTo>
                  <a:close/>
                </a:path>
                <a:path w="1129029" h="450215">
                  <a:moveTo>
                    <a:pt x="1021689" y="12"/>
                  </a:moveTo>
                  <a:lnTo>
                    <a:pt x="1009815" y="12"/>
                  </a:lnTo>
                  <a:lnTo>
                    <a:pt x="1009815" y="390385"/>
                  </a:lnTo>
                  <a:lnTo>
                    <a:pt x="1021689" y="390385"/>
                  </a:lnTo>
                  <a:lnTo>
                    <a:pt x="1021689" y="12"/>
                  </a:lnTo>
                  <a:close/>
                </a:path>
                <a:path w="1129029" h="450215">
                  <a:moveTo>
                    <a:pt x="1069213" y="12"/>
                  </a:moveTo>
                  <a:lnTo>
                    <a:pt x="1057325" y="12"/>
                  </a:lnTo>
                  <a:lnTo>
                    <a:pt x="1057325" y="390385"/>
                  </a:lnTo>
                  <a:lnTo>
                    <a:pt x="1069213" y="390385"/>
                  </a:lnTo>
                  <a:lnTo>
                    <a:pt x="1069213" y="12"/>
                  </a:lnTo>
                  <a:close/>
                </a:path>
                <a:path w="1129029" h="450215">
                  <a:moveTo>
                    <a:pt x="1104836" y="0"/>
                  </a:moveTo>
                  <a:lnTo>
                    <a:pt x="1092962" y="0"/>
                  </a:lnTo>
                  <a:lnTo>
                    <a:pt x="1092962" y="449783"/>
                  </a:lnTo>
                  <a:lnTo>
                    <a:pt x="1104836" y="449783"/>
                  </a:lnTo>
                  <a:lnTo>
                    <a:pt x="1104836" y="0"/>
                  </a:lnTo>
                  <a:close/>
                </a:path>
                <a:path w="1129029" h="450215">
                  <a:moveTo>
                    <a:pt x="1128598" y="0"/>
                  </a:moveTo>
                  <a:lnTo>
                    <a:pt x="1116723" y="0"/>
                  </a:lnTo>
                  <a:lnTo>
                    <a:pt x="1116723" y="449783"/>
                  </a:lnTo>
                  <a:lnTo>
                    <a:pt x="1128598" y="449783"/>
                  </a:lnTo>
                  <a:lnTo>
                    <a:pt x="11285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244472" y="9246212"/>
              <a:ext cx="1188085" cy="80645"/>
            </a:xfrm>
            <a:custGeom>
              <a:avLst/>
              <a:gdLst/>
              <a:ahLst/>
              <a:cxnLst/>
              <a:rect l="l" t="t" r="r" b="b"/>
              <a:pathLst>
                <a:path w="1188085" h="80645">
                  <a:moveTo>
                    <a:pt x="32372" y="76"/>
                  </a:moveTo>
                  <a:lnTo>
                    <a:pt x="13657" y="18539"/>
                  </a:lnTo>
                  <a:lnTo>
                    <a:pt x="4046" y="30240"/>
                  </a:lnTo>
                  <a:lnTo>
                    <a:pt x="505" y="40172"/>
                  </a:lnTo>
                  <a:lnTo>
                    <a:pt x="0" y="53327"/>
                  </a:lnTo>
                  <a:lnTo>
                    <a:pt x="2265" y="66636"/>
                  </a:lnTo>
                  <a:lnTo>
                    <a:pt x="8024" y="74691"/>
                  </a:lnTo>
                  <a:lnTo>
                    <a:pt x="15725" y="78666"/>
                  </a:lnTo>
                  <a:lnTo>
                    <a:pt x="23812" y="79730"/>
                  </a:lnTo>
                  <a:lnTo>
                    <a:pt x="31047" y="78821"/>
                  </a:lnTo>
                  <a:lnTo>
                    <a:pt x="38719" y="75296"/>
                  </a:lnTo>
                  <a:lnTo>
                    <a:pt x="44804" y="67959"/>
                  </a:lnTo>
                  <a:lnTo>
                    <a:pt x="47282" y="55613"/>
                  </a:lnTo>
                  <a:lnTo>
                    <a:pt x="44639" y="43685"/>
                  </a:lnTo>
                  <a:lnTo>
                    <a:pt x="3429" y="43222"/>
                  </a:lnTo>
                  <a:lnTo>
                    <a:pt x="0" y="53327"/>
                  </a:lnTo>
                </a:path>
                <a:path w="1188085" h="80645">
                  <a:moveTo>
                    <a:pt x="213436" y="40106"/>
                  </a:moveTo>
                  <a:lnTo>
                    <a:pt x="202615" y="850"/>
                  </a:lnTo>
                  <a:lnTo>
                    <a:pt x="194589" y="508"/>
                  </a:lnTo>
                  <a:lnTo>
                    <a:pt x="189687" y="508"/>
                  </a:lnTo>
                  <a:lnTo>
                    <a:pt x="184772" y="508"/>
                  </a:lnTo>
                  <a:lnTo>
                    <a:pt x="166293" y="40106"/>
                  </a:lnTo>
                  <a:lnTo>
                    <a:pt x="166527" y="50474"/>
                  </a:lnTo>
                  <a:lnTo>
                    <a:pt x="184772" y="79743"/>
                  </a:lnTo>
                  <a:lnTo>
                    <a:pt x="189687" y="79743"/>
                  </a:lnTo>
                  <a:lnTo>
                    <a:pt x="194589" y="79743"/>
                  </a:lnTo>
                  <a:lnTo>
                    <a:pt x="213148" y="50474"/>
                  </a:lnTo>
                  <a:lnTo>
                    <a:pt x="213436" y="40106"/>
                  </a:lnTo>
                </a:path>
                <a:path w="1188085" h="80645">
                  <a:moveTo>
                    <a:pt x="296595" y="40106"/>
                  </a:moveTo>
                  <a:lnTo>
                    <a:pt x="285775" y="850"/>
                  </a:lnTo>
                  <a:lnTo>
                    <a:pt x="277749" y="508"/>
                  </a:lnTo>
                  <a:lnTo>
                    <a:pt x="272846" y="508"/>
                  </a:lnTo>
                  <a:lnTo>
                    <a:pt x="267931" y="508"/>
                  </a:lnTo>
                  <a:lnTo>
                    <a:pt x="249453" y="40106"/>
                  </a:lnTo>
                  <a:lnTo>
                    <a:pt x="249686" y="50474"/>
                  </a:lnTo>
                  <a:lnTo>
                    <a:pt x="267931" y="79743"/>
                  </a:lnTo>
                  <a:lnTo>
                    <a:pt x="272846" y="79743"/>
                  </a:lnTo>
                  <a:lnTo>
                    <a:pt x="277749" y="79743"/>
                  </a:lnTo>
                  <a:lnTo>
                    <a:pt x="296308" y="50474"/>
                  </a:lnTo>
                  <a:lnTo>
                    <a:pt x="296595" y="40106"/>
                  </a:lnTo>
                </a:path>
                <a:path w="1188085" h="80645">
                  <a:moveTo>
                    <a:pt x="344220" y="18084"/>
                  </a:moveTo>
                  <a:lnTo>
                    <a:pt x="365150" y="0"/>
                  </a:lnTo>
                  <a:lnTo>
                    <a:pt x="369150" y="0"/>
                  </a:lnTo>
                  <a:lnTo>
                    <a:pt x="369150" y="80340"/>
                  </a:lnTo>
                </a:path>
                <a:path w="1188085" h="80645">
                  <a:moveTo>
                    <a:pt x="462915" y="40106"/>
                  </a:moveTo>
                  <a:lnTo>
                    <a:pt x="452094" y="850"/>
                  </a:lnTo>
                  <a:lnTo>
                    <a:pt x="444068" y="508"/>
                  </a:lnTo>
                  <a:lnTo>
                    <a:pt x="439166" y="508"/>
                  </a:lnTo>
                  <a:lnTo>
                    <a:pt x="434263" y="508"/>
                  </a:lnTo>
                  <a:lnTo>
                    <a:pt x="415772" y="40106"/>
                  </a:lnTo>
                  <a:lnTo>
                    <a:pt x="416006" y="50474"/>
                  </a:lnTo>
                  <a:lnTo>
                    <a:pt x="434263" y="79743"/>
                  </a:lnTo>
                  <a:lnTo>
                    <a:pt x="439166" y="79743"/>
                  </a:lnTo>
                  <a:lnTo>
                    <a:pt x="444068" y="79743"/>
                  </a:lnTo>
                  <a:lnTo>
                    <a:pt x="462627" y="50474"/>
                  </a:lnTo>
                  <a:lnTo>
                    <a:pt x="462915" y="40106"/>
                  </a:lnTo>
                </a:path>
                <a:path w="1188085" h="80645">
                  <a:moveTo>
                    <a:pt x="510540" y="18084"/>
                  </a:moveTo>
                  <a:lnTo>
                    <a:pt x="531469" y="0"/>
                  </a:lnTo>
                  <a:lnTo>
                    <a:pt x="535470" y="0"/>
                  </a:lnTo>
                  <a:lnTo>
                    <a:pt x="535470" y="80340"/>
                  </a:lnTo>
                </a:path>
                <a:path w="1188085" h="80645">
                  <a:moveTo>
                    <a:pt x="629234" y="40106"/>
                  </a:moveTo>
                  <a:lnTo>
                    <a:pt x="618413" y="850"/>
                  </a:lnTo>
                  <a:lnTo>
                    <a:pt x="610387" y="508"/>
                  </a:lnTo>
                  <a:lnTo>
                    <a:pt x="605485" y="508"/>
                  </a:lnTo>
                  <a:lnTo>
                    <a:pt x="600570" y="508"/>
                  </a:lnTo>
                  <a:lnTo>
                    <a:pt x="582091" y="40106"/>
                  </a:lnTo>
                  <a:lnTo>
                    <a:pt x="582325" y="50474"/>
                  </a:lnTo>
                  <a:lnTo>
                    <a:pt x="600570" y="79743"/>
                  </a:lnTo>
                  <a:lnTo>
                    <a:pt x="605485" y="79743"/>
                  </a:lnTo>
                  <a:lnTo>
                    <a:pt x="610387" y="79743"/>
                  </a:lnTo>
                  <a:lnTo>
                    <a:pt x="628946" y="50474"/>
                  </a:lnTo>
                  <a:lnTo>
                    <a:pt x="629234" y="40106"/>
                  </a:lnTo>
                </a:path>
                <a:path w="1188085" h="80645">
                  <a:moveTo>
                    <a:pt x="771804" y="40106"/>
                  </a:moveTo>
                  <a:lnTo>
                    <a:pt x="760971" y="850"/>
                  </a:lnTo>
                  <a:lnTo>
                    <a:pt x="752957" y="508"/>
                  </a:lnTo>
                  <a:lnTo>
                    <a:pt x="748042" y="508"/>
                  </a:lnTo>
                  <a:lnTo>
                    <a:pt x="743140" y="508"/>
                  </a:lnTo>
                  <a:lnTo>
                    <a:pt x="724649" y="40106"/>
                  </a:lnTo>
                  <a:lnTo>
                    <a:pt x="724883" y="50474"/>
                  </a:lnTo>
                  <a:lnTo>
                    <a:pt x="743140" y="79743"/>
                  </a:lnTo>
                  <a:lnTo>
                    <a:pt x="748042" y="79743"/>
                  </a:lnTo>
                  <a:lnTo>
                    <a:pt x="752957" y="79743"/>
                  </a:lnTo>
                  <a:lnTo>
                    <a:pt x="771515" y="50474"/>
                  </a:lnTo>
                  <a:lnTo>
                    <a:pt x="771804" y="40106"/>
                  </a:lnTo>
                </a:path>
                <a:path w="1188085" h="80645">
                  <a:moveTo>
                    <a:pt x="854964" y="40106"/>
                  </a:moveTo>
                  <a:lnTo>
                    <a:pt x="844130" y="850"/>
                  </a:lnTo>
                  <a:lnTo>
                    <a:pt x="836117" y="508"/>
                  </a:lnTo>
                  <a:lnTo>
                    <a:pt x="831215" y="508"/>
                  </a:lnTo>
                  <a:lnTo>
                    <a:pt x="826300" y="508"/>
                  </a:lnTo>
                  <a:lnTo>
                    <a:pt x="807808" y="40106"/>
                  </a:lnTo>
                  <a:lnTo>
                    <a:pt x="808042" y="50474"/>
                  </a:lnTo>
                  <a:lnTo>
                    <a:pt x="826300" y="79743"/>
                  </a:lnTo>
                  <a:lnTo>
                    <a:pt x="831215" y="79743"/>
                  </a:lnTo>
                  <a:lnTo>
                    <a:pt x="836117" y="79743"/>
                  </a:lnTo>
                  <a:lnTo>
                    <a:pt x="854674" y="50474"/>
                  </a:lnTo>
                  <a:lnTo>
                    <a:pt x="854964" y="40106"/>
                  </a:lnTo>
                </a:path>
                <a:path w="1188085" h="80645">
                  <a:moveTo>
                    <a:pt x="902576" y="18084"/>
                  </a:moveTo>
                  <a:lnTo>
                    <a:pt x="923518" y="0"/>
                  </a:lnTo>
                  <a:lnTo>
                    <a:pt x="927519" y="0"/>
                  </a:lnTo>
                  <a:lnTo>
                    <a:pt x="927519" y="80340"/>
                  </a:lnTo>
                </a:path>
                <a:path w="1188085" h="80645">
                  <a:moveTo>
                    <a:pt x="1021283" y="40106"/>
                  </a:moveTo>
                  <a:lnTo>
                    <a:pt x="1010450" y="850"/>
                  </a:lnTo>
                  <a:lnTo>
                    <a:pt x="1002436" y="508"/>
                  </a:lnTo>
                  <a:lnTo>
                    <a:pt x="997534" y="508"/>
                  </a:lnTo>
                  <a:lnTo>
                    <a:pt x="992619" y="508"/>
                  </a:lnTo>
                  <a:lnTo>
                    <a:pt x="974128" y="40106"/>
                  </a:lnTo>
                  <a:lnTo>
                    <a:pt x="974361" y="50474"/>
                  </a:lnTo>
                  <a:lnTo>
                    <a:pt x="992619" y="79743"/>
                  </a:lnTo>
                  <a:lnTo>
                    <a:pt x="997534" y="79743"/>
                  </a:lnTo>
                  <a:lnTo>
                    <a:pt x="1002436" y="79743"/>
                  </a:lnTo>
                  <a:lnTo>
                    <a:pt x="1020994" y="50474"/>
                  </a:lnTo>
                  <a:lnTo>
                    <a:pt x="1021283" y="40106"/>
                  </a:lnTo>
                </a:path>
                <a:path w="1188085" h="80645">
                  <a:moveTo>
                    <a:pt x="1089685" y="76"/>
                  </a:moveTo>
                  <a:lnTo>
                    <a:pt x="1070977" y="18539"/>
                  </a:lnTo>
                  <a:lnTo>
                    <a:pt x="1061370" y="30240"/>
                  </a:lnTo>
                  <a:lnTo>
                    <a:pt x="1057831" y="40172"/>
                  </a:lnTo>
                  <a:lnTo>
                    <a:pt x="1057325" y="53327"/>
                  </a:lnTo>
                  <a:lnTo>
                    <a:pt x="1059589" y="66636"/>
                  </a:lnTo>
                  <a:lnTo>
                    <a:pt x="1065345" y="74691"/>
                  </a:lnTo>
                  <a:lnTo>
                    <a:pt x="1073045" y="78666"/>
                  </a:lnTo>
                  <a:lnTo>
                    <a:pt x="1081138" y="79730"/>
                  </a:lnTo>
                  <a:lnTo>
                    <a:pt x="1088371" y="78821"/>
                  </a:lnTo>
                  <a:lnTo>
                    <a:pt x="1096038" y="75296"/>
                  </a:lnTo>
                  <a:lnTo>
                    <a:pt x="1102119" y="67959"/>
                  </a:lnTo>
                  <a:lnTo>
                    <a:pt x="1104595" y="55613"/>
                  </a:lnTo>
                  <a:lnTo>
                    <a:pt x="1101952" y="43685"/>
                  </a:lnTo>
                  <a:lnTo>
                    <a:pt x="1060753" y="43222"/>
                  </a:lnTo>
                  <a:lnTo>
                    <a:pt x="1057325" y="53327"/>
                  </a:lnTo>
                </a:path>
                <a:path w="1188085" h="80645">
                  <a:moveTo>
                    <a:pt x="1140485" y="292"/>
                  </a:moveTo>
                  <a:lnTo>
                    <a:pt x="1187564" y="292"/>
                  </a:lnTo>
                  <a:lnTo>
                    <a:pt x="1188059" y="7645"/>
                  </a:lnTo>
                  <a:lnTo>
                    <a:pt x="1184986" y="11785"/>
                  </a:lnTo>
                  <a:lnTo>
                    <a:pt x="1179633" y="18014"/>
                  </a:lnTo>
                  <a:lnTo>
                    <a:pt x="1171149" y="28144"/>
                  </a:lnTo>
                  <a:lnTo>
                    <a:pt x="1155493" y="63820"/>
                  </a:lnTo>
                  <a:lnTo>
                    <a:pt x="1154846" y="77873"/>
                  </a:lnTo>
                  <a:lnTo>
                    <a:pt x="1154963" y="79883"/>
                  </a:lnTo>
                </a:path>
              </a:pathLst>
            </a:custGeom>
            <a:ln w="1057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7"/>
          <p:cNvSpPr txBox="1"/>
          <p:nvPr/>
        </p:nvSpPr>
        <p:spPr>
          <a:xfrm>
            <a:off x="444500" y="165310"/>
            <a:ext cx="198501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55" dirty="0">
                <a:solidFill>
                  <a:srgbClr val="FFFFFF"/>
                </a:solidFill>
                <a:latin typeface="Trebuchet MS"/>
                <a:cs typeface="Trebuchet MS"/>
              </a:rPr>
              <a:t>SPICE</a:t>
            </a:r>
            <a:r>
              <a:rPr sz="1500" b="1" spc="-140" dirty="0">
                <a:solidFill>
                  <a:srgbClr val="FFFFFF"/>
                </a:solidFill>
                <a:latin typeface="Trebuchet MS"/>
                <a:cs typeface="Trebuchet MS"/>
              </a:rPr>
              <a:t>S</a:t>
            </a:r>
            <a:r>
              <a:rPr sz="1500" b="1" spc="-165" dirty="0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sz="1500" b="1" spc="-1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75" dirty="0">
                <a:solidFill>
                  <a:srgbClr val="FFFFFF"/>
                </a:solidFill>
                <a:latin typeface="Trebuchet MS"/>
                <a:cs typeface="Trebuchet MS"/>
              </a:rPr>
              <a:t>HERBS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PEPPER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88" name="object 8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40</a:t>
            </a: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80288"/>
            <a:ext cx="7560309" cy="10111740"/>
          </a:xfrm>
          <a:custGeom>
            <a:avLst/>
            <a:gdLst/>
            <a:ahLst/>
            <a:cxnLst/>
            <a:rect l="l" t="t" r="r" b="b"/>
            <a:pathLst>
              <a:path w="7560309" h="10111740">
                <a:moveTo>
                  <a:pt x="0" y="10111714"/>
                </a:moveTo>
                <a:lnTo>
                  <a:pt x="7559992" y="10111714"/>
                </a:lnTo>
                <a:lnTo>
                  <a:pt x="7559992" y="0"/>
                </a:lnTo>
                <a:lnTo>
                  <a:pt x="0" y="0"/>
                </a:lnTo>
                <a:lnTo>
                  <a:pt x="0" y="10111714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12"/>
            <a:ext cx="7560309" cy="580390"/>
          </a:xfrm>
          <a:custGeom>
            <a:avLst/>
            <a:gdLst/>
            <a:ahLst/>
            <a:cxnLst/>
            <a:rect l="l" t="t" r="r" b="b"/>
            <a:pathLst>
              <a:path w="7560309" h="580390">
                <a:moveTo>
                  <a:pt x="7559992" y="0"/>
                </a:moveTo>
                <a:lnTo>
                  <a:pt x="0" y="0"/>
                </a:lnTo>
                <a:lnTo>
                  <a:pt x="0" y="580275"/>
                </a:lnTo>
                <a:lnTo>
                  <a:pt x="7559992" y="580275"/>
                </a:lnTo>
                <a:lnTo>
                  <a:pt x="7559992" y="0"/>
                </a:lnTo>
                <a:close/>
              </a:path>
            </a:pathLst>
          </a:custGeom>
          <a:solidFill>
            <a:srgbClr val="205E7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02730" y="1971465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439407" y="2067548"/>
            <a:ext cx="86550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23850" marR="5080" indent="-311785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CHICKEN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SPICE  </a:t>
            </a:r>
            <a:r>
              <a:rPr sz="1000" b="1" spc="-65" dirty="0">
                <a:latin typeface="Trebuchet MS"/>
                <a:cs typeface="Trebuchet MS"/>
              </a:rPr>
              <a:t>TUB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175418" y="3028269"/>
          <a:ext cx="1518920" cy="777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9335">
                <a:tc>
                  <a:txBody>
                    <a:bodyPr/>
                    <a:lstStyle/>
                    <a:p>
                      <a:pPr marL="6350">
                        <a:lnSpc>
                          <a:spcPts val="71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71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3100135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882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85" dirty="0">
                          <a:latin typeface="Trebuchet MS"/>
                          <a:cs typeface="Trebuchet MS"/>
                        </a:rPr>
                        <a:t>N/A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9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16005118003807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177881" y="197074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559681" y="2066978"/>
            <a:ext cx="97409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78460" marR="5080" indent="-366395">
              <a:lnSpc>
                <a:spcPct val="100000"/>
              </a:lnSpc>
              <a:spcBef>
                <a:spcPts val="100"/>
              </a:spcBef>
            </a:pPr>
            <a:r>
              <a:rPr sz="1000" b="1" spc="-45" dirty="0">
                <a:latin typeface="Trebuchet MS"/>
                <a:cs typeface="Trebuchet MS"/>
              </a:rPr>
              <a:t>B</a:t>
            </a:r>
            <a:r>
              <a:rPr sz="1000" b="1" spc="-30" dirty="0">
                <a:latin typeface="Trebuchet MS"/>
                <a:cs typeface="Trebuchet MS"/>
              </a:rPr>
              <a:t>ARBEQUE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SPICE  </a:t>
            </a:r>
            <a:r>
              <a:rPr sz="1000" b="1" spc="-65" dirty="0">
                <a:latin typeface="Trebuchet MS"/>
                <a:cs typeface="Trebuchet MS"/>
              </a:rPr>
              <a:t>TUB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347821" y="3028269"/>
          <a:ext cx="1525905" cy="7893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6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13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0923">
                <a:tc>
                  <a:txBody>
                    <a:bodyPr/>
                    <a:lstStyle/>
                    <a:p>
                      <a:pPr marL="7620">
                        <a:lnSpc>
                          <a:spcPts val="81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81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6510">
                <a:tc>
                  <a:txBody>
                    <a:bodyPr/>
                    <a:lstStyle/>
                    <a:p>
                      <a:pPr marL="7620">
                        <a:lnSpc>
                          <a:spcPts val="935"/>
                        </a:lnSpc>
                        <a:spcBef>
                          <a:spcPts val="19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7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935"/>
                        </a:lnSpc>
                        <a:spcBef>
                          <a:spcPts val="195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7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5249"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365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365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85" dirty="0">
                          <a:latin typeface="Trebuchet MS"/>
                          <a:cs typeface="Trebuchet MS"/>
                        </a:rPr>
                        <a:t>N/A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16005118003814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3814877" y="1974739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4039277" y="2053190"/>
            <a:ext cx="129159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5125" marR="5080" indent="-353060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PORTUGUESE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CHICKEN  </a:t>
            </a:r>
            <a:r>
              <a:rPr sz="1000" b="1" spc="-15" dirty="0">
                <a:latin typeface="Trebuchet MS"/>
                <a:cs typeface="Trebuchet MS"/>
              </a:rPr>
              <a:t>SPICE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65" dirty="0">
                <a:latin typeface="Trebuchet MS"/>
                <a:cs typeface="Trebuchet MS"/>
              </a:rPr>
              <a:t>TUB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3984269" y="3036100"/>
          <a:ext cx="1522095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45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69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4">
                <a:tc>
                  <a:txBody>
                    <a:bodyPr/>
                    <a:lstStyle/>
                    <a:p>
                      <a:pPr marL="1016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3100132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1016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1016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101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85" dirty="0">
                          <a:latin typeface="Trebuchet MS"/>
                          <a:cs typeface="Trebuchet MS"/>
                        </a:rPr>
                        <a:t>N/A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7208">
                <a:tc>
                  <a:txBody>
                    <a:bodyPr/>
                    <a:lstStyle/>
                    <a:p>
                      <a:pPr marL="1016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16005118003784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5631525" y="1963054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6042993" y="2041504"/>
            <a:ext cx="91757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8435" marR="5080" indent="-166370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STEAK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CHOPS  </a:t>
            </a:r>
            <a:r>
              <a:rPr sz="1000" b="1" spc="-15" dirty="0">
                <a:latin typeface="Trebuchet MS"/>
                <a:cs typeface="Trebuchet MS"/>
              </a:rPr>
              <a:t>SPICE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65" dirty="0">
                <a:latin typeface="Trebuchet MS"/>
                <a:cs typeface="Trebuchet MS"/>
              </a:rPr>
              <a:t>TUB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5804215" y="3024413"/>
          <a:ext cx="1518920" cy="7696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9056">
                <a:tc>
                  <a:txBody>
                    <a:bodyPr/>
                    <a:lstStyle/>
                    <a:p>
                      <a:pPr marL="6350">
                        <a:lnSpc>
                          <a:spcPts val="70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72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3100133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197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6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209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69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906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145"/>
                        </a:spcBef>
                      </a:pPr>
                      <a:r>
                        <a:rPr sz="800" spc="-85" dirty="0">
                          <a:latin typeface="Trebuchet MS"/>
                          <a:cs typeface="Trebuchet MS"/>
                        </a:rPr>
                        <a:t>N/A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841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1806">
                <a:tc>
                  <a:txBody>
                    <a:bodyPr/>
                    <a:lstStyle/>
                    <a:p>
                      <a:pPr marL="6350">
                        <a:lnSpc>
                          <a:spcPts val="88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905"/>
                        </a:lnSpc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16005118003791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16" name="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78675" y="923442"/>
            <a:ext cx="823353" cy="951746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08656" y="920470"/>
            <a:ext cx="823341" cy="951746"/>
          </a:xfrm>
          <a:prstGeom prst="rect">
            <a:avLst/>
          </a:prstGeom>
        </p:spPr>
      </p:pic>
      <p:pic>
        <p:nvPicPr>
          <p:cNvPr id="18" name="object 1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340377" y="927100"/>
            <a:ext cx="823353" cy="951753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142532" y="920788"/>
            <a:ext cx="823353" cy="951753"/>
          </a:xfrm>
          <a:prstGeom prst="rect">
            <a:avLst/>
          </a:prstGeom>
        </p:spPr>
      </p:pic>
      <p:grpSp>
        <p:nvGrpSpPr>
          <p:cNvPr id="20" name="object 20"/>
          <p:cNvGrpSpPr/>
          <p:nvPr/>
        </p:nvGrpSpPr>
        <p:grpSpPr>
          <a:xfrm>
            <a:off x="349402" y="2444635"/>
            <a:ext cx="1339850" cy="484505"/>
            <a:chOff x="349402" y="2444635"/>
            <a:chExt cx="1339850" cy="484505"/>
          </a:xfrm>
        </p:grpSpPr>
        <p:sp>
          <p:nvSpPr>
            <p:cNvPr id="21" name="object 21"/>
            <p:cNvSpPr/>
            <p:nvPr/>
          </p:nvSpPr>
          <p:spPr>
            <a:xfrm>
              <a:off x="349402" y="2444648"/>
              <a:ext cx="1339850" cy="484505"/>
            </a:xfrm>
            <a:custGeom>
              <a:avLst/>
              <a:gdLst/>
              <a:ahLst/>
              <a:cxnLst/>
              <a:rect l="l" t="t" r="r" b="b"/>
              <a:pathLst>
                <a:path w="1339850" h="484505">
                  <a:moveTo>
                    <a:pt x="1339684" y="0"/>
                  </a:moveTo>
                  <a:lnTo>
                    <a:pt x="0" y="0"/>
                  </a:lnTo>
                  <a:lnTo>
                    <a:pt x="0" y="484365"/>
                  </a:lnTo>
                  <a:lnTo>
                    <a:pt x="1339684" y="484365"/>
                  </a:lnTo>
                  <a:lnTo>
                    <a:pt x="13396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49402" y="2444635"/>
              <a:ext cx="1339850" cy="484505"/>
            </a:xfrm>
            <a:custGeom>
              <a:avLst/>
              <a:gdLst/>
              <a:ahLst/>
              <a:cxnLst/>
              <a:rect l="l" t="t" r="r" b="b"/>
              <a:pathLst>
                <a:path w="1339850" h="484505">
                  <a:moveTo>
                    <a:pt x="1256550" y="12"/>
                  </a:moveTo>
                  <a:lnTo>
                    <a:pt x="1244676" y="12"/>
                  </a:lnTo>
                  <a:lnTo>
                    <a:pt x="1244676" y="449656"/>
                  </a:lnTo>
                  <a:lnTo>
                    <a:pt x="1256550" y="449656"/>
                  </a:lnTo>
                  <a:lnTo>
                    <a:pt x="1256550" y="12"/>
                  </a:lnTo>
                  <a:close/>
                </a:path>
                <a:path w="1339850" h="484505">
                  <a:moveTo>
                    <a:pt x="1232789" y="12"/>
                  </a:moveTo>
                  <a:lnTo>
                    <a:pt x="1220901" y="12"/>
                  </a:lnTo>
                  <a:lnTo>
                    <a:pt x="1220901" y="449656"/>
                  </a:lnTo>
                  <a:lnTo>
                    <a:pt x="1232789" y="449656"/>
                  </a:lnTo>
                  <a:lnTo>
                    <a:pt x="1232789" y="12"/>
                  </a:lnTo>
                  <a:close/>
                </a:path>
                <a:path w="1339850" h="484505">
                  <a:moveTo>
                    <a:pt x="1196251" y="0"/>
                  </a:moveTo>
                  <a:lnTo>
                    <a:pt x="1185265" y="0"/>
                  </a:lnTo>
                  <a:lnTo>
                    <a:pt x="1185265" y="373443"/>
                  </a:lnTo>
                  <a:lnTo>
                    <a:pt x="1196251" y="373443"/>
                  </a:lnTo>
                  <a:lnTo>
                    <a:pt x="1196251" y="0"/>
                  </a:lnTo>
                  <a:close/>
                </a:path>
                <a:path w="1339850" h="484505">
                  <a:moveTo>
                    <a:pt x="1148727" y="0"/>
                  </a:moveTo>
                  <a:lnTo>
                    <a:pt x="1137754" y="0"/>
                  </a:lnTo>
                  <a:lnTo>
                    <a:pt x="1137754" y="373443"/>
                  </a:lnTo>
                  <a:lnTo>
                    <a:pt x="1148727" y="373443"/>
                  </a:lnTo>
                  <a:lnTo>
                    <a:pt x="1148727" y="0"/>
                  </a:lnTo>
                  <a:close/>
                </a:path>
                <a:path w="1339850" h="484505">
                  <a:moveTo>
                    <a:pt x="1126769" y="0"/>
                  </a:moveTo>
                  <a:lnTo>
                    <a:pt x="1102106" y="0"/>
                  </a:lnTo>
                  <a:lnTo>
                    <a:pt x="1102106" y="373443"/>
                  </a:lnTo>
                  <a:lnTo>
                    <a:pt x="1126769" y="373443"/>
                  </a:lnTo>
                  <a:lnTo>
                    <a:pt x="1126769" y="0"/>
                  </a:lnTo>
                  <a:close/>
                </a:path>
                <a:path w="1339850" h="484505">
                  <a:moveTo>
                    <a:pt x="1079246" y="0"/>
                  </a:moveTo>
                  <a:lnTo>
                    <a:pt x="1054595" y="0"/>
                  </a:lnTo>
                  <a:lnTo>
                    <a:pt x="1054595" y="373443"/>
                  </a:lnTo>
                  <a:lnTo>
                    <a:pt x="1079246" y="373443"/>
                  </a:lnTo>
                  <a:lnTo>
                    <a:pt x="1079246" y="0"/>
                  </a:lnTo>
                  <a:close/>
                </a:path>
                <a:path w="1339850" h="484505">
                  <a:moveTo>
                    <a:pt x="1018044" y="0"/>
                  </a:moveTo>
                  <a:lnTo>
                    <a:pt x="1007071" y="0"/>
                  </a:lnTo>
                  <a:lnTo>
                    <a:pt x="1007071" y="373443"/>
                  </a:lnTo>
                  <a:lnTo>
                    <a:pt x="1018044" y="373443"/>
                  </a:lnTo>
                  <a:lnTo>
                    <a:pt x="1018044" y="0"/>
                  </a:lnTo>
                  <a:close/>
                </a:path>
                <a:path w="1339850" h="484505">
                  <a:moveTo>
                    <a:pt x="982408" y="0"/>
                  </a:moveTo>
                  <a:lnTo>
                    <a:pt x="971422" y="0"/>
                  </a:lnTo>
                  <a:lnTo>
                    <a:pt x="971422" y="373443"/>
                  </a:lnTo>
                  <a:lnTo>
                    <a:pt x="982408" y="373443"/>
                  </a:lnTo>
                  <a:lnTo>
                    <a:pt x="982408" y="0"/>
                  </a:lnTo>
                  <a:close/>
                </a:path>
                <a:path w="1339850" h="484505">
                  <a:moveTo>
                    <a:pt x="959548" y="0"/>
                  </a:moveTo>
                  <a:lnTo>
                    <a:pt x="947674" y="0"/>
                  </a:lnTo>
                  <a:lnTo>
                    <a:pt x="947674" y="373443"/>
                  </a:lnTo>
                  <a:lnTo>
                    <a:pt x="959548" y="373443"/>
                  </a:lnTo>
                  <a:lnTo>
                    <a:pt x="959548" y="0"/>
                  </a:lnTo>
                  <a:close/>
                </a:path>
                <a:path w="1339850" h="484505">
                  <a:moveTo>
                    <a:pt x="900150" y="0"/>
                  </a:moveTo>
                  <a:lnTo>
                    <a:pt x="888276" y="0"/>
                  </a:lnTo>
                  <a:lnTo>
                    <a:pt x="888276" y="373443"/>
                  </a:lnTo>
                  <a:lnTo>
                    <a:pt x="900150" y="373443"/>
                  </a:lnTo>
                  <a:lnTo>
                    <a:pt x="900150" y="0"/>
                  </a:lnTo>
                  <a:close/>
                </a:path>
                <a:path w="1339850" h="484505">
                  <a:moveTo>
                    <a:pt x="876388" y="0"/>
                  </a:moveTo>
                  <a:lnTo>
                    <a:pt x="864514" y="0"/>
                  </a:lnTo>
                  <a:lnTo>
                    <a:pt x="864514" y="373443"/>
                  </a:lnTo>
                  <a:lnTo>
                    <a:pt x="876388" y="373443"/>
                  </a:lnTo>
                  <a:lnTo>
                    <a:pt x="876388" y="0"/>
                  </a:lnTo>
                  <a:close/>
                </a:path>
                <a:path w="1339850" h="484505">
                  <a:moveTo>
                    <a:pt x="840740" y="0"/>
                  </a:moveTo>
                  <a:lnTo>
                    <a:pt x="805103" y="0"/>
                  </a:lnTo>
                  <a:lnTo>
                    <a:pt x="805103" y="373443"/>
                  </a:lnTo>
                  <a:lnTo>
                    <a:pt x="840740" y="373443"/>
                  </a:lnTo>
                  <a:lnTo>
                    <a:pt x="840740" y="0"/>
                  </a:lnTo>
                  <a:close/>
                </a:path>
                <a:path w="1339850" h="484505">
                  <a:moveTo>
                    <a:pt x="793229" y="0"/>
                  </a:moveTo>
                  <a:lnTo>
                    <a:pt x="781342" y="0"/>
                  </a:lnTo>
                  <a:lnTo>
                    <a:pt x="781342" y="373443"/>
                  </a:lnTo>
                  <a:lnTo>
                    <a:pt x="793229" y="373443"/>
                  </a:lnTo>
                  <a:lnTo>
                    <a:pt x="793229" y="0"/>
                  </a:lnTo>
                  <a:close/>
                </a:path>
                <a:path w="1339850" h="484505">
                  <a:moveTo>
                    <a:pt x="757593" y="0"/>
                  </a:moveTo>
                  <a:lnTo>
                    <a:pt x="721956" y="0"/>
                  </a:lnTo>
                  <a:lnTo>
                    <a:pt x="721956" y="373443"/>
                  </a:lnTo>
                  <a:lnTo>
                    <a:pt x="757593" y="373443"/>
                  </a:lnTo>
                  <a:lnTo>
                    <a:pt x="757593" y="0"/>
                  </a:lnTo>
                  <a:close/>
                </a:path>
                <a:path w="1339850" h="484505">
                  <a:moveTo>
                    <a:pt x="710069" y="12"/>
                  </a:moveTo>
                  <a:lnTo>
                    <a:pt x="698195" y="12"/>
                  </a:lnTo>
                  <a:lnTo>
                    <a:pt x="698195" y="449656"/>
                  </a:lnTo>
                  <a:lnTo>
                    <a:pt x="710069" y="449656"/>
                  </a:lnTo>
                  <a:lnTo>
                    <a:pt x="710069" y="12"/>
                  </a:lnTo>
                  <a:close/>
                </a:path>
                <a:path w="1339850" h="484505">
                  <a:moveTo>
                    <a:pt x="686320" y="12"/>
                  </a:moveTo>
                  <a:lnTo>
                    <a:pt x="674433" y="12"/>
                  </a:lnTo>
                  <a:lnTo>
                    <a:pt x="674433" y="449656"/>
                  </a:lnTo>
                  <a:lnTo>
                    <a:pt x="686320" y="449656"/>
                  </a:lnTo>
                  <a:lnTo>
                    <a:pt x="686320" y="12"/>
                  </a:lnTo>
                  <a:close/>
                </a:path>
                <a:path w="1339850" h="484505">
                  <a:moveTo>
                    <a:pt x="662546" y="0"/>
                  </a:moveTo>
                  <a:lnTo>
                    <a:pt x="626008" y="0"/>
                  </a:lnTo>
                  <a:lnTo>
                    <a:pt x="626008" y="373443"/>
                  </a:lnTo>
                  <a:lnTo>
                    <a:pt x="662546" y="373443"/>
                  </a:lnTo>
                  <a:lnTo>
                    <a:pt x="662546" y="0"/>
                  </a:lnTo>
                  <a:close/>
                </a:path>
                <a:path w="1339850" h="484505">
                  <a:moveTo>
                    <a:pt x="615022" y="0"/>
                  </a:moveTo>
                  <a:lnTo>
                    <a:pt x="590372" y="0"/>
                  </a:lnTo>
                  <a:lnTo>
                    <a:pt x="590372" y="373443"/>
                  </a:lnTo>
                  <a:lnTo>
                    <a:pt x="615022" y="373443"/>
                  </a:lnTo>
                  <a:lnTo>
                    <a:pt x="615022" y="0"/>
                  </a:lnTo>
                  <a:close/>
                </a:path>
                <a:path w="1339850" h="484505">
                  <a:moveTo>
                    <a:pt x="579386" y="0"/>
                  </a:moveTo>
                  <a:lnTo>
                    <a:pt x="568413" y="0"/>
                  </a:lnTo>
                  <a:lnTo>
                    <a:pt x="568413" y="373443"/>
                  </a:lnTo>
                  <a:lnTo>
                    <a:pt x="579386" y="373443"/>
                  </a:lnTo>
                  <a:lnTo>
                    <a:pt x="579386" y="0"/>
                  </a:lnTo>
                  <a:close/>
                </a:path>
                <a:path w="1339850" h="484505">
                  <a:moveTo>
                    <a:pt x="543750" y="0"/>
                  </a:moveTo>
                  <a:lnTo>
                    <a:pt x="520890" y="0"/>
                  </a:lnTo>
                  <a:lnTo>
                    <a:pt x="520890" y="373443"/>
                  </a:lnTo>
                  <a:lnTo>
                    <a:pt x="543750" y="373443"/>
                  </a:lnTo>
                  <a:lnTo>
                    <a:pt x="543750" y="0"/>
                  </a:lnTo>
                  <a:close/>
                </a:path>
                <a:path w="1339850" h="484505">
                  <a:moveTo>
                    <a:pt x="496227" y="0"/>
                  </a:moveTo>
                  <a:lnTo>
                    <a:pt x="471563" y="0"/>
                  </a:lnTo>
                  <a:lnTo>
                    <a:pt x="471563" y="373443"/>
                  </a:lnTo>
                  <a:lnTo>
                    <a:pt x="496227" y="373443"/>
                  </a:lnTo>
                  <a:lnTo>
                    <a:pt x="496227" y="0"/>
                  </a:lnTo>
                  <a:close/>
                </a:path>
                <a:path w="1339850" h="484505">
                  <a:moveTo>
                    <a:pt x="448703" y="0"/>
                  </a:moveTo>
                  <a:lnTo>
                    <a:pt x="424053" y="0"/>
                  </a:lnTo>
                  <a:lnTo>
                    <a:pt x="424053" y="373443"/>
                  </a:lnTo>
                  <a:lnTo>
                    <a:pt x="448703" y="373443"/>
                  </a:lnTo>
                  <a:lnTo>
                    <a:pt x="448703" y="0"/>
                  </a:lnTo>
                  <a:close/>
                </a:path>
                <a:path w="1339850" h="484505">
                  <a:moveTo>
                    <a:pt x="413067" y="0"/>
                  </a:moveTo>
                  <a:lnTo>
                    <a:pt x="401192" y="0"/>
                  </a:lnTo>
                  <a:lnTo>
                    <a:pt x="401192" y="373443"/>
                  </a:lnTo>
                  <a:lnTo>
                    <a:pt x="413067" y="373443"/>
                  </a:lnTo>
                  <a:lnTo>
                    <a:pt x="413067" y="0"/>
                  </a:lnTo>
                  <a:close/>
                </a:path>
                <a:path w="1339850" h="484505">
                  <a:moveTo>
                    <a:pt x="377431" y="0"/>
                  </a:moveTo>
                  <a:lnTo>
                    <a:pt x="341795" y="0"/>
                  </a:lnTo>
                  <a:lnTo>
                    <a:pt x="341795" y="373443"/>
                  </a:lnTo>
                  <a:lnTo>
                    <a:pt x="377431" y="373443"/>
                  </a:lnTo>
                  <a:lnTo>
                    <a:pt x="377431" y="0"/>
                  </a:lnTo>
                  <a:close/>
                </a:path>
                <a:path w="1339850" h="484505">
                  <a:moveTo>
                    <a:pt x="329907" y="0"/>
                  </a:moveTo>
                  <a:lnTo>
                    <a:pt x="294271" y="0"/>
                  </a:lnTo>
                  <a:lnTo>
                    <a:pt x="294271" y="373443"/>
                  </a:lnTo>
                  <a:lnTo>
                    <a:pt x="329907" y="373443"/>
                  </a:lnTo>
                  <a:lnTo>
                    <a:pt x="329907" y="0"/>
                  </a:lnTo>
                  <a:close/>
                </a:path>
                <a:path w="1339850" h="484505">
                  <a:moveTo>
                    <a:pt x="270509" y="0"/>
                  </a:moveTo>
                  <a:lnTo>
                    <a:pt x="258622" y="0"/>
                  </a:lnTo>
                  <a:lnTo>
                    <a:pt x="258622" y="373443"/>
                  </a:lnTo>
                  <a:lnTo>
                    <a:pt x="270509" y="373443"/>
                  </a:lnTo>
                  <a:lnTo>
                    <a:pt x="270509" y="0"/>
                  </a:lnTo>
                  <a:close/>
                </a:path>
                <a:path w="1339850" h="484505">
                  <a:moveTo>
                    <a:pt x="246748" y="0"/>
                  </a:moveTo>
                  <a:lnTo>
                    <a:pt x="234861" y="0"/>
                  </a:lnTo>
                  <a:lnTo>
                    <a:pt x="234861" y="373443"/>
                  </a:lnTo>
                  <a:lnTo>
                    <a:pt x="246748" y="373443"/>
                  </a:lnTo>
                  <a:lnTo>
                    <a:pt x="246748" y="0"/>
                  </a:lnTo>
                  <a:close/>
                </a:path>
                <a:path w="1339850" h="484505">
                  <a:moveTo>
                    <a:pt x="222986" y="0"/>
                  </a:moveTo>
                  <a:lnTo>
                    <a:pt x="199224" y="0"/>
                  </a:lnTo>
                  <a:lnTo>
                    <a:pt x="199224" y="373443"/>
                  </a:lnTo>
                  <a:lnTo>
                    <a:pt x="222986" y="373443"/>
                  </a:lnTo>
                  <a:lnTo>
                    <a:pt x="222986" y="0"/>
                  </a:lnTo>
                  <a:close/>
                </a:path>
                <a:path w="1339850" h="484505">
                  <a:moveTo>
                    <a:pt x="163588" y="12"/>
                  </a:moveTo>
                  <a:lnTo>
                    <a:pt x="151714" y="12"/>
                  </a:lnTo>
                  <a:lnTo>
                    <a:pt x="151714" y="449656"/>
                  </a:lnTo>
                  <a:lnTo>
                    <a:pt x="163588" y="449656"/>
                  </a:lnTo>
                  <a:lnTo>
                    <a:pt x="163588" y="12"/>
                  </a:lnTo>
                  <a:close/>
                </a:path>
                <a:path w="1339850" h="484505">
                  <a:moveTo>
                    <a:pt x="139827" y="12"/>
                  </a:moveTo>
                  <a:lnTo>
                    <a:pt x="127952" y="12"/>
                  </a:lnTo>
                  <a:lnTo>
                    <a:pt x="127952" y="449656"/>
                  </a:lnTo>
                  <a:lnTo>
                    <a:pt x="139827" y="449656"/>
                  </a:lnTo>
                  <a:lnTo>
                    <a:pt x="139827" y="12"/>
                  </a:lnTo>
                  <a:close/>
                </a:path>
                <a:path w="1339850" h="484505">
                  <a:moveTo>
                    <a:pt x="1014412" y="389254"/>
                  </a:moveTo>
                  <a:lnTo>
                    <a:pt x="991565" y="397636"/>
                  </a:lnTo>
                  <a:lnTo>
                    <a:pt x="990841" y="398399"/>
                  </a:lnTo>
                  <a:lnTo>
                    <a:pt x="987173" y="410845"/>
                  </a:lnTo>
                  <a:lnTo>
                    <a:pt x="987280" y="412114"/>
                  </a:lnTo>
                  <a:lnTo>
                    <a:pt x="1002855" y="431673"/>
                  </a:lnTo>
                  <a:lnTo>
                    <a:pt x="999744" y="433324"/>
                  </a:lnTo>
                  <a:lnTo>
                    <a:pt x="983700" y="461391"/>
                  </a:lnTo>
                  <a:lnTo>
                    <a:pt x="983920" y="463676"/>
                  </a:lnTo>
                  <a:lnTo>
                    <a:pt x="1012837" y="484377"/>
                  </a:lnTo>
                  <a:lnTo>
                    <a:pt x="1015974" y="484377"/>
                  </a:lnTo>
                  <a:lnTo>
                    <a:pt x="1041780" y="472567"/>
                  </a:lnTo>
                  <a:lnTo>
                    <a:pt x="1013587" y="472567"/>
                  </a:lnTo>
                  <a:lnTo>
                    <a:pt x="1011948" y="472439"/>
                  </a:lnTo>
                  <a:lnTo>
                    <a:pt x="999959" y="466978"/>
                  </a:lnTo>
                  <a:lnTo>
                    <a:pt x="999451" y="466471"/>
                  </a:lnTo>
                  <a:lnTo>
                    <a:pt x="996746" y="459612"/>
                  </a:lnTo>
                  <a:lnTo>
                    <a:pt x="996861" y="455041"/>
                  </a:lnTo>
                  <a:lnTo>
                    <a:pt x="1014412" y="438150"/>
                  </a:lnTo>
                  <a:lnTo>
                    <a:pt x="1036038" y="438150"/>
                  </a:lnTo>
                  <a:lnTo>
                    <a:pt x="1035456" y="437642"/>
                  </a:lnTo>
                  <a:lnTo>
                    <a:pt x="1033741" y="436372"/>
                  </a:lnTo>
                  <a:lnTo>
                    <a:pt x="1029982" y="433831"/>
                  </a:lnTo>
                  <a:lnTo>
                    <a:pt x="1025829" y="431673"/>
                  </a:lnTo>
                  <a:lnTo>
                    <a:pt x="1030312" y="428625"/>
                  </a:lnTo>
                  <a:lnTo>
                    <a:pt x="1033106" y="426466"/>
                  </a:lnTo>
                  <a:lnTo>
                    <a:pt x="1034316" y="425323"/>
                  </a:lnTo>
                  <a:lnTo>
                    <a:pt x="1014412" y="425323"/>
                  </a:lnTo>
                  <a:lnTo>
                    <a:pt x="1010970" y="423799"/>
                  </a:lnTo>
                  <a:lnTo>
                    <a:pt x="1000290" y="412114"/>
                  </a:lnTo>
                  <a:lnTo>
                    <a:pt x="1000290" y="409448"/>
                  </a:lnTo>
                  <a:lnTo>
                    <a:pt x="1003960" y="403732"/>
                  </a:lnTo>
                  <a:lnTo>
                    <a:pt x="1004976" y="403098"/>
                  </a:lnTo>
                  <a:lnTo>
                    <a:pt x="1014412" y="401193"/>
                  </a:lnTo>
                  <a:lnTo>
                    <a:pt x="1039744" y="401193"/>
                  </a:lnTo>
                  <a:lnTo>
                    <a:pt x="1039266" y="400303"/>
                  </a:lnTo>
                  <a:lnTo>
                    <a:pt x="1038644" y="399287"/>
                  </a:lnTo>
                  <a:lnTo>
                    <a:pt x="1037983" y="398399"/>
                  </a:lnTo>
                  <a:lnTo>
                    <a:pt x="1037259" y="397636"/>
                  </a:lnTo>
                  <a:lnTo>
                    <a:pt x="1036485" y="396748"/>
                  </a:lnTo>
                  <a:lnTo>
                    <a:pt x="1019302" y="389508"/>
                  </a:lnTo>
                  <a:lnTo>
                    <a:pt x="1014412" y="389254"/>
                  </a:lnTo>
                  <a:close/>
                </a:path>
                <a:path w="1339850" h="484505">
                  <a:moveTo>
                    <a:pt x="1036038" y="438150"/>
                  </a:moveTo>
                  <a:lnTo>
                    <a:pt x="1014412" y="438150"/>
                  </a:lnTo>
                  <a:lnTo>
                    <a:pt x="1023277" y="443356"/>
                  </a:lnTo>
                  <a:lnTo>
                    <a:pt x="1026033" y="445388"/>
                  </a:lnTo>
                  <a:lnTo>
                    <a:pt x="1032078" y="459612"/>
                  </a:lnTo>
                  <a:lnTo>
                    <a:pt x="1031951" y="460501"/>
                  </a:lnTo>
                  <a:lnTo>
                    <a:pt x="1028865" y="466978"/>
                  </a:lnTo>
                  <a:lnTo>
                    <a:pt x="1028331" y="467613"/>
                  </a:lnTo>
                  <a:lnTo>
                    <a:pt x="1015238" y="472567"/>
                  </a:lnTo>
                  <a:lnTo>
                    <a:pt x="1041780" y="472567"/>
                  </a:lnTo>
                  <a:lnTo>
                    <a:pt x="1045212" y="459612"/>
                  </a:lnTo>
                  <a:lnTo>
                    <a:pt x="1045103" y="455802"/>
                  </a:lnTo>
                  <a:lnTo>
                    <a:pt x="1037056" y="439038"/>
                  </a:lnTo>
                  <a:lnTo>
                    <a:pt x="1036038" y="438150"/>
                  </a:lnTo>
                  <a:close/>
                </a:path>
                <a:path w="1339850" h="484505">
                  <a:moveTo>
                    <a:pt x="1039744" y="401193"/>
                  </a:moveTo>
                  <a:lnTo>
                    <a:pt x="1014412" y="401193"/>
                  </a:lnTo>
                  <a:lnTo>
                    <a:pt x="1016800" y="401320"/>
                  </a:lnTo>
                  <a:lnTo>
                    <a:pt x="1019263" y="401574"/>
                  </a:lnTo>
                  <a:lnTo>
                    <a:pt x="1020457" y="401827"/>
                  </a:lnTo>
                  <a:lnTo>
                    <a:pt x="1022781" y="402589"/>
                  </a:lnTo>
                  <a:lnTo>
                    <a:pt x="1023861" y="403098"/>
                  </a:lnTo>
                  <a:lnTo>
                    <a:pt x="1024851" y="403732"/>
                  </a:lnTo>
                  <a:lnTo>
                    <a:pt x="1025321" y="403986"/>
                  </a:lnTo>
                  <a:lnTo>
                    <a:pt x="1026185" y="404749"/>
                  </a:lnTo>
                  <a:lnTo>
                    <a:pt x="1026579" y="405129"/>
                  </a:lnTo>
                  <a:lnTo>
                    <a:pt x="1027057" y="405764"/>
                  </a:lnTo>
                  <a:lnTo>
                    <a:pt x="1027277" y="406019"/>
                  </a:lnTo>
                  <a:lnTo>
                    <a:pt x="1028534" y="412114"/>
                  </a:lnTo>
                  <a:lnTo>
                    <a:pt x="1028407" y="412876"/>
                  </a:lnTo>
                  <a:lnTo>
                    <a:pt x="1014412" y="425323"/>
                  </a:lnTo>
                  <a:lnTo>
                    <a:pt x="1034316" y="425323"/>
                  </a:lnTo>
                  <a:lnTo>
                    <a:pt x="1041646" y="410845"/>
                  </a:lnTo>
                  <a:lnTo>
                    <a:pt x="1041539" y="407034"/>
                  </a:lnTo>
                  <a:lnTo>
                    <a:pt x="1041316" y="405637"/>
                  </a:lnTo>
                  <a:lnTo>
                    <a:pt x="1041057" y="404622"/>
                  </a:lnTo>
                  <a:lnTo>
                    <a:pt x="1040714" y="403478"/>
                  </a:lnTo>
                  <a:lnTo>
                    <a:pt x="1040295" y="402335"/>
                  </a:lnTo>
                  <a:lnTo>
                    <a:pt x="1039744" y="401193"/>
                  </a:lnTo>
                  <a:close/>
                </a:path>
                <a:path w="1339850" h="484505">
                  <a:moveTo>
                    <a:pt x="626110" y="389254"/>
                  </a:moveTo>
                  <a:lnTo>
                    <a:pt x="603262" y="397636"/>
                  </a:lnTo>
                  <a:lnTo>
                    <a:pt x="602538" y="398399"/>
                  </a:lnTo>
                  <a:lnTo>
                    <a:pt x="598871" y="410845"/>
                  </a:lnTo>
                  <a:lnTo>
                    <a:pt x="598977" y="412114"/>
                  </a:lnTo>
                  <a:lnTo>
                    <a:pt x="614553" y="431673"/>
                  </a:lnTo>
                  <a:lnTo>
                    <a:pt x="611454" y="433324"/>
                  </a:lnTo>
                  <a:lnTo>
                    <a:pt x="595397" y="461391"/>
                  </a:lnTo>
                  <a:lnTo>
                    <a:pt x="595630" y="463803"/>
                  </a:lnTo>
                  <a:lnTo>
                    <a:pt x="624535" y="484377"/>
                  </a:lnTo>
                  <a:lnTo>
                    <a:pt x="627684" y="484377"/>
                  </a:lnTo>
                  <a:lnTo>
                    <a:pt x="653478" y="472567"/>
                  </a:lnTo>
                  <a:lnTo>
                    <a:pt x="625284" y="472567"/>
                  </a:lnTo>
                  <a:lnTo>
                    <a:pt x="623646" y="472439"/>
                  </a:lnTo>
                  <a:lnTo>
                    <a:pt x="611657" y="466978"/>
                  </a:lnTo>
                  <a:lnTo>
                    <a:pt x="611162" y="466471"/>
                  </a:lnTo>
                  <a:lnTo>
                    <a:pt x="608444" y="459612"/>
                  </a:lnTo>
                  <a:lnTo>
                    <a:pt x="608558" y="455041"/>
                  </a:lnTo>
                  <a:lnTo>
                    <a:pt x="626110" y="438150"/>
                  </a:lnTo>
                  <a:lnTo>
                    <a:pt x="647735" y="438150"/>
                  </a:lnTo>
                  <a:lnTo>
                    <a:pt x="647153" y="437642"/>
                  </a:lnTo>
                  <a:lnTo>
                    <a:pt x="645439" y="436372"/>
                  </a:lnTo>
                  <a:lnTo>
                    <a:pt x="641692" y="433831"/>
                  </a:lnTo>
                  <a:lnTo>
                    <a:pt x="637527" y="431673"/>
                  </a:lnTo>
                  <a:lnTo>
                    <a:pt x="642010" y="428625"/>
                  </a:lnTo>
                  <a:lnTo>
                    <a:pt x="644817" y="426466"/>
                  </a:lnTo>
                  <a:lnTo>
                    <a:pt x="646020" y="425323"/>
                  </a:lnTo>
                  <a:lnTo>
                    <a:pt x="626110" y="425323"/>
                  </a:lnTo>
                  <a:lnTo>
                    <a:pt x="622681" y="423799"/>
                  </a:lnTo>
                  <a:lnTo>
                    <a:pt x="611987" y="412114"/>
                  </a:lnTo>
                  <a:lnTo>
                    <a:pt x="612101" y="408812"/>
                  </a:lnTo>
                  <a:lnTo>
                    <a:pt x="613575" y="405637"/>
                  </a:lnTo>
                  <a:lnTo>
                    <a:pt x="613943" y="405129"/>
                  </a:lnTo>
                  <a:lnTo>
                    <a:pt x="614324" y="404749"/>
                  </a:lnTo>
                  <a:lnTo>
                    <a:pt x="615200" y="403986"/>
                  </a:lnTo>
                  <a:lnTo>
                    <a:pt x="615670" y="403732"/>
                  </a:lnTo>
                  <a:lnTo>
                    <a:pt x="616673" y="403098"/>
                  </a:lnTo>
                  <a:lnTo>
                    <a:pt x="626110" y="401193"/>
                  </a:lnTo>
                  <a:lnTo>
                    <a:pt x="651441" y="401193"/>
                  </a:lnTo>
                  <a:lnTo>
                    <a:pt x="650963" y="400303"/>
                  </a:lnTo>
                  <a:lnTo>
                    <a:pt x="650354" y="399287"/>
                  </a:lnTo>
                  <a:lnTo>
                    <a:pt x="649681" y="398399"/>
                  </a:lnTo>
                  <a:lnTo>
                    <a:pt x="648957" y="397636"/>
                  </a:lnTo>
                  <a:lnTo>
                    <a:pt x="648182" y="396748"/>
                  </a:lnTo>
                  <a:lnTo>
                    <a:pt x="630999" y="389508"/>
                  </a:lnTo>
                  <a:lnTo>
                    <a:pt x="626110" y="389254"/>
                  </a:lnTo>
                  <a:close/>
                </a:path>
                <a:path w="1339850" h="484505">
                  <a:moveTo>
                    <a:pt x="647735" y="438150"/>
                  </a:moveTo>
                  <a:lnTo>
                    <a:pt x="626110" y="438150"/>
                  </a:lnTo>
                  <a:lnTo>
                    <a:pt x="634974" y="443356"/>
                  </a:lnTo>
                  <a:lnTo>
                    <a:pt x="637743" y="445388"/>
                  </a:lnTo>
                  <a:lnTo>
                    <a:pt x="643775" y="459612"/>
                  </a:lnTo>
                  <a:lnTo>
                    <a:pt x="643648" y="460501"/>
                  </a:lnTo>
                  <a:lnTo>
                    <a:pt x="640575" y="466978"/>
                  </a:lnTo>
                  <a:lnTo>
                    <a:pt x="640041" y="467613"/>
                  </a:lnTo>
                  <a:lnTo>
                    <a:pt x="626935" y="472567"/>
                  </a:lnTo>
                  <a:lnTo>
                    <a:pt x="653478" y="472567"/>
                  </a:lnTo>
                  <a:lnTo>
                    <a:pt x="656920" y="459612"/>
                  </a:lnTo>
                  <a:lnTo>
                    <a:pt x="656813" y="455802"/>
                  </a:lnTo>
                  <a:lnTo>
                    <a:pt x="648754" y="439038"/>
                  </a:lnTo>
                  <a:lnTo>
                    <a:pt x="647735" y="438150"/>
                  </a:lnTo>
                  <a:close/>
                </a:path>
                <a:path w="1339850" h="484505">
                  <a:moveTo>
                    <a:pt x="651441" y="401193"/>
                  </a:moveTo>
                  <a:lnTo>
                    <a:pt x="626110" y="401193"/>
                  </a:lnTo>
                  <a:lnTo>
                    <a:pt x="628510" y="401320"/>
                  </a:lnTo>
                  <a:lnTo>
                    <a:pt x="630961" y="401574"/>
                  </a:lnTo>
                  <a:lnTo>
                    <a:pt x="632167" y="401827"/>
                  </a:lnTo>
                  <a:lnTo>
                    <a:pt x="634479" y="402589"/>
                  </a:lnTo>
                  <a:lnTo>
                    <a:pt x="635558" y="403098"/>
                  </a:lnTo>
                  <a:lnTo>
                    <a:pt x="636549" y="403732"/>
                  </a:lnTo>
                  <a:lnTo>
                    <a:pt x="637032" y="403986"/>
                  </a:lnTo>
                  <a:lnTo>
                    <a:pt x="637476" y="404368"/>
                  </a:lnTo>
                  <a:lnTo>
                    <a:pt x="638289" y="405129"/>
                  </a:lnTo>
                  <a:lnTo>
                    <a:pt x="638767" y="405764"/>
                  </a:lnTo>
                  <a:lnTo>
                    <a:pt x="638987" y="406019"/>
                  </a:lnTo>
                  <a:lnTo>
                    <a:pt x="639546" y="407034"/>
                  </a:lnTo>
                  <a:lnTo>
                    <a:pt x="639787" y="407670"/>
                  </a:lnTo>
                  <a:lnTo>
                    <a:pt x="640130" y="408812"/>
                  </a:lnTo>
                  <a:lnTo>
                    <a:pt x="640232" y="412114"/>
                  </a:lnTo>
                  <a:lnTo>
                    <a:pt x="640118" y="412876"/>
                  </a:lnTo>
                  <a:lnTo>
                    <a:pt x="626110" y="425323"/>
                  </a:lnTo>
                  <a:lnTo>
                    <a:pt x="646020" y="425323"/>
                  </a:lnTo>
                  <a:lnTo>
                    <a:pt x="653354" y="410845"/>
                  </a:lnTo>
                  <a:lnTo>
                    <a:pt x="653237" y="407034"/>
                  </a:lnTo>
                  <a:lnTo>
                    <a:pt x="653015" y="405637"/>
                  </a:lnTo>
                  <a:lnTo>
                    <a:pt x="652767" y="404622"/>
                  </a:lnTo>
                  <a:lnTo>
                    <a:pt x="652411" y="403478"/>
                  </a:lnTo>
                  <a:lnTo>
                    <a:pt x="651992" y="402335"/>
                  </a:lnTo>
                  <a:lnTo>
                    <a:pt x="651441" y="401193"/>
                  </a:lnTo>
                  <a:close/>
                </a:path>
                <a:path w="1339850" h="484505">
                  <a:moveTo>
                    <a:pt x="859447" y="389216"/>
                  </a:moveTo>
                  <a:lnTo>
                    <a:pt x="826174" y="417195"/>
                  </a:lnTo>
                  <a:lnTo>
                    <a:pt x="825384" y="444080"/>
                  </a:lnTo>
                  <a:lnTo>
                    <a:pt x="826160" y="455180"/>
                  </a:lnTo>
                  <a:lnTo>
                    <a:pt x="851700" y="484250"/>
                  </a:lnTo>
                  <a:lnTo>
                    <a:pt x="857427" y="484365"/>
                  </a:lnTo>
                  <a:lnTo>
                    <a:pt x="863358" y="483997"/>
                  </a:lnTo>
                  <a:lnTo>
                    <a:pt x="881874" y="472427"/>
                  </a:lnTo>
                  <a:lnTo>
                    <a:pt x="857770" y="472427"/>
                  </a:lnTo>
                  <a:lnTo>
                    <a:pt x="850404" y="472224"/>
                  </a:lnTo>
                  <a:lnTo>
                    <a:pt x="838387" y="443001"/>
                  </a:lnTo>
                  <a:lnTo>
                    <a:pt x="838927" y="417068"/>
                  </a:lnTo>
                  <a:lnTo>
                    <a:pt x="850900" y="401205"/>
                  </a:lnTo>
                  <a:lnTo>
                    <a:pt x="882065" y="401205"/>
                  </a:lnTo>
                  <a:lnTo>
                    <a:pt x="881951" y="400913"/>
                  </a:lnTo>
                  <a:lnTo>
                    <a:pt x="863777" y="389483"/>
                  </a:lnTo>
                  <a:lnTo>
                    <a:pt x="859447" y="389216"/>
                  </a:lnTo>
                  <a:close/>
                </a:path>
                <a:path w="1339850" h="484505">
                  <a:moveTo>
                    <a:pt x="882065" y="401205"/>
                  </a:moveTo>
                  <a:lnTo>
                    <a:pt x="861187" y="401205"/>
                  </a:lnTo>
                  <a:lnTo>
                    <a:pt x="864006" y="401497"/>
                  </a:lnTo>
                  <a:lnTo>
                    <a:pt x="865251" y="401751"/>
                  </a:lnTo>
                  <a:lnTo>
                    <a:pt x="873798" y="434759"/>
                  </a:lnTo>
                  <a:lnTo>
                    <a:pt x="873429" y="449973"/>
                  </a:lnTo>
                  <a:lnTo>
                    <a:pt x="857770" y="472427"/>
                  </a:lnTo>
                  <a:lnTo>
                    <a:pt x="881874" y="472427"/>
                  </a:lnTo>
                  <a:lnTo>
                    <a:pt x="886726" y="427418"/>
                  </a:lnTo>
                  <a:lnTo>
                    <a:pt x="886129" y="419138"/>
                  </a:lnTo>
                  <a:lnTo>
                    <a:pt x="884897" y="410946"/>
                  </a:lnTo>
                  <a:lnTo>
                    <a:pt x="883983" y="406971"/>
                  </a:lnTo>
                  <a:lnTo>
                    <a:pt x="882790" y="403072"/>
                  </a:lnTo>
                  <a:lnTo>
                    <a:pt x="882065" y="401205"/>
                  </a:lnTo>
                  <a:close/>
                </a:path>
                <a:path w="1339850" h="484505">
                  <a:moveTo>
                    <a:pt x="780249" y="389216"/>
                  </a:moveTo>
                  <a:lnTo>
                    <a:pt x="746977" y="417195"/>
                  </a:lnTo>
                  <a:lnTo>
                    <a:pt x="746175" y="444080"/>
                  </a:lnTo>
                  <a:lnTo>
                    <a:pt x="746950" y="455180"/>
                  </a:lnTo>
                  <a:lnTo>
                    <a:pt x="772502" y="484250"/>
                  </a:lnTo>
                  <a:lnTo>
                    <a:pt x="778230" y="484365"/>
                  </a:lnTo>
                  <a:lnTo>
                    <a:pt x="784161" y="483997"/>
                  </a:lnTo>
                  <a:lnTo>
                    <a:pt x="802677" y="472427"/>
                  </a:lnTo>
                  <a:lnTo>
                    <a:pt x="778573" y="472427"/>
                  </a:lnTo>
                  <a:lnTo>
                    <a:pt x="771207" y="472224"/>
                  </a:lnTo>
                  <a:lnTo>
                    <a:pt x="759189" y="443001"/>
                  </a:lnTo>
                  <a:lnTo>
                    <a:pt x="759730" y="417068"/>
                  </a:lnTo>
                  <a:lnTo>
                    <a:pt x="771702" y="401205"/>
                  </a:lnTo>
                  <a:lnTo>
                    <a:pt x="802867" y="401205"/>
                  </a:lnTo>
                  <a:lnTo>
                    <a:pt x="802754" y="400913"/>
                  </a:lnTo>
                  <a:lnTo>
                    <a:pt x="784567" y="389483"/>
                  </a:lnTo>
                  <a:lnTo>
                    <a:pt x="780249" y="389216"/>
                  </a:lnTo>
                  <a:close/>
                </a:path>
                <a:path w="1339850" h="484505">
                  <a:moveTo>
                    <a:pt x="802867" y="401205"/>
                  </a:moveTo>
                  <a:lnTo>
                    <a:pt x="781989" y="401205"/>
                  </a:lnTo>
                  <a:lnTo>
                    <a:pt x="784809" y="401497"/>
                  </a:lnTo>
                  <a:lnTo>
                    <a:pt x="786053" y="401751"/>
                  </a:lnTo>
                  <a:lnTo>
                    <a:pt x="794600" y="434759"/>
                  </a:lnTo>
                  <a:lnTo>
                    <a:pt x="794232" y="449973"/>
                  </a:lnTo>
                  <a:lnTo>
                    <a:pt x="778573" y="472427"/>
                  </a:lnTo>
                  <a:lnTo>
                    <a:pt x="802677" y="472427"/>
                  </a:lnTo>
                  <a:lnTo>
                    <a:pt x="807529" y="427418"/>
                  </a:lnTo>
                  <a:lnTo>
                    <a:pt x="806932" y="419138"/>
                  </a:lnTo>
                  <a:lnTo>
                    <a:pt x="805700" y="410946"/>
                  </a:lnTo>
                  <a:lnTo>
                    <a:pt x="804786" y="406971"/>
                  </a:lnTo>
                  <a:lnTo>
                    <a:pt x="803593" y="403072"/>
                  </a:lnTo>
                  <a:lnTo>
                    <a:pt x="802867" y="401205"/>
                  </a:lnTo>
                  <a:close/>
                </a:path>
                <a:path w="1339850" h="484505">
                  <a:moveTo>
                    <a:pt x="312750" y="389216"/>
                  </a:moveTo>
                  <a:lnTo>
                    <a:pt x="279477" y="417195"/>
                  </a:lnTo>
                  <a:lnTo>
                    <a:pt x="278699" y="444080"/>
                  </a:lnTo>
                  <a:lnTo>
                    <a:pt x="279463" y="455180"/>
                  </a:lnTo>
                  <a:lnTo>
                    <a:pt x="305003" y="484250"/>
                  </a:lnTo>
                  <a:lnTo>
                    <a:pt x="310730" y="484365"/>
                  </a:lnTo>
                  <a:lnTo>
                    <a:pt x="316661" y="483997"/>
                  </a:lnTo>
                  <a:lnTo>
                    <a:pt x="335177" y="472427"/>
                  </a:lnTo>
                  <a:lnTo>
                    <a:pt x="311086" y="472427"/>
                  </a:lnTo>
                  <a:lnTo>
                    <a:pt x="303707" y="472224"/>
                  </a:lnTo>
                  <a:lnTo>
                    <a:pt x="291690" y="443001"/>
                  </a:lnTo>
                  <a:lnTo>
                    <a:pt x="292230" y="417068"/>
                  </a:lnTo>
                  <a:lnTo>
                    <a:pt x="304203" y="401205"/>
                  </a:lnTo>
                  <a:lnTo>
                    <a:pt x="335368" y="401205"/>
                  </a:lnTo>
                  <a:lnTo>
                    <a:pt x="335254" y="400913"/>
                  </a:lnTo>
                  <a:lnTo>
                    <a:pt x="317080" y="389483"/>
                  </a:lnTo>
                  <a:lnTo>
                    <a:pt x="312750" y="389216"/>
                  </a:lnTo>
                  <a:close/>
                </a:path>
                <a:path w="1339850" h="484505">
                  <a:moveTo>
                    <a:pt x="335368" y="401205"/>
                  </a:moveTo>
                  <a:lnTo>
                    <a:pt x="314490" y="401205"/>
                  </a:lnTo>
                  <a:lnTo>
                    <a:pt x="317309" y="401497"/>
                  </a:lnTo>
                  <a:lnTo>
                    <a:pt x="318554" y="401751"/>
                  </a:lnTo>
                  <a:lnTo>
                    <a:pt x="327101" y="434759"/>
                  </a:lnTo>
                  <a:lnTo>
                    <a:pt x="326745" y="449973"/>
                  </a:lnTo>
                  <a:lnTo>
                    <a:pt x="311086" y="472427"/>
                  </a:lnTo>
                  <a:lnTo>
                    <a:pt x="335177" y="472427"/>
                  </a:lnTo>
                  <a:lnTo>
                    <a:pt x="340029" y="427418"/>
                  </a:lnTo>
                  <a:lnTo>
                    <a:pt x="339432" y="419138"/>
                  </a:lnTo>
                  <a:lnTo>
                    <a:pt x="338201" y="410946"/>
                  </a:lnTo>
                  <a:lnTo>
                    <a:pt x="337286" y="406971"/>
                  </a:lnTo>
                  <a:lnTo>
                    <a:pt x="336093" y="403072"/>
                  </a:lnTo>
                  <a:lnTo>
                    <a:pt x="335368" y="401205"/>
                  </a:lnTo>
                  <a:close/>
                </a:path>
                <a:path w="1339850" h="484505">
                  <a:moveTo>
                    <a:pt x="233553" y="389216"/>
                  </a:moveTo>
                  <a:lnTo>
                    <a:pt x="200280" y="417195"/>
                  </a:lnTo>
                  <a:lnTo>
                    <a:pt x="199489" y="444080"/>
                  </a:lnTo>
                  <a:lnTo>
                    <a:pt x="200253" y="455180"/>
                  </a:lnTo>
                  <a:lnTo>
                    <a:pt x="225806" y="484250"/>
                  </a:lnTo>
                  <a:lnTo>
                    <a:pt x="231533" y="484365"/>
                  </a:lnTo>
                  <a:lnTo>
                    <a:pt x="237464" y="483997"/>
                  </a:lnTo>
                  <a:lnTo>
                    <a:pt x="255980" y="472427"/>
                  </a:lnTo>
                  <a:lnTo>
                    <a:pt x="231876" y="472427"/>
                  </a:lnTo>
                  <a:lnTo>
                    <a:pt x="224510" y="472224"/>
                  </a:lnTo>
                  <a:lnTo>
                    <a:pt x="212492" y="443001"/>
                  </a:lnTo>
                  <a:lnTo>
                    <a:pt x="213033" y="417068"/>
                  </a:lnTo>
                  <a:lnTo>
                    <a:pt x="225005" y="401205"/>
                  </a:lnTo>
                  <a:lnTo>
                    <a:pt x="256170" y="401205"/>
                  </a:lnTo>
                  <a:lnTo>
                    <a:pt x="256057" y="400913"/>
                  </a:lnTo>
                  <a:lnTo>
                    <a:pt x="237870" y="389483"/>
                  </a:lnTo>
                  <a:lnTo>
                    <a:pt x="233553" y="389216"/>
                  </a:lnTo>
                  <a:close/>
                </a:path>
                <a:path w="1339850" h="484505">
                  <a:moveTo>
                    <a:pt x="256170" y="401205"/>
                  </a:moveTo>
                  <a:lnTo>
                    <a:pt x="235292" y="401205"/>
                  </a:lnTo>
                  <a:lnTo>
                    <a:pt x="238112" y="401497"/>
                  </a:lnTo>
                  <a:lnTo>
                    <a:pt x="239344" y="401751"/>
                  </a:lnTo>
                  <a:lnTo>
                    <a:pt x="247903" y="434759"/>
                  </a:lnTo>
                  <a:lnTo>
                    <a:pt x="247535" y="449973"/>
                  </a:lnTo>
                  <a:lnTo>
                    <a:pt x="231876" y="472427"/>
                  </a:lnTo>
                  <a:lnTo>
                    <a:pt x="255980" y="472427"/>
                  </a:lnTo>
                  <a:lnTo>
                    <a:pt x="260832" y="427418"/>
                  </a:lnTo>
                  <a:lnTo>
                    <a:pt x="260235" y="419138"/>
                  </a:lnTo>
                  <a:lnTo>
                    <a:pt x="259003" y="410946"/>
                  </a:lnTo>
                  <a:lnTo>
                    <a:pt x="258089" y="406971"/>
                  </a:lnTo>
                  <a:lnTo>
                    <a:pt x="256896" y="403072"/>
                  </a:lnTo>
                  <a:lnTo>
                    <a:pt x="256170" y="401205"/>
                  </a:lnTo>
                  <a:close/>
                </a:path>
                <a:path w="1339850" h="484505">
                  <a:moveTo>
                    <a:pt x="408931" y="431711"/>
                  </a:moveTo>
                  <a:lnTo>
                    <a:pt x="379793" y="431711"/>
                  </a:lnTo>
                  <a:lnTo>
                    <a:pt x="383209" y="431800"/>
                  </a:lnTo>
                  <a:lnTo>
                    <a:pt x="385076" y="432003"/>
                  </a:lnTo>
                  <a:lnTo>
                    <a:pt x="401370" y="447801"/>
                  </a:lnTo>
                  <a:lnTo>
                    <a:pt x="401370" y="450900"/>
                  </a:lnTo>
                  <a:lnTo>
                    <a:pt x="362572" y="471627"/>
                  </a:lnTo>
                  <a:lnTo>
                    <a:pt x="362572" y="483565"/>
                  </a:lnTo>
                  <a:lnTo>
                    <a:pt x="400659" y="475157"/>
                  </a:lnTo>
                  <a:lnTo>
                    <a:pt x="414358" y="452424"/>
                  </a:lnTo>
                  <a:lnTo>
                    <a:pt x="414286" y="445566"/>
                  </a:lnTo>
                  <a:lnTo>
                    <a:pt x="409956" y="433108"/>
                  </a:lnTo>
                  <a:lnTo>
                    <a:pt x="408931" y="431711"/>
                  </a:lnTo>
                  <a:close/>
                </a:path>
                <a:path w="1339850" h="484505">
                  <a:moveTo>
                    <a:pt x="411937" y="390017"/>
                  </a:moveTo>
                  <a:lnTo>
                    <a:pt x="365366" y="390017"/>
                  </a:lnTo>
                  <a:lnTo>
                    <a:pt x="362572" y="432917"/>
                  </a:lnTo>
                  <a:lnTo>
                    <a:pt x="379793" y="431711"/>
                  </a:lnTo>
                  <a:lnTo>
                    <a:pt x="408931" y="431711"/>
                  </a:lnTo>
                  <a:lnTo>
                    <a:pt x="375386" y="419836"/>
                  </a:lnTo>
                  <a:lnTo>
                    <a:pt x="376923" y="401954"/>
                  </a:lnTo>
                  <a:lnTo>
                    <a:pt x="411937" y="401954"/>
                  </a:lnTo>
                  <a:lnTo>
                    <a:pt x="411937" y="390017"/>
                  </a:lnTo>
                  <a:close/>
                </a:path>
                <a:path w="1339850" h="484505">
                  <a:moveTo>
                    <a:pt x="905471" y="465048"/>
                  </a:moveTo>
                  <a:lnTo>
                    <a:pt x="905471" y="478116"/>
                  </a:lnTo>
                  <a:lnTo>
                    <a:pt x="911999" y="480618"/>
                  </a:lnTo>
                  <a:lnTo>
                    <a:pt x="931062" y="483552"/>
                  </a:lnTo>
                  <a:lnTo>
                    <a:pt x="934491" y="483323"/>
                  </a:lnTo>
                  <a:lnTo>
                    <a:pt x="959002" y="471639"/>
                  </a:lnTo>
                  <a:lnTo>
                    <a:pt x="929093" y="471639"/>
                  </a:lnTo>
                  <a:lnTo>
                    <a:pt x="925957" y="471550"/>
                  </a:lnTo>
                  <a:lnTo>
                    <a:pt x="908215" y="466686"/>
                  </a:lnTo>
                  <a:lnTo>
                    <a:pt x="905471" y="465048"/>
                  </a:lnTo>
                  <a:close/>
                </a:path>
                <a:path w="1339850" h="484505">
                  <a:moveTo>
                    <a:pt x="961326" y="390029"/>
                  </a:moveTo>
                  <a:lnTo>
                    <a:pt x="905471" y="390029"/>
                  </a:lnTo>
                  <a:lnTo>
                    <a:pt x="905471" y="401967"/>
                  </a:lnTo>
                  <a:lnTo>
                    <a:pt x="944689" y="401967"/>
                  </a:lnTo>
                  <a:lnTo>
                    <a:pt x="920965" y="426211"/>
                  </a:lnTo>
                  <a:lnTo>
                    <a:pt x="920965" y="436232"/>
                  </a:lnTo>
                  <a:lnTo>
                    <a:pt x="934212" y="436359"/>
                  </a:lnTo>
                  <a:lnTo>
                    <a:pt x="936205" y="436587"/>
                  </a:lnTo>
                  <a:lnTo>
                    <a:pt x="951801" y="455637"/>
                  </a:lnTo>
                  <a:lnTo>
                    <a:pt x="951636" y="456768"/>
                  </a:lnTo>
                  <a:lnTo>
                    <a:pt x="929093" y="471639"/>
                  </a:lnTo>
                  <a:lnTo>
                    <a:pt x="959002" y="471639"/>
                  </a:lnTo>
                  <a:lnTo>
                    <a:pt x="964854" y="456768"/>
                  </a:lnTo>
                  <a:lnTo>
                    <a:pt x="964786" y="449986"/>
                  </a:lnTo>
                  <a:lnTo>
                    <a:pt x="938098" y="426211"/>
                  </a:lnTo>
                  <a:lnTo>
                    <a:pt x="961326" y="402983"/>
                  </a:lnTo>
                  <a:lnTo>
                    <a:pt x="961326" y="390029"/>
                  </a:lnTo>
                  <a:close/>
                </a:path>
                <a:path w="1339850" h="484505">
                  <a:moveTo>
                    <a:pt x="49771" y="390029"/>
                  </a:moveTo>
                  <a:lnTo>
                    <a:pt x="33400" y="390029"/>
                  </a:lnTo>
                  <a:lnTo>
                    <a:pt x="9334" y="417791"/>
                  </a:lnTo>
                  <a:lnTo>
                    <a:pt x="6311" y="421741"/>
                  </a:lnTo>
                  <a:lnTo>
                    <a:pt x="3746" y="425767"/>
                  </a:lnTo>
                  <a:lnTo>
                    <a:pt x="1625" y="429920"/>
                  </a:lnTo>
                  <a:lnTo>
                    <a:pt x="0" y="434047"/>
                  </a:lnTo>
                  <a:lnTo>
                    <a:pt x="29" y="467156"/>
                  </a:lnTo>
                  <a:lnTo>
                    <a:pt x="26479" y="483552"/>
                  </a:lnTo>
                  <a:lnTo>
                    <a:pt x="29971" y="483539"/>
                  </a:lnTo>
                  <a:lnTo>
                    <a:pt x="53615" y="471627"/>
                  </a:lnTo>
                  <a:lnTo>
                    <a:pt x="29184" y="471627"/>
                  </a:lnTo>
                  <a:lnTo>
                    <a:pt x="25222" y="471449"/>
                  </a:lnTo>
                  <a:lnTo>
                    <a:pt x="10325" y="452043"/>
                  </a:lnTo>
                  <a:lnTo>
                    <a:pt x="10490" y="450164"/>
                  </a:lnTo>
                  <a:lnTo>
                    <a:pt x="53491" y="434987"/>
                  </a:lnTo>
                  <a:lnTo>
                    <a:pt x="53060" y="434340"/>
                  </a:lnTo>
                  <a:lnTo>
                    <a:pt x="42205" y="425450"/>
                  </a:lnTo>
                  <a:lnTo>
                    <a:pt x="19176" y="425450"/>
                  </a:lnTo>
                  <a:lnTo>
                    <a:pt x="19050" y="425196"/>
                  </a:lnTo>
                  <a:lnTo>
                    <a:pt x="36842" y="403237"/>
                  </a:lnTo>
                  <a:lnTo>
                    <a:pt x="49771" y="390029"/>
                  </a:lnTo>
                  <a:close/>
                </a:path>
                <a:path w="1339850" h="484505">
                  <a:moveTo>
                    <a:pt x="53491" y="434987"/>
                  </a:moveTo>
                  <a:lnTo>
                    <a:pt x="28917" y="434987"/>
                  </a:lnTo>
                  <a:lnTo>
                    <a:pt x="30893" y="435165"/>
                  </a:lnTo>
                  <a:lnTo>
                    <a:pt x="32740" y="435508"/>
                  </a:lnTo>
                  <a:lnTo>
                    <a:pt x="46000" y="455002"/>
                  </a:lnTo>
                  <a:lnTo>
                    <a:pt x="45897" y="456158"/>
                  </a:lnTo>
                  <a:lnTo>
                    <a:pt x="29184" y="471627"/>
                  </a:lnTo>
                  <a:lnTo>
                    <a:pt x="53615" y="471627"/>
                  </a:lnTo>
                  <a:lnTo>
                    <a:pt x="59095" y="455002"/>
                  </a:lnTo>
                  <a:lnTo>
                    <a:pt x="59012" y="450164"/>
                  </a:lnTo>
                  <a:lnTo>
                    <a:pt x="54580" y="436625"/>
                  </a:lnTo>
                  <a:lnTo>
                    <a:pt x="53491" y="434987"/>
                  </a:lnTo>
                  <a:close/>
                </a:path>
                <a:path w="1339850" h="484505">
                  <a:moveTo>
                    <a:pt x="32410" y="423075"/>
                  </a:moveTo>
                  <a:lnTo>
                    <a:pt x="29311" y="423075"/>
                  </a:lnTo>
                  <a:lnTo>
                    <a:pt x="26289" y="423367"/>
                  </a:lnTo>
                  <a:lnTo>
                    <a:pt x="19176" y="425450"/>
                  </a:lnTo>
                  <a:lnTo>
                    <a:pt x="42205" y="425450"/>
                  </a:lnTo>
                  <a:lnTo>
                    <a:pt x="32410" y="423075"/>
                  </a:lnTo>
                  <a:close/>
                </a:path>
                <a:path w="1339850" h="484505">
                  <a:moveTo>
                    <a:pt x="1203223" y="390588"/>
                  </a:moveTo>
                  <a:lnTo>
                    <a:pt x="1142428" y="390588"/>
                  </a:lnTo>
                  <a:lnTo>
                    <a:pt x="1142428" y="402526"/>
                  </a:lnTo>
                  <a:lnTo>
                    <a:pt x="1187602" y="402526"/>
                  </a:lnTo>
                  <a:lnTo>
                    <a:pt x="1187513" y="403136"/>
                  </a:lnTo>
                  <a:lnTo>
                    <a:pt x="1171092" y="425157"/>
                  </a:lnTo>
                  <a:lnTo>
                    <a:pt x="1167041" y="431101"/>
                  </a:lnTo>
                  <a:lnTo>
                    <a:pt x="1155623" y="482993"/>
                  </a:lnTo>
                  <a:lnTo>
                    <a:pt x="1168692" y="482993"/>
                  </a:lnTo>
                  <a:lnTo>
                    <a:pt x="1168806" y="464184"/>
                  </a:lnTo>
                  <a:lnTo>
                    <a:pt x="1169123" y="460476"/>
                  </a:lnTo>
                  <a:lnTo>
                    <a:pt x="1197698" y="411327"/>
                  </a:lnTo>
                  <a:lnTo>
                    <a:pt x="1199972" y="407885"/>
                  </a:lnTo>
                  <a:lnTo>
                    <a:pt x="1203172" y="395909"/>
                  </a:lnTo>
                  <a:lnTo>
                    <a:pt x="1203223" y="390588"/>
                  </a:lnTo>
                  <a:close/>
                </a:path>
                <a:path w="1339850" h="484505">
                  <a:moveTo>
                    <a:pt x="1115504" y="405307"/>
                  </a:moveTo>
                  <a:lnTo>
                    <a:pt x="1102423" y="405307"/>
                  </a:lnTo>
                  <a:lnTo>
                    <a:pt x="1102423" y="482993"/>
                  </a:lnTo>
                  <a:lnTo>
                    <a:pt x="1115504" y="482993"/>
                  </a:lnTo>
                  <a:lnTo>
                    <a:pt x="1115504" y="405307"/>
                  </a:lnTo>
                  <a:close/>
                </a:path>
                <a:path w="1339850" h="484505">
                  <a:moveTo>
                    <a:pt x="1115504" y="390588"/>
                  </a:moveTo>
                  <a:lnTo>
                    <a:pt x="1101407" y="390588"/>
                  </a:lnTo>
                  <a:lnTo>
                    <a:pt x="1078953" y="409371"/>
                  </a:lnTo>
                  <a:lnTo>
                    <a:pt x="1078953" y="425627"/>
                  </a:lnTo>
                  <a:lnTo>
                    <a:pt x="1102423" y="405307"/>
                  </a:lnTo>
                  <a:lnTo>
                    <a:pt x="1115504" y="405307"/>
                  </a:lnTo>
                  <a:lnTo>
                    <a:pt x="1115504" y="390588"/>
                  </a:lnTo>
                  <a:close/>
                </a:path>
                <a:path w="1339850" h="484505">
                  <a:moveTo>
                    <a:pt x="568807" y="405307"/>
                  </a:moveTo>
                  <a:lnTo>
                    <a:pt x="555726" y="405307"/>
                  </a:lnTo>
                  <a:lnTo>
                    <a:pt x="555726" y="482993"/>
                  </a:lnTo>
                  <a:lnTo>
                    <a:pt x="568807" y="482993"/>
                  </a:lnTo>
                  <a:lnTo>
                    <a:pt x="568807" y="405307"/>
                  </a:lnTo>
                  <a:close/>
                </a:path>
                <a:path w="1339850" h="484505">
                  <a:moveTo>
                    <a:pt x="568807" y="390588"/>
                  </a:moveTo>
                  <a:lnTo>
                    <a:pt x="554710" y="390588"/>
                  </a:lnTo>
                  <a:lnTo>
                    <a:pt x="532257" y="409371"/>
                  </a:lnTo>
                  <a:lnTo>
                    <a:pt x="532257" y="425627"/>
                  </a:lnTo>
                  <a:lnTo>
                    <a:pt x="555726" y="405307"/>
                  </a:lnTo>
                  <a:lnTo>
                    <a:pt x="568807" y="405307"/>
                  </a:lnTo>
                  <a:lnTo>
                    <a:pt x="568807" y="390588"/>
                  </a:lnTo>
                  <a:close/>
                </a:path>
                <a:path w="1339850" h="484505">
                  <a:moveTo>
                    <a:pt x="489610" y="405307"/>
                  </a:moveTo>
                  <a:lnTo>
                    <a:pt x="476529" y="405307"/>
                  </a:lnTo>
                  <a:lnTo>
                    <a:pt x="476529" y="482993"/>
                  </a:lnTo>
                  <a:lnTo>
                    <a:pt x="489610" y="482993"/>
                  </a:lnTo>
                  <a:lnTo>
                    <a:pt x="489610" y="405307"/>
                  </a:lnTo>
                  <a:close/>
                </a:path>
                <a:path w="1339850" h="484505">
                  <a:moveTo>
                    <a:pt x="489610" y="390588"/>
                  </a:moveTo>
                  <a:lnTo>
                    <a:pt x="475513" y="390588"/>
                  </a:lnTo>
                  <a:lnTo>
                    <a:pt x="453047" y="409371"/>
                  </a:lnTo>
                  <a:lnTo>
                    <a:pt x="453047" y="425627"/>
                  </a:lnTo>
                  <a:lnTo>
                    <a:pt x="476529" y="405307"/>
                  </a:lnTo>
                  <a:lnTo>
                    <a:pt x="489610" y="405307"/>
                  </a:lnTo>
                  <a:lnTo>
                    <a:pt x="489610" y="390588"/>
                  </a:lnTo>
                  <a:close/>
                </a:path>
                <a:path w="1339850" h="484505">
                  <a:moveTo>
                    <a:pt x="1282319" y="397903"/>
                  </a:moveTo>
                  <a:lnTo>
                    <a:pt x="1282319" y="412394"/>
                  </a:lnTo>
                  <a:lnTo>
                    <a:pt x="1322057" y="436752"/>
                  </a:lnTo>
                  <a:lnTo>
                    <a:pt x="1282319" y="461124"/>
                  </a:lnTo>
                  <a:lnTo>
                    <a:pt x="1282319" y="475843"/>
                  </a:lnTo>
                  <a:lnTo>
                    <a:pt x="1339697" y="438530"/>
                  </a:lnTo>
                  <a:lnTo>
                    <a:pt x="1339697" y="435355"/>
                  </a:lnTo>
                  <a:lnTo>
                    <a:pt x="1282319" y="3979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2200897" y="2444635"/>
            <a:ext cx="1339850" cy="490855"/>
            <a:chOff x="2200897" y="2444635"/>
            <a:chExt cx="1339850" cy="490855"/>
          </a:xfrm>
        </p:grpSpPr>
        <p:sp>
          <p:nvSpPr>
            <p:cNvPr id="24" name="object 24"/>
            <p:cNvSpPr/>
            <p:nvPr/>
          </p:nvSpPr>
          <p:spPr>
            <a:xfrm>
              <a:off x="2200897" y="2444648"/>
              <a:ext cx="1339850" cy="490855"/>
            </a:xfrm>
            <a:custGeom>
              <a:avLst/>
              <a:gdLst/>
              <a:ahLst/>
              <a:cxnLst/>
              <a:rect l="l" t="t" r="r" b="b"/>
              <a:pathLst>
                <a:path w="1339850" h="490855">
                  <a:moveTo>
                    <a:pt x="1339494" y="0"/>
                  </a:moveTo>
                  <a:lnTo>
                    <a:pt x="0" y="0"/>
                  </a:lnTo>
                  <a:lnTo>
                    <a:pt x="0" y="490435"/>
                  </a:lnTo>
                  <a:lnTo>
                    <a:pt x="1339494" y="490435"/>
                  </a:lnTo>
                  <a:lnTo>
                    <a:pt x="13394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2200979" y="2444635"/>
              <a:ext cx="1339850" cy="490855"/>
            </a:xfrm>
            <a:custGeom>
              <a:avLst/>
              <a:gdLst/>
              <a:ahLst/>
              <a:cxnLst/>
              <a:rect l="l" t="t" r="r" b="b"/>
              <a:pathLst>
                <a:path w="1339850" h="490855">
                  <a:moveTo>
                    <a:pt x="1259224" y="12"/>
                  </a:moveTo>
                  <a:lnTo>
                    <a:pt x="1247337" y="12"/>
                  </a:lnTo>
                  <a:lnTo>
                    <a:pt x="1247337" y="455714"/>
                  </a:lnTo>
                  <a:lnTo>
                    <a:pt x="1259224" y="455714"/>
                  </a:lnTo>
                  <a:lnTo>
                    <a:pt x="1259224" y="12"/>
                  </a:lnTo>
                  <a:close/>
                </a:path>
                <a:path w="1339850" h="490855">
                  <a:moveTo>
                    <a:pt x="1235462" y="12"/>
                  </a:moveTo>
                  <a:lnTo>
                    <a:pt x="1223588" y="12"/>
                  </a:lnTo>
                  <a:lnTo>
                    <a:pt x="1223588" y="455714"/>
                  </a:lnTo>
                  <a:lnTo>
                    <a:pt x="1235462" y="455714"/>
                  </a:lnTo>
                  <a:lnTo>
                    <a:pt x="1235462" y="12"/>
                  </a:lnTo>
                  <a:close/>
                </a:path>
                <a:path w="1339850" h="490855">
                  <a:moveTo>
                    <a:pt x="1211701" y="0"/>
                  </a:moveTo>
                  <a:lnTo>
                    <a:pt x="1199826" y="0"/>
                  </a:lnTo>
                  <a:lnTo>
                    <a:pt x="1199826" y="379501"/>
                  </a:lnTo>
                  <a:lnTo>
                    <a:pt x="1211701" y="379501"/>
                  </a:lnTo>
                  <a:lnTo>
                    <a:pt x="1211701" y="0"/>
                  </a:lnTo>
                  <a:close/>
                </a:path>
                <a:path w="1339850" h="490855">
                  <a:moveTo>
                    <a:pt x="1176052" y="0"/>
                  </a:moveTo>
                  <a:lnTo>
                    <a:pt x="1140415" y="0"/>
                  </a:lnTo>
                  <a:lnTo>
                    <a:pt x="1140415" y="379501"/>
                  </a:lnTo>
                  <a:lnTo>
                    <a:pt x="1176052" y="379501"/>
                  </a:lnTo>
                  <a:lnTo>
                    <a:pt x="1176052" y="0"/>
                  </a:lnTo>
                  <a:close/>
                </a:path>
                <a:path w="1339850" h="490855">
                  <a:moveTo>
                    <a:pt x="1128541" y="0"/>
                  </a:moveTo>
                  <a:lnTo>
                    <a:pt x="1116654" y="0"/>
                  </a:lnTo>
                  <a:lnTo>
                    <a:pt x="1116654" y="379501"/>
                  </a:lnTo>
                  <a:lnTo>
                    <a:pt x="1128541" y="379501"/>
                  </a:lnTo>
                  <a:lnTo>
                    <a:pt x="1128541" y="0"/>
                  </a:lnTo>
                  <a:close/>
                </a:path>
                <a:path w="1339850" h="490855">
                  <a:moveTo>
                    <a:pt x="1092892" y="0"/>
                  </a:moveTo>
                  <a:lnTo>
                    <a:pt x="1057256" y="0"/>
                  </a:lnTo>
                  <a:lnTo>
                    <a:pt x="1057256" y="379501"/>
                  </a:lnTo>
                  <a:lnTo>
                    <a:pt x="1092892" y="379501"/>
                  </a:lnTo>
                  <a:lnTo>
                    <a:pt x="1092892" y="0"/>
                  </a:lnTo>
                  <a:close/>
                </a:path>
                <a:path w="1339850" h="490855">
                  <a:moveTo>
                    <a:pt x="1020718" y="0"/>
                  </a:moveTo>
                  <a:lnTo>
                    <a:pt x="1009745" y="0"/>
                  </a:lnTo>
                  <a:lnTo>
                    <a:pt x="1009745" y="379501"/>
                  </a:lnTo>
                  <a:lnTo>
                    <a:pt x="1020718" y="379501"/>
                  </a:lnTo>
                  <a:lnTo>
                    <a:pt x="1020718" y="0"/>
                  </a:lnTo>
                  <a:close/>
                </a:path>
                <a:path w="1339850" h="490855">
                  <a:moveTo>
                    <a:pt x="985082" y="0"/>
                  </a:moveTo>
                  <a:lnTo>
                    <a:pt x="974109" y="0"/>
                  </a:lnTo>
                  <a:lnTo>
                    <a:pt x="974109" y="379501"/>
                  </a:lnTo>
                  <a:lnTo>
                    <a:pt x="985082" y="379501"/>
                  </a:lnTo>
                  <a:lnTo>
                    <a:pt x="985082" y="0"/>
                  </a:lnTo>
                  <a:close/>
                </a:path>
                <a:path w="1339850" h="490855">
                  <a:moveTo>
                    <a:pt x="962209" y="0"/>
                  </a:moveTo>
                  <a:lnTo>
                    <a:pt x="950335" y="0"/>
                  </a:lnTo>
                  <a:lnTo>
                    <a:pt x="950335" y="379501"/>
                  </a:lnTo>
                  <a:lnTo>
                    <a:pt x="962209" y="379501"/>
                  </a:lnTo>
                  <a:lnTo>
                    <a:pt x="962209" y="0"/>
                  </a:lnTo>
                  <a:close/>
                </a:path>
                <a:path w="1339850" h="490855">
                  <a:moveTo>
                    <a:pt x="902824" y="0"/>
                  </a:moveTo>
                  <a:lnTo>
                    <a:pt x="890937" y="0"/>
                  </a:lnTo>
                  <a:lnTo>
                    <a:pt x="890937" y="379501"/>
                  </a:lnTo>
                  <a:lnTo>
                    <a:pt x="902824" y="379501"/>
                  </a:lnTo>
                  <a:lnTo>
                    <a:pt x="902824" y="0"/>
                  </a:lnTo>
                  <a:close/>
                </a:path>
                <a:path w="1339850" h="490855">
                  <a:moveTo>
                    <a:pt x="879062" y="0"/>
                  </a:moveTo>
                  <a:lnTo>
                    <a:pt x="867175" y="0"/>
                  </a:lnTo>
                  <a:lnTo>
                    <a:pt x="867175" y="379501"/>
                  </a:lnTo>
                  <a:lnTo>
                    <a:pt x="879062" y="379501"/>
                  </a:lnTo>
                  <a:lnTo>
                    <a:pt x="879062" y="0"/>
                  </a:lnTo>
                  <a:close/>
                </a:path>
                <a:path w="1339850" h="490855">
                  <a:moveTo>
                    <a:pt x="843426" y="0"/>
                  </a:moveTo>
                  <a:lnTo>
                    <a:pt x="807790" y="0"/>
                  </a:lnTo>
                  <a:lnTo>
                    <a:pt x="807790" y="379501"/>
                  </a:lnTo>
                  <a:lnTo>
                    <a:pt x="843426" y="379501"/>
                  </a:lnTo>
                  <a:lnTo>
                    <a:pt x="843426" y="0"/>
                  </a:lnTo>
                  <a:close/>
                </a:path>
                <a:path w="1339850" h="490855">
                  <a:moveTo>
                    <a:pt x="795903" y="0"/>
                  </a:moveTo>
                  <a:lnTo>
                    <a:pt x="784028" y="0"/>
                  </a:lnTo>
                  <a:lnTo>
                    <a:pt x="784028" y="379501"/>
                  </a:lnTo>
                  <a:lnTo>
                    <a:pt x="795903" y="379501"/>
                  </a:lnTo>
                  <a:lnTo>
                    <a:pt x="795903" y="0"/>
                  </a:lnTo>
                  <a:close/>
                </a:path>
                <a:path w="1339850" h="490855">
                  <a:moveTo>
                    <a:pt x="760254" y="0"/>
                  </a:moveTo>
                  <a:lnTo>
                    <a:pt x="724617" y="0"/>
                  </a:lnTo>
                  <a:lnTo>
                    <a:pt x="724617" y="379501"/>
                  </a:lnTo>
                  <a:lnTo>
                    <a:pt x="760254" y="379501"/>
                  </a:lnTo>
                  <a:lnTo>
                    <a:pt x="760254" y="0"/>
                  </a:lnTo>
                  <a:close/>
                </a:path>
                <a:path w="1339850" h="490855">
                  <a:moveTo>
                    <a:pt x="712743" y="12"/>
                  </a:moveTo>
                  <a:lnTo>
                    <a:pt x="700856" y="12"/>
                  </a:lnTo>
                  <a:lnTo>
                    <a:pt x="700856" y="455714"/>
                  </a:lnTo>
                  <a:lnTo>
                    <a:pt x="712743" y="455714"/>
                  </a:lnTo>
                  <a:lnTo>
                    <a:pt x="712743" y="12"/>
                  </a:lnTo>
                  <a:close/>
                </a:path>
                <a:path w="1339850" h="490855">
                  <a:moveTo>
                    <a:pt x="688981" y="12"/>
                  </a:moveTo>
                  <a:lnTo>
                    <a:pt x="677094" y="12"/>
                  </a:lnTo>
                  <a:lnTo>
                    <a:pt x="677094" y="455714"/>
                  </a:lnTo>
                  <a:lnTo>
                    <a:pt x="688981" y="455714"/>
                  </a:lnTo>
                  <a:lnTo>
                    <a:pt x="688981" y="12"/>
                  </a:lnTo>
                  <a:close/>
                </a:path>
                <a:path w="1339850" h="490855">
                  <a:moveTo>
                    <a:pt x="665220" y="0"/>
                  </a:moveTo>
                  <a:lnTo>
                    <a:pt x="628682" y="0"/>
                  </a:lnTo>
                  <a:lnTo>
                    <a:pt x="628682" y="379501"/>
                  </a:lnTo>
                  <a:lnTo>
                    <a:pt x="665220" y="379501"/>
                  </a:lnTo>
                  <a:lnTo>
                    <a:pt x="665220" y="0"/>
                  </a:lnTo>
                  <a:close/>
                </a:path>
                <a:path w="1339850" h="490855">
                  <a:moveTo>
                    <a:pt x="617696" y="0"/>
                  </a:moveTo>
                  <a:lnTo>
                    <a:pt x="593033" y="0"/>
                  </a:lnTo>
                  <a:lnTo>
                    <a:pt x="593033" y="379501"/>
                  </a:lnTo>
                  <a:lnTo>
                    <a:pt x="617696" y="379501"/>
                  </a:lnTo>
                  <a:lnTo>
                    <a:pt x="617696" y="0"/>
                  </a:lnTo>
                  <a:close/>
                </a:path>
                <a:path w="1339850" h="490855">
                  <a:moveTo>
                    <a:pt x="582060" y="0"/>
                  </a:moveTo>
                  <a:lnTo>
                    <a:pt x="571074" y="0"/>
                  </a:lnTo>
                  <a:lnTo>
                    <a:pt x="571074" y="379501"/>
                  </a:lnTo>
                  <a:lnTo>
                    <a:pt x="582060" y="379501"/>
                  </a:lnTo>
                  <a:lnTo>
                    <a:pt x="582060" y="0"/>
                  </a:lnTo>
                  <a:close/>
                </a:path>
                <a:path w="1339850" h="490855">
                  <a:moveTo>
                    <a:pt x="546411" y="0"/>
                  </a:moveTo>
                  <a:lnTo>
                    <a:pt x="523551" y="0"/>
                  </a:lnTo>
                  <a:lnTo>
                    <a:pt x="523551" y="379501"/>
                  </a:lnTo>
                  <a:lnTo>
                    <a:pt x="546411" y="379501"/>
                  </a:lnTo>
                  <a:lnTo>
                    <a:pt x="546411" y="0"/>
                  </a:lnTo>
                  <a:close/>
                </a:path>
                <a:path w="1339850" h="490855">
                  <a:moveTo>
                    <a:pt x="498900" y="0"/>
                  </a:moveTo>
                  <a:lnTo>
                    <a:pt x="474237" y="0"/>
                  </a:lnTo>
                  <a:lnTo>
                    <a:pt x="474237" y="379501"/>
                  </a:lnTo>
                  <a:lnTo>
                    <a:pt x="498900" y="379501"/>
                  </a:lnTo>
                  <a:lnTo>
                    <a:pt x="498900" y="0"/>
                  </a:lnTo>
                  <a:close/>
                </a:path>
                <a:path w="1339850" h="490855">
                  <a:moveTo>
                    <a:pt x="451377" y="0"/>
                  </a:moveTo>
                  <a:lnTo>
                    <a:pt x="426726" y="0"/>
                  </a:lnTo>
                  <a:lnTo>
                    <a:pt x="426726" y="379501"/>
                  </a:lnTo>
                  <a:lnTo>
                    <a:pt x="451377" y="379501"/>
                  </a:lnTo>
                  <a:lnTo>
                    <a:pt x="451377" y="0"/>
                  </a:lnTo>
                  <a:close/>
                </a:path>
                <a:path w="1339850" h="490855">
                  <a:moveTo>
                    <a:pt x="415728" y="0"/>
                  </a:moveTo>
                  <a:lnTo>
                    <a:pt x="403854" y="0"/>
                  </a:lnTo>
                  <a:lnTo>
                    <a:pt x="403854" y="379501"/>
                  </a:lnTo>
                  <a:lnTo>
                    <a:pt x="415728" y="379501"/>
                  </a:lnTo>
                  <a:lnTo>
                    <a:pt x="415728" y="0"/>
                  </a:lnTo>
                  <a:close/>
                </a:path>
                <a:path w="1339850" h="490855">
                  <a:moveTo>
                    <a:pt x="380092" y="0"/>
                  </a:moveTo>
                  <a:lnTo>
                    <a:pt x="344456" y="0"/>
                  </a:lnTo>
                  <a:lnTo>
                    <a:pt x="344456" y="379501"/>
                  </a:lnTo>
                  <a:lnTo>
                    <a:pt x="380092" y="379501"/>
                  </a:lnTo>
                  <a:lnTo>
                    <a:pt x="380092" y="0"/>
                  </a:lnTo>
                  <a:close/>
                </a:path>
                <a:path w="1339850" h="490855">
                  <a:moveTo>
                    <a:pt x="332581" y="0"/>
                  </a:moveTo>
                  <a:lnTo>
                    <a:pt x="296945" y="0"/>
                  </a:lnTo>
                  <a:lnTo>
                    <a:pt x="296945" y="379501"/>
                  </a:lnTo>
                  <a:lnTo>
                    <a:pt x="332581" y="379501"/>
                  </a:lnTo>
                  <a:lnTo>
                    <a:pt x="332581" y="0"/>
                  </a:lnTo>
                  <a:close/>
                </a:path>
                <a:path w="1339850" h="490855">
                  <a:moveTo>
                    <a:pt x="273183" y="0"/>
                  </a:moveTo>
                  <a:lnTo>
                    <a:pt x="261309" y="0"/>
                  </a:lnTo>
                  <a:lnTo>
                    <a:pt x="261309" y="379501"/>
                  </a:lnTo>
                  <a:lnTo>
                    <a:pt x="273183" y="379501"/>
                  </a:lnTo>
                  <a:lnTo>
                    <a:pt x="273183" y="0"/>
                  </a:lnTo>
                  <a:close/>
                </a:path>
                <a:path w="1339850" h="490855">
                  <a:moveTo>
                    <a:pt x="249422" y="0"/>
                  </a:moveTo>
                  <a:lnTo>
                    <a:pt x="237547" y="0"/>
                  </a:lnTo>
                  <a:lnTo>
                    <a:pt x="237547" y="379501"/>
                  </a:lnTo>
                  <a:lnTo>
                    <a:pt x="249422" y="379501"/>
                  </a:lnTo>
                  <a:lnTo>
                    <a:pt x="249422" y="0"/>
                  </a:lnTo>
                  <a:close/>
                </a:path>
                <a:path w="1339850" h="490855">
                  <a:moveTo>
                    <a:pt x="225647" y="0"/>
                  </a:moveTo>
                  <a:lnTo>
                    <a:pt x="201898" y="0"/>
                  </a:lnTo>
                  <a:lnTo>
                    <a:pt x="201898" y="379501"/>
                  </a:lnTo>
                  <a:lnTo>
                    <a:pt x="225647" y="379501"/>
                  </a:lnTo>
                  <a:lnTo>
                    <a:pt x="225647" y="0"/>
                  </a:lnTo>
                  <a:close/>
                </a:path>
                <a:path w="1339850" h="490855">
                  <a:moveTo>
                    <a:pt x="166262" y="12"/>
                  </a:moveTo>
                  <a:lnTo>
                    <a:pt x="154375" y="12"/>
                  </a:lnTo>
                  <a:lnTo>
                    <a:pt x="154375" y="455714"/>
                  </a:lnTo>
                  <a:lnTo>
                    <a:pt x="166262" y="455714"/>
                  </a:lnTo>
                  <a:lnTo>
                    <a:pt x="166262" y="12"/>
                  </a:lnTo>
                  <a:close/>
                </a:path>
                <a:path w="1339850" h="490855">
                  <a:moveTo>
                    <a:pt x="142500" y="12"/>
                  </a:moveTo>
                  <a:lnTo>
                    <a:pt x="130613" y="12"/>
                  </a:lnTo>
                  <a:lnTo>
                    <a:pt x="130613" y="455714"/>
                  </a:lnTo>
                  <a:lnTo>
                    <a:pt x="142500" y="455714"/>
                  </a:lnTo>
                  <a:lnTo>
                    <a:pt x="142500" y="12"/>
                  </a:lnTo>
                  <a:close/>
                </a:path>
                <a:path w="1339850" h="490855">
                  <a:moveTo>
                    <a:pt x="1016921" y="395325"/>
                  </a:moveTo>
                  <a:lnTo>
                    <a:pt x="989694" y="416915"/>
                  </a:lnTo>
                  <a:lnTo>
                    <a:pt x="989798" y="418185"/>
                  </a:lnTo>
                  <a:lnTo>
                    <a:pt x="1005376" y="437743"/>
                  </a:lnTo>
                  <a:lnTo>
                    <a:pt x="1002252" y="439394"/>
                  </a:lnTo>
                  <a:lnTo>
                    <a:pt x="986199" y="467461"/>
                  </a:lnTo>
                  <a:lnTo>
                    <a:pt x="986428" y="469747"/>
                  </a:lnTo>
                  <a:lnTo>
                    <a:pt x="1015359" y="490448"/>
                  </a:lnTo>
                  <a:lnTo>
                    <a:pt x="1018483" y="490448"/>
                  </a:lnTo>
                  <a:lnTo>
                    <a:pt x="1044372" y="478510"/>
                  </a:lnTo>
                  <a:lnTo>
                    <a:pt x="1014457" y="478510"/>
                  </a:lnTo>
                  <a:lnTo>
                    <a:pt x="1011244" y="478002"/>
                  </a:lnTo>
                  <a:lnTo>
                    <a:pt x="1001973" y="472414"/>
                  </a:lnTo>
                  <a:lnTo>
                    <a:pt x="1001516" y="471906"/>
                  </a:lnTo>
                  <a:lnTo>
                    <a:pt x="999242" y="461873"/>
                  </a:lnTo>
                  <a:lnTo>
                    <a:pt x="999369" y="461111"/>
                  </a:lnTo>
                  <a:lnTo>
                    <a:pt x="1016921" y="444220"/>
                  </a:lnTo>
                  <a:lnTo>
                    <a:pt x="1038559" y="444220"/>
                  </a:lnTo>
                  <a:lnTo>
                    <a:pt x="1037977" y="443712"/>
                  </a:lnTo>
                  <a:lnTo>
                    <a:pt x="1036263" y="442442"/>
                  </a:lnTo>
                  <a:lnTo>
                    <a:pt x="1032504" y="439902"/>
                  </a:lnTo>
                  <a:lnTo>
                    <a:pt x="1028351" y="437743"/>
                  </a:lnTo>
                  <a:lnTo>
                    <a:pt x="1032834" y="434695"/>
                  </a:lnTo>
                  <a:lnTo>
                    <a:pt x="1035628" y="432409"/>
                  </a:lnTo>
                  <a:lnTo>
                    <a:pt x="1036762" y="431393"/>
                  </a:lnTo>
                  <a:lnTo>
                    <a:pt x="1016921" y="431393"/>
                  </a:lnTo>
                  <a:lnTo>
                    <a:pt x="1013492" y="429869"/>
                  </a:lnTo>
                  <a:lnTo>
                    <a:pt x="1002798" y="418185"/>
                  </a:lnTo>
                  <a:lnTo>
                    <a:pt x="1002913" y="414883"/>
                  </a:lnTo>
                  <a:lnTo>
                    <a:pt x="1004386" y="411708"/>
                  </a:lnTo>
                  <a:lnTo>
                    <a:pt x="1004741" y="411200"/>
                  </a:lnTo>
                  <a:lnTo>
                    <a:pt x="1005567" y="410438"/>
                  </a:lnTo>
                  <a:lnTo>
                    <a:pt x="1006011" y="410057"/>
                  </a:lnTo>
                  <a:lnTo>
                    <a:pt x="1006481" y="409803"/>
                  </a:lnTo>
                  <a:lnTo>
                    <a:pt x="1007472" y="409168"/>
                  </a:lnTo>
                  <a:lnTo>
                    <a:pt x="1016921" y="407263"/>
                  </a:lnTo>
                  <a:lnTo>
                    <a:pt x="1042252" y="407263"/>
                  </a:lnTo>
                  <a:lnTo>
                    <a:pt x="1041775" y="406374"/>
                  </a:lnTo>
                  <a:lnTo>
                    <a:pt x="1021810" y="395579"/>
                  </a:lnTo>
                  <a:lnTo>
                    <a:pt x="1016921" y="395325"/>
                  </a:lnTo>
                  <a:close/>
                </a:path>
                <a:path w="1339850" h="490855">
                  <a:moveTo>
                    <a:pt x="1038559" y="444220"/>
                  </a:moveTo>
                  <a:lnTo>
                    <a:pt x="1016921" y="444220"/>
                  </a:lnTo>
                  <a:lnTo>
                    <a:pt x="1025773" y="449427"/>
                  </a:lnTo>
                  <a:lnTo>
                    <a:pt x="1028554" y="451459"/>
                  </a:lnTo>
                  <a:lnTo>
                    <a:pt x="1034586" y="461873"/>
                  </a:lnTo>
                  <a:lnTo>
                    <a:pt x="1034586" y="465683"/>
                  </a:lnTo>
                  <a:lnTo>
                    <a:pt x="1032758" y="471144"/>
                  </a:lnTo>
                  <a:lnTo>
                    <a:pt x="1032338" y="471906"/>
                  </a:lnTo>
                  <a:lnTo>
                    <a:pt x="1031869" y="472414"/>
                  </a:lnTo>
                  <a:lnTo>
                    <a:pt x="1031373" y="473049"/>
                  </a:lnTo>
                  <a:lnTo>
                    <a:pt x="1030853" y="473557"/>
                  </a:lnTo>
                  <a:lnTo>
                    <a:pt x="1019384" y="478510"/>
                  </a:lnTo>
                  <a:lnTo>
                    <a:pt x="1044372" y="478510"/>
                  </a:lnTo>
                  <a:lnTo>
                    <a:pt x="1047731" y="465683"/>
                  </a:lnTo>
                  <a:lnTo>
                    <a:pt x="1047621" y="461873"/>
                  </a:lnTo>
                  <a:lnTo>
                    <a:pt x="1039577" y="445109"/>
                  </a:lnTo>
                  <a:lnTo>
                    <a:pt x="1038559" y="444220"/>
                  </a:lnTo>
                  <a:close/>
                </a:path>
                <a:path w="1339850" h="490855">
                  <a:moveTo>
                    <a:pt x="1042252" y="407263"/>
                  </a:moveTo>
                  <a:lnTo>
                    <a:pt x="1016921" y="407263"/>
                  </a:lnTo>
                  <a:lnTo>
                    <a:pt x="1019321" y="407390"/>
                  </a:lnTo>
                  <a:lnTo>
                    <a:pt x="1021759" y="407644"/>
                  </a:lnTo>
                  <a:lnTo>
                    <a:pt x="1022979" y="407898"/>
                  </a:lnTo>
                  <a:lnTo>
                    <a:pt x="1025290" y="408660"/>
                  </a:lnTo>
                  <a:lnTo>
                    <a:pt x="1026357" y="409168"/>
                  </a:lnTo>
                  <a:lnTo>
                    <a:pt x="1027373" y="409803"/>
                  </a:lnTo>
                  <a:lnTo>
                    <a:pt x="1027830" y="410057"/>
                  </a:lnTo>
                  <a:lnTo>
                    <a:pt x="1028706" y="410819"/>
                  </a:lnTo>
                  <a:lnTo>
                    <a:pt x="1029087" y="411200"/>
                  </a:lnTo>
                  <a:lnTo>
                    <a:pt x="1029566" y="411835"/>
                  </a:lnTo>
                  <a:lnTo>
                    <a:pt x="1029786" y="412089"/>
                  </a:lnTo>
                  <a:lnTo>
                    <a:pt x="1031018" y="418185"/>
                  </a:lnTo>
                  <a:lnTo>
                    <a:pt x="1030916" y="418820"/>
                  </a:lnTo>
                  <a:lnTo>
                    <a:pt x="1016921" y="431393"/>
                  </a:lnTo>
                  <a:lnTo>
                    <a:pt x="1036762" y="431393"/>
                  </a:lnTo>
                  <a:lnTo>
                    <a:pt x="1044160" y="416915"/>
                  </a:lnTo>
                  <a:lnTo>
                    <a:pt x="1044048" y="413105"/>
                  </a:lnTo>
                  <a:lnTo>
                    <a:pt x="1043815" y="411708"/>
                  </a:lnTo>
                  <a:lnTo>
                    <a:pt x="1043578" y="410692"/>
                  </a:lnTo>
                  <a:lnTo>
                    <a:pt x="1043222" y="409549"/>
                  </a:lnTo>
                  <a:lnTo>
                    <a:pt x="1042803" y="408406"/>
                  </a:lnTo>
                  <a:lnTo>
                    <a:pt x="1042252" y="407263"/>
                  </a:lnTo>
                  <a:close/>
                </a:path>
                <a:path w="1339850" h="490855">
                  <a:moveTo>
                    <a:pt x="628783" y="395325"/>
                  </a:moveTo>
                  <a:lnTo>
                    <a:pt x="601544" y="416915"/>
                  </a:lnTo>
                  <a:lnTo>
                    <a:pt x="601648" y="418185"/>
                  </a:lnTo>
                  <a:lnTo>
                    <a:pt x="617239" y="437743"/>
                  </a:lnTo>
                  <a:lnTo>
                    <a:pt x="614115" y="439394"/>
                  </a:lnTo>
                  <a:lnTo>
                    <a:pt x="598059" y="467461"/>
                  </a:lnTo>
                  <a:lnTo>
                    <a:pt x="598291" y="469874"/>
                  </a:lnTo>
                  <a:lnTo>
                    <a:pt x="627208" y="490448"/>
                  </a:lnTo>
                  <a:lnTo>
                    <a:pt x="630345" y="490448"/>
                  </a:lnTo>
                  <a:lnTo>
                    <a:pt x="656235" y="478510"/>
                  </a:lnTo>
                  <a:lnTo>
                    <a:pt x="626319" y="478510"/>
                  </a:lnTo>
                  <a:lnTo>
                    <a:pt x="623094" y="478002"/>
                  </a:lnTo>
                  <a:lnTo>
                    <a:pt x="614851" y="473557"/>
                  </a:lnTo>
                  <a:lnTo>
                    <a:pt x="614318" y="473049"/>
                  </a:lnTo>
                  <a:lnTo>
                    <a:pt x="613835" y="472414"/>
                  </a:lnTo>
                  <a:lnTo>
                    <a:pt x="613365" y="471906"/>
                  </a:lnTo>
                  <a:lnTo>
                    <a:pt x="612565" y="470509"/>
                  </a:lnTo>
                  <a:lnTo>
                    <a:pt x="611105" y="465683"/>
                  </a:lnTo>
                  <a:lnTo>
                    <a:pt x="611105" y="461873"/>
                  </a:lnTo>
                  <a:lnTo>
                    <a:pt x="628783" y="444220"/>
                  </a:lnTo>
                  <a:lnTo>
                    <a:pt x="650414" y="444220"/>
                  </a:lnTo>
                  <a:lnTo>
                    <a:pt x="649827" y="443712"/>
                  </a:lnTo>
                  <a:lnTo>
                    <a:pt x="648125" y="442442"/>
                  </a:lnTo>
                  <a:lnTo>
                    <a:pt x="644353" y="439902"/>
                  </a:lnTo>
                  <a:lnTo>
                    <a:pt x="640213" y="437743"/>
                  </a:lnTo>
                  <a:lnTo>
                    <a:pt x="644684" y="434695"/>
                  </a:lnTo>
                  <a:lnTo>
                    <a:pt x="647490" y="432409"/>
                  </a:lnTo>
                  <a:lnTo>
                    <a:pt x="648625" y="431393"/>
                  </a:lnTo>
                  <a:lnTo>
                    <a:pt x="628783" y="431393"/>
                  </a:lnTo>
                  <a:lnTo>
                    <a:pt x="625354" y="429869"/>
                  </a:lnTo>
                  <a:lnTo>
                    <a:pt x="614661" y="418185"/>
                  </a:lnTo>
                  <a:lnTo>
                    <a:pt x="614762" y="414883"/>
                  </a:lnTo>
                  <a:lnTo>
                    <a:pt x="614915" y="414248"/>
                  </a:lnTo>
                  <a:lnTo>
                    <a:pt x="615334" y="413105"/>
                  </a:lnTo>
                  <a:lnTo>
                    <a:pt x="615905" y="412089"/>
                  </a:lnTo>
                  <a:lnTo>
                    <a:pt x="616236" y="411708"/>
                  </a:lnTo>
                  <a:lnTo>
                    <a:pt x="616604" y="411200"/>
                  </a:lnTo>
                  <a:lnTo>
                    <a:pt x="617417" y="410438"/>
                  </a:lnTo>
                  <a:lnTo>
                    <a:pt x="617861" y="410057"/>
                  </a:lnTo>
                  <a:lnTo>
                    <a:pt x="618344" y="409803"/>
                  </a:lnTo>
                  <a:lnTo>
                    <a:pt x="619334" y="409168"/>
                  </a:lnTo>
                  <a:lnTo>
                    <a:pt x="628783" y="407263"/>
                  </a:lnTo>
                  <a:lnTo>
                    <a:pt x="654102" y="407263"/>
                  </a:lnTo>
                  <a:lnTo>
                    <a:pt x="653624" y="406374"/>
                  </a:lnTo>
                  <a:lnTo>
                    <a:pt x="633673" y="395579"/>
                  </a:lnTo>
                  <a:lnTo>
                    <a:pt x="628783" y="395325"/>
                  </a:lnTo>
                  <a:close/>
                </a:path>
                <a:path w="1339850" h="490855">
                  <a:moveTo>
                    <a:pt x="650414" y="444220"/>
                  </a:moveTo>
                  <a:lnTo>
                    <a:pt x="628783" y="444220"/>
                  </a:lnTo>
                  <a:lnTo>
                    <a:pt x="637635" y="449427"/>
                  </a:lnTo>
                  <a:lnTo>
                    <a:pt x="640416" y="451459"/>
                  </a:lnTo>
                  <a:lnTo>
                    <a:pt x="646449" y="461873"/>
                  </a:lnTo>
                  <a:lnTo>
                    <a:pt x="646449" y="465683"/>
                  </a:lnTo>
                  <a:lnTo>
                    <a:pt x="644620" y="471144"/>
                  </a:lnTo>
                  <a:lnTo>
                    <a:pt x="644201" y="471906"/>
                  </a:lnTo>
                  <a:lnTo>
                    <a:pt x="643731" y="472414"/>
                  </a:lnTo>
                  <a:lnTo>
                    <a:pt x="643236" y="473049"/>
                  </a:lnTo>
                  <a:lnTo>
                    <a:pt x="642715" y="473557"/>
                  </a:lnTo>
                  <a:lnTo>
                    <a:pt x="631247" y="478510"/>
                  </a:lnTo>
                  <a:lnTo>
                    <a:pt x="656235" y="478510"/>
                  </a:lnTo>
                  <a:lnTo>
                    <a:pt x="659549" y="466572"/>
                  </a:lnTo>
                  <a:lnTo>
                    <a:pt x="659484" y="461873"/>
                  </a:lnTo>
                  <a:lnTo>
                    <a:pt x="651440" y="445109"/>
                  </a:lnTo>
                  <a:lnTo>
                    <a:pt x="650414" y="444220"/>
                  </a:lnTo>
                  <a:close/>
                </a:path>
                <a:path w="1339850" h="490855">
                  <a:moveTo>
                    <a:pt x="654102" y="407263"/>
                  </a:moveTo>
                  <a:lnTo>
                    <a:pt x="628783" y="407263"/>
                  </a:lnTo>
                  <a:lnTo>
                    <a:pt x="631184" y="407390"/>
                  </a:lnTo>
                  <a:lnTo>
                    <a:pt x="633622" y="407644"/>
                  </a:lnTo>
                  <a:lnTo>
                    <a:pt x="634841" y="407898"/>
                  </a:lnTo>
                  <a:lnTo>
                    <a:pt x="637153" y="408660"/>
                  </a:lnTo>
                  <a:lnTo>
                    <a:pt x="638219" y="409168"/>
                  </a:lnTo>
                  <a:lnTo>
                    <a:pt x="639223" y="409803"/>
                  </a:lnTo>
                  <a:lnTo>
                    <a:pt x="639693" y="410057"/>
                  </a:lnTo>
                  <a:lnTo>
                    <a:pt x="640569" y="410819"/>
                  </a:lnTo>
                  <a:lnTo>
                    <a:pt x="640950" y="411200"/>
                  </a:lnTo>
                  <a:lnTo>
                    <a:pt x="641428" y="411835"/>
                  </a:lnTo>
                  <a:lnTo>
                    <a:pt x="641648" y="412089"/>
                  </a:lnTo>
                  <a:lnTo>
                    <a:pt x="642220" y="413105"/>
                  </a:lnTo>
                  <a:lnTo>
                    <a:pt x="642639" y="414248"/>
                  </a:lnTo>
                  <a:lnTo>
                    <a:pt x="642791" y="414883"/>
                  </a:lnTo>
                  <a:lnTo>
                    <a:pt x="642880" y="418185"/>
                  </a:lnTo>
                  <a:lnTo>
                    <a:pt x="642779" y="418820"/>
                  </a:lnTo>
                  <a:lnTo>
                    <a:pt x="628783" y="431393"/>
                  </a:lnTo>
                  <a:lnTo>
                    <a:pt x="648625" y="431393"/>
                  </a:lnTo>
                  <a:lnTo>
                    <a:pt x="656022" y="416915"/>
                  </a:lnTo>
                  <a:lnTo>
                    <a:pt x="655910" y="413105"/>
                  </a:lnTo>
                  <a:lnTo>
                    <a:pt x="655678" y="411708"/>
                  </a:lnTo>
                  <a:lnTo>
                    <a:pt x="655441" y="410692"/>
                  </a:lnTo>
                  <a:lnTo>
                    <a:pt x="655085" y="409549"/>
                  </a:lnTo>
                  <a:lnTo>
                    <a:pt x="654666" y="408406"/>
                  </a:lnTo>
                  <a:lnTo>
                    <a:pt x="654102" y="407263"/>
                  </a:lnTo>
                  <a:close/>
                </a:path>
                <a:path w="1339850" h="490855">
                  <a:moveTo>
                    <a:pt x="1178757" y="395287"/>
                  </a:moveTo>
                  <a:lnTo>
                    <a:pt x="1145484" y="423252"/>
                  </a:lnTo>
                  <a:lnTo>
                    <a:pt x="1144706" y="450138"/>
                  </a:lnTo>
                  <a:lnTo>
                    <a:pt x="1145470" y="461238"/>
                  </a:lnTo>
                  <a:lnTo>
                    <a:pt x="1171010" y="490308"/>
                  </a:lnTo>
                  <a:lnTo>
                    <a:pt x="1176750" y="490423"/>
                  </a:lnTo>
                  <a:lnTo>
                    <a:pt x="1182681" y="490054"/>
                  </a:lnTo>
                  <a:lnTo>
                    <a:pt x="1201184" y="478485"/>
                  </a:lnTo>
                  <a:lnTo>
                    <a:pt x="1177093" y="478485"/>
                  </a:lnTo>
                  <a:lnTo>
                    <a:pt x="1169714" y="478294"/>
                  </a:lnTo>
                  <a:lnTo>
                    <a:pt x="1157697" y="449059"/>
                  </a:lnTo>
                  <a:lnTo>
                    <a:pt x="1158250" y="423125"/>
                  </a:lnTo>
                  <a:lnTo>
                    <a:pt x="1170222" y="407263"/>
                  </a:lnTo>
                  <a:lnTo>
                    <a:pt x="1201376" y="407263"/>
                  </a:lnTo>
                  <a:lnTo>
                    <a:pt x="1201261" y="406971"/>
                  </a:lnTo>
                  <a:lnTo>
                    <a:pt x="1183087" y="395541"/>
                  </a:lnTo>
                  <a:lnTo>
                    <a:pt x="1178757" y="395287"/>
                  </a:lnTo>
                  <a:close/>
                </a:path>
                <a:path w="1339850" h="490855">
                  <a:moveTo>
                    <a:pt x="1201376" y="407263"/>
                  </a:moveTo>
                  <a:lnTo>
                    <a:pt x="1180497" y="407263"/>
                  </a:lnTo>
                  <a:lnTo>
                    <a:pt x="1183316" y="407555"/>
                  </a:lnTo>
                  <a:lnTo>
                    <a:pt x="1184561" y="407809"/>
                  </a:lnTo>
                  <a:lnTo>
                    <a:pt x="1193108" y="440829"/>
                  </a:lnTo>
                  <a:lnTo>
                    <a:pt x="1192752" y="456031"/>
                  </a:lnTo>
                  <a:lnTo>
                    <a:pt x="1177093" y="478485"/>
                  </a:lnTo>
                  <a:lnTo>
                    <a:pt x="1201184" y="478485"/>
                  </a:lnTo>
                  <a:lnTo>
                    <a:pt x="1206049" y="433476"/>
                  </a:lnTo>
                  <a:lnTo>
                    <a:pt x="1205452" y="425196"/>
                  </a:lnTo>
                  <a:lnTo>
                    <a:pt x="1204220" y="417004"/>
                  </a:lnTo>
                  <a:lnTo>
                    <a:pt x="1203293" y="413042"/>
                  </a:lnTo>
                  <a:lnTo>
                    <a:pt x="1202112" y="409130"/>
                  </a:lnTo>
                  <a:lnTo>
                    <a:pt x="1201376" y="407263"/>
                  </a:lnTo>
                  <a:close/>
                </a:path>
                <a:path w="1339850" h="490855">
                  <a:moveTo>
                    <a:pt x="1099560" y="395287"/>
                  </a:moveTo>
                  <a:lnTo>
                    <a:pt x="1066287" y="423252"/>
                  </a:lnTo>
                  <a:lnTo>
                    <a:pt x="1065497" y="450138"/>
                  </a:lnTo>
                  <a:lnTo>
                    <a:pt x="1066273" y="461238"/>
                  </a:lnTo>
                  <a:lnTo>
                    <a:pt x="1091813" y="490308"/>
                  </a:lnTo>
                  <a:lnTo>
                    <a:pt x="1097540" y="490423"/>
                  </a:lnTo>
                  <a:lnTo>
                    <a:pt x="1103484" y="490054"/>
                  </a:lnTo>
                  <a:lnTo>
                    <a:pt x="1121987" y="478485"/>
                  </a:lnTo>
                  <a:lnTo>
                    <a:pt x="1097883" y="478485"/>
                  </a:lnTo>
                  <a:lnTo>
                    <a:pt x="1090517" y="478294"/>
                  </a:lnTo>
                  <a:lnTo>
                    <a:pt x="1078499" y="449059"/>
                  </a:lnTo>
                  <a:lnTo>
                    <a:pt x="1079040" y="423125"/>
                  </a:lnTo>
                  <a:lnTo>
                    <a:pt x="1091012" y="407263"/>
                  </a:lnTo>
                  <a:lnTo>
                    <a:pt x="1122179" y="407263"/>
                  </a:lnTo>
                  <a:lnTo>
                    <a:pt x="1122064" y="406971"/>
                  </a:lnTo>
                  <a:lnTo>
                    <a:pt x="1103890" y="395541"/>
                  </a:lnTo>
                  <a:lnTo>
                    <a:pt x="1099560" y="395287"/>
                  </a:lnTo>
                  <a:close/>
                </a:path>
                <a:path w="1339850" h="490855">
                  <a:moveTo>
                    <a:pt x="1122179" y="407263"/>
                  </a:moveTo>
                  <a:lnTo>
                    <a:pt x="1101299" y="407263"/>
                  </a:lnTo>
                  <a:lnTo>
                    <a:pt x="1104119" y="407555"/>
                  </a:lnTo>
                  <a:lnTo>
                    <a:pt x="1105363" y="407809"/>
                  </a:lnTo>
                  <a:lnTo>
                    <a:pt x="1113911" y="440829"/>
                  </a:lnTo>
                  <a:lnTo>
                    <a:pt x="1113542" y="456031"/>
                  </a:lnTo>
                  <a:lnTo>
                    <a:pt x="1097883" y="478485"/>
                  </a:lnTo>
                  <a:lnTo>
                    <a:pt x="1121987" y="478485"/>
                  </a:lnTo>
                  <a:lnTo>
                    <a:pt x="1126839" y="433476"/>
                  </a:lnTo>
                  <a:lnTo>
                    <a:pt x="1126255" y="425196"/>
                  </a:lnTo>
                  <a:lnTo>
                    <a:pt x="1125010" y="417004"/>
                  </a:lnTo>
                  <a:lnTo>
                    <a:pt x="1124096" y="413042"/>
                  </a:lnTo>
                  <a:lnTo>
                    <a:pt x="1122915" y="409130"/>
                  </a:lnTo>
                  <a:lnTo>
                    <a:pt x="1122179" y="407263"/>
                  </a:lnTo>
                  <a:close/>
                </a:path>
                <a:path w="1339850" h="490855">
                  <a:moveTo>
                    <a:pt x="861968" y="395287"/>
                  </a:moveTo>
                  <a:lnTo>
                    <a:pt x="828695" y="423252"/>
                  </a:lnTo>
                  <a:lnTo>
                    <a:pt x="827893" y="450138"/>
                  </a:lnTo>
                  <a:lnTo>
                    <a:pt x="828669" y="461238"/>
                  </a:lnTo>
                  <a:lnTo>
                    <a:pt x="854208" y="490308"/>
                  </a:lnTo>
                  <a:lnTo>
                    <a:pt x="859936" y="490423"/>
                  </a:lnTo>
                  <a:lnTo>
                    <a:pt x="865867" y="490054"/>
                  </a:lnTo>
                  <a:lnTo>
                    <a:pt x="884384" y="478485"/>
                  </a:lnTo>
                  <a:lnTo>
                    <a:pt x="860292" y="478485"/>
                  </a:lnTo>
                  <a:lnTo>
                    <a:pt x="852926" y="478294"/>
                  </a:lnTo>
                  <a:lnTo>
                    <a:pt x="840907" y="449059"/>
                  </a:lnTo>
                  <a:lnTo>
                    <a:pt x="841436" y="423125"/>
                  </a:lnTo>
                  <a:lnTo>
                    <a:pt x="853408" y="407263"/>
                  </a:lnTo>
                  <a:lnTo>
                    <a:pt x="884575" y="407263"/>
                  </a:lnTo>
                  <a:lnTo>
                    <a:pt x="884460" y="406971"/>
                  </a:lnTo>
                  <a:lnTo>
                    <a:pt x="866286" y="395541"/>
                  </a:lnTo>
                  <a:lnTo>
                    <a:pt x="861968" y="395287"/>
                  </a:lnTo>
                  <a:close/>
                </a:path>
                <a:path w="1339850" h="490855">
                  <a:moveTo>
                    <a:pt x="884575" y="407263"/>
                  </a:moveTo>
                  <a:lnTo>
                    <a:pt x="863695" y="407263"/>
                  </a:lnTo>
                  <a:lnTo>
                    <a:pt x="866527" y="407555"/>
                  </a:lnTo>
                  <a:lnTo>
                    <a:pt x="867759" y="407809"/>
                  </a:lnTo>
                  <a:lnTo>
                    <a:pt x="876319" y="440829"/>
                  </a:lnTo>
                  <a:lnTo>
                    <a:pt x="875938" y="456031"/>
                  </a:lnTo>
                  <a:lnTo>
                    <a:pt x="860292" y="478485"/>
                  </a:lnTo>
                  <a:lnTo>
                    <a:pt x="884384" y="478485"/>
                  </a:lnTo>
                  <a:lnTo>
                    <a:pt x="889248" y="433476"/>
                  </a:lnTo>
                  <a:lnTo>
                    <a:pt x="888651" y="425196"/>
                  </a:lnTo>
                  <a:lnTo>
                    <a:pt x="887419" y="417004"/>
                  </a:lnTo>
                  <a:lnTo>
                    <a:pt x="886492" y="413042"/>
                  </a:lnTo>
                  <a:lnTo>
                    <a:pt x="885311" y="409130"/>
                  </a:lnTo>
                  <a:lnTo>
                    <a:pt x="884575" y="407263"/>
                  </a:lnTo>
                  <a:close/>
                </a:path>
                <a:path w="1339850" h="490855">
                  <a:moveTo>
                    <a:pt x="782758" y="395287"/>
                  </a:moveTo>
                  <a:lnTo>
                    <a:pt x="749485" y="423252"/>
                  </a:lnTo>
                  <a:lnTo>
                    <a:pt x="748696" y="450138"/>
                  </a:lnTo>
                  <a:lnTo>
                    <a:pt x="749471" y="461238"/>
                  </a:lnTo>
                  <a:lnTo>
                    <a:pt x="775011" y="490308"/>
                  </a:lnTo>
                  <a:lnTo>
                    <a:pt x="780739" y="490423"/>
                  </a:lnTo>
                  <a:lnTo>
                    <a:pt x="786670" y="490054"/>
                  </a:lnTo>
                  <a:lnTo>
                    <a:pt x="805186" y="478485"/>
                  </a:lnTo>
                  <a:lnTo>
                    <a:pt x="781094" y="478485"/>
                  </a:lnTo>
                  <a:lnTo>
                    <a:pt x="773728" y="478294"/>
                  </a:lnTo>
                  <a:lnTo>
                    <a:pt x="761698" y="449059"/>
                  </a:lnTo>
                  <a:lnTo>
                    <a:pt x="762238" y="423125"/>
                  </a:lnTo>
                  <a:lnTo>
                    <a:pt x="774211" y="407263"/>
                  </a:lnTo>
                  <a:lnTo>
                    <a:pt x="805378" y="407263"/>
                  </a:lnTo>
                  <a:lnTo>
                    <a:pt x="805262" y="406971"/>
                  </a:lnTo>
                  <a:lnTo>
                    <a:pt x="787089" y="395541"/>
                  </a:lnTo>
                  <a:lnTo>
                    <a:pt x="782758" y="395287"/>
                  </a:lnTo>
                  <a:close/>
                </a:path>
                <a:path w="1339850" h="490855">
                  <a:moveTo>
                    <a:pt x="805378" y="407263"/>
                  </a:moveTo>
                  <a:lnTo>
                    <a:pt x="784485" y="407263"/>
                  </a:lnTo>
                  <a:lnTo>
                    <a:pt x="787317" y="407555"/>
                  </a:lnTo>
                  <a:lnTo>
                    <a:pt x="788562" y="407809"/>
                  </a:lnTo>
                  <a:lnTo>
                    <a:pt x="797122" y="440829"/>
                  </a:lnTo>
                  <a:lnTo>
                    <a:pt x="796741" y="456031"/>
                  </a:lnTo>
                  <a:lnTo>
                    <a:pt x="781094" y="478485"/>
                  </a:lnTo>
                  <a:lnTo>
                    <a:pt x="805186" y="478485"/>
                  </a:lnTo>
                  <a:lnTo>
                    <a:pt x="810050" y="433476"/>
                  </a:lnTo>
                  <a:lnTo>
                    <a:pt x="809453" y="425196"/>
                  </a:lnTo>
                  <a:lnTo>
                    <a:pt x="808222" y="417004"/>
                  </a:lnTo>
                  <a:lnTo>
                    <a:pt x="807294" y="413042"/>
                  </a:lnTo>
                  <a:lnTo>
                    <a:pt x="806114" y="409130"/>
                  </a:lnTo>
                  <a:lnTo>
                    <a:pt x="805378" y="407263"/>
                  </a:lnTo>
                  <a:close/>
                </a:path>
                <a:path w="1339850" h="490855">
                  <a:moveTo>
                    <a:pt x="315411" y="395287"/>
                  </a:moveTo>
                  <a:lnTo>
                    <a:pt x="282138" y="423252"/>
                  </a:lnTo>
                  <a:lnTo>
                    <a:pt x="281360" y="450138"/>
                  </a:lnTo>
                  <a:lnTo>
                    <a:pt x="282124" y="461238"/>
                  </a:lnTo>
                  <a:lnTo>
                    <a:pt x="307664" y="490308"/>
                  </a:lnTo>
                  <a:lnTo>
                    <a:pt x="313404" y="490423"/>
                  </a:lnTo>
                  <a:lnTo>
                    <a:pt x="319335" y="490054"/>
                  </a:lnTo>
                  <a:lnTo>
                    <a:pt x="337838" y="478485"/>
                  </a:lnTo>
                  <a:lnTo>
                    <a:pt x="313747" y="478485"/>
                  </a:lnTo>
                  <a:lnTo>
                    <a:pt x="306368" y="478294"/>
                  </a:lnTo>
                  <a:lnTo>
                    <a:pt x="294363" y="449059"/>
                  </a:lnTo>
                  <a:lnTo>
                    <a:pt x="294904" y="423125"/>
                  </a:lnTo>
                  <a:lnTo>
                    <a:pt x="306876" y="407263"/>
                  </a:lnTo>
                  <a:lnTo>
                    <a:pt x="338032" y="407263"/>
                  </a:lnTo>
                  <a:lnTo>
                    <a:pt x="337915" y="406971"/>
                  </a:lnTo>
                  <a:lnTo>
                    <a:pt x="319741" y="395541"/>
                  </a:lnTo>
                  <a:lnTo>
                    <a:pt x="315411" y="395287"/>
                  </a:lnTo>
                  <a:close/>
                </a:path>
                <a:path w="1339850" h="490855">
                  <a:moveTo>
                    <a:pt x="338032" y="407263"/>
                  </a:moveTo>
                  <a:lnTo>
                    <a:pt x="317151" y="407263"/>
                  </a:lnTo>
                  <a:lnTo>
                    <a:pt x="319970" y="407555"/>
                  </a:lnTo>
                  <a:lnTo>
                    <a:pt x="321215" y="407809"/>
                  </a:lnTo>
                  <a:lnTo>
                    <a:pt x="329774" y="440829"/>
                  </a:lnTo>
                  <a:lnTo>
                    <a:pt x="329406" y="456031"/>
                  </a:lnTo>
                  <a:lnTo>
                    <a:pt x="313747" y="478485"/>
                  </a:lnTo>
                  <a:lnTo>
                    <a:pt x="337838" y="478485"/>
                  </a:lnTo>
                  <a:lnTo>
                    <a:pt x="342703" y="433476"/>
                  </a:lnTo>
                  <a:lnTo>
                    <a:pt x="342119" y="425196"/>
                  </a:lnTo>
                  <a:lnTo>
                    <a:pt x="340874" y="417004"/>
                  </a:lnTo>
                  <a:lnTo>
                    <a:pt x="339960" y="413042"/>
                  </a:lnTo>
                  <a:lnTo>
                    <a:pt x="338779" y="409130"/>
                  </a:lnTo>
                  <a:lnTo>
                    <a:pt x="338032" y="407263"/>
                  </a:lnTo>
                  <a:close/>
                </a:path>
                <a:path w="1339850" h="490855">
                  <a:moveTo>
                    <a:pt x="236214" y="395287"/>
                  </a:moveTo>
                  <a:lnTo>
                    <a:pt x="202941" y="423252"/>
                  </a:lnTo>
                  <a:lnTo>
                    <a:pt x="202163" y="450138"/>
                  </a:lnTo>
                  <a:lnTo>
                    <a:pt x="202927" y="461238"/>
                  </a:lnTo>
                  <a:lnTo>
                    <a:pt x="228467" y="490308"/>
                  </a:lnTo>
                  <a:lnTo>
                    <a:pt x="234207" y="490423"/>
                  </a:lnTo>
                  <a:lnTo>
                    <a:pt x="240138" y="490054"/>
                  </a:lnTo>
                  <a:lnTo>
                    <a:pt x="258641" y="478485"/>
                  </a:lnTo>
                  <a:lnTo>
                    <a:pt x="234550" y="478485"/>
                  </a:lnTo>
                  <a:lnTo>
                    <a:pt x="227171" y="478294"/>
                  </a:lnTo>
                  <a:lnTo>
                    <a:pt x="215166" y="449059"/>
                  </a:lnTo>
                  <a:lnTo>
                    <a:pt x="215706" y="423125"/>
                  </a:lnTo>
                  <a:lnTo>
                    <a:pt x="227679" y="407263"/>
                  </a:lnTo>
                  <a:lnTo>
                    <a:pt x="258835" y="407263"/>
                  </a:lnTo>
                  <a:lnTo>
                    <a:pt x="258718" y="406971"/>
                  </a:lnTo>
                  <a:lnTo>
                    <a:pt x="240544" y="395541"/>
                  </a:lnTo>
                  <a:lnTo>
                    <a:pt x="236214" y="395287"/>
                  </a:lnTo>
                  <a:close/>
                </a:path>
                <a:path w="1339850" h="490855">
                  <a:moveTo>
                    <a:pt x="258835" y="407263"/>
                  </a:moveTo>
                  <a:lnTo>
                    <a:pt x="237953" y="407263"/>
                  </a:lnTo>
                  <a:lnTo>
                    <a:pt x="240773" y="407555"/>
                  </a:lnTo>
                  <a:lnTo>
                    <a:pt x="242017" y="407809"/>
                  </a:lnTo>
                  <a:lnTo>
                    <a:pt x="250577" y="440829"/>
                  </a:lnTo>
                  <a:lnTo>
                    <a:pt x="250209" y="456031"/>
                  </a:lnTo>
                  <a:lnTo>
                    <a:pt x="234550" y="478485"/>
                  </a:lnTo>
                  <a:lnTo>
                    <a:pt x="258641" y="478485"/>
                  </a:lnTo>
                  <a:lnTo>
                    <a:pt x="263506" y="433476"/>
                  </a:lnTo>
                  <a:lnTo>
                    <a:pt x="262922" y="425196"/>
                  </a:lnTo>
                  <a:lnTo>
                    <a:pt x="261677" y="417004"/>
                  </a:lnTo>
                  <a:lnTo>
                    <a:pt x="260750" y="413042"/>
                  </a:lnTo>
                  <a:lnTo>
                    <a:pt x="259582" y="409130"/>
                  </a:lnTo>
                  <a:lnTo>
                    <a:pt x="258835" y="407263"/>
                  </a:lnTo>
                  <a:close/>
                </a:path>
                <a:path w="1339850" h="490855">
                  <a:moveTo>
                    <a:pt x="411604" y="437769"/>
                  </a:moveTo>
                  <a:lnTo>
                    <a:pt x="382479" y="437769"/>
                  </a:lnTo>
                  <a:lnTo>
                    <a:pt x="385896" y="437870"/>
                  </a:lnTo>
                  <a:lnTo>
                    <a:pt x="387750" y="438061"/>
                  </a:lnTo>
                  <a:lnTo>
                    <a:pt x="404031" y="456971"/>
                  </a:lnTo>
                  <a:lnTo>
                    <a:pt x="403892" y="458495"/>
                  </a:lnTo>
                  <a:lnTo>
                    <a:pt x="365233" y="477697"/>
                  </a:lnTo>
                  <a:lnTo>
                    <a:pt x="365233" y="489623"/>
                  </a:lnTo>
                  <a:lnTo>
                    <a:pt x="403320" y="481215"/>
                  </a:lnTo>
                  <a:lnTo>
                    <a:pt x="417030" y="458495"/>
                  </a:lnTo>
                  <a:lnTo>
                    <a:pt x="416960" y="451637"/>
                  </a:lnTo>
                  <a:lnTo>
                    <a:pt x="412629" y="439166"/>
                  </a:lnTo>
                  <a:lnTo>
                    <a:pt x="411604" y="437769"/>
                  </a:lnTo>
                  <a:close/>
                </a:path>
                <a:path w="1339850" h="490855">
                  <a:moveTo>
                    <a:pt x="414610" y="396074"/>
                  </a:moveTo>
                  <a:lnTo>
                    <a:pt x="368027" y="396074"/>
                  </a:lnTo>
                  <a:lnTo>
                    <a:pt x="365233" y="438975"/>
                  </a:lnTo>
                  <a:lnTo>
                    <a:pt x="382479" y="437769"/>
                  </a:lnTo>
                  <a:lnTo>
                    <a:pt x="411604" y="437769"/>
                  </a:lnTo>
                  <a:lnTo>
                    <a:pt x="378060" y="425907"/>
                  </a:lnTo>
                  <a:lnTo>
                    <a:pt x="379584" y="408012"/>
                  </a:lnTo>
                  <a:lnTo>
                    <a:pt x="414610" y="408012"/>
                  </a:lnTo>
                  <a:lnTo>
                    <a:pt x="414610" y="396074"/>
                  </a:lnTo>
                  <a:close/>
                </a:path>
                <a:path w="1339850" h="490855">
                  <a:moveTo>
                    <a:pt x="907993" y="471106"/>
                  </a:moveTo>
                  <a:lnTo>
                    <a:pt x="907993" y="484174"/>
                  </a:lnTo>
                  <a:lnTo>
                    <a:pt x="914521" y="486676"/>
                  </a:lnTo>
                  <a:lnTo>
                    <a:pt x="933583" y="489610"/>
                  </a:lnTo>
                  <a:lnTo>
                    <a:pt x="937012" y="489394"/>
                  </a:lnTo>
                  <a:lnTo>
                    <a:pt x="961513" y="477710"/>
                  </a:lnTo>
                  <a:lnTo>
                    <a:pt x="931589" y="477710"/>
                  </a:lnTo>
                  <a:lnTo>
                    <a:pt x="928478" y="477621"/>
                  </a:lnTo>
                  <a:lnTo>
                    <a:pt x="910736" y="472744"/>
                  </a:lnTo>
                  <a:lnTo>
                    <a:pt x="907993" y="471106"/>
                  </a:lnTo>
                  <a:close/>
                </a:path>
                <a:path w="1339850" h="490855">
                  <a:moveTo>
                    <a:pt x="963835" y="396100"/>
                  </a:moveTo>
                  <a:lnTo>
                    <a:pt x="907993" y="396100"/>
                  </a:lnTo>
                  <a:lnTo>
                    <a:pt x="907993" y="408025"/>
                  </a:lnTo>
                  <a:lnTo>
                    <a:pt x="947210" y="408025"/>
                  </a:lnTo>
                  <a:lnTo>
                    <a:pt x="923474" y="432269"/>
                  </a:lnTo>
                  <a:lnTo>
                    <a:pt x="923474" y="442290"/>
                  </a:lnTo>
                  <a:lnTo>
                    <a:pt x="936720" y="442417"/>
                  </a:lnTo>
                  <a:lnTo>
                    <a:pt x="938714" y="442645"/>
                  </a:lnTo>
                  <a:lnTo>
                    <a:pt x="954322" y="457073"/>
                  </a:lnTo>
                  <a:lnTo>
                    <a:pt x="954322" y="461708"/>
                  </a:lnTo>
                  <a:lnTo>
                    <a:pt x="931589" y="477710"/>
                  </a:lnTo>
                  <a:lnTo>
                    <a:pt x="961513" y="477710"/>
                  </a:lnTo>
                  <a:lnTo>
                    <a:pt x="967362" y="462838"/>
                  </a:lnTo>
                  <a:lnTo>
                    <a:pt x="967238" y="455244"/>
                  </a:lnTo>
                  <a:lnTo>
                    <a:pt x="940606" y="432269"/>
                  </a:lnTo>
                  <a:lnTo>
                    <a:pt x="963835" y="409041"/>
                  </a:lnTo>
                  <a:lnTo>
                    <a:pt x="963835" y="396100"/>
                  </a:lnTo>
                  <a:close/>
                </a:path>
                <a:path w="1339850" h="490855">
                  <a:moveTo>
                    <a:pt x="52445" y="396100"/>
                  </a:moveTo>
                  <a:lnTo>
                    <a:pt x="36062" y="396100"/>
                  </a:lnTo>
                  <a:lnTo>
                    <a:pt x="12008" y="423849"/>
                  </a:lnTo>
                  <a:lnTo>
                    <a:pt x="0" y="461060"/>
                  </a:lnTo>
                  <a:lnTo>
                    <a:pt x="184" y="463486"/>
                  </a:lnTo>
                  <a:lnTo>
                    <a:pt x="29165" y="489610"/>
                  </a:lnTo>
                  <a:lnTo>
                    <a:pt x="32645" y="489610"/>
                  </a:lnTo>
                  <a:lnTo>
                    <a:pt x="56289" y="477685"/>
                  </a:lnTo>
                  <a:lnTo>
                    <a:pt x="31858" y="477685"/>
                  </a:lnTo>
                  <a:lnTo>
                    <a:pt x="27908" y="477520"/>
                  </a:lnTo>
                  <a:lnTo>
                    <a:pt x="12986" y="458101"/>
                  </a:lnTo>
                  <a:lnTo>
                    <a:pt x="13163" y="456234"/>
                  </a:lnTo>
                  <a:lnTo>
                    <a:pt x="29648" y="441058"/>
                  </a:lnTo>
                  <a:lnTo>
                    <a:pt x="56171" y="441058"/>
                  </a:lnTo>
                  <a:lnTo>
                    <a:pt x="55734" y="440397"/>
                  </a:lnTo>
                  <a:lnTo>
                    <a:pt x="44878" y="431507"/>
                  </a:lnTo>
                  <a:lnTo>
                    <a:pt x="21850" y="431507"/>
                  </a:lnTo>
                  <a:lnTo>
                    <a:pt x="21723" y="431253"/>
                  </a:lnTo>
                  <a:lnTo>
                    <a:pt x="39516" y="409308"/>
                  </a:lnTo>
                  <a:lnTo>
                    <a:pt x="52445" y="396100"/>
                  </a:lnTo>
                  <a:close/>
                </a:path>
                <a:path w="1339850" h="490855">
                  <a:moveTo>
                    <a:pt x="56171" y="441058"/>
                  </a:moveTo>
                  <a:lnTo>
                    <a:pt x="31591" y="441058"/>
                  </a:lnTo>
                  <a:lnTo>
                    <a:pt x="33496" y="441223"/>
                  </a:lnTo>
                  <a:lnTo>
                    <a:pt x="35414" y="441578"/>
                  </a:lnTo>
                  <a:lnTo>
                    <a:pt x="48667" y="461060"/>
                  </a:lnTo>
                  <a:lnTo>
                    <a:pt x="48571" y="462229"/>
                  </a:lnTo>
                  <a:lnTo>
                    <a:pt x="31858" y="477685"/>
                  </a:lnTo>
                  <a:lnTo>
                    <a:pt x="56289" y="477685"/>
                  </a:lnTo>
                  <a:lnTo>
                    <a:pt x="61816" y="459981"/>
                  </a:lnTo>
                  <a:lnTo>
                    <a:pt x="61703" y="456438"/>
                  </a:lnTo>
                  <a:lnTo>
                    <a:pt x="57246" y="442683"/>
                  </a:lnTo>
                  <a:lnTo>
                    <a:pt x="56171" y="441058"/>
                  </a:lnTo>
                  <a:close/>
                </a:path>
                <a:path w="1339850" h="490855">
                  <a:moveTo>
                    <a:pt x="31972" y="429132"/>
                  </a:moveTo>
                  <a:lnTo>
                    <a:pt x="21850" y="431507"/>
                  </a:lnTo>
                  <a:lnTo>
                    <a:pt x="44878" y="431507"/>
                  </a:lnTo>
                  <a:lnTo>
                    <a:pt x="31972" y="429132"/>
                  </a:lnTo>
                  <a:close/>
                </a:path>
                <a:path w="1339850" h="490855">
                  <a:moveTo>
                    <a:pt x="571468" y="411365"/>
                  </a:moveTo>
                  <a:lnTo>
                    <a:pt x="558400" y="411365"/>
                  </a:lnTo>
                  <a:lnTo>
                    <a:pt x="558400" y="489064"/>
                  </a:lnTo>
                  <a:lnTo>
                    <a:pt x="571468" y="489064"/>
                  </a:lnTo>
                  <a:lnTo>
                    <a:pt x="571468" y="411365"/>
                  </a:lnTo>
                  <a:close/>
                </a:path>
                <a:path w="1339850" h="490855">
                  <a:moveTo>
                    <a:pt x="571468" y="396646"/>
                  </a:moveTo>
                  <a:lnTo>
                    <a:pt x="557384" y="396646"/>
                  </a:lnTo>
                  <a:lnTo>
                    <a:pt x="534918" y="415429"/>
                  </a:lnTo>
                  <a:lnTo>
                    <a:pt x="534918" y="431685"/>
                  </a:lnTo>
                  <a:lnTo>
                    <a:pt x="558400" y="411365"/>
                  </a:lnTo>
                  <a:lnTo>
                    <a:pt x="571468" y="411365"/>
                  </a:lnTo>
                  <a:lnTo>
                    <a:pt x="571468" y="396646"/>
                  </a:lnTo>
                  <a:close/>
                </a:path>
                <a:path w="1339850" h="490855">
                  <a:moveTo>
                    <a:pt x="492271" y="411365"/>
                  </a:moveTo>
                  <a:lnTo>
                    <a:pt x="479203" y="411365"/>
                  </a:lnTo>
                  <a:lnTo>
                    <a:pt x="479203" y="489064"/>
                  </a:lnTo>
                  <a:lnTo>
                    <a:pt x="492271" y="489064"/>
                  </a:lnTo>
                  <a:lnTo>
                    <a:pt x="492271" y="411365"/>
                  </a:lnTo>
                  <a:close/>
                </a:path>
                <a:path w="1339850" h="490855">
                  <a:moveTo>
                    <a:pt x="492271" y="396646"/>
                  </a:moveTo>
                  <a:lnTo>
                    <a:pt x="478187" y="396646"/>
                  </a:lnTo>
                  <a:lnTo>
                    <a:pt x="455720" y="415429"/>
                  </a:lnTo>
                  <a:lnTo>
                    <a:pt x="455720" y="431685"/>
                  </a:lnTo>
                  <a:lnTo>
                    <a:pt x="479203" y="411365"/>
                  </a:lnTo>
                  <a:lnTo>
                    <a:pt x="492271" y="411365"/>
                  </a:lnTo>
                  <a:lnTo>
                    <a:pt x="492271" y="396646"/>
                  </a:lnTo>
                  <a:close/>
                </a:path>
                <a:path w="1339850" h="490855">
                  <a:moveTo>
                    <a:pt x="1284992" y="403974"/>
                  </a:moveTo>
                  <a:lnTo>
                    <a:pt x="1284992" y="418439"/>
                  </a:lnTo>
                  <a:lnTo>
                    <a:pt x="1324731" y="442810"/>
                  </a:lnTo>
                  <a:lnTo>
                    <a:pt x="1284992" y="467182"/>
                  </a:lnTo>
                  <a:lnTo>
                    <a:pt x="1284992" y="481914"/>
                  </a:lnTo>
                  <a:lnTo>
                    <a:pt x="1339412" y="446506"/>
                  </a:lnTo>
                  <a:lnTo>
                    <a:pt x="1339412" y="439496"/>
                  </a:lnTo>
                  <a:lnTo>
                    <a:pt x="1284992" y="4039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4005503" y="2444635"/>
            <a:ext cx="1336040" cy="490855"/>
            <a:chOff x="4005503" y="2444635"/>
            <a:chExt cx="1336040" cy="490855"/>
          </a:xfrm>
        </p:grpSpPr>
        <p:sp>
          <p:nvSpPr>
            <p:cNvPr id="27" name="object 27"/>
            <p:cNvSpPr/>
            <p:nvPr/>
          </p:nvSpPr>
          <p:spPr>
            <a:xfrm>
              <a:off x="4005503" y="2444648"/>
              <a:ext cx="1336040" cy="490855"/>
            </a:xfrm>
            <a:custGeom>
              <a:avLst/>
              <a:gdLst/>
              <a:ahLst/>
              <a:cxnLst/>
              <a:rect l="l" t="t" r="r" b="b"/>
              <a:pathLst>
                <a:path w="1336039" h="490855">
                  <a:moveTo>
                    <a:pt x="1335887" y="0"/>
                  </a:moveTo>
                  <a:lnTo>
                    <a:pt x="0" y="0"/>
                  </a:lnTo>
                  <a:lnTo>
                    <a:pt x="0" y="490448"/>
                  </a:lnTo>
                  <a:lnTo>
                    <a:pt x="1335887" y="490448"/>
                  </a:lnTo>
                  <a:lnTo>
                    <a:pt x="1335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005585" y="2444635"/>
              <a:ext cx="1336040" cy="490855"/>
            </a:xfrm>
            <a:custGeom>
              <a:avLst/>
              <a:gdLst/>
              <a:ahLst/>
              <a:cxnLst/>
              <a:rect l="l" t="t" r="r" b="b"/>
              <a:pathLst>
                <a:path w="1336039" h="490855">
                  <a:moveTo>
                    <a:pt x="1259212" y="0"/>
                  </a:moveTo>
                  <a:lnTo>
                    <a:pt x="1247337" y="0"/>
                  </a:lnTo>
                  <a:lnTo>
                    <a:pt x="1247337" y="455726"/>
                  </a:lnTo>
                  <a:lnTo>
                    <a:pt x="1259212" y="455726"/>
                  </a:lnTo>
                  <a:lnTo>
                    <a:pt x="1259212" y="0"/>
                  </a:lnTo>
                  <a:close/>
                </a:path>
                <a:path w="1336039" h="490855">
                  <a:moveTo>
                    <a:pt x="1235463" y="0"/>
                  </a:moveTo>
                  <a:lnTo>
                    <a:pt x="1223576" y="0"/>
                  </a:lnTo>
                  <a:lnTo>
                    <a:pt x="1223576" y="455726"/>
                  </a:lnTo>
                  <a:lnTo>
                    <a:pt x="1235463" y="455726"/>
                  </a:lnTo>
                  <a:lnTo>
                    <a:pt x="1235463" y="0"/>
                  </a:lnTo>
                  <a:close/>
                </a:path>
                <a:path w="1336039" h="490855">
                  <a:moveTo>
                    <a:pt x="1198912" y="0"/>
                  </a:moveTo>
                  <a:lnTo>
                    <a:pt x="1187927" y="0"/>
                  </a:lnTo>
                  <a:lnTo>
                    <a:pt x="1187927" y="379526"/>
                  </a:lnTo>
                  <a:lnTo>
                    <a:pt x="1198912" y="379526"/>
                  </a:lnTo>
                  <a:lnTo>
                    <a:pt x="1198912" y="0"/>
                  </a:lnTo>
                  <a:close/>
                </a:path>
                <a:path w="1336039" h="490855">
                  <a:moveTo>
                    <a:pt x="1151389" y="0"/>
                  </a:moveTo>
                  <a:lnTo>
                    <a:pt x="1140416" y="0"/>
                  </a:lnTo>
                  <a:lnTo>
                    <a:pt x="1140416" y="379526"/>
                  </a:lnTo>
                  <a:lnTo>
                    <a:pt x="1151389" y="379526"/>
                  </a:lnTo>
                  <a:lnTo>
                    <a:pt x="1151389" y="0"/>
                  </a:lnTo>
                  <a:close/>
                </a:path>
                <a:path w="1336039" h="490855">
                  <a:moveTo>
                    <a:pt x="1103878" y="0"/>
                  </a:moveTo>
                  <a:lnTo>
                    <a:pt x="1092893" y="0"/>
                  </a:lnTo>
                  <a:lnTo>
                    <a:pt x="1092893" y="379526"/>
                  </a:lnTo>
                  <a:lnTo>
                    <a:pt x="1103878" y="379526"/>
                  </a:lnTo>
                  <a:lnTo>
                    <a:pt x="1103878" y="0"/>
                  </a:lnTo>
                  <a:close/>
                </a:path>
                <a:path w="1336039" h="490855">
                  <a:moveTo>
                    <a:pt x="1068242" y="0"/>
                  </a:moveTo>
                  <a:lnTo>
                    <a:pt x="1057257" y="0"/>
                  </a:lnTo>
                  <a:lnTo>
                    <a:pt x="1057257" y="379526"/>
                  </a:lnTo>
                  <a:lnTo>
                    <a:pt x="1068242" y="379526"/>
                  </a:lnTo>
                  <a:lnTo>
                    <a:pt x="1068242" y="0"/>
                  </a:lnTo>
                  <a:close/>
                </a:path>
                <a:path w="1336039" h="490855">
                  <a:moveTo>
                    <a:pt x="1032593" y="0"/>
                  </a:moveTo>
                  <a:lnTo>
                    <a:pt x="1021608" y="0"/>
                  </a:lnTo>
                  <a:lnTo>
                    <a:pt x="1021608" y="379526"/>
                  </a:lnTo>
                  <a:lnTo>
                    <a:pt x="1032593" y="379526"/>
                  </a:lnTo>
                  <a:lnTo>
                    <a:pt x="1032593" y="0"/>
                  </a:lnTo>
                  <a:close/>
                </a:path>
                <a:path w="1336039" h="490855">
                  <a:moveTo>
                    <a:pt x="985070" y="0"/>
                  </a:moveTo>
                  <a:lnTo>
                    <a:pt x="974084" y="0"/>
                  </a:lnTo>
                  <a:lnTo>
                    <a:pt x="974084" y="379526"/>
                  </a:lnTo>
                  <a:lnTo>
                    <a:pt x="985070" y="379526"/>
                  </a:lnTo>
                  <a:lnTo>
                    <a:pt x="985070" y="0"/>
                  </a:lnTo>
                  <a:close/>
                </a:path>
                <a:path w="1336039" h="490855">
                  <a:moveTo>
                    <a:pt x="962210" y="0"/>
                  </a:moveTo>
                  <a:lnTo>
                    <a:pt x="950335" y="0"/>
                  </a:lnTo>
                  <a:lnTo>
                    <a:pt x="950335" y="379526"/>
                  </a:lnTo>
                  <a:lnTo>
                    <a:pt x="962210" y="379526"/>
                  </a:lnTo>
                  <a:lnTo>
                    <a:pt x="962210" y="0"/>
                  </a:lnTo>
                  <a:close/>
                </a:path>
                <a:path w="1336039" h="490855">
                  <a:moveTo>
                    <a:pt x="902812" y="0"/>
                  </a:moveTo>
                  <a:lnTo>
                    <a:pt x="890937" y="0"/>
                  </a:lnTo>
                  <a:lnTo>
                    <a:pt x="890937" y="379526"/>
                  </a:lnTo>
                  <a:lnTo>
                    <a:pt x="902812" y="379526"/>
                  </a:lnTo>
                  <a:lnTo>
                    <a:pt x="902812" y="0"/>
                  </a:lnTo>
                  <a:close/>
                </a:path>
                <a:path w="1336039" h="490855">
                  <a:moveTo>
                    <a:pt x="879063" y="0"/>
                  </a:moveTo>
                  <a:lnTo>
                    <a:pt x="867176" y="0"/>
                  </a:lnTo>
                  <a:lnTo>
                    <a:pt x="867176" y="379526"/>
                  </a:lnTo>
                  <a:lnTo>
                    <a:pt x="879063" y="379526"/>
                  </a:lnTo>
                  <a:lnTo>
                    <a:pt x="879063" y="0"/>
                  </a:lnTo>
                  <a:close/>
                </a:path>
                <a:path w="1336039" h="490855">
                  <a:moveTo>
                    <a:pt x="843401" y="0"/>
                  </a:moveTo>
                  <a:lnTo>
                    <a:pt x="807765" y="0"/>
                  </a:lnTo>
                  <a:lnTo>
                    <a:pt x="807765" y="379526"/>
                  </a:lnTo>
                  <a:lnTo>
                    <a:pt x="843401" y="379526"/>
                  </a:lnTo>
                  <a:lnTo>
                    <a:pt x="843401" y="0"/>
                  </a:lnTo>
                  <a:close/>
                </a:path>
                <a:path w="1336039" h="490855">
                  <a:moveTo>
                    <a:pt x="795891" y="0"/>
                  </a:moveTo>
                  <a:lnTo>
                    <a:pt x="784016" y="0"/>
                  </a:lnTo>
                  <a:lnTo>
                    <a:pt x="784016" y="379526"/>
                  </a:lnTo>
                  <a:lnTo>
                    <a:pt x="795891" y="379526"/>
                  </a:lnTo>
                  <a:lnTo>
                    <a:pt x="795891" y="0"/>
                  </a:lnTo>
                  <a:close/>
                </a:path>
                <a:path w="1336039" h="490855">
                  <a:moveTo>
                    <a:pt x="760254" y="0"/>
                  </a:moveTo>
                  <a:lnTo>
                    <a:pt x="724618" y="0"/>
                  </a:lnTo>
                  <a:lnTo>
                    <a:pt x="724618" y="379526"/>
                  </a:lnTo>
                  <a:lnTo>
                    <a:pt x="760254" y="379526"/>
                  </a:lnTo>
                  <a:lnTo>
                    <a:pt x="760254" y="0"/>
                  </a:lnTo>
                  <a:close/>
                </a:path>
                <a:path w="1336039" h="490855">
                  <a:moveTo>
                    <a:pt x="712731" y="0"/>
                  </a:moveTo>
                  <a:lnTo>
                    <a:pt x="700856" y="0"/>
                  </a:lnTo>
                  <a:lnTo>
                    <a:pt x="700856" y="455726"/>
                  </a:lnTo>
                  <a:lnTo>
                    <a:pt x="712731" y="455726"/>
                  </a:lnTo>
                  <a:lnTo>
                    <a:pt x="712731" y="0"/>
                  </a:lnTo>
                  <a:close/>
                </a:path>
                <a:path w="1336039" h="490855">
                  <a:moveTo>
                    <a:pt x="688982" y="0"/>
                  </a:moveTo>
                  <a:lnTo>
                    <a:pt x="677095" y="0"/>
                  </a:lnTo>
                  <a:lnTo>
                    <a:pt x="677095" y="455726"/>
                  </a:lnTo>
                  <a:lnTo>
                    <a:pt x="688982" y="455726"/>
                  </a:lnTo>
                  <a:lnTo>
                    <a:pt x="688982" y="0"/>
                  </a:lnTo>
                  <a:close/>
                </a:path>
                <a:path w="1336039" h="490855">
                  <a:moveTo>
                    <a:pt x="665208" y="0"/>
                  </a:moveTo>
                  <a:lnTo>
                    <a:pt x="628670" y="0"/>
                  </a:lnTo>
                  <a:lnTo>
                    <a:pt x="628670" y="379526"/>
                  </a:lnTo>
                  <a:lnTo>
                    <a:pt x="665208" y="379526"/>
                  </a:lnTo>
                  <a:lnTo>
                    <a:pt x="665208" y="0"/>
                  </a:lnTo>
                  <a:close/>
                </a:path>
                <a:path w="1336039" h="490855">
                  <a:moveTo>
                    <a:pt x="617684" y="0"/>
                  </a:moveTo>
                  <a:lnTo>
                    <a:pt x="593033" y="0"/>
                  </a:lnTo>
                  <a:lnTo>
                    <a:pt x="593033" y="379526"/>
                  </a:lnTo>
                  <a:lnTo>
                    <a:pt x="617684" y="379526"/>
                  </a:lnTo>
                  <a:lnTo>
                    <a:pt x="617684" y="0"/>
                  </a:lnTo>
                  <a:close/>
                </a:path>
                <a:path w="1336039" h="490855">
                  <a:moveTo>
                    <a:pt x="582048" y="0"/>
                  </a:moveTo>
                  <a:lnTo>
                    <a:pt x="571075" y="0"/>
                  </a:lnTo>
                  <a:lnTo>
                    <a:pt x="571075" y="379526"/>
                  </a:lnTo>
                  <a:lnTo>
                    <a:pt x="582048" y="379526"/>
                  </a:lnTo>
                  <a:lnTo>
                    <a:pt x="582048" y="0"/>
                  </a:lnTo>
                  <a:close/>
                </a:path>
                <a:path w="1336039" h="490855">
                  <a:moveTo>
                    <a:pt x="546412" y="0"/>
                  </a:moveTo>
                  <a:lnTo>
                    <a:pt x="523552" y="0"/>
                  </a:lnTo>
                  <a:lnTo>
                    <a:pt x="523552" y="379526"/>
                  </a:lnTo>
                  <a:lnTo>
                    <a:pt x="546412" y="379526"/>
                  </a:lnTo>
                  <a:lnTo>
                    <a:pt x="546412" y="0"/>
                  </a:lnTo>
                  <a:close/>
                </a:path>
                <a:path w="1336039" h="490855">
                  <a:moveTo>
                    <a:pt x="498888" y="0"/>
                  </a:moveTo>
                  <a:lnTo>
                    <a:pt x="474225" y="0"/>
                  </a:lnTo>
                  <a:lnTo>
                    <a:pt x="474225" y="379526"/>
                  </a:lnTo>
                  <a:lnTo>
                    <a:pt x="498888" y="379526"/>
                  </a:lnTo>
                  <a:lnTo>
                    <a:pt x="498888" y="0"/>
                  </a:lnTo>
                  <a:close/>
                </a:path>
                <a:path w="1336039" h="490855">
                  <a:moveTo>
                    <a:pt x="451365" y="0"/>
                  </a:moveTo>
                  <a:lnTo>
                    <a:pt x="426714" y="0"/>
                  </a:lnTo>
                  <a:lnTo>
                    <a:pt x="426714" y="379526"/>
                  </a:lnTo>
                  <a:lnTo>
                    <a:pt x="451365" y="379526"/>
                  </a:lnTo>
                  <a:lnTo>
                    <a:pt x="451365" y="0"/>
                  </a:lnTo>
                  <a:close/>
                </a:path>
                <a:path w="1336039" h="490855">
                  <a:moveTo>
                    <a:pt x="415729" y="0"/>
                  </a:moveTo>
                  <a:lnTo>
                    <a:pt x="403854" y="0"/>
                  </a:lnTo>
                  <a:lnTo>
                    <a:pt x="403854" y="379526"/>
                  </a:lnTo>
                  <a:lnTo>
                    <a:pt x="415729" y="379526"/>
                  </a:lnTo>
                  <a:lnTo>
                    <a:pt x="415729" y="0"/>
                  </a:lnTo>
                  <a:close/>
                </a:path>
                <a:path w="1336039" h="490855">
                  <a:moveTo>
                    <a:pt x="380093" y="0"/>
                  </a:moveTo>
                  <a:lnTo>
                    <a:pt x="344456" y="0"/>
                  </a:lnTo>
                  <a:lnTo>
                    <a:pt x="344456" y="379526"/>
                  </a:lnTo>
                  <a:lnTo>
                    <a:pt x="380093" y="379526"/>
                  </a:lnTo>
                  <a:lnTo>
                    <a:pt x="380093" y="0"/>
                  </a:lnTo>
                  <a:close/>
                </a:path>
                <a:path w="1336039" h="490855">
                  <a:moveTo>
                    <a:pt x="332569" y="0"/>
                  </a:moveTo>
                  <a:lnTo>
                    <a:pt x="296933" y="0"/>
                  </a:lnTo>
                  <a:lnTo>
                    <a:pt x="296933" y="379526"/>
                  </a:lnTo>
                  <a:lnTo>
                    <a:pt x="332569" y="379526"/>
                  </a:lnTo>
                  <a:lnTo>
                    <a:pt x="332569" y="0"/>
                  </a:lnTo>
                  <a:close/>
                </a:path>
                <a:path w="1336039" h="490855">
                  <a:moveTo>
                    <a:pt x="273171" y="0"/>
                  </a:moveTo>
                  <a:lnTo>
                    <a:pt x="261284" y="0"/>
                  </a:lnTo>
                  <a:lnTo>
                    <a:pt x="261284" y="379526"/>
                  </a:lnTo>
                  <a:lnTo>
                    <a:pt x="273171" y="379526"/>
                  </a:lnTo>
                  <a:lnTo>
                    <a:pt x="273171" y="0"/>
                  </a:lnTo>
                  <a:close/>
                </a:path>
                <a:path w="1336039" h="490855">
                  <a:moveTo>
                    <a:pt x="249410" y="0"/>
                  </a:moveTo>
                  <a:lnTo>
                    <a:pt x="237535" y="0"/>
                  </a:lnTo>
                  <a:lnTo>
                    <a:pt x="237535" y="379526"/>
                  </a:lnTo>
                  <a:lnTo>
                    <a:pt x="249410" y="379526"/>
                  </a:lnTo>
                  <a:lnTo>
                    <a:pt x="249410" y="0"/>
                  </a:lnTo>
                  <a:close/>
                </a:path>
                <a:path w="1336039" h="490855">
                  <a:moveTo>
                    <a:pt x="225648" y="0"/>
                  </a:moveTo>
                  <a:lnTo>
                    <a:pt x="201886" y="0"/>
                  </a:lnTo>
                  <a:lnTo>
                    <a:pt x="201886" y="379526"/>
                  </a:lnTo>
                  <a:lnTo>
                    <a:pt x="225648" y="379526"/>
                  </a:lnTo>
                  <a:lnTo>
                    <a:pt x="225648" y="0"/>
                  </a:lnTo>
                  <a:close/>
                </a:path>
                <a:path w="1336039" h="490855">
                  <a:moveTo>
                    <a:pt x="166250" y="0"/>
                  </a:moveTo>
                  <a:lnTo>
                    <a:pt x="154375" y="0"/>
                  </a:lnTo>
                  <a:lnTo>
                    <a:pt x="154375" y="455726"/>
                  </a:lnTo>
                  <a:lnTo>
                    <a:pt x="166250" y="455726"/>
                  </a:lnTo>
                  <a:lnTo>
                    <a:pt x="166250" y="0"/>
                  </a:lnTo>
                  <a:close/>
                </a:path>
                <a:path w="1336039" h="490855">
                  <a:moveTo>
                    <a:pt x="142501" y="0"/>
                  </a:moveTo>
                  <a:lnTo>
                    <a:pt x="130614" y="0"/>
                  </a:lnTo>
                  <a:lnTo>
                    <a:pt x="130614" y="455726"/>
                  </a:lnTo>
                  <a:lnTo>
                    <a:pt x="142501" y="455726"/>
                  </a:lnTo>
                  <a:lnTo>
                    <a:pt x="142501" y="0"/>
                  </a:lnTo>
                  <a:close/>
                </a:path>
                <a:path w="1336039" h="490855">
                  <a:moveTo>
                    <a:pt x="1096271" y="395338"/>
                  </a:moveTo>
                  <a:lnTo>
                    <a:pt x="1069032" y="416928"/>
                  </a:lnTo>
                  <a:lnTo>
                    <a:pt x="1069139" y="418198"/>
                  </a:lnTo>
                  <a:lnTo>
                    <a:pt x="1084714" y="437756"/>
                  </a:lnTo>
                  <a:lnTo>
                    <a:pt x="1081615" y="439407"/>
                  </a:lnTo>
                  <a:lnTo>
                    <a:pt x="1065559" y="467474"/>
                  </a:lnTo>
                  <a:lnTo>
                    <a:pt x="1065791" y="469887"/>
                  </a:lnTo>
                  <a:lnTo>
                    <a:pt x="1094696" y="490461"/>
                  </a:lnTo>
                  <a:lnTo>
                    <a:pt x="1097846" y="490461"/>
                  </a:lnTo>
                  <a:lnTo>
                    <a:pt x="1123646" y="478650"/>
                  </a:lnTo>
                  <a:lnTo>
                    <a:pt x="1095445" y="478650"/>
                  </a:lnTo>
                  <a:lnTo>
                    <a:pt x="1093807" y="478523"/>
                  </a:lnTo>
                  <a:lnTo>
                    <a:pt x="1081323" y="472427"/>
                  </a:lnTo>
                  <a:lnTo>
                    <a:pt x="1080853" y="471919"/>
                  </a:lnTo>
                  <a:lnTo>
                    <a:pt x="1080434" y="471157"/>
                  </a:lnTo>
                  <a:lnTo>
                    <a:pt x="1080040" y="470522"/>
                  </a:lnTo>
                  <a:lnTo>
                    <a:pt x="1079697" y="469760"/>
                  </a:lnTo>
                  <a:lnTo>
                    <a:pt x="1078605" y="465696"/>
                  </a:lnTo>
                  <a:lnTo>
                    <a:pt x="1078720" y="461124"/>
                  </a:lnTo>
                  <a:lnTo>
                    <a:pt x="1096271" y="444233"/>
                  </a:lnTo>
                  <a:lnTo>
                    <a:pt x="1117897" y="444233"/>
                  </a:lnTo>
                  <a:lnTo>
                    <a:pt x="1117315" y="443725"/>
                  </a:lnTo>
                  <a:lnTo>
                    <a:pt x="1115600" y="442455"/>
                  </a:lnTo>
                  <a:lnTo>
                    <a:pt x="1111854" y="439915"/>
                  </a:lnTo>
                  <a:lnTo>
                    <a:pt x="1107688" y="437756"/>
                  </a:lnTo>
                  <a:lnTo>
                    <a:pt x="1112171" y="434708"/>
                  </a:lnTo>
                  <a:lnTo>
                    <a:pt x="1114978" y="432422"/>
                  </a:lnTo>
                  <a:lnTo>
                    <a:pt x="1116107" y="431406"/>
                  </a:lnTo>
                  <a:lnTo>
                    <a:pt x="1096271" y="431406"/>
                  </a:lnTo>
                  <a:lnTo>
                    <a:pt x="1092842" y="429882"/>
                  </a:lnTo>
                  <a:lnTo>
                    <a:pt x="1090442" y="428485"/>
                  </a:lnTo>
                  <a:lnTo>
                    <a:pt x="1088130" y="426961"/>
                  </a:lnTo>
                  <a:lnTo>
                    <a:pt x="1087025" y="425945"/>
                  </a:lnTo>
                  <a:lnTo>
                    <a:pt x="1085997" y="425056"/>
                  </a:lnTo>
                  <a:lnTo>
                    <a:pt x="1082149" y="418198"/>
                  </a:lnTo>
                  <a:lnTo>
                    <a:pt x="1082263" y="414896"/>
                  </a:lnTo>
                  <a:lnTo>
                    <a:pt x="1083736" y="411721"/>
                  </a:lnTo>
                  <a:lnTo>
                    <a:pt x="1084104" y="411213"/>
                  </a:lnTo>
                  <a:lnTo>
                    <a:pt x="1084485" y="410832"/>
                  </a:lnTo>
                  <a:lnTo>
                    <a:pt x="1085362" y="410070"/>
                  </a:lnTo>
                  <a:lnTo>
                    <a:pt x="1085832" y="409816"/>
                  </a:lnTo>
                  <a:lnTo>
                    <a:pt x="1086835" y="409181"/>
                  </a:lnTo>
                  <a:lnTo>
                    <a:pt x="1096271" y="407276"/>
                  </a:lnTo>
                  <a:lnTo>
                    <a:pt x="1121603" y="407276"/>
                  </a:lnTo>
                  <a:lnTo>
                    <a:pt x="1121125" y="406387"/>
                  </a:lnTo>
                  <a:lnTo>
                    <a:pt x="1101173" y="395592"/>
                  </a:lnTo>
                  <a:lnTo>
                    <a:pt x="1096271" y="395338"/>
                  </a:lnTo>
                  <a:close/>
                </a:path>
                <a:path w="1336039" h="490855">
                  <a:moveTo>
                    <a:pt x="1117897" y="444233"/>
                  </a:moveTo>
                  <a:lnTo>
                    <a:pt x="1096271" y="444233"/>
                  </a:lnTo>
                  <a:lnTo>
                    <a:pt x="1105136" y="449440"/>
                  </a:lnTo>
                  <a:lnTo>
                    <a:pt x="1107904" y="451472"/>
                  </a:lnTo>
                  <a:lnTo>
                    <a:pt x="1113937" y="465696"/>
                  </a:lnTo>
                  <a:lnTo>
                    <a:pt x="1113810" y="466585"/>
                  </a:lnTo>
                  <a:lnTo>
                    <a:pt x="1112108" y="471157"/>
                  </a:lnTo>
                  <a:lnTo>
                    <a:pt x="1111689" y="471919"/>
                  </a:lnTo>
                  <a:lnTo>
                    <a:pt x="1097096" y="478650"/>
                  </a:lnTo>
                  <a:lnTo>
                    <a:pt x="1123646" y="478650"/>
                  </a:lnTo>
                  <a:lnTo>
                    <a:pt x="1126992" y="467474"/>
                  </a:lnTo>
                  <a:lnTo>
                    <a:pt x="1126890" y="461124"/>
                  </a:lnTo>
                  <a:lnTo>
                    <a:pt x="1118915" y="445122"/>
                  </a:lnTo>
                  <a:lnTo>
                    <a:pt x="1117897" y="444233"/>
                  </a:lnTo>
                  <a:close/>
                </a:path>
                <a:path w="1336039" h="490855">
                  <a:moveTo>
                    <a:pt x="1121603" y="407276"/>
                  </a:moveTo>
                  <a:lnTo>
                    <a:pt x="1096271" y="407276"/>
                  </a:lnTo>
                  <a:lnTo>
                    <a:pt x="1098671" y="407403"/>
                  </a:lnTo>
                  <a:lnTo>
                    <a:pt x="1101122" y="407657"/>
                  </a:lnTo>
                  <a:lnTo>
                    <a:pt x="1102329" y="407911"/>
                  </a:lnTo>
                  <a:lnTo>
                    <a:pt x="1104640" y="408673"/>
                  </a:lnTo>
                  <a:lnTo>
                    <a:pt x="1105720" y="409181"/>
                  </a:lnTo>
                  <a:lnTo>
                    <a:pt x="1106710" y="409816"/>
                  </a:lnTo>
                  <a:lnTo>
                    <a:pt x="1107193" y="410070"/>
                  </a:lnTo>
                  <a:lnTo>
                    <a:pt x="1107637" y="410451"/>
                  </a:lnTo>
                  <a:lnTo>
                    <a:pt x="1108450" y="411213"/>
                  </a:lnTo>
                  <a:lnTo>
                    <a:pt x="1108929" y="411848"/>
                  </a:lnTo>
                  <a:lnTo>
                    <a:pt x="1109149" y="412102"/>
                  </a:lnTo>
                  <a:lnTo>
                    <a:pt x="1109708" y="413118"/>
                  </a:lnTo>
                  <a:lnTo>
                    <a:pt x="1110160" y="414388"/>
                  </a:lnTo>
                  <a:lnTo>
                    <a:pt x="1110292" y="414896"/>
                  </a:lnTo>
                  <a:lnTo>
                    <a:pt x="1110393" y="418198"/>
                  </a:lnTo>
                  <a:lnTo>
                    <a:pt x="1110279" y="418960"/>
                  </a:lnTo>
                  <a:lnTo>
                    <a:pt x="1105517" y="425945"/>
                  </a:lnTo>
                  <a:lnTo>
                    <a:pt x="1104424" y="426961"/>
                  </a:lnTo>
                  <a:lnTo>
                    <a:pt x="1103281" y="427723"/>
                  </a:lnTo>
                  <a:lnTo>
                    <a:pt x="1100906" y="429120"/>
                  </a:lnTo>
                  <a:lnTo>
                    <a:pt x="1098532" y="430390"/>
                  </a:lnTo>
                  <a:lnTo>
                    <a:pt x="1096271" y="431406"/>
                  </a:lnTo>
                  <a:lnTo>
                    <a:pt x="1116107" y="431406"/>
                  </a:lnTo>
                  <a:lnTo>
                    <a:pt x="1123510" y="416928"/>
                  </a:lnTo>
                  <a:lnTo>
                    <a:pt x="1123398" y="413118"/>
                  </a:lnTo>
                  <a:lnTo>
                    <a:pt x="1123177" y="411721"/>
                  </a:lnTo>
                  <a:lnTo>
                    <a:pt x="1122928" y="410705"/>
                  </a:lnTo>
                  <a:lnTo>
                    <a:pt x="1122573" y="409562"/>
                  </a:lnTo>
                  <a:lnTo>
                    <a:pt x="1122154" y="408419"/>
                  </a:lnTo>
                  <a:lnTo>
                    <a:pt x="1121603" y="407276"/>
                  </a:lnTo>
                  <a:close/>
                </a:path>
                <a:path w="1336039" h="490855">
                  <a:moveTo>
                    <a:pt x="628771" y="395338"/>
                  </a:moveTo>
                  <a:lnTo>
                    <a:pt x="601532" y="416928"/>
                  </a:lnTo>
                  <a:lnTo>
                    <a:pt x="601639" y="418198"/>
                  </a:lnTo>
                  <a:lnTo>
                    <a:pt x="617214" y="437756"/>
                  </a:lnTo>
                  <a:lnTo>
                    <a:pt x="614115" y="439407"/>
                  </a:lnTo>
                  <a:lnTo>
                    <a:pt x="598059" y="467474"/>
                  </a:lnTo>
                  <a:lnTo>
                    <a:pt x="598291" y="469887"/>
                  </a:lnTo>
                  <a:lnTo>
                    <a:pt x="627196" y="490461"/>
                  </a:lnTo>
                  <a:lnTo>
                    <a:pt x="630346" y="490461"/>
                  </a:lnTo>
                  <a:lnTo>
                    <a:pt x="656152" y="478650"/>
                  </a:lnTo>
                  <a:lnTo>
                    <a:pt x="627958" y="478650"/>
                  </a:lnTo>
                  <a:lnTo>
                    <a:pt x="626320" y="478523"/>
                  </a:lnTo>
                  <a:lnTo>
                    <a:pt x="613823" y="472427"/>
                  </a:lnTo>
                  <a:lnTo>
                    <a:pt x="613353" y="471919"/>
                  </a:lnTo>
                  <a:lnTo>
                    <a:pt x="612934" y="471157"/>
                  </a:lnTo>
                  <a:lnTo>
                    <a:pt x="612541" y="470522"/>
                  </a:lnTo>
                  <a:lnTo>
                    <a:pt x="612198" y="469760"/>
                  </a:lnTo>
                  <a:lnTo>
                    <a:pt x="611106" y="465696"/>
                  </a:lnTo>
                  <a:lnTo>
                    <a:pt x="611218" y="461251"/>
                  </a:lnTo>
                  <a:lnTo>
                    <a:pt x="628771" y="444233"/>
                  </a:lnTo>
                  <a:lnTo>
                    <a:pt x="650397" y="444233"/>
                  </a:lnTo>
                  <a:lnTo>
                    <a:pt x="649815" y="443725"/>
                  </a:lnTo>
                  <a:lnTo>
                    <a:pt x="648101" y="442455"/>
                  </a:lnTo>
                  <a:lnTo>
                    <a:pt x="644354" y="439915"/>
                  </a:lnTo>
                  <a:lnTo>
                    <a:pt x="640189" y="437756"/>
                  </a:lnTo>
                  <a:lnTo>
                    <a:pt x="644672" y="434708"/>
                  </a:lnTo>
                  <a:lnTo>
                    <a:pt x="647478" y="432422"/>
                  </a:lnTo>
                  <a:lnTo>
                    <a:pt x="648607" y="431406"/>
                  </a:lnTo>
                  <a:lnTo>
                    <a:pt x="628771" y="431406"/>
                  </a:lnTo>
                  <a:lnTo>
                    <a:pt x="625342" y="429882"/>
                  </a:lnTo>
                  <a:lnTo>
                    <a:pt x="622942" y="428485"/>
                  </a:lnTo>
                  <a:lnTo>
                    <a:pt x="620631" y="426961"/>
                  </a:lnTo>
                  <a:lnTo>
                    <a:pt x="619526" y="425945"/>
                  </a:lnTo>
                  <a:lnTo>
                    <a:pt x="618497" y="425056"/>
                  </a:lnTo>
                  <a:lnTo>
                    <a:pt x="614672" y="418198"/>
                  </a:lnTo>
                  <a:lnTo>
                    <a:pt x="614763" y="414896"/>
                  </a:lnTo>
                  <a:lnTo>
                    <a:pt x="614916" y="414261"/>
                  </a:lnTo>
                  <a:lnTo>
                    <a:pt x="615335" y="413118"/>
                  </a:lnTo>
                  <a:lnTo>
                    <a:pt x="615906" y="412102"/>
                  </a:lnTo>
                  <a:lnTo>
                    <a:pt x="616236" y="411721"/>
                  </a:lnTo>
                  <a:lnTo>
                    <a:pt x="616605" y="411213"/>
                  </a:lnTo>
                  <a:lnTo>
                    <a:pt x="616986" y="410832"/>
                  </a:lnTo>
                  <a:lnTo>
                    <a:pt x="617862" y="410070"/>
                  </a:lnTo>
                  <a:lnTo>
                    <a:pt x="618332" y="409816"/>
                  </a:lnTo>
                  <a:lnTo>
                    <a:pt x="619335" y="409181"/>
                  </a:lnTo>
                  <a:lnTo>
                    <a:pt x="628771" y="407276"/>
                  </a:lnTo>
                  <a:lnTo>
                    <a:pt x="654103" y="407276"/>
                  </a:lnTo>
                  <a:lnTo>
                    <a:pt x="653625" y="406387"/>
                  </a:lnTo>
                  <a:lnTo>
                    <a:pt x="633673" y="395592"/>
                  </a:lnTo>
                  <a:lnTo>
                    <a:pt x="628771" y="395338"/>
                  </a:lnTo>
                  <a:close/>
                </a:path>
                <a:path w="1336039" h="490855">
                  <a:moveTo>
                    <a:pt x="650397" y="444233"/>
                  </a:moveTo>
                  <a:lnTo>
                    <a:pt x="628771" y="444233"/>
                  </a:lnTo>
                  <a:lnTo>
                    <a:pt x="637636" y="449440"/>
                  </a:lnTo>
                  <a:lnTo>
                    <a:pt x="640404" y="451472"/>
                  </a:lnTo>
                  <a:lnTo>
                    <a:pt x="646437" y="465696"/>
                  </a:lnTo>
                  <a:lnTo>
                    <a:pt x="646310" y="466585"/>
                  </a:lnTo>
                  <a:lnTo>
                    <a:pt x="644608" y="471157"/>
                  </a:lnTo>
                  <a:lnTo>
                    <a:pt x="644189" y="471919"/>
                  </a:lnTo>
                  <a:lnTo>
                    <a:pt x="643732" y="472427"/>
                  </a:lnTo>
                  <a:lnTo>
                    <a:pt x="643237" y="473062"/>
                  </a:lnTo>
                  <a:lnTo>
                    <a:pt x="642703" y="473697"/>
                  </a:lnTo>
                  <a:lnTo>
                    <a:pt x="629597" y="478650"/>
                  </a:lnTo>
                  <a:lnTo>
                    <a:pt x="656152" y="478650"/>
                  </a:lnTo>
                  <a:lnTo>
                    <a:pt x="659543" y="466585"/>
                  </a:lnTo>
                  <a:lnTo>
                    <a:pt x="659474" y="461886"/>
                  </a:lnTo>
                  <a:lnTo>
                    <a:pt x="651415" y="445122"/>
                  </a:lnTo>
                  <a:lnTo>
                    <a:pt x="650397" y="444233"/>
                  </a:lnTo>
                  <a:close/>
                </a:path>
                <a:path w="1336039" h="490855">
                  <a:moveTo>
                    <a:pt x="654103" y="407276"/>
                  </a:moveTo>
                  <a:lnTo>
                    <a:pt x="628771" y="407276"/>
                  </a:lnTo>
                  <a:lnTo>
                    <a:pt x="631172" y="407403"/>
                  </a:lnTo>
                  <a:lnTo>
                    <a:pt x="633623" y="407657"/>
                  </a:lnTo>
                  <a:lnTo>
                    <a:pt x="634829" y="407911"/>
                  </a:lnTo>
                  <a:lnTo>
                    <a:pt x="637141" y="408673"/>
                  </a:lnTo>
                  <a:lnTo>
                    <a:pt x="638220" y="409181"/>
                  </a:lnTo>
                  <a:lnTo>
                    <a:pt x="639223" y="409816"/>
                  </a:lnTo>
                  <a:lnTo>
                    <a:pt x="639693" y="410070"/>
                  </a:lnTo>
                  <a:lnTo>
                    <a:pt x="640138" y="410451"/>
                  </a:lnTo>
                  <a:lnTo>
                    <a:pt x="640951" y="411213"/>
                  </a:lnTo>
                  <a:lnTo>
                    <a:pt x="641429" y="411848"/>
                  </a:lnTo>
                  <a:lnTo>
                    <a:pt x="641649" y="412102"/>
                  </a:lnTo>
                  <a:lnTo>
                    <a:pt x="642208" y="413118"/>
                  </a:lnTo>
                  <a:lnTo>
                    <a:pt x="642660" y="414388"/>
                  </a:lnTo>
                  <a:lnTo>
                    <a:pt x="642792" y="414896"/>
                  </a:lnTo>
                  <a:lnTo>
                    <a:pt x="642894" y="418198"/>
                  </a:lnTo>
                  <a:lnTo>
                    <a:pt x="642779" y="418960"/>
                  </a:lnTo>
                  <a:lnTo>
                    <a:pt x="638017" y="425945"/>
                  </a:lnTo>
                  <a:lnTo>
                    <a:pt x="636925" y="426961"/>
                  </a:lnTo>
                  <a:lnTo>
                    <a:pt x="635782" y="427723"/>
                  </a:lnTo>
                  <a:lnTo>
                    <a:pt x="633407" y="429120"/>
                  </a:lnTo>
                  <a:lnTo>
                    <a:pt x="631032" y="430390"/>
                  </a:lnTo>
                  <a:lnTo>
                    <a:pt x="628771" y="431406"/>
                  </a:lnTo>
                  <a:lnTo>
                    <a:pt x="648607" y="431406"/>
                  </a:lnTo>
                  <a:lnTo>
                    <a:pt x="656015" y="416928"/>
                  </a:lnTo>
                  <a:lnTo>
                    <a:pt x="655898" y="413118"/>
                  </a:lnTo>
                  <a:lnTo>
                    <a:pt x="655677" y="411721"/>
                  </a:lnTo>
                  <a:lnTo>
                    <a:pt x="655429" y="410705"/>
                  </a:lnTo>
                  <a:lnTo>
                    <a:pt x="655073" y="409562"/>
                  </a:lnTo>
                  <a:lnTo>
                    <a:pt x="654667" y="408419"/>
                  </a:lnTo>
                  <a:lnTo>
                    <a:pt x="654103" y="407276"/>
                  </a:lnTo>
                  <a:close/>
                </a:path>
                <a:path w="1336039" h="490855">
                  <a:moveTo>
                    <a:pt x="862108" y="395300"/>
                  </a:moveTo>
                  <a:lnTo>
                    <a:pt x="828836" y="423265"/>
                  </a:lnTo>
                  <a:lnTo>
                    <a:pt x="828059" y="450164"/>
                  </a:lnTo>
                  <a:lnTo>
                    <a:pt x="828822" y="461251"/>
                  </a:lnTo>
                  <a:lnTo>
                    <a:pt x="854361" y="490334"/>
                  </a:lnTo>
                  <a:lnTo>
                    <a:pt x="860102" y="490448"/>
                  </a:lnTo>
                  <a:lnTo>
                    <a:pt x="866033" y="490080"/>
                  </a:lnTo>
                  <a:lnTo>
                    <a:pt x="884536" y="478510"/>
                  </a:lnTo>
                  <a:lnTo>
                    <a:pt x="860445" y="478510"/>
                  </a:lnTo>
                  <a:lnTo>
                    <a:pt x="853066" y="478307"/>
                  </a:lnTo>
                  <a:lnTo>
                    <a:pt x="841049" y="449072"/>
                  </a:lnTo>
                  <a:lnTo>
                    <a:pt x="841601" y="423138"/>
                  </a:lnTo>
                  <a:lnTo>
                    <a:pt x="853561" y="407289"/>
                  </a:lnTo>
                  <a:lnTo>
                    <a:pt x="884728" y="407289"/>
                  </a:lnTo>
                  <a:lnTo>
                    <a:pt x="884613" y="406996"/>
                  </a:lnTo>
                  <a:lnTo>
                    <a:pt x="866439" y="395566"/>
                  </a:lnTo>
                  <a:lnTo>
                    <a:pt x="862108" y="395300"/>
                  </a:lnTo>
                  <a:close/>
                </a:path>
                <a:path w="1336039" h="490855">
                  <a:moveTo>
                    <a:pt x="884728" y="407289"/>
                  </a:moveTo>
                  <a:lnTo>
                    <a:pt x="863848" y="407289"/>
                  </a:lnTo>
                  <a:lnTo>
                    <a:pt x="866668" y="407581"/>
                  </a:lnTo>
                  <a:lnTo>
                    <a:pt x="867912" y="407822"/>
                  </a:lnTo>
                  <a:lnTo>
                    <a:pt x="876459" y="440842"/>
                  </a:lnTo>
                  <a:lnTo>
                    <a:pt x="876104" y="456044"/>
                  </a:lnTo>
                  <a:lnTo>
                    <a:pt x="860445" y="478510"/>
                  </a:lnTo>
                  <a:lnTo>
                    <a:pt x="884536" y="478510"/>
                  </a:lnTo>
                  <a:lnTo>
                    <a:pt x="889388" y="433489"/>
                  </a:lnTo>
                  <a:lnTo>
                    <a:pt x="888804" y="425208"/>
                  </a:lnTo>
                  <a:lnTo>
                    <a:pt x="887559" y="417017"/>
                  </a:lnTo>
                  <a:lnTo>
                    <a:pt x="886645" y="413054"/>
                  </a:lnTo>
                  <a:lnTo>
                    <a:pt x="885489" y="409219"/>
                  </a:lnTo>
                  <a:lnTo>
                    <a:pt x="884728" y="407289"/>
                  </a:lnTo>
                  <a:close/>
                </a:path>
                <a:path w="1336039" h="490855">
                  <a:moveTo>
                    <a:pt x="782911" y="395300"/>
                  </a:moveTo>
                  <a:lnTo>
                    <a:pt x="749639" y="423265"/>
                  </a:lnTo>
                  <a:lnTo>
                    <a:pt x="748850" y="450164"/>
                  </a:lnTo>
                  <a:lnTo>
                    <a:pt x="749624" y="461251"/>
                  </a:lnTo>
                  <a:lnTo>
                    <a:pt x="775164" y="490334"/>
                  </a:lnTo>
                  <a:lnTo>
                    <a:pt x="780892" y="490448"/>
                  </a:lnTo>
                  <a:lnTo>
                    <a:pt x="786823" y="490080"/>
                  </a:lnTo>
                  <a:lnTo>
                    <a:pt x="805339" y="478510"/>
                  </a:lnTo>
                  <a:lnTo>
                    <a:pt x="781235" y="478510"/>
                  </a:lnTo>
                  <a:lnTo>
                    <a:pt x="773869" y="478307"/>
                  </a:lnTo>
                  <a:lnTo>
                    <a:pt x="761851" y="449072"/>
                  </a:lnTo>
                  <a:lnTo>
                    <a:pt x="762391" y="423138"/>
                  </a:lnTo>
                  <a:lnTo>
                    <a:pt x="774364" y="407289"/>
                  </a:lnTo>
                  <a:lnTo>
                    <a:pt x="805529" y="407289"/>
                  </a:lnTo>
                  <a:lnTo>
                    <a:pt x="805416" y="406996"/>
                  </a:lnTo>
                  <a:lnTo>
                    <a:pt x="787242" y="395566"/>
                  </a:lnTo>
                  <a:lnTo>
                    <a:pt x="782911" y="395300"/>
                  </a:lnTo>
                  <a:close/>
                </a:path>
                <a:path w="1336039" h="490855">
                  <a:moveTo>
                    <a:pt x="805529" y="407289"/>
                  </a:moveTo>
                  <a:lnTo>
                    <a:pt x="784651" y="407289"/>
                  </a:lnTo>
                  <a:lnTo>
                    <a:pt x="787470" y="407581"/>
                  </a:lnTo>
                  <a:lnTo>
                    <a:pt x="788715" y="407822"/>
                  </a:lnTo>
                  <a:lnTo>
                    <a:pt x="797262" y="440842"/>
                  </a:lnTo>
                  <a:lnTo>
                    <a:pt x="796894" y="456044"/>
                  </a:lnTo>
                  <a:lnTo>
                    <a:pt x="781235" y="478510"/>
                  </a:lnTo>
                  <a:lnTo>
                    <a:pt x="805339" y="478510"/>
                  </a:lnTo>
                  <a:lnTo>
                    <a:pt x="810191" y="433489"/>
                  </a:lnTo>
                  <a:lnTo>
                    <a:pt x="809594" y="425208"/>
                  </a:lnTo>
                  <a:lnTo>
                    <a:pt x="808362" y="417017"/>
                  </a:lnTo>
                  <a:lnTo>
                    <a:pt x="807448" y="413054"/>
                  </a:lnTo>
                  <a:lnTo>
                    <a:pt x="806254" y="409155"/>
                  </a:lnTo>
                  <a:lnTo>
                    <a:pt x="805529" y="407289"/>
                  </a:lnTo>
                  <a:close/>
                </a:path>
                <a:path w="1336039" h="490855">
                  <a:moveTo>
                    <a:pt x="315411" y="395300"/>
                  </a:moveTo>
                  <a:lnTo>
                    <a:pt x="282139" y="423265"/>
                  </a:lnTo>
                  <a:lnTo>
                    <a:pt x="281362" y="450164"/>
                  </a:lnTo>
                  <a:lnTo>
                    <a:pt x="282125" y="461251"/>
                  </a:lnTo>
                  <a:lnTo>
                    <a:pt x="307664" y="490334"/>
                  </a:lnTo>
                  <a:lnTo>
                    <a:pt x="313392" y="490448"/>
                  </a:lnTo>
                  <a:lnTo>
                    <a:pt x="319323" y="490080"/>
                  </a:lnTo>
                  <a:lnTo>
                    <a:pt x="337839" y="478510"/>
                  </a:lnTo>
                  <a:lnTo>
                    <a:pt x="313748" y="478510"/>
                  </a:lnTo>
                  <a:lnTo>
                    <a:pt x="306369" y="478307"/>
                  </a:lnTo>
                  <a:lnTo>
                    <a:pt x="294352" y="449072"/>
                  </a:lnTo>
                  <a:lnTo>
                    <a:pt x="294904" y="423138"/>
                  </a:lnTo>
                  <a:lnTo>
                    <a:pt x="306864" y="407289"/>
                  </a:lnTo>
                  <a:lnTo>
                    <a:pt x="338031" y="407289"/>
                  </a:lnTo>
                  <a:lnTo>
                    <a:pt x="337916" y="406996"/>
                  </a:lnTo>
                  <a:lnTo>
                    <a:pt x="319742" y="395566"/>
                  </a:lnTo>
                  <a:lnTo>
                    <a:pt x="315411" y="395300"/>
                  </a:lnTo>
                  <a:close/>
                </a:path>
                <a:path w="1336039" h="490855">
                  <a:moveTo>
                    <a:pt x="338031" y="407289"/>
                  </a:moveTo>
                  <a:lnTo>
                    <a:pt x="317151" y="407289"/>
                  </a:lnTo>
                  <a:lnTo>
                    <a:pt x="319971" y="407581"/>
                  </a:lnTo>
                  <a:lnTo>
                    <a:pt x="321215" y="407822"/>
                  </a:lnTo>
                  <a:lnTo>
                    <a:pt x="329762" y="440842"/>
                  </a:lnTo>
                  <a:lnTo>
                    <a:pt x="329407" y="456044"/>
                  </a:lnTo>
                  <a:lnTo>
                    <a:pt x="313748" y="478510"/>
                  </a:lnTo>
                  <a:lnTo>
                    <a:pt x="337839" y="478510"/>
                  </a:lnTo>
                  <a:lnTo>
                    <a:pt x="342691" y="433489"/>
                  </a:lnTo>
                  <a:lnTo>
                    <a:pt x="342094" y="425208"/>
                  </a:lnTo>
                  <a:lnTo>
                    <a:pt x="340862" y="417017"/>
                  </a:lnTo>
                  <a:lnTo>
                    <a:pt x="339948" y="413054"/>
                  </a:lnTo>
                  <a:lnTo>
                    <a:pt x="338792" y="409219"/>
                  </a:lnTo>
                  <a:lnTo>
                    <a:pt x="338031" y="407289"/>
                  </a:lnTo>
                  <a:close/>
                </a:path>
                <a:path w="1336039" h="490855">
                  <a:moveTo>
                    <a:pt x="236214" y="395300"/>
                  </a:moveTo>
                  <a:lnTo>
                    <a:pt x="202942" y="423265"/>
                  </a:lnTo>
                  <a:lnTo>
                    <a:pt x="202152" y="450164"/>
                  </a:lnTo>
                  <a:lnTo>
                    <a:pt x="202915" y="461251"/>
                  </a:lnTo>
                  <a:lnTo>
                    <a:pt x="228467" y="490334"/>
                  </a:lnTo>
                  <a:lnTo>
                    <a:pt x="234195" y="490448"/>
                  </a:lnTo>
                  <a:lnTo>
                    <a:pt x="240126" y="490080"/>
                  </a:lnTo>
                  <a:lnTo>
                    <a:pt x="258642" y="478510"/>
                  </a:lnTo>
                  <a:lnTo>
                    <a:pt x="234538" y="478510"/>
                  </a:lnTo>
                  <a:lnTo>
                    <a:pt x="227172" y="478307"/>
                  </a:lnTo>
                  <a:lnTo>
                    <a:pt x="215154" y="449072"/>
                  </a:lnTo>
                  <a:lnTo>
                    <a:pt x="215694" y="423138"/>
                  </a:lnTo>
                  <a:lnTo>
                    <a:pt x="227667" y="407289"/>
                  </a:lnTo>
                  <a:lnTo>
                    <a:pt x="258832" y="407289"/>
                  </a:lnTo>
                  <a:lnTo>
                    <a:pt x="258719" y="406996"/>
                  </a:lnTo>
                  <a:lnTo>
                    <a:pt x="240532" y="395566"/>
                  </a:lnTo>
                  <a:lnTo>
                    <a:pt x="236214" y="395300"/>
                  </a:lnTo>
                  <a:close/>
                </a:path>
                <a:path w="1336039" h="490855">
                  <a:moveTo>
                    <a:pt x="258832" y="407289"/>
                  </a:moveTo>
                  <a:lnTo>
                    <a:pt x="237954" y="407289"/>
                  </a:lnTo>
                  <a:lnTo>
                    <a:pt x="240774" y="407581"/>
                  </a:lnTo>
                  <a:lnTo>
                    <a:pt x="242018" y="407822"/>
                  </a:lnTo>
                  <a:lnTo>
                    <a:pt x="250565" y="440842"/>
                  </a:lnTo>
                  <a:lnTo>
                    <a:pt x="250210" y="456044"/>
                  </a:lnTo>
                  <a:lnTo>
                    <a:pt x="234538" y="478510"/>
                  </a:lnTo>
                  <a:lnTo>
                    <a:pt x="258642" y="478510"/>
                  </a:lnTo>
                  <a:lnTo>
                    <a:pt x="263494" y="433489"/>
                  </a:lnTo>
                  <a:lnTo>
                    <a:pt x="262897" y="425208"/>
                  </a:lnTo>
                  <a:lnTo>
                    <a:pt x="261665" y="417017"/>
                  </a:lnTo>
                  <a:lnTo>
                    <a:pt x="260751" y="413054"/>
                  </a:lnTo>
                  <a:lnTo>
                    <a:pt x="259558" y="409155"/>
                  </a:lnTo>
                  <a:lnTo>
                    <a:pt x="258832" y="407289"/>
                  </a:lnTo>
                  <a:close/>
                </a:path>
                <a:path w="1336039" h="490855">
                  <a:moveTo>
                    <a:pt x="411582" y="437781"/>
                  </a:moveTo>
                  <a:lnTo>
                    <a:pt x="382455" y="437781"/>
                  </a:lnTo>
                  <a:lnTo>
                    <a:pt x="385884" y="437883"/>
                  </a:lnTo>
                  <a:lnTo>
                    <a:pt x="387738" y="438073"/>
                  </a:lnTo>
                  <a:lnTo>
                    <a:pt x="404032" y="453885"/>
                  </a:lnTo>
                  <a:lnTo>
                    <a:pt x="404032" y="456971"/>
                  </a:lnTo>
                  <a:lnTo>
                    <a:pt x="365234" y="477710"/>
                  </a:lnTo>
                  <a:lnTo>
                    <a:pt x="365234" y="489648"/>
                  </a:lnTo>
                  <a:lnTo>
                    <a:pt x="403321" y="481241"/>
                  </a:lnTo>
                  <a:lnTo>
                    <a:pt x="417019" y="458508"/>
                  </a:lnTo>
                  <a:lnTo>
                    <a:pt x="416948" y="451650"/>
                  </a:lnTo>
                  <a:lnTo>
                    <a:pt x="412630" y="439191"/>
                  </a:lnTo>
                  <a:lnTo>
                    <a:pt x="411582" y="437781"/>
                  </a:lnTo>
                  <a:close/>
                </a:path>
                <a:path w="1336039" h="490855">
                  <a:moveTo>
                    <a:pt x="414611" y="396100"/>
                  </a:moveTo>
                  <a:lnTo>
                    <a:pt x="368028" y="396100"/>
                  </a:lnTo>
                  <a:lnTo>
                    <a:pt x="365234" y="439000"/>
                  </a:lnTo>
                  <a:lnTo>
                    <a:pt x="382455" y="437781"/>
                  </a:lnTo>
                  <a:lnTo>
                    <a:pt x="411582" y="437781"/>
                  </a:lnTo>
                  <a:lnTo>
                    <a:pt x="378048" y="425919"/>
                  </a:lnTo>
                  <a:lnTo>
                    <a:pt x="379585" y="408038"/>
                  </a:lnTo>
                  <a:lnTo>
                    <a:pt x="414611" y="408038"/>
                  </a:lnTo>
                  <a:lnTo>
                    <a:pt x="414611" y="396100"/>
                  </a:lnTo>
                  <a:close/>
                </a:path>
                <a:path w="1336039" h="490855">
                  <a:moveTo>
                    <a:pt x="908133" y="471131"/>
                  </a:moveTo>
                  <a:lnTo>
                    <a:pt x="908133" y="484200"/>
                  </a:lnTo>
                  <a:lnTo>
                    <a:pt x="914661" y="486689"/>
                  </a:lnTo>
                  <a:lnTo>
                    <a:pt x="933736" y="489635"/>
                  </a:lnTo>
                  <a:lnTo>
                    <a:pt x="937165" y="489407"/>
                  </a:lnTo>
                  <a:lnTo>
                    <a:pt x="961663" y="477723"/>
                  </a:lnTo>
                  <a:lnTo>
                    <a:pt x="931755" y="477723"/>
                  </a:lnTo>
                  <a:lnTo>
                    <a:pt x="928618" y="477634"/>
                  </a:lnTo>
                  <a:lnTo>
                    <a:pt x="910889" y="472757"/>
                  </a:lnTo>
                  <a:lnTo>
                    <a:pt x="908133" y="471131"/>
                  </a:lnTo>
                  <a:close/>
                </a:path>
                <a:path w="1336039" h="490855">
                  <a:moveTo>
                    <a:pt x="963988" y="396113"/>
                  </a:moveTo>
                  <a:lnTo>
                    <a:pt x="908133" y="396113"/>
                  </a:lnTo>
                  <a:lnTo>
                    <a:pt x="908133" y="408050"/>
                  </a:lnTo>
                  <a:lnTo>
                    <a:pt x="947351" y="408050"/>
                  </a:lnTo>
                  <a:lnTo>
                    <a:pt x="923627" y="432282"/>
                  </a:lnTo>
                  <a:lnTo>
                    <a:pt x="923627" y="442315"/>
                  </a:lnTo>
                  <a:lnTo>
                    <a:pt x="936873" y="442442"/>
                  </a:lnTo>
                  <a:lnTo>
                    <a:pt x="938867" y="442671"/>
                  </a:lnTo>
                  <a:lnTo>
                    <a:pt x="954463" y="461721"/>
                  </a:lnTo>
                  <a:lnTo>
                    <a:pt x="954298" y="462851"/>
                  </a:lnTo>
                  <a:lnTo>
                    <a:pt x="931755" y="477723"/>
                  </a:lnTo>
                  <a:lnTo>
                    <a:pt x="961663" y="477723"/>
                  </a:lnTo>
                  <a:lnTo>
                    <a:pt x="967516" y="462851"/>
                  </a:lnTo>
                  <a:lnTo>
                    <a:pt x="967448" y="456056"/>
                  </a:lnTo>
                  <a:lnTo>
                    <a:pt x="940759" y="432282"/>
                  </a:lnTo>
                  <a:lnTo>
                    <a:pt x="963988" y="409067"/>
                  </a:lnTo>
                  <a:lnTo>
                    <a:pt x="963988" y="396113"/>
                  </a:lnTo>
                  <a:close/>
                </a:path>
                <a:path w="1336039" h="490855">
                  <a:moveTo>
                    <a:pt x="52433" y="396113"/>
                  </a:moveTo>
                  <a:lnTo>
                    <a:pt x="36062" y="396113"/>
                  </a:lnTo>
                  <a:lnTo>
                    <a:pt x="11996" y="423875"/>
                  </a:lnTo>
                  <a:lnTo>
                    <a:pt x="0" y="461073"/>
                  </a:lnTo>
                  <a:lnTo>
                    <a:pt x="185" y="463499"/>
                  </a:lnTo>
                  <a:lnTo>
                    <a:pt x="29153" y="489623"/>
                  </a:lnTo>
                  <a:lnTo>
                    <a:pt x="32633" y="489623"/>
                  </a:lnTo>
                  <a:lnTo>
                    <a:pt x="56277" y="477710"/>
                  </a:lnTo>
                  <a:lnTo>
                    <a:pt x="31846" y="477710"/>
                  </a:lnTo>
                  <a:lnTo>
                    <a:pt x="27896" y="477532"/>
                  </a:lnTo>
                  <a:lnTo>
                    <a:pt x="12986" y="458101"/>
                  </a:lnTo>
                  <a:lnTo>
                    <a:pt x="13151" y="456247"/>
                  </a:lnTo>
                  <a:lnTo>
                    <a:pt x="56159" y="441071"/>
                  </a:lnTo>
                  <a:lnTo>
                    <a:pt x="55722" y="440410"/>
                  </a:lnTo>
                  <a:lnTo>
                    <a:pt x="44870" y="431533"/>
                  </a:lnTo>
                  <a:lnTo>
                    <a:pt x="21838" y="431533"/>
                  </a:lnTo>
                  <a:lnTo>
                    <a:pt x="21724" y="431266"/>
                  </a:lnTo>
                  <a:lnTo>
                    <a:pt x="39504" y="409308"/>
                  </a:lnTo>
                  <a:lnTo>
                    <a:pt x="52433" y="396113"/>
                  </a:lnTo>
                  <a:close/>
                </a:path>
                <a:path w="1336039" h="490855">
                  <a:moveTo>
                    <a:pt x="56159" y="441071"/>
                  </a:moveTo>
                  <a:lnTo>
                    <a:pt x="31579" y="441071"/>
                  </a:lnTo>
                  <a:lnTo>
                    <a:pt x="33567" y="441248"/>
                  </a:lnTo>
                  <a:lnTo>
                    <a:pt x="35402" y="441591"/>
                  </a:lnTo>
                  <a:lnTo>
                    <a:pt x="48667" y="461073"/>
                  </a:lnTo>
                  <a:lnTo>
                    <a:pt x="48572" y="462229"/>
                  </a:lnTo>
                  <a:lnTo>
                    <a:pt x="31846" y="477710"/>
                  </a:lnTo>
                  <a:lnTo>
                    <a:pt x="56277" y="477710"/>
                  </a:lnTo>
                  <a:lnTo>
                    <a:pt x="61704" y="462229"/>
                  </a:lnTo>
                  <a:lnTo>
                    <a:pt x="61675" y="456247"/>
                  </a:lnTo>
                  <a:lnTo>
                    <a:pt x="57242" y="442709"/>
                  </a:lnTo>
                  <a:lnTo>
                    <a:pt x="56159" y="441071"/>
                  </a:lnTo>
                  <a:close/>
                </a:path>
                <a:path w="1336039" h="490855">
                  <a:moveTo>
                    <a:pt x="35084" y="429158"/>
                  </a:moveTo>
                  <a:lnTo>
                    <a:pt x="31973" y="429158"/>
                  </a:lnTo>
                  <a:lnTo>
                    <a:pt x="28963" y="429437"/>
                  </a:lnTo>
                  <a:lnTo>
                    <a:pt x="21838" y="431533"/>
                  </a:lnTo>
                  <a:lnTo>
                    <a:pt x="44870" y="431533"/>
                  </a:lnTo>
                  <a:lnTo>
                    <a:pt x="35084" y="429158"/>
                  </a:lnTo>
                  <a:close/>
                </a:path>
                <a:path w="1336039" h="490855">
                  <a:moveTo>
                    <a:pt x="1205885" y="396671"/>
                  </a:moveTo>
                  <a:lnTo>
                    <a:pt x="1145090" y="396671"/>
                  </a:lnTo>
                  <a:lnTo>
                    <a:pt x="1145090" y="408609"/>
                  </a:lnTo>
                  <a:lnTo>
                    <a:pt x="1190276" y="408609"/>
                  </a:lnTo>
                  <a:lnTo>
                    <a:pt x="1190175" y="409206"/>
                  </a:lnTo>
                  <a:lnTo>
                    <a:pt x="1173754" y="431241"/>
                  </a:lnTo>
                  <a:lnTo>
                    <a:pt x="1169715" y="437184"/>
                  </a:lnTo>
                  <a:lnTo>
                    <a:pt x="1158285" y="489076"/>
                  </a:lnTo>
                  <a:lnTo>
                    <a:pt x="1171353" y="489076"/>
                  </a:lnTo>
                  <a:lnTo>
                    <a:pt x="1171468" y="470268"/>
                  </a:lnTo>
                  <a:lnTo>
                    <a:pt x="1171785" y="466559"/>
                  </a:lnTo>
                  <a:lnTo>
                    <a:pt x="1200360" y="417410"/>
                  </a:lnTo>
                  <a:lnTo>
                    <a:pt x="1202633" y="413969"/>
                  </a:lnTo>
                  <a:lnTo>
                    <a:pt x="1205834" y="401993"/>
                  </a:lnTo>
                  <a:lnTo>
                    <a:pt x="1205885" y="396671"/>
                  </a:lnTo>
                  <a:close/>
                </a:path>
                <a:path w="1336039" h="490855">
                  <a:moveTo>
                    <a:pt x="1047478" y="396671"/>
                  </a:moveTo>
                  <a:lnTo>
                    <a:pt x="986683" y="396671"/>
                  </a:lnTo>
                  <a:lnTo>
                    <a:pt x="986683" y="408609"/>
                  </a:lnTo>
                  <a:lnTo>
                    <a:pt x="1031869" y="408609"/>
                  </a:lnTo>
                  <a:lnTo>
                    <a:pt x="1031780" y="409206"/>
                  </a:lnTo>
                  <a:lnTo>
                    <a:pt x="1015359" y="431241"/>
                  </a:lnTo>
                  <a:lnTo>
                    <a:pt x="1011308" y="437184"/>
                  </a:lnTo>
                  <a:lnTo>
                    <a:pt x="999891" y="489076"/>
                  </a:lnTo>
                  <a:lnTo>
                    <a:pt x="1012959" y="489076"/>
                  </a:lnTo>
                  <a:lnTo>
                    <a:pt x="1013061" y="470268"/>
                  </a:lnTo>
                  <a:lnTo>
                    <a:pt x="1013378" y="466559"/>
                  </a:lnTo>
                  <a:lnTo>
                    <a:pt x="1041953" y="417410"/>
                  </a:lnTo>
                  <a:lnTo>
                    <a:pt x="1044239" y="413969"/>
                  </a:lnTo>
                  <a:lnTo>
                    <a:pt x="1047439" y="401993"/>
                  </a:lnTo>
                  <a:lnTo>
                    <a:pt x="1047478" y="396671"/>
                  </a:lnTo>
                  <a:close/>
                </a:path>
                <a:path w="1336039" h="490855">
                  <a:moveTo>
                    <a:pt x="571469" y="411391"/>
                  </a:moveTo>
                  <a:lnTo>
                    <a:pt x="558388" y="411391"/>
                  </a:lnTo>
                  <a:lnTo>
                    <a:pt x="558388" y="489076"/>
                  </a:lnTo>
                  <a:lnTo>
                    <a:pt x="571469" y="489076"/>
                  </a:lnTo>
                  <a:lnTo>
                    <a:pt x="571469" y="411391"/>
                  </a:lnTo>
                  <a:close/>
                </a:path>
                <a:path w="1336039" h="490855">
                  <a:moveTo>
                    <a:pt x="571469" y="396671"/>
                  </a:moveTo>
                  <a:lnTo>
                    <a:pt x="557372" y="396671"/>
                  </a:lnTo>
                  <a:lnTo>
                    <a:pt x="534918" y="415455"/>
                  </a:lnTo>
                  <a:lnTo>
                    <a:pt x="534918" y="431698"/>
                  </a:lnTo>
                  <a:lnTo>
                    <a:pt x="558388" y="411391"/>
                  </a:lnTo>
                  <a:lnTo>
                    <a:pt x="571469" y="411391"/>
                  </a:lnTo>
                  <a:lnTo>
                    <a:pt x="571469" y="396671"/>
                  </a:lnTo>
                  <a:close/>
                </a:path>
                <a:path w="1336039" h="490855">
                  <a:moveTo>
                    <a:pt x="492272" y="411391"/>
                  </a:moveTo>
                  <a:lnTo>
                    <a:pt x="479191" y="411391"/>
                  </a:lnTo>
                  <a:lnTo>
                    <a:pt x="479191" y="489076"/>
                  </a:lnTo>
                  <a:lnTo>
                    <a:pt x="492272" y="489076"/>
                  </a:lnTo>
                  <a:lnTo>
                    <a:pt x="492272" y="411391"/>
                  </a:lnTo>
                  <a:close/>
                </a:path>
                <a:path w="1336039" h="490855">
                  <a:moveTo>
                    <a:pt x="492272" y="396671"/>
                  </a:moveTo>
                  <a:lnTo>
                    <a:pt x="478175" y="396671"/>
                  </a:lnTo>
                  <a:lnTo>
                    <a:pt x="455721" y="415455"/>
                  </a:lnTo>
                  <a:lnTo>
                    <a:pt x="455721" y="431698"/>
                  </a:lnTo>
                  <a:lnTo>
                    <a:pt x="479191" y="411391"/>
                  </a:lnTo>
                  <a:lnTo>
                    <a:pt x="492272" y="411391"/>
                  </a:lnTo>
                  <a:lnTo>
                    <a:pt x="492272" y="396671"/>
                  </a:lnTo>
                  <a:close/>
                </a:path>
                <a:path w="1336039" h="490855">
                  <a:moveTo>
                    <a:pt x="1284980" y="403986"/>
                  </a:moveTo>
                  <a:lnTo>
                    <a:pt x="1284980" y="418465"/>
                  </a:lnTo>
                  <a:lnTo>
                    <a:pt x="1324731" y="442836"/>
                  </a:lnTo>
                  <a:lnTo>
                    <a:pt x="1284980" y="467207"/>
                  </a:lnTo>
                  <a:lnTo>
                    <a:pt x="1284980" y="481926"/>
                  </a:lnTo>
                  <a:lnTo>
                    <a:pt x="1335806" y="448881"/>
                  </a:lnTo>
                  <a:lnTo>
                    <a:pt x="1335806" y="437146"/>
                  </a:lnTo>
                  <a:lnTo>
                    <a:pt x="1284980" y="4039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5830404" y="2432951"/>
            <a:ext cx="1343025" cy="484505"/>
            <a:chOff x="5830404" y="2432951"/>
            <a:chExt cx="1343025" cy="484505"/>
          </a:xfrm>
        </p:grpSpPr>
        <p:sp>
          <p:nvSpPr>
            <p:cNvPr id="30" name="object 30"/>
            <p:cNvSpPr/>
            <p:nvPr/>
          </p:nvSpPr>
          <p:spPr>
            <a:xfrm>
              <a:off x="5830404" y="2432964"/>
              <a:ext cx="1343025" cy="484505"/>
            </a:xfrm>
            <a:custGeom>
              <a:avLst/>
              <a:gdLst/>
              <a:ahLst/>
              <a:cxnLst/>
              <a:rect l="l" t="t" r="r" b="b"/>
              <a:pathLst>
                <a:path w="1343025" h="484505">
                  <a:moveTo>
                    <a:pt x="1342428" y="0"/>
                  </a:moveTo>
                  <a:lnTo>
                    <a:pt x="0" y="0"/>
                  </a:lnTo>
                  <a:lnTo>
                    <a:pt x="0" y="484377"/>
                  </a:lnTo>
                  <a:lnTo>
                    <a:pt x="1342428" y="484377"/>
                  </a:lnTo>
                  <a:lnTo>
                    <a:pt x="13424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830487" y="2432951"/>
              <a:ext cx="1342390" cy="484505"/>
            </a:xfrm>
            <a:custGeom>
              <a:avLst/>
              <a:gdLst/>
              <a:ahLst/>
              <a:cxnLst/>
              <a:rect l="l" t="t" r="r" b="b"/>
              <a:pathLst>
                <a:path w="1342390" h="484505">
                  <a:moveTo>
                    <a:pt x="1259211" y="12"/>
                  </a:moveTo>
                  <a:lnTo>
                    <a:pt x="1247337" y="12"/>
                  </a:lnTo>
                  <a:lnTo>
                    <a:pt x="1247337" y="449668"/>
                  </a:lnTo>
                  <a:lnTo>
                    <a:pt x="1259211" y="449668"/>
                  </a:lnTo>
                  <a:lnTo>
                    <a:pt x="1259211" y="12"/>
                  </a:lnTo>
                  <a:close/>
                </a:path>
                <a:path w="1342390" h="484505">
                  <a:moveTo>
                    <a:pt x="1235450" y="12"/>
                  </a:moveTo>
                  <a:lnTo>
                    <a:pt x="1223575" y="12"/>
                  </a:lnTo>
                  <a:lnTo>
                    <a:pt x="1223575" y="449668"/>
                  </a:lnTo>
                  <a:lnTo>
                    <a:pt x="1235450" y="449668"/>
                  </a:lnTo>
                  <a:lnTo>
                    <a:pt x="1235450" y="12"/>
                  </a:lnTo>
                  <a:close/>
                </a:path>
                <a:path w="1342390" h="484505">
                  <a:moveTo>
                    <a:pt x="1199801" y="0"/>
                  </a:moveTo>
                  <a:lnTo>
                    <a:pt x="1164164" y="0"/>
                  </a:lnTo>
                  <a:lnTo>
                    <a:pt x="1164164" y="373456"/>
                  </a:lnTo>
                  <a:lnTo>
                    <a:pt x="1199801" y="373456"/>
                  </a:lnTo>
                  <a:lnTo>
                    <a:pt x="1199801" y="0"/>
                  </a:lnTo>
                  <a:close/>
                </a:path>
                <a:path w="1342390" h="484505">
                  <a:moveTo>
                    <a:pt x="1152290" y="0"/>
                  </a:moveTo>
                  <a:lnTo>
                    <a:pt x="1140403" y="0"/>
                  </a:lnTo>
                  <a:lnTo>
                    <a:pt x="1140403" y="373456"/>
                  </a:lnTo>
                  <a:lnTo>
                    <a:pt x="1152290" y="373456"/>
                  </a:lnTo>
                  <a:lnTo>
                    <a:pt x="1152290" y="0"/>
                  </a:lnTo>
                  <a:close/>
                </a:path>
                <a:path w="1342390" h="484505">
                  <a:moveTo>
                    <a:pt x="1116654" y="0"/>
                  </a:moveTo>
                  <a:lnTo>
                    <a:pt x="1104767" y="0"/>
                  </a:lnTo>
                  <a:lnTo>
                    <a:pt x="1104767" y="373456"/>
                  </a:lnTo>
                  <a:lnTo>
                    <a:pt x="1116654" y="373456"/>
                  </a:lnTo>
                  <a:lnTo>
                    <a:pt x="1116654" y="0"/>
                  </a:lnTo>
                  <a:close/>
                </a:path>
                <a:path w="1342390" h="484505">
                  <a:moveTo>
                    <a:pt x="1092892" y="0"/>
                  </a:moveTo>
                  <a:lnTo>
                    <a:pt x="1057256" y="0"/>
                  </a:lnTo>
                  <a:lnTo>
                    <a:pt x="1057256" y="373456"/>
                  </a:lnTo>
                  <a:lnTo>
                    <a:pt x="1092892" y="373456"/>
                  </a:lnTo>
                  <a:lnTo>
                    <a:pt x="1092892" y="0"/>
                  </a:lnTo>
                  <a:close/>
                </a:path>
                <a:path w="1342390" h="484505">
                  <a:moveTo>
                    <a:pt x="1032592" y="0"/>
                  </a:moveTo>
                  <a:lnTo>
                    <a:pt x="1021620" y="0"/>
                  </a:lnTo>
                  <a:lnTo>
                    <a:pt x="1021620" y="373456"/>
                  </a:lnTo>
                  <a:lnTo>
                    <a:pt x="1032592" y="373456"/>
                  </a:lnTo>
                  <a:lnTo>
                    <a:pt x="1032592" y="0"/>
                  </a:lnTo>
                  <a:close/>
                </a:path>
                <a:path w="1342390" h="484505">
                  <a:moveTo>
                    <a:pt x="985069" y="0"/>
                  </a:moveTo>
                  <a:lnTo>
                    <a:pt x="974084" y="0"/>
                  </a:lnTo>
                  <a:lnTo>
                    <a:pt x="974084" y="373456"/>
                  </a:lnTo>
                  <a:lnTo>
                    <a:pt x="985069" y="373456"/>
                  </a:lnTo>
                  <a:lnTo>
                    <a:pt x="985069" y="0"/>
                  </a:lnTo>
                  <a:close/>
                </a:path>
                <a:path w="1342390" h="484505">
                  <a:moveTo>
                    <a:pt x="962209" y="0"/>
                  </a:moveTo>
                  <a:lnTo>
                    <a:pt x="950322" y="0"/>
                  </a:lnTo>
                  <a:lnTo>
                    <a:pt x="950322" y="373456"/>
                  </a:lnTo>
                  <a:lnTo>
                    <a:pt x="962209" y="373456"/>
                  </a:lnTo>
                  <a:lnTo>
                    <a:pt x="962209" y="0"/>
                  </a:lnTo>
                  <a:close/>
                </a:path>
                <a:path w="1342390" h="484505">
                  <a:moveTo>
                    <a:pt x="902811" y="0"/>
                  </a:moveTo>
                  <a:lnTo>
                    <a:pt x="890937" y="0"/>
                  </a:lnTo>
                  <a:lnTo>
                    <a:pt x="890937" y="373456"/>
                  </a:lnTo>
                  <a:lnTo>
                    <a:pt x="902811" y="373456"/>
                  </a:lnTo>
                  <a:lnTo>
                    <a:pt x="902811" y="0"/>
                  </a:lnTo>
                  <a:close/>
                </a:path>
                <a:path w="1342390" h="484505">
                  <a:moveTo>
                    <a:pt x="879049" y="0"/>
                  </a:moveTo>
                  <a:lnTo>
                    <a:pt x="867175" y="0"/>
                  </a:lnTo>
                  <a:lnTo>
                    <a:pt x="867175" y="373456"/>
                  </a:lnTo>
                  <a:lnTo>
                    <a:pt x="879049" y="373456"/>
                  </a:lnTo>
                  <a:lnTo>
                    <a:pt x="879049" y="0"/>
                  </a:lnTo>
                  <a:close/>
                </a:path>
                <a:path w="1342390" h="484505">
                  <a:moveTo>
                    <a:pt x="843413" y="0"/>
                  </a:moveTo>
                  <a:lnTo>
                    <a:pt x="807777" y="0"/>
                  </a:lnTo>
                  <a:lnTo>
                    <a:pt x="807777" y="373456"/>
                  </a:lnTo>
                  <a:lnTo>
                    <a:pt x="843413" y="373456"/>
                  </a:lnTo>
                  <a:lnTo>
                    <a:pt x="843413" y="0"/>
                  </a:lnTo>
                  <a:close/>
                </a:path>
                <a:path w="1342390" h="484505">
                  <a:moveTo>
                    <a:pt x="795890" y="0"/>
                  </a:moveTo>
                  <a:lnTo>
                    <a:pt x="784003" y="0"/>
                  </a:lnTo>
                  <a:lnTo>
                    <a:pt x="784003" y="373456"/>
                  </a:lnTo>
                  <a:lnTo>
                    <a:pt x="795890" y="373456"/>
                  </a:lnTo>
                  <a:lnTo>
                    <a:pt x="795890" y="0"/>
                  </a:lnTo>
                  <a:close/>
                </a:path>
                <a:path w="1342390" h="484505">
                  <a:moveTo>
                    <a:pt x="760254" y="0"/>
                  </a:moveTo>
                  <a:lnTo>
                    <a:pt x="724605" y="0"/>
                  </a:lnTo>
                  <a:lnTo>
                    <a:pt x="724605" y="373456"/>
                  </a:lnTo>
                  <a:lnTo>
                    <a:pt x="760254" y="373456"/>
                  </a:lnTo>
                  <a:lnTo>
                    <a:pt x="760254" y="0"/>
                  </a:lnTo>
                  <a:close/>
                </a:path>
                <a:path w="1342390" h="484505">
                  <a:moveTo>
                    <a:pt x="712730" y="12"/>
                  </a:moveTo>
                  <a:lnTo>
                    <a:pt x="700856" y="12"/>
                  </a:lnTo>
                  <a:lnTo>
                    <a:pt x="700856" y="449668"/>
                  </a:lnTo>
                  <a:lnTo>
                    <a:pt x="712730" y="449668"/>
                  </a:lnTo>
                  <a:lnTo>
                    <a:pt x="712730" y="12"/>
                  </a:lnTo>
                  <a:close/>
                </a:path>
                <a:path w="1342390" h="484505">
                  <a:moveTo>
                    <a:pt x="688969" y="12"/>
                  </a:moveTo>
                  <a:lnTo>
                    <a:pt x="677094" y="12"/>
                  </a:lnTo>
                  <a:lnTo>
                    <a:pt x="677094" y="449668"/>
                  </a:lnTo>
                  <a:lnTo>
                    <a:pt x="688969" y="449668"/>
                  </a:lnTo>
                  <a:lnTo>
                    <a:pt x="688969" y="12"/>
                  </a:lnTo>
                  <a:close/>
                </a:path>
                <a:path w="1342390" h="484505">
                  <a:moveTo>
                    <a:pt x="665207" y="0"/>
                  </a:moveTo>
                  <a:lnTo>
                    <a:pt x="628669" y="0"/>
                  </a:lnTo>
                  <a:lnTo>
                    <a:pt x="628669" y="373456"/>
                  </a:lnTo>
                  <a:lnTo>
                    <a:pt x="665207" y="373456"/>
                  </a:lnTo>
                  <a:lnTo>
                    <a:pt x="665207" y="0"/>
                  </a:lnTo>
                  <a:close/>
                </a:path>
                <a:path w="1342390" h="484505">
                  <a:moveTo>
                    <a:pt x="617683" y="0"/>
                  </a:moveTo>
                  <a:lnTo>
                    <a:pt x="593033" y="0"/>
                  </a:lnTo>
                  <a:lnTo>
                    <a:pt x="593033" y="373456"/>
                  </a:lnTo>
                  <a:lnTo>
                    <a:pt x="617683" y="373456"/>
                  </a:lnTo>
                  <a:lnTo>
                    <a:pt x="617683" y="0"/>
                  </a:lnTo>
                  <a:close/>
                </a:path>
                <a:path w="1342390" h="484505">
                  <a:moveTo>
                    <a:pt x="582047" y="0"/>
                  </a:moveTo>
                  <a:lnTo>
                    <a:pt x="571062" y="0"/>
                  </a:lnTo>
                  <a:lnTo>
                    <a:pt x="571062" y="373456"/>
                  </a:lnTo>
                  <a:lnTo>
                    <a:pt x="582047" y="373456"/>
                  </a:lnTo>
                  <a:lnTo>
                    <a:pt x="582047" y="0"/>
                  </a:lnTo>
                  <a:close/>
                </a:path>
                <a:path w="1342390" h="484505">
                  <a:moveTo>
                    <a:pt x="546411" y="0"/>
                  </a:moveTo>
                  <a:lnTo>
                    <a:pt x="523551" y="0"/>
                  </a:lnTo>
                  <a:lnTo>
                    <a:pt x="523551" y="373456"/>
                  </a:lnTo>
                  <a:lnTo>
                    <a:pt x="546411" y="373456"/>
                  </a:lnTo>
                  <a:lnTo>
                    <a:pt x="546411" y="0"/>
                  </a:lnTo>
                  <a:close/>
                </a:path>
                <a:path w="1342390" h="484505">
                  <a:moveTo>
                    <a:pt x="498888" y="0"/>
                  </a:moveTo>
                  <a:lnTo>
                    <a:pt x="474237" y="0"/>
                  </a:lnTo>
                  <a:lnTo>
                    <a:pt x="474237" y="373456"/>
                  </a:lnTo>
                  <a:lnTo>
                    <a:pt x="498888" y="373456"/>
                  </a:lnTo>
                  <a:lnTo>
                    <a:pt x="498888" y="0"/>
                  </a:lnTo>
                  <a:close/>
                </a:path>
                <a:path w="1342390" h="484505">
                  <a:moveTo>
                    <a:pt x="451364" y="0"/>
                  </a:moveTo>
                  <a:lnTo>
                    <a:pt x="426701" y="0"/>
                  </a:lnTo>
                  <a:lnTo>
                    <a:pt x="426701" y="373456"/>
                  </a:lnTo>
                  <a:lnTo>
                    <a:pt x="451364" y="373456"/>
                  </a:lnTo>
                  <a:lnTo>
                    <a:pt x="451364" y="0"/>
                  </a:lnTo>
                  <a:close/>
                </a:path>
                <a:path w="1342390" h="484505">
                  <a:moveTo>
                    <a:pt x="415728" y="0"/>
                  </a:moveTo>
                  <a:lnTo>
                    <a:pt x="403841" y="0"/>
                  </a:lnTo>
                  <a:lnTo>
                    <a:pt x="403841" y="373456"/>
                  </a:lnTo>
                  <a:lnTo>
                    <a:pt x="415728" y="373456"/>
                  </a:lnTo>
                  <a:lnTo>
                    <a:pt x="415728" y="0"/>
                  </a:lnTo>
                  <a:close/>
                </a:path>
                <a:path w="1342390" h="484505">
                  <a:moveTo>
                    <a:pt x="380092" y="0"/>
                  </a:moveTo>
                  <a:lnTo>
                    <a:pt x="344456" y="0"/>
                  </a:lnTo>
                  <a:lnTo>
                    <a:pt x="344456" y="373456"/>
                  </a:lnTo>
                  <a:lnTo>
                    <a:pt x="380092" y="373456"/>
                  </a:lnTo>
                  <a:lnTo>
                    <a:pt x="380092" y="0"/>
                  </a:lnTo>
                  <a:close/>
                </a:path>
                <a:path w="1342390" h="484505">
                  <a:moveTo>
                    <a:pt x="332568" y="0"/>
                  </a:moveTo>
                  <a:lnTo>
                    <a:pt x="296932" y="0"/>
                  </a:lnTo>
                  <a:lnTo>
                    <a:pt x="296932" y="373456"/>
                  </a:lnTo>
                  <a:lnTo>
                    <a:pt x="332568" y="373456"/>
                  </a:lnTo>
                  <a:lnTo>
                    <a:pt x="332568" y="0"/>
                  </a:lnTo>
                  <a:close/>
                </a:path>
                <a:path w="1342390" h="484505">
                  <a:moveTo>
                    <a:pt x="273171" y="0"/>
                  </a:moveTo>
                  <a:lnTo>
                    <a:pt x="261296" y="0"/>
                  </a:lnTo>
                  <a:lnTo>
                    <a:pt x="261296" y="373456"/>
                  </a:lnTo>
                  <a:lnTo>
                    <a:pt x="273171" y="373456"/>
                  </a:lnTo>
                  <a:lnTo>
                    <a:pt x="273171" y="0"/>
                  </a:lnTo>
                  <a:close/>
                </a:path>
                <a:path w="1342390" h="484505">
                  <a:moveTo>
                    <a:pt x="249422" y="0"/>
                  </a:moveTo>
                  <a:lnTo>
                    <a:pt x="237534" y="0"/>
                  </a:lnTo>
                  <a:lnTo>
                    <a:pt x="237534" y="373456"/>
                  </a:lnTo>
                  <a:lnTo>
                    <a:pt x="249422" y="373456"/>
                  </a:lnTo>
                  <a:lnTo>
                    <a:pt x="249422" y="0"/>
                  </a:lnTo>
                  <a:close/>
                </a:path>
                <a:path w="1342390" h="484505">
                  <a:moveTo>
                    <a:pt x="225647" y="0"/>
                  </a:moveTo>
                  <a:lnTo>
                    <a:pt x="201885" y="0"/>
                  </a:lnTo>
                  <a:lnTo>
                    <a:pt x="201885" y="373456"/>
                  </a:lnTo>
                  <a:lnTo>
                    <a:pt x="225647" y="373456"/>
                  </a:lnTo>
                  <a:lnTo>
                    <a:pt x="225647" y="0"/>
                  </a:lnTo>
                  <a:close/>
                </a:path>
                <a:path w="1342390" h="484505">
                  <a:moveTo>
                    <a:pt x="166249" y="12"/>
                  </a:moveTo>
                  <a:lnTo>
                    <a:pt x="154375" y="12"/>
                  </a:lnTo>
                  <a:lnTo>
                    <a:pt x="154375" y="449668"/>
                  </a:lnTo>
                  <a:lnTo>
                    <a:pt x="166249" y="449668"/>
                  </a:lnTo>
                  <a:lnTo>
                    <a:pt x="166249" y="12"/>
                  </a:lnTo>
                  <a:close/>
                </a:path>
                <a:path w="1342390" h="484505">
                  <a:moveTo>
                    <a:pt x="142488" y="12"/>
                  </a:moveTo>
                  <a:lnTo>
                    <a:pt x="130613" y="12"/>
                  </a:lnTo>
                  <a:lnTo>
                    <a:pt x="130613" y="449668"/>
                  </a:lnTo>
                  <a:lnTo>
                    <a:pt x="142488" y="449668"/>
                  </a:lnTo>
                  <a:lnTo>
                    <a:pt x="142488" y="12"/>
                  </a:lnTo>
                  <a:close/>
                </a:path>
                <a:path w="1342390" h="484505">
                  <a:moveTo>
                    <a:pt x="628771" y="389267"/>
                  </a:moveTo>
                  <a:lnTo>
                    <a:pt x="605923" y="397649"/>
                  </a:lnTo>
                  <a:lnTo>
                    <a:pt x="605212" y="398411"/>
                  </a:lnTo>
                  <a:lnTo>
                    <a:pt x="601532" y="410857"/>
                  </a:lnTo>
                  <a:lnTo>
                    <a:pt x="601638" y="412127"/>
                  </a:lnTo>
                  <a:lnTo>
                    <a:pt x="617226" y="431685"/>
                  </a:lnTo>
                  <a:lnTo>
                    <a:pt x="614115" y="433336"/>
                  </a:lnTo>
                  <a:lnTo>
                    <a:pt x="598059" y="461403"/>
                  </a:lnTo>
                  <a:lnTo>
                    <a:pt x="598291" y="463816"/>
                  </a:lnTo>
                  <a:lnTo>
                    <a:pt x="627196" y="484390"/>
                  </a:lnTo>
                  <a:lnTo>
                    <a:pt x="630345" y="484390"/>
                  </a:lnTo>
                  <a:lnTo>
                    <a:pt x="656152" y="472579"/>
                  </a:lnTo>
                  <a:lnTo>
                    <a:pt x="627958" y="472579"/>
                  </a:lnTo>
                  <a:lnTo>
                    <a:pt x="626307" y="472452"/>
                  </a:lnTo>
                  <a:lnTo>
                    <a:pt x="614318" y="466991"/>
                  </a:lnTo>
                  <a:lnTo>
                    <a:pt x="613810" y="466483"/>
                  </a:lnTo>
                  <a:lnTo>
                    <a:pt x="611105" y="459625"/>
                  </a:lnTo>
                  <a:lnTo>
                    <a:pt x="611219" y="455053"/>
                  </a:lnTo>
                  <a:lnTo>
                    <a:pt x="628771" y="438162"/>
                  </a:lnTo>
                  <a:lnTo>
                    <a:pt x="650396" y="438162"/>
                  </a:lnTo>
                  <a:lnTo>
                    <a:pt x="649814" y="437654"/>
                  </a:lnTo>
                  <a:lnTo>
                    <a:pt x="648100" y="436384"/>
                  </a:lnTo>
                  <a:lnTo>
                    <a:pt x="644341" y="433844"/>
                  </a:lnTo>
                  <a:lnTo>
                    <a:pt x="640201" y="431685"/>
                  </a:lnTo>
                  <a:lnTo>
                    <a:pt x="644671" y="428637"/>
                  </a:lnTo>
                  <a:lnTo>
                    <a:pt x="647478" y="426478"/>
                  </a:lnTo>
                  <a:lnTo>
                    <a:pt x="648687" y="425335"/>
                  </a:lnTo>
                  <a:lnTo>
                    <a:pt x="628771" y="425335"/>
                  </a:lnTo>
                  <a:lnTo>
                    <a:pt x="625342" y="423811"/>
                  </a:lnTo>
                  <a:lnTo>
                    <a:pt x="614648" y="412127"/>
                  </a:lnTo>
                  <a:lnTo>
                    <a:pt x="614762" y="408825"/>
                  </a:lnTo>
                  <a:lnTo>
                    <a:pt x="616236" y="405650"/>
                  </a:lnTo>
                  <a:lnTo>
                    <a:pt x="616604" y="405142"/>
                  </a:lnTo>
                  <a:lnTo>
                    <a:pt x="617417" y="404380"/>
                  </a:lnTo>
                  <a:lnTo>
                    <a:pt x="617861" y="403999"/>
                  </a:lnTo>
                  <a:lnTo>
                    <a:pt x="618331" y="403745"/>
                  </a:lnTo>
                  <a:lnTo>
                    <a:pt x="619334" y="403110"/>
                  </a:lnTo>
                  <a:lnTo>
                    <a:pt x="628771" y="401205"/>
                  </a:lnTo>
                  <a:lnTo>
                    <a:pt x="654102" y="401205"/>
                  </a:lnTo>
                  <a:lnTo>
                    <a:pt x="653624" y="400316"/>
                  </a:lnTo>
                  <a:lnTo>
                    <a:pt x="653015" y="399300"/>
                  </a:lnTo>
                  <a:lnTo>
                    <a:pt x="652342" y="398411"/>
                  </a:lnTo>
                  <a:lnTo>
                    <a:pt x="651631" y="397649"/>
                  </a:lnTo>
                  <a:lnTo>
                    <a:pt x="650843" y="396760"/>
                  </a:lnTo>
                  <a:lnTo>
                    <a:pt x="633673" y="389521"/>
                  </a:lnTo>
                  <a:lnTo>
                    <a:pt x="628771" y="389267"/>
                  </a:lnTo>
                  <a:close/>
                </a:path>
                <a:path w="1342390" h="484505">
                  <a:moveTo>
                    <a:pt x="650396" y="438162"/>
                  </a:moveTo>
                  <a:lnTo>
                    <a:pt x="628771" y="438162"/>
                  </a:lnTo>
                  <a:lnTo>
                    <a:pt x="637635" y="443369"/>
                  </a:lnTo>
                  <a:lnTo>
                    <a:pt x="640404" y="445401"/>
                  </a:lnTo>
                  <a:lnTo>
                    <a:pt x="646436" y="459625"/>
                  </a:lnTo>
                  <a:lnTo>
                    <a:pt x="646309" y="460514"/>
                  </a:lnTo>
                  <a:lnTo>
                    <a:pt x="643223" y="466991"/>
                  </a:lnTo>
                  <a:lnTo>
                    <a:pt x="642702" y="467626"/>
                  </a:lnTo>
                  <a:lnTo>
                    <a:pt x="629596" y="472579"/>
                  </a:lnTo>
                  <a:lnTo>
                    <a:pt x="656152" y="472579"/>
                  </a:lnTo>
                  <a:lnTo>
                    <a:pt x="659492" y="461403"/>
                  </a:lnTo>
                  <a:lnTo>
                    <a:pt x="659382" y="455053"/>
                  </a:lnTo>
                  <a:lnTo>
                    <a:pt x="651415" y="439051"/>
                  </a:lnTo>
                  <a:lnTo>
                    <a:pt x="650396" y="438162"/>
                  </a:lnTo>
                  <a:close/>
                </a:path>
                <a:path w="1342390" h="484505">
                  <a:moveTo>
                    <a:pt x="654102" y="401205"/>
                  </a:moveTo>
                  <a:lnTo>
                    <a:pt x="628771" y="401205"/>
                  </a:lnTo>
                  <a:lnTo>
                    <a:pt x="631171" y="401332"/>
                  </a:lnTo>
                  <a:lnTo>
                    <a:pt x="633622" y="401586"/>
                  </a:lnTo>
                  <a:lnTo>
                    <a:pt x="634828" y="401840"/>
                  </a:lnTo>
                  <a:lnTo>
                    <a:pt x="637140" y="402602"/>
                  </a:lnTo>
                  <a:lnTo>
                    <a:pt x="638219" y="403110"/>
                  </a:lnTo>
                  <a:lnTo>
                    <a:pt x="639210" y="403745"/>
                  </a:lnTo>
                  <a:lnTo>
                    <a:pt x="639680" y="403999"/>
                  </a:lnTo>
                  <a:lnTo>
                    <a:pt x="640543" y="404761"/>
                  </a:lnTo>
                  <a:lnTo>
                    <a:pt x="640937" y="405142"/>
                  </a:lnTo>
                  <a:lnTo>
                    <a:pt x="641305" y="405650"/>
                  </a:lnTo>
                  <a:lnTo>
                    <a:pt x="641648" y="406031"/>
                  </a:lnTo>
                  <a:lnTo>
                    <a:pt x="642207" y="407047"/>
                  </a:lnTo>
                  <a:lnTo>
                    <a:pt x="642659" y="408317"/>
                  </a:lnTo>
                  <a:lnTo>
                    <a:pt x="642791" y="408825"/>
                  </a:lnTo>
                  <a:lnTo>
                    <a:pt x="642893" y="412127"/>
                  </a:lnTo>
                  <a:lnTo>
                    <a:pt x="642779" y="412889"/>
                  </a:lnTo>
                  <a:lnTo>
                    <a:pt x="628771" y="425335"/>
                  </a:lnTo>
                  <a:lnTo>
                    <a:pt x="648687" y="425335"/>
                  </a:lnTo>
                  <a:lnTo>
                    <a:pt x="656015" y="410857"/>
                  </a:lnTo>
                  <a:lnTo>
                    <a:pt x="655898" y="407047"/>
                  </a:lnTo>
                  <a:lnTo>
                    <a:pt x="655675" y="405650"/>
                  </a:lnTo>
                  <a:lnTo>
                    <a:pt x="655072" y="403491"/>
                  </a:lnTo>
                  <a:lnTo>
                    <a:pt x="654653" y="402348"/>
                  </a:lnTo>
                  <a:lnTo>
                    <a:pt x="654102" y="401205"/>
                  </a:lnTo>
                  <a:close/>
                </a:path>
                <a:path w="1342390" h="484505">
                  <a:moveTo>
                    <a:pt x="862451" y="389229"/>
                  </a:moveTo>
                  <a:lnTo>
                    <a:pt x="829177" y="417220"/>
                  </a:lnTo>
                  <a:lnTo>
                    <a:pt x="828400" y="444093"/>
                  </a:lnTo>
                  <a:lnTo>
                    <a:pt x="829164" y="455193"/>
                  </a:lnTo>
                  <a:lnTo>
                    <a:pt x="854704" y="484263"/>
                  </a:lnTo>
                  <a:lnTo>
                    <a:pt x="860444" y="484377"/>
                  </a:lnTo>
                  <a:lnTo>
                    <a:pt x="866375" y="484009"/>
                  </a:lnTo>
                  <a:lnTo>
                    <a:pt x="884878" y="472439"/>
                  </a:lnTo>
                  <a:lnTo>
                    <a:pt x="860787" y="472439"/>
                  </a:lnTo>
                  <a:lnTo>
                    <a:pt x="853408" y="472236"/>
                  </a:lnTo>
                  <a:lnTo>
                    <a:pt x="841403" y="443014"/>
                  </a:lnTo>
                  <a:lnTo>
                    <a:pt x="841888" y="419150"/>
                  </a:lnTo>
                  <a:lnTo>
                    <a:pt x="853916" y="401218"/>
                  </a:lnTo>
                  <a:lnTo>
                    <a:pt x="885069" y="401218"/>
                  </a:lnTo>
                  <a:lnTo>
                    <a:pt x="884955" y="400926"/>
                  </a:lnTo>
                  <a:lnTo>
                    <a:pt x="866781" y="389496"/>
                  </a:lnTo>
                  <a:lnTo>
                    <a:pt x="862451" y="389229"/>
                  </a:lnTo>
                  <a:close/>
                </a:path>
                <a:path w="1342390" h="484505">
                  <a:moveTo>
                    <a:pt x="885069" y="401218"/>
                  </a:moveTo>
                  <a:lnTo>
                    <a:pt x="864190" y="401218"/>
                  </a:lnTo>
                  <a:lnTo>
                    <a:pt x="867010" y="401510"/>
                  </a:lnTo>
                  <a:lnTo>
                    <a:pt x="868254" y="401764"/>
                  </a:lnTo>
                  <a:lnTo>
                    <a:pt x="876802" y="434784"/>
                  </a:lnTo>
                  <a:lnTo>
                    <a:pt x="876446" y="449986"/>
                  </a:lnTo>
                  <a:lnTo>
                    <a:pt x="860787" y="472439"/>
                  </a:lnTo>
                  <a:lnTo>
                    <a:pt x="884878" y="472439"/>
                  </a:lnTo>
                  <a:lnTo>
                    <a:pt x="889743" y="427431"/>
                  </a:lnTo>
                  <a:lnTo>
                    <a:pt x="889146" y="419150"/>
                  </a:lnTo>
                  <a:lnTo>
                    <a:pt x="887914" y="410959"/>
                  </a:lnTo>
                  <a:lnTo>
                    <a:pt x="886987" y="406984"/>
                  </a:lnTo>
                  <a:lnTo>
                    <a:pt x="885801" y="403085"/>
                  </a:lnTo>
                  <a:lnTo>
                    <a:pt x="885069" y="401218"/>
                  </a:lnTo>
                  <a:close/>
                </a:path>
                <a:path w="1342390" h="484505">
                  <a:moveTo>
                    <a:pt x="783253" y="389229"/>
                  </a:moveTo>
                  <a:lnTo>
                    <a:pt x="749980" y="417220"/>
                  </a:lnTo>
                  <a:lnTo>
                    <a:pt x="749203" y="444093"/>
                  </a:lnTo>
                  <a:lnTo>
                    <a:pt x="749967" y="455193"/>
                  </a:lnTo>
                  <a:lnTo>
                    <a:pt x="775506" y="484263"/>
                  </a:lnTo>
                  <a:lnTo>
                    <a:pt x="781247" y="484377"/>
                  </a:lnTo>
                  <a:lnTo>
                    <a:pt x="787178" y="484009"/>
                  </a:lnTo>
                  <a:lnTo>
                    <a:pt x="805681" y="472439"/>
                  </a:lnTo>
                  <a:lnTo>
                    <a:pt x="781590" y="472439"/>
                  </a:lnTo>
                  <a:lnTo>
                    <a:pt x="774211" y="472236"/>
                  </a:lnTo>
                  <a:lnTo>
                    <a:pt x="762194" y="443014"/>
                  </a:lnTo>
                  <a:lnTo>
                    <a:pt x="762690" y="419150"/>
                  </a:lnTo>
                  <a:lnTo>
                    <a:pt x="774719" y="401218"/>
                  </a:lnTo>
                  <a:lnTo>
                    <a:pt x="805872" y="401218"/>
                  </a:lnTo>
                  <a:lnTo>
                    <a:pt x="805758" y="400926"/>
                  </a:lnTo>
                  <a:lnTo>
                    <a:pt x="787584" y="389496"/>
                  </a:lnTo>
                  <a:lnTo>
                    <a:pt x="783253" y="389229"/>
                  </a:lnTo>
                  <a:close/>
                </a:path>
                <a:path w="1342390" h="484505">
                  <a:moveTo>
                    <a:pt x="805872" y="401218"/>
                  </a:moveTo>
                  <a:lnTo>
                    <a:pt x="784993" y="401218"/>
                  </a:lnTo>
                  <a:lnTo>
                    <a:pt x="787813" y="401510"/>
                  </a:lnTo>
                  <a:lnTo>
                    <a:pt x="789057" y="401764"/>
                  </a:lnTo>
                  <a:lnTo>
                    <a:pt x="797604" y="434784"/>
                  </a:lnTo>
                  <a:lnTo>
                    <a:pt x="797249" y="449986"/>
                  </a:lnTo>
                  <a:lnTo>
                    <a:pt x="781590" y="472439"/>
                  </a:lnTo>
                  <a:lnTo>
                    <a:pt x="805681" y="472439"/>
                  </a:lnTo>
                  <a:lnTo>
                    <a:pt x="810546" y="427431"/>
                  </a:lnTo>
                  <a:lnTo>
                    <a:pt x="809949" y="419150"/>
                  </a:lnTo>
                  <a:lnTo>
                    <a:pt x="808717" y="410959"/>
                  </a:lnTo>
                  <a:lnTo>
                    <a:pt x="807790" y="406984"/>
                  </a:lnTo>
                  <a:lnTo>
                    <a:pt x="806604" y="403085"/>
                  </a:lnTo>
                  <a:lnTo>
                    <a:pt x="805872" y="401218"/>
                  </a:lnTo>
                  <a:close/>
                </a:path>
                <a:path w="1342390" h="484505">
                  <a:moveTo>
                    <a:pt x="315411" y="389229"/>
                  </a:moveTo>
                  <a:lnTo>
                    <a:pt x="282137" y="417220"/>
                  </a:lnTo>
                  <a:lnTo>
                    <a:pt x="281347" y="444093"/>
                  </a:lnTo>
                  <a:lnTo>
                    <a:pt x="282111" y="455193"/>
                  </a:lnTo>
                  <a:lnTo>
                    <a:pt x="307664" y="484263"/>
                  </a:lnTo>
                  <a:lnTo>
                    <a:pt x="313391" y="484377"/>
                  </a:lnTo>
                  <a:lnTo>
                    <a:pt x="319322" y="484009"/>
                  </a:lnTo>
                  <a:lnTo>
                    <a:pt x="337838" y="472439"/>
                  </a:lnTo>
                  <a:lnTo>
                    <a:pt x="313747" y="472439"/>
                  </a:lnTo>
                  <a:lnTo>
                    <a:pt x="306368" y="472236"/>
                  </a:lnTo>
                  <a:lnTo>
                    <a:pt x="294363" y="443014"/>
                  </a:lnTo>
                  <a:lnTo>
                    <a:pt x="294837" y="419150"/>
                  </a:lnTo>
                  <a:lnTo>
                    <a:pt x="306864" y="401218"/>
                  </a:lnTo>
                  <a:lnTo>
                    <a:pt x="338030" y="401218"/>
                  </a:lnTo>
                  <a:lnTo>
                    <a:pt x="337915" y="400926"/>
                  </a:lnTo>
                  <a:lnTo>
                    <a:pt x="319729" y="389496"/>
                  </a:lnTo>
                  <a:lnTo>
                    <a:pt x="315411" y="389229"/>
                  </a:lnTo>
                  <a:close/>
                </a:path>
                <a:path w="1342390" h="484505">
                  <a:moveTo>
                    <a:pt x="338030" y="401218"/>
                  </a:moveTo>
                  <a:lnTo>
                    <a:pt x="317151" y="401218"/>
                  </a:lnTo>
                  <a:lnTo>
                    <a:pt x="319970" y="401510"/>
                  </a:lnTo>
                  <a:lnTo>
                    <a:pt x="321202" y="401764"/>
                  </a:lnTo>
                  <a:lnTo>
                    <a:pt x="329774" y="434784"/>
                  </a:lnTo>
                  <a:lnTo>
                    <a:pt x="329406" y="449986"/>
                  </a:lnTo>
                  <a:lnTo>
                    <a:pt x="313747" y="472439"/>
                  </a:lnTo>
                  <a:lnTo>
                    <a:pt x="337838" y="472439"/>
                  </a:lnTo>
                  <a:lnTo>
                    <a:pt x="342690" y="427431"/>
                  </a:lnTo>
                  <a:lnTo>
                    <a:pt x="342106" y="419150"/>
                  </a:lnTo>
                  <a:lnTo>
                    <a:pt x="340862" y="410959"/>
                  </a:lnTo>
                  <a:lnTo>
                    <a:pt x="339947" y="406984"/>
                  </a:lnTo>
                  <a:lnTo>
                    <a:pt x="338762" y="403085"/>
                  </a:lnTo>
                  <a:lnTo>
                    <a:pt x="338030" y="401218"/>
                  </a:lnTo>
                  <a:close/>
                </a:path>
                <a:path w="1342390" h="484505">
                  <a:moveTo>
                    <a:pt x="236214" y="389229"/>
                  </a:moveTo>
                  <a:lnTo>
                    <a:pt x="202940" y="417220"/>
                  </a:lnTo>
                  <a:lnTo>
                    <a:pt x="202150" y="444093"/>
                  </a:lnTo>
                  <a:lnTo>
                    <a:pt x="202914" y="455193"/>
                  </a:lnTo>
                  <a:lnTo>
                    <a:pt x="228467" y="484263"/>
                  </a:lnTo>
                  <a:lnTo>
                    <a:pt x="234194" y="484377"/>
                  </a:lnTo>
                  <a:lnTo>
                    <a:pt x="240125" y="484009"/>
                  </a:lnTo>
                  <a:lnTo>
                    <a:pt x="258641" y="472439"/>
                  </a:lnTo>
                  <a:lnTo>
                    <a:pt x="234550" y="472439"/>
                  </a:lnTo>
                  <a:lnTo>
                    <a:pt x="227171" y="472236"/>
                  </a:lnTo>
                  <a:lnTo>
                    <a:pt x="215154" y="443014"/>
                  </a:lnTo>
                  <a:lnTo>
                    <a:pt x="215638" y="419150"/>
                  </a:lnTo>
                  <a:lnTo>
                    <a:pt x="227666" y="401218"/>
                  </a:lnTo>
                  <a:lnTo>
                    <a:pt x="258821" y="401218"/>
                  </a:lnTo>
                  <a:lnTo>
                    <a:pt x="258705" y="400926"/>
                  </a:lnTo>
                  <a:lnTo>
                    <a:pt x="240532" y="389496"/>
                  </a:lnTo>
                  <a:lnTo>
                    <a:pt x="236214" y="389229"/>
                  </a:lnTo>
                  <a:close/>
                </a:path>
                <a:path w="1342390" h="484505">
                  <a:moveTo>
                    <a:pt x="258821" y="401218"/>
                  </a:moveTo>
                  <a:lnTo>
                    <a:pt x="237941" y="401218"/>
                  </a:lnTo>
                  <a:lnTo>
                    <a:pt x="240773" y="401510"/>
                  </a:lnTo>
                  <a:lnTo>
                    <a:pt x="242005" y="401764"/>
                  </a:lnTo>
                  <a:lnTo>
                    <a:pt x="250565" y="434784"/>
                  </a:lnTo>
                  <a:lnTo>
                    <a:pt x="250196" y="449986"/>
                  </a:lnTo>
                  <a:lnTo>
                    <a:pt x="234550" y="472439"/>
                  </a:lnTo>
                  <a:lnTo>
                    <a:pt x="258641" y="472439"/>
                  </a:lnTo>
                  <a:lnTo>
                    <a:pt x="263493" y="427431"/>
                  </a:lnTo>
                  <a:lnTo>
                    <a:pt x="262896" y="419150"/>
                  </a:lnTo>
                  <a:lnTo>
                    <a:pt x="261664" y="410959"/>
                  </a:lnTo>
                  <a:lnTo>
                    <a:pt x="260737" y="406984"/>
                  </a:lnTo>
                  <a:lnTo>
                    <a:pt x="259564" y="403085"/>
                  </a:lnTo>
                  <a:lnTo>
                    <a:pt x="258821" y="401218"/>
                  </a:lnTo>
                  <a:close/>
                </a:path>
                <a:path w="1342390" h="484505">
                  <a:moveTo>
                    <a:pt x="1119934" y="448144"/>
                  </a:moveTo>
                  <a:lnTo>
                    <a:pt x="1105605" y="448144"/>
                  </a:lnTo>
                  <a:lnTo>
                    <a:pt x="1098645" y="457733"/>
                  </a:lnTo>
                  <a:lnTo>
                    <a:pt x="1090898" y="466788"/>
                  </a:lnTo>
                  <a:lnTo>
                    <a:pt x="1074109" y="483819"/>
                  </a:lnTo>
                  <a:lnTo>
                    <a:pt x="1091508" y="483819"/>
                  </a:lnTo>
                  <a:lnTo>
                    <a:pt x="1111434" y="461086"/>
                  </a:lnTo>
                  <a:lnTo>
                    <a:pt x="1116920" y="453326"/>
                  </a:lnTo>
                  <a:lnTo>
                    <a:pt x="1119934" y="448144"/>
                  </a:lnTo>
                  <a:close/>
                </a:path>
                <a:path w="1342390" h="484505">
                  <a:moveTo>
                    <a:pt x="1095229" y="389788"/>
                  </a:moveTo>
                  <a:lnTo>
                    <a:pt x="1065651" y="417093"/>
                  </a:lnTo>
                  <a:lnTo>
                    <a:pt x="1065558" y="422338"/>
                  </a:lnTo>
                  <a:lnTo>
                    <a:pt x="1065682" y="424230"/>
                  </a:lnTo>
                  <a:lnTo>
                    <a:pt x="1094429" y="450430"/>
                  </a:lnTo>
                  <a:lnTo>
                    <a:pt x="1095851" y="450392"/>
                  </a:lnTo>
                  <a:lnTo>
                    <a:pt x="1105211" y="448017"/>
                  </a:lnTo>
                  <a:lnTo>
                    <a:pt x="1120008" y="448017"/>
                  </a:lnTo>
                  <a:lnTo>
                    <a:pt x="1121581" y="445312"/>
                  </a:lnTo>
                  <a:lnTo>
                    <a:pt x="1123524" y="441210"/>
                  </a:lnTo>
                  <a:lnTo>
                    <a:pt x="1124600" y="438480"/>
                  </a:lnTo>
                  <a:lnTo>
                    <a:pt x="1095965" y="438480"/>
                  </a:lnTo>
                  <a:lnTo>
                    <a:pt x="1093951" y="438302"/>
                  </a:lnTo>
                  <a:lnTo>
                    <a:pt x="1078655" y="422338"/>
                  </a:lnTo>
                  <a:lnTo>
                    <a:pt x="1078774" y="417093"/>
                  </a:lnTo>
                  <a:lnTo>
                    <a:pt x="1096969" y="401688"/>
                  </a:lnTo>
                  <a:lnTo>
                    <a:pt x="1122029" y="401688"/>
                  </a:lnTo>
                  <a:lnTo>
                    <a:pt x="1121581" y="401053"/>
                  </a:lnTo>
                  <a:lnTo>
                    <a:pt x="1098785" y="389801"/>
                  </a:lnTo>
                  <a:lnTo>
                    <a:pt x="1095229" y="389788"/>
                  </a:lnTo>
                  <a:close/>
                </a:path>
                <a:path w="1342390" h="484505">
                  <a:moveTo>
                    <a:pt x="1120008" y="448017"/>
                  </a:moveTo>
                  <a:lnTo>
                    <a:pt x="1105211" y="448017"/>
                  </a:lnTo>
                  <a:lnTo>
                    <a:pt x="1105465" y="448284"/>
                  </a:lnTo>
                  <a:lnTo>
                    <a:pt x="1105605" y="448144"/>
                  </a:lnTo>
                  <a:lnTo>
                    <a:pt x="1119934" y="448144"/>
                  </a:lnTo>
                  <a:close/>
                </a:path>
                <a:path w="1342390" h="484505">
                  <a:moveTo>
                    <a:pt x="1122029" y="401688"/>
                  </a:moveTo>
                  <a:lnTo>
                    <a:pt x="1096969" y="401688"/>
                  </a:lnTo>
                  <a:lnTo>
                    <a:pt x="1098950" y="401789"/>
                  </a:lnTo>
                  <a:lnTo>
                    <a:pt x="1100830" y="402031"/>
                  </a:lnTo>
                  <a:lnTo>
                    <a:pt x="1114604" y="422338"/>
                  </a:lnTo>
                  <a:lnTo>
                    <a:pt x="1114546" y="423024"/>
                  </a:lnTo>
                  <a:lnTo>
                    <a:pt x="1097947" y="438480"/>
                  </a:lnTo>
                  <a:lnTo>
                    <a:pt x="1124600" y="438480"/>
                  </a:lnTo>
                  <a:lnTo>
                    <a:pt x="1125150" y="437083"/>
                  </a:lnTo>
                  <a:lnTo>
                    <a:pt x="1126420" y="432917"/>
                  </a:lnTo>
                  <a:lnTo>
                    <a:pt x="1127296" y="428726"/>
                  </a:lnTo>
                  <a:lnTo>
                    <a:pt x="1127714" y="424865"/>
                  </a:lnTo>
                  <a:lnTo>
                    <a:pt x="1127597" y="418198"/>
                  </a:lnTo>
                  <a:lnTo>
                    <a:pt x="1122432" y="402259"/>
                  </a:lnTo>
                  <a:lnTo>
                    <a:pt x="1122029" y="401688"/>
                  </a:lnTo>
                  <a:close/>
                </a:path>
                <a:path w="1342390" h="484505">
                  <a:moveTo>
                    <a:pt x="411601" y="431736"/>
                  </a:moveTo>
                  <a:lnTo>
                    <a:pt x="382454" y="431736"/>
                  </a:lnTo>
                  <a:lnTo>
                    <a:pt x="385883" y="431825"/>
                  </a:lnTo>
                  <a:lnTo>
                    <a:pt x="387737" y="432015"/>
                  </a:lnTo>
                  <a:lnTo>
                    <a:pt x="404019" y="450926"/>
                  </a:lnTo>
                  <a:lnTo>
                    <a:pt x="403879" y="452450"/>
                  </a:lnTo>
                  <a:lnTo>
                    <a:pt x="365233" y="471639"/>
                  </a:lnTo>
                  <a:lnTo>
                    <a:pt x="365233" y="483577"/>
                  </a:lnTo>
                  <a:lnTo>
                    <a:pt x="403320" y="475170"/>
                  </a:lnTo>
                  <a:lnTo>
                    <a:pt x="417017" y="452450"/>
                  </a:lnTo>
                  <a:lnTo>
                    <a:pt x="416947" y="445579"/>
                  </a:lnTo>
                  <a:lnTo>
                    <a:pt x="412617" y="433120"/>
                  </a:lnTo>
                  <a:lnTo>
                    <a:pt x="411601" y="431736"/>
                  </a:lnTo>
                  <a:close/>
                </a:path>
                <a:path w="1342390" h="484505">
                  <a:moveTo>
                    <a:pt x="414598" y="390029"/>
                  </a:moveTo>
                  <a:lnTo>
                    <a:pt x="368027" y="390029"/>
                  </a:lnTo>
                  <a:lnTo>
                    <a:pt x="365233" y="432930"/>
                  </a:lnTo>
                  <a:lnTo>
                    <a:pt x="382454" y="431736"/>
                  </a:lnTo>
                  <a:lnTo>
                    <a:pt x="411601" y="431736"/>
                  </a:lnTo>
                  <a:lnTo>
                    <a:pt x="378047" y="419861"/>
                  </a:lnTo>
                  <a:lnTo>
                    <a:pt x="379584" y="401967"/>
                  </a:lnTo>
                  <a:lnTo>
                    <a:pt x="414598" y="401967"/>
                  </a:lnTo>
                  <a:lnTo>
                    <a:pt x="414598" y="390029"/>
                  </a:lnTo>
                  <a:close/>
                </a:path>
                <a:path w="1342390" h="484505">
                  <a:moveTo>
                    <a:pt x="908488" y="465061"/>
                  </a:moveTo>
                  <a:lnTo>
                    <a:pt x="908488" y="478142"/>
                  </a:lnTo>
                  <a:lnTo>
                    <a:pt x="915003" y="480631"/>
                  </a:lnTo>
                  <a:lnTo>
                    <a:pt x="934079" y="483565"/>
                  </a:lnTo>
                  <a:lnTo>
                    <a:pt x="937508" y="483349"/>
                  </a:lnTo>
                  <a:lnTo>
                    <a:pt x="962019" y="471652"/>
                  </a:lnTo>
                  <a:lnTo>
                    <a:pt x="932097" y="471652"/>
                  </a:lnTo>
                  <a:lnTo>
                    <a:pt x="928973" y="471576"/>
                  </a:lnTo>
                  <a:lnTo>
                    <a:pt x="911231" y="466699"/>
                  </a:lnTo>
                  <a:lnTo>
                    <a:pt x="908488" y="465061"/>
                  </a:lnTo>
                  <a:close/>
                </a:path>
                <a:path w="1342390" h="484505">
                  <a:moveTo>
                    <a:pt x="964343" y="390042"/>
                  </a:moveTo>
                  <a:lnTo>
                    <a:pt x="908488" y="390042"/>
                  </a:lnTo>
                  <a:lnTo>
                    <a:pt x="908488" y="401980"/>
                  </a:lnTo>
                  <a:lnTo>
                    <a:pt x="947693" y="401980"/>
                  </a:lnTo>
                  <a:lnTo>
                    <a:pt x="923969" y="426224"/>
                  </a:lnTo>
                  <a:lnTo>
                    <a:pt x="923969" y="436244"/>
                  </a:lnTo>
                  <a:lnTo>
                    <a:pt x="937215" y="436372"/>
                  </a:lnTo>
                  <a:lnTo>
                    <a:pt x="939209" y="436600"/>
                  </a:lnTo>
                  <a:lnTo>
                    <a:pt x="954805" y="455650"/>
                  </a:lnTo>
                  <a:lnTo>
                    <a:pt x="954653" y="456780"/>
                  </a:lnTo>
                  <a:lnTo>
                    <a:pt x="932097" y="471652"/>
                  </a:lnTo>
                  <a:lnTo>
                    <a:pt x="962019" y="471652"/>
                  </a:lnTo>
                  <a:lnTo>
                    <a:pt x="967858" y="456780"/>
                  </a:lnTo>
                  <a:lnTo>
                    <a:pt x="967790" y="449999"/>
                  </a:lnTo>
                  <a:lnTo>
                    <a:pt x="941102" y="426224"/>
                  </a:lnTo>
                  <a:lnTo>
                    <a:pt x="964343" y="402996"/>
                  </a:lnTo>
                  <a:lnTo>
                    <a:pt x="964343" y="390042"/>
                  </a:lnTo>
                  <a:close/>
                </a:path>
                <a:path w="1342390" h="484505">
                  <a:moveTo>
                    <a:pt x="52432" y="390042"/>
                  </a:moveTo>
                  <a:lnTo>
                    <a:pt x="36062" y="390042"/>
                  </a:lnTo>
                  <a:lnTo>
                    <a:pt x="12008" y="417804"/>
                  </a:lnTo>
                  <a:lnTo>
                    <a:pt x="0" y="455015"/>
                  </a:lnTo>
                  <a:lnTo>
                    <a:pt x="184" y="457441"/>
                  </a:lnTo>
                  <a:lnTo>
                    <a:pt x="29153" y="483565"/>
                  </a:lnTo>
                  <a:lnTo>
                    <a:pt x="32633" y="483565"/>
                  </a:lnTo>
                  <a:lnTo>
                    <a:pt x="56276" y="471639"/>
                  </a:lnTo>
                  <a:lnTo>
                    <a:pt x="31845" y="471639"/>
                  </a:lnTo>
                  <a:lnTo>
                    <a:pt x="27895" y="471462"/>
                  </a:lnTo>
                  <a:lnTo>
                    <a:pt x="12986" y="452056"/>
                  </a:lnTo>
                  <a:lnTo>
                    <a:pt x="13151" y="450189"/>
                  </a:lnTo>
                  <a:lnTo>
                    <a:pt x="29648" y="435013"/>
                  </a:lnTo>
                  <a:lnTo>
                    <a:pt x="56154" y="435013"/>
                  </a:lnTo>
                  <a:lnTo>
                    <a:pt x="55619" y="434238"/>
                  </a:lnTo>
                  <a:lnTo>
                    <a:pt x="44865" y="425462"/>
                  </a:lnTo>
                  <a:lnTo>
                    <a:pt x="21850" y="425462"/>
                  </a:lnTo>
                  <a:lnTo>
                    <a:pt x="21723" y="425221"/>
                  </a:lnTo>
                  <a:lnTo>
                    <a:pt x="39503" y="403250"/>
                  </a:lnTo>
                  <a:lnTo>
                    <a:pt x="52432" y="390042"/>
                  </a:lnTo>
                  <a:close/>
                </a:path>
                <a:path w="1342390" h="484505">
                  <a:moveTo>
                    <a:pt x="56154" y="435013"/>
                  </a:moveTo>
                  <a:lnTo>
                    <a:pt x="31578" y="435013"/>
                  </a:lnTo>
                  <a:lnTo>
                    <a:pt x="33563" y="435178"/>
                  </a:lnTo>
                  <a:lnTo>
                    <a:pt x="35401" y="435533"/>
                  </a:lnTo>
                  <a:lnTo>
                    <a:pt x="48666" y="455015"/>
                  </a:lnTo>
                  <a:lnTo>
                    <a:pt x="48571" y="456171"/>
                  </a:lnTo>
                  <a:lnTo>
                    <a:pt x="31845" y="471639"/>
                  </a:lnTo>
                  <a:lnTo>
                    <a:pt x="56276" y="471639"/>
                  </a:lnTo>
                  <a:lnTo>
                    <a:pt x="61703" y="456171"/>
                  </a:lnTo>
                  <a:lnTo>
                    <a:pt x="61663" y="450189"/>
                  </a:lnTo>
                  <a:lnTo>
                    <a:pt x="57249" y="436651"/>
                  </a:lnTo>
                  <a:lnTo>
                    <a:pt x="56154" y="435013"/>
                  </a:lnTo>
                  <a:close/>
                </a:path>
                <a:path w="1342390" h="484505">
                  <a:moveTo>
                    <a:pt x="35084" y="423087"/>
                  </a:moveTo>
                  <a:lnTo>
                    <a:pt x="31972" y="423087"/>
                  </a:lnTo>
                  <a:lnTo>
                    <a:pt x="28950" y="423379"/>
                  </a:lnTo>
                  <a:lnTo>
                    <a:pt x="21850" y="425462"/>
                  </a:lnTo>
                  <a:lnTo>
                    <a:pt x="44865" y="425462"/>
                  </a:lnTo>
                  <a:lnTo>
                    <a:pt x="35084" y="423087"/>
                  </a:lnTo>
                  <a:close/>
                </a:path>
                <a:path w="1342390" h="484505">
                  <a:moveTo>
                    <a:pt x="1194238" y="462699"/>
                  </a:moveTo>
                  <a:lnTo>
                    <a:pt x="1181170" y="462699"/>
                  </a:lnTo>
                  <a:lnTo>
                    <a:pt x="1181170" y="483006"/>
                  </a:lnTo>
                  <a:lnTo>
                    <a:pt x="1194238" y="483006"/>
                  </a:lnTo>
                  <a:lnTo>
                    <a:pt x="1194238" y="462699"/>
                  </a:lnTo>
                  <a:close/>
                </a:path>
                <a:path w="1342390" h="484505">
                  <a:moveTo>
                    <a:pt x="1186758" y="390601"/>
                  </a:moveTo>
                  <a:lnTo>
                    <a:pt x="1173296" y="390601"/>
                  </a:lnTo>
                  <a:lnTo>
                    <a:pt x="1146130" y="448995"/>
                  </a:lnTo>
                  <a:lnTo>
                    <a:pt x="1146130" y="462699"/>
                  </a:lnTo>
                  <a:lnTo>
                    <a:pt x="1205528" y="462699"/>
                  </a:lnTo>
                  <a:lnTo>
                    <a:pt x="1205528" y="450773"/>
                  </a:lnTo>
                  <a:lnTo>
                    <a:pt x="1158818" y="450773"/>
                  </a:lnTo>
                  <a:lnTo>
                    <a:pt x="1186758" y="390601"/>
                  </a:lnTo>
                  <a:close/>
                </a:path>
                <a:path w="1342390" h="484505">
                  <a:moveTo>
                    <a:pt x="1194238" y="431736"/>
                  </a:moveTo>
                  <a:lnTo>
                    <a:pt x="1181170" y="431736"/>
                  </a:lnTo>
                  <a:lnTo>
                    <a:pt x="1181170" y="450773"/>
                  </a:lnTo>
                  <a:lnTo>
                    <a:pt x="1194238" y="450773"/>
                  </a:lnTo>
                  <a:lnTo>
                    <a:pt x="1194238" y="431736"/>
                  </a:lnTo>
                  <a:close/>
                </a:path>
                <a:path w="1342390" h="484505">
                  <a:moveTo>
                    <a:pt x="1047832" y="390601"/>
                  </a:moveTo>
                  <a:lnTo>
                    <a:pt x="987038" y="390601"/>
                  </a:lnTo>
                  <a:lnTo>
                    <a:pt x="987038" y="402539"/>
                  </a:lnTo>
                  <a:lnTo>
                    <a:pt x="1032224" y="402539"/>
                  </a:lnTo>
                  <a:lnTo>
                    <a:pt x="1032123" y="403148"/>
                  </a:lnTo>
                  <a:lnTo>
                    <a:pt x="1015701" y="425170"/>
                  </a:lnTo>
                  <a:lnTo>
                    <a:pt x="1011663" y="431114"/>
                  </a:lnTo>
                  <a:lnTo>
                    <a:pt x="1000233" y="483006"/>
                  </a:lnTo>
                  <a:lnTo>
                    <a:pt x="1013301" y="483006"/>
                  </a:lnTo>
                  <a:lnTo>
                    <a:pt x="1013415" y="464197"/>
                  </a:lnTo>
                  <a:lnTo>
                    <a:pt x="1013733" y="460489"/>
                  </a:lnTo>
                  <a:lnTo>
                    <a:pt x="1042308" y="411340"/>
                  </a:lnTo>
                  <a:lnTo>
                    <a:pt x="1044581" y="407898"/>
                  </a:lnTo>
                  <a:lnTo>
                    <a:pt x="1047782" y="395922"/>
                  </a:lnTo>
                  <a:lnTo>
                    <a:pt x="1047832" y="390601"/>
                  </a:lnTo>
                  <a:close/>
                </a:path>
                <a:path w="1342390" h="484505">
                  <a:moveTo>
                    <a:pt x="571468" y="405320"/>
                  </a:moveTo>
                  <a:lnTo>
                    <a:pt x="558387" y="405320"/>
                  </a:lnTo>
                  <a:lnTo>
                    <a:pt x="558387" y="483006"/>
                  </a:lnTo>
                  <a:lnTo>
                    <a:pt x="571468" y="483006"/>
                  </a:lnTo>
                  <a:lnTo>
                    <a:pt x="571468" y="405320"/>
                  </a:lnTo>
                  <a:close/>
                </a:path>
                <a:path w="1342390" h="484505">
                  <a:moveTo>
                    <a:pt x="571468" y="390601"/>
                  </a:moveTo>
                  <a:lnTo>
                    <a:pt x="557371" y="390601"/>
                  </a:lnTo>
                  <a:lnTo>
                    <a:pt x="534918" y="409384"/>
                  </a:lnTo>
                  <a:lnTo>
                    <a:pt x="534918" y="425640"/>
                  </a:lnTo>
                  <a:lnTo>
                    <a:pt x="558387" y="405320"/>
                  </a:lnTo>
                  <a:lnTo>
                    <a:pt x="571468" y="405320"/>
                  </a:lnTo>
                  <a:lnTo>
                    <a:pt x="571468" y="390601"/>
                  </a:lnTo>
                  <a:close/>
                </a:path>
                <a:path w="1342390" h="484505">
                  <a:moveTo>
                    <a:pt x="492271" y="405320"/>
                  </a:moveTo>
                  <a:lnTo>
                    <a:pt x="479190" y="405320"/>
                  </a:lnTo>
                  <a:lnTo>
                    <a:pt x="479190" y="483006"/>
                  </a:lnTo>
                  <a:lnTo>
                    <a:pt x="492271" y="483006"/>
                  </a:lnTo>
                  <a:lnTo>
                    <a:pt x="492271" y="405320"/>
                  </a:lnTo>
                  <a:close/>
                </a:path>
                <a:path w="1342390" h="484505">
                  <a:moveTo>
                    <a:pt x="492271" y="390601"/>
                  </a:moveTo>
                  <a:lnTo>
                    <a:pt x="478174" y="390601"/>
                  </a:lnTo>
                  <a:lnTo>
                    <a:pt x="455708" y="409384"/>
                  </a:lnTo>
                  <a:lnTo>
                    <a:pt x="455708" y="425640"/>
                  </a:lnTo>
                  <a:lnTo>
                    <a:pt x="479190" y="405320"/>
                  </a:lnTo>
                  <a:lnTo>
                    <a:pt x="492271" y="405320"/>
                  </a:lnTo>
                  <a:lnTo>
                    <a:pt x="492271" y="390601"/>
                  </a:lnTo>
                  <a:close/>
                </a:path>
                <a:path w="1342390" h="484505">
                  <a:moveTo>
                    <a:pt x="1284980" y="397929"/>
                  </a:moveTo>
                  <a:lnTo>
                    <a:pt x="1284980" y="412407"/>
                  </a:lnTo>
                  <a:lnTo>
                    <a:pt x="1324731" y="436765"/>
                  </a:lnTo>
                  <a:lnTo>
                    <a:pt x="1284980" y="461136"/>
                  </a:lnTo>
                  <a:lnTo>
                    <a:pt x="1284980" y="475856"/>
                  </a:lnTo>
                  <a:lnTo>
                    <a:pt x="1342345" y="438543"/>
                  </a:lnTo>
                  <a:lnTo>
                    <a:pt x="1342345" y="435381"/>
                  </a:lnTo>
                  <a:lnTo>
                    <a:pt x="1284980" y="3979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2" name="object 32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55675" y="4086161"/>
            <a:ext cx="823353" cy="951753"/>
          </a:xfrm>
          <a:prstGeom prst="rect">
            <a:avLst/>
          </a:prstGeom>
        </p:spPr>
      </p:pic>
      <p:sp>
        <p:nvSpPr>
          <p:cNvPr id="33" name="object 33"/>
          <p:cNvSpPr/>
          <p:nvPr/>
        </p:nvSpPr>
        <p:spPr>
          <a:xfrm>
            <a:off x="175306" y="5120128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741837" y="5216366"/>
            <a:ext cx="6045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93675" marR="5080" indent="-181610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TURMERIC  </a:t>
            </a:r>
            <a:r>
              <a:rPr sz="1000" b="1" spc="-65" dirty="0">
                <a:latin typeface="Trebuchet MS"/>
                <a:cs typeface="Trebuchet MS"/>
              </a:rPr>
              <a:t>TUB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346833" y="6177657"/>
          <a:ext cx="1524000" cy="775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6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613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0923">
                <a:tc>
                  <a:txBody>
                    <a:bodyPr/>
                    <a:lstStyle/>
                    <a:p>
                      <a:pPr marL="7620">
                        <a:lnSpc>
                          <a:spcPts val="810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81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3100151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6510">
                <a:tc>
                  <a:txBody>
                    <a:bodyPr/>
                    <a:lstStyle/>
                    <a:p>
                      <a:pPr marL="7620">
                        <a:lnSpc>
                          <a:spcPts val="935"/>
                        </a:lnSpc>
                        <a:spcBef>
                          <a:spcPts val="19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7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ts val="935"/>
                        </a:lnSpc>
                        <a:spcBef>
                          <a:spcPts val="195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800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7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275"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365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365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b="1" spc="-20" dirty="0">
                          <a:latin typeface="Trebuchet MS"/>
                          <a:cs typeface="Trebuchet MS"/>
                        </a:rPr>
                        <a:t>SHRIN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b="1" spc="-7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4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85" dirty="0">
                          <a:latin typeface="Trebuchet MS"/>
                          <a:cs typeface="Trebuchet MS"/>
                        </a:rPr>
                        <a:t>N/A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3982"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6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16001010000203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36" name="object 36"/>
          <p:cNvGrpSpPr/>
          <p:nvPr/>
        </p:nvGrpSpPr>
        <p:grpSpPr>
          <a:xfrm>
            <a:off x="373138" y="5580888"/>
            <a:ext cx="1343025" cy="490855"/>
            <a:chOff x="373138" y="5580888"/>
            <a:chExt cx="1343025" cy="490855"/>
          </a:xfrm>
        </p:grpSpPr>
        <p:sp>
          <p:nvSpPr>
            <p:cNvPr id="37" name="object 37"/>
            <p:cNvSpPr/>
            <p:nvPr/>
          </p:nvSpPr>
          <p:spPr>
            <a:xfrm>
              <a:off x="373138" y="5580900"/>
              <a:ext cx="1343025" cy="490855"/>
            </a:xfrm>
            <a:custGeom>
              <a:avLst/>
              <a:gdLst/>
              <a:ahLst/>
              <a:cxnLst/>
              <a:rect l="l" t="t" r="r" b="b"/>
              <a:pathLst>
                <a:path w="1343025" h="490854">
                  <a:moveTo>
                    <a:pt x="1342440" y="0"/>
                  </a:moveTo>
                  <a:lnTo>
                    <a:pt x="0" y="0"/>
                  </a:lnTo>
                  <a:lnTo>
                    <a:pt x="0" y="490448"/>
                  </a:lnTo>
                  <a:lnTo>
                    <a:pt x="1342440" y="490448"/>
                  </a:lnTo>
                  <a:lnTo>
                    <a:pt x="13424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73221" y="5580888"/>
              <a:ext cx="1342390" cy="490855"/>
            </a:xfrm>
            <a:custGeom>
              <a:avLst/>
              <a:gdLst/>
              <a:ahLst/>
              <a:cxnLst/>
              <a:rect l="l" t="t" r="r" b="b"/>
              <a:pathLst>
                <a:path w="1342389" h="490854">
                  <a:moveTo>
                    <a:pt x="1259224" y="0"/>
                  </a:moveTo>
                  <a:lnTo>
                    <a:pt x="1247336" y="0"/>
                  </a:lnTo>
                  <a:lnTo>
                    <a:pt x="1247336" y="455764"/>
                  </a:lnTo>
                  <a:lnTo>
                    <a:pt x="1259224" y="455764"/>
                  </a:lnTo>
                  <a:lnTo>
                    <a:pt x="1259224" y="0"/>
                  </a:lnTo>
                  <a:close/>
                </a:path>
                <a:path w="1342389" h="490854">
                  <a:moveTo>
                    <a:pt x="1235462" y="0"/>
                  </a:moveTo>
                  <a:lnTo>
                    <a:pt x="1223587" y="0"/>
                  </a:lnTo>
                  <a:lnTo>
                    <a:pt x="1223587" y="455764"/>
                  </a:lnTo>
                  <a:lnTo>
                    <a:pt x="1235462" y="455764"/>
                  </a:lnTo>
                  <a:lnTo>
                    <a:pt x="1235462" y="0"/>
                  </a:lnTo>
                  <a:close/>
                </a:path>
                <a:path w="1342389" h="490854">
                  <a:moveTo>
                    <a:pt x="1176051" y="12"/>
                  </a:moveTo>
                  <a:lnTo>
                    <a:pt x="1164177" y="12"/>
                  </a:lnTo>
                  <a:lnTo>
                    <a:pt x="1164177" y="379564"/>
                  </a:lnTo>
                  <a:lnTo>
                    <a:pt x="1176051" y="379564"/>
                  </a:lnTo>
                  <a:lnTo>
                    <a:pt x="1176051" y="12"/>
                  </a:lnTo>
                  <a:close/>
                </a:path>
                <a:path w="1342389" h="490854">
                  <a:moveTo>
                    <a:pt x="1152290" y="12"/>
                  </a:moveTo>
                  <a:lnTo>
                    <a:pt x="1140415" y="12"/>
                  </a:lnTo>
                  <a:lnTo>
                    <a:pt x="1140415" y="379564"/>
                  </a:lnTo>
                  <a:lnTo>
                    <a:pt x="1152290" y="379564"/>
                  </a:lnTo>
                  <a:lnTo>
                    <a:pt x="1152290" y="12"/>
                  </a:lnTo>
                  <a:close/>
                </a:path>
                <a:path w="1342389" h="490854">
                  <a:moveTo>
                    <a:pt x="1128541" y="12"/>
                  </a:moveTo>
                  <a:lnTo>
                    <a:pt x="1116653" y="12"/>
                  </a:lnTo>
                  <a:lnTo>
                    <a:pt x="1116653" y="379564"/>
                  </a:lnTo>
                  <a:lnTo>
                    <a:pt x="1128541" y="379564"/>
                  </a:lnTo>
                  <a:lnTo>
                    <a:pt x="1128541" y="12"/>
                  </a:lnTo>
                  <a:close/>
                </a:path>
                <a:path w="1342389" h="490854">
                  <a:moveTo>
                    <a:pt x="1092892" y="12"/>
                  </a:moveTo>
                  <a:lnTo>
                    <a:pt x="1057256" y="12"/>
                  </a:lnTo>
                  <a:lnTo>
                    <a:pt x="1057256" y="379564"/>
                  </a:lnTo>
                  <a:lnTo>
                    <a:pt x="1092892" y="379564"/>
                  </a:lnTo>
                  <a:lnTo>
                    <a:pt x="1092892" y="12"/>
                  </a:lnTo>
                  <a:close/>
                </a:path>
                <a:path w="1342389" h="490854">
                  <a:moveTo>
                    <a:pt x="1034396" y="12"/>
                  </a:moveTo>
                  <a:lnTo>
                    <a:pt x="1009745" y="12"/>
                  </a:lnTo>
                  <a:lnTo>
                    <a:pt x="1009745" y="379564"/>
                  </a:lnTo>
                  <a:lnTo>
                    <a:pt x="1034396" y="379564"/>
                  </a:lnTo>
                  <a:lnTo>
                    <a:pt x="1034396" y="12"/>
                  </a:lnTo>
                  <a:close/>
                </a:path>
                <a:path w="1342389" h="490854">
                  <a:moveTo>
                    <a:pt x="998747" y="12"/>
                  </a:moveTo>
                  <a:lnTo>
                    <a:pt x="974096" y="12"/>
                  </a:lnTo>
                  <a:lnTo>
                    <a:pt x="974096" y="379564"/>
                  </a:lnTo>
                  <a:lnTo>
                    <a:pt x="998747" y="379564"/>
                  </a:lnTo>
                  <a:lnTo>
                    <a:pt x="998747" y="12"/>
                  </a:lnTo>
                  <a:close/>
                </a:path>
                <a:path w="1342389" h="490854">
                  <a:moveTo>
                    <a:pt x="962209" y="12"/>
                  </a:moveTo>
                  <a:lnTo>
                    <a:pt x="950334" y="12"/>
                  </a:lnTo>
                  <a:lnTo>
                    <a:pt x="950334" y="379564"/>
                  </a:lnTo>
                  <a:lnTo>
                    <a:pt x="962209" y="379564"/>
                  </a:lnTo>
                  <a:lnTo>
                    <a:pt x="962209" y="12"/>
                  </a:lnTo>
                  <a:close/>
                </a:path>
                <a:path w="1342389" h="490854">
                  <a:moveTo>
                    <a:pt x="926573" y="12"/>
                  </a:moveTo>
                  <a:lnTo>
                    <a:pt x="890936" y="12"/>
                  </a:lnTo>
                  <a:lnTo>
                    <a:pt x="890936" y="379564"/>
                  </a:lnTo>
                  <a:lnTo>
                    <a:pt x="926573" y="379564"/>
                  </a:lnTo>
                  <a:lnTo>
                    <a:pt x="926573" y="12"/>
                  </a:lnTo>
                  <a:close/>
                </a:path>
                <a:path w="1342389" h="490854">
                  <a:moveTo>
                    <a:pt x="879062" y="12"/>
                  </a:moveTo>
                  <a:lnTo>
                    <a:pt x="867175" y="12"/>
                  </a:lnTo>
                  <a:lnTo>
                    <a:pt x="867175" y="379564"/>
                  </a:lnTo>
                  <a:lnTo>
                    <a:pt x="879062" y="379564"/>
                  </a:lnTo>
                  <a:lnTo>
                    <a:pt x="879062" y="12"/>
                  </a:lnTo>
                  <a:close/>
                </a:path>
                <a:path w="1342389" h="490854">
                  <a:moveTo>
                    <a:pt x="843426" y="12"/>
                  </a:moveTo>
                  <a:lnTo>
                    <a:pt x="807789" y="12"/>
                  </a:lnTo>
                  <a:lnTo>
                    <a:pt x="807789" y="379564"/>
                  </a:lnTo>
                  <a:lnTo>
                    <a:pt x="843426" y="379564"/>
                  </a:lnTo>
                  <a:lnTo>
                    <a:pt x="843426" y="12"/>
                  </a:lnTo>
                  <a:close/>
                </a:path>
                <a:path w="1342389" h="490854">
                  <a:moveTo>
                    <a:pt x="795890" y="12"/>
                  </a:moveTo>
                  <a:lnTo>
                    <a:pt x="784015" y="12"/>
                  </a:lnTo>
                  <a:lnTo>
                    <a:pt x="784015" y="379564"/>
                  </a:lnTo>
                  <a:lnTo>
                    <a:pt x="795890" y="379564"/>
                  </a:lnTo>
                  <a:lnTo>
                    <a:pt x="795890" y="12"/>
                  </a:lnTo>
                  <a:close/>
                </a:path>
                <a:path w="1342389" h="490854">
                  <a:moveTo>
                    <a:pt x="760253" y="12"/>
                  </a:moveTo>
                  <a:lnTo>
                    <a:pt x="724617" y="12"/>
                  </a:lnTo>
                  <a:lnTo>
                    <a:pt x="724617" y="379564"/>
                  </a:lnTo>
                  <a:lnTo>
                    <a:pt x="760253" y="379564"/>
                  </a:lnTo>
                  <a:lnTo>
                    <a:pt x="760253" y="12"/>
                  </a:lnTo>
                  <a:close/>
                </a:path>
                <a:path w="1342389" h="490854">
                  <a:moveTo>
                    <a:pt x="712743" y="0"/>
                  </a:moveTo>
                  <a:lnTo>
                    <a:pt x="700855" y="0"/>
                  </a:lnTo>
                  <a:lnTo>
                    <a:pt x="700855" y="455764"/>
                  </a:lnTo>
                  <a:lnTo>
                    <a:pt x="712743" y="455764"/>
                  </a:lnTo>
                  <a:lnTo>
                    <a:pt x="712743" y="0"/>
                  </a:lnTo>
                  <a:close/>
                </a:path>
                <a:path w="1342389" h="490854">
                  <a:moveTo>
                    <a:pt x="688981" y="0"/>
                  </a:moveTo>
                  <a:lnTo>
                    <a:pt x="677106" y="0"/>
                  </a:lnTo>
                  <a:lnTo>
                    <a:pt x="677106" y="455764"/>
                  </a:lnTo>
                  <a:lnTo>
                    <a:pt x="688981" y="455764"/>
                  </a:lnTo>
                  <a:lnTo>
                    <a:pt x="688981" y="0"/>
                  </a:lnTo>
                  <a:close/>
                </a:path>
                <a:path w="1342389" h="490854">
                  <a:moveTo>
                    <a:pt x="665219" y="12"/>
                  </a:moveTo>
                  <a:lnTo>
                    <a:pt x="653345" y="12"/>
                  </a:lnTo>
                  <a:lnTo>
                    <a:pt x="653345" y="379564"/>
                  </a:lnTo>
                  <a:lnTo>
                    <a:pt x="665219" y="379564"/>
                  </a:lnTo>
                  <a:lnTo>
                    <a:pt x="665219" y="12"/>
                  </a:lnTo>
                  <a:close/>
                </a:path>
                <a:path w="1342389" h="490854">
                  <a:moveTo>
                    <a:pt x="641445" y="12"/>
                  </a:moveTo>
                  <a:lnTo>
                    <a:pt x="617696" y="12"/>
                  </a:lnTo>
                  <a:lnTo>
                    <a:pt x="617696" y="379564"/>
                  </a:lnTo>
                  <a:lnTo>
                    <a:pt x="641445" y="379564"/>
                  </a:lnTo>
                  <a:lnTo>
                    <a:pt x="641445" y="12"/>
                  </a:lnTo>
                  <a:close/>
                </a:path>
                <a:path w="1342389" h="490854">
                  <a:moveTo>
                    <a:pt x="582060" y="12"/>
                  </a:moveTo>
                  <a:lnTo>
                    <a:pt x="571074" y="12"/>
                  </a:lnTo>
                  <a:lnTo>
                    <a:pt x="571074" y="379564"/>
                  </a:lnTo>
                  <a:lnTo>
                    <a:pt x="582060" y="379564"/>
                  </a:lnTo>
                  <a:lnTo>
                    <a:pt x="582060" y="12"/>
                  </a:lnTo>
                  <a:close/>
                </a:path>
                <a:path w="1342389" h="490854">
                  <a:moveTo>
                    <a:pt x="546411" y="12"/>
                  </a:moveTo>
                  <a:lnTo>
                    <a:pt x="523551" y="12"/>
                  </a:lnTo>
                  <a:lnTo>
                    <a:pt x="523551" y="379564"/>
                  </a:lnTo>
                  <a:lnTo>
                    <a:pt x="546411" y="379564"/>
                  </a:lnTo>
                  <a:lnTo>
                    <a:pt x="546411" y="12"/>
                  </a:lnTo>
                  <a:close/>
                </a:path>
                <a:path w="1342389" h="490854">
                  <a:moveTo>
                    <a:pt x="498900" y="12"/>
                  </a:moveTo>
                  <a:lnTo>
                    <a:pt x="463264" y="12"/>
                  </a:lnTo>
                  <a:lnTo>
                    <a:pt x="463264" y="379564"/>
                  </a:lnTo>
                  <a:lnTo>
                    <a:pt x="498900" y="379564"/>
                  </a:lnTo>
                  <a:lnTo>
                    <a:pt x="498900" y="12"/>
                  </a:lnTo>
                  <a:close/>
                </a:path>
                <a:path w="1342389" h="490854">
                  <a:moveTo>
                    <a:pt x="439502" y="12"/>
                  </a:moveTo>
                  <a:lnTo>
                    <a:pt x="427628" y="12"/>
                  </a:lnTo>
                  <a:lnTo>
                    <a:pt x="427628" y="379564"/>
                  </a:lnTo>
                  <a:lnTo>
                    <a:pt x="439502" y="379564"/>
                  </a:lnTo>
                  <a:lnTo>
                    <a:pt x="439502" y="12"/>
                  </a:lnTo>
                  <a:close/>
                </a:path>
                <a:path w="1342389" h="490854">
                  <a:moveTo>
                    <a:pt x="415728" y="12"/>
                  </a:moveTo>
                  <a:lnTo>
                    <a:pt x="391077" y="12"/>
                  </a:lnTo>
                  <a:lnTo>
                    <a:pt x="391077" y="379564"/>
                  </a:lnTo>
                  <a:lnTo>
                    <a:pt x="415728" y="379564"/>
                  </a:lnTo>
                  <a:lnTo>
                    <a:pt x="415728" y="12"/>
                  </a:lnTo>
                  <a:close/>
                </a:path>
                <a:path w="1342389" h="490854">
                  <a:moveTo>
                    <a:pt x="368217" y="12"/>
                  </a:moveTo>
                  <a:lnTo>
                    <a:pt x="343554" y="12"/>
                  </a:lnTo>
                  <a:lnTo>
                    <a:pt x="343554" y="379564"/>
                  </a:lnTo>
                  <a:lnTo>
                    <a:pt x="368217" y="379564"/>
                  </a:lnTo>
                  <a:lnTo>
                    <a:pt x="368217" y="12"/>
                  </a:lnTo>
                  <a:close/>
                </a:path>
                <a:path w="1342389" h="490854">
                  <a:moveTo>
                    <a:pt x="332581" y="12"/>
                  </a:moveTo>
                  <a:lnTo>
                    <a:pt x="296945" y="12"/>
                  </a:lnTo>
                  <a:lnTo>
                    <a:pt x="296945" y="379564"/>
                  </a:lnTo>
                  <a:lnTo>
                    <a:pt x="332581" y="379564"/>
                  </a:lnTo>
                  <a:lnTo>
                    <a:pt x="332581" y="12"/>
                  </a:lnTo>
                  <a:close/>
                </a:path>
                <a:path w="1342389" h="490854">
                  <a:moveTo>
                    <a:pt x="273183" y="12"/>
                  </a:moveTo>
                  <a:lnTo>
                    <a:pt x="261308" y="12"/>
                  </a:lnTo>
                  <a:lnTo>
                    <a:pt x="261308" y="379564"/>
                  </a:lnTo>
                  <a:lnTo>
                    <a:pt x="273183" y="379564"/>
                  </a:lnTo>
                  <a:lnTo>
                    <a:pt x="273183" y="12"/>
                  </a:lnTo>
                  <a:close/>
                </a:path>
                <a:path w="1342389" h="490854">
                  <a:moveTo>
                    <a:pt x="249421" y="12"/>
                  </a:moveTo>
                  <a:lnTo>
                    <a:pt x="237547" y="12"/>
                  </a:lnTo>
                  <a:lnTo>
                    <a:pt x="237547" y="379564"/>
                  </a:lnTo>
                  <a:lnTo>
                    <a:pt x="249421" y="379564"/>
                  </a:lnTo>
                  <a:lnTo>
                    <a:pt x="249421" y="12"/>
                  </a:lnTo>
                  <a:close/>
                </a:path>
                <a:path w="1342389" h="490854">
                  <a:moveTo>
                    <a:pt x="225647" y="12"/>
                  </a:moveTo>
                  <a:lnTo>
                    <a:pt x="201898" y="12"/>
                  </a:lnTo>
                  <a:lnTo>
                    <a:pt x="201898" y="379564"/>
                  </a:lnTo>
                  <a:lnTo>
                    <a:pt x="225647" y="379564"/>
                  </a:lnTo>
                  <a:lnTo>
                    <a:pt x="225647" y="12"/>
                  </a:lnTo>
                  <a:close/>
                </a:path>
                <a:path w="1342389" h="490854">
                  <a:moveTo>
                    <a:pt x="166262" y="0"/>
                  </a:moveTo>
                  <a:lnTo>
                    <a:pt x="154374" y="0"/>
                  </a:lnTo>
                  <a:lnTo>
                    <a:pt x="154374" y="455764"/>
                  </a:lnTo>
                  <a:lnTo>
                    <a:pt x="166262" y="455764"/>
                  </a:lnTo>
                  <a:lnTo>
                    <a:pt x="166262" y="0"/>
                  </a:lnTo>
                  <a:close/>
                </a:path>
                <a:path w="1342389" h="490854">
                  <a:moveTo>
                    <a:pt x="142500" y="0"/>
                  </a:moveTo>
                  <a:lnTo>
                    <a:pt x="130625" y="0"/>
                  </a:lnTo>
                  <a:lnTo>
                    <a:pt x="130625" y="455764"/>
                  </a:lnTo>
                  <a:lnTo>
                    <a:pt x="142500" y="455764"/>
                  </a:lnTo>
                  <a:lnTo>
                    <a:pt x="142500" y="0"/>
                  </a:lnTo>
                  <a:close/>
                </a:path>
                <a:path w="1342389" h="490854">
                  <a:moveTo>
                    <a:pt x="1099432" y="395325"/>
                  </a:moveTo>
                  <a:lnTo>
                    <a:pt x="1066160" y="423290"/>
                  </a:lnTo>
                  <a:lnTo>
                    <a:pt x="1065381" y="450176"/>
                  </a:lnTo>
                  <a:lnTo>
                    <a:pt x="1066146" y="461276"/>
                  </a:lnTo>
                  <a:lnTo>
                    <a:pt x="1091685" y="490359"/>
                  </a:lnTo>
                  <a:lnTo>
                    <a:pt x="1097426" y="490461"/>
                  </a:lnTo>
                  <a:lnTo>
                    <a:pt x="1103357" y="490092"/>
                  </a:lnTo>
                  <a:lnTo>
                    <a:pt x="1121866" y="478536"/>
                  </a:lnTo>
                  <a:lnTo>
                    <a:pt x="1097769" y="478536"/>
                  </a:lnTo>
                  <a:lnTo>
                    <a:pt x="1090390" y="478332"/>
                  </a:lnTo>
                  <a:lnTo>
                    <a:pt x="1078372" y="449110"/>
                  </a:lnTo>
                  <a:lnTo>
                    <a:pt x="1078913" y="423163"/>
                  </a:lnTo>
                  <a:lnTo>
                    <a:pt x="1090898" y="407301"/>
                  </a:lnTo>
                  <a:lnTo>
                    <a:pt x="1122052" y="407301"/>
                  </a:lnTo>
                  <a:lnTo>
                    <a:pt x="1121937" y="407009"/>
                  </a:lnTo>
                  <a:lnTo>
                    <a:pt x="1103763" y="395579"/>
                  </a:lnTo>
                  <a:lnTo>
                    <a:pt x="1099432" y="395325"/>
                  </a:lnTo>
                  <a:close/>
                </a:path>
                <a:path w="1342389" h="490854">
                  <a:moveTo>
                    <a:pt x="1122052" y="407301"/>
                  </a:moveTo>
                  <a:lnTo>
                    <a:pt x="1101172" y="407301"/>
                  </a:lnTo>
                  <a:lnTo>
                    <a:pt x="1103992" y="407606"/>
                  </a:lnTo>
                  <a:lnTo>
                    <a:pt x="1105236" y="407847"/>
                  </a:lnTo>
                  <a:lnTo>
                    <a:pt x="1113783" y="440867"/>
                  </a:lnTo>
                  <a:lnTo>
                    <a:pt x="1113428" y="456069"/>
                  </a:lnTo>
                  <a:lnTo>
                    <a:pt x="1097769" y="478536"/>
                  </a:lnTo>
                  <a:lnTo>
                    <a:pt x="1121866" y="478536"/>
                  </a:lnTo>
                  <a:lnTo>
                    <a:pt x="1126725" y="433514"/>
                  </a:lnTo>
                  <a:lnTo>
                    <a:pt x="1126128" y="425221"/>
                  </a:lnTo>
                  <a:lnTo>
                    <a:pt x="1124896" y="417042"/>
                  </a:lnTo>
                  <a:lnTo>
                    <a:pt x="1123969" y="413080"/>
                  </a:lnTo>
                  <a:lnTo>
                    <a:pt x="1122813" y="409232"/>
                  </a:lnTo>
                  <a:lnTo>
                    <a:pt x="1122052" y="407301"/>
                  </a:lnTo>
                  <a:close/>
                </a:path>
                <a:path w="1342389" h="490854">
                  <a:moveTo>
                    <a:pt x="941038" y="395325"/>
                  </a:moveTo>
                  <a:lnTo>
                    <a:pt x="907765" y="423290"/>
                  </a:lnTo>
                  <a:lnTo>
                    <a:pt x="906975" y="450176"/>
                  </a:lnTo>
                  <a:lnTo>
                    <a:pt x="907751" y="461276"/>
                  </a:lnTo>
                  <a:lnTo>
                    <a:pt x="933278" y="490359"/>
                  </a:lnTo>
                  <a:lnTo>
                    <a:pt x="939019" y="490461"/>
                  </a:lnTo>
                  <a:lnTo>
                    <a:pt x="944949" y="490092"/>
                  </a:lnTo>
                  <a:lnTo>
                    <a:pt x="963460" y="478536"/>
                  </a:lnTo>
                  <a:lnTo>
                    <a:pt x="939361" y="478536"/>
                  </a:lnTo>
                  <a:lnTo>
                    <a:pt x="931995" y="478332"/>
                  </a:lnTo>
                  <a:lnTo>
                    <a:pt x="919978" y="449110"/>
                  </a:lnTo>
                  <a:lnTo>
                    <a:pt x="920518" y="423163"/>
                  </a:lnTo>
                  <a:lnTo>
                    <a:pt x="932491" y="407301"/>
                  </a:lnTo>
                  <a:lnTo>
                    <a:pt x="963657" y="407301"/>
                  </a:lnTo>
                  <a:lnTo>
                    <a:pt x="963542" y="407009"/>
                  </a:lnTo>
                  <a:lnTo>
                    <a:pt x="945369" y="395579"/>
                  </a:lnTo>
                  <a:lnTo>
                    <a:pt x="941038" y="395325"/>
                  </a:lnTo>
                  <a:close/>
                </a:path>
                <a:path w="1342389" h="490854">
                  <a:moveTo>
                    <a:pt x="963657" y="407301"/>
                  </a:moveTo>
                  <a:lnTo>
                    <a:pt x="942778" y="407301"/>
                  </a:lnTo>
                  <a:lnTo>
                    <a:pt x="945597" y="407606"/>
                  </a:lnTo>
                  <a:lnTo>
                    <a:pt x="946842" y="407847"/>
                  </a:lnTo>
                  <a:lnTo>
                    <a:pt x="955389" y="440867"/>
                  </a:lnTo>
                  <a:lnTo>
                    <a:pt x="955021" y="456069"/>
                  </a:lnTo>
                  <a:lnTo>
                    <a:pt x="939361" y="478536"/>
                  </a:lnTo>
                  <a:lnTo>
                    <a:pt x="963460" y="478536"/>
                  </a:lnTo>
                  <a:lnTo>
                    <a:pt x="968330" y="433514"/>
                  </a:lnTo>
                  <a:lnTo>
                    <a:pt x="967733" y="425221"/>
                  </a:lnTo>
                  <a:lnTo>
                    <a:pt x="966489" y="417042"/>
                  </a:lnTo>
                  <a:lnTo>
                    <a:pt x="965574" y="413080"/>
                  </a:lnTo>
                  <a:lnTo>
                    <a:pt x="964399" y="409181"/>
                  </a:lnTo>
                  <a:lnTo>
                    <a:pt x="963657" y="407301"/>
                  </a:lnTo>
                  <a:close/>
                </a:path>
                <a:path w="1342389" h="490854">
                  <a:moveTo>
                    <a:pt x="861841" y="395325"/>
                  </a:moveTo>
                  <a:lnTo>
                    <a:pt x="828568" y="423290"/>
                  </a:lnTo>
                  <a:lnTo>
                    <a:pt x="827778" y="450176"/>
                  </a:lnTo>
                  <a:lnTo>
                    <a:pt x="828554" y="461276"/>
                  </a:lnTo>
                  <a:lnTo>
                    <a:pt x="854081" y="490359"/>
                  </a:lnTo>
                  <a:lnTo>
                    <a:pt x="859809" y="490461"/>
                  </a:lnTo>
                  <a:lnTo>
                    <a:pt x="865740" y="490092"/>
                  </a:lnTo>
                  <a:lnTo>
                    <a:pt x="884263" y="478536"/>
                  </a:lnTo>
                  <a:lnTo>
                    <a:pt x="860164" y="478536"/>
                  </a:lnTo>
                  <a:lnTo>
                    <a:pt x="852798" y="478332"/>
                  </a:lnTo>
                  <a:lnTo>
                    <a:pt x="840780" y="449110"/>
                  </a:lnTo>
                  <a:lnTo>
                    <a:pt x="841321" y="423163"/>
                  </a:lnTo>
                  <a:lnTo>
                    <a:pt x="853281" y="407301"/>
                  </a:lnTo>
                  <a:lnTo>
                    <a:pt x="884459" y="407301"/>
                  </a:lnTo>
                  <a:lnTo>
                    <a:pt x="884345" y="407009"/>
                  </a:lnTo>
                  <a:lnTo>
                    <a:pt x="866171" y="395579"/>
                  </a:lnTo>
                  <a:lnTo>
                    <a:pt x="861841" y="395325"/>
                  </a:lnTo>
                  <a:close/>
                </a:path>
                <a:path w="1342389" h="490854">
                  <a:moveTo>
                    <a:pt x="884459" y="407301"/>
                  </a:moveTo>
                  <a:lnTo>
                    <a:pt x="863568" y="407301"/>
                  </a:lnTo>
                  <a:lnTo>
                    <a:pt x="866400" y="407606"/>
                  </a:lnTo>
                  <a:lnTo>
                    <a:pt x="867645" y="407847"/>
                  </a:lnTo>
                  <a:lnTo>
                    <a:pt x="876192" y="440867"/>
                  </a:lnTo>
                  <a:lnTo>
                    <a:pt x="875823" y="456069"/>
                  </a:lnTo>
                  <a:lnTo>
                    <a:pt x="860164" y="478536"/>
                  </a:lnTo>
                  <a:lnTo>
                    <a:pt x="884263" y="478536"/>
                  </a:lnTo>
                  <a:lnTo>
                    <a:pt x="889120" y="433514"/>
                  </a:lnTo>
                  <a:lnTo>
                    <a:pt x="888523" y="425221"/>
                  </a:lnTo>
                  <a:lnTo>
                    <a:pt x="887291" y="417042"/>
                  </a:lnTo>
                  <a:lnTo>
                    <a:pt x="886377" y="413080"/>
                  </a:lnTo>
                  <a:lnTo>
                    <a:pt x="885209" y="409232"/>
                  </a:lnTo>
                  <a:lnTo>
                    <a:pt x="884459" y="407301"/>
                  </a:lnTo>
                  <a:close/>
                </a:path>
                <a:path w="1342389" h="490854">
                  <a:moveTo>
                    <a:pt x="782631" y="395325"/>
                  </a:moveTo>
                  <a:lnTo>
                    <a:pt x="749371" y="423290"/>
                  </a:lnTo>
                  <a:lnTo>
                    <a:pt x="748579" y="450176"/>
                  </a:lnTo>
                  <a:lnTo>
                    <a:pt x="749344" y="461276"/>
                  </a:lnTo>
                  <a:lnTo>
                    <a:pt x="774884" y="490359"/>
                  </a:lnTo>
                  <a:lnTo>
                    <a:pt x="780611" y="490461"/>
                  </a:lnTo>
                  <a:lnTo>
                    <a:pt x="786542" y="490092"/>
                  </a:lnTo>
                  <a:lnTo>
                    <a:pt x="805053" y="478536"/>
                  </a:lnTo>
                  <a:lnTo>
                    <a:pt x="780967" y="478536"/>
                  </a:lnTo>
                  <a:lnTo>
                    <a:pt x="773601" y="478332"/>
                  </a:lnTo>
                  <a:lnTo>
                    <a:pt x="761583" y="449110"/>
                  </a:lnTo>
                  <a:lnTo>
                    <a:pt x="762124" y="423163"/>
                  </a:lnTo>
                  <a:lnTo>
                    <a:pt x="774084" y="407301"/>
                  </a:lnTo>
                  <a:lnTo>
                    <a:pt x="805261" y="407301"/>
                  </a:lnTo>
                  <a:lnTo>
                    <a:pt x="805148" y="407009"/>
                  </a:lnTo>
                  <a:lnTo>
                    <a:pt x="786961" y="395579"/>
                  </a:lnTo>
                  <a:lnTo>
                    <a:pt x="782631" y="395325"/>
                  </a:lnTo>
                  <a:close/>
                </a:path>
                <a:path w="1342389" h="490854">
                  <a:moveTo>
                    <a:pt x="805261" y="407301"/>
                  </a:moveTo>
                  <a:lnTo>
                    <a:pt x="784371" y="407301"/>
                  </a:lnTo>
                  <a:lnTo>
                    <a:pt x="787203" y="407606"/>
                  </a:lnTo>
                  <a:lnTo>
                    <a:pt x="788447" y="407847"/>
                  </a:lnTo>
                  <a:lnTo>
                    <a:pt x="796994" y="440867"/>
                  </a:lnTo>
                  <a:lnTo>
                    <a:pt x="796626" y="456069"/>
                  </a:lnTo>
                  <a:lnTo>
                    <a:pt x="780967" y="478536"/>
                  </a:lnTo>
                  <a:lnTo>
                    <a:pt x="805053" y="478536"/>
                  </a:lnTo>
                  <a:lnTo>
                    <a:pt x="809923" y="433514"/>
                  </a:lnTo>
                  <a:lnTo>
                    <a:pt x="809326" y="425221"/>
                  </a:lnTo>
                  <a:lnTo>
                    <a:pt x="808094" y="417042"/>
                  </a:lnTo>
                  <a:lnTo>
                    <a:pt x="807180" y="413080"/>
                  </a:lnTo>
                  <a:lnTo>
                    <a:pt x="805992" y="409181"/>
                  </a:lnTo>
                  <a:lnTo>
                    <a:pt x="805261" y="407301"/>
                  </a:lnTo>
                  <a:close/>
                </a:path>
                <a:path w="1342389" h="490854">
                  <a:moveTo>
                    <a:pt x="632275" y="395325"/>
                  </a:moveTo>
                  <a:lnTo>
                    <a:pt x="599003" y="423290"/>
                  </a:lnTo>
                  <a:lnTo>
                    <a:pt x="598224" y="450176"/>
                  </a:lnTo>
                  <a:lnTo>
                    <a:pt x="598989" y="461276"/>
                  </a:lnTo>
                  <a:lnTo>
                    <a:pt x="624528" y="490359"/>
                  </a:lnTo>
                  <a:lnTo>
                    <a:pt x="630269" y="490461"/>
                  </a:lnTo>
                  <a:lnTo>
                    <a:pt x="636200" y="490092"/>
                  </a:lnTo>
                  <a:lnTo>
                    <a:pt x="654698" y="478536"/>
                  </a:lnTo>
                  <a:lnTo>
                    <a:pt x="630612" y="478536"/>
                  </a:lnTo>
                  <a:lnTo>
                    <a:pt x="623233" y="478332"/>
                  </a:lnTo>
                  <a:lnTo>
                    <a:pt x="611216" y="449110"/>
                  </a:lnTo>
                  <a:lnTo>
                    <a:pt x="611768" y="423163"/>
                  </a:lnTo>
                  <a:lnTo>
                    <a:pt x="623741" y="407301"/>
                  </a:lnTo>
                  <a:lnTo>
                    <a:pt x="654895" y="407301"/>
                  </a:lnTo>
                  <a:lnTo>
                    <a:pt x="654780" y="407009"/>
                  </a:lnTo>
                  <a:lnTo>
                    <a:pt x="636606" y="395579"/>
                  </a:lnTo>
                  <a:lnTo>
                    <a:pt x="632275" y="395325"/>
                  </a:lnTo>
                  <a:close/>
                </a:path>
                <a:path w="1342389" h="490854">
                  <a:moveTo>
                    <a:pt x="654895" y="407301"/>
                  </a:moveTo>
                  <a:lnTo>
                    <a:pt x="634015" y="407301"/>
                  </a:lnTo>
                  <a:lnTo>
                    <a:pt x="636835" y="407606"/>
                  </a:lnTo>
                  <a:lnTo>
                    <a:pt x="638079" y="407847"/>
                  </a:lnTo>
                  <a:lnTo>
                    <a:pt x="646626" y="440867"/>
                  </a:lnTo>
                  <a:lnTo>
                    <a:pt x="646271" y="456069"/>
                  </a:lnTo>
                  <a:lnTo>
                    <a:pt x="630612" y="478536"/>
                  </a:lnTo>
                  <a:lnTo>
                    <a:pt x="654698" y="478536"/>
                  </a:lnTo>
                  <a:lnTo>
                    <a:pt x="659568" y="433514"/>
                  </a:lnTo>
                  <a:lnTo>
                    <a:pt x="658971" y="425221"/>
                  </a:lnTo>
                  <a:lnTo>
                    <a:pt x="657739" y="417042"/>
                  </a:lnTo>
                  <a:lnTo>
                    <a:pt x="656812" y="413080"/>
                  </a:lnTo>
                  <a:lnTo>
                    <a:pt x="655656" y="409232"/>
                  </a:lnTo>
                  <a:lnTo>
                    <a:pt x="654895" y="407301"/>
                  </a:lnTo>
                  <a:close/>
                </a:path>
                <a:path w="1342389" h="490854">
                  <a:moveTo>
                    <a:pt x="473881" y="395325"/>
                  </a:moveTo>
                  <a:lnTo>
                    <a:pt x="440608" y="423290"/>
                  </a:lnTo>
                  <a:lnTo>
                    <a:pt x="439818" y="450176"/>
                  </a:lnTo>
                  <a:lnTo>
                    <a:pt x="440594" y="461276"/>
                  </a:lnTo>
                  <a:lnTo>
                    <a:pt x="466134" y="490359"/>
                  </a:lnTo>
                  <a:lnTo>
                    <a:pt x="471862" y="490461"/>
                  </a:lnTo>
                  <a:lnTo>
                    <a:pt x="477793" y="490092"/>
                  </a:lnTo>
                  <a:lnTo>
                    <a:pt x="496304" y="478536"/>
                  </a:lnTo>
                  <a:lnTo>
                    <a:pt x="472205" y="478536"/>
                  </a:lnTo>
                  <a:lnTo>
                    <a:pt x="464839" y="478332"/>
                  </a:lnTo>
                  <a:lnTo>
                    <a:pt x="452821" y="449110"/>
                  </a:lnTo>
                  <a:lnTo>
                    <a:pt x="453361" y="423163"/>
                  </a:lnTo>
                  <a:lnTo>
                    <a:pt x="465334" y="407301"/>
                  </a:lnTo>
                  <a:lnTo>
                    <a:pt x="496499" y="407301"/>
                  </a:lnTo>
                  <a:lnTo>
                    <a:pt x="496385" y="407009"/>
                  </a:lnTo>
                  <a:lnTo>
                    <a:pt x="478212" y="395579"/>
                  </a:lnTo>
                  <a:lnTo>
                    <a:pt x="473881" y="395325"/>
                  </a:lnTo>
                  <a:close/>
                </a:path>
                <a:path w="1342389" h="490854">
                  <a:moveTo>
                    <a:pt x="496499" y="407301"/>
                  </a:moveTo>
                  <a:lnTo>
                    <a:pt x="475621" y="407301"/>
                  </a:lnTo>
                  <a:lnTo>
                    <a:pt x="478440" y="407606"/>
                  </a:lnTo>
                  <a:lnTo>
                    <a:pt x="479685" y="407847"/>
                  </a:lnTo>
                  <a:lnTo>
                    <a:pt x="488232" y="440867"/>
                  </a:lnTo>
                  <a:lnTo>
                    <a:pt x="487864" y="456069"/>
                  </a:lnTo>
                  <a:lnTo>
                    <a:pt x="472205" y="478536"/>
                  </a:lnTo>
                  <a:lnTo>
                    <a:pt x="496304" y="478536"/>
                  </a:lnTo>
                  <a:lnTo>
                    <a:pt x="501161" y="433514"/>
                  </a:lnTo>
                  <a:lnTo>
                    <a:pt x="500564" y="425221"/>
                  </a:lnTo>
                  <a:lnTo>
                    <a:pt x="499332" y="417042"/>
                  </a:lnTo>
                  <a:lnTo>
                    <a:pt x="498417" y="413080"/>
                  </a:lnTo>
                  <a:lnTo>
                    <a:pt x="497229" y="409181"/>
                  </a:lnTo>
                  <a:lnTo>
                    <a:pt x="496499" y="407301"/>
                  </a:lnTo>
                  <a:close/>
                </a:path>
                <a:path w="1342389" h="490854">
                  <a:moveTo>
                    <a:pt x="315487" y="395325"/>
                  </a:moveTo>
                  <a:lnTo>
                    <a:pt x="282214" y="423290"/>
                  </a:lnTo>
                  <a:lnTo>
                    <a:pt x="281411" y="450176"/>
                  </a:lnTo>
                  <a:lnTo>
                    <a:pt x="282187" y="461276"/>
                  </a:lnTo>
                  <a:lnTo>
                    <a:pt x="307727" y="490359"/>
                  </a:lnTo>
                  <a:lnTo>
                    <a:pt x="313455" y="490461"/>
                  </a:lnTo>
                  <a:lnTo>
                    <a:pt x="319386" y="490092"/>
                  </a:lnTo>
                  <a:lnTo>
                    <a:pt x="337898" y="478536"/>
                  </a:lnTo>
                  <a:lnTo>
                    <a:pt x="313810" y="478536"/>
                  </a:lnTo>
                  <a:lnTo>
                    <a:pt x="306444" y="478332"/>
                  </a:lnTo>
                  <a:lnTo>
                    <a:pt x="294426" y="449110"/>
                  </a:lnTo>
                  <a:lnTo>
                    <a:pt x="294900" y="425221"/>
                  </a:lnTo>
                  <a:lnTo>
                    <a:pt x="306927" y="407301"/>
                  </a:lnTo>
                  <a:lnTo>
                    <a:pt x="338094" y="407301"/>
                  </a:lnTo>
                  <a:lnTo>
                    <a:pt x="337978" y="407009"/>
                  </a:lnTo>
                  <a:lnTo>
                    <a:pt x="319805" y="395579"/>
                  </a:lnTo>
                  <a:lnTo>
                    <a:pt x="315487" y="395325"/>
                  </a:lnTo>
                  <a:close/>
                </a:path>
                <a:path w="1342389" h="490854">
                  <a:moveTo>
                    <a:pt x="338094" y="407301"/>
                  </a:moveTo>
                  <a:lnTo>
                    <a:pt x="317214" y="407301"/>
                  </a:lnTo>
                  <a:lnTo>
                    <a:pt x="320046" y="407606"/>
                  </a:lnTo>
                  <a:lnTo>
                    <a:pt x="321278" y="407847"/>
                  </a:lnTo>
                  <a:lnTo>
                    <a:pt x="329838" y="440867"/>
                  </a:lnTo>
                  <a:lnTo>
                    <a:pt x="329457" y="456069"/>
                  </a:lnTo>
                  <a:lnTo>
                    <a:pt x="313810" y="478536"/>
                  </a:lnTo>
                  <a:lnTo>
                    <a:pt x="337898" y="478536"/>
                  </a:lnTo>
                  <a:lnTo>
                    <a:pt x="342766" y="433514"/>
                  </a:lnTo>
                  <a:lnTo>
                    <a:pt x="342169" y="425221"/>
                  </a:lnTo>
                  <a:lnTo>
                    <a:pt x="340937" y="417042"/>
                  </a:lnTo>
                  <a:lnTo>
                    <a:pt x="340010" y="413080"/>
                  </a:lnTo>
                  <a:lnTo>
                    <a:pt x="338835" y="409181"/>
                  </a:lnTo>
                  <a:lnTo>
                    <a:pt x="338094" y="407301"/>
                  </a:lnTo>
                  <a:close/>
                </a:path>
                <a:path w="1342389" h="490854">
                  <a:moveTo>
                    <a:pt x="236277" y="395325"/>
                  </a:moveTo>
                  <a:lnTo>
                    <a:pt x="203004" y="423290"/>
                  </a:lnTo>
                  <a:lnTo>
                    <a:pt x="202214" y="450176"/>
                  </a:lnTo>
                  <a:lnTo>
                    <a:pt x="202990" y="461276"/>
                  </a:lnTo>
                  <a:lnTo>
                    <a:pt x="228530" y="490359"/>
                  </a:lnTo>
                  <a:lnTo>
                    <a:pt x="234257" y="490461"/>
                  </a:lnTo>
                  <a:lnTo>
                    <a:pt x="240188" y="490092"/>
                  </a:lnTo>
                  <a:lnTo>
                    <a:pt x="258699" y="478536"/>
                  </a:lnTo>
                  <a:lnTo>
                    <a:pt x="234613" y="478536"/>
                  </a:lnTo>
                  <a:lnTo>
                    <a:pt x="227247" y="478332"/>
                  </a:lnTo>
                  <a:lnTo>
                    <a:pt x="215216" y="449110"/>
                  </a:lnTo>
                  <a:lnTo>
                    <a:pt x="215757" y="423163"/>
                  </a:lnTo>
                  <a:lnTo>
                    <a:pt x="227730" y="407301"/>
                  </a:lnTo>
                  <a:lnTo>
                    <a:pt x="258896" y="407301"/>
                  </a:lnTo>
                  <a:lnTo>
                    <a:pt x="258781" y="407009"/>
                  </a:lnTo>
                  <a:lnTo>
                    <a:pt x="240607" y="395579"/>
                  </a:lnTo>
                  <a:lnTo>
                    <a:pt x="236277" y="395325"/>
                  </a:lnTo>
                  <a:close/>
                </a:path>
                <a:path w="1342389" h="490854">
                  <a:moveTo>
                    <a:pt x="258896" y="407301"/>
                  </a:moveTo>
                  <a:lnTo>
                    <a:pt x="238004" y="407301"/>
                  </a:lnTo>
                  <a:lnTo>
                    <a:pt x="240836" y="407606"/>
                  </a:lnTo>
                  <a:lnTo>
                    <a:pt x="242081" y="407847"/>
                  </a:lnTo>
                  <a:lnTo>
                    <a:pt x="250640" y="440867"/>
                  </a:lnTo>
                  <a:lnTo>
                    <a:pt x="250259" y="456069"/>
                  </a:lnTo>
                  <a:lnTo>
                    <a:pt x="234613" y="478536"/>
                  </a:lnTo>
                  <a:lnTo>
                    <a:pt x="258699" y="478536"/>
                  </a:lnTo>
                  <a:lnTo>
                    <a:pt x="263569" y="433514"/>
                  </a:lnTo>
                  <a:lnTo>
                    <a:pt x="262972" y="425221"/>
                  </a:lnTo>
                  <a:lnTo>
                    <a:pt x="261740" y="417042"/>
                  </a:lnTo>
                  <a:lnTo>
                    <a:pt x="260813" y="413080"/>
                  </a:lnTo>
                  <a:lnTo>
                    <a:pt x="259657" y="409232"/>
                  </a:lnTo>
                  <a:lnTo>
                    <a:pt x="258896" y="407301"/>
                  </a:lnTo>
                  <a:close/>
                </a:path>
                <a:path w="1342389" h="490854">
                  <a:moveTo>
                    <a:pt x="1041182" y="407797"/>
                  </a:moveTo>
                  <a:lnTo>
                    <a:pt x="1018203" y="407797"/>
                  </a:lnTo>
                  <a:lnTo>
                    <a:pt x="1018889" y="407847"/>
                  </a:lnTo>
                  <a:lnTo>
                    <a:pt x="1019562" y="407949"/>
                  </a:lnTo>
                  <a:lnTo>
                    <a:pt x="1031602" y="423417"/>
                  </a:lnTo>
                  <a:lnTo>
                    <a:pt x="1031453" y="424256"/>
                  </a:lnTo>
                  <a:lnTo>
                    <a:pt x="1005617" y="447230"/>
                  </a:lnTo>
                  <a:lnTo>
                    <a:pt x="1000728" y="451357"/>
                  </a:lnTo>
                  <a:lnTo>
                    <a:pt x="988828" y="489915"/>
                  </a:lnTo>
                  <a:lnTo>
                    <a:pt x="1043654" y="489915"/>
                  </a:lnTo>
                  <a:lnTo>
                    <a:pt x="1043654" y="477977"/>
                  </a:lnTo>
                  <a:lnTo>
                    <a:pt x="1001896" y="477977"/>
                  </a:lnTo>
                  <a:lnTo>
                    <a:pt x="1002011" y="474103"/>
                  </a:lnTo>
                  <a:lnTo>
                    <a:pt x="1031398" y="445046"/>
                  </a:lnTo>
                  <a:lnTo>
                    <a:pt x="1035348" y="441845"/>
                  </a:lnTo>
                  <a:lnTo>
                    <a:pt x="1044783" y="421741"/>
                  </a:lnTo>
                  <a:lnTo>
                    <a:pt x="1044727" y="419671"/>
                  </a:lnTo>
                  <a:lnTo>
                    <a:pt x="1041863" y="408927"/>
                  </a:lnTo>
                  <a:lnTo>
                    <a:pt x="1041182" y="407797"/>
                  </a:lnTo>
                  <a:close/>
                </a:path>
                <a:path w="1342389" h="490854">
                  <a:moveTo>
                    <a:pt x="1013885" y="395871"/>
                  </a:moveTo>
                  <a:lnTo>
                    <a:pt x="990466" y="403593"/>
                  </a:lnTo>
                  <a:lnTo>
                    <a:pt x="990466" y="417677"/>
                  </a:lnTo>
                  <a:lnTo>
                    <a:pt x="994106" y="415264"/>
                  </a:lnTo>
                  <a:lnTo>
                    <a:pt x="997274" y="413486"/>
                  </a:lnTo>
                  <a:lnTo>
                    <a:pt x="1016654" y="407797"/>
                  </a:lnTo>
                  <a:lnTo>
                    <a:pt x="1041182" y="407797"/>
                  </a:lnTo>
                  <a:lnTo>
                    <a:pt x="1040479" y="406742"/>
                  </a:lnTo>
                  <a:lnTo>
                    <a:pt x="1018419" y="395960"/>
                  </a:lnTo>
                  <a:lnTo>
                    <a:pt x="1013885" y="395871"/>
                  </a:lnTo>
                  <a:close/>
                </a:path>
                <a:path w="1342389" h="490854">
                  <a:moveTo>
                    <a:pt x="1196765" y="396138"/>
                  </a:moveTo>
                  <a:lnTo>
                    <a:pt x="1180407" y="396138"/>
                  </a:lnTo>
                  <a:lnTo>
                    <a:pt x="1156341" y="423900"/>
                  </a:lnTo>
                  <a:lnTo>
                    <a:pt x="1144342" y="461111"/>
                  </a:lnTo>
                  <a:lnTo>
                    <a:pt x="1144517" y="463524"/>
                  </a:lnTo>
                  <a:lnTo>
                    <a:pt x="1173499" y="489648"/>
                  </a:lnTo>
                  <a:lnTo>
                    <a:pt x="1176978" y="489648"/>
                  </a:lnTo>
                  <a:lnTo>
                    <a:pt x="1200622" y="477723"/>
                  </a:lnTo>
                  <a:lnTo>
                    <a:pt x="1176178" y="477723"/>
                  </a:lnTo>
                  <a:lnTo>
                    <a:pt x="1172241" y="477558"/>
                  </a:lnTo>
                  <a:lnTo>
                    <a:pt x="1157319" y="458139"/>
                  </a:lnTo>
                  <a:lnTo>
                    <a:pt x="1157497" y="456272"/>
                  </a:lnTo>
                  <a:lnTo>
                    <a:pt x="1173994" y="441096"/>
                  </a:lnTo>
                  <a:lnTo>
                    <a:pt x="1200504" y="441096"/>
                  </a:lnTo>
                  <a:lnTo>
                    <a:pt x="1200067" y="440436"/>
                  </a:lnTo>
                  <a:lnTo>
                    <a:pt x="1189201" y="431545"/>
                  </a:lnTo>
                  <a:lnTo>
                    <a:pt x="1166183" y="431545"/>
                  </a:lnTo>
                  <a:lnTo>
                    <a:pt x="1166056" y="431291"/>
                  </a:lnTo>
                  <a:lnTo>
                    <a:pt x="1183836" y="409333"/>
                  </a:lnTo>
                  <a:lnTo>
                    <a:pt x="1196765" y="396138"/>
                  </a:lnTo>
                  <a:close/>
                </a:path>
                <a:path w="1342389" h="490854">
                  <a:moveTo>
                    <a:pt x="1200504" y="441096"/>
                  </a:moveTo>
                  <a:lnTo>
                    <a:pt x="1175924" y="441096"/>
                  </a:lnTo>
                  <a:lnTo>
                    <a:pt x="1177899" y="441274"/>
                  </a:lnTo>
                  <a:lnTo>
                    <a:pt x="1179735" y="441617"/>
                  </a:lnTo>
                  <a:lnTo>
                    <a:pt x="1193006" y="461111"/>
                  </a:lnTo>
                  <a:lnTo>
                    <a:pt x="1192904" y="462254"/>
                  </a:lnTo>
                  <a:lnTo>
                    <a:pt x="1176178" y="477723"/>
                  </a:lnTo>
                  <a:lnTo>
                    <a:pt x="1200622" y="477723"/>
                  </a:lnTo>
                  <a:lnTo>
                    <a:pt x="1206037" y="462254"/>
                  </a:lnTo>
                  <a:lnTo>
                    <a:pt x="1206009" y="456272"/>
                  </a:lnTo>
                  <a:lnTo>
                    <a:pt x="1201579" y="442722"/>
                  </a:lnTo>
                  <a:lnTo>
                    <a:pt x="1200504" y="441096"/>
                  </a:lnTo>
                  <a:close/>
                </a:path>
                <a:path w="1342389" h="490854">
                  <a:moveTo>
                    <a:pt x="1176305" y="429171"/>
                  </a:moveTo>
                  <a:lnTo>
                    <a:pt x="1166183" y="431545"/>
                  </a:lnTo>
                  <a:lnTo>
                    <a:pt x="1189201" y="431545"/>
                  </a:lnTo>
                  <a:lnTo>
                    <a:pt x="1176305" y="429171"/>
                  </a:lnTo>
                  <a:close/>
                </a:path>
                <a:path w="1342389" h="490854">
                  <a:moveTo>
                    <a:pt x="52444" y="396138"/>
                  </a:moveTo>
                  <a:lnTo>
                    <a:pt x="36061" y="396138"/>
                  </a:lnTo>
                  <a:lnTo>
                    <a:pt x="12007" y="423900"/>
                  </a:lnTo>
                  <a:lnTo>
                    <a:pt x="0" y="461111"/>
                  </a:lnTo>
                  <a:lnTo>
                    <a:pt x="184" y="463524"/>
                  </a:lnTo>
                  <a:lnTo>
                    <a:pt x="29165" y="489648"/>
                  </a:lnTo>
                  <a:lnTo>
                    <a:pt x="32645" y="489648"/>
                  </a:lnTo>
                  <a:lnTo>
                    <a:pt x="56281" y="477723"/>
                  </a:lnTo>
                  <a:lnTo>
                    <a:pt x="31858" y="477723"/>
                  </a:lnTo>
                  <a:lnTo>
                    <a:pt x="27908" y="477558"/>
                  </a:lnTo>
                  <a:lnTo>
                    <a:pt x="12985" y="458139"/>
                  </a:lnTo>
                  <a:lnTo>
                    <a:pt x="13163" y="456272"/>
                  </a:lnTo>
                  <a:lnTo>
                    <a:pt x="29648" y="441096"/>
                  </a:lnTo>
                  <a:lnTo>
                    <a:pt x="56170" y="441096"/>
                  </a:lnTo>
                  <a:lnTo>
                    <a:pt x="55734" y="440436"/>
                  </a:lnTo>
                  <a:lnTo>
                    <a:pt x="44877" y="431545"/>
                  </a:lnTo>
                  <a:lnTo>
                    <a:pt x="21850" y="431545"/>
                  </a:lnTo>
                  <a:lnTo>
                    <a:pt x="21723" y="431291"/>
                  </a:lnTo>
                  <a:lnTo>
                    <a:pt x="39516" y="409333"/>
                  </a:lnTo>
                  <a:lnTo>
                    <a:pt x="52444" y="396138"/>
                  </a:lnTo>
                  <a:close/>
                </a:path>
                <a:path w="1342389" h="490854">
                  <a:moveTo>
                    <a:pt x="56170" y="441096"/>
                  </a:moveTo>
                  <a:lnTo>
                    <a:pt x="31591" y="441096"/>
                  </a:lnTo>
                  <a:lnTo>
                    <a:pt x="33566" y="441274"/>
                  </a:lnTo>
                  <a:lnTo>
                    <a:pt x="35413" y="441617"/>
                  </a:lnTo>
                  <a:lnTo>
                    <a:pt x="48671" y="461111"/>
                  </a:lnTo>
                  <a:lnTo>
                    <a:pt x="48583" y="462254"/>
                  </a:lnTo>
                  <a:lnTo>
                    <a:pt x="31858" y="477723"/>
                  </a:lnTo>
                  <a:lnTo>
                    <a:pt x="56281" y="477723"/>
                  </a:lnTo>
                  <a:lnTo>
                    <a:pt x="61815" y="460032"/>
                  </a:lnTo>
                  <a:lnTo>
                    <a:pt x="61703" y="456476"/>
                  </a:lnTo>
                  <a:lnTo>
                    <a:pt x="57245" y="442722"/>
                  </a:lnTo>
                  <a:lnTo>
                    <a:pt x="56170" y="441096"/>
                  </a:lnTo>
                  <a:close/>
                </a:path>
                <a:path w="1342389" h="490854">
                  <a:moveTo>
                    <a:pt x="31972" y="429171"/>
                  </a:moveTo>
                  <a:lnTo>
                    <a:pt x="21850" y="431545"/>
                  </a:lnTo>
                  <a:lnTo>
                    <a:pt x="44877" y="431545"/>
                  </a:lnTo>
                  <a:lnTo>
                    <a:pt x="31972" y="429171"/>
                  </a:lnTo>
                  <a:close/>
                </a:path>
                <a:path w="1342389" h="490854">
                  <a:moveTo>
                    <a:pt x="571531" y="411403"/>
                  </a:moveTo>
                  <a:lnTo>
                    <a:pt x="558463" y="411403"/>
                  </a:lnTo>
                  <a:lnTo>
                    <a:pt x="558463" y="489102"/>
                  </a:lnTo>
                  <a:lnTo>
                    <a:pt x="571531" y="489102"/>
                  </a:lnTo>
                  <a:lnTo>
                    <a:pt x="571531" y="411403"/>
                  </a:lnTo>
                  <a:close/>
                </a:path>
                <a:path w="1342389" h="490854">
                  <a:moveTo>
                    <a:pt x="571531" y="396684"/>
                  </a:moveTo>
                  <a:lnTo>
                    <a:pt x="557447" y="396684"/>
                  </a:lnTo>
                  <a:lnTo>
                    <a:pt x="534968" y="415480"/>
                  </a:lnTo>
                  <a:lnTo>
                    <a:pt x="534968" y="431723"/>
                  </a:lnTo>
                  <a:lnTo>
                    <a:pt x="558463" y="411403"/>
                  </a:lnTo>
                  <a:lnTo>
                    <a:pt x="571531" y="411403"/>
                  </a:lnTo>
                  <a:lnTo>
                    <a:pt x="571531" y="396684"/>
                  </a:lnTo>
                  <a:close/>
                </a:path>
                <a:path w="1342389" h="490854">
                  <a:moveTo>
                    <a:pt x="413124" y="411403"/>
                  </a:moveTo>
                  <a:lnTo>
                    <a:pt x="400069" y="411403"/>
                  </a:lnTo>
                  <a:lnTo>
                    <a:pt x="400069" y="489102"/>
                  </a:lnTo>
                  <a:lnTo>
                    <a:pt x="413124" y="489102"/>
                  </a:lnTo>
                  <a:lnTo>
                    <a:pt x="413124" y="411403"/>
                  </a:lnTo>
                  <a:close/>
                </a:path>
                <a:path w="1342389" h="490854">
                  <a:moveTo>
                    <a:pt x="413124" y="396684"/>
                  </a:moveTo>
                  <a:lnTo>
                    <a:pt x="399053" y="396684"/>
                  </a:lnTo>
                  <a:lnTo>
                    <a:pt x="376574" y="415480"/>
                  </a:lnTo>
                  <a:lnTo>
                    <a:pt x="376574" y="431723"/>
                  </a:lnTo>
                  <a:lnTo>
                    <a:pt x="400069" y="411403"/>
                  </a:lnTo>
                  <a:lnTo>
                    <a:pt x="413124" y="411403"/>
                  </a:lnTo>
                  <a:lnTo>
                    <a:pt x="413124" y="396684"/>
                  </a:lnTo>
                  <a:close/>
                </a:path>
                <a:path w="1342389" h="490854">
                  <a:moveTo>
                    <a:pt x="1284979" y="404012"/>
                  </a:moveTo>
                  <a:lnTo>
                    <a:pt x="1284979" y="418477"/>
                  </a:lnTo>
                  <a:lnTo>
                    <a:pt x="1324730" y="442861"/>
                  </a:lnTo>
                  <a:lnTo>
                    <a:pt x="1284979" y="467232"/>
                  </a:lnTo>
                  <a:lnTo>
                    <a:pt x="1284979" y="481952"/>
                  </a:lnTo>
                  <a:lnTo>
                    <a:pt x="1342358" y="444639"/>
                  </a:lnTo>
                  <a:lnTo>
                    <a:pt x="1342358" y="441451"/>
                  </a:lnTo>
                  <a:lnTo>
                    <a:pt x="1284979" y="4040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456500" y="151132"/>
            <a:ext cx="198501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55" dirty="0">
                <a:solidFill>
                  <a:srgbClr val="FFFFFF"/>
                </a:solidFill>
                <a:latin typeface="Trebuchet MS"/>
                <a:cs typeface="Trebuchet MS"/>
              </a:rPr>
              <a:t>SPICE</a:t>
            </a:r>
            <a:r>
              <a:rPr sz="1500" b="1" spc="-140" dirty="0">
                <a:solidFill>
                  <a:srgbClr val="FFFFFF"/>
                </a:solidFill>
                <a:latin typeface="Trebuchet MS"/>
                <a:cs typeface="Trebuchet MS"/>
              </a:rPr>
              <a:t>S</a:t>
            </a:r>
            <a:r>
              <a:rPr sz="1500" b="1" spc="-165" dirty="0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sz="1500" b="1" spc="-1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75" dirty="0">
                <a:solidFill>
                  <a:srgbClr val="FFFFFF"/>
                </a:solidFill>
                <a:latin typeface="Trebuchet MS"/>
                <a:cs typeface="Trebuchet MS"/>
              </a:rPr>
              <a:t>HERBS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PEPPER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40" name="object 4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41</a:t>
            </a: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44500" y="323919"/>
            <a:ext cx="3676015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-475" dirty="0"/>
              <a:t>Curry</a:t>
            </a:r>
            <a:r>
              <a:rPr sz="5000" spc="60" dirty="0"/>
              <a:t> </a:t>
            </a:r>
            <a:r>
              <a:rPr sz="5000" spc="-545" dirty="0"/>
              <a:t>Powder</a:t>
            </a:r>
            <a:endParaRPr sz="5000"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42</a:t>
            </a: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4009" y="572554"/>
                </a:lnTo>
                <a:lnTo>
                  <a:pt x="6984009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F04E2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44500" y="157778"/>
            <a:ext cx="278574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CUR</a:t>
            </a:r>
            <a:r>
              <a:rPr sz="1500" b="1" spc="-17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Y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85" dirty="0">
                <a:solidFill>
                  <a:srgbClr val="FFFFFF"/>
                </a:solidFill>
                <a:latin typeface="Trebuchet MS"/>
                <a:cs typeface="Trebuchet MS"/>
              </a:rPr>
              <a:t>P</a:t>
            </a:r>
            <a:r>
              <a:rPr sz="1500" b="1" spc="-135" dirty="0">
                <a:solidFill>
                  <a:srgbClr val="FFFFFF"/>
                </a:solidFill>
                <a:latin typeface="Trebuchet MS"/>
                <a:cs typeface="Trebuchet MS"/>
              </a:rPr>
              <a:t>O</a:t>
            </a:r>
            <a:r>
              <a:rPr sz="1500" b="1" spc="-75" dirty="0">
                <a:solidFill>
                  <a:srgbClr val="FFFFFF"/>
                </a:solidFill>
                <a:latin typeface="Trebuchet MS"/>
                <a:cs typeface="Trebuchet MS"/>
              </a:rPr>
              <a:t>WDER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CHILLI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BITE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20" dirty="0">
                <a:solidFill>
                  <a:srgbClr val="FFFFFF"/>
                </a:solidFill>
                <a:latin typeface="Trebuchet MS"/>
                <a:cs typeface="Trebuchet MS"/>
              </a:rPr>
              <a:t>MIX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88934" y="1960053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28730" y="2170540"/>
            <a:ext cx="144462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50165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TRADITIONAL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R</a:t>
            </a:r>
            <a:r>
              <a:rPr sz="1000" b="1" spc="-40" dirty="0">
                <a:latin typeface="Trebuchet MS"/>
                <a:cs typeface="Trebuchet MS"/>
              </a:rPr>
              <a:t>O</a:t>
            </a:r>
            <a:r>
              <a:rPr sz="1000" b="1" spc="-20" dirty="0">
                <a:latin typeface="Trebuchet MS"/>
                <a:cs typeface="Trebuchet MS"/>
              </a:rPr>
              <a:t>ASTED  </a:t>
            </a:r>
            <a:r>
              <a:rPr sz="1000" b="1" spc="15" dirty="0">
                <a:latin typeface="Trebuchet MS"/>
                <a:cs typeface="Trebuchet MS"/>
              </a:rPr>
              <a:t>MASALA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POWDER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48753" y="1200010"/>
            <a:ext cx="414362" cy="667804"/>
          </a:xfrm>
          <a:prstGeom prst="rect">
            <a:avLst/>
          </a:prstGeom>
        </p:spPr>
      </p:pic>
      <p:sp>
        <p:nvSpPr>
          <p:cNvPr id="7" name="object 7"/>
          <p:cNvSpPr/>
          <p:nvPr/>
        </p:nvSpPr>
        <p:spPr>
          <a:xfrm>
            <a:off x="568464" y="2641117"/>
            <a:ext cx="987425" cy="325120"/>
          </a:xfrm>
          <a:custGeom>
            <a:avLst/>
            <a:gdLst/>
            <a:ahLst/>
            <a:cxnLst/>
            <a:rect l="l" t="t" r="r" b="b"/>
            <a:pathLst>
              <a:path w="987425" h="325119">
                <a:moveTo>
                  <a:pt x="41643" y="298399"/>
                </a:moveTo>
                <a:lnTo>
                  <a:pt x="39827" y="293725"/>
                </a:lnTo>
                <a:lnTo>
                  <a:pt x="38061" y="291909"/>
                </a:lnTo>
                <a:lnTo>
                  <a:pt x="32766" y="286499"/>
                </a:lnTo>
                <a:lnTo>
                  <a:pt x="32766" y="300380"/>
                </a:lnTo>
                <a:lnTo>
                  <a:pt x="32740" y="308267"/>
                </a:lnTo>
                <a:lnTo>
                  <a:pt x="31737" y="311327"/>
                </a:lnTo>
                <a:lnTo>
                  <a:pt x="29667" y="313639"/>
                </a:lnTo>
                <a:lnTo>
                  <a:pt x="27584" y="315912"/>
                </a:lnTo>
                <a:lnTo>
                  <a:pt x="24714" y="317068"/>
                </a:lnTo>
                <a:lnTo>
                  <a:pt x="17310" y="317068"/>
                </a:lnTo>
                <a:lnTo>
                  <a:pt x="14351" y="315912"/>
                </a:lnTo>
                <a:lnTo>
                  <a:pt x="12153" y="313639"/>
                </a:lnTo>
                <a:lnTo>
                  <a:pt x="9969" y="311327"/>
                </a:lnTo>
                <a:lnTo>
                  <a:pt x="8890" y="308267"/>
                </a:lnTo>
                <a:lnTo>
                  <a:pt x="8978" y="300380"/>
                </a:lnTo>
                <a:lnTo>
                  <a:pt x="9969" y="297586"/>
                </a:lnTo>
                <a:lnTo>
                  <a:pt x="14287" y="293039"/>
                </a:lnTo>
                <a:lnTo>
                  <a:pt x="17170" y="291909"/>
                </a:lnTo>
                <a:lnTo>
                  <a:pt x="24523" y="291909"/>
                </a:lnTo>
                <a:lnTo>
                  <a:pt x="27457" y="293001"/>
                </a:lnTo>
                <a:lnTo>
                  <a:pt x="31699" y="297395"/>
                </a:lnTo>
                <a:lnTo>
                  <a:pt x="32766" y="300380"/>
                </a:lnTo>
                <a:lnTo>
                  <a:pt x="32766" y="286499"/>
                </a:lnTo>
                <a:lnTo>
                  <a:pt x="32537" y="286258"/>
                </a:lnTo>
                <a:lnTo>
                  <a:pt x="31534" y="285851"/>
                </a:lnTo>
                <a:lnTo>
                  <a:pt x="27965" y="284403"/>
                </a:lnTo>
                <a:lnTo>
                  <a:pt x="21158" y="284403"/>
                </a:lnTo>
                <a:lnTo>
                  <a:pt x="19862" y="284518"/>
                </a:lnTo>
                <a:lnTo>
                  <a:pt x="17297" y="285013"/>
                </a:lnTo>
                <a:lnTo>
                  <a:pt x="16040" y="285369"/>
                </a:lnTo>
                <a:lnTo>
                  <a:pt x="14820" y="285851"/>
                </a:lnTo>
                <a:lnTo>
                  <a:pt x="18326" y="280860"/>
                </a:lnTo>
                <a:lnTo>
                  <a:pt x="36118" y="261696"/>
                </a:lnTo>
                <a:lnTo>
                  <a:pt x="24853" y="261696"/>
                </a:lnTo>
                <a:lnTo>
                  <a:pt x="0" y="296976"/>
                </a:lnTo>
                <a:lnTo>
                  <a:pt x="0" y="309714"/>
                </a:lnTo>
                <a:lnTo>
                  <a:pt x="1917" y="314972"/>
                </a:lnTo>
                <a:lnTo>
                  <a:pt x="9563" y="322808"/>
                </a:lnTo>
                <a:lnTo>
                  <a:pt x="14655" y="324764"/>
                </a:lnTo>
                <a:lnTo>
                  <a:pt x="27139" y="324764"/>
                </a:lnTo>
                <a:lnTo>
                  <a:pt x="32092" y="322846"/>
                </a:lnTo>
                <a:lnTo>
                  <a:pt x="37858" y="317068"/>
                </a:lnTo>
                <a:lnTo>
                  <a:pt x="39751" y="315163"/>
                </a:lnTo>
                <a:lnTo>
                  <a:pt x="41643" y="310184"/>
                </a:lnTo>
                <a:lnTo>
                  <a:pt x="41643" y="298399"/>
                </a:lnTo>
                <a:close/>
              </a:path>
              <a:path w="987425" h="325119">
                <a:moveTo>
                  <a:pt x="70637" y="0"/>
                </a:moveTo>
                <a:lnTo>
                  <a:pt x="63322" y="0"/>
                </a:lnTo>
                <a:lnTo>
                  <a:pt x="63322" y="309448"/>
                </a:lnTo>
                <a:lnTo>
                  <a:pt x="70637" y="309448"/>
                </a:lnTo>
                <a:lnTo>
                  <a:pt x="70637" y="0"/>
                </a:lnTo>
                <a:close/>
              </a:path>
              <a:path w="987425" h="325119">
                <a:moveTo>
                  <a:pt x="89827" y="0"/>
                </a:moveTo>
                <a:lnTo>
                  <a:pt x="82511" y="0"/>
                </a:lnTo>
                <a:lnTo>
                  <a:pt x="82511" y="309448"/>
                </a:lnTo>
                <a:lnTo>
                  <a:pt x="89827" y="309448"/>
                </a:lnTo>
                <a:lnTo>
                  <a:pt x="89827" y="0"/>
                </a:lnTo>
                <a:close/>
              </a:path>
              <a:path w="987425" h="325119">
                <a:moveTo>
                  <a:pt x="139153" y="12"/>
                </a:moveTo>
                <a:lnTo>
                  <a:pt x="121805" y="12"/>
                </a:lnTo>
                <a:lnTo>
                  <a:pt x="121805" y="250977"/>
                </a:lnTo>
                <a:lnTo>
                  <a:pt x="139153" y="250977"/>
                </a:lnTo>
                <a:lnTo>
                  <a:pt x="139153" y="12"/>
                </a:lnTo>
                <a:close/>
              </a:path>
              <a:path w="987425" h="325119">
                <a:moveTo>
                  <a:pt x="147650" y="285889"/>
                </a:moveTo>
                <a:lnTo>
                  <a:pt x="141198" y="264782"/>
                </a:lnTo>
                <a:lnTo>
                  <a:pt x="139992" y="263601"/>
                </a:lnTo>
                <a:lnTo>
                  <a:pt x="138734" y="262991"/>
                </a:lnTo>
                <a:lnTo>
                  <a:pt x="138734" y="300113"/>
                </a:lnTo>
                <a:lnTo>
                  <a:pt x="138518" y="304165"/>
                </a:lnTo>
                <a:lnTo>
                  <a:pt x="132829" y="316852"/>
                </a:lnTo>
                <a:lnTo>
                  <a:pt x="131521" y="317207"/>
                </a:lnTo>
                <a:lnTo>
                  <a:pt x="129501" y="317373"/>
                </a:lnTo>
                <a:lnTo>
                  <a:pt x="123367" y="317373"/>
                </a:lnTo>
                <a:lnTo>
                  <a:pt x="121018" y="317106"/>
                </a:lnTo>
                <a:lnTo>
                  <a:pt x="118541" y="316039"/>
                </a:lnTo>
                <a:lnTo>
                  <a:pt x="117640" y="315048"/>
                </a:lnTo>
                <a:lnTo>
                  <a:pt x="117055" y="313626"/>
                </a:lnTo>
                <a:lnTo>
                  <a:pt x="116319" y="311937"/>
                </a:lnTo>
                <a:lnTo>
                  <a:pt x="115773" y="309372"/>
                </a:lnTo>
                <a:lnTo>
                  <a:pt x="115074" y="302437"/>
                </a:lnTo>
                <a:lnTo>
                  <a:pt x="114960" y="299872"/>
                </a:lnTo>
                <a:lnTo>
                  <a:pt x="114960" y="285889"/>
                </a:lnTo>
                <a:lnTo>
                  <a:pt x="123850" y="268427"/>
                </a:lnTo>
                <a:lnTo>
                  <a:pt x="129794" y="268427"/>
                </a:lnTo>
                <a:lnTo>
                  <a:pt x="138734" y="300113"/>
                </a:lnTo>
                <a:lnTo>
                  <a:pt x="138734" y="262991"/>
                </a:lnTo>
                <a:lnTo>
                  <a:pt x="138163" y="262699"/>
                </a:lnTo>
                <a:lnTo>
                  <a:pt x="133362" y="261518"/>
                </a:lnTo>
                <a:lnTo>
                  <a:pt x="130365" y="261213"/>
                </a:lnTo>
                <a:lnTo>
                  <a:pt x="122732" y="261213"/>
                </a:lnTo>
                <a:lnTo>
                  <a:pt x="106032" y="300113"/>
                </a:lnTo>
                <a:lnTo>
                  <a:pt x="106464" y="305473"/>
                </a:lnTo>
                <a:lnTo>
                  <a:pt x="122732" y="324967"/>
                </a:lnTo>
                <a:lnTo>
                  <a:pt x="130835" y="324967"/>
                </a:lnTo>
                <a:lnTo>
                  <a:pt x="147650" y="300113"/>
                </a:lnTo>
                <a:lnTo>
                  <a:pt x="147650" y="285889"/>
                </a:lnTo>
                <a:close/>
              </a:path>
              <a:path w="987425" h="325119">
                <a:moveTo>
                  <a:pt x="158356" y="12"/>
                </a:moveTo>
                <a:lnTo>
                  <a:pt x="151053" y="12"/>
                </a:lnTo>
                <a:lnTo>
                  <a:pt x="151053" y="250977"/>
                </a:lnTo>
                <a:lnTo>
                  <a:pt x="158356" y="250977"/>
                </a:lnTo>
                <a:lnTo>
                  <a:pt x="158356" y="12"/>
                </a:lnTo>
                <a:close/>
              </a:path>
              <a:path w="987425" h="325119">
                <a:moveTo>
                  <a:pt x="177546" y="12"/>
                </a:moveTo>
                <a:lnTo>
                  <a:pt x="170243" y="12"/>
                </a:lnTo>
                <a:lnTo>
                  <a:pt x="170243" y="250977"/>
                </a:lnTo>
                <a:lnTo>
                  <a:pt x="177546" y="250977"/>
                </a:lnTo>
                <a:lnTo>
                  <a:pt x="177546" y="12"/>
                </a:lnTo>
                <a:close/>
              </a:path>
              <a:path w="987425" h="325119">
                <a:moveTo>
                  <a:pt x="216204" y="285889"/>
                </a:moveTo>
                <a:lnTo>
                  <a:pt x="209753" y="264782"/>
                </a:lnTo>
                <a:lnTo>
                  <a:pt x="208534" y="263601"/>
                </a:lnTo>
                <a:lnTo>
                  <a:pt x="207264" y="262978"/>
                </a:lnTo>
                <a:lnTo>
                  <a:pt x="207264" y="300113"/>
                </a:lnTo>
                <a:lnTo>
                  <a:pt x="207073" y="304165"/>
                </a:lnTo>
                <a:lnTo>
                  <a:pt x="201383" y="316852"/>
                </a:lnTo>
                <a:lnTo>
                  <a:pt x="200063" y="317207"/>
                </a:lnTo>
                <a:lnTo>
                  <a:pt x="198056" y="317373"/>
                </a:lnTo>
                <a:lnTo>
                  <a:pt x="191909" y="317373"/>
                </a:lnTo>
                <a:lnTo>
                  <a:pt x="189572" y="317106"/>
                </a:lnTo>
                <a:lnTo>
                  <a:pt x="187096" y="316039"/>
                </a:lnTo>
                <a:lnTo>
                  <a:pt x="186182" y="315048"/>
                </a:lnTo>
                <a:lnTo>
                  <a:pt x="185610" y="313626"/>
                </a:lnTo>
                <a:lnTo>
                  <a:pt x="184861" y="311937"/>
                </a:lnTo>
                <a:lnTo>
                  <a:pt x="184327" y="309372"/>
                </a:lnTo>
                <a:lnTo>
                  <a:pt x="183616" y="302437"/>
                </a:lnTo>
                <a:lnTo>
                  <a:pt x="183502" y="299872"/>
                </a:lnTo>
                <a:lnTo>
                  <a:pt x="183502" y="285889"/>
                </a:lnTo>
                <a:lnTo>
                  <a:pt x="192405" y="268427"/>
                </a:lnTo>
                <a:lnTo>
                  <a:pt x="198335" y="268427"/>
                </a:lnTo>
                <a:lnTo>
                  <a:pt x="207264" y="300113"/>
                </a:lnTo>
                <a:lnTo>
                  <a:pt x="207264" y="262978"/>
                </a:lnTo>
                <a:lnTo>
                  <a:pt x="206705" y="262699"/>
                </a:lnTo>
                <a:lnTo>
                  <a:pt x="201917" y="261518"/>
                </a:lnTo>
                <a:lnTo>
                  <a:pt x="198920" y="261213"/>
                </a:lnTo>
                <a:lnTo>
                  <a:pt x="191287" y="261213"/>
                </a:lnTo>
                <a:lnTo>
                  <a:pt x="174561" y="300113"/>
                </a:lnTo>
                <a:lnTo>
                  <a:pt x="175018" y="305473"/>
                </a:lnTo>
                <a:lnTo>
                  <a:pt x="191287" y="324967"/>
                </a:lnTo>
                <a:lnTo>
                  <a:pt x="199390" y="324967"/>
                </a:lnTo>
                <a:lnTo>
                  <a:pt x="216204" y="300113"/>
                </a:lnTo>
                <a:lnTo>
                  <a:pt x="216204" y="285889"/>
                </a:lnTo>
                <a:close/>
              </a:path>
              <a:path w="987425" h="325119">
                <a:moveTo>
                  <a:pt x="226885" y="12"/>
                </a:moveTo>
                <a:lnTo>
                  <a:pt x="199478" y="12"/>
                </a:lnTo>
                <a:lnTo>
                  <a:pt x="199478" y="250977"/>
                </a:lnTo>
                <a:lnTo>
                  <a:pt x="226885" y="250977"/>
                </a:lnTo>
                <a:lnTo>
                  <a:pt x="226885" y="12"/>
                </a:lnTo>
                <a:close/>
              </a:path>
              <a:path w="987425" h="325119">
                <a:moveTo>
                  <a:pt x="256146" y="12"/>
                </a:moveTo>
                <a:lnTo>
                  <a:pt x="238785" y="12"/>
                </a:lnTo>
                <a:lnTo>
                  <a:pt x="238785" y="250977"/>
                </a:lnTo>
                <a:lnTo>
                  <a:pt x="256146" y="250977"/>
                </a:lnTo>
                <a:lnTo>
                  <a:pt x="256146" y="12"/>
                </a:lnTo>
                <a:close/>
              </a:path>
              <a:path w="987425" h="325119">
                <a:moveTo>
                  <a:pt x="271386" y="262204"/>
                </a:moveTo>
                <a:lnTo>
                  <a:pt x="261988" y="262204"/>
                </a:lnTo>
                <a:lnTo>
                  <a:pt x="247408" y="274256"/>
                </a:lnTo>
                <a:lnTo>
                  <a:pt x="247408" y="285191"/>
                </a:lnTo>
                <a:lnTo>
                  <a:pt x="262407" y="272084"/>
                </a:lnTo>
                <a:lnTo>
                  <a:pt x="262407" y="324078"/>
                </a:lnTo>
                <a:lnTo>
                  <a:pt x="271386" y="324078"/>
                </a:lnTo>
                <a:lnTo>
                  <a:pt x="271386" y="262204"/>
                </a:lnTo>
                <a:close/>
              </a:path>
              <a:path w="987425" h="325119">
                <a:moveTo>
                  <a:pt x="294525" y="12"/>
                </a:moveTo>
                <a:lnTo>
                  <a:pt x="278066" y="12"/>
                </a:lnTo>
                <a:lnTo>
                  <a:pt x="278066" y="250977"/>
                </a:lnTo>
                <a:lnTo>
                  <a:pt x="294525" y="250977"/>
                </a:lnTo>
                <a:lnTo>
                  <a:pt x="294525" y="12"/>
                </a:lnTo>
                <a:close/>
              </a:path>
              <a:path w="987425" h="325119">
                <a:moveTo>
                  <a:pt x="314629" y="12"/>
                </a:moveTo>
                <a:lnTo>
                  <a:pt x="307314" y="12"/>
                </a:lnTo>
                <a:lnTo>
                  <a:pt x="307314" y="250977"/>
                </a:lnTo>
                <a:lnTo>
                  <a:pt x="314629" y="250977"/>
                </a:lnTo>
                <a:lnTo>
                  <a:pt x="314629" y="12"/>
                </a:lnTo>
                <a:close/>
              </a:path>
              <a:path w="987425" h="325119">
                <a:moveTo>
                  <a:pt x="352348" y="285889"/>
                </a:moveTo>
                <a:lnTo>
                  <a:pt x="351802" y="279819"/>
                </a:lnTo>
                <a:lnTo>
                  <a:pt x="349618" y="270167"/>
                </a:lnTo>
                <a:lnTo>
                  <a:pt x="348792" y="268427"/>
                </a:lnTo>
                <a:lnTo>
                  <a:pt x="348018" y="266776"/>
                </a:lnTo>
                <a:lnTo>
                  <a:pt x="345897" y="264782"/>
                </a:lnTo>
                <a:lnTo>
                  <a:pt x="344690" y="263601"/>
                </a:lnTo>
                <a:lnTo>
                  <a:pt x="343433" y="262991"/>
                </a:lnTo>
                <a:lnTo>
                  <a:pt x="343433" y="300113"/>
                </a:lnTo>
                <a:lnTo>
                  <a:pt x="343217" y="304165"/>
                </a:lnTo>
                <a:lnTo>
                  <a:pt x="337527" y="316852"/>
                </a:lnTo>
                <a:lnTo>
                  <a:pt x="336219" y="317207"/>
                </a:lnTo>
                <a:lnTo>
                  <a:pt x="334200" y="317373"/>
                </a:lnTo>
                <a:lnTo>
                  <a:pt x="328053" y="317373"/>
                </a:lnTo>
                <a:lnTo>
                  <a:pt x="325716" y="317106"/>
                </a:lnTo>
                <a:lnTo>
                  <a:pt x="323240" y="316039"/>
                </a:lnTo>
                <a:lnTo>
                  <a:pt x="322326" y="315048"/>
                </a:lnTo>
                <a:lnTo>
                  <a:pt x="321754" y="313626"/>
                </a:lnTo>
                <a:lnTo>
                  <a:pt x="321017" y="311937"/>
                </a:lnTo>
                <a:lnTo>
                  <a:pt x="320471" y="309372"/>
                </a:lnTo>
                <a:lnTo>
                  <a:pt x="319760" y="302437"/>
                </a:lnTo>
                <a:lnTo>
                  <a:pt x="319659" y="299872"/>
                </a:lnTo>
                <a:lnTo>
                  <a:pt x="319659" y="285889"/>
                </a:lnTo>
                <a:lnTo>
                  <a:pt x="328549" y="268427"/>
                </a:lnTo>
                <a:lnTo>
                  <a:pt x="334479" y="268427"/>
                </a:lnTo>
                <a:lnTo>
                  <a:pt x="343433" y="300113"/>
                </a:lnTo>
                <a:lnTo>
                  <a:pt x="343433" y="262991"/>
                </a:lnTo>
                <a:lnTo>
                  <a:pt x="342861" y="262699"/>
                </a:lnTo>
                <a:lnTo>
                  <a:pt x="338061" y="261518"/>
                </a:lnTo>
                <a:lnTo>
                  <a:pt x="335064" y="261213"/>
                </a:lnTo>
                <a:lnTo>
                  <a:pt x="327431" y="261213"/>
                </a:lnTo>
                <a:lnTo>
                  <a:pt x="310730" y="300113"/>
                </a:lnTo>
                <a:lnTo>
                  <a:pt x="311162" y="305473"/>
                </a:lnTo>
                <a:lnTo>
                  <a:pt x="327431" y="324967"/>
                </a:lnTo>
                <a:lnTo>
                  <a:pt x="335534" y="324967"/>
                </a:lnTo>
                <a:lnTo>
                  <a:pt x="352348" y="300113"/>
                </a:lnTo>
                <a:lnTo>
                  <a:pt x="352348" y="285889"/>
                </a:lnTo>
                <a:close/>
              </a:path>
              <a:path w="987425" h="325119">
                <a:moveTo>
                  <a:pt x="363054" y="12"/>
                </a:moveTo>
                <a:lnTo>
                  <a:pt x="336550" y="12"/>
                </a:lnTo>
                <a:lnTo>
                  <a:pt x="336550" y="250977"/>
                </a:lnTo>
                <a:lnTo>
                  <a:pt x="363054" y="250977"/>
                </a:lnTo>
                <a:lnTo>
                  <a:pt x="363054" y="12"/>
                </a:lnTo>
                <a:close/>
              </a:path>
              <a:path w="987425" h="325119">
                <a:moveTo>
                  <a:pt x="402348" y="12"/>
                </a:moveTo>
                <a:lnTo>
                  <a:pt x="384987" y="12"/>
                </a:lnTo>
                <a:lnTo>
                  <a:pt x="384987" y="250977"/>
                </a:lnTo>
                <a:lnTo>
                  <a:pt x="402348" y="250977"/>
                </a:lnTo>
                <a:lnTo>
                  <a:pt x="402348" y="12"/>
                </a:lnTo>
                <a:close/>
              </a:path>
              <a:path w="987425" h="325119">
                <a:moveTo>
                  <a:pt x="408457" y="262204"/>
                </a:moveTo>
                <a:lnTo>
                  <a:pt x="399059" y="262204"/>
                </a:lnTo>
                <a:lnTo>
                  <a:pt x="384467" y="274256"/>
                </a:lnTo>
                <a:lnTo>
                  <a:pt x="384467" y="285191"/>
                </a:lnTo>
                <a:lnTo>
                  <a:pt x="399465" y="272084"/>
                </a:lnTo>
                <a:lnTo>
                  <a:pt x="399465" y="324078"/>
                </a:lnTo>
                <a:lnTo>
                  <a:pt x="408457" y="324078"/>
                </a:lnTo>
                <a:lnTo>
                  <a:pt x="408457" y="262204"/>
                </a:lnTo>
                <a:close/>
              </a:path>
              <a:path w="987425" h="325119">
                <a:moveTo>
                  <a:pt x="431584" y="12"/>
                </a:moveTo>
                <a:lnTo>
                  <a:pt x="424281" y="12"/>
                </a:lnTo>
                <a:lnTo>
                  <a:pt x="424281" y="250977"/>
                </a:lnTo>
                <a:lnTo>
                  <a:pt x="431584" y="250977"/>
                </a:lnTo>
                <a:lnTo>
                  <a:pt x="431584" y="12"/>
                </a:lnTo>
                <a:close/>
              </a:path>
              <a:path w="987425" h="325119">
                <a:moveTo>
                  <a:pt x="480021" y="12"/>
                </a:moveTo>
                <a:lnTo>
                  <a:pt x="462673" y="12"/>
                </a:lnTo>
                <a:lnTo>
                  <a:pt x="462673" y="250977"/>
                </a:lnTo>
                <a:lnTo>
                  <a:pt x="480021" y="250977"/>
                </a:lnTo>
                <a:lnTo>
                  <a:pt x="480021" y="12"/>
                </a:lnTo>
                <a:close/>
              </a:path>
              <a:path w="987425" h="325119">
                <a:moveTo>
                  <a:pt x="488505" y="285889"/>
                </a:moveTo>
                <a:lnTo>
                  <a:pt x="487959" y="279819"/>
                </a:lnTo>
                <a:lnTo>
                  <a:pt x="485775" y="270167"/>
                </a:lnTo>
                <a:lnTo>
                  <a:pt x="484949" y="268427"/>
                </a:lnTo>
                <a:lnTo>
                  <a:pt x="484174" y="266776"/>
                </a:lnTo>
                <a:lnTo>
                  <a:pt x="482053" y="264782"/>
                </a:lnTo>
                <a:lnTo>
                  <a:pt x="480847" y="263601"/>
                </a:lnTo>
                <a:lnTo>
                  <a:pt x="479590" y="262991"/>
                </a:lnTo>
                <a:lnTo>
                  <a:pt x="479590" y="300113"/>
                </a:lnTo>
                <a:lnTo>
                  <a:pt x="479374" y="304165"/>
                </a:lnTo>
                <a:lnTo>
                  <a:pt x="473684" y="316852"/>
                </a:lnTo>
                <a:lnTo>
                  <a:pt x="472376" y="317207"/>
                </a:lnTo>
                <a:lnTo>
                  <a:pt x="470357" y="317373"/>
                </a:lnTo>
                <a:lnTo>
                  <a:pt x="464210" y="317373"/>
                </a:lnTo>
                <a:lnTo>
                  <a:pt x="461873" y="317106"/>
                </a:lnTo>
                <a:lnTo>
                  <a:pt x="459397" y="316039"/>
                </a:lnTo>
                <a:lnTo>
                  <a:pt x="458482" y="315048"/>
                </a:lnTo>
                <a:lnTo>
                  <a:pt x="457911" y="313626"/>
                </a:lnTo>
                <a:lnTo>
                  <a:pt x="457174" y="311937"/>
                </a:lnTo>
                <a:lnTo>
                  <a:pt x="456628" y="309372"/>
                </a:lnTo>
                <a:lnTo>
                  <a:pt x="455917" y="302437"/>
                </a:lnTo>
                <a:lnTo>
                  <a:pt x="455815" y="299872"/>
                </a:lnTo>
                <a:lnTo>
                  <a:pt x="455815" y="285889"/>
                </a:lnTo>
                <a:lnTo>
                  <a:pt x="464705" y="268427"/>
                </a:lnTo>
                <a:lnTo>
                  <a:pt x="470636" y="268427"/>
                </a:lnTo>
                <a:lnTo>
                  <a:pt x="479590" y="300113"/>
                </a:lnTo>
                <a:lnTo>
                  <a:pt x="479590" y="262991"/>
                </a:lnTo>
                <a:lnTo>
                  <a:pt x="479018" y="262699"/>
                </a:lnTo>
                <a:lnTo>
                  <a:pt x="474218" y="261518"/>
                </a:lnTo>
                <a:lnTo>
                  <a:pt x="471220" y="261213"/>
                </a:lnTo>
                <a:lnTo>
                  <a:pt x="463588" y="261213"/>
                </a:lnTo>
                <a:lnTo>
                  <a:pt x="446887" y="300113"/>
                </a:lnTo>
                <a:lnTo>
                  <a:pt x="447319" y="305473"/>
                </a:lnTo>
                <a:lnTo>
                  <a:pt x="463588" y="324967"/>
                </a:lnTo>
                <a:lnTo>
                  <a:pt x="471690" y="324967"/>
                </a:lnTo>
                <a:lnTo>
                  <a:pt x="488505" y="300113"/>
                </a:lnTo>
                <a:lnTo>
                  <a:pt x="488505" y="285889"/>
                </a:lnTo>
                <a:close/>
              </a:path>
              <a:path w="987425" h="325119">
                <a:moveTo>
                  <a:pt x="499211" y="12"/>
                </a:moveTo>
                <a:lnTo>
                  <a:pt x="491909" y="12"/>
                </a:lnTo>
                <a:lnTo>
                  <a:pt x="491909" y="250977"/>
                </a:lnTo>
                <a:lnTo>
                  <a:pt x="499211" y="250977"/>
                </a:lnTo>
                <a:lnTo>
                  <a:pt x="499211" y="12"/>
                </a:lnTo>
                <a:close/>
              </a:path>
              <a:path w="987425" h="325119">
                <a:moveTo>
                  <a:pt x="519303" y="0"/>
                </a:moveTo>
                <a:lnTo>
                  <a:pt x="512000" y="0"/>
                </a:lnTo>
                <a:lnTo>
                  <a:pt x="512000" y="309448"/>
                </a:lnTo>
                <a:lnTo>
                  <a:pt x="519303" y="309448"/>
                </a:lnTo>
                <a:lnTo>
                  <a:pt x="519303" y="0"/>
                </a:lnTo>
                <a:close/>
              </a:path>
              <a:path w="987425" h="325119">
                <a:moveTo>
                  <a:pt x="538505" y="0"/>
                </a:moveTo>
                <a:lnTo>
                  <a:pt x="531190" y="0"/>
                </a:lnTo>
                <a:lnTo>
                  <a:pt x="531190" y="309448"/>
                </a:lnTo>
                <a:lnTo>
                  <a:pt x="538505" y="309448"/>
                </a:lnTo>
                <a:lnTo>
                  <a:pt x="538505" y="0"/>
                </a:lnTo>
                <a:close/>
              </a:path>
              <a:path w="987425" h="325119">
                <a:moveTo>
                  <a:pt x="557682" y="12"/>
                </a:moveTo>
                <a:lnTo>
                  <a:pt x="550379" y="12"/>
                </a:lnTo>
                <a:lnTo>
                  <a:pt x="550379" y="250977"/>
                </a:lnTo>
                <a:lnTo>
                  <a:pt x="557682" y="250977"/>
                </a:lnTo>
                <a:lnTo>
                  <a:pt x="557682" y="12"/>
                </a:lnTo>
                <a:close/>
              </a:path>
              <a:path w="987425" h="325119">
                <a:moveTo>
                  <a:pt x="595731" y="302564"/>
                </a:moveTo>
                <a:lnTo>
                  <a:pt x="587654" y="302564"/>
                </a:lnTo>
                <a:lnTo>
                  <a:pt x="587654" y="289534"/>
                </a:lnTo>
                <a:lnTo>
                  <a:pt x="579361" y="289534"/>
                </a:lnTo>
                <a:lnTo>
                  <a:pt x="579361" y="302564"/>
                </a:lnTo>
                <a:lnTo>
                  <a:pt x="563689" y="302564"/>
                </a:lnTo>
                <a:lnTo>
                  <a:pt x="582930" y="261696"/>
                </a:lnTo>
                <a:lnTo>
                  <a:pt x="574040" y="261696"/>
                </a:lnTo>
                <a:lnTo>
                  <a:pt x="555574" y="301002"/>
                </a:lnTo>
                <a:lnTo>
                  <a:pt x="555574" y="310159"/>
                </a:lnTo>
                <a:lnTo>
                  <a:pt x="579361" y="310159"/>
                </a:lnTo>
                <a:lnTo>
                  <a:pt x="579361" y="324078"/>
                </a:lnTo>
                <a:lnTo>
                  <a:pt x="587654" y="324078"/>
                </a:lnTo>
                <a:lnTo>
                  <a:pt x="587654" y="310159"/>
                </a:lnTo>
                <a:lnTo>
                  <a:pt x="595731" y="310159"/>
                </a:lnTo>
                <a:lnTo>
                  <a:pt x="595731" y="302564"/>
                </a:lnTo>
                <a:close/>
              </a:path>
              <a:path w="987425" h="325119">
                <a:moveTo>
                  <a:pt x="596976" y="12"/>
                </a:moveTo>
                <a:lnTo>
                  <a:pt x="570484" y="12"/>
                </a:lnTo>
                <a:lnTo>
                  <a:pt x="570484" y="250977"/>
                </a:lnTo>
                <a:lnTo>
                  <a:pt x="596976" y="250977"/>
                </a:lnTo>
                <a:lnTo>
                  <a:pt x="596976" y="12"/>
                </a:lnTo>
                <a:close/>
              </a:path>
              <a:path w="987425" h="325119">
                <a:moveTo>
                  <a:pt x="636282" y="12"/>
                </a:moveTo>
                <a:lnTo>
                  <a:pt x="618921" y="12"/>
                </a:lnTo>
                <a:lnTo>
                  <a:pt x="618921" y="250977"/>
                </a:lnTo>
                <a:lnTo>
                  <a:pt x="636282" y="250977"/>
                </a:lnTo>
                <a:lnTo>
                  <a:pt x="636282" y="12"/>
                </a:lnTo>
                <a:close/>
              </a:path>
              <a:path w="987425" h="325119">
                <a:moveTo>
                  <a:pt x="662000" y="272986"/>
                </a:moveTo>
                <a:lnTo>
                  <a:pt x="660196" y="268846"/>
                </a:lnTo>
                <a:lnTo>
                  <a:pt x="653034" y="262737"/>
                </a:lnTo>
                <a:lnTo>
                  <a:pt x="648144" y="261213"/>
                </a:lnTo>
                <a:lnTo>
                  <a:pt x="638797" y="261213"/>
                </a:lnTo>
                <a:lnTo>
                  <a:pt x="635863" y="261581"/>
                </a:lnTo>
                <a:lnTo>
                  <a:pt x="630440" y="263055"/>
                </a:lnTo>
                <a:lnTo>
                  <a:pt x="627875" y="264172"/>
                </a:lnTo>
                <a:lnTo>
                  <a:pt x="625475" y="265671"/>
                </a:lnTo>
                <a:lnTo>
                  <a:pt x="625475" y="275323"/>
                </a:lnTo>
                <a:lnTo>
                  <a:pt x="629107" y="272910"/>
                </a:lnTo>
                <a:lnTo>
                  <a:pt x="632282" y="271132"/>
                </a:lnTo>
                <a:lnTo>
                  <a:pt x="637705" y="268871"/>
                </a:lnTo>
                <a:lnTo>
                  <a:pt x="640168" y="268312"/>
                </a:lnTo>
                <a:lnTo>
                  <a:pt x="645375" y="268312"/>
                </a:lnTo>
                <a:lnTo>
                  <a:pt x="647877" y="269176"/>
                </a:lnTo>
                <a:lnTo>
                  <a:pt x="651827" y="272580"/>
                </a:lnTo>
                <a:lnTo>
                  <a:pt x="652805" y="274675"/>
                </a:lnTo>
                <a:lnTo>
                  <a:pt x="652805" y="279438"/>
                </a:lnTo>
                <a:lnTo>
                  <a:pt x="652170" y="281482"/>
                </a:lnTo>
                <a:lnTo>
                  <a:pt x="649630" y="285115"/>
                </a:lnTo>
                <a:lnTo>
                  <a:pt x="647319" y="287147"/>
                </a:lnTo>
                <a:lnTo>
                  <a:pt x="636892" y="294157"/>
                </a:lnTo>
                <a:lnTo>
                  <a:pt x="632269" y="297307"/>
                </a:lnTo>
                <a:lnTo>
                  <a:pt x="628992" y="300786"/>
                </a:lnTo>
                <a:lnTo>
                  <a:pt x="625195" y="308381"/>
                </a:lnTo>
                <a:lnTo>
                  <a:pt x="624243" y="313499"/>
                </a:lnTo>
                <a:lnTo>
                  <a:pt x="624243" y="319938"/>
                </a:lnTo>
                <a:lnTo>
                  <a:pt x="624395" y="323583"/>
                </a:lnTo>
                <a:lnTo>
                  <a:pt x="661009" y="323583"/>
                </a:lnTo>
                <a:lnTo>
                  <a:pt x="661009" y="316090"/>
                </a:lnTo>
                <a:lnTo>
                  <a:pt x="633666" y="316090"/>
                </a:lnTo>
                <a:lnTo>
                  <a:pt x="633666" y="311442"/>
                </a:lnTo>
                <a:lnTo>
                  <a:pt x="634403" y="308914"/>
                </a:lnTo>
                <a:lnTo>
                  <a:pt x="637400" y="304520"/>
                </a:lnTo>
                <a:lnTo>
                  <a:pt x="640181" y="302082"/>
                </a:lnTo>
                <a:lnTo>
                  <a:pt x="654227" y="292862"/>
                </a:lnTo>
                <a:lnTo>
                  <a:pt x="657301" y="290093"/>
                </a:lnTo>
                <a:lnTo>
                  <a:pt x="661047" y="284645"/>
                </a:lnTo>
                <a:lnTo>
                  <a:pt x="662000" y="281584"/>
                </a:lnTo>
                <a:lnTo>
                  <a:pt x="662000" y="272986"/>
                </a:lnTo>
                <a:close/>
              </a:path>
              <a:path w="987425" h="325119">
                <a:moveTo>
                  <a:pt x="665518" y="12"/>
                </a:moveTo>
                <a:lnTo>
                  <a:pt x="648157" y="12"/>
                </a:lnTo>
                <a:lnTo>
                  <a:pt x="648157" y="250977"/>
                </a:lnTo>
                <a:lnTo>
                  <a:pt x="665518" y="250977"/>
                </a:lnTo>
                <a:lnTo>
                  <a:pt x="665518" y="12"/>
                </a:lnTo>
                <a:close/>
              </a:path>
              <a:path w="987425" h="325119">
                <a:moveTo>
                  <a:pt x="694753" y="12"/>
                </a:moveTo>
                <a:lnTo>
                  <a:pt x="687451" y="12"/>
                </a:lnTo>
                <a:lnTo>
                  <a:pt x="687451" y="250977"/>
                </a:lnTo>
                <a:lnTo>
                  <a:pt x="694753" y="250977"/>
                </a:lnTo>
                <a:lnTo>
                  <a:pt x="694753" y="12"/>
                </a:lnTo>
                <a:close/>
              </a:path>
              <a:path w="987425" h="325119">
                <a:moveTo>
                  <a:pt x="724001" y="12"/>
                </a:moveTo>
                <a:lnTo>
                  <a:pt x="716699" y="12"/>
                </a:lnTo>
                <a:lnTo>
                  <a:pt x="716699" y="250977"/>
                </a:lnTo>
                <a:lnTo>
                  <a:pt x="724001" y="250977"/>
                </a:lnTo>
                <a:lnTo>
                  <a:pt x="724001" y="12"/>
                </a:lnTo>
                <a:close/>
              </a:path>
              <a:path w="987425" h="325119">
                <a:moveTo>
                  <a:pt x="732497" y="313474"/>
                </a:moveTo>
                <a:lnTo>
                  <a:pt x="732409" y="303669"/>
                </a:lnTo>
                <a:lnTo>
                  <a:pt x="731520" y="300494"/>
                </a:lnTo>
                <a:lnTo>
                  <a:pt x="727557" y="294767"/>
                </a:lnTo>
                <a:lnTo>
                  <a:pt x="726579" y="293979"/>
                </a:lnTo>
                <a:lnTo>
                  <a:pt x="724242" y="292074"/>
                </a:lnTo>
                <a:lnTo>
                  <a:pt x="723620" y="291744"/>
                </a:lnTo>
                <a:lnTo>
                  <a:pt x="723620" y="310362"/>
                </a:lnTo>
                <a:lnTo>
                  <a:pt x="722566" y="312826"/>
                </a:lnTo>
                <a:lnTo>
                  <a:pt x="718350" y="316471"/>
                </a:lnTo>
                <a:lnTo>
                  <a:pt x="715403" y="317373"/>
                </a:lnTo>
                <a:lnTo>
                  <a:pt x="707923" y="317373"/>
                </a:lnTo>
                <a:lnTo>
                  <a:pt x="705002" y="316471"/>
                </a:lnTo>
                <a:lnTo>
                  <a:pt x="700786" y="312826"/>
                </a:lnTo>
                <a:lnTo>
                  <a:pt x="699744" y="310362"/>
                </a:lnTo>
                <a:lnTo>
                  <a:pt x="699744" y="304457"/>
                </a:lnTo>
                <a:lnTo>
                  <a:pt x="700633" y="302069"/>
                </a:lnTo>
                <a:lnTo>
                  <a:pt x="704278" y="298030"/>
                </a:lnTo>
                <a:lnTo>
                  <a:pt x="707326" y="295998"/>
                </a:lnTo>
                <a:lnTo>
                  <a:pt x="711657" y="293979"/>
                </a:lnTo>
                <a:lnTo>
                  <a:pt x="716000" y="295998"/>
                </a:lnTo>
                <a:lnTo>
                  <a:pt x="719086" y="298030"/>
                </a:lnTo>
                <a:lnTo>
                  <a:pt x="722718" y="302107"/>
                </a:lnTo>
                <a:lnTo>
                  <a:pt x="723607" y="304457"/>
                </a:lnTo>
                <a:lnTo>
                  <a:pt x="723620" y="310362"/>
                </a:lnTo>
                <a:lnTo>
                  <a:pt x="723620" y="291744"/>
                </a:lnTo>
                <a:lnTo>
                  <a:pt x="719556" y="289534"/>
                </a:lnTo>
                <a:lnTo>
                  <a:pt x="722922" y="287413"/>
                </a:lnTo>
                <a:lnTo>
                  <a:pt x="725297" y="285292"/>
                </a:lnTo>
                <a:lnTo>
                  <a:pt x="725436" y="285165"/>
                </a:lnTo>
                <a:lnTo>
                  <a:pt x="728713" y="280339"/>
                </a:lnTo>
                <a:lnTo>
                  <a:pt x="729475" y="277888"/>
                </a:lnTo>
                <a:lnTo>
                  <a:pt x="729538" y="270764"/>
                </a:lnTo>
                <a:lnTo>
                  <a:pt x="728522" y="268719"/>
                </a:lnTo>
                <a:lnTo>
                  <a:pt x="727925" y="267500"/>
                </a:lnTo>
                <a:lnTo>
                  <a:pt x="721461" y="262547"/>
                </a:lnTo>
                <a:lnTo>
                  <a:pt x="721017" y="262432"/>
                </a:lnTo>
                <a:lnTo>
                  <a:pt x="721017" y="273456"/>
                </a:lnTo>
                <a:lnTo>
                  <a:pt x="720966" y="277710"/>
                </a:lnTo>
                <a:lnTo>
                  <a:pt x="720242" y="279273"/>
                </a:lnTo>
                <a:lnTo>
                  <a:pt x="716991" y="282587"/>
                </a:lnTo>
                <a:lnTo>
                  <a:pt x="714603" y="284073"/>
                </a:lnTo>
                <a:lnTo>
                  <a:pt x="711657" y="285292"/>
                </a:lnTo>
                <a:lnTo>
                  <a:pt x="708583" y="284048"/>
                </a:lnTo>
                <a:lnTo>
                  <a:pt x="706272" y="282587"/>
                </a:lnTo>
                <a:lnTo>
                  <a:pt x="703110" y="279323"/>
                </a:lnTo>
                <a:lnTo>
                  <a:pt x="702386" y="277710"/>
                </a:lnTo>
                <a:lnTo>
                  <a:pt x="702297" y="273456"/>
                </a:lnTo>
                <a:lnTo>
                  <a:pt x="703135" y="271805"/>
                </a:lnTo>
                <a:lnTo>
                  <a:pt x="706513" y="269341"/>
                </a:lnTo>
                <a:lnTo>
                  <a:pt x="708799" y="268719"/>
                </a:lnTo>
                <a:lnTo>
                  <a:pt x="714629" y="268719"/>
                </a:lnTo>
                <a:lnTo>
                  <a:pt x="716953" y="269341"/>
                </a:lnTo>
                <a:lnTo>
                  <a:pt x="720229" y="271805"/>
                </a:lnTo>
                <a:lnTo>
                  <a:pt x="721017" y="273456"/>
                </a:lnTo>
                <a:lnTo>
                  <a:pt x="721017" y="262432"/>
                </a:lnTo>
                <a:lnTo>
                  <a:pt x="717118" y="261315"/>
                </a:lnTo>
                <a:lnTo>
                  <a:pt x="706183" y="261315"/>
                </a:lnTo>
                <a:lnTo>
                  <a:pt x="701865" y="262585"/>
                </a:lnTo>
                <a:lnTo>
                  <a:pt x="695426" y="267614"/>
                </a:lnTo>
                <a:lnTo>
                  <a:pt x="693915" y="270764"/>
                </a:lnTo>
                <a:lnTo>
                  <a:pt x="693813" y="277888"/>
                </a:lnTo>
                <a:lnTo>
                  <a:pt x="694639" y="280428"/>
                </a:lnTo>
                <a:lnTo>
                  <a:pt x="697953" y="285178"/>
                </a:lnTo>
                <a:lnTo>
                  <a:pt x="700455" y="287413"/>
                </a:lnTo>
                <a:lnTo>
                  <a:pt x="703795" y="289534"/>
                </a:lnTo>
                <a:lnTo>
                  <a:pt x="699160" y="292074"/>
                </a:lnTo>
                <a:lnTo>
                  <a:pt x="695896" y="294703"/>
                </a:lnTo>
                <a:lnTo>
                  <a:pt x="691857" y="300329"/>
                </a:lnTo>
                <a:lnTo>
                  <a:pt x="690854" y="303669"/>
                </a:lnTo>
                <a:lnTo>
                  <a:pt x="690854" y="313042"/>
                </a:lnTo>
                <a:lnTo>
                  <a:pt x="692658" y="317334"/>
                </a:lnTo>
                <a:lnTo>
                  <a:pt x="699922" y="323443"/>
                </a:lnTo>
                <a:lnTo>
                  <a:pt x="705053" y="324967"/>
                </a:lnTo>
                <a:lnTo>
                  <a:pt x="718286" y="324967"/>
                </a:lnTo>
                <a:lnTo>
                  <a:pt x="723430" y="323507"/>
                </a:lnTo>
                <a:lnTo>
                  <a:pt x="730694" y="317614"/>
                </a:lnTo>
                <a:lnTo>
                  <a:pt x="730796" y="317373"/>
                </a:lnTo>
                <a:lnTo>
                  <a:pt x="732497" y="313474"/>
                </a:lnTo>
                <a:close/>
              </a:path>
              <a:path w="987425" h="325119">
                <a:moveTo>
                  <a:pt x="762381" y="12"/>
                </a:moveTo>
                <a:lnTo>
                  <a:pt x="755065" y="12"/>
                </a:lnTo>
                <a:lnTo>
                  <a:pt x="755065" y="250977"/>
                </a:lnTo>
                <a:lnTo>
                  <a:pt x="762381" y="250977"/>
                </a:lnTo>
                <a:lnTo>
                  <a:pt x="762381" y="12"/>
                </a:lnTo>
                <a:close/>
              </a:path>
              <a:path w="987425" h="325119">
                <a:moveTo>
                  <a:pt x="799452" y="299427"/>
                </a:moveTo>
                <a:lnTo>
                  <a:pt x="797852" y="295084"/>
                </a:lnTo>
                <a:lnTo>
                  <a:pt x="791375" y="288556"/>
                </a:lnTo>
                <a:lnTo>
                  <a:pt x="786955" y="286816"/>
                </a:lnTo>
                <a:lnTo>
                  <a:pt x="781291" y="286588"/>
                </a:lnTo>
                <a:lnTo>
                  <a:pt x="797191" y="270687"/>
                </a:lnTo>
                <a:lnTo>
                  <a:pt x="797191" y="262204"/>
                </a:lnTo>
                <a:lnTo>
                  <a:pt x="760082" y="262204"/>
                </a:lnTo>
                <a:lnTo>
                  <a:pt x="760082" y="269709"/>
                </a:lnTo>
                <a:lnTo>
                  <a:pt x="786409" y="269709"/>
                </a:lnTo>
                <a:lnTo>
                  <a:pt x="769797" y="286677"/>
                </a:lnTo>
                <a:lnTo>
                  <a:pt x="769848" y="292900"/>
                </a:lnTo>
                <a:lnTo>
                  <a:pt x="778979" y="292696"/>
                </a:lnTo>
                <a:lnTo>
                  <a:pt x="783374" y="293636"/>
                </a:lnTo>
                <a:lnTo>
                  <a:pt x="788974" y="297408"/>
                </a:lnTo>
                <a:lnTo>
                  <a:pt x="790371" y="300329"/>
                </a:lnTo>
                <a:lnTo>
                  <a:pt x="790371" y="308190"/>
                </a:lnTo>
                <a:lnTo>
                  <a:pt x="789063" y="311340"/>
                </a:lnTo>
                <a:lnTo>
                  <a:pt x="783831" y="316090"/>
                </a:lnTo>
                <a:lnTo>
                  <a:pt x="780364" y="317271"/>
                </a:lnTo>
                <a:lnTo>
                  <a:pt x="773379" y="317271"/>
                </a:lnTo>
                <a:lnTo>
                  <a:pt x="770737" y="316903"/>
                </a:lnTo>
                <a:lnTo>
                  <a:pt x="765492" y="315493"/>
                </a:lnTo>
                <a:lnTo>
                  <a:pt x="762812" y="314413"/>
                </a:lnTo>
                <a:lnTo>
                  <a:pt x="760082" y="312928"/>
                </a:lnTo>
                <a:lnTo>
                  <a:pt x="760082" y="321830"/>
                </a:lnTo>
                <a:lnTo>
                  <a:pt x="762876" y="322884"/>
                </a:lnTo>
                <a:lnTo>
                  <a:pt x="765556" y="323672"/>
                </a:lnTo>
                <a:lnTo>
                  <a:pt x="770699" y="324713"/>
                </a:lnTo>
                <a:lnTo>
                  <a:pt x="773137" y="324967"/>
                </a:lnTo>
                <a:lnTo>
                  <a:pt x="782878" y="324967"/>
                </a:lnTo>
                <a:lnTo>
                  <a:pt x="788733" y="323176"/>
                </a:lnTo>
                <a:lnTo>
                  <a:pt x="797318" y="315976"/>
                </a:lnTo>
                <a:lnTo>
                  <a:pt x="799452" y="311073"/>
                </a:lnTo>
                <a:lnTo>
                  <a:pt x="799452" y="299427"/>
                </a:lnTo>
                <a:close/>
              </a:path>
              <a:path w="987425" h="325119">
                <a:moveTo>
                  <a:pt x="811733" y="12"/>
                </a:moveTo>
                <a:lnTo>
                  <a:pt x="804430" y="12"/>
                </a:lnTo>
                <a:lnTo>
                  <a:pt x="804430" y="250977"/>
                </a:lnTo>
                <a:lnTo>
                  <a:pt x="811733" y="250977"/>
                </a:lnTo>
                <a:lnTo>
                  <a:pt x="811733" y="12"/>
                </a:lnTo>
                <a:close/>
              </a:path>
              <a:path w="987425" h="325119">
                <a:moveTo>
                  <a:pt x="830922" y="12"/>
                </a:moveTo>
                <a:lnTo>
                  <a:pt x="823620" y="12"/>
                </a:lnTo>
                <a:lnTo>
                  <a:pt x="823620" y="250977"/>
                </a:lnTo>
                <a:lnTo>
                  <a:pt x="830922" y="250977"/>
                </a:lnTo>
                <a:lnTo>
                  <a:pt x="830922" y="12"/>
                </a:lnTo>
                <a:close/>
              </a:path>
              <a:path w="987425" h="325119">
                <a:moveTo>
                  <a:pt x="865505" y="296354"/>
                </a:moveTo>
                <a:lnTo>
                  <a:pt x="863485" y="291579"/>
                </a:lnTo>
                <a:lnTo>
                  <a:pt x="855421" y="284175"/>
                </a:lnTo>
                <a:lnTo>
                  <a:pt x="850226" y="282333"/>
                </a:lnTo>
                <a:lnTo>
                  <a:pt x="839647" y="282422"/>
                </a:lnTo>
                <a:lnTo>
                  <a:pt x="840320" y="269595"/>
                </a:lnTo>
                <a:lnTo>
                  <a:pt x="863625" y="269595"/>
                </a:lnTo>
                <a:lnTo>
                  <a:pt x="863625" y="262191"/>
                </a:lnTo>
                <a:lnTo>
                  <a:pt x="832637" y="262191"/>
                </a:lnTo>
                <a:lnTo>
                  <a:pt x="830668" y="290614"/>
                </a:lnTo>
                <a:lnTo>
                  <a:pt x="838327" y="289788"/>
                </a:lnTo>
                <a:lnTo>
                  <a:pt x="845896" y="289737"/>
                </a:lnTo>
                <a:lnTo>
                  <a:pt x="849706" y="290804"/>
                </a:lnTo>
                <a:lnTo>
                  <a:pt x="855243" y="295109"/>
                </a:lnTo>
                <a:lnTo>
                  <a:pt x="856615" y="298030"/>
                </a:lnTo>
                <a:lnTo>
                  <a:pt x="856615" y="306641"/>
                </a:lnTo>
                <a:lnTo>
                  <a:pt x="854608" y="310413"/>
                </a:lnTo>
                <a:lnTo>
                  <a:pt x="846620" y="315810"/>
                </a:lnTo>
                <a:lnTo>
                  <a:pt x="840994" y="317169"/>
                </a:lnTo>
                <a:lnTo>
                  <a:pt x="833742" y="317169"/>
                </a:lnTo>
                <a:lnTo>
                  <a:pt x="830465" y="317068"/>
                </a:lnTo>
                <a:lnTo>
                  <a:pt x="830465" y="324764"/>
                </a:lnTo>
                <a:lnTo>
                  <a:pt x="843051" y="324764"/>
                </a:lnTo>
                <a:lnTo>
                  <a:pt x="851039" y="322757"/>
                </a:lnTo>
                <a:lnTo>
                  <a:pt x="862609" y="314769"/>
                </a:lnTo>
                <a:lnTo>
                  <a:pt x="865505" y="309257"/>
                </a:lnTo>
                <a:lnTo>
                  <a:pt x="865505" y="296354"/>
                </a:lnTo>
                <a:close/>
              </a:path>
              <a:path w="987425" h="325119">
                <a:moveTo>
                  <a:pt x="879360" y="12"/>
                </a:moveTo>
                <a:lnTo>
                  <a:pt x="852855" y="12"/>
                </a:lnTo>
                <a:lnTo>
                  <a:pt x="852855" y="250977"/>
                </a:lnTo>
                <a:lnTo>
                  <a:pt x="879360" y="250977"/>
                </a:lnTo>
                <a:lnTo>
                  <a:pt x="879360" y="12"/>
                </a:lnTo>
                <a:close/>
              </a:path>
              <a:path w="987425" h="325119">
                <a:moveTo>
                  <a:pt x="908596" y="12"/>
                </a:moveTo>
                <a:lnTo>
                  <a:pt x="892136" y="12"/>
                </a:lnTo>
                <a:lnTo>
                  <a:pt x="892136" y="250977"/>
                </a:lnTo>
                <a:lnTo>
                  <a:pt x="908596" y="250977"/>
                </a:lnTo>
                <a:lnTo>
                  <a:pt x="908596" y="12"/>
                </a:lnTo>
                <a:close/>
              </a:path>
              <a:path w="987425" h="325119">
                <a:moveTo>
                  <a:pt x="935215" y="272986"/>
                </a:moveTo>
                <a:lnTo>
                  <a:pt x="933411" y="268846"/>
                </a:lnTo>
                <a:lnTo>
                  <a:pt x="926261" y="262737"/>
                </a:lnTo>
                <a:lnTo>
                  <a:pt x="921359" y="261213"/>
                </a:lnTo>
                <a:lnTo>
                  <a:pt x="912012" y="261213"/>
                </a:lnTo>
                <a:lnTo>
                  <a:pt x="909091" y="261581"/>
                </a:lnTo>
                <a:lnTo>
                  <a:pt x="903668" y="263055"/>
                </a:lnTo>
                <a:lnTo>
                  <a:pt x="901090" y="264172"/>
                </a:lnTo>
                <a:lnTo>
                  <a:pt x="898702" y="265671"/>
                </a:lnTo>
                <a:lnTo>
                  <a:pt x="898702" y="275323"/>
                </a:lnTo>
                <a:lnTo>
                  <a:pt x="902335" y="272910"/>
                </a:lnTo>
                <a:lnTo>
                  <a:pt x="905510" y="271132"/>
                </a:lnTo>
                <a:lnTo>
                  <a:pt x="910932" y="268871"/>
                </a:lnTo>
                <a:lnTo>
                  <a:pt x="913384" y="268312"/>
                </a:lnTo>
                <a:lnTo>
                  <a:pt x="918591" y="268312"/>
                </a:lnTo>
                <a:lnTo>
                  <a:pt x="921092" y="269176"/>
                </a:lnTo>
                <a:lnTo>
                  <a:pt x="925042" y="272580"/>
                </a:lnTo>
                <a:lnTo>
                  <a:pt x="926033" y="274675"/>
                </a:lnTo>
                <a:lnTo>
                  <a:pt x="926033" y="279438"/>
                </a:lnTo>
                <a:lnTo>
                  <a:pt x="925398" y="281482"/>
                </a:lnTo>
                <a:lnTo>
                  <a:pt x="922858" y="285115"/>
                </a:lnTo>
                <a:lnTo>
                  <a:pt x="920534" y="287147"/>
                </a:lnTo>
                <a:lnTo>
                  <a:pt x="910107" y="294157"/>
                </a:lnTo>
                <a:lnTo>
                  <a:pt x="905497" y="297307"/>
                </a:lnTo>
                <a:lnTo>
                  <a:pt x="902220" y="300786"/>
                </a:lnTo>
                <a:lnTo>
                  <a:pt x="898410" y="308381"/>
                </a:lnTo>
                <a:lnTo>
                  <a:pt x="897458" y="313499"/>
                </a:lnTo>
                <a:lnTo>
                  <a:pt x="897458" y="319938"/>
                </a:lnTo>
                <a:lnTo>
                  <a:pt x="897610" y="323583"/>
                </a:lnTo>
                <a:lnTo>
                  <a:pt x="934224" y="323583"/>
                </a:lnTo>
                <a:lnTo>
                  <a:pt x="934224" y="316090"/>
                </a:lnTo>
                <a:lnTo>
                  <a:pt x="906881" y="316090"/>
                </a:lnTo>
                <a:lnTo>
                  <a:pt x="906881" y="311442"/>
                </a:lnTo>
                <a:lnTo>
                  <a:pt x="907630" y="308914"/>
                </a:lnTo>
                <a:lnTo>
                  <a:pt x="910615" y="304520"/>
                </a:lnTo>
                <a:lnTo>
                  <a:pt x="913396" y="302082"/>
                </a:lnTo>
                <a:lnTo>
                  <a:pt x="927442" y="292862"/>
                </a:lnTo>
                <a:lnTo>
                  <a:pt x="930529" y="290093"/>
                </a:lnTo>
                <a:lnTo>
                  <a:pt x="934275" y="284645"/>
                </a:lnTo>
                <a:lnTo>
                  <a:pt x="935215" y="281584"/>
                </a:lnTo>
                <a:lnTo>
                  <a:pt x="935215" y="272986"/>
                </a:lnTo>
                <a:close/>
              </a:path>
              <a:path w="987425" h="325119">
                <a:moveTo>
                  <a:pt x="937831" y="12"/>
                </a:moveTo>
                <a:lnTo>
                  <a:pt x="921385" y="12"/>
                </a:lnTo>
                <a:lnTo>
                  <a:pt x="921385" y="250977"/>
                </a:lnTo>
                <a:lnTo>
                  <a:pt x="937831" y="250977"/>
                </a:lnTo>
                <a:lnTo>
                  <a:pt x="937831" y="12"/>
                </a:lnTo>
                <a:close/>
              </a:path>
              <a:path w="987425" h="325119">
                <a:moveTo>
                  <a:pt x="967079" y="0"/>
                </a:moveTo>
                <a:lnTo>
                  <a:pt x="959777" y="0"/>
                </a:lnTo>
                <a:lnTo>
                  <a:pt x="959777" y="309448"/>
                </a:lnTo>
                <a:lnTo>
                  <a:pt x="967079" y="309448"/>
                </a:lnTo>
                <a:lnTo>
                  <a:pt x="967079" y="0"/>
                </a:lnTo>
                <a:close/>
              </a:path>
              <a:path w="987425" h="325119">
                <a:moveTo>
                  <a:pt x="987183" y="0"/>
                </a:moveTo>
                <a:lnTo>
                  <a:pt x="979881" y="0"/>
                </a:lnTo>
                <a:lnTo>
                  <a:pt x="979881" y="309448"/>
                </a:lnTo>
                <a:lnTo>
                  <a:pt x="987183" y="309448"/>
                </a:lnTo>
                <a:lnTo>
                  <a:pt x="987183" y="0"/>
                </a:lnTo>
                <a:close/>
              </a:path>
            </a:pathLst>
          </a:custGeom>
          <a:solidFill>
            <a:srgbClr val="01000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296000" y="2997827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3006006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6001010428369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16001010427345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9" name="object 9"/>
          <p:cNvSpPr/>
          <p:nvPr/>
        </p:nvSpPr>
        <p:spPr>
          <a:xfrm>
            <a:off x="2020413" y="1960053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160211" y="2170540"/>
            <a:ext cx="144462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50165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TRADITIONAL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R</a:t>
            </a:r>
            <a:r>
              <a:rPr sz="1000" b="1" spc="-40" dirty="0">
                <a:latin typeface="Trebuchet MS"/>
                <a:cs typeface="Trebuchet MS"/>
              </a:rPr>
              <a:t>O</a:t>
            </a:r>
            <a:r>
              <a:rPr sz="1000" b="1" spc="-20" dirty="0">
                <a:latin typeface="Trebuchet MS"/>
                <a:cs typeface="Trebuchet MS"/>
              </a:rPr>
              <a:t>ASTED  </a:t>
            </a:r>
            <a:r>
              <a:rPr sz="1000" b="1" spc="15" dirty="0">
                <a:latin typeface="Trebuchet MS"/>
                <a:cs typeface="Trebuchet MS"/>
              </a:rPr>
              <a:t>MASALA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POWDER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644241" y="1084465"/>
            <a:ext cx="486130" cy="783475"/>
          </a:xfrm>
          <a:prstGeom prst="rect">
            <a:avLst/>
          </a:prstGeom>
        </p:spPr>
      </p:pic>
      <p:sp>
        <p:nvSpPr>
          <p:cNvPr id="12" name="object 12"/>
          <p:cNvSpPr/>
          <p:nvPr/>
        </p:nvSpPr>
        <p:spPr>
          <a:xfrm>
            <a:off x="2368346" y="2586151"/>
            <a:ext cx="987425" cy="331470"/>
          </a:xfrm>
          <a:custGeom>
            <a:avLst/>
            <a:gdLst/>
            <a:ahLst/>
            <a:cxnLst/>
            <a:rect l="l" t="t" r="r" b="b"/>
            <a:pathLst>
              <a:path w="987425" h="331469">
                <a:moveTo>
                  <a:pt x="41643" y="304761"/>
                </a:moveTo>
                <a:lnTo>
                  <a:pt x="39814" y="300088"/>
                </a:lnTo>
                <a:lnTo>
                  <a:pt x="38036" y="298272"/>
                </a:lnTo>
                <a:lnTo>
                  <a:pt x="32766" y="292874"/>
                </a:lnTo>
                <a:lnTo>
                  <a:pt x="32766" y="306743"/>
                </a:lnTo>
                <a:lnTo>
                  <a:pt x="32727" y="314629"/>
                </a:lnTo>
                <a:lnTo>
                  <a:pt x="31724" y="317690"/>
                </a:lnTo>
                <a:lnTo>
                  <a:pt x="27584" y="322287"/>
                </a:lnTo>
                <a:lnTo>
                  <a:pt x="24701" y="323430"/>
                </a:lnTo>
                <a:lnTo>
                  <a:pt x="17297" y="323430"/>
                </a:lnTo>
                <a:lnTo>
                  <a:pt x="14338" y="322287"/>
                </a:lnTo>
                <a:lnTo>
                  <a:pt x="9969" y="317690"/>
                </a:lnTo>
                <a:lnTo>
                  <a:pt x="8877" y="314629"/>
                </a:lnTo>
                <a:lnTo>
                  <a:pt x="8953" y="306743"/>
                </a:lnTo>
                <a:lnTo>
                  <a:pt x="32766" y="306743"/>
                </a:lnTo>
                <a:lnTo>
                  <a:pt x="32766" y="292874"/>
                </a:lnTo>
                <a:lnTo>
                  <a:pt x="32524" y="292620"/>
                </a:lnTo>
                <a:lnTo>
                  <a:pt x="31521" y="292214"/>
                </a:lnTo>
                <a:lnTo>
                  <a:pt x="27952" y="290766"/>
                </a:lnTo>
                <a:lnTo>
                  <a:pt x="21145" y="290766"/>
                </a:lnTo>
                <a:lnTo>
                  <a:pt x="19850" y="290880"/>
                </a:lnTo>
                <a:lnTo>
                  <a:pt x="17284" y="291376"/>
                </a:lnTo>
                <a:lnTo>
                  <a:pt x="16027" y="291731"/>
                </a:lnTo>
                <a:lnTo>
                  <a:pt x="14820" y="292214"/>
                </a:lnTo>
                <a:lnTo>
                  <a:pt x="18313" y="287235"/>
                </a:lnTo>
                <a:lnTo>
                  <a:pt x="36106" y="268071"/>
                </a:lnTo>
                <a:lnTo>
                  <a:pt x="24853" y="268071"/>
                </a:lnTo>
                <a:lnTo>
                  <a:pt x="0" y="303339"/>
                </a:lnTo>
                <a:lnTo>
                  <a:pt x="0" y="316077"/>
                </a:lnTo>
                <a:lnTo>
                  <a:pt x="1905" y="321335"/>
                </a:lnTo>
                <a:lnTo>
                  <a:pt x="9550" y="329171"/>
                </a:lnTo>
                <a:lnTo>
                  <a:pt x="14643" y="331139"/>
                </a:lnTo>
                <a:lnTo>
                  <a:pt x="27127" y="331139"/>
                </a:lnTo>
                <a:lnTo>
                  <a:pt x="32080" y="329209"/>
                </a:lnTo>
                <a:lnTo>
                  <a:pt x="37833" y="323430"/>
                </a:lnTo>
                <a:lnTo>
                  <a:pt x="39738" y="321525"/>
                </a:lnTo>
                <a:lnTo>
                  <a:pt x="41643" y="316547"/>
                </a:lnTo>
                <a:lnTo>
                  <a:pt x="41643" y="304761"/>
                </a:lnTo>
                <a:close/>
              </a:path>
              <a:path w="987425" h="331469">
                <a:moveTo>
                  <a:pt x="70624" y="0"/>
                </a:moveTo>
                <a:lnTo>
                  <a:pt x="63309" y="0"/>
                </a:lnTo>
                <a:lnTo>
                  <a:pt x="63309" y="315798"/>
                </a:lnTo>
                <a:lnTo>
                  <a:pt x="70624" y="315798"/>
                </a:lnTo>
                <a:lnTo>
                  <a:pt x="70624" y="0"/>
                </a:lnTo>
                <a:close/>
              </a:path>
              <a:path w="987425" h="331469">
                <a:moveTo>
                  <a:pt x="89789" y="0"/>
                </a:moveTo>
                <a:lnTo>
                  <a:pt x="82499" y="0"/>
                </a:lnTo>
                <a:lnTo>
                  <a:pt x="82499" y="315798"/>
                </a:lnTo>
                <a:lnTo>
                  <a:pt x="89789" y="315798"/>
                </a:lnTo>
                <a:lnTo>
                  <a:pt x="89789" y="0"/>
                </a:lnTo>
                <a:close/>
              </a:path>
              <a:path w="987425" h="331469">
                <a:moveTo>
                  <a:pt x="139153" y="0"/>
                </a:moveTo>
                <a:lnTo>
                  <a:pt x="121793" y="0"/>
                </a:lnTo>
                <a:lnTo>
                  <a:pt x="121793" y="257327"/>
                </a:lnTo>
                <a:lnTo>
                  <a:pt x="139153" y="257327"/>
                </a:lnTo>
                <a:lnTo>
                  <a:pt x="139153" y="0"/>
                </a:lnTo>
                <a:close/>
              </a:path>
              <a:path w="987425" h="331469">
                <a:moveTo>
                  <a:pt x="147650" y="292239"/>
                </a:moveTo>
                <a:lnTo>
                  <a:pt x="141198" y="271132"/>
                </a:lnTo>
                <a:lnTo>
                  <a:pt x="139979" y="269951"/>
                </a:lnTo>
                <a:lnTo>
                  <a:pt x="138722" y="269328"/>
                </a:lnTo>
                <a:lnTo>
                  <a:pt x="138722" y="306463"/>
                </a:lnTo>
                <a:lnTo>
                  <a:pt x="138518" y="310515"/>
                </a:lnTo>
                <a:lnTo>
                  <a:pt x="129501" y="323723"/>
                </a:lnTo>
                <a:lnTo>
                  <a:pt x="123355" y="323723"/>
                </a:lnTo>
                <a:lnTo>
                  <a:pt x="121018" y="323456"/>
                </a:lnTo>
                <a:lnTo>
                  <a:pt x="118529" y="322389"/>
                </a:lnTo>
                <a:lnTo>
                  <a:pt x="117614" y="321398"/>
                </a:lnTo>
                <a:lnTo>
                  <a:pt x="117043" y="319976"/>
                </a:lnTo>
                <a:lnTo>
                  <a:pt x="116306" y="318300"/>
                </a:lnTo>
                <a:lnTo>
                  <a:pt x="115760" y="315734"/>
                </a:lnTo>
                <a:lnTo>
                  <a:pt x="115062" y="308787"/>
                </a:lnTo>
                <a:lnTo>
                  <a:pt x="114947" y="306222"/>
                </a:lnTo>
                <a:lnTo>
                  <a:pt x="114947" y="292239"/>
                </a:lnTo>
                <a:lnTo>
                  <a:pt x="123850" y="274777"/>
                </a:lnTo>
                <a:lnTo>
                  <a:pt x="129768" y="274777"/>
                </a:lnTo>
                <a:lnTo>
                  <a:pt x="138722" y="306463"/>
                </a:lnTo>
                <a:lnTo>
                  <a:pt x="138722" y="269328"/>
                </a:lnTo>
                <a:lnTo>
                  <a:pt x="138163" y="269049"/>
                </a:lnTo>
                <a:lnTo>
                  <a:pt x="133350" y="267868"/>
                </a:lnTo>
                <a:lnTo>
                  <a:pt x="130352" y="267563"/>
                </a:lnTo>
                <a:lnTo>
                  <a:pt x="122732" y="267563"/>
                </a:lnTo>
                <a:lnTo>
                  <a:pt x="106006" y="306463"/>
                </a:lnTo>
                <a:lnTo>
                  <a:pt x="106451" y="311835"/>
                </a:lnTo>
                <a:lnTo>
                  <a:pt x="122732" y="331317"/>
                </a:lnTo>
                <a:lnTo>
                  <a:pt x="130822" y="331317"/>
                </a:lnTo>
                <a:lnTo>
                  <a:pt x="146278" y="316433"/>
                </a:lnTo>
                <a:lnTo>
                  <a:pt x="147180" y="312153"/>
                </a:lnTo>
                <a:lnTo>
                  <a:pt x="147650" y="306463"/>
                </a:lnTo>
                <a:lnTo>
                  <a:pt x="147650" y="292239"/>
                </a:lnTo>
                <a:close/>
              </a:path>
              <a:path w="987425" h="331469">
                <a:moveTo>
                  <a:pt x="158330" y="0"/>
                </a:moveTo>
                <a:lnTo>
                  <a:pt x="151028" y="0"/>
                </a:lnTo>
                <a:lnTo>
                  <a:pt x="151028" y="257327"/>
                </a:lnTo>
                <a:lnTo>
                  <a:pt x="158330" y="257327"/>
                </a:lnTo>
                <a:lnTo>
                  <a:pt x="158330" y="0"/>
                </a:lnTo>
                <a:close/>
              </a:path>
              <a:path w="987425" h="331469">
                <a:moveTo>
                  <a:pt x="177533" y="0"/>
                </a:moveTo>
                <a:lnTo>
                  <a:pt x="170218" y="0"/>
                </a:lnTo>
                <a:lnTo>
                  <a:pt x="170218" y="257327"/>
                </a:lnTo>
                <a:lnTo>
                  <a:pt x="177533" y="257327"/>
                </a:lnTo>
                <a:lnTo>
                  <a:pt x="177533" y="0"/>
                </a:lnTo>
                <a:close/>
              </a:path>
              <a:path w="987425" h="331469">
                <a:moveTo>
                  <a:pt x="216179" y="292239"/>
                </a:moveTo>
                <a:lnTo>
                  <a:pt x="215633" y="286169"/>
                </a:lnTo>
                <a:lnTo>
                  <a:pt x="213448" y="276517"/>
                </a:lnTo>
                <a:lnTo>
                  <a:pt x="212623" y="274777"/>
                </a:lnTo>
                <a:lnTo>
                  <a:pt x="211848" y="273126"/>
                </a:lnTo>
                <a:lnTo>
                  <a:pt x="209727" y="271132"/>
                </a:lnTo>
                <a:lnTo>
                  <a:pt x="208508" y="269951"/>
                </a:lnTo>
                <a:lnTo>
                  <a:pt x="207251" y="269328"/>
                </a:lnTo>
                <a:lnTo>
                  <a:pt x="207251" y="306463"/>
                </a:lnTo>
                <a:lnTo>
                  <a:pt x="207048" y="310515"/>
                </a:lnTo>
                <a:lnTo>
                  <a:pt x="198031" y="323723"/>
                </a:lnTo>
                <a:lnTo>
                  <a:pt x="191884" y="323723"/>
                </a:lnTo>
                <a:lnTo>
                  <a:pt x="185572" y="319976"/>
                </a:lnTo>
                <a:lnTo>
                  <a:pt x="184835" y="318300"/>
                </a:lnTo>
                <a:lnTo>
                  <a:pt x="184302" y="315734"/>
                </a:lnTo>
                <a:lnTo>
                  <a:pt x="183591" y="308787"/>
                </a:lnTo>
                <a:lnTo>
                  <a:pt x="183489" y="306222"/>
                </a:lnTo>
                <a:lnTo>
                  <a:pt x="183476" y="292239"/>
                </a:lnTo>
                <a:lnTo>
                  <a:pt x="183629" y="289013"/>
                </a:lnTo>
                <a:lnTo>
                  <a:pt x="192379" y="274777"/>
                </a:lnTo>
                <a:lnTo>
                  <a:pt x="198297" y="274777"/>
                </a:lnTo>
                <a:lnTo>
                  <a:pt x="207251" y="306463"/>
                </a:lnTo>
                <a:lnTo>
                  <a:pt x="207251" y="269328"/>
                </a:lnTo>
                <a:lnTo>
                  <a:pt x="206692" y="269049"/>
                </a:lnTo>
                <a:lnTo>
                  <a:pt x="201879" y="267868"/>
                </a:lnTo>
                <a:lnTo>
                  <a:pt x="198882" y="267563"/>
                </a:lnTo>
                <a:lnTo>
                  <a:pt x="191262" y="267563"/>
                </a:lnTo>
                <a:lnTo>
                  <a:pt x="174548" y="306463"/>
                </a:lnTo>
                <a:lnTo>
                  <a:pt x="174980" y="311835"/>
                </a:lnTo>
                <a:lnTo>
                  <a:pt x="191262" y="331317"/>
                </a:lnTo>
                <a:lnTo>
                  <a:pt x="199351" y="331317"/>
                </a:lnTo>
                <a:lnTo>
                  <a:pt x="214807" y="316433"/>
                </a:lnTo>
                <a:lnTo>
                  <a:pt x="215709" y="312153"/>
                </a:lnTo>
                <a:lnTo>
                  <a:pt x="216179" y="306463"/>
                </a:lnTo>
                <a:lnTo>
                  <a:pt x="216179" y="292239"/>
                </a:lnTo>
                <a:close/>
              </a:path>
              <a:path w="987425" h="331469">
                <a:moveTo>
                  <a:pt x="226847" y="0"/>
                </a:moveTo>
                <a:lnTo>
                  <a:pt x="199453" y="0"/>
                </a:lnTo>
                <a:lnTo>
                  <a:pt x="199453" y="257327"/>
                </a:lnTo>
                <a:lnTo>
                  <a:pt x="226847" y="257327"/>
                </a:lnTo>
                <a:lnTo>
                  <a:pt x="226847" y="0"/>
                </a:lnTo>
                <a:close/>
              </a:path>
              <a:path w="987425" h="331469">
                <a:moveTo>
                  <a:pt x="256108" y="0"/>
                </a:moveTo>
                <a:lnTo>
                  <a:pt x="238760" y="0"/>
                </a:lnTo>
                <a:lnTo>
                  <a:pt x="238760" y="257327"/>
                </a:lnTo>
                <a:lnTo>
                  <a:pt x="256108" y="257327"/>
                </a:lnTo>
                <a:lnTo>
                  <a:pt x="256108" y="0"/>
                </a:lnTo>
                <a:close/>
              </a:path>
              <a:path w="987425" h="331469">
                <a:moveTo>
                  <a:pt x="271373" y="268554"/>
                </a:moveTo>
                <a:lnTo>
                  <a:pt x="261975" y="268554"/>
                </a:lnTo>
                <a:lnTo>
                  <a:pt x="247383" y="280606"/>
                </a:lnTo>
                <a:lnTo>
                  <a:pt x="247383" y="291553"/>
                </a:lnTo>
                <a:lnTo>
                  <a:pt x="262382" y="278434"/>
                </a:lnTo>
                <a:lnTo>
                  <a:pt x="262382" y="330428"/>
                </a:lnTo>
                <a:lnTo>
                  <a:pt x="271373" y="330428"/>
                </a:lnTo>
                <a:lnTo>
                  <a:pt x="271373" y="268554"/>
                </a:lnTo>
                <a:close/>
              </a:path>
              <a:path w="987425" h="331469">
                <a:moveTo>
                  <a:pt x="294500" y="0"/>
                </a:moveTo>
                <a:lnTo>
                  <a:pt x="278041" y="0"/>
                </a:lnTo>
                <a:lnTo>
                  <a:pt x="278041" y="257327"/>
                </a:lnTo>
                <a:lnTo>
                  <a:pt x="294500" y="257327"/>
                </a:lnTo>
                <a:lnTo>
                  <a:pt x="294500" y="0"/>
                </a:lnTo>
                <a:close/>
              </a:path>
              <a:path w="987425" h="331469">
                <a:moveTo>
                  <a:pt x="314591" y="0"/>
                </a:moveTo>
                <a:lnTo>
                  <a:pt x="307289" y="0"/>
                </a:lnTo>
                <a:lnTo>
                  <a:pt x="307289" y="257327"/>
                </a:lnTo>
                <a:lnTo>
                  <a:pt x="314591" y="257327"/>
                </a:lnTo>
                <a:lnTo>
                  <a:pt x="314591" y="0"/>
                </a:lnTo>
                <a:close/>
              </a:path>
              <a:path w="987425" h="331469">
                <a:moveTo>
                  <a:pt x="352336" y="292239"/>
                </a:moveTo>
                <a:lnTo>
                  <a:pt x="345884" y="271132"/>
                </a:lnTo>
                <a:lnTo>
                  <a:pt x="344665" y="269951"/>
                </a:lnTo>
                <a:lnTo>
                  <a:pt x="343408" y="269328"/>
                </a:lnTo>
                <a:lnTo>
                  <a:pt x="343408" y="306463"/>
                </a:lnTo>
                <a:lnTo>
                  <a:pt x="343204" y="310515"/>
                </a:lnTo>
                <a:lnTo>
                  <a:pt x="334187" y="323723"/>
                </a:lnTo>
                <a:lnTo>
                  <a:pt x="328041" y="323723"/>
                </a:lnTo>
                <a:lnTo>
                  <a:pt x="321729" y="319976"/>
                </a:lnTo>
                <a:lnTo>
                  <a:pt x="321005" y="318300"/>
                </a:lnTo>
                <a:lnTo>
                  <a:pt x="320459" y="315734"/>
                </a:lnTo>
                <a:lnTo>
                  <a:pt x="319747" y="308787"/>
                </a:lnTo>
                <a:lnTo>
                  <a:pt x="319633" y="306222"/>
                </a:lnTo>
                <a:lnTo>
                  <a:pt x="319633" y="292239"/>
                </a:lnTo>
                <a:lnTo>
                  <a:pt x="328536" y="274777"/>
                </a:lnTo>
                <a:lnTo>
                  <a:pt x="334467" y="274777"/>
                </a:lnTo>
                <a:lnTo>
                  <a:pt x="343408" y="306463"/>
                </a:lnTo>
                <a:lnTo>
                  <a:pt x="343408" y="269328"/>
                </a:lnTo>
                <a:lnTo>
                  <a:pt x="342849" y="269049"/>
                </a:lnTo>
                <a:lnTo>
                  <a:pt x="338048" y="267868"/>
                </a:lnTo>
                <a:lnTo>
                  <a:pt x="335038" y="267563"/>
                </a:lnTo>
                <a:lnTo>
                  <a:pt x="327418" y="267563"/>
                </a:lnTo>
                <a:lnTo>
                  <a:pt x="310692" y="306463"/>
                </a:lnTo>
                <a:lnTo>
                  <a:pt x="311137" y="311835"/>
                </a:lnTo>
                <a:lnTo>
                  <a:pt x="327418" y="331317"/>
                </a:lnTo>
                <a:lnTo>
                  <a:pt x="335521" y="331317"/>
                </a:lnTo>
                <a:lnTo>
                  <a:pt x="350964" y="316433"/>
                </a:lnTo>
                <a:lnTo>
                  <a:pt x="351866" y="312153"/>
                </a:lnTo>
                <a:lnTo>
                  <a:pt x="352336" y="306463"/>
                </a:lnTo>
                <a:lnTo>
                  <a:pt x="352336" y="292239"/>
                </a:lnTo>
                <a:close/>
              </a:path>
              <a:path w="987425" h="331469">
                <a:moveTo>
                  <a:pt x="363029" y="0"/>
                </a:moveTo>
                <a:lnTo>
                  <a:pt x="336537" y="0"/>
                </a:lnTo>
                <a:lnTo>
                  <a:pt x="336537" y="257327"/>
                </a:lnTo>
                <a:lnTo>
                  <a:pt x="363029" y="257327"/>
                </a:lnTo>
                <a:lnTo>
                  <a:pt x="363029" y="0"/>
                </a:lnTo>
                <a:close/>
              </a:path>
              <a:path w="987425" h="331469">
                <a:moveTo>
                  <a:pt x="402310" y="0"/>
                </a:moveTo>
                <a:lnTo>
                  <a:pt x="384962" y="0"/>
                </a:lnTo>
                <a:lnTo>
                  <a:pt x="384962" y="257327"/>
                </a:lnTo>
                <a:lnTo>
                  <a:pt x="402310" y="257327"/>
                </a:lnTo>
                <a:lnTo>
                  <a:pt x="402310" y="0"/>
                </a:lnTo>
                <a:close/>
              </a:path>
              <a:path w="987425" h="331469">
                <a:moveTo>
                  <a:pt x="408444" y="268554"/>
                </a:moveTo>
                <a:lnTo>
                  <a:pt x="399046" y="268554"/>
                </a:lnTo>
                <a:lnTo>
                  <a:pt x="384454" y="280606"/>
                </a:lnTo>
                <a:lnTo>
                  <a:pt x="384454" y="291553"/>
                </a:lnTo>
                <a:lnTo>
                  <a:pt x="399453" y="278434"/>
                </a:lnTo>
                <a:lnTo>
                  <a:pt x="399453" y="330428"/>
                </a:lnTo>
                <a:lnTo>
                  <a:pt x="408444" y="330428"/>
                </a:lnTo>
                <a:lnTo>
                  <a:pt x="408444" y="268554"/>
                </a:lnTo>
                <a:close/>
              </a:path>
              <a:path w="987425" h="331469">
                <a:moveTo>
                  <a:pt x="431571" y="0"/>
                </a:moveTo>
                <a:lnTo>
                  <a:pt x="424256" y="0"/>
                </a:lnTo>
                <a:lnTo>
                  <a:pt x="424256" y="257327"/>
                </a:lnTo>
                <a:lnTo>
                  <a:pt x="431571" y="257327"/>
                </a:lnTo>
                <a:lnTo>
                  <a:pt x="431571" y="0"/>
                </a:lnTo>
                <a:close/>
              </a:path>
              <a:path w="987425" h="331469">
                <a:moveTo>
                  <a:pt x="480009" y="0"/>
                </a:moveTo>
                <a:lnTo>
                  <a:pt x="462648" y="0"/>
                </a:lnTo>
                <a:lnTo>
                  <a:pt x="462648" y="257327"/>
                </a:lnTo>
                <a:lnTo>
                  <a:pt x="480009" y="257327"/>
                </a:lnTo>
                <a:lnTo>
                  <a:pt x="480009" y="0"/>
                </a:lnTo>
                <a:close/>
              </a:path>
              <a:path w="987425" h="331469">
                <a:moveTo>
                  <a:pt x="488505" y="292239"/>
                </a:moveTo>
                <a:lnTo>
                  <a:pt x="482053" y="271132"/>
                </a:lnTo>
                <a:lnTo>
                  <a:pt x="480834" y="269951"/>
                </a:lnTo>
                <a:lnTo>
                  <a:pt x="479564" y="269328"/>
                </a:lnTo>
                <a:lnTo>
                  <a:pt x="479564" y="306463"/>
                </a:lnTo>
                <a:lnTo>
                  <a:pt x="479374" y="310515"/>
                </a:lnTo>
                <a:lnTo>
                  <a:pt x="470357" y="323723"/>
                </a:lnTo>
                <a:lnTo>
                  <a:pt x="464210" y="323723"/>
                </a:lnTo>
                <a:lnTo>
                  <a:pt x="461860" y="323456"/>
                </a:lnTo>
                <a:lnTo>
                  <a:pt x="459384" y="322389"/>
                </a:lnTo>
                <a:lnTo>
                  <a:pt x="458470" y="321398"/>
                </a:lnTo>
                <a:lnTo>
                  <a:pt x="457898" y="319976"/>
                </a:lnTo>
                <a:lnTo>
                  <a:pt x="457161" y="318300"/>
                </a:lnTo>
                <a:lnTo>
                  <a:pt x="456615" y="315734"/>
                </a:lnTo>
                <a:lnTo>
                  <a:pt x="455904" y="308787"/>
                </a:lnTo>
                <a:lnTo>
                  <a:pt x="455777" y="305650"/>
                </a:lnTo>
                <a:lnTo>
                  <a:pt x="455803" y="292239"/>
                </a:lnTo>
                <a:lnTo>
                  <a:pt x="464705" y="274777"/>
                </a:lnTo>
                <a:lnTo>
                  <a:pt x="470623" y="274777"/>
                </a:lnTo>
                <a:lnTo>
                  <a:pt x="479564" y="306463"/>
                </a:lnTo>
                <a:lnTo>
                  <a:pt x="479564" y="269328"/>
                </a:lnTo>
                <a:lnTo>
                  <a:pt x="479005" y="269049"/>
                </a:lnTo>
                <a:lnTo>
                  <a:pt x="474205" y="267868"/>
                </a:lnTo>
                <a:lnTo>
                  <a:pt x="471208" y="267563"/>
                </a:lnTo>
                <a:lnTo>
                  <a:pt x="463575" y="267563"/>
                </a:lnTo>
                <a:lnTo>
                  <a:pt x="446862" y="306463"/>
                </a:lnTo>
                <a:lnTo>
                  <a:pt x="447306" y="311835"/>
                </a:lnTo>
                <a:lnTo>
                  <a:pt x="463575" y="331317"/>
                </a:lnTo>
                <a:lnTo>
                  <a:pt x="471678" y="331317"/>
                </a:lnTo>
                <a:lnTo>
                  <a:pt x="488505" y="306463"/>
                </a:lnTo>
                <a:lnTo>
                  <a:pt x="488505" y="292239"/>
                </a:lnTo>
                <a:close/>
              </a:path>
              <a:path w="987425" h="331469">
                <a:moveTo>
                  <a:pt x="499186" y="0"/>
                </a:moveTo>
                <a:lnTo>
                  <a:pt x="491883" y="0"/>
                </a:lnTo>
                <a:lnTo>
                  <a:pt x="491883" y="257327"/>
                </a:lnTo>
                <a:lnTo>
                  <a:pt x="499186" y="257327"/>
                </a:lnTo>
                <a:lnTo>
                  <a:pt x="499186" y="0"/>
                </a:lnTo>
                <a:close/>
              </a:path>
              <a:path w="987425" h="331469">
                <a:moveTo>
                  <a:pt x="519290" y="0"/>
                </a:moveTo>
                <a:lnTo>
                  <a:pt x="511987" y="0"/>
                </a:lnTo>
                <a:lnTo>
                  <a:pt x="511987" y="315798"/>
                </a:lnTo>
                <a:lnTo>
                  <a:pt x="519290" y="315798"/>
                </a:lnTo>
                <a:lnTo>
                  <a:pt x="519290" y="0"/>
                </a:lnTo>
                <a:close/>
              </a:path>
              <a:path w="987425" h="331469">
                <a:moveTo>
                  <a:pt x="538480" y="0"/>
                </a:moveTo>
                <a:lnTo>
                  <a:pt x="531177" y="0"/>
                </a:lnTo>
                <a:lnTo>
                  <a:pt x="531177" y="315798"/>
                </a:lnTo>
                <a:lnTo>
                  <a:pt x="538480" y="315798"/>
                </a:lnTo>
                <a:lnTo>
                  <a:pt x="538480" y="0"/>
                </a:lnTo>
                <a:close/>
              </a:path>
              <a:path w="987425" h="331469">
                <a:moveTo>
                  <a:pt x="557657" y="0"/>
                </a:moveTo>
                <a:lnTo>
                  <a:pt x="550367" y="0"/>
                </a:lnTo>
                <a:lnTo>
                  <a:pt x="550367" y="257327"/>
                </a:lnTo>
                <a:lnTo>
                  <a:pt x="557657" y="257327"/>
                </a:lnTo>
                <a:lnTo>
                  <a:pt x="557657" y="0"/>
                </a:lnTo>
                <a:close/>
              </a:path>
              <a:path w="987425" h="331469">
                <a:moveTo>
                  <a:pt x="595731" y="308927"/>
                </a:moveTo>
                <a:lnTo>
                  <a:pt x="587641" y="308927"/>
                </a:lnTo>
                <a:lnTo>
                  <a:pt x="587641" y="295897"/>
                </a:lnTo>
                <a:lnTo>
                  <a:pt x="579348" y="295897"/>
                </a:lnTo>
                <a:lnTo>
                  <a:pt x="579348" y="308927"/>
                </a:lnTo>
                <a:lnTo>
                  <a:pt x="563676" y="308927"/>
                </a:lnTo>
                <a:lnTo>
                  <a:pt x="582917" y="268071"/>
                </a:lnTo>
                <a:lnTo>
                  <a:pt x="574040" y="268071"/>
                </a:lnTo>
                <a:lnTo>
                  <a:pt x="555561" y="307365"/>
                </a:lnTo>
                <a:lnTo>
                  <a:pt x="555561" y="316522"/>
                </a:lnTo>
                <a:lnTo>
                  <a:pt x="579348" y="316522"/>
                </a:lnTo>
                <a:lnTo>
                  <a:pt x="579348" y="330441"/>
                </a:lnTo>
                <a:lnTo>
                  <a:pt x="587641" y="330441"/>
                </a:lnTo>
                <a:lnTo>
                  <a:pt x="587641" y="316522"/>
                </a:lnTo>
                <a:lnTo>
                  <a:pt x="595731" y="316522"/>
                </a:lnTo>
                <a:lnTo>
                  <a:pt x="595731" y="308927"/>
                </a:lnTo>
                <a:close/>
              </a:path>
              <a:path w="987425" h="331469">
                <a:moveTo>
                  <a:pt x="596963" y="0"/>
                </a:moveTo>
                <a:lnTo>
                  <a:pt x="570471" y="0"/>
                </a:lnTo>
                <a:lnTo>
                  <a:pt x="570471" y="257327"/>
                </a:lnTo>
                <a:lnTo>
                  <a:pt x="596963" y="257327"/>
                </a:lnTo>
                <a:lnTo>
                  <a:pt x="596963" y="0"/>
                </a:lnTo>
                <a:close/>
              </a:path>
              <a:path w="987425" h="331469">
                <a:moveTo>
                  <a:pt x="636270" y="0"/>
                </a:moveTo>
                <a:lnTo>
                  <a:pt x="618896" y="0"/>
                </a:lnTo>
                <a:lnTo>
                  <a:pt x="618896" y="257327"/>
                </a:lnTo>
                <a:lnTo>
                  <a:pt x="636270" y="257327"/>
                </a:lnTo>
                <a:lnTo>
                  <a:pt x="636270" y="0"/>
                </a:lnTo>
                <a:close/>
              </a:path>
              <a:path w="987425" h="331469">
                <a:moveTo>
                  <a:pt x="661974" y="279349"/>
                </a:moveTo>
                <a:lnTo>
                  <a:pt x="660171" y="275209"/>
                </a:lnTo>
                <a:lnTo>
                  <a:pt x="653021" y="269100"/>
                </a:lnTo>
                <a:lnTo>
                  <a:pt x="648119" y="267576"/>
                </a:lnTo>
                <a:lnTo>
                  <a:pt x="638771" y="267576"/>
                </a:lnTo>
                <a:lnTo>
                  <a:pt x="635850" y="267944"/>
                </a:lnTo>
                <a:lnTo>
                  <a:pt x="630415" y="269417"/>
                </a:lnTo>
                <a:lnTo>
                  <a:pt x="627849" y="270535"/>
                </a:lnTo>
                <a:lnTo>
                  <a:pt x="625462" y="272034"/>
                </a:lnTo>
                <a:lnTo>
                  <a:pt x="625462" y="281686"/>
                </a:lnTo>
                <a:lnTo>
                  <a:pt x="629094" y="279273"/>
                </a:lnTo>
                <a:lnTo>
                  <a:pt x="632269" y="277495"/>
                </a:lnTo>
                <a:lnTo>
                  <a:pt x="637692" y="275234"/>
                </a:lnTo>
                <a:lnTo>
                  <a:pt x="640143" y="274675"/>
                </a:lnTo>
                <a:lnTo>
                  <a:pt x="645363" y="274675"/>
                </a:lnTo>
                <a:lnTo>
                  <a:pt x="647852" y="275539"/>
                </a:lnTo>
                <a:lnTo>
                  <a:pt x="651802" y="278942"/>
                </a:lnTo>
                <a:lnTo>
                  <a:pt x="652792" y="281051"/>
                </a:lnTo>
                <a:lnTo>
                  <a:pt x="652792" y="285800"/>
                </a:lnTo>
                <a:lnTo>
                  <a:pt x="652145" y="287845"/>
                </a:lnTo>
                <a:lnTo>
                  <a:pt x="649617" y="291477"/>
                </a:lnTo>
                <a:lnTo>
                  <a:pt x="647293" y="293509"/>
                </a:lnTo>
                <a:lnTo>
                  <a:pt x="636866" y="300520"/>
                </a:lnTo>
                <a:lnTo>
                  <a:pt x="632256" y="303669"/>
                </a:lnTo>
                <a:lnTo>
                  <a:pt x="628967" y="307149"/>
                </a:lnTo>
                <a:lnTo>
                  <a:pt x="625170" y="314744"/>
                </a:lnTo>
                <a:lnTo>
                  <a:pt x="624217" y="319862"/>
                </a:lnTo>
                <a:lnTo>
                  <a:pt x="624217" y="326301"/>
                </a:lnTo>
                <a:lnTo>
                  <a:pt x="624370" y="329946"/>
                </a:lnTo>
                <a:lnTo>
                  <a:pt x="660984" y="329946"/>
                </a:lnTo>
                <a:lnTo>
                  <a:pt x="660984" y="322453"/>
                </a:lnTo>
                <a:lnTo>
                  <a:pt x="633641" y="322453"/>
                </a:lnTo>
                <a:lnTo>
                  <a:pt x="633641" y="317804"/>
                </a:lnTo>
                <a:lnTo>
                  <a:pt x="634390" y="315277"/>
                </a:lnTo>
                <a:lnTo>
                  <a:pt x="637374" y="310883"/>
                </a:lnTo>
                <a:lnTo>
                  <a:pt x="640156" y="308444"/>
                </a:lnTo>
                <a:lnTo>
                  <a:pt x="654202" y="299224"/>
                </a:lnTo>
                <a:lnTo>
                  <a:pt x="657275" y="296456"/>
                </a:lnTo>
                <a:lnTo>
                  <a:pt x="661022" y="290995"/>
                </a:lnTo>
                <a:lnTo>
                  <a:pt x="661974" y="287959"/>
                </a:lnTo>
                <a:lnTo>
                  <a:pt x="661974" y="279349"/>
                </a:lnTo>
                <a:close/>
              </a:path>
              <a:path w="987425" h="331469">
                <a:moveTo>
                  <a:pt x="665505" y="0"/>
                </a:moveTo>
                <a:lnTo>
                  <a:pt x="648144" y="0"/>
                </a:lnTo>
                <a:lnTo>
                  <a:pt x="648144" y="257327"/>
                </a:lnTo>
                <a:lnTo>
                  <a:pt x="665505" y="257327"/>
                </a:lnTo>
                <a:lnTo>
                  <a:pt x="665505" y="0"/>
                </a:lnTo>
                <a:close/>
              </a:path>
              <a:path w="987425" h="331469">
                <a:moveTo>
                  <a:pt x="694740" y="0"/>
                </a:moveTo>
                <a:lnTo>
                  <a:pt x="687438" y="0"/>
                </a:lnTo>
                <a:lnTo>
                  <a:pt x="687438" y="257327"/>
                </a:lnTo>
                <a:lnTo>
                  <a:pt x="694740" y="257327"/>
                </a:lnTo>
                <a:lnTo>
                  <a:pt x="694740" y="0"/>
                </a:lnTo>
                <a:close/>
              </a:path>
              <a:path w="987425" h="331469">
                <a:moveTo>
                  <a:pt x="723963" y="0"/>
                </a:moveTo>
                <a:lnTo>
                  <a:pt x="716673" y="0"/>
                </a:lnTo>
                <a:lnTo>
                  <a:pt x="716673" y="257327"/>
                </a:lnTo>
                <a:lnTo>
                  <a:pt x="723963" y="257327"/>
                </a:lnTo>
                <a:lnTo>
                  <a:pt x="723963" y="0"/>
                </a:lnTo>
                <a:close/>
              </a:path>
              <a:path w="987425" h="331469">
                <a:moveTo>
                  <a:pt x="732485" y="319824"/>
                </a:moveTo>
                <a:lnTo>
                  <a:pt x="732383" y="310019"/>
                </a:lnTo>
                <a:lnTo>
                  <a:pt x="731494" y="306844"/>
                </a:lnTo>
                <a:lnTo>
                  <a:pt x="727544" y="301117"/>
                </a:lnTo>
                <a:lnTo>
                  <a:pt x="726567" y="300329"/>
                </a:lnTo>
                <a:lnTo>
                  <a:pt x="724217" y="298424"/>
                </a:lnTo>
                <a:lnTo>
                  <a:pt x="723595" y="298094"/>
                </a:lnTo>
                <a:lnTo>
                  <a:pt x="723595" y="316712"/>
                </a:lnTo>
                <a:lnTo>
                  <a:pt x="722541" y="319176"/>
                </a:lnTo>
                <a:lnTo>
                  <a:pt x="718337" y="322821"/>
                </a:lnTo>
                <a:lnTo>
                  <a:pt x="715391" y="323723"/>
                </a:lnTo>
                <a:lnTo>
                  <a:pt x="707910" y="323723"/>
                </a:lnTo>
                <a:lnTo>
                  <a:pt x="704989" y="322821"/>
                </a:lnTo>
                <a:lnTo>
                  <a:pt x="700773" y="319176"/>
                </a:lnTo>
                <a:lnTo>
                  <a:pt x="699719" y="316712"/>
                </a:lnTo>
                <a:lnTo>
                  <a:pt x="699719" y="310807"/>
                </a:lnTo>
                <a:lnTo>
                  <a:pt x="700620" y="308419"/>
                </a:lnTo>
                <a:lnTo>
                  <a:pt x="704253" y="304380"/>
                </a:lnTo>
                <a:lnTo>
                  <a:pt x="707313" y="302361"/>
                </a:lnTo>
                <a:lnTo>
                  <a:pt x="711644" y="300329"/>
                </a:lnTo>
                <a:lnTo>
                  <a:pt x="715987" y="302361"/>
                </a:lnTo>
                <a:lnTo>
                  <a:pt x="719061" y="304380"/>
                </a:lnTo>
                <a:lnTo>
                  <a:pt x="722693" y="308457"/>
                </a:lnTo>
                <a:lnTo>
                  <a:pt x="723569" y="310807"/>
                </a:lnTo>
                <a:lnTo>
                  <a:pt x="723595" y="316712"/>
                </a:lnTo>
                <a:lnTo>
                  <a:pt x="723595" y="298094"/>
                </a:lnTo>
                <a:lnTo>
                  <a:pt x="719531" y="295884"/>
                </a:lnTo>
                <a:lnTo>
                  <a:pt x="722909" y="293763"/>
                </a:lnTo>
                <a:lnTo>
                  <a:pt x="725271" y="291642"/>
                </a:lnTo>
                <a:lnTo>
                  <a:pt x="725424" y="291515"/>
                </a:lnTo>
                <a:lnTo>
                  <a:pt x="727151" y="288937"/>
                </a:lnTo>
                <a:lnTo>
                  <a:pt x="728700" y="286689"/>
                </a:lnTo>
                <a:lnTo>
                  <a:pt x="729462" y="284238"/>
                </a:lnTo>
                <a:lnTo>
                  <a:pt x="729526" y="277114"/>
                </a:lnTo>
                <a:lnTo>
                  <a:pt x="728510" y="275069"/>
                </a:lnTo>
                <a:lnTo>
                  <a:pt x="727913" y="273850"/>
                </a:lnTo>
                <a:lnTo>
                  <a:pt x="724662" y="271386"/>
                </a:lnTo>
                <a:lnTo>
                  <a:pt x="721436" y="268897"/>
                </a:lnTo>
                <a:lnTo>
                  <a:pt x="720991" y="268782"/>
                </a:lnTo>
                <a:lnTo>
                  <a:pt x="720991" y="279806"/>
                </a:lnTo>
                <a:lnTo>
                  <a:pt x="720940" y="284060"/>
                </a:lnTo>
                <a:lnTo>
                  <a:pt x="720229" y="285623"/>
                </a:lnTo>
                <a:lnTo>
                  <a:pt x="716965" y="288937"/>
                </a:lnTo>
                <a:lnTo>
                  <a:pt x="714578" y="290423"/>
                </a:lnTo>
                <a:lnTo>
                  <a:pt x="711644" y="291642"/>
                </a:lnTo>
                <a:lnTo>
                  <a:pt x="708571" y="290398"/>
                </a:lnTo>
                <a:lnTo>
                  <a:pt x="706259" y="288937"/>
                </a:lnTo>
                <a:lnTo>
                  <a:pt x="703084" y="285673"/>
                </a:lnTo>
                <a:lnTo>
                  <a:pt x="702373" y="284060"/>
                </a:lnTo>
                <a:lnTo>
                  <a:pt x="702284" y="279806"/>
                </a:lnTo>
                <a:lnTo>
                  <a:pt x="703122" y="278155"/>
                </a:lnTo>
                <a:lnTo>
                  <a:pt x="720991" y="279806"/>
                </a:lnTo>
                <a:lnTo>
                  <a:pt x="720991" y="268782"/>
                </a:lnTo>
                <a:lnTo>
                  <a:pt x="717105" y="267665"/>
                </a:lnTo>
                <a:lnTo>
                  <a:pt x="706158" y="267665"/>
                </a:lnTo>
                <a:lnTo>
                  <a:pt x="701840" y="268935"/>
                </a:lnTo>
                <a:lnTo>
                  <a:pt x="695413" y="273964"/>
                </a:lnTo>
                <a:lnTo>
                  <a:pt x="693915" y="277114"/>
                </a:lnTo>
                <a:lnTo>
                  <a:pt x="693801" y="284238"/>
                </a:lnTo>
                <a:lnTo>
                  <a:pt x="694613" y="286778"/>
                </a:lnTo>
                <a:lnTo>
                  <a:pt x="697941" y="291528"/>
                </a:lnTo>
                <a:lnTo>
                  <a:pt x="700443" y="293763"/>
                </a:lnTo>
                <a:lnTo>
                  <a:pt x="703783" y="295884"/>
                </a:lnTo>
                <a:lnTo>
                  <a:pt x="699147" y="298424"/>
                </a:lnTo>
                <a:lnTo>
                  <a:pt x="695883" y="301053"/>
                </a:lnTo>
                <a:lnTo>
                  <a:pt x="691832" y="306679"/>
                </a:lnTo>
                <a:lnTo>
                  <a:pt x="690829" y="310019"/>
                </a:lnTo>
                <a:lnTo>
                  <a:pt x="690829" y="319392"/>
                </a:lnTo>
                <a:lnTo>
                  <a:pt x="692645" y="323684"/>
                </a:lnTo>
                <a:lnTo>
                  <a:pt x="699897" y="329793"/>
                </a:lnTo>
                <a:lnTo>
                  <a:pt x="705027" y="331317"/>
                </a:lnTo>
                <a:lnTo>
                  <a:pt x="718261" y="331317"/>
                </a:lnTo>
                <a:lnTo>
                  <a:pt x="723417" y="329857"/>
                </a:lnTo>
                <a:lnTo>
                  <a:pt x="730669" y="323964"/>
                </a:lnTo>
                <a:lnTo>
                  <a:pt x="730770" y="323723"/>
                </a:lnTo>
                <a:lnTo>
                  <a:pt x="732485" y="319824"/>
                </a:lnTo>
                <a:close/>
              </a:path>
              <a:path w="987425" h="331469">
                <a:moveTo>
                  <a:pt x="772414" y="0"/>
                </a:moveTo>
                <a:lnTo>
                  <a:pt x="755053" y="0"/>
                </a:lnTo>
                <a:lnTo>
                  <a:pt x="755053" y="257327"/>
                </a:lnTo>
                <a:lnTo>
                  <a:pt x="772414" y="257327"/>
                </a:lnTo>
                <a:lnTo>
                  <a:pt x="772414" y="0"/>
                </a:lnTo>
                <a:close/>
              </a:path>
              <a:path w="987425" h="331469">
                <a:moveTo>
                  <a:pt x="799045" y="279349"/>
                </a:moveTo>
                <a:lnTo>
                  <a:pt x="797255" y="275209"/>
                </a:lnTo>
                <a:lnTo>
                  <a:pt x="790092" y="269100"/>
                </a:lnTo>
                <a:lnTo>
                  <a:pt x="785202" y="267576"/>
                </a:lnTo>
                <a:lnTo>
                  <a:pt x="775843" y="267576"/>
                </a:lnTo>
                <a:lnTo>
                  <a:pt x="772922" y="267944"/>
                </a:lnTo>
                <a:lnTo>
                  <a:pt x="767486" y="269417"/>
                </a:lnTo>
                <a:lnTo>
                  <a:pt x="764933" y="270535"/>
                </a:lnTo>
                <a:lnTo>
                  <a:pt x="762533" y="272034"/>
                </a:lnTo>
                <a:lnTo>
                  <a:pt x="762533" y="281686"/>
                </a:lnTo>
                <a:lnTo>
                  <a:pt x="766165" y="279273"/>
                </a:lnTo>
                <a:lnTo>
                  <a:pt x="769340" y="277495"/>
                </a:lnTo>
                <a:lnTo>
                  <a:pt x="774763" y="275234"/>
                </a:lnTo>
                <a:lnTo>
                  <a:pt x="777214" y="274675"/>
                </a:lnTo>
                <a:lnTo>
                  <a:pt x="782434" y="274675"/>
                </a:lnTo>
                <a:lnTo>
                  <a:pt x="784923" y="275539"/>
                </a:lnTo>
                <a:lnTo>
                  <a:pt x="788885" y="278942"/>
                </a:lnTo>
                <a:lnTo>
                  <a:pt x="789863" y="281051"/>
                </a:lnTo>
                <a:lnTo>
                  <a:pt x="789863" y="285800"/>
                </a:lnTo>
                <a:lnTo>
                  <a:pt x="789216" y="287845"/>
                </a:lnTo>
                <a:lnTo>
                  <a:pt x="786688" y="291477"/>
                </a:lnTo>
                <a:lnTo>
                  <a:pt x="784364" y="293509"/>
                </a:lnTo>
                <a:lnTo>
                  <a:pt x="773938" y="300520"/>
                </a:lnTo>
                <a:lnTo>
                  <a:pt x="769327" y="303669"/>
                </a:lnTo>
                <a:lnTo>
                  <a:pt x="766051" y="307149"/>
                </a:lnTo>
                <a:lnTo>
                  <a:pt x="762241" y="314744"/>
                </a:lnTo>
                <a:lnTo>
                  <a:pt x="761301" y="319862"/>
                </a:lnTo>
                <a:lnTo>
                  <a:pt x="761301" y="326301"/>
                </a:lnTo>
                <a:lnTo>
                  <a:pt x="761441" y="329946"/>
                </a:lnTo>
                <a:lnTo>
                  <a:pt x="798055" y="329946"/>
                </a:lnTo>
                <a:lnTo>
                  <a:pt x="798055" y="322453"/>
                </a:lnTo>
                <a:lnTo>
                  <a:pt x="770724" y="322453"/>
                </a:lnTo>
                <a:lnTo>
                  <a:pt x="770724" y="317804"/>
                </a:lnTo>
                <a:lnTo>
                  <a:pt x="771461" y="315277"/>
                </a:lnTo>
                <a:lnTo>
                  <a:pt x="774446" y="310883"/>
                </a:lnTo>
                <a:lnTo>
                  <a:pt x="777227" y="308444"/>
                </a:lnTo>
                <a:lnTo>
                  <a:pt x="791273" y="299224"/>
                </a:lnTo>
                <a:lnTo>
                  <a:pt x="794346" y="296456"/>
                </a:lnTo>
                <a:lnTo>
                  <a:pt x="798106" y="290995"/>
                </a:lnTo>
                <a:lnTo>
                  <a:pt x="799045" y="287959"/>
                </a:lnTo>
                <a:lnTo>
                  <a:pt x="799045" y="279349"/>
                </a:lnTo>
                <a:close/>
              </a:path>
              <a:path w="987425" h="331469">
                <a:moveTo>
                  <a:pt x="801662" y="0"/>
                </a:moveTo>
                <a:lnTo>
                  <a:pt x="784301" y="0"/>
                </a:lnTo>
                <a:lnTo>
                  <a:pt x="784301" y="257327"/>
                </a:lnTo>
                <a:lnTo>
                  <a:pt x="801662" y="257327"/>
                </a:lnTo>
                <a:lnTo>
                  <a:pt x="801662" y="0"/>
                </a:lnTo>
                <a:close/>
              </a:path>
              <a:path w="987425" h="331469">
                <a:moveTo>
                  <a:pt x="830910" y="0"/>
                </a:moveTo>
                <a:lnTo>
                  <a:pt x="823607" y="0"/>
                </a:lnTo>
                <a:lnTo>
                  <a:pt x="823607" y="257327"/>
                </a:lnTo>
                <a:lnTo>
                  <a:pt x="830910" y="257327"/>
                </a:lnTo>
                <a:lnTo>
                  <a:pt x="830910" y="0"/>
                </a:lnTo>
                <a:close/>
              </a:path>
              <a:path w="987425" h="331469">
                <a:moveTo>
                  <a:pt x="868248" y="268554"/>
                </a:moveTo>
                <a:lnTo>
                  <a:pt x="827684" y="268554"/>
                </a:lnTo>
                <a:lnTo>
                  <a:pt x="827684" y="275856"/>
                </a:lnTo>
                <a:lnTo>
                  <a:pt x="857885" y="275856"/>
                </a:lnTo>
                <a:lnTo>
                  <a:pt x="857885" y="276936"/>
                </a:lnTo>
                <a:lnTo>
                  <a:pt x="857592" y="277812"/>
                </a:lnTo>
                <a:lnTo>
                  <a:pt x="856386" y="279844"/>
                </a:lnTo>
                <a:lnTo>
                  <a:pt x="855116" y="281520"/>
                </a:lnTo>
                <a:lnTo>
                  <a:pt x="844473" y="294208"/>
                </a:lnTo>
                <a:lnTo>
                  <a:pt x="841425" y="299389"/>
                </a:lnTo>
                <a:lnTo>
                  <a:pt x="837450" y="310197"/>
                </a:lnTo>
                <a:lnTo>
                  <a:pt x="836472" y="316064"/>
                </a:lnTo>
                <a:lnTo>
                  <a:pt x="836472" y="322440"/>
                </a:lnTo>
                <a:lnTo>
                  <a:pt x="836472" y="330428"/>
                </a:lnTo>
                <a:lnTo>
                  <a:pt x="844956" y="330428"/>
                </a:lnTo>
                <a:lnTo>
                  <a:pt x="844956" y="316598"/>
                </a:lnTo>
                <a:lnTo>
                  <a:pt x="845769" y="311670"/>
                </a:lnTo>
                <a:lnTo>
                  <a:pt x="849096" y="302666"/>
                </a:lnTo>
                <a:lnTo>
                  <a:pt x="851674" y="298297"/>
                </a:lnTo>
                <a:lnTo>
                  <a:pt x="865784" y="281343"/>
                </a:lnTo>
                <a:lnTo>
                  <a:pt x="868248" y="276034"/>
                </a:lnTo>
                <a:lnTo>
                  <a:pt x="868248" y="268554"/>
                </a:lnTo>
                <a:close/>
              </a:path>
              <a:path w="987425" h="331469">
                <a:moveTo>
                  <a:pt x="870191" y="0"/>
                </a:moveTo>
                <a:lnTo>
                  <a:pt x="862888" y="0"/>
                </a:lnTo>
                <a:lnTo>
                  <a:pt x="862888" y="257327"/>
                </a:lnTo>
                <a:lnTo>
                  <a:pt x="870191" y="257327"/>
                </a:lnTo>
                <a:lnTo>
                  <a:pt x="870191" y="0"/>
                </a:lnTo>
                <a:close/>
              </a:path>
              <a:path w="987425" h="331469">
                <a:moveTo>
                  <a:pt x="899439" y="0"/>
                </a:moveTo>
                <a:lnTo>
                  <a:pt x="892124" y="0"/>
                </a:lnTo>
                <a:lnTo>
                  <a:pt x="892124" y="257327"/>
                </a:lnTo>
                <a:lnTo>
                  <a:pt x="899439" y="257327"/>
                </a:lnTo>
                <a:lnTo>
                  <a:pt x="899439" y="0"/>
                </a:lnTo>
                <a:close/>
              </a:path>
              <a:path w="987425" h="331469">
                <a:moveTo>
                  <a:pt x="936777" y="268554"/>
                </a:moveTo>
                <a:lnTo>
                  <a:pt x="896213" y="268554"/>
                </a:lnTo>
                <a:lnTo>
                  <a:pt x="896213" y="275856"/>
                </a:lnTo>
                <a:lnTo>
                  <a:pt x="926414" y="275856"/>
                </a:lnTo>
                <a:lnTo>
                  <a:pt x="926414" y="276936"/>
                </a:lnTo>
                <a:lnTo>
                  <a:pt x="926122" y="277812"/>
                </a:lnTo>
                <a:lnTo>
                  <a:pt x="924902" y="279844"/>
                </a:lnTo>
                <a:lnTo>
                  <a:pt x="923645" y="281520"/>
                </a:lnTo>
                <a:lnTo>
                  <a:pt x="913003" y="294208"/>
                </a:lnTo>
                <a:lnTo>
                  <a:pt x="909955" y="299389"/>
                </a:lnTo>
                <a:lnTo>
                  <a:pt x="905979" y="310197"/>
                </a:lnTo>
                <a:lnTo>
                  <a:pt x="904989" y="316064"/>
                </a:lnTo>
                <a:lnTo>
                  <a:pt x="904989" y="322440"/>
                </a:lnTo>
                <a:lnTo>
                  <a:pt x="904989" y="330428"/>
                </a:lnTo>
                <a:lnTo>
                  <a:pt x="913485" y="330428"/>
                </a:lnTo>
                <a:lnTo>
                  <a:pt x="913485" y="316598"/>
                </a:lnTo>
                <a:lnTo>
                  <a:pt x="914298" y="311670"/>
                </a:lnTo>
                <a:lnTo>
                  <a:pt x="917625" y="302666"/>
                </a:lnTo>
                <a:lnTo>
                  <a:pt x="920203" y="298297"/>
                </a:lnTo>
                <a:lnTo>
                  <a:pt x="934313" y="281343"/>
                </a:lnTo>
                <a:lnTo>
                  <a:pt x="936777" y="276034"/>
                </a:lnTo>
                <a:lnTo>
                  <a:pt x="936777" y="268554"/>
                </a:lnTo>
                <a:close/>
              </a:path>
              <a:path w="987425" h="331469">
                <a:moveTo>
                  <a:pt x="937806" y="0"/>
                </a:moveTo>
                <a:lnTo>
                  <a:pt x="930516" y="0"/>
                </a:lnTo>
                <a:lnTo>
                  <a:pt x="930516" y="257327"/>
                </a:lnTo>
                <a:lnTo>
                  <a:pt x="937806" y="257327"/>
                </a:lnTo>
                <a:lnTo>
                  <a:pt x="937806" y="0"/>
                </a:lnTo>
                <a:close/>
              </a:path>
              <a:path w="987425" h="331469">
                <a:moveTo>
                  <a:pt x="967066" y="0"/>
                </a:moveTo>
                <a:lnTo>
                  <a:pt x="959751" y="0"/>
                </a:lnTo>
                <a:lnTo>
                  <a:pt x="959751" y="315798"/>
                </a:lnTo>
                <a:lnTo>
                  <a:pt x="967066" y="315798"/>
                </a:lnTo>
                <a:lnTo>
                  <a:pt x="967066" y="0"/>
                </a:lnTo>
                <a:close/>
              </a:path>
              <a:path w="987425" h="331469">
                <a:moveTo>
                  <a:pt x="987145" y="0"/>
                </a:moveTo>
                <a:lnTo>
                  <a:pt x="979855" y="0"/>
                </a:lnTo>
                <a:lnTo>
                  <a:pt x="979855" y="315798"/>
                </a:lnTo>
                <a:lnTo>
                  <a:pt x="987145" y="315798"/>
                </a:lnTo>
                <a:lnTo>
                  <a:pt x="987145" y="0"/>
                </a:lnTo>
                <a:close/>
              </a:path>
            </a:pathLst>
          </a:custGeom>
          <a:solidFill>
            <a:srgbClr val="01000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2121441" y="2969455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3006005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6001010428284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16001010427307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3842703" y="1969466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3982501" y="2192652"/>
            <a:ext cx="144462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50165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TRADITIONAL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R</a:t>
            </a:r>
            <a:r>
              <a:rPr sz="1000" b="1" spc="-40" dirty="0">
                <a:latin typeface="Trebuchet MS"/>
                <a:cs typeface="Trebuchet MS"/>
              </a:rPr>
              <a:t>O</a:t>
            </a:r>
            <a:r>
              <a:rPr sz="1000" b="1" spc="-20" dirty="0">
                <a:latin typeface="Trebuchet MS"/>
                <a:cs typeface="Trebuchet MS"/>
              </a:rPr>
              <a:t>ASTED  </a:t>
            </a:r>
            <a:r>
              <a:rPr sz="1000" b="1" spc="15" dirty="0">
                <a:latin typeface="Trebuchet MS"/>
                <a:cs typeface="Trebuchet MS"/>
              </a:rPr>
              <a:t>MASALA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POWDER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6" name="object 1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436033" y="1002919"/>
            <a:ext cx="548716" cy="887247"/>
          </a:xfrm>
          <a:prstGeom prst="rect">
            <a:avLst/>
          </a:prstGeom>
        </p:spPr>
      </p:pic>
      <p:grpSp>
        <p:nvGrpSpPr>
          <p:cNvPr id="17" name="object 17"/>
          <p:cNvGrpSpPr/>
          <p:nvPr/>
        </p:nvGrpSpPr>
        <p:grpSpPr>
          <a:xfrm>
            <a:off x="4160532" y="2625547"/>
            <a:ext cx="1096645" cy="340360"/>
            <a:chOff x="4160532" y="2625547"/>
            <a:chExt cx="1096645" cy="340360"/>
          </a:xfrm>
        </p:grpSpPr>
        <p:sp>
          <p:nvSpPr>
            <p:cNvPr id="18" name="object 18"/>
            <p:cNvSpPr/>
            <p:nvPr/>
          </p:nvSpPr>
          <p:spPr>
            <a:xfrm>
              <a:off x="4160532" y="2625547"/>
              <a:ext cx="1096645" cy="340360"/>
            </a:xfrm>
            <a:custGeom>
              <a:avLst/>
              <a:gdLst/>
              <a:ahLst/>
              <a:cxnLst/>
              <a:rect l="l" t="t" r="r" b="b"/>
              <a:pathLst>
                <a:path w="1096645" h="340360">
                  <a:moveTo>
                    <a:pt x="1096568" y="0"/>
                  </a:moveTo>
                  <a:lnTo>
                    <a:pt x="0" y="0"/>
                  </a:lnTo>
                  <a:lnTo>
                    <a:pt x="0" y="339953"/>
                  </a:lnTo>
                  <a:lnTo>
                    <a:pt x="1096568" y="339953"/>
                  </a:lnTo>
                  <a:lnTo>
                    <a:pt x="109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182186" y="2625559"/>
              <a:ext cx="987425" cy="298450"/>
            </a:xfrm>
            <a:custGeom>
              <a:avLst/>
              <a:gdLst/>
              <a:ahLst/>
              <a:cxnLst/>
              <a:rect l="l" t="t" r="r" b="b"/>
              <a:pathLst>
                <a:path w="987425" h="298450">
                  <a:moveTo>
                    <a:pt x="41643" y="271322"/>
                  </a:moveTo>
                  <a:lnTo>
                    <a:pt x="39827" y="266649"/>
                  </a:lnTo>
                  <a:lnTo>
                    <a:pt x="38061" y="264833"/>
                  </a:lnTo>
                  <a:lnTo>
                    <a:pt x="32766" y="259422"/>
                  </a:lnTo>
                  <a:lnTo>
                    <a:pt x="32766" y="273291"/>
                  </a:lnTo>
                  <a:lnTo>
                    <a:pt x="32740" y="281190"/>
                  </a:lnTo>
                  <a:lnTo>
                    <a:pt x="31737" y="284251"/>
                  </a:lnTo>
                  <a:lnTo>
                    <a:pt x="27584" y="288836"/>
                  </a:lnTo>
                  <a:lnTo>
                    <a:pt x="24701" y="289991"/>
                  </a:lnTo>
                  <a:lnTo>
                    <a:pt x="17310" y="289991"/>
                  </a:lnTo>
                  <a:lnTo>
                    <a:pt x="14351" y="288836"/>
                  </a:lnTo>
                  <a:lnTo>
                    <a:pt x="9969" y="284251"/>
                  </a:lnTo>
                  <a:lnTo>
                    <a:pt x="8890" y="281190"/>
                  </a:lnTo>
                  <a:lnTo>
                    <a:pt x="8978" y="273291"/>
                  </a:lnTo>
                  <a:lnTo>
                    <a:pt x="9969" y="270510"/>
                  </a:lnTo>
                  <a:lnTo>
                    <a:pt x="12128" y="268249"/>
                  </a:lnTo>
                  <a:lnTo>
                    <a:pt x="14274" y="265950"/>
                  </a:lnTo>
                  <a:lnTo>
                    <a:pt x="17170" y="264833"/>
                  </a:lnTo>
                  <a:lnTo>
                    <a:pt x="24523" y="264833"/>
                  </a:lnTo>
                  <a:lnTo>
                    <a:pt x="27457" y="265925"/>
                  </a:lnTo>
                  <a:lnTo>
                    <a:pt x="31699" y="270319"/>
                  </a:lnTo>
                  <a:lnTo>
                    <a:pt x="32766" y="273291"/>
                  </a:lnTo>
                  <a:lnTo>
                    <a:pt x="32766" y="259422"/>
                  </a:lnTo>
                  <a:lnTo>
                    <a:pt x="32537" y="259181"/>
                  </a:lnTo>
                  <a:lnTo>
                    <a:pt x="31534" y="258775"/>
                  </a:lnTo>
                  <a:lnTo>
                    <a:pt x="27965" y="257327"/>
                  </a:lnTo>
                  <a:lnTo>
                    <a:pt x="21158" y="257327"/>
                  </a:lnTo>
                  <a:lnTo>
                    <a:pt x="19862" y="257441"/>
                  </a:lnTo>
                  <a:lnTo>
                    <a:pt x="17297" y="257937"/>
                  </a:lnTo>
                  <a:lnTo>
                    <a:pt x="16040" y="258292"/>
                  </a:lnTo>
                  <a:lnTo>
                    <a:pt x="14820" y="258775"/>
                  </a:lnTo>
                  <a:lnTo>
                    <a:pt x="18326" y="253796"/>
                  </a:lnTo>
                  <a:lnTo>
                    <a:pt x="21793" y="249364"/>
                  </a:lnTo>
                  <a:lnTo>
                    <a:pt x="28676" y="241592"/>
                  </a:lnTo>
                  <a:lnTo>
                    <a:pt x="32308" y="237959"/>
                  </a:lnTo>
                  <a:lnTo>
                    <a:pt x="36118" y="234619"/>
                  </a:lnTo>
                  <a:lnTo>
                    <a:pt x="24853" y="234619"/>
                  </a:lnTo>
                  <a:lnTo>
                    <a:pt x="0" y="269887"/>
                  </a:lnTo>
                  <a:lnTo>
                    <a:pt x="0" y="282638"/>
                  </a:lnTo>
                  <a:lnTo>
                    <a:pt x="1917" y="287883"/>
                  </a:lnTo>
                  <a:lnTo>
                    <a:pt x="9563" y="295732"/>
                  </a:lnTo>
                  <a:lnTo>
                    <a:pt x="14655" y="297688"/>
                  </a:lnTo>
                  <a:lnTo>
                    <a:pt x="27139" y="297688"/>
                  </a:lnTo>
                  <a:lnTo>
                    <a:pt x="32092" y="295770"/>
                  </a:lnTo>
                  <a:lnTo>
                    <a:pt x="37858" y="289991"/>
                  </a:lnTo>
                  <a:lnTo>
                    <a:pt x="39751" y="288086"/>
                  </a:lnTo>
                  <a:lnTo>
                    <a:pt x="41643" y="283095"/>
                  </a:lnTo>
                  <a:lnTo>
                    <a:pt x="41643" y="271322"/>
                  </a:lnTo>
                  <a:close/>
                </a:path>
                <a:path w="987425" h="298450">
                  <a:moveTo>
                    <a:pt x="70637" y="0"/>
                  </a:moveTo>
                  <a:lnTo>
                    <a:pt x="63322" y="0"/>
                  </a:lnTo>
                  <a:lnTo>
                    <a:pt x="63322" y="282371"/>
                  </a:lnTo>
                  <a:lnTo>
                    <a:pt x="70637" y="282371"/>
                  </a:lnTo>
                  <a:lnTo>
                    <a:pt x="70637" y="0"/>
                  </a:lnTo>
                  <a:close/>
                </a:path>
                <a:path w="987425" h="298450">
                  <a:moveTo>
                    <a:pt x="89814" y="0"/>
                  </a:moveTo>
                  <a:lnTo>
                    <a:pt x="82511" y="0"/>
                  </a:lnTo>
                  <a:lnTo>
                    <a:pt x="82511" y="282371"/>
                  </a:lnTo>
                  <a:lnTo>
                    <a:pt x="89814" y="282371"/>
                  </a:lnTo>
                  <a:lnTo>
                    <a:pt x="89814" y="0"/>
                  </a:lnTo>
                  <a:close/>
                </a:path>
                <a:path w="987425" h="298450">
                  <a:moveTo>
                    <a:pt x="139166" y="0"/>
                  </a:moveTo>
                  <a:lnTo>
                    <a:pt x="121805" y="0"/>
                  </a:lnTo>
                  <a:lnTo>
                    <a:pt x="121805" y="223901"/>
                  </a:lnTo>
                  <a:lnTo>
                    <a:pt x="139166" y="223901"/>
                  </a:lnTo>
                  <a:lnTo>
                    <a:pt x="139166" y="0"/>
                  </a:lnTo>
                  <a:close/>
                </a:path>
                <a:path w="987425" h="298450">
                  <a:moveTo>
                    <a:pt x="147650" y="258813"/>
                  </a:moveTo>
                  <a:lnTo>
                    <a:pt x="141198" y="237705"/>
                  </a:lnTo>
                  <a:lnTo>
                    <a:pt x="139992" y="236524"/>
                  </a:lnTo>
                  <a:lnTo>
                    <a:pt x="138734" y="235902"/>
                  </a:lnTo>
                  <a:lnTo>
                    <a:pt x="138734" y="273037"/>
                  </a:lnTo>
                  <a:lnTo>
                    <a:pt x="138518" y="277088"/>
                  </a:lnTo>
                  <a:lnTo>
                    <a:pt x="129501" y="290296"/>
                  </a:lnTo>
                  <a:lnTo>
                    <a:pt x="123367" y="290296"/>
                  </a:lnTo>
                  <a:lnTo>
                    <a:pt x="121018" y="290029"/>
                  </a:lnTo>
                  <a:lnTo>
                    <a:pt x="118541" y="288963"/>
                  </a:lnTo>
                  <a:lnTo>
                    <a:pt x="117640" y="287972"/>
                  </a:lnTo>
                  <a:lnTo>
                    <a:pt x="117055" y="286550"/>
                  </a:lnTo>
                  <a:lnTo>
                    <a:pt x="116319" y="284861"/>
                  </a:lnTo>
                  <a:lnTo>
                    <a:pt x="115773" y="282295"/>
                  </a:lnTo>
                  <a:lnTo>
                    <a:pt x="115074" y="275361"/>
                  </a:lnTo>
                  <a:lnTo>
                    <a:pt x="114973" y="272796"/>
                  </a:lnTo>
                  <a:lnTo>
                    <a:pt x="114973" y="258813"/>
                  </a:lnTo>
                  <a:lnTo>
                    <a:pt x="123850" y="241350"/>
                  </a:lnTo>
                  <a:lnTo>
                    <a:pt x="129781" y="241350"/>
                  </a:lnTo>
                  <a:lnTo>
                    <a:pt x="138734" y="273037"/>
                  </a:lnTo>
                  <a:lnTo>
                    <a:pt x="138734" y="235902"/>
                  </a:lnTo>
                  <a:lnTo>
                    <a:pt x="138163" y="235610"/>
                  </a:lnTo>
                  <a:lnTo>
                    <a:pt x="133362" y="234442"/>
                  </a:lnTo>
                  <a:lnTo>
                    <a:pt x="130365" y="234137"/>
                  </a:lnTo>
                  <a:lnTo>
                    <a:pt x="122732" y="234137"/>
                  </a:lnTo>
                  <a:lnTo>
                    <a:pt x="106032" y="273037"/>
                  </a:lnTo>
                  <a:lnTo>
                    <a:pt x="106464" y="278396"/>
                  </a:lnTo>
                  <a:lnTo>
                    <a:pt x="122732" y="297891"/>
                  </a:lnTo>
                  <a:lnTo>
                    <a:pt x="130835" y="297891"/>
                  </a:lnTo>
                  <a:lnTo>
                    <a:pt x="147650" y="273037"/>
                  </a:lnTo>
                  <a:lnTo>
                    <a:pt x="147650" y="258813"/>
                  </a:lnTo>
                  <a:close/>
                </a:path>
                <a:path w="987425" h="298450">
                  <a:moveTo>
                    <a:pt x="158356" y="0"/>
                  </a:moveTo>
                  <a:lnTo>
                    <a:pt x="151053" y="0"/>
                  </a:lnTo>
                  <a:lnTo>
                    <a:pt x="151053" y="223901"/>
                  </a:lnTo>
                  <a:lnTo>
                    <a:pt x="158356" y="223901"/>
                  </a:lnTo>
                  <a:lnTo>
                    <a:pt x="158356" y="0"/>
                  </a:lnTo>
                  <a:close/>
                </a:path>
                <a:path w="987425" h="298450">
                  <a:moveTo>
                    <a:pt x="177546" y="0"/>
                  </a:moveTo>
                  <a:lnTo>
                    <a:pt x="170243" y="0"/>
                  </a:lnTo>
                  <a:lnTo>
                    <a:pt x="170243" y="223901"/>
                  </a:lnTo>
                  <a:lnTo>
                    <a:pt x="177546" y="223901"/>
                  </a:lnTo>
                  <a:lnTo>
                    <a:pt x="177546" y="0"/>
                  </a:lnTo>
                  <a:close/>
                </a:path>
                <a:path w="987425" h="298450">
                  <a:moveTo>
                    <a:pt x="216192" y="258813"/>
                  </a:moveTo>
                  <a:lnTo>
                    <a:pt x="209740" y="237705"/>
                  </a:lnTo>
                  <a:lnTo>
                    <a:pt x="208521" y="236524"/>
                  </a:lnTo>
                  <a:lnTo>
                    <a:pt x="207264" y="235902"/>
                  </a:lnTo>
                  <a:lnTo>
                    <a:pt x="207264" y="273037"/>
                  </a:lnTo>
                  <a:lnTo>
                    <a:pt x="207060" y="277088"/>
                  </a:lnTo>
                  <a:lnTo>
                    <a:pt x="198043" y="290296"/>
                  </a:lnTo>
                  <a:lnTo>
                    <a:pt x="191897" y="290296"/>
                  </a:lnTo>
                  <a:lnTo>
                    <a:pt x="189560" y="290029"/>
                  </a:lnTo>
                  <a:lnTo>
                    <a:pt x="187083" y="288963"/>
                  </a:lnTo>
                  <a:lnTo>
                    <a:pt x="186169" y="287972"/>
                  </a:lnTo>
                  <a:lnTo>
                    <a:pt x="185597" y="286550"/>
                  </a:lnTo>
                  <a:lnTo>
                    <a:pt x="184848" y="284861"/>
                  </a:lnTo>
                  <a:lnTo>
                    <a:pt x="184315" y="282295"/>
                  </a:lnTo>
                  <a:lnTo>
                    <a:pt x="183603" y="275361"/>
                  </a:lnTo>
                  <a:lnTo>
                    <a:pt x="183502" y="272796"/>
                  </a:lnTo>
                  <a:lnTo>
                    <a:pt x="183502" y="258813"/>
                  </a:lnTo>
                  <a:lnTo>
                    <a:pt x="192392" y="241350"/>
                  </a:lnTo>
                  <a:lnTo>
                    <a:pt x="198323" y="241350"/>
                  </a:lnTo>
                  <a:lnTo>
                    <a:pt x="207264" y="273037"/>
                  </a:lnTo>
                  <a:lnTo>
                    <a:pt x="207264" y="235902"/>
                  </a:lnTo>
                  <a:lnTo>
                    <a:pt x="206692" y="235610"/>
                  </a:lnTo>
                  <a:lnTo>
                    <a:pt x="201904" y="234442"/>
                  </a:lnTo>
                  <a:lnTo>
                    <a:pt x="198907" y="234137"/>
                  </a:lnTo>
                  <a:lnTo>
                    <a:pt x="191274" y="234137"/>
                  </a:lnTo>
                  <a:lnTo>
                    <a:pt x="174561" y="273037"/>
                  </a:lnTo>
                  <a:lnTo>
                    <a:pt x="174993" y="278396"/>
                  </a:lnTo>
                  <a:lnTo>
                    <a:pt x="191274" y="297891"/>
                  </a:lnTo>
                  <a:lnTo>
                    <a:pt x="199377" y="297891"/>
                  </a:lnTo>
                  <a:lnTo>
                    <a:pt x="216192" y="273037"/>
                  </a:lnTo>
                  <a:lnTo>
                    <a:pt x="216192" y="258813"/>
                  </a:lnTo>
                  <a:close/>
                </a:path>
                <a:path w="987425" h="298450">
                  <a:moveTo>
                    <a:pt x="226885" y="0"/>
                  </a:moveTo>
                  <a:lnTo>
                    <a:pt x="199478" y="0"/>
                  </a:lnTo>
                  <a:lnTo>
                    <a:pt x="199478" y="223901"/>
                  </a:lnTo>
                  <a:lnTo>
                    <a:pt x="226885" y="223901"/>
                  </a:lnTo>
                  <a:lnTo>
                    <a:pt x="226885" y="0"/>
                  </a:lnTo>
                  <a:close/>
                </a:path>
                <a:path w="987425" h="298450">
                  <a:moveTo>
                    <a:pt x="256133" y="0"/>
                  </a:moveTo>
                  <a:lnTo>
                    <a:pt x="238772" y="0"/>
                  </a:lnTo>
                  <a:lnTo>
                    <a:pt x="238772" y="223901"/>
                  </a:lnTo>
                  <a:lnTo>
                    <a:pt x="256133" y="223901"/>
                  </a:lnTo>
                  <a:lnTo>
                    <a:pt x="256133" y="0"/>
                  </a:lnTo>
                  <a:close/>
                </a:path>
                <a:path w="987425" h="298450">
                  <a:moveTo>
                    <a:pt x="271373" y="235127"/>
                  </a:moveTo>
                  <a:lnTo>
                    <a:pt x="261988" y="235127"/>
                  </a:lnTo>
                  <a:lnTo>
                    <a:pt x="247396" y="247180"/>
                  </a:lnTo>
                  <a:lnTo>
                    <a:pt x="247396" y="258114"/>
                  </a:lnTo>
                  <a:lnTo>
                    <a:pt x="262394" y="245008"/>
                  </a:lnTo>
                  <a:lnTo>
                    <a:pt x="262394" y="297002"/>
                  </a:lnTo>
                  <a:lnTo>
                    <a:pt x="271373" y="297002"/>
                  </a:lnTo>
                  <a:lnTo>
                    <a:pt x="271373" y="235127"/>
                  </a:lnTo>
                  <a:close/>
                </a:path>
                <a:path w="987425" h="298450">
                  <a:moveTo>
                    <a:pt x="294525" y="0"/>
                  </a:moveTo>
                  <a:lnTo>
                    <a:pt x="278066" y="0"/>
                  </a:lnTo>
                  <a:lnTo>
                    <a:pt x="278066" y="223901"/>
                  </a:lnTo>
                  <a:lnTo>
                    <a:pt x="294525" y="223901"/>
                  </a:lnTo>
                  <a:lnTo>
                    <a:pt x="294525" y="0"/>
                  </a:lnTo>
                  <a:close/>
                </a:path>
                <a:path w="987425" h="298450">
                  <a:moveTo>
                    <a:pt x="314629" y="0"/>
                  </a:moveTo>
                  <a:lnTo>
                    <a:pt x="307314" y="0"/>
                  </a:lnTo>
                  <a:lnTo>
                    <a:pt x="307314" y="223901"/>
                  </a:lnTo>
                  <a:lnTo>
                    <a:pt x="314629" y="223901"/>
                  </a:lnTo>
                  <a:lnTo>
                    <a:pt x="314629" y="0"/>
                  </a:lnTo>
                  <a:close/>
                </a:path>
                <a:path w="987425" h="298450">
                  <a:moveTo>
                    <a:pt x="352348" y="258813"/>
                  </a:moveTo>
                  <a:lnTo>
                    <a:pt x="351802" y="252742"/>
                  </a:lnTo>
                  <a:lnTo>
                    <a:pt x="349618" y="243090"/>
                  </a:lnTo>
                  <a:lnTo>
                    <a:pt x="348792" y="241350"/>
                  </a:lnTo>
                  <a:lnTo>
                    <a:pt x="348018" y="239699"/>
                  </a:lnTo>
                  <a:lnTo>
                    <a:pt x="345897" y="237705"/>
                  </a:lnTo>
                  <a:lnTo>
                    <a:pt x="344690" y="236524"/>
                  </a:lnTo>
                  <a:lnTo>
                    <a:pt x="343433" y="235902"/>
                  </a:lnTo>
                  <a:lnTo>
                    <a:pt x="343433" y="273037"/>
                  </a:lnTo>
                  <a:lnTo>
                    <a:pt x="343217" y="277088"/>
                  </a:lnTo>
                  <a:lnTo>
                    <a:pt x="334200" y="290296"/>
                  </a:lnTo>
                  <a:lnTo>
                    <a:pt x="328053" y="290296"/>
                  </a:lnTo>
                  <a:lnTo>
                    <a:pt x="325716" y="290029"/>
                  </a:lnTo>
                  <a:lnTo>
                    <a:pt x="323240" y="288963"/>
                  </a:lnTo>
                  <a:lnTo>
                    <a:pt x="322326" y="287972"/>
                  </a:lnTo>
                  <a:lnTo>
                    <a:pt x="321754" y="286550"/>
                  </a:lnTo>
                  <a:lnTo>
                    <a:pt x="321017" y="284861"/>
                  </a:lnTo>
                  <a:lnTo>
                    <a:pt x="320471" y="282295"/>
                  </a:lnTo>
                  <a:lnTo>
                    <a:pt x="319760" y="275361"/>
                  </a:lnTo>
                  <a:lnTo>
                    <a:pt x="319659" y="272796"/>
                  </a:lnTo>
                  <a:lnTo>
                    <a:pt x="319659" y="258813"/>
                  </a:lnTo>
                  <a:lnTo>
                    <a:pt x="328549" y="241350"/>
                  </a:lnTo>
                  <a:lnTo>
                    <a:pt x="334479" y="241350"/>
                  </a:lnTo>
                  <a:lnTo>
                    <a:pt x="343433" y="273037"/>
                  </a:lnTo>
                  <a:lnTo>
                    <a:pt x="343433" y="235902"/>
                  </a:lnTo>
                  <a:lnTo>
                    <a:pt x="342861" y="235610"/>
                  </a:lnTo>
                  <a:lnTo>
                    <a:pt x="338061" y="234442"/>
                  </a:lnTo>
                  <a:lnTo>
                    <a:pt x="335064" y="234137"/>
                  </a:lnTo>
                  <a:lnTo>
                    <a:pt x="327431" y="234137"/>
                  </a:lnTo>
                  <a:lnTo>
                    <a:pt x="310730" y="273037"/>
                  </a:lnTo>
                  <a:lnTo>
                    <a:pt x="311162" y="278396"/>
                  </a:lnTo>
                  <a:lnTo>
                    <a:pt x="327431" y="297891"/>
                  </a:lnTo>
                  <a:lnTo>
                    <a:pt x="335534" y="297891"/>
                  </a:lnTo>
                  <a:lnTo>
                    <a:pt x="352348" y="273037"/>
                  </a:lnTo>
                  <a:lnTo>
                    <a:pt x="352348" y="258813"/>
                  </a:lnTo>
                  <a:close/>
                </a:path>
                <a:path w="987425" h="298450">
                  <a:moveTo>
                    <a:pt x="363054" y="0"/>
                  </a:moveTo>
                  <a:lnTo>
                    <a:pt x="336550" y="0"/>
                  </a:lnTo>
                  <a:lnTo>
                    <a:pt x="336550" y="223901"/>
                  </a:lnTo>
                  <a:lnTo>
                    <a:pt x="363054" y="223901"/>
                  </a:lnTo>
                  <a:lnTo>
                    <a:pt x="363054" y="0"/>
                  </a:lnTo>
                  <a:close/>
                </a:path>
                <a:path w="987425" h="298450">
                  <a:moveTo>
                    <a:pt x="402348" y="0"/>
                  </a:moveTo>
                  <a:lnTo>
                    <a:pt x="384987" y="0"/>
                  </a:lnTo>
                  <a:lnTo>
                    <a:pt x="384987" y="223901"/>
                  </a:lnTo>
                  <a:lnTo>
                    <a:pt x="402348" y="223901"/>
                  </a:lnTo>
                  <a:lnTo>
                    <a:pt x="402348" y="0"/>
                  </a:lnTo>
                  <a:close/>
                </a:path>
                <a:path w="987425" h="298450">
                  <a:moveTo>
                    <a:pt x="408457" y="235127"/>
                  </a:moveTo>
                  <a:lnTo>
                    <a:pt x="399059" y="235127"/>
                  </a:lnTo>
                  <a:lnTo>
                    <a:pt x="384467" y="247180"/>
                  </a:lnTo>
                  <a:lnTo>
                    <a:pt x="384467" y="258114"/>
                  </a:lnTo>
                  <a:lnTo>
                    <a:pt x="399465" y="245008"/>
                  </a:lnTo>
                  <a:lnTo>
                    <a:pt x="399465" y="297002"/>
                  </a:lnTo>
                  <a:lnTo>
                    <a:pt x="408457" y="297002"/>
                  </a:lnTo>
                  <a:lnTo>
                    <a:pt x="408457" y="235127"/>
                  </a:lnTo>
                  <a:close/>
                </a:path>
                <a:path w="987425" h="298450">
                  <a:moveTo>
                    <a:pt x="431596" y="0"/>
                  </a:moveTo>
                  <a:lnTo>
                    <a:pt x="424281" y="0"/>
                  </a:lnTo>
                  <a:lnTo>
                    <a:pt x="424281" y="223901"/>
                  </a:lnTo>
                  <a:lnTo>
                    <a:pt x="431596" y="223901"/>
                  </a:lnTo>
                  <a:lnTo>
                    <a:pt x="431596" y="0"/>
                  </a:lnTo>
                  <a:close/>
                </a:path>
                <a:path w="987425" h="298450">
                  <a:moveTo>
                    <a:pt x="480021" y="0"/>
                  </a:moveTo>
                  <a:lnTo>
                    <a:pt x="462661" y="0"/>
                  </a:lnTo>
                  <a:lnTo>
                    <a:pt x="462661" y="223901"/>
                  </a:lnTo>
                  <a:lnTo>
                    <a:pt x="480021" y="223901"/>
                  </a:lnTo>
                  <a:lnTo>
                    <a:pt x="480021" y="0"/>
                  </a:lnTo>
                  <a:close/>
                </a:path>
                <a:path w="987425" h="298450">
                  <a:moveTo>
                    <a:pt x="488505" y="258813"/>
                  </a:moveTo>
                  <a:lnTo>
                    <a:pt x="487959" y="252742"/>
                  </a:lnTo>
                  <a:lnTo>
                    <a:pt x="485775" y="243090"/>
                  </a:lnTo>
                  <a:lnTo>
                    <a:pt x="484949" y="241350"/>
                  </a:lnTo>
                  <a:lnTo>
                    <a:pt x="484174" y="239699"/>
                  </a:lnTo>
                  <a:lnTo>
                    <a:pt x="482053" y="237705"/>
                  </a:lnTo>
                  <a:lnTo>
                    <a:pt x="480847" y="236524"/>
                  </a:lnTo>
                  <a:lnTo>
                    <a:pt x="479590" y="235902"/>
                  </a:lnTo>
                  <a:lnTo>
                    <a:pt x="479590" y="273037"/>
                  </a:lnTo>
                  <a:lnTo>
                    <a:pt x="479374" y="277088"/>
                  </a:lnTo>
                  <a:lnTo>
                    <a:pt x="470357" y="290296"/>
                  </a:lnTo>
                  <a:lnTo>
                    <a:pt x="464210" y="290296"/>
                  </a:lnTo>
                  <a:lnTo>
                    <a:pt x="461873" y="290029"/>
                  </a:lnTo>
                  <a:lnTo>
                    <a:pt x="459397" y="288963"/>
                  </a:lnTo>
                  <a:lnTo>
                    <a:pt x="458482" y="287972"/>
                  </a:lnTo>
                  <a:lnTo>
                    <a:pt x="457911" y="286550"/>
                  </a:lnTo>
                  <a:lnTo>
                    <a:pt x="457174" y="284861"/>
                  </a:lnTo>
                  <a:lnTo>
                    <a:pt x="456628" y="282295"/>
                  </a:lnTo>
                  <a:lnTo>
                    <a:pt x="455917" y="275361"/>
                  </a:lnTo>
                  <a:lnTo>
                    <a:pt x="455815" y="272796"/>
                  </a:lnTo>
                  <a:lnTo>
                    <a:pt x="455815" y="258813"/>
                  </a:lnTo>
                  <a:lnTo>
                    <a:pt x="464705" y="241350"/>
                  </a:lnTo>
                  <a:lnTo>
                    <a:pt x="470636" y="241350"/>
                  </a:lnTo>
                  <a:lnTo>
                    <a:pt x="479590" y="273037"/>
                  </a:lnTo>
                  <a:lnTo>
                    <a:pt x="479590" y="235902"/>
                  </a:lnTo>
                  <a:lnTo>
                    <a:pt x="479018" y="235610"/>
                  </a:lnTo>
                  <a:lnTo>
                    <a:pt x="474218" y="234442"/>
                  </a:lnTo>
                  <a:lnTo>
                    <a:pt x="471220" y="234137"/>
                  </a:lnTo>
                  <a:lnTo>
                    <a:pt x="463588" y="234137"/>
                  </a:lnTo>
                  <a:lnTo>
                    <a:pt x="446887" y="273037"/>
                  </a:lnTo>
                  <a:lnTo>
                    <a:pt x="447319" y="278396"/>
                  </a:lnTo>
                  <a:lnTo>
                    <a:pt x="463588" y="297891"/>
                  </a:lnTo>
                  <a:lnTo>
                    <a:pt x="471690" y="297891"/>
                  </a:lnTo>
                  <a:lnTo>
                    <a:pt x="488505" y="273037"/>
                  </a:lnTo>
                  <a:lnTo>
                    <a:pt x="488505" y="258813"/>
                  </a:lnTo>
                  <a:close/>
                </a:path>
                <a:path w="987425" h="298450">
                  <a:moveTo>
                    <a:pt x="499211" y="0"/>
                  </a:moveTo>
                  <a:lnTo>
                    <a:pt x="491909" y="0"/>
                  </a:lnTo>
                  <a:lnTo>
                    <a:pt x="491909" y="223901"/>
                  </a:lnTo>
                  <a:lnTo>
                    <a:pt x="499211" y="223901"/>
                  </a:lnTo>
                  <a:lnTo>
                    <a:pt x="499211" y="0"/>
                  </a:lnTo>
                  <a:close/>
                </a:path>
                <a:path w="987425" h="298450">
                  <a:moveTo>
                    <a:pt x="519315" y="0"/>
                  </a:moveTo>
                  <a:lnTo>
                    <a:pt x="512013" y="0"/>
                  </a:lnTo>
                  <a:lnTo>
                    <a:pt x="512013" y="282371"/>
                  </a:lnTo>
                  <a:lnTo>
                    <a:pt x="519315" y="282371"/>
                  </a:lnTo>
                  <a:lnTo>
                    <a:pt x="519315" y="0"/>
                  </a:lnTo>
                  <a:close/>
                </a:path>
                <a:path w="987425" h="298450">
                  <a:moveTo>
                    <a:pt x="538505" y="0"/>
                  </a:moveTo>
                  <a:lnTo>
                    <a:pt x="531190" y="0"/>
                  </a:lnTo>
                  <a:lnTo>
                    <a:pt x="531190" y="282371"/>
                  </a:lnTo>
                  <a:lnTo>
                    <a:pt x="538505" y="282371"/>
                  </a:lnTo>
                  <a:lnTo>
                    <a:pt x="538505" y="0"/>
                  </a:lnTo>
                  <a:close/>
                </a:path>
                <a:path w="987425" h="298450">
                  <a:moveTo>
                    <a:pt x="557669" y="0"/>
                  </a:moveTo>
                  <a:lnTo>
                    <a:pt x="550379" y="0"/>
                  </a:lnTo>
                  <a:lnTo>
                    <a:pt x="550379" y="223901"/>
                  </a:lnTo>
                  <a:lnTo>
                    <a:pt x="557669" y="223901"/>
                  </a:lnTo>
                  <a:lnTo>
                    <a:pt x="557669" y="0"/>
                  </a:lnTo>
                  <a:close/>
                </a:path>
                <a:path w="987425" h="298450">
                  <a:moveTo>
                    <a:pt x="595731" y="275488"/>
                  </a:moveTo>
                  <a:lnTo>
                    <a:pt x="587654" y="275488"/>
                  </a:lnTo>
                  <a:lnTo>
                    <a:pt x="587654" y="262445"/>
                  </a:lnTo>
                  <a:lnTo>
                    <a:pt x="579361" y="262445"/>
                  </a:lnTo>
                  <a:lnTo>
                    <a:pt x="579361" y="275488"/>
                  </a:lnTo>
                  <a:lnTo>
                    <a:pt x="563689" y="275488"/>
                  </a:lnTo>
                  <a:lnTo>
                    <a:pt x="582930" y="234619"/>
                  </a:lnTo>
                  <a:lnTo>
                    <a:pt x="574040" y="234619"/>
                  </a:lnTo>
                  <a:lnTo>
                    <a:pt x="555574" y="273926"/>
                  </a:lnTo>
                  <a:lnTo>
                    <a:pt x="555574" y="283083"/>
                  </a:lnTo>
                  <a:lnTo>
                    <a:pt x="579361" y="283083"/>
                  </a:lnTo>
                  <a:lnTo>
                    <a:pt x="579361" y="297002"/>
                  </a:lnTo>
                  <a:lnTo>
                    <a:pt x="587654" y="297002"/>
                  </a:lnTo>
                  <a:lnTo>
                    <a:pt x="587654" y="283083"/>
                  </a:lnTo>
                  <a:lnTo>
                    <a:pt x="595731" y="283083"/>
                  </a:lnTo>
                  <a:lnTo>
                    <a:pt x="595731" y="275488"/>
                  </a:lnTo>
                  <a:close/>
                </a:path>
                <a:path w="987425" h="298450">
                  <a:moveTo>
                    <a:pt x="596976" y="0"/>
                  </a:moveTo>
                  <a:lnTo>
                    <a:pt x="570484" y="0"/>
                  </a:lnTo>
                  <a:lnTo>
                    <a:pt x="570484" y="223901"/>
                  </a:lnTo>
                  <a:lnTo>
                    <a:pt x="596976" y="223901"/>
                  </a:lnTo>
                  <a:lnTo>
                    <a:pt x="596976" y="0"/>
                  </a:lnTo>
                  <a:close/>
                </a:path>
                <a:path w="987425" h="298450">
                  <a:moveTo>
                    <a:pt x="636282" y="0"/>
                  </a:moveTo>
                  <a:lnTo>
                    <a:pt x="618921" y="0"/>
                  </a:lnTo>
                  <a:lnTo>
                    <a:pt x="618921" y="223901"/>
                  </a:lnTo>
                  <a:lnTo>
                    <a:pt x="636282" y="223901"/>
                  </a:lnTo>
                  <a:lnTo>
                    <a:pt x="636282" y="0"/>
                  </a:lnTo>
                  <a:close/>
                </a:path>
                <a:path w="987425" h="298450">
                  <a:moveTo>
                    <a:pt x="662000" y="245910"/>
                  </a:moveTo>
                  <a:lnTo>
                    <a:pt x="660196" y="241769"/>
                  </a:lnTo>
                  <a:lnTo>
                    <a:pt x="653046" y="235661"/>
                  </a:lnTo>
                  <a:lnTo>
                    <a:pt x="648144" y="234137"/>
                  </a:lnTo>
                  <a:lnTo>
                    <a:pt x="638797" y="234137"/>
                  </a:lnTo>
                  <a:lnTo>
                    <a:pt x="635863" y="234505"/>
                  </a:lnTo>
                  <a:lnTo>
                    <a:pt x="630440" y="235978"/>
                  </a:lnTo>
                  <a:lnTo>
                    <a:pt x="627875" y="237096"/>
                  </a:lnTo>
                  <a:lnTo>
                    <a:pt x="625475" y="238594"/>
                  </a:lnTo>
                  <a:lnTo>
                    <a:pt x="625475" y="248246"/>
                  </a:lnTo>
                  <a:lnTo>
                    <a:pt x="629107" y="245833"/>
                  </a:lnTo>
                  <a:lnTo>
                    <a:pt x="632282" y="244055"/>
                  </a:lnTo>
                  <a:lnTo>
                    <a:pt x="637717" y="241795"/>
                  </a:lnTo>
                  <a:lnTo>
                    <a:pt x="640168" y="241236"/>
                  </a:lnTo>
                  <a:lnTo>
                    <a:pt x="645375" y="241236"/>
                  </a:lnTo>
                  <a:lnTo>
                    <a:pt x="647877" y="242100"/>
                  </a:lnTo>
                  <a:lnTo>
                    <a:pt x="651827" y="245503"/>
                  </a:lnTo>
                  <a:lnTo>
                    <a:pt x="652805" y="247599"/>
                  </a:lnTo>
                  <a:lnTo>
                    <a:pt x="652805" y="252361"/>
                  </a:lnTo>
                  <a:lnTo>
                    <a:pt x="652170" y="254406"/>
                  </a:lnTo>
                  <a:lnTo>
                    <a:pt x="649630" y="258038"/>
                  </a:lnTo>
                  <a:lnTo>
                    <a:pt x="647319" y="260070"/>
                  </a:lnTo>
                  <a:lnTo>
                    <a:pt x="636892" y="267081"/>
                  </a:lnTo>
                  <a:lnTo>
                    <a:pt x="632269" y="270230"/>
                  </a:lnTo>
                  <a:lnTo>
                    <a:pt x="628992" y="273710"/>
                  </a:lnTo>
                  <a:lnTo>
                    <a:pt x="625195" y="281305"/>
                  </a:lnTo>
                  <a:lnTo>
                    <a:pt x="624243" y="286423"/>
                  </a:lnTo>
                  <a:lnTo>
                    <a:pt x="624243" y="292849"/>
                  </a:lnTo>
                  <a:lnTo>
                    <a:pt x="624395" y="296506"/>
                  </a:lnTo>
                  <a:lnTo>
                    <a:pt x="661009" y="296506"/>
                  </a:lnTo>
                  <a:lnTo>
                    <a:pt x="661009" y="289001"/>
                  </a:lnTo>
                  <a:lnTo>
                    <a:pt x="633666" y="289001"/>
                  </a:lnTo>
                  <a:lnTo>
                    <a:pt x="633666" y="284365"/>
                  </a:lnTo>
                  <a:lnTo>
                    <a:pt x="634403" y="281838"/>
                  </a:lnTo>
                  <a:lnTo>
                    <a:pt x="637400" y="277444"/>
                  </a:lnTo>
                  <a:lnTo>
                    <a:pt x="640181" y="275005"/>
                  </a:lnTo>
                  <a:lnTo>
                    <a:pt x="654227" y="265785"/>
                  </a:lnTo>
                  <a:lnTo>
                    <a:pt x="657301" y="263017"/>
                  </a:lnTo>
                  <a:lnTo>
                    <a:pt x="661047" y="257556"/>
                  </a:lnTo>
                  <a:lnTo>
                    <a:pt x="662000" y="254508"/>
                  </a:lnTo>
                  <a:lnTo>
                    <a:pt x="662000" y="245910"/>
                  </a:lnTo>
                  <a:close/>
                </a:path>
                <a:path w="987425" h="298450">
                  <a:moveTo>
                    <a:pt x="665530" y="0"/>
                  </a:moveTo>
                  <a:lnTo>
                    <a:pt x="648157" y="0"/>
                  </a:lnTo>
                  <a:lnTo>
                    <a:pt x="648157" y="223901"/>
                  </a:lnTo>
                  <a:lnTo>
                    <a:pt x="665530" y="223901"/>
                  </a:lnTo>
                  <a:lnTo>
                    <a:pt x="665530" y="0"/>
                  </a:lnTo>
                  <a:close/>
                </a:path>
                <a:path w="987425" h="298450">
                  <a:moveTo>
                    <a:pt x="694766" y="0"/>
                  </a:moveTo>
                  <a:lnTo>
                    <a:pt x="687451" y="0"/>
                  </a:lnTo>
                  <a:lnTo>
                    <a:pt x="687451" y="223901"/>
                  </a:lnTo>
                  <a:lnTo>
                    <a:pt x="694766" y="223901"/>
                  </a:lnTo>
                  <a:lnTo>
                    <a:pt x="694766" y="0"/>
                  </a:lnTo>
                  <a:close/>
                </a:path>
                <a:path w="987425" h="298450">
                  <a:moveTo>
                    <a:pt x="723988" y="0"/>
                  </a:moveTo>
                  <a:lnTo>
                    <a:pt x="716699" y="0"/>
                  </a:lnTo>
                  <a:lnTo>
                    <a:pt x="716699" y="223901"/>
                  </a:lnTo>
                  <a:lnTo>
                    <a:pt x="723988" y="223901"/>
                  </a:lnTo>
                  <a:lnTo>
                    <a:pt x="723988" y="0"/>
                  </a:lnTo>
                  <a:close/>
                </a:path>
                <a:path w="987425" h="298450">
                  <a:moveTo>
                    <a:pt x="732497" y="286397"/>
                  </a:moveTo>
                  <a:lnTo>
                    <a:pt x="732409" y="276593"/>
                  </a:lnTo>
                  <a:lnTo>
                    <a:pt x="731507" y="273418"/>
                  </a:lnTo>
                  <a:lnTo>
                    <a:pt x="727557" y="267690"/>
                  </a:lnTo>
                  <a:lnTo>
                    <a:pt x="726579" y="266903"/>
                  </a:lnTo>
                  <a:lnTo>
                    <a:pt x="724242" y="264998"/>
                  </a:lnTo>
                  <a:lnTo>
                    <a:pt x="723620" y="264668"/>
                  </a:lnTo>
                  <a:lnTo>
                    <a:pt x="723620" y="283273"/>
                  </a:lnTo>
                  <a:lnTo>
                    <a:pt x="722566" y="285750"/>
                  </a:lnTo>
                  <a:lnTo>
                    <a:pt x="718350" y="289394"/>
                  </a:lnTo>
                  <a:lnTo>
                    <a:pt x="715403" y="290296"/>
                  </a:lnTo>
                  <a:lnTo>
                    <a:pt x="707923" y="290296"/>
                  </a:lnTo>
                  <a:lnTo>
                    <a:pt x="705002" y="289394"/>
                  </a:lnTo>
                  <a:lnTo>
                    <a:pt x="700786" y="285750"/>
                  </a:lnTo>
                  <a:lnTo>
                    <a:pt x="699731" y="283273"/>
                  </a:lnTo>
                  <a:lnTo>
                    <a:pt x="699731" y="277380"/>
                  </a:lnTo>
                  <a:lnTo>
                    <a:pt x="700633" y="274993"/>
                  </a:lnTo>
                  <a:lnTo>
                    <a:pt x="704278" y="270941"/>
                  </a:lnTo>
                  <a:lnTo>
                    <a:pt x="707326" y="268922"/>
                  </a:lnTo>
                  <a:lnTo>
                    <a:pt x="711657" y="266903"/>
                  </a:lnTo>
                  <a:lnTo>
                    <a:pt x="716000" y="268922"/>
                  </a:lnTo>
                  <a:lnTo>
                    <a:pt x="719086" y="270941"/>
                  </a:lnTo>
                  <a:lnTo>
                    <a:pt x="722718" y="275031"/>
                  </a:lnTo>
                  <a:lnTo>
                    <a:pt x="723607" y="277380"/>
                  </a:lnTo>
                  <a:lnTo>
                    <a:pt x="723620" y="283273"/>
                  </a:lnTo>
                  <a:lnTo>
                    <a:pt x="723620" y="264668"/>
                  </a:lnTo>
                  <a:lnTo>
                    <a:pt x="719556" y="262458"/>
                  </a:lnTo>
                  <a:lnTo>
                    <a:pt x="722922" y="260337"/>
                  </a:lnTo>
                  <a:lnTo>
                    <a:pt x="725297" y="258216"/>
                  </a:lnTo>
                  <a:lnTo>
                    <a:pt x="725436" y="258089"/>
                  </a:lnTo>
                  <a:lnTo>
                    <a:pt x="728713" y="253263"/>
                  </a:lnTo>
                  <a:lnTo>
                    <a:pt x="729475" y="250812"/>
                  </a:lnTo>
                  <a:lnTo>
                    <a:pt x="729538" y="243687"/>
                  </a:lnTo>
                  <a:lnTo>
                    <a:pt x="728522" y="241642"/>
                  </a:lnTo>
                  <a:lnTo>
                    <a:pt x="727925" y="240423"/>
                  </a:lnTo>
                  <a:lnTo>
                    <a:pt x="721461" y="235470"/>
                  </a:lnTo>
                  <a:lnTo>
                    <a:pt x="721017" y="235356"/>
                  </a:lnTo>
                  <a:lnTo>
                    <a:pt x="721017" y="246380"/>
                  </a:lnTo>
                  <a:lnTo>
                    <a:pt x="720966" y="250634"/>
                  </a:lnTo>
                  <a:lnTo>
                    <a:pt x="711657" y="258216"/>
                  </a:lnTo>
                  <a:lnTo>
                    <a:pt x="708583" y="256971"/>
                  </a:lnTo>
                  <a:lnTo>
                    <a:pt x="706310" y="255549"/>
                  </a:lnTo>
                  <a:lnTo>
                    <a:pt x="703110" y="252247"/>
                  </a:lnTo>
                  <a:lnTo>
                    <a:pt x="702386" y="250634"/>
                  </a:lnTo>
                  <a:lnTo>
                    <a:pt x="702297" y="246380"/>
                  </a:lnTo>
                  <a:lnTo>
                    <a:pt x="703135" y="244729"/>
                  </a:lnTo>
                  <a:lnTo>
                    <a:pt x="706513" y="242265"/>
                  </a:lnTo>
                  <a:lnTo>
                    <a:pt x="708799" y="241642"/>
                  </a:lnTo>
                  <a:lnTo>
                    <a:pt x="714629" y="241642"/>
                  </a:lnTo>
                  <a:lnTo>
                    <a:pt x="716953" y="242265"/>
                  </a:lnTo>
                  <a:lnTo>
                    <a:pt x="720229" y="244729"/>
                  </a:lnTo>
                  <a:lnTo>
                    <a:pt x="721017" y="246380"/>
                  </a:lnTo>
                  <a:lnTo>
                    <a:pt x="721017" y="235356"/>
                  </a:lnTo>
                  <a:lnTo>
                    <a:pt x="717118" y="234238"/>
                  </a:lnTo>
                  <a:lnTo>
                    <a:pt x="706183" y="234238"/>
                  </a:lnTo>
                  <a:lnTo>
                    <a:pt x="701852" y="235508"/>
                  </a:lnTo>
                  <a:lnTo>
                    <a:pt x="695426" y="240538"/>
                  </a:lnTo>
                  <a:lnTo>
                    <a:pt x="693915" y="243687"/>
                  </a:lnTo>
                  <a:lnTo>
                    <a:pt x="693813" y="250812"/>
                  </a:lnTo>
                  <a:lnTo>
                    <a:pt x="694639" y="253352"/>
                  </a:lnTo>
                  <a:lnTo>
                    <a:pt x="697953" y="258102"/>
                  </a:lnTo>
                  <a:lnTo>
                    <a:pt x="700455" y="260337"/>
                  </a:lnTo>
                  <a:lnTo>
                    <a:pt x="703795" y="262458"/>
                  </a:lnTo>
                  <a:lnTo>
                    <a:pt x="699160" y="264998"/>
                  </a:lnTo>
                  <a:lnTo>
                    <a:pt x="695896" y="267627"/>
                  </a:lnTo>
                  <a:lnTo>
                    <a:pt x="691857" y="273253"/>
                  </a:lnTo>
                  <a:lnTo>
                    <a:pt x="690854" y="276593"/>
                  </a:lnTo>
                  <a:lnTo>
                    <a:pt x="690854" y="285965"/>
                  </a:lnTo>
                  <a:lnTo>
                    <a:pt x="692658" y="290258"/>
                  </a:lnTo>
                  <a:lnTo>
                    <a:pt x="699922" y="296354"/>
                  </a:lnTo>
                  <a:lnTo>
                    <a:pt x="705040" y="297891"/>
                  </a:lnTo>
                  <a:lnTo>
                    <a:pt x="718286" y="297891"/>
                  </a:lnTo>
                  <a:lnTo>
                    <a:pt x="723430" y="296430"/>
                  </a:lnTo>
                  <a:lnTo>
                    <a:pt x="730694" y="290537"/>
                  </a:lnTo>
                  <a:lnTo>
                    <a:pt x="730796" y="290296"/>
                  </a:lnTo>
                  <a:lnTo>
                    <a:pt x="732497" y="286397"/>
                  </a:lnTo>
                  <a:close/>
                </a:path>
                <a:path w="987425" h="298450">
                  <a:moveTo>
                    <a:pt x="772426" y="0"/>
                  </a:moveTo>
                  <a:lnTo>
                    <a:pt x="755078" y="0"/>
                  </a:lnTo>
                  <a:lnTo>
                    <a:pt x="755078" y="223901"/>
                  </a:lnTo>
                  <a:lnTo>
                    <a:pt x="772426" y="223901"/>
                  </a:lnTo>
                  <a:lnTo>
                    <a:pt x="772426" y="0"/>
                  </a:lnTo>
                  <a:close/>
                </a:path>
                <a:path w="987425" h="298450">
                  <a:moveTo>
                    <a:pt x="788593" y="235127"/>
                  </a:moveTo>
                  <a:lnTo>
                    <a:pt x="779195" y="235127"/>
                  </a:lnTo>
                  <a:lnTo>
                    <a:pt x="764616" y="247180"/>
                  </a:lnTo>
                  <a:lnTo>
                    <a:pt x="764616" y="258114"/>
                  </a:lnTo>
                  <a:lnTo>
                    <a:pt x="779614" y="245008"/>
                  </a:lnTo>
                  <a:lnTo>
                    <a:pt x="779614" y="297002"/>
                  </a:lnTo>
                  <a:lnTo>
                    <a:pt x="788593" y="297002"/>
                  </a:lnTo>
                  <a:lnTo>
                    <a:pt x="788593" y="235127"/>
                  </a:lnTo>
                  <a:close/>
                </a:path>
                <a:path w="987425" h="298450">
                  <a:moveTo>
                    <a:pt x="811733" y="0"/>
                  </a:moveTo>
                  <a:lnTo>
                    <a:pt x="794372" y="0"/>
                  </a:lnTo>
                  <a:lnTo>
                    <a:pt x="794372" y="223901"/>
                  </a:lnTo>
                  <a:lnTo>
                    <a:pt x="811733" y="223901"/>
                  </a:lnTo>
                  <a:lnTo>
                    <a:pt x="811733" y="0"/>
                  </a:lnTo>
                  <a:close/>
                </a:path>
                <a:path w="987425" h="298450">
                  <a:moveTo>
                    <a:pt x="850112" y="0"/>
                  </a:moveTo>
                  <a:lnTo>
                    <a:pt x="823620" y="0"/>
                  </a:lnTo>
                  <a:lnTo>
                    <a:pt x="823620" y="223901"/>
                  </a:lnTo>
                  <a:lnTo>
                    <a:pt x="850112" y="223901"/>
                  </a:lnTo>
                  <a:lnTo>
                    <a:pt x="850112" y="0"/>
                  </a:lnTo>
                  <a:close/>
                </a:path>
                <a:path w="987425" h="298450">
                  <a:moveTo>
                    <a:pt x="868756" y="248818"/>
                  </a:moveTo>
                  <a:lnTo>
                    <a:pt x="866889" y="243636"/>
                  </a:lnTo>
                  <a:lnTo>
                    <a:pt x="864704" y="241439"/>
                  </a:lnTo>
                  <a:lnTo>
                    <a:pt x="859866" y="236562"/>
                  </a:lnTo>
                  <a:lnTo>
                    <a:pt x="859866" y="250202"/>
                  </a:lnTo>
                  <a:lnTo>
                    <a:pt x="859751" y="258114"/>
                  </a:lnTo>
                  <a:lnTo>
                    <a:pt x="858786" y="260858"/>
                  </a:lnTo>
                  <a:lnTo>
                    <a:pt x="854443" y="265455"/>
                  </a:lnTo>
                  <a:lnTo>
                    <a:pt x="851547" y="266611"/>
                  </a:lnTo>
                  <a:lnTo>
                    <a:pt x="844245" y="266611"/>
                  </a:lnTo>
                  <a:lnTo>
                    <a:pt x="841336" y="265493"/>
                  </a:lnTo>
                  <a:lnTo>
                    <a:pt x="837057" y="261086"/>
                  </a:lnTo>
                  <a:lnTo>
                    <a:pt x="835990" y="258114"/>
                  </a:lnTo>
                  <a:lnTo>
                    <a:pt x="836002" y="250202"/>
                  </a:lnTo>
                  <a:lnTo>
                    <a:pt x="837044" y="247091"/>
                  </a:lnTo>
                  <a:lnTo>
                    <a:pt x="839139" y="244843"/>
                  </a:lnTo>
                  <a:lnTo>
                    <a:pt x="841222" y="242570"/>
                  </a:lnTo>
                  <a:lnTo>
                    <a:pt x="844156" y="241439"/>
                  </a:lnTo>
                  <a:lnTo>
                    <a:pt x="851522" y="241439"/>
                  </a:lnTo>
                  <a:lnTo>
                    <a:pt x="854417" y="242595"/>
                  </a:lnTo>
                  <a:lnTo>
                    <a:pt x="858786" y="247180"/>
                  </a:lnTo>
                  <a:lnTo>
                    <a:pt x="859866" y="250202"/>
                  </a:lnTo>
                  <a:lnTo>
                    <a:pt x="859866" y="236562"/>
                  </a:lnTo>
                  <a:lnTo>
                    <a:pt x="859358" y="236042"/>
                  </a:lnTo>
                  <a:lnTo>
                    <a:pt x="854227" y="234137"/>
                  </a:lnTo>
                  <a:lnTo>
                    <a:pt x="841489" y="234137"/>
                  </a:lnTo>
                  <a:lnTo>
                    <a:pt x="836510" y="235991"/>
                  </a:lnTo>
                  <a:lnTo>
                    <a:pt x="828979" y="243408"/>
                  </a:lnTo>
                  <a:lnTo>
                    <a:pt x="827112" y="248323"/>
                  </a:lnTo>
                  <a:lnTo>
                    <a:pt x="827112" y="260235"/>
                  </a:lnTo>
                  <a:lnTo>
                    <a:pt x="828916" y="264972"/>
                  </a:lnTo>
                  <a:lnTo>
                    <a:pt x="836193" y="272364"/>
                  </a:lnTo>
                  <a:lnTo>
                    <a:pt x="840790" y="274205"/>
                  </a:lnTo>
                  <a:lnTo>
                    <a:pt x="847725" y="274205"/>
                  </a:lnTo>
                  <a:lnTo>
                    <a:pt x="849020" y="274066"/>
                  </a:lnTo>
                  <a:lnTo>
                    <a:pt x="851535" y="273558"/>
                  </a:lnTo>
                  <a:lnTo>
                    <a:pt x="852754" y="273164"/>
                  </a:lnTo>
                  <a:lnTo>
                    <a:pt x="853935" y="272630"/>
                  </a:lnTo>
                  <a:lnTo>
                    <a:pt x="851433" y="276237"/>
                  </a:lnTo>
                  <a:lnTo>
                    <a:pt x="848436" y="280060"/>
                  </a:lnTo>
                  <a:lnTo>
                    <a:pt x="841463" y="288061"/>
                  </a:lnTo>
                  <a:lnTo>
                    <a:pt x="837387" y="292379"/>
                  </a:lnTo>
                  <a:lnTo>
                    <a:pt x="832739" y="297002"/>
                  </a:lnTo>
                  <a:lnTo>
                    <a:pt x="844473" y="297002"/>
                  </a:lnTo>
                  <a:lnTo>
                    <a:pt x="863765" y="272630"/>
                  </a:lnTo>
                  <a:lnTo>
                    <a:pt x="866838" y="267347"/>
                  </a:lnTo>
                  <a:lnTo>
                    <a:pt x="867067" y="266611"/>
                  </a:lnTo>
                  <a:lnTo>
                    <a:pt x="868756" y="261162"/>
                  </a:lnTo>
                  <a:lnTo>
                    <a:pt x="868756" y="248818"/>
                  </a:lnTo>
                  <a:close/>
                </a:path>
                <a:path w="987425" h="298450">
                  <a:moveTo>
                    <a:pt x="870216" y="0"/>
                  </a:moveTo>
                  <a:lnTo>
                    <a:pt x="862901" y="0"/>
                  </a:lnTo>
                  <a:lnTo>
                    <a:pt x="862901" y="223901"/>
                  </a:lnTo>
                  <a:lnTo>
                    <a:pt x="870216" y="223901"/>
                  </a:lnTo>
                  <a:lnTo>
                    <a:pt x="870216" y="0"/>
                  </a:lnTo>
                  <a:close/>
                </a:path>
                <a:path w="987425" h="298450">
                  <a:moveTo>
                    <a:pt x="908596" y="0"/>
                  </a:moveTo>
                  <a:lnTo>
                    <a:pt x="892136" y="0"/>
                  </a:lnTo>
                  <a:lnTo>
                    <a:pt x="892136" y="223901"/>
                  </a:lnTo>
                  <a:lnTo>
                    <a:pt x="908596" y="223901"/>
                  </a:lnTo>
                  <a:lnTo>
                    <a:pt x="908596" y="0"/>
                  </a:lnTo>
                  <a:close/>
                </a:path>
                <a:path w="987425" h="298450">
                  <a:moveTo>
                    <a:pt x="935228" y="245910"/>
                  </a:moveTo>
                  <a:lnTo>
                    <a:pt x="933424" y="241769"/>
                  </a:lnTo>
                  <a:lnTo>
                    <a:pt x="926261" y="235661"/>
                  </a:lnTo>
                  <a:lnTo>
                    <a:pt x="921372" y="234137"/>
                  </a:lnTo>
                  <a:lnTo>
                    <a:pt x="912025" y="234137"/>
                  </a:lnTo>
                  <a:lnTo>
                    <a:pt x="909091" y="234505"/>
                  </a:lnTo>
                  <a:lnTo>
                    <a:pt x="903668" y="235978"/>
                  </a:lnTo>
                  <a:lnTo>
                    <a:pt x="901103" y="237096"/>
                  </a:lnTo>
                  <a:lnTo>
                    <a:pt x="898702" y="238594"/>
                  </a:lnTo>
                  <a:lnTo>
                    <a:pt x="898702" y="248246"/>
                  </a:lnTo>
                  <a:lnTo>
                    <a:pt x="902335" y="245833"/>
                  </a:lnTo>
                  <a:lnTo>
                    <a:pt x="905510" y="244055"/>
                  </a:lnTo>
                  <a:lnTo>
                    <a:pt x="910945" y="241795"/>
                  </a:lnTo>
                  <a:lnTo>
                    <a:pt x="913396" y="241236"/>
                  </a:lnTo>
                  <a:lnTo>
                    <a:pt x="918603" y="241236"/>
                  </a:lnTo>
                  <a:lnTo>
                    <a:pt x="921105" y="242100"/>
                  </a:lnTo>
                  <a:lnTo>
                    <a:pt x="925055" y="245503"/>
                  </a:lnTo>
                  <a:lnTo>
                    <a:pt x="926033" y="247599"/>
                  </a:lnTo>
                  <a:lnTo>
                    <a:pt x="926033" y="252361"/>
                  </a:lnTo>
                  <a:lnTo>
                    <a:pt x="925398" y="254406"/>
                  </a:lnTo>
                  <a:lnTo>
                    <a:pt x="922858" y="258038"/>
                  </a:lnTo>
                  <a:lnTo>
                    <a:pt x="920546" y="260070"/>
                  </a:lnTo>
                  <a:lnTo>
                    <a:pt x="910120" y="267081"/>
                  </a:lnTo>
                  <a:lnTo>
                    <a:pt x="905497" y="270230"/>
                  </a:lnTo>
                  <a:lnTo>
                    <a:pt x="902220" y="273710"/>
                  </a:lnTo>
                  <a:lnTo>
                    <a:pt x="898423" y="281305"/>
                  </a:lnTo>
                  <a:lnTo>
                    <a:pt x="897470" y="286423"/>
                  </a:lnTo>
                  <a:lnTo>
                    <a:pt x="897470" y="292849"/>
                  </a:lnTo>
                  <a:lnTo>
                    <a:pt x="897623" y="296506"/>
                  </a:lnTo>
                  <a:lnTo>
                    <a:pt x="934224" y="296506"/>
                  </a:lnTo>
                  <a:lnTo>
                    <a:pt x="934224" y="289001"/>
                  </a:lnTo>
                  <a:lnTo>
                    <a:pt x="906894" y="289001"/>
                  </a:lnTo>
                  <a:lnTo>
                    <a:pt x="906894" y="284365"/>
                  </a:lnTo>
                  <a:lnTo>
                    <a:pt x="907630" y="281838"/>
                  </a:lnTo>
                  <a:lnTo>
                    <a:pt x="910628" y="277444"/>
                  </a:lnTo>
                  <a:lnTo>
                    <a:pt x="913409" y="275005"/>
                  </a:lnTo>
                  <a:lnTo>
                    <a:pt x="927455" y="265785"/>
                  </a:lnTo>
                  <a:lnTo>
                    <a:pt x="930541" y="263017"/>
                  </a:lnTo>
                  <a:lnTo>
                    <a:pt x="934275" y="257556"/>
                  </a:lnTo>
                  <a:lnTo>
                    <a:pt x="935228" y="254508"/>
                  </a:lnTo>
                  <a:lnTo>
                    <a:pt x="935228" y="245910"/>
                  </a:lnTo>
                  <a:close/>
                </a:path>
                <a:path w="987425" h="298450">
                  <a:moveTo>
                    <a:pt x="937831" y="0"/>
                  </a:moveTo>
                  <a:lnTo>
                    <a:pt x="921385" y="0"/>
                  </a:lnTo>
                  <a:lnTo>
                    <a:pt x="921385" y="223901"/>
                  </a:lnTo>
                  <a:lnTo>
                    <a:pt x="937831" y="223901"/>
                  </a:lnTo>
                  <a:lnTo>
                    <a:pt x="937831" y="0"/>
                  </a:lnTo>
                  <a:close/>
                </a:path>
                <a:path w="987425" h="298450">
                  <a:moveTo>
                    <a:pt x="967079" y="0"/>
                  </a:moveTo>
                  <a:lnTo>
                    <a:pt x="959777" y="0"/>
                  </a:lnTo>
                  <a:lnTo>
                    <a:pt x="959777" y="282371"/>
                  </a:lnTo>
                  <a:lnTo>
                    <a:pt x="967079" y="282371"/>
                  </a:lnTo>
                  <a:lnTo>
                    <a:pt x="967079" y="0"/>
                  </a:lnTo>
                  <a:close/>
                </a:path>
                <a:path w="987425" h="298450">
                  <a:moveTo>
                    <a:pt x="987183" y="0"/>
                  </a:moveTo>
                  <a:lnTo>
                    <a:pt x="979881" y="0"/>
                  </a:lnTo>
                  <a:lnTo>
                    <a:pt x="979881" y="282371"/>
                  </a:lnTo>
                  <a:lnTo>
                    <a:pt x="987183" y="282371"/>
                  </a:lnTo>
                  <a:lnTo>
                    <a:pt x="987183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3943730" y="2996527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3006003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48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6001010428208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16001010427260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1" name="object 21"/>
          <p:cNvSpPr/>
          <p:nvPr/>
        </p:nvSpPr>
        <p:spPr>
          <a:xfrm>
            <a:off x="2020413" y="8349638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2440974" y="8559707"/>
            <a:ext cx="90551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CHILLI</a:t>
            </a:r>
            <a:r>
              <a:rPr sz="1000" b="1" spc="-45" dirty="0">
                <a:latin typeface="Trebuchet MS"/>
                <a:cs typeface="Trebuchet MS"/>
              </a:rPr>
              <a:t> BITE </a:t>
            </a:r>
            <a:r>
              <a:rPr sz="1000" b="1" spc="45" dirty="0">
                <a:latin typeface="Trebuchet MS"/>
                <a:cs typeface="Trebuchet MS"/>
              </a:rPr>
              <a:t>MIX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3" name="object 2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610002" y="7266991"/>
            <a:ext cx="540334" cy="1002779"/>
          </a:xfrm>
          <a:prstGeom prst="rect">
            <a:avLst/>
          </a:prstGeom>
        </p:spPr>
      </p:pic>
      <p:grpSp>
        <p:nvGrpSpPr>
          <p:cNvPr id="24" name="object 24"/>
          <p:cNvGrpSpPr/>
          <p:nvPr/>
        </p:nvGrpSpPr>
        <p:grpSpPr>
          <a:xfrm>
            <a:off x="2314930" y="8892692"/>
            <a:ext cx="1214755" cy="448945"/>
            <a:chOff x="2314930" y="8892692"/>
            <a:chExt cx="1214755" cy="448945"/>
          </a:xfrm>
        </p:grpSpPr>
        <p:sp>
          <p:nvSpPr>
            <p:cNvPr id="25" name="object 25"/>
            <p:cNvSpPr/>
            <p:nvPr/>
          </p:nvSpPr>
          <p:spPr>
            <a:xfrm>
              <a:off x="2314930" y="8892692"/>
              <a:ext cx="1214755" cy="448945"/>
            </a:xfrm>
            <a:custGeom>
              <a:avLst/>
              <a:gdLst/>
              <a:ahLst/>
              <a:cxnLst/>
              <a:rect l="l" t="t" r="r" b="b"/>
              <a:pathLst>
                <a:path w="1214754" h="448945">
                  <a:moveTo>
                    <a:pt x="1214348" y="0"/>
                  </a:moveTo>
                  <a:lnTo>
                    <a:pt x="0" y="0"/>
                  </a:lnTo>
                  <a:lnTo>
                    <a:pt x="0" y="448322"/>
                  </a:lnTo>
                  <a:lnTo>
                    <a:pt x="1214348" y="448322"/>
                  </a:lnTo>
                  <a:lnTo>
                    <a:pt x="12143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339251" y="8900312"/>
              <a:ext cx="1093470" cy="421640"/>
            </a:xfrm>
            <a:custGeom>
              <a:avLst/>
              <a:gdLst/>
              <a:ahLst/>
              <a:cxnLst/>
              <a:rect l="l" t="t" r="r" b="b"/>
              <a:pathLst>
                <a:path w="1093470" h="421640">
                  <a:moveTo>
                    <a:pt x="45783" y="391960"/>
                  </a:moveTo>
                  <a:lnTo>
                    <a:pt x="43776" y="386829"/>
                  </a:lnTo>
                  <a:lnTo>
                    <a:pt x="41808" y="384810"/>
                  </a:lnTo>
                  <a:lnTo>
                    <a:pt x="36017" y="378879"/>
                  </a:lnTo>
                  <a:lnTo>
                    <a:pt x="36017" y="394131"/>
                  </a:lnTo>
                  <a:lnTo>
                    <a:pt x="35991" y="402805"/>
                  </a:lnTo>
                  <a:lnTo>
                    <a:pt x="34874" y="406171"/>
                  </a:lnTo>
                  <a:lnTo>
                    <a:pt x="30327" y="411213"/>
                  </a:lnTo>
                  <a:lnTo>
                    <a:pt x="27152" y="412483"/>
                  </a:lnTo>
                  <a:lnTo>
                    <a:pt x="19024" y="412483"/>
                  </a:lnTo>
                  <a:lnTo>
                    <a:pt x="15773" y="411213"/>
                  </a:lnTo>
                  <a:lnTo>
                    <a:pt x="10960" y="406171"/>
                  </a:lnTo>
                  <a:lnTo>
                    <a:pt x="9753" y="402805"/>
                  </a:lnTo>
                  <a:lnTo>
                    <a:pt x="9855" y="394131"/>
                  </a:lnTo>
                  <a:lnTo>
                    <a:pt x="10960" y="391071"/>
                  </a:lnTo>
                  <a:lnTo>
                    <a:pt x="13335" y="388581"/>
                  </a:lnTo>
                  <a:lnTo>
                    <a:pt x="15697" y="386067"/>
                  </a:lnTo>
                  <a:lnTo>
                    <a:pt x="18872" y="384810"/>
                  </a:lnTo>
                  <a:lnTo>
                    <a:pt x="26949" y="384810"/>
                  </a:lnTo>
                  <a:lnTo>
                    <a:pt x="30175" y="386029"/>
                  </a:lnTo>
                  <a:lnTo>
                    <a:pt x="34836" y="390855"/>
                  </a:lnTo>
                  <a:lnTo>
                    <a:pt x="36017" y="394131"/>
                  </a:lnTo>
                  <a:lnTo>
                    <a:pt x="36017" y="378879"/>
                  </a:lnTo>
                  <a:lnTo>
                    <a:pt x="35763" y="378612"/>
                  </a:lnTo>
                  <a:lnTo>
                    <a:pt x="34671" y="378167"/>
                  </a:lnTo>
                  <a:lnTo>
                    <a:pt x="30734" y="376567"/>
                  </a:lnTo>
                  <a:lnTo>
                    <a:pt x="23241" y="376567"/>
                  </a:lnTo>
                  <a:lnTo>
                    <a:pt x="21831" y="376707"/>
                  </a:lnTo>
                  <a:lnTo>
                    <a:pt x="18999" y="377240"/>
                  </a:lnTo>
                  <a:lnTo>
                    <a:pt x="17627" y="377647"/>
                  </a:lnTo>
                  <a:lnTo>
                    <a:pt x="16294" y="378167"/>
                  </a:lnTo>
                  <a:lnTo>
                    <a:pt x="20142" y="372694"/>
                  </a:lnTo>
                  <a:lnTo>
                    <a:pt x="23952" y="367830"/>
                  </a:lnTo>
                  <a:lnTo>
                    <a:pt x="31508" y="359283"/>
                  </a:lnTo>
                  <a:lnTo>
                    <a:pt x="35509" y="355295"/>
                  </a:lnTo>
                  <a:lnTo>
                    <a:pt x="39700" y="351624"/>
                  </a:lnTo>
                  <a:lnTo>
                    <a:pt x="27317" y="351624"/>
                  </a:lnTo>
                  <a:lnTo>
                    <a:pt x="2209" y="383286"/>
                  </a:lnTo>
                  <a:lnTo>
                    <a:pt x="0" y="390385"/>
                  </a:lnTo>
                  <a:lnTo>
                    <a:pt x="0" y="404406"/>
                  </a:lnTo>
                  <a:lnTo>
                    <a:pt x="2095" y="410159"/>
                  </a:lnTo>
                  <a:lnTo>
                    <a:pt x="10502" y="418795"/>
                  </a:lnTo>
                  <a:lnTo>
                    <a:pt x="16116" y="420954"/>
                  </a:lnTo>
                  <a:lnTo>
                    <a:pt x="29832" y="420954"/>
                  </a:lnTo>
                  <a:lnTo>
                    <a:pt x="35267" y="418820"/>
                  </a:lnTo>
                  <a:lnTo>
                    <a:pt x="41605" y="412483"/>
                  </a:lnTo>
                  <a:lnTo>
                    <a:pt x="43688" y="410387"/>
                  </a:lnTo>
                  <a:lnTo>
                    <a:pt x="45783" y="404914"/>
                  </a:lnTo>
                  <a:lnTo>
                    <a:pt x="45783" y="391960"/>
                  </a:lnTo>
                  <a:close/>
                </a:path>
                <a:path w="1093470" h="421640">
                  <a:moveTo>
                    <a:pt x="78498" y="0"/>
                  </a:moveTo>
                  <a:lnTo>
                    <a:pt x="69583" y="0"/>
                  </a:lnTo>
                  <a:lnTo>
                    <a:pt x="69583" y="404787"/>
                  </a:lnTo>
                  <a:lnTo>
                    <a:pt x="78498" y="404787"/>
                  </a:lnTo>
                  <a:lnTo>
                    <a:pt x="78498" y="0"/>
                  </a:lnTo>
                  <a:close/>
                </a:path>
                <a:path w="1093470" h="421640">
                  <a:moveTo>
                    <a:pt x="99529" y="0"/>
                  </a:moveTo>
                  <a:lnTo>
                    <a:pt x="91452" y="0"/>
                  </a:lnTo>
                  <a:lnTo>
                    <a:pt x="91452" y="404787"/>
                  </a:lnTo>
                  <a:lnTo>
                    <a:pt x="99529" y="404787"/>
                  </a:lnTo>
                  <a:lnTo>
                    <a:pt x="99529" y="0"/>
                  </a:lnTo>
                  <a:close/>
                </a:path>
                <a:path w="1093470" h="421640">
                  <a:moveTo>
                    <a:pt x="153784" y="0"/>
                  </a:moveTo>
                  <a:lnTo>
                    <a:pt x="134353" y="0"/>
                  </a:lnTo>
                  <a:lnTo>
                    <a:pt x="134353" y="340029"/>
                  </a:lnTo>
                  <a:lnTo>
                    <a:pt x="153784" y="340029"/>
                  </a:lnTo>
                  <a:lnTo>
                    <a:pt x="153784" y="0"/>
                  </a:lnTo>
                  <a:close/>
                </a:path>
                <a:path w="1093470" h="421640">
                  <a:moveTo>
                    <a:pt x="163169" y="378193"/>
                  </a:moveTo>
                  <a:lnTo>
                    <a:pt x="156070" y="355003"/>
                  </a:lnTo>
                  <a:lnTo>
                    <a:pt x="154749" y="353707"/>
                  </a:lnTo>
                  <a:lnTo>
                    <a:pt x="153352" y="353034"/>
                  </a:lnTo>
                  <a:lnTo>
                    <a:pt x="153352" y="393839"/>
                  </a:lnTo>
                  <a:lnTo>
                    <a:pt x="153136" y="398284"/>
                  </a:lnTo>
                  <a:lnTo>
                    <a:pt x="143230" y="412800"/>
                  </a:lnTo>
                  <a:lnTo>
                    <a:pt x="136461" y="412800"/>
                  </a:lnTo>
                  <a:lnTo>
                    <a:pt x="133908" y="412508"/>
                  </a:lnTo>
                  <a:lnTo>
                    <a:pt x="131165" y="411340"/>
                  </a:lnTo>
                  <a:lnTo>
                    <a:pt x="130175" y="410260"/>
                  </a:lnTo>
                  <a:lnTo>
                    <a:pt x="129540" y="408673"/>
                  </a:lnTo>
                  <a:lnTo>
                    <a:pt x="128727" y="406844"/>
                  </a:lnTo>
                  <a:lnTo>
                    <a:pt x="128130" y="404012"/>
                  </a:lnTo>
                  <a:lnTo>
                    <a:pt x="127355" y="396392"/>
                  </a:lnTo>
                  <a:lnTo>
                    <a:pt x="127228" y="393560"/>
                  </a:lnTo>
                  <a:lnTo>
                    <a:pt x="127228" y="378193"/>
                  </a:lnTo>
                  <a:lnTo>
                    <a:pt x="137020" y="359003"/>
                  </a:lnTo>
                  <a:lnTo>
                    <a:pt x="143535" y="359003"/>
                  </a:lnTo>
                  <a:lnTo>
                    <a:pt x="145923" y="359232"/>
                  </a:lnTo>
                  <a:lnTo>
                    <a:pt x="148907" y="360146"/>
                  </a:lnTo>
                  <a:lnTo>
                    <a:pt x="149936" y="360934"/>
                  </a:lnTo>
                  <a:lnTo>
                    <a:pt x="150495" y="362026"/>
                  </a:lnTo>
                  <a:lnTo>
                    <a:pt x="151472" y="363855"/>
                  </a:lnTo>
                  <a:lnTo>
                    <a:pt x="152222" y="366750"/>
                  </a:lnTo>
                  <a:lnTo>
                    <a:pt x="153174" y="374713"/>
                  </a:lnTo>
                  <a:lnTo>
                    <a:pt x="153327" y="378193"/>
                  </a:lnTo>
                  <a:lnTo>
                    <a:pt x="153352" y="393839"/>
                  </a:lnTo>
                  <a:lnTo>
                    <a:pt x="153352" y="353034"/>
                  </a:lnTo>
                  <a:lnTo>
                    <a:pt x="152730" y="352717"/>
                  </a:lnTo>
                  <a:lnTo>
                    <a:pt x="147459" y="351409"/>
                  </a:lnTo>
                  <a:lnTo>
                    <a:pt x="144170" y="351091"/>
                  </a:lnTo>
                  <a:lnTo>
                    <a:pt x="135788" y="351091"/>
                  </a:lnTo>
                  <a:lnTo>
                    <a:pt x="117424" y="393839"/>
                  </a:lnTo>
                  <a:lnTo>
                    <a:pt x="117894" y="399732"/>
                  </a:lnTo>
                  <a:lnTo>
                    <a:pt x="135788" y="421157"/>
                  </a:lnTo>
                  <a:lnTo>
                    <a:pt x="144691" y="421157"/>
                  </a:lnTo>
                  <a:lnTo>
                    <a:pt x="163169" y="393839"/>
                  </a:lnTo>
                  <a:lnTo>
                    <a:pt x="163169" y="378193"/>
                  </a:lnTo>
                  <a:close/>
                </a:path>
                <a:path w="1093470" h="421640">
                  <a:moveTo>
                    <a:pt x="175628" y="0"/>
                  </a:moveTo>
                  <a:lnTo>
                    <a:pt x="167551" y="0"/>
                  </a:lnTo>
                  <a:lnTo>
                    <a:pt x="167551" y="340029"/>
                  </a:lnTo>
                  <a:lnTo>
                    <a:pt x="175628" y="340029"/>
                  </a:lnTo>
                  <a:lnTo>
                    <a:pt x="175628" y="0"/>
                  </a:lnTo>
                  <a:close/>
                </a:path>
                <a:path w="1093470" h="421640">
                  <a:moveTo>
                    <a:pt x="196684" y="0"/>
                  </a:moveTo>
                  <a:lnTo>
                    <a:pt x="188582" y="0"/>
                  </a:lnTo>
                  <a:lnTo>
                    <a:pt x="188582" y="340029"/>
                  </a:lnTo>
                  <a:lnTo>
                    <a:pt x="196684" y="340029"/>
                  </a:lnTo>
                  <a:lnTo>
                    <a:pt x="196684" y="0"/>
                  </a:lnTo>
                  <a:close/>
                </a:path>
                <a:path w="1093470" h="421640">
                  <a:moveTo>
                    <a:pt x="238455" y="378193"/>
                  </a:moveTo>
                  <a:lnTo>
                    <a:pt x="231368" y="355003"/>
                  </a:lnTo>
                  <a:lnTo>
                    <a:pt x="230035" y="353707"/>
                  </a:lnTo>
                  <a:lnTo>
                    <a:pt x="228650" y="353034"/>
                  </a:lnTo>
                  <a:lnTo>
                    <a:pt x="228650" y="393839"/>
                  </a:lnTo>
                  <a:lnTo>
                    <a:pt x="228434" y="398284"/>
                  </a:lnTo>
                  <a:lnTo>
                    <a:pt x="218516" y="412800"/>
                  </a:lnTo>
                  <a:lnTo>
                    <a:pt x="211747" y="412800"/>
                  </a:lnTo>
                  <a:lnTo>
                    <a:pt x="209181" y="412508"/>
                  </a:lnTo>
                  <a:lnTo>
                    <a:pt x="206451" y="411340"/>
                  </a:lnTo>
                  <a:lnTo>
                    <a:pt x="205460" y="410260"/>
                  </a:lnTo>
                  <a:lnTo>
                    <a:pt x="204825" y="408673"/>
                  </a:lnTo>
                  <a:lnTo>
                    <a:pt x="204012" y="406844"/>
                  </a:lnTo>
                  <a:lnTo>
                    <a:pt x="203415" y="404012"/>
                  </a:lnTo>
                  <a:lnTo>
                    <a:pt x="202641" y="396392"/>
                  </a:lnTo>
                  <a:lnTo>
                    <a:pt x="202526" y="393560"/>
                  </a:lnTo>
                  <a:lnTo>
                    <a:pt x="202514" y="378193"/>
                  </a:lnTo>
                  <a:lnTo>
                    <a:pt x="202679" y="374650"/>
                  </a:lnTo>
                  <a:lnTo>
                    <a:pt x="203174" y="370700"/>
                  </a:lnTo>
                  <a:lnTo>
                    <a:pt x="203631" y="366852"/>
                  </a:lnTo>
                  <a:lnTo>
                    <a:pt x="212305" y="359003"/>
                  </a:lnTo>
                  <a:lnTo>
                    <a:pt x="218821" y="359003"/>
                  </a:lnTo>
                  <a:lnTo>
                    <a:pt x="221208" y="359232"/>
                  </a:lnTo>
                  <a:lnTo>
                    <a:pt x="224193" y="360146"/>
                  </a:lnTo>
                  <a:lnTo>
                    <a:pt x="225221" y="360934"/>
                  </a:lnTo>
                  <a:lnTo>
                    <a:pt x="225780" y="362026"/>
                  </a:lnTo>
                  <a:lnTo>
                    <a:pt x="226758" y="363855"/>
                  </a:lnTo>
                  <a:lnTo>
                    <a:pt x="227507" y="366750"/>
                  </a:lnTo>
                  <a:lnTo>
                    <a:pt x="228473" y="374713"/>
                  </a:lnTo>
                  <a:lnTo>
                    <a:pt x="228625" y="378193"/>
                  </a:lnTo>
                  <a:lnTo>
                    <a:pt x="228650" y="393839"/>
                  </a:lnTo>
                  <a:lnTo>
                    <a:pt x="228650" y="353034"/>
                  </a:lnTo>
                  <a:lnTo>
                    <a:pt x="228015" y="352717"/>
                  </a:lnTo>
                  <a:lnTo>
                    <a:pt x="222745" y="351409"/>
                  </a:lnTo>
                  <a:lnTo>
                    <a:pt x="219456" y="351091"/>
                  </a:lnTo>
                  <a:lnTo>
                    <a:pt x="211061" y="351091"/>
                  </a:lnTo>
                  <a:lnTo>
                    <a:pt x="192709" y="393839"/>
                  </a:lnTo>
                  <a:lnTo>
                    <a:pt x="193192" y="399732"/>
                  </a:lnTo>
                  <a:lnTo>
                    <a:pt x="211061" y="421157"/>
                  </a:lnTo>
                  <a:lnTo>
                    <a:pt x="219976" y="421157"/>
                  </a:lnTo>
                  <a:lnTo>
                    <a:pt x="238455" y="393839"/>
                  </a:lnTo>
                  <a:lnTo>
                    <a:pt x="238455" y="378193"/>
                  </a:lnTo>
                  <a:close/>
                </a:path>
                <a:path w="1093470" h="421640">
                  <a:moveTo>
                    <a:pt x="250926" y="0"/>
                  </a:moveTo>
                  <a:lnTo>
                    <a:pt x="220980" y="0"/>
                  </a:lnTo>
                  <a:lnTo>
                    <a:pt x="220980" y="340029"/>
                  </a:lnTo>
                  <a:lnTo>
                    <a:pt x="250926" y="340029"/>
                  </a:lnTo>
                  <a:lnTo>
                    <a:pt x="250926" y="0"/>
                  </a:lnTo>
                  <a:close/>
                </a:path>
                <a:path w="1093470" h="421640">
                  <a:moveTo>
                    <a:pt x="283311" y="0"/>
                  </a:moveTo>
                  <a:lnTo>
                    <a:pt x="264693" y="0"/>
                  </a:lnTo>
                  <a:lnTo>
                    <a:pt x="264693" y="340029"/>
                  </a:lnTo>
                  <a:lnTo>
                    <a:pt x="283311" y="340029"/>
                  </a:lnTo>
                  <a:lnTo>
                    <a:pt x="283311" y="0"/>
                  </a:lnTo>
                  <a:close/>
                </a:path>
                <a:path w="1093470" h="421640">
                  <a:moveTo>
                    <a:pt x="300075" y="352158"/>
                  </a:moveTo>
                  <a:lnTo>
                    <a:pt x="289750" y="352158"/>
                  </a:lnTo>
                  <a:lnTo>
                    <a:pt x="273723" y="365417"/>
                  </a:lnTo>
                  <a:lnTo>
                    <a:pt x="273723" y="377431"/>
                  </a:lnTo>
                  <a:lnTo>
                    <a:pt x="290207" y="363029"/>
                  </a:lnTo>
                  <a:lnTo>
                    <a:pt x="290207" y="420179"/>
                  </a:lnTo>
                  <a:lnTo>
                    <a:pt x="300075" y="420179"/>
                  </a:lnTo>
                  <a:lnTo>
                    <a:pt x="300075" y="352158"/>
                  </a:lnTo>
                  <a:close/>
                </a:path>
                <a:path w="1093470" h="421640">
                  <a:moveTo>
                    <a:pt x="326212" y="0"/>
                  </a:moveTo>
                  <a:lnTo>
                    <a:pt x="307594" y="0"/>
                  </a:lnTo>
                  <a:lnTo>
                    <a:pt x="307594" y="340029"/>
                  </a:lnTo>
                  <a:lnTo>
                    <a:pt x="326212" y="340029"/>
                  </a:lnTo>
                  <a:lnTo>
                    <a:pt x="326212" y="0"/>
                  </a:lnTo>
                  <a:close/>
                </a:path>
                <a:path w="1093470" h="421640">
                  <a:moveTo>
                    <a:pt x="348068" y="0"/>
                  </a:moveTo>
                  <a:lnTo>
                    <a:pt x="339991" y="0"/>
                  </a:lnTo>
                  <a:lnTo>
                    <a:pt x="339991" y="340029"/>
                  </a:lnTo>
                  <a:lnTo>
                    <a:pt x="348068" y="340029"/>
                  </a:lnTo>
                  <a:lnTo>
                    <a:pt x="348068" y="0"/>
                  </a:lnTo>
                  <a:close/>
                </a:path>
                <a:path w="1093470" h="421640">
                  <a:moveTo>
                    <a:pt x="389851" y="378193"/>
                  </a:moveTo>
                  <a:lnTo>
                    <a:pt x="389255" y="371538"/>
                  </a:lnTo>
                  <a:lnTo>
                    <a:pt x="386842" y="360908"/>
                  </a:lnTo>
                  <a:lnTo>
                    <a:pt x="385940" y="359003"/>
                  </a:lnTo>
                  <a:lnTo>
                    <a:pt x="385089" y="357187"/>
                  </a:lnTo>
                  <a:lnTo>
                    <a:pt x="382752" y="355003"/>
                  </a:lnTo>
                  <a:lnTo>
                    <a:pt x="381431" y="353707"/>
                  </a:lnTo>
                  <a:lnTo>
                    <a:pt x="380034" y="353034"/>
                  </a:lnTo>
                  <a:lnTo>
                    <a:pt x="380034" y="393839"/>
                  </a:lnTo>
                  <a:lnTo>
                    <a:pt x="379818" y="398284"/>
                  </a:lnTo>
                  <a:lnTo>
                    <a:pt x="378714" y="406298"/>
                  </a:lnTo>
                  <a:lnTo>
                    <a:pt x="377875" y="409003"/>
                  </a:lnTo>
                  <a:lnTo>
                    <a:pt x="376732" y="410413"/>
                  </a:lnTo>
                  <a:lnTo>
                    <a:pt x="376072" y="411276"/>
                  </a:lnTo>
                  <a:lnTo>
                    <a:pt x="375005" y="411886"/>
                  </a:lnTo>
                  <a:lnTo>
                    <a:pt x="372110" y="412623"/>
                  </a:lnTo>
                  <a:lnTo>
                    <a:pt x="369912" y="412800"/>
                  </a:lnTo>
                  <a:lnTo>
                    <a:pt x="363143" y="412800"/>
                  </a:lnTo>
                  <a:lnTo>
                    <a:pt x="360578" y="412508"/>
                  </a:lnTo>
                  <a:lnTo>
                    <a:pt x="357847" y="411340"/>
                  </a:lnTo>
                  <a:lnTo>
                    <a:pt x="356844" y="410260"/>
                  </a:lnTo>
                  <a:lnTo>
                    <a:pt x="356222" y="408673"/>
                  </a:lnTo>
                  <a:lnTo>
                    <a:pt x="355409" y="406844"/>
                  </a:lnTo>
                  <a:lnTo>
                    <a:pt x="354799" y="404012"/>
                  </a:lnTo>
                  <a:lnTo>
                    <a:pt x="354037" y="396392"/>
                  </a:lnTo>
                  <a:lnTo>
                    <a:pt x="353910" y="393560"/>
                  </a:lnTo>
                  <a:lnTo>
                    <a:pt x="353910" y="378193"/>
                  </a:lnTo>
                  <a:lnTo>
                    <a:pt x="354076" y="374650"/>
                  </a:lnTo>
                  <a:lnTo>
                    <a:pt x="354558" y="370789"/>
                  </a:lnTo>
                  <a:lnTo>
                    <a:pt x="355028" y="366852"/>
                  </a:lnTo>
                  <a:lnTo>
                    <a:pt x="363689" y="359003"/>
                  </a:lnTo>
                  <a:lnTo>
                    <a:pt x="370217" y="359003"/>
                  </a:lnTo>
                  <a:lnTo>
                    <a:pt x="380034" y="393839"/>
                  </a:lnTo>
                  <a:lnTo>
                    <a:pt x="380034" y="353034"/>
                  </a:lnTo>
                  <a:lnTo>
                    <a:pt x="379412" y="352717"/>
                  </a:lnTo>
                  <a:lnTo>
                    <a:pt x="374142" y="351409"/>
                  </a:lnTo>
                  <a:lnTo>
                    <a:pt x="370840" y="351091"/>
                  </a:lnTo>
                  <a:lnTo>
                    <a:pt x="362458" y="351091"/>
                  </a:lnTo>
                  <a:lnTo>
                    <a:pt x="344106" y="393839"/>
                  </a:lnTo>
                  <a:lnTo>
                    <a:pt x="344576" y="399732"/>
                  </a:lnTo>
                  <a:lnTo>
                    <a:pt x="362458" y="421157"/>
                  </a:lnTo>
                  <a:lnTo>
                    <a:pt x="371373" y="421157"/>
                  </a:lnTo>
                  <a:lnTo>
                    <a:pt x="389851" y="393839"/>
                  </a:lnTo>
                  <a:lnTo>
                    <a:pt x="389851" y="378193"/>
                  </a:lnTo>
                  <a:close/>
                </a:path>
                <a:path w="1093470" h="421640">
                  <a:moveTo>
                    <a:pt x="402323" y="0"/>
                  </a:moveTo>
                  <a:lnTo>
                    <a:pt x="372364" y="0"/>
                  </a:lnTo>
                  <a:lnTo>
                    <a:pt x="372364" y="340029"/>
                  </a:lnTo>
                  <a:lnTo>
                    <a:pt x="402323" y="340029"/>
                  </a:lnTo>
                  <a:lnTo>
                    <a:pt x="402323" y="0"/>
                  </a:lnTo>
                  <a:close/>
                </a:path>
                <a:path w="1093470" h="421640">
                  <a:moveTo>
                    <a:pt x="445223" y="0"/>
                  </a:moveTo>
                  <a:lnTo>
                    <a:pt x="425792" y="0"/>
                  </a:lnTo>
                  <a:lnTo>
                    <a:pt x="425792" y="340029"/>
                  </a:lnTo>
                  <a:lnTo>
                    <a:pt x="445223" y="340029"/>
                  </a:lnTo>
                  <a:lnTo>
                    <a:pt x="445223" y="0"/>
                  </a:lnTo>
                  <a:close/>
                </a:path>
                <a:path w="1093470" h="421640">
                  <a:moveTo>
                    <a:pt x="451472" y="352158"/>
                  </a:moveTo>
                  <a:lnTo>
                    <a:pt x="441147" y="352158"/>
                  </a:lnTo>
                  <a:lnTo>
                    <a:pt x="425119" y="365417"/>
                  </a:lnTo>
                  <a:lnTo>
                    <a:pt x="425119" y="377431"/>
                  </a:lnTo>
                  <a:lnTo>
                    <a:pt x="441604" y="363029"/>
                  </a:lnTo>
                  <a:lnTo>
                    <a:pt x="441604" y="420179"/>
                  </a:lnTo>
                  <a:lnTo>
                    <a:pt x="451472" y="420179"/>
                  </a:lnTo>
                  <a:lnTo>
                    <a:pt x="451472" y="352158"/>
                  </a:lnTo>
                  <a:close/>
                </a:path>
                <a:path w="1093470" h="421640">
                  <a:moveTo>
                    <a:pt x="477608" y="0"/>
                  </a:moveTo>
                  <a:lnTo>
                    <a:pt x="469506" y="0"/>
                  </a:lnTo>
                  <a:lnTo>
                    <a:pt x="469506" y="340029"/>
                  </a:lnTo>
                  <a:lnTo>
                    <a:pt x="477608" y="340029"/>
                  </a:lnTo>
                  <a:lnTo>
                    <a:pt x="477608" y="0"/>
                  </a:lnTo>
                  <a:close/>
                </a:path>
                <a:path w="1093470" h="421640">
                  <a:moveTo>
                    <a:pt x="531037" y="0"/>
                  </a:moveTo>
                  <a:lnTo>
                    <a:pt x="512419" y="0"/>
                  </a:lnTo>
                  <a:lnTo>
                    <a:pt x="512419" y="340029"/>
                  </a:lnTo>
                  <a:lnTo>
                    <a:pt x="531037" y="340029"/>
                  </a:lnTo>
                  <a:lnTo>
                    <a:pt x="531037" y="0"/>
                  </a:lnTo>
                  <a:close/>
                </a:path>
                <a:path w="1093470" h="421640">
                  <a:moveTo>
                    <a:pt x="540435" y="378193"/>
                  </a:moveTo>
                  <a:lnTo>
                    <a:pt x="539838" y="371538"/>
                  </a:lnTo>
                  <a:lnTo>
                    <a:pt x="537425" y="360908"/>
                  </a:lnTo>
                  <a:lnTo>
                    <a:pt x="536524" y="359003"/>
                  </a:lnTo>
                  <a:lnTo>
                    <a:pt x="535686" y="357187"/>
                  </a:lnTo>
                  <a:lnTo>
                    <a:pt x="533349" y="355003"/>
                  </a:lnTo>
                  <a:lnTo>
                    <a:pt x="532015" y="353707"/>
                  </a:lnTo>
                  <a:lnTo>
                    <a:pt x="530618" y="353034"/>
                  </a:lnTo>
                  <a:lnTo>
                    <a:pt x="530618" y="393839"/>
                  </a:lnTo>
                  <a:lnTo>
                    <a:pt x="530402" y="398284"/>
                  </a:lnTo>
                  <a:lnTo>
                    <a:pt x="520496" y="412800"/>
                  </a:lnTo>
                  <a:lnTo>
                    <a:pt x="513727" y="412800"/>
                  </a:lnTo>
                  <a:lnTo>
                    <a:pt x="511175" y="412508"/>
                  </a:lnTo>
                  <a:lnTo>
                    <a:pt x="508431" y="411340"/>
                  </a:lnTo>
                  <a:lnTo>
                    <a:pt x="507441" y="410260"/>
                  </a:lnTo>
                  <a:lnTo>
                    <a:pt x="506806" y="408673"/>
                  </a:lnTo>
                  <a:lnTo>
                    <a:pt x="505993" y="406844"/>
                  </a:lnTo>
                  <a:lnTo>
                    <a:pt x="505396" y="404012"/>
                  </a:lnTo>
                  <a:lnTo>
                    <a:pt x="504621" y="396392"/>
                  </a:lnTo>
                  <a:lnTo>
                    <a:pt x="504494" y="393560"/>
                  </a:lnTo>
                  <a:lnTo>
                    <a:pt x="504482" y="378193"/>
                  </a:lnTo>
                  <a:lnTo>
                    <a:pt x="504647" y="374650"/>
                  </a:lnTo>
                  <a:lnTo>
                    <a:pt x="505142" y="370700"/>
                  </a:lnTo>
                  <a:lnTo>
                    <a:pt x="505612" y="366852"/>
                  </a:lnTo>
                  <a:lnTo>
                    <a:pt x="514286" y="359003"/>
                  </a:lnTo>
                  <a:lnTo>
                    <a:pt x="520801" y="359003"/>
                  </a:lnTo>
                  <a:lnTo>
                    <a:pt x="523189" y="359232"/>
                  </a:lnTo>
                  <a:lnTo>
                    <a:pt x="526173" y="360146"/>
                  </a:lnTo>
                  <a:lnTo>
                    <a:pt x="527202" y="360934"/>
                  </a:lnTo>
                  <a:lnTo>
                    <a:pt x="527761" y="362026"/>
                  </a:lnTo>
                  <a:lnTo>
                    <a:pt x="528739" y="363855"/>
                  </a:lnTo>
                  <a:lnTo>
                    <a:pt x="529488" y="366750"/>
                  </a:lnTo>
                  <a:lnTo>
                    <a:pt x="530440" y="374713"/>
                  </a:lnTo>
                  <a:lnTo>
                    <a:pt x="530593" y="378193"/>
                  </a:lnTo>
                  <a:lnTo>
                    <a:pt x="530618" y="393839"/>
                  </a:lnTo>
                  <a:lnTo>
                    <a:pt x="530618" y="353034"/>
                  </a:lnTo>
                  <a:lnTo>
                    <a:pt x="529996" y="352717"/>
                  </a:lnTo>
                  <a:lnTo>
                    <a:pt x="524725" y="351409"/>
                  </a:lnTo>
                  <a:lnTo>
                    <a:pt x="521436" y="351091"/>
                  </a:lnTo>
                  <a:lnTo>
                    <a:pt x="513041" y="351091"/>
                  </a:lnTo>
                  <a:lnTo>
                    <a:pt x="494677" y="393839"/>
                  </a:lnTo>
                  <a:lnTo>
                    <a:pt x="495160" y="399732"/>
                  </a:lnTo>
                  <a:lnTo>
                    <a:pt x="513041" y="421157"/>
                  </a:lnTo>
                  <a:lnTo>
                    <a:pt x="521970" y="421157"/>
                  </a:lnTo>
                  <a:lnTo>
                    <a:pt x="536702" y="412800"/>
                  </a:lnTo>
                  <a:lnTo>
                    <a:pt x="537908" y="409841"/>
                  </a:lnTo>
                  <a:lnTo>
                    <a:pt x="538937" y="404799"/>
                  </a:lnTo>
                  <a:lnTo>
                    <a:pt x="539927" y="400088"/>
                  </a:lnTo>
                  <a:lnTo>
                    <a:pt x="540435" y="393839"/>
                  </a:lnTo>
                  <a:lnTo>
                    <a:pt x="540435" y="378193"/>
                  </a:lnTo>
                  <a:close/>
                </a:path>
                <a:path w="1093470" h="421640">
                  <a:moveTo>
                    <a:pt x="552907" y="0"/>
                  </a:moveTo>
                  <a:lnTo>
                    <a:pt x="544817" y="0"/>
                  </a:lnTo>
                  <a:lnTo>
                    <a:pt x="544817" y="340029"/>
                  </a:lnTo>
                  <a:lnTo>
                    <a:pt x="552907" y="340029"/>
                  </a:lnTo>
                  <a:lnTo>
                    <a:pt x="552907" y="0"/>
                  </a:lnTo>
                  <a:close/>
                </a:path>
                <a:path w="1093470" h="421640">
                  <a:moveTo>
                    <a:pt x="574751" y="0"/>
                  </a:moveTo>
                  <a:lnTo>
                    <a:pt x="566661" y="0"/>
                  </a:lnTo>
                  <a:lnTo>
                    <a:pt x="566661" y="404787"/>
                  </a:lnTo>
                  <a:lnTo>
                    <a:pt x="574751" y="404787"/>
                  </a:lnTo>
                  <a:lnTo>
                    <a:pt x="574751" y="0"/>
                  </a:lnTo>
                  <a:close/>
                </a:path>
                <a:path w="1093470" h="421640">
                  <a:moveTo>
                    <a:pt x="595795" y="0"/>
                  </a:moveTo>
                  <a:lnTo>
                    <a:pt x="587692" y="0"/>
                  </a:lnTo>
                  <a:lnTo>
                    <a:pt x="587692" y="404787"/>
                  </a:lnTo>
                  <a:lnTo>
                    <a:pt x="595795" y="404787"/>
                  </a:lnTo>
                  <a:lnTo>
                    <a:pt x="595795" y="0"/>
                  </a:lnTo>
                  <a:close/>
                </a:path>
                <a:path w="1093470" h="421640">
                  <a:moveTo>
                    <a:pt x="617664" y="0"/>
                  </a:moveTo>
                  <a:lnTo>
                    <a:pt x="609561" y="0"/>
                  </a:lnTo>
                  <a:lnTo>
                    <a:pt x="609561" y="340029"/>
                  </a:lnTo>
                  <a:lnTo>
                    <a:pt x="617664" y="340029"/>
                  </a:lnTo>
                  <a:lnTo>
                    <a:pt x="617664" y="0"/>
                  </a:lnTo>
                  <a:close/>
                </a:path>
                <a:path w="1093470" h="421640">
                  <a:moveTo>
                    <a:pt x="658990" y="352158"/>
                  </a:moveTo>
                  <a:lnTo>
                    <a:pt x="614413" y="352158"/>
                  </a:lnTo>
                  <a:lnTo>
                    <a:pt x="614413" y="360184"/>
                  </a:lnTo>
                  <a:lnTo>
                    <a:pt x="647598" y="360184"/>
                  </a:lnTo>
                  <a:lnTo>
                    <a:pt x="647598" y="361365"/>
                  </a:lnTo>
                  <a:lnTo>
                    <a:pt x="647280" y="362343"/>
                  </a:lnTo>
                  <a:lnTo>
                    <a:pt x="645960" y="364566"/>
                  </a:lnTo>
                  <a:lnTo>
                    <a:pt x="644563" y="366407"/>
                  </a:lnTo>
                  <a:lnTo>
                    <a:pt x="632866" y="380365"/>
                  </a:lnTo>
                  <a:lnTo>
                    <a:pt x="629500" y="386041"/>
                  </a:lnTo>
                  <a:lnTo>
                    <a:pt x="625157" y="397941"/>
                  </a:lnTo>
                  <a:lnTo>
                    <a:pt x="624065" y="404393"/>
                  </a:lnTo>
                  <a:lnTo>
                    <a:pt x="624065" y="411391"/>
                  </a:lnTo>
                  <a:lnTo>
                    <a:pt x="624065" y="420179"/>
                  </a:lnTo>
                  <a:lnTo>
                    <a:pt x="633399" y="420179"/>
                  </a:lnTo>
                  <a:lnTo>
                    <a:pt x="633399" y="404977"/>
                  </a:lnTo>
                  <a:lnTo>
                    <a:pt x="634301" y="399554"/>
                  </a:lnTo>
                  <a:lnTo>
                    <a:pt x="637946" y="389661"/>
                  </a:lnTo>
                  <a:lnTo>
                    <a:pt x="640791" y="384848"/>
                  </a:lnTo>
                  <a:lnTo>
                    <a:pt x="656285" y="366204"/>
                  </a:lnTo>
                  <a:lnTo>
                    <a:pt x="658990" y="360387"/>
                  </a:lnTo>
                  <a:lnTo>
                    <a:pt x="658990" y="352158"/>
                  </a:lnTo>
                  <a:close/>
                </a:path>
                <a:path w="1093470" h="421640">
                  <a:moveTo>
                    <a:pt x="660577" y="0"/>
                  </a:moveTo>
                  <a:lnTo>
                    <a:pt x="652475" y="0"/>
                  </a:lnTo>
                  <a:lnTo>
                    <a:pt x="652475" y="340029"/>
                  </a:lnTo>
                  <a:lnTo>
                    <a:pt x="660577" y="340029"/>
                  </a:lnTo>
                  <a:lnTo>
                    <a:pt x="660577" y="0"/>
                  </a:lnTo>
                  <a:close/>
                </a:path>
                <a:path w="1093470" h="421640">
                  <a:moveTo>
                    <a:pt x="714806" y="0"/>
                  </a:moveTo>
                  <a:lnTo>
                    <a:pt x="684847" y="0"/>
                  </a:lnTo>
                  <a:lnTo>
                    <a:pt x="684847" y="340029"/>
                  </a:lnTo>
                  <a:lnTo>
                    <a:pt x="714806" y="340029"/>
                  </a:lnTo>
                  <a:lnTo>
                    <a:pt x="714806" y="0"/>
                  </a:lnTo>
                  <a:close/>
                </a:path>
                <a:path w="1093470" h="421640">
                  <a:moveTo>
                    <a:pt x="734733" y="378193"/>
                  </a:moveTo>
                  <a:lnTo>
                    <a:pt x="734123" y="371538"/>
                  </a:lnTo>
                  <a:lnTo>
                    <a:pt x="731710" y="360908"/>
                  </a:lnTo>
                  <a:lnTo>
                    <a:pt x="730808" y="359003"/>
                  </a:lnTo>
                  <a:lnTo>
                    <a:pt x="729970" y="357187"/>
                  </a:lnTo>
                  <a:lnTo>
                    <a:pt x="727633" y="355003"/>
                  </a:lnTo>
                  <a:lnTo>
                    <a:pt x="726300" y="353707"/>
                  </a:lnTo>
                  <a:lnTo>
                    <a:pt x="724916" y="353034"/>
                  </a:lnTo>
                  <a:lnTo>
                    <a:pt x="724916" y="393839"/>
                  </a:lnTo>
                  <a:lnTo>
                    <a:pt x="724687" y="398284"/>
                  </a:lnTo>
                  <a:lnTo>
                    <a:pt x="724154" y="402297"/>
                  </a:lnTo>
                  <a:lnTo>
                    <a:pt x="723595" y="406298"/>
                  </a:lnTo>
                  <a:lnTo>
                    <a:pt x="722757" y="409003"/>
                  </a:lnTo>
                  <a:lnTo>
                    <a:pt x="721614" y="410413"/>
                  </a:lnTo>
                  <a:lnTo>
                    <a:pt x="720953" y="411276"/>
                  </a:lnTo>
                  <a:lnTo>
                    <a:pt x="719886" y="411886"/>
                  </a:lnTo>
                  <a:lnTo>
                    <a:pt x="717003" y="412623"/>
                  </a:lnTo>
                  <a:lnTo>
                    <a:pt x="714794" y="412800"/>
                  </a:lnTo>
                  <a:lnTo>
                    <a:pt x="708025" y="412800"/>
                  </a:lnTo>
                  <a:lnTo>
                    <a:pt x="705459" y="412508"/>
                  </a:lnTo>
                  <a:lnTo>
                    <a:pt x="702729" y="411340"/>
                  </a:lnTo>
                  <a:lnTo>
                    <a:pt x="701738" y="410260"/>
                  </a:lnTo>
                  <a:lnTo>
                    <a:pt x="701103" y="408673"/>
                  </a:lnTo>
                  <a:lnTo>
                    <a:pt x="700290" y="406844"/>
                  </a:lnTo>
                  <a:lnTo>
                    <a:pt x="699681" y="404012"/>
                  </a:lnTo>
                  <a:lnTo>
                    <a:pt x="698919" y="396392"/>
                  </a:lnTo>
                  <a:lnTo>
                    <a:pt x="698792" y="393839"/>
                  </a:lnTo>
                  <a:lnTo>
                    <a:pt x="698779" y="378193"/>
                  </a:lnTo>
                  <a:lnTo>
                    <a:pt x="698944" y="374650"/>
                  </a:lnTo>
                  <a:lnTo>
                    <a:pt x="708571" y="359003"/>
                  </a:lnTo>
                  <a:lnTo>
                    <a:pt x="715098" y="359003"/>
                  </a:lnTo>
                  <a:lnTo>
                    <a:pt x="724916" y="393839"/>
                  </a:lnTo>
                  <a:lnTo>
                    <a:pt x="724916" y="353034"/>
                  </a:lnTo>
                  <a:lnTo>
                    <a:pt x="724293" y="352717"/>
                  </a:lnTo>
                  <a:lnTo>
                    <a:pt x="719023" y="351409"/>
                  </a:lnTo>
                  <a:lnTo>
                    <a:pt x="715721" y="351091"/>
                  </a:lnTo>
                  <a:lnTo>
                    <a:pt x="707339" y="351091"/>
                  </a:lnTo>
                  <a:lnTo>
                    <a:pt x="688975" y="393839"/>
                  </a:lnTo>
                  <a:lnTo>
                    <a:pt x="689457" y="399732"/>
                  </a:lnTo>
                  <a:lnTo>
                    <a:pt x="707339" y="421157"/>
                  </a:lnTo>
                  <a:lnTo>
                    <a:pt x="716254" y="421157"/>
                  </a:lnTo>
                  <a:lnTo>
                    <a:pt x="730999" y="412800"/>
                  </a:lnTo>
                  <a:lnTo>
                    <a:pt x="732193" y="409841"/>
                  </a:lnTo>
                  <a:lnTo>
                    <a:pt x="734225" y="400088"/>
                  </a:lnTo>
                  <a:lnTo>
                    <a:pt x="734733" y="393839"/>
                  </a:lnTo>
                  <a:lnTo>
                    <a:pt x="734733" y="378193"/>
                  </a:lnTo>
                  <a:close/>
                </a:path>
                <a:path w="1093470" h="421640">
                  <a:moveTo>
                    <a:pt x="747191" y="0"/>
                  </a:moveTo>
                  <a:lnTo>
                    <a:pt x="739101" y="0"/>
                  </a:lnTo>
                  <a:lnTo>
                    <a:pt x="739101" y="340029"/>
                  </a:lnTo>
                  <a:lnTo>
                    <a:pt x="747191" y="340029"/>
                  </a:lnTo>
                  <a:lnTo>
                    <a:pt x="747191" y="0"/>
                  </a:lnTo>
                  <a:close/>
                </a:path>
                <a:path w="1093470" h="421640">
                  <a:moveTo>
                    <a:pt x="769035" y="0"/>
                  </a:moveTo>
                  <a:lnTo>
                    <a:pt x="760958" y="0"/>
                  </a:lnTo>
                  <a:lnTo>
                    <a:pt x="760958" y="340029"/>
                  </a:lnTo>
                  <a:lnTo>
                    <a:pt x="769035" y="340029"/>
                  </a:lnTo>
                  <a:lnTo>
                    <a:pt x="769035" y="0"/>
                  </a:lnTo>
                  <a:close/>
                </a:path>
                <a:path w="1093470" h="421640">
                  <a:moveTo>
                    <a:pt x="807351" y="389712"/>
                  </a:moveTo>
                  <a:lnTo>
                    <a:pt x="805129" y="384454"/>
                  </a:lnTo>
                  <a:lnTo>
                    <a:pt x="796277" y="376326"/>
                  </a:lnTo>
                  <a:lnTo>
                    <a:pt x="790562" y="374281"/>
                  </a:lnTo>
                  <a:lnTo>
                    <a:pt x="778929" y="374396"/>
                  </a:lnTo>
                  <a:lnTo>
                    <a:pt x="779678" y="360299"/>
                  </a:lnTo>
                  <a:lnTo>
                    <a:pt x="805294" y="360299"/>
                  </a:lnTo>
                  <a:lnTo>
                    <a:pt x="805294" y="352158"/>
                  </a:lnTo>
                  <a:lnTo>
                    <a:pt x="771232" y="352158"/>
                  </a:lnTo>
                  <a:lnTo>
                    <a:pt x="769061" y="383400"/>
                  </a:lnTo>
                  <a:lnTo>
                    <a:pt x="777481" y="382498"/>
                  </a:lnTo>
                  <a:lnTo>
                    <a:pt x="785799" y="382422"/>
                  </a:lnTo>
                  <a:lnTo>
                    <a:pt x="789990" y="383603"/>
                  </a:lnTo>
                  <a:lnTo>
                    <a:pt x="796074" y="388340"/>
                  </a:lnTo>
                  <a:lnTo>
                    <a:pt x="797598" y="391553"/>
                  </a:lnTo>
                  <a:lnTo>
                    <a:pt x="797598" y="401015"/>
                  </a:lnTo>
                  <a:lnTo>
                    <a:pt x="795388" y="405168"/>
                  </a:lnTo>
                  <a:lnTo>
                    <a:pt x="786599" y="411099"/>
                  </a:lnTo>
                  <a:lnTo>
                    <a:pt x="780427" y="412584"/>
                  </a:lnTo>
                  <a:lnTo>
                    <a:pt x="772439" y="412584"/>
                  </a:lnTo>
                  <a:lnTo>
                    <a:pt x="768845" y="412470"/>
                  </a:lnTo>
                  <a:lnTo>
                    <a:pt x="768845" y="420941"/>
                  </a:lnTo>
                  <a:lnTo>
                    <a:pt x="771436" y="420941"/>
                  </a:lnTo>
                  <a:lnTo>
                    <a:pt x="779399" y="420535"/>
                  </a:lnTo>
                  <a:lnTo>
                    <a:pt x="807351" y="403885"/>
                  </a:lnTo>
                  <a:lnTo>
                    <a:pt x="807351" y="389712"/>
                  </a:lnTo>
                  <a:close/>
                </a:path>
                <a:path w="1093470" h="421640">
                  <a:moveTo>
                    <a:pt x="822477" y="0"/>
                  </a:moveTo>
                  <a:lnTo>
                    <a:pt x="793343" y="0"/>
                  </a:lnTo>
                  <a:lnTo>
                    <a:pt x="793343" y="340029"/>
                  </a:lnTo>
                  <a:lnTo>
                    <a:pt x="822477" y="340029"/>
                  </a:lnTo>
                  <a:lnTo>
                    <a:pt x="822477" y="0"/>
                  </a:lnTo>
                  <a:close/>
                </a:path>
                <a:path w="1093470" h="421640">
                  <a:moveTo>
                    <a:pt x="844334" y="0"/>
                  </a:moveTo>
                  <a:lnTo>
                    <a:pt x="836256" y="0"/>
                  </a:lnTo>
                  <a:lnTo>
                    <a:pt x="836256" y="340029"/>
                  </a:lnTo>
                  <a:lnTo>
                    <a:pt x="844334" y="340029"/>
                  </a:lnTo>
                  <a:lnTo>
                    <a:pt x="844334" y="0"/>
                  </a:lnTo>
                  <a:close/>
                </a:path>
                <a:path w="1093470" h="421640">
                  <a:moveTo>
                    <a:pt x="882637" y="389712"/>
                  </a:moveTo>
                  <a:lnTo>
                    <a:pt x="880414" y="384454"/>
                  </a:lnTo>
                  <a:lnTo>
                    <a:pt x="871562" y="376326"/>
                  </a:lnTo>
                  <a:lnTo>
                    <a:pt x="865847" y="374281"/>
                  </a:lnTo>
                  <a:lnTo>
                    <a:pt x="854214" y="374396"/>
                  </a:lnTo>
                  <a:lnTo>
                    <a:pt x="854964" y="360299"/>
                  </a:lnTo>
                  <a:lnTo>
                    <a:pt x="880567" y="360299"/>
                  </a:lnTo>
                  <a:lnTo>
                    <a:pt x="880567" y="352158"/>
                  </a:lnTo>
                  <a:lnTo>
                    <a:pt x="846518" y="352158"/>
                  </a:lnTo>
                  <a:lnTo>
                    <a:pt x="844346" y="383400"/>
                  </a:lnTo>
                  <a:lnTo>
                    <a:pt x="852766" y="382498"/>
                  </a:lnTo>
                  <a:lnTo>
                    <a:pt x="861085" y="382422"/>
                  </a:lnTo>
                  <a:lnTo>
                    <a:pt x="865276" y="383603"/>
                  </a:lnTo>
                  <a:lnTo>
                    <a:pt x="871359" y="388340"/>
                  </a:lnTo>
                  <a:lnTo>
                    <a:pt x="872883" y="391553"/>
                  </a:lnTo>
                  <a:lnTo>
                    <a:pt x="872883" y="401015"/>
                  </a:lnTo>
                  <a:lnTo>
                    <a:pt x="870673" y="405168"/>
                  </a:lnTo>
                  <a:lnTo>
                    <a:pt x="861885" y="411099"/>
                  </a:lnTo>
                  <a:lnTo>
                    <a:pt x="855700" y="412584"/>
                  </a:lnTo>
                  <a:lnTo>
                    <a:pt x="847725" y="412584"/>
                  </a:lnTo>
                  <a:lnTo>
                    <a:pt x="844130" y="412470"/>
                  </a:lnTo>
                  <a:lnTo>
                    <a:pt x="844130" y="420941"/>
                  </a:lnTo>
                  <a:lnTo>
                    <a:pt x="846709" y="420941"/>
                  </a:lnTo>
                  <a:lnTo>
                    <a:pt x="854684" y="420535"/>
                  </a:lnTo>
                  <a:lnTo>
                    <a:pt x="882637" y="403885"/>
                  </a:lnTo>
                  <a:lnTo>
                    <a:pt x="882637" y="389712"/>
                  </a:lnTo>
                  <a:close/>
                </a:path>
                <a:path w="1093470" h="421640">
                  <a:moveTo>
                    <a:pt x="898575" y="0"/>
                  </a:moveTo>
                  <a:lnTo>
                    <a:pt x="868629" y="0"/>
                  </a:lnTo>
                  <a:lnTo>
                    <a:pt x="868629" y="340029"/>
                  </a:lnTo>
                  <a:lnTo>
                    <a:pt x="898575" y="340029"/>
                  </a:lnTo>
                  <a:lnTo>
                    <a:pt x="898575" y="0"/>
                  </a:lnTo>
                  <a:close/>
                </a:path>
                <a:path w="1093470" h="421640">
                  <a:moveTo>
                    <a:pt x="941489" y="0"/>
                  </a:moveTo>
                  <a:lnTo>
                    <a:pt x="911529" y="0"/>
                  </a:lnTo>
                  <a:lnTo>
                    <a:pt x="911529" y="340029"/>
                  </a:lnTo>
                  <a:lnTo>
                    <a:pt x="941489" y="340029"/>
                  </a:lnTo>
                  <a:lnTo>
                    <a:pt x="941489" y="0"/>
                  </a:lnTo>
                  <a:close/>
                </a:path>
                <a:path w="1093470" h="421640">
                  <a:moveTo>
                    <a:pt x="961402" y="378193"/>
                  </a:moveTo>
                  <a:lnTo>
                    <a:pt x="954303" y="355003"/>
                  </a:lnTo>
                  <a:lnTo>
                    <a:pt x="952969" y="353707"/>
                  </a:lnTo>
                  <a:lnTo>
                    <a:pt x="951598" y="353034"/>
                  </a:lnTo>
                  <a:lnTo>
                    <a:pt x="951598" y="393839"/>
                  </a:lnTo>
                  <a:lnTo>
                    <a:pt x="951369" y="398284"/>
                  </a:lnTo>
                  <a:lnTo>
                    <a:pt x="950264" y="406298"/>
                  </a:lnTo>
                  <a:lnTo>
                    <a:pt x="949426" y="409003"/>
                  </a:lnTo>
                  <a:lnTo>
                    <a:pt x="948283" y="410413"/>
                  </a:lnTo>
                  <a:lnTo>
                    <a:pt x="947623" y="411276"/>
                  </a:lnTo>
                  <a:lnTo>
                    <a:pt x="946556" y="411886"/>
                  </a:lnTo>
                  <a:lnTo>
                    <a:pt x="943660" y="412623"/>
                  </a:lnTo>
                  <a:lnTo>
                    <a:pt x="941463" y="412800"/>
                  </a:lnTo>
                  <a:lnTo>
                    <a:pt x="934694" y="412800"/>
                  </a:lnTo>
                  <a:lnTo>
                    <a:pt x="932129" y="412508"/>
                  </a:lnTo>
                  <a:lnTo>
                    <a:pt x="929398" y="411340"/>
                  </a:lnTo>
                  <a:lnTo>
                    <a:pt x="928395" y="410260"/>
                  </a:lnTo>
                  <a:lnTo>
                    <a:pt x="927773" y="408673"/>
                  </a:lnTo>
                  <a:lnTo>
                    <a:pt x="926960" y="406844"/>
                  </a:lnTo>
                  <a:lnTo>
                    <a:pt x="926350" y="404012"/>
                  </a:lnTo>
                  <a:lnTo>
                    <a:pt x="925588" y="396392"/>
                  </a:lnTo>
                  <a:lnTo>
                    <a:pt x="925474" y="393560"/>
                  </a:lnTo>
                  <a:lnTo>
                    <a:pt x="925461" y="378193"/>
                  </a:lnTo>
                  <a:lnTo>
                    <a:pt x="925626" y="374650"/>
                  </a:lnTo>
                  <a:lnTo>
                    <a:pt x="935240" y="359003"/>
                  </a:lnTo>
                  <a:lnTo>
                    <a:pt x="941768" y="359003"/>
                  </a:lnTo>
                  <a:lnTo>
                    <a:pt x="951598" y="393839"/>
                  </a:lnTo>
                  <a:lnTo>
                    <a:pt x="951598" y="353034"/>
                  </a:lnTo>
                  <a:lnTo>
                    <a:pt x="950963" y="352717"/>
                  </a:lnTo>
                  <a:lnTo>
                    <a:pt x="945692" y="351409"/>
                  </a:lnTo>
                  <a:lnTo>
                    <a:pt x="942390" y="351091"/>
                  </a:lnTo>
                  <a:lnTo>
                    <a:pt x="934008" y="351091"/>
                  </a:lnTo>
                  <a:lnTo>
                    <a:pt x="915644" y="393839"/>
                  </a:lnTo>
                  <a:lnTo>
                    <a:pt x="916127" y="399732"/>
                  </a:lnTo>
                  <a:lnTo>
                    <a:pt x="934008" y="421157"/>
                  </a:lnTo>
                  <a:lnTo>
                    <a:pt x="942924" y="421157"/>
                  </a:lnTo>
                  <a:lnTo>
                    <a:pt x="961402" y="393839"/>
                  </a:lnTo>
                  <a:lnTo>
                    <a:pt x="961402" y="378193"/>
                  </a:lnTo>
                  <a:close/>
                </a:path>
                <a:path w="1093470" h="421640">
                  <a:moveTo>
                    <a:pt x="973861" y="0"/>
                  </a:moveTo>
                  <a:lnTo>
                    <a:pt x="965771" y="0"/>
                  </a:lnTo>
                  <a:lnTo>
                    <a:pt x="965771" y="340029"/>
                  </a:lnTo>
                  <a:lnTo>
                    <a:pt x="973861" y="340029"/>
                  </a:lnTo>
                  <a:lnTo>
                    <a:pt x="973861" y="0"/>
                  </a:lnTo>
                  <a:close/>
                </a:path>
                <a:path w="1093470" h="421640">
                  <a:moveTo>
                    <a:pt x="995718" y="0"/>
                  </a:moveTo>
                  <a:lnTo>
                    <a:pt x="987628" y="0"/>
                  </a:lnTo>
                  <a:lnTo>
                    <a:pt x="987628" y="340029"/>
                  </a:lnTo>
                  <a:lnTo>
                    <a:pt x="995718" y="340029"/>
                  </a:lnTo>
                  <a:lnTo>
                    <a:pt x="995718" y="0"/>
                  </a:lnTo>
                  <a:close/>
                </a:path>
                <a:path w="1093470" h="421640">
                  <a:moveTo>
                    <a:pt x="1037069" y="352158"/>
                  </a:moveTo>
                  <a:lnTo>
                    <a:pt x="992479" y="352158"/>
                  </a:lnTo>
                  <a:lnTo>
                    <a:pt x="992479" y="360184"/>
                  </a:lnTo>
                  <a:lnTo>
                    <a:pt x="1025677" y="360184"/>
                  </a:lnTo>
                  <a:lnTo>
                    <a:pt x="1025677" y="361365"/>
                  </a:lnTo>
                  <a:lnTo>
                    <a:pt x="1025347" y="362343"/>
                  </a:lnTo>
                  <a:lnTo>
                    <a:pt x="1024026" y="364566"/>
                  </a:lnTo>
                  <a:lnTo>
                    <a:pt x="1022629" y="366407"/>
                  </a:lnTo>
                  <a:lnTo>
                    <a:pt x="1010932" y="380365"/>
                  </a:lnTo>
                  <a:lnTo>
                    <a:pt x="1007567" y="386041"/>
                  </a:lnTo>
                  <a:lnTo>
                    <a:pt x="1003223" y="397941"/>
                  </a:lnTo>
                  <a:lnTo>
                    <a:pt x="1002131" y="404393"/>
                  </a:lnTo>
                  <a:lnTo>
                    <a:pt x="1002131" y="411391"/>
                  </a:lnTo>
                  <a:lnTo>
                    <a:pt x="1002131" y="420179"/>
                  </a:lnTo>
                  <a:lnTo>
                    <a:pt x="1011466" y="420179"/>
                  </a:lnTo>
                  <a:lnTo>
                    <a:pt x="1011466" y="404977"/>
                  </a:lnTo>
                  <a:lnTo>
                    <a:pt x="1012367" y="399554"/>
                  </a:lnTo>
                  <a:lnTo>
                    <a:pt x="1016012" y="389661"/>
                  </a:lnTo>
                  <a:lnTo>
                    <a:pt x="1018857" y="384848"/>
                  </a:lnTo>
                  <a:lnTo>
                    <a:pt x="1034351" y="366204"/>
                  </a:lnTo>
                  <a:lnTo>
                    <a:pt x="1037069" y="360387"/>
                  </a:lnTo>
                  <a:lnTo>
                    <a:pt x="1037069" y="352158"/>
                  </a:lnTo>
                  <a:close/>
                </a:path>
                <a:path w="1093470" h="421640">
                  <a:moveTo>
                    <a:pt x="1038631" y="0"/>
                  </a:moveTo>
                  <a:lnTo>
                    <a:pt x="1030541" y="0"/>
                  </a:lnTo>
                  <a:lnTo>
                    <a:pt x="1030541" y="340029"/>
                  </a:lnTo>
                  <a:lnTo>
                    <a:pt x="1038631" y="340029"/>
                  </a:lnTo>
                  <a:lnTo>
                    <a:pt x="1038631" y="0"/>
                  </a:lnTo>
                  <a:close/>
                </a:path>
                <a:path w="1093470" h="421640">
                  <a:moveTo>
                    <a:pt x="1071016" y="0"/>
                  </a:moveTo>
                  <a:lnTo>
                    <a:pt x="1062939" y="0"/>
                  </a:lnTo>
                  <a:lnTo>
                    <a:pt x="1062939" y="404787"/>
                  </a:lnTo>
                  <a:lnTo>
                    <a:pt x="1071016" y="404787"/>
                  </a:lnTo>
                  <a:lnTo>
                    <a:pt x="1071016" y="0"/>
                  </a:lnTo>
                  <a:close/>
                </a:path>
                <a:path w="1093470" h="421640">
                  <a:moveTo>
                    <a:pt x="1092860" y="0"/>
                  </a:moveTo>
                  <a:lnTo>
                    <a:pt x="1084783" y="0"/>
                  </a:lnTo>
                  <a:lnTo>
                    <a:pt x="1084783" y="404787"/>
                  </a:lnTo>
                  <a:lnTo>
                    <a:pt x="1092860" y="404787"/>
                  </a:lnTo>
                  <a:lnTo>
                    <a:pt x="10928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2111903" y="9353707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3007055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24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6001010705606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9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16001010705603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8" name="object 28"/>
          <p:cNvSpPr/>
          <p:nvPr/>
        </p:nvSpPr>
        <p:spPr>
          <a:xfrm>
            <a:off x="3842167" y="5128319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4240611" y="5273601"/>
            <a:ext cx="927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64769">
              <a:lnSpc>
                <a:spcPct val="100000"/>
              </a:lnSpc>
              <a:spcBef>
                <a:spcPts val="100"/>
              </a:spcBef>
            </a:pPr>
            <a:r>
              <a:rPr sz="1000" b="1" spc="15" dirty="0">
                <a:latin typeface="Trebuchet MS"/>
                <a:cs typeface="Trebuchet MS"/>
              </a:rPr>
              <a:t>MILD </a:t>
            </a:r>
            <a:r>
              <a:rPr sz="1000" b="1" spc="-5" dirty="0">
                <a:latin typeface="Trebuchet MS"/>
                <a:cs typeface="Trebuchet MS"/>
              </a:rPr>
              <a:t>&amp; </a:t>
            </a:r>
            <a:r>
              <a:rPr sz="1000" b="1" spc="-10" dirty="0">
                <a:latin typeface="Trebuchet MS"/>
                <a:cs typeface="Trebuchet MS"/>
              </a:rPr>
              <a:t>SPICY </a:t>
            </a:r>
            <a:r>
              <a:rPr sz="1000" b="1" spc="-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POWDER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3940007" y="6137721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3100148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6001010000992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16001010000999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31" name="object 3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4443907" y="4248620"/>
            <a:ext cx="498195" cy="802932"/>
          </a:xfrm>
          <a:prstGeom prst="rect">
            <a:avLst/>
          </a:prstGeom>
        </p:spPr>
      </p:pic>
      <p:sp>
        <p:nvSpPr>
          <p:cNvPr id="32" name="object 32"/>
          <p:cNvSpPr/>
          <p:nvPr/>
        </p:nvSpPr>
        <p:spPr>
          <a:xfrm>
            <a:off x="5652837" y="5128319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6051340" y="5271797"/>
            <a:ext cx="927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08279">
              <a:lnSpc>
                <a:spcPct val="100000"/>
              </a:lnSpc>
              <a:spcBef>
                <a:spcPts val="100"/>
              </a:spcBef>
            </a:pPr>
            <a:r>
              <a:rPr sz="1000" b="1" spc="25" dirty="0">
                <a:latin typeface="Trebuchet MS"/>
                <a:cs typeface="Trebuchet MS"/>
              </a:rPr>
              <a:t>MEDIUM </a:t>
            </a:r>
            <a:r>
              <a:rPr sz="1000" b="1" spc="30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POWDER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5753864" y="6193480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6001010001012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9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16001010001019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35" name="object 3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272377" y="4237202"/>
            <a:ext cx="498195" cy="802932"/>
          </a:xfrm>
          <a:prstGeom prst="rect">
            <a:avLst/>
          </a:prstGeom>
        </p:spPr>
      </p:pic>
      <p:grpSp>
        <p:nvGrpSpPr>
          <p:cNvPr id="36" name="object 36"/>
          <p:cNvGrpSpPr/>
          <p:nvPr/>
        </p:nvGrpSpPr>
        <p:grpSpPr>
          <a:xfrm>
            <a:off x="4027423" y="5637047"/>
            <a:ext cx="1343025" cy="492759"/>
            <a:chOff x="4027423" y="5637047"/>
            <a:chExt cx="1343025" cy="492759"/>
          </a:xfrm>
        </p:grpSpPr>
        <p:sp>
          <p:nvSpPr>
            <p:cNvPr id="37" name="object 37"/>
            <p:cNvSpPr/>
            <p:nvPr/>
          </p:nvSpPr>
          <p:spPr>
            <a:xfrm>
              <a:off x="4027423" y="5637047"/>
              <a:ext cx="1343025" cy="492759"/>
            </a:xfrm>
            <a:custGeom>
              <a:avLst/>
              <a:gdLst/>
              <a:ahLst/>
              <a:cxnLst/>
              <a:rect l="l" t="t" r="r" b="b"/>
              <a:pathLst>
                <a:path w="1343025" h="492760">
                  <a:moveTo>
                    <a:pt x="1342428" y="0"/>
                  </a:moveTo>
                  <a:lnTo>
                    <a:pt x="0" y="0"/>
                  </a:lnTo>
                  <a:lnTo>
                    <a:pt x="0" y="492188"/>
                  </a:lnTo>
                  <a:lnTo>
                    <a:pt x="1342428" y="492188"/>
                  </a:lnTo>
                  <a:lnTo>
                    <a:pt x="13424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027505" y="5637047"/>
              <a:ext cx="1342390" cy="492759"/>
            </a:xfrm>
            <a:custGeom>
              <a:avLst/>
              <a:gdLst/>
              <a:ahLst/>
              <a:cxnLst/>
              <a:rect l="l" t="t" r="r" b="b"/>
              <a:pathLst>
                <a:path w="1342389" h="492760">
                  <a:moveTo>
                    <a:pt x="1259187" y="12"/>
                  </a:moveTo>
                  <a:lnTo>
                    <a:pt x="1247338" y="12"/>
                  </a:lnTo>
                  <a:lnTo>
                    <a:pt x="1247338" y="457492"/>
                  </a:lnTo>
                  <a:lnTo>
                    <a:pt x="1259187" y="457492"/>
                  </a:lnTo>
                  <a:lnTo>
                    <a:pt x="1259187" y="12"/>
                  </a:lnTo>
                  <a:close/>
                </a:path>
                <a:path w="1342389" h="492760">
                  <a:moveTo>
                    <a:pt x="1235438" y="12"/>
                  </a:moveTo>
                  <a:lnTo>
                    <a:pt x="1223576" y="12"/>
                  </a:lnTo>
                  <a:lnTo>
                    <a:pt x="1223576" y="457492"/>
                  </a:lnTo>
                  <a:lnTo>
                    <a:pt x="1235438" y="457492"/>
                  </a:lnTo>
                  <a:lnTo>
                    <a:pt x="1235438" y="12"/>
                  </a:lnTo>
                  <a:close/>
                </a:path>
                <a:path w="1342389" h="492760">
                  <a:moveTo>
                    <a:pt x="1211676" y="0"/>
                  </a:moveTo>
                  <a:lnTo>
                    <a:pt x="1199814" y="0"/>
                  </a:lnTo>
                  <a:lnTo>
                    <a:pt x="1199814" y="381292"/>
                  </a:lnTo>
                  <a:lnTo>
                    <a:pt x="1211676" y="381292"/>
                  </a:lnTo>
                  <a:lnTo>
                    <a:pt x="1211676" y="0"/>
                  </a:lnTo>
                  <a:close/>
                </a:path>
                <a:path w="1342389" h="492760">
                  <a:moveTo>
                    <a:pt x="1176027" y="0"/>
                  </a:moveTo>
                  <a:lnTo>
                    <a:pt x="1140404" y="0"/>
                  </a:lnTo>
                  <a:lnTo>
                    <a:pt x="1140404" y="381292"/>
                  </a:lnTo>
                  <a:lnTo>
                    <a:pt x="1176027" y="381292"/>
                  </a:lnTo>
                  <a:lnTo>
                    <a:pt x="1176027" y="0"/>
                  </a:lnTo>
                  <a:close/>
                </a:path>
                <a:path w="1342389" h="492760">
                  <a:moveTo>
                    <a:pt x="1128504" y="0"/>
                  </a:moveTo>
                  <a:lnTo>
                    <a:pt x="1116655" y="0"/>
                  </a:lnTo>
                  <a:lnTo>
                    <a:pt x="1116655" y="381292"/>
                  </a:lnTo>
                  <a:lnTo>
                    <a:pt x="1128504" y="381292"/>
                  </a:lnTo>
                  <a:lnTo>
                    <a:pt x="1128504" y="0"/>
                  </a:lnTo>
                  <a:close/>
                </a:path>
                <a:path w="1342389" h="492760">
                  <a:moveTo>
                    <a:pt x="1069106" y="0"/>
                  </a:moveTo>
                  <a:lnTo>
                    <a:pt x="1057257" y="0"/>
                  </a:lnTo>
                  <a:lnTo>
                    <a:pt x="1057257" y="381292"/>
                  </a:lnTo>
                  <a:lnTo>
                    <a:pt x="1069106" y="381292"/>
                  </a:lnTo>
                  <a:lnTo>
                    <a:pt x="1069106" y="0"/>
                  </a:lnTo>
                  <a:close/>
                </a:path>
                <a:path w="1342389" h="492760">
                  <a:moveTo>
                    <a:pt x="1033470" y="0"/>
                  </a:moveTo>
                  <a:lnTo>
                    <a:pt x="1021621" y="0"/>
                  </a:lnTo>
                  <a:lnTo>
                    <a:pt x="1021621" y="381292"/>
                  </a:lnTo>
                  <a:lnTo>
                    <a:pt x="1033470" y="381292"/>
                  </a:lnTo>
                  <a:lnTo>
                    <a:pt x="1033470" y="0"/>
                  </a:lnTo>
                  <a:close/>
                </a:path>
                <a:path w="1342389" h="492760">
                  <a:moveTo>
                    <a:pt x="1009721" y="0"/>
                  </a:moveTo>
                  <a:lnTo>
                    <a:pt x="974097" y="0"/>
                  </a:lnTo>
                  <a:lnTo>
                    <a:pt x="974097" y="381292"/>
                  </a:lnTo>
                  <a:lnTo>
                    <a:pt x="1009721" y="381292"/>
                  </a:lnTo>
                  <a:lnTo>
                    <a:pt x="1009721" y="0"/>
                  </a:lnTo>
                  <a:close/>
                </a:path>
                <a:path w="1342389" h="492760">
                  <a:moveTo>
                    <a:pt x="962185" y="0"/>
                  </a:moveTo>
                  <a:lnTo>
                    <a:pt x="950323" y="0"/>
                  </a:lnTo>
                  <a:lnTo>
                    <a:pt x="950323" y="381292"/>
                  </a:lnTo>
                  <a:lnTo>
                    <a:pt x="962185" y="381292"/>
                  </a:lnTo>
                  <a:lnTo>
                    <a:pt x="962185" y="0"/>
                  </a:lnTo>
                  <a:close/>
                </a:path>
                <a:path w="1342389" h="492760">
                  <a:moveTo>
                    <a:pt x="926548" y="0"/>
                  </a:moveTo>
                  <a:lnTo>
                    <a:pt x="890938" y="0"/>
                  </a:lnTo>
                  <a:lnTo>
                    <a:pt x="890938" y="381292"/>
                  </a:lnTo>
                  <a:lnTo>
                    <a:pt x="926548" y="381292"/>
                  </a:lnTo>
                  <a:lnTo>
                    <a:pt x="926548" y="0"/>
                  </a:lnTo>
                  <a:close/>
                </a:path>
                <a:path w="1342389" h="492760">
                  <a:moveTo>
                    <a:pt x="879038" y="0"/>
                  </a:moveTo>
                  <a:lnTo>
                    <a:pt x="867176" y="0"/>
                  </a:lnTo>
                  <a:lnTo>
                    <a:pt x="867176" y="381292"/>
                  </a:lnTo>
                  <a:lnTo>
                    <a:pt x="879038" y="381292"/>
                  </a:lnTo>
                  <a:lnTo>
                    <a:pt x="879038" y="0"/>
                  </a:lnTo>
                  <a:close/>
                </a:path>
                <a:path w="1342389" h="492760">
                  <a:moveTo>
                    <a:pt x="843402" y="0"/>
                  </a:moveTo>
                  <a:lnTo>
                    <a:pt x="807778" y="0"/>
                  </a:lnTo>
                  <a:lnTo>
                    <a:pt x="807778" y="381292"/>
                  </a:lnTo>
                  <a:lnTo>
                    <a:pt x="843402" y="381292"/>
                  </a:lnTo>
                  <a:lnTo>
                    <a:pt x="843402" y="0"/>
                  </a:lnTo>
                  <a:close/>
                </a:path>
                <a:path w="1342389" h="492760">
                  <a:moveTo>
                    <a:pt x="795865" y="0"/>
                  </a:moveTo>
                  <a:lnTo>
                    <a:pt x="784004" y="0"/>
                  </a:lnTo>
                  <a:lnTo>
                    <a:pt x="784004" y="381292"/>
                  </a:lnTo>
                  <a:lnTo>
                    <a:pt x="795865" y="381292"/>
                  </a:lnTo>
                  <a:lnTo>
                    <a:pt x="795865" y="0"/>
                  </a:lnTo>
                  <a:close/>
                </a:path>
                <a:path w="1342389" h="492760">
                  <a:moveTo>
                    <a:pt x="760229" y="0"/>
                  </a:moveTo>
                  <a:lnTo>
                    <a:pt x="724606" y="0"/>
                  </a:lnTo>
                  <a:lnTo>
                    <a:pt x="724606" y="381292"/>
                  </a:lnTo>
                  <a:lnTo>
                    <a:pt x="760229" y="381292"/>
                  </a:lnTo>
                  <a:lnTo>
                    <a:pt x="760229" y="0"/>
                  </a:lnTo>
                  <a:close/>
                </a:path>
                <a:path w="1342389" h="492760">
                  <a:moveTo>
                    <a:pt x="712706" y="12"/>
                  </a:moveTo>
                  <a:lnTo>
                    <a:pt x="700857" y="12"/>
                  </a:lnTo>
                  <a:lnTo>
                    <a:pt x="700857" y="457492"/>
                  </a:lnTo>
                  <a:lnTo>
                    <a:pt x="712706" y="457492"/>
                  </a:lnTo>
                  <a:lnTo>
                    <a:pt x="712706" y="12"/>
                  </a:lnTo>
                  <a:close/>
                </a:path>
                <a:path w="1342389" h="492760">
                  <a:moveTo>
                    <a:pt x="688957" y="12"/>
                  </a:moveTo>
                  <a:lnTo>
                    <a:pt x="677095" y="12"/>
                  </a:lnTo>
                  <a:lnTo>
                    <a:pt x="677095" y="457492"/>
                  </a:lnTo>
                  <a:lnTo>
                    <a:pt x="688957" y="457492"/>
                  </a:lnTo>
                  <a:lnTo>
                    <a:pt x="688957" y="12"/>
                  </a:lnTo>
                  <a:close/>
                </a:path>
                <a:path w="1342389" h="492760">
                  <a:moveTo>
                    <a:pt x="665195" y="0"/>
                  </a:moveTo>
                  <a:lnTo>
                    <a:pt x="653333" y="0"/>
                  </a:lnTo>
                  <a:lnTo>
                    <a:pt x="653333" y="381292"/>
                  </a:lnTo>
                  <a:lnTo>
                    <a:pt x="665195" y="381292"/>
                  </a:lnTo>
                  <a:lnTo>
                    <a:pt x="665195" y="0"/>
                  </a:lnTo>
                  <a:close/>
                </a:path>
                <a:path w="1342389" h="492760">
                  <a:moveTo>
                    <a:pt x="641433" y="0"/>
                  </a:moveTo>
                  <a:lnTo>
                    <a:pt x="617697" y="0"/>
                  </a:lnTo>
                  <a:lnTo>
                    <a:pt x="617697" y="381292"/>
                  </a:lnTo>
                  <a:lnTo>
                    <a:pt x="641433" y="381292"/>
                  </a:lnTo>
                  <a:lnTo>
                    <a:pt x="641433" y="0"/>
                  </a:lnTo>
                  <a:close/>
                </a:path>
                <a:path w="1342389" h="492760">
                  <a:moveTo>
                    <a:pt x="582023" y="0"/>
                  </a:moveTo>
                  <a:lnTo>
                    <a:pt x="571063" y="0"/>
                  </a:lnTo>
                  <a:lnTo>
                    <a:pt x="571063" y="381292"/>
                  </a:lnTo>
                  <a:lnTo>
                    <a:pt x="582023" y="381292"/>
                  </a:lnTo>
                  <a:lnTo>
                    <a:pt x="582023" y="0"/>
                  </a:lnTo>
                  <a:close/>
                </a:path>
                <a:path w="1342389" h="492760">
                  <a:moveTo>
                    <a:pt x="546387" y="0"/>
                  </a:moveTo>
                  <a:lnTo>
                    <a:pt x="523552" y="0"/>
                  </a:lnTo>
                  <a:lnTo>
                    <a:pt x="523552" y="381292"/>
                  </a:lnTo>
                  <a:lnTo>
                    <a:pt x="546387" y="381292"/>
                  </a:lnTo>
                  <a:lnTo>
                    <a:pt x="546387" y="0"/>
                  </a:lnTo>
                  <a:close/>
                </a:path>
                <a:path w="1342389" h="492760">
                  <a:moveTo>
                    <a:pt x="498876" y="0"/>
                  </a:moveTo>
                  <a:lnTo>
                    <a:pt x="463252" y="0"/>
                  </a:lnTo>
                  <a:lnTo>
                    <a:pt x="463252" y="381292"/>
                  </a:lnTo>
                  <a:lnTo>
                    <a:pt x="498876" y="381292"/>
                  </a:lnTo>
                  <a:lnTo>
                    <a:pt x="498876" y="0"/>
                  </a:lnTo>
                  <a:close/>
                </a:path>
                <a:path w="1342389" h="492760">
                  <a:moveTo>
                    <a:pt x="439478" y="0"/>
                  </a:moveTo>
                  <a:lnTo>
                    <a:pt x="427616" y="0"/>
                  </a:lnTo>
                  <a:lnTo>
                    <a:pt x="427616" y="381292"/>
                  </a:lnTo>
                  <a:lnTo>
                    <a:pt x="439478" y="381292"/>
                  </a:lnTo>
                  <a:lnTo>
                    <a:pt x="439478" y="0"/>
                  </a:lnTo>
                  <a:close/>
                </a:path>
                <a:path w="1342389" h="492760">
                  <a:moveTo>
                    <a:pt x="415704" y="0"/>
                  </a:moveTo>
                  <a:lnTo>
                    <a:pt x="391066" y="0"/>
                  </a:lnTo>
                  <a:lnTo>
                    <a:pt x="391066" y="381292"/>
                  </a:lnTo>
                  <a:lnTo>
                    <a:pt x="415704" y="381292"/>
                  </a:lnTo>
                  <a:lnTo>
                    <a:pt x="415704" y="0"/>
                  </a:lnTo>
                  <a:close/>
                </a:path>
                <a:path w="1342389" h="492760">
                  <a:moveTo>
                    <a:pt x="368193" y="0"/>
                  </a:moveTo>
                  <a:lnTo>
                    <a:pt x="343555" y="0"/>
                  </a:lnTo>
                  <a:lnTo>
                    <a:pt x="343555" y="381292"/>
                  </a:lnTo>
                  <a:lnTo>
                    <a:pt x="368193" y="381292"/>
                  </a:lnTo>
                  <a:lnTo>
                    <a:pt x="368193" y="0"/>
                  </a:lnTo>
                  <a:close/>
                </a:path>
                <a:path w="1342389" h="492760">
                  <a:moveTo>
                    <a:pt x="332557" y="0"/>
                  </a:moveTo>
                  <a:lnTo>
                    <a:pt x="296933" y="0"/>
                  </a:lnTo>
                  <a:lnTo>
                    <a:pt x="296933" y="381292"/>
                  </a:lnTo>
                  <a:lnTo>
                    <a:pt x="332557" y="381292"/>
                  </a:lnTo>
                  <a:lnTo>
                    <a:pt x="332557" y="0"/>
                  </a:lnTo>
                  <a:close/>
                </a:path>
                <a:path w="1342389" h="492760">
                  <a:moveTo>
                    <a:pt x="273159" y="0"/>
                  </a:moveTo>
                  <a:lnTo>
                    <a:pt x="261297" y="0"/>
                  </a:lnTo>
                  <a:lnTo>
                    <a:pt x="261297" y="381292"/>
                  </a:lnTo>
                  <a:lnTo>
                    <a:pt x="273159" y="381292"/>
                  </a:lnTo>
                  <a:lnTo>
                    <a:pt x="273159" y="0"/>
                  </a:lnTo>
                  <a:close/>
                </a:path>
                <a:path w="1342389" h="492760">
                  <a:moveTo>
                    <a:pt x="249397" y="0"/>
                  </a:moveTo>
                  <a:lnTo>
                    <a:pt x="237535" y="0"/>
                  </a:lnTo>
                  <a:lnTo>
                    <a:pt x="237535" y="381292"/>
                  </a:lnTo>
                  <a:lnTo>
                    <a:pt x="249397" y="381292"/>
                  </a:lnTo>
                  <a:lnTo>
                    <a:pt x="249397" y="0"/>
                  </a:lnTo>
                  <a:close/>
                </a:path>
                <a:path w="1342389" h="492760">
                  <a:moveTo>
                    <a:pt x="225623" y="0"/>
                  </a:moveTo>
                  <a:lnTo>
                    <a:pt x="201886" y="0"/>
                  </a:lnTo>
                  <a:lnTo>
                    <a:pt x="201886" y="381292"/>
                  </a:lnTo>
                  <a:lnTo>
                    <a:pt x="225623" y="381292"/>
                  </a:lnTo>
                  <a:lnTo>
                    <a:pt x="225623" y="0"/>
                  </a:lnTo>
                  <a:close/>
                </a:path>
                <a:path w="1342389" h="492760">
                  <a:moveTo>
                    <a:pt x="166225" y="12"/>
                  </a:moveTo>
                  <a:lnTo>
                    <a:pt x="154376" y="12"/>
                  </a:lnTo>
                  <a:lnTo>
                    <a:pt x="154376" y="457492"/>
                  </a:lnTo>
                  <a:lnTo>
                    <a:pt x="166225" y="457492"/>
                  </a:lnTo>
                  <a:lnTo>
                    <a:pt x="166225" y="12"/>
                  </a:lnTo>
                  <a:close/>
                </a:path>
                <a:path w="1342389" h="492760">
                  <a:moveTo>
                    <a:pt x="142476" y="12"/>
                  </a:moveTo>
                  <a:lnTo>
                    <a:pt x="130614" y="12"/>
                  </a:lnTo>
                  <a:lnTo>
                    <a:pt x="130614" y="457492"/>
                  </a:lnTo>
                  <a:lnTo>
                    <a:pt x="142476" y="457492"/>
                  </a:lnTo>
                  <a:lnTo>
                    <a:pt x="142476" y="12"/>
                  </a:lnTo>
                  <a:close/>
                </a:path>
                <a:path w="1342389" h="492760">
                  <a:moveTo>
                    <a:pt x="1178758" y="397052"/>
                  </a:moveTo>
                  <a:lnTo>
                    <a:pt x="1145484" y="425030"/>
                  </a:lnTo>
                  <a:lnTo>
                    <a:pt x="1144695" y="451916"/>
                  </a:lnTo>
                  <a:lnTo>
                    <a:pt x="1145458" y="463016"/>
                  </a:lnTo>
                  <a:lnTo>
                    <a:pt x="1171011" y="492074"/>
                  </a:lnTo>
                  <a:lnTo>
                    <a:pt x="1176738" y="492188"/>
                  </a:lnTo>
                  <a:lnTo>
                    <a:pt x="1182669" y="491820"/>
                  </a:lnTo>
                  <a:lnTo>
                    <a:pt x="1201185" y="480263"/>
                  </a:lnTo>
                  <a:lnTo>
                    <a:pt x="1177081" y="480263"/>
                  </a:lnTo>
                  <a:lnTo>
                    <a:pt x="1169715" y="480060"/>
                  </a:lnTo>
                  <a:lnTo>
                    <a:pt x="1157686" y="450824"/>
                  </a:lnTo>
                  <a:lnTo>
                    <a:pt x="1158182" y="426961"/>
                  </a:lnTo>
                  <a:lnTo>
                    <a:pt x="1170211" y="409041"/>
                  </a:lnTo>
                  <a:lnTo>
                    <a:pt x="1201369" y="409041"/>
                  </a:lnTo>
                  <a:lnTo>
                    <a:pt x="1201249" y="408736"/>
                  </a:lnTo>
                  <a:lnTo>
                    <a:pt x="1183076" y="397306"/>
                  </a:lnTo>
                  <a:lnTo>
                    <a:pt x="1178758" y="397052"/>
                  </a:lnTo>
                  <a:close/>
                </a:path>
                <a:path w="1342389" h="492760">
                  <a:moveTo>
                    <a:pt x="1201369" y="409041"/>
                  </a:moveTo>
                  <a:lnTo>
                    <a:pt x="1180485" y="409041"/>
                  </a:lnTo>
                  <a:lnTo>
                    <a:pt x="1183317" y="409321"/>
                  </a:lnTo>
                  <a:lnTo>
                    <a:pt x="1184549" y="409575"/>
                  </a:lnTo>
                  <a:lnTo>
                    <a:pt x="1193109" y="442595"/>
                  </a:lnTo>
                  <a:lnTo>
                    <a:pt x="1192740" y="457796"/>
                  </a:lnTo>
                  <a:lnTo>
                    <a:pt x="1177081" y="480263"/>
                  </a:lnTo>
                  <a:lnTo>
                    <a:pt x="1201185" y="480263"/>
                  </a:lnTo>
                  <a:lnTo>
                    <a:pt x="1206037" y="435241"/>
                  </a:lnTo>
                  <a:lnTo>
                    <a:pt x="1205440" y="426961"/>
                  </a:lnTo>
                  <a:lnTo>
                    <a:pt x="1204209" y="418782"/>
                  </a:lnTo>
                  <a:lnTo>
                    <a:pt x="1203281" y="414807"/>
                  </a:lnTo>
                  <a:lnTo>
                    <a:pt x="1202096" y="410895"/>
                  </a:lnTo>
                  <a:lnTo>
                    <a:pt x="1201369" y="409041"/>
                  </a:lnTo>
                  <a:close/>
                </a:path>
                <a:path w="1342389" h="492760">
                  <a:moveTo>
                    <a:pt x="941153" y="397052"/>
                  </a:moveTo>
                  <a:lnTo>
                    <a:pt x="907880" y="425030"/>
                  </a:lnTo>
                  <a:lnTo>
                    <a:pt x="907092" y="451916"/>
                  </a:lnTo>
                  <a:lnTo>
                    <a:pt x="907867" y="463016"/>
                  </a:lnTo>
                  <a:lnTo>
                    <a:pt x="933394" y="492074"/>
                  </a:lnTo>
                  <a:lnTo>
                    <a:pt x="939134" y="492188"/>
                  </a:lnTo>
                  <a:lnTo>
                    <a:pt x="945065" y="491820"/>
                  </a:lnTo>
                  <a:lnTo>
                    <a:pt x="963580" y="480263"/>
                  </a:lnTo>
                  <a:lnTo>
                    <a:pt x="939477" y="480263"/>
                  </a:lnTo>
                  <a:lnTo>
                    <a:pt x="932111" y="480060"/>
                  </a:lnTo>
                  <a:lnTo>
                    <a:pt x="920094" y="450824"/>
                  </a:lnTo>
                  <a:lnTo>
                    <a:pt x="920578" y="426961"/>
                  </a:lnTo>
                  <a:lnTo>
                    <a:pt x="932606" y="409041"/>
                  </a:lnTo>
                  <a:lnTo>
                    <a:pt x="963777" y="409041"/>
                  </a:lnTo>
                  <a:lnTo>
                    <a:pt x="963658" y="408736"/>
                  </a:lnTo>
                  <a:lnTo>
                    <a:pt x="945484" y="397306"/>
                  </a:lnTo>
                  <a:lnTo>
                    <a:pt x="941153" y="397052"/>
                  </a:lnTo>
                  <a:close/>
                </a:path>
                <a:path w="1342389" h="492760">
                  <a:moveTo>
                    <a:pt x="963777" y="409041"/>
                  </a:moveTo>
                  <a:lnTo>
                    <a:pt x="942893" y="409041"/>
                  </a:lnTo>
                  <a:lnTo>
                    <a:pt x="945713" y="409321"/>
                  </a:lnTo>
                  <a:lnTo>
                    <a:pt x="946957" y="409575"/>
                  </a:lnTo>
                  <a:lnTo>
                    <a:pt x="955504" y="442595"/>
                  </a:lnTo>
                  <a:lnTo>
                    <a:pt x="955136" y="457796"/>
                  </a:lnTo>
                  <a:lnTo>
                    <a:pt x="939477" y="480263"/>
                  </a:lnTo>
                  <a:lnTo>
                    <a:pt x="963580" y="480263"/>
                  </a:lnTo>
                  <a:lnTo>
                    <a:pt x="968446" y="435241"/>
                  </a:lnTo>
                  <a:lnTo>
                    <a:pt x="967849" y="426961"/>
                  </a:lnTo>
                  <a:lnTo>
                    <a:pt x="966617" y="418782"/>
                  </a:lnTo>
                  <a:lnTo>
                    <a:pt x="965690" y="414807"/>
                  </a:lnTo>
                  <a:lnTo>
                    <a:pt x="964504" y="410895"/>
                  </a:lnTo>
                  <a:lnTo>
                    <a:pt x="963777" y="409041"/>
                  </a:lnTo>
                  <a:close/>
                </a:path>
                <a:path w="1342389" h="492760">
                  <a:moveTo>
                    <a:pt x="861956" y="397052"/>
                  </a:moveTo>
                  <a:lnTo>
                    <a:pt x="828683" y="425030"/>
                  </a:lnTo>
                  <a:lnTo>
                    <a:pt x="827895" y="451916"/>
                  </a:lnTo>
                  <a:lnTo>
                    <a:pt x="828670" y="463016"/>
                  </a:lnTo>
                  <a:lnTo>
                    <a:pt x="854197" y="492074"/>
                  </a:lnTo>
                  <a:lnTo>
                    <a:pt x="859937" y="492188"/>
                  </a:lnTo>
                  <a:lnTo>
                    <a:pt x="865868" y="491820"/>
                  </a:lnTo>
                  <a:lnTo>
                    <a:pt x="884383" y="480263"/>
                  </a:lnTo>
                  <a:lnTo>
                    <a:pt x="860280" y="480263"/>
                  </a:lnTo>
                  <a:lnTo>
                    <a:pt x="852914" y="480060"/>
                  </a:lnTo>
                  <a:lnTo>
                    <a:pt x="840896" y="450824"/>
                  </a:lnTo>
                  <a:lnTo>
                    <a:pt x="841381" y="426961"/>
                  </a:lnTo>
                  <a:lnTo>
                    <a:pt x="853396" y="409041"/>
                  </a:lnTo>
                  <a:lnTo>
                    <a:pt x="884580" y="409041"/>
                  </a:lnTo>
                  <a:lnTo>
                    <a:pt x="884461" y="408736"/>
                  </a:lnTo>
                  <a:lnTo>
                    <a:pt x="866287" y="397306"/>
                  </a:lnTo>
                  <a:lnTo>
                    <a:pt x="861956" y="397052"/>
                  </a:lnTo>
                  <a:close/>
                </a:path>
                <a:path w="1342389" h="492760">
                  <a:moveTo>
                    <a:pt x="884580" y="409041"/>
                  </a:moveTo>
                  <a:lnTo>
                    <a:pt x="863683" y="409041"/>
                  </a:lnTo>
                  <a:lnTo>
                    <a:pt x="866516" y="409321"/>
                  </a:lnTo>
                  <a:lnTo>
                    <a:pt x="867760" y="409575"/>
                  </a:lnTo>
                  <a:lnTo>
                    <a:pt x="876307" y="442595"/>
                  </a:lnTo>
                  <a:lnTo>
                    <a:pt x="875939" y="457796"/>
                  </a:lnTo>
                  <a:lnTo>
                    <a:pt x="860280" y="480263"/>
                  </a:lnTo>
                  <a:lnTo>
                    <a:pt x="884383" y="480263"/>
                  </a:lnTo>
                  <a:lnTo>
                    <a:pt x="889249" y="435241"/>
                  </a:lnTo>
                  <a:lnTo>
                    <a:pt x="888652" y="426961"/>
                  </a:lnTo>
                  <a:lnTo>
                    <a:pt x="887407" y="418782"/>
                  </a:lnTo>
                  <a:lnTo>
                    <a:pt x="886493" y="414807"/>
                  </a:lnTo>
                  <a:lnTo>
                    <a:pt x="885307" y="410895"/>
                  </a:lnTo>
                  <a:lnTo>
                    <a:pt x="884580" y="409041"/>
                  </a:lnTo>
                  <a:close/>
                </a:path>
                <a:path w="1342389" h="492760">
                  <a:moveTo>
                    <a:pt x="782746" y="397052"/>
                  </a:moveTo>
                  <a:lnTo>
                    <a:pt x="749473" y="425030"/>
                  </a:lnTo>
                  <a:lnTo>
                    <a:pt x="748698" y="451916"/>
                  </a:lnTo>
                  <a:lnTo>
                    <a:pt x="749472" y="463016"/>
                  </a:lnTo>
                  <a:lnTo>
                    <a:pt x="774999" y="492074"/>
                  </a:lnTo>
                  <a:lnTo>
                    <a:pt x="780727" y="492188"/>
                  </a:lnTo>
                  <a:lnTo>
                    <a:pt x="786658" y="491820"/>
                  </a:lnTo>
                  <a:lnTo>
                    <a:pt x="805173" y="480263"/>
                  </a:lnTo>
                  <a:lnTo>
                    <a:pt x="781083" y="480263"/>
                  </a:lnTo>
                  <a:lnTo>
                    <a:pt x="773717" y="480060"/>
                  </a:lnTo>
                  <a:lnTo>
                    <a:pt x="761699" y="450824"/>
                  </a:lnTo>
                  <a:lnTo>
                    <a:pt x="762184" y="426961"/>
                  </a:lnTo>
                  <a:lnTo>
                    <a:pt x="774199" y="409041"/>
                  </a:lnTo>
                  <a:lnTo>
                    <a:pt x="805381" y="409041"/>
                  </a:lnTo>
                  <a:lnTo>
                    <a:pt x="805263" y="408736"/>
                  </a:lnTo>
                  <a:lnTo>
                    <a:pt x="787090" y="397306"/>
                  </a:lnTo>
                  <a:lnTo>
                    <a:pt x="782746" y="397052"/>
                  </a:lnTo>
                  <a:close/>
                </a:path>
                <a:path w="1342389" h="492760">
                  <a:moveTo>
                    <a:pt x="805381" y="409041"/>
                  </a:moveTo>
                  <a:lnTo>
                    <a:pt x="784486" y="409041"/>
                  </a:lnTo>
                  <a:lnTo>
                    <a:pt x="787318" y="409321"/>
                  </a:lnTo>
                  <a:lnTo>
                    <a:pt x="788563" y="409575"/>
                  </a:lnTo>
                  <a:lnTo>
                    <a:pt x="797110" y="442595"/>
                  </a:lnTo>
                  <a:lnTo>
                    <a:pt x="796742" y="457796"/>
                  </a:lnTo>
                  <a:lnTo>
                    <a:pt x="781083" y="480263"/>
                  </a:lnTo>
                  <a:lnTo>
                    <a:pt x="805173" y="480263"/>
                  </a:lnTo>
                  <a:lnTo>
                    <a:pt x="810039" y="435241"/>
                  </a:lnTo>
                  <a:lnTo>
                    <a:pt x="809442" y="426961"/>
                  </a:lnTo>
                  <a:lnTo>
                    <a:pt x="808210" y="418782"/>
                  </a:lnTo>
                  <a:lnTo>
                    <a:pt x="807295" y="414807"/>
                  </a:lnTo>
                  <a:lnTo>
                    <a:pt x="806098" y="410895"/>
                  </a:lnTo>
                  <a:lnTo>
                    <a:pt x="805381" y="409041"/>
                  </a:lnTo>
                  <a:close/>
                </a:path>
                <a:path w="1342389" h="492760">
                  <a:moveTo>
                    <a:pt x="632277" y="397052"/>
                  </a:moveTo>
                  <a:lnTo>
                    <a:pt x="599003" y="425030"/>
                  </a:lnTo>
                  <a:lnTo>
                    <a:pt x="598214" y="451916"/>
                  </a:lnTo>
                  <a:lnTo>
                    <a:pt x="598977" y="463016"/>
                  </a:lnTo>
                  <a:lnTo>
                    <a:pt x="624530" y="492074"/>
                  </a:lnTo>
                  <a:lnTo>
                    <a:pt x="630257" y="492188"/>
                  </a:lnTo>
                  <a:lnTo>
                    <a:pt x="636188" y="491820"/>
                  </a:lnTo>
                  <a:lnTo>
                    <a:pt x="654702" y="480263"/>
                  </a:lnTo>
                  <a:lnTo>
                    <a:pt x="630613" y="480263"/>
                  </a:lnTo>
                  <a:lnTo>
                    <a:pt x="623234" y="480060"/>
                  </a:lnTo>
                  <a:lnTo>
                    <a:pt x="611205" y="450824"/>
                  </a:lnTo>
                  <a:lnTo>
                    <a:pt x="611701" y="426961"/>
                  </a:lnTo>
                  <a:lnTo>
                    <a:pt x="623730" y="409041"/>
                  </a:lnTo>
                  <a:lnTo>
                    <a:pt x="654890" y="409041"/>
                  </a:lnTo>
                  <a:lnTo>
                    <a:pt x="654768" y="408736"/>
                  </a:lnTo>
                  <a:lnTo>
                    <a:pt x="636595" y="397306"/>
                  </a:lnTo>
                  <a:lnTo>
                    <a:pt x="632277" y="397052"/>
                  </a:lnTo>
                  <a:close/>
                </a:path>
                <a:path w="1342389" h="492760">
                  <a:moveTo>
                    <a:pt x="654890" y="409041"/>
                  </a:moveTo>
                  <a:lnTo>
                    <a:pt x="634004" y="409041"/>
                  </a:lnTo>
                  <a:lnTo>
                    <a:pt x="636836" y="409321"/>
                  </a:lnTo>
                  <a:lnTo>
                    <a:pt x="638068" y="409575"/>
                  </a:lnTo>
                  <a:lnTo>
                    <a:pt x="646628" y="442595"/>
                  </a:lnTo>
                  <a:lnTo>
                    <a:pt x="646259" y="457796"/>
                  </a:lnTo>
                  <a:lnTo>
                    <a:pt x="630613" y="480263"/>
                  </a:lnTo>
                  <a:lnTo>
                    <a:pt x="654702" y="480263"/>
                  </a:lnTo>
                  <a:lnTo>
                    <a:pt x="659556" y="435241"/>
                  </a:lnTo>
                  <a:lnTo>
                    <a:pt x="658959" y="426961"/>
                  </a:lnTo>
                  <a:lnTo>
                    <a:pt x="657728" y="418782"/>
                  </a:lnTo>
                  <a:lnTo>
                    <a:pt x="656800" y="414807"/>
                  </a:lnTo>
                  <a:lnTo>
                    <a:pt x="655627" y="410895"/>
                  </a:lnTo>
                  <a:lnTo>
                    <a:pt x="654890" y="409041"/>
                  </a:lnTo>
                  <a:close/>
                </a:path>
                <a:path w="1342389" h="492760">
                  <a:moveTo>
                    <a:pt x="473870" y="397052"/>
                  </a:moveTo>
                  <a:lnTo>
                    <a:pt x="440596" y="425030"/>
                  </a:lnTo>
                  <a:lnTo>
                    <a:pt x="439808" y="451916"/>
                  </a:lnTo>
                  <a:lnTo>
                    <a:pt x="440583" y="463016"/>
                  </a:lnTo>
                  <a:lnTo>
                    <a:pt x="466123" y="492074"/>
                  </a:lnTo>
                  <a:lnTo>
                    <a:pt x="471850" y="492188"/>
                  </a:lnTo>
                  <a:lnTo>
                    <a:pt x="477794" y="491820"/>
                  </a:lnTo>
                  <a:lnTo>
                    <a:pt x="496297" y="480263"/>
                  </a:lnTo>
                  <a:lnTo>
                    <a:pt x="472193" y="480263"/>
                  </a:lnTo>
                  <a:lnTo>
                    <a:pt x="464827" y="480060"/>
                  </a:lnTo>
                  <a:lnTo>
                    <a:pt x="452810" y="450824"/>
                  </a:lnTo>
                  <a:lnTo>
                    <a:pt x="453295" y="426961"/>
                  </a:lnTo>
                  <a:lnTo>
                    <a:pt x="465335" y="409041"/>
                  </a:lnTo>
                  <a:lnTo>
                    <a:pt x="496494" y="409041"/>
                  </a:lnTo>
                  <a:lnTo>
                    <a:pt x="496374" y="408736"/>
                  </a:lnTo>
                  <a:lnTo>
                    <a:pt x="478200" y="397306"/>
                  </a:lnTo>
                  <a:lnTo>
                    <a:pt x="473870" y="397052"/>
                  </a:lnTo>
                  <a:close/>
                </a:path>
                <a:path w="1342389" h="492760">
                  <a:moveTo>
                    <a:pt x="496494" y="409041"/>
                  </a:moveTo>
                  <a:lnTo>
                    <a:pt x="475610" y="409041"/>
                  </a:lnTo>
                  <a:lnTo>
                    <a:pt x="478429" y="409321"/>
                  </a:lnTo>
                  <a:lnTo>
                    <a:pt x="479674" y="409575"/>
                  </a:lnTo>
                  <a:lnTo>
                    <a:pt x="488221" y="442595"/>
                  </a:lnTo>
                  <a:lnTo>
                    <a:pt x="487852" y="457796"/>
                  </a:lnTo>
                  <a:lnTo>
                    <a:pt x="472193" y="480263"/>
                  </a:lnTo>
                  <a:lnTo>
                    <a:pt x="496297" y="480263"/>
                  </a:lnTo>
                  <a:lnTo>
                    <a:pt x="501162" y="435241"/>
                  </a:lnTo>
                  <a:lnTo>
                    <a:pt x="500565" y="426961"/>
                  </a:lnTo>
                  <a:lnTo>
                    <a:pt x="499333" y="418782"/>
                  </a:lnTo>
                  <a:lnTo>
                    <a:pt x="498406" y="414807"/>
                  </a:lnTo>
                  <a:lnTo>
                    <a:pt x="497220" y="410895"/>
                  </a:lnTo>
                  <a:lnTo>
                    <a:pt x="496494" y="409041"/>
                  </a:lnTo>
                  <a:close/>
                </a:path>
                <a:path w="1342389" h="492760">
                  <a:moveTo>
                    <a:pt x="315475" y="397052"/>
                  </a:moveTo>
                  <a:lnTo>
                    <a:pt x="282202" y="425030"/>
                  </a:lnTo>
                  <a:lnTo>
                    <a:pt x="281414" y="451916"/>
                  </a:lnTo>
                  <a:lnTo>
                    <a:pt x="282189" y="463016"/>
                  </a:lnTo>
                  <a:lnTo>
                    <a:pt x="307728" y="492074"/>
                  </a:lnTo>
                  <a:lnTo>
                    <a:pt x="313456" y="492188"/>
                  </a:lnTo>
                  <a:lnTo>
                    <a:pt x="319387" y="491820"/>
                  </a:lnTo>
                  <a:lnTo>
                    <a:pt x="337902" y="480263"/>
                  </a:lnTo>
                  <a:lnTo>
                    <a:pt x="313799" y="480263"/>
                  </a:lnTo>
                  <a:lnTo>
                    <a:pt x="306433" y="480060"/>
                  </a:lnTo>
                  <a:lnTo>
                    <a:pt x="294415" y="450824"/>
                  </a:lnTo>
                  <a:lnTo>
                    <a:pt x="294900" y="426961"/>
                  </a:lnTo>
                  <a:lnTo>
                    <a:pt x="306915" y="409041"/>
                  </a:lnTo>
                  <a:lnTo>
                    <a:pt x="338099" y="409041"/>
                  </a:lnTo>
                  <a:lnTo>
                    <a:pt x="337980" y="408736"/>
                  </a:lnTo>
                  <a:lnTo>
                    <a:pt x="319806" y="397306"/>
                  </a:lnTo>
                  <a:lnTo>
                    <a:pt x="315475" y="397052"/>
                  </a:lnTo>
                  <a:close/>
                </a:path>
                <a:path w="1342389" h="492760">
                  <a:moveTo>
                    <a:pt x="338099" y="409041"/>
                  </a:moveTo>
                  <a:lnTo>
                    <a:pt x="317202" y="409041"/>
                  </a:lnTo>
                  <a:lnTo>
                    <a:pt x="320035" y="409321"/>
                  </a:lnTo>
                  <a:lnTo>
                    <a:pt x="321279" y="409575"/>
                  </a:lnTo>
                  <a:lnTo>
                    <a:pt x="329826" y="442595"/>
                  </a:lnTo>
                  <a:lnTo>
                    <a:pt x="329458" y="457796"/>
                  </a:lnTo>
                  <a:lnTo>
                    <a:pt x="313799" y="480263"/>
                  </a:lnTo>
                  <a:lnTo>
                    <a:pt x="337902" y="480263"/>
                  </a:lnTo>
                  <a:lnTo>
                    <a:pt x="342755" y="435241"/>
                  </a:lnTo>
                  <a:lnTo>
                    <a:pt x="342171" y="426961"/>
                  </a:lnTo>
                  <a:lnTo>
                    <a:pt x="340926" y="418782"/>
                  </a:lnTo>
                  <a:lnTo>
                    <a:pt x="340012" y="414807"/>
                  </a:lnTo>
                  <a:lnTo>
                    <a:pt x="338826" y="410895"/>
                  </a:lnTo>
                  <a:lnTo>
                    <a:pt x="338099" y="409041"/>
                  </a:lnTo>
                  <a:close/>
                </a:path>
                <a:path w="1342389" h="492760">
                  <a:moveTo>
                    <a:pt x="236278" y="397052"/>
                  </a:moveTo>
                  <a:lnTo>
                    <a:pt x="203004" y="425030"/>
                  </a:lnTo>
                  <a:lnTo>
                    <a:pt x="202217" y="451916"/>
                  </a:lnTo>
                  <a:lnTo>
                    <a:pt x="202991" y="463016"/>
                  </a:lnTo>
                  <a:lnTo>
                    <a:pt x="228518" y="492074"/>
                  </a:lnTo>
                  <a:lnTo>
                    <a:pt x="234246" y="492188"/>
                  </a:lnTo>
                  <a:lnTo>
                    <a:pt x="240177" y="491820"/>
                  </a:lnTo>
                  <a:lnTo>
                    <a:pt x="258694" y="480263"/>
                  </a:lnTo>
                  <a:lnTo>
                    <a:pt x="234602" y="480263"/>
                  </a:lnTo>
                  <a:lnTo>
                    <a:pt x="227236" y="480060"/>
                  </a:lnTo>
                  <a:lnTo>
                    <a:pt x="215218" y="450824"/>
                  </a:lnTo>
                  <a:lnTo>
                    <a:pt x="215703" y="426961"/>
                  </a:lnTo>
                  <a:lnTo>
                    <a:pt x="227718" y="409041"/>
                  </a:lnTo>
                  <a:lnTo>
                    <a:pt x="258900" y="409041"/>
                  </a:lnTo>
                  <a:lnTo>
                    <a:pt x="258782" y="408736"/>
                  </a:lnTo>
                  <a:lnTo>
                    <a:pt x="240609" y="397306"/>
                  </a:lnTo>
                  <a:lnTo>
                    <a:pt x="236278" y="397052"/>
                  </a:lnTo>
                  <a:close/>
                </a:path>
                <a:path w="1342389" h="492760">
                  <a:moveTo>
                    <a:pt x="258900" y="409041"/>
                  </a:moveTo>
                  <a:lnTo>
                    <a:pt x="238005" y="409041"/>
                  </a:lnTo>
                  <a:lnTo>
                    <a:pt x="240837" y="409321"/>
                  </a:lnTo>
                  <a:lnTo>
                    <a:pt x="242082" y="409575"/>
                  </a:lnTo>
                  <a:lnTo>
                    <a:pt x="250629" y="442595"/>
                  </a:lnTo>
                  <a:lnTo>
                    <a:pt x="250261" y="457796"/>
                  </a:lnTo>
                  <a:lnTo>
                    <a:pt x="234602" y="480263"/>
                  </a:lnTo>
                  <a:lnTo>
                    <a:pt x="258694" y="480263"/>
                  </a:lnTo>
                  <a:lnTo>
                    <a:pt x="263558" y="435241"/>
                  </a:lnTo>
                  <a:lnTo>
                    <a:pt x="262961" y="426961"/>
                  </a:lnTo>
                  <a:lnTo>
                    <a:pt x="261729" y="418782"/>
                  </a:lnTo>
                  <a:lnTo>
                    <a:pt x="260814" y="414807"/>
                  </a:lnTo>
                  <a:lnTo>
                    <a:pt x="259617" y="410895"/>
                  </a:lnTo>
                  <a:lnTo>
                    <a:pt x="258900" y="409041"/>
                  </a:lnTo>
                  <a:close/>
                </a:path>
                <a:path w="1342389" h="492760">
                  <a:moveTo>
                    <a:pt x="1040225" y="455955"/>
                  </a:moveTo>
                  <a:lnTo>
                    <a:pt x="1025888" y="455955"/>
                  </a:lnTo>
                  <a:lnTo>
                    <a:pt x="1018941" y="465543"/>
                  </a:lnTo>
                  <a:lnTo>
                    <a:pt x="1011207" y="474599"/>
                  </a:lnTo>
                  <a:lnTo>
                    <a:pt x="994417" y="491629"/>
                  </a:lnTo>
                  <a:lnTo>
                    <a:pt x="1011816" y="491629"/>
                  </a:lnTo>
                  <a:lnTo>
                    <a:pt x="1031730" y="468896"/>
                  </a:lnTo>
                  <a:lnTo>
                    <a:pt x="1037204" y="461137"/>
                  </a:lnTo>
                  <a:lnTo>
                    <a:pt x="1040225" y="455955"/>
                  </a:lnTo>
                  <a:close/>
                </a:path>
                <a:path w="1342389" h="492760">
                  <a:moveTo>
                    <a:pt x="1019068" y="397624"/>
                  </a:moveTo>
                  <a:lnTo>
                    <a:pt x="1015525" y="397624"/>
                  </a:lnTo>
                  <a:lnTo>
                    <a:pt x="1012146" y="397891"/>
                  </a:lnTo>
                  <a:lnTo>
                    <a:pt x="985854" y="430149"/>
                  </a:lnTo>
                  <a:lnTo>
                    <a:pt x="985976" y="432041"/>
                  </a:lnTo>
                  <a:lnTo>
                    <a:pt x="1014725" y="458241"/>
                  </a:lnTo>
                  <a:lnTo>
                    <a:pt x="1016147" y="458216"/>
                  </a:lnTo>
                  <a:lnTo>
                    <a:pt x="1025520" y="455841"/>
                  </a:lnTo>
                  <a:lnTo>
                    <a:pt x="1040292" y="455841"/>
                  </a:lnTo>
                  <a:lnTo>
                    <a:pt x="1041877" y="453123"/>
                  </a:lnTo>
                  <a:lnTo>
                    <a:pt x="1043808" y="449033"/>
                  </a:lnTo>
                  <a:lnTo>
                    <a:pt x="1044883" y="446303"/>
                  </a:lnTo>
                  <a:lnTo>
                    <a:pt x="1016261" y="446303"/>
                  </a:lnTo>
                  <a:lnTo>
                    <a:pt x="1014246" y="446112"/>
                  </a:lnTo>
                  <a:lnTo>
                    <a:pt x="998951" y="430149"/>
                  </a:lnTo>
                  <a:lnTo>
                    <a:pt x="999063" y="424903"/>
                  </a:lnTo>
                  <a:lnTo>
                    <a:pt x="1017265" y="409511"/>
                  </a:lnTo>
                  <a:lnTo>
                    <a:pt x="1042322" y="409511"/>
                  </a:lnTo>
                  <a:lnTo>
                    <a:pt x="1041877" y="408863"/>
                  </a:lnTo>
                  <a:lnTo>
                    <a:pt x="1022548" y="397916"/>
                  </a:lnTo>
                  <a:lnTo>
                    <a:pt x="1019068" y="397624"/>
                  </a:lnTo>
                  <a:close/>
                </a:path>
                <a:path w="1342389" h="492760">
                  <a:moveTo>
                    <a:pt x="1040292" y="455841"/>
                  </a:moveTo>
                  <a:lnTo>
                    <a:pt x="1025520" y="455841"/>
                  </a:lnTo>
                  <a:lnTo>
                    <a:pt x="1025761" y="456095"/>
                  </a:lnTo>
                  <a:lnTo>
                    <a:pt x="1025888" y="455955"/>
                  </a:lnTo>
                  <a:lnTo>
                    <a:pt x="1040225" y="455955"/>
                  </a:lnTo>
                  <a:close/>
                </a:path>
                <a:path w="1342389" h="492760">
                  <a:moveTo>
                    <a:pt x="1042322" y="409511"/>
                  </a:moveTo>
                  <a:lnTo>
                    <a:pt x="1017265" y="409511"/>
                  </a:lnTo>
                  <a:lnTo>
                    <a:pt x="1019246" y="409600"/>
                  </a:lnTo>
                  <a:lnTo>
                    <a:pt x="1021125" y="409854"/>
                  </a:lnTo>
                  <a:lnTo>
                    <a:pt x="1034904" y="430149"/>
                  </a:lnTo>
                  <a:lnTo>
                    <a:pt x="1034841" y="430834"/>
                  </a:lnTo>
                  <a:lnTo>
                    <a:pt x="1018242" y="446303"/>
                  </a:lnTo>
                  <a:lnTo>
                    <a:pt x="1044883" y="446303"/>
                  </a:lnTo>
                  <a:lnTo>
                    <a:pt x="1045433" y="444906"/>
                  </a:lnTo>
                  <a:lnTo>
                    <a:pt x="1046703" y="440728"/>
                  </a:lnTo>
                  <a:lnTo>
                    <a:pt x="1047579" y="436537"/>
                  </a:lnTo>
                  <a:lnTo>
                    <a:pt x="1048008" y="432676"/>
                  </a:lnTo>
                  <a:lnTo>
                    <a:pt x="1047901" y="426008"/>
                  </a:lnTo>
                  <a:lnTo>
                    <a:pt x="1042715" y="410083"/>
                  </a:lnTo>
                  <a:lnTo>
                    <a:pt x="1042322" y="409511"/>
                  </a:lnTo>
                  <a:close/>
                </a:path>
                <a:path w="1342389" h="492760">
                  <a:moveTo>
                    <a:pt x="1066388" y="472871"/>
                  </a:moveTo>
                  <a:lnTo>
                    <a:pt x="1066388" y="485952"/>
                  </a:lnTo>
                  <a:lnTo>
                    <a:pt x="1072903" y="488442"/>
                  </a:lnTo>
                  <a:lnTo>
                    <a:pt x="1091979" y="491375"/>
                  </a:lnTo>
                  <a:lnTo>
                    <a:pt x="1095408" y="491159"/>
                  </a:lnTo>
                  <a:lnTo>
                    <a:pt x="1119913" y="479475"/>
                  </a:lnTo>
                  <a:lnTo>
                    <a:pt x="1089985" y="479475"/>
                  </a:lnTo>
                  <a:lnTo>
                    <a:pt x="1086873" y="479386"/>
                  </a:lnTo>
                  <a:lnTo>
                    <a:pt x="1069131" y="474510"/>
                  </a:lnTo>
                  <a:lnTo>
                    <a:pt x="1066388" y="472871"/>
                  </a:lnTo>
                  <a:close/>
                </a:path>
                <a:path w="1342389" h="492760">
                  <a:moveTo>
                    <a:pt x="1122230" y="397852"/>
                  </a:moveTo>
                  <a:lnTo>
                    <a:pt x="1066388" y="397852"/>
                  </a:lnTo>
                  <a:lnTo>
                    <a:pt x="1066388" y="409790"/>
                  </a:lnTo>
                  <a:lnTo>
                    <a:pt x="1105593" y="409790"/>
                  </a:lnTo>
                  <a:lnTo>
                    <a:pt x="1081869" y="434035"/>
                  </a:lnTo>
                  <a:lnTo>
                    <a:pt x="1081869" y="444055"/>
                  </a:lnTo>
                  <a:lnTo>
                    <a:pt x="1095116" y="444182"/>
                  </a:lnTo>
                  <a:lnTo>
                    <a:pt x="1097109" y="444411"/>
                  </a:lnTo>
                  <a:lnTo>
                    <a:pt x="1112705" y="463473"/>
                  </a:lnTo>
                  <a:lnTo>
                    <a:pt x="1112553" y="464616"/>
                  </a:lnTo>
                  <a:lnTo>
                    <a:pt x="1089985" y="479475"/>
                  </a:lnTo>
                  <a:lnTo>
                    <a:pt x="1119913" y="479475"/>
                  </a:lnTo>
                  <a:lnTo>
                    <a:pt x="1125870" y="462305"/>
                  </a:lnTo>
                  <a:lnTo>
                    <a:pt x="1125789" y="458850"/>
                  </a:lnTo>
                  <a:lnTo>
                    <a:pt x="1099002" y="434035"/>
                  </a:lnTo>
                  <a:lnTo>
                    <a:pt x="1122230" y="410806"/>
                  </a:lnTo>
                  <a:lnTo>
                    <a:pt x="1122230" y="397852"/>
                  </a:lnTo>
                  <a:close/>
                </a:path>
                <a:path w="1342389" h="492760">
                  <a:moveTo>
                    <a:pt x="52433" y="397865"/>
                  </a:moveTo>
                  <a:lnTo>
                    <a:pt x="36063" y="397865"/>
                  </a:lnTo>
                  <a:lnTo>
                    <a:pt x="12009" y="425627"/>
                  </a:lnTo>
                  <a:lnTo>
                    <a:pt x="0" y="462826"/>
                  </a:lnTo>
                  <a:lnTo>
                    <a:pt x="185" y="465264"/>
                  </a:lnTo>
                  <a:lnTo>
                    <a:pt x="29154" y="491375"/>
                  </a:lnTo>
                  <a:lnTo>
                    <a:pt x="32634" y="491375"/>
                  </a:lnTo>
                  <a:lnTo>
                    <a:pt x="56268" y="479463"/>
                  </a:lnTo>
                  <a:lnTo>
                    <a:pt x="31846" y="479463"/>
                  </a:lnTo>
                  <a:lnTo>
                    <a:pt x="27896" y="479272"/>
                  </a:lnTo>
                  <a:lnTo>
                    <a:pt x="12987" y="459867"/>
                  </a:lnTo>
                  <a:lnTo>
                    <a:pt x="13164" y="458000"/>
                  </a:lnTo>
                  <a:lnTo>
                    <a:pt x="29649" y="442823"/>
                  </a:lnTo>
                  <a:lnTo>
                    <a:pt x="56155" y="442823"/>
                  </a:lnTo>
                  <a:lnTo>
                    <a:pt x="55619" y="442048"/>
                  </a:lnTo>
                  <a:lnTo>
                    <a:pt x="44896" y="433285"/>
                  </a:lnTo>
                  <a:lnTo>
                    <a:pt x="21851" y="433285"/>
                  </a:lnTo>
                  <a:lnTo>
                    <a:pt x="21724" y="433031"/>
                  </a:lnTo>
                  <a:lnTo>
                    <a:pt x="39504" y="411060"/>
                  </a:lnTo>
                  <a:lnTo>
                    <a:pt x="52433" y="397865"/>
                  </a:lnTo>
                  <a:close/>
                </a:path>
                <a:path w="1342389" h="492760">
                  <a:moveTo>
                    <a:pt x="56155" y="442823"/>
                  </a:moveTo>
                  <a:lnTo>
                    <a:pt x="31579" y="442823"/>
                  </a:lnTo>
                  <a:lnTo>
                    <a:pt x="33497" y="443001"/>
                  </a:lnTo>
                  <a:lnTo>
                    <a:pt x="35405" y="443357"/>
                  </a:lnTo>
                  <a:lnTo>
                    <a:pt x="48668" y="462826"/>
                  </a:lnTo>
                  <a:lnTo>
                    <a:pt x="48572" y="463994"/>
                  </a:lnTo>
                  <a:lnTo>
                    <a:pt x="31846" y="479463"/>
                  </a:lnTo>
                  <a:lnTo>
                    <a:pt x="56268" y="479463"/>
                  </a:lnTo>
                  <a:lnTo>
                    <a:pt x="61704" y="463994"/>
                  </a:lnTo>
                  <a:lnTo>
                    <a:pt x="61662" y="458000"/>
                  </a:lnTo>
                  <a:lnTo>
                    <a:pt x="57250" y="444461"/>
                  </a:lnTo>
                  <a:lnTo>
                    <a:pt x="56155" y="442823"/>
                  </a:lnTo>
                  <a:close/>
                </a:path>
                <a:path w="1342389" h="492760">
                  <a:moveTo>
                    <a:pt x="31973" y="430898"/>
                  </a:moveTo>
                  <a:lnTo>
                    <a:pt x="21851" y="433285"/>
                  </a:lnTo>
                  <a:lnTo>
                    <a:pt x="44896" y="433285"/>
                  </a:lnTo>
                  <a:lnTo>
                    <a:pt x="31973" y="430898"/>
                  </a:lnTo>
                  <a:close/>
                </a:path>
                <a:path w="1342389" h="492760">
                  <a:moveTo>
                    <a:pt x="571520" y="413143"/>
                  </a:moveTo>
                  <a:lnTo>
                    <a:pt x="558452" y="413143"/>
                  </a:lnTo>
                  <a:lnTo>
                    <a:pt x="558452" y="490816"/>
                  </a:lnTo>
                  <a:lnTo>
                    <a:pt x="571520" y="490816"/>
                  </a:lnTo>
                  <a:lnTo>
                    <a:pt x="571520" y="413143"/>
                  </a:lnTo>
                  <a:close/>
                </a:path>
                <a:path w="1342389" h="492760">
                  <a:moveTo>
                    <a:pt x="571520" y="398424"/>
                  </a:moveTo>
                  <a:lnTo>
                    <a:pt x="557436" y="398424"/>
                  </a:lnTo>
                  <a:lnTo>
                    <a:pt x="534969" y="417195"/>
                  </a:lnTo>
                  <a:lnTo>
                    <a:pt x="534969" y="433450"/>
                  </a:lnTo>
                  <a:lnTo>
                    <a:pt x="558452" y="413143"/>
                  </a:lnTo>
                  <a:lnTo>
                    <a:pt x="571520" y="413143"/>
                  </a:lnTo>
                  <a:lnTo>
                    <a:pt x="571520" y="398424"/>
                  </a:lnTo>
                  <a:close/>
                </a:path>
                <a:path w="1342389" h="492760">
                  <a:moveTo>
                    <a:pt x="413126" y="413143"/>
                  </a:moveTo>
                  <a:lnTo>
                    <a:pt x="400057" y="413143"/>
                  </a:lnTo>
                  <a:lnTo>
                    <a:pt x="400057" y="490816"/>
                  </a:lnTo>
                  <a:lnTo>
                    <a:pt x="413126" y="490816"/>
                  </a:lnTo>
                  <a:lnTo>
                    <a:pt x="413126" y="413143"/>
                  </a:lnTo>
                  <a:close/>
                </a:path>
                <a:path w="1342389" h="492760">
                  <a:moveTo>
                    <a:pt x="413126" y="398424"/>
                  </a:moveTo>
                  <a:lnTo>
                    <a:pt x="399041" y="398424"/>
                  </a:lnTo>
                  <a:lnTo>
                    <a:pt x="376575" y="417195"/>
                  </a:lnTo>
                  <a:lnTo>
                    <a:pt x="376575" y="433450"/>
                  </a:lnTo>
                  <a:lnTo>
                    <a:pt x="400057" y="413143"/>
                  </a:lnTo>
                  <a:lnTo>
                    <a:pt x="413126" y="413143"/>
                  </a:lnTo>
                  <a:lnTo>
                    <a:pt x="413126" y="398424"/>
                  </a:lnTo>
                  <a:close/>
                </a:path>
                <a:path w="1342389" h="492760">
                  <a:moveTo>
                    <a:pt x="1284993" y="405752"/>
                  </a:moveTo>
                  <a:lnTo>
                    <a:pt x="1284993" y="420217"/>
                  </a:lnTo>
                  <a:lnTo>
                    <a:pt x="1324732" y="444588"/>
                  </a:lnTo>
                  <a:lnTo>
                    <a:pt x="1284993" y="468947"/>
                  </a:lnTo>
                  <a:lnTo>
                    <a:pt x="1284993" y="483679"/>
                  </a:lnTo>
                  <a:lnTo>
                    <a:pt x="1342359" y="446354"/>
                  </a:lnTo>
                  <a:lnTo>
                    <a:pt x="1342359" y="443191"/>
                  </a:lnTo>
                  <a:lnTo>
                    <a:pt x="1284993" y="4057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188934" y="8349638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588281" y="8493116"/>
            <a:ext cx="927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35915">
              <a:lnSpc>
                <a:spcPct val="100000"/>
              </a:lnSpc>
              <a:spcBef>
                <a:spcPts val="100"/>
              </a:spcBef>
            </a:pPr>
            <a:r>
              <a:rPr sz="1000" b="1" spc="-75" dirty="0">
                <a:latin typeface="Trebuchet MS"/>
                <a:cs typeface="Trebuchet MS"/>
              </a:rPr>
              <a:t>HOT </a:t>
            </a:r>
            <a:r>
              <a:rPr sz="1000" b="1" spc="-70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POWDER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41" name="object 41"/>
          <p:cNvGraphicFramePr>
            <a:graphicFrameLocks noGrp="1"/>
          </p:cNvGraphicFramePr>
          <p:nvPr/>
        </p:nvGraphicFramePr>
        <p:xfrm>
          <a:off x="281585" y="9397138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3100146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6001010000978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16001010000975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42" name="object 4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790371" y="7464476"/>
            <a:ext cx="498195" cy="802932"/>
          </a:xfrm>
          <a:prstGeom prst="rect">
            <a:avLst/>
          </a:prstGeom>
        </p:spPr>
      </p:pic>
      <p:grpSp>
        <p:nvGrpSpPr>
          <p:cNvPr id="43" name="object 43"/>
          <p:cNvGrpSpPr/>
          <p:nvPr/>
        </p:nvGrpSpPr>
        <p:grpSpPr>
          <a:xfrm>
            <a:off x="382663" y="8858389"/>
            <a:ext cx="1347470" cy="495300"/>
            <a:chOff x="382663" y="8858389"/>
            <a:chExt cx="1347470" cy="495300"/>
          </a:xfrm>
        </p:grpSpPr>
        <p:sp>
          <p:nvSpPr>
            <p:cNvPr id="44" name="object 44"/>
            <p:cNvSpPr/>
            <p:nvPr/>
          </p:nvSpPr>
          <p:spPr>
            <a:xfrm>
              <a:off x="382663" y="8858389"/>
              <a:ext cx="1341120" cy="495300"/>
            </a:xfrm>
            <a:custGeom>
              <a:avLst/>
              <a:gdLst/>
              <a:ahLst/>
              <a:cxnLst/>
              <a:rect l="l" t="t" r="r" b="b"/>
              <a:pathLst>
                <a:path w="1341120" h="495300">
                  <a:moveTo>
                    <a:pt x="1340891" y="0"/>
                  </a:moveTo>
                  <a:lnTo>
                    <a:pt x="0" y="0"/>
                  </a:lnTo>
                  <a:lnTo>
                    <a:pt x="0" y="495134"/>
                  </a:lnTo>
                  <a:lnTo>
                    <a:pt x="1340891" y="495134"/>
                  </a:lnTo>
                  <a:lnTo>
                    <a:pt x="13408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87546" y="8858389"/>
              <a:ext cx="1342390" cy="495300"/>
            </a:xfrm>
            <a:custGeom>
              <a:avLst/>
              <a:gdLst/>
              <a:ahLst/>
              <a:cxnLst/>
              <a:rect l="l" t="t" r="r" b="b"/>
              <a:pathLst>
                <a:path w="1342389" h="495300">
                  <a:moveTo>
                    <a:pt x="1259199" y="0"/>
                  </a:moveTo>
                  <a:lnTo>
                    <a:pt x="1247337" y="0"/>
                  </a:lnTo>
                  <a:lnTo>
                    <a:pt x="1247337" y="460438"/>
                  </a:lnTo>
                  <a:lnTo>
                    <a:pt x="1259199" y="460438"/>
                  </a:lnTo>
                  <a:lnTo>
                    <a:pt x="1259199" y="0"/>
                  </a:lnTo>
                  <a:close/>
                </a:path>
                <a:path w="1342389" h="495300">
                  <a:moveTo>
                    <a:pt x="1235424" y="0"/>
                  </a:moveTo>
                  <a:lnTo>
                    <a:pt x="1223575" y="0"/>
                  </a:lnTo>
                  <a:lnTo>
                    <a:pt x="1223575" y="460438"/>
                  </a:lnTo>
                  <a:lnTo>
                    <a:pt x="1235424" y="460438"/>
                  </a:lnTo>
                  <a:lnTo>
                    <a:pt x="1235424" y="0"/>
                  </a:lnTo>
                  <a:close/>
                </a:path>
                <a:path w="1342389" h="495300">
                  <a:moveTo>
                    <a:pt x="1176039" y="12"/>
                  </a:moveTo>
                  <a:lnTo>
                    <a:pt x="1164177" y="12"/>
                  </a:lnTo>
                  <a:lnTo>
                    <a:pt x="1164177" y="384238"/>
                  </a:lnTo>
                  <a:lnTo>
                    <a:pt x="1176039" y="384238"/>
                  </a:lnTo>
                  <a:lnTo>
                    <a:pt x="1176039" y="12"/>
                  </a:lnTo>
                  <a:close/>
                </a:path>
                <a:path w="1342389" h="495300">
                  <a:moveTo>
                    <a:pt x="1152277" y="12"/>
                  </a:moveTo>
                  <a:lnTo>
                    <a:pt x="1140415" y="12"/>
                  </a:lnTo>
                  <a:lnTo>
                    <a:pt x="1140415" y="384238"/>
                  </a:lnTo>
                  <a:lnTo>
                    <a:pt x="1152277" y="384238"/>
                  </a:lnTo>
                  <a:lnTo>
                    <a:pt x="1152277" y="12"/>
                  </a:lnTo>
                  <a:close/>
                </a:path>
                <a:path w="1342389" h="495300">
                  <a:moveTo>
                    <a:pt x="1129417" y="12"/>
                  </a:moveTo>
                  <a:lnTo>
                    <a:pt x="1104779" y="12"/>
                  </a:lnTo>
                  <a:lnTo>
                    <a:pt x="1104779" y="384238"/>
                  </a:lnTo>
                  <a:lnTo>
                    <a:pt x="1129417" y="384238"/>
                  </a:lnTo>
                  <a:lnTo>
                    <a:pt x="1129417" y="12"/>
                  </a:lnTo>
                  <a:close/>
                </a:path>
                <a:path w="1342389" h="495300">
                  <a:moveTo>
                    <a:pt x="1081894" y="12"/>
                  </a:moveTo>
                  <a:lnTo>
                    <a:pt x="1057256" y="12"/>
                  </a:lnTo>
                  <a:lnTo>
                    <a:pt x="1057256" y="384238"/>
                  </a:lnTo>
                  <a:lnTo>
                    <a:pt x="1081894" y="384238"/>
                  </a:lnTo>
                  <a:lnTo>
                    <a:pt x="1081894" y="12"/>
                  </a:lnTo>
                  <a:close/>
                </a:path>
                <a:path w="1342389" h="495300">
                  <a:moveTo>
                    <a:pt x="1033456" y="12"/>
                  </a:moveTo>
                  <a:lnTo>
                    <a:pt x="1021607" y="12"/>
                  </a:lnTo>
                  <a:lnTo>
                    <a:pt x="1021607" y="384238"/>
                  </a:lnTo>
                  <a:lnTo>
                    <a:pt x="1033456" y="384238"/>
                  </a:lnTo>
                  <a:lnTo>
                    <a:pt x="1033456" y="12"/>
                  </a:lnTo>
                  <a:close/>
                </a:path>
                <a:path w="1342389" h="495300">
                  <a:moveTo>
                    <a:pt x="1009720" y="12"/>
                  </a:moveTo>
                  <a:lnTo>
                    <a:pt x="974096" y="12"/>
                  </a:lnTo>
                  <a:lnTo>
                    <a:pt x="974096" y="384238"/>
                  </a:lnTo>
                  <a:lnTo>
                    <a:pt x="1009720" y="384238"/>
                  </a:lnTo>
                  <a:lnTo>
                    <a:pt x="1009720" y="12"/>
                  </a:lnTo>
                  <a:close/>
                </a:path>
                <a:path w="1342389" h="495300">
                  <a:moveTo>
                    <a:pt x="962196" y="12"/>
                  </a:moveTo>
                  <a:lnTo>
                    <a:pt x="950335" y="12"/>
                  </a:lnTo>
                  <a:lnTo>
                    <a:pt x="950335" y="384238"/>
                  </a:lnTo>
                  <a:lnTo>
                    <a:pt x="962196" y="384238"/>
                  </a:lnTo>
                  <a:lnTo>
                    <a:pt x="962196" y="12"/>
                  </a:lnTo>
                  <a:close/>
                </a:path>
                <a:path w="1342389" h="495300">
                  <a:moveTo>
                    <a:pt x="926560" y="12"/>
                  </a:moveTo>
                  <a:lnTo>
                    <a:pt x="890937" y="12"/>
                  </a:lnTo>
                  <a:lnTo>
                    <a:pt x="890937" y="384238"/>
                  </a:lnTo>
                  <a:lnTo>
                    <a:pt x="926560" y="384238"/>
                  </a:lnTo>
                  <a:lnTo>
                    <a:pt x="926560" y="12"/>
                  </a:lnTo>
                  <a:close/>
                </a:path>
                <a:path w="1342389" h="495300">
                  <a:moveTo>
                    <a:pt x="879037" y="12"/>
                  </a:moveTo>
                  <a:lnTo>
                    <a:pt x="867175" y="12"/>
                  </a:lnTo>
                  <a:lnTo>
                    <a:pt x="867175" y="384238"/>
                  </a:lnTo>
                  <a:lnTo>
                    <a:pt x="879037" y="384238"/>
                  </a:lnTo>
                  <a:lnTo>
                    <a:pt x="879037" y="12"/>
                  </a:lnTo>
                  <a:close/>
                </a:path>
                <a:path w="1342389" h="495300">
                  <a:moveTo>
                    <a:pt x="843388" y="12"/>
                  </a:moveTo>
                  <a:lnTo>
                    <a:pt x="807777" y="12"/>
                  </a:lnTo>
                  <a:lnTo>
                    <a:pt x="807777" y="384238"/>
                  </a:lnTo>
                  <a:lnTo>
                    <a:pt x="843388" y="384238"/>
                  </a:lnTo>
                  <a:lnTo>
                    <a:pt x="843388" y="12"/>
                  </a:lnTo>
                  <a:close/>
                </a:path>
                <a:path w="1342389" h="495300">
                  <a:moveTo>
                    <a:pt x="795877" y="12"/>
                  </a:moveTo>
                  <a:lnTo>
                    <a:pt x="784015" y="12"/>
                  </a:lnTo>
                  <a:lnTo>
                    <a:pt x="784015" y="384238"/>
                  </a:lnTo>
                  <a:lnTo>
                    <a:pt x="795877" y="384238"/>
                  </a:lnTo>
                  <a:lnTo>
                    <a:pt x="795877" y="12"/>
                  </a:lnTo>
                  <a:close/>
                </a:path>
                <a:path w="1342389" h="495300">
                  <a:moveTo>
                    <a:pt x="760241" y="12"/>
                  </a:moveTo>
                  <a:lnTo>
                    <a:pt x="724617" y="12"/>
                  </a:lnTo>
                  <a:lnTo>
                    <a:pt x="724617" y="384238"/>
                  </a:lnTo>
                  <a:lnTo>
                    <a:pt x="760241" y="384238"/>
                  </a:lnTo>
                  <a:lnTo>
                    <a:pt x="760241" y="12"/>
                  </a:lnTo>
                  <a:close/>
                </a:path>
                <a:path w="1342389" h="495300">
                  <a:moveTo>
                    <a:pt x="712718" y="0"/>
                  </a:moveTo>
                  <a:lnTo>
                    <a:pt x="700856" y="0"/>
                  </a:lnTo>
                  <a:lnTo>
                    <a:pt x="700856" y="460438"/>
                  </a:lnTo>
                  <a:lnTo>
                    <a:pt x="712718" y="460438"/>
                  </a:lnTo>
                  <a:lnTo>
                    <a:pt x="712718" y="0"/>
                  </a:lnTo>
                  <a:close/>
                </a:path>
                <a:path w="1342389" h="495300">
                  <a:moveTo>
                    <a:pt x="688956" y="0"/>
                  </a:moveTo>
                  <a:lnTo>
                    <a:pt x="677094" y="0"/>
                  </a:lnTo>
                  <a:lnTo>
                    <a:pt x="677094" y="460438"/>
                  </a:lnTo>
                  <a:lnTo>
                    <a:pt x="688956" y="460438"/>
                  </a:lnTo>
                  <a:lnTo>
                    <a:pt x="688956" y="0"/>
                  </a:lnTo>
                  <a:close/>
                </a:path>
                <a:path w="1342389" h="495300">
                  <a:moveTo>
                    <a:pt x="665181" y="12"/>
                  </a:moveTo>
                  <a:lnTo>
                    <a:pt x="653332" y="12"/>
                  </a:lnTo>
                  <a:lnTo>
                    <a:pt x="653332" y="384238"/>
                  </a:lnTo>
                  <a:lnTo>
                    <a:pt x="665181" y="384238"/>
                  </a:lnTo>
                  <a:lnTo>
                    <a:pt x="665181" y="12"/>
                  </a:lnTo>
                  <a:close/>
                </a:path>
                <a:path w="1342389" h="495300">
                  <a:moveTo>
                    <a:pt x="641420" y="12"/>
                  </a:moveTo>
                  <a:lnTo>
                    <a:pt x="617696" y="12"/>
                  </a:lnTo>
                  <a:lnTo>
                    <a:pt x="617696" y="384238"/>
                  </a:lnTo>
                  <a:lnTo>
                    <a:pt x="641420" y="384238"/>
                  </a:lnTo>
                  <a:lnTo>
                    <a:pt x="641420" y="12"/>
                  </a:lnTo>
                  <a:close/>
                </a:path>
                <a:path w="1342389" h="495300">
                  <a:moveTo>
                    <a:pt x="582035" y="12"/>
                  </a:moveTo>
                  <a:lnTo>
                    <a:pt x="571074" y="12"/>
                  </a:lnTo>
                  <a:lnTo>
                    <a:pt x="571074" y="384238"/>
                  </a:lnTo>
                  <a:lnTo>
                    <a:pt x="582035" y="384238"/>
                  </a:lnTo>
                  <a:lnTo>
                    <a:pt x="582035" y="12"/>
                  </a:lnTo>
                  <a:close/>
                </a:path>
                <a:path w="1342389" h="495300">
                  <a:moveTo>
                    <a:pt x="546398" y="12"/>
                  </a:moveTo>
                  <a:lnTo>
                    <a:pt x="523551" y="12"/>
                  </a:lnTo>
                  <a:lnTo>
                    <a:pt x="523551" y="384238"/>
                  </a:lnTo>
                  <a:lnTo>
                    <a:pt x="546398" y="384238"/>
                  </a:lnTo>
                  <a:lnTo>
                    <a:pt x="546398" y="12"/>
                  </a:lnTo>
                  <a:close/>
                </a:path>
                <a:path w="1342389" h="495300">
                  <a:moveTo>
                    <a:pt x="498862" y="12"/>
                  </a:moveTo>
                  <a:lnTo>
                    <a:pt x="463251" y="12"/>
                  </a:lnTo>
                  <a:lnTo>
                    <a:pt x="463251" y="384238"/>
                  </a:lnTo>
                  <a:lnTo>
                    <a:pt x="498862" y="384238"/>
                  </a:lnTo>
                  <a:lnTo>
                    <a:pt x="498862" y="12"/>
                  </a:lnTo>
                  <a:close/>
                </a:path>
                <a:path w="1342389" h="495300">
                  <a:moveTo>
                    <a:pt x="439477" y="12"/>
                  </a:moveTo>
                  <a:lnTo>
                    <a:pt x="427615" y="12"/>
                  </a:lnTo>
                  <a:lnTo>
                    <a:pt x="427615" y="384238"/>
                  </a:lnTo>
                  <a:lnTo>
                    <a:pt x="439477" y="384238"/>
                  </a:lnTo>
                  <a:lnTo>
                    <a:pt x="439477" y="12"/>
                  </a:lnTo>
                  <a:close/>
                </a:path>
                <a:path w="1342389" h="495300">
                  <a:moveTo>
                    <a:pt x="415715" y="12"/>
                  </a:moveTo>
                  <a:lnTo>
                    <a:pt x="391077" y="12"/>
                  </a:lnTo>
                  <a:lnTo>
                    <a:pt x="391077" y="384238"/>
                  </a:lnTo>
                  <a:lnTo>
                    <a:pt x="415715" y="384238"/>
                  </a:lnTo>
                  <a:lnTo>
                    <a:pt x="415715" y="12"/>
                  </a:lnTo>
                  <a:close/>
                </a:path>
                <a:path w="1342389" h="495300">
                  <a:moveTo>
                    <a:pt x="368192" y="12"/>
                  </a:moveTo>
                  <a:lnTo>
                    <a:pt x="343554" y="12"/>
                  </a:lnTo>
                  <a:lnTo>
                    <a:pt x="343554" y="384238"/>
                  </a:lnTo>
                  <a:lnTo>
                    <a:pt x="368192" y="384238"/>
                  </a:lnTo>
                  <a:lnTo>
                    <a:pt x="368192" y="12"/>
                  </a:lnTo>
                  <a:close/>
                </a:path>
                <a:path w="1342389" h="495300">
                  <a:moveTo>
                    <a:pt x="332556" y="12"/>
                  </a:moveTo>
                  <a:lnTo>
                    <a:pt x="296932" y="12"/>
                  </a:lnTo>
                  <a:lnTo>
                    <a:pt x="296932" y="384238"/>
                  </a:lnTo>
                  <a:lnTo>
                    <a:pt x="332556" y="384238"/>
                  </a:lnTo>
                  <a:lnTo>
                    <a:pt x="332556" y="12"/>
                  </a:lnTo>
                  <a:close/>
                </a:path>
                <a:path w="1342389" h="495300">
                  <a:moveTo>
                    <a:pt x="273145" y="12"/>
                  </a:moveTo>
                  <a:lnTo>
                    <a:pt x="261296" y="12"/>
                  </a:lnTo>
                  <a:lnTo>
                    <a:pt x="261296" y="384238"/>
                  </a:lnTo>
                  <a:lnTo>
                    <a:pt x="273145" y="384238"/>
                  </a:lnTo>
                  <a:lnTo>
                    <a:pt x="273145" y="12"/>
                  </a:lnTo>
                  <a:close/>
                </a:path>
                <a:path w="1342389" h="495300">
                  <a:moveTo>
                    <a:pt x="249396" y="12"/>
                  </a:moveTo>
                  <a:lnTo>
                    <a:pt x="237534" y="12"/>
                  </a:lnTo>
                  <a:lnTo>
                    <a:pt x="237534" y="384238"/>
                  </a:lnTo>
                  <a:lnTo>
                    <a:pt x="249396" y="384238"/>
                  </a:lnTo>
                  <a:lnTo>
                    <a:pt x="249396" y="12"/>
                  </a:lnTo>
                  <a:close/>
                </a:path>
                <a:path w="1342389" h="495300">
                  <a:moveTo>
                    <a:pt x="225634" y="12"/>
                  </a:moveTo>
                  <a:lnTo>
                    <a:pt x="201898" y="12"/>
                  </a:lnTo>
                  <a:lnTo>
                    <a:pt x="201898" y="384238"/>
                  </a:lnTo>
                  <a:lnTo>
                    <a:pt x="225634" y="384238"/>
                  </a:lnTo>
                  <a:lnTo>
                    <a:pt x="225634" y="12"/>
                  </a:lnTo>
                  <a:close/>
                </a:path>
                <a:path w="1342389" h="495300">
                  <a:moveTo>
                    <a:pt x="166237" y="0"/>
                  </a:moveTo>
                  <a:lnTo>
                    <a:pt x="154375" y="0"/>
                  </a:lnTo>
                  <a:lnTo>
                    <a:pt x="154375" y="460438"/>
                  </a:lnTo>
                  <a:lnTo>
                    <a:pt x="166237" y="460438"/>
                  </a:lnTo>
                  <a:lnTo>
                    <a:pt x="166237" y="0"/>
                  </a:lnTo>
                  <a:close/>
                </a:path>
                <a:path w="1342389" h="495300">
                  <a:moveTo>
                    <a:pt x="142475" y="0"/>
                  </a:moveTo>
                  <a:lnTo>
                    <a:pt x="130613" y="0"/>
                  </a:lnTo>
                  <a:lnTo>
                    <a:pt x="130613" y="460438"/>
                  </a:lnTo>
                  <a:lnTo>
                    <a:pt x="142475" y="460438"/>
                  </a:lnTo>
                  <a:lnTo>
                    <a:pt x="142475" y="0"/>
                  </a:lnTo>
                  <a:close/>
                </a:path>
                <a:path w="1342389" h="495300">
                  <a:moveTo>
                    <a:pt x="947388" y="399986"/>
                  </a:moveTo>
                  <a:lnTo>
                    <a:pt x="914116" y="427964"/>
                  </a:lnTo>
                  <a:lnTo>
                    <a:pt x="913326" y="454850"/>
                  </a:lnTo>
                  <a:lnTo>
                    <a:pt x="914101" y="465950"/>
                  </a:lnTo>
                  <a:lnTo>
                    <a:pt x="939641" y="495020"/>
                  </a:lnTo>
                  <a:lnTo>
                    <a:pt x="945369" y="495134"/>
                  </a:lnTo>
                  <a:lnTo>
                    <a:pt x="951300" y="494753"/>
                  </a:lnTo>
                  <a:lnTo>
                    <a:pt x="969816" y="483196"/>
                  </a:lnTo>
                  <a:lnTo>
                    <a:pt x="945712" y="483196"/>
                  </a:lnTo>
                  <a:lnTo>
                    <a:pt x="938346" y="482993"/>
                  </a:lnTo>
                  <a:lnTo>
                    <a:pt x="926328" y="453771"/>
                  </a:lnTo>
                  <a:lnTo>
                    <a:pt x="926868" y="427837"/>
                  </a:lnTo>
                  <a:lnTo>
                    <a:pt x="938841" y="411975"/>
                  </a:lnTo>
                  <a:lnTo>
                    <a:pt x="970012" y="411975"/>
                  </a:lnTo>
                  <a:lnTo>
                    <a:pt x="969893" y="411670"/>
                  </a:lnTo>
                  <a:lnTo>
                    <a:pt x="951706" y="400240"/>
                  </a:lnTo>
                  <a:lnTo>
                    <a:pt x="947388" y="399986"/>
                  </a:lnTo>
                  <a:close/>
                </a:path>
                <a:path w="1342389" h="495300">
                  <a:moveTo>
                    <a:pt x="970012" y="411975"/>
                  </a:moveTo>
                  <a:lnTo>
                    <a:pt x="949115" y="411975"/>
                  </a:lnTo>
                  <a:lnTo>
                    <a:pt x="951947" y="412267"/>
                  </a:lnTo>
                  <a:lnTo>
                    <a:pt x="953192" y="412508"/>
                  </a:lnTo>
                  <a:lnTo>
                    <a:pt x="961739" y="445528"/>
                  </a:lnTo>
                  <a:lnTo>
                    <a:pt x="961371" y="460743"/>
                  </a:lnTo>
                  <a:lnTo>
                    <a:pt x="945712" y="483196"/>
                  </a:lnTo>
                  <a:lnTo>
                    <a:pt x="969816" y="483196"/>
                  </a:lnTo>
                  <a:lnTo>
                    <a:pt x="974668" y="438188"/>
                  </a:lnTo>
                  <a:lnTo>
                    <a:pt x="974084" y="429907"/>
                  </a:lnTo>
                  <a:lnTo>
                    <a:pt x="972839" y="421716"/>
                  </a:lnTo>
                  <a:lnTo>
                    <a:pt x="971925" y="417728"/>
                  </a:lnTo>
                  <a:lnTo>
                    <a:pt x="970739" y="413829"/>
                  </a:lnTo>
                  <a:lnTo>
                    <a:pt x="970012" y="411975"/>
                  </a:lnTo>
                  <a:close/>
                </a:path>
                <a:path w="1342389" h="495300">
                  <a:moveTo>
                    <a:pt x="868178" y="399986"/>
                  </a:moveTo>
                  <a:lnTo>
                    <a:pt x="834906" y="427964"/>
                  </a:lnTo>
                  <a:lnTo>
                    <a:pt x="834128" y="454850"/>
                  </a:lnTo>
                  <a:lnTo>
                    <a:pt x="834892" y="465950"/>
                  </a:lnTo>
                  <a:lnTo>
                    <a:pt x="860431" y="495020"/>
                  </a:lnTo>
                  <a:lnTo>
                    <a:pt x="866172" y="495134"/>
                  </a:lnTo>
                  <a:lnTo>
                    <a:pt x="872103" y="494753"/>
                  </a:lnTo>
                  <a:lnTo>
                    <a:pt x="890617" y="483196"/>
                  </a:lnTo>
                  <a:lnTo>
                    <a:pt x="866515" y="483196"/>
                  </a:lnTo>
                  <a:lnTo>
                    <a:pt x="859149" y="482993"/>
                  </a:lnTo>
                  <a:lnTo>
                    <a:pt x="847131" y="453771"/>
                  </a:lnTo>
                  <a:lnTo>
                    <a:pt x="847671" y="427837"/>
                  </a:lnTo>
                  <a:lnTo>
                    <a:pt x="859644" y="411975"/>
                  </a:lnTo>
                  <a:lnTo>
                    <a:pt x="890802" y="411975"/>
                  </a:lnTo>
                  <a:lnTo>
                    <a:pt x="890683" y="411670"/>
                  </a:lnTo>
                  <a:lnTo>
                    <a:pt x="872509" y="400240"/>
                  </a:lnTo>
                  <a:lnTo>
                    <a:pt x="868178" y="399986"/>
                  </a:lnTo>
                  <a:close/>
                </a:path>
                <a:path w="1342389" h="495300">
                  <a:moveTo>
                    <a:pt x="890802" y="411975"/>
                  </a:moveTo>
                  <a:lnTo>
                    <a:pt x="869918" y="411975"/>
                  </a:lnTo>
                  <a:lnTo>
                    <a:pt x="872750" y="412267"/>
                  </a:lnTo>
                  <a:lnTo>
                    <a:pt x="873982" y="412508"/>
                  </a:lnTo>
                  <a:lnTo>
                    <a:pt x="882542" y="445528"/>
                  </a:lnTo>
                  <a:lnTo>
                    <a:pt x="882174" y="460743"/>
                  </a:lnTo>
                  <a:lnTo>
                    <a:pt x="866515" y="483196"/>
                  </a:lnTo>
                  <a:lnTo>
                    <a:pt x="890617" y="483196"/>
                  </a:lnTo>
                  <a:lnTo>
                    <a:pt x="895471" y="438188"/>
                  </a:lnTo>
                  <a:lnTo>
                    <a:pt x="894874" y="429907"/>
                  </a:lnTo>
                  <a:lnTo>
                    <a:pt x="893642" y="421716"/>
                  </a:lnTo>
                  <a:lnTo>
                    <a:pt x="892727" y="417728"/>
                  </a:lnTo>
                  <a:lnTo>
                    <a:pt x="891529" y="413829"/>
                  </a:lnTo>
                  <a:lnTo>
                    <a:pt x="890802" y="411975"/>
                  </a:lnTo>
                  <a:close/>
                </a:path>
                <a:path w="1342389" h="495300">
                  <a:moveTo>
                    <a:pt x="788981" y="399986"/>
                  </a:moveTo>
                  <a:lnTo>
                    <a:pt x="755708" y="427964"/>
                  </a:lnTo>
                  <a:lnTo>
                    <a:pt x="754930" y="454850"/>
                  </a:lnTo>
                  <a:lnTo>
                    <a:pt x="755694" y="465950"/>
                  </a:lnTo>
                  <a:lnTo>
                    <a:pt x="781234" y="495020"/>
                  </a:lnTo>
                  <a:lnTo>
                    <a:pt x="786962" y="495134"/>
                  </a:lnTo>
                  <a:lnTo>
                    <a:pt x="792905" y="494753"/>
                  </a:lnTo>
                  <a:lnTo>
                    <a:pt x="811409" y="483196"/>
                  </a:lnTo>
                  <a:lnTo>
                    <a:pt x="787317" y="483196"/>
                  </a:lnTo>
                  <a:lnTo>
                    <a:pt x="779939" y="482993"/>
                  </a:lnTo>
                  <a:lnTo>
                    <a:pt x="767934" y="453771"/>
                  </a:lnTo>
                  <a:lnTo>
                    <a:pt x="768474" y="427837"/>
                  </a:lnTo>
                  <a:lnTo>
                    <a:pt x="780434" y="411975"/>
                  </a:lnTo>
                  <a:lnTo>
                    <a:pt x="811605" y="411975"/>
                  </a:lnTo>
                  <a:lnTo>
                    <a:pt x="811485" y="411670"/>
                  </a:lnTo>
                  <a:lnTo>
                    <a:pt x="793312" y="400240"/>
                  </a:lnTo>
                  <a:lnTo>
                    <a:pt x="788981" y="399986"/>
                  </a:lnTo>
                  <a:close/>
                </a:path>
                <a:path w="1342389" h="495300">
                  <a:moveTo>
                    <a:pt x="811605" y="411975"/>
                  </a:moveTo>
                  <a:lnTo>
                    <a:pt x="790721" y="411975"/>
                  </a:lnTo>
                  <a:lnTo>
                    <a:pt x="793540" y="412267"/>
                  </a:lnTo>
                  <a:lnTo>
                    <a:pt x="794785" y="412508"/>
                  </a:lnTo>
                  <a:lnTo>
                    <a:pt x="803345" y="445528"/>
                  </a:lnTo>
                  <a:lnTo>
                    <a:pt x="802976" y="460743"/>
                  </a:lnTo>
                  <a:lnTo>
                    <a:pt x="787317" y="483196"/>
                  </a:lnTo>
                  <a:lnTo>
                    <a:pt x="811409" y="483196"/>
                  </a:lnTo>
                  <a:lnTo>
                    <a:pt x="816273" y="438188"/>
                  </a:lnTo>
                  <a:lnTo>
                    <a:pt x="815676" y="429907"/>
                  </a:lnTo>
                  <a:lnTo>
                    <a:pt x="814445" y="421716"/>
                  </a:lnTo>
                  <a:lnTo>
                    <a:pt x="813517" y="417728"/>
                  </a:lnTo>
                  <a:lnTo>
                    <a:pt x="812332" y="413829"/>
                  </a:lnTo>
                  <a:lnTo>
                    <a:pt x="811605" y="411975"/>
                  </a:lnTo>
                  <a:close/>
                </a:path>
                <a:path w="1342389" h="495300">
                  <a:moveTo>
                    <a:pt x="638626" y="399986"/>
                  </a:moveTo>
                  <a:lnTo>
                    <a:pt x="605353" y="427964"/>
                  </a:lnTo>
                  <a:lnTo>
                    <a:pt x="604564" y="454850"/>
                  </a:lnTo>
                  <a:lnTo>
                    <a:pt x="605339" y="465950"/>
                  </a:lnTo>
                  <a:lnTo>
                    <a:pt x="630879" y="495020"/>
                  </a:lnTo>
                  <a:lnTo>
                    <a:pt x="636606" y="495134"/>
                  </a:lnTo>
                  <a:lnTo>
                    <a:pt x="642537" y="494753"/>
                  </a:lnTo>
                  <a:lnTo>
                    <a:pt x="661053" y="483196"/>
                  </a:lnTo>
                  <a:lnTo>
                    <a:pt x="636962" y="483196"/>
                  </a:lnTo>
                  <a:lnTo>
                    <a:pt x="629583" y="482993"/>
                  </a:lnTo>
                  <a:lnTo>
                    <a:pt x="617566" y="453771"/>
                  </a:lnTo>
                  <a:lnTo>
                    <a:pt x="618106" y="427837"/>
                  </a:lnTo>
                  <a:lnTo>
                    <a:pt x="630079" y="411975"/>
                  </a:lnTo>
                  <a:lnTo>
                    <a:pt x="661250" y="411975"/>
                  </a:lnTo>
                  <a:lnTo>
                    <a:pt x="661130" y="411670"/>
                  </a:lnTo>
                  <a:lnTo>
                    <a:pt x="642956" y="400240"/>
                  </a:lnTo>
                  <a:lnTo>
                    <a:pt x="638626" y="399986"/>
                  </a:lnTo>
                  <a:close/>
                </a:path>
                <a:path w="1342389" h="495300">
                  <a:moveTo>
                    <a:pt x="661250" y="411975"/>
                  </a:moveTo>
                  <a:lnTo>
                    <a:pt x="640366" y="411975"/>
                  </a:lnTo>
                  <a:lnTo>
                    <a:pt x="643185" y="412267"/>
                  </a:lnTo>
                  <a:lnTo>
                    <a:pt x="644430" y="412508"/>
                  </a:lnTo>
                  <a:lnTo>
                    <a:pt x="652977" y="445528"/>
                  </a:lnTo>
                  <a:lnTo>
                    <a:pt x="652621" y="460743"/>
                  </a:lnTo>
                  <a:lnTo>
                    <a:pt x="636962" y="483196"/>
                  </a:lnTo>
                  <a:lnTo>
                    <a:pt x="661053" y="483196"/>
                  </a:lnTo>
                  <a:lnTo>
                    <a:pt x="665918" y="438188"/>
                  </a:lnTo>
                  <a:lnTo>
                    <a:pt x="665321" y="429907"/>
                  </a:lnTo>
                  <a:lnTo>
                    <a:pt x="664089" y="421716"/>
                  </a:lnTo>
                  <a:lnTo>
                    <a:pt x="663162" y="417728"/>
                  </a:lnTo>
                  <a:lnTo>
                    <a:pt x="661977" y="413829"/>
                  </a:lnTo>
                  <a:lnTo>
                    <a:pt x="661250" y="411975"/>
                  </a:lnTo>
                  <a:close/>
                </a:path>
                <a:path w="1342389" h="495300">
                  <a:moveTo>
                    <a:pt x="480231" y="399986"/>
                  </a:moveTo>
                  <a:lnTo>
                    <a:pt x="446959" y="427964"/>
                  </a:lnTo>
                  <a:lnTo>
                    <a:pt x="446168" y="454850"/>
                  </a:lnTo>
                  <a:lnTo>
                    <a:pt x="446932" y="465950"/>
                  </a:lnTo>
                  <a:lnTo>
                    <a:pt x="472472" y="495020"/>
                  </a:lnTo>
                  <a:lnTo>
                    <a:pt x="478212" y="495134"/>
                  </a:lnTo>
                  <a:lnTo>
                    <a:pt x="484143" y="494753"/>
                  </a:lnTo>
                  <a:lnTo>
                    <a:pt x="502659" y="483196"/>
                  </a:lnTo>
                  <a:lnTo>
                    <a:pt x="478555" y="483196"/>
                  </a:lnTo>
                  <a:lnTo>
                    <a:pt x="471189" y="482993"/>
                  </a:lnTo>
                  <a:lnTo>
                    <a:pt x="459171" y="453771"/>
                  </a:lnTo>
                  <a:lnTo>
                    <a:pt x="459712" y="427837"/>
                  </a:lnTo>
                  <a:lnTo>
                    <a:pt x="471684" y="411975"/>
                  </a:lnTo>
                  <a:lnTo>
                    <a:pt x="502855" y="411975"/>
                  </a:lnTo>
                  <a:lnTo>
                    <a:pt x="502736" y="411670"/>
                  </a:lnTo>
                  <a:lnTo>
                    <a:pt x="484549" y="400240"/>
                  </a:lnTo>
                  <a:lnTo>
                    <a:pt x="480231" y="399986"/>
                  </a:lnTo>
                  <a:close/>
                </a:path>
                <a:path w="1342389" h="495300">
                  <a:moveTo>
                    <a:pt x="502855" y="411975"/>
                  </a:moveTo>
                  <a:lnTo>
                    <a:pt x="481959" y="411975"/>
                  </a:lnTo>
                  <a:lnTo>
                    <a:pt x="484791" y="412267"/>
                  </a:lnTo>
                  <a:lnTo>
                    <a:pt x="486035" y="412508"/>
                  </a:lnTo>
                  <a:lnTo>
                    <a:pt x="494582" y="445528"/>
                  </a:lnTo>
                  <a:lnTo>
                    <a:pt x="494214" y="460743"/>
                  </a:lnTo>
                  <a:lnTo>
                    <a:pt x="478555" y="483196"/>
                  </a:lnTo>
                  <a:lnTo>
                    <a:pt x="502659" y="483196"/>
                  </a:lnTo>
                  <a:lnTo>
                    <a:pt x="507511" y="438188"/>
                  </a:lnTo>
                  <a:lnTo>
                    <a:pt x="506927" y="429907"/>
                  </a:lnTo>
                  <a:lnTo>
                    <a:pt x="505682" y="421716"/>
                  </a:lnTo>
                  <a:lnTo>
                    <a:pt x="504768" y="417728"/>
                  </a:lnTo>
                  <a:lnTo>
                    <a:pt x="503582" y="413829"/>
                  </a:lnTo>
                  <a:lnTo>
                    <a:pt x="502855" y="411975"/>
                  </a:lnTo>
                  <a:close/>
                </a:path>
                <a:path w="1342389" h="495300">
                  <a:moveTo>
                    <a:pt x="321824" y="399986"/>
                  </a:moveTo>
                  <a:lnTo>
                    <a:pt x="288552" y="427964"/>
                  </a:lnTo>
                  <a:lnTo>
                    <a:pt x="287762" y="454850"/>
                  </a:lnTo>
                  <a:lnTo>
                    <a:pt x="288538" y="465950"/>
                  </a:lnTo>
                  <a:lnTo>
                    <a:pt x="314077" y="495020"/>
                  </a:lnTo>
                  <a:lnTo>
                    <a:pt x="319805" y="495134"/>
                  </a:lnTo>
                  <a:lnTo>
                    <a:pt x="325736" y="494753"/>
                  </a:lnTo>
                  <a:lnTo>
                    <a:pt x="344252" y="483196"/>
                  </a:lnTo>
                  <a:lnTo>
                    <a:pt x="320161" y="483196"/>
                  </a:lnTo>
                  <a:lnTo>
                    <a:pt x="312782" y="482993"/>
                  </a:lnTo>
                  <a:lnTo>
                    <a:pt x="300777" y="453771"/>
                  </a:lnTo>
                  <a:lnTo>
                    <a:pt x="301317" y="427837"/>
                  </a:lnTo>
                  <a:lnTo>
                    <a:pt x="313277" y="411975"/>
                  </a:lnTo>
                  <a:lnTo>
                    <a:pt x="344448" y="411975"/>
                  </a:lnTo>
                  <a:lnTo>
                    <a:pt x="344329" y="411670"/>
                  </a:lnTo>
                  <a:lnTo>
                    <a:pt x="326155" y="400240"/>
                  </a:lnTo>
                  <a:lnTo>
                    <a:pt x="321824" y="399986"/>
                  </a:lnTo>
                  <a:close/>
                </a:path>
                <a:path w="1342389" h="495300">
                  <a:moveTo>
                    <a:pt x="344448" y="411975"/>
                  </a:moveTo>
                  <a:lnTo>
                    <a:pt x="323564" y="411975"/>
                  </a:lnTo>
                  <a:lnTo>
                    <a:pt x="326384" y="412267"/>
                  </a:lnTo>
                  <a:lnTo>
                    <a:pt x="327628" y="412508"/>
                  </a:lnTo>
                  <a:lnTo>
                    <a:pt x="336188" y="445528"/>
                  </a:lnTo>
                  <a:lnTo>
                    <a:pt x="335820" y="460743"/>
                  </a:lnTo>
                  <a:lnTo>
                    <a:pt x="320161" y="483196"/>
                  </a:lnTo>
                  <a:lnTo>
                    <a:pt x="344252" y="483196"/>
                  </a:lnTo>
                  <a:lnTo>
                    <a:pt x="349117" y="438188"/>
                  </a:lnTo>
                  <a:lnTo>
                    <a:pt x="348520" y="429907"/>
                  </a:lnTo>
                  <a:lnTo>
                    <a:pt x="347288" y="421716"/>
                  </a:lnTo>
                  <a:lnTo>
                    <a:pt x="346361" y="417728"/>
                  </a:lnTo>
                  <a:lnTo>
                    <a:pt x="345175" y="413829"/>
                  </a:lnTo>
                  <a:lnTo>
                    <a:pt x="344448" y="411975"/>
                  </a:lnTo>
                  <a:close/>
                </a:path>
                <a:path w="1342389" h="495300">
                  <a:moveTo>
                    <a:pt x="242627" y="399986"/>
                  </a:moveTo>
                  <a:lnTo>
                    <a:pt x="209354" y="427964"/>
                  </a:lnTo>
                  <a:lnTo>
                    <a:pt x="208565" y="454850"/>
                  </a:lnTo>
                  <a:lnTo>
                    <a:pt x="209340" y="465950"/>
                  </a:lnTo>
                  <a:lnTo>
                    <a:pt x="234880" y="495020"/>
                  </a:lnTo>
                  <a:lnTo>
                    <a:pt x="240608" y="495134"/>
                  </a:lnTo>
                  <a:lnTo>
                    <a:pt x="246539" y="494753"/>
                  </a:lnTo>
                  <a:lnTo>
                    <a:pt x="265055" y="483196"/>
                  </a:lnTo>
                  <a:lnTo>
                    <a:pt x="240963" y="483196"/>
                  </a:lnTo>
                  <a:lnTo>
                    <a:pt x="233585" y="482993"/>
                  </a:lnTo>
                  <a:lnTo>
                    <a:pt x="221567" y="453771"/>
                  </a:lnTo>
                  <a:lnTo>
                    <a:pt x="222107" y="427837"/>
                  </a:lnTo>
                  <a:lnTo>
                    <a:pt x="234080" y="411975"/>
                  </a:lnTo>
                  <a:lnTo>
                    <a:pt x="265251" y="411975"/>
                  </a:lnTo>
                  <a:lnTo>
                    <a:pt x="265131" y="411670"/>
                  </a:lnTo>
                  <a:lnTo>
                    <a:pt x="246958" y="400240"/>
                  </a:lnTo>
                  <a:lnTo>
                    <a:pt x="242627" y="399986"/>
                  </a:lnTo>
                  <a:close/>
                </a:path>
                <a:path w="1342389" h="495300">
                  <a:moveTo>
                    <a:pt x="265251" y="411975"/>
                  </a:moveTo>
                  <a:lnTo>
                    <a:pt x="244367" y="411975"/>
                  </a:lnTo>
                  <a:lnTo>
                    <a:pt x="247186" y="412267"/>
                  </a:lnTo>
                  <a:lnTo>
                    <a:pt x="248431" y="412508"/>
                  </a:lnTo>
                  <a:lnTo>
                    <a:pt x="256978" y="445528"/>
                  </a:lnTo>
                  <a:lnTo>
                    <a:pt x="256610" y="460743"/>
                  </a:lnTo>
                  <a:lnTo>
                    <a:pt x="240963" y="483196"/>
                  </a:lnTo>
                  <a:lnTo>
                    <a:pt x="265055" y="483196"/>
                  </a:lnTo>
                  <a:lnTo>
                    <a:pt x="269919" y="438188"/>
                  </a:lnTo>
                  <a:lnTo>
                    <a:pt x="269322" y="429907"/>
                  </a:lnTo>
                  <a:lnTo>
                    <a:pt x="268091" y="421716"/>
                  </a:lnTo>
                  <a:lnTo>
                    <a:pt x="267163" y="417728"/>
                  </a:lnTo>
                  <a:lnTo>
                    <a:pt x="265978" y="413829"/>
                  </a:lnTo>
                  <a:lnTo>
                    <a:pt x="265251" y="411975"/>
                  </a:lnTo>
                  <a:close/>
                </a:path>
                <a:path w="1342389" h="495300">
                  <a:moveTo>
                    <a:pt x="1046460" y="458901"/>
                  </a:moveTo>
                  <a:lnTo>
                    <a:pt x="1032135" y="458901"/>
                  </a:lnTo>
                  <a:lnTo>
                    <a:pt x="1025176" y="468477"/>
                  </a:lnTo>
                  <a:lnTo>
                    <a:pt x="1017429" y="477545"/>
                  </a:lnTo>
                  <a:lnTo>
                    <a:pt x="1000652" y="494576"/>
                  </a:lnTo>
                  <a:lnTo>
                    <a:pt x="1018038" y="494576"/>
                  </a:lnTo>
                  <a:lnTo>
                    <a:pt x="1037965" y="471830"/>
                  </a:lnTo>
                  <a:lnTo>
                    <a:pt x="1043451" y="464083"/>
                  </a:lnTo>
                  <a:lnTo>
                    <a:pt x="1046460" y="458901"/>
                  </a:lnTo>
                  <a:close/>
                </a:path>
                <a:path w="1342389" h="495300">
                  <a:moveTo>
                    <a:pt x="1025303" y="400558"/>
                  </a:moveTo>
                  <a:lnTo>
                    <a:pt x="1021759" y="400558"/>
                  </a:lnTo>
                  <a:lnTo>
                    <a:pt x="1018381" y="400837"/>
                  </a:lnTo>
                  <a:lnTo>
                    <a:pt x="992088" y="433082"/>
                  </a:lnTo>
                  <a:lnTo>
                    <a:pt x="992211" y="434975"/>
                  </a:lnTo>
                  <a:lnTo>
                    <a:pt x="1020959" y="461187"/>
                  </a:lnTo>
                  <a:lnTo>
                    <a:pt x="1022382" y="461149"/>
                  </a:lnTo>
                  <a:lnTo>
                    <a:pt x="1031742" y="458762"/>
                  </a:lnTo>
                  <a:lnTo>
                    <a:pt x="1046541" y="458762"/>
                  </a:lnTo>
                  <a:lnTo>
                    <a:pt x="1048112" y="456057"/>
                  </a:lnTo>
                  <a:lnTo>
                    <a:pt x="1050055" y="451967"/>
                  </a:lnTo>
                  <a:lnTo>
                    <a:pt x="1051122" y="449237"/>
                  </a:lnTo>
                  <a:lnTo>
                    <a:pt x="1022496" y="449237"/>
                  </a:lnTo>
                  <a:lnTo>
                    <a:pt x="1020553" y="449072"/>
                  </a:lnTo>
                  <a:lnTo>
                    <a:pt x="1005186" y="433082"/>
                  </a:lnTo>
                  <a:lnTo>
                    <a:pt x="1005298" y="427837"/>
                  </a:lnTo>
                  <a:lnTo>
                    <a:pt x="1023499" y="412445"/>
                  </a:lnTo>
                  <a:lnTo>
                    <a:pt x="1048561" y="412445"/>
                  </a:lnTo>
                  <a:lnTo>
                    <a:pt x="1048112" y="411784"/>
                  </a:lnTo>
                  <a:lnTo>
                    <a:pt x="1028770" y="400862"/>
                  </a:lnTo>
                  <a:lnTo>
                    <a:pt x="1025303" y="400558"/>
                  </a:lnTo>
                  <a:close/>
                </a:path>
                <a:path w="1342389" h="495300">
                  <a:moveTo>
                    <a:pt x="1046541" y="458762"/>
                  </a:moveTo>
                  <a:lnTo>
                    <a:pt x="1031742" y="458762"/>
                  </a:lnTo>
                  <a:lnTo>
                    <a:pt x="1031996" y="459028"/>
                  </a:lnTo>
                  <a:lnTo>
                    <a:pt x="1032135" y="458901"/>
                  </a:lnTo>
                  <a:lnTo>
                    <a:pt x="1046460" y="458901"/>
                  </a:lnTo>
                  <a:lnTo>
                    <a:pt x="1046541" y="458762"/>
                  </a:lnTo>
                  <a:close/>
                </a:path>
                <a:path w="1342389" h="495300">
                  <a:moveTo>
                    <a:pt x="1048561" y="412445"/>
                  </a:moveTo>
                  <a:lnTo>
                    <a:pt x="1023499" y="412445"/>
                  </a:lnTo>
                  <a:lnTo>
                    <a:pt x="1025480" y="412534"/>
                  </a:lnTo>
                  <a:lnTo>
                    <a:pt x="1027360" y="412788"/>
                  </a:lnTo>
                  <a:lnTo>
                    <a:pt x="1041135" y="433082"/>
                  </a:lnTo>
                  <a:lnTo>
                    <a:pt x="1041076" y="433768"/>
                  </a:lnTo>
                  <a:lnTo>
                    <a:pt x="1024477" y="449237"/>
                  </a:lnTo>
                  <a:lnTo>
                    <a:pt x="1051122" y="449237"/>
                  </a:lnTo>
                  <a:lnTo>
                    <a:pt x="1051668" y="447840"/>
                  </a:lnTo>
                  <a:lnTo>
                    <a:pt x="1052938" y="443661"/>
                  </a:lnTo>
                  <a:lnTo>
                    <a:pt x="1053827" y="439470"/>
                  </a:lnTo>
                  <a:lnTo>
                    <a:pt x="1054244" y="435622"/>
                  </a:lnTo>
                  <a:lnTo>
                    <a:pt x="1054128" y="428955"/>
                  </a:lnTo>
                  <a:lnTo>
                    <a:pt x="1048950" y="413016"/>
                  </a:lnTo>
                  <a:lnTo>
                    <a:pt x="1048561" y="412445"/>
                  </a:lnTo>
                  <a:close/>
                </a:path>
                <a:path w="1342389" h="495300">
                  <a:moveTo>
                    <a:pt x="1203128" y="400799"/>
                  </a:moveTo>
                  <a:lnTo>
                    <a:pt x="1186745" y="400799"/>
                  </a:lnTo>
                  <a:lnTo>
                    <a:pt x="1162691" y="428561"/>
                  </a:lnTo>
                  <a:lnTo>
                    <a:pt x="1150683" y="465772"/>
                  </a:lnTo>
                  <a:lnTo>
                    <a:pt x="1150868" y="468198"/>
                  </a:lnTo>
                  <a:lnTo>
                    <a:pt x="1179836" y="494309"/>
                  </a:lnTo>
                  <a:lnTo>
                    <a:pt x="1183329" y="494309"/>
                  </a:lnTo>
                  <a:lnTo>
                    <a:pt x="1206968" y="482396"/>
                  </a:lnTo>
                  <a:lnTo>
                    <a:pt x="1182541" y="482396"/>
                  </a:lnTo>
                  <a:lnTo>
                    <a:pt x="1178579" y="482219"/>
                  </a:lnTo>
                  <a:lnTo>
                    <a:pt x="1163669" y="462800"/>
                  </a:lnTo>
                  <a:lnTo>
                    <a:pt x="1163847" y="460933"/>
                  </a:lnTo>
                  <a:lnTo>
                    <a:pt x="1180344" y="445757"/>
                  </a:lnTo>
                  <a:lnTo>
                    <a:pt x="1206850" y="445757"/>
                  </a:lnTo>
                  <a:lnTo>
                    <a:pt x="1206315" y="444982"/>
                  </a:lnTo>
                  <a:lnTo>
                    <a:pt x="1195550" y="436219"/>
                  </a:lnTo>
                  <a:lnTo>
                    <a:pt x="1172534" y="436219"/>
                  </a:lnTo>
                  <a:lnTo>
                    <a:pt x="1172407" y="435965"/>
                  </a:lnTo>
                  <a:lnTo>
                    <a:pt x="1190199" y="414007"/>
                  </a:lnTo>
                  <a:lnTo>
                    <a:pt x="1203128" y="400799"/>
                  </a:lnTo>
                  <a:close/>
                </a:path>
                <a:path w="1342389" h="495300">
                  <a:moveTo>
                    <a:pt x="1206850" y="445757"/>
                  </a:moveTo>
                  <a:lnTo>
                    <a:pt x="1182275" y="445757"/>
                  </a:lnTo>
                  <a:lnTo>
                    <a:pt x="1184180" y="445935"/>
                  </a:lnTo>
                  <a:lnTo>
                    <a:pt x="1186087" y="446290"/>
                  </a:lnTo>
                  <a:lnTo>
                    <a:pt x="1199350" y="465772"/>
                  </a:lnTo>
                  <a:lnTo>
                    <a:pt x="1199255" y="466928"/>
                  </a:lnTo>
                  <a:lnTo>
                    <a:pt x="1182541" y="482396"/>
                  </a:lnTo>
                  <a:lnTo>
                    <a:pt x="1206968" y="482396"/>
                  </a:lnTo>
                  <a:lnTo>
                    <a:pt x="1212387" y="466928"/>
                  </a:lnTo>
                  <a:lnTo>
                    <a:pt x="1212357" y="460933"/>
                  </a:lnTo>
                  <a:lnTo>
                    <a:pt x="1207946" y="447395"/>
                  </a:lnTo>
                  <a:lnTo>
                    <a:pt x="1206850" y="445757"/>
                  </a:lnTo>
                  <a:close/>
                </a:path>
                <a:path w="1342389" h="495300">
                  <a:moveTo>
                    <a:pt x="1185767" y="433832"/>
                  </a:moveTo>
                  <a:lnTo>
                    <a:pt x="1182656" y="433832"/>
                  </a:lnTo>
                  <a:lnTo>
                    <a:pt x="1179646" y="434136"/>
                  </a:lnTo>
                  <a:lnTo>
                    <a:pt x="1172534" y="436219"/>
                  </a:lnTo>
                  <a:lnTo>
                    <a:pt x="1195550" y="436219"/>
                  </a:lnTo>
                  <a:lnTo>
                    <a:pt x="1185767" y="433832"/>
                  </a:lnTo>
                  <a:close/>
                </a:path>
                <a:path w="1342389" h="495300">
                  <a:moveTo>
                    <a:pt x="52432" y="400799"/>
                  </a:moveTo>
                  <a:lnTo>
                    <a:pt x="36062" y="400799"/>
                  </a:lnTo>
                  <a:lnTo>
                    <a:pt x="12008" y="428561"/>
                  </a:lnTo>
                  <a:lnTo>
                    <a:pt x="0" y="465772"/>
                  </a:lnTo>
                  <a:lnTo>
                    <a:pt x="184" y="468198"/>
                  </a:lnTo>
                  <a:lnTo>
                    <a:pt x="29153" y="494309"/>
                  </a:lnTo>
                  <a:lnTo>
                    <a:pt x="32645" y="494309"/>
                  </a:lnTo>
                  <a:lnTo>
                    <a:pt x="56285" y="482396"/>
                  </a:lnTo>
                  <a:lnTo>
                    <a:pt x="31858" y="482396"/>
                  </a:lnTo>
                  <a:lnTo>
                    <a:pt x="27895" y="482219"/>
                  </a:lnTo>
                  <a:lnTo>
                    <a:pt x="12986" y="462800"/>
                  </a:lnTo>
                  <a:lnTo>
                    <a:pt x="13151" y="460933"/>
                  </a:lnTo>
                  <a:lnTo>
                    <a:pt x="29648" y="445757"/>
                  </a:lnTo>
                  <a:lnTo>
                    <a:pt x="56167" y="445757"/>
                  </a:lnTo>
                  <a:lnTo>
                    <a:pt x="55630" y="444982"/>
                  </a:lnTo>
                  <a:lnTo>
                    <a:pt x="44866" y="436219"/>
                  </a:lnTo>
                  <a:lnTo>
                    <a:pt x="21850" y="436219"/>
                  </a:lnTo>
                  <a:lnTo>
                    <a:pt x="21723" y="435965"/>
                  </a:lnTo>
                  <a:lnTo>
                    <a:pt x="39503" y="414007"/>
                  </a:lnTo>
                  <a:lnTo>
                    <a:pt x="52432" y="400799"/>
                  </a:lnTo>
                  <a:close/>
                </a:path>
                <a:path w="1342389" h="495300">
                  <a:moveTo>
                    <a:pt x="56167" y="445757"/>
                  </a:moveTo>
                  <a:lnTo>
                    <a:pt x="31591" y="445757"/>
                  </a:lnTo>
                  <a:lnTo>
                    <a:pt x="33496" y="445935"/>
                  </a:lnTo>
                  <a:lnTo>
                    <a:pt x="35404" y="446290"/>
                  </a:lnTo>
                  <a:lnTo>
                    <a:pt x="48666" y="465772"/>
                  </a:lnTo>
                  <a:lnTo>
                    <a:pt x="48571" y="466928"/>
                  </a:lnTo>
                  <a:lnTo>
                    <a:pt x="31858" y="482396"/>
                  </a:lnTo>
                  <a:lnTo>
                    <a:pt x="56285" y="482396"/>
                  </a:lnTo>
                  <a:lnTo>
                    <a:pt x="61703" y="466928"/>
                  </a:lnTo>
                  <a:lnTo>
                    <a:pt x="61673" y="460933"/>
                  </a:lnTo>
                  <a:lnTo>
                    <a:pt x="57262" y="447395"/>
                  </a:lnTo>
                  <a:lnTo>
                    <a:pt x="56167" y="445757"/>
                  </a:lnTo>
                  <a:close/>
                </a:path>
                <a:path w="1342389" h="495300">
                  <a:moveTo>
                    <a:pt x="35084" y="433832"/>
                  </a:moveTo>
                  <a:lnTo>
                    <a:pt x="31972" y="433832"/>
                  </a:lnTo>
                  <a:lnTo>
                    <a:pt x="28962" y="434136"/>
                  </a:lnTo>
                  <a:lnTo>
                    <a:pt x="21850" y="436219"/>
                  </a:lnTo>
                  <a:lnTo>
                    <a:pt x="44866" y="436219"/>
                  </a:lnTo>
                  <a:lnTo>
                    <a:pt x="35084" y="433832"/>
                  </a:lnTo>
                  <a:close/>
                </a:path>
                <a:path w="1342389" h="495300">
                  <a:moveTo>
                    <a:pt x="1124236" y="416077"/>
                  </a:moveTo>
                  <a:lnTo>
                    <a:pt x="1111167" y="416077"/>
                  </a:lnTo>
                  <a:lnTo>
                    <a:pt x="1111167" y="493763"/>
                  </a:lnTo>
                  <a:lnTo>
                    <a:pt x="1124236" y="493763"/>
                  </a:lnTo>
                  <a:lnTo>
                    <a:pt x="1124236" y="416077"/>
                  </a:lnTo>
                  <a:close/>
                </a:path>
                <a:path w="1342389" h="495300">
                  <a:moveTo>
                    <a:pt x="1124236" y="401358"/>
                  </a:moveTo>
                  <a:lnTo>
                    <a:pt x="1110151" y="401358"/>
                  </a:lnTo>
                  <a:lnTo>
                    <a:pt x="1087685" y="420128"/>
                  </a:lnTo>
                  <a:lnTo>
                    <a:pt x="1087685" y="436384"/>
                  </a:lnTo>
                  <a:lnTo>
                    <a:pt x="1111167" y="416077"/>
                  </a:lnTo>
                  <a:lnTo>
                    <a:pt x="1124236" y="416077"/>
                  </a:lnTo>
                  <a:lnTo>
                    <a:pt x="1124236" y="401358"/>
                  </a:lnTo>
                  <a:close/>
                </a:path>
                <a:path w="1342389" h="495300">
                  <a:moveTo>
                    <a:pt x="577882" y="416077"/>
                  </a:moveTo>
                  <a:lnTo>
                    <a:pt x="564813" y="416077"/>
                  </a:lnTo>
                  <a:lnTo>
                    <a:pt x="564813" y="493763"/>
                  </a:lnTo>
                  <a:lnTo>
                    <a:pt x="577882" y="493763"/>
                  </a:lnTo>
                  <a:lnTo>
                    <a:pt x="577882" y="416077"/>
                  </a:lnTo>
                  <a:close/>
                </a:path>
                <a:path w="1342389" h="495300">
                  <a:moveTo>
                    <a:pt x="577882" y="401358"/>
                  </a:moveTo>
                  <a:lnTo>
                    <a:pt x="563797" y="401358"/>
                  </a:lnTo>
                  <a:lnTo>
                    <a:pt x="541331" y="420128"/>
                  </a:lnTo>
                  <a:lnTo>
                    <a:pt x="541331" y="436384"/>
                  </a:lnTo>
                  <a:lnTo>
                    <a:pt x="564813" y="416077"/>
                  </a:lnTo>
                  <a:lnTo>
                    <a:pt x="577882" y="416077"/>
                  </a:lnTo>
                  <a:lnTo>
                    <a:pt x="577882" y="401358"/>
                  </a:lnTo>
                  <a:close/>
                </a:path>
                <a:path w="1342389" h="495300">
                  <a:moveTo>
                    <a:pt x="419487" y="416077"/>
                  </a:moveTo>
                  <a:lnTo>
                    <a:pt x="406406" y="416077"/>
                  </a:lnTo>
                  <a:lnTo>
                    <a:pt x="406406" y="493763"/>
                  </a:lnTo>
                  <a:lnTo>
                    <a:pt x="419487" y="493763"/>
                  </a:lnTo>
                  <a:lnTo>
                    <a:pt x="419487" y="416077"/>
                  </a:lnTo>
                  <a:close/>
                </a:path>
                <a:path w="1342389" h="495300">
                  <a:moveTo>
                    <a:pt x="419487" y="401358"/>
                  </a:moveTo>
                  <a:lnTo>
                    <a:pt x="405390" y="401358"/>
                  </a:lnTo>
                  <a:lnTo>
                    <a:pt x="382924" y="420128"/>
                  </a:lnTo>
                  <a:lnTo>
                    <a:pt x="382924" y="436384"/>
                  </a:lnTo>
                  <a:lnTo>
                    <a:pt x="406406" y="416077"/>
                  </a:lnTo>
                  <a:lnTo>
                    <a:pt x="419487" y="416077"/>
                  </a:lnTo>
                  <a:lnTo>
                    <a:pt x="419487" y="401358"/>
                  </a:lnTo>
                  <a:close/>
                </a:path>
                <a:path w="1342389" h="495300">
                  <a:moveTo>
                    <a:pt x="1285005" y="408686"/>
                  </a:moveTo>
                  <a:lnTo>
                    <a:pt x="1285005" y="423151"/>
                  </a:lnTo>
                  <a:lnTo>
                    <a:pt x="1324731" y="447522"/>
                  </a:lnTo>
                  <a:lnTo>
                    <a:pt x="1285005" y="471893"/>
                  </a:lnTo>
                  <a:lnTo>
                    <a:pt x="1285005" y="486613"/>
                  </a:lnTo>
                  <a:lnTo>
                    <a:pt x="1342358" y="449300"/>
                  </a:lnTo>
                  <a:lnTo>
                    <a:pt x="1342358" y="446125"/>
                  </a:lnTo>
                  <a:lnTo>
                    <a:pt x="1285005" y="4086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5856376" y="5637047"/>
            <a:ext cx="1346835" cy="500380"/>
            <a:chOff x="5856376" y="5637047"/>
            <a:chExt cx="1346835" cy="500380"/>
          </a:xfrm>
        </p:grpSpPr>
        <p:sp>
          <p:nvSpPr>
            <p:cNvPr id="47" name="object 47"/>
            <p:cNvSpPr/>
            <p:nvPr/>
          </p:nvSpPr>
          <p:spPr>
            <a:xfrm>
              <a:off x="5856376" y="5637047"/>
              <a:ext cx="1340485" cy="500380"/>
            </a:xfrm>
            <a:custGeom>
              <a:avLst/>
              <a:gdLst/>
              <a:ahLst/>
              <a:cxnLst/>
              <a:rect l="l" t="t" r="r" b="b"/>
              <a:pathLst>
                <a:path w="1340484" h="500379">
                  <a:moveTo>
                    <a:pt x="1340218" y="0"/>
                  </a:moveTo>
                  <a:lnTo>
                    <a:pt x="0" y="0"/>
                  </a:lnTo>
                  <a:lnTo>
                    <a:pt x="0" y="500202"/>
                  </a:lnTo>
                  <a:lnTo>
                    <a:pt x="1340218" y="500202"/>
                  </a:lnTo>
                  <a:lnTo>
                    <a:pt x="13402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5860573" y="5637047"/>
              <a:ext cx="1342390" cy="500380"/>
            </a:xfrm>
            <a:custGeom>
              <a:avLst/>
              <a:gdLst/>
              <a:ahLst/>
              <a:cxnLst/>
              <a:rect l="l" t="t" r="r" b="b"/>
              <a:pathLst>
                <a:path w="1342390" h="500379">
                  <a:moveTo>
                    <a:pt x="1259186" y="12"/>
                  </a:moveTo>
                  <a:lnTo>
                    <a:pt x="1247337" y="12"/>
                  </a:lnTo>
                  <a:lnTo>
                    <a:pt x="1247337" y="465505"/>
                  </a:lnTo>
                  <a:lnTo>
                    <a:pt x="1259186" y="465505"/>
                  </a:lnTo>
                  <a:lnTo>
                    <a:pt x="1259186" y="12"/>
                  </a:lnTo>
                  <a:close/>
                </a:path>
                <a:path w="1342390" h="500379">
                  <a:moveTo>
                    <a:pt x="1235437" y="12"/>
                  </a:moveTo>
                  <a:lnTo>
                    <a:pt x="1223575" y="12"/>
                  </a:lnTo>
                  <a:lnTo>
                    <a:pt x="1223575" y="465505"/>
                  </a:lnTo>
                  <a:lnTo>
                    <a:pt x="1235437" y="465505"/>
                  </a:lnTo>
                  <a:lnTo>
                    <a:pt x="1235437" y="12"/>
                  </a:lnTo>
                  <a:close/>
                </a:path>
                <a:path w="1342390" h="500379">
                  <a:moveTo>
                    <a:pt x="1199801" y="0"/>
                  </a:moveTo>
                  <a:lnTo>
                    <a:pt x="1164177" y="0"/>
                  </a:lnTo>
                  <a:lnTo>
                    <a:pt x="1164177" y="389305"/>
                  </a:lnTo>
                  <a:lnTo>
                    <a:pt x="1199801" y="389305"/>
                  </a:lnTo>
                  <a:lnTo>
                    <a:pt x="1199801" y="0"/>
                  </a:lnTo>
                  <a:close/>
                </a:path>
                <a:path w="1342390" h="500379">
                  <a:moveTo>
                    <a:pt x="1152277" y="0"/>
                  </a:moveTo>
                  <a:lnTo>
                    <a:pt x="1140415" y="0"/>
                  </a:lnTo>
                  <a:lnTo>
                    <a:pt x="1140415" y="389305"/>
                  </a:lnTo>
                  <a:lnTo>
                    <a:pt x="1152277" y="389305"/>
                  </a:lnTo>
                  <a:lnTo>
                    <a:pt x="1152277" y="0"/>
                  </a:lnTo>
                  <a:close/>
                </a:path>
                <a:path w="1342390" h="500379">
                  <a:moveTo>
                    <a:pt x="1128516" y="0"/>
                  </a:moveTo>
                  <a:lnTo>
                    <a:pt x="1092892" y="0"/>
                  </a:lnTo>
                  <a:lnTo>
                    <a:pt x="1092892" y="389305"/>
                  </a:lnTo>
                  <a:lnTo>
                    <a:pt x="1128516" y="389305"/>
                  </a:lnTo>
                  <a:lnTo>
                    <a:pt x="1128516" y="0"/>
                  </a:lnTo>
                  <a:close/>
                </a:path>
                <a:path w="1342390" h="500379">
                  <a:moveTo>
                    <a:pt x="1069105" y="0"/>
                  </a:moveTo>
                  <a:lnTo>
                    <a:pt x="1057256" y="0"/>
                  </a:lnTo>
                  <a:lnTo>
                    <a:pt x="1057256" y="389305"/>
                  </a:lnTo>
                  <a:lnTo>
                    <a:pt x="1069105" y="389305"/>
                  </a:lnTo>
                  <a:lnTo>
                    <a:pt x="1069105" y="0"/>
                  </a:lnTo>
                  <a:close/>
                </a:path>
                <a:path w="1342390" h="500379">
                  <a:moveTo>
                    <a:pt x="1033469" y="0"/>
                  </a:moveTo>
                  <a:lnTo>
                    <a:pt x="1021607" y="0"/>
                  </a:lnTo>
                  <a:lnTo>
                    <a:pt x="1021607" y="389305"/>
                  </a:lnTo>
                  <a:lnTo>
                    <a:pt x="1033469" y="389305"/>
                  </a:lnTo>
                  <a:lnTo>
                    <a:pt x="1033469" y="0"/>
                  </a:lnTo>
                  <a:close/>
                </a:path>
                <a:path w="1342390" h="500379">
                  <a:moveTo>
                    <a:pt x="1009720" y="0"/>
                  </a:moveTo>
                  <a:lnTo>
                    <a:pt x="974096" y="0"/>
                  </a:lnTo>
                  <a:lnTo>
                    <a:pt x="974096" y="389305"/>
                  </a:lnTo>
                  <a:lnTo>
                    <a:pt x="1009720" y="389305"/>
                  </a:lnTo>
                  <a:lnTo>
                    <a:pt x="1009720" y="0"/>
                  </a:lnTo>
                  <a:close/>
                </a:path>
                <a:path w="1342390" h="500379">
                  <a:moveTo>
                    <a:pt x="962196" y="0"/>
                  </a:moveTo>
                  <a:lnTo>
                    <a:pt x="950335" y="0"/>
                  </a:lnTo>
                  <a:lnTo>
                    <a:pt x="950335" y="389305"/>
                  </a:lnTo>
                  <a:lnTo>
                    <a:pt x="962196" y="389305"/>
                  </a:lnTo>
                  <a:lnTo>
                    <a:pt x="962196" y="0"/>
                  </a:lnTo>
                  <a:close/>
                </a:path>
                <a:path w="1342390" h="500379">
                  <a:moveTo>
                    <a:pt x="926560" y="0"/>
                  </a:moveTo>
                  <a:lnTo>
                    <a:pt x="890949" y="0"/>
                  </a:lnTo>
                  <a:lnTo>
                    <a:pt x="890949" y="389305"/>
                  </a:lnTo>
                  <a:lnTo>
                    <a:pt x="926560" y="389305"/>
                  </a:lnTo>
                  <a:lnTo>
                    <a:pt x="926560" y="0"/>
                  </a:lnTo>
                  <a:close/>
                </a:path>
                <a:path w="1342390" h="500379">
                  <a:moveTo>
                    <a:pt x="879037" y="0"/>
                  </a:moveTo>
                  <a:lnTo>
                    <a:pt x="867188" y="0"/>
                  </a:lnTo>
                  <a:lnTo>
                    <a:pt x="867188" y="389305"/>
                  </a:lnTo>
                  <a:lnTo>
                    <a:pt x="879037" y="389305"/>
                  </a:lnTo>
                  <a:lnTo>
                    <a:pt x="879037" y="0"/>
                  </a:lnTo>
                  <a:close/>
                </a:path>
                <a:path w="1342390" h="500379">
                  <a:moveTo>
                    <a:pt x="843401" y="0"/>
                  </a:moveTo>
                  <a:lnTo>
                    <a:pt x="807777" y="0"/>
                  </a:lnTo>
                  <a:lnTo>
                    <a:pt x="807777" y="389305"/>
                  </a:lnTo>
                  <a:lnTo>
                    <a:pt x="843401" y="389305"/>
                  </a:lnTo>
                  <a:lnTo>
                    <a:pt x="843401" y="0"/>
                  </a:lnTo>
                  <a:close/>
                </a:path>
                <a:path w="1342390" h="500379">
                  <a:moveTo>
                    <a:pt x="795877" y="0"/>
                  </a:moveTo>
                  <a:lnTo>
                    <a:pt x="784015" y="0"/>
                  </a:lnTo>
                  <a:lnTo>
                    <a:pt x="784015" y="389305"/>
                  </a:lnTo>
                  <a:lnTo>
                    <a:pt x="795877" y="389305"/>
                  </a:lnTo>
                  <a:lnTo>
                    <a:pt x="795877" y="0"/>
                  </a:lnTo>
                  <a:close/>
                </a:path>
                <a:path w="1342390" h="500379">
                  <a:moveTo>
                    <a:pt x="760241" y="0"/>
                  </a:moveTo>
                  <a:lnTo>
                    <a:pt x="724617" y="0"/>
                  </a:lnTo>
                  <a:lnTo>
                    <a:pt x="724617" y="389305"/>
                  </a:lnTo>
                  <a:lnTo>
                    <a:pt x="760241" y="389305"/>
                  </a:lnTo>
                  <a:lnTo>
                    <a:pt x="760241" y="0"/>
                  </a:lnTo>
                  <a:close/>
                </a:path>
                <a:path w="1342390" h="500379">
                  <a:moveTo>
                    <a:pt x="712718" y="12"/>
                  </a:moveTo>
                  <a:lnTo>
                    <a:pt x="700868" y="12"/>
                  </a:lnTo>
                  <a:lnTo>
                    <a:pt x="700868" y="465505"/>
                  </a:lnTo>
                  <a:lnTo>
                    <a:pt x="712718" y="465505"/>
                  </a:lnTo>
                  <a:lnTo>
                    <a:pt x="712718" y="12"/>
                  </a:lnTo>
                  <a:close/>
                </a:path>
                <a:path w="1342390" h="500379">
                  <a:moveTo>
                    <a:pt x="688943" y="12"/>
                  </a:moveTo>
                  <a:lnTo>
                    <a:pt x="677094" y="12"/>
                  </a:lnTo>
                  <a:lnTo>
                    <a:pt x="677094" y="465505"/>
                  </a:lnTo>
                  <a:lnTo>
                    <a:pt x="688943" y="465505"/>
                  </a:lnTo>
                  <a:lnTo>
                    <a:pt x="688943" y="12"/>
                  </a:lnTo>
                  <a:close/>
                </a:path>
                <a:path w="1342390" h="500379">
                  <a:moveTo>
                    <a:pt x="665194" y="0"/>
                  </a:moveTo>
                  <a:lnTo>
                    <a:pt x="653332" y="0"/>
                  </a:lnTo>
                  <a:lnTo>
                    <a:pt x="653332" y="389305"/>
                  </a:lnTo>
                  <a:lnTo>
                    <a:pt x="665194" y="389305"/>
                  </a:lnTo>
                  <a:lnTo>
                    <a:pt x="665194" y="0"/>
                  </a:lnTo>
                  <a:close/>
                </a:path>
                <a:path w="1342390" h="500379">
                  <a:moveTo>
                    <a:pt x="641432" y="0"/>
                  </a:moveTo>
                  <a:lnTo>
                    <a:pt x="617696" y="0"/>
                  </a:lnTo>
                  <a:lnTo>
                    <a:pt x="617696" y="389305"/>
                  </a:lnTo>
                  <a:lnTo>
                    <a:pt x="641432" y="389305"/>
                  </a:lnTo>
                  <a:lnTo>
                    <a:pt x="641432" y="0"/>
                  </a:lnTo>
                  <a:close/>
                </a:path>
                <a:path w="1342390" h="500379">
                  <a:moveTo>
                    <a:pt x="582035" y="0"/>
                  </a:moveTo>
                  <a:lnTo>
                    <a:pt x="571074" y="0"/>
                  </a:lnTo>
                  <a:lnTo>
                    <a:pt x="571074" y="389305"/>
                  </a:lnTo>
                  <a:lnTo>
                    <a:pt x="582035" y="389305"/>
                  </a:lnTo>
                  <a:lnTo>
                    <a:pt x="582035" y="0"/>
                  </a:lnTo>
                  <a:close/>
                </a:path>
                <a:path w="1342390" h="500379">
                  <a:moveTo>
                    <a:pt x="546398" y="0"/>
                  </a:moveTo>
                  <a:lnTo>
                    <a:pt x="523551" y="0"/>
                  </a:lnTo>
                  <a:lnTo>
                    <a:pt x="523551" y="389305"/>
                  </a:lnTo>
                  <a:lnTo>
                    <a:pt x="546398" y="389305"/>
                  </a:lnTo>
                  <a:lnTo>
                    <a:pt x="546398" y="0"/>
                  </a:lnTo>
                  <a:close/>
                </a:path>
                <a:path w="1342390" h="500379">
                  <a:moveTo>
                    <a:pt x="498862" y="0"/>
                  </a:moveTo>
                  <a:lnTo>
                    <a:pt x="463251" y="0"/>
                  </a:lnTo>
                  <a:lnTo>
                    <a:pt x="463251" y="389305"/>
                  </a:lnTo>
                  <a:lnTo>
                    <a:pt x="498862" y="389305"/>
                  </a:lnTo>
                  <a:lnTo>
                    <a:pt x="498862" y="0"/>
                  </a:lnTo>
                  <a:close/>
                </a:path>
                <a:path w="1342390" h="500379">
                  <a:moveTo>
                    <a:pt x="439477" y="0"/>
                  </a:moveTo>
                  <a:lnTo>
                    <a:pt x="427615" y="0"/>
                  </a:lnTo>
                  <a:lnTo>
                    <a:pt x="427615" y="389305"/>
                  </a:lnTo>
                  <a:lnTo>
                    <a:pt x="439477" y="389305"/>
                  </a:lnTo>
                  <a:lnTo>
                    <a:pt x="439477" y="0"/>
                  </a:lnTo>
                  <a:close/>
                </a:path>
                <a:path w="1342390" h="500379">
                  <a:moveTo>
                    <a:pt x="415715" y="0"/>
                  </a:moveTo>
                  <a:lnTo>
                    <a:pt x="391077" y="0"/>
                  </a:lnTo>
                  <a:lnTo>
                    <a:pt x="391077" y="389305"/>
                  </a:lnTo>
                  <a:lnTo>
                    <a:pt x="415715" y="389305"/>
                  </a:lnTo>
                  <a:lnTo>
                    <a:pt x="415715" y="0"/>
                  </a:lnTo>
                  <a:close/>
                </a:path>
                <a:path w="1342390" h="500379">
                  <a:moveTo>
                    <a:pt x="368205" y="0"/>
                  </a:moveTo>
                  <a:lnTo>
                    <a:pt x="343567" y="0"/>
                  </a:lnTo>
                  <a:lnTo>
                    <a:pt x="343567" y="389305"/>
                  </a:lnTo>
                  <a:lnTo>
                    <a:pt x="368205" y="389305"/>
                  </a:lnTo>
                  <a:lnTo>
                    <a:pt x="368205" y="0"/>
                  </a:lnTo>
                  <a:close/>
                </a:path>
                <a:path w="1342390" h="500379">
                  <a:moveTo>
                    <a:pt x="332556" y="0"/>
                  </a:moveTo>
                  <a:lnTo>
                    <a:pt x="296945" y="0"/>
                  </a:lnTo>
                  <a:lnTo>
                    <a:pt x="296945" y="389305"/>
                  </a:lnTo>
                  <a:lnTo>
                    <a:pt x="332556" y="389305"/>
                  </a:lnTo>
                  <a:lnTo>
                    <a:pt x="332556" y="0"/>
                  </a:lnTo>
                  <a:close/>
                </a:path>
                <a:path w="1342390" h="500379">
                  <a:moveTo>
                    <a:pt x="273158" y="0"/>
                  </a:moveTo>
                  <a:lnTo>
                    <a:pt x="261296" y="0"/>
                  </a:lnTo>
                  <a:lnTo>
                    <a:pt x="261296" y="389305"/>
                  </a:lnTo>
                  <a:lnTo>
                    <a:pt x="273158" y="389305"/>
                  </a:lnTo>
                  <a:lnTo>
                    <a:pt x="273158" y="0"/>
                  </a:lnTo>
                  <a:close/>
                </a:path>
                <a:path w="1342390" h="500379">
                  <a:moveTo>
                    <a:pt x="249396" y="0"/>
                  </a:moveTo>
                  <a:lnTo>
                    <a:pt x="237534" y="0"/>
                  </a:lnTo>
                  <a:lnTo>
                    <a:pt x="237534" y="389305"/>
                  </a:lnTo>
                  <a:lnTo>
                    <a:pt x="249396" y="389305"/>
                  </a:lnTo>
                  <a:lnTo>
                    <a:pt x="249396" y="0"/>
                  </a:lnTo>
                  <a:close/>
                </a:path>
                <a:path w="1342390" h="500379">
                  <a:moveTo>
                    <a:pt x="225634" y="0"/>
                  </a:moveTo>
                  <a:lnTo>
                    <a:pt x="201898" y="0"/>
                  </a:lnTo>
                  <a:lnTo>
                    <a:pt x="201898" y="389305"/>
                  </a:lnTo>
                  <a:lnTo>
                    <a:pt x="225634" y="389305"/>
                  </a:lnTo>
                  <a:lnTo>
                    <a:pt x="225634" y="0"/>
                  </a:lnTo>
                  <a:close/>
                </a:path>
                <a:path w="1342390" h="500379">
                  <a:moveTo>
                    <a:pt x="166237" y="12"/>
                  </a:moveTo>
                  <a:lnTo>
                    <a:pt x="154375" y="12"/>
                  </a:lnTo>
                  <a:lnTo>
                    <a:pt x="154375" y="465505"/>
                  </a:lnTo>
                  <a:lnTo>
                    <a:pt x="166237" y="465505"/>
                  </a:lnTo>
                  <a:lnTo>
                    <a:pt x="166237" y="12"/>
                  </a:lnTo>
                  <a:close/>
                </a:path>
                <a:path w="1342390" h="500379">
                  <a:moveTo>
                    <a:pt x="142475" y="12"/>
                  </a:moveTo>
                  <a:lnTo>
                    <a:pt x="130626" y="12"/>
                  </a:lnTo>
                  <a:lnTo>
                    <a:pt x="130626" y="465505"/>
                  </a:lnTo>
                  <a:lnTo>
                    <a:pt x="142475" y="465505"/>
                  </a:lnTo>
                  <a:lnTo>
                    <a:pt x="142475" y="12"/>
                  </a:lnTo>
                  <a:close/>
                </a:path>
                <a:path w="1342390" h="500379">
                  <a:moveTo>
                    <a:pt x="948010" y="405066"/>
                  </a:moveTo>
                  <a:lnTo>
                    <a:pt x="914738" y="433031"/>
                  </a:lnTo>
                  <a:lnTo>
                    <a:pt x="913948" y="459917"/>
                  </a:lnTo>
                  <a:lnTo>
                    <a:pt x="914724" y="471017"/>
                  </a:lnTo>
                  <a:lnTo>
                    <a:pt x="940263" y="500087"/>
                  </a:lnTo>
                  <a:lnTo>
                    <a:pt x="945991" y="500202"/>
                  </a:lnTo>
                  <a:lnTo>
                    <a:pt x="951922" y="499833"/>
                  </a:lnTo>
                  <a:lnTo>
                    <a:pt x="970433" y="488276"/>
                  </a:lnTo>
                  <a:lnTo>
                    <a:pt x="946347" y="488276"/>
                  </a:lnTo>
                  <a:lnTo>
                    <a:pt x="938968" y="488061"/>
                  </a:lnTo>
                  <a:lnTo>
                    <a:pt x="926950" y="458838"/>
                  </a:lnTo>
                  <a:lnTo>
                    <a:pt x="927491" y="432904"/>
                  </a:lnTo>
                  <a:lnTo>
                    <a:pt x="939463" y="417042"/>
                  </a:lnTo>
                  <a:lnTo>
                    <a:pt x="970630" y="417042"/>
                  </a:lnTo>
                  <a:lnTo>
                    <a:pt x="970515" y="416750"/>
                  </a:lnTo>
                  <a:lnTo>
                    <a:pt x="952341" y="405320"/>
                  </a:lnTo>
                  <a:lnTo>
                    <a:pt x="948010" y="405066"/>
                  </a:lnTo>
                  <a:close/>
                </a:path>
                <a:path w="1342390" h="500379">
                  <a:moveTo>
                    <a:pt x="970630" y="417042"/>
                  </a:moveTo>
                  <a:lnTo>
                    <a:pt x="949750" y="417042"/>
                  </a:lnTo>
                  <a:lnTo>
                    <a:pt x="952570" y="417334"/>
                  </a:lnTo>
                  <a:lnTo>
                    <a:pt x="953814" y="417575"/>
                  </a:lnTo>
                  <a:lnTo>
                    <a:pt x="962387" y="450596"/>
                  </a:lnTo>
                  <a:lnTo>
                    <a:pt x="962006" y="465810"/>
                  </a:lnTo>
                  <a:lnTo>
                    <a:pt x="946347" y="488276"/>
                  </a:lnTo>
                  <a:lnTo>
                    <a:pt x="970433" y="488276"/>
                  </a:lnTo>
                  <a:lnTo>
                    <a:pt x="975303" y="443255"/>
                  </a:lnTo>
                  <a:lnTo>
                    <a:pt x="974706" y="434975"/>
                  </a:lnTo>
                  <a:lnTo>
                    <a:pt x="973487" y="426783"/>
                  </a:lnTo>
                  <a:lnTo>
                    <a:pt x="972560" y="422808"/>
                  </a:lnTo>
                  <a:lnTo>
                    <a:pt x="971366" y="418909"/>
                  </a:lnTo>
                  <a:lnTo>
                    <a:pt x="970630" y="417042"/>
                  </a:lnTo>
                  <a:close/>
                </a:path>
                <a:path w="1342390" h="500379">
                  <a:moveTo>
                    <a:pt x="868813" y="405066"/>
                  </a:moveTo>
                  <a:lnTo>
                    <a:pt x="835541" y="433031"/>
                  </a:lnTo>
                  <a:lnTo>
                    <a:pt x="834751" y="459917"/>
                  </a:lnTo>
                  <a:lnTo>
                    <a:pt x="835527" y="471017"/>
                  </a:lnTo>
                  <a:lnTo>
                    <a:pt x="861066" y="500087"/>
                  </a:lnTo>
                  <a:lnTo>
                    <a:pt x="866794" y="500202"/>
                  </a:lnTo>
                  <a:lnTo>
                    <a:pt x="872725" y="499833"/>
                  </a:lnTo>
                  <a:lnTo>
                    <a:pt x="891236" y="488276"/>
                  </a:lnTo>
                  <a:lnTo>
                    <a:pt x="867150" y="488276"/>
                  </a:lnTo>
                  <a:lnTo>
                    <a:pt x="859771" y="488061"/>
                  </a:lnTo>
                  <a:lnTo>
                    <a:pt x="847765" y="458838"/>
                  </a:lnTo>
                  <a:lnTo>
                    <a:pt x="848293" y="432904"/>
                  </a:lnTo>
                  <a:lnTo>
                    <a:pt x="860266" y="417042"/>
                  </a:lnTo>
                  <a:lnTo>
                    <a:pt x="891435" y="417042"/>
                  </a:lnTo>
                  <a:lnTo>
                    <a:pt x="891318" y="416750"/>
                  </a:lnTo>
                  <a:lnTo>
                    <a:pt x="873144" y="405320"/>
                  </a:lnTo>
                  <a:lnTo>
                    <a:pt x="868813" y="405066"/>
                  </a:lnTo>
                  <a:close/>
                </a:path>
                <a:path w="1342390" h="500379">
                  <a:moveTo>
                    <a:pt x="891435" y="417042"/>
                  </a:moveTo>
                  <a:lnTo>
                    <a:pt x="870553" y="417042"/>
                  </a:lnTo>
                  <a:lnTo>
                    <a:pt x="873373" y="417334"/>
                  </a:lnTo>
                  <a:lnTo>
                    <a:pt x="874617" y="417575"/>
                  </a:lnTo>
                  <a:lnTo>
                    <a:pt x="883177" y="450596"/>
                  </a:lnTo>
                  <a:lnTo>
                    <a:pt x="882796" y="465810"/>
                  </a:lnTo>
                  <a:lnTo>
                    <a:pt x="867150" y="488276"/>
                  </a:lnTo>
                  <a:lnTo>
                    <a:pt x="891236" y="488276"/>
                  </a:lnTo>
                  <a:lnTo>
                    <a:pt x="896106" y="443255"/>
                  </a:lnTo>
                  <a:lnTo>
                    <a:pt x="895521" y="434975"/>
                  </a:lnTo>
                  <a:lnTo>
                    <a:pt x="894277" y="426783"/>
                  </a:lnTo>
                  <a:lnTo>
                    <a:pt x="893350" y="422808"/>
                  </a:lnTo>
                  <a:lnTo>
                    <a:pt x="892181" y="418909"/>
                  </a:lnTo>
                  <a:lnTo>
                    <a:pt x="891435" y="417042"/>
                  </a:lnTo>
                  <a:close/>
                </a:path>
                <a:path w="1342390" h="500379">
                  <a:moveTo>
                    <a:pt x="789616" y="405066"/>
                  </a:moveTo>
                  <a:lnTo>
                    <a:pt x="756344" y="433031"/>
                  </a:lnTo>
                  <a:lnTo>
                    <a:pt x="755554" y="459917"/>
                  </a:lnTo>
                  <a:lnTo>
                    <a:pt x="756329" y="471017"/>
                  </a:lnTo>
                  <a:lnTo>
                    <a:pt x="781869" y="500087"/>
                  </a:lnTo>
                  <a:lnTo>
                    <a:pt x="787597" y="500202"/>
                  </a:lnTo>
                  <a:lnTo>
                    <a:pt x="793528" y="499833"/>
                  </a:lnTo>
                  <a:lnTo>
                    <a:pt x="812039" y="488276"/>
                  </a:lnTo>
                  <a:lnTo>
                    <a:pt x="787940" y="488276"/>
                  </a:lnTo>
                  <a:lnTo>
                    <a:pt x="780574" y="488061"/>
                  </a:lnTo>
                  <a:lnTo>
                    <a:pt x="768556" y="458838"/>
                  </a:lnTo>
                  <a:lnTo>
                    <a:pt x="769096" y="432904"/>
                  </a:lnTo>
                  <a:lnTo>
                    <a:pt x="781069" y="417042"/>
                  </a:lnTo>
                  <a:lnTo>
                    <a:pt x="812236" y="417042"/>
                  </a:lnTo>
                  <a:lnTo>
                    <a:pt x="812120" y="416750"/>
                  </a:lnTo>
                  <a:lnTo>
                    <a:pt x="793934" y="405320"/>
                  </a:lnTo>
                  <a:lnTo>
                    <a:pt x="789616" y="405066"/>
                  </a:lnTo>
                  <a:close/>
                </a:path>
                <a:path w="1342390" h="500379">
                  <a:moveTo>
                    <a:pt x="812236" y="417042"/>
                  </a:moveTo>
                  <a:lnTo>
                    <a:pt x="791343" y="417042"/>
                  </a:lnTo>
                  <a:lnTo>
                    <a:pt x="794175" y="417334"/>
                  </a:lnTo>
                  <a:lnTo>
                    <a:pt x="795420" y="417575"/>
                  </a:lnTo>
                  <a:lnTo>
                    <a:pt x="803967" y="450596"/>
                  </a:lnTo>
                  <a:lnTo>
                    <a:pt x="803599" y="465810"/>
                  </a:lnTo>
                  <a:lnTo>
                    <a:pt x="787940" y="488276"/>
                  </a:lnTo>
                  <a:lnTo>
                    <a:pt x="812039" y="488276"/>
                  </a:lnTo>
                  <a:lnTo>
                    <a:pt x="816896" y="443255"/>
                  </a:lnTo>
                  <a:lnTo>
                    <a:pt x="816324" y="434975"/>
                  </a:lnTo>
                  <a:lnTo>
                    <a:pt x="815067" y="426783"/>
                  </a:lnTo>
                  <a:lnTo>
                    <a:pt x="814152" y="422808"/>
                  </a:lnTo>
                  <a:lnTo>
                    <a:pt x="812972" y="418909"/>
                  </a:lnTo>
                  <a:lnTo>
                    <a:pt x="812236" y="417042"/>
                  </a:lnTo>
                  <a:close/>
                </a:path>
                <a:path w="1342390" h="500379">
                  <a:moveTo>
                    <a:pt x="638626" y="405066"/>
                  </a:moveTo>
                  <a:lnTo>
                    <a:pt x="605353" y="433031"/>
                  </a:lnTo>
                  <a:lnTo>
                    <a:pt x="604564" y="459917"/>
                  </a:lnTo>
                  <a:lnTo>
                    <a:pt x="605339" y="471017"/>
                  </a:lnTo>
                  <a:lnTo>
                    <a:pt x="630879" y="500087"/>
                  </a:lnTo>
                  <a:lnTo>
                    <a:pt x="636606" y="500202"/>
                  </a:lnTo>
                  <a:lnTo>
                    <a:pt x="642537" y="499833"/>
                  </a:lnTo>
                  <a:lnTo>
                    <a:pt x="661048" y="488276"/>
                  </a:lnTo>
                  <a:lnTo>
                    <a:pt x="636975" y="488276"/>
                  </a:lnTo>
                  <a:lnTo>
                    <a:pt x="629583" y="488061"/>
                  </a:lnTo>
                  <a:lnTo>
                    <a:pt x="617578" y="458838"/>
                  </a:lnTo>
                  <a:lnTo>
                    <a:pt x="618106" y="432904"/>
                  </a:lnTo>
                  <a:lnTo>
                    <a:pt x="630079" y="417042"/>
                  </a:lnTo>
                  <a:lnTo>
                    <a:pt x="661245" y="417042"/>
                  </a:lnTo>
                  <a:lnTo>
                    <a:pt x="661130" y="416750"/>
                  </a:lnTo>
                  <a:lnTo>
                    <a:pt x="642956" y="405320"/>
                  </a:lnTo>
                  <a:lnTo>
                    <a:pt x="638626" y="405066"/>
                  </a:lnTo>
                  <a:close/>
                </a:path>
                <a:path w="1342390" h="500379">
                  <a:moveTo>
                    <a:pt x="661245" y="417042"/>
                  </a:moveTo>
                  <a:lnTo>
                    <a:pt x="640366" y="417042"/>
                  </a:lnTo>
                  <a:lnTo>
                    <a:pt x="643185" y="417334"/>
                  </a:lnTo>
                  <a:lnTo>
                    <a:pt x="644430" y="417575"/>
                  </a:lnTo>
                  <a:lnTo>
                    <a:pt x="652977" y="450596"/>
                  </a:lnTo>
                  <a:lnTo>
                    <a:pt x="652634" y="465810"/>
                  </a:lnTo>
                  <a:lnTo>
                    <a:pt x="636975" y="488276"/>
                  </a:lnTo>
                  <a:lnTo>
                    <a:pt x="661048" y="488276"/>
                  </a:lnTo>
                  <a:lnTo>
                    <a:pt x="665918" y="443255"/>
                  </a:lnTo>
                  <a:lnTo>
                    <a:pt x="665321" y="434975"/>
                  </a:lnTo>
                  <a:lnTo>
                    <a:pt x="664089" y="426783"/>
                  </a:lnTo>
                  <a:lnTo>
                    <a:pt x="663162" y="422808"/>
                  </a:lnTo>
                  <a:lnTo>
                    <a:pt x="661981" y="418909"/>
                  </a:lnTo>
                  <a:lnTo>
                    <a:pt x="661245" y="417042"/>
                  </a:lnTo>
                  <a:close/>
                </a:path>
                <a:path w="1342390" h="500379">
                  <a:moveTo>
                    <a:pt x="480231" y="405066"/>
                  </a:moveTo>
                  <a:lnTo>
                    <a:pt x="446959" y="433031"/>
                  </a:lnTo>
                  <a:lnTo>
                    <a:pt x="446180" y="459917"/>
                  </a:lnTo>
                  <a:lnTo>
                    <a:pt x="446932" y="471017"/>
                  </a:lnTo>
                  <a:lnTo>
                    <a:pt x="472472" y="500087"/>
                  </a:lnTo>
                  <a:lnTo>
                    <a:pt x="478212" y="500202"/>
                  </a:lnTo>
                  <a:lnTo>
                    <a:pt x="484156" y="499833"/>
                  </a:lnTo>
                  <a:lnTo>
                    <a:pt x="502654" y="488276"/>
                  </a:lnTo>
                  <a:lnTo>
                    <a:pt x="478568" y="488276"/>
                  </a:lnTo>
                  <a:lnTo>
                    <a:pt x="471189" y="488061"/>
                  </a:lnTo>
                  <a:lnTo>
                    <a:pt x="459171" y="458838"/>
                  </a:lnTo>
                  <a:lnTo>
                    <a:pt x="459712" y="432904"/>
                  </a:lnTo>
                  <a:lnTo>
                    <a:pt x="471697" y="417042"/>
                  </a:lnTo>
                  <a:lnTo>
                    <a:pt x="502851" y="417042"/>
                  </a:lnTo>
                  <a:lnTo>
                    <a:pt x="502736" y="416750"/>
                  </a:lnTo>
                  <a:lnTo>
                    <a:pt x="484549" y="405320"/>
                  </a:lnTo>
                  <a:lnTo>
                    <a:pt x="480231" y="405066"/>
                  </a:lnTo>
                  <a:close/>
                </a:path>
                <a:path w="1342390" h="500379">
                  <a:moveTo>
                    <a:pt x="502851" y="417042"/>
                  </a:moveTo>
                  <a:lnTo>
                    <a:pt x="481959" y="417042"/>
                  </a:lnTo>
                  <a:lnTo>
                    <a:pt x="484791" y="417334"/>
                  </a:lnTo>
                  <a:lnTo>
                    <a:pt x="486035" y="417575"/>
                  </a:lnTo>
                  <a:lnTo>
                    <a:pt x="494582" y="450596"/>
                  </a:lnTo>
                  <a:lnTo>
                    <a:pt x="494227" y="465810"/>
                  </a:lnTo>
                  <a:lnTo>
                    <a:pt x="478568" y="488276"/>
                  </a:lnTo>
                  <a:lnTo>
                    <a:pt x="502654" y="488276"/>
                  </a:lnTo>
                  <a:lnTo>
                    <a:pt x="507511" y="443255"/>
                  </a:lnTo>
                  <a:lnTo>
                    <a:pt x="506927" y="434975"/>
                  </a:lnTo>
                  <a:lnTo>
                    <a:pt x="505682" y="426783"/>
                  </a:lnTo>
                  <a:lnTo>
                    <a:pt x="504768" y="422808"/>
                  </a:lnTo>
                  <a:lnTo>
                    <a:pt x="503587" y="418909"/>
                  </a:lnTo>
                  <a:lnTo>
                    <a:pt x="502851" y="417042"/>
                  </a:lnTo>
                  <a:close/>
                </a:path>
                <a:path w="1342390" h="500379">
                  <a:moveTo>
                    <a:pt x="321824" y="405066"/>
                  </a:moveTo>
                  <a:lnTo>
                    <a:pt x="288552" y="433031"/>
                  </a:lnTo>
                  <a:lnTo>
                    <a:pt x="287762" y="459917"/>
                  </a:lnTo>
                  <a:lnTo>
                    <a:pt x="288538" y="471017"/>
                  </a:lnTo>
                  <a:lnTo>
                    <a:pt x="314077" y="500087"/>
                  </a:lnTo>
                  <a:lnTo>
                    <a:pt x="319805" y="500202"/>
                  </a:lnTo>
                  <a:lnTo>
                    <a:pt x="325749" y="499833"/>
                  </a:lnTo>
                  <a:lnTo>
                    <a:pt x="344258" y="488276"/>
                  </a:lnTo>
                  <a:lnTo>
                    <a:pt x="320161" y="488276"/>
                  </a:lnTo>
                  <a:lnTo>
                    <a:pt x="312782" y="488061"/>
                  </a:lnTo>
                  <a:lnTo>
                    <a:pt x="300765" y="458838"/>
                  </a:lnTo>
                  <a:lnTo>
                    <a:pt x="301317" y="432904"/>
                  </a:lnTo>
                  <a:lnTo>
                    <a:pt x="313277" y="417042"/>
                  </a:lnTo>
                  <a:lnTo>
                    <a:pt x="344444" y="417042"/>
                  </a:lnTo>
                  <a:lnTo>
                    <a:pt x="344329" y="416750"/>
                  </a:lnTo>
                  <a:lnTo>
                    <a:pt x="326155" y="405320"/>
                  </a:lnTo>
                  <a:lnTo>
                    <a:pt x="321824" y="405066"/>
                  </a:lnTo>
                  <a:close/>
                </a:path>
                <a:path w="1342390" h="500379">
                  <a:moveTo>
                    <a:pt x="344444" y="417042"/>
                  </a:moveTo>
                  <a:lnTo>
                    <a:pt x="323564" y="417042"/>
                  </a:lnTo>
                  <a:lnTo>
                    <a:pt x="326384" y="417334"/>
                  </a:lnTo>
                  <a:lnTo>
                    <a:pt x="327628" y="417575"/>
                  </a:lnTo>
                  <a:lnTo>
                    <a:pt x="336188" y="450596"/>
                  </a:lnTo>
                  <a:lnTo>
                    <a:pt x="335820" y="465810"/>
                  </a:lnTo>
                  <a:lnTo>
                    <a:pt x="320161" y="488276"/>
                  </a:lnTo>
                  <a:lnTo>
                    <a:pt x="344258" y="488276"/>
                  </a:lnTo>
                  <a:lnTo>
                    <a:pt x="349117" y="443255"/>
                  </a:lnTo>
                  <a:lnTo>
                    <a:pt x="348520" y="434975"/>
                  </a:lnTo>
                  <a:lnTo>
                    <a:pt x="347288" y="426783"/>
                  </a:lnTo>
                  <a:lnTo>
                    <a:pt x="346361" y="422808"/>
                  </a:lnTo>
                  <a:lnTo>
                    <a:pt x="345180" y="418909"/>
                  </a:lnTo>
                  <a:lnTo>
                    <a:pt x="344444" y="417042"/>
                  </a:lnTo>
                  <a:close/>
                </a:path>
                <a:path w="1342390" h="500379">
                  <a:moveTo>
                    <a:pt x="242640" y="405066"/>
                  </a:moveTo>
                  <a:lnTo>
                    <a:pt x="209367" y="433031"/>
                  </a:lnTo>
                  <a:lnTo>
                    <a:pt x="208565" y="459917"/>
                  </a:lnTo>
                  <a:lnTo>
                    <a:pt x="209340" y="471017"/>
                  </a:lnTo>
                  <a:lnTo>
                    <a:pt x="234880" y="500087"/>
                  </a:lnTo>
                  <a:lnTo>
                    <a:pt x="240608" y="500202"/>
                  </a:lnTo>
                  <a:lnTo>
                    <a:pt x="246539" y="499833"/>
                  </a:lnTo>
                  <a:lnTo>
                    <a:pt x="265051" y="488276"/>
                  </a:lnTo>
                  <a:lnTo>
                    <a:pt x="240963" y="488276"/>
                  </a:lnTo>
                  <a:lnTo>
                    <a:pt x="233585" y="488061"/>
                  </a:lnTo>
                  <a:lnTo>
                    <a:pt x="221567" y="458838"/>
                  </a:lnTo>
                  <a:lnTo>
                    <a:pt x="222107" y="432904"/>
                  </a:lnTo>
                  <a:lnTo>
                    <a:pt x="234080" y="417042"/>
                  </a:lnTo>
                  <a:lnTo>
                    <a:pt x="265247" y="417042"/>
                  </a:lnTo>
                  <a:lnTo>
                    <a:pt x="265131" y="416750"/>
                  </a:lnTo>
                  <a:lnTo>
                    <a:pt x="246958" y="405320"/>
                  </a:lnTo>
                  <a:lnTo>
                    <a:pt x="242640" y="405066"/>
                  </a:lnTo>
                  <a:close/>
                </a:path>
                <a:path w="1342390" h="500379">
                  <a:moveTo>
                    <a:pt x="265247" y="417042"/>
                  </a:moveTo>
                  <a:lnTo>
                    <a:pt x="244367" y="417042"/>
                  </a:lnTo>
                  <a:lnTo>
                    <a:pt x="247186" y="417334"/>
                  </a:lnTo>
                  <a:lnTo>
                    <a:pt x="248431" y="417575"/>
                  </a:lnTo>
                  <a:lnTo>
                    <a:pt x="256978" y="450596"/>
                  </a:lnTo>
                  <a:lnTo>
                    <a:pt x="256610" y="465810"/>
                  </a:lnTo>
                  <a:lnTo>
                    <a:pt x="240963" y="488276"/>
                  </a:lnTo>
                  <a:lnTo>
                    <a:pt x="265051" y="488276"/>
                  </a:lnTo>
                  <a:lnTo>
                    <a:pt x="269919" y="443255"/>
                  </a:lnTo>
                  <a:lnTo>
                    <a:pt x="269322" y="434975"/>
                  </a:lnTo>
                  <a:lnTo>
                    <a:pt x="268091" y="426783"/>
                  </a:lnTo>
                  <a:lnTo>
                    <a:pt x="267163" y="422808"/>
                  </a:lnTo>
                  <a:lnTo>
                    <a:pt x="265983" y="418909"/>
                  </a:lnTo>
                  <a:lnTo>
                    <a:pt x="265247" y="417042"/>
                  </a:lnTo>
                  <a:close/>
                </a:path>
                <a:path w="1342390" h="500379">
                  <a:moveTo>
                    <a:pt x="1047082" y="463969"/>
                  </a:moveTo>
                  <a:lnTo>
                    <a:pt x="1032758" y="463969"/>
                  </a:lnTo>
                  <a:lnTo>
                    <a:pt x="1025798" y="473557"/>
                  </a:lnTo>
                  <a:lnTo>
                    <a:pt x="1018064" y="482612"/>
                  </a:lnTo>
                  <a:lnTo>
                    <a:pt x="1001274" y="499643"/>
                  </a:lnTo>
                  <a:lnTo>
                    <a:pt x="1018673" y="499643"/>
                  </a:lnTo>
                  <a:lnTo>
                    <a:pt x="1038587" y="476897"/>
                  </a:lnTo>
                  <a:lnTo>
                    <a:pt x="1044073" y="469150"/>
                  </a:lnTo>
                  <a:lnTo>
                    <a:pt x="1047082" y="463969"/>
                  </a:lnTo>
                  <a:close/>
                </a:path>
                <a:path w="1342390" h="500379">
                  <a:moveTo>
                    <a:pt x="1025938" y="405625"/>
                  </a:moveTo>
                  <a:lnTo>
                    <a:pt x="1022394" y="405625"/>
                  </a:lnTo>
                  <a:lnTo>
                    <a:pt x="1019003" y="405904"/>
                  </a:lnTo>
                  <a:lnTo>
                    <a:pt x="992710" y="438150"/>
                  </a:lnTo>
                  <a:lnTo>
                    <a:pt x="992835" y="440055"/>
                  </a:lnTo>
                  <a:lnTo>
                    <a:pt x="1021594" y="466255"/>
                  </a:lnTo>
                  <a:lnTo>
                    <a:pt x="1023017" y="466217"/>
                  </a:lnTo>
                  <a:lnTo>
                    <a:pt x="1032377" y="463842"/>
                  </a:lnTo>
                  <a:lnTo>
                    <a:pt x="1047156" y="463842"/>
                  </a:lnTo>
                  <a:lnTo>
                    <a:pt x="1048734" y="461124"/>
                  </a:lnTo>
                  <a:lnTo>
                    <a:pt x="1050677" y="457034"/>
                  </a:lnTo>
                  <a:lnTo>
                    <a:pt x="1051753" y="454304"/>
                  </a:lnTo>
                  <a:lnTo>
                    <a:pt x="1023118" y="454304"/>
                  </a:lnTo>
                  <a:lnTo>
                    <a:pt x="1021106" y="454126"/>
                  </a:lnTo>
                  <a:lnTo>
                    <a:pt x="1005808" y="438150"/>
                  </a:lnTo>
                  <a:lnTo>
                    <a:pt x="1005934" y="432904"/>
                  </a:lnTo>
                  <a:lnTo>
                    <a:pt x="1024122" y="417525"/>
                  </a:lnTo>
                  <a:lnTo>
                    <a:pt x="1049197" y="417525"/>
                  </a:lnTo>
                  <a:lnTo>
                    <a:pt x="1048734" y="416864"/>
                  </a:lnTo>
                  <a:lnTo>
                    <a:pt x="1029405" y="405930"/>
                  </a:lnTo>
                  <a:lnTo>
                    <a:pt x="1025938" y="405625"/>
                  </a:lnTo>
                  <a:close/>
                </a:path>
                <a:path w="1342390" h="500379">
                  <a:moveTo>
                    <a:pt x="1047156" y="463842"/>
                  </a:moveTo>
                  <a:lnTo>
                    <a:pt x="1032377" y="463842"/>
                  </a:lnTo>
                  <a:lnTo>
                    <a:pt x="1032631" y="464096"/>
                  </a:lnTo>
                  <a:lnTo>
                    <a:pt x="1047082" y="463969"/>
                  </a:lnTo>
                  <a:close/>
                </a:path>
                <a:path w="1342390" h="500379">
                  <a:moveTo>
                    <a:pt x="1049197" y="417525"/>
                  </a:moveTo>
                  <a:lnTo>
                    <a:pt x="1024122" y="417525"/>
                  </a:lnTo>
                  <a:lnTo>
                    <a:pt x="1026103" y="417601"/>
                  </a:lnTo>
                  <a:lnTo>
                    <a:pt x="1027995" y="417868"/>
                  </a:lnTo>
                  <a:lnTo>
                    <a:pt x="1041770" y="438150"/>
                  </a:lnTo>
                  <a:lnTo>
                    <a:pt x="1041711" y="438835"/>
                  </a:lnTo>
                  <a:lnTo>
                    <a:pt x="1025099" y="454304"/>
                  </a:lnTo>
                  <a:lnTo>
                    <a:pt x="1051753" y="454304"/>
                  </a:lnTo>
                  <a:lnTo>
                    <a:pt x="1052303" y="452907"/>
                  </a:lnTo>
                  <a:lnTo>
                    <a:pt x="1053573" y="448741"/>
                  </a:lnTo>
                  <a:lnTo>
                    <a:pt x="1054449" y="444538"/>
                  </a:lnTo>
                  <a:lnTo>
                    <a:pt x="1054866" y="440690"/>
                  </a:lnTo>
                  <a:lnTo>
                    <a:pt x="1054759" y="434022"/>
                  </a:lnTo>
                  <a:lnTo>
                    <a:pt x="1049598" y="418096"/>
                  </a:lnTo>
                  <a:lnTo>
                    <a:pt x="1049197" y="417525"/>
                  </a:lnTo>
                  <a:close/>
                </a:path>
                <a:path w="1342390" h="500379">
                  <a:moveTo>
                    <a:pt x="1123399" y="447548"/>
                  </a:moveTo>
                  <a:lnTo>
                    <a:pt x="1094264" y="447548"/>
                  </a:lnTo>
                  <a:lnTo>
                    <a:pt x="1097680" y="447636"/>
                  </a:lnTo>
                  <a:lnTo>
                    <a:pt x="1099534" y="447840"/>
                  </a:lnTo>
                  <a:lnTo>
                    <a:pt x="1115828" y="463638"/>
                  </a:lnTo>
                  <a:lnTo>
                    <a:pt x="1115828" y="466737"/>
                  </a:lnTo>
                  <a:lnTo>
                    <a:pt x="1077030" y="487464"/>
                  </a:lnTo>
                  <a:lnTo>
                    <a:pt x="1077030" y="499402"/>
                  </a:lnTo>
                  <a:lnTo>
                    <a:pt x="1115117" y="491007"/>
                  </a:lnTo>
                  <a:lnTo>
                    <a:pt x="1128826" y="468274"/>
                  </a:lnTo>
                  <a:lnTo>
                    <a:pt x="1128744" y="461416"/>
                  </a:lnTo>
                  <a:lnTo>
                    <a:pt x="1124171" y="448614"/>
                  </a:lnTo>
                  <a:lnTo>
                    <a:pt x="1123399" y="447548"/>
                  </a:lnTo>
                  <a:close/>
                </a:path>
                <a:path w="1342390" h="500379">
                  <a:moveTo>
                    <a:pt x="1126407" y="405866"/>
                  </a:moveTo>
                  <a:lnTo>
                    <a:pt x="1079824" y="405866"/>
                  </a:lnTo>
                  <a:lnTo>
                    <a:pt x="1077030" y="448754"/>
                  </a:lnTo>
                  <a:lnTo>
                    <a:pt x="1094264" y="447548"/>
                  </a:lnTo>
                  <a:lnTo>
                    <a:pt x="1123399" y="447548"/>
                  </a:lnTo>
                  <a:lnTo>
                    <a:pt x="1089857" y="435698"/>
                  </a:lnTo>
                  <a:lnTo>
                    <a:pt x="1091381" y="417791"/>
                  </a:lnTo>
                  <a:lnTo>
                    <a:pt x="1126407" y="417791"/>
                  </a:lnTo>
                  <a:lnTo>
                    <a:pt x="1126407" y="405866"/>
                  </a:lnTo>
                  <a:close/>
                </a:path>
                <a:path w="1342390" h="500379">
                  <a:moveTo>
                    <a:pt x="52445" y="405879"/>
                  </a:moveTo>
                  <a:lnTo>
                    <a:pt x="36062" y="405879"/>
                  </a:lnTo>
                  <a:lnTo>
                    <a:pt x="12008" y="433641"/>
                  </a:lnTo>
                  <a:lnTo>
                    <a:pt x="0" y="470839"/>
                  </a:lnTo>
                  <a:lnTo>
                    <a:pt x="184" y="473265"/>
                  </a:lnTo>
                  <a:lnTo>
                    <a:pt x="29153" y="499389"/>
                  </a:lnTo>
                  <a:lnTo>
                    <a:pt x="32633" y="499389"/>
                  </a:lnTo>
                  <a:lnTo>
                    <a:pt x="56289" y="487464"/>
                  </a:lnTo>
                  <a:lnTo>
                    <a:pt x="31871" y="487464"/>
                  </a:lnTo>
                  <a:lnTo>
                    <a:pt x="27895" y="487286"/>
                  </a:lnTo>
                  <a:lnTo>
                    <a:pt x="12986" y="467868"/>
                  </a:lnTo>
                  <a:lnTo>
                    <a:pt x="13151" y="466013"/>
                  </a:lnTo>
                  <a:lnTo>
                    <a:pt x="29648" y="450824"/>
                  </a:lnTo>
                  <a:lnTo>
                    <a:pt x="56164" y="450824"/>
                  </a:lnTo>
                  <a:lnTo>
                    <a:pt x="55734" y="450176"/>
                  </a:lnTo>
                  <a:lnTo>
                    <a:pt x="44908" y="441299"/>
                  </a:lnTo>
                  <a:lnTo>
                    <a:pt x="21850" y="441299"/>
                  </a:lnTo>
                  <a:lnTo>
                    <a:pt x="21723" y="441032"/>
                  </a:lnTo>
                  <a:lnTo>
                    <a:pt x="39503" y="419074"/>
                  </a:lnTo>
                  <a:lnTo>
                    <a:pt x="52445" y="405879"/>
                  </a:lnTo>
                  <a:close/>
                </a:path>
                <a:path w="1342390" h="500379">
                  <a:moveTo>
                    <a:pt x="56164" y="450824"/>
                  </a:moveTo>
                  <a:lnTo>
                    <a:pt x="31591" y="450824"/>
                  </a:lnTo>
                  <a:lnTo>
                    <a:pt x="33496" y="451002"/>
                  </a:lnTo>
                  <a:lnTo>
                    <a:pt x="35401" y="451358"/>
                  </a:lnTo>
                  <a:lnTo>
                    <a:pt x="48666" y="470839"/>
                  </a:lnTo>
                  <a:lnTo>
                    <a:pt x="48571" y="471995"/>
                  </a:lnTo>
                  <a:lnTo>
                    <a:pt x="31871" y="487464"/>
                  </a:lnTo>
                  <a:lnTo>
                    <a:pt x="56289" y="487464"/>
                  </a:lnTo>
                  <a:lnTo>
                    <a:pt x="61703" y="471995"/>
                  </a:lnTo>
                  <a:lnTo>
                    <a:pt x="61687" y="466013"/>
                  </a:lnTo>
                  <a:lnTo>
                    <a:pt x="57254" y="452462"/>
                  </a:lnTo>
                  <a:lnTo>
                    <a:pt x="56164" y="450824"/>
                  </a:lnTo>
                  <a:close/>
                </a:path>
                <a:path w="1342390" h="500379">
                  <a:moveTo>
                    <a:pt x="35084" y="438912"/>
                  </a:moveTo>
                  <a:lnTo>
                    <a:pt x="31985" y="438912"/>
                  </a:lnTo>
                  <a:lnTo>
                    <a:pt x="28962" y="439204"/>
                  </a:lnTo>
                  <a:lnTo>
                    <a:pt x="21850" y="441299"/>
                  </a:lnTo>
                  <a:lnTo>
                    <a:pt x="44908" y="441299"/>
                  </a:lnTo>
                  <a:lnTo>
                    <a:pt x="35084" y="438912"/>
                  </a:lnTo>
                  <a:close/>
                </a:path>
                <a:path w="1342390" h="500379">
                  <a:moveTo>
                    <a:pt x="1200601" y="478523"/>
                  </a:moveTo>
                  <a:lnTo>
                    <a:pt x="1187520" y="478523"/>
                  </a:lnTo>
                  <a:lnTo>
                    <a:pt x="1187520" y="498830"/>
                  </a:lnTo>
                  <a:lnTo>
                    <a:pt x="1200601" y="498830"/>
                  </a:lnTo>
                  <a:lnTo>
                    <a:pt x="1200601" y="478523"/>
                  </a:lnTo>
                  <a:close/>
                </a:path>
                <a:path w="1342390" h="500379">
                  <a:moveTo>
                    <a:pt x="1193108" y="406438"/>
                  </a:moveTo>
                  <a:lnTo>
                    <a:pt x="1179646" y="406438"/>
                  </a:lnTo>
                  <a:lnTo>
                    <a:pt x="1152493" y="464807"/>
                  </a:lnTo>
                  <a:lnTo>
                    <a:pt x="1152493" y="478523"/>
                  </a:lnTo>
                  <a:lnTo>
                    <a:pt x="1211904" y="478523"/>
                  </a:lnTo>
                  <a:lnTo>
                    <a:pt x="1211904" y="466585"/>
                  </a:lnTo>
                  <a:lnTo>
                    <a:pt x="1165180" y="466585"/>
                  </a:lnTo>
                  <a:lnTo>
                    <a:pt x="1193108" y="406438"/>
                  </a:lnTo>
                  <a:close/>
                </a:path>
                <a:path w="1342390" h="500379">
                  <a:moveTo>
                    <a:pt x="1200601" y="447548"/>
                  </a:moveTo>
                  <a:lnTo>
                    <a:pt x="1187520" y="447548"/>
                  </a:lnTo>
                  <a:lnTo>
                    <a:pt x="1187520" y="466585"/>
                  </a:lnTo>
                  <a:lnTo>
                    <a:pt x="1200601" y="466585"/>
                  </a:lnTo>
                  <a:lnTo>
                    <a:pt x="1200601" y="447548"/>
                  </a:lnTo>
                  <a:close/>
                </a:path>
                <a:path w="1342390" h="500379">
                  <a:moveTo>
                    <a:pt x="577882" y="421144"/>
                  </a:moveTo>
                  <a:lnTo>
                    <a:pt x="564813" y="421144"/>
                  </a:lnTo>
                  <a:lnTo>
                    <a:pt x="564813" y="498830"/>
                  </a:lnTo>
                  <a:lnTo>
                    <a:pt x="577882" y="498830"/>
                  </a:lnTo>
                  <a:lnTo>
                    <a:pt x="577882" y="421144"/>
                  </a:lnTo>
                  <a:close/>
                </a:path>
                <a:path w="1342390" h="500379">
                  <a:moveTo>
                    <a:pt x="577882" y="406438"/>
                  </a:moveTo>
                  <a:lnTo>
                    <a:pt x="563797" y="406438"/>
                  </a:lnTo>
                  <a:lnTo>
                    <a:pt x="541331" y="425208"/>
                  </a:lnTo>
                  <a:lnTo>
                    <a:pt x="541331" y="441452"/>
                  </a:lnTo>
                  <a:lnTo>
                    <a:pt x="564813" y="421144"/>
                  </a:lnTo>
                  <a:lnTo>
                    <a:pt x="577882" y="421144"/>
                  </a:lnTo>
                  <a:lnTo>
                    <a:pt x="577882" y="406438"/>
                  </a:lnTo>
                  <a:close/>
                </a:path>
                <a:path w="1342390" h="500379">
                  <a:moveTo>
                    <a:pt x="419487" y="421144"/>
                  </a:moveTo>
                  <a:lnTo>
                    <a:pt x="406406" y="421144"/>
                  </a:lnTo>
                  <a:lnTo>
                    <a:pt x="406406" y="498830"/>
                  </a:lnTo>
                  <a:lnTo>
                    <a:pt x="419487" y="498830"/>
                  </a:lnTo>
                  <a:lnTo>
                    <a:pt x="419487" y="421144"/>
                  </a:lnTo>
                  <a:close/>
                </a:path>
                <a:path w="1342390" h="500379">
                  <a:moveTo>
                    <a:pt x="419487" y="406438"/>
                  </a:moveTo>
                  <a:lnTo>
                    <a:pt x="405403" y="406438"/>
                  </a:lnTo>
                  <a:lnTo>
                    <a:pt x="382924" y="425208"/>
                  </a:lnTo>
                  <a:lnTo>
                    <a:pt x="382924" y="441452"/>
                  </a:lnTo>
                  <a:lnTo>
                    <a:pt x="406406" y="421144"/>
                  </a:lnTo>
                  <a:lnTo>
                    <a:pt x="419487" y="421144"/>
                  </a:lnTo>
                  <a:lnTo>
                    <a:pt x="419487" y="406438"/>
                  </a:lnTo>
                  <a:close/>
                </a:path>
                <a:path w="1342390" h="500379">
                  <a:moveTo>
                    <a:pt x="1285005" y="413753"/>
                  </a:moveTo>
                  <a:lnTo>
                    <a:pt x="1285005" y="428218"/>
                  </a:lnTo>
                  <a:lnTo>
                    <a:pt x="1324731" y="452589"/>
                  </a:lnTo>
                  <a:lnTo>
                    <a:pt x="1285005" y="476961"/>
                  </a:lnTo>
                  <a:lnTo>
                    <a:pt x="1285005" y="491680"/>
                  </a:lnTo>
                  <a:lnTo>
                    <a:pt x="1342358" y="454367"/>
                  </a:lnTo>
                  <a:lnTo>
                    <a:pt x="1342358" y="451192"/>
                  </a:lnTo>
                  <a:lnTo>
                    <a:pt x="1285005" y="41375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/>
          <p:nvPr/>
        </p:nvSpPr>
        <p:spPr>
          <a:xfrm>
            <a:off x="5652837" y="1967046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6058779" y="2082110"/>
            <a:ext cx="927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64769">
              <a:lnSpc>
                <a:spcPct val="100000"/>
              </a:lnSpc>
              <a:spcBef>
                <a:spcPts val="100"/>
              </a:spcBef>
            </a:pPr>
            <a:r>
              <a:rPr sz="1000" b="1" spc="15" dirty="0">
                <a:latin typeface="Trebuchet MS"/>
                <a:cs typeface="Trebuchet MS"/>
              </a:rPr>
              <a:t>MILD </a:t>
            </a:r>
            <a:r>
              <a:rPr sz="1000" b="1" spc="-5" dirty="0">
                <a:latin typeface="Trebuchet MS"/>
                <a:cs typeface="Trebuchet MS"/>
              </a:rPr>
              <a:t>&amp; </a:t>
            </a:r>
            <a:r>
              <a:rPr sz="1000" b="1" spc="-10" dirty="0">
                <a:latin typeface="Trebuchet MS"/>
                <a:cs typeface="Trebuchet MS"/>
              </a:rPr>
              <a:t>SPICY </a:t>
            </a:r>
            <a:r>
              <a:rPr sz="1000" b="1" spc="-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POWDER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1" name="object 51"/>
          <p:cNvGraphicFramePr>
            <a:graphicFrameLocks noGrp="1"/>
          </p:cNvGraphicFramePr>
          <p:nvPr/>
        </p:nvGraphicFramePr>
        <p:xfrm>
          <a:off x="5745489" y="3014548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3100147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6001010000985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9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16001010000982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52" name="object 52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309423" y="1213599"/>
            <a:ext cx="419392" cy="675906"/>
          </a:xfrm>
          <a:prstGeom prst="rect">
            <a:avLst/>
          </a:prstGeom>
        </p:spPr>
      </p:pic>
      <p:sp>
        <p:nvSpPr>
          <p:cNvPr id="53" name="object 53"/>
          <p:cNvSpPr/>
          <p:nvPr/>
        </p:nvSpPr>
        <p:spPr>
          <a:xfrm>
            <a:off x="199887" y="5128318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605891" y="5240963"/>
            <a:ext cx="927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208279">
              <a:lnSpc>
                <a:spcPct val="100000"/>
              </a:lnSpc>
              <a:spcBef>
                <a:spcPts val="100"/>
              </a:spcBef>
            </a:pPr>
            <a:r>
              <a:rPr sz="1000" b="1" spc="25" dirty="0">
                <a:latin typeface="Trebuchet MS"/>
                <a:cs typeface="Trebuchet MS"/>
              </a:rPr>
              <a:t>MEDIUM </a:t>
            </a:r>
            <a:r>
              <a:rPr sz="1000" b="1" spc="30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POWDER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5" name="object 55"/>
          <p:cNvGraphicFramePr>
            <a:graphicFrameLocks noGrp="1"/>
          </p:cNvGraphicFramePr>
          <p:nvPr/>
        </p:nvGraphicFramePr>
        <p:xfrm>
          <a:off x="292540" y="6137721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3100149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6001010001005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16001010001002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56" name="object 5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857250" y="4356481"/>
            <a:ext cx="419023" cy="675322"/>
          </a:xfrm>
          <a:prstGeom prst="rect">
            <a:avLst/>
          </a:prstGeom>
        </p:spPr>
      </p:pic>
      <p:sp>
        <p:nvSpPr>
          <p:cNvPr id="57" name="object 57"/>
          <p:cNvSpPr/>
          <p:nvPr/>
        </p:nvSpPr>
        <p:spPr>
          <a:xfrm>
            <a:off x="2020413" y="5125899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2422591" y="5240963"/>
            <a:ext cx="92710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35915">
              <a:lnSpc>
                <a:spcPct val="100000"/>
              </a:lnSpc>
              <a:spcBef>
                <a:spcPts val="100"/>
              </a:spcBef>
            </a:pPr>
            <a:r>
              <a:rPr sz="1000" b="1" spc="-75" dirty="0">
                <a:latin typeface="Trebuchet MS"/>
                <a:cs typeface="Trebuchet MS"/>
              </a:rPr>
              <a:t>HOT </a:t>
            </a:r>
            <a:r>
              <a:rPr sz="1000" b="1" spc="-70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POWDER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9" name="object 59"/>
          <p:cNvGraphicFramePr>
            <a:graphicFrameLocks noGrp="1"/>
          </p:cNvGraphicFramePr>
          <p:nvPr/>
        </p:nvGraphicFramePr>
        <p:xfrm>
          <a:off x="2125410" y="6163672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3100145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6001010000961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16001010000968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60" name="object 60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688742" y="4351731"/>
            <a:ext cx="421081" cy="678662"/>
          </a:xfrm>
          <a:prstGeom prst="rect">
            <a:avLst/>
          </a:prstGeom>
        </p:spPr>
      </p:pic>
      <p:grpSp>
        <p:nvGrpSpPr>
          <p:cNvPr id="61" name="object 61"/>
          <p:cNvGrpSpPr/>
          <p:nvPr/>
        </p:nvGrpSpPr>
        <p:grpSpPr>
          <a:xfrm>
            <a:off x="379806" y="5589104"/>
            <a:ext cx="1341120" cy="495934"/>
            <a:chOff x="379806" y="5589104"/>
            <a:chExt cx="1341120" cy="495934"/>
          </a:xfrm>
        </p:grpSpPr>
        <p:sp>
          <p:nvSpPr>
            <p:cNvPr id="62" name="object 62"/>
            <p:cNvSpPr/>
            <p:nvPr/>
          </p:nvSpPr>
          <p:spPr>
            <a:xfrm>
              <a:off x="379806" y="5589104"/>
              <a:ext cx="1341120" cy="495934"/>
            </a:xfrm>
            <a:custGeom>
              <a:avLst/>
              <a:gdLst/>
              <a:ahLst/>
              <a:cxnLst/>
              <a:rect l="l" t="t" r="r" b="b"/>
              <a:pathLst>
                <a:path w="1341120" h="495935">
                  <a:moveTo>
                    <a:pt x="1340612" y="0"/>
                  </a:moveTo>
                  <a:lnTo>
                    <a:pt x="0" y="0"/>
                  </a:lnTo>
                  <a:lnTo>
                    <a:pt x="0" y="495668"/>
                  </a:lnTo>
                  <a:lnTo>
                    <a:pt x="1340612" y="495668"/>
                  </a:lnTo>
                  <a:lnTo>
                    <a:pt x="13406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79888" y="5589104"/>
              <a:ext cx="1341120" cy="495934"/>
            </a:xfrm>
            <a:custGeom>
              <a:avLst/>
              <a:gdLst/>
              <a:ahLst/>
              <a:cxnLst/>
              <a:rect l="l" t="t" r="r" b="b"/>
              <a:pathLst>
                <a:path w="1341120" h="495935">
                  <a:moveTo>
                    <a:pt x="1259199" y="12"/>
                  </a:moveTo>
                  <a:lnTo>
                    <a:pt x="1247337" y="12"/>
                  </a:lnTo>
                  <a:lnTo>
                    <a:pt x="1247337" y="460971"/>
                  </a:lnTo>
                  <a:lnTo>
                    <a:pt x="1259199" y="460971"/>
                  </a:lnTo>
                  <a:lnTo>
                    <a:pt x="1259199" y="12"/>
                  </a:lnTo>
                  <a:close/>
                </a:path>
                <a:path w="1341120" h="495935">
                  <a:moveTo>
                    <a:pt x="1235437" y="12"/>
                  </a:moveTo>
                  <a:lnTo>
                    <a:pt x="1223575" y="12"/>
                  </a:lnTo>
                  <a:lnTo>
                    <a:pt x="1223575" y="460971"/>
                  </a:lnTo>
                  <a:lnTo>
                    <a:pt x="1235437" y="460971"/>
                  </a:lnTo>
                  <a:lnTo>
                    <a:pt x="1235437" y="12"/>
                  </a:lnTo>
                  <a:close/>
                </a:path>
                <a:path w="1341120" h="495935">
                  <a:moveTo>
                    <a:pt x="1198886" y="0"/>
                  </a:moveTo>
                  <a:lnTo>
                    <a:pt x="1187926" y="0"/>
                  </a:lnTo>
                  <a:lnTo>
                    <a:pt x="1187926" y="384771"/>
                  </a:lnTo>
                  <a:lnTo>
                    <a:pt x="1198886" y="384771"/>
                  </a:lnTo>
                  <a:lnTo>
                    <a:pt x="1198886" y="0"/>
                  </a:lnTo>
                  <a:close/>
                </a:path>
                <a:path w="1341120" h="495935">
                  <a:moveTo>
                    <a:pt x="1151376" y="0"/>
                  </a:moveTo>
                  <a:lnTo>
                    <a:pt x="1140415" y="0"/>
                  </a:lnTo>
                  <a:lnTo>
                    <a:pt x="1140415" y="384771"/>
                  </a:lnTo>
                  <a:lnTo>
                    <a:pt x="1151376" y="384771"/>
                  </a:lnTo>
                  <a:lnTo>
                    <a:pt x="1151376" y="0"/>
                  </a:lnTo>
                  <a:close/>
                </a:path>
                <a:path w="1341120" h="495935">
                  <a:moveTo>
                    <a:pt x="1116628" y="0"/>
                  </a:moveTo>
                  <a:lnTo>
                    <a:pt x="1081018" y="0"/>
                  </a:lnTo>
                  <a:lnTo>
                    <a:pt x="1081018" y="384771"/>
                  </a:lnTo>
                  <a:lnTo>
                    <a:pt x="1116628" y="384771"/>
                  </a:lnTo>
                  <a:lnTo>
                    <a:pt x="1116628" y="0"/>
                  </a:lnTo>
                  <a:close/>
                </a:path>
                <a:path w="1341120" h="495935">
                  <a:moveTo>
                    <a:pt x="1069118" y="0"/>
                  </a:moveTo>
                  <a:lnTo>
                    <a:pt x="1057256" y="0"/>
                  </a:lnTo>
                  <a:lnTo>
                    <a:pt x="1057256" y="384771"/>
                  </a:lnTo>
                  <a:lnTo>
                    <a:pt x="1069118" y="384771"/>
                  </a:lnTo>
                  <a:lnTo>
                    <a:pt x="1069118" y="0"/>
                  </a:lnTo>
                  <a:close/>
                </a:path>
                <a:path w="1341120" h="495935">
                  <a:moveTo>
                    <a:pt x="1033469" y="0"/>
                  </a:moveTo>
                  <a:lnTo>
                    <a:pt x="1021607" y="0"/>
                  </a:lnTo>
                  <a:lnTo>
                    <a:pt x="1021607" y="384771"/>
                  </a:lnTo>
                  <a:lnTo>
                    <a:pt x="1033469" y="384771"/>
                  </a:lnTo>
                  <a:lnTo>
                    <a:pt x="1033469" y="0"/>
                  </a:lnTo>
                  <a:close/>
                </a:path>
                <a:path w="1341120" h="495935">
                  <a:moveTo>
                    <a:pt x="1009707" y="0"/>
                  </a:moveTo>
                  <a:lnTo>
                    <a:pt x="974084" y="0"/>
                  </a:lnTo>
                  <a:lnTo>
                    <a:pt x="974084" y="384771"/>
                  </a:lnTo>
                  <a:lnTo>
                    <a:pt x="1009707" y="384771"/>
                  </a:lnTo>
                  <a:lnTo>
                    <a:pt x="1009707" y="0"/>
                  </a:lnTo>
                  <a:close/>
                </a:path>
                <a:path w="1341120" h="495935">
                  <a:moveTo>
                    <a:pt x="962184" y="0"/>
                  </a:moveTo>
                  <a:lnTo>
                    <a:pt x="950335" y="0"/>
                  </a:lnTo>
                  <a:lnTo>
                    <a:pt x="950335" y="384771"/>
                  </a:lnTo>
                  <a:lnTo>
                    <a:pt x="962184" y="384771"/>
                  </a:lnTo>
                  <a:lnTo>
                    <a:pt x="962184" y="0"/>
                  </a:lnTo>
                  <a:close/>
                </a:path>
                <a:path w="1341120" h="495935">
                  <a:moveTo>
                    <a:pt x="926547" y="0"/>
                  </a:moveTo>
                  <a:lnTo>
                    <a:pt x="890937" y="0"/>
                  </a:lnTo>
                  <a:lnTo>
                    <a:pt x="890937" y="384771"/>
                  </a:lnTo>
                  <a:lnTo>
                    <a:pt x="926547" y="384771"/>
                  </a:lnTo>
                  <a:lnTo>
                    <a:pt x="926547" y="0"/>
                  </a:lnTo>
                  <a:close/>
                </a:path>
                <a:path w="1341120" h="495935">
                  <a:moveTo>
                    <a:pt x="879037" y="0"/>
                  </a:moveTo>
                  <a:lnTo>
                    <a:pt x="867175" y="0"/>
                  </a:lnTo>
                  <a:lnTo>
                    <a:pt x="867175" y="384771"/>
                  </a:lnTo>
                  <a:lnTo>
                    <a:pt x="879037" y="384771"/>
                  </a:lnTo>
                  <a:lnTo>
                    <a:pt x="879037" y="0"/>
                  </a:lnTo>
                  <a:close/>
                </a:path>
                <a:path w="1341120" h="495935">
                  <a:moveTo>
                    <a:pt x="843388" y="0"/>
                  </a:moveTo>
                  <a:lnTo>
                    <a:pt x="807764" y="0"/>
                  </a:lnTo>
                  <a:lnTo>
                    <a:pt x="807764" y="384771"/>
                  </a:lnTo>
                  <a:lnTo>
                    <a:pt x="843388" y="384771"/>
                  </a:lnTo>
                  <a:lnTo>
                    <a:pt x="843388" y="0"/>
                  </a:lnTo>
                  <a:close/>
                </a:path>
                <a:path w="1341120" h="495935">
                  <a:moveTo>
                    <a:pt x="795864" y="0"/>
                  </a:moveTo>
                  <a:lnTo>
                    <a:pt x="784003" y="0"/>
                  </a:lnTo>
                  <a:lnTo>
                    <a:pt x="784003" y="384771"/>
                  </a:lnTo>
                  <a:lnTo>
                    <a:pt x="795864" y="384771"/>
                  </a:lnTo>
                  <a:lnTo>
                    <a:pt x="795864" y="0"/>
                  </a:lnTo>
                  <a:close/>
                </a:path>
                <a:path w="1341120" h="495935">
                  <a:moveTo>
                    <a:pt x="760228" y="0"/>
                  </a:moveTo>
                  <a:lnTo>
                    <a:pt x="724617" y="0"/>
                  </a:lnTo>
                  <a:lnTo>
                    <a:pt x="724617" y="384771"/>
                  </a:lnTo>
                  <a:lnTo>
                    <a:pt x="760228" y="384771"/>
                  </a:lnTo>
                  <a:lnTo>
                    <a:pt x="760228" y="0"/>
                  </a:lnTo>
                  <a:close/>
                </a:path>
                <a:path w="1341120" h="495935">
                  <a:moveTo>
                    <a:pt x="712718" y="12"/>
                  </a:moveTo>
                  <a:lnTo>
                    <a:pt x="700856" y="12"/>
                  </a:lnTo>
                  <a:lnTo>
                    <a:pt x="700856" y="460971"/>
                  </a:lnTo>
                  <a:lnTo>
                    <a:pt x="712718" y="460971"/>
                  </a:lnTo>
                  <a:lnTo>
                    <a:pt x="712718" y="12"/>
                  </a:lnTo>
                  <a:close/>
                </a:path>
                <a:path w="1341120" h="495935">
                  <a:moveTo>
                    <a:pt x="688956" y="12"/>
                  </a:moveTo>
                  <a:lnTo>
                    <a:pt x="677094" y="12"/>
                  </a:lnTo>
                  <a:lnTo>
                    <a:pt x="677094" y="460971"/>
                  </a:lnTo>
                  <a:lnTo>
                    <a:pt x="688956" y="460971"/>
                  </a:lnTo>
                  <a:lnTo>
                    <a:pt x="688956" y="12"/>
                  </a:lnTo>
                  <a:close/>
                </a:path>
                <a:path w="1341120" h="495935">
                  <a:moveTo>
                    <a:pt x="665181" y="0"/>
                  </a:moveTo>
                  <a:lnTo>
                    <a:pt x="653320" y="0"/>
                  </a:lnTo>
                  <a:lnTo>
                    <a:pt x="653320" y="384771"/>
                  </a:lnTo>
                  <a:lnTo>
                    <a:pt x="665181" y="384771"/>
                  </a:lnTo>
                  <a:lnTo>
                    <a:pt x="665181" y="0"/>
                  </a:lnTo>
                  <a:close/>
                </a:path>
                <a:path w="1341120" h="495935">
                  <a:moveTo>
                    <a:pt x="641432" y="0"/>
                  </a:moveTo>
                  <a:lnTo>
                    <a:pt x="617683" y="0"/>
                  </a:lnTo>
                  <a:lnTo>
                    <a:pt x="617683" y="384771"/>
                  </a:lnTo>
                  <a:lnTo>
                    <a:pt x="641432" y="384771"/>
                  </a:lnTo>
                  <a:lnTo>
                    <a:pt x="641432" y="0"/>
                  </a:lnTo>
                  <a:close/>
                </a:path>
                <a:path w="1341120" h="495935">
                  <a:moveTo>
                    <a:pt x="582035" y="0"/>
                  </a:moveTo>
                  <a:lnTo>
                    <a:pt x="571074" y="0"/>
                  </a:lnTo>
                  <a:lnTo>
                    <a:pt x="571074" y="384771"/>
                  </a:lnTo>
                  <a:lnTo>
                    <a:pt x="582035" y="384771"/>
                  </a:lnTo>
                  <a:lnTo>
                    <a:pt x="582035" y="0"/>
                  </a:lnTo>
                  <a:close/>
                </a:path>
                <a:path w="1341120" h="495935">
                  <a:moveTo>
                    <a:pt x="546398" y="0"/>
                  </a:moveTo>
                  <a:lnTo>
                    <a:pt x="523551" y="0"/>
                  </a:lnTo>
                  <a:lnTo>
                    <a:pt x="523551" y="384771"/>
                  </a:lnTo>
                  <a:lnTo>
                    <a:pt x="546398" y="384771"/>
                  </a:lnTo>
                  <a:lnTo>
                    <a:pt x="546398" y="0"/>
                  </a:lnTo>
                  <a:close/>
                </a:path>
                <a:path w="1341120" h="495935">
                  <a:moveTo>
                    <a:pt x="498875" y="0"/>
                  </a:moveTo>
                  <a:lnTo>
                    <a:pt x="463251" y="0"/>
                  </a:lnTo>
                  <a:lnTo>
                    <a:pt x="463251" y="384771"/>
                  </a:lnTo>
                  <a:lnTo>
                    <a:pt x="498875" y="384771"/>
                  </a:lnTo>
                  <a:lnTo>
                    <a:pt x="498875" y="0"/>
                  </a:lnTo>
                  <a:close/>
                </a:path>
                <a:path w="1341120" h="495935">
                  <a:moveTo>
                    <a:pt x="439464" y="0"/>
                  </a:moveTo>
                  <a:lnTo>
                    <a:pt x="427603" y="0"/>
                  </a:lnTo>
                  <a:lnTo>
                    <a:pt x="427603" y="384771"/>
                  </a:lnTo>
                  <a:lnTo>
                    <a:pt x="439464" y="384771"/>
                  </a:lnTo>
                  <a:lnTo>
                    <a:pt x="439464" y="0"/>
                  </a:lnTo>
                  <a:close/>
                </a:path>
                <a:path w="1341120" h="495935">
                  <a:moveTo>
                    <a:pt x="415703" y="0"/>
                  </a:moveTo>
                  <a:lnTo>
                    <a:pt x="391077" y="0"/>
                  </a:lnTo>
                  <a:lnTo>
                    <a:pt x="391077" y="384771"/>
                  </a:lnTo>
                  <a:lnTo>
                    <a:pt x="415703" y="384771"/>
                  </a:lnTo>
                  <a:lnTo>
                    <a:pt x="415703" y="0"/>
                  </a:lnTo>
                  <a:close/>
                </a:path>
                <a:path w="1341120" h="495935">
                  <a:moveTo>
                    <a:pt x="368192" y="0"/>
                  </a:moveTo>
                  <a:lnTo>
                    <a:pt x="343554" y="0"/>
                  </a:lnTo>
                  <a:lnTo>
                    <a:pt x="343554" y="384771"/>
                  </a:lnTo>
                  <a:lnTo>
                    <a:pt x="368192" y="384771"/>
                  </a:lnTo>
                  <a:lnTo>
                    <a:pt x="368192" y="0"/>
                  </a:lnTo>
                  <a:close/>
                </a:path>
                <a:path w="1341120" h="495935">
                  <a:moveTo>
                    <a:pt x="332556" y="0"/>
                  </a:moveTo>
                  <a:lnTo>
                    <a:pt x="296932" y="0"/>
                  </a:lnTo>
                  <a:lnTo>
                    <a:pt x="296932" y="384771"/>
                  </a:lnTo>
                  <a:lnTo>
                    <a:pt x="332556" y="384771"/>
                  </a:lnTo>
                  <a:lnTo>
                    <a:pt x="332556" y="0"/>
                  </a:lnTo>
                  <a:close/>
                </a:path>
                <a:path w="1341120" h="495935">
                  <a:moveTo>
                    <a:pt x="273145" y="0"/>
                  </a:moveTo>
                  <a:lnTo>
                    <a:pt x="261283" y="0"/>
                  </a:lnTo>
                  <a:lnTo>
                    <a:pt x="261283" y="384771"/>
                  </a:lnTo>
                  <a:lnTo>
                    <a:pt x="273145" y="384771"/>
                  </a:lnTo>
                  <a:lnTo>
                    <a:pt x="273145" y="0"/>
                  </a:lnTo>
                  <a:close/>
                </a:path>
                <a:path w="1341120" h="495935">
                  <a:moveTo>
                    <a:pt x="249383" y="0"/>
                  </a:moveTo>
                  <a:lnTo>
                    <a:pt x="237534" y="0"/>
                  </a:lnTo>
                  <a:lnTo>
                    <a:pt x="237534" y="384771"/>
                  </a:lnTo>
                  <a:lnTo>
                    <a:pt x="249383" y="384771"/>
                  </a:lnTo>
                  <a:lnTo>
                    <a:pt x="249383" y="0"/>
                  </a:lnTo>
                  <a:close/>
                </a:path>
                <a:path w="1341120" h="495935">
                  <a:moveTo>
                    <a:pt x="225634" y="0"/>
                  </a:moveTo>
                  <a:lnTo>
                    <a:pt x="201885" y="0"/>
                  </a:lnTo>
                  <a:lnTo>
                    <a:pt x="201885" y="384771"/>
                  </a:lnTo>
                  <a:lnTo>
                    <a:pt x="225634" y="384771"/>
                  </a:lnTo>
                  <a:lnTo>
                    <a:pt x="225634" y="0"/>
                  </a:lnTo>
                  <a:close/>
                </a:path>
                <a:path w="1341120" h="495935">
                  <a:moveTo>
                    <a:pt x="166237" y="12"/>
                  </a:moveTo>
                  <a:lnTo>
                    <a:pt x="154375" y="12"/>
                  </a:lnTo>
                  <a:lnTo>
                    <a:pt x="154375" y="460971"/>
                  </a:lnTo>
                  <a:lnTo>
                    <a:pt x="166237" y="460971"/>
                  </a:lnTo>
                  <a:lnTo>
                    <a:pt x="166237" y="12"/>
                  </a:lnTo>
                  <a:close/>
                </a:path>
                <a:path w="1341120" h="495935">
                  <a:moveTo>
                    <a:pt x="142475" y="12"/>
                  </a:moveTo>
                  <a:lnTo>
                    <a:pt x="130613" y="12"/>
                  </a:lnTo>
                  <a:lnTo>
                    <a:pt x="130613" y="460971"/>
                  </a:lnTo>
                  <a:lnTo>
                    <a:pt x="142475" y="460971"/>
                  </a:lnTo>
                  <a:lnTo>
                    <a:pt x="142475" y="12"/>
                  </a:lnTo>
                  <a:close/>
                </a:path>
                <a:path w="1341120" h="495935">
                  <a:moveTo>
                    <a:pt x="941305" y="400532"/>
                  </a:moveTo>
                  <a:lnTo>
                    <a:pt x="908032" y="428498"/>
                  </a:lnTo>
                  <a:lnTo>
                    <a:pt x="907255" y="455396"/>
                  </a:lnTo>
                  <a:lnTo>
                    <a:pt x="908018" y="466483"/>
                  </a:lnTo>
                  <a:lnTo>
                    <a:pt x="933558" y="495553"/>
                  </a:lnTo>
                  <a:lnTo>
                    <a:pt x="939298" y="495668"/>
                  </a:lnTo>
                  <a:lnTo>
                    <a:pt x="945229" y="495300"/>
                  </a:lnTo>
                  <a:lnTo>
                    <a:pt x="963732" y="483742"/>
                  </a:lnTo>
                  <a:lnTo>
                    <a:pt x="939641" y="483742"/>
                  </a:lnTo>
                  <a:lnTo>
                    <a:pt x="932262" y="483527"/>
                  </a:lnTo>
                  <a:lnTo>
                    <a:pt x="920246" y="454304"/>
                  </a:lnTo>
                  <a:lnTo>
                    <a:pt x="920798" y="428371"/>
                  </a:lnTo>
                  <a:lnTo>
                    <a:pt x="932770" y="412521"/>
                  </a:lnTo>
                  <a:lnTo>
                    <a:pt x="963929" y="412521"/>
                  </a:lnTo>
                  <a:lnTo>
                    <a:pt x="963809" y="412216"/>
                  </a:lnTo>
                  <a:lnTo>
                    <a:pt x="945636" y="400786"/>
                  </a:lnTo>
                  <a:lnTo>
                    <a:pt x="941305" y="400532"/>
                  </a:lnTo>
                  <a:close/>
                </a:path>
                <a:path w="1341120" h="495935">
                  <a:moveTo>
                    <a:pt x="963929" y="412521"/>
                  </a:moveTo>
                  <a:lnTo>
                    <a:pt x="943045" y="412521"/>
                  </a:lnTo>
                  <a:lnTo>
                    <a:pt x="945864" y="412800"/>
                  </a:lnTo>
                  <a:lnTo>
                    <a:pt x="947109" y="413054"/>
                  </a:lnTo>
                  <a:lnTo>
                    <a:pt x="955656" y="446062"/>
                  </a:lnTo>
                  <a:lnTo>
                    <a:pt x="955300" y="461276"/>
                  </a:lnTo>
                  <a:lnTo>
                    <a:pt x="939641" y="483742"/>
                  </a:lnTo>
                  <a:lnTo>
                    <a:pt x="963732" y="483742"/>
                  </a:lnTo>
                  <a:lnTo>
                    <a:pt x="968597" y="438721"/>
                  </a:lnTo>
                  <a:lnTo>
                    <a:pt x="968000" y="430441"/>
                  </a:lnTo>
                  <a:lnTo>
                    <a:pt x="966756" y="422249"/>
                  </a:lnTo>
                  <a:lnTo>
                    <a:pt x="965841" y="418274"/>
                  </a:lnTo>
                  <a:lnTo>
                    <a:pt x="964661" y="414375"/>
                  </a:lnTo>
                  <a:lnTo>
                    <a:pt x="963929" y="412521"/>
                  </a:lnTo>
                  <a:close/>
                </a:path>
                <a:path w="1341120" h="495935">
                  <a:moveTo>
                    <a:pt x="862108" y="400532"/>
                  </a:moveTo>
                  <a:lnTo>
                    <a:pt x="828835" y="428498"/>
                  </a:lnTo>
                  <a:lnTo>
                    <a:pt x="828046" y="455396"/>
                  </a:lnTo>
                  <a:lnTo>
                    <a:pt x="828821" y="466483"/>
                  </a:lnTo>
                  <a:lnTo>
                    <a:pt x="854361" y="495553"/>
                  </a:lnTo>
                  <a:lnTo>
                    <a:pt x="860088" y="495668"/>
                  </a:lnTo>
                  <a:lnTo>
                    <a:pt x="866019" y="495300"/>
                  </a:lnTo>
                  <a:lnTo>
                    <a:pt x="884535" y="483742"/>
                  </a:lnTo>
                  <a:lnTo>
                    <a:pt x="860431" y="483742"/>
                  </a:lnTo>
                  <a:lnTo>
                    <a:pt x="853065" y="483527"/>
                  </a:lnTo>
                  <a:lnTo>
                    <a:pt x="841048" y="454304"/>
                  </a:lnTo>
                  <a:lnTo>
                    <a:pt x="841588" y="428371"/>
                  </a:lnTo>
                  <a:lnTo>
                    <a:pt x="853561" y="412521"/>
                  </a:lnTo>
                  <a:lnTo>
                    <a:pt x="884731" y="412521"/>
                  </a:lnTo>
                  <a:lnTo>
                    <a:pt x="884612" y="412216"/>
                  </a:lnTo>
                  <a:lnTo>
                    <a:pt x="866438" y="400786"/>
                  </a:lnTo>
                  <a:lnTo>
                    <a:pt x="862108" y="400532"/>
                  </a:lnTo>
                  <a:close/>
                </a:path>
                <a:path w="1341120" h="495935">
                  <a:moveTo>
                    <a:pt x="884731" y="412521"/>
                  </a:moveTo>
                  <a:lnTo>
                    <a:pt x="863848" y="412521"/>
                  </a:lnTo>
                  <a:lnTo>
                    <a:pt x="866667" y="412800"/>
                  </a:lnTo>
                  <a:lnTo>
                    <a:pt x="867912" y="413054"/>
                  </a:lnTo>
                  <a:lnTo>
                    <a:pt x="876459" y="446062"/>
                  </a:lnTo>
                  <a:lnTo>
                    <a:pt x="876090" y="461276"/>
                  </a:lnTo>
                  <a:lnTo>
                    <a:pt x="860431" y="483742"/>
                  </a:lnTo>
                  <a:lnTo>
                    <a:pt x="884535" y="483742"/>
                  </a:lnTo>
                  <a:lnTo>
                    <a:pt x="889387" y="438721"/>
                  </a:lnTo>
                  <a:lnTo>
                    <a:pt x="888790" y="430441"/>
                  </a:lnTo>
                  <a:lnTo>
                    <a:pt x="887558" y="422249"/>
                  </a:lnTo>
                  <a:lnTo>
                    <a:pt x="886644" y="418274"/>
                  </a:lnTo>
                  <a:lnTo>
                    <a:pt x="885451" y="414375"/>
                  </a:lnTo>
                  <a:lnTo>
                    <a:pt x="884731" y="412521"/>
                  </a:lnTo>
                  <a:close/>
                </a:path>
                <a:path w="1341120" h="495935">
                  <a:moveTo>
                    <a:pt x="782910" y="400532"/>
                  </a:moveTo>
                  <a:lnTo>
                    <a:pt x="749638" y="428498"/>
                  </a:lnTo>
                  <a:lnTo>
                    <a:pt x="748836" y="455396"/>
                  </a:lnTo>
                  <a:lnTo>
                    <a:pt x="749611" y="466483"/>
                  </a:lnTo>
                  <a:lnTo>
                    <a:pt x="775163" y="495553"/>
                  </a:lnTo>
                  <a:lnTo>
                    <a:pt x="780891" y="495668"/>
                  </a:lnTo>
                  <a:lnTo>
                    <a:pt x="786822" y="495300"/>
                  </a:lnTo>
                  <a:lnTo>
                    <a:pt x="805337" y="483742"/>
                  </a:lnTo>
                  <a:lnTo>
                    <a:pt x="781234" y="483742"/>
                  </a:lnTo>
                  <a:lnTo>
                    <a:pt x="773868" y="483527"/>
                  </a:lnTo>
                  <a:lnTo>
                    <a:pt x="761851" y="454304"/>
                  </a:lnTo>
                  <a:lnTo>
                    <a:pt x="762391" y="428371"/>
                  </a:lnTo>
                  <a:lnTo>
                    <a:pt x="774363" y="412521"/>
                  </a:lnTo>
                  <a:lnTo>
                    <a:pt x="805533" y="412521"/>
                  </a:lnTo>
                  <a:lnTo>
                    <a:pt x="805415" y="412216"/>
                  </a:lnTo>
                  <a:lnTo>
                    <a:pt x="787228" y="400786"/>
                  </a:lnTo>
                  <a:lnTo>
                    <a:pt x="782910" y="400532"/>
                  </a:lnTo>
                  <a:close/>
                </a:path>
                <a:path w="1341120" h="495935">
                  <a:moveTo>
                    <a:pt x="805533" y="412521"/>
                  </a:moveTo>
                  <a:lnTo>
                    <a:pt x="784650" y="412521"/>
                  </a:lnTo>
                  <a:lnTo>
                    <a:pt x="787470" y="412800"/>
                  </a:lnTo>
                  <a:lnTo>
                    <a:pt x="788714" y="413054"/>
                  </a:lnTo>
                  <a:lnTo>
                    <a:pt x="797261" y="446062"/>
                  </a:lnTo>
                  <a:lnTo>
                    <a:pt x="796893" y="461276"/>
                  </a:lnTo>
                  <a:lnTo>
                    <a:pt x="781234" y="483742"/>
                  </a:lnTo>
                  <a:lnTo>
                    <a:pt x="805337" y="483742"/>
                  </a:lnTo>
                  <a:lnTo>
                    <a:pt x="810190" y="438721"/>
                  </a:lnTo>
                  <a:lnTo>
                    <a:pt x="809593" y="430441"/>
                  </a:lnTo>
                  <a:lnTo>
                    <a:pt x="808361" y="422249"/>
                  </a:lnTo>
                  <a:lnTo>
                    <a:pt x="807447" y="418274"/>
                  </a:lnTo>
                  <a:lnTo>
                    <a:pt x="806254" y="414375"/>
                  </a:lnTo>
                  <a:lnTo>
                    <a:pt x="805533" y="412521"/>
                  </a:lnTo>
                  <a:close/>
                </a:path>
                <a:path w="1341120" h="495935">
                  <a:moveTo>
                    <a:pt x="632276" y="400532"/>
                  </a:moveTo>
                  <a:lnTo>
                    <a:pt x="599003" y="428498"/>
                  </a:lnTo>
                  <a:lnTo>
                    <a:pt x="598202" y="455396"/>
                  </a:lnTo>
                  <a:lnTo>
                    <a:pt x="598976" y="466483"/>
                  </a:lnTo>
                  <a:lnTo>
                    <a:pt x="624529" y="495553"/>
                  </a:lnTo>
                  <a:lnTo>
                    <a:pt x="630244" y="495668"/>
                  </a:lnTo>
                  <a:lnTo>
                    <a:pt x="636187" y="495300"/>
                  </a:lnTo>
                  <a:lnTo>
                    <a:pt x="654703" y="483742"/>
                  </a:lnTo>
                  <a:lnTo>
                    <a:pt x="630599" y="483742"/>
                  </a:lnTo>
                  <a:lnTo>
                    <a:pt x="623233" y="483527"/>
                  </a:lnTo>
                  <a:lnTo>
                    <a:pt x="611215" y="454304"/>
                  </a:lnTo>
                  <a:lnTo>
                    <a:pt x="611743" y="428371"/>
                  </a:lnTo>
                  <a:lnTo>
                    <a:pt x="623729" y="412521"/>
                  </a:lnTo>
                  <a:lnTo>
                    <a:pt x="654899" y="412521"/>
                  </a:lnTo>
                  <a:lnTo>
                    <a:pt x="654780" y="412216"/>
                  </a:lnTo>
                  <a:lnTo>
                    <a:pt x="636594" y="400786"/>
                  </a:lnTo>
                  <a:lnTo>
                    <a:pt x="632276" y="400532"/>
                  </a:lnTo>
                  <a:close/>
                </a:path>
                <a:path w="1341120" h="495935">
                  <a:moveTo>
                    <a:pt x="654899" y="412521"/>
                  </a:moveTo>
                  <a:lnTo>
                    <a:pt x="634016" y="412521"/>
                  </a:lnTo>
                  <a:lnTo>
                    <a:pt x="636835" y="412800"/>
                  </a:lnTo>
                  <a:lnTo>
                    <a:pt x="638080" y="413054"/>
                  </a:lnTo>
                  <a:lnTo>
                    <a:pt x="646627" y="446062"/>
                  </a:lnTo>
                  <a:lnTo>
                    <a:pt x="646258" y="461276"/>
                  </a:lnTo>
                  <a:lnTo>
                    <a:pt x="630599" y="483742"/>
                  </a:lnTo>
                  <a:lnTo>
                    <a:pt x="654703" y="483742"/>
                  </a:lnTo>
                  <a:lnTo>
                    <a:pt x="659555" y="438721"/>
                  </a:lnTo>
                  <a:lnTo>
                    <a:pt x="658958" y="430441"/>
                  </a:lnTo>
                  <a:lnTo>
                    <a:pt x="657727" y="422249"/>
                  </a:lnTo>
                  <a:lnTo>
                    <a:pt x="656812" y="418274"/>
                  </a:lnTo>
                  <a:lnTo>
                    <a:pt x="655619" y="414375"/>
                  </a:lnTo>
                  <a:lnTo>
                    <a:pt x="654899" y="412521"/>
                  </a:lnTo>
                  <a:close/>
                </a:path>
                <a:path w="1341120" h="495935">
                  <a:moveTo>
                    <a:pt x="473869" y="400532"/>
                  </a:moveTo>
                  <a:lnTo>
                    <a:pt x="440596" y="428498"/>
                  </a:lnTo>
                  <a:lnTo>
                    <a:pt x="439807" y="455396"/>
                  </a:lnTo>
                  <a:lnTo>
                    <a:pt x="440582" y="466483"/>
                  </a:lnTo>
                  <a:lnTo>
                    <a:pt x="466122" y="495553"/>
                  </a:lnTo>
                  <a:lnTo>
                    <a:pt x="471849" y="495668"/>
                  </a:lnTo>
                  <a:lnTo>
                    <a:pt x="477780" y="495300"/>
                  </a:lnTo>
                  <a:lnTo>
                    <a:pt x="496296" y="483742"/>
                  </a:lnTo>
                  <a:lnTo>
                    <a:pt x="472205" y="483742"/>
                  </a:lnTo>
                  <a:lnTo>
                    <a:pt x="464839" y="483527"/>
                  </a:lnTo>
                  <a:lnTo>
                    <a:pt x="452809" y="454304"/>
                  </a:lnTo>
                  <a:lnTo>
                    <a:pt x="453349" y="428371"/>
                  </a:lnTo>
                  <a:lnTo>
                    <a:pt x="465322" y="412521"/>
                  </a:lnTo>
                  <a:lnTo>
                    <a:pt x="496493" y="412521"/>
                  </a:lnTo>
                  <a:lnTo>
                    <a:pt x="496373" y="412216"/>
                  </a:lnTo>
                  <a:lnTo>
                    <a:pt x="478199" y="400786"/>
                  </a:lnTo>
                  <a:lnTo>
                    <a:pt x="473869" y="400532"/>
                  </a:lnTo>
                  <a:close/>
                </a:path>
                <a:path w="1341120" h="495935">
                  <a:moveTo>
                    <a:pt x="496493" y="412521"/>
                  </a:moveTo>
                  <a:lnTo>
                    <a:pt x="475596" y="412521"/>
                  </a:lnTo>
                  <a:lnTo>
                    <a:pt x="478441" y="412800"/>
                  </a:lnTo>
                  <a:lnTo>
                    <a:pt x="479673" y="413054"/>
                  </a:lnTo>
                  <a:lnTo>
                    <a:pt x="488232" y="446062"/>
                  </a:lnTo>
                  <a:lnTo>
                    <a:pt x="487851" y="461276"/>
                  </a:lnTo>
                  <a:lnTo>
                    <a:pt x="472205" y="483742"/>
                  </a:lnTo>
                  <a:lnTo>
                    <a:pt x="496296" y="483742"/>
                  </a:lnTo>
                  <a:lnTo>
                    <a:pt x="501161" y="438721"/>
                  </a:lnTo>
                  <a:lnTo>
                    <a:pt x="500564" y="430441"/>
                  </a:lnTo>
                  <a:lnTo>
                    <a:pt x="499332" y="422249"/>
                  </a:lnTo>
                  <a:lnTo>
                    <a:pt x="498405" y="418274"/>
                  </a:lnTo>
                  <a:lnTo>
                    <a:pt x="497224" y="414375"/>
                  </a:lnTo>
                  <a:lnTo>
                    <a:pt x="496493" y="412521"/>
                  </a:lnTo>
                  <a:close/>
                </a:path>
                <a:path w="1341120" h="495935">
                  <a:moveTo>
                    <a:pt x="315462" y="400532"/>
                  </a:moveTo>
                  <a:lnTo>
                    <a:pt x="282189" y="428498"/>
                  </a:lnTo>
                  <a:lnTo>
                    <a:pt x="281413" y="455396"/>
                  </a:lnTo>
                  <a:lnTo>
                    <a:pt x="282188" y="466483"/>
                  </a:lnTo>
                  <a:lnTo>
                    <a:pt x="307715" y="495553"/>
                  </a:lnTo>
                  <a:lnTo>
                    <a:pt x="313455" y="495668"/>
                  </a:lnTo>
                  <a:lnTo>
                    <a:pt x="319386" y="495300"/>
                  </a:lnTo>
                  <a:lnTo>
                    <a:pt x="337889" y="483742"/>
                  </a:lnTo>
                  <a:lnTo>
                    <a:pt x="313798" y="483742"/>
                  </a:lnTo>
                  <a:lnTo>
                    <a:pt x="306419" y="483527"/>
                  </a:lnTo>
                  <a:lnTo>
                    <a:pt x="294414" y="454304"/>
                  </a:lnTo>
                  <a:lnTo>
                    <a:pt x="294954" y="428371"/>
                  </a:lnTo>
                  <a:lnTo>
                    <a:pt x="306927" y="412521"/>
                  </a:lnTo>
                  <a:lnTo>
                    <a:pt x="338099" y="412521"/>
                  </a:lnTo>
                  <a:lnTo>
                    <a:pt x="337979" y="412216"/>
                  </a:lnTo>
                  <a:lnTo>
                    <a:pt x="319805" y="400786"/>
                  </a:lnTo>
                  <a:lnTo>
                    <a:pt x="315462" y="400532"/>
                  </a:lnTo>
                  <a:close/>
                </a:path>
                <a:path w="1341120" h="495935">
                  <a:moveTo>
                    <a:pt x="338099" y="412521"/>
                  </a:moveTo>
                  <a:lnTo>
                    <a:pt x="317201" y="412521"/>
                  </a:lnTo>
                  <a:lnTo>
                    <a:pt x="320021" y="412800"/>
                  </a:lnTo>
                  <a:lnTo>
                    <a:pt x="321278" y="413054"/>
                  </a:lnTo>
                  <a:lnTo>
                    <a:pt x="329825" y="446062"/>
                  </a:lnTo>
                  <a:lnTo>
                    <a:pt x="329457" y="461276"/>
                  </a:lnTo>
                  <a:lnTo>
                    <a:pt x="313798" y="483742"/>
                  </a:lnTo>
                  <a:lnTo>
                    <a:pt x="337889" y="483742"/>
                  </a:lnTo>
                  <a:lnTo>
                    <a:pt x="342767" y="438721"/>
                  </a:lnTo>
                  <a:lnTo>
                    <a:pt x="342170" y="430441"/>
                  </a:lnTo>
                  <a:lnTo>
                    <a:pt x="340938" y="422249"/>
                  </a:lnTo>
                  <a:lnTo>
                    <a:pt x="340011" y="418274"/>
                  </a:lnTo>
                  <a:lnTo>
                    <a:pt x="338830" y="414375"/>
                  </a:lnTo>
                  <a:lnTo>
                    <a:pt x="338099" y="412521"/>
                  </a:lnTo>
                  <a:close/>
                </a:path>
                <a:path w="1341120" h="495935">
                  <a:moveTo>
                    <a:pt x="236264" y="400532"/>
                  </a:moveTo>
                  <a:lnTo>
                    <a:pt x="202992" y="428498"/>
                  </a:lnTo>
                  <a:lnTo>
                    <a:pt x="202216" y="455396"/>
                  </a:lnTo>
                  <a:lnTo>
                    <a:pt x="202990" y="466483"/>
                  </a:lnTo>
                  <a:lnTo>
                    <a:pt x="228517" y="495553"/>
                  </a:lnTo>
                  <a:lnTo>
                    <a:pt x="234258" y="495668"/>
                  </a:lnTo>
                  <a:lnTo>
                    <a:pt x="240189" y="495300"/>
                  </a:lnTo>
                  <a:lnTo>
                    <a:pt x="258691" y="483742"/>
                  </a:lnTo>
                  <a:lnTo>
                    <a:pt x="234601" y="483742"/>
                  </a:lnTo>
                  <a:lnTo>
                    <a:pt x="227222" y="483527"/>
                  </a:lnTo>
                  <a:lnTo>
                    <a:pt x="215217" y="454304"/>
                  </a:lnTo>
                  <a:lnTo>
                    <a:pt x="215757" y="428371"/>
                  </a:lnTo>
                  <a:lnTo>
                    <a:pt x="227730" y="412521"/>
                  </a:lnTo>
                  <a:lnTo>
                    <a:pt x="258891" y="412521"/>
                  </a:lnTo>
                  <a:lnTo>
                    <a:pt x="258769" y="412216"/>
                  </a:lnTo>
                  <a:lnTo>
                    <a:pt x="240595" y="400786"/>
                  </a:lnTo>
                  <a:lnTo>
                    <a:pt x="236264" y="400532"/>
                  </a:lnTo>
                  <a:close/>
                </a:path>
                <a:path w="1341120" h="495935">
                  <a:moveTo>
                    <a:pt x="258891" y="412521"/>
                  </a:moveTo>
                  <a:lnTo>
                    <a:pt x="238004" y="412521"/>
                  </a:lnTo>
                  <a:lnTo>
                    <a:pt x="240824" y="412800"/>
                  </a:lnTo>
                  <a:lnTo>
                    <a:pt x="242068" y="413054"/>
                  </a:lnTo>
                  <a:lnTo>
                    <a:pt x="250628" y="446062"/>
                  </a:lnTo>
                  <a:lnTo>
                    <a:pt x="250260" y="461276"/>
                  </a:lnTo>
                  <a:lnTo>
                    <a:pt x="234601" y="483742"/>
                  </a:lnTo>
                  <a:lnTo>
                    <a:pt x="258691" y="483742"/>
                  </a:lnTo>
                  <a:lnTo>
                    <a:pt x="263557" y="438721"/>
                  </a:lnTo>
                  <a:lnTo>
                    <a:pt x="262972" y="430441"/>
                  </a:lnTo>
                  <a:lnTo>
                    <a:pt x="261728" y="422249"/>
                  </a:lnTo>
                  <a:lnTo>
                    <a:pt x="260813" y="418274"/>
                  </a:lnTo>
                  <a:lnTo>
                    <a:pt x="259632" y="414375"/>
                  </a:lnTo>
                  <a:lnTo>
                    <a:pt x="258891" y="412521"/>
                  </a:lnTo>
                  <a:close/>
                </a:path>
                <a:path w="1341120" h="495935">
                  <a:moveTo>
                    <a:pt x="1040385" y="459435"/>
                  </a:moveTo>
                  <a:lnTo>
                    <a:pt x="1026052" y="459435"/>
                  </a:lnTo>
                  <a:lnTo>
                    <a:pt x="1019092" y="469023"/>
                  </a:lnTo>
                  <a:lnTo>
                    <a:pt x="1011358" y="478078"/>
                  </a:lnTo>
                  <a:lnTo>
                    <a:pt x="994569" y="495109"/>
                  </a:lnTo>
                  <a:lnTo>
                    <a:pt x="1011968" y="495109"/>
                  </a:lnTo>
                  <a:lnTo>
                    <a:pt x="1031881" y="472376"/>
                  </a:lnTo>
                  <a:lnTo>
                    <a:pt x="1037368" y="464616"/>
                  </a:lnTo>
                  <a:lnTo>
                    <a:pt x="1040385" y="459435"/>
                  </a:lnTo>
                  <a:close/>
                </a:path>
                <a:path w="1341120" h="495935">
                  <a:moveTo>
                    <a:pt x="1019219" y="401091"/>
                  </a:moveTo>
                  <a:lnTo>
                    <a:pt x="1015676" y="401091"/>
                  </a:lnTo>
                  <a:lnTo>
                    <a:pt x="1012298" y="401370"/>
                  </a:lnTo>
                  <a:lnTo>
                    <a:pt x="986011" y="433628"/>
                  </a:lnTo>
                  <a:lnTo>
                    <a:pt x="986129" y="435521"/>
                  </a:lnTo>
                  <a:lnTo>
                    <a:pt x="1014876" y="461721"/>
                  </a:lnTo>
                  <a:lnTo>
                    <a:pt x="1016311" y="461695"/>
                  </a:lnTo>
                  <a:lnTo>
                    <a:pt x="1025671" y="459308"/>
                  </a:lnTo>
                  <a:lnTo>
                    <a:pt x="1040459" y="459308"/>
                  </a:lnTo>
                  <a:lnTo>
                    <a:pt x="1042041" y="456590"/>
                  </a:lnTo>
                  <a:lnTo>
                    <a:pt x="1043972" y="452513"/>
                  </a:lnTo>
                  <a:lnTo>
                    <a:pt x="1045044" y="449783"/>
                  </a:lnTo>
                  <a:lnTo>
                    <a:pt x="1016413" y="449783"/>
                  </a:lnTo>
                  <a:lnTo>
                    <a:pt x="1014401" y="449592"/>
                  </a:lnTo>
                  <a:lnTo>
                    <a:pt x="999103" y="433628"/>
                  </a:lnTo>
                  <a:lnTo>
                    <a:pt x="999214" y="428383"/>
                  </a:lnTo>
                  <a:lnTo>
                    <a:pt x="1017416" y="412991"/>
                  </a:lnTo>
                  <a:lnTo>
                    <a:pt x="1042483" y="412991"/>
                  </a:lnTo>
                  <a:lnTo>
                    <a:pt x="1042029" y="412330"/>
                  </a:lnTo>
                  <a:lnTo>
                    <a:pt x="1022699" y="401396"/>
                  </a:lnTo>
                  <a:lnTo>
                    <a:pt x="1019219" y="401091"/>
                  </a:lnTo>
                  <a:close/>
                </a:path>
                <a:path w="1341120" h="495935">
                  <a:moveTo>
                    <a:pt x="1040459" y="459308"/>
                  </a:moveTo>
                  <a:lnTo>
                    <a:pt x="1025671" y="459308"/>
                  </a:lnTo>
                  <a:lnTo>
                    <a:pt x="1025925" y="459562"/>
                  </a:lnTo>
                  <a:lnTo>
                    <a:pt x="1040385" y="459435"/>
                  </a:lnTo>
                  <a:close/>
                </a:path>
                <a:path w="1341120" h="495935">
                  <a:moveTo>
                    <a:pt x="1042483" y="412991"/>
                  </a:moveTo>
                  <a:lnTo>
                    <a:pt x="1017416" y="412991"/>
                  </a:lnTo>
                  <a:lnTo>
                    <a:pt x="1019397" y="413080"/>
                  </a:lnTo>
                  <a:lnTo>
                    <a:pt x="1021277" y="413334"/>
                  </a:lnTo>
                  <a:lnTo>
                    <a:pt x="1035055" y="433628"/>
                  </a:lnTo>
                  <a:lnTo>
                    <a:pt x="1034993" y="434301"/>
                  </a:lnTo>
                  <a:lnTo>
                    <a:pt x="1016413" y="449783"/>
                  </a:lnTo>
                  <a:lnTo>
                    <a:pt x="1045044" y="449783"/>
                  </a:lnTo>
                  <a:lnTo>
                    <a:pt x="1045597" y="448373"/>
                  </a:lnTo>
                  <a:lnTo>
                    <a:pt x="1046855" y="444207"/>
                  </a:lnTo>
                  <a:lnTo>
                    <a:pt x="1047756" y="440004"/>
                  </a:lnTo>
                  <a:lnTo>
                    <a:pt x="1048174" y="436156"/>
                  </a:lnTo>
                  <a:lnTo>
                    <a:pt x="1048057" y="429488"/>
                  </a:lnTo>
                  <a:lnTo>
                    <a:pt x="1042867" y="413550"/>
                  </a:lnTo>
                  <a:lnTo>
                    <a:pt x="1042483" y="412991"/>
                  </a:lnTo>
                  <a:close/>
                </a:path>
                <a:path w="1341120" h="495935">
                  <a:moveTo>
                    <a:pt x="52432" y="401332"/>
                  </a:moveTo>
                  <a:lnTo>
                    <a:pt x="36062" y="401332"/>
                  </a:lnTo>
                  <a:lnTo>
                    <a:pt x="11995" y="429107"/>
                  </a:lnTo>
                  <a:lnTo>
                    <a:pt x="0" y="466305"/>
                  </a:lnTo>
                  <a:lnTo>
                    <a:pt x="184" y="468731"/>
                  </a:lnTo>
                  <a:lnTo>
                    <a:pt x="29140" y="494855"/>
                  </a:lnTo>
                  <a:lnTo>
                    <a:pt x="32633" y="494855"/>
                  </a:lnTo>
                  <a:lnTo>
                    <a:pt x="56267" y="482942"/>
                  </a:lnTo>
                  <a:lnTo>
                    <a:pt x="31845" y="482942"/>
                  </a:lnTo>
                  <a:lnTo>
                    <a:pt x="27883" y="482752"/>
                  </a:lnTo>
                  <a:lnTo>
                    <a:pt x="12986" y="463346"/>
                  </a:lnTo>
                  <a:lnTo>
                    <a:pt x="13151" y="461467"/>
                  </a:lnTo>
                  <a:lnTo>
                    <a:pt x="29648" y="446290"/>
                  </a:lnTo>
                  <a:lnTo>
                    <a:pt x="56155" y="446290"/>
                  </a:lnTo>
                  <a:lnTo>
                    <a:pt x="55734" y="445655"/>
                  </a:lnTo>
                  <a:lnTo>
                    <a:pt x="44896" y="436765"/>
                  </a:lnTo>
                  <a:lnTo>
                    <a:pt x="21838" y="436765"/>
                  </a:lnTo>
                  <a:lnTo>
                    <a:pt x="21711" y="436499"/>
                  </a:lnTo>
                  <a:lnTo>
                    <a:pt x="39503" y="414540"/>
                  </a:lnTo>
                  <a:lnTo>
                    <a:pt x="52432" y="401332"/>
                  </a:lnTo>
                  <a:close/>
                </a:path>
                <a:path w="1341120" h="495935">
                  <a:moveTo>
                    <a:pt x="56155" y="446290"/>
                  </a:moveTo>
                  <a:lnTo>
                    <a:pt x="31578" y="446290"/>
                  </a:lnTo>
                  <a:lnTo>
                    <a:pt x="33554" y="446481"/>
                  </a:lnTo>
                  <a:lnTo>
                    <a:pt x="35401" y="446824"/>
                  </a:lnTo>
                  <a:lnTo>
                    <a:pt x="48661" y="466305"/>
                  </a:lnTo>
                  <a:lnTo>
                    <a:pt x="48558" y="467461"/>
                  </a:lnTo>
                  <a:lnTo>
                    <a:pt x="31845" y="482942"/>
                  </a:lnTo>
                  <a:lnTo>
                    <a:pt x="56267" y="482942"/>
                  </a:lnTo>
                  <a:lnTo>
                    <a:pt x="61703" y="467461"/>
                  </a:lnTo>
                  <a:lnTo>
                    <a:pt x="61671" y="461467"/>
                  </a:lnTo>
                  <a:lnTo>
                    <a:pt x="57250" y="447941"/>
                  </a:lnTo>
                  <a:lnTo>
                    <a:pt x="56155" y="446290"/>
                  </a:lnTo>
                  <a:close/>
                </a:path>
                <a:path w="1341120" h="495935">
                  <a:moveTo>
                    <a:pt x="35071" y="434378"/>
                  </a:moveTo>
                  <a:lnTo>
                    <a:pt x="31972" y="434378"/>
                  </a:lnTo>
                  <a:lnTo>
                    <a:pt x="28950" y="434670"/>
                  </a:lnTo>
                  <a:lnTo>
                    <a:pt x="21838" y="436765"/>
                  </a:lnTo>
                  <a:lnTo>
                    <a:pt x="44896" y="436765"/>
                  </a:lnTo>
                  <a:lnTo>
                    <a:pt x="35071" y="434378"/>
                  </a:lnTo>
                  <a:close/>
                </a:path>
                <a:path w="1341120" h="495935">
                  <a:moveTo>
                    <a:pt x="1205884" y="401904"/>
                  </a:moveTo>
                  <a:lnTo>
                    <a:pt x="1145089" y="401904"/>
                  </a:lnTo>
                  <a:lnTo>
                    <a:pt x="1145089" y="413829"/>
                  </a:lnTo>
                  <a:lnTo>
                    <a:pt x="1190263" y="413829"/>
                  </a:lnTo>
                  <a:lnTo>
                    <a:pt x="1190174" y="414439"/>
                  </a:lnTo>
                  <a:lnTo>
                    <a:pt x="1173753" y="436460"/>
                  </a:lnTo>
                  <a:lnTo>
                    <a:pt x="1169714" y="442404"/>
                  </a:lnTo>
                  <a:lnTo>
                    <a:pt x="1158284" y="494296"/>
                  </a:lnTo>
                  <a:lnTo>
                    <a:pt x="1171353" y="494296"/>
                  </a:lnTo>
                  <a:lnTo>
                    <a:pt x="1171467" y="475500"/>
                  </a:lnTo>
                  <a:lnTo>
                    <a:pt x="1171784" y="471779"/>
                  </a:lnTo>
                  <a:lnTo>
                    <a:pt x="1200359" y="422630"/>
                  </a:lnTo>
                  <a:lnTo>
                    <a:pt x="1202633" y="419188"/>
                  </a:lnTo>
                  <a:lnTo>
                    <a:pt x="1205833" y="407212"/>
                  </a:lnTo>
                  <a:lnTo>
                    <a:pt x="1205884" y="401904"/>
                  </a:lnTo>
                  <a:close/>
                </a:path>
                <a:path w="1341120" h="495935">
                  <a:moveTo>
                    <a:pt x="1114685" y="473989"/>
                  </a:moveTo>
                  <a:lnTo>
                    <a:pt x="1101617" y="473989"/>
                  </a:lnTo>
                  <a:lnTo>
                    <a:pt x="1101617" y="494296"/>
                  </a:lnTo>
                  <a:lnTo>
                    <a:pt x="1114685" y="494296"/>
                  </a:lnTo>
                  <a:lnTo>
                    <a:pt x="1114685" y="473989"/>
                  </a:lnTo>
                  <a:close/>
                </a:path>
                <a:path w="1341120" h="495935">
                  <a:moveTo>
                    <a:pt x="1107205" y="401904"/>
                  </a:moveTo>
                  <a:lnTo>
                    <a:pt x="1093743" y="401904"/>
                  </a:lnTo>
                  <a:lnTo>
                    <a:pt x="1066578" y="460286"/>
                  </a:lnTo>
                  <a:lnTo>
                    <a:pt x="1066578" y="473989"/>
                  </a:lnTo>
                  <a:lnTo>
                    <a:pt x="1125988" y="473989"/>
                  </a:lnTo>
                  <a:lnTo>
                    <a:pt x="1125988" y="462051"/>
                  </a:lnTo>
                  <a:lnTo>
                    <a:pt x="1079278" y="462051"/>
                  </a:lnTo>
                  <a:lnTo>
                    <a:pt x="1107205" y="401904"/>
                  </a:lnTo>
                  <a:close/>
                </a:path>
                <a:path w="1341120" h="495935">
                  <a:moveTo>
                    <a:pt x="1114685" y="443026"/>
                  </a:moveTo>
                  <a:lnTo>
                    <a:pt x="1101617" y="443026"/>
                  </a:lnTo>
                  <a:lnTo>
                    <a:pt x="1101617" y="462051"/>
                  </a:lnTo>
                  <a:lnTo>
                    <a:pt x="1114685" y="462051"/>
                  </a:lnTo>
                  <a:lnTo>
                    <a:pt x="1114685" y="443026"/>
                  </a:lnTo>
                  <a:close/>
                </a:path>
                <a:path w="1341120" h="495935">
                  <a:moveTo>
                    <a:pt x="571519" y="416623"/>
                  </a:moveTo>
                  <a:lnTo>
                    <a:pt x="558451" y="416623"/>
                  </a:lnTo>
                  <a:lnTo>
                    <a:pt x="558451" y="494296"/>
                  </a:lnTo>
                  <a:lnTo>
                    <a:pt x="571519" y="494296"/>
                  </a:lnTo>
                  <a:lnTo>
                    <a:pt x="571519" y="416623"/>
                  </a:lnTo>
                  <a:close/>
                </a:path>
                <a:path w="1341120" h="495935">
                  <a:moveTo>
                    <a:pt x="571519" y="401904"/>
                  </a:moveTo>
                  <a:lnTo>
                    <a:pt x="557435" y="401904"/>
                  </a:lnTo>
                  <a:lnTo>
                    <a:pt x="534968" y="420674"/>
                  </a:lnTo>
                  <a:lnTo>
                    <a:pt x="534968" y="436930"/>
                  </a:lnTo>
                  <a:lnTo>
                    <a:pt x="558451" y="416623"/>
                  </a:lnTo>
                  <a:lnTo>
                    <a:pt x="571519" y="416623"/>
                  </a:lnTo>
                  <a:lnTo>
                    <a:pt x="571519" y="401904"/>
                  </a:lnTo>
                  <a:close/>
                </a:path>
                <a:path w="1341120" h="495935">
                  <a:moveTo>
                    <a:pt x="413125" y="416623"/>
                  </a:moveTo>
                  <a:lnTo>
                    <a:pt x="400044" y="416623"/>
                  </a:lnTo>
                  <a:lnTo>
                    <a:pt x="400044" y="494296"/>
                  </a:lnTo>
                  <a:lnTo>
                    <a:pt x="413125" y="494296"/>
                  </a:lnTo>
                  <a:lnTo>
                    <a:pt x="413125" y="416623"/>
                  </a:lnTo>
                  <a:close/>
                </a:path>
                <a:path w="1341120" h="495935">
                  <a:moveTo>
                    <a:pt x="413125" y="401904"/>
                  </a:moveTo>
                  <a:lnTo>
                    <a:pt x="399028" y="401904"/>
                  </a:lnTo>
                  <a:lnTo>
                    <a:pt x="376574" y="420674"/>
                  </a:lnTo>
                  <a:lnTo>
                    <a:pt x="376574" y="436930"/>
                  </a:lnTo>
                  <a:lnTo>
                    <a:pt x="400044" y="416623"/>
                  </a:lnTo>
                  <a:lnTo>
                    <a:pt x="413125" y="416623"/>
                  </a:lnTo>
                  <a:lnTo>
                    <a:pt x="413125" y="401904"/>
                  </a:lnTo>
                  <a:close/>
                </a:path>
                <a:path w="1341120" h="495935">
                  <a:moveTo>
                    <a:pt x="1285005" y="409219"/>
                  </a:moveTo>
                  <a:lnTo>
                    <a:pt x="1285005" y="423697"/>
                  </a:lnTo>
                  <a:lnTo>
                    <a:pt x="1324718" y="448068"/>
                  </a:lnTo>
                  <a:lnTo>
                    <a:pt x="1285005" y="472439"/>
                  </a:lnTo>
                  <a:lnTo>
                    <a:pt x="1285005" y="487159"/>
                  </a:lnTo>
                  <a:lnTo>
                    <a:pt x="1340529" y="451027"/>
                  </a:lnTo>
                  <a:lnTo>
                    <a:pt x="1340529" y="445465"/>
                  </a:lnTo>
                  <a:lnTo>
                    <a:pt x="1285005" y="4092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2218016" y="5589104"/>
            <a:ext cx="1343025" cy="490220"/>
            <a:chOff x="2218016" y="5589104"/>
            <a:chExt cx="1343025" cy="490220"/>
          </a:xfrm>
        </p:grpSpPr>
        <p:sp>
          <p:nvSpPr>
            <p:cNvPr id="65" name="object 65"/>
            <p:cNvSpPr/>
            <p:nvPr/>
          </p:nvSpPr>
          <p:spPr>
            <a:xfrm>
              <a:off x="2218016" y="5589104"/>
              <a:ext cx="1343025" cy="490220"/>
            </a:xfrm>
            <a:custGeom>
              <a:avLst/>
              <a:gdLst/>
              <a:ahLst/>
              <a:cxnLst/>
              <a:rect l="l" t="t" r="r" b="b"/>
              <a:pathLst>
                <a:path w="1343025" h="490220">
                  <a:moveTo>
                    <a:pt x="1342440" y="0"/>
                  </a:moveTo>
                  <a:lnTo>
                    <a:pt x="0" y="0"/>
                  </a:lnTo>
                  <a:lnTo>
                    <a:pt x="0" y="489724"/>
                  </a:lnTo>
                  <a:lnTo>
                    <a:pt x="1342440" y="489724"/>
                  </a:lnTo>
                  <a:lnTo>
                    <a:pt x="13424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2218095" y="5589104"/>
              <a:ext cx="1342390" cy="490220"/>
            </a:xfrm>
            <a:custGeom>
              <a:avLst/>
              <a:gdLst/>
              <a:ahLst/>
              <a:cxnLst/>
              <a:rect l="l" t="t" r="r" b="b"/>
              <a:pathLst>
                <a:path w="1342389" h="490220">
                  <a:moveTo>
                    <a:pt x="1259190" y="12"/>
                  </a:moveTo>
                  <a:lnTo>
                    <a:pt x="1247328" y="12"/>
                  </a:lnTo>
                  <a:lnTo>
                    <a:pt x="1247328" y="455040"/>
                  </a:lnTo>
                  <a:lnTo>
                    <a:pt x="1259190" y="455040"/>
                  </a:lnTo>
                  <a:lnTo>
                    <a:pt x="1259190" y="12"/>
                  </a:lnTo>
                  <a:close/>
                </a:path>
                <a:path w="1342389" h="490220">
                  <a:moveTo>
                    <a:pt x="1235441" y="12"/>
                  </a:moveTo>
                  <a:lnTo>
                    <a:pt x="1223579" y="12"/>
                  </a:lnTo>
                  <a:lnTo>
                    <a:pt x="1223579" y="455040"/>
                  </a:lnTo>
                  <a:lnTo>
                    <a:pt x="1235441" y="455040"/>
                  </a:lnTo>
                  <a:lnTo>
                    <a:pt x="1235441" y="12"/>
                  </a:lnTo>
                  <a:close/>
                </a:path>
                <a:path w="1342389" h="490220">
                  <a:moveTo>
                    <a:pt x="1199792" y="0"/>
                  </a:moveTo>
                  <a:lnTo>
                    <a:pt x="1187943" y="0"/>
                  </a:lnTo>
                  <a:lnTo>
                    <a:pt x="1187943" y="378828"/>
                  </a:lnTo>
                  <a:lnTo>
                    <a:pt x="1199792" y="378828"/>
                  </a:lnTo>
                  <a:lnTo>
                    <a:pt x="1199792" y="0"/>
                  </a:lnTo>
                  <a:close/>
                </a:path>
                <a:path w="1342389" h="490220">
                  <a:moveTo>
                    <a:pt x="1176043" y="0"/>
                  </a:moveTo>
                  <a:lnTo>
                    <a:pt x="1140419" y="0"/>
                  </a:lnTo>
                  <a:lnTo>
                    <a:pt x="1140419" y="378828"/>
                  </a:lnTo>
                  <a:lnTo>
                    <a:pt x="1176043" y="378828"/>
                  </a:lnTo>
                  <a:lnTo>
                    <a:pt x="1176043" y="0"/>
                  </a:lnTo>
                  <a:close/>
                </a:path>
                <a:path w="1342389" h="490220">
                  <a:moveTo>
                    <a:pt x="1128519" y="0"/>
                  </a:moveTo>
                  <a:lnTo>
                    <a:pt x="1116658" y="0"/>
                  </a:lnTo>
                  <a:lnTo>
                    <a:pt x="1116658" y="378828"/>
                  </a:lnTo>
                  <a:lnTo>
                    <a:pt x="1128519" y="378828"/>
                  </a:lnTo>
                  <a:lnTo>
                    <a:pt x="1128519" y="0"/>
                  </a:lnTo>
                  <a:close/>
                </a:path>
                <a:path w="1342389" h="490220">
                  <a:moveTo>
                    <a:pt x="1092871" y="0"/>
                  </a:moveTo>
                  <a:lnTo>
                    <a:pt x="1057260" y="0"/>
                  </a:lnTo>
                  <a:lnTo>
                    <a:pt x="1057260" y="378828"/>
                  </a:lnTo>
                  <a:lnTo>
                    <a:pt x="1092871" y="378828"/>
                  </a:lnTo>
                  <a:lnTo>
                    <a:pt x="1092871" y="0"/>
                  </a:lnTo>
                  <a:close/>
                </a:path>
                <a:path w="1342389" h="490220">
                  <a:moveTo>
                    <a:pt x="1033473" y="0"/>
                  </a:moveTo>
                  <a:lnTo>
                    <a:pt x="1021611" y="0"/>
                  </a:lnTo>
                  <a:lnTo>
                    <a:pt x="1021611" y="378828"/>
                  </a:lnTo>
                  <a:lnTo>
                    <a:pt x="1033473" y="378828"/>
                  </a:lnTo>
                  <a:lnTo>
                    <a:pt x="1033473" y="0"/>
                  </a:lnTo>
                  <a:close/>
                </a:path>
                <a:path w="1342389" h="490220">
                  <a:moveTo>
                    <a:pt x="1009711" y="0"/>
                  </a:moveTo>
                  <a:lnTo>
                    <a:pt x="974100" y="0"/>
                  </a:lnTo>
                  <a:lnTo>
                    <a:pt x="974100" y="378828"/>
                  </a:lnTo>
                  <a:lnTo>
                    <a:pt x="1009711" y="378828"/>
                  </a:lnTo>
                  <a:lnTo>
                    <a:pt x="1009711" y="0"/>
                  </a:lnTo>
                  <a:close/>
                </a:path>
                <a:path w="1342389" h="490220">
                  <a:moveTo>
                    <a:pt x="962200" y="0"/>
                  </a:moveTo>
                  <a:lnTo>
                    <a:pt x="950338" y="0"/>
                  </a:lnTo>
                  <a:lnTo>
                    <a:pt x="950338" y="378828"/>
                  </a:lnTo>
                  <a:lnTo>
                    <a:pt x="962200" y="378828"/>
                  </a:lnTo>
                  <a:lnTo>
                    <a:pt x="962200" y="0"/>
                  </a:lnTo>
                  <a:close/>
                </a:path>
                <a:path w="1342389" h="490220">
                  <a:moveTo>
                    <a:pt x="926551" y="0"/>
                  </a:moveTo>
                  <a:lnTo>
                    <a:pt x="890928" y="0"/>
                  </a:lnTo>
                  <a:lnTo>
                    <a:pt x="890928" y="378828"/>
                  </a:lnTo>
                  <a:lnTo>
                    <a:pt x="926551" y="378828"/>
                  </a:lnTo>
                  <a:lnTo>
                    <a:pt x="926551" y="0"/>
                  </a:lnTo>
                  <a:close/>
                </a:path>
                <a:path w="1342389" h="490220">
                  <a:moveTo>
                    <a:pt x="879028" y="0"/>
                  </a:moveTo>
                  <a:lnTo>
                    <a:pt x="867179" y="0"/>
                  </a:lnTo>
                  <a:lnTo>
                    <a:pt x="867179" y="378828"/>
                  </a:lnTo>
                  <a:lnTo>
                    <a:pt x="879028" y="378828"/>
                  </a:lnTo>
                  <a:lnTo>
                    <a:pt x="879028" y="0"/>
                  </a:lnTo>
                  <a:close/>
                </a:path>
                <a:path w="1342389" h="490220">
                  <a:moveTo>
                    <a:pt x="843392" y="0"/>
                  </a:moveTo>
                  <a:lnTo>
                    <a:pt x="807781" y="0"/>
                  </a:lnTo>
                  <a:lnTo>
                    <a:pt x="807781" y="378828"/>
                  </a:lnTo>
                  <a:lnTo>
                    <a:pt x="843392" y="378828"/>
                  </a:lnTo>
                  <a:lnTo>
                    <a:pt x="843392" y="0"/>
                  </a:lnTo>
                  <a:close/>
                </a:path>
                <a:path w="1342389" h="490220">
                  <a:moveTo>
                    <a:pt x="795881" y="0"/>
                  </a:moveTo>
                  <a:lnTo>
                    <a:pt x="784019" y="0"/>
                  </a:lnTo>
                  <a:lnTo>
                    <a:pt x="784019" y="378828"/>
                  </a:lnTo>
                  <a:lnTo>
                    <a:pt x="795881" y="378828"/>
                  </a:lnTo>
                  <a:lnTo>
                    <a:pt x="795881" y="0"/>
                  </a:lnTo>
                  <a:close/>
                </a:path>
                <a:path w="1342389" h="490220">
                  <a:moveTo>
                    <a:pt x="760245" y="0"/>
                  </a:moveTo>
                  <a:lnTo>
                    <a:pt x="724621" y="0"/>
                  </a:lnTo>
                  <a:lnTo>
                    <a:pt x="724621" y="378828"/>
                  </a:lnTo>
                  <a:lnTo>
                    <a:pt x="760245" y="378828"/>
                  </a:lnTo>
                  <a:lnTo>
                    <a:pt x="760245" y="0"/>
                  </a:lnTo>
                  <a:close/>
                </a:path>
                <a:path w="1342389" h="490220">
                  <a:moveTo>
                    <a:pt x="712709" y="12"/>
                  </a:moveTo>
                  <a:lnTo>
                    <a:pt x="700847" y="12"/>
                  </a:lnTo>
                  <a:lnTo>
                    <a:pt x="700847" y="455040"/>
                  </a:lnTo>
                  <a:lnTo>
                    <a:pt x="712709" y="455040"/>
                  </a:lnTo>
                  <a:lnTo>
                    <a:pt x="712709" y="12"/>
                  </a:lnTo>
                  <a:close/>
                </a:path>
                <a:path w="1342389" h="490220">
                  <a:moveTo>
                    <a:pt x="688947" y="12"/>
                  </a:moveTo>
                  <a:lnTo>
                    <a:pt x="677098" y="12"/>
                  </a:lnTo>
                  <a:lnTo>
                    <a:pt x="677098" y="455040"/>
                  </a:lnTo>
                  <a:lnTo>
                    <a:pt x="688947" y="455040"/>
                  </a:lnTo>
                  <a:lnTo>
                    <a:pt x="688947" y="12"/>
                  </a:lnTo>
                  <a:close/>
                </a:path>
                <a:path w="1342389" h="490220">
                  <a:moveTo>
                    <a:pt x="665198" y="0"/>
                  </a:moveTo>
                  <a:lnTo>
                    <a:pt x="653336" y="0"/>
                  </a:lnTo>
                  <a:lnTo>
                    <a:pt x="653336" y="378828"/>
                  </a:lnTo>
                  <a:lnTo>
                    <a:pt x="665198" y="378828"/>
                  </a:lnTo>
                  <a:lnTo>
                    <a:pt x="665198" y="0"/>
                  </a:lnTo>
                  <a:close/>
                </a:path>
                <a:path w="1342389" h="490220">
                  <a:moveTo>
                    <a:pt x="641436" y="0"/>
                  </a:moveTo>
                  <a:lnTo>
                    <a:pt x="617700" y="0"/>
                  </a:lnTo>
                  <a:lnTo>
                    <a:pt x="617700" y="378828"/>
                  </a:lnTo>
                  <a:lnTo>
                    <a:pt x="641436" y="378828"/>
                  </a:lnTo>
                  <a:lnTo>
                    <a:pt x="641436" y="0"/>
                  </a:lnTo>
                  <a:close/>
                </a:path>
                <a:path w="1342389" h="490220">
                  <a:moveTo>
                    <a:pt x="582038" y="0"/>
                  </a:moveTo>
                  <a:lnTo>
                    <a:pt x="571078" y="0"/>
                  </a:lnTo>
                  <a:lnTo>
                    <a:pt x="571078" y="378828"/>
                  </a:lnTo>
                  <a:lnTo>
                    <a:pt x="582038" y="378828"/>
                  </a:lnTo>
                  <a:lnTo>
                    <a:pt x="582038" y="0"/>
                  </a:lnTo>
                  <a:close/>
                </a:path>
                <a:path w="1342389" h="490220">
                  <a:moveTo>
                    <a:pt x="546390" y="0"/>
                  </a:moveTo>
                  <a:lnTo>
                    <a:pt x="523555" y="0"/>
                  </a:lnTo>
                  <a:lnTo>
                    <a:pt x="523555" y="378828"/>
                  </a:lnTo>
                  <a:lnTo>
                    <a:pt x="546390" y="378828"/>
                  </a:lnTo>
                  <a:lnTo>
                    <a:pt x="546390" y="0"/>
                  </a:lnTo>
                  <a:close/>
                </a:path>
                <a:path w="1342389" h="490220">
                  <a:moveTo>
                    <a:pt x="498879" y="0"/>
                  </a:moveTo>
                  <a:lnTo>
                    <a:pt x="463255" y="0"/>
                  </a:lnTo>
                  <a:lnTo>
                    <a:pt x="463255" y="378828"/>
                  </a:lnTo>
                  <a:lnTo>
                    <a:pt x="498879" y="378828"/>
                  </a:lnTo>
                  <a:lnTo>
                    <a:pt x="498879" y="0"/>
                  </a:lnTo>
                  <a:close/>
                </a:path>
                <a:path w="1342389" h="490220">
                  <a:moveTo>
                    <a:pt x="439481" y="0"/>
                  </a:moveTo>
                  <a:lnTo>
                    <a:pt x="427619" y="0"/>
                  </a:lnTo>
                  <a:lnTo>
                    <a:pt x="427619" y="378828"/>
                  </a:lnTo>
                  <a:lnTo>
                    <a:pt x="439481" y="378828"/>
                  </a:lnTo>
                  <a:lnTo>
                    <a:pt x="439481" y="0"/>
                  </a:lnTo>
                  <a:close/>
                </a:path>
                <a:path w="1342389" h="490220">
                  <a:moveTo>
                    <a:pt x="415719" y="0"/>
                  </a:moveTo>
                  <a:lnTo>
                    <a:pt x="391081" y="0"/>
                  </a:lnTo>
                  <a:lnTo>
                    <a:pt x="391081" y="378828"/>
                  </a:lnTo>
                  <a:lnTo>
                    <a:pt x="415719" y="378828"/>
                  </a:lnTo>
                  <a:lnTo>
                    <a:pt x="415719" y="0"/>
                  </a:lnTo>
                  <a:close/>
                </a:path>
                <a:path w="1342389" h="490220">
                  <a:moveTo>
                    <a:pt x="368183" y="0"/>
                  </a:moveTo>
                  <a:lnTo>
                    <a:pt x="343558" y="0"/>
                  </a:lnTo>
                  <a:lnTo>
                    <a:pt x="343558" y="378828"/>
                  </a:lnTo>
                  <a:lnTo>
                    <a:pt x="368183" y="378828"/>
                  </a:lnTo>
                  <a:lnTo>
                    <a:pt x="368183" y="0"/>
                  </a:lnTo>
                  <a:close/>
                </a:path>
                <a:path w="1342389" h="490220">
                  <a:moveTo>
                    <a:pt x="332547" y="0"/>
                  </a:moveTo>
                  <a:lnTo>
                    <a:pt x="296936" y="0"/>
                  </a:lnTo>
                  <a:lnTo>
                    <a:pt x="296936" y="378828"/>
                  </a:lnTo>
                  <a:lnTo>
                    <a:pt x="332547" y="378828"/>
                  </a:lnTo>
                  <a:lnTo>
                    <a:pt x="332547" y="0"/>
                  </a:lnTo>
                  <a:close/>
                </a:path>
                <a:path w="1342389" h="490220">
                  <a:moveTo>
                    <a:pt x="273162" y="0"/>
                  </a:moveTo>
                  <a:lnTo>
                    <a:pt x="261300" y="0"/>
                  </a:lnTo>
                  <a:lnTo>
                    <a:pt x="261300" y="378828"/>
                  </a:lnTo>
                  <a:lnTo>
                    <a:pt x="273162" y="378828"/>
                  </a:lnTo>
                  <a:lnTo>
                    <a:pt x="273162" y="0"/>
                  </a:lnTo>
                  <a:close/>
                </a:path>
                <a:path w="1342389" h="490220">
                  <a:moveTo>
                    <a:pt x="249400" y="0"/>
                  </a:moveTo>
                  <a:lnTo>
                    <a:pt x="237538" y="0"/>
                  </a:lnTo>
                  <a:lnTo>
                    <a:pt x="237538" y="378828"/>
                  </a:lnTo>
                  <a:lnTo>
                    <a:pt x="249400" y="378828"/>
                  </a:lnTo>
                  <a:lnTo>
                    <a:pt x="249400" y="0"/>
                  </a:lnTo>
                  <a:close/>
                </a:path>
                <a:path w="1342389" h="490220">
                  <a:moveTo>
                    <a:pt x="225638" y="0"/>
                  </a:moveTo>
                  <a:lnTo>
                    <a:pt x="201902" y="0"/>
                  </a:lnTo>
                  <a:lnTo>
                    <a:pt x="201902" y="378828"/>
                  </a:lnTo>
                  <a:lnTo>
                    <a:pt x="225638" y="378828"/>
                  </a:lnTo>
                  <a:lnTo>
                    <a:pt x="225638" y="0"/>
                  </a:lnTo>
                  <a:close/>
                </a:path>
                <a:path w="1342389" h="490220">
                  <a:moveTo>
                    <a:pt x="166240" y="12"/>
                  </a:moveTo>
                  <a:lnTo>
                    <a:pt x="154379" y="12"/>
                  </a:lnTo>
                  <a:lnTo>
                    <a:pt x="154379" y="455040"/>
                  </a:lnTo>
                  <a:lnTo>
                    <a:pt x="166240" y="455040"/>
                  </a:lnTo>
                  <a:lnTo>
                    <a:pt x="166240" y="12"/>
                  </a:lnTo>
                  <a:close/>
                </a:path>
                <a:path w="1342389" h="490220">
                  <a:moveTo>
                    <a:pt x="142466" y="12"/>
                  </a:moveTo>
                  <a:lnTo>
                    <a:pt x="130617" y="12"/>
                  </a:lnTo>
                  <a:lnTo>
                    <a:pt x="130617" y="455040"/>
                  </a:lnTo>
                  <a:lnTo>
                    <a:pt x="142466" y="455040"/>
                  </a:lnTo>
                  <a:lnTo>
                    <a:pt x="142466" y="12"/>
                  </a:lnTo>
                  <a:close/>
                </a:path>
                <a:path w="1342389" h="490220">
                  <a:moveTo>
                    <a:pt x="1099335" y="394601"/>
                  </a:moveTo>
                  <a:lnTo>
                    <a:pt x="1066062" y="422567"/>
                  </a:lnTo>
                  <a:lnTo>
                    <a:pt x="1065284" y="449452"/>
                  </a:lnTo>
                  <a:lnTo>
                    <a:pt x="1066048" y="460552"/>
                  </a:lnTo>
                  <a:lnTo>
                    <a:pt x="1091588" y="489610"/>
                  </a:lnTo>
                  <a:lnTo>
                    <a:pt x="1097328" y="489724"/>
                  </a:lnTo>
                  <a:lnTo>
                    <a:pt x="1103259" y="489356"/>
                  </a:lnTo>
                  <a:lnTo>
                    <a:pt x="1121762" y="477799"/>
                  </a:lnTo>
                  <a:lnTo>
                    <a:pt x="1097671" y="477799"/>
                  </a:lnTo>
                  <a:lnTo>
                    <a:pt x="1090292" y="477596"/>
                  </a:lnTo>
                  <a:lnTo>
                    <a:pt x="1078275" y="448373"/>
                  </a:lnTo>
                  <a:lnTo>
                    <a:pt x="1078828" y="422440"/>
                  </a:lnTo>
                  <a:lnTo>
                    <a:pt x="1090800" y="406577"/>
                  </a:lnTo>
                  <a:lnTo>
                    <a:pt x="1121959" y="406577"/>
                  </a:lnTo>
                  <a:lnTo>
                    <a:pt x="1121839" y="406273"/>
                  </a:lnTo>
                  <a:lnTo>
                    <a:pt x="1103666" y="394842"/>
                  </a:lnTo>
                  <a:lnTo>
                    <a:pt x="1099335" y="394601"/>
                  </a:lnTo>
                  <a:close/>
                </a:path>
                <a:path w="1342389" h="490220">
                  <a:moveTo>
                    <a:pt x="1121959" y="406577"/>
                  </a:moveTo>
                  <a:lnTo>
                    <a:pt x="1101075" y="406577"/>
                  </a:lnTo>
                  <a:lnTo>
                    <a:pt x="1103894" y="406857"/>
                  </a:lnTo>
                  <a:lnTo>
                    <a:pt x="1105139" y="407111"/>
                  </a:lnTo>
                  <a:lnTo>
                    <a:pt x="1113686" y="440131"/>
                  </a:lnTo>
                  <a:lnTo>
                    <a:pt x="1113330" y="455333"/>
                  </a:lnTo>
                  <a:lnTo>
                    <a:pt x="1097671" y="477799"/>
                  </a:lnTo>
                  <a:lnTo>
                    <a:pt x="1121762" y="477799"/>
                  </a:lnTo>
                  <a:lnTo>
                    <a:pt x="1126627" y="432777"/>
                  </a:lnTo>
                  <a:lnTo>
                    <a:pt x="1126043" y="424497"/>
                  </a:lnTo>
                  <a:lnTo>
                    <a:pt x="1124786" y="416318"/>
                  </a:lnTo>
                  <a:lnTo>
                    <a:pt x="1123871" y="412343"/>
                  </a:lnTo>
                  <a:lnTo>
                    <a:pt x="1122691" y="408444"/>
                  </a:lnTo>
                  <a:lnTo>
                    <a:pt x="1121959" y="406577"/>
                  </a:lnTo>
                  <a:close/>
                </a:path>
                <a:path w="1342389" h="490220">
                  <a:moveTo>
                    <a:pt x="940940" y="394601"/>
                  </a:moveTo>
                  <a:lnTo>
                    <a:pt x="907668" y="422567"/>
                  </a:lnTo>
                  <a:lnTo>
                    <a:pt x="906877" y="449452"/>
                  </a:lnTo>
                  <a:lnTo>
                    <a:pt x="907641" y="460552"/>
                  </a:lnTo>
                  <a:lnTo>
                    <a:pt x="933193" y="489610"/>
                  </a:lnTo>
                  <a:lnTo>
                    <a:pt x="938921" y="489724"/>
                  </a:lnTo>
                  <a:lnTo>
                    <a:pt x="944852" y="489356"/>
                  </a:lnTo>
                  <a:lnTo>
                    <a:pt x="963367" y="477799"/>
                  </a:lnTo>
                  <a:lnTo>
                    <a:pt x="939264" y="477799"/>
                  </a:lnTo>
                  <a:lnTo>
                    <a:pt x="931898" y="477596"/>
                  </a:lnTo>
                  <a:lnTo>
                    <a:pt x="919880" y="448373"/>
                  </a:lnTo>
                  <a:lnTo>
                    <a:pt x="920421" y="422440"/>
                  </a:lnTo>
                  <a:lnTo>
                    <a:pt x="932393" y="406577"/>
                  </a:lnTo>
                  <a:lnTo>
                    <a:pt x="963563" y="406577"/>
                  </a:lnTo>
                  <a:lnTo>
                    <a:pt x="963445" y="406273"/>
                  </a:lnTo>
                  <a:lnTo>
                    <a:pt x="945258" y="394842"/>
                  </a:lnTo>
                  <a:lnTo>
                    <a:pt x="940940" y="394601"/>
                  </a:lnTo>
                  <a:close/>
                </a:path>
                <a:path w="1342389" h="490220">
                  <a:moveTo>
                    <a:pt x="963563" y="406577"/>
                  </a:moveTo>
                  <a:lnTo>
                    <a:pt x="942680" y="406577"/>
                  </a:lnTo>
                  <a:lnTo>
                    <a:pt x="945500" y="406857"/>
                  </a:lnTo>
                  <a:lnTo>
                    <a:pt x="946744" y="407111"/>
                  </a:lnTo>
                  <a:lnTo>
                    <a:pt x="955291" y="440131"/>
                  </a:lnTo>
                  <a:lnTo>
                    <a:pt x="954923" y="455333"/>
                  </a:lnTo>
                  <a:lnTo>
                    <a:pt x="939264" y="477799"/>
                  </a:lnTo>
                  <a:lnTo>
                    <a:pt x="963367" y="477799"/>
                  </a:lnTo>
                  <a:lnTo>
                    <a:pt x="968220" y="432777"/>
                  </a:lnTo>
                  <a:lnTo>
                    <a:pt x="967623" y="424497"/>
                  </a:lnTo>
                  <a:lnTo>
                    <a:pt x="966391" y="416318"/>
                  </a:lnTo>
                  <a:lnTo>
                    <a:pt x="965477" y="412343"/>
                  </a:lnTo>
                  <a:lnTo>
                    <a:pt x="964284" y="408444"/>
                  </a:lnTo>
                  <a:lnTo>
                    <a:pt x="963563" y="406577"/>
                  </a:lnTo>
                  <a:close/>
                </a:path>
                <a:path w="1342389" h="490220">
                  <a:moveTo>
                    <a:pt x="861743" y="394601"/>
                  </a:moveTo>
                  <a:lnTo>
                    <a:pt x="828470" y="422567"/>
                  </a:lnTo>
                  <a:lnTo>
                    <a:pt x="827668" y="449452"/>
                  </a:lnTo>
                  <a:lnTo>
                    <a:pt x="828444" y="460552"/>
                  </a:lnTo>
                  <a:lnTo>
                    <a:pt x="853996" y="489610"/>
                  </a:lnTo>
                  <a:lnTo>
                    <a:pt x="859724" y="489724"/>
                  </a:lnTo>
                  <a:lnTo>
                    <a:pt x="865655" y="489356"/>
                  </a:lnTo>
                  <a:lnTo>
                    <a:pt x="884170" y="477799"/>
                  </a:lnTo>
                  <a:lnTo>
                    <a:pt x="860067" y="477799"/>
                  </a:lnTo>
                  <a:lnTo>
                    <a:pt x="852701" y="477596"/>
                  </a:lnTo>
                  <a:lnTo>
                    <a:pt x="840683" y="448373"/>
                  </a:lnTo>
                  <a:lnTo>
                    <a:pt x="841156" y="424497"/>
                  </a:lnTo>
                  <a:lnTo>
                    <a:pt x="853196" y="406577"/>
                  </a:lnTo>
                  <a:lnTo>
                    <a:pt x="884365" y="406577"/>
                  </a:lnTo>
                  <a:lnTo>
                    <a:pt x="884248" y="406273"/>
                  </a:lnTo>
                  <a:lnTo>
                    <a:pt x="866061" y="394842"/>
                  </a:lnTo>
                  <a:lnTo>
                    <a:pt x="861743" y="394601"/>
                  </a:lnTo>
                  <a:close/>
                </a:path>
                <a:path w="1342389" h="490220">
                  <a:moveTo>
                    <a:pt x="884365" y="406577"/>
                  </a:moveTo>
                  <a:lnTo>
                    <a:pt x="863483" y="406577"/>
                  </a:lnTo>
                  <a:lnTo>
                    <a:pt x="866303" y="406857"/>
                  </a:lnTo>
                  <a:lnTo>
                    <a:pt x="867534" y="407111"/>
                  </a:lnTo>
                  <a:lnTo>
                    <a:pt x="876094" y="440131"/>
                  </a:lnTo>
                  <a:lnTo>
                    <a:pt x="875726" y="455333"/>
                  </a:lnTo>
                  <a:lnTo>
                    <a:pt x="860067" y="477799"/>
                  </a:lnTo>
                  <a:lnTo>
                    <a:pt x="884170" y="477799"/>
                  </a:lnTo>
                  <a:lnTo>
                    <a:pt x="889023" y="432777"/>
                  </a:lnTo>
                  <a:lnTo>
                    <a:pt x="888426" y="424497"/>
                  </a:lnTo>
                  <a:lnTo>
                    <a:pt x="887194" y="416318"/>
                  </a:lnTo>
                  <a:lnTo>
                    <a:pt x="886267" y="412343"/>
                  </a:lnTo>
                  <a:lnTo>
                    <a:pt x="885087" y="408444"/>
                  </a:lnTo>
                  <a:lnTo>
                    <a:pt x="884365" y="406577"/>
                  </a:lnTo>
                  <a:close/>
                </a:path>
                <a:path w="1342389" h="490220">
                  <a:moveTo>
                    <a:pt x="782546" y="394601"/>
                  </a:moveTo>
                  <a:lnTo>
                    <a:pt x="749273" y="422567"/>
                  </a:lnTo>
                  <a:lnTo>
                    <a:pt x="748471" y="449452"/>
                  </a:lnTo>
                  <a:lnTo>
                    <a:pt x="749247" y="460552"/>
                  </a:lnTo>
                  <a:lnTo>
                    <a:pt x="774786" y="489610"/>
                  </a:lnTo>
                  <a:lnTo>
                    <a:pt x="780514" y="489724"/>
                  </a:lnTo>
                  <a:lnTo>
                    <a:pt x="786445" y="489356"/>
                  </a:lnTo>
                  <a:lnTo>
                    <a:pt x="804971" y="477799"/>
                  </a:lnTo>
                  <a:lnTo>
                    <a:pt x="780870" y="477799"/>
                  </a:lnTo>
                  <a:lnTo>
                    <a:pt x="773504" y="477596"/>
                  </a:lnTo>
                  <a:lnTo>
                    <a:pt x="761473" y="448373"/>
                  </a:lnTo>
                  <a:lnTo>
                    <a:pt x="762014" y="422440"/>
                  </a:lnTo>
                  <a:lnTo>
                    <a:pt x="773999" y="406577"/>
                  </a:lnTo>
                  <a:lnTo>
                    <a:pt x="805157" y="406577"/>
                  </a:lnTo>
                  <a:lnTo>
                    <a:pt x="805038" y="406273"/>
                  </a:lnTo>
                  <a:lnTo>
                    <a:pt x="786864" y="394842"/>
                  </a:lnTo>
                  <a:lnTo>
                    <a:pt x="782546" y="394601"/>
                  </a:lnTo>
                  <a:close/>
                </a:path>
                <a:path w="1342389" h="490220">
                  <a:moveTo>
                    <a:pt x="805157" y="406577"/>
                  </a:moveTo>
                  <a:lnTo>
                    <a:pt x="784273" y="406577"/>
                  </a:lnTo>
                  <a:lnTo>
                    <a:pt x="787105" y="406857"/>
                  </a:lnTo>
                  <a:lnTo>
                    <a:pt x="788337" y="407111"/>
                  </a:lnTo>
                  <a:lnTo>
                    <a:pt x="796897" y="440131"/>
                  </a:lnTo>
                  <a:lnTo>
                    <a:pt x="796516" y="455333"/>
                  </a:lnTo>
                  <a:lnTo>
                    <a:pt x="780870" y="477799"/>
                  </a:lnTo>
                  <a:lnTo>
                    <a:pt x="804971" y="477799"/>
                  </a:lnTo>
                  <a:lnTo>
                    <a:pt x="809826" y="432777"/>
                  </a:lnTo>
                  <a:lnTo>
                    <a:pt x="809229" y="424497"/>
                  </a:lnTo>
                  <a:lnTo>
                    <a:pt x="807997" y="416318"/>
                  </a:lnTo>
                  <a:lnTo>
                    <a:pt x="807070" y="412343"/>
                  </a:lnTo>
                  <a:lnTo>
                    <a:pt x="805889" y="408444"/>
                  </a:lnTo>
                  <a:lnTo>
                    <a:pt x="805157" y="406577"/>
                  </a:lnTo>
                  <a:close/>
                </a:path>
                <a:path w="1342389" h="490220">
                  <a:moveTo>
                    <a:pt x="632267" y="394601"/>
                  </a:moveTo>
                  <a:lnTo>
                    <a:pt x="598995" y="422567"/>
                  </a:lnTo>
                  <a:lnTo>
                    <a:pt x="598217" y="449452"/>
                  </a:lnTo>
                  <a:lnTo>
                    <a:pt x="598993" y="460552"/>
                  </a:lnTo>
                  <a:lnTo>
                    <a:pt x="624520" y="489610"/>
                  </a:lnTo>
                  <a:lnTo>
                    <a:pt x="630260" y="489724"/>
                  </a:lnTo>
                  <a:lnTo>
                    <a:pt x="636191" y="489356"/>
                  </a:lnTo>
                  <a:lnTo>
                    <a:pt x="654694" y="477799"/>
                  </a:lnTo>
                  <a:lnTo>
                    <a:pt x="630603" y="477799"/>
                  </a:lnTo>
                  <a:lnTo>
                    <a:pt x="623237" y="477596"/>
                  </a:lnTo>
                  <a:lnTo>
                    <a:pt x="611220" y="448373"/>
                  </a:lnTo>
                  <a:lnTo>
                    <a:pt x="611760" y="422440"/>
                  </a:lnTo>
                  <a:lnTo>
                    <a:pt x="623733" y="406577"/>
                  </a:lnTo>
                  <a:lnTo>
                    <a:pt x="654893" y="406577"/>
                  </a:lnTo>
                  <a:lnTo>
                    <a:pt x="654771" y="406273"/>
                  </a:lnTo>
                  <a:lnTo>
                    <a:pt x="636598" y="394842"/>
                  </a:lnTo>
                  <a:lnTo>
                    <a:pt x="632267" y="394601"/>
                  </a:lnTo>
                  <a:close/>
                </a:path>
                <a:path w="1342389" h="490220">
                  <a:moveTo>
                    <a:pt x="654893" y="406577"/>
                  </a:moveTo>
                  <a:lnTo>
                    <a:pt x="634007" y="406577"/>
                  </a:lnTo>
                  <a:lnTo>
                    <a:pt x="636839" y="406857"/>
                  </a:lnTo>
                  <a:lnTo>
                    <a:pt x="638084" y="407111"/>
                  </a:lnTo>
                  <a:lnTo>
                    <a:pt x="646631" y="440131"/>
                  </a:lnTo>
                  <a:lnTo>
                    <a:pt x="646262" y="455333"/>
                  </a:lnTo>
                  <a:lnTo>
                    <a:pt x="630603" y="477799"/>
                  </a:lnTo>
                  <a:lnTo>
                    <a:pt x="654694" y="477799"/>
                  </a:lnTo>
                  <a:lnTo>
                    <a:pt x="659572" y="432777"/>
                  </a:lnTo>
                  <a:lnTo>
                    <a:pt x="658975" y="424497"/>
                  </a:lnTo>
                  <a:lnTo>
                    <a:pt x="657743" y="416318"/>
                  </a:lnTo>
                  <a:lnTo>
                    <a:pt x="656816" y="412343"/>
                  </a:lnTo>
                  <a:lnTo>
                    <a:pt x="655635" y="408444"/>
                  </a:lnTo>
                  <a:lnTo>
                    <a:pt x="654893" y="406577"/>
                  </a:lnTo>
                  <a:close/>
                </a:path>
                <a:path w="1342389" h="490220">
                  <a:moveTo>
                    <a:pt x="473873" y="394601"/>
                  </a:moveTo>
                  <a:lnTo>
                    <a:pt x="440600" y="422567"/>
                  </a:lnTo>
                  <a:lnTo>
                    <a:pt x="439822" y="449452"/>
                  </a:lnTo>
                  <a:lnTo>
                    <a:pt x="440586" y="460552"/>
                  </a:lnTo>
                  <a:lnTo>
                    <a:pt x="466126" y="489610"/>
                  </a:lnTo>
                  <a:lnTo>
                    <a:pt x="471866" y="489724"/>
                  </a:lnTo>
                  <a:lnTo>
                    <a:pt x="477797" y="489356"/>
                  </a:lnTo>
                  <a:lnTo>
                    <a:pt x="496300" y="477799"/>
                  </a:lnTo>
                  <a:lnTo>
                    <a:pt x="472209" y="477799"/>
                  </a:lnTo>
                  <a:lnTo>
                    <a:pt x="464830" y="477596"/>
                  </a:lnTo>
                  <a:lnTo>
                    <a:pt x="452825" y="448373"/>
                  </a:lnTo>
                  <a:lnTo>
                    <a:pt x="453365" y="422440"/>
                  </a:lnTo>
                  <a:lnTo>
                    <a:pt x="465325" y="406577"/>
                  </a:lnTo>
                  <a:lnTo>
                    <a:pt x="496498" y="406577"/>
                  </a:lnTo>
                  <a:lnTo>
                    <a:pt x="496377" y="406273"/>
                  </a:lnTo>
                  <a:lnTo>
                    <a:pt x="478203" y="394842"/>
                  </a:lnTo>
                  <a:lnTo>
                    <a:pt x="473873" y="394601"/>
                  </a:lnTo>
                  <a:close/>
                </a:path>
                <a:path w="1342389" h="490220">
                  <a:moveTo>
                    <a:pt x="496498" y="406577"/>
                  </a:moveTo>
                  <a:lnTo>
                    <a:pt x="475612" y="406577"/>
                  </a:lnTo>
                  <a:lnTo>
                    <a:pt x="478432" y="406857"/>
                  </a:lnTo>
                  <a:lnTo>
                    <a:pt x="479676" y="407111"/>
                  </a:lnTo>
                  <a:lnTo>
                    <a:pt x="488236" y="440131"/>
                  </a:lnTo>
                  <a:lnTo>
                    <a:pt x="487868" y="455333"/>
                  </a:lnTo>
                  <a:lnTo>
                    <a:pt x="472209" y="477799"/>
                  </a:lnTo>
                  <a:lnTo>
                    <a:pt x="496300" y="477799"/>
                  </a:lnTo>
                  <a:lnTo>
                    <a:pt x="501165" y="432777"/>
                  </a:lnTo>
                  <a:lnTo>
                    <a:pt x="500581" y="424497"/>
                  </a:lnTo>
                  <a:lnTo>
                    <a:pt x="499336" y="416318"/>
                  </a:lnTo>
                  <a:lnTo>
                    <a:pt x="498409" y="412343"/>
                  </a:lnTo>
                  <a:lnTo>
                    <a:pt x="497241" y="408444"/>
                  </a:lnTo>
                  <a:lnTo>
                    <a:pt x="496498" y="406577"/>
                  </a:lnTo>
                  <a:close/>
                </a:path>
                <a:path w="1342389" h="490220">
                  <a:moveTo>
                    <a:pt x="315478" y="394601"/>
                  </a:moveTo>
                  <a:lnTo>
                    <a:pt x="282205" y="422567"/>
                  </a:lnTo>
                  <a:lnTo>
                    <a:pt x="281415" y="449452"/>
                  </a:lnTo>
                  <a:lnTo>
                    <a:pt x="282179" y="460552"/>
                  </a:lnTo>
                  <a:lnTo>
                    <a:pt x="307731" y="489610"/>
                  </a:lnTo>
                  <a:lnTo>
                    <a:pt x="313459" y="489724"/>
                  </a:lnTo>
                  <a:lnTo>
                    <a:pt x="319390" y="489356"/>
                  </a:lnTo>
                  <a:lnTo>
                    <a:pt x="337905" y="477799"/>
                  </a:lnTo>
                  <a:lnTo>
                    <a:pt x="313814" y="477799"/>
                  </a:lnTo>
                  <a:lnTo>
                    <a:pt x="306436" y="477596"/>
                  </a:lnTo>
                  <a:lnTo>
                    <a:pt x="294418" y="448373"/>
                  </a:lnTo>
                  <a:lnTo>
                    <a:pt x="294958" y="422440"/>
                  </a:lnTo>
                  <a:lnTo>
                    <a:pt x="306931" y="406577"/>
                  </a:lnTo>
                  <a:lnTo>
                    <a:pt x="338102" y="406577"/>
                  </a:lnTo>
                  <a:lnTo>
                    <a:pt x="337983" y="406273"/>
                  </a:lnTo>
                  <a:lnTo>
                    <a:pt x="319796" y="394842"/>
                  </a:lnTo>
                  <a:lnTo>
                    <a:pt x="315478" y="394601"/>
                  </a:lnTo>
                  <a:close/>
                </a:path>
                <a:path w="1342389" h="490220">
                  <a:moveTo>
                    <a:pt x="338102" y="406577"/>
                  </a:moveTo>
                  <a:lnTo>
                    <a:pt x="317218" y="406577"/>
                  </a:lnTo>
                  <a:lnTo>
                    <a:pt x="320037" y="406857"/>
                  </a:lnTo>
                  <a:lnTo>
                    <a:pt x="321282" y="407111"/>
                  </a:lnTo>
                  <a:lnTo>
                    <a:pt x="329829" y="440131"/>
                  </a:lnTo>
                  <a:lnTo>
                    <a:pt x="329474" y="455333"/>
                  </a:lnTo>
                  <a:lnTo>
                    <a:pt x="313814" y="477799"/>
                  </a:lnTo>
                  <a:lnTo>
                    <a:pt x="337905" y="477799"/>
                  </a:lnTo>
                  <a:lnTo>
                    <a:pt x="342758" y="432777"/>
                  </a:lnTo>
                  <a:lnTo>
                    <a:pt x="342174" y="424497"/>
                  </a:lnTo>
                  <a:lnTo>
                    <a:pt x="340929" y="416318"/>
                  </a:lnTo>
                  <a:lnTo>
                    <a:pt x="340015" y="412343"/>
                  </a:lnTo>
                  <a:lnTo>
                    <a:pt x="338834" y="408444"/>
                  </a:lnTo>
                  <a:lnTo>
                    <a:pt x="338102" y="406577"/>
                  </a:lnTo>
                  <a:close/>
                </a:path>
                <a:path w="1342389" h="490220">
                  <a:moveTo>
                    <a:pt x="236281" y="394601"/>
                  </a:moveTo>
                  <a:lnTo>
                    <a:pt x="203008" y="422567"/>
                  </a:lnTo>
                  <a:lnTo>
                    <a:pt x="202218" y="449452"/>
                  </a:lnTo>
                  <a:lnTo>
                    <a:pt x="202982" y="460552"/>
                  </a:lnTo>
                  <a:lnTo>
                    <a:pt x="228534" y="489610"/>
                  </a:lnTo>
                  <a:lnTo>
                    <a:pt x="234262" y="489724"/>
                  </a:lnTo>
                  <a:lnTo>
                    <a:pt x="240193" y="489356"/>
                  </a:lnTo>
                  <a:lnTo>
                    <a:pt x="258708" y="477799"/>
                  </a:lnTo>
                  <a:lnTo>
                    <a:pt x="234605" y="477799"/>
                  </a:lnTo>
                  <a:lnTo>
                    <a:pt x="227239" y="477596"/>
                  </a:lnTo>
                  <a:lnTo>
                    <a:pt x="215221" y="448373"/>
                  </a:lnTo>
                  <a:lnTo>
                    <a:pt x="215761" y="422440"/>
                  </a:lnTo>
                  <a:lnTo>
                    <a:pt x="227734" y="406577"/>
                  </a:lnTo>
                  <a:lnTo>
                    <a:pt x="258892" y="406577"/>
                  </a:lnTo>
                  <a:lnTo>
                    <a:pt x="258773" y="406273"/>
                  </a:lnTo>
                  <a:lnTo>
                    <a:pt x="240599" y="394842"/>
                  </a:lnTo>
                  <a:lnTo>
                    <a:pt x="236281" y="394601"/>
                  </a:lnTo>
                  <a:close/>
                </a:path>
                <a:path w="1342389" h="490220">
                  <a:moveTo>
                    <a:pt x="258892" y="406577"/>
                  </a:moveTo>
                  <a:lnTo>
                    <a:pt x="238021" y="406577"/>
                  </a:lnTo>
                  <a:lnTo>
                    <a:pt x="240840" y="406857"/>
                  </a:lnTo>
                  <a:lnTo>
                    <a:pt x="242072" y="407111"/>
                  </a:lnTo>
                  <a:lnTo>
                    <a:pt x="250632" y="440131"/>
                  </a:lnTo>
                  <a:lnTo>
                    <a:pt x="250264" y="455333"/>
                  </a:lnTo>
                  <a:lnTo>
                    <a:pt x="234605" y="477799"/>
                  </a:lnTo>
                  <a:lnTo>
                    <a:pt x="258708" y="477799"/>
                  </a:lnTo>
                  <a:lnTo>
                    <a:pt x="263561" y="432777"/>
                  </a:lnTo>
                  <a:lnTo>
                    <a:pt x="262964" y="424497"/>
                  </a:lnTo>
                  <a:lnTo>
                    <a:pt x="261732" y="416318"/>
                  </a:lnTo>
                  <a:lnTo>
                    <a:pt x="260805" y="412343"/>
                  </a:lnTo>
                  <a:lnTo>
                    <a:pt x="259624" y="408444"/>
                  </a:lnTo>
                  <a:lnTo>
                    <a:pt x="258892" y="406577"/>
                  </a:lnTo>
                  <a:close/>
                </a:path>
                <a:path w="1342389" h="490220">
                  <a:moveTo>
                    <a:pt x="1198412" y="453504"/>
                  </a:moveTo>
                  <a:lnTo>
                    <a:pt x="1184082" y="453504"/>
                  </a:lnTo>
                  <a:lnTo>
                    <a:pt x="1177122" y="463092"/>
                  </a:lnTo>
                  <a:lnTo>
                    <a:pt x="1169388" y="472147"/>
                  </a:lnTo>
                  <a:lnTo>
                    <a:pt x="1152599" y="489165"/>
                  </a:lnTo>
                  <a:lnTo>
                    <a:pt x="1169998" y="489165"/>
                  </a:lnTo>
                  <a:lnTo>
                    <a:pt x="1189924" y="466432"/>
                  </a:lnTo>
                  <a:lnTo>
                    <a:pt x="1195398" y="458673"/>
                  </a:lnTo>
                  <a:lnTo>
                    <a:pt x="1198412" y="453504"/>
                  </a:lnTo>
                  <a:close/>
                </a:path>
                <a:path w="1342389" h="490220">
                  <a:moveTo>
                    <a:pt x="1177249" y="395160"/>
                  </a:moveTo>
                  <a:lnTo>
                    <a:pt x="1173706" y="395160"/>
                  </a:lnTo>
                  <a:lnTo>
                    <a:pt x="1170328" y="395427"/>
                  </a:lnTo>
                  <a:lnTo>
                    <a:pt x="1144041" y="427685"/>
                  </a:lnTo>
                  <a:lnTo>
                    <a:pt x="1144157" y="429577"/>
                  </a:lnTo>
                  <a:lnTo>
                    <a:pt x="1172906" y="455790"/>
                  </a:lnTo>
                  <a:lnTo>
                    <a:pt x="1174341" y="455752"/>
                  </a:lnTo>
                  <a:lnTo>
                    <a:pt x="1183701" y="453377"/>
                  </a:lnTo>
                  <a:lnTo>
                    <a:pt x="1198486" y="453377"/>
                  </a:lnTo>
                  <a:lnTo>
                    <a:pt x="1200071" y="450659"/>
                  </a:lnTo>
                  <a:lnTo>
                    <a:pt x="1202002" y="446570"/>
                  </a:lnTo>
                  <a:lnTo>
                    <a:pt x="1203077" y="443839"/>
                  </a:lnTo>
                  <a:lnTo>
                    <a:pt x="1174455" y="443839"/>
                  </a:lnTo>
                  <a:lnTo>
                    <a:pt x="1172428" y="443649"/>
                  </a:lnTo>
                  <a:lnTo>
                    <a:pt x="1157133" y="427685"/>
                  </a:lnTo>
                  <a:lnTo>
                    <a:pt x="1157250" y="422440"/>
                  </a:lnTo>
                  <a:lnTo>
                    <a:pt x="1175446" y="407047"/>
                  </a:lnTo>
                  <a:lnTo>
                    <a:pt x="1200510" y="407047"/>
                  </a:lnTo>
                  <a:lnTo>
                    <a:pt x="1200071" y="406400"/>
                  </a:lnTo>
                  <a:lnTo>
                    <a:pt x="1180729" y="395465"/>
                  </a:lnTo>
                  <a:lnTo>
                    <a:pt x="1177249" y="395160"/>
                  </a:lnTo>
                  <a:close/>
                </a:path>
                <a:path w="1342389" h="490220">
                  <a:moveTo>
                    <a:pt x="1198486" y="453377"/>
                  </a:moveTo>
                  <a:lnTo>
                    <a:pt x="1183701" y="453377"/>
                  </a:lnTo>
                  <a:lnTo>
                    <a:pt x="1183955" y="453631"/>
                  </a:lnTo>
                  <a:lnTo>
                    <a:pt x="1198412" y="453504"/>
                  </a:lnTo>
                  <a:close/>
                </a:path>
                <a:path w="1342389" h="490220">
                  <a:moveTo>
                    <a:pt x="1200510" y="407047"/>
                  </a:moveTo>
                  <a:lnTo>
                    <a:pt x="1175446" y="407047"/>
                  </a:lnTo>
                  <a:lnTo>
                    <a:pt x="1177427" y="407136"/>
                  </a:lnTo>
                  <a:lnTo>
                    <a:pt x="1179307" y="407390"/>
                  </a:lnTo>
                  <a:lnTo>
                    <a:pt x="1193086" y="427685"/>
                  </a:lnTo>
                  <a:lnTo>
                    <a:pt x="1193023" y="428371"/>
                  </a:lnTo>
                  <a:lnTo>
                    <a:pt x="1176437" y="443839"/>
                  </a:lnTo>
                  <a:lnTo>
                    <a:pt x="1203077" y="443839"/>
                  </a:lnTo>
                  <a:lnTo>
                    <a:pt x="1203627" y="442442"/>
                  </a:lnTo>
                  <a:lnTo>
                    <a:pt x="1204897" y="438264"/>
                  </a:lnTo>
                  <a:lnTo>
                    <a:pt x="1205774" y="434073"/>
                  </a:lnTo>
                  <a:lnTo>
                    <a:pt x="1206202" y="430225"/>
                  </a:lnTo>
                  <a:lnTo>
                    <a:pt x="1206087" y="423545"/>
                  </a:lnTo>
                  <a:lnTo>
                    <a:pt x="1200897" y="407619"/>
                  </a:lnTo>
                  <a:lnTo>
                    <a:pt x="1200510" y="407047"/>
                  </a:lnTo>
                  <a:close/>
                </a:path>
                <a:path w="1342389" h="490220">
                  <a:moveTo>
                    <a:pt x="1040005" y="453504"/>
                  </a:moveTo>
                  <a:lnTo>
                    <a:pt x="1025675" y="453504"/>
                  </a:lnTo>
                  <a:lnTo>
                    <a:pt x="1018728" y="463092"/>
                  </a:lnTo>
                  <a:lnTo>
                    <a:pt x="1010981" y="472147"/>
                  </a:lnTo>
                  <a:lnTo>
                    <a:pt x="994204" y="489165"/>
                  </a:lnTo>
                  <a:lnTo>
                    <a:pt x="1011591" y="489165"/>
                  </a:lnTo>
                  <a:lnTo>
                    <a:pt x="1031504" y="466432"/>
                  </a:lnTo>
                  <a:lnTo>
                    <a:pt x="1036991" y="458673"/>
                  </a:lnTo>
                  <a:lnTo>
                    <a:pt x="1040005" y="453504"/>
                  </a:lnTo>
                  <a:close/>
                </a:path>
                <a:path w="1342389" h="490220">
                  <a:moveTo>
                    <a:pt x="1018855" y="395160"/>
                  </a:moveTo>
                  <a:lnTo>
                    <a:pt x="1015299" y="395160"/>
                  </a:lnTo>
                  <a:lnTo>
                    <a:pt x="1011933" y="395427"/>
                  </a:lnTo>
                  <a:lnTo>
                    <a:pt x="985640" y="427685"/>
                  </a:lnTo>
                  <a:lnTo>
                    <a:pt x="985763" y="429577"/>
                  </a:lnTo>
                  <a:lnTo>
                    <a:pt x="1014499" y="455790"/>
                  </a:lnTo>
                  <a:lnTo>
                    <a:pt x="1015947" y="455752"/>
                  </a:lnTo>
                  <a:lnTo>
                    <a:pt x="1025294" y="453377"/>
                  </a:lnTo>
                  <a:lnTo>
                    <a:pt x="1040079" y="453377"/>
                  </a:lnTo>
                  <a:lnTo>
                    <a:pt x="1041664" y="450659"/>
                  </a:lnTo>
                  <a:lnTo>
                    <a:pt x="1043607" y="446570"/>
                  </a:lnTo>
                  <a:lnTo>
                    <a:pt x="1044674" y="443839"/>
                  </a:lnTo>
                  <a:lnTo>
                    <a:pt x="1016048" y="443839"/>
                  </a:lnTo>
                  <a:lnTo>
                    <a:pt x="1014033" y="443649"/>
                  </a:lnTo>
                  <a:lnTo>
                    <a:pt x="998725" y="427685"/>
                  </a:lnTo>
                  <a:lnTo>
                    <a:pt x="998850" y="422440"/>
                  </a:lnTo>
                  <a:lnTo>
                    <a:pt x="1017052" y="407047"/>
                  </a:lnTo>
                  <a:lnTo>
                    <a:pt x="1042109" y="407047"/>
                  </a:lnTo>
                  <a:lnTo>
                    <a:pt x="1041664" y="406400"/>
                  </a:lnTo>
                  <a:lnTo>
                    <a:pt x="1022335" y="395465"/>
                  </a:lnTo>
                  <a:lnTo>
                    <a:pt x="1018855" y="395160"/>
                  </a:lnTo>
                  <a:close/>
                </a:path>
                <a:path w="1342389" h="490220">
                  <a:moveTo>
                    <a:pt x="1040079" y="453377"/>
                  </a:moveTo>
                  <a:lnTo>
                    <a:pt x="1025294" y="453377"/>
                  </a:lnTo>
                  <a:lnTo>
                    <a:pt x="1025561" y="453631"/>
                  </a:lnTo>
                  <a:lnTo>
                    <a:pt x="1040005" y="453504"/>
                  </a:lnTo>
                  <a:close/>
                </a:path>
                <a:path w="1342389" h="490220">
                  <a:moveTo>
                    <a:pt x="1042109" y="407047"/>
                  </a:moveTo>
                  <a:lnTo>
                    <a:pt x="1017052" y="407047"/>
                  </a:lnTo>
                  <a:lnTo>
                    <a:pt x="1019033" y="407136"/>
                  </a:lnTo>
                  <a:lnTo>
                    <a:pt x="1020912" y="407390"/>
                  </a:lnTo>
                  <a:lnTo>
                    <a:pt x="1034687" y="427685"/>
                  </a:lnTo>
                  <a:lnTo>
                    <a:pt x="1034628" y="428371"/>
                  </a:lnTo>
                  <a:lnTo>
                    <a:pt x="1018017" y="443839"/>
                  </a:lnTo>
                  <a:lnTo>
                    <a:pt x="1044674" y="443839"/>
                  </a:lnTo>
                  <a:lnTo>
                    <a:pt x="1045220" y="442442"/>
                  </a:lnTo>
                  <a:lnTo>
                    <a:pt x="1046490" y="438264"/>
                  </a:lnTo>
                  <a:lnTo>
                    <a:pt x="1047379" y="434073"/>
                  </a:lnTo>
                  <a:lnTo>
                    <a:pt x="1047796" y="430225"/>
                  </a:lnTo>
                  <a:lnTo>
                    <a:pt x="1047688" y="423545"/>
                  </a:lnTo>
                  <a:lnTo>
                    <a:pt x="1042502" y="407619"/>
                  </a:lnTo>
                  <a:lnTo>
                    <a:pt x="1042109" y="407047"/>
                  </a:lnTo>
                  <a:close/>
                </a:path>
                <a:path w="1342389" h="490220">
                  <a:moveTo>
                    <a:pt x="52436" y="395401"/>
                  </a:moveTo>
                  <a:lnTo>
                    <a:pt x="36065" y="395401"/>
                  </a:lnTo>
                  <a:lnTo>
                    <a:pt x="12012" y="423176"/>
                  </a:lnTo>
                  <a:lnTo>
                    <a:pt x="0" y="460375"/>
                  </a:lnTo>
                  <a:lnTo>
                    <a:pt x="175" y="462800"/>
                  </a:lnTo>
                  <a:lnTo>
                    <a:pt x="29157" y="488911"/>
                  </a:lnTo>
                  <a:lnTo>
                    <a:pt x="32636" y="488911"/>
                  </a:lnTo>
                  <a:lnTo>
                    <a:pt x="56278" y="476999"/>
                  </a:lnTo>
                  <a:lnTo>
                    <a:pt x="31849" y="476999"/>
                  </a:lnTo>
                  <a:lnTo>
                    <a:pt x="27899" y="476821"/>
                  </a:lnTo>
                  <a:lnTo>
                    <a:pt x="12977" y="457403"/>
                  </a:lnTo>
                  <a:lnTo>
                    <a:pt x="13155" y="455536"/>
                  </a:lnTo>
                  <a:lnTo>
                    <a:pt x="29665" y="440359"/>
                  </a:lnTo>
                  <a:lnTo>
                    <a:pt x="56168" y="440359"/>
                  </a:lnTo>
                  <a:lnTo>
                    <a:pt x="55738" y="439712"/>
                  </a:lnTo>
                  <a:lnTo>
                    <a:pt x="44870" y="430822"/>
                  </a:lnTo>
                  <a:lnTo>
                    <a:pt x="21841" y="430822"/>
                  </a:lnTo>
                  <a:lnTo>
                    <a:pt x="21727" y="430568"/>
                  </a:lnTo>
                  <a:lnTo>
                    <a:pt x="39507" y="408609"/>
                  </a:lnTo>
                  <a:lnTo>
                    <a:pt x="52436" y="395401"/>
                  </a:lnTo>
                  <a:close/>
                </a:path>
                <a:path w="1342389" h="490220">
                  <a:moveTo>
                    <a:pt x="56168" y="440359"/>
                  </a:moveTo>
                  <a:lnTo>
                    <a:pt x="31595" y="440359"/>
                  </a:lnTo>
                  <a:lnTo>
                    <a:pt x="33487" y="440537"/>
                  </a:lnTo>
                  <a:lnTo>
                    <a:pt x="35408" y="440893"/>
                  </a:lnTo>
                  <a:lnTo>
                    <a:pt x="48670" y="460375"/>
                  </a:lnTo>
                  <a:lnTo>
                    <a:pt x="48575" y="461530"/>
                  </a:lnTo>
                  <a:lnTo>
                    <a:pt x="31849" y="476999"/>
                  </a:lnTo>
                  <a:lnTo>
                    <a:pt x="56278" y="476999"/>
                  </a:lnTo>
                  <a:lnTo>
                    <a:pt x="61707" y="461530"/>
                  </a:lnTo>
                  <a:lnTo>
                    <a:pt x="61665" y="455536"/>
                  </a:lnTo>
                  <a:lnTo>
                    <a:pt x="57258" y="441998"/>
                  </a:lnTo>
                  <a:lnTo>
                    <a:pt x="56168" y="440359"/>
                  </a:lnTo>
                  <a:close/>
                </a:path>
                <a:path w="1342389" h="490220">
                  <a:moveTo>
                    <a:pt x="31976" y="428434"/>
                  </a:moveTo>
                  <a:lnTo>
                    <a:pt x="21841" y="430822"/>
                  </a:lnTo>
                  <a:lnTo>
                    <a:pt x="44870" y="430822"/>
                  </a:lnTo>
                  <a:lnTo>
                    <a:pt x="31976" y="428434"/>
                  </a:lnTo>
                  <a:close/>
                </a:path>
                <a:path w="1342389" h="490220">
                  <a:moveTo>
                    <a:pt x="571536" y="410679"/>
                  </a:moveTo>
                  <a:lnTo>
                    <a:pt x="558455" y="410679"/>
                  </a:lnTo>
                  <a:lnTo>
                    <a:pt x="558455" y="488365"/>
                  </a:lnTo>
                  <a:lnTo>
                    <a:pt x="571536" y="488365"/>
                  </a:lnTo>
                  <a:lnTo>
                    <a:pt x="571536" y="410679"/>
                  </a:lnTo>
                  <a:close/>
                </a:path>
                <a:path w="1342389" h="490220">
                  <a:moveTo>
                    <a:pt x="571536" y="395960"/>
                  </a:moveTo>
                  <a:lnTo>
                    <a:pt x="557439" y="395960"/>
                  </a:lnTo>
                  <a:lnTo>
                    <a:pt x="534985" y="414743"/>
                  </a:lnTo>
                  <a:lnTo>
                    <a:pt x="534985" y="430987"/>
                  </a:lnTo>
                  <a:lnTo>
                    <a:pt x="558455" y="410679"/>
                  </a:lnTo>
                  <a:lnTo>
                    <a:pt x="571536" y="410679"/>
                  </a:lnTo>
                  <a:lnTo>
                    <a:pt x="571536" y="395960"/>
                  </a:lnTo>
                  <a:close/>
                </a:path>
                <a:path w="1342389" h="490220">
                  <a:moveTo>
                    <a:pt x="413141" y="410679"/>
                  </a:moveTo>
                  <a:lnTo>
                    <a:pt x="400060" y="410679"/>
                  </a:lnTo>
                  <a:lnTo>
                    <a:pt x="400060" y="488365"/>
                  </a:lnTo>
                  <a:lnTo>
                    <a:pt x="413141" y="488365"/>
                  </a:lnTo>
                  <a:lnTo>
                    <a:pt x="413141" y="410679"/>
                  </a:lnTo>
                  <a:close/>
                </a:path>
                <a:path w="1342389" h="490220">
                  <a:moveTo>
                    <a:pt x="413141" y="395960"/>
                  </a:moveTo>
                  <a:lnTo>
                    <a:pt x="399044" y="395960"/>
                  </a:lnTo>
                  <a:lnTo>
                    <a:pt x="376578" y="414743"/>
                  </a:lnTo>
                  <a:lnTo>
                    <a:pt x="376578" y="430987"/>
                  </a:lnTo>
                  <a:lnTo>
                    <a:pt x="400060" y="410679"/>
                  </a:lnTo>
                  <a:lnTo>
                    <a:pt x="413141" y="410679"/>
                  </a:lnTo>
                  <a:lnTo>
                    <a:pt x="413141" y="395960"/>
                  </a:lnTo>
                  <a:close/>
                </a:path>
                <a:path w="1342389" h="490220">
                  <a:moveTo>
                    <a:pt x="1285009" y="403288"/>
                  </a:moveTo>
                  <a:lnTo>
                    <a:pt x="1285009" y="417753"/>
                  </a:lnTo>
                  <a:lnTo>
                    <a:pt x="1324734" y="442125"/>
                  </a:lnTo>
                  <a:lnTo>
                    <a:pt x="1285009" y="466496"/>
                  </a:lnTo>
                  <a:lnTo>
                    <a:pt x="1285009" y="481228"/>
                  </a:lnTo>
                  <a:lnTo>
                    <a:pt x="1342362" y="443903"/>
                  </a:lnTo>
                  <a:lnTo>
                    <a:pt x="1342362" y="440728"/>
                  </a:lnTo>
                  <a:lnTo>
                    <a:pt x="1285009" y="4032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5846559" y="2430259"/>
            <a:ext cx="1346200" cy="494665"/>
            <a:chOff x="5846559" y="2430259"/>
            <a:chExt cx="1346200" cy="494665"/>
          </a:xfrm>
        </p:grpSpPr>
        <p:sp>
          <p:nvSpPr>
            <p:cNvPr id="68" name="object 68"/>
            <p:cNvSpPr/>
            <p:nvPr/>
          </p:nvSpPr>
          <p:spPr>
            <a:xfrm>
              <a:off x="5846559" y="2430259"/>
              <a:ext cx="1339850" cy="494665"/>
            </a:xfrm>
            <a:custGeom>
              <a:avLst/>
              <a:gdLst/>
              <a:ahLst/>
              <a:cxnLst/>
              <a:rect l="l" t="t" r="r" b="b"/>
              <a:pathLst>
                <a:path w="1339850" h="494664">
                  <a:moveTo>
                    <a:pt x="1339684" y="0"/>
                  </a:moveTo>
                  <a:lnTo>
                    <a:pt x="0" y="0"/>
                  </a:lnTo>
                  <a:lnTo>
                    <a:pt x="0" y="494042"/>
                  </a:lnTo>
                  <a:lnTo>
                    <a:pt x="1339684" y="494042"/>
                  </a:lnTo>
                  <a:lnTo>
                    <a:pt x="13396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850235" y="2430259"/>
              <a:ext cx="1342390" cy="494665"/>
            </a:xfrm>
            <a:custGeom>
              <a:avLst/>
              <a:gdLst/>
              <a:ahLst/>
              <a:cxnLst/>
              <a:rect l="l" t="t" r="r" b="b"/>
              <a:pathLst>
                <a:path w="1342390" h="494664">
                  <a:moveTo>
                    <a:pt x="1259199" y="0"/>
                  </a:moveTo>
                  <a:lnTo>
                    <a:pt x="1247337" y="0"/>
                  </a:lnTo>
                  <a:lnTo>
                    <a:pt x="1247337" y="459346"/>
                  </a:lnTo>
                  <a:lnTo>
                    <a:pt x="1259199" y="459346"/>
                  </a:lnTo>
                  <a:lnTo>
                    <a:pt x="1259199" y="0"/>
                  </a:lnTo>
                  <a:close/>
                </a:path>
                <a:path w="1342390" h="494664">
                  <a:moveTo>
                    <a:pt x="1235437" y="0"/>
                  </a:moveTo>
                  <a:lnTo>
                    <a:pt x="1223575" y="0"/>
                  </a:lnTo>
                  <a:lnTo>
                    <a:pt x="1223575" y="459346"/>
                  </a:lnTo>
                  <a:lnTo>
                    <a:pt x="1235437" y="459346"/>
                  </a:lnTo>
                  <a:lnTo>
                    <a:pt x="1235437" y="0"/>
                  </a:lnTo>
                  <a:close/>
                </a:path>
                <a:path w="1342390" h="494664">
                  <a:moveTo>
                    <a:pt x="1211675" y="0"/>
                  </a:moveTo>
                  <a:lnTo>
                    <a:pt x="1199814" y="0"/>
                  </a:lnTo>
                  <a:lnTo>
                    <a:pt x="1199814" y="383146"/>
                  </a:lnTo>
                  <a:lnTo>
                    <a:pt x="1211675" y="383146"/>
                  </a:lnTo>
                  <a:lnTo>
                    <a:pt x="1211675" y="0"/>
                  </a:lnTo>
                  <a:close/>
                </a:path>
                <a:path w="1342390" h="494664">
                  <a:moveTo>
                    <a:pt x="1152265" y="0"/>
                  </a:moveTo>
                  <a:lnTo>
                    <a:pt x="1140416" y="0"/>
                  </a:lnTo>
                  <a:lnTo>
                    <a:pt x="1140416" y="383146"/>
                  </a:lnTo>
                  <a:lnTo>
                    <a:pt x="1152265" y="383146"/>
                  </a:lnTo>
                  <a:lnTo>
                    <a:pt x="1152265" y="0"/>
                  </a:lnTo>
                  <a:close/>
                </a:path>
                <a:path w="1342390" h="494664">
                  <a:moveTo>
                    <a:pt x="1117530" y="0"/>
                  </a:moveTo>
                  <a:lnTo>
                    <a:pt x="1092892" y="0"/>
                  </a:lnTo>
                  <a:lnTo>
                    <a:pt x="1092892" y="383146"/>
                  </a:lnTo>
                  <a:lnTo>
                    <a:pt x="1117530" y="383146"/>
                  </a:lnTo>
                  <a:lnTo>
                    <a:pt x="1117530" y="0"/>
                  </a:lnTo>
                  <a:close/>
                </a:path>
                <a:path w="1342390" h="494664">
                  <a:moveTo>
                    <a:pt x="1081894" y="0"/>
                  </a:moveTo>
                  <a:lnTo>
                    <a:pt x="1057256" y="0"/>
                  </a:lnTo>
                  <a:lnTo>
                    <a:pt x="1057256" y="383146"/>
                  </a:lnTo>
                  <a:lnTo>
                    <a:pt x="1081894" y="383146"/>
                  </a:lnTo>
                  <a:lnTo>
                    <a:pt x="1081894" y="0"/>
                  </a:lnTo>
                  <a:close/>
                </a:path>
                <a:path w="1342390" h="494664">
                  <a:moveTo>
                    <a:pt x="1033482" y="0"/>
                  </a:moveTo>
                  <a:lnTo>
                    <a:pt x="1021620" y="0"/>
                  </a:lnTo>
                  <a:lnTo>
                    <a:pt x="1021620" y="383146"/>
                  </a:lnTo>
                  <a:lnTo>
                    <a:pt x="1033482" y="383146"/>
                  </a:lnTo>
                  <a:lnTo>
                    <a:pt x="1033482" y="0"/>
                  </a:lnTo>
                  <a:close/>
                </a:path>
                <a:path w="1342390" h="494664">
                  <a:moveTo>
                    <a:pt x="1009720" y="0"/>
                  </a:moveTo>
                  <a:lnTo>
                    <a:pt x="974097" y="0"/>
                  </a:lnTo>
                  <a:lnTo>
                    <a:pt x="974097" y="383146"/>
                  </a:lnTo>
                  <a:lnTo>
                    <a:pt x="1009720" y="383146"/>
                  </a:lnTo>
                  <a:lnTo>
                    <a:pt x="1009720" y="0"/>
                  </a:lnTo>
                  <a:close/>
                </a:path>
                <a:path w="1342390" h="494664">
                  <a:moveTo>
                    <a:pt x="962184" y="0"/>
                  </a:moveTo>
                  <a:lnTo>
                    <a:pt x="950335" y="0"/>
                  </a:lnTo>
                  <a:lnTo>
                    <a:pt x="950335" y="383146"/>
                  </a:lnTo>
                  <a:lnTo>
                    <a:pt x="962184" y="383146"/>
                  </a:lnTo>
                  <a:lnTo>
                    <a:pt x="962184" y="0"/>
                  </a:lnTo>
                  <a:close/>
                </a:path>
                <a:path w="1342390" h="494664">
                  <a:moveTo>
                    <a:pt x="926560" y="0"/>
                  </a:moveTo>
                  <a:lnTo>
                    <a:pt x="890937" y="0"/>
                  </a:lnTo>
                  <a:lnTo>
                    <a:pt x="890937" y="383146"/>
                  </a:lnTo>
                  <a:lnTo>
                    <a:pt x="926560" y="383146"/>
                  </a:lnTo>
                  <a:lnTo>
                    <a:pt x="926560" y="0"/>
                  </a:lnTo>
                  <a:close/>
                </a:path>
                <a:path w="1342390" h="494664">
                  <a:moveTo>
                    <a:pt x="879037" y="0"/>
                  </a:moveTo>
                  <a:lnTo>
                    <a:pt x="867175" y="0"/>
                  </a:lnTo>
                  <a:lnTo>
                    <a:pt x="867175" y="383146"/>
                  </a:lnTo>
                  <a:lnTo>
                    <a:pt x="879037" y="383146"/>
                  </a:lnTo>
                  <a:lnTo>
                    <a:pt x="879037" y="0"/>
                  </a:lnTo>
                  <a:close/>
                </a:path>
                <a:path w="1342390" h="494664">
                  <a:moveTo>
                    <a:pt x="843401" y="0"/>
                  </a:moveTo>
                  <a:lnTo>
                    <a:pt x="807777" y="0"/>
                  </a:lnTo>
                  <a:lnTo>
                    <a:pt x="807777" y="383146"/>
                  </a:lnTo>
                  <a:lnTo>
                    <a:pt x="843401" y="383146"/>
                  </a:lnTo>
                  <a:lnTo>
                    <a:pt x="843401" y="0"/>
                  </a:lnTo>
                  <a:close/>
                </a:path>
                <a:path w="1342390" h="494664">
                  <a:moveTo>
                    <a:pt x="795877" y="0"/>
                  </a:moveTo>
                  <a:lnTo>
                    <a:pt x="784028" y="0"/>
                  </a:lnTo>
                  <a:lnTo>
                    <a:pt x="784028" y="383146"/>
                  </a:lnTo>
                  <a:lnTo>
                    <a:pt x="795877" y="383146"/>
                  </a:lnTo>
                  <a:lnTo>
                    <a:pt x="795877" y="0"/>
                  </a:lnTo>
                  <a:close/>
                </a:path>
                <a:path w="1342390" h="494664">
                  <a:moveTo>
                    <a:pt x="760241" y="0"/>
                  </a:moveTo>
                  <a:lnTo>
                    <a:pt x="724618" y="0"/>
                  </a:lnTo>
                  <a:lnTo>
                    <a:pt x="724618" y="383146"/>
                  </a:lnTo>
                  <a:lnTo>
                    <a:pt x="760241" y="383146"/>
                  </a:lnTo>
                  <a:lnTo>
                    <a:pt x="760241" y="0"/>
                  </a:lnTo>
                  <a:close/>
                </a:path>
                <a:path w="1342390" h="494664">
                  <a:moveTo>
                    <a:pt x="712718" y="0"/>
                  </a:moveTo>
                  <a:lnTo>
                    <a:pt x="700856" y="0"/>
                  </a:lnTo>
                  <a:lnTo>
                    <a:pt x="700856" y="459346"/>
                  </a:lnTo>
                  <a:lnTo>
                    <a:pt x="712718" y="459346"/>
                  </a:lnTo>
                  <a:lnTo>
                    <a:pt x="712718" y="0"/>
                  </a:lnTo>
                  <a:close/>
                </a:path>
                <a:path w="1342390" h="494664">
                  <a:moveTo>
                    <a:pt x="688956" y="0"/>
                  </a:moveTo>
                  <a:lnTo>
                    <a:pt x="677094" y="0"/>
                  </a:lnTo>
                  <a:lnTo>
                    <a:pt x="677094" y="459346"/>
                  </a:lnTo>
                  <a:lnTo>
                    <a:pt x="688956" y="459346"/>
                  </a:lnTo>
                  <a:lnTo>
                    <a:pt x="688956" y="0"/>
                  </a:lnTo>
                  <a:close/>
                </a:path>
                <a:path w="1342390" h="494664">
                  <a:moveTo>
                    <a:pt x="665194" y="0"/>
                  </a:moveTo>
                  <a:lnTo>
                    <a:pt x="653333" y="0"/>
                  </a:lnTo>
                  <a:lnTo>
                    <a:pt x="653333" y="383146"/>
                  </a:lnTo>
                  <a:lnTo>
                    <a:pt x="665194" y="383146"/>
                  </a:lnTo>
                  <a:lnTo>
                    <a:pt x="665194" y="0"/>
                  </a:lnTo>
                  <a:close/>
                </a:path>
                <a:path w="1342390" h="494664">
                  <a:moveTo>
                    <a:pt x="641433" y="0"/>
                  </a:moveTo>
                  <a:lnTo>
                    <a:pt x="617696" y="0"/>
                  </a:lnTo>
                  <a:lnTo>
                    <a:pt x="617696" y="383146"/>
                  </a:lnTo>
                  <a:lnTo>
                    <a:pt x="641433" y="383146"/>
                  </a:lnTo>
                  <a:lnTo>
                    <a:pt x="641433" y="0"/>
                  </a:lnTo>
                  <a:close/>
                </a:path>
                <a:path w="1342390" h="494664">
                  <a:moveTo>
                    <a:pt x="582035" y="0"/>
                  </a:moveTo>
                  <a:lnTo>
                    <a:pt x="571075" y="0"/>
                  </a:lnTo>
                  <a:lnTo>
                    <a:pt x="571075" y="383146"/>
                  </a:lnTo>
                  <a:lnTo>
                    <a:pt x="582035" y="383146"/>
                  </a:lnTo>
                  <a:lnTo>
                    <a:pt x="582035" y="0"/>
                  </a:lnTo>
                  <a:close/>
                </a:path>
                <a:path w="1342390" h="494664">
                  <a:moveTo>
                    <a:pt x="546399" y="0"/>
                  </a:moveTo>
                  <a:lnTo>
                    <a:pt x="523551" y="0"/>
                  </a:lnTo>
                  <a:lnTo>
                    <a:pt x="523551" y="383146"/>
                  </a:lnTo>
                  <a:lnTo>
                    <a:pt x="546399" y="383146"/>
                  </a:lnTo>
                  <a:lnTo>
                    <a:pt x="546399" y="0"/>
                  </a:lnTo>
                  <a:close/>
                </a:path>
                <a:path w="1342390" h="494664">
                  <a:moveTo>
                    <a:pt x="498875" y="0"/>
                  </a:moveTo>
                  <a:lnTo>
                    <a:pt x="463252" y="0"/>
                  </a:lnTo>
                  <a:lnTo>
                    <a:pt x="463252" y="383146"/>
                  </a:lnTo>
                  <a:lnTo>
                    <a:pt x="498875" y="383146"/>
                  </a:lnTo>
                  <a:lnTo>
                    <a:pt x="498875" y="0"/>
                  </a:lnTo>
                  <a:close/>
                </a:path>
                <a:path w="1342390" h="494664">
                  <a:moveTo>
                    <a:pt x="439477" y="0"/>
                  </a:moveTo>
                  <a:lnTo>
                    <a:pt x="427616" y="0"/>
                  </a:lnTo>
                  <a:lnTo>
                    <a:pt x="427616" y="383146"/>
                  </a:lnTo>
                  <a:lnTo>
                    <a:pt x="439477" y="383146"/>
                  </a:lnTo>
                  <a:lnTo>
                    <a:pt x="439477" y="0"/>
                  </a:lnTo>
                  <a:close/>
                </a:path>
                <a:path w="1342390" h="494664">
                  <a:moveTo>
                    <a:pt x="415716" y="0"/>
                  </a:moveTo>
                  <a:lnTo>
                    <a:pt x="391078" y="0"/>
                  </a:lnTo>
                  <a:lnTo>
                    <a:pt x="391078" y="383146"/>
                  </a:lnTo>
                  <a:lnTo>
                    <a:pt x="415716" y="383146"/>
                  </a:lnTo>
                  <a:lnTo>
                    <a:pt x="415716" y="0"/>
                  </a:lnTo>
                  <a:close/>
                </a:path>
                <a:path w="1342390" h="494664">
                  <a:moveTo>
                    <a:pt x="368180" y="0"/>
                  </a:moveTo>
                  <a:lnTo>
                    <a:pt x="343554" y="0"/>
                  </a:lnTo>
                  <a:lnTo>
                    <a:pt x="343554" y="383146"/>
                  </a:lnTo>
                  <a:lnTo>
                    <a:pt x="368180" y="383146"/>
                  </a:lnTo>
                  <a:lnTo>
                    <a:pt x="368180" y="0"/>
                  </a:lnTo>
                  <a:close/>
                </a:path>
                <a:path w="1342390" h="494664">
                  <a:moveTo>
                    <a:pt x="332556" y="0"/>
                  </a:moveTo>
                  <a:lnTo>
                    <a:pt x="296933" y="0"/>
                  </a:lnTo>
                  <a:lnTo>
                    <a:pt x="296933" y="383146"/>
                  </a:lnTo>
                  <a:lnTo>
                    <a:pt x="332556" y="383146"/>
                  </a:lnTo>
                  <a:lnTo>
                    <a:pt x="332556" y="0"/>
                  </a:lnTo>
                  <a:close/>
                </a:path>
                <a:path w="1342390" h="494664">
                  <a:moveTo>
                    <a:pt x="273158" y="0"/>
                  </a:moveTo>
                  <a:lnTo>
                    <a:pt x="261296" y="0"/>
                  </a:lnTo>
                  <a:lnTo>
                    <a:pt x="261296" y="383146"/>
                  </a:lnTo>
                  <a:lnTo>
                    <a:pt x="273158" y="383146"/>
                  </a:lnTo>
                  <a:lnTo>
                    <a:pt x="273158" y="0"/>
                  </a:lnTo>
                  <a:close/>
                </a:path>
                <a:path w="1342390" h="494664">
                  <a:moveTo>
                    <a:pt x="249396" y="0"/>
                  </a:moveTo>
                  <a:lnTo>
                    <a:pt x="237535" y="0"/>
                  </a:lnTo>
                  <a:lnTo>
                    <a:pt x="237535" y="383146"/>
                  </a:lnTo>
                  <a:lnTo>
                    <a:pt x="249396" y="383146"/>
                  </a:lnTo>
                  <a:lnTo>
                    <a:pt x="249396" y="0"/>
                  </a:lnTo>
                  <a:close/>
                </a:path>
                <a:path w="1342390" h="494664">
                  <a:moveTo>
                    <a:pt x="225622" y="0"/>
                  </a:moveTo>
                  <a:lnTo>
                    <a:pt x="201898" y="0"/>
                  </a:lnTo>
                  <a:lnTo>
                    <a:pt x="201898" y="383146"/>
                  </a:lnTo>
                  <a:lnTo>
                    <a:pt x="225622" y="383146"/>
                  </a:lnTo>
                  <a:lnTo>
                    <a:pt x="225622" y="0"/>
                  </a:lnTo>
                  <a:close/>
                </a:path>
                <a:path w="1342390" h="494664">
                  <a:moveTo>
                    <a:pt x="166237" y="0"/>
                  </a:moveTo>
                  <a:lnTo>
                    <a:pt x="154375" y="0"/>
                  </a:lnTo>
                  <a:lnTo>
                    <a:pt x="154375" y="459346"/>
                  </a:lnTo>
                  <a:lnTo>
                    <a:pt x="166237" y="459346"/>
                  </a:lnTo>
                  <a:lnTo>
                    <a:pt x="166237" y="0"/>
                  </a:lnTo>
                  <a:close/>
                </a:path>
                <a:path w="1342390" h="494664">
                  <a:moveTo>
                    <a:pt x="142475" y="0"/>
                  </a:moveTo>
                  <a:lnTo>
                    <a:pt x="130613" y="0"/>
                  </a:lnTo>
                  <a:lnTo>
                    <a:pt x="130613" y="459346"/>
                  </a:lnTo>
                  <a:lnTo>
                    <a:pt x="142475" y="459346"/>
                  </a:lnTo>
                  <a:lnTo>
                    <a:pt x="142475" y="0"/>
                  </a:lnTo>
                  <a:close/>
                </a:path>
                <a:path w="1342390" h="494664">
                  <a:moveTo>
                    <a:pt x="947985" y="398906"/>
                  </a:moveTo>
                  <a:lnTo>
                    <a:pt x="914713" y="426885"/>
                  </a:lnTo>
                  <a:lnTo>
                    <a:pt x="913946" y="453758"/>
                  </a:lnTo>
                  <a:lnTo>
                    <a:pt x="914699" y="464858"/>
                  </a:lnTo>
                  <a:lnTo>
                    <a:pt x="940238" y="493928"/>
                  </a:lnTo>
                  <a:lnTo>
                    <a:pt x="945966" y="494042"/>
                  </a:lnTo>
                  <a:lnTo>
                    <a:pt x="951910" y="493674"/>
                  </a:lnTo>
                  <a:lnTo>
                    <a:pt x="970417" y="482104"/>
                  </a:lnTo>
                  <a:lnTo>
                    <a:pt x="946322" y="482104"/>
                  </a:lnTo>
                  <a:lnTo>
                    <a:pt x="938943" y="481901"/>
                  </a:lnTo>
                  <a:lnTo>
                    <a:pt x="926938" y="452691"/>
                  </a:lnTo>
                  <a:lnTo>
                    <a:pt x="927478" y="426758"/>
                  </a:lnTo>
                  <a:lnTo>
                    <a:pt x="939451" y="410883"/>
                  </a:lnTo>
                  <a:lnTo>
                    <a:pt x="970605" y="410883"/>
                  </a:lnTo>
                  <a:lnTo>
                    <a:pt x="970490" y="410590"/>
                  </a:lnTo>
                  <a:lnTo>
                    <a:pt x="952316" y="399160"/>
                  </a:lnTo>
                  <a:lnTo>
                    <a:pt x="947985" y="398906"/>
                  </a:lnTo>
                  <a:close/>
                </a:path>
                <a:path w="1342390" h="494664">
                  <a:moveTo>
                    <a:pt x="970605" y="410883"/>
                  </a:moveTo>
                  <a:lnTo>
                    <a:pt x="949725" y="410883"/>
                  </a:lnTo>
                  <a:lnTo>
                    <a:pt x="952545" y="411175"/>
                  </a:lnTo>
                  <a:lnTo>
                    <a:pt x="953789" y="411429"/>
                  </a:lnTo>
                  <a:lnTo>
                    <a:pt x="962349" y="444436"/>
                  </a:lnTo>
                  <a:lnTo>
                    <a:pt x="961981" y="459651"/>
                  </a:lnTo>
                  <a:lnTo>
                    <a:pt x="946322" y="482104"/>
                  </a:lnTo>
                  <a:lnTo>
                    <a:pt x="970417" y="482104"/>
                  </a:lnTo>
                  <a:lnTo>
                    <a:pt x="975278" y="437095"/>
                  </a:lnTo>
                  <a:lnTo>
                    <a:pt x="974681" y="428815"/>
                  </a:lnTo>
                  <a:lnTo>
                    <a:pt x="973449" y="420624"/>
                  </a:lnTo>
                  <a:lnTo>
                    <a:pt x="972522" y="416648"/>
                  </a:lnTo>
                  <a:lnTo>
                    <a:pt x="971341" y="412750"/>
                  </a:lnTo>
                  <a:lnTo>
                    <a:pt x="970605" y="410883"/>
                  </a:lnTo>
                  <a:close/>
                </a:path>
                <a:path w="1342390" h="494664">
                  <a:moveTo>
                    <a:pt x="868788" y="398906"/>
                  </a:moveTo>
                  <a:lnTo>
                    <a:pt x="835516" y="426885"/>
                  </a:lnTo>
                  <a:lnTo>
                    <a:pt x="834725" y="453758"/>
                  </a:lnTo>
                  <a:lnTo>
                    <a:pt x="835501" y="464858"/>
                  </a:lnTo>
                  <a:lnTo>
                    <a:pt x="861041" y="493928"/>
                  </a:lnTo>
                  <a:lnTo>
                    <a:pt x="866769" y="494042"/>
                  </a:lnTo>
                  <a:lnTo>
                    <a:pt x="872700" y="493674"/>
                  </a:lnTo>
                  <a:lnTo>
                    <a:pt x="891220" y="482104"/>
                  </a:lnTo>
                  <a:lnTo>
                    <a:pt x="867124" y="482104"/>
                  </a:lnTo>
                  <a:lnTo>
                    <a:pt x="859746" y="481901"/>
                  </a:lnTo>
                  <a:lnTo>
                    <a:pt x="847728" y="452691"/>
                  </a:lnTo>
                  <a:lnTo>
                    <a:pt x="848269" y="426758"/>
                  </a:lnTo>
                  <a:lnTo>
                    <a:pt x="860241" y="410883"/>
                  </a:lnTo>
                  <a:lnTo>
                    <a:pt x="891408" y="410883"/>
                  </a:lnTo>
                  <a:lnTo>
                    <a:pt x="891293" y="410590"/>
                  </a:lnTo>
                  <a:lnTo>
                    <a:pt x="873119" y="399160"/>
                  </a:lnTo>
                  <a:lnTo>
                    <a:pt x="868788" y="398906"/>
                  </a:lnTo>
                  <a:close/>
                </a:path>
                <a:path w="1342390" h="494664">
                  <a:moveTo>
                    <a:pt x="891408" y="410883"/>
                  </a:moveTo>
                  <a:lnTo>
                    <a:pt x="870528" y="410883"/>
                  </a:lnTo>
                  <a:lnTo>
                    <a:pt x="873347" y="411175"/>
                  </a:lnTo>
                  <a:lnTo>
                    <a:pt x="874592" y="411429"/>
                  </a:lnTo>
                  <a:lnTo>
                    <a:pt x="883152" y="444436"/>
                  </a:lnTo>
                  <a:lnTo>
                    <a:pt x="882784" y="459651"/>
                  </a:lnTo>
                  <a:lnTo>
                    <a:pt x="867124" y="482104"/>
                  </a:lnTo>
                  <a:lnTo>
                    <a:pt x="891220" y="482104"/>
                  </a:lnTo>
                  <a:lnTo>
                    <a:pt x="896080" y="437095"/>
                  </a:lnTo>
                  <a:lnTo>
                    <a:pt x="895484" y="428815"/>
                  </a:lnTo>
                  <a:lnTo>
                    <a:pt x="894252" y="420624"/>
                  </a:lnTo>
                  <a:lnTo>
                    <a:pt x="893325" y="416648"/>
                  </a:lnTo>
                  <a:lnTo>
                    <a:pt x="892144" y="412750"/>
                  </a:lnTo>
                  <a:lnTo>
                    <a:pt x="891408" y="410883"/>
                  </a:lnTo>
                  <a:close/>
                </a:path>
                <a:path w="1342390" h="494664">
                  <a:moveTo>
                    <a:pt x="789591" y="398906"/>
                  </a:moveTo>
                  <a:lnTo>
                    <a:pt x="756318" y="426885"/>
                  </a:lnTo>
                  <a:lnTo>
                    <a:pt x="755528" y="453758"/>
                  </a:lnTo>
                  <a:lnTo>
                    <a:pt x="756304" y="464858"/>
                  </a:lnTo>
                  <a:lnTo>
                    <a:pt x="781844" y="493928"/>
                  </a:lnTo>
                  <a:lnTo>
                    <a:pt x="787572" y="494042"/>
                  </a:lnTo>
                  <a:lnTo>
                    <a:pt x="793503" y="493674"/>
                  </a:lnTo>
                  <a:lnTo>
                    <a:pt x="812023" y="482104"/>
                  </a:lnTo>
                  <a:lnTo>
                    <a:pt x="787927" y="482104"/>
                  </a:lnTo>
                  <a:lnTo>
                    <a:pt x="780549" y="481901"/>
                  </a:lnTo>
                  <a:lnTo>
                    <a:pt x="768531" y="452691"/>
                  </a:lnTo>
                  <a:lnTo>
                    <a:pt x="769071" y="426758"/>
                  </a:lnTo>
                  <a:lnTo>
                    <a:pt x="781044" y="410883"/>
                  </a:lnTo>
                  <a:lnTo>
                    <a:pt x="812211" y="410883"/>
                  </a:lnTo>
                  <a:lnTo>
                    <a:pt x="812095" y="410590"/>
                  </a:lnTo>
                  <a:lnTo>
                    <a:pt x="793922" y="399160"/>
                  </a:lnTo>
                  <a:lnTo>
                    <a:pt x="789591" y="398906"/>
                  </a:lnTo>
                  <a:close/>
                </a:path>
                <a:path w="1342390" h="494664">
                  <a:moveTo>
                    <a:pt x="812211" y="410883"/>
                  </a:moveTo>
                  <a:lnTo>
                    <a:pt x="791331" y="410883"/>
                  </a:lnTo>
                  <a:lnTo>
                    <a:pt x="794150" y="411175"/>
                  </a:lnTo>
                  <a:lnTo>
                    <a:pt x="795395" y="411429"/>
                  </a:lnTo>
                  <a:lnTo>
                    <a:pt x="803942" y="444436"/>
                  </a:lnTo>
                  <a:lnTo>
                    <a:pt x="803574" y="459651"/>
                  </a:lnTo>
                  <a:lnTo>
                    <a:pt x="787927" y="482104"/>
                  </a:lnTo>
                  <a:lnTo>
                    <a:pt x="812023" y="482104"/>
                  </a:lnTo>
                  <a:lnTo>
                    <a:pt x="816883" y="437095"/>
                  </a:lnTo>
                  <a:lnTo>
                    <a:pt x="816286" y="428815"/>
                  </a:lnTo>
                  <a:lnTo>
                    <a:pt x="815054" y="420624"/>
                  </a:lnTo>
                  <a:lnTo>
                    <a:pt x="814127" y="416648"/>
                  </a:lnTo>
                  <a:lnTo>
                    <a:pt x="812947" y="412750"/>
                  </a:lnTo>
                  <a:lnTo>
                    <a:pt x="812211" y="410883"/>
                  </a:lnTo>
                  <a:close/>
                </a:path>
                <a:path w="1342390" h="494664">
                  <a:moveTo>
                    <a:pt x="638626" y="398906"/>
                  </a:moveTo>
                  <a:lnTo>
                    <a:pt x="605353" y="426885"/>
                  </a:lnTo>
                  <a:lnTo>
                    <a:pt x="604563" y="453758"/>
                  </a:lnTo>
                  <a:lnTo>
                    <a:pt x="605339" y="464858"/>
                  </a:lnTo>
                  <a:lnTo>
                    <a:pt x="630879" y="493928"/>
                  </a:lnTo>
                  <a:lnTo>
                    <a:pt x="636607" y="494042"/>
                  </a:lnTo>
                  <a:lnTo>
                    <a:pt x="642538" y="493674"/>
                  </a:lnTo>
                  <a:lnTo>
                    <a:pt x="661058" y="482104"/>
                  </a:lnTo>
                  <a:lnTo>
                    <a:pt x="636962" y="482104"/>
                  </a:lnTo>
                  <a:lnTo>
                    <a:pt x="629584" y="481901"/>
                  </a:lnTo>
                  <a:lnTo>
                    <a:pt x="617566" y="452691"/>
                  </a:lnTo>
                  <a:lnTo>
                    <a:pt x="618106" y="426758"/>
                  </a:lnTo>
                  <a:lnTo>
                    <a:pt x="630079" y="410883"/>
                  </a:lnTo>
                  <a:lnTo>
                    <a:pt x="661246" y="410883"/>
                  </a:lnTo>
                  <a:lnTo>
                    <a:pt x="661130" y="410590"/>
                  </a:lnTo>
                  <a:lnTo>
                    <a:pt x="642957" y="399160"/>
                  </a:lnTo>
                  <a:lnTo>
                    <a:pt x="638626" y="398906"/>
                  </a:lnTo>
                  <a:close/>
                </a:path>
                <a:path w="1342390" h="494664">
                  <a:moveTo>
                    <a:pt x="661246" y="410883"/>
                  </a:moveTo>
                  <a:lnTo>
                    <a:pt x="640366" y="410883"/>
                  </a:lnTo>
                  <a:lnTo>
                    <a:pt x="643185" y="411175"/>
                  </a:lnTo>
                  <a:lnTo>
                    <a:pt x="644430" y="411429"/>
                  </a:lnTo>
                  <a:lnTo>
                    <a:pt x="652990" y="444436"/>
                  </a:lnTo>
                  <a:lnTo>
                    <a:pt x="652621" y="459651"/>
                  </a:lnTo>
                  <a:lnTo>
                    <a:pt x="636962" y="482104"/>
                  </a:lnTo>
                  <a:lnTo>
                    <a:pt x="661058" y="482104"/>
                  </a:lnTo>
                  <a:lnTo>
                    <a:pt x="665918" y="437095"/>
                  </a:lnTo>
                  <a:lnTo>
                    <a:pt x="665321" y="428815"/>
                  </a:lnTo>
                  <a:lnTo>
                    <a:pt x="664090" y="420624"/>
                  </a:lnTo>
                  <a:lnTo>
                    <a:pt x="663162" y="416648"/>
                  </a:lnTo>
                  <a:lnTo>
                    <a:pt x="661982" y="412750"/>
                  </a:lnTo>
                  <a:lnTo>
                    <a:pt x="661246" y="410883"/>
                  </a:lnTo>
                  <a:close/>
                </a:path>
                <a:path w="1342390" h="494664">
                  <a:moveTo>
                    <a:pt x="480232" y="398906"/>
                  </a:moveTo>
                  <a:lnTo>
                    <a:pt x="446959" y="426885"/>
                  </a:lnTo>
                  <a:lnTo>
                    <a:pt x="446169" y="453758"/>
                  </a:lnTo>
                  <a:lnTo>
                    <a:pt x="446945" y="464858"/>
                  </a:lnTo>
                  <a:lnTo>
                    <a:pt x="472472" y="493928"/>
                  </a:lnTo>
                  <a:lnTo>
                    <a:pt x="478212" y="494042"/>
                  </a:lnTo>
                  <a:lnTo>
                    <a:pt x="484143" y="493674"/>
                  </a:lnTo>
                  <a:lnTo>
                    <a:pt x="502664" y="482104"/>
                  </a:lnTo>
                  <a:lnTo>
                    <a:pt x="478555" y="482104"/>
                  </a:lnTo>
                  <a:lnTo>
                    <a:pt x="471189" y="481901"/>
                  </a:lnTo>
                  <a:lnTo>
                    <a:pt x="459171" y="452691"/>
                  </a:lnTo>
                  <a:lnTo>
                    <a:pt x="459712" y="426758"/>
                  </a:lnTo>
                  <a:lnTo>
                    <a:pt x="471685" y="410883"/>
                  </a:lnTo>
                  <a:lnTo>
                    <a:pt x="502851" y="410883"/>
                  </a:lnTo>
                  <a:lnTo>
                    <a:pt x="502736" y="410590"/>
                  </a:lnTo>
                  <a:lnTo>
                    <a:pt x="484550" y="399160"/>
                  </a:lnTo>
                  <a:lnTo>
                    <a:pt x="480232" y="398906"/>
                  </a:lnTo>
                  <a:close/>
                </a:path>
                <a:path w="1342390" h="494664">
                  <a:moveTo>
                    <a:pt x="502851" y="410883"/>
                  </a:moveTo>
                  <a:lnTo>
                    <a:pt x="481959" y="410883"/>
                  </a:lnTo>
                  <a:lnTo>
                    <a:pt x="484791" y="411175"/>
                  </a:lnTo>
                  <a:lnTo>
                    <a:pt x="486036" y="411429"/>
                  </a:lnTo>
                  <a:lnTo>
                    <a:pt x="494583" y="444436"/>
                  </a:lnTo>
                  <a:lnTo>
                    <a:pt x="494214" y="459651"/>
                  </a:lnTo>
                  <a:lnTo>
                    <a:pt x="478555" y="482104"/>
                  </a:lnTo>
                  <a:lnTo>
                    <a:pt x="502664" y="482104"/>
                  </a:lnTo>
                  <a:lnTo>
                    <a:pt x="507511" y="437095"/>
                  </a:lnTo>
                  <a:lnTo>
                    <a:pt x="506927" y="428815"/>
                  </a:lnTo>
                  <a:lnTo>
                    <a:pt x="505682" y="420624"/>
                  </a:lnTo>
                  <a:lnTo>
                    <a:pt x="504768" y="416648"/>
                  </a:lnTo>
                  <a:lnTo>
                    <a:pt x="503587" y="412750"/>
                  </a:lnTo>
                  <a:lnTo>
                    <a:pt x="502851" y="410883"/>
                  </a:lnTo>
                  <a:close/>
                </a:path>
                <a:path w="1342390" h="494664">
                  <a:moveTo>
                    <a:pt x="321825" y="398906"/>
                  </a:moveTo>
                  <a:lnTo>
                    <a:pt x="288552" y="426885"/>
                  </a:lnTo>
                  <a:lnTo>
                    <a:pt x="287773" y="453758"/>
                  </a:lnTo>
                  <a:lnTo>
                    <a:pt x="288538" y="464858"/>
                  </a:lnTo>
                  <a:lnTo>
                    <a:pt x="314078" y="493928"/>
                  </a:lnTo>
                  <a:lnTo>
                    <a:pt x="319805" y="494042"/>
                  </a:lnTo>
                  <a:lnTo>
                    <a:pt x="325736" y="493674"/>
                  </a:lnTo>
                  <a:lnTo>
                    <a:pt x="344257" y="482104"/>
                  </a:lnTo>
                  <a:lnTo>
                    <a:pt x="320161" y="482104"/>
                  </a:lnTo>
                  <a:lnTo>
                    <a:pt x="312782" y="481901"/>
                  </a:lnTo>
                  <a:lnTo>
                    <a:pt x="300777" y="452691"/>
                  </a:lnTo>
                  <a:lnTo>
                    <a:pt x="301317" y="426758"/>
                  </a:lnTo>
                  <a:lnTo>
                    <a:pt x="313277" y="410883"/>
                  </a:lnTo>
                  <a:lnTo>
                    <a:pt x="344444" y="410883"/>
                  </a:lnTo>
                  <a:lnTo>
                    <a:pt x="344329" y="410590"/>
                  </a:lnTo>
                  <a:lnTo>
                    <a:pt x="326155" y="399160"/>
                  </a:lnTo>
                  <a:lnTo>
                    <a:pt x="321825" y="398906"/>
                  </a:lnTo>
                  <a:close/>
                </a:path>
                <a:path w="1342390" h="494664">
                  <a:moveTo>
                    <a:pt x="344444" y="410883"/>
                  </a:moveTo>
                  <a:lnTo>
                    <a:pt x="323564" y="410883"/>
                  </a:lnTo>
                  <a:lnTo>
                    <a:pt x="326384" y="411175"/>
                  </a:lnTo>
                  <a:lnTo>
                    <a:pt x="327628" y="411429"/>
                  </a:lnTo>
                  <a:lnTo>
                    <a:pt x="336188" y="444436"/>
                  </a:lnTo>
                  <a:lnTo>
                    <a:pt x="335820" y="459651"/>
                  </a:lnTo>
                  <a:lnTo>
                    <a:pt x="320161" y="482104"/>
                  </a:lnTo>
                  <a:lnTo>
                    <a:pt x="344257" y="482104"/>
                  </a:lnTo>
                  <a:lnTo>
                    <a:pt x="349117" y="437095"/>
                  </a:lnTo>
                  <a:lnTo>
                    <a:pt x="348520" y="428815"/>
                  </a:lnTo>
                  <a:lnTo>
                    <a:pt x="347288" y="420624"/>
                  </a:lnTo>
                  <a:lnTo>
                    <a:pt x="346361" y="416648"/>
                  </a:lnTo>
                  <a:lnTo>
                    <a:pt x="345180" y="412750"/>
                  </a:lnTo>
                  <a:lnTo>
                    <a:pt x="344444" y="410883"/>
                  </a:lnTo>
                  <a:close/>
                </a:path>
                <a:path w="1342390" h="494664">
                  <a:moveTo>
                    <a:pt x="242627" y="398906"/>
                  </a:moveTo>
                  <a:lnTo>
                    <a:pt x="209355" y="426885"/>
                  </a:lnTo>
                  <a:lnTo>
                    <a:pt x="208564" y="453758"/>
                  </a:lnTo>
                  <a:lnTo>
                    <a:pt x="209341" y="464858"/>
                  </a:lnTo>
                  <a:lnTo>
                    <a:pt x="234880" y="493928"/>
                  </a:lnTo>
                  <a:lnTo>
                    <a:pt x="240608" y="494042"/>
                  </a:lnTo>
                  <a:lnTo>
                    <a:pt x="246539" y="493674"/>
                  </a:lnTo>
                  <a:lnTo>
                    <a:pt x="265059" y="482104"/>
                  </a:lnTo>
                  <a:lnTo>
                    <a:pt x="240964" y="482104"/>
                  </a:lnTo>
                  <a:lnTo>
                    <a:pt x="233585" y="481901"/>
                  </a:lnTo>
                  <a:lnTo>
                    <a:pt x="221579" y="452691"/>
                  </a:lnTo>
                  <a:lnTo>
                    <a:pt x="222107" y="426758"/>
                  </a:lnTo>
                  <a:lnTo>
                    <a:pt x="234080" y="410883"/>
                  </a:lnTo>
                  <a:lnTo>
                    <a:pt x="265247" y="410883"/>
                  </a:lnTo>
                  <a:lnTo>
                    <a:pt x="265132" y="410590"/>
                  </a:lnTo>
                  <a:lnTo>
                    <a:pt x="246958" y="399160"/>
                  </a:lnTo>
                  <a:lnTo>
                    <a:pt x="242627" y="398906"/>
                  </a:lnTo>
                  <a:close/>
                </a:path>
                <a:path w="1342390" h="494664">
                  <a:moveTo>
                    <a:pt x="265247" y="410883"/>
                  </a:moveTo>
                  <a:lnTo>
                    <a:pt x="244367" y="410883"/>
                  </a:lnTo>
                  <a:lnTo>
                    <a:pt x="247187" y="411175"/>
                  </a:lnTo>
                  <a:lnTo>
                    <a:pt x="248431" y="411429"/>
                  </a:lnTo>
                  <a:lnTo>
                    <a:pt x="256978" y="444436"/>
                  </a:lnTo>
                  <a:lnTo>
                    <a:pt x="256610" y="459651"/>
                  </a:lnTo>
                  <a:lnTo>
                    <a:pt x="240964" y="482104"/>
                  </a:lnTo>
                  <a:lnTo>
                    <a:pt x="265059" y="482104"/>
                  </a:lnTo>
                  <a:lnTo>
                    <a:pt x="269920" y="437095"/>
                  </a:lnTo>
                  <a:lnTo>
                    <a:pt x="269323" y="428815"/>
                  </a:lnTo>
                  <a:lnTo>
                    <a:pt x="268091" y="420624"/>
                  </a:lnTo>
                  <a:lnTo>
                    <a:pt x="267164" y="416648"/>
                  </a:lnTo>
                  <a:lnTo>
                    <a:pt x="265983" y="412750"/>
                  </a:lnTo>
                  <a:lnTo>
                    <a:pt x="265247" y="410883"/>
                  </a:lnTo>
                  <a:close/>
                </a:path>
                <a:path w="1342390" h="494664">
                  <a:moveTo>
                    <a:pt x="1127339" y="411378"/>
                  </a:moveTo>
                  <a:lnTo>
                    <a:pt x="1104348" y="411378"/>
                  </a:lnTo>
                  <a:lnTo>
                    <a:pt x="1105034" y="411441"/>
                  </a:lnTo>
                  <a:lnTo>
                    <a:pt x="1105719" y="411543"/>
                  </a:lnTo>
                  <a:lnTo>
                    <a:pt x="1117759" y="426999"/>
                  </a:lnTo>
                  <a:lnTo>
                    <a:pt x="1117610" y="427837"/>
                  </a:lnTo>
                  <a:lnTo>
                    <a:pt x="1091762" y="450799"/>
                  </a:lnTo>
                  <a:lnTo>
                    <a:pt x="1086898" y="454939"/>
                  </a:lnTo>
                  <a:lnTo>
                    <a:pt x="1074973" y="493496"/>
                  </a:lnTo>
                  <a:lnTo>
                    <a:pt x="1129811" y="493496"/>
                  </a:lnTo>
                  <a:lnTo>
                    <a:pt x="1129811" y="481545"/>
                  </a:lnTo>
                  <a:lnTo>
                    <a:pt x="1088054" y="481545"/>
                  </a:lnTo>
                  <a:lnTo>
                    <a:pt x="1088168" y="477685"/>
                  </a:lnTo>
                  <a:lnTo>
                    <a:pt x="1117556" y="448627"/>
                  </a:lnTo>
                  <a:lnTo>
                    <a:pt x="1121518" y="445427"/>
                  </a:lnTo>
                  <a:lnTo>
                    <a:pt x="1130931" y="425322"/>
                  </a:lnTo>
                  <a:lnTo>
                    <a:pt x="1130811" y="421906"/>
                  </a:lnTo>
                  <a:lnTo>
                    <a:pt x="1128008" y="412508"/>
                  </a:lnTo>
                  <a:lnTo>
                    <a:pt x="1127339" y="411378"/>
                  </a:lnTo>
                  <a:close/>
                </a:path>
                <a:path w="1342390" h="494664">
                  <a:moveTo>
                    <a:pt x="1100042" y="399453"/>
                  </a:moveTo>
                  <a:lnTo>
                    <a:pt x="1076624" y="407161"/>
                  </a:lnTo>
                  <a:lnTo>
                    <a:pt x="1076624" y="421271"/>
                  </a:lnTo>
                  <a:lnTo>
                    <a:pt x="1080308" y="418833"/>
                  </a:lnTo>
                  <a:lnTo>
                    <a:pt x="1083432" y="417067"/>
                  </a:lnTo>
                  <a:lnTo>
                    <a:pt x="1102811" y="411378"/>
                  </a:lnTo>
                  <a:lnTo>
                    <a:pt x="1127339" y="411378"/>
                  </a:lnTo>
                  <a:lnTo>
                    <a:pt x="1126636" y="410324"/>
                  </a:lnTo>
                  <a:lnTo>
                    <a:pt x="1104576" y="399529"/>
                  </a:lnTo>
                  <a:lnTo>
                    <a:pt x="1100042" y="399453"/>
                  </a:lnTo>
                  <a:close/>
                </a:path>
                <a:path w="1342390" h="494664">
                  <a:moveTo>
                    <a:pt x="1047068" y="457809"/>
                  </a:moveTo>
                  <a:lnTo>
                    <a:pt x="1032732" y="457809"/>
                  </a:lnTo>
                  <a:lnTo>
                    <a:pt x="1025786" y="467398"/>
                  </a:lnTo>
                  <a:lnTo>
                    <a:pt x="1018039" y="476453"/>
                  </a:lnTo>
                  <a:lnTo>
                    <a:pt x="1001249" y="493496"/>
                  </a:lnTo>
                  <a:lnTo>
                    <a:pt x="1018648" y="493496"/>
                  </a:lnTo>
                  <a:lnTo>
                    <a:pt x="1038562" y="470750"/>
                  </a:lnTo>
                  <a:lnTo>
                    <a:pt x="1044048" y="463003"/>
                  </a:lnTo>
                  <a:lnTo>
                    <a:pt x="1047068" y="457809"/>
                  </a:lnTo>
                  <a:close/>
                </a:path>
                <a:path w="1342390" h="494664">
                  <a:moveTo>
                    <a:pt x="1025913" y="399465"/>
                  </a:moveTo>
                  <a:lnTo>
                    <a:pt x="1022357" y="399465"/>
                  </a:lnTo>
                  <a:lnTo>
                    <a:pt x="1018978" y="399745"/>
                  </a:lnTo>
                  <a:lnTo>
                    <a:pt x="992726" y="432688"/>
                  </a:lnTo>
                  <a:lnTo>
                    <a:pt x="992819" y="433895"/>
                  </a:lnTo>
                  <a:lnTo>
                    <a:pt x="1021556" y="460095"/>
                  </a:lnTo>
                  <a:lnTo>
                    <a:pt x="1022992" y="460057"/>
                  </a:lnTo>
                  <a:lnTo>
                    <a:pt x="1032351" y="457682"/>
                  </a:lnTo>
                  <a:lnTo>
                    <a:pt x="1047142" y="457682"/>
                  </a:lnTo>
                  <a:lnTo>
                    <a:pt x="1048722" y="454964"/>
                  </a:lnTo>
                  <a:lnTo>
                    <a:pt x="1050652" y="450875"/>
                  </a:lnTo>
                  <a:lnTo>
                    <a:pt x="1051731" y="448144"/>
                  </a:lnTo>
                  <a:lnTo>
                    <a:pt x="1023106" y="448144"/>
                  </a:lnTo>
                  <a:lnTo>
                    <a:pt x="1021081" y="447967"/>
                  </a:lnTo>
                  <a:lnTo>
                    <a:pt x="1005783" y="432003"/>
                  </a:lnTo>
                  <a:lnTo>
                    <a:pt x="1005902" y="426758"/>
                  </a:lnTo>
                  <a:lnTo>
                    <a:pt x="1024096" y="411352"/>
                  </a:lnTo>
                  <a:lnTo>
                    <a:pt x="1049161" y="411352"/>
                  </a:lnTo>
                  <a:lnTo>
                    <a:pt x="1048709" y="410705"/>
                  </a:lnTo>
                  <a:lnTo>
                    <a:pt x="1029380" y="399783"/>
                  </a:lnTo>
                  <a:lnTo>
                    <a:pt x="1025913" y="399465"/>
                  </a:lnTo>
                  <a:close/>
                </a:path>
                <a:path w="1342390" h="494664">
                  <a:moveTo>
                    <a:pt x="1047142" y="457682"/>
                  </a:moveTo>
                  <a:lnTo>
                    <a:pt x="1032351" y="457682"/>
                  </a:lnTo>
                  <a:lnTo>
                    <a:pt x="1032605" y="457936"/>
                  </a:lnTo>
                  <a:lnTo>
                    <a:pt x="1047068" y="457809"/>
                  </a:lnTo>
                  <a:lnTo>
                    <a:pt x="1047142" y="457682"/>
                  </a:lnTo>
                  <a:close/>
                </a:path>
                <a:path w="1342390" h="494664">
                  <a:moveTo>
                    <a:pt x="1049161" y="411352"/>
                  </a:moveTo>
                  <a:lnTo>
                    <a:pt x="1024096" y="411352"/>
                  </a:lnTo>
                  <a:lnTo>
                    <a:pt x="1026078" y="411454"/>
                  </a:lnTo>
                  <a:lnTo>
                    <a:pt x="1027970" y="411695"/>
                  </a:lnTo>
                  <a:lnTo>
                    <a:pt x="1041745" y="432003"/>
                  </a:lnTo>
                  <a:lnTo>
                    <a:pt x="1041686" y="432688"/>
                  </a:lnTo>
                  <a:lnTo>
                    <a:pt x="1025074" y="448144"/>
                  </a:lnTo>
                  <a:lnTo>
                    <a:pt x="1051731" y="448144"/>
                  </a:lnTo>
                  <a:lnTo>
                    <a:pt x="1052278" y="446760"/>
                  </a:lnTo>
                  <a:lnTo>
                    <a:pt x="1053548" y="442582"/>
                  </a:lnTo>
                  <a:lnTo>
                    <a:pt x="1054424" y="438378"/>
                  </a:lnTo>
                  <a:lnTo>
                    <a:pt x="1054853" y="434543"/>
                  </a:lnTo>
                  <a:lnTo>
                    <a:pt x="1054737" y="427862"/>
                  </a:lnTo>
                  <a:lnTo>
                    <a:pt x="1049560" y="411924"/>
                  </a:lnTo>
                  <a:lnTo>
                    <a:pt x="1049161" y="411352"/>
                  </a:lnTo>
                  <a:close/>
                </a:path>
                <a:path w="1342390" h="494664">
                  <a:moveTo>
                    <a:pt x="1152417" y="474725"/>
                  </a:moveTo>
                  <a:lnTo>
                    <a:pt x="1152417" y="487806"/>
                  </a:lnTo>
                  <a:lnTo>
                    <a:pt x="1158945" y="490283"/>
                  </a:lnTo>
                  <a:lnTo>
                    <a:pt x="1178020" y="493229"/>
                  </a:lnTo>
                  <a:lnTo>
                    <a:pt x="1181449" y="493001"/>
                  </a:lnTo>
                  <a:lnTo>
                    <a:pt x="1205932" y="481329"/>
                  </a:lnTo>
                  <a:lnTo>
                    <a:pt x="1176027" y="481329"/>
                  </a:lnTo>
                  <a:lnTo>
                    <a:pt x="1172902" y="481228"/>
                  </a:lnTo>
                  <a:lnTo>
                    <a:pt x="1155173" y="476364"/>
                  </a:lnTo>
                  <a:lnTo>
                    <a:pt x="1152417" y="474725"/>
                  </a:lnTo>
                  <a:close/>
                </a:path>
                <a:path w="1342390" h="494664">
                  <a:moveTo>
                    <a:pt x="1208272" y="399707"/>
                  </a:moveTo>
                  <a:lnTo>
                    <a:pt x="1152417" y="399707"/>
                  </a:lnTo>
                  <a:lnTo>
                    <a:pt x="1152417" y="411657"/>
                  </a:lnTo>
                  <a:lnTo>
                    <a:pt x="1191635" y="411657"/>
                  </a:lnTo>
                  <a:lnTo>
                    <a:pt x="1167899" y="435889"/>
                  </a:lnTo>
                  <a:lnTo>
                    <a:pt x="1167899" y="445909"/>
                  </a:lnTo>
                  <a:lnTo>
                    <a:pt x="1181157" y="446036"/>
                  </a:lnTo>
                  <a:lnTo>
                    <a:pt x="1183151" y="446265"/>
                  </a:lnTo>
                  <a:lnTo>
                    <a:pt x="1198747" y="465327"/>
                  </a:lnTo>
                  <a:lnTo>
                    <a:pt x="1198582" y="466458"/>
                  </a:lnTo>
                  <a:lnTo>
                    <a:pt x="1176027" y="481329"/>
                  </a:lnTo>
                  <a:lnTo>
                    <a:pt x="1205932" y="481329"/>
                  </a:lnTo>
                  <a:lnTo>
                    <a:pt x="1211795" y="466458"/>
                  </a:lnTo>
                  <a:lnTo>
                    <a:pt x="1211730" y="459651"/>
                  </a:lnTo>
                  <a:lnTo>
                    <a:pt x="1185044" y="435889"/>
                  </a:lnTo>
                  <a:lnTo>
                    <a:pt x="1208272" y="412661"/>
                  </a:lnTo>
                  <a:lnTo>
                    <a:pt x="1208272" y="399707"/>
                  </a:lnTo>
                  <a:close/>
                </a:path>
                <a:path w="1342390" h="494664">
                  <a:moveTo>
                    <a:pt x="52432" y="399719"/>
                  </a:moveTo>
                  <a:lnTo>
                    <a:pt x="36062" y="399719"/>
                  </a:lnTo>
                  <a:lnTo>
                    <a:pt x="12008" y="427469"/>
                  </a:lnTo>
                  <a:lnTo>
                    <a:pt x="0" y="464680"/>
                  </a:lnTo>
                  <a:lnTo>
                    <a:pt x="184" y="467118"/>
                  </a:lnTo>
                  <a:lnTo>
                    <a:pt x="29153" y="493229"/>
                  </a:lnTo>
                  <a:lnTo>
                    <a:pt x="32646" y="493229"/>
                  </a:lnTo>
                  <a:lnTo>
                    <a:pt x="56289" y="481304"/>
                  </a:lnTo>
                  <a:lnTo>
                    <a:pt x="31858" y="481304"/>
                  </a:lnTo>
                  <a:lnTo>
                    <a:pt x="27896" y="481126"/>
                  </a:lnTo>
                  <a:lnTo>
                    <a:pt x="12986" y="461708"/>
                  </a:lnTo>
                  <a:lnTo>
                    <a:pt x="13151" y="459854"/>
                  </a:lnTo>
                  <a:lnTo>
                    <a:pt x="29648" y="444665"/>
                  </a:lnTo>
                  <a:lnTo>
                    <a:pt x="56159" y="444665"/>
                  </a:lnTo>
                  <a:lnTo>
                    <a:pt x="55631" y="443903"/>
                  </a:lnTo>
                  <a:lnTo>
                    <a:pt x="44837" y="435127"/>
                  </a:lnTo>
                  <a:lnTo>
                    <a:pt x="21851" y="435127"/>
                  </a:lnTo>
                  <a:lnTo>
                    <a:pt x="21724" y="434873"/>
                  </a:lnTo>
                  <a:lnTo>
                    <a:pt x="39504" y="412927"/>
                  </a:lnTo>
                  <a:lnTo>
                    <a:pt x="52432" y="399719"/>
                  </a:lnTo>
                  <a:close/>
                </a:path>
                <a:path w="1342390" h="494664">
                  <a:moveTo>
                    <a:pt x="56159" y="444665"/>
                  </a:moveTo>
                  <a:lnTo>
                    <a:pt x="31591" y="444665"/>
                  </a:lnTo>
                  <a:lnTo>
                    <a:pt x="33496" y="444842"/>
                  </a:lnTo>
                  <a:lnTo>
                    <a:pt x="35402" y="445198"/>
                  </a:lnTo>
                  <a:lnTo>
                    <a:pt x="48667" y="464680"/>
                  </a:lnTo>
                  <a:lnTo>
                    <a:pt x="48571" y="465848"/>
                  </a:lnTo>
                  <a:lnTo>
                    <a:pt x="31858" y="481304"/>
                  </a:lnTo>
                  <a:lnTo>
                    <a:pt x="56289" y="481304"/>
                  </a:lnTo>
                  <a:lnTo>
                    <a:pt x="61704" y="465848"/>
                  </a:lnTo>
                  <a:lnTo>
                    <a:pt x="61675" y="459854"/>
                  </a:lnTo>
                  <a:lnTo>
                    <a:pt x="57262" y="446316"/>
                  </a:lnTo>
                  <a:lnTo>
                    <a:pt x="56159" y="444665"/>
                  </a:lnTo>
                  <a:close/>
                </a:path>
                <a:path w="1342390" h="494664">
                  <a:moveTo>
                    <a:pt x="35084" y="432752"/>
                  </a:moveTo>
                  <a:lnTo>
                    <a:pt x="31972" y="432752"/>
                  </a:lnTo>
                  <a:lnTo>
                    <a:pt x="28963" y="433057"/>
                  </a:lnTo>
                  <a:lnTo>
                    <a:pt x="21851" y="435127"/>
                  </a:lnTo>
                  <a:lnTo>
                    <a:pt x="44837" y="435127"/>
                  </a:lnTo>
                  <a:lnTo>
                    <a:pt x="35084" y="432752"/>
                  </a:lnTo>
                  <a:close/>
                </a:path>
                <a:path w="1342390" h="494664">
                  <a:moveTo>
                    <a:pt x="577882" y="414997"/>
                  </a:moveTo>
                  <a:lnTo>
                    <a:pt x="564814" y="414997"/>
                  </a:lnTo>
                  <a:lnTo>
                    <a:pt x="564814" y="492671"/>
                  </a:lnTo>
                  <a:lnTo>
                    <a:pt x="577882" y="492671"/>
                  </a:lnTo>
                  <a:lnTo>
                    <a:pt x="577882" y="414997"/>
                  </a:lnTo>
                  <a:close/>
                </a:path>
                <a:path w="1342390" h="494664">
                  <a:moveTo>
                    <a:pt x="577882" y="400265"/>
                  </a:moveTo>
                  <a:lnTo>
                    <a:pt x="563798" y="400265"/>
                  </a:lnTo>
                  <a:lnTo>
                    <a:pt x="541331" y="419049"/>
                  </a:lnTo>
                  <a:lnTo>
                    <a:pt x="541331" y="435292"/>
                  </a:lnTo>
                  <a:lnTo>
                    <a:pt x="564814" y="414997"/>
                  </a:lnTo>
                  <a:lnTo>
                    <a:pt x="577882" y="414997"/>
                  </a:lnTo>
                  <a:lnTo>
                    <a:pt x="577882" y="400265"/>
                  </a:lnTo>
                  <a:close/>
                </a:path>
                <a:path w="1342390" h="494664">
                  <a:moveTo>
                    <a:pt x="419488" y="414997"/>
                  </a:moveTo>
                  <a:lnTo>
                    <a:pt x="406407" y="414997"/>
                  </a:lnTo>
                  <a:lnTo>
                    <a:pt x="406407" y="492671"/>
                  </a:lnTo>
                  <a:lnTo>
                    <a:pt x="419488" y="492671"/>
                  </a:lnTo>
                  <a:lnTo>
                    <a:pt x="419488" y="414997"/>
                  </a:lnTo>
                  <a:close/>
                </a:path>
                <a:path w="1342390" h="494664">
                  <a:moveTo>
                    <a:pt x="419488" y="400265"/>
                  </a:moveTo>
                  <a:lnTo>
                    <a:pt x="405391" y="400265"/>
                  </a:lnTo>
                  <a:lnTo>
                    <a:pt x="382924" y="419049"/>
                  </a:lnTo>
                  <a:lnTo>
                    <a:pt x="382924" y="435292"/>
                  </a:lnTo>
                  <a:lnTo>
                    <a:pt x="406407" y="414997"/>
                  </a:lnTo>
                  <a:lnTo>
                    <a:pt x="419488" y="414997"/>
                  </a:lnTo>
                  <a:lnTo>
                    <a:pt x="419488" y="400265"/>
                  </a:lnTo>
                  <a:close/>
                </a:path>
                <a:path w="1342390" h="494664">
                  <a:moveTo>
                    <a:pt x="1285005" y="407593"/>
                  </a:moveTo>
                  <a:lnTo>
                    <a:pt x="1285005" y="422071"/>
                  </a:lnTo>
                  <a:lnTo>
                    <a:pt x="1324731" y="446430"/>
                  </a:lnTo>
                  <a:lnTo>
                    <a:pt x="1285005" y="470801"/>
                  </a:lnTo>
                  <a:lnTo>
                    <a:pt x="1285005" y="485520"/>
                  </a:lnTo>
                  <a:lnTo>
                    <a:pt x="1342358" y="448208"/>
                  </a:lnTo>
                  <a:lnTo>
                    <a:pt x="1342358" y="445046"/>
                  </a:lnTo>
                  <a:lnTo>
                    <a:pt x="1285005" y="40759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71" name="object 71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73" name="object 7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43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44500" y="323919"/>
            <a:ext cx="3518535" cy="1422400"/>
          </a:xfrm>
          <a:prstGeom prst="rect">
            <a:avLst/>
          </a:prstGeom>
        </p:spPr>
        <p:txBody>
          <a:bodyPr vert="horz" wrap="square" lIns="0" tIns="139700" rIns="0" bIns="0" rtlCol="0">
            <a:spAutoFit/>
          </a:bodyPr>
          <a:lstStyle/>
          <a:p>
            <a:pPr marL="12700" marR="5080">
              <a:lnSpc>
                <a:spcPts val="5000"/>
              </a:lnSpc>
              <a:spcBef>
                <a:spcPts val="1100"/>
              </a:spcBef>
            </a:pPr>
            <a:r>
              <a:rPr sz="5000" spc="-375" dirty="0"/>
              <a:t>Convenience  </a:t>
            </a:r>
            <a:r>
              <a:rPr sz="5000" spc="-335" dirty="0"/>
              <a:t>Sauces</a:t>
            </a:r>
            <a:endParaRPr sz="5000"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44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72554"/>
            <a:ext cx="7560309" cy="10119995"/>
          </a:xfrm>
          <a:custGeom>
            <a:avLst/>
            <a:gdLst/>
            <a:ahLst/>
            <a:cxnLst/>
            <a:rect l="l" t="t" r="r" b="b"/>
            <a:pathLst>
              <a:path w="7560309" h="10119995">
                <a:moveTo>
                  <a:pt x="0" y="10119448"/>
                </a:moveTo>
                <a:lnTo>
                  <a:pt x="7559992" y="10119448"/>
                </a:lnTo>
                <a:lnTo>
                  <a:pt x="7559992" y="0"/>
                </a:lnTo>
                <a:lnTo>
                  <a:pt x="0" y="0"/>
                </a:lnTo>
                <a:lnTo>
                  <a:pt x="0" y="10119448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36588" y="1618677"/>
            <a:ext cx="2294890" cy="1122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200" spc="-170" dirty="0">
                <a:solidFill>
                  <a:srgbClr val="FFFFFF"/>
                </a:solidFill>
                <a:latin typeface="Trebuchet MS"/>
                <a:cs typeface="Trebuchet MS"/>
              </a:rPr>
              <a:t>index</a:t>
            </a:r>
            <a:endParaRPr sz="7200">
              <a:latin typeface="Trebuchet MS"/>
              <a:cs typeface="Trebuchet M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436588" y="2868357"/>
            <a:ext cx="3596004" cy="5283200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46990">
              <a:lnSpc>
                <a:spcPct val="100000"/>
              </a:lnSpc>
              <a:spcBef>
                <a:spcPts val="459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1	</a:t>
            </a:r>
            <a:r>
              <a:rPr sz="1200" spc="-80" dirty="0">
                <a:solidFill>
                  <a:srgbClr val="FFFFFF"/>
                </a:solidFill>
                <a:latin typeface="Trebuchet MS"/>
                <a:cs typeface="Trebuchet MS"/>
              </a:rPr>
              <a:t>JAMS</a:t>
            </a:r>
            <a:endParaRPr sz="1200">
              <a:latin typeface="Trebuchet MS"/>
              <a:cs typeface="Trebuchet MS"/>
            </a:endParaRPr>
          </a:p>
          <a:p>
            <a:pPr marL="46990">
              <a:lnSpc>
                <a:spcPct val="100000"/>
              </a:lnSpc>
              <a:spcBef>
                <a:spcPts val="360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6	</a:t>
            </a:r>
            <a:r>
              <a:rPr sz="1200" spc="-125" dirty="0">
                <a:solidFill>
                  <a:srgbClr val="FFFFFF"/>
                </a:solidFill>
                <a:latin typeface="Trebuchet MS"/>
                <a:cs typeface="Trebuchet MS"/>
              </a:rPr>
              <a:t>FRUIT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10	</a:t>
            </a:r>
            <a:r>
              <a:rPr sz="1200" spc="-120" dirty="0">
                <a:solidFill>
                  <a:srgbClr val="FFFFFF"/>
                </a:solidFill>
                <a:latin typeface="Trebuchet MS"/>
                <a:cs typeface="Trebuchet MS"/>
              </a:rPr>
              <a:t>VEGETABLES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14	</a:t>
            </a:r>
            <a:r>
              <a:rPr sz="1200" spc="-125" dirty="0">
                <a:solidFill>
                  <a:srgbClr val="FFFFFF"/>
                </a:solidFill>
                <a:latin typeface="Trebuchet MS"/>
                <a:cs typeface="Trebuchet MS"/>
              </a:rPr>
              <a:t>TOMATOES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17	</a:t>
            </a:r>
            <a:r>
              <a:rPr sz="1200" spc="-80" dirty="0">
                <a:solidFill>
                  <a:srgbClr val="FFFFFF"/>
                </a:solidFill>
                <a:latin typeface="Trebuchet MS"/>
                <a:cs typeface="Trebuchet MS"/>
              </a:rPr>
              <a:t>SALADS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PICKLES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20	</a:t>
            </a:r>
            <a:r>
              <a:rPr sz="1200" spc="-10" dirty="0">
                <a:solidFill>
                  <a:srgbClr val="FFFFFF"/>
                </a:solidFill>
                <a:latin typeface="Trebuchet MS"/>
                <a:cs typeface="Trebuchet MS"/>
              </a:rPr>
              <a:t>100%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25" dirty="0">
                <a:solidFill>
                  <a:srgbClr val="FFFFFF"/>
                </a:solidFill>
                <a:latin typeface="Trebuchet MS"/>
                <a:cs typeface="Trebuchet MS"/>
              </a:rPr>
              <a:t>FRUIT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20" dirty="0">
                <a:solidFill>
                  <a:srgbClr val="FFFFFF"/>
                </a:solidFill>
                <a:latin typeface="Trebuchet MS"/>
                <a:cs typeface="Trebuchet MS"/>
              </a:rPr>
              <a:t>JUICE</a:t>
            </a:r>
            <a:endParaRPr sz="1200">
              <a:latin typeface="Trebuchet MS"/>
              <a:cs typeface="Trebuchet MS"/>
            </a:endParaRPr>
          </a:p>
          <a:p>
            <a:pPr marL="469900" indent="-457834">
              <a:lnSpc>
                <a:spcPct val="100000"/>
              </a:lnSpc>
              <a:spcBef>
                <a:spcPts val="360"/>
              </a:spcBef>
              <a:buAutoNum type="arabicPlain" startAt="25"/>
              <a:tabLst>
                <a:tab pos="469265" algn="l"/>
                <a:tab pos="470534" algn="l"/>
              </a:tabLst>
            </a:pP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JEL</a:t>
            </a:r>
            <a:r>
              <a:rPr sz="1200" spc="-250" dirty="0">
                <a:solidFill>
                  <a:srgbClr val="FFFFFF"/>
                </a:solidFill>
                <a:latin typeface="Trebuchet MS"/>
                <a:cs typeface="Trebuchet MS"/>
              </a:rPr>
              <a:t>L</a:t>
            </a:r>
            <a:r>
              <a:rPr sz="1200" spc="-95" dirty="0">
                <a:solidFill>
                  <a:srgbClr val="FFFFFF"/>
                </a:solidFill>
                <a:latin typeface="Trebuchet MS"/>
                <a:cs typeface="Trebuchet MS"/>
              </a:rPr>
              <a:t>Y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20" dirty="0">
                <a:solidFill>
                  <a:srgbClr val="FFFFFF"/>
                </a:solidFill>
                <a:latin typeface="Trebuchet MS"/>
                <a:cs typeface="Trebuchet MS"/>
              </a:rPr>
              <a:t>CUS</a:t>
            </a:r>
            <a:r>
              <a:rPr sz="1200" spc="-17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ARD</a:t>
            </a:r>
            <a:endParaRPr sz="1200">
              <a:latin typeface="Trebuchet MS"/>
              <a:cs typeface="Trebuchet MS"/>
            </a:endParaRPr>
          </a:p>
          <a:p>
            <a:pPr marL="469900" indent="-457834">
              <a:lnSpc>
                <a:spcPct val="100000"/>
              </a:lnSpc>
              <a:spcBef>
                <a:spcPts val="360"/>
              </a:spcBef>
              <a:buAutoNum type="arabicPlain" startAt="25"/>
              <a:tabLst>
                <a:tab pos="469265" algn="l"/>
                <a:tab pos="470534" algn="l"/>
              </a:tabLst>
            </a:pPr>
            <a:r>
              <a:rPr sz="1200" spc="-110" dirty="0">
                <a:solidFill>
                  <a:srgbClr val="FFFFFF"/>
                </a:solidFill>
                <a:latin typeface="Trebuchet MS"/>
                <a:cs typeface="Trebuchet MS"/>
              </a:rPr>
              <a:t>LONG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20" dirty="0">
                <a:solidFill>
                  <a:srgbClr val="FFFFFF"/>
                </a:solidFill>
                <a:latin typeface="Trebuchet MS"/>
                <a:cs typeface="Trebuchet MS"/>
              </a:rPr>
              <a:t>LIFE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25" dirty="0">
                <a:solidFill>
                  <a:srgbClr val="FFFFFF"/>
                </a:solidFill>
                <a:latin typeface="Trebuchet MS"/>
                <a:cs typeface="Trebuchet MS"/>
              </a:rPr>
              <a:t>FRUIT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25" dirty="0">
                <a:solidFill>
                  <a:srgbClr val="FFFFFF"/>
                </a:solidFill>
                <a:latin typeface="Trebuchet MS"/>
                <a:cs typeface="Trebuchet MS"/>
              </a:rPr>
              <a:t>NEC</a:t>
            </a:r>
            <a:r>
              <a:rPr sz="1200" spc="-17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AR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28	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IN</a:t>
            </a:r>
            <a:r>
              <a:rPr sz="1200" spc="-165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ANT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FOOD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-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0" dirty="0">
                <a:solidFill>
                  <a:srgbClr val="FFFFFF"/>
                </a:solidFill>
                <a:latin typeface="Trebuchet MS"/>
                <a:cs typeface="Trebuchet MS"/>
              </a:rPr>
              <a:t>100%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25" dirty="0">
                <a:solidFill>
                  <a:srgbClr val="FFFFFF"/>
                </a:solidFill>
                <a:latin typeface="Trebuchet MS"/>
                <a:cs typeface="Trebuchet MS"/>
              </a:rPr>
              <a:t>FRUIT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PUREE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00" dirty="0">
                <a:solidFill>
                  <a:srgbClr val="FFFFFF"/>
                </a:solidFill>
                <a:latin typeface="Trebuchet MS"/>
                <a:cs typeface="Trebuchet MS"/>
              </a:rPr>
              <a:t>11</a:t>
            </a: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90" dirty="0">
                <a:solidFill>
                  <a:srgbClr val="FFFFFF"/>
                </a:solidFill>
                <a:latin typeface="Trebuchet MS"/>
                <a:cs typeface="Trebuchet MS"/>
              </a:rPr>
              <a:t>m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l</a:t>
            </a:r>
            <a:endParaRPr sz="1200">
              <a:latin typeface="Trebuchet MS"/>
              <a:cs typeface="Trebuchet MS"/>
            </a:endParaRPr>
          </a:p>
          <a:p>
            <a:pPr marL="469900" marR="5080" indent="874394">
              <a:lnSpc>
                <a:spcPct val="125000"/>
              </a:lnSpc>
            </a:pPr>
            <a:r>
              <a:rPr sz="1200" spc="-25" dirty="0">
                <a:solidFill>
                  <a:srgbClr val="FFFFFF"/>
                </a:solidFill>
                <a:latin typeface="Trebuchet MS"/>
                <a:cs typeface="Trebuchet MS"/>
              </a:rPr>
              <a:t>100</a:t>
            </a:r>
            <a:r>
              <a:rPr sz="1200" spc="-15" dirty="0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35" dirty="0">
                <a:solidFill>
                  <a:srgbClr val="FFFFFF"/>
                </a:solidFill>
                <a:latin typeface="Trebuchet MS"/>
                <a:cs typeface="Trebuchet MS"/>
              </a:rPr>
              <a:t>FRUIT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200" spc="-17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45" dirty="0">
                <a:solidFill>
                  <a:srgbClr val="FFFFFF"/>
                </a:solidFill>
                <a:latin typeface="Trebuchet MS"/>
                <a:cs typeface="Trebuchet MS"/>
              </a:rPr>
              <a:t>VEGE</a:t>
            </a:r>
            <a:r>
              <a:rPr sz="1200" spc="-190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200" spc="-120" dirty="0">
                <a:solidFill>
                  <a:srgbClr val="FFFFFF"/>
                </a:solidFill>
                <a:latin typeface="Trebuchet MS"/>
                <a:cs typeface="Trebuchet MS"/>
              </a:rPr>
              <a:t>ABL</a:t>
            </a:r>
            <a:r>
              <a:rPr sz="1200" spc="-100" dirty="0">
                <a:solidFill>
                  <a:srgbClr val="FFFFFF"/>
                </a:solidFill>
                <a:latin typeface="Trebuchet MS"/>
                <a:cs typeface="Trebuchet MS"/>
              </a:rPr>
              <a:t>E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30" dirty="0">
                <a:solidFill>
                  <a:srgbClr val="FFFFFF"/>
                </a:solidFill>
                <a:latin typeface="Trebuchet MS"/>
                <a:cs typeface="Trebuchet MS"/>
              </a:rPr>
              <a:t>PURE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E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00" dirty="0">
                <a:solidFill>
                  <a:srgbClr val="FFFFFF"/>
                </a:solidFill>
                <a:latin typeface="Trebuchet MS"/>
                <a:cs typeface="Trebuchet MS"/>
              </a:rPr>
              <a:t>11</a:t>
            </a: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25" dirty="0">
                <a:solidFill>
                  <a:srgbClr val="FFFFFF"/>
                </a:solidFill>
                <a:latin typeface="Trebuchet MS"/>
                <a:cs typeface="Trebuchet MS"/>
              </a:rPr>
              <a:t>ml  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IN</a:t>
            </a:r>
            <a:r>
              <a:rPr sz="1200" spc="-175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200" spc="-125" dirty="0">
                <a:solidFill>
                  <a:srgbClr val="FFFFFF"/>
                </a:solidFill>
                <a:latin typeface="Trebuchet MS"/>
                <a:cs typeface="Trebuchet MS"/>
              </a:rPr>
              <a:t>AN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30" dirty="0">
                <a:solidFill>
                  <a:srgbClr val="FFFFFF"/>
                </a:solidFill>
                <a:latin typeface="Trebuchet MS"/>
                <a:cs typeface="Trebuchet MS"/>
              </a:rPr>
              <a:t>FOO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D 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-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25" dirty="0">
                <a:solidFill>
                  <a:srgbClr val="FFFFFF"/>
                </a:solidFill>
                <a:latin typeface="Trebuchet MS"/>
                <a:cs typeface="Trebuchet MS"/>
              </a:rPr>
              <a:t>100</a:t>
            </a:r>
            <a:r>
              <a:rPr sz="1200" spc="-15" dirty="0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35" dirty="0">
                <a:solidFill>
                  <a:srgbClr val="FFFFFF"/>
                </a:solidFill>
                <a:latin typeface="Trebuchet MS"/>
                <a:cs typeface="Trebuchet MS"/>
              </a:rPr>
              <a:t>FRUIT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200" spc="-17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Y</a:t>
            </a:r>
            <a:r>
              <a:rPr sz="1200" spc="-135" dirty="0">
                <a:solidFill>
                  <a:srgbClr val="FFFFFF"/>
                </a:solidFill>
                <a:latin typeface="Trebuchet MS"/>
                <a:cs typeface="Trebuchet MS"/>
              </a:rPr>
              <a:t>OGHU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200" spc="-19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30" dirty="0">
                <a:solidFill>
                  <a:srgbClr val="FFFFFF"/>
                </a:solidFill>
                <a:latin typeface="Trebuchet MS"/>
                <a:cs typeface="Trebuchet MS"/>
              </a:rPr>
              <a:t>PURE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E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00" dirty="0">
                <a:solidFill>
                  <a:srgbClr val="FFFFFF"/>
                </a:solidFill>
                <a:latin typeface="Trebuchet MS"/>
                <a:cs typeface="Trebuchet MS"/>
              </a:rPr>
              <a:t>11</a:t>
            </a: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ml</a:t>
            </a:r>
            <a:endParaRPr sz="1200">
              <a:latin typeface="Trebuchet MS"/>
              <a:cs typeface="Trebuchet MS"/>
            </a:endParaRPr>
          </a:p>
          <a:p>
            <a:pPr marL="468630" marR="86360" indent="875665">
              <a:lnSpc>
                <a:spcPct val="125000"/>
              </a:lnSpc>
            </a:pPr>
            <a:r>
              <a:rPr sz="1200" spc="-40" dirty="0">
                <a:solidFill>
                  <a:srgbClr val="FFFFFF"/>
                </a:solidFill>
                <a:latin typeface="Trebuchet MS"/>
                <a:cs typeface="Trebuchet MS"/>
              </a:rPr>
              <a:t>100%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0" dirty="0">
                <a:solidFill>
                  <a:srgbClr val="FFFFFF"/>
                </a:solidFill>
                <a:latin typeface="Trebuchet MS"/>
                <a:cs typeface="Trebuchet MS"/>
              </a:rPr>
              <a:t>FRUIT</a:t>
            </a:r>
            <a:r>
              <a:rPr sz="1200" spc="-2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70" dirty="0">
                <a:solidFill>
                  <a:srgbClr val="FFFFFF"/>
                </a:solidFill>
                <a:latin typeface="Trebuchet MS"/>
                <a:cs typeface="Trebuchet MS"/>
              </a:rPr>
              <a:t>YOGHURT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35" dirty="0">
                <a:solidFill>
                  <a:srgbClr val="FFFFFF"/>
                </a:solidFill>
                <a:latin typeface="Trebuchet MS"/>
                <a:cs typeface="Trebuchet MS"/>
              </a:rPr>
              <a:t>SMOOTHIE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10" dirty="0">
                <a:solidFill>
                  <a:srgbClr val="FFFFFF"/>
                </a:solidFill>
                <a:latin typeface="Trebuchet MS"/>
                <a:cs typeface="Trebuchet MS"/>
              </a:rPr>
              <a:t>200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75" dirty="0">
                <a:solidFill>
                  <a:srgbClr val="FFFFFF"/>
                </a:solidFill>
                <a:latin typeface="Trebuchet MS"/>
                <a:cs typeface="Trebuchet MS"/>
              </a:rPr>
              <a:t>ml </a:t>
            </a:r>
            <a:r>
              <a:rPr sz="1200" spc="-3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25" dirty="0">
                <a:solidFill>
                  <a:srgbClr val="FFFFFF"/>
                </a:solidFill>
                <a:latin typeface="Trebuchet MS"/>
                <a:cs typeface="Trebuchet MS"/>
              </a:rPr>
              <a:t>IN</a:t>
            </a:r>
            <a:r>
              <a:rPr sz="1200" spc="-200" dirty="0">
                <a:solidFill>
                  <a:srgbClr val="FFFFFF"/>
                </a:solidFill>
                <a:latin typeface="Trebuchet MS"/>
                <a:cs typeface="Trebuchet MS"/>
              </a:rPr>
              <a:t>F</a:t>
            </a:r>
            <a:r>
              <a:rPr sz="1200" spc="-145" dirty="0">
                <a:solidFill>
                  <a:srgbClr val="FFFFFF"/>
                </a:solidFill>
                <a:latin typeface="Trebuchet MS"/>
                <a:cs typeface="Trebuchet MS"/>
              </a:rPr>
              <a:t>AN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20" dirty="0">
                <a:solidFill>
                  <a:srgbClr val="FFFFFF"/>
                </a:solidFill>
                <a:latin typeface="Trebuchet MS"/>
                <a:cs typeface="Trebuchet MS"/>
              </a:rPr>
              <a:t>DRINK</a:t>
            </a:r>
            <a:r>
              <a:rPr sz="1200" spc="-75" dirty="0">
                <a:solidFill>
                  <a:srgbClr val="FFFFFF"/>
                </a:solidFill>
                <a:latin typeface="Trebuchet MS"/>
                <a:cs typeface="Trebuchet MS"/>
              </a:rPr>
              <a:t>S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-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45" dirty="0">
                <a:solidFill>
                  <a:srgbClr val="FFFFFF"/>
                </a:solidFill>
                <a:latin typeface="Trebuchet MS"/>
                <a:cs typeface="Trebuchet MS"/>
              </a:rPr>
              <a:t>100</a:t>
            </a:r>
            <a:r>
              <a:rPr sz="1200" spc="-15" dirty="0">
                <a:solidFill>
                  <a:srgbClr val="FFFFFF"/>
                </a:solidFill>
                <a:latin typeface="Trebuchet MS"/>
                <a:cs typeface="Trebuchet MS"/>
              </a:rPr>
              <a:t>%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FRUI</a:t>
            </a:r>
            <a:r>
              <a:rPr sz="1200" spc="-13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JUIC</a:t>
            </a:r>
            <a:r>
              <a:rPr sz="1200" spc="-130" dirty="0">
                <a:solidFill>
                  <a:srgbClr val="FFFFFF"/>
                </a:solidFill>
                <a:latin typeface="Trebuchet MS"/>
                <a:cs typeface="Trebuchet MS"/>
              </a:rPr>
              <a:t>E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35" dirty="0">
                <a:solidFill>
                  <a:srgbClr val="FFFFFF"/>
                </a:solidFill>
                <a:latin typeface="Trebuchet MS"/>
                <a:cs typeface="Trebuchet MS"/>
              </a:rPr>
              <a:t>BLEN</a:t>
            </a:r>
            <a:r>
              <a:rPr sz="1200" spc="-110" dirty="0">
                <a:solidFill>
                  <a:srgbClr val="FFFFFF"/>
                </a:solidFill>
                <a:latin typeface="Trebuchet MS"/>
                <a:cs typeface="Trebuchet MS"/>
              </a:rPr>
              <a:t>D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20" dirty="0">
                <a:solidFill>
                  <a:srgbClr val="FFFFFF"/>
                </a:solidFill>
                <a:latin typeface="Trebuchet MS"/>
                <a:cs typeface="Trebuchet MS"/>
              </a:rPr>
              <a:t>20</a:t>
            </a: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75" dirty="0">
                <a:solidFill>
                  <a:srgbClr val="FFFFFF"/>
                </a:solidFill>
                <a:latin typeface="Trebuchet MS"/>
                <a:cs typeface="Trebuchet MS"/>
              </a:rPr>
              <a:t>ml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31	</a:t>
            </a:r>
            <a:r>
              <a:rPr sz="1200" spc="-50" dirty="0">
                <a:solidFill>
                  <a:srgbClr val="FFFFFF"/>
                </a:solidFill>
                <a:latin typeface="Trebuchet MS"/>
                <a:cs typeface="Trebuchet MS"/>
              </a:rPr>
              <a:t>ME</a:t>
            </a:r>
            <a:r>
              <a:rPr sz="1200" spc="-10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200" spc="-195" dirty="0">
                <a:solidFill>
                  <a:srgbClr val="FFFFFF"/>
                </a:solidFill>
                <a:latin typeface="Trebuchet MS"/>
                <a:cs typeface="Trebuchet MS"/>
              </a:rPr>
              <a:t>T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70" dirty="0">
                <a:solidFill>
                  <a:srgbClr val="FFFFFF"/>
                </a:solidFill>
                <a:latin typeface="Trebuchet MS"/>
                <a:cs typeface="Trebuchet MS"/>
              </a:rPr>
              <a:t>MEALS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33	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GRAVY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35	</a:t>
            </a:r>
            <a:r>
              <a:rPr sz="1200" spc="-75" dirty="0">
                <a:solidFill>
                  <a:srgbClr val="FFFFFF"/>
                </a:solidFill>
                <a:latin typeface="Trebuchet MS"/>
                <a:cs typeface="Trebuchet MS"/>
              </a:rPr>
              <a:t>CRUMBS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C</a:t>
            </a:r>
            <a:r>
              <a:rPr sz="1200" spc="-140" dirty="0">
                <a:solidFill>
                  <a:srgbClr val="FFFFFF"/>
                </a:solidFill>
                <a:latin typeface="Trebuchet MS"/>
                <a:cs typeface="Trebuchet MS"/>
              </a:rPr>
              <a:t>O</a:t>
            </a:r>
            <a:r>
              <a:rPr sz="1200" spc="-11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TINGS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37	</a:t>
            </a:r>
            <a:r>
              <a:rPr sz="1200" spc="-95" dirty="0">
                <a:solidFill>
                  <a:srgbClr val="FFFFFF"/>
                </a:solidFill>
                <a:latin typeface="Trebuchet MS"/>
                <a:cs typeface="Trebuchet MS"/>
              </a:rPr>
              <a:t>SPICE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S</a:t>
            </a:r>
            <a:r>
              <a:rPr sz="1200" spc="-170" dirty="0">
                <a:solidFill>
                  <a:srgbClr val="FFFFFF"/>
                </a:solidFill>
                <a:latin typeface="Trebuchet MS"/>
                <a:cs typeface="Trebuchet MS"/>
              </a:rPr>
              <a:t>,</a:t>
            </a:r>
            <a:r>
              <a:rPr sz="1200" spc="-1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HERBS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20" dirty="0">
                <a:solidFill>
                  <a:srgbClr val="FFFFFF"/>
                </a:solidFill>
                <a:latin typeface="Trebuchet MS"/>
                <a:cs typeface="Trebuchet MS"/>
              </a:rPr>
              <a:t>PEPPER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42	</a:t>
            </a:r>
            <a:r>
              <a:rPr sz="1200" spc="-110" dirty="0">
                <a:solidFill>
                  <a:srgbClr val="FFFFFF"/>
                </a:solidFill>
                <a:latin typeface="Trebuchet MS"/>
                <a:cs typeface="Trebuchet MS"/>
              </a:rPr>
              <a:t>CUR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200" spc="-95" dirty="0">
                <a:solidFill>
                  <a:srgbClr val="FFFFFF"/>
                </a:solidFill>
                <a:latin typeface="Trebuchet MS"/>
                <a:cs typeface="Trebuchet MS"/>
              </a:rPr>
              <a:t>Y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10" dirty="0">
                <a:solidFill>
                  <a:srgbClr val="FFFFFF"/>
                </a:solidFill>
                <a:latin typeface="Trebuchet MS"/>
                <a:cs typeface="Trebuchet MS"/>
              </a:rPr>
              <a:t>POWDER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10" dirty="0">
                <a:solidFill>
                  <a:srgbClr val="FFFFFF"/>
                </a:solidFill>
                <a:latin typeface="Trebuchet MS"/>
                <a:cs typeface="Trebuchet MS"/>
              </a:rPr>
              <a:t>CHILLI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BITE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30" dirty="0">
                <a:solidFill>
                  <a:srgbClr val="FFFFFF"/>
                </a:solidFill>
                <a:latin typeface="Trebuchet MS"/>
                <a:cs typeface="Trebuchet MS"/>
              </a:rPr>
              <a:t>MIX</a:t>
            </a:r>
            <a:endParaRPr sz="12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60"/>
              </a:spcBef>
              <a:tabLst>
                <a:tab pos="469265" algn="l"/>
              </a:tabLst>
            </a:pPr>
            <a:r>
              <a:rPr sz="1200" spc="-85" dirty="0">
                <a:solidFill>
                  <a:srgbClr val="FFFFFF"/>
                </a:solidFill>
                <a:latin typeface="Trebuchet MS"/>
                <a:cs typeface="Trebuchet MS"/>
              </a:rPr>
              <a:t>44	</a:t>
            </a:r>
            <a:r>
              <a:rPr sz="1200" spc="-95" dirty="0">
                <a:solidFill>
                  <a:srgbClr val="FFFFFF"/>
                </a:solidFill>
                <a:latin typeface="Trebuchet MS"/>
                <a:cs typeface="Trebuchet MS"/>
              </a:rPr>
              <a:t>CONVENIENCE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60" dirty="0">
                <a:solidFill>
                  <a:srgbClr val="FFFFFF"/>
                </a:solidFill>
                <a:latin typeface="Trebuchet MS"/>
                <a:cs typeface="Trebuchet MS"/>
              </a:rPr>
              <a:t>S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200" spc="-100" dirty="0">
                <a:solidFill>
                  <a:srgbClr val="FFFFFF"/>
                </a:solidFill>
                <a:latin typeface="Trebuchet MS"/>
                <a:cs typeface="Trebuchet MS"/>
              </a:rPr>
              <a:t>UCES</a:t>
            </a:r>
            <a:endParaRPr sz="1200">
              <a:latin typeface="Trebuchet MS"/>
              <a:cs typeface="Trebuchet MS"/>
            </a:endParaRPr>
          </a:p>
          <a:p>
            <a:pPr marL="469900" indent="-457834">
              <a:lnSpc>
                <a:spcPct val="100000"/>
              </a:lnSpc>
              <a:spcBef>
                <a:spcPts val="360"/>
              </a:spcBef>
              <a:buAutoNum type="arabicPlain" startAt="46"/>
              <a:tabLst>
                <a:tab pos="469265" algn="l"/>
                <a:tab pos="470534" algn="l"/>
              </a:tabLst>
            </a:pP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PICKLES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&amp; </a:t>
            </a:r>
            <a:r>
              <a:rPr sz="1200" spc="-11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200" spc="-120" dirty="0">
                <a:solidFill>
                  <a:srgbClr val="FFFFFF"/>
                </a:solidFill>
                <a:latin typeface="Trebuchet MS"/>
                <a:cs typeface="Trebuchet MS"/>
              </a:rPr>
              <a:t>TCHAR</a:t>
            </a:r>
            <a:endParaRPr sz="1200">
              <a:latin typeface="Trebuchet MS"/>
              <a:cs typeface="Trebuchet MS"/>
            </a:endParaRPr>
          </a:p>
          <a:p>
            <a:pPr marL="469900" indent="-457834">
              <a:lnSpc>
                <a:spcPct val="100000"/>
              </a:lnSpc>
              <a:spcBef>
                <a:spcPts val="360"/>
              </a:spcBef>
              <a:buAutoNum type="arabicPlain" startAt="46"/>
              <a:tabLst>
                <a:tab pos="469265" algn="l"/>
                <a:tab pos="470534" algn="l"/>
              </a:tabLst>
            </a:pP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B</a:t>
            </a:r>
            <a:r>
              <a:rPr sz="1200" spc="-80" dirty="0">
                <a:solidFill>
                  <a:srgbClr val="FFFFFF"/>
                </a:solidFill>
                <a:latin typeface="Trebuchet MS"/>
                <a:cs typeface="Trebuchet MS"/>
              </a:rPr>
              <a:t>AKING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95" dirty="0">
                <a:solidFill>
                  <a:srgbClr val="FFFFFF"/>
                </a:solidFill>
                <a:latin typeface="Trebuchet MS"/>
                <a:cs typeface="Trebuchet MS"/>
              </a:rPr>
              <a:t>SA</a:t>
            </a:r>
            <a:r>
              <a:rPr sz="1200" spc="-175" dirty="0">
                <a:solidFill>
                  <a:srgbClr val="FFFFFF"/>
                </a:solidFill>
                <a:latin typeface="Trebuchet MS"/>
                <a:cs typeface="Trebuchet MS"/>
              </a:rPr>
              <a:t>L</a:t>
            </a:r>
            <a:r>
              <a:rPr sz="1200" spc="-135" dirty="0">
                <a:solidFill>
                  <a:srgbClr val="FFFFFF"/>
                </a:solidFill>
                <a:latin typeface="Trebuchet MS"/>
                <a:cs typeface="Trebuchet MS"/>
              </a:rPr>
              <a:t>TS</a:t>
            </a:r>
            <a:endParaRPr sz="1200">
              <a:latin typeface="Trebuchet MS"/>
              <a:cs typeface="Trebuchet MS"/>
            </a:endParaRPr>
          </a:p>
          <a:p>
            <a:pPr marL="469900" indent="-457834">
              <a:lnSpc>
                <a:spcPct val="100000"/>
              </a:lnSpc>
              <a:spcBef>
                <a:spcPts val="360"/>
              </a:spcBef>
              <a:buAutoNum type="arabicPlain" startAt="46"/>
              <a:tabLst>
                <a:tab pos="469265" algn="l"/>
                <a:tab pos="470534" algn="l"/>
              </a:tabLst>
            </a:pPr>
            <a:r>
              <a:rPr sz="1200" spc="-110" dirty="0">
                <a:solidFill>
                  <a:srgbClr val="FFFFFF"/>
                </a:solidFill>
                <a:latin typeface="Trebuchet MS"/>
                <a:cs typeface="Trebuchet MS"/>
              </a:rPr>
              <a:t>CUR</a:t>
            </a:r>
            <a:r>
              <a:rPr sz="1200" spc="-16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200" spc="-95" dirty="0">
                <a:solidFill>
                  <a:srgbClr val="FFFFFF"/>
                </a:solidFill>
                <a:latin typeface="Trebuchet MS"/>
                <a:cs typeface="Trebuchet MS"/>
              </a:rPr>
              <a:t>Y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70" dirty="0">
                <a:solidFill>
                  <a:srgbClr val="FFFFFF"/>
                </a:solidFill>
                <a:latin typeface="Trebuchet MS"/>
                <a:cs typeface="Trebuchet MS"/>
              </a:rPr>
              <a:t>MEALS</a:t>
            </a:r>
            <a:endParaRPr sz="1200">
              <a:latin typeface="Trebuchet MS"/>
              <a:cs typeface="Trebuchet MS"/>
            </a:endParaRPr>
          </a:p>
          <a:p>
            <a:pPr marL="469900" indent="-457834">
              <a:lnSpc>
                <a:spcPct val="100000"/>
              </a:lnSpc>
              <a:spcBef>
                <a:spcPts val="360"/>
              </a:spcBef>
              <a:buAutoNum type="arabicPlain" startAt="46"/>
              <a:tabLst>
                <a:tab pos="469265" algn="l"/>
                <a:tab pos="470534" algn="l"/>
              </a:tabLst>
            </a:pPr>
            <a:r>
              <a:rPr sz="1200" spc="-180" dirty="0">
                <a:solidFill>
                  <a:srgbClr val="FFFFFF"/>
                </a:solidFill>
                <a:latin typeface="Trebuchet MS"/>
                <a:cs typeface="Trebuchet MS"/>
              </a:rPr>
              <a:t>P</a:t>
            </a:r>
            <a:r>
              <a:rPr sz="1200" spc="-8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CK</a:t>
            </a:r>
            <a:r>
              <a:rPr sz="1200" spc="-114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GING </a:t>
            </a:r>
            <a:r>
              <a:rPr sz="1200" spc="-155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105" dirty="0">
                <a:solidFill>
                  <a:srgbClr val="FFFFFF"/>
                </a:solidFill>
                <a:latin typeface="Trebuchet MS"/>
                <a:cs typeface="Trebuchet MS"/>
              </a:rPr>
              <a:t>LOGISTICS</a:t>
            </a:r>
            <a:r>
              <a:rPr sz="1200" spc="-9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200" spc="-75" dirty="0">
                <a:solidFill>
                  <a:srgbClr val="FFFFFF"/>
                </a:solidFill>
                <a:latin typeface="Trebuchet MS"/>
                <a:cs typeface="Trebuchet MS"/>
              </a:rPr>
              <a:t>INFORM</a:t>
            </a:r>
            <a:r>
              <a:rPr sz="1200" spc="-13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200" spc="-110" dirty="0">
                <a:solidFill>
                  <a:srgbClr val="FFFFFF"/>
                </a:solidFill>
                <a:latin typeface="Trebuchet MS"/>
                <a:cs typeface="Trebuchet MS"/>
              </a:rPr>
              <a:t>TION</a:t>
            </a:r>
            <a:endParaRPr sz="1200">
              <a:latin typeface="Trebuchet MS"/>
              <a:cs typeface="Trebuchet MS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0" y="0"/>
            <a:ext cx="7560309" cy="575310"/>
            <a:chOff x="0" y="0"/>
            <a:chExt cx="7560309" cy="575310"/>
          </a:xfrm>
        </p:grpSpPr>
        <p:sp>
          <p:nvSpPr>
            <p:cNvPr id="6" name="object 6"/>
            <p:cNvSpPr/>
            <p:nvPr/>
          </p:nvSpPr>
          <p:spPr>
            <a:xfrm>
              <a:off x="0" y="0"/>
              <a:ext cx="6984365" cy="572770"/>
            </a:xfrm>
            <a:custGeom>
              <a:avLst/>
              <a:gdLst/>
              <a:ahLst/>
              <a:cxnLst/>
              <a:rect l="l" t="t" r="r" b="b"/>
              <a:pathLst>
                <a:path w="6984365" h="572770">
                  <a:moveTo>
                    <a:pt x="0" y="572554"/>
                  </a:moveTo>
                  <a:lnTo>
                    <a:pt x="6984009" y="572554"/>
                  </a:lnTo>
                  <a:lnTo>
                    <a:pt x="6984009" y="0"/>
                  </a:lnTo>
                  <a:lnTo>
                    <a:pt x="0" y="0"/>
                  </a:lnTo>
                  <a:lnTo>
                    <a:pt x="0" y="572554"/>
                  </a:lnTo>
                  <a:close/>
                </a:path>
              </a:pathLst>
            </a:custGeom>
            <a:solidFill>
              <a:srgbClr val="F582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77431"/>
            <a:ext cx="7560309" cy="10114915"/>
          </a:xfrm>
          <a:custGeom>
            <a:avLst/>
            <a:gdLst/>
            <a:ahLst/>
            <a:cxnLst/>
            <a:rect l="l" t="t" r="r" b="b"/>
            <a:pathLst>
              <a:path w="7560309" h="10114915">
                <a:moveTo>
                  <a:pt x="0" y="10114572"/>
                </a:moveTo>
                <a:lnTo>
                  <a:pt x="7559992" y="10114572"/>
                </a:lnTo>
                <a:lnTo>
                  <a:pt x="7559992" y="0"/>
                </a:lnTo>
                <a:lnTo>
                  <a:pt x="0" y="0"/>
                </a:lnTo>
                <a:lnTo>
                  <a:pt x="0" y="10114572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12"/>
            <a:ext cx="6984365" cy="577850"/>
          </a:xfrm>
          <a:custGeom>
            <a:avLst/>
            <a:gdLst/>
            <a:ahLst/>
            <a:cxnLst/>
            <a:rect l="l" t="t" r="r" b="b"/>
            <a:pathLst>
              <a:path w="6984365" h="577850">
                <a:moveTo>
                  <a:pt x="0" y="577418"/>
                </a:moveTo>
                <a:lnTo>
                  <a:pt x="6984009" y="577418"/>
                </a:lnTo>
                <a:lnTo>
                  <a:pt x="6984009" y="0"/>
                </a:lnTo>
                <a:lnTo>
                  <a:pt x="0" y="0"/>
                </a:lnTo>
                <a:lnTo>
                  <a:pt x="0" y="577418"/>
                </a:lnTo>
                <a:close/>
              </a:path>
            </a:pathLst>
          </a:custGeom>
          <a:solidFill>
            <a:srgbClr val="F04E2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44500" y="162640"/>
            <a:ext cx="184848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70" dirty="0">
                <a:solidFill>
                  <a:srgbClr val="FFFFFF"/>
                </a:solidFill>
                <a:latin typeface="Trebuchet MS"/>
                <a:cs typeface="Trebuchet MS"/>
              </a:rPr>
              <a:t>CONVENIENCE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25" dirty="0">
                <a:solidFill>
                  <a:srgbClr val="FFFFFF"/>
                </a:solidFill>
                <a:latin typeface="Trebuchet MS"/>
                <a:cs typeface="Trebuchet MS"/>
              </a:rPr>
              <a:t>S</a:t>
            </a:r>
            <a:r>
              <a:rPr sz="1500" b="1" spc="-7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UCES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626958" y="1956389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5908305" y="2148447"/>
            <a:ext cx="11760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2880" marR="5080" indent="-170815">
              <a:lnSpc>
                <a:spcPct val="1000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MADE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EASY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-  </a:t>
            </a:r>
            <a:r>
              <a:rPr sz="1000" b="1" spc="-10" dirty="0">
                <a:latin typeface="Trebuchet MS"/>
                <a:cs typeface="Trebuchet MS"/>
              </a:rPr>
              <a:t>MALAY</a:t>
            </a:r>
            <a:r>
              <a:rPr sz="1000" b="1" spc="-60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CURRY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728605" y="319095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8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3002181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219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939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16001010426805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28082" y="960920"/>
            <a:ext cx="556587" cy="871940"/>
          </a:xfrm>
          <a:prstGeom prst="rect">
            <a:avLst/>
          </a:prstGeom>
        </p:spPr>
      </p:pic>
      <p:grpSp>
        <p:nvGrpSpPr>
          <p:cNvPr id="9" name="object 9"/>
          <p:cNvGrpSpPr/>
          <p:nvPr/>
        </p:nvGrpSpPr>
        <p:grpSpPr>
          <a:xfrm>
            <a:off x="5908281" y="2628227"/>
            <a:ext cx="1176020" cy="441325"/>
            <a:chOff x="5908281" y="2628227"/>
            <a:chExt cx="1176020" cy="441325"/>
          </a:xfrm>
        </p:grpSpPr>
        <p:sp>
          <p:nvSpPr>
            <p:cNvPr id="10" name="object 10"/>
            <p:cNvSpPr/>
            <p:nvPr/>
          </p:nvSpPr>
          <p:spPr>
            <a:xfrm>
              <a:off x="5908281" y="2628227"/>
              <a:ext cx="1176020" cy="441325"/>
            </a:xfrm>
            <a:custGeom>
              <a:avLst/>
              <a:gdLst/>
              <a:ahLst/>
              <a:cxnLst/>
              <a:rect l="l" t="t" r="r" b="b"/>
              <a:pathLst>
                <a:path w="1176020" h="441325">
                  <a:moveTo>
                    <a:pt x="1175956" y="0"/>
                  </a:moveTo>
                  <a:lnTo>
                    <a:pt x="0" y="0"/>
                  </a:lnTo>
                  <a:lnTo>
                    <a:pt x="0" y="440969"/>
                  </a:lnTo>
                  <a:lnTo>
                    <a:pt x="1175956" y="440969"/>
                  </a:lnTo>
                  <a:lnTo>
                    <a:pt x="11759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5931840" y="2638424"/>
              <a:ext cx="1058545" cy="408305"/>
            </a:xfrm>
            <a:custGeom>
              <a:avLst/>
              <a:gdLst/>
              <a:ahLst/>
              <a:cxnLst/>
              <a:rect l="l" t="t" r="r" b="b"/>
              <a:pathLst>
                <a:path w="1058545" h="408305">
                  <a:moveTo>
                    <a:pt x="44335" y="379552"/>
                  </a:moveTo>
                  <a:lnTo>
                    <a:pt x="42392" y="374586"/>
                  </a:lnTo>
                  <a:lnTo>
                    <a:pt x="40500" y="372643"/>
                  </a:lnTo>
                  <a:lnTo>
                    <a:pt x="34874" y="366890"/>
                  </a:lnTo>
                  <a:lnTo>
                    <a:pt x="34874" y="381660"/>
                  </a:lnTo>
                  <a:lnTo>
                    <a:pt x="34836" y="390055"/>
                  </a:lnTo>
                  <a:lnTo>
                    <a:pt x="33769" y="393319"/>
                  </a:lnTo>
                  <a:lnTo>
                    <a:pt x="29362" y="398208"/>
                  </a:lnTo>
                  <a:lnTo>
                    <a:pt x="26301" y="399427"/>
                  </a:lnTo>
                  <a:lnTo>
                    <a:pt x="18415" y="399427"/>
                  </a:lnTo>
                  <a:lnTo>
                    <a:pt x="15265" y="398208"/>
                  </a:lnTo>
                  <a:lnTo>
                    <a:pt x="10604" y="393319"/>
                  </a:lnTo>
                  <a:lnTo>
                    <a:pt x="9448" y="390055"/>
                  </a:lnTo>
                  <a:lnTo>
                    <a:pt x="9537" y="381660"/>
                  </a:lnTo>
                  <a:lnTo>
                    <a:pt x="10604" y="378701"/>
                  </a:lnTo>
                  <a:lnTo>
                    <a:pt x="12903" y="376288"/>
                  </a:lnTo>
                  <a:lnTo>
                    <a:pt x="15189" y="373849"/>
                  </a:lnTo>
                  <a:lnTo>
                    <a:pt x="18275" y="372643"/>
                  </a:lnTo>
                  <a:lnTo>
                    <a:pt x="26111" y="372643"/>
                  </a:lnTo>
                  <a:lnTo>
                    <a:pt x="29222" y="373811"/>
                  </a:lnTo>
                  <a:lnTo>
                    <a:pt x="33743" y="378485"/>
                  </a:lnTo>
                  <a:lnTo>
                    <a:pt x="34874" y="381660"/>
                  </a:lnTo>
                  <a:lnTo>
                    <a:pt x="34874" y="366890"/>
                  </a:lnTo>
                  <a:lnTo>
                    <a:pt x="34632" y="366636"/>
                  </a:lnTo>
                  <a:lnTo>
                    <a:pt x="33540" y="366191"/>
                  </a:lnTo>
                  <a:lnTo>
                    <a:pt x="29756" y="364655"/>
                  </a:lnTo>
                  <a:lnTo>
                    <a:pt x="22517" y="364655"/>
                  </a:lnTo>
                  <a:lnTo>
                    <a:pt x="21132" y="364782"/>
                  </a:lnTo>
                  <a:lnTo>
                    <a:pt x="18402" y="365315"/>
                  </a:lnTo>
                  <a:lnTo>
                    <a:pt x="17068" y="365696"/>
                  </a:lnTo>
                  <a:lnTo>
                    <a:pt x="15773" y="366191"/>
                  </a:lnTo>
                  <a:lnTo>
                    <a:pt x="19494" y="360895"/>
                  </a:lnTo>
                  <a:lnTo>
                    <a:pt x="23190" y="356184"/>
                  </a:lnTo>
                  <a:lnTo>
                    <a:pt x="30518" y="347903"/>
                  </a:lnTo>
                  <a:lnTo>
                    <a:pt x="34378" y="344055"/>
                  </a:lnTo>
                  <a:lnTo>
                    <a:pt x="38442" y="340499"/>
                  </a:lnTo>
                  <a:lnTo>
                    <a:pt x="26454" y="340499"/>
                  </a:lnTo>
                  <a:lnTo>
                    <a:pt x="2133" y="371157"/>
                  </a:lnTo>
                  <a:lnTo>
                    <a:pt x="0" y="378028"/>
                  </a:lnTo>
                  <a:lnTo>
                    <a:pt x="0" y="391604"/>
                  </a:lnTo>
                  <a:lnTo>
                    <a:pt x="2032" y="397179"/>
                  </a:lnTo>
                  <a:lnTo>
                    <a:pt x="10172" y="405536"/>
                  </a:lnTo>
                  <a:lnTo>
                    <a:pt x="15595" y="407619"/>
                  </a:lnTo>
                  <a:lnTo>
                    <a:pt x="28892" y="407619"/>
                  </a:lnTo>
                  <a:lnTo>
                    <a:pt x="34163" y="405574"/>
                  </a:lnTo>
                  <a:lnTo>
                    <a:pt x="40284" y="399427"/>
                  </a:lnTo>
                  <a:lnTo>
                    <a:pt x="42291" y="397395"/>
                  </a:lnTo>
                  <a:lnTo>
                    <a:pt x="44335" y="392087"/>
                  </a:lnTo>
                  <a:lnTo>
                    <a:pt x="44335" y="379552"/>
                  </a:lnTo>
                  <a:close/>
                </a:path>
                <a:path w="1058545" h="408305">
                  <a:moveTo>
                    <a:pt x="75996" y="0"/>
                  </a:moveTo>
                  <a:lnTo>
                    <a:pt x="67373" y="0"/>
                  </a:lnTo>
                  <a:lnTo>
                    <a:pt x="67373" y="391985"/>
                  </a:lnTo>
                  <a:lnTo>
                    <a:pt x="75996" y="391985"/>
                  </a:lnTo>
                  <a:lnTo>
                    <a:pt x="75996" y="0"/>
                  </a:lnTo>
                  <a:close/>
                </a:path>
                <a:path w="1058545" h="408305">
                  <a:moveTo>
                    <a:pt x="96380" y="0"/>
                  </a:moveTo>
                  <a:lnTo>
                    <a:pt x="88544" y="0"/>
                  </a:lnTo>
                  <a:lnTo>
                    <a:pt x="88544" y="391985"/>
                  </a:lnTo>
                  <a:lnTo>
                    <a:pt x="96380" y="391985"/>
                  </a:lnTo>
                  <a:lnTo>
                    <a:pt x="96380" y="0"/>
                  </a:lnTo>
                  <a:close/>
                </a:path>
                <a:path w="1058545" h="408305">
                  <a:moveTo>
                    <a:pt x="148920" y="0"/>
                  </a:moveTo>
                  <a:lnTo>
                    <a:pt x="130098" y="0"/>
                  </a:lnTo>
                  <a:lnTo>
                    <a:pt x="130098" y="329260"/>
                  </a:lnTo>
                  <a:lnTo>
                    <a:pt x="148920" y="329260"/>
                  </a:lnTo>
                  <a:lnTo>
                    <a:pt x="148920" y="0"/>
                  </a:lnTo>
                  <a:close/>
                </a:path>
                <a:path w="1058545" h="408305">
                  <a:moveTo>
                    <a:pt x="158013" y="366229"/>
                  </a:moveTo>
                  <a:lnTo>
                    <a:pt x="157429" y="359778"/>
                  </a:lnTo>
                  <a:lnTo>
                    <a:pt x="155092" y="349491"/>
                  </a:lnTo>
                  <a:lnTo>
                    <a:pt x="154216" y="347637"/>
                  </a:lnTo>
                  <a:lnTo>
                    <a:pt x="153403" y="345884"/>
                  </a:lnTo>
                  <a:lnTo>
                    <a:pt x="149847" y="342506"/>
                  </a:lnTo>
                  <a:lnTo>
                    <a:pt x="148501" y="341858"/>
                  </a:lnTo>
                  <a:lnTo>
                    <a:pt x="148501" y="381368"/>
                  </a:lnTo>
                  <a:lnTo>
                    <a:pt x="148297" y="385686"/>
                  </a:lnTo>
                  <a:lnTo>
                    <a:pt x="147231" y="393433"/>
                  </a:lnTo>
                  <a:lnTo>
                    <a:pt x="146418" y="396062"/>
                  </a:lnTo>
                  <a:lnTo>
                    <a:pt x="145313" y="397421"/>
                  </a:lnTo>
                  <a:lnTo>
                    <a:pt x="144678" y="398259"/>
                  </a:lnTo>
                  <a:lnTo>
                    <a:pt x="143637" y="398856"/>
                  </a:lnTo>
                  <a:lnTo>
                    <a:pt x="140830" y="399567"/>
                  </a:lnTo>
                  <a:lnTo>
                    <a:pt x="138696" y="399745"/>
                  </a:lnTo>
                  <a:lnTo>
                    <a:pt x="132156" y="399745"/>
                  </a:lnTo>
                  <a:lnTo>
                    <a:pt x="129667" y="399453"/>
                  </a:lnTo>
                  <a:lnTo>
                    <a:pt x="127025" y="398322"/>
                  </a:lnTo>
                  <a:lnTo>
                    <a:pt x="126060" y="397281"/>
                  </a:lnTo>
                  <a:lnTo>
                    <a:pt x="125450" y="395757"/>
                  </a:lnTo>
                  <a:lnTo>
                    <a:pt x="124663" y="393966"/>
                  </a:lnTo>
                  <a:lnTo>
                    <a:pt x="124079" y="391223"/>
                  </a:lnTo>
                  <a:lnTo>
                    <a:pt x="123329" y="383844"/>
                  </a:lnTo>
                  <a:lnTo>
                    <a:pt x="123202" y="381114"/>
                  </a:lnTo>
                  <a:lnTo>
                    <a:pt x="123202" y="366229"/>
                  </a:lnTo>
                  <a:lnTo>
                    <a:pt x="132676" y="347637"/>
                  </a:lnTo>
                  <a:lnTo>
                    <a:pt x="139001" y="347637"/>
                  </a:lnTo>
                  <a:lnTo>
                    <a:pt x="148501" y="381368"/>
                  </a:lnTo>
                  <a:lnTo>
                    <a:pt x="148501" y="341858"/>
                  </a:lnTo>
                  <a:lnTo>
                    <a:pt x="147904" y="341553"/>
                  </a:lnTo>
                  <a:lnTo>
                    <a:pt x="142798" y="340283"/>
                  </a:lnTo>
                  <a:lnTo>
                    <a:pt x="139611" y="339966"/>
                  </a:lnTo>
                  <a:lnTo>
                    <a:pt x="131483" y="339966"/>
                  </a:lnTo>
                  <a:lnTo>
                    <a:pt x="113703" y="381368"/>
                  </a:lnTo>
                  <a:lnTo>
                    <a:pt x="114173" y="387083"/>
                  </a:lnTo>
                  <a:lnTo>
                    <a:pt x="131483" y="407822"/>
                  </a:lnTo>
                  <a:lnTo>
                    <a:pt x="140119" y="407822"/>
                  </a:lnTo>
                  <a:lnTo>
                    <a:pt x="154393" y="399745"/>
                  </a:lnTo>
                  <a:lnTo>
                    <a:pt x="155562" y="396875"/>
                  </a:lnTo>
                  <a:lnTo>
                    <a:pt x="157518" y="387426"/>
                  </a:lnTo>
                  <a:lnTo>
                    <a:pt x="158013" y="381368"/>
                  </a:lnTo>
                  <a:lnTo>
                    <a:pt x="158013" y="366229"/>
                  </a:lnTo>
                  <a:close/>
                </a:path>
                <a:path w="1058545" h="408305">
                  <a:moveTo>
                    <a:pt x="170078" y="0"/>
                  </a:moveTo>
                  <a:lnTo>
                    <a:pt x="162242" y="0"/>
                  </a:lnTo>
                  <a:lnTo>
                    <a:pt x="162242" y="329272"/>
                  </a:lnTo>
                  <a:lnTo>
                    <a:pt x="170078" y="329272"/>
                  </a:lnTo>
                  <a:lnTo>
                    <a:pt x="170078" y="0"/>
                  </a:lnTo>
                  <a:close/>
                </a:path>
                <a:path w="1058545" h="408305">
                  <a:moveTo>
                    <a:pt x="190449" y="0"/>
                  </a:moveTo>
                  <a:lnTo>
                    <a:pt x="182626" y="0"/>
                  </a:lnTo>
                  <a:lnTo>
                    <a:pt x="182626" y="329272"/>
                  </a:lnTo>
                  <a:lnTo>
                    <a:pt x="190449" y="329272"/>
                  </a:lnTo>
                  <a:lnTo>
                    <a:pt x="190449" y="0"/>
                  </a:lnTo>
                  <a:close/>
                </a:path>
                <a:path w="1058545" h="408305">
                  <a:moveTo>
                    <a:pt x="230911" y="366229"/>
                  </a:moveTo>
                  <a:lnTo>
                    <a:pt x="230327" y="359778"/>
                  </a:lnTo>
                  <a:lnTo>
                    <a:pt x="228003" y="349491"/>
                  </a:lnTo>
                  <a:lnTo>
                    <a:pt x="227126" y="347637"/>
                  </a:lnTo>
                  <a:lnTo>
                    <a:pt x="226301" y="345884"/>
                  </a:lnTo>
                  <a:lnTo>
                    <a:pt x="224040" y="343763"/>
                  </a:lnTo>
                  <a:lnTo>
                    <a:pt x="222745" y="342506"/>
                  </a:lnTo>
                  <a:lnTo>
                    <a:pt x="221424" y="341871"/>
                  </a:lnTo>
                  <a:lnTo>
                    <a:pt x="221424" y="381368"/>
                  </a:lnTo>
                  <a:lnTo>
                    <a:pt x="221195" y="385686"/>
                  </a:lnTo>
                  <a:lnTo>
                    <a:pt x="220129" y="393433"/>
                  </a:lnTo>
                  <a:lnTo>
                    <a:pt x="219316" y="396062"/>
                  </a:lnTo>
                  <a:lnTo>
                    <a:pt x="218211" y="397421"/>
                  </a:lnTo>
                  <a:lnTo>
                    <a:pt x="217563" y="398259"/>
                  </a:lnTo>
                  <a:lnTo>
                    <a:pt x="216535" y="398856"/>
                  </a:lnTo>
                  <a:lnTo>
                    <a:pt x="213728" y="399567"/>
                  </a:lnTo>
                  <a:lnTo>
                    <a:pt x="211594" y="399745"/>
                  </a:lnTo>
                  <a:lnTo>
                    <a:pt x="205054" y="399745"/>
                  </a:lnTo>
                  <a:lnTo>
                    <a:pt x="202565" y="399453"/>
                  </a:lnTo>
                  <a:lnTo>
                    <a:pt x="199923" y="398322"/>
                  </a:lnTo>
                  <a:lnTo>
                    <a:pt x="198958" y="397281"/>
                  </a:lnTo>
                  <a:lnTo>
                    <a:pt x="198335" y="395757"/>
                  </a:lnTo>
                  <a:lnTo>
                    <a:pt x="197548" y="393966"/>
                  </a:lnTo>
                  <a:lnTo>
                    <a:pt x="196977" y="391223"/>
                  </a:lnTo>
                  <a:lnTo>
                    <a:pt x="196227" y="383844"/>
                  </a:lnTo>
                  <a:lnTo>
                    <a:pt x="196113" y="381114"/>
                  </a:lnTo>
                  <a:lnTo>
                    <a:pt x="196113" y="366229"/>
                  </a:lnTo>
                  <a:lnTo>
                    <a:pt x="205574" y="347637"/>
                  </a:lnTo>
                  <a:lnTo>
                    <a:pt x="211899" y="347637"/>
                  </a:lnTo>
                  <a:lnTo>
                    <a:pt x="221424" y="381368"/>
                  </a:lnTo>
                  <a:lnTo>
                    <a:pt x="221424" y="341871"/>
                  </a:lnTo>
                  <a:lnTo>
                    <a:pt x="220802" y="341553"/>
                  </a:lnTo>
                  <a:lnTo>
                    <a:pt x="215696" y="340283"/>
                  </a:lnTo>
                  <a:lnTo>
                    <a:pt x="212509" y="339966"/>
                  </a:lnTo>
                  <a:lnTo>
                    <a:pt x="204381" y="339966"/>
                  </a:lnTo>
                  <a:lnTo>
                    <a:pt x="186601" y="381368"/>
                  </a:lnTo>
                  <a:lnTo>
                    <a:pt x="187071" y="387083"/>
                  </a:lnTo>
                  <a:lnTo>
                    <a:pt x="204381" y="407822"/>
                  </a:lnTo>
                  <a:lnTo>
                    <a:pt x="213017" y="407822"/>
                  </a:lnTo>
                  <a:lnTo>
                    <a:pt x="230911" y="381368"/>
                  </a:lnTo>
                  <a:lnTo>
                    <a:pt x="230911" y="366229"/>
                  </a:lnTo>
                  <a:close/>
                </a:path>
                <a:path w="1058545" h="408305">
                  <a:moveTo>
                    <a:pt x="242989" y="0"/>
                  </a:moveTo>
                  <a:lnTo>
                    <a:pt x="213982" y="0"/>
                  </a:lnTo>
                  <a:lnTo>
                    <a:pt x="213982" y="329260"/>
                  </a:lnTo>
                  <a:lnTo>
                    <a:pt x="242989" y="329260"/>
                  </a:lnTo>
                  <a:lnTo>
                    <a:pt x="242989" y="0"/>
                  </a:lnTo>
                  <a:close/>
                </a:path>
                <a:path w="1058545" h="408305">
                  <a:moveTo>
                    <a:pt x="274345" y="0"/>
                  </a:moveTo>
                  <a:lnTo>
                    <a:pt x="256324" y="0"/>
                  </a:lnTo>
                  <a:lnTo>
                    <a:pt x="256324" y="329260"/>
                  </a:lnTo>
                  <a:lnTo>
                    <a:pt x="274345" y="329260"/>
                  </a:lnTo>
                  <a:lnTo>
                    <a:pt x="274345" y="0"/>
                  </a:lnTo>
                  <a:close/>
                </a:path>
                <a:path w="1058545" h="408305">
                  <a:moveTo>
                    <a:pt x="290588" y="341020"/>
                  </a:moveTo>
                  <a:lnTo>
                    <a:pt x="280581" y="341020"/>
                  </a:lnTo>
                  <a:lnTo>
                    <a:pt x="265061" y="353860"/>
                  </a:lnTo>
                  <a:lnTo>
                    <a:pt x="265061" y="365506"/>
                  </a:lnTo>
                  <a:lnTo>
                    <a:pt x="281025" y="351548"/>
                  </a:lnTo>
                  <a:lnTo>
                    <a:pt x="281025" y="406895"/>
                  </a:lnTo>
                  <a:lnTo>
                    <a:pt x="290588" y="406895"/>
                  </a:lnTo>
                  <a:lnTo>
                    <a:pt x="290588" y="341020"/>
                  </a:lnTo>
                  <a:close/>
                </a:path>
                <a:path w="1058545" h="408305">
                  <a:moveTo>
                    <a:pt x="315899" y="0"/>
                  </a:moveTo>
                  <a:lnTo>
                    <a:pt x="297865" y="0"/>
                  </a:lnTo>
                  <a:lnTo>
                    <a:pt x="297865" y="329260"/>
                  </a:lnTo>
                  <a:lnTo>
                    <a:pt x="315899" y="329260"/>
                  </a:lnTo>
                  <a:lnTo>
                    <a:pt x="315899" y="0"/>
                  </a:lnTo>
                  <a:close/>
                </a:path>
                <a:path w="1058545" h="408305">
                  <a:moveTo>
                    <a:pt x="337058" y="0"/>
                  </a:moveTo>
                  <a:lnTo>
                    <a:pt x="329222" y="0"/>
                  </a:lnTo>
                  <a:lnTo>
                    <a:pt x="329222" y="329272"/>
                  </a:lnTo>
                  <a:lnTo>
                    <a:pt x="337058" y="329272"/>
                  </a:lnTo>
                  <a:lnTo>
                    <a:pt x="337058" y="0"/>
                  </a:lnTo>
                  <a:close/>
                </a:path>
                <a:path w="1058545" h="408305">
                  <a:moveTo>
                    <a:pt x="377507" y="366229"/>
                  </a:moveTo>
                  <a:lnTo>
                    <a:pt x="376936" y="359778"/>
                  </a:lnTo>
                  <a:lnTo>
                    <a:pt x="374611" y="349491"/>
                  </a:lnTo>
                  <a:lnTo>
                    <a:pt x="373735" y="347637"/>
                  </a:lnTo>
                  <a:lnTo>
                    <a:pt x="372910" y="345884"/>
                  </a:lnTo>
                  <a:lnTo>
                    <a:pt x="370649" y="343763"/>
                  </a:lnTo>
                  <a:lnTo>
                    <a:pt x="369354" y="342506"/>
                  </a:lnTo>
                  <a:lnTo>
                    <a:pt x="368020" y="341858"/>
                  </a:lnTo>
                  <a:lnTo>
                    <a:pt x="368020" y="381368"/>
                  </a:lnTo>
                  <a:lnTo>
                    <a:pt x="367804" y="385686"/>
                  </a:lnTo>
                  <a:lnTo>
                    <a:pt x="366725" y="393433"/>
                  </a:lnTo>
                  <a:lnTo>
                    <a:pt x="365925" y="396062"/>
                  </a:lnTo>
                  <a:lnTo>
                    <a:pt x="364820" y="397421"/>
                  </a:lnTo>
                  <a:lnTo>
                    <a:pt x="364172" y="398259"/>
                  </a:lnTo>
                  <a:lnTo>
                    <a:pt x="363143" y="398856"/>
                  </a:lnTo>
                  <a:lnTo>
                    <a:pt x="360337" y="399567"/>
                  </a:lnTo>
                  <a:lnTo>
                    <a:pt x="358203" y="399745"/>
                  </a:lnTo>
                  <a:lnTo>
                    <a:pt x="351650" y="399745"/>
                  </a:lnTo>
                  <a:lnTo>
                    <a:pt x="344944" y="395757"/>
                  </a:lnTo>
                  <a:lnTo>
                    <a:pt x="344157" y="393966"/>
                  </a:lnTo>
                  <a:lnTo>
                    <a:pt x="343585" y="391223"/>
                  </a:lnTo>
                  <a:lnTo>
                    <a:pt x="343154" y="387083"/>
                  </a:lnTo>
                  <a:lnTo>
                    <a:pt x="342836" y="383844"/>
                  </a:lnTo>
                  <a:lnTo>
                    <a:pt x="342709" y="381114"/>
                  </a:lnTo>
                  <a:lnTo>
                    <a:pt x="342709" y="366229"/>
                  </a:lnTo>
                  <a:lnTo>
                    <a:pt x="352183" y="347637"/>
                  </a:lnTo>
                  <a:lnTo>
                    <a:pt x="358495" y="347637"/>
                  </a:lnTo>
                  <a:lnTo>
                    <a:pt x="368020" y="381368"/>
                  </a:lnTo>
                  <a:lnTo>
                    <a:pt x="368020" y="341858"/>
                  </a:lnTo>
                  <a:lnTo>
                    <a:pt x="367411" y="341553"/>
                  </a:lnTo>
                  <a:lnTo>
                    <a:pt x="362305" y="340283"/>
                  </a:lnTo>
                  <a:lnTo>
                    <a:pt x="359117" y="339966"/>
                  </a:lnTo>
                  <a:lnTo>
                    <a:pt x="350989" y="339966"/>
                  </a:lnTo>
                  <a:lnTo>
                    <a:pt x="333209" y="381368"/>
                  </a:lnTo>
                  <a:lnTo>
                    <a:pt x="333667" y="387083"/>
                  </a:lnTo>
                  <a:lnTo>
                    <a:pt x="350989" y="407822"/>
                  </a:lnTo>
                  <a:lnTo>
                    <a:pt x="359625" y="407822"/>
                  </a:lnTo>
                  <a:lnTo>
                    <a:pt x="376021" y="392176"/>
                  </a:lnTo>
                  <a:lnTo>
                    <a:pt x="376999" y="387540"/>
                  </a:lnTo>
                  <a:lnTo>
                    <a:pt x="377507" y="381368"/>
                  </a:lnTo>
                  <a:lnTo>
                    <a:pt x="377507" y="366229"/>
                  </a:lnTo>
                  <a:close/>
                </a:path>
                <a:path w="1058545" h="408305">
                  <a:moveTo>
                    <a:pt x="389585" y="0"/>
                  </a:moveTo>
                  <a:lnTo>
                    <a:pt x="360578" y="0"/>
                  </a:lnTo>
                  <a:lnTo>
                    <a:pt x="360578" y="329260"/>
                  </a:lnTo>
                  <a:lnTo>
                    <a:pt x="389585" y="329260"/>
                  </a:lnTo>
                  <a:lnTo>
                    <a:pt x="389585" y="0"/>
                  </a:lnTo>
                  <a:close/>
                </a:path>
                <a:path w="1058545" h="408305">
                  <a:moveTo>
                    <a:pt x="431139" y="0"/>
                  </a:moveTo>
                  <a:lnTo>
                    <a:pt x="412318" y="0"/>
                  </a:lnTo>
                  <a:lnTo>
                    <a:pt x="412318" y="329260"/>
                  </a:lnTo>
                  <a:lnTo>
                    <a:pt x="431139" y="329260"/>
                  </a:lnTo>
                  <a:lnTo>
                    <a:pt x="431139" y="0"/>
                  </a:lnTo>
                  <a:close/>
                </a:path>
                <a:path w="1058545" h="408305">
                  <a:moveTo>
                    <a:pt x="437197" y="341020"/>
                  </a:moveTo>
                  <a:lnTo>
                    <a:pt x="427189" y="341020"/>
                  </a:lnTo>
                  <a:lnTo>
                    <a:pt x="411670" y="353860"/>
                  </a:lnTo>
                  <a:lnTo>
                    <a:pt x="411670" y="365506"/>
                  </a:lnTo>
                  <a:lnTo>
                    <a:pt x="427634" y="351548"/>
                  </a:lnTo>
                  <a:lnTo>
                    <a:pt x="427634" y="406895"/>
                  </a:lnTo>
                  <a:lnTo>
                    <a:pt x="437197" y="406895"/>
                  </a:lnTo>
                  <a:lnTo>
                    <a:pt x="437197" y="341020"/>
                  </a:lnTo>
                  <a:close/>
                </a:path>
                <a:path w="1058545" h="408305">
                  <a:moveTo>
                    <a:pt x="462495" y="0"/>
                  </a:moveTo>
                  <a:lnTo>
                    <a:pt x="454660" y="0"/>
                  </a:lnTo>
                  <a:lnTo>
                    <a:pt x="454660" y="329272"/>
                  </a:lnTo>
                  <a:lnTo>
                    <a:pt x="462495" y="329272"/>
                  </a:lnTo>
                  <a:lnTo>
                    <a:pt x="462495" y="0"/>
                  </a:lnTo>
                  <a:close/>
                </a:path>
                <a:path w="1058545" h="408305">
                  <a:moveTo>
                    <a:pt x="514235" y="0"/>
                  </a:moveTo>
                  <a:lnTo>
                    <a:pt x="496214" y="0"/>
                  </a:lnTo>
                  <a:lnTo>
                    <a:pt x="496214" y="329260"/>
                  </a:lnTo>
                  <a:lnTo>
                    <a:pt x="514235" y="329260"/>
                  </a:lnTo>
                  <a:lnTo>
                    <a:pt x="514235" y="0"/>
                  </a:lnTo>
                  <a:close/>
                </a:path>
                <a:path w="1058545" h="408305">
                  <a:moveTo>
                    <a:pt x="523341" y="366229"/>
                  </a:moveTo>
                  <a:lnTo>
                    <a:pt x="516470" y="343763"/>
                  </a:lnTo>
                  <a:lnTo>
                    <a:pt x="515175" y="342506"/>
                  </a:lnTo>
                  <a:lnTo>
                    <a:pt x="513842" y="341858"/>
                  </a:lnTo>
                  <a:lnTo>
                    <a:pt x="513842" y="381368"/>
                  </a:lnTo>
                  <a:lnTo>
                    <a:pt x="513626" y="385686"/>
                  </a:lnTo>
                  <a:lnTo>
                    <a:pt x="512559" y="393433"/>
                  </a:lnTo>
                  <a:lnTo>
                    <a:pt x="511746" y="396062"/>
                  </a:lnTo>
                  <a:lnTo>
                    <a:pt x="510641" y="397421"/>
                  </a:lnTo>
                  <a:lnTo>
                    <a:pt x="510006" y="398259"/>
                  </a:lnTo>
                  <a:lnTo>
                    <a:pt x="508965" y="398856"/>
                  </a:lnTo>
                  <a:lnTo>
                    <a:pt x="506158" y="399567"/>
                  </a:lnTo>
                  <a:lnTo>
                    <a:pt x="504024" y="399745"/>
                  </a:lnTo>
                  <a:lnTo>
                    <a:pt x="497484" y="399745"/>
                  </a:lnTo>
                  <a:lnTo>
                    <a:pt x="494995" y="399453"/>
                  </a:lnTo>
                  <a:lnTo>
                    <a:pt x="492353" y="398322"/>
                  </a:lnTo>
                  <a:lnTo>
                    <a:pt x="491388" y="397281"/>
                  </a:lnTo>
                  <a:lnTo>
                    <a:pt x="490778" y="395757"/>
                  </a:lnTo>
                  <a:lnTo>
                    <a:pt x="489991" y="393966"/>
                  </a:lnTo>
                  <a:lnTo>
                    <a:pt x="489407" y="391223"/>
                  </a:lnTo>
                  <a:lnTo>
                    <a:pt x="488657" y="383844"/>
                  </a:lnTo>
                  <a:lnTo>
                    <a:pt x="488530" y="381114"/>
                  </a:lnTo>
                  <a:lnTo>
                    <a:pt x="488530" y="366229"/>
                  </a:lnTo>
                  <a:lnTo>
                    <a:pt x="488683" y="362800"/>
                  </a:lnTo>
                  <a:lnTo>
                    <a:pt x="489165" y="359054"/>
                  </a:lnTo>
                  <a:lnTo>
                    <a:pt x="489623" y="355142"/>
                  </a:lnTo>
                  <a:lnTo>
                    <a:pt x="498005" y="347637"/>
                  </a:lnTo>
                  <a:lnTo>
                    <a:pt x="504329" y="347637"/>
                  </a:lnTo>
                  <a:lnTo>
                    <a:pt x="513842" y="381368"/>
                  </a:lnTo>
                  <a:lnTo>
                    <a:pt x="513842" y="341858"/>
                  </a:lnTo>
                  <a:lnTo>
                    <a:pt x="513232" y="341553"/>
                  </a:lnTo>
                  <a:lnTo>
                    <a:pt x="508127" y="340283"/>
                  </a:lnTo>
                  <a:lnTo>
                    <a:pt x="504939" y="339966"/>
                  </a:lnTo>
                  <a:lnTo>
                    <a:pt x="496811" y="339966"/>
                  </a:lnTo>
                  <a:lnTo>
                    <a:pt x="479018" y="381368"/>
                  </a:lnTo>
                  <a:lnTo>
                    <a:pt x="479501" y="387083"/>
                  </a:lnTo>
                  <a:lnTo>
                    <a:pt x="496811" y="407822"/>
                  </a:lnTo>
                  <a:lnTo>
                    <a:pt x="505447" y="407822"/>
                  </a:lnTo>
                  <a:lnTo>
                    <a:pt x="519722" y="399745"/>
                  </a:lnTo>
                  <a:lnTo>
                    <a:pt x="520890" y="396875"/>
                  </a:lnTo>
                  <a:lnTo>
                    <a:pt x="521843" y="392176"/>
                  </a:lnTo>
                  <a:lnTo>
                    <a:pt x="522846" y="387426"/>
                  </a:lnTo>
                  <a:lnTo>
                    <a:pt x="523341" y="381368"/>
                  </a:lnTo>
                  <a:lnTo>
                    <a:pt x="523341" y="366229"/>
                  </a:lnTo>
                  <a:close/>
                </a:path>
                <a:path w="1058545" h="408305">
                  <a:moveTo>
                    <a:pt x="535393" y="0"/>
                  </a:moveTo>
                  <a:lnTo>
                    <a:pt x="527570" y="0"/>
                  </a:lnTo>
                  <a:lnTo>
                    <a:pt x="527570" y="329272"/>
                  </a:lnTo>
                  <a:lnTo>
                    <a:pt x="535393" y="329272"/>
                  </a:lnTo>
                  <a:lnTo>
                    <a:pt x="535393" y="0"/>
                  </a:lnTo>
                  <a:close/>
                </a:path>
                <a:path w="1058545" h="408305">
                  <a:moveTo>
                    <a:pt x="556564" y="0"/>
                  </a:moveTo>
                  <a:lnTo>
                    <a:pt x="548728" y="0"/>
                  </a:lnTo>
                  <a:lnTo>
                    <a:pt x="548728" y="391985"/>
                  </a:lnTo>
                  <a:lnTo>
                    <a:pt x="556564" y="391985"/>
                  </a:lnTo>
                  <a:lnTo>
                    <a:pt x="556564" y="0"/>
                  </a:lnTo>
                  <a:close/>
                </a:path>
                <a:path w="1058545" h="408305">
                  <a:moveTo>
                    <a:pt x="576961" y="0"/>
                  </a:moveTo>
                  <a:lnTo>
                    <a:pt x="569125" y="0"/>
                  </a:lnTo>
                  <a:lnTo>
                    <a:pt x="569125" y="391985"/>
                  </a:lnTo>
                  <a:lnTo>
                    <a:pt x="576961" y="391985"/>
                  </a:lnTo>
                  <a:lnTo>
                    <a:pt x="576961" y="0"/>
                  </a:lnTo>
                  <a:close/>
                </a:path>
                <a:path w="1058545" h="408305">
                  <a:moveTo>
                    <a:pt x="598106" y="0"/>
                  </a:moveTo>
                  <a:lnTo>
                    <a:pt x="590283" y="0"/>
                  </a:lnTo>
                  <a:lnTo>
                    <a:pt x="590283" y="329272"/>
                  </a:lnTo>
                  <a:lnTo>
                    <a:pt x="598106" y="329272"/>
                  </a:lnTo>
                  <a:lnTo>
                    <a:pt x="598106" y="0"/>
                  </a:lnTo>
                  <a:close/>
                </a:path>
                <a:path w="1058545" h="408305">
                  <a:moveTo>
                    <a:pt x="637946" y="383984"/>
                  </a:moveTo>
                  <a:lnTo>
                    <a:pt x="629335" y="383984"/>
                  </a:lnTo>
                  <a:lnTo>
                    <a:pt x="629335" y="370128"/>
                  </a:lnTo>
                  <a:lnTo>
                    <a:pt x="620509" y="370128"/>
                  </a:lnTo>
                  <a:lnTo>
                    <a:pt x="620509" y="383984"/>
                  </a:lnTo>
                  <a:lnTo>
                    <a:pt x="603821" y="383984"/>
                  </a:lnTo>
                  <a:lnTo>
                    <a:pt x="624306" y="340499"/>
                  </a:lnTo>
                  <a:lnTo>
                    <a:pt x="614857" y="340499"/>
                  </a:lnTo>
                  <a:lnTo>
                    <a:pt x="595198" y="382320"/>
                  </a:lnTo>
                  <a:lnTo>
                    <a:pt x="595198" y="392074"/>
                  </a:lnTo>
                  <a:lnTo>
                    <a:pt x="620509" y="392074"/>
                  </a:lnTo>
                  <a:lnTo>
                    <a:pt x="620509" y="406895"/>
                  </a:lnTo>
                  <a:lnTo>
                    <a:pt x="629335" y="406895"/>
                  </a:lnTo>
                  <a:lnTo>
                    <a:pt x="629335" y="392074"/>
                  </a:lnTo>
                  <a:lnTo>
                    <a:pt x="637946" y="392074"/>
                  </a:lnTo>
                  <a:lnTo>
                    <a:pt x="637946" y="383984"/>
                  </a:lnTo>
                  <a:close/>
                </a:path>
                <a:path w="1058545" h="408305">
                  <a:moveTo>
                    <a:pt x="639673" y="0"/>
                  </a:moveTo>
                  <a:lnTo>
                    <a:pt x="611454" y="0"/>
                  </a:lnTo>
                  <a:lnTo>
                    <a:pt x="611454" y="329260"/>
                  </a:lnTo>
                  <a:lnTo>
                    <a:pt x="639673" y="329260"/>
                  </a:lnTo>
                  <a:lnTo>
                    <a:pt x="639673" y="0"/>
                  </a:lnTo>
                  <a:close/>
                </a:path>
                <a:path w="1058545" h="408305">
                  <a:moveTo>
                    <a:pt x="682002" y="0"/>
                  </a:moveTo>
                  <a:lnTo>
                    <a:pt x="663194" y="0"/>
                  </a:lnTo>
                  <a:lnTo>
                    <a:pt x="663194" y="329260"/>
                  </a:lnTo>
                  <a:lnTo>
                    <a:pt x="682002" y="329260"/>
                  </a:lnTo>
                  <a:lnTo>
                    <a:pt x="682002" y="0"/>
                  </a:lnTo>
                  <a:close/>
                </a:path>
                <a:path w="1058545" h="408305">
                  <a:moveTo>
                    <a:pt x="709383" y="352513"/>
                  </a:moveTo>
                  <a:lnTo>
                    <a:pt x="707466" y="348107"/>
                  </a:lnTo>
                  <a:lnTo>
                    <a:pt x="699858" y="341604"/>
                  </a:lnTo>
                  <a:lnTo>
                    <a:pt x="694639" y="339979"/>
                  </a:lnTo>
                  <a:lnTo>
                    <a:pt x="684695" y="339979"/>
                  </a:lnTo>
                  <a:lnTo>
                    <a:pt x="681583" y="340360"/>
                  </a:lnTo>
                  <a:lnTo>
                    <a:pt x="675805" y="341934"/>
                  </a:lnTo>
                  <a:lnTo>
                    <a:pt x="673074" y="343128"/>
                  </a:lnTo>
                  <a:lnTo>
                    <a:pt x="670521" y="344716"/>
                  </a:lnTo>
                  <a:lnTo>
                    <a:pt x="670521" y="355003"/>
                  </a:lnTo>
                  <a:lnTo>
                    <a:pt x="674382" y="352425"/>
                  </a:lnTo>
                  <a:lnTo>
                    <a:pt x="677760" y="350532"/>
                  </a:lnTo>
                  <a:lnTo>
                    <a:pt x="683539" y="348132"/>
                  </a:lnTo>
                  <a:lnTo>
                    <a:pt x="686155" y="347535"/>
                  </a:lnTo>
                  <a:lnTo>
                    <a:pt x="691705" y="347535"/>
                  </a:lnTo>
                  <a:lnTo>
                    <a:pt x="694359" y="348437"/>
                  </a:lnTo>
                  <a:lnTo>
                    <a:pt x="698563" y="352069"/>
                  </a:lnTo>
                  <a:lnTo>
                    <a:pt x="699604" y="354317"/>
                  </a:lnTo>
                  <a:lnTo>
                    <a:pt x="699604" y="359371"/>
                  </a:lnTo>
                  <a:lnTo>
                    <a:pt x="698931" y="361543"/>
                  </a:lnTo>
                  <a:lnTo>
                    <a:pt x="696226" y="365417"/>
                  </a:lnTo>
                  <a:lnTo>
                    <a:pt x="693762" y="367576"/>
                  </a:lnTo>
                  <a:lnTo>
                    <a:pt x="682663" y="375043"/>
                  </a:lnTo>
                  <a:lnTo>
                    <a:pt x="677748" y="378383"/>
                  </a:lnTo>
                  <a:lnTo>
                    <a:pt x="674255" y="382104"/>
                  </a:lnTo>
                  <a:lnTo>
                    <a:pt x="670217" y="390182"/>
                  </a:lnTo>
                  <a:lnTo>
                    <a:pt x="669201" y="395630"/>
                  </a:lnTo>
                  <a:lnTo>
                    <a:pt x="669201" y="402475"/>
                  </a:lnTo>
                  <a:lnTo>
                    <a:pt x="669353" y="406361"/>
                  </a:lnTo>
                  <a:lnTo>
                    <a:pt x="708329" y="406361"/>
                  </a:lnTo>
                  <a:lnTo>
                    <a:pt x="708329" y="398373"/>
                  </a:lnTo>
                  <a:lnTo>
                    <a:pt x="679234" y="398373"/>
                  </a:lnTo>
                  <a:lnTo>
                    <a:pt x="679234" y="393433"/>
                  </a:lnTo>
                  <a:lnTo>
                    <a:pt x="680021" y="390740"/>
                  </a:lnTo>
                  <a:lnTo>
                    <a:pt x="683209" y="386067"/>
                  </a:lnTo>
                  <a:lnTo>
                    <a:pt x="686168" y="383489"/>
                  </a:lnTo>
                  <a:lnTo>
                    <a:pt x="701116" y="373659"/>
                  </a:lnTo>
                  <a:lnTo>
                    <a:pt x="704392" y="370725"/>
                  </a:lnTo>
                  <a:lnTo>
                    <a:pt x="708393" y="364909"/>
                  </a:lnTo>
                  <a:lnTo>
                    <a:pt x="709383" y="361657"/>
                  </a:lnTo>
                  <a:lnTo>
                    <a:pt x="709383" y="352513"/>
                  </a:lnTo>
                  <a:close/>
                </a:path>
                <a:path w="1058545" h="408305">
                  <a:moveTo>
                    <a:pt x="713371" y="0"/>
                  </a:moveTo>
                  <a:lnTo>
                    <a:pt x="694550" y="0"/>
                  </a:lnTo>
                  <a:lnTo>
                    <a:pt x="694550" y="329260"/>
                  </a:lnTo>
                  <a:lnTo>
                    <a:pt x="713371" y="329260"/>
                  </a:lnTo>
                  <a:lnTo>
                    <a:pt x="713371" y="0"/>
                  </a:lnTo>
                  <a:close/>
                </a:path>
                <a:path w="1058545" h="408305">
                  <a:moveTo>
                    <a:pt x="744728" y="0"/>
                  </a:moveTo>
                  <a:lnTo>
                    <a:pt x="736892" y="0"/>
                  </a:lnTo>
                  <a:lnTo>
                    <a:pt x="736892" y="329272"/>
                  </a:lnTo>
                  <a:lnTo>
                    <a:pt x="744728" y="329272"/>
                  </a:lnTo>
                  <a:lnTo>
                    <a:pt x="744728" y="0"/>
                  </a:lnTo>
                  <a:close/>
                </a:path>
                <a:path w="1058545" h="408305">
                  <a:moveTo>
                    <a:pt x="784758" y="341020"/>
                  </a:moveTo>
                  <a:lnTo>
                    <a:pt x="741591" y="341020"/>
                  </a:lnTo>
                  <a:lnTo>
                    <a:pt x="741591" y="348792"/>
                  </a:lnTo>
                  <a:lnTo>
                    <a:pt x="773734" y="348792"/>
                  </a:lnTo>
                  <a:lnTo>
                    <a:pt x="773734" y="349923"/>
                  </a:lnTo>
                  <a:lnTo>
                    <a:pt x="773417" y="350875"/>
                  </a:lnTo>
                  <a:lnTo>
                    <a:pt x="772147" y="353021"/>
                  </a:lnTo>
                  <a:lnTo>
                    <a:pt x="770788" y="354812"/>
                  </a:lnTo>
                  <a:lnTo>
                    <a:pt x="759460" y="368338"/>
                  </a:lnTo>
                  <a:lnTo>
                    <a:pt x="756208" y="373824"/>
                  </a:lnTo>
                  <a:lnTo>
                    <a:pt x="751992" y="385356"/>
                  </a:lnTo>
                  <a:lnTo>
                    <a:pt x="750938" y="391604"/>
                  </a:lnTo>
                  <a:lnTo>
                    <a:pt x="750938" y="398373"/>
                  </a:lnTo>
                  <a:lnTo>
                    <a:pt x="750938" y="406895"/>
                  </a:lnTo>
                  <a:lnTo>
                    <a:pt x="759968" y="406895"/>
                  </a:lnTo>
                  <a:lnTo>
                    <a:pt x="759968" y="392150"/>
                  </a:lnTo>
                  <a:lnTo>
                    <a:pt x="760844" y="386905"/>
                  </a:lnTo>
                  <a:lnTo>
                    <a:pt x="764387" y="377342"/>
                  </a:lnTo>
                  <a:lnTo>
                    <a:pt x="767130" y="372681"/>
                  </a:lnTo>
                  <a:lnTo>
                    <a:pt x="782142" y="354622"/>
                  </a:lnTo>
                  <a:lnTo>
                    <a:pt x="784758" y="348996"/>
                  </a:lnTo>
                  <a:lnTo>
                    <a:pt x="784758" y="341020"/>
                  </a:lnTo>
                  <a:close/>
                </a:path>
                <a:path w="1058545" h="408305">
                  <a:moveTo>
                    <a:pt x="786269" y="0"/>
                  </a:moveTo>
                  <a:lnTo>
                    <a:pt x="778433" y="0"/>
                  </a:lnTo>
                  <a:lnTo>
                    <a:pt x="778433" y="329272"/>
                  </a:lnTo>
                  <a:lnTo>
                    <a:pt x="786269" y="329272"/>
                  </a:lnTo>
                  <a:lnTo>
                    <a:pt x="786269" y="0"/>
                  </a:lnTo>
                  <a:close/>
                </a:path>
                <a:path w="1058545" h="408305">
                  <a:moveTo>
                    <a:pt x="817626" y="0"/>
                  </a:moveTo>
                  <a:lnTo>
                    <a:pt x="809802" y="0"/>
                  </a:lnTo>
                  <a:lnTo>
                    <a:pt x="809802" y="329272"/>
                  </a:lnTo>
                  <a:lnTo>
                    <a:pt x="817626" y="329272"/>
                  </a:lnTo>
                  <a:lnTo>
                    <a:pt x="817626" y="0"/>
                  </a:lnTo>
                  <a:close/>
                </a:path>
                <a:path w="1058545" h="408305">
                  <a:moveTo>
                    <a:pt x="856411" y="380631"/>
                  </a:moveTo>
                  <a:lnTo>
                    <a:pt x="854697" y="376021"/>
                  </a:lnTo>
                  <a:lnTo>
                    <a:pt x="847813" y="369062"/>
                  </a:lnTo>
                  <a:lnTo>
                    <a:pt x="843102" y="367207"/>
                  </a:lnTo>
                  <a:lnTo>
                    <a:pt x="837082" y="366966"/>
                  </a:lnTo>
                  <a:lnTo>
                    <a:pt x="853998" y="350050"/>
                  </a:lnTo>
                  <a:lnTo>
                    <a:pt x="853998" y="341020"/>
                  </a:lnTo>
                  <a:lnTo>
                    <a:pt x="814501" y="341020"/>
                  </a:lnTo>
                  <a:lnTo>
                    <a:pt x="814501" y="348996"/>
                  </a:lnTo>
                  <a:lnTo>
                    <a:pt x="842530" y="348996"/>
                  </a:lnTo>
                  <a:lnTo>
                    <a:pt x="824839" y="367080"/>
                  </a:lnTo>
                  <a:lnTo>
                    <a:pt x="824903" y="373684"/>
                  </a:lnTo>
                  <a:lnTo>
                    <a:pt x="834618" y="373481"/>
                  </a:lnTo>
                  <a:lnTo>
                    <a:pt x="839292" y="374472"/>
                  </a:lnTo>
                  <a:lnTo>
                    <a:pt x="845261" y="378485"/>
                  </a:lnTo>
                  <a:lnTo>
                    <a:pt x="846747" y="381609"/>
                  </a:lnTo>
                  <a:lnTo>
                    <a:pt x="846747" y="389978"/>
                  </a:lnTo>
                  <a:lnTo>
                    <a:pt x="845350" y="393319"/>
                  </a:lnTo>
                  <a:lnTo>
                    <a:pt x="839774" y="398373"/>
                  </a:lnTo>
                  <a:lnTo>
                    <a:pt x="836079" y="399643"/>
                  </a:lnTo>
                  <a:lnTo>
                    <a:pt x="828662" y="399643"/>
                  </a:lnTo>
                  <a:lnTo>
                    <a:pt x="825842" y="399249"/>
                  </a:lnTo>
                  <a:lnTo>
                    <a:pt x="820254" y="397738"/>
                  </a:lnTo>
                  <a:lnTo>
                    <a:pt x="817397" y="396582"/>
                  </a:lnTo>
                  <a:lnTo>
                    <a:pt x="814501" y="395008"/>
                  </a:lnTo>
                  <a:lnTo>
                    <a:pt x="814501" y="404482"/>
                  </a:lnTo>
                  <a:lnTo>
                    <a:pt x="817473" y="405599"/>
                  </a:lnTo>
                  <a:lnTo>
                    <a:pt x="820331" y="406438"/>
                  </a:lnTo>
                  <a:lnTo>
                    <a:pt x="825804" y="407543"/>
                  </a:lnTo>
                  <a:lnTo>
                    <a:pt x="828395" y="407822"/>
                  </a:lnTo>
                  <a:lnTo>
                    <a:pt x="838758" y="407822"/>
                  </a:lnTo>
                  <a:lnTo>
                    <a:pt x="844994" y="405917"/>
                  </a:lnTo>
                  <a:lnTo>
                    <a:pt x="854138" y="398259"/>
                  </a:lnTo>
                  <a:lnTo>
                    <a:pt x="856411" y="393039"/>
                  </a:lnTo>
                  <a:lnTo>
                    <a:pt x="856411" y="380631"/>
                  </a:lnTo>
                  <a:close/>
                </a:path>
                <a:path w="1058545" h="408305">
                  <a:moveTo>
                    <a:pt x="870165" y="0"/>
                  </a:moveTo>
                  <a:lnTo>
                    <a:pt x="862330" y="0"/>
                  </a:lnTo>
                  <a:lnTo>
                    <a:pt x="862330" y="329272"/>
                  </a:lnTo>
                  <a:lnTo>
                    <a:pt x="870165" y="329272"/>
                  </a:lnTo>
                  <a:lnTo>
                    <a:pt x="870165" y="0"/>
                  </a:lnTo>
                  <a:close/>
                </a:path>
                <a:path w="1058545" h="408305">
                  <a:moveTo>
                    <a:pt x="890524" y="0"/>
                  </a:moveTo>
                  <a:lnTo>
                    <a:pt x="882700" y="0"/>
                  </a:lnTo>
                  <a:lnTo>
                    <a:pt x="882700" y="329272"/>
                  </a:lnTo>
                  <a:lnTo>
                    <a:pt x="890524" y="329272"/>
                  </a:lnTo>
                  <a:lnTo>
                    <a:pt x="890524" y="0"/>
                  </a:lnTo>
                  <a:close/>
                </a:path>
                <a:path w="1058545" h="408305">
                  <a:moveTo>
                    <a:pt x="921905" y="0"/>
                  </a:moveTo>
                  <a:lnTo>
                    <a:pt x="914069" y="0"/>
                  </a:lnTo>
                  <a:lnTo>
                    <a:pt x="914069" y="329272"/>
                  </a:lnTo>
                  <a:lnTo>
                    <a:pt x="921905" y="329272"/>
                  </a:lnTo>
                  <a:lnTo>
                    <a:pt x="921905" y="0"/>
                  </a:lnTo>
                  <a:close/>
                </a:path>
                <a:path w="1058545" h="408305">
                  <a:moveTo>
                    <a:pt x="930998" y="395605"/>
                  </a:moveTo>
                  <a:lnTo>
                    <a:pt x="921550" y="372465"/>
                  </a:lnTo>
                  <a:lnTo>
                    <a:pt x="921550" y="392290"/>
                  </a:lnTo>
                  <a:lnTo>
                    <a:pt x="920419" y="394919"/>
                  </a:lnTo>
                  <a:lnTo>
                    <a:pt x="915949" y="398780"/>
                  </a:lnTo>
                  <a:lnTo>
                    <a:pt x="912799" y="399757"/>
                  </a:lnTo>
                  <a:lnTo>
                    <a:pt x="904836" y="399757"/>
                  </a:lnTo>
                  <a:lnTo>
                    <a:pt x="901725" y="398780"/>
                  </a:lnTo>
                  <a:lnTo>
                    <a:pt x="899477" y="396862"/>
                  </a:lnTo>
                  <a:lnTo>
                    <a:pt x="897242" y="394919"/>
                  </a:lnTo>
                  <a:lnTo>
                    <a:pt x="896124" y="392290"/>
                  </a:lnTo>
                  <a:lnTo>
                    <a:pt x="896124" y="386003"/>
                  </a:lnTo>
                  <a:lnTo>
                    <a:pt x="897089" y="383463"/>
                  </a:lnTo>
                  <a:lnTo>
                    <a:pt x="899033" y="381317"/>
                  </a:lnTo>
                  <a:lnTo>
                    <a:pt x="900950" y="379158"/>
                  </a:lnTo>
                  <a:lnTo>
                    <a:pt x="904214" y="376999"/>
                  </a:lnTo>
                  <a:lnTo>
                    <a:pt x="908812" y="374853"/>
                  </a:lnTo>
                  <a:lnTo>
                    <a:pt x="913434" y="376999"/>
                  </a:lnTo>
                  <a:lnTo>
                    <a:pt x="916711" y="379158"/>
                  </a:lnTo>
                  <a:lnTo>
                    <a:pt x="920584" y="383501"/>
                  </a:lnTo>
                  <a:lnTo>
                    <a:pt x="921537" y="386003"/>
                  </a:lnTo>
                  <a:lnTo>
                    <a:pt x="921550" y="392290"/>
                  </a:lnTo>
                  <a:lnTo>
                    <a:pt x="921550" y="372465"/>
                  </a:lnTo>
                  <a:lnTo>
                    <a:pt x="917219" y="370128"/>
                  </a:lnTo>
                  <a:lnTo>
                    <a:pt x="920813" y="367868"/>
                  </a:lnTo>
                  <a:lnTo>
                    <a:pt x="923340" y="365607"/>
                  </a:lnTo>
                  <a:lnTo>
                    <a:pt x="923493" y="365467"/>
                  </a:lnTo>
                  <a:lnTo>
                    <a:pt x="926973" y="360337"/>
                  </a:lnTo>
                  <a:lnTo>
                    <a:pt x="927785" y="357720"/>
                  </a:lnTo>
                  <a:lnTo>
                    <a:pt x="927849" y="350151"/>
                  </a:lnTo>
                  <a:lnTo>
                    <a:pt x="926782" y="347967"/>
                  </a:lnTo>
                  <a:lnTo>
                    <a:pt x="926134" y="346659"/>
                  </a:lnTo>
                  <a:lnTo>
                    <a:pt x="919251" y="341388"/>
                  </a:lnTo>
                  <a:lnTo>
                    <a:pt x="918768" y="341261"/>
                  </a:lnTo>
                  <a:lnTo>
                    <a:pt x="918768" y="352996"/>
                  </a:lnTo>
                  <a:lnTo>
                    <a:pt x="918718" y="357530"/>
                  </a:lnTo>
                  <a:lnTo>
                    <a:pt x="917956" y="359194"/>
                  </a:lnTo>
                  <a:lnTo>
                    <a:pt x="914488" y="362712"/>
                  </a:lnTo>
                  <a:lnTo>
                    <a:pt x="911948" y="364312"/>
                  </a:lnTo>
                  <a:lnTo>
                    <a:pt x="908812" y="365607"/>
                  </a:lnTo>
                  <a:lnTo>
                    <a:pt x="905560" y="364286"/>
                  </a:lnTo>
                  <a:lnTo>
                    <a:pt x="903122" y="362775"/>
                  </a:lnTo>
                  <a:lnTo>
                    <a:pt x="899706" y="359244"/>
                  </a:lnTo>
                  <a:lnTo>
                    <a:pt x="898944" y="357530"/>
                  </a:lnTo>
                  <a:lnTo>
                    <a:pt x="898855" y="352996"/>
                  </a:lnTo>
                  <a:lnTo>
                    <a:pt x="899744" y="351256"/>
                  </a:lnTo>
                  <a:lnTo>
                    <a:pt x="903338" y="348627"/>
                  </a:lnTo>
                  <a:lnTo>
                    <a:pt x="905764" y="347967"/>
                  </a:lnTo>
                  <a:lnTo>
                    <a:pt x="911987" y="347967"/>
                  </a:lnTo>
                  <a:lnTo>
                    <a:pt x="914450" y="348627"/>
                  </a:lnTo>
                  <a:lnTo>
                    <a:pt x="917943" y="351256"/>
                  </a:lnTo>
                  <a:lnTo>
                    <a:pt x="918768" y="352996"/>
                  </a:lnTo>
                  <a:lnTo>
                    <a:pt x="918768" y="341261"/>
                  </a:lnTo>
                  <a:lnTo>
                    <a:pt x="914628" y="340080"/>
                  </a:lnTo>
                  <a:lnTo>
                    <a:pt x="902982" y="340080"/>
                  </a:lnTo>
                  <a:lnTo>
                    <a:pt x="898385" y="341426"/>
                  </a:lnTo>
                  <a:lnTo>
                    <a:pt x="891540" y="346786"/>
                  </a:lnTo>
                  <a:lnTo>
                    <a:pt x="889939" y="350151"/>
                  </a:lnTo>
                  <a:lnTo>
                    <a:pt x="889825" y="357720"/>
                  </a:lnTo>
                  <a:lnTo>
                    <a:pt x="890689" y="360426"/>
                  </a:lnTo>
                  <a:lnTo>
                    <a:pt x="894232" y="365480"/>
                  </a:lnTo>
                  <a:lnTo>
                    <a:pt x="896899" y="367868"/>
                  </a:lnTo>
                  <a:lnTo>
                    <a:pt x="900442" y="370128"/>
                  </a:lnTo>
                  <a:lnTo>
                    <a:pt x="895515" y="372821"/>
                  </a:lnTo>
                  <a:lnTo>
                    <a:pt x="892035" y="375615"/>
                  </a:lnTo>
                  <a:lnTo>
                    <a:pt x="887730" y="381609"/>
                  </a:lnTo>
                  <a:lnTo>
                    <a:pt x="886675" y="385165"/>
                  </a:lnTo>
                  <a:lnTo>
                    <a:pt x="886675" y="395147"/>
                  </a:lnTo>
                  <a:lnTo>
                    <a:pt x="888593" y="399707"/>
                  </a:lnTo>
                  <a:lnTo>
                    <a:pt x="896315" y="406196"/>
                  </a:lnTo>
                  <a:lnTo>
                    <a:pt x="901776" y="407835"/>
                  </a:lnTo>
                  <a:lnTo>
                    <a:pt x="915873" y="407835"/>
                  </a:lnTo>
                  <a:lnTo>
                    <a:pt x="921346" y="406273"/>
                  </a:lnTo>
                  <a:lnTo>
                    <a:pt x="929068" y="400011"/>
                  </a:lnTo>
                  <a:lnTo>
                    <a:pt x="929182" y="399757"/>
                  </a:lnTo>
                  <a:lnTo>
                    <a:pt x="930998" y="395605"/>
                  </a:lnTo>
                  <a:close/>
                </a:path>
                <a:path w="1058545" h="408305">
                  <a:moveTo>
                    <a:pt x="964222" y="0"/>
                  </a:moveTo>
                  <a:lnTo>
                    <a:pt x="956386" y="0"/>
                  </a:lnTo>
                  <a:lnTo>
                    <a:pt x="956386" y="329272"/>
                  </a:lnTo>
                  <a:lnTo>
                    <a:pt x="964222" y="329272"/>
                  </a:lnTo>
                  <a:lnTo>
                    <a:pt x="964222" y="0"/>
                  </a:lnTo>
                  <a:close/>
                </a:path>
                <a:path w="1058545" h="408305">
                  <a:moveTo>
                    <a:pt x="984618" y="0"/>
                  </a:moveTo>
                  <a:lnTo>
                    <a:pt x="976782" y="0"/>
                  </a:lnTo>
                  <a:lnTo>
                    <a:pt x="976782" y="329272"/>
                  </a:lnTo>
                  <a:lnTo>
                    <a:pt x="984618" y="329272"/>
                  </a:lnTo>
                  <a:lnTo>
                    <a:pt x="984618" y="0"/>
                  </a:lnTo>
                  <a:close/>
                </a:path>
                <a:path w="1058545" h="408305">
                  <a:moveTo>
                    <a:pt x="1004684" y="379552"/>
                  </a:moveTo>
                  <a:lnTo>
                    <a:pt x="1002753" y="374586"/>
                  </a:lnTo>
                  <a:lnTo>
                    <a:pt x="1000861" y="372643"/>
                  </a:lnTo>
                  <a:lnTo>
                    <a:pt x="995235" y="366890"/>
                  </a:lnTo>
                  <a:lnTo>
                    <a:pt x="995235" y="381660"/>
                  </a:lnTo>
                  <a:lnTo>
                    <a:pt x="995210" y="390055"/>
                  </a:lnTo>
                  <a:lnTo>
                    <a:pt x="994130" y="393319"/>
                  </a:lnTo>
                  <a:lnTo>
                    <a:pt x="989723" y="398208"/>
                  </a:lnTo>
                  <a:lnTo>
                    <a:pt x="986650" y="399427"/>
                  </a:lnTo>
                  <a:lnTo>
                    <a:pt x="978776" y="399427"/>
                  </a:lnTo>
                  <a:lnTo>
                    <a:pt x="975626" y="398208"/>
                  </a:lnTo>
                  <a:lnTo>
                    <a:pt x="970965" y="393319"/>
                  </a:lnTo>
                  <a:lnTo>
                    <a:pt x="969810" y="390055"/>
                  </a:lnTo>
                  <a:lnTo>
                    <a:pt x="969899" y="381660"/>
                  </a:lnTo>
                  <a:lnTo>
                    <a:pt x="970965" y="378701"/>
                  </a:lnTo>
                  <a:lnTo>
                    <a:pt x="973264" y="376288"/>
                  </a:lnTo>
                  <a:lnTo>
                    <a:pt x="975550" y="373849"/>
                  </a:lnTo>
                  <a:lnTo>
                    <a:pt x="978636" y="372643"/>
                  </a:lnTo>
                  <a:lnTo>
                    <a:pt x="986459" y="372643"/>
                  </a:lnTo>
                  <a:lnTo>
                    <a:pt x="989584" y="373811"/>
                  </a:lnTo>
                  <a:lnTo>
                    <a:pt x="994092" y="378485"/>
                  </a:lnTo>
                  <a:lnTo>
                    <a:pt x="995235" y="381660"/>
                  </a:lnTo>
                  <a:lnTo>
                    <a:pt x="995235" y="366890"/>
                  </a:lnTo>
                  <a:lnTo>
                    <a:pt x="994994" y="366636"/>
                  </a:lnTo>
                  <a:lnTo>
                    <a:pt x="993902" y="366191"/>
                  </a:lnTo>
                  <a:lnTo>
                    <a:pt x="990117" y="364655"/>
                  </a:lnTo>
                  <a:lnTo>
                    <a:pt x="982878" y="364655"/>
                  </a:lnTo>
                  <a:lnTo>
                    <a:pt x="981494" y="364782"/>
                  </a:lnTo>
                  <a:lnTo>
                    <a:pt x="978763" y="365315"/>
                  </a:lnTo>
                  <a:lnTo>
                    <a:pt x="977430" y="365696"/>
                  </a:lnTo>
                  <a:lnTo>
                    <a:pt x="976134" y="366191"/>
                  </a:lnTo>
                  <a:lnTo>
                    <a:pt x="979855" y="360895"/>
                  </a:lnTo>
                  <a:lnTo>
                    <a:pt x="983551" y="356184"/>
                  </a:lnTo>
                  <a:lnTo>
                    <a:pt x="990879" y="347903"/>
                  </a:lnTo>
                  <a:lnTo>
                    <a:pt x="994740" y="344055"/>
                  </a:lnTo>
                  <a:lnTo>
                    <a:pt x="998804" y="340499"/>
                  </a:lnTo>
                  <a:lnTo>
                    <a:pt x="986815" y="340499"/>
                  </a:lnTo>
                  <a:lnTo>
                    <a:pt x="962494" y="371157"/>
                  </a:lnTo>
                  <a:lnTo>
                    <a:pt x="960361" y="378028"/>
                  </a:lnTo>
                  <a:lnTo>
                    <a:pt x="960361" y="391604"/>
                  </a:lnTo>
                  <a:lnTo>
                    <a:pt x="962393" y="397179"/>
                  </a:lnTo>
                  <a:lnTo>
                    <a:pt x="970534" y="405536"/>
                  </a:lnTo>
                  <a:lnTo>
                    <a:pt x="975956" y="407619"/>
                  </a:lnTo>
                  <a:lnTo>
                    <a:pt x="989241" y="407619"/>
                  </a:lnTo>
                  <a:lnTo>
                    <a:pt x="1004684" y="392087"/>
                  </a:lnTo>
                  <a:lnTo>
                    <a:pt x="1004684" y="379552"/>
                  </a:lnTo>
                  <a:close/>
                </a:path>
                <a:path w="1058545" h="408305">
                  <a:moveTo>
                    <a:pt x="1037132" y="0"/>
                  </a:moveTo>
                  <a:lnTo>
                    <a:pt x="1029309" y="0"/>
                  </a:lnTo>
                  <a:lnTo>
                    <a:pt x="1029309" y="391985"/>
                  </a:lnTo>
                  <a:lnTo>
                    <a:pt x="1037132" y="391985"/>
                  </a:lnTo>
                  <a:lnTo>
                    <a:pt x="1037132" y="0"/>
                  </a:lnTo>
                  <a:close/>
                </a:path>
                <a:path w="1058545" h="408305">
                  <a:moveTo>
                    <a:pt x="1058303" y="0"/>
                  </a:moveTo>
                  <a:lnTo>
                    <a:pt x="1050467" y="0"/>
                  </a:lnTo>
                  <a:lnTo>
                    <a:pt x="1050467" y="391985"/>
                  </a:lnTo>
                  <a:lnTo>
                    <a:pt x="1058303" y="391985"/>
                  </a:lnTo>
                  <a:lnTo>
                    <a:pt x="105830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408972" y="959866"/>
            <a:ext cx="556587" cy="871942"/>
          </a:xfrm>
          <a:prstGeom prst="rect">
            <a:avLst/>
          </a:prstGeom>
        </p:spPr>
      </p:pic>
      <p:sp>
        <p:nvSpPr>
          <p:cNvPr id="13" name="object 13"/>
          <p:cNvSpPr/>
          <p:nvPr/>
        </p:nvSpPr>
        <p:spPr>
          <a:xfrm>
            <a:off x="3811142" y="1951389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3912789" y="3181549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3002178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16001010426775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5" name="object 15"/>
          <p:cNvSpPr txBox="1"/>
          <p:nvPr/>
        </p:nvSpPr>
        <p:spPr>
          <a:xfrm>
            <a:off x="4062583" y="2150117"/>
            <a:ext cx="123761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30480">
              <a:lnSpc>
                <a:spcPct val="1000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MADE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EASY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-  </a:t>
            </a:r>
            <a:r>
              <a:rPr sz="1000" b="1" spc="15" dirty="0">
                <a:latin typeface="Trebuchet MS"/>
                <a:cs typeface="Trebuchet MS"/>
              </a:rPr>
              <a:t>MILD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DUR</a:t>
            </a:r>
            <a:r>
              <a:rPr sz="1000" b="1" spc="-35" dirty="0">
                <a:latin typeface="Trebuchet MS"/>
                <a:cs typeface="Trebuchet MS"/>
              </a:rPr>
              <a:t>B</a:t>
            </a:r>
            <a:r>
              <a:rPr sz="1000" b="1" spc="5" dirty="0">
                <a:latin typeface="Trebuchet MS"/>
                <a:cs typeface="Trebuchet MS"/>
              </a:rPr>
              <a:t>AN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4122623" y="2637117"/>
            <a:ext cx="1176020" cy="451484"/>
            <a:chOff x="4122623" y="2637117"/>
            <a:chExt cx="1176020" cy="451484"/>
          </a:xfrm>
        </p:grpSpPr>
        <p:sp>
          <p:nvSpPr>
            <p:cNvPr id="17" name="object 17"/>
            <p:cNvSpPr/>
            <p:nvPr/>
          </p:nvSpPr>
          <p:spPr>
            <a:xfrm>
              <a:off x="4122623" y="2637117"/>
              <a:ext cx="1176020" cy="451484"/>
            </a:xfrm>
            <a:custGeom>
              <a:avLst/>
              <a:gdLst/>
              <a:ahLst/>
              <a:cxnLst/>
              <a:rect l="l" t="t" r="r" b="b"/>
              <a:pathLst>
                <a:path w="1176020" h="451485">
                  <a:moveTo>
                    <a:pt x="1175943" y="0"/>
                  </a:moveTo>
                  <a:lnTo>
                    <a:pt x="0" y="0"/>
                  </a:lnTo>
                  <a:lnTo>
                    <a:pt x="0" y="451408"/>
                  </a:lnTo>
                  <a:lnTo>
                    <a:pt x="1175943" y="451408"/>
                  </a:lnTo>
                  <a:lnTo>
                    <a:pt x="11759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146156" y="2647314"/>
              <a:ext cx="1058545" cy="408305"/>
            </a:xfrm>
            <a:custGeom>
              <a:avLst/>
              <a:gdLst/>
              <a:ahLst/>
              <a:cxnLst/>
              <a:rect l="l" t="t" r="r" b="b"/>
              <a:pathLst>
                <a:path w="1058545" h="408305">
                  <a:moveTo>
                    <a:pt x="44348" y="379552"/>
                  </a:moveTo>
                  <a:lnTo>
                    <a:pt x="42392" y="374586"/>
                  </a:lnTo>
                  <a:lnTo>
                    <a:pt x="40487" y="372630"/>
                  </a:lnTo>
                  <a:lnTo>
                    <a:pt x="34886" y="366890"/>
                  </a:lnTo>
                  <a:lnTo>
                    <a:pt x="34886" y="381647"/>
                  </a:lnTo>
                  <a:lnTo>
                    <a:pt x="34861" y="390055"/>
                  </a:lnTo>
                  <a:lnTo>
                    <a:pt x="33782" y="393319"/>
                  </a:lnTo>
                  <a:lnTo>
                    <a:pt x="29375" y="398208"/>
                  </a:lnTo>
                  <a:lnTo>
                    <a:pt x="26314" y="399427"/>
                  </a:lnTo>
                  <a:lnTo>
                    <a:pt x="18427" y="399427"/>
                  </a:lnTo>
                  <a:lnTo>
                    <a:pt x="15278" y="398208"/>
                  </a:lnTo>
                  <a:lnTo>
                    <a:pt x="10617" y="393319"/>
                  </a:lnTo>
                  <a:lnTo>
                    <a:pt x="9461" y="390055"/>
                  </a:lnTo>
                  <a:lnTo>
                    <a:pt x="9563" y="381647"/>
                  </a:lnTo>
                  <a:lnTo>
                    <a:pt x="10617" y="378688"/>
                  </a:lnTo>
                  <a:lnTo>
                    <a:pt x="12915" y="376288"/>
                  </a:lnTo>
                  <a:lnTo>
                    <a:pt x="15201" y="373849"/>
                  </a:lnTo>
                  <a:lnTo>
                    <a:pt x="18288" y="372630"/>
                  </a:lnTo>
                  <a:lnTo>
                    <a:pt x="26123" y="372630"/>
                  </a:lnTo>
                  <a:lnTo>
                    <a:pt x="29235" y="373811"/>
                  </a:lnTo>
                  <a:lnTo>
                    <a:pt x="33743" y="378485"/>
                  </a:lnTo>
                  <a:lnTo>
                    <a:pt x="34886" y="381647"/>
                  </a:lnTo>
                  <a:lnTo>
                    <a:pt x="34886" y="366890"/>
                  </a:lnTo>
                  <a:lnTo>
                    <a:pt x="34645" y="366636"/>
                  </a:lnTo>
                  <a:lnTo>
                    <a:pt x="33553" y="366191"/>
                  </a:lnTo>
                  <a:lnTo>
                    <a:pt x="29768" y="364655"/>
                  </a:lnTo>
                  <a:lnTo>
                    <a:pt x="22517" y="364655"/>
                  </a:lnTo>
                  <a:lnTo>
                    <a:pt x="21145" y="364782"/>
                  </a:lnTo>
                  <a:lnTo>
                    <a:pt x="18415" y="365302"/>
                  </a:lnTo>
                  <a:lnTo>
                    <a:pt x="17081" y="365696"/>
                  </a:lnTo>
                  <a:lnTo>
                    <a:pt x="15786" y="366191"/>
                  </a:lnTo>
                  <a:lnTo>
                    <a:pt x="19519" y="360895"/>
                  </a:lnTo>
                  <a:lnTo>
                    <a:pt x="23215" y="356184"/>
                  </a:lnTo>
                  <a:lnTo>
                    <a:pt x="30530" y="347903"/>
                  </a:lnTo>
                  <a:lnTo>
                    <a:pt x="34404" y="344055"/>
                  </a:lnTo>
                  <a:lnTo>
                    <a:pt x="38455" y="340499"/>
                  </a:lnTo>
                  <a:lnTo>
                    <a:pt x="26466" y="340499"/>
                  </a:lnTo>
                  <a:lnTo>
                    <a:pt x="2146" y="371144"/>
                  </a:lnTo>
                  <a:lnTo>
                    <a:pt x="0" y="378028"/>
                  </a:lnTo>
                  <a:lnTo>
                    <a:pt x="0" y="391604"/>
                  </a:lnTo>
                  <a:lnTo>
                    <a:pt x="2032" y="397179"/>
                  </a:lnTo>
                  <a:lnTo>
                    <a:pt x="10185" y="405536"/>
                  </a:lnTo>
                  <a:lnTo>
                    <a:pt x="15608" y="407619"/>
                  </a:lnTo>
                  <a:lnTo>
                    <a:pt x="28892" y="407619"/>
                  </a:lnTo>
                  <a:lnTo>
                    <a:pt x="44348" y="392099"/>
                  </a:lnTo>
                  <a:lnTo>
                    <a:pt x="44348" y="379552"/>
                  </a:lnTo>
                  <a:close/>
                </a:path>
                <a:path w="1058545" h="408305">
                  <a:moveTo>
                    <a:pt x="76022" y="0"/>
                  </a:moveTo>
                  <a:lnTo>
                    <a:pt x="67398" y="0"/>
                  </a:lnTo>
                  <a:lnTo>
                    <a:pt x="67398" y="391985"/>
                  </a:lnTo>
                  <a:lnTo>
                    <a:pt x="76022" y="391985"/>
                  </a:lnTo>
                  <a:lnTo>
                    <a:pt x="76022" y="0"/>
                  </a:lnTo>
                  <a:close/>
                </a:path>
                <a:path w="1058545" h="408305">
                  <a:moveTo>
                    <a:pt x="96405" y="0"/>
                  </a:moveTo>
                  <a:lnTo>
                    <a:pt x="88569" y="0"/>
                  </a:lnTo>
                  <a:lnTo>
                    <a:pt x="88569" y="391985"/>
                  </a:lnTo>
                  <a:lnTo>
                    <a:pt x="96405" y="391985"/>
                  </a:lnTo>
                  <a:lnTo>
                    <a:pt x="96405" y="0"/>
                  </a:lnTo>
                  <a:close/>
                </a:path>
                <a:path w="1058545" h="408305">
                  <a:moveTo>
                    <a:pt x="148932" y="0"/>
                  </a:moveTo>
                  <a:lnTo>
                    <a:pt x="130111" y="0"/>
                  </a:lnTo>
                  <a:lnTo>
                    <a:pt x="130111" y="329272"/>
                  </a:lnTo>
                  <a:lnTo>
                    <a:pt x="148932" y="329272"/>
                  </a:lnTo>
                  <a:lnTo>
                    <a:pt x="148932" y="0"/>
                  </a:lnTo>
                  <a:close/>
                </a:path>
                <a:path w="1058545" h="408305">
                  <a:moveTo>
                    <a:pt x="158013" y="366217"/>
                  </a:moveTo>
                  <a:lnTo>
                    <a:pt x="151155" y="343763"/>
                  </a:lnTo>
                  <a:lnTo>
                    <a:pt x="149860" y="342506"/>
                  </a:lnTo>
                  <a:lnTo>
                    <a:pt x="148526" y="341845"/>
                  </a:lnTo>
                  <a:lnTo>
                    <a:pt x="148526" y="381368"/>
                  </a:lnTo>
                  <a:lnTo>
                    <a:pt x="148310" y="385686"/>
                  </a:lnTo>
                  <a:lnTo>
                    <a:pt x="138696" y="399732"/>
                  </a:lnTo>
                  <a:lnTo>
                    <a:pt x="132156" y="399732"/>
                  </a:lnTo>
                  <a:lnTo>
                    <a:pt x="129679" y="399453"/>
                  </a:lnTo>
                  <a:lnTo>
                    <a:pt x="127025" y="398310"/>
                  </a:lnTo>
                  <a:lnTo>
                    <a:pt x="126072" y="397268"/>
                  </a:lnTo>
                  <a:lnTo>
                    <a:pt x="125450" y="395744"/>
                  </a:lnTo>
                  <a:lnTo>
                    <a:pt x="124663" y="393966"/>
                  </a:lnTo>
                  <a:lnTo>
                    <a:pt x="124091" y="391223"/>
                  </a:lnTo>
                  <a:lnTo>
                    <a:pt x="123329" y="383844"/>
                  </a:lnTo>
                  <a:lnTo>
                    <a:pt x="123215" y="381101"/>
                  </a:lnTo>
                  <a:lnTo>
                    <a:pt x="123215" y="366217"/>
                  </a:lnTo>
                  <a:lnTo>
                    <a:pt x="132689" y="347637"/>
                  </a:lnTo>
                  <a:lnTo>
                    <a:pt x="139001" y="347637"/>
                  </a:lnTo>
                  <a:lnTo>
                    <a:pt x="148526" y="381368"/>
                  </a:lnTo>
                  <a:lnTo>
                    <a:pt x="148526" y="341845"/>
                  </a:lnTo>
                  <a:lnTo>
                    <a:pt x="147916" y="341541"/>
                  </a:lnTo>
                  <a:lnTo>
                    <a:pt x="142798" y="340283"/>
                  </a:lnTo>
                  <a:lnTo>
                    <a:pt x="139623" y="339953"/>
                  </a:lnTo>
                  <a:lnTo>
                    <a:pt x="131495" y="339953"/>
                  </a:lnTo>
                  <a:lnTo>
                    <a:pt x="128028" y="340347"/>
                  </a:lnTo>
                  <a:lnTo>
                    <a:pt x="125450" y="341147"/>
                  </a:lnTo>
                  <a:lnTo>
                    <a:pt x="122859" y="341922"/>
                  </a:lnTo>
                  <a:lnTo>
                    <a:pt x="113715" y="381368"/>
                  </a:lnTo>
                  <a:lnTo>
                    <a:pt x="114173" y="387070"/>
                  </a:lnTo>
                  <a:lnTo>
                    <a:pt x="131495" y="407822"/>
                  </a:lnTo>
                  <a:lnTo>
                    <a:pt x="140131" y="407822"/>
                  </a:lnTo>
                  <a:lnTo>
                    <a:pt x="158013" y="381368"/>
                  </a:lnTo>
                  <a:lnTo>
                    <a:pt x="158013" y="366217"/>
                  </a:lnTo>
                  <a:close/>
                </a:path>
                <a:path w="1058545" h="408305">
                  <a:moveTo>
                    <a:pt x="170091" y="12"/>
                  </a:moveTo>
                  <a:lnTo>
                    <a:pt x="162255" y="12"/>
                  </a:lnTo>
                  <a:lnTo>
                    <a:pt x="162255" y="329272"/>
                  </a:lnTo>
                  <a:lnTo>
                    <a:pt x="170091" y="329272"/>
                  </a:lnTo>
                  <a:lnTo>
                    <a:pt x="170091" y="12"/>
                  </a:lnTo>
                  <a:close/>
                </a:path>
                <a:path w="1058545" h="408305">
                  <a:moveTo>
                    <a:pt x="190474" y="12"/>
                  </a:moveTo>
                  <a:lnTo>
                    <a:pt x="182638" y="12"/>
                  </a:lnTo>
                  <a:lnTo>
                    <a:pt x="182638" y="329272"/>
                  </a:lnTo>
                  <a:lnTo>
                    <a:pt x="190474" y="329272"/>
                  </a:lnTo>
                  <a:lnTo>
                    <a:pt x="190474" y="12"/>
                  </a:lnTo>
                  <a:close/>
                </a:path>
                <a:path w="1058545" h="408305">
                  <a:moveTo>
                    <a:pt x="230924" y="366217"/>
                  </a:moveTo>
                  <a:lnTo>
                    <a:pt x="224066" y="343763"/>
                  </a:lnTo>
                  <a:lnTo>
                    <a:pt x="222770" y="342506"/>
                  </a:lnTo>
                  <a:lnTo>
                    <a:pt x="221437" y="341858"/>
                  </a:lnTo>
                  <a:lnTo>
                    <a:pt x="221437" y="381368"/>
                  </a:lnTo>
                  <a:lnTo>
                    <a:pt x="221208" y="385686"/>
                  </a:lnTo>
                  <a:lnTo>
                    <a:pt x="211607" y="399732"/>
                  </a:lnTo>
                  <a:lnTo>
                    <a:pt x="205066" y="399732"/>
                  </a:lnTo>
                  <a:lnTo>
                    <a:pt x="202590" y="399453"/>
                  </a:lnTo>
                  <a:lnTo>
                    <a:pt x="199936" y="398310"/>
                  </a:lnTo>
                  <a:lnTo>
                    <a:pt x="198970" y="397268"/>
                  </a:lnTo>
                  <a:lnTo>
                    <a:pt x="198361" y="395744"/>
                  </a:lnTo>
                  <a:lnTo>
                    <a:pt x="197573" y="393966"/>
                  </a:lnTo>
                  <a:lnTo>
                    <a:pt x="197002" y="391223"/>
                  </a:lnTo>
                  <a:lnTo>
                    <a:pt x="196240" y="383844"/>
                  </a:lnTo>
                  <a:lnTo>
                    <a:pt x="196126" y="381101"/>
                  </a:lnTo>
                  <a:lnTo>
                    <a:pt x="196126" y="366217"/>
                  </a:lnTo>
                  <a:lnTo>
                    <a:pt x="205600" y="347637"/>
                  </a:lnTo>
                  <a:lnTo>
                    <a:pt x="211912" y="347637"/>
                  </a:lnTo>
                  <a:lnTo>
                    <a:pt x="221437" y="381368"/>
                  </a:lnTo>
                  <a:lnTo>
                    <a:pt x="221437" y="341858"/>
                  </a:lnTo>
                  <a:lnTo>
                    <a:pt x="220814" y="341541"/>
                  </a:lnTo>
                  <a:lnTo>
                    <a:pt x="215709" y="340283"/>
                  </a:lnTo>
                  <a:lnTo>
                    <a:pt x="212521" y="339953"/>
                  </a:lnTo>
                  <a:lnTo>
                    <a:pt x="204393" y="339953"/>
                  </a:lnTo>
                  <a:lnTo>
                    <a:pt x="200939" y="340347"/>
                  </a:lnTo>
                  <a:lnTo>
                    <a:pt x="198361" y="341147"/>
                  </a:lnTo>
                  <a:lnTo>
                    <a:pt x="195770" y="341922"/>
                  </a:lnTo>
                  <a:lnTo>
                    <a:pt x="186626" y="381368"/>
                  </a:lnTo>
                  <a:lnTo>
                    <a:pt x="187083" y="387070"/>
                  </a:lnTo>
                  <a:lnTo>
                    <a:pt x="204393" y="407822"/>
                  </a:lnTo>
                  <a:lnTo>
                    <a:pt x="213042" y="407822"/>
                  </a:lnTo>
                  <a:lnTo>
                    <a:pt x="230924" y="381368"/>
                  </a:lnTo>
                  <a:lnTo>
                    <a:pt x="230924" y="366217"/>
                  </a:lnTo>
                  <a:close/>
                </a:path>
                <a:path w="1058545" h="408305">
                  <a:moveTo>
                    <a:pt x="243001" y="0"/>
                  </a:moveTo>
                  <a:lnTo>
                    <a:pt x="213995" y="0"/>
                  </a:lnTo>
                  <a:lnTo>
                    <a:pt x="213995" y="329272"/>
                  </a:lnTo>
                  <a:lnTo>
                    <a:pt x="243001" y="329272"/>
                  </a:lnTo>
                  <a:lnTo>
                    <a:pt x="243001" y="0"/>
                  </a:lnTo>
                  <a:close/>
                </a:path>
                <a:path w="1058545" h="408305">
                  <a:moveTo>
                    <a:pt x="274358" y="0"/>
                  </a:moveTo>
                  <a:lnTo>
                    <a:pt x="256324" y="0"/>
                  </a:lnTo>
                  <a:lnTo>
                    <a:pt x="256324" y="329272"/>
                  </a:lnTo>
                  <a:lnTo>
                    <a:pt x="274358" y="329272"/>
                  </a:lnTo>
                  <a:lnTo>
                    <a:pt x="274358" y="0"/>
                  </a:lnTo>
                  <a:close/>
                </a:path>
                <a:path w="1058545" h="408305">
                  <a:moveTo>
                    <a:pt x="290601" y="341020"/>
                  </a:moveTo>
                  <a:lnTo>
                    <a:pt x="280606" y="341020"/>
                  </a:lnTo>
                  <a:lnTo>
                    <a:pt x="265074" y="353860"/>
                  </a:lnTo>
                  <a:lnTo>
                    <a:pt x="265074" y="365493"/>
                  </a:lnTo>
                  <a:lnTo>
                    <a:pt x="281038" y="351548"/>
                  </a:lnTo>
                  <a:lnTo>
                    <a:pt x="281038" y="406882"/>
                  </a:lnTo>
                  <a:lnTo>
                    <a:pt x="290601" y="406882"/>
                  </a:lnTo>
                  <a:lnTo>
                    <a:pt x="290601" y="341020"/>
                  </a:lnTo>
                  <a:close/>
                </a:path>
                <a:path w="1058545" h="408305">
                  <a:moveTo>
                    <a:pt x="315912" y="0"/>
                  </a:moveTo>
                  <a:lnTo>
                    <a:pt x="297878" y="0"/>
                  </a:lnTo>
                  <a:lnTo>
                    <a:pt x="297878" y="329272"/>
                  </a:lnTo>
                  <a:lnTo>
                    <a:pt x="315912" y="329272"/>
                  </a:lnTo>
                  <a:lnTo>
                    <a:pt x="315912" y="0"/>
                  </a:lnTo>
                  <a:close/>
                </a:path>
                <a:path w="1058545" h="408305">
                  <a:moveTo>
                    <a:pt x="337070" y="12"/>
                  </a:moveTo>
                  <a:lnTo>
                    <a:pt x="329234" y="12"/>
                  </a:lnTo>
                  <a:lnTo>
                    <a:pt x="329234" y="329272"/>
                  </a:lnTo>
                  <a:lnTo>
                    <a:pt x="337070" y="329272"/>
                  </a:lnTo>
                  <a:lnTo>
                    <a:pt x="337070" y="12"/>
                  </a:lnTo>
                  <a:close/>
                </a:path>
                <a:path w="1058545" h="408305">
                  <a:moveTo>
                    <a:pt x="377532" y="366217"/>
                  </a:moveTo>
                  <a:lnTo>
                    <a:pt x="370662" y="343763"/>
                  </a:lnTo>
                  <a:lnTo>
                    <a:pt x="369379" y="342506"/>
                  </a:lnTo>
                  <a:lnTo>
                    <a:pt x="368020" y="341845"/>
                  </a:lnTo>
                  <a:lnTo>
                    <a:pt x="368020" y="381368"/>
                  </a:lnTo>
                  <a:lnTo>
                    <a:pt x="367804" y="385686"/>
                  </a:lnTo>
                  <a:lnTo>
                    <a:pt x="358216" y="399732"/>
                  </a:lnTo>
                  <a:lnTo>
                    <a:pt x="351675" y="399732"/>
                  </a:lnTo>
                  <a:lnTo>
                    <a:pt x="349186" y="399453"/>
                  </a:lnTo>
                  <a:lnTo>
                    <a:pt x="346544" y="398310"/>
                  </a:lnTo>
                  <a:lnTo>
                    <a:pt x="345579" y="397268"/>
                  </a:lnTo>
                  <a:lnTo>
                    <a:pt x="344970" y="395744"/>
                  </a:lnTo>
                  <a:lnTo>
                    <a:pt x="344182" y="393966"/>
                  </a:lnTo>
                  <a:lnTo>
                    <a:pt x="343598" y="391223"/>
                  </a:lnTo>
                  <a:lnTo>
                    <a:pt x="342849" y="383844"/>
                  </a:lnTo>
                  <a:lnTo>
                    <a:pt x="342734" y="381101"/>
                  </a:lnTo>
                  <a:lnTo>
                    <a:pt x="342734" y="366217"/>
                  </a:lnTo>
                  <a:lnTo>
                    <a:pt x="342887" y="362788"/>
                  </a:lnTo>
                  <a:lnTo>
                    <a:pt x="343357" y="359041"/>
                  </a:lnTo>
                  <a:lnTo>
                    <a:pt x="343827" y="355142"/>
                  </a:lnTo>
                  <a:lnTo>
                    <a:pt x="352196" y="347637"/>
                  </a:lnTo>
                  <a:lnTo>
                    <a:pt x="358521" y="347637"/>
                  </a:lnTo>
                  <a:lnTo>
                    <a:pt x="368020" y="381368"/>
                  </a:lnTo>
                  <a:lnTo>
                    <a:pt x="368020" y="341845"/>
                  </a:lnTo>
                  <a:lnTo>
                    <a:pt x="367423" y="341541"/>
                  </a:lnTo>
                  <a:lnTo>
                    <a:pt x="362318" y="340283"/>
                  </a:lnTo>
                  <a:lnTo>
                    <a:pt x="359117" y="339953"/>
                  </a:lnTo>
                  <a:lnTo>
                    <a:pt x="351002" y="339953"/>
                  </a:lnTo>
                  <a:lnTo>
                    <a:pt x="347535" y="340347"/>
                  </a:lnTo>
                  <a:lnTo>
                    <a:pt x="344970" y="341147"/>
                  </a:lnTo>
                  <a:lnTo>
                    <a:pt x="342379" y="341922"/>
                  </a:lnTo>
                  <a:lnTo>
                    <a:pt x="333222" y="381368"/>
                  </a:lnTo>
                  <a:lnTo>
                    <a:pt x="333692" y="387070"/>
                  </a:lnTo>
                  <a:lnTo>
                    <a:pt x="351002" y="407822"/>
                  </a:lnTo>
                  <a:lnTo>
                    <a:pt x="359638" y="407822"/>
                  </a:lnTo>
                  <a:lnTo>
                    <a:pt x="373913" y="399732"/>
                  </a:lnTo>
                  <a:lnTo>
                    <a:pt x="375069" y="396875"/>
                  </a:lnTo>
                  <a:lnTo>
                    <a:pt x="377037" y="387426"/>
                  </a:lnTo>
                  <a:lnTo>
                    <a:pt x="377532" y="381368"/>
                  </a:lnTo>
                  <a:lnTo>
                    <a:pt x="377532" y="366217"/>
                  </a:lnTo>
                  <a:close/>
                </a:path>
                <a:path w="1058545" h="408305">
                  <a:moveTo>
                    <a:pt x="389610" y="0"/>
                  </a:moveTo>
                  <a:lnTo>
                    <a:pt x="360603" y="0"/>
                  </a:lnTo>
                  <a:lnTo>
                    <a:pt x="360603" y="329272"/>
                  </a:lnTo>
                  <a:lnTo>
                    <a:pt x="389610" y="329272"/>
                  </a:lnTo>
                  <a:lnTo>
                    <a:pt x="389610" y="0"/>
                  </a:lnTo>
                  <a:close/>
                </a:path>
                <a:path w="1058545" h="408305">
                  <a:moveTo>
                    <a:pt x="431152" y="0"/>
                  </a:moveTo>
                  <a:lnTo>
                    <a:pt x="412343" y="0"/>
                  </a:lnTo>
                  <a:lnTo>
                    <a:pt x="412343" y="329272"/>
                  </a:lnTo>
                  <a:lnTo>
                    <a:pt x="431152" y="329272"/>
                  </a:lnTo>
                  <a:lnTo>
                    <a:pt x="431152" y="0"/>
                  </a:lnTo>
                  <a:close/>
                </a:path>
                <a:path w="1058545" h="408305">
                  <a:moveTo>
                    <a:pt x="437210" y="341020"/>
                  </a:moveTo>
                  <a:lnTo>
                    <a:pt x="427215" y="341020"/>
                  </a:lnTo>
                  <a:lnTo>
                    <a:pt x="411683" y="353860"/>
                  </a:lnTo>
                  <a:lnTo>
                    <a:pt x="411683" y="365493"/>
                  </a:lnTo>
                  <a:lnTo>
                    <a:pt x="427647" y="351548"/>
                  </a:lnTo>
                  <a:lnTo>
                    <a:pt x="427647" y="406882"/>
                  </a:lnTo>
                  <a:lnTo>
                    <a:pt x="437210" y="406882"/>
                  </a:lnTo>
                  <a:lnTo>
                    <a:pt x="437210" y="341020"/>
                  </a:lnTo>
                  <a:close/>
                </a:path>
                <a:path w="1058545" h="408305">
                  <a:moveTo>
                    <a:pt x="462508" y="12"/>
                  </a:moveTo>
                  <a:lnTo>
                    <a:pt x="454672" y="12"/>
                  </a:lnTo>
                  <a:lnTo>
                    <a:pt x="454672" y="329272"/>
                  </a:lnTo>
                  <a:lnTo>
                    <a:pt x="462508" y="329272"/>
                  </a:lnTo>
                  <a:lnTo>
                    <a:pt x="462508" y="12"/>
                  </a:lnTo>
                  <a:close/>
                </a:path>
                <a:path w="1058545" h="408305">
                  <a:moveTo>
                    <a:pt x="514235" y="0"/>
                  </a:moveTo>
                  <a:lnTo>
                    <a:pt x="496227" y="0"/>
                  </a:lnTo>
                  <a:lnTo>
                    <a:pt x="496227" y="329272"/>
                  </a:lnTo>
                  <a:lnTo>
                    <a:pt x="514235" y="329272"/>
                  </a:lnTo>
                  <a:lnTo>
                    <a:pt x="514235" y="0"/>
                  </a:lnTo>
                  <a:close/>
                </a:path>
                <a:path w="1058545" h="408305">
                  <a:moveTo>
                    <a:pt x="523354" y="366217"/>
                  </a:moveTo>
                  <a:lnTo>
                    <a:pt x="522770" y="359765"/>
                  </a:lnTo>
                  <a:lnTo>
                    <a:pt x="520433" y="349491"/>
                  </a:lnTo>
                  <a:lnTo>
                    <a:pt x="519569" y="347637"/>
                  </a:lnTo>
                  <a:lnTo>
                    <a:pt x="518756" y="345871"/>
                  </a:lnTo>
                  <a:lnTo>
                    <a:pt x="516496" y="343763"/>
                  </a:lnTo>
                  <a:lnTo>
                    <a:pt x="515200" y="342506"/>
                  </a:lnTo>
                  <a:lnTo>
                    <a:pt x="513854" y="341845"/>
                  </a:lnTo>
                  <a:lnTo>
                    <a:pt x="513854" y="381368"/>
                  </a:lnTo>
                  <a:lnTo>
                    <a:pt x="513638" y="385686"/>
                  </a:lnTo>
                  <a:lnTo>
                    <a:pt x="504037" y="399732"/>
                  </a:lnTo>
                  <a:lnTo>
                    <a:pt x="497497" y="399732"/>
                  </a:lnTo>
                  <a:lnTo>
                    <a:pt x="495020" y="399453"/>
                  </a:lnTo>
                  <a:lnTo>
                    <a:pt x="492366" y="398310"/>
                  </a:lnTo>
                  <a:lnTo>
                    <a:pt x="491401" y="397268"/>
                  </a:lnTo>
                  <a:lnTo>
                    <a:pt x="490791" y="395744"/>
                  </a:lnTo>
                  <a:lnTo>
                    <a:pt x="490004" y="393966"/>
                  </a:lnTo>
                  <a:lnTo>
                    <a:pt x="489419" y="391223"/>
                  </a:lnTo>
                  <a:lnTo>
                    <a:pt x="488670" y="383844"/>
                  </a:lnTo>
                  <a:lnTo>
                    <a:pt x="488543" y="381101"/>
                  </a:lnTo>
                  <a:lnTo>
                    <a:pt x="488543" y="366217"/>
                  </a:lnTo>
                  <a:lnTo>
                    <a:pt x="498030" y="347637"/>
                  </a:lnTo>
                  <a:lnTo>
                    <a:pt x="504342" y="347637"/>
                  </a:lnTo>
                  <a:lnTo>
                    <a:pt x="513854" y="381368"/>
                  </a:lnTo>
                  <a:lnTo>
                    <a:pt x="513854" y="341845"/>
                  </a:lnTo>
                  <a:lnTo>
                    <a:pt x="513245" y="341541"/>
                  </a:lnTo>
                  <a:lnTo>
                    <a:pt x="508139" y="340283"/>
                  </a:lnTo>
                  <a:lnTo>
                    <a:pt x="504952" y="339953"/>
                  </a:lnTo>
                  <a:lnTo>
                    <a:pt x="496836" y="339953"/>
                  </a:lnTo>
                  <a:lnTo>
                    <a:pt x="493369" y="340347"/>
                  </a:lnTo>
                  <a:lnTo>
                    <a:pt x="490791" y="341147"/>
                  </a:lnTo>
                  <a:lnTo>
                    <a:pt x="488200" y="341922"/>
                  </a:lnTo>
                  <a:lnTo>
                    <a:pt x="479044" y="381368"/>
                  </a:lnTo>
                  <a:lnTo>
                    <a:pt x="479513" y="387070"/>
                  </a:lnTo>
                  <a:lnTo>
                    <a:pt x="496836" y="407822"/>
                  </a:lnTo>
                  <a:lnTo>
                    <a:pt x="505472" y="407822"/>
                  </a:lnTo>
                  <a:lnTo>
                    <a:pt x="519734" y="399732"/>
                  </a:lnTo>
                  <a:lnTo>
                    <a:pt x="520890" y="396875"/>
                  </a:lnTo>
                  <a:lnTo>
                    <a:pt x="522859" y="387426"/>
                  </a:lnTo>
                  <a:lnTo>
                    <a:pt x="523354" y="381368"/>
                  </a:lnTo>
                  <a:lnTo>
                    <a:pt x="523354" y="366217"/>
                  </a:lnTo>
                  <a:close/>
                </a:path>
                <a:path w="1058545" h="408305">
                  <a:moveTo>
                    <a:pt x="535432" y="12"/>
                  </a:moveTo>
                  <a:lnTo>
                    <a:pt x="527596" y="12"/>
                  </a:lnTo>
                  <a:lnTo>
                    <a:pt x="527596" y="329272"/>
                  </a:lnTo>
                  <a:lnTo>
                    <a:pt x="535432" y="329272"/>
                  </a:lnTo>
                  <a:lnTo>
                    <a:pt x="535432" y="12"/>
                  </a:lnTo>
                  <a:close/>
                </a:path>
                <a:path w="1058545" h="408305">
                  <a:moveTo>
                    <a:pt x="556590" y="0"/>
                  </a:moveTo>
                  <a:lnTo>
                    <a:pt x="548754" y="0"/>
                  </a:lnTo>
                  <a:lnTo>
                    <a:pt x="548754" y="391985"/>
                  </a:lnTo>
                  <a:lnTo>
                    <a:pt x="556590" y="391985"/>
                  </a:lnTo>
                  <a:lnTo>
                    <a:pt x="556590" y="0"/>
                  </a:lnTo>
                  <a:close/>
                </a:path>
                <a:path w="1058545" h="408305">
                  <a:moveTo>
                    <a:pt x="576961" y="0"/>
                  </a:moveTo>
                  <a:lnTo>
                    <a:pt x="569137" y="0"/>
                  </a:lnTo>
                  <a:lnTo>
                    <a:pt x="569137" y="391985"/>
                  </a:lnTo>
                  <a:lnTo>
                    <a:pt x="576961" y="391985"/>
                  </a:lnTo>
                  <a:lnTo>
                    <a:pt x="576961" y="0"/>
                  </a:lnTo>
                  <a:close/>
                </a:path>
                <a:path w="1058545" h="408305">
                  <a:moveTo>
                    <a:pt x="598144" y="12"/>
                  </a:moveTo>
                  <a:lnTo>
                    <a:pt x="590296" y="12"/>
                  </a:lnTo>
                  <a:lnTo>
                    <a:pt x="590296" y="329272"/>
                  </a:lnTo>
                  <a:lnTo>
                    <a:pt x="598144" y="329272"/>
                  </a:lnTo>
                  <a:lnTo>
                    <a:pt x="598144" y="12"/>
                  </a:lnTo>
                  <a:close/>
                </a:path>
                <a:path w="1058545" h="408305">
                  <a:moveTo>
                    <a:pt x="637959" y="383984"/>
                  </a:moveTo>
                  <a:lnTo>
                    <a:pt x="629348" y="383984"/>
                  </a:lnTo>
                  <a:lnTo>
                    <a:pt x="629348" y="370128"/>
                  </a:lnTo>
                  <a:lnTo>
                    <a:pt x="620522" y="370128"/>
                  </a:lnTo>
                  <a:lnTo>
                    <a:pt x="620522" y="383984"/>
                  </a:lnTo>
                  <a:lnTo>
                    <a:pt x="603834" y="383984"/>
                  </a:lnTo>
                  <a:lnTo>
                    <a:pt x="624319" y="340499"/>
                  </a:lnTo>
                  <a:lnTo>
                    <a:pt x="614870" y="340499"/>
                  </a:lnTo>
                  <a:lnTo>
                    <a:pt x="595210" y="382320"/>
                  </a:lnTo>
                  <a:lnTo>
                    <a:pt x="595210" y="392074"/>
                  </a:lnTo>
                  <a:lnTo>
                    <a:pt x="620522" y="392074"/>
                  </a:lnTo>
                  <a:lnTo>
                    <a:pt x="620522" y="406882"/>
                  </a:lnTo>
                  <a:lnTo>
                    <a:pt x="629348" y="406882"/>
                  </a:lnTo>
                  <a:lnTo>
                    <a:pt x="629348" y="392074"/>
                  </a:lnTo>
                  <a:lnTo>
                    <a:pt x="637959" y="392074"/>
                  </a:lnTo>
                  <a:lnTo>
                    <a:pt x="637959" y="383984"/>
                  </a:lnTo>
                  <a:close/>
                </a:path>
                <a:path w="1058545" h="408305">
                  <a:moveTo>
                    <a:pt x="639699" y="0"/>
                  </a:moveTo>
                  <a:lnTo>
                    <a:pt x="611479" y="0"/>
                  </a:lnTo>
                  <a:lnTo>
                    <a:pt x="611479" y="329272"/>
                  </a:lnTo>
                  <a:lnTo>
                    <a:pt x="639699" y="329272"/>
                  </a:lnTo>
                  <a:lnTo>
                    <a:pt x="639699" y="0"/>
                  </a:lnTo>
                  <a:close/>
                </a:path>
                <a:path w="1058545" h="408305">
                  <a:moveTo>
                    <a:pt x="682028" y="0"/>
                  </a:moveTo>
                  <a:lnTo>
                    <a:pt x="663206" y="0"/>
                  </a:lnTo>
                  <a:lnTo>
                    <a:pt x="663206" y="329272"/>
                  </a:lnTo>
                  <a:lnTo>
                    <a:pt x="682028" y="329272"/>
                  </a:lnTo>
                  <a:lnTo>
                    <a:pt x="682028" y="0"/>
                  </a:lnTo>
                  <a:close/>
                </a:path>
                <a:path w="1058545" h="408305">
                  <a:moveTo>
                    <a:pt x="709409" y="352513"/>
                  </a:moveTo>
                  <a:lnTo>
                    <a:pt x="707504" y="348107"/>
                  </a:lnTo>
                  <a:lnTo>
                    <a:pt x="699884" y="341591"/>
                  </a:lnTo>
                  <a:lnTo>
                    <a:pt x="694664" y="339966"/>
                  </a:lnTo>
                  <a:lnTo>
                    <a:pt x="684720" y="339966"/>
                  </a:lnTo>
                  <a:lnTo>
                    <a:pt x="681596" y="340360"/>
                  </a:lnTo>
                  <a:lnTo>
                    <a:pt x="675817" y="341934"/>
                  </a:lnTo>
                  <a:lnTo>
                    <a:pt x="673100" y="343128"/>
                  </a:lnTo>
                  <a:lnTo>
                    <a:pt x="670547" y="344716"/>
                  </a:lnTo>
                  <a:lnTo>
                    <a:pt x="670547" y="354990"/>
                  </a:lnTo>
                  <a:lnTo>
                    <a:pt x="674408" y="352425"/>
                  </a:lnTo>
                  <a:lnTo>
                    <a:pt x="677786" y="350532"/>
                  </a:lnTo>
                  <a:lnTo>
                    <a:pt x="683564" y="348132"/>
                  </a:lnTo>
                  <a:lnTo>
                    <a:pt x="686168" y="347535"/>
                  </a:lnTo>
                  <a:lnTo>
                    <a:pt x="691730" y="347535"/>
                  </a:lnTo>
                  <a:lnTo>
                    <a:pt x="694385" y="348437"/>
                  </a:lnTo>
                  <a:lnTo>
                    <a:pt x="698576" y="352069"/>
                  </a:lnTo>
                  <a:lnTo>
                    <a:pt x="699630" y="354317"/>
                  </a:lnTo>
                  <a:lnTo>
                    <a:pt x="699630" y="359371"/>
                  </a:lnTo>
                  <a:lnTo>
                    <a:pt x="698957" y="361543"/>
                  </a:lnTo>
                  <a:lnTo>
                    <a:pt x="696264" y="365417"/>
                  </a:lnTo>
                  <a:lnTo>
                    <a:pt x="693775" y="367576"/>
                  </a:lnTo>
                  <a:lnTo>
                    <a:pt x="682688" y="375043"/>
                  </a:lnTo>
                  <a:lnTo>
                    <a:pt x="677773" y="378383"/>
                  </a:lnTo>
                  <a:lnTo>
                    <a:pt x="674281" y="382104"/>
                  </a:lnTo>
                  <a:lnTo>
                    <a:pt x="670229" y="390182"/>
                  </a:lnTo>
                  <a:lnTo>
                    <a:pt x="669226" y="395630"/>
                  </a:lnTo>
                  <a:lnTo>
                    <a:pt x="669226" y="402475"/>
                  </a:lnTo>
                  <a:lnTo>
                    <a:pt x="669378" y="406361"/>
                  </a:lnTo>
                  <a:lnTo>
                    <a:pt x="708355" y="406361"/>
                  </a:lnTo>
                  <a:lnTo>
                    <a:pt x="708355" y="398373"/>
                  </a:lnTo>
                  <a:lnTo>
                    <a:pt x="679246" y="398373"/>
                  </a:lnTo>
                  <a:lnTo>
                    <a:pt x="679246" y="393433"/>
                  </a:lnTo>
                  <a:lnTo>
                    <a:pt x="680046" y="390740"/>
                  </a:lnTo>
                  <a:lnTo>
                    <a:pt x="683234" y="386067"/>
                  </a:lnTo>
                  <a:lnTo>
                    <a:pt x="686193" y="383476"/>
                  </a:lnTo>
                  <a:lnTo>
                    <a:pt x="701128" y="373659"/>
                  </a:lnTo>
                  <a:lnTo>
                    <a:pt x="704418" y="370725"/>
                  </a:lnTo>
                  <a:lnTo>
                    <a:pt x="708406" y="364909"/>
                  </a:lnTo>
                  <a:lnTo>
                    <a:pt x="709409" y="361657"/>
                  </a:lnTo>
                  <a:lnTo>
                    <a:pt x="709409" y="352513"/>
                  </a:lnTo>
                  <a:close/>
                </a:path>
                <a:path w="1058545" h="408305">
                  <a:moveTo>
                    <a:pt x="713384" y="0"/>
                  </a:moveTo>
                  <a:lnTo>
                    <a:pt x="694575" y="0"/>
                  </a:lnTo>
                  <a:lnTo>
                    <a:pt x="694575" y="329272"/>
                  </a:lnTo>
                  <a:lnTo>
                    <a:pt x="713384" y="329272"/>
                  </a:lnTo>
                  <a:lnTo>
                    <a:pt x="713384" y="0"/>
                  </a:lnTo>
                  <a:close/>
                </a:path>
                <a:path w="1058545" h="408305">
                  <a:moveTo>
                    <a:pt x="744740" y="12"/>
                  </a:moveTo>
                  <a:lnTo>
                    <a:pt x="736904" y="12"/>
                  </a:lnTo>
                  <a:lnTo>
                    <a:pt x="736904" y="329272"/>
                  </a:lnTo>
                  <a:lnTo>
                    <a:pt x="744740" y="329272"/>
                  </a:lnTo>
                  <a:lnTo>
                    <a:pt x="744740" y="12"/>
                  </a:lnTo>
                  <a:close/>
                </a:path>
                <a:path w="1058545" h="408305">
                  <a:moveTo>
                    <a:pt x="784771" y="341020"/>
                  </a:moveTo>
                  <a:lnTo>
                    <a:pt x="741603" y="341020"/>
                  </a:lnTo>
                  <a:lnTo>
                    <a:pt x="741603" y="348792"/>
                  </a:lnTo>
                  <a:lnTo>
                    <a:pt x="773747" y="348792"/>
                  </a:lnTo>
                  <a:lnTo>
                    <a:pt x="773747" y="349923"/>
                  </a:lnTo>
                  <a:lnTo>
                    <a:pt x="773430" y="350875"/>
                  </a:lnTo>
                  <a:lnTo>
                    <a:pt x="772160" y="353021"/>
                  </a:lnTo>
                  <a:lnTo>
                    <a:pt x="770801" y="354812"/>
                  </a:lnTo>
                  <a:lnTo>
                    <a:pt x="759472" y="368338"/>
                  </a:lnTo>
                  <a:lnTo>
                    <a:pt x="756221" y="373824"/>
                  </a:lnTo>
                  <a:lnTo>
                    <a:pt x="751992" y="385356"/>
                  </a:lnTo>
                  <a:lnTo>
                    <a:pt x="750951" y="391604"/>
                  </a:lnTo>
                  <a:lnTo>
                    <a:pt x="750951" y="398373"/>
                  </a:lnTo>
                  <a:lnTo>
                    <a:pt x="750951" y="406882"/>
                  </a:lnTo>
                  <a:lnTo>
                    <a:pt x="759993" y="406882"/>
                  </a:lnTo>
                  <a:lnTo>
                    <a:pt x="759993" y="392150"/>
                  </a:lnTo>
                  <a:lnTo>
                    <a:pt x="760857" y="386905"/>
                  </a:lnTo>
                  <a:lnTo>
                    <a:pt x="764400" y="377329"/>
                  </a:lnTo>
                  <a:lnTo>
                    <a:pt x="767143" y="372681"/>
                  </a:lnTo>
                  <a:lnTo>
                    <a:pt x="782154" y="354622"/>
                  </a:lnTo>
                  <a:lnTo>
                    <a:pt x="784771" y="348983"/>
                  </a:lnTo>
                  <a:lnTo>
                    <a:pt x="784771" y="341020"/>
                  </a:lnTo>
                  <a:close/>
                </a:path>
                <a:path w="1058545" h="408305">
                  <a:moveTo>
                    <a:pt x="786295" y="12"/>
                  </a:moveTo>
                  <a:lnTo>
                    <a:pt x="778459" y="12"/>
                  </a:lnTo>
                  <a:lnTo>
                    <a:pt x="778459" y="329272"/>
                  </a:lnTo>
                  <a:lnTo>
                    <a:pt x="786295" y="329272"/>
                  </a:lnTo>
                  <a:lnTo>
                    <a:pt x="786295" y="12"/>
                  </a:lnTo>
                  <a:close/>
                </a:path>
                <a:path w="1058545" h="408305">
                  <a:moveTo>
                    <a:pt x="817651" y="12"/>
                  </a:moveTo>
                  <a:lnTo>
                    <a:pt x="809815" y="12"/>
                  </a:lnTo>
                  <a:lnTo>
                    <a:pt x="809815" y="329272"/>
                  </a:lnTo>
                  <a:lnTo>
                    <a:pt x="817651" y="329272"/>
                  </a:lnTo>
                  <a:lnTo>
                    <a:pt x="817651" y="12"/>
                  </a:lnTo>
                  <a:close/>
                </a:path>
                <a:path w="1058545" h="408305">
                  <a:moveTo>
                    <a:pt x="856424" y="380631"/>
                  </a:moveTo>
                  <a:lnTo>
                    <a:pt x="854710" y="376021"/>
                  </a:lnTo>
                  <a:lnTo>
                    <a:pt x="847826" y="369062"/>
                  </a:lnTo>
                  <a:lnTo>
                    <a:pt x="843114" y="367207"/>
                  </a:lnTo>
                  <a:lnTo>
                    <a:pt x="837095" y="366953"/>
                  </a:lnTo>
                  <a:lnTo>
                    <a:pt x="854011" y="350050"/>
                  </a:lnTo>
                  <a:lnTo>
                    <a:pt x="854011" y="341020"/>
                  </a:lnTo>
                  <a:lnTo>
                    <a:pt x="814514" y="341020"/>
                  </a:lnTo>
                  <a:lnTo>
                    <a:pt x="814514" y="348996"/>
                  </a:lnTo>
                  <a:lnTo>
                    <a:pt x="842543" y="348996"/>
                  </a:lnTo>
                  <a:lnTo>
                    <a:pt x="824852" y="367068"/>
                  </a:lnTo>
                  <a:lnTo>
                    <a:pt x="824903" y="373684"/>
                  </a:lnTo>
                  <a:lnTo>
                    <a:pt x="834618" y="373468"/>
                  </a:lnTo>
                  <a:lnTo>
                    <a:pt x="839292" y="374472"/>
                  </a:lnTo>
                  <a:lnTo>
                    <a:pt x="845273" y="378485"/>
                  </a:lnTo>
                  <a:lnTo>
                    <a:pt x="846759" y="381609"/>
                  </a:lnTo>
                  <a:lnTo>
                    <a:pt x="846759" y="389978"/>
                  </a:lnTo>
                  <a:lnTo>
                    <a:pt x="845350" y="393319"/>
                  </a:lnTo>
                  <a:lnTo>
                    <a:pt x="839800" y="398373"/>
                  </a:lnTo>
                  <a:lnTo>
                    <a:pt x="836091" y="399643"/>
                  </a:lnTo>
                  <a:lnTo>
                    <a:pt x="828675" y="399643"/>
                  </a:lnTo>
                  <a:lnTo>
                    <a:pt x="825855" y="399249"/>
                  </a:lnTo>
                  <a:lnTo>
                    <a:pt x="820267" y="397738"/>
                  </a:lnTo>
                  <a:lnTo>
                    <a:pt x="817422" y="396582"/>
                  </a:lnTo>
                  <a:lnTo>
                    <a:pt x="814514" y="395008"/>
                  </a:lnTo>
                  <a:lnTo>
                    <a:pt x="814514" y="404482"/>
                  </a:lnTo>
                  <a:lnTo>
                    <a:pt x="817486" y="405599"/>
                  </a:lnTo>
                  <a:lnTo>
                    <a:pt x="820331" y="406438"/>
                  </a:lnTo>
                  <a:lnTo>
                    <a:pt x="825817" y="407543"/>
                  </a:lnTo>
                  <a:lnTo>
                    <a:pt x="828408" y="407822"/>
                  </a:lnTo>
                  <a:lnTo>
                    <a:pt x="838771" y="407822"/>
                  </a:lnTo>
                  <a:lnTo>
                    <a:pt x="845019" y="405917"/>
                  </a:lnTo>
                  <a:lnTo>
                    <a:pt x="854151" y="398259"/>
                  </a:lnTo>
                  <a:lnTo>
                    <a:pt x="856424" y="393026"/>
                  </a:lnTo>
                  <a:lnTo>
                    <a:pt x="856424" y="380631"/>
                  </a:lnTo>
                  <a:close/>
                </a:path>
                <a:path w="1058545" h="408305">
                  <a:moveTo>
                    <a:pt x="870178" y="12"/>
                  </a:moveTo>
                  <a:lnTo>
                    <a:pt x="862330" y="12"/>
                  </a:lnTo>
                  <a:lnTo>
                    <a:pt x="862330" y="329272"/>
                  </a:lnTo>
                  <a:lnTo>
                    <a:pt x="870178" y="329272"/>
                  </a:lnTo>
                  <a:lnTo>
                    <a:pt x="870178" y="12"/>
                  </a:lnTo>
                  <a:close/>
                </a:path>
                <a:path w="1058545" h="408305">
                  <a:moveTo>
                    <a:pt x="890562" y="12"/>
                  </a:moveTo>
                  <a:lnTo>
                    <a:pt x="882726" y="12"/>
                  </a:lnTo>
                  <a:lnTo>
                    <a:pt x="882726" y="329272"/>
                  </a:lnTo>
                  <a:lnTo>
                    <a:pt x="890562" y="329272"/>
                  </a:lnTo>
                  <a:lnTo>
                    <a:pt x="890562" y="12"/>
                  </a:lnTo>
                  <a:close/>
                </a:path>
                <a:path w="1058545" h="408305">
                  <a:moveTo>
                    <a:pt x="927646" y="377380"/>
                  </a:moveTo>
                  <a:lnTo>
                    <a:pt x="925499" y="372300"/>
                  </a:lnTo>
                  <a:lnTo>
                    <a:pt x="916914" y="364413"/>
                  </a:lnTo>
                  <a:lnTo>
                    <a:pt x="911390" y="362445"/>
                  </a:lnTo>
                  <a:lnTo>
                    <a:pt x="904646" y="362445"/>
                  </a:lnTo>
                  <a:lnTo>
                    <a:pt x="900137" y="362559"/>
                  </a:lnTo>
                  <a:lnTo>
                    <a:pt x="900849" y="348894"/>
                  </a:lnTo>
                  <a:lnTo>
                    <a:pt x="925664" y="348894"/>
                  </a:lnTo>
                  <a:lnTo>
                    <a:pt x="925664" y="341020"/>
                  </a:lnTo>
                  <a:lnTo>
                    <a:pt x="892670" y="341020"/>
                  </a:lnTo>
                  <a:lnTo>
                    <a:pt x="890574" y="371271"/>
                  </a:lnTo>
                  <a:lnTo>
                    <a:pt x="898728" y="370395"/>
                  </a:lnTo>
                  <a:lnTo>
                    <a:pt x="906792" y="370332"/>
                  </a:lnTo>
                  <a:lnTo>
                    <a:pt x="910844" y="371462"/>
                  </a:lnTo>
                  <a:lnTo>
                    <a:pt x="916724" y="376059"/>
                  </a:lnTo>
                  <a:lnTo>
                    <a:pt x="918197" y="379171"/>
                  </a:lnTo>
                  <a:lnTo>
                    <a:pt x="918197" y="388327"/>
                  </a:lnTo>
                  <a:lnTo>
                    <a:pt x="916063" y="392353"/>
                  </a:lnTo>
                  <a:lnTo>
                    <a:pt x="907554" y="398106"/>
                  </a:lnTo>
                  <a:lnTo>
                    <a:pt x="901573" y="399542"/>
                  </a:lnTo>
                  <a:lnTo>
                    <a:pt x="893838" y="399542"/>
                  </a:lnTo>
                  <a:lnTo>
                    <a:pt x="890358" y="399427"/>
                  </a:lnTo>
                  <a:lnTo>
                    <a:pt x="890358" y="407619"/>
                  </a:lnTo>
                  <a:lnTo>
                    <a:pt x="892860" y="407619"/>
                  </a:lnTo>
                  <a:lnTo>
                    <a:pt x="900582" y="407212"/>
                  </a:lnTo>
                  <a:lnTo>
                    <a:pt x="927646" y="391121"/>
                  </a:lnTo>
                  <a:lnTo>
                    <a:pt x="927646" y="377380"/>
                  </a:lnTo>
                  <a:close/>
                </a:path>
                <a:path w="1058545" h="408305">
                  <a:moveTo>
                    <a:pt x="943089" y="0"/>
                  </a:moveTo>
                  <a:lnTo>
                    <a:pt x="914082" y="0"/>
                  </a:lnTo>
                  <a:lnTo>
                    <a:pt x="914082" y="329272"/>
                  </a:lnTo>
                  <a:lnTo>
                    <a:pt x="943089" y="329272"/>
                  </a:lnTo>
                  <a:lnTo>
                    <a:pt x="943089" y="0"/>
                  </a:lnTo>
                  <a:close/>
                </a:path>
                <a:path w="1058545" h="408305">
                  <a:moveTo>
                    <a:pt x="964260" y="12"/>
                  </a:moveTo>
                  <a:lnTo>
                    <a:pt x="956424" y="12"/>
                  </a:lnTo>
                  <a:lnTo>
                    <a:pt x="956424" y="329272"/>
                  </a:lnTo>
                  <a:lnTo>
                    <a:pt x="964260" y="329272"/>
                  </a:lnTo>
                  <a:lnTo>
                    <a:pt x="964260" y="12"/>
                  </a:lnTo>
                  <a:close/>
                </a:path>
                <a:path w="1058545" h="408305">
                  <a:moveTo>
                    <a:pt x="1001344" y="377380"/>
                  </a:moveTo>
                  <a:lnTo>
                    <a:pt x="999197" y="372300"/>
                  </a:lnTo>
                  <a:lnTo>
                    <a:pt x="990612" y="364413"/>
                  </a:lnTo>
                  <a:lnTo>
                    <a:pt x="985088" y="362445"/>
                  </a:lnTo>
                  <a:lnTo>
                    <a:pt x="978344" y="362445"/>
                  </a:lnTo>
                  <a:lnTo>
                    <a:pt x="973823" y="362559"/>
                  </a:lnTo>
                  <a:lnTo>
                    <a:pt x="974547" y="348894"/>
                  </a:lnTo>
                  <a:lnTo>
                    <a:pt x="999350" y="348894"/>
                  </a:lnTo>
                  <a:lnTo>
                    <a:pt x="999350" y="341020"/>
                  </a:lnTo>
                  <a:lnTo>
                    <a:pt x="966368" y="341020"/>
                  </a:lnTo>
                  <a:lnTo>
                    <a:pt x="964260" y="371271"/>
                  </a:lnTo>
                  <a:lnTo>
                    <a:pt x="972426" y="370395"/>
                  </a:lnTo>
                  <a:lnTo>
                    <a:pt x="980478" y="370332"/>
                  </a:lnTo>
                  <a:lnTo>
                    <a:pt x="984542" y="371462"/>
                  </a:lnTo>
                  <a:lnTo>
                    <a:pt x="990409" y="376059"/>
                  </a:lnTo>
                  <a:lnTo>
                    <a:pt x="991895" y="379171"/>
                  </a:lnTo>
                  <a:lnTo>
                    <a:pt x="991895" y="388327"/>
                  </a:lnTo>
                  <a:lnTo>
                    <a:pt x="989761" y="392353"/>
                  </a:lnTo>
                  <a:lnTo>
                    <a:pt x="981252" y="398106"/>
                  </a:lnTo>
                  <a:lnTo>
                    <a:pt x="975258" y="399542"/>
                  </a:lnTo>
                  <a:lnTo>
                    <a:pt x="967536" y="399542"/>
                  </a:lnTo>
                  <a:lnTo>
                    <a:pt x="964057" y="399427"/>
                  </a:lnTo>
                  <a:lnTo>
                    <a:pt x="964057" y="407619"/>
                  </a:lnTo>
                  <a:lnTo>
                    <a:pt x="966558" y="407619"/>
                  </a:lnTo>
                  <a:lnTo>
                    <a:pt x="974280" y="407212"/>
                  </a:lnTo>
                  <a:lnTo>
                    <a:pt x="1001344" y="391121"/>
                  </a:lnTo>
                  <a:lnTo>
                    <a:pt x="1001344" y="377380"/>
                  </a:lnTo>
                  <a:close/>
                </a:path>
                <a:path w="1058545" h="408305">
                  <a:moveTo>
                    <a:pt x="1016000" y="0"/>
                  </a:moveTo>
                  <a:lnTo>
                    <a:pt x="987780" y="0"/>
                  </a:lnTo>
                  <a:lnTo>
                    <a:pt x="987780" y="329272"/>
                  </a:lnTo>
                  <a:lnTo>
                    <a:pt x="1016000" y="329272"/>
                  </a:lnTo>
                  <a:lnTo>
                    <a:pt x="1016000" y="0"/>
                  </a:lnTo>
                  <a:close/>
                </a:path>
                <a:path w="1058545" h="408305">
                  <a:moveTo>
                    <a:pt x="1037158" y="0"/>
                  </a:moveTo>
                  <a:lnTo>
                    <a:pt x="1029322" y="0"/>
                  </a:lnTo>
                  <a:lnTo>
                    <a:pt x="1029322" y="391985"/>
                  </a:lnTo>
                  <a:lnTo>
                    <a:pt x="1037158" y="391985"/>
                  </a:lnTo>
                  <a:lnTo>
                    <a:pt x="1037158" y="0"/>
                  </a:lnTo>
                  <a:close/>
                </a:path>
                <a:path w="1058545" h="408305">
                  <a:moveTo>
                    <a:pt x="1058316" y="0"/>
                  </a:moveTo>
                  <a:lnTo>
                    <a:pt x="1050493" y="0"/>
                  </a:lnTo>
                  <a:lnTo>
                    <a:pt x="1050493" y="391985"/>
                  </a:lnTo>
                  <a:lnTo>
                    <a:pt x="1058316" y="391985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190590" y="1947013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292238" y="316887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3002182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16001010427185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1" name="object 21"/>
          <p:cNvSpPr txBox="1"/>
          <p:nvPr/>
        </p:nvSpPr>
        <p:spPr>
          <a:xfrm>
            <a:off x="468049" y="2156986"/>
            <a:ext cx="11760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21615" marR="5080" indent="-209550">
              <a:lnSpc>
                <a:spcPct val="1000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MADE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EASY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-  </a:t>
            </a:r>
            <a:r>
              <a:rPr sz="1000" b="1" spc="-10" dirty="0">
                <a:latin typeface="Trebuchet MS"/>
                <a:cs typeface="Trebuchet MS"/>
              </a:rPr>
              <a:t>ROGAN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JOSH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2" name="object 2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44781" y="970343"/>
            <a:ext cx="558009" cy="874178"/>
          </a:xfrm>
          <a:prstGeom prst="rect">
            <a:avLst/>
          </a:prstGeom>
        </p:spPr>
      </p:pic>
      <p:grpSp>
        <p:nvGrpSpPr>
          <p:cNvPr id="23" name="object 23"/>
          <p:cNvGrpSpPr/>
          <p:nvPr/>
        </p:nvGrpSpPr>
        <p:grpSpPr>
          <a:xfrm>
            <a:off x="502069" y="2640279"/>
            <a:ext cx="1096645" cy="425450"/>
            <a:chOff x="502069" y="2640279"/>
            <a:chExt cx="1096645" cy="425450"/>
          </a:xfrm>
        </p:grpSpPr>
        <p:sp>
          <p:nvSpPr>
            <p:cNvPr id="24" name="object 24"/>
            <p:cNvSpPr/>
            <p:nvPr/>
          </p:nvSpPr>
          <p:spPr>
            <a:xfrm>
              <a:off x="502069" y="2640279"/>
              <a:ext cx="1096645" cy="425450"/>
            </a:xfrm>
            <a:custGeom>
              <a:avLst/>
              <a:gdLst/>
              <a:ahLst/>
              <a:cxnLst/>
              <a:rect l="l" t="t" r="r" b="b"/>
              <a:pathLst>
                <a:path w="1096645" h="425450">
                  <a:moveTo>
                    <a:pt x="1096568" y="0"/>
                  </a:moveTo>
                  <a:lnTo>
                    <a:pt x="0" y="0"/>
                  </a:lnTo>
                  <a:lnTo>
                    <a:pt x="0" y="425132"/>
                  </a:lnTo>
                  <a:lnTo>
                    <a:pt x="1096568" y="425132"/>
                  </a:lnTo>
                  <a:lnTo>
                    <a:pt x="109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23735" y="2640291"/>
              <a:ext cx="987425" cy="389890"/>
            </a:xfrm>
            <a:custGeom>
              <a:avLst/>
              <a:gdLst/>
              <a:ahLst/>
              <a:cxnLst/>
              <a:rect l="l" t="t" r="r" b="b"/>
              <a:pathLst>
                <a:path w="987425" h="389889">
                  <a:moveTo>
                    <a:pt x="41643" y="362851"/>
                  </a:moveTo>
                  <a:lnTo>
                    <a:pt x="39814" y="358178"/>
                  </a:lnTo>
                  <a:lnTo>
                    <a:pt x="38036" y="356349"/>
                  </a:lnTo>
                  <a:lnTo>
                    <a:pt x="32766" y="350964"/>
                  </a:lnTo>
                  <a:lnTo>
                    <a:pt x="32766" y="364820"/>
                  </a:lnTo>
                  <a:lnTo>
                    <a:pt x="32727" y="372719"/>
                  </a:lnTo>
                  <a:lnTo>
                    <a:pt x="31724" y="375780"/>
                  </a:lnTo>
                  <a:lnTo>
                    <a:pt x="27584" y="380365"/>
                  </a:lnTo>
                  <a:lnTo>
                    <a:pt x="24701" y="381520"/>
                  </a:lnTo>
                  <a:lnTo>
                    <a:pt x="17297" y="381520"/>
                  </a:lnTo>
                  <a:lnTo>
                    <a:pt x="14338" y="380365"/>
                  </a:lnTo>
                  <a:lnTo>
                    <a:pt x="9956" y="375780"/>
                  </a:lnTo>
                  <a:lnTo>
                    <a:pt x="8877" y="372719"/>
                  </a:lnTo>
                  <a:lnTo>
                    <a:pt x="8966" y="364820"/>
                  </a:lnTo>
                  <a:lnTo>
                    <a:pt x="9956" y="362038"/>
                  </a:lnTo>
                  <a:lnTo>
                    <a:pt x="12115" y="359778"/>
                  </a:lnTo>
                  <a:lnTo>
                    <a:pt x="14274" y="357479"/>
                  </a:lnTo>
                  <a:lnTo>
                    <a:pt x="17170" y="356349"/>
                  </a:lnTo>
                  <a:lnTo>
                    <a:pt x="24523" y="356349"/>
                  </a:lnTo>
                  <a:lnTo>
                    <a:pt x="27444" y="357454"/>
                  </a:lnTo>
                  <a:lnTo>
                    <a:pt x="31686" y="361848"/>
                  </a:lnTo>
                  <a:lnTo>
                    <a:pt x="32766" y="364820"/>
                  </a:lnTo>
                  <a:lnTo>
                    <a:pt x="32766" y="350964"/>
                  </a:lnTo>
                  <a:lnTo>
                    <a:pt x="32524" y="350710"/>
                  </a:lnTo>
                  <a:lnTo>
                    <a:pt x="31521" y="350304"/>
                  </a:lnTo>
                  <a:lnTo>
                    <a:pt x="27952" y="348856"/>
                  </a:lnTo>
                  <a:lnTo>
                    <a:pt x="21145" y="348856"/>
                  </a:lnTo>
                  <a:lnTo>
                    <a:pt x="19850" y="348970"/>
                  </a:lnTo>
                  <a:lnTo>
                    <a:pt x="17284" y="349465"/>
                  </a:lnTo>
                  <a:lnTo>
                    <a:pt x="16027" y="349821"/>
                  </a:lnTo>
                  <a:lnTo>
                    <a:pt x="14820" y="350304"/>
                  </a:lnTo>
                  <a:lnTo>
                    <a:pt x="18313" y="345313"/>
                  </a:lnTo>
                  <a:lnTo>
                    <a:pt x="21793" y="340893"/>
                  </a:lnTo>
                  <a:lnTo>
                    <a:pt x="28663" y="333108"/>
                  </a:lnTo>
                  <a:lnTo>
                    <a:pt x="32296" y="329488"/>
                  </a:lnTo>
                  <a:lnTo>
                    <a:pt x="36118" y="326148"/>
                  </a:lnTo>
                  <a:lnTo>
                    <a:pt x="24841" y="326148"/>
                  </a:lnTo>
                  <a:lnTo>
                    <a:pt x="0" y="361416"/>
                  </a:lnTo>
                  <a:lnTo>
                    <a:pt x="0" y="374154"/>
                  </a:lnTo>
                  <a:lnTo>
                    <a:pt x="1905" y="379412"/>
                  </a:lnTo>
                  <a:lnTo>
                    <a:pt x="9550" y="387261"/>
                  </a:lnTo>
                  <a:lnTo>
                    <a:pt x="14655" y="389216"/>
                  </a:lnTo>
                  <a:lnTo>
                    <a:pt x="27139" y="389216"/>
                  </a:lnTo>
                  <a:lnTo>
                    <a:pt x="32080" y="387286"/>
                  </a:lnTo>
                  <a:lnTo>
                    <a:pt x="37833" y="381520"/>
                  </a:lnTo>
                  <a:lnTo>
                    <a:pt x="39738" y="379615"/>
                  </a:lnTo>
                  <a:lnTo>
                    <a:pt x="41643" y="374624"/>
                  </a:lnTo>
                  <a:lnTo>
                    <a:pt x="41643" y="362851"/>
                  </a:lnTo>
                  <a:close/>
                </a:path>
                <a:path w="987425" h="389889">
                  <a:moveTo>
                    <a:pt x="70624" y="0"/>
                  </a:moveTo>
                  <a:lnTo>
                    <a:pt x="63309" y="0"/>
                  </a:lnTo>
                  <a:lnTo>
                    <a:pt x="63309" y="373900"/>
                  </a:lnTo>
                  <a:lnTo>
                    <a:pt x="70624" y="373900"/>
                  </a:lnTo>
                  <a:lnTo>
                    <a:pt x="70624" y="0"/>
                  </a:lnTo>
                  <a:close/>
                </a:path>
                <a:path w="987425" h="389889">
                  <a:moveTo>
                    <a:pt x="89801" y="0"/>
                  </a:moveTo>
                  <a:lnTo>
                    <a:pt x="82499" y="0"/>
                  </a:lnTo>
                  <a:lnTo>
                    <a:pt x="82499" y="373900"/>
                  </a:lnTo>
                  <a:lnTo>
                    <a:pt x="89801" y="373900"/>
                  </a:lnTo>
                  <a:lnTo>
                    <a:pt x="89801" y="0"/>
                  </a:lnTo>
                  <a:close/>
                </a:path>
                <a:path w="987425" h="389889">
                  <a:moveTo>
                    <a:pt x="139153" y="0"/>
                  </a:moveTo>
                  <a:lnTo>
                    <a:pt x="121793" y="0"/>
                  </a:lnTo>
                  <a:lnTo>
                    <a:pt x="121793" y="315417"/>
                  </a:lnTo>
                  <a:lnTo>
                    <a:pt x="139153" y="315417"/>
                  </a:lnTo>
                  <a:lnTo>
                    <a:pt x="139153" y="0"/>
                  </a:lnTo>
                  <a:close/>
                </a:path>
                <a:path w="987425" h="389889">
                  <a:moveTo>
                    <a:pt x="147650" y="350329"/>
                  </a:moveTo>
                  <a:lnTo>
                    <a:pt x="141198" y="329222"/>
                  </a:lnTo>
                  <a:lnTo>
                    <a:pt x="139992" y="328041"/>
                  </a:lnTo>
                  <a:lnTo>
                    <a:pt x="138709" y="327418"/>
                  </a:lnTo>
                  <a:lnTo>
                    <a:pt x="138709" y="364566"/>
                  </a:lnTo>
                  <a:lnTo>
                    <a:pt x="138518" y="368604"/>
                  </a:lnTo>
                  <a:lnTo>
                    <a:pt x="129501" y="381812"/>
                  </a:lnTo>
                  <a:lnTo>
                    <a:pt x="123355" y="381812"/>
                  </a:lnTo>
                  <a:lnTo>
                    <a:pt x="121018" y="381546"/>
                  </a:lnTo>
                  <a:lnTo>
                    <a:pt x="118541" y="380479"/>
                  </a:lnTo>
                  <a:lnTo>
                    <a:pt x="117627" y="379488"/>
                  </a:lnTo>
                  <a:lnTo>
                    <a:pt x="117055" y="378053"/>
                  </a:lnTo>
                  <a:lnTo>
                    <a:pt x="116319" y="376389"/>
                  </a:lnTo>
                  <a:lnTo>
                    <a:pt x="115773" y="373824"/>
                  </a:lnTo>
                  <a:lnTo>
                    <a:pt x="115062" y="366877"/>
                  </a:lnTo>
                  <a:lnTo>
                    <a:pt x="114947" y="364312"/>
                  </a:lnTo>
                  <a:lnTo>
                    <a:pt x="114947" y="350329"/>
                  </a:lnTo>
                  <a:lnTo>
                    <a:pt x="123850" y="332867"/>
                  </a:lnTo>
                  <a:lnTo>
                    <a:pt x="129781" y="332867"/>
                  </a:lnTo>
                  <a:lnTo>
                    <a:pt x="138709" y="364566"/>
                  </a:lnTo>
                  <a:lnTo>
                    <a:pt x="138709" y="327418"/>
                  </a:lnTo>
                  <a:lnTo>
                    <a:pt x="138150" y="327139"/>
                  </a:lnTo>
                  <a:lnTo>
                    <a:pt x="133362" y="325958"/>
                  </a:lnTo>
                  <a:lnTo>
                    <a:pt x="130365" y="325653"/>
                  </a:lnTo>
                  <a:lnTo>
                    <a:pt x="122732" y="325653"/>
                  </a:lnTo>
                  <a:lnTo>
                    <a:pt x="106006" y="364566"/>
                  </a:lnTo>
                  <a:lnTo>
                    <a:pt x="106464" y="369912"/>
                  </a:lnTo>
                  <a:lnTo>
                    <a:pt x="122732" y="389420"/>
                  </a:lnTo>
                  <a:lnTo>
                    <a:pt x="130835" y="389420"/>
                  </a:lnTo>
                  <a:lnTo>
                    <a:pt x="144246" y="381812"/>
                  </a:lnTo>
                  <a:lnTo>
                    <a:pt x="145326" y="379183"/>
                  </a:lnTo>
                  <a:lnTo>
                    <a:pt x="147180" y="370243"/>
                  </a:lnTo>
                  <a:lnTo>
                    <a:pt x="147650" y="364566"/>
                  </a:lnTo>
                  <a:lnTo>
                    <a:pt x="147650" y="350329"/>
                  </a:lnTo>
                  <a:close/>
                </a:path>
                <a:path w="987425" h="389889">
                  <a:moveTo>
                    <a:pt x="158356" y="0"/>
                  </a:moveTo>
                  <a:lnTo>
                    <a:pt x="151041" y="0"/>
                  </a:lnTo>
                  <a:lnTo>
                    <a:pt x="151041" y="315417"/>
                  </a:lnTo>
                  <a:lnTo>
                    <a:pt x="158356" y="315417"/>
                  </a:lnTo>
                  <a:lnTo>
                    <a:pt x="158356" y="0"/>
                  </a:lnTo>
                  <a:close/>
                </a:path>
                <a:path w="987425" h="389889">
                  <a:moveTo>
                    <a:pt x="177546" y="0"/>
                  </a:moveTo>
                  <a:lnTo>
                    <a:pt x="170230" y="0"/>
                  </a:lnTo>
                  <a:lnTo>
                    <a:pt x="170230" y="315417"/>
                  </a:lnTo>
                  <a:lnTo>
                    <a:pt x="177546" y="315417"/>
                  </a:lnTo>
                  <a:lnTo>
                    <a:pt x="177546" y="0"/>
                  </a:lnTo>
                  <a:close/>
                </a:path>
                <a:path w="987425" h="389889">
                  <a:moveTo>
                    <a:pt x="216179" y="350329"/>
                  </a:moveTo>
                  <a:lnTo>
                    <a:pt x="215633" y="344258"/>
                  </a:lnTo>
                  <a:lnTo>
                    <a:pt x="213448" y="334606"/>
                  </a:lnTo>
                  <a:lnTo>
                    <a:pt x="212623" y="332867"/>
                  </a:lnTo>
                  <a:lnTo>
                    <a:pt x="211848" y="331216"/>
                  </a:lnTo>
                  <a:lnTo>
                    <a:pt x="209727" y="329222"/>
                  </a:lnTo>
                  <a:lnTo>
                    <a:pt x="208521" y="328041"/>
                  </a:lnTo>
                  <a:lnTo>
                    <a:pt x="207264" y="327431"/>
                  </a:lnTo>
                  <a:lnTo>
                    <a:pt x="207264" y="364566"/>
                  </a:lnTo>
                  <a:lnTo>
                    <a:pt x="207048" y="368604"/>
                  </a:lnTo>
                  <a:lnTo>
                    <a:pt x="198031" y="381812"/>
                  </a:lnTo>
                  <a:lnTo>
                    <a:pt x="191884" y="381812"/>
                  </a:lnTo>
                  <a:lnTo>
                    <a:pt x="189547" y="381546"/>
                  </a:lnTo>
                  <a:lnTo>
                    <a:pt x="187071" y="380479"/>
                  </a:lnTo>
                  <a:lnTo>
                    <a:pt x="186156" y="379488"/>
                  </a:lnTo>
                  <a:lnTo>
                    <a:pt x="185585" y="378053"/>
                  </a:lnTo>
                  <a:lnTo>
                    <a:pt x="184848" y="376389"/>
                  </a:lnTo>
                  <a:lnTo>
                    <a:pt x="184302" y="373824"/>
                  </a:lnTo>
                  <a:lnTo>
                    <a:pt x="183591" y="366877"/>
                  </a:lnTo>
                  <a:lnTo>
                    <a:pt x="183489" y="364312"/>
                  </a:lnTo>
                  <a:lnTo>
                    <a:pt x="183489" y="350329"/>
                  </a:lnTo>
                  <a:lnTo>
                    <a:pt x="192379" y="332867"/>
                  </a:lnTo>
                  <a:lnTo>
                    <a:pt x="198310" y="332867"/>
                  </a:lnTo>
                  <a:lnTo>
                    <a:pt x="207264" y="364566"/>
                  </a:lnTo>
                  <a:lnTo>
                    <a:pt x="207264" y="327431"/>
                  </a:lnTo>
                  <a:lnTo>
                    <a:pt x="206692" y="327139"/>
                  </a:lnTo>
                  <a:lnTo>
                    <a:pt x="201891" y="325958"/>
                  </a:lnTo>
                  <a:lnTo>
                    <a:pt x="198894" y="325653"/>
                  </a:lnTo>
                  <a:lnTo>
                    <a:pt x="191262" y="325653"/>
                  </a:lnTo>
                  <a:lnTo>
                    <a:pt x="174561" y="364566"/>
                  </a:lnTo>
                  <a:lnTo>
                    <a:pt x="174993" y="369912"/>
                  </a:lnTo>
                  <a:lnTo>
                    <a:pt x="191262" y="389420"/>
                  </a:lnTo>
                  <a:lnTo>
                    <a:pt x="199364" y="389420"/>
                  </a:lnTo>
                  <a:lnTo>
                    <a:pt x="216179" y="364566"/>
                  </a:lnTo>
                  <a:lnTo>
                    <a:pt x="216179" y="350329"/>
                  </a:lnTo>
                  <a:close/>
                </a:path>
                <a:path w="987425" h="389889">
                  <a:moveTo>
                    <a:pt x="226885" y="0"/>
                  </a:moveTo>
                  <a:lnTo>
                    <a:pt x="199478" y="0"/>
                  </a:lnTo>
                  <a:lnTo>
                    <a:pt x="199478" y="315417"/>
                  </a:lnTo>
                  <a:lnTo>
                    <a:pt x="226885" y="315417"/>
                  </a:lnTo>
                  <a:lnTo>
                    <a:pt x="226885" y="0"/>
                  </a:lnTo>
                  <a:close/>
                </a:path>
                <a:path w="987425" h="389889">
                  <a:moveTo>
                    <a:pt x="256120" y="0"/>
                  </a:moveTo>
                  <a:lnTo>
                    <a:pt x="238760" y="0"/>
                  </a:lnTo>
                  <a:lnTo>
                    <a:pt x="238760" y="315417"/>
                  </a:lnTo>
                  <a:lnTo>
                    <a:pt x="256120" y="315417"/>
                  </a:lnTo>
                  <a:lnTo>
                    <a:pt x="256120" y="0"/>
                  </a:lnTo>
                  <a:close/>
                </a:path>
                <a:path w="987425" h="389889">
                  <a:moveTo>
                    <a:pt x="271373" y="326644"/>
                  </a:moveTo>
                  <a:lnTo>
                    <a:pt x="261988" y="326644"/>
                  </a:lnTo>
                  <a:lnTo>
                    <a:pt x="247396" y="338709"/>
                  </a:lnTo>
                  <a:lnTo>
                    <a:pt x="247396" y="349643"/>
                  </a:lnTo>
                  <a:lnTo>
                    <a:pt x="262394" y="336537"/>
                  </a:lnTo>
                  <a:lnTo>
                    <a:pt x="262394" y="388531"/>
                  </a:lnTo>
                  <a:lnTo>
                    <a:pt x="271373" y="388531"/>
                  </a:lnTo>
                  <a:lnTo>
                    <a:pt x="271373" y="326644"/>
                  </a:lnTo>
                  <a:close/>
                </a:path>
                <a:path w="987425" h="389889">
                  <a:moveTo>
                    <a:pt x="294500" y="0"/>
                  </a:moveTo>
                  <a:lnTo>
                    <a:pt x="278053" y="0"/>
                  </a:lnTo>
                  <a:lnTo>
                    <a:pt x="278053" y="315417"/>
                  </a:lnTo>
                  <a:lnTo>
                    <a:pt x="294500" y="315417"/>
                  </a:lnTo>
                  <a:lnTo>
                    <a:pt x="294500" y="0"/>
                  </a:lnTo>
                  <a:close/>
                </a:path>
                <a:path w="987425" h="389889">
                  <a:moveTo>
                    <a:pt x="314604" y="0"/>
                  </a:moveTo>
                  <a:lnTo>
                    <a:pt x="307289" y="0"/>
                  </a:lnTo>
                  <a:lnTo>
                    <a:pt x="307289" y="315417"/>
                  </a:lnTo>
                  <a:lnTo>
                    <a:pt x="314604" y="315417"/>
                  </a:lnTo>
                  <a:lnTo>
                    <a:pt x="314604" y="0"/>
                  </a:lnTo>
                  <a:close/>
                </a:path>
                <a:path w="987425" h="389889">
                  <a:moveTo>
                    <a:pt x="352336" y="350329"/>
                  </a:moveTo>
                  <a:lnTo>
                    <a:pt x="345884" y="329222"/>
                  </a:lnTo>
                  <a:lnTo>
                    <a:pt x="344678" y="328041"/>
                  </a:lnTo>
                  <a:lnTo>
                    <a:pt x="343420" y="327431"/>
                  </a:lnTo>
                  <a:lnTo>
                    <a:pt x="343420" y="364566"/>
                  </a:lnTo>
                  <a:lnTo>
                    <a:pt x="343204" y="368604"/>
                  </a:lnTo>
                  <a:lnTo>
                    <a:pt x="334187" y="381812"/>
                  </a:lnTo>
                  <a:lnTo>
                    <a:pt x="328053" y="381812"/>
                  </a:lnTo>
                  <a:lnTo>
                    <a:pt x="325704" y="381546"/>
                  </a:lnTo>
                  <a:lnTo>
                    <a:pt x="323227" y="380479"/>
                  </a:lnTo>
                  <a:lnTo>
                    <a:pt x="322326" y="379488"/>
                  </a:lnTo>
                  <a:lnTo>
                    <a:pt x="321741" y="378053"/>
                  </a:lnTo>
                  <a:lnTo>
                    <a:pt x="321005" y="376389"/>
                  </a:lnTo>
                  <a:lnTo>
                    <a:pt x="320459" y="373824"/>
                  </a:lnTo>
                  <a:lnTo>
                    <a:pt x="319760" y="366877"/>
                  </a:lnTo>
                  <a:lnTo>
                    <a:pt x="319646" y="364312"/>
                  </a:lnTo>
                  <a:lnTo>
                    <a:pt x="319646" y="350329"/>
                  </a:lnTo>
                  <a:lnTo>
                    <a:pt x="328536" y="332867"/>
                  </a:lnTo>
                  <a:lnTo>
                    <a:pt x="334479" y="332867"/>
                  </a:lnTo>
                  <a:lnTo>
                    <a:pt x="343420" y="364566"/>
                  </a:lnTo>
                  <a:lnTo>
                    <a:pt x="343420" y="327431"/>
                  </a:lnTo>
                  <a:lnTo>
                    <a:pt x="342849" y="327139"/>
                  </a:lnTo>
                  <a:lnTo>
                    <a:pt x="338048" y="325958"/>
                  </a:lnTo>
                  <a:lnTo>
                    <a:pt x="335051" y="325653"/>
                  </a:lnTo>
                  <a:lnTo>
                    <a:pt x="327418" y="325653"/>
                  </a:lnTo>
                  <a:lnTo>
                    <a:pt x="310718" y="364566"/>
                  </a:lnTo>
                  <a:lnTo>
                    <a:pt x="311150" y="369912"/>
                  </a:lnTo>
                  <a:lnTo>
                    <a:pt x="327418" y="389420"/>
                  </a:lnTo>
                  <a:lnTo>
                    <a:pt x="335521" y="389420"/>
                  </a:lnTo>
                  <a:lnTo>
                    <a:pt x="348932" y="381812"/>
                  </a:lnTo>
                  <a:lnTo>
                    <a:pt x="350024" y="379183"/>
                  </a:lnTo>
                  <a:lnTo>
                    <a:pt x="350939" y="374700"/>
                  </a:lnTo>
                  <a:lnTo>
                    <a:pt x="351878" y="370243"/>
                  </a:lnTo>
                  <a:lnTo>
                    <a:pt x="352336" y="364566"/>
                  </a:lnTo>
                  <a:lnTo>
                    <a:pt x="352336" y="350329"/>
                  </a:lnTo>
                  <a:close/>
                </a:path>
                <a:path w="987425" h="389889">
                  <a:moveTo>
                    <a:pt x="363042" y="0"/>
                  </a:moveTo>
                  <a:lnTo>
                    <a:pt x="336537" y="0"/>
                  </a:lnTo>
                  <a:lnTo>
                    <a:pt x="336537" y="315417"/>
                  </a:lnTo>
                  <a:lnTo>
                    <a:pt x="363042" y="315417"/>
                  </a:lnTo>
                  <a:lnTo>
                    <a:pt x="363042" y="0"/>
                  </a:lnTo>
                  <a:close/>
                </a:path>
                <a:path w="987425" h="389889">
                  <a:moveTo>
                    <a:pt x="402336" y="0"/>
                  </a:moveTo>
                  <a:lnTo>
                    <a:pt x="384975" y="0"/>
                  </a:lnTo>
                  <a:lnTo>
                    <a:pt x="384975" y="315417"/>
                  </a:lnTo>
                  <a:lnTo>
                    <a:pt x="402336" y="315417"/>
                  </a:lnTo>
                  <a:lnTo>
                    <a:pt x="402336" y="0"/>
                  </a:lnTo>
                  <a:close/>
                </a:path>
                <a:path w="987425" h="389889">
                  <a:moveTo>
                    <a:pt x="408432" y="326644"/>
                  </a:moveTo>
                  <a:lnTo>
                    <a:pt x="399046" y="326644"/>
                  </a:lnTo>
                  <a:lnTo>
                    <a:pt x="384454" y="338709"/>
                  </a:lnTo>
                  <a:lnTo>
                    <a:pt x="384454" y="349643"/>
                  </a:lnTo>
                  <a:lnTo>
                    <a:pt x="399453" y="336537"/>
                  </a:lnTo>
                  <a:lnTo>
                    <a:pt x="399453" y="388531"/>
                  </a:lnTo>
                  <a:lnTo>
                    <a:pt x="408432" y="388531"/>
                  </a:lnTo>
                  <a:lnTo>
                    <a:pt x="408432" y="326644"/>
                  </a:lnTo>
                  <a:close/>
                </a:path>
                <a:path w="987425" h="389889">
                  <a:moveTo>
                    <a:pt x="431571" y="0"/>
                  </a:moveTo>
                  <a:lnTo>
                    <a:pt x="424268" y="0"/>
                  </a:lnTo>
                  <a:lnTo>
                    <a:pt x="424268" y="315417"/>
                  </a:lnTo>
                  <a:lnTo>
                    <a:pt x="431571" y="315417"/>
                  </a:lnTo>
                  <a:lnTo>
                    <a:pt x="431571" y="0"/>
                  </a:lnTo>
                  <a:close/>
                </a:path>
                <a:path w="987425" h="389889">
                  <a:moveTo>
                    <a:pt x="480009" y="0"/>
                  </a:moveTo>
                  <a:lnTo>
                    <a:pt x="462648" y="0"/>
                  </a:lnTo>
                  <a:lnTo>
                    <a:pt x="462648" y="315417"/>
                  </a:lnTo>
                  <a:lnTo>
                    <a:pt x="480009" y="315417"/>
                  </a:lnTo>
                  <a:lnTo>
                    <a:pt x="480009" y="0"/>
                  </a:lnTo>
                  <a:close/>
                </a:path>
                <a:path w="987425" h="389889">
                  <a:moveTo>
                    <a:pt x="488492" y="350329"/>
                  </a:moveTo>
                  <a:lnTo>
                    <a:pt x="487959" y="344258"/>
                  </a:lnTo>
                  <a:lnTo>
                    <a:pt x="485762" y="334606"/>
                  </a:lnTo>
                  <a:lnTo>
                    <a:pt x="484936" y="332867"/>
                  </a:lnTo>
                  <a:lnTo>
                    <a:pt x="484162" y="331216"/>
                  </a:lnTo>
                  <a:lnTo>
                    <a:pt x="482041" y="329222"/>
                  </a:lnTo>
                  <a:lnTo>
                    <a:pt x="480834" y="328041"/>
                  </a:lnTo>
                  <a:lnTo>
                    <a:pt x="479577" y="327431"/>
                  </a:lnTo>
                  <a:lnTo>
                    <a:pt x="479577" y="364566"/>
                  </a:lnTo>
                  <a:lnTo>
                    <a:pt x="479361" y="368604"/>
                  </a:lnTo>
                  <a:lnTo>
                    <a:pt x="470344" y="381812"/>
                  </a:lnTo>
                  <a:lnTo>
                    <a:pt x="464197" y="381812"/>
                  </a:lnTo>
                  <a:lnTo>
                    <a:pt x="461860" y="381546"/>
                  </a:lnTo>
                  <a:lnTo>
                    <a:pt x="459384" y="380479"/>
                  </a:lnTo>
                  <a:lnTo>
                    <a:pt x="458482" y="379488"/>
                  </a:lnTo>
                  <a:lnTo>
                    <a:pt x="457898" y="378053"/>
                  </a:lnTo>
                  <a:lnTo>
                    <a:pt x="457161" y="376389"/>
                  </a:lnTo>
                  <a:lnTo>
                    <a:pt x="456615" y="373824"/>
                  </a:lnTo>
                  <a:lnTo>
                    <a:pt x="455917" y="366877"/>
                  </a:lnTo>
                  <a:lnTo>
                    <a:pt x="455803" y="364312"/>
                  </a:lnTo>
                  <a:lnTo>
                    <a:pt x="455803" y="350329"/>
                  </a:lnTo>
                  <a:lnTo>
                    <a:pt x="464693" y="332867"/>
                  </a:lnTo>
                  <a:lnTo>
                    <a:pt x="470636" y="332867"/>
                  </a:lnTo>
                  <a:lnTo>
                    <a:pt x="479577" y="364566"/>
                  </a:lnTo>
                  <a:lnTo>
                    <a:pt x="479577" y="327431"/>
                  </a:lnTo>
                  <a:lnTo>
                    <a:pt x="479005" y="327139"/>
                  </a:lnTo>
                  <a:lnTo>
                    <a:pt x="474205" y="325958"/>
                  </a:lnTo>
                  <a:lnTo>
                    <a:pt x="471208" y="325653"/>
                  </a:lnTo>
                  <a:lnTo>
                    <a:pt x="463575" y="325653"/>
                  </a:lnTo>
                  <a:lnTo>
                    <a:pt x="446874" y="364566"/>
                  </a:lnTo>
                  <a:lnTo>
                    <a:pt x="447306" y="369912"/>
                  </a:lnTo>
                  <a:lnTo>
                    <a:pt x="463575" y="389420"/>
                  </a:lnTo>
                  <a:lnTo>
                    <a:pt x="471678" y="389420"/>
                  </a:lnTo>
                  <a:lnTo>
                    <a:pt x="485089" y="381812"/>
                  </a:lnTo>
                  <a:lnTo>
                    <a:pt x="486168" y="379183"/>
                  </a:lnTo>
                  <a:lnTo>
                    <a:pt x="488035" y="370243"/>
                  </a:lnTo>
                  <a:lnTo>
                    <a:pt x="488492" y="364566"/>
                  </a:lnTo>
                  <a:lnTo>
                    <a:pt x="488492" y="350329"/>
                  </a:lnTo>
                  <a:close/>
                </a:path>
                <a:path w="987425" h="389889">
                  <a:moveTo>
                    <a:pt x="499198" y="0"/>
                  </a:moveTo>
                  <a:lnTo>
                    <a:pt x="491896" y="0"/>
                  </a:lnTo>
                  <a:lnTo>
                    <a:pt x="491896" y="315417"/>
                  </a:lnTo>
                  <a:lnTo>
                    <a:pt x="499198" y="315417"/>
                  </a:lnTo>
                  <a:lnTo>
                    <a:pt x="499198" y="0"/>
                  </a:lnTo>
                  <a:close/>
                </a:path>
                <a:path w="987425" h="389889">
                  <a:moveTo>
                    <a:pt x="519290" y="0"/>
                  </a:moveTo>
                  <a:lnTo>
                    <a:pt x="511987" y="0"/>
                  </a:lnTo>
                  <a:lnTo>
                    <a:pt x="511987" y="373900"/>
                  </a:lnTo>
                  <a:lnTo>
                    <a:pt x="519290" y="373900"/>
                  </a:lnTo>
                  <a:lnTo>
                    <a:pt x="519290" y="0"/>
                  </a:lnTo>
                  <a:close/>
                </a:path>
                <a:path w="987425" h="389889">
                  <a:moveTo>
                    <a:pt x="538492" y="0"/>
                  </a:moveTo>
                  <a:lnTo>
                    <a:pt x="531190" y="0"/>
                  </a:lnTo>
                  <a:lnTo>
                    <a:pt x="531190" y="373900"/>
                  </a:lnTo>
                  <a:lnTo>
                    <a:pt x="538492" y="373900"/>
                  </a:lnTo>
                  <a:lnTo>
                    <a:pt x="538492" y="0"/>
                  </a:lnTo>
                  <a:close/>
                </a:path>
                <a:path w="987425" h="389889">
                  <a:moveTo>
                    <a:pt x="557682" y="0"/>
                  </a:moveTo>
                  <a:lnTo>
                    <a:pt x="550379" y="0"/>
                  </a:lnTo>
                  <a:lnTo>
                    <a:pt x="550379" y="315417"/>
                  </a:lnTo>
                  <a:lnTo>
                    <a:pt x="557682" y="315417"/>
                  </a:lnTo>
                  <a:lnTo>
                    <a:pt x="557682" y="0"/>
                  </a:lnTo>
                  <a:close/>
                </a:path>
                <a:path w="987425" h="389889">
                  <a:moveTo>
                    <a:pt x="595731" y="367004"/>
                  </a:moveTo>
                  <a:lnTo>
                    <a:pt x="587641" y="367004"/>
                  </a:lnTo>
                  <a:lnTo>
                    <a:pt x="587641" y="353974"/>
                  </a:lnTo>
                  <a:lnTo>
                    <a:pt x="579348" y="353974"/>
                  </a:lnTo>
                  <a:lnTo>
                    <a:pt x="579348" y="367004"/>
                  </a:lnTo>
                  <a:lnTo>
                    <a:pt x="563676" y="367004"/>
                  </a:lnTo>
                  <a:lnTo>
                    <a:pt x="582917" y="326148"/>
                  </a:lnTo>
                  <a:lnTo>
                    <a:pt x="574027" y="326148"/>
                  </a:lnTo>
                  <a:lnTo>
                    <a:pt x="555561" y="365442"/>
                  </a:lnTo>
                  <a:lnTo>
                    <a:pt x="555561" y="374611"/>
                  </a:lnTo>
                  <a:lnTo>
                    <a:pt x="579348" y="374611"/>
                  </a:lnTo>
                  <a:lnTo>
                    <a:pt x="579348" y="388518"/>
                  </a:lnTo>
                  <a:lnTo>
                    <a:pt x="587641" y="388518"/>
                  </a:lnTo>
                  <a:lnTo>
                    <a:pt x="587641" y="374611"/>
                  </a:lnTo>
                  <a:lnTo>
                    <a:pt x="595731" y="374611"/>
                  </a:lnTo>
                  <a:lnTo>
                    <a:pt x="595731" y="367004"/>
                  </a:lnTo>
                  <a:close/>
                </a:path>
                <a:path w="987425" h="389889">
                  <a:moveTo>
                    <a:pt x="596976" y="0"/>
                  </a:moveTo>
                  <a:lnTo>
                    <a:pt x="570484" y="0"/>
                  </a:lnTo>
                  <a:lnTo>
                    <a:pt x="570484" y="315417"/>
                  </a:lnTo>
                  <a:lnTo>
                    <a:pt x="596976" y="315417"/>
                  </a:lnTo>
                  <a:lnTo>
                    <a:pt x="596976" y="0"/>
                  </a:lnTo>
                  <a:close/>
                </a:path>
                <a:path w="987425" h="389889">
                  <a:moveTo>
                    <a:pt x="636270" y="0"/>
                  </a:moveTo>
                  <a:lnTo>
                    <a:pt x="618909" y="0"/>
                  </a:lnTo>
                  <a:lnTo>
                    <a:pt x="618909" y="315417"/>
                  </a:lnTo>
                  <a:lnTo>
                    <a:pt x="636270" y="315417"/>
                  </a:lnTo>
                  <a:lnTo>
                    <a:pt x="636270" y="0"/>
                  </a:lnTo>
                  <a:close/>
                </a:path>
                <a:path w="987425" h="389889">
                  <a:moveTo>
                    <a:pt x="661974" y="337439"/>
                  </a:moveTo>
                  <a:lnTo>
                    <a:pt x="660171" y="333298"/>
                  </a:lnTo>
                  <a:lnTo>
                    <a:pt x="653021" y="327190"/>
                  </a:lnTo>
                  <a:lnTo>
                    <a:pt x="648119" y="325666"/>
                  </a:lnTo>
                  <a:lnTo>
                    <a:pt x="638771" y="325666"/>
                  </a:lnTo>
                  <a:lnTo>
                    <a:pt x="635850" y="326034"/>
                  </a:lnTo>
                  <a:lnTo>
                    <a:pt x="630415" y="327507"/>
                  </a:lnTo>
                  <a:lnTo>
                    <a:pt x="627849" y="328625"/>
                  </a:lnTo>
                  <a:lnTo>
                    <a:pt x="625462" y="330123"/>
                  </a:lnTo>
                  <a:lnTo>
                    <a:pt x="625462" y="339775"/>
                  </a:lnTo>
                  <a:lnTo>
                    <a:pt x="629081" y="337362"/>
                  </a:lnTo>
                  <a:lnTo>
                    <a:pt x="632269" y="335584"/>
                  </a:lnTo>
                  <a:lnTo>
                    <a:pt x="637692" y="333324"/>
                  </a:lnTo>
                  <a:lnTo>
                    <a:pt x="640143" y="332765"/>
                  </a:lnTo>
                  <a:lnTo>
                    <a:pt x="645350" y="332765"/>
                  </a:lnTo>
                  <a:lnTo>
                    <a:pt x="647852" y="333629"/>
                  </a:lnTo>
                  <a:lnTo>
                    <a:pt x="651802" y="337032"/>
                  </a:lnTo>
                  <a:lnTo>
                    <a:pt x="652792" y="339140"/>
                  </a:lnTo>
                  <a:lnTo>
                    <a:pt x="652792" y="343890"/>
                  </a:lnTo>
                  <a:lnTo>
                    <a:pt x="652145" y="345922"/>
                  </a:lnTo>
                  <a:lnTo>
                    <a:pt x="649617" y="349567"/>
                  </a:lnTo>
                  <a:lnTo>
                    <a:pt x="647293" y="351612"/>
                  </a:lnTo>
                  <a:lnTo>
                    <a:pt x="636866" y="358609"/>
                  </a:lnTo>
                  <a:lnTo>
                    <a:pt x="632244" y="361759"/>
                  </a:lnTo>
                  <a:lnTo>
                    <a:pt x="628967" y="365239"/>
                  </a:lnTo>
                  <a:lnTo>
                    <a:pt x="625170" y="372846"/>
                  </a:lnTo>
                  <a:lnTo>
                    <a:pt x="624217" y="377952"/>
                  </a:lnTo>
                  <a:lnTo>
                    <a:pt x="624217" y="384390"/>
                  </a:lnTo>
                  <a:lnTo>
                    <a:pt x="624370" y="388035"/>
                  </a:lnTo>
                  <a:lnTo>
                    <a:pt x="660984" y="388035"/>
                  </a:lnTo>
                  <a:lnTo>
                    <a:pt x="660984" y="380542"/>
                  </a:lnTo>
                  <a:lnTo>
                    <a:pt x="633641" y="380542"/>
                  </a:lnTo>
                  <a:lnTo>
                    <a:pt x="633641" y="375894"/>
                  </a:lnTo>
                  <a:lnTo>
                    <a:pt x="634377" y="373367"/>
                  </a:lnTo>
                  <a:lnTo>
                    <a:pt x="637374" y="368973"/>
                  </a:lnTo>
                  <a:lnTo>
                    <a:pt x="640156" y="366547"/>
                  </a:lnTo>
                  <a:lnTo>
                    <a:pt x="654202" y="357314"/>
                  </a:lnTo>
                  <a:lnTo>
                    <a:pt x="657275" y="354545"/>
                  </a:lnTo>
                  <a:lnTo>
                    <a:pt x="661035" y="349084"/>
                  </a:lnTo>
                  <a:lnTo>
                    <a:pt x="661974" y="346049"/>
                  </a:lnTo>
                  <a:lnTo>
                    <a:pt x="661974" y="337439"/>
                  </a:lnTo>
                  <a:close/>
                </a:path>
                <a:path w="987425" h="389889">
                  <a:moveTo>
                    <a:pt x="665505" y="0"/>
                  </a:moveTo>
                  <a:lnTo>
                    <a:pt x="648144" y="0"/>
                  </a:lnTo>
                  <a:lnTo>
                    <a:pt x="648144" y="315417"/>
                  </a:lnTo>
                  <a:lnTo>
                    <a:pt x="665505" y="315417"/>
                  </a:lnTo>
                  <a:lnTo>
                    <a:pt x="665505" y="0"/>
                  </a:lnTo>
                  <a:close/>
                </a:path>
                <a:path w="987425" h="389889">
                  <a:moveTo>
                    <a:pt x="694740" y="0"/>
                  </a:moveTo>
                  <a:lnTo>
                    <a:pt x="687438" y="0"/>
                  </a:lnTo>
                  <a:lnTo>
                    <a:pt x="687438" y="315417"/>
                  </a:lnTo>
                  <a:lnTo>
                    <a:pt x="694740" y="315417"/>
                  </a:lnTo>
                  <a:lnTo>
                    <a:pt x="694740" y="0"/>
                  </a:lnTo>
                  <a:close/>
                </a:path>
                <a:path w="987425" h="389889">
                  <a:moveTo>
                    <a:pt x="723988" y="0"/>
                  </a:moveTo>
                  <a:lnTo>
                    <a:pt x="716686" y="0"/>
                  </a:lnTo>
                  <a:lnTo>
                    <a:pt x="716686" y="315417"/>
                  </a:lnTo>
                  <a:lnTo>
                    <a:pt x="723988" y="315417"/>
                  </a:lnTo>
                  <a:lnTo>
                    <a:pt x="723988" y="0"/>
                  </a:lnTo>
                  <a:close/>
                </a:path>
                <a:path w="987425" h="389889">
                  <a:moveTo>
                    <a:pt x="732485" y="377926"/>
                  </a:moveTo>
                  <a:lnTo>
                    <a:pt x="723595" y="356196"/>
                  </a:lnTo>
                  <a:lnTo>
                    <a:pt x="723595" y="374815"/>
                  </a:lnTo>
                  <a:lnTo>
                    <a:pt x="722541" y="377278"/>
                  </a:lnTo>
                  <a:lnTo>
                    <a:pt x="718337" y="380923"/>
                  </a:lnTo>
                  <a:lnTo>
                    <a:pt x="715391" y="381825"/>
                  </a:lnTo>
                  <a:lnTo>
                    <a:pt x="707910" y="381825"/>
                  </a:lnTo>
                  <a:lnTo>
                    <a:pt x="704989" y="380923"/>
                  </a:lnTo>
                  <a:lnTo>
                    <a:pt x="700773" y="377278"/>
                  </a:lnTo>
                  <a:lnTo>
                    <a:pt x="699719" y="374815"/>
                  </a:lnTo>
                  <a:lnTo>
                    <a:pt x="699719" y="368909"/>
                  </a:lnTo>
                  <a:lnTo>
                    <a:pt x="700620" y="366522"/>
                  </a:lnTo>
                  <a:lnTo>
                    <a:pt x="704253" y="362483"/>
                  </a:lnTo>
                  <a:lnTo>
                    <a:pt x="707313" y="360464"/>
                  </a:lnTo>
                  <a:lnTo>
                    <a:pt x="711644" y="358432"/>
                  </a:lnTo>
                  <a:lnTo>
                    <a:pt x="715987" y="360464"/>
                  </a:lnTo>
                  <a:lnTo>
                    <a:pt x="719061" y="362483"/>
                  </a:lnTo>
                  <a:lnTo>
                    <a:pt x="722693" y="366560"/>
                  </a:lnTo>
                  <a:lnTo>
                    <a:pt x="723582" y="368909"/>
                  </a:lnTo>
                  <a:lnTo>
                    <a:pt x="723595" y="374815"/>
                  </a:lnTo>
                  <a:lnTo>
                    <a:pt x="723595" y="356196"/>
                  </a:lnTo>
                  <a:lnTo>
                    <a:pt x="719543" y="353987"/>
                  </a:lnTo>
                  <a:lnTo>
                    <a:pt x="722909" y="351866"/>
                  </a:lnTo>
                  <a:lnTo>
                    <a:pt x="725284" y="349745"/>
                  </a:lnTo>
                  <a:lnTo>
                    <a:pt x="725424" y="349618"/>
                  </a:lnTo>
                  <a:lnTo>
                    <a:pt x="728700" y="344792"/>
                  </a:lnTo>
                  <a:lnTo>
                    <a:pt x="729475" y="342341"/>
                  </a:lnTo>
                  <a:lnTo>
                    <a:pt x="729526" y="335229"/>
                  </a:lnTo>
                  <a:lnTo>
                    <a:pt x="728510" y="333171"/>
                  </a:lnTo>
                  <a:lnTo>
                    <a:pt x="727913" y="331952"/>
                  </a:lnTo>
                  <a:lnTo>
                    <a:pt x="724674" y="329488"/>
                  </a:lnTo>
                  <a:lnTo>
                    <a:pt x="721448" y="326999"/>
                  </a:lnTo>
                  <a:lnTo>
                    <a:pt x="721004" y="326885"/>
                  </a:lnTo>
                  <a:lnTo>
                    <a:pt x="721004" y="337908"/>
                  </a:lnTo>
                  <a:lnTo>
                    <a:pt x="720953" y="342163"/>
                  </a:lnTo>
                  <a:lnTo>
                    <a:pt x="711644" y="349745"/>
                  </a:lnTo>
                  <a:lnTo>
                    <a:pt x="708583" y="348500"/>
                  </a:lnTo>
                  <a:lnTo>
                    <a:pt x="706297" y="347078"/>
                  </a:lnTo>
                  <a:lnTo>
                    <a:pt x="703084" y="343776"/>
                  </a:lnTo>
                  <a:lnTo>
                    <a:pt x="702373" y="342163"/>
                  </a:lnTo>
                  <a:lnTo>
                    <a:pt x="702284" y="337908"/>
                  </a:lnTo>
                  <a:lnTo>
                    <a:pt x="703122" y="336257"/>
                  </a:lnTo>
                  <a:lnTo>
                    <a:pt x="721004" y="337908"/>
                  </a:lnTo>
                  <a:lnTo>
                    <a:pt x="721004" y="326885"/>
                  </a:lnTo>
                  <a:lnTo>
                    <a:pt x="717105" y="325767"/>
                  </a:lnTo>
                  <a:lnTo>
                    <a:pt x="706170" y="325767"/>
                  </a:lnTo>
                  <a:lnTo>
                    <a:pt x="701840" y="327037"/>
                  </a:lnTo>
                  <a:lnTo>
                    <a:pt x="695401" y="332066"/>
                  </a:lnTo>
                  <a:lnTo>
                    <a:pt x="693902" y="335229"/>
                  </a:lnTo>
                  <a:lnTo>
                    <a:pt x="693801" y="342341"/>
                  </a:lnTo>
                  <a:lnTo>
                    <a:pt x="694613" y="344881"/>
                  </a:lnTo>
                  <a:lnTo>
                    <a:pt x="697941" y="349631"/>
                  </a:lnTo>
                  <a:lnTo>
                    <a:pt x="700443" y="351866"/>
                  </a:lnTo>
                  <a:lnTo>
                    <a:pt x="703783" y="353987"/>
                  </a:lnTo>
                  <a:lnTo>
                    <a:pt x="699173" y="356527"/>
                  </a:lnTo>
                  <a:lnTo>
                    <a:pt x="695883" y="359156"/>
                  </a:lnTo>
                  <a:lnTo>
                    <a:pt x="691832" y="364782"/>
                  </a:lnTo>
                  <a:lnTo>
                    <a:pt x="690829" y="368122"/>
                  </a:lnTo>
                  <a:lnTo>
                    <a:pt x="690829" y="377494"/>
                  </a:lnTo>
                  <a:lnTo>
                    <a:pt x="692645" y="381787"/>
                  </a:lnTo>
                  <a:lnTo>
                    <a:pt x="699897" y="387896"/>
                  </a:lnTo>
                  <a:lnTo>
                    <a:pt x="705027" y="389420"/>
                  </a:lnTo>
                  <a:lnTo>
                    <a:pt x="718273" y="389420"/>
                  </a:lnTo>
                  <a:lnTo>
                    <a:pt x="723417" y="387959"/>
                  </a:lnTo>
                  <a:lnTo>
                    <a:pt x="730681" y="382066"/>
                  </a:lnTo>
                  <a:lnTo>
                    <a:pt x="730783" y="381825"/>
                  </a:lnTo>
                  <a:lnTo>
                    <a:pt x="732485" y="377926"/>
                  </a:lnTo>
                  <a:close/>
                </a:path>
                <a:path w="987425" h="389889">
                  <a:moveTo>
                    <a:pt x="772426" y="0"/>
                  </a:moveTo>
                  <a:lnTo>
                    <a:pt x="755065" y="0"/>
                  </a:lnTo>
                  <a:lnTo>
                    <a:pt x="755065" y="315417"/>
                  </a:lnTo>
                  <a:lnTo>
                    <a:pt x="772426" y="315417"/>
                  </a:lnTo>
                  <a:lnTo>
                    <a:pt x="772426" y="0"/>
                  </a:lnTo>
                  <a:close/>
                </a:path>
                <a:path w="987425" h="389889">
                  <a:moveTo>
                    <a:pt x="788581" y="326644"/>
                  </a:moveTo>
                  <a:lnTo>
                    <a:pt x="779195" y="326644"/>
                  </a:lnTo>
                  <a:lnTo>
                    <a:pt x="764603" y="338709"/>
                  </a:lnTo>
                  <a:lnTo>
                    <a:pt x="764603" y="349643"/>
                  </a:lnTo>
                  <a:lnTo>
                    <a:pt x="779602" y="336537"/>
                  </a:lnTo>
                  <a:lnTo>
                    <a:pt x="779602" y="388531"/>
                  </a:lnTo>
                  <a:lnTo>
                    <a:pt x="788581" y="388531"/>
                  </a:lnTo>
                  <a:lnTo>
                    <a:pt x="788581" y="326644"/>
                  </a:lnTo>
                  <a:close/>
                </a:path>
                <a:path w="987425" h="389889">
                  <a:moveTo>
                    <a:pt x="811720" y="0"/>
                  </a:moveTo>
                  <a:lnTo>
                    <a:pt x="794359" y="0"/>
                  </a:lnTo>
                  <a:lnTo>
                    <a:pt x="794359" y="315417"/>
                  </a:lnTo>
                  <a:lnTo>
                    <a:pt x="811720" y="315417"/>
                  </a:lnTo>
                  <a:lnTo>
                    <a:pt x="811720" y="0"/>
                  </a:lnTo>
                  <a:close/>
                </a:path>
                <a:path w="987425" h="389889">
                  <a:moveTo>
                    <a:pt x="850087" y="0"/>
                  </a:moveTo>
                  <a:lnTo>
                    <a:pt x="823595" y="0"/>
                  </a:lnTo>
                  <a:lnTo>
                    <a:pt x="823595" y="315417"/>
                  </a:lnTo>
                  <a:lnTo>
                    <a:pt x="850087" y="315417"/>
                  </a:lnTo>
                  <a:lnTo>
                    <a:pt x="850087" y="0"/>
                  </a:lnTo>
                  <a:close/>
                </a:path>
                <a:path w="987425" h="389889">
                  <a:moveTo>
                    <a:pt x="868641" y="350329"/>
                  </a:moveTo>
                  <a:lnTo>
                    <a:pt x="868095" y="344258"/>
                  </a:lnTo>
                  <a:lnTo>
                    <a:pt x="865911" y="334606"/>
                  </a:lnTo>
                  <a:lnTo>
                    <a:pt x="865085" y="332867"/>
                  </a:lnTo>
                  <a:lnTo>
                    <a:pt x="864311" y="331216"/>
                  </a:lnTo>
                  <a:lnTo>
                    <a:pt x="862190" y="329222"/>
                  </a:lnTo>
                  <a:lnTo>
                    <a:pt x="860971" y="328041"/>
                  </a:lnTo>
                  <a:lnTo>
                    <a:pt x="859713" y="327418"/>
                  </a:lnTo>
                  <a:lnTo>
                    <a:pt x="859713" y="364566"/>
                  </a:lnTo>
                  <a:lnTo>
                    <a:pt x="859510" y="368604"/>
                  </a:lnTo>
                  <a:lnTo>
                    <a:pt x="850493" y="381812"/>
                  </a:lnTo>
                  <a:lnTo>
                    <a:pt x="844346" y="381812"/>
                  </a:lnTo>
                  <a:lnTo>
                    <a:pt x="842010" y="381546"/>
                  </a:lnTo>
                  <a:lnTo>
                    <a:pt x="839533" y="380479"/>
                  </a:lnTo>
                  <a:lnTo>
                    <a:pt x="838619" y="379488"/>
                  </a:lnTo>
                  <a:lnTo>
                    <a:pt x="838047" y="378053"/>
                  </a:lnTo>
                  <a:lnTo>
                    <a:pt x="837311" y="376389"/>
                  </a:lnTo>
                  <a:lnTo>
                    <a:pt x="836764" y="373824"/>
                  </a:lnTo>
                  <a:lnTo>
                    <a:pt x="836053" y="366877"/>
                  </a:lnTo>
                  <a:lnTo>
                    <a:pt x="835952" y="364312"/>
                  </a:lnTo>
                  <a:lnTo>
                    <a:pt x="835952" y="350329"/>
                  </a:lnTo>
                  <a:lnTo>
                    <a:pt x="844842" y="332867"/>
                  </a:lnTo>
                  <a:lnTo>
                    <a:pt x="850773" y="332867"/>
                  </a:lnTo>
                  <a:lnTo>
                    <a:pt x="859713" y="364566"/>
                  </a:lnTo>
                  <a:lnTo>
                    <a:pt x="859713" y="327418"/>
                  </a:lnTo>
                  <a:lnTo>
                    <a:pt x="859155" y="327139"/>
                  </a:lnTo>
                  <a:lnTo>
                    <a:pt x="854354" y="325958"/>
                  </a:lnTo>
                  <a:lnTo>
                    <a:pt x="851357" y="325653"/>
                  </a:lnTo>
                  <a:lnTo>
                    <a:pt x="843724" y="325653"/>
                  </a:lnTo>
                  <a:lnTo>
                    <a:pt x="827011" y="364566"/>
                  </a:lnTo>
                  <a:lnTo>
                    <a:pt x="827455" y="369912"/>
                  </a:lnTo>
                  <a:lnTo>
                    <a:pt x="843724" y="389420"/>
                  </a:lnTo>
                  <a:lnTo>
                    <a:pt x="851827" y="389420"/>
                  </a:lnTo>
                  <a:lnTo>
                    <a:pt x="867244" y="374700"/>
                  </a:lnTo>
                  <a:lnTo>
                    <a:pt x="868184" y="370243"/>
                  </a:lnTo>
                  <a:lnTo>
                    <a:pt x="868641" y="364566"/>
                  </a:lnTo>
                  <a:lnTo>
                    <a:pt x="868641" y="350329"/>
                  </a:lnTo>
                  <a:close/>
                </a:path>
                <a:path w="987425" h="389889">
                  <a:moveTo>
                    <a:pt x="879348" y="0"/>
                  </a:moveTo>
                  <a:lnTo>
                    <a:pt x="872032" y="0"/>
                  </a:lnTo>
                  <a:lnTo>
                    <a:pt x="872032" y="315417"/>
                  </a:lnTo>
                  <a:lnTo>
                    <a:pt x="879348" y="315417"/>
                  </a:lnTo>
                  <a:lnTo>
                    <a:pt x="879348" y="0"/>
                  </a:lnTo>
                  <a:close/>
                </a:path>
                <a:path w="987425" h="389889">
                  <a:moveTo>
                    <a:pt x="918641" y="0"/>
                  </a:moveTo>
                  <a:lnTo>
                    <a:pt x="892136" y="0"/>
                  </a:lnTo>
                  <a:lnTo>
                    <a:pt x="892136" y="315417"/>
                  </a:lnTo>
                  <a:lnTo>
                    <a:pt x="918641" y="315417"/>
                  </a:lnTo>
                  <a:lnTo>
                    <a:pt x="918641" y="0"/>
                  </a:lnTo>
                  <a:close/>
                </a:path>
                <a:path w="987425" h="389889">
                  <a:moveTo>
                    <a:pt x="937272" y="340360"/>
                  </a:moveTo>
                  <a:lnTo>
                    <a:pt x="935405" y="335178"/>
                  </a:lnTo>
                  <a:lnTo>
                    <a:pt x="933221" y="332968"/>
                  </a:lnTo>
                  <a:lnTo>
                    <a:pt x="928395" y="328104"/>
                  </a:lnTo>
                  <a:lnTo>
                    <a:pt x="928395" y="341731"/>
                  </a:lnTo>
                  <a:lnTo>
                    <a:pt x="928281" y="349643"/>
                  </a:lnTo>
                  <a:lnTo>
                    <a:pt x="927303" y="352399"/>
                  </a:lnTo>
                  <a:lnTo>
                    <a:pt x="925131" y="354672"/>
                  </a:lnTo>
                  <a:lnTo>
                    <a:pt x="922959" y="356984"/>
                  </a:lnTo>
                  <a:lnTo>
                    <a:pt x="920064" y="358127"/>
                  </a:lnTo>
                  <a:lnTo>
                    <a:pt x="912761" y="358127"/>
                  </a:lnTo>
                  <a:lnTo>
                    <a:pt x="909853" y="357035"/>
                  </a:lnTo>
                  <a:lnTo>
                    <a:pt x="905586" y="352628"/>
                  </a:lnTo>
                  <a:lnTo>
                    <a:pt x="904506" y="349643"/>
                  </a:lnTo>
                  <a:lnTo>
                    <a:pt x="904532" y="341731"/>
                  </a:lnTo>
                  <a:lnTo>
                    <a:pt x="905560" y="338632"/>
                  </a:lnTo>
                  <a:lnTo>
                    <a:pt x="907656" y="336384"/>
                  </a:lnTo>
                  <a:lnTo>
                    <a:pt x="909739" y="334098"/>
                  </a:lnTo>
                  <a:lnTo>
                    <a:pt x="912672" y="332968"/>
                  </a:lnTo>
                  <a:lnTo>
                    <a:pt x="920038" y="332968"/>
                  </a:lnTo>
                  <a:lnTo>
                    <a:pt x="922934" y="334124"/>
                  </a:lnTo>
                  <a:lnTo>
                    <a:pt x="927303" y="338709"/>
                  </a:lnTo>
                  <a:lnTo>
                    <a:pt x="928395" y="341731"/>
                  </a:lnTo>
                  <a:lnTo>
                    <a:pt x="928395" y="328104"/>
                  </a:lnTo>
                  <a:lnTo>
                    <a:pt x="927874" y="327571"/>
                  </a:lnTo>
                  <a:lnTo>
                    <a:pt x="922743" y="325666"/>
                  </a:lnTo>
                  <a:lnTo>
                    <a:pt x="910005" y="325666"/>
                  </a:lnTo>
                  <a:lnTo>
                    <a:pt x="905027" y="327533"/>
                  </a:lnTo>
                  <a:lnTo>
                    <a:pt x="897509" y="334937"/>
                  </a:lnTo>
                  <a:lnTo>
                    <a:pt x="895629" y="339864"/>
                  </a:lnTo>
                  <a:lnTo>
                    <a:pt x="895629" y="351764"/>
                  </a:lnTo>
                  <a:lnTo>
                    <a:pt x="897432" y="356514"/>
                  </a:lnTo>
                  <a:lnTo>
                    <a:pt x="904709" y="363893"/>
                  </a:lnTo>
                  <a:lnTo>
                    <a:pt x="909307" y="365734"/>
                  </a:lnTo>
                  <a:lnTo>
                    <a:pt x="916241" y="365734"/>
                  </a:lnTo>
                  <a:lnTo>
                    <a:pt x="917536" y="365607"/>
                  </a:lnTo>
                  <a:lnTo>
                    <a:pt x="920051" y="365099"/>
                  </a:lnTo>
                  <a:lnTo>
                    <a:pt x="921270" y="364705"/>
                  </a:lnTo>
                  <a:lnTo>
                    <a:pt x="922451" y="364159"/>
                  </a:lnTo>
                  <a:lnTo>
                    <a:pt x="919949" y="367779"/>
                  </a:lnTo>
                  <a:lnTo>
                    <a:pt x="916965" y="371589"/>
                  </a:lnTo>
                  <a:lnTo>
                    <a:pt x="909980" y="379603"/>
                  </a:lnTo>
                  <a:lnTo>
                    <a:pt x="905903" y="383908"/>
                  </a:lnTo>
                  <a:lnTo>
                    <a:pt x="901255" y="388531"/>
                  </a:lnTo>
                  <a:lnTo>
                    <a:pt x="912990" y="388531"/>
                  </a:lnTo>
                  <a:lnTo>
                    <a:pt x="935583" y="358127"/>
                  </a:lnTo>
                  <a:lnTo>
                    <a:pt x="937272" y="352691"/>
                  </a:lnTo>
                  <a:lnTo>
                    <a:pt x="937272" y="340360"/>
                  </a:lnTo>
                  <a:close/>
                </a:path>
                <a:path w="987425" h="389889">
                  <a:moveTo>
                    <a:pt x="937831" y="0"/>
                  </a:moveTo>
                  <a:lnTo>
                    <a:pt x="930529" y="0"/>
                  </a:lnTo>
                  <a:lnTo>
                    <a:pt x="930529" y="315417"/>
                  </a:lnTo>
                  <a:lnTo>
                    <a:pt x="937831" y="315417"/>
                  </a:lnTo>
                  <a:lnTo>
                    <a:pt x="937831" y="0"/>
                  </a:lnTo>
                  <a:close/>
                </a:path>
                <a:path w="987425" h="389889">
                  <a:moveTo>
                    <a:pt x="967066" y="0"/>
                  </a:moveTo>
                  <a:lnTo>
                    <a:pt x="959764" y="0"/>
                  </a:lnTo>
                  <a:lnTo>
                    <a:pt x="959764" y="373900"/>
                  </a:lnTo>
                  <a:lnTo>
                    <a:pt x="967066" y="373900"/>
                  </a:lnTo>
                  <a:lnTo>
                    <a:pt x="967066" y="0"/>
                  </a:lnTo>
                  <a:close/>
                </a:path>
                <a:path w="987425" h="389889">
                  <a:moveTo>
                    <a:pt x="987171" y="0"/>
                  </a:moveTo>
                  <a:lnTo>
                    <a:pt x="979855" y="0"/>
                  </a:lnTo>
                  <a:lnTo>
                    <a:pt x="979855" y="373900"/>
                  </a:lnTo>
                  <a:lnTo>
                    <a:pt x="987171" y="373900"/>
                  </a:lnTo>
                  <a:lnTo>
                    <a:pt x="987171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/>
          <p:nvPr/>
        </p:nvSpPr>
        <p:spPr>
          <a:xfrm>
            <a:off x="1997428" y="1947013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2099074" y="316887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3002179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16001010426782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8" name="object 28"/>
          <p:cNvSpPr txBox="1"/>
          <p:nvPr/>
        </p:nvSpPr>
        <p:spPr>
          <a:xfrm>
            <a:off x="2274887" y="2156986"/>
            <a:ext cx="11760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14935" marR="5080" indent="-102870">
              <a:lnSpc>
                <a:spcPct val="1000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MADE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EASY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-  </a:t>
            </a:r>
            <a:r>
              <a:rPr sz="1000" b="1" spc="-60" dirty="0">
                <a:latin typeface="Trebuchet MS"/>
                <a:cs typeface="Trebuchet MS"/>
              </a:rPr>
              <a:t>BUTTER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CHICKEN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9" name="object 2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548192" y="970343"/>
            <a:ext cx="558011" cy="874178"/>
          </a:xfrm>
          <a:prstGeom prst="rect">
            <a:avLst/>
          </a:prstGeom>
        </p:spPr>
      </p:pic>
      <p:grpSp>
        <p:nvGrpSpPr>
          <p:cNvPr id="30" name="object 30"/>
          <p:cNvGrpSpPr/>
          <p:nvPr/>
        </p:nvGrpSpPr>
        <p:grpSpPr>
          <a:xfrm>
            <a:off x="2316848" y="2640279"/>
            <a:ext cx="1176020" cy="425450"/>
            <a:chOff x="2316848" y="2640279"/>
            <a:chExt cx="1176020" cy="425450"/>
          </a:xfrm>
        </p:grpSpPr>
        <p:sp>
          <p:nvSpPr>
            <p:cNvPr id="31" name="object 31"/>
            <p:cNvSpPr/>
            <p:nvPr/>
          </p:nvSpPr>
          <p:spPr>
            <a:xfrm>
              <a:off x="2316848" y="2640279"/>
              <a:ext cx="1176020" cy="425450"/>
            </a:xfrm>
            <a:custGeom>
              <a:avLst/>
              <a:gdLst/>
              <a:ahLst/>
              <a:cxnLst/>
              <a:rect l="l" t="t" r="r" b="b"/>
              <a:pathLst>
                <a:path w="1176020" h="425450">
                  <a:moveTo>
                    <a:pt x="1175956" y="0"/>
                  </a:moveTo>
                  <a:lnTo>
                    <a:pt x="0" y="0"/>
                  </a:lnTo>
                  <a:lnTo>
                    <a:pt x="0" y="425132"/>
                  </a:lnTo>
                  <a:lnTo>
                    <a:pt x="1175956" y="425132"/>
                  </a:lnTo>
                  <a:lnTo>
                    <a:pt x="11759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40406" y="2640304"/>
              <a:ext cx="1058545" cy="389890"/>
            </a:xfrm>
            <a:custGeom>
              <a:avLst/>
              <a:gdLst/>
              <a:ahLst/>
              <a:cxnLst/>
              <a:rect l="l" t="t" r="r" b="b"/>
              <a:pathLst>
                <a:path w="1058545" h="389889">
                  <a:moveTo>
                    <a:pt x="44335" y="361188"/>
                  </a:moveTo>
                  <a:lnTo>
                    <a:pt x="42392" y="356222"/>
                  </a:lnTo>
                  <a:lnTo>
                    <a:pt x="40500" y="354279"/>
                  </a:lnTo>
                  <a:lnTo>
                    <a:pt x="34874" y="348526"/>
                  </a:lnTo>
                  <a:lnTo>
                    <a:pt x="34874" y="363296"/>
                  </a:lnTo>
                  <a:lnTo>
                    <a:pt x="34848" y="371690"/>
                  </a:lnTo>
                  <a:lnTo>
                    <a:pt x="33769" y="374954"/>
                  </a:lnTo>
                  <a:lnTo>
                    <a:pt x="29362" y="379844"/>
                  </a:lnTo>
                  <a:lnTo>
                    <a:pt x="26301" y="381063"/>
                  </a:lnTo>
                  <a:lnTo>
                    <a:pt x="18415" y="381063"/>
                  </a:lnTo>
                  <a:lnTo>
                    <a:pt x="15265" y="379844"/>
                  </a:lnTo>
                  <a:lnTo>
                    <a:pt x="10604" y="374954"/>
                  </a:lnTo>
                  <a:lnTo>
                    <a:pt x="9448" y="371690"/>
                  </a:lnTo>
                  <a:lnTo>
                    <a:pt x="9550" y="363296"/>
                  </a:lnTo>
                  <a:lnTo>
                    <a:pt x="10604" y="360324"/>
                  </a:lnTo>
                  <a:lnTo>
                    <a:pt x="12903" y="357924"/>
                  </a:lnTo>
                  <a:lnTo>
                    <a:pt x="15189" y="355485"/>
                  </a:lnTo>
                  <a:lnTo>
                    <a:pt x="18275" y="354279"/>
                  </a:lnTo>
                  <a:lnTo>
                    <a:pt x="26111" y="354279"/>
                  </a:lnTo>
                  <a:lnTo>
                    <a:pt x="29222" y="355447"/>
                  </a:lnTo>
                  <a:lnTo>
                    <a:pt x="33743" y="360121"/>
                  </a:lnTo>
                  <a:lnTo>
                    <a:pt x="34874" y="363296"/>
                  </a:lnTo>
                  <a:lnTo>
                    <a:pt x="34874" y="348526"/>
                  </a:lnTo>
                  <a:lnTo>
                    <a:pt x="34632" y="348272"/>
                  </a:lnTo>
                  <a:lnTo>
                    <a:pt x="33540" y="347827"/>
                  </a:lnTo>
                  <a:lnTo>
                    <a:pt x="29768" y="346290"/>
                  </a:lnTo>
                  <a:lnTo>
                    <a:pt x="22517" y="346290"/>
                  </a:lnTo>
                  <a:lnTo>
                    <a:pt x="21132" y="346417"/>
                  </a:lnTo>
                  <a:lnTo>
                    <a:pt x="18402" y="346938"/>
                  </a:lnTo>
                  <a:lnTo>
                    <a:pt x="17068" y="347332"/>
                  </a:lnTo>
                  <a:lnTo>
                    <a:pt x="15773" y="347827"/>
                  </a:lnTo>
                  <a:lnTo>
                    <a:pt x="19494" y="342531"/>
                  </a:lnTo>
                  <a:lnTo>
                    <a:pt x="23190" y="337820"/>
                  </a:lnTo>
                  <a:lnTo>
                    <a:pt x="30518" y="329539"/>
                  </a:lnTo>
                  <a:lnTo>
                    <a:pt x="34378" y="325691"/>
                  </a:lnTo>
                  <a:lnTo>
                    <a:pt x="38455" y="322135"/>
                  </a:lnTo>
                  <a:lnTo>
                    <a:pt x="26454" y="322135"/>
                  </a:lnTo>
                  <a:lnTo>
                    <a:pt x="2133" y="352793"/>
                  </a:lnTo>
                  <a:lnTo>
                    <a:pt x="0" y="359664"/>
                  </a:lnTo>
                  <a:lnTo>
                    <a:pt x="0" y="373240"/>
                  </a:lnTo>
                  <a:lnTo>
                    <a:pt x="2032" y="378815"/>
                  </a:lnTo>
                  <a:lnTo>
                    <a:pt x="10172" y="387172"/>
                  </a:lnTo>
                  <a:lnTo>
                    <a:pt x="15595" y="389255"/>
                  </a:lnTo>
                  <a:lnTo>
                    <a:pt x="28892" y="389255"/>
                  </a:lnTo>
                  <a:lnTo>
                    <a:pt x="44335" y="373722"/>
                  </a:lnTo>
                  <a:lnTo>
                    <a:pt x="44335" y="361188"/>
                  </a:lnTo>
                  <a:close/>
                </a:path>
                <a:path w="1058545" h="389889">
                  <a:moveTo>
                    <a:pt x="76009" y="0"/>
                  </a:moveTo>
                  <a:lnTo>
                    <a:pt x="67373" y="0"/>
                  </a:lnTo>
                  <a:lnTo>
                    <a:pt x="67373" y="373621"/>
                  </a:lnTo>
                  <a:lnTo>
                    <a:pt x="76009" y="373621"/>
                  </a:lnTo>
                  <a:lnTo>
                    <a:pt x="76009" y="0"/>
                  </a:lnTo>
                  <a:close/>
                </a:path>
                <a:path w="1058545" h="389889">
                  <a:moveTo>
                    <a:pt x="96380" y="0"/>
                  </a:moveTo>
                  <a:lnTo>
                    <a:pt x="88544" y="0"/>
                  </a:lnTo>
                  <a:lnTo>
                    <a:pt x="88544" y="373621"/>
                  </a:lnTo>
                  <a:lnTo>
                    <a:pt x="96380" y="373621"/>
                  </a:lnTo>
                  <a:lnTo>
                    <a:pt x="96380" y="0"/>
                  </a:lnTo>
                  <a:close/>
                </a:path>
                <a:path w="1058545" h="389889">
                  <a:moveTo>
                    <a:pt x="148920" y="0"/>
                  </a:moveTo>
                  <a:lnTo>
                    <a:pt x="130098" y="0"/>
                  </a:lnTo>
                  <a:lnTo>
                    <a:pt x="130098" y="310908"/>
                  </a:lnTo>
                  <a:lnTo>
                    <a:pt x="148920" y="310908"/>
                  </a:lnTo>
                  <a:lnTo>
                    <a:pt x="148920" y="0"/>
                  </a:lnTo>
                  <a:close/>
                </a:path>
                <a:path w="1058545" h="389889">
                  <a:moveTo>
                    <a:pt x="158013" y="347865"/>
                  </a:moveTo>
                  <a:lnTo>
                    <a:pt x="157429" y="341414"/>
                  </a:lnTo>
                  <a:lnTo>
                    <a:pt x="155092" y="331127"/>
                  </a:lnTo>
                  <a:lnTo>
                    <a:pt x="154216" y="329272"/>
                  </a:lnTo>
                  <a:lnTo>
                    <a:pt x="153403" y="327520"/>
                  </a:lnTo>
                  <a:lnTo>
                    <a:pt x="151142" y="325399"/>
                  </a:lnTo>
                  <a:lnTo>
                    <a:pt x="149847" y="324142"/>
                  </a:lnTo>
                  <a:lnTo>
                    <a:pt x="148501" y="323494"/>
                  </a:lnTo>
                  <a:lnTo>
                    <a:pt x="148501" y="363004"/>
                  </a:lnTo>
                  <a:lnTo>
                    <a:pt x="148297" y="367322"/>
                  </a:lnTo>
                  <a:lnTo>
                    <a:pt x="147231" y="375069"/>
                  </a:lnTo>
                  <a:lnTo>
                    <a:pt x="146418" y="377698"/>
                  </a:lnTo>
                  <a:lnTo>
                    <a:pt x="145313" y="379056"/>
                  </a:lnTo>
                  <a:lnTo>
                    <a:pt x="144678" y="379895"/>
                  </a:lnTo>
                  <a:lnTo>
                    <a:pt x="143637" y="380492"/>
                  </a:lnTo>
                  <a:lnTo>
                    <a:pt x="140830" y="381203"/>
                  </a:lnTo>
                  <a:lnTo>
                    <a:pt x="138696" y="381381"/>
                  </a:lnTo>
                  <a:lnTo>
                    <a:pt x="132156" y="381381"/>
                  </a:lnTo>
                  <a:lnTo>
                    <a:pt x="129667" y="381088"/>
                  </a:lnTo>
                  <a:lnTo>
                    <a:pt x="127025" y="379958"/>
                  </a:lnTo>
                  <a:lnTo>
                    <a:pt x="126060" y="378917"/>
                  </a:lnTo>
                  <a:lnTo>
                    <a:pt x="125450" y="377393"/>
                  </a:lnTo>
                  <a:lnTo>
                    <a:pt x="124663" y="375602"/>
                  </a:lnTo>
                  <a:lnTo>
                    <a:pt x="124079" y="372859"/>
                  </a:lnTo>
                  <a:lnTo>
                    <a:pt x="123329" y="365480"/>
                  </a:lnTo>
                  <a:lnTo>
                    <a:pt x="123202" y="362737"/>
                  </a:lnTo>
                  <a:lnTo>
                    <a:pt x="123202" y="347865"/>
                  </a:lnTo>
                  <a:lnTo>
                    <a:pt x="123355" y="344436"/>
                  </a:lnTo>
                  <a:lnTo>
                    <a:pt x="123837" y="340690"/>
                  </a:lnTo>
                  <a:lnTo>
                    <a:pt x="124307" y="336778"/>
                  </a:lnTo>
                  <a:lnTo>
                    <a:pt x="132676" y="329272"/>
                  </a:lnTo>
                  <a:lnTo>
                    <a:pt x="139001" y="329272"/>
                  </a:lnTo>
                  <a:lnTo>
                    <a:pt x="148501" y="363004"/>
                  </a:lnTo>
                  <a:lnTo>
                    <a:pt x="148501" y="323494"/>
                  </a:lnTo>
                  <a:lnTo>
                    <a:pt x="147904" y="323189"/>
                  </a:lnTo>
                  <a:lnTo>
                    <a:pt x="142798" y="321919"/>
                  </a:lnTo>
                  <a:lnTo>
                    <a:pt x="139611" y="321614"/>
                  </a:lnTo>
                  <a:lnTo>
                    <a:pt x="131483" y="321614"/>
                  </a:lnTo>
                  <a:lnTo>
                    <a:pt x="113703" y="363004"/>
                  </a:lnTo>
                  <a:lnTo>
                    <a:pt x="114173" y="368719"/>
                  </a:lnTo>
                  <a:lnTo>
                    <a:pt x="131483" y="389458"/>
                  </a:lnTo>
                  <a:lnTo>
                    <a:pt x="140119" y="389458"/>
                  </a:lnTo>
                  <a:lnTo>
                    <a:pt x="154393" y="381381"/>
                  </a:lnTo>
                  <a:lnTo>
                    <a:pt x="155549" y="378587"/>
                  </a:lnTo>
                  <a:lnTo>
                    <a:pt x="157518" y="369062"/>
                  </a:lnTo>
                  <a:lnTo>
                    <a:pt x="158013" y="363004"/>
                  </a:lnTo>
                  <a:lnTo>
                    <a:pt x="158013" y="347865"/>
                  </a:lnTo>
                  <a:close/>
                </a:path>
                <a:path w="1058545" h="389889">
                  <a:moveTo>
                    <a:pt x="170078" y="0"/>
                  </a:moveTo>
                  <a:lnTo>
                    <a:pt x="162242" y="0"/>
                  </a:lnTo>
                  <a:lnTo>
                    <a:pt x="162242" y="310908"/>
                  </a:lnTo>
                  <a:lnTo>
                    <a:pt x="170078" y="310908"/>
                  </a:lnTo>
                  <a:lnTo>
                    <a:pt x="170078" y="0"/>
                  </a:lnTo>
                  <a:close/>
                </a:path>
                <a:path w="1058545" h="389889">
                  <a:moveTo>
                    <a:pt x="190449" y="0"/>
                  </a:moveTo>
                  <a:lnTo>
                    <a:pt x="182626" y="0"/>
                  </a:lnTo>
                  <a:lnTo>
                    <a:pt x="182626" y="310908"/>
                  </a:lnTo>
                  <a:lnTo>
                    <a:pt x="190449" y="310908"/>
                  </a:lnTo>
                  <a:lnTo>
                    <a:pt x="190449" y="0"/>
                  </a:lnTo>
                  <a:close/>
                </a:path>
                <a:path w="1058545" h="389889">
                  <a:moveTo>
                    <a:pt x="230924" y="347865"/>
                  </a:moveTo>
                  <a:lnTo>
                    <a:pt x="230339" y="341414"/>
                  </a:lnTo>
                  <a:lnTo>
                    <a:pt x="228003" y="331127"/>
                  </a:lnTo>
                  <a:lnTo>
                    <a:pt x="227126" y="329272"/>
                  </a:lnTo>
                  <a:lnTo>
                    <a:pt x="226314" y="327520"/>
                  </a:lnTo>
                  <a:lnTo>
                    <a:pt x="224053" y="325399"/>
                  </a:lnTo>
                  <a:lnTo>
                    <a:pt x="222758" y="324142"/>
                  </a:lnTo>
                  <a:lnTo>
                    <a:pt x="221424" y="323494"/>
                  </a:lnTo>
                  <a:lnTo>
                    <a:pt x="221424" y="363004"/>
                  </a:lnTo>
                  <a:lnTo>
                    <a:pt x="221208" y="367322"/>
                  </a:lnTo>
                  <a:lnTo>
                    <a:pt x="220141" y="375069"/>
                  </a:lnTo>
                  <a:lnTo>
                    <a:pt x="219329" y="377698"/>
                  </a:lnTo>
                  <a:lnTo>
                    <a:pt x="218224" y="379056"/>
                  </a:lnTo>
                  <a:lnTo>
                    <a:pt x="217589" y="379895"/>
                  </a:lnTo>
                  <a:lnTo>
                    <a:pt x="216547" y="380492"/>
                  </a:lnTo>
                  <a:lnTo>
                    <a:pt x="213741" y="381203"/>
                  </a:lnTo>
                  <a:lnTo>
                    <a:pt x="211607" y="381381"/>
                  </a:lnTo>
                  <a:lnTo>
                    <a:pt x="205066" y="381381"/>
                  </a:lnTo>
                  <a:lnTo>
                    <a:pt x="202577" y="381088"/>
                  </a:lnTo>
                  <a:lnTo>
                    <a:pt x="199923" y="379958"/>
                  </a:lnTo>
                  <a:lnTo>
                    <a:pt x="198970" y="378917"/>
                  </a:lnTo>
                  <a:lnTo>
                    <a:pt x="198348" y="377393"/>
                  </a:lnTo>
                  <a:lnTo>
                    <a:pt x="197561" y="375602"/>
                  </a:lnTo>
                  <a:lnTo>
                    <a:pt x="196989" y="372859"/>
                  </a:lnTo>
                  <a:lnTo>
                    <a:pt x="196240" y="365480"/>
                  </a:lnTo>
                  <a:lnTo>
                    <a:pt x="196113" y="362737"/>
                  </a:lnTo>
                  <a:lnTo>
                    <a:pt x="196113" y="347865"/>
                  </a:lnTo>
                  <a:lnTo>
                    <a:pt x="205587" y="329272"/>
                  </a:lnTo>
                  <a:lnTo>
                    <a:pt x="211912" y="329272"/>
                  </a:lnTo>
                  <a:lnTo>
                    <a:pt x="221424" y="363004"/>
                  </a:lnTo>
                  <a:lnTo>
                    <a:pt x="221424" y="323494"/>
                  </a:lnTo>
                  <a:lnTo>
                    <a:pt x="220814" y="323189"/>
                  </a:lnTo>
                  <a:lnTo>
                    <a:pt x="215709" y="321919"/>
                  </a:lnTo>
                  <a:lnTo>
                    <a:pt x="212521" y="321614"/>
                  </a:lnTo>
                  <a:lnTo>
                    <a:pt x="204393" y="321614"/>
                  </a:lnTo>
                  <a:lnTo>
                    <a:pt x="186601" y="363004"/>
                  </a:lnTo>
                  <a:lnTo>
                    <a:pt x="187083" y="368719"/>
                  </a:lnTo>
                  <a:lnTo>
                    <a:pt x="204393" y="389458"/>
                  </a:lnTo>
                  <a:lnTo>
                    <a:pt x="213029" y="389458"/>
                  </a:lnTo>
                  <a:lnTo>
                    <a:pt x="227304" y="381381"/>
                  </a:lnTo>
                  <a:lnTo>
                    <a:pt x="228447" y="378587"/>
                  </a:lnTo>
                  <a:lnTo>
                    <a:pt x="230428" y="369062"/>
                  </a:lnTo>
                  <a:lnTo>
                    <a:pt x="230924" y="363004"/>
                  </a:lnTo>
                  <a:lnTo>
                    <a:pt x="230924" y="347865"/>
                  </a:lnTo>
                  <a:close/>
                </a:path>
                <a:path w="1058545" h="389889">
                  <a:moveTo>
                    <a:pt x="242976" y="0"/>
                  </a:moveTo>
                  <a:lnTo>
                    <a:pt x="213995" y="0"/>
                  </a:lnTo>
                  <a:lnTo>
                    <a:pt x="213995" y="310908"/>
                  </a:lnTo>
                  <a:lnTo>
                    <a:pt x="242976" y="310908"/>
                  </a:lnTo>
                  <a:lnTo>
                    <a:pt x="242976" y="0"/>
                  </a:lnTo>
                  <a:close/>
                </a:path>
                <a:path w="1058545" h="389889">
                  <a:moveTo>
                    <a:pt x="274345" y="0"/>
                  </a:moveTo>
                  <a:lnTo>
                    <a:pt x="256311" y="0"/>
                  </a:lnTo>
                  <a:lnTo>
                    <a:pt x="256311" y="310908"/>
                  </a:lnTo>
                  <a:lnTo>
                    <a:pt x="274345" y="310908"/>
                  </a:lnTo>
                  <a:lnTo>
                    <a:pt x="274345" y="0"/>
                  </a:lnTo>
                  <a:close/>
                </a:path>
                <a:path w="1058545" h="389889">
                  <a:moveTo>
                    <a:pt x="290601" y="322656"/>
                  </a:moveTo>
                  <a:lnTo>
                    <a:pt x="280593" y="322656"/>
                  </a:lnTo>
                  <a:lnTo>
                    <a:pt x="265074" y="335495"/>
                  </a:lnTo>
                  <a:lnTo>
                    <a:pt x="265074" y="347129"/>
                  </a:lnTo>
                  <a:lnTo>
                    <a:pt x="281038" y="333184"/>
                  </a:lnTo>
                  <a:lnTo>
                    <a:pt x="281038" y="388531"/>
                  </a:lnTo>
                  <a:lnTo>
                    <a:pt x="290601" y="388531"/>
                  </a:lnTo>
                  <a:lnTo>
                    <a:pt x="290601" y="322656"/>
                  </a:lnTo>
                  <a:close/>
                </a:path>
                <a:path w="1058545" h="389889">
                  <a:moveTo>
                    <a:pt x="315899" y="0"/>
                  </a:moveTo>
                  <a:lnTo>
                    <a:pt x="297865" y="0"/>
                  </a:lnTo>
                  <a:lnTo>
                    <a:pt x="297865" y="310908"/>
                  </a:lnTo>
                  <a:lnTo>
                    <a:pt x="315899" y="310908"/>
                  </a:lnTo>
                  <a:lnTo>
                    <a:pt x="315899" y="0"/>
                  </a:lnTo>
                  <a:close/>
                </a:path>
                <a:path w="1058545" h="389889">
                  <a:moveTo>
                    <a:pt x="337070" y="0"/>
                  </a:moveTo>
                  <a:lnTo>
                    <a:pt x="329234" y="0"/>
                  </a:lnTo>
                  <a:lnTo>
                    <a:pt x="329234" y="310908"/>
                  </a:lnTo>
                  <a:lnTo>
                    <a:pt x="337070" y="310908"/>
                  </a:lnTo>
                  <a:lnTo>
                    <a:pt x="337070" y="0"/>
                  </a:lnTo>
                  <a:close/>
                </a:path>
                <a:path w="1058545" h="389889">
                  <a:moveTo>
                    <a:pt x="377507" y="347865"/>
                  </a:moveTo>
                  <a:lnTo>
                    <a:pt x="370649" y="325399"/>
                  </a:lnTo>
                  <a:lnTo>
                    <a:pt x="369354" y="324142"/>
                  </a:lnTo>
                  <a:lnTo>
                    <a:pt x="368020" y="323494"/>
                  </a:lnTo>
                  <a:lnTo>
                    <a:pt x="368020" y="363004"/>
                  </a:lnTo>
                  <a:lnTo>
                    <a:pt x="367792" y="367322"/>
                  </a:lnTo>
                  <a:lnTo>
                    <a:pt x="367271" y="371208"/>
                  </a:lnTo>
                  <a:lnTo>
                    <a:pt x="366725" y="375069"/>
                  </a:lnTo>
                  <a:lnTo>
                    <a:pt x="365925" y="377698"/>
                  </a:lnTo>
                  <a:lnTo>
                    <a:pt x="364820" y="379056"/>
                  </a:lnTo>
                  <a:lnTo>
                    <a:pt x="364172" y="379895"/>
                  </a:lnTo>
                  <a:lnTo>
                    <a:pt x="363143" y="380492"/>
                  </a:lnTo>
                  <a:lnTo>
                    <a:pt x="360337" y="381203"/>
                  </a:lnTo>
                  <a:lnTo>
                    <a:pt x="358203" y="381381"/>
                  </a:lnTo>
                  <a:lnTo>
                    <a:pt x="351650" y="381381"/>
                  </a:lnTo>
                  <a:lnTo>
                    <a:pt x="344944" y="377393"/>
                  </a:lnTo>
                  <a:lnTo>
                    <a:pt x="344157" y="375602"/>
                  </a:lnTo>
                  <a:lnTo>
                    <a:pt x="343585" y="372859"/>
                  </a:lnTo>
                  <a:lnTo>
                    <a:pt x="342823" y="365480"/>
                  </a:lnTo>
                  <a:lnTo>
                    <a:pt x="342709" y="362737"/>
                  </a:lnTo>
                  <a:lnTo>
                    <a:pt x="342709" y="347865"/>
                  </a:lnTo>
                  <a:lnTo>
                    <a:pt x="352183" y="329272"/>
                  </a:lnTo>
                  <a:lnTo>
                    <a:pt x="358495" y="329272"/>
                  </a:lnTo>
                  <a:lnTo>
                    <a:pt x="368020" y="363004"/>
                  </a:lnTo>
                  <a:lnTo>
                    <a:pt x="368020" y="323494"/>
                  </a:lnTo>
                  <a:lnTo>
                    <a:pt x="367411" y="323189"/>
                  </a:lnTo>
                  <a:lnTo>
                    <a:pt x="362305" y="321919"/>
                  </a:lnTo>
                  <a:lnTo>
                    <a:pt x="359105" y="321614"/>
                  </a:lnTo>
                  <a:lnTo>
                    <a:pt x="350989" y="321614"/>
                  </a:lnTo>
                  <a:lnTo>
                    <a:pt x="333209" y="363004"/>
                  </a:lnTo>
                  <a:lnTo>
                    <a:pt x="333667" y="368719"/>
                  </a:lnTo>
                  <a:lnTo>
                    <a:pt x="350989" y="389458"/>
                  </a:lnTo>
                  <a:lnTo>
                    <a:pt x="359625" y="389458"/>
                  </a:lnTo>
                  <a:lnTo>
                    <a:pt x="376021" y="373811"/>
                  </a:lnTo>
                  <a:lnTo>
                    <a:pt x="376999" y="369176"/>
                  </a:lnTo>
                  <a:lnTo>
                    <a:pt x="377507" y="363004"/>
                  </a:lnTo>
                  <a:lnTo>
                    <a:pt x="377507" y="347865"/>
                  </a:lnTo>
                  <a:close/>
                </a:path>
                <a:path w="1058545" h="389889">
                  <a:moveTo>
                    <a:pt x="389572" y="0"/>
                  </a:moveTo>
                  <a:lnTo>
                    <a:pt x="360578" y="0"/>
                  </a:lnTo>
                  <a:lnTo>
                    <a:pt x="360578" y="310908"/>
                  </a:lnTo>
                  <a:lnTo>
                    <a:pt x="389572" y="310908"/>
                  </a:lnTo>
                  <a:lnTo>
                    <a:pt x="389572" y="0"/>
                  </a:lnTo>
                  <a:close/>
                </a:path>
                <a:path w="1058545" h="389889">
                  <a:moveTo>
                    <a:pt x="431139" y="0"/>
                  </a:moveTo>
                  <a:lnTo>
                    <a:pt x="412330" y="0"/>
                  </a:lnTo>
                  <a:lnTo>
                    <a:pt x="412330" y="310908"/>
                  </a:lnTo>
                  <a:lnTo>
                    <a:pt x="431139" y="310908"/>
                  </a:lnTo>
                  <a:lnTo>
                    <a:pt x="431139" y="0"/>
                  </a:lnTo>
                  <a:close/>
                </a:path>
                <a:path w="1058545" h="389889">
                  <a:moveTo>
                    <a:pt x="437197" y="322656"/>
                  </a:moveTo>
                  <a:lnTo>
                    <a:pt x="427189" y="322656"/>
                  </a:lnTo>
                  <a:lnTo>
                    <a:pt x="411670" y="335495"/>
                  </a:lnTo>
                  <a:lnTo>
                    <a:pt x="411670" y="347129"/>
                  </a:lnTo>
                  <a:lnTo>
                    <a:pt x="427634" y="333184"/>
                  </a:lnTo>
                  <a:lnTo>
                    <a:pt x="427634" y="388531"/>
                  </a:lnTo>
                  <a:lnTo>
                    <a:pt x="437197" y="388531"/>
                  </a:lnTo>
                  <a:lnTo>
                    <a:pt x="437197" y="322656"/>
                  </a:lnTo>
                  <a:close/>
                </a:path>
                <a:path w="1058545" h="389889">
                  <a:moveTo>
                    <a:pt x="462495" y="0"/>
                  </a:moveTo>
                  <a:lnTo>
                    <a:pt x="454660" y="0"/>
                  </a:lnTo>
                  <a:lnTo>
                    <a:pt x="454660" y="310908"/>
                  </a:lnTo>
                  <a:lnTo>
                    <a:pt x="462495" y="310908"/>
                  </a:lnTo>
                  <a:lnTo>
                    <a:pt x="462495" y="0"/>
                  </a:lnTo>
                  <a:close/>
                </a:path>
                <a:path w="1058545" h="389889">
                  <a:moveTo>
                    <a:pt x="514248" y="0"/>
                  </a:moveTo>
                  <a:lnTo>
                    <a:pt x="496227" y="0"/>
                  </a:lnTo>
                  <a:lnTo>
                    <a:pt x="496227" y="310908"/>
                  </a:lnTo>
                  <a:lnTo>
                    <a:pt x="514248" y="310908"/>
                  </a:lnTo>
                  <a:lnTo>
                    <a:pt x="514248" y="0"/>
                  </a:lnTo>
                  <a:close/>
                </a:path>
                <a:path w="1058545" h="389889">
                  <a:moveTo>
                    <a:pt x="523341" y="347865"/>
                  </a:moveTo>
                  <a:lnTo>
                    <a:pt x="516470" y="325399"/>
                  </a:lnTo>
                  <a:lnTo>
                    <a:pt x="515175" y="324142"/>
                  </a:lnTo>
                  <a:lnTo>
                    <a:pt x="513854" y="323507"/>
                  </a:lnTo>
                  <a:lnTo>
                    <a:pt x="513854" y="363004"/>
                  </a:lnTo>
                  <a:lnTo>
                    <a:pt x="513626" y="367322"/>
                  </a:lnTo>
                  <a:lnTo>
                    <a:pt x="512559" y="375069"/>
                  </a:lnTo>
                  <a:lnTo>
                    <a:pt x="511746" y="377698"/>
                  </a:lnTo>
                  <a:lnTo>
                    <a:pt x="510641" y="379056"/>
                  </a:lnTo>
                  <a:lnTo>
                    <a:pt x="510006" y="379895"/>
                  </a:lnTo>
                  <a:lnTo>
                    <a:pt x="508965" y="380492"/>
                  </a:lnTo>
                  <a:lnTo>
                    <a:pt x="506158" y="381203"/>
                  </a:lnTo>
                  <a:lnTo>
                    <a:pt x="504024" y="381381"/>
                  </a:lnTo>
                  <a:lnTo>
                    <a:pt x="497484" y="381381"/>
                  </a:lnTo>
                  <a:lnTo>
                    <a:pt x="494995" y="381088"/>
                  </a:lnTo>
                  <a:lnTo>
                    <a:pt x="492353" y="379958"/>
                  </a:lnTo>
                  <a:lnTo>
                    <a:pt x="491388" y="378917"/>
                  </a:lnTo>
                  <a:lnTo>
                    <a:pt x="490778" y="377393"/>
                  </a:lnTo>
                  <a:lnTo>
                    <a:pt x="489978" y="375602"/>
                  </a:lnTo>
                  <a:lnTo>
                    <a:pt x="489407" y="372859"/>
                  </a:lnTo>
                  <a:lnTo>
                    <a:pt x="488657" y="365480"/>
                  </a:lnTo>
                  <a:lnTo>
                    <a:pt x="488530" y="362737"/>
                  </a:lnTo>
                  <a:lnTo>
                    <a:pt x="488530" y="347865"/>
                  </a:lnTo>
                  <a:lnTo>
                    <a:pt x="498005" y="329272"/>
                  </a:lnTo>
                  <a:lnTo>
                    <a:pt x="504329" y="329272"/>
                  </a:lnTo>
                  <a:lnTo>
                    <a:pt x="513854" y="363004"/>
                  </a:lnTo>
                  <a:lnTo>
                    <a:pt x="513854" y="323507"/>
                  </a:lnTo>
                  <a:lnTo>
                    <a:pt x="513232" y="323189"/>
                  </a:lnTo>
                  <a:lnTo>
                    <a:pt x="508127" y="321919"/>
                  </a:lnTo>
                  <a:lnTo>
                    <a:pt x="504939" y="321614"/>
                  </a:lnTo>
                  <a:lnTo>
                    <a:pt x="496811" y="321614"/>
                  </a:lnTo>
                  <a:lnTo>
                    <a:pt x="479031" y="363004"/>
                  </a:lnTo>
                  <a:lnTo>
                    <a:pt x="479501" y="368719"/>
                  </a:lnTo>
                  <a:lnTo>
                    <a:pt x="496811" y="389458"/>
                  </a:lnTo>
                  <a:lnTo>
                    <a:pt x="505447" y="389458"/>
                  </a:lnTo>
                  <a:lnTo>
                    <a:pt x="519722" y="381381"/>
                  </a:lnTo>
                  <a:lnTo>
                    <a:pt x="520865" y="378587"/>
                  </a:lnTo>
                  <a:lnTo>
                    <a:pt x="522846" y="369062"/>
                  </a:lnTo>
                  <a:lnTo>
                    <a:pt x="523341" y="363004"/>
                  </a:lnTo>
                  <a:lnTo>
                    <a:pt x="523341" y="347865"/>
                  </a:lnTo>
                  <a:close/>
                </a:path>
                <a:path w="1058545" h="389889">
                  <a:moveTo>
                    <a:pt x="535393" y="0"/>
                  </a:moveTo>
                  <a:lnTo>
                    <a:pt x="527570" y="0"/>
                  </a:lnTo>
                  <a:lnTo>
                    <a:pt x="527570" y="310908"/>
                  </a:lnTo>
                  <a:lnTo>
                    <a:pt x="535393" y="310908"/>
                  </a:lnTo>
                  <a:lnTo>
                    <a:pt x="535393" y="0"/>
                  </a:lnTo>
                  <a:close/>
                </a:path>
                <a:path w="1058545" h="389889">
                  <a:moveTo>
                    <a:pt x="556564" y="0"/>
                  </a:moveTo>
                  <a:lnTo>
                    <a:pt x="548741" y="0"/>
                  </a:lnTo>
                  <a:lnTo>
                    <a:pt x="548741" y="373621"/>
                  </a:lnTo>
                  <a:lnTo>
                    <a:pt x="556564" y="373621"/>
                  </a:lnTo>
                  <a:lnTo>
                    <a:pt x="556564" y="0"/>
                  </a:lnTo>
                  <a:close/>
                </a:path>
                <a:path w="1058545" h="389889">
                  <a:moveTo>
                    <a:pt x="576961" y="0"/>
                  </a:moveTo>
                  <a:lnTo>
                    <a:pt x="569125" y="0"/>
                  </a:lnTo>
                  <a:lnTo>
                    <a:pt x="569125" y="373621"/>
                  </a:lnTo>
                  <a:lnTo>
                    <a:pt x="576961" y="373621"/>
                  </a:lnTo>
                  <a:lnTo>
                    <a:pt x="576961" y="0"/>
                  </a:lnTo>
                  <a:close/>
                </a:path>
                <a:path w="1058545" h="389889">
                  <a:moveTo>
                    <a:pt x="598131" y="0"/>
                  </a:moveTo>
                  <a:lnTo>
                    <a:pt x="590296" y="0"/>
                  </a:lnTo>
                  <a:lnTo>
                    <a:pt x="590296" y="310908"/>
                  </a:lnTo>
                  <a:lnTo>
                    <a:pt x="598131" y="310908"/>
                  </a:lnTo>
                  <a:lnTo>
                    <a:pt x="598131" y="0"/>
                  </a:lnTo>
                  <a:close/>
                </a:path>
                <a:path w="1058545" h="389889">
                  <a:moveTo>
                    <a:pt x="637946" y="365620"/>
                  </a:moveTo>
                  <a:lnTo>
                    <a:pt x="629335" y="365620"/>
                  </a:lnTo>
                  <a:lnTo>
                    <a:pt x="629335" y="351764"/>
                  </a:lnTo>
                  <a:lnTo>
                    <a:pt x="620509" y="351764"/>
                  </a:lnTo>
                  <a:lnTo>
                    <a:pt x="620509" y="365620"/>
                  </a:lnTo>
                  <a:lnTo>
                    <a:pt x="603821" y="365620"/>
                  </a:lnTo>
                  <a:lnTo>
                    <a:pt x="624306" y="322135"/>
                  </a:lnTo>
                  <a:lnTo>
                    <a:pt x="614857" y="322135"/>
                  </a:lnTo>
                  <a:lnTo>
                    <a:pt x="595198" y="363956"/>
                  </a:lnTo>
                  <a:lnTo>
                    <a:pt x="595198" y="373710"/>
                  </a:lnTo>
                  <a:lnTo>
                    <a:pt x="620509" y="373710"/>
                  </a:lnTo>
                  <a:lnTo>
                    <a:pt x="620509" y="388531"/>
                  </a:lnTo>
                  <a:lnTo>
                    <a:pt x="629335" y="388531"/>
                  </a:lnTo>
                  <a:lnTo>
                    <a:pt x="629335" y="373710"/>
                  </a:lnTo>
                  <a:lnTo>
                    <a:pt x="637946" y="373710"/>
                  </a:lnTo>
                  <a:lnTo>
                    <a:pt x="637946" y="365620"/>
                  </a:lnTo>
                  <a:close/>
                </a:path>
                <a:path w="1058545" h="389889">
                  <a:moveTo>
                    <a:pt x="639673" y="0"/>
                  </a:moveTo>
                  <a:lnTo>
                    <a:pt x="611454" y="0"/>
                  </a:lnTo>
                  <a:lnTo>
                    <a:pt x="611454" y="310908"/>
                  </a:lnTo>
                  <a:lnTo>
                    <a:pt x="639673" y="310908"/>
                  </a:lnTo>
                  <a:lnTo>
                    <a:pt x="639673" y="0"/>
                  </a:lnTo>
                  <a:close/>
                </a:path>
                <a:path w="1058545" h="389889">
                  <a:moveTo>
                    <a:pt x="682015" y="0"/>
                  </a:moveTo>
                  <a:lnTo>
                    <a:pt x="663206" y="0"/>
                  </a:lnTo>
                  <a:lnTo>
                    <a:pt x="663206" y="310908"/>
                  </a:lnTo>
                  <a:lnTo>
                    <a:pt x="682015" y="310908"/>
                  </a:lnTo>
                  <a:lnTo>
                    <a:pt x="682015" y="0"/>
                  </a:lnTo>
                  <a:close/>
                </a:path>
                <a:path w="1058545" h="389889">
                  <a:moveTo>
                    <a:pt x="709396" y="334149"/>
                  </a:moveTo>
                  <a:lnTo>
                    <a:pt x="707478" y="329730"/>
                  </a:lnTo>
                  <a:lnTo>
                    <a:pt x="699871" y="323240"/>
                  </a:lnTo>
                  <a:lnTo>
                    <a:pt x="694651" y="321614"/>
                  </a:lnTo>
                  <a:lnTo>
                    <a:pt x="684707" y="321614"/>
                  </a:lnTo>
                  <a:lnTo>
                    <a:pt x="681596" y="321995"/>
                  </a:lnTo>
                  <a:lnTo>
                    <a:pt x="675817" y="323570"/>
                  </a:lnTo>
                  <a:lnTo>
                    <a:pt x="673074" y="324764"/>
                  </a:lnTo>
                  <a:lnTo>
                    <a:pt x="670521" y="326351"/>
                  </a:lnTo>
                  <a:lnTo>
                    <a:pt x="670521" y="336638"/>
                  </a:lnTo>
                  <a:lnTo>
                    <a:pt x="674395" y="334060"/>
                  </a:lnTo>
                  <a:lnTo>
                    <a:pt x="677773" y="332168"/>
                  </a:lnTo>
                  <a:lnTo>
                    <a:pt x="683552" y="329768"/>
                  </a:lnTo>
                  <a:lnTo>
                    <a:pt x="686168" y="329171"/>
                  </a:lnTo>
                  <a:lnTo>
                    <a:pt x="691705" y="329171"/>
                  </a:lnTo>
                  <a:lnTo>
                    <a:pt x="694372" y="330073"/>
                  </a:lnTo>
                  <a:lnTo>
                    <a:pt x="698576" y="333705"/>
                  </a:lnTo>
                  <a:lnTo>
                    <a:pt x="699617" y="335953"/>
                  </a:lnTo>
                  <a:lnTo>
                    <a:pt x="699617" y="341007"/>
                  </a:lnTo>
                  <a:lnTo>
                    <a:pt x="698944" y="343179"/>
                  </a:lnTo>
                  <a:lnTo>
                    <a:pt x="696239" y="347040"/>
                  </a:lnTo>
                  <a:lnTo>
                    <a:pt x="693775" y="349211"/>
                  </a:lnTo>
                  <a:lnTo>
                    <a:pt x="682675" y="356679"/>
                  </a:lnTo>
                  <a:lnTo>
                    <a:pt x="677760" y="360019"/>
                  </a:lnTo>
                  <a:lnTo>
                    <a:pt x="674268" y="363740"/>
                  </a:lnTo>
                  <a:lnTo>
                    <a:pt x="670229" y="371817"/>
                  </a:lnTo>
                  <a:lnTo>
                    <a:pt x="669213" y="377266"/>
                  </a:lnTo>
                  <a:lnTo>
                    <a:pt x="669213" y="384111"/>
                  </a:lnTo>
                  <a:lnTo>
                    <a:pt x="669366" y="387997"/>
                  </a:lnTo>
                  <a:lnTo>
                    <a:pt x="708342" y="387997"/>
                  </a:lnTo>
                  <a:lnTo>
                    <a:pt x="708342" y="380009"/>
                  </a:lnTo>
                  <a:lnTo>
                    <a:pt x="679246" y="380009"/>
                  </a:lnTo>
                  <a:lnTo>
                    <a:pt x="679246" y="375069"/>
                  </a:lnTo>
                  <a:lnTo>
                    <a:pt x="680034" y="372376"/>
                  </a:lnTo>
                  <a:lnTo>
                    <a:pt x="683221" y="367703"/>
                  </a:lnTo>
                  <a:lnTo>
                    <a:pt x="686181" y="365125"/>
                  </a:lnTo>
                  <a:lnTo>
                    <a:pt x="701128" y="355295"/>
                  </a:lnTo>
                  <a:lnTo>
                    <a:pt x="704405" y="352361"/>
                  </a:lnTo>
                  <a:lnTo>
                    <a:pt x="708393" y="346544"/>
                  </a:lnTo>
                  <a:lnTo>
                    <a:pt x="709396" y="343293"/>
                  </a:lnTo>
                  <a:lnTo>
                    <a:pt x="709396" y="334149"/>
                  </a:lnTo>
                  <a:close/>
                </a:path>
                <a:path w="1058545" h="389889">
                  <a:moveTo>
                    <a:pt x="713359" y="0"/>
                  </a:moveTo>
                  <a:lnTo>
                    <a:pt x="694550" y="0"/>
                  </a:lnTo>
                  <a:lnTo>
                    <a:pt x="694550" y="310908"/>
                  </a:lnTo>
                  <a:lnTo>
                    <a:pt x="713359" y="310908"/>
                  </a:lnTo>
                  <a:lnTo>
                    <a:pt x="713359" y="0"/>
                  </a:lnTo>
                  <a:close/>
                </a:path>
                <a:path w="1058545" h="389889">
                  <a:moveTo>
                    <a:pt x="744715" y="0"/>
                  </a:moveTo>
                  <a:lnTo>
                    <a:pt x="736892" y="0"/>
                  </a:lnTo>
                  <a:lnTo>
                    <a:pt x="736892" y="310908"/>
                  </a:lnTo>
                  <a:lnTo>
                    <a:pt x="744715" y="310908"/>
                  </a:lnTo>
                  <a:lnTo>
                    <a:pt x="744715" y="0"/>
                  </a:lnTo>
                  <a:close/>
                </a:path>
                <a:path w="1058545" h="389889">
                  <a:moveTo>
                    <a:pt x="784758" y="322656"/>
                  </a:moveTo>
                  <a:lnTo>
                    <a:pt x="741591" y="322656"/>
                  </a:lnTo>
                  <a:lnTo>
                    <a:pt x="741591" y="330428"/>
                  </a:lnTo>
                  <a:lnTo>
                    <a:pt x="773734" y="330428"/>
                  </a:lnTo>
                  <a:lnTo>
                    <a:pt x="773734" y="331558"/>
                  </a:lnTo>
                  <a:lnTo>
                    <a:pt x="773417" y="332511"/>
                  </a:lnTo>
                  <a:lnTo>
                    <a:pt x="772134" y="334670"/>
                  </a:lnTo>
                  <a:lnTo>
                    <a:pt x="770788" y="336448"/>
                  </a:lnTo>
                  <a:lnTo>
                    <a:pt x="759460" y="349973"/>
                  </a:lnTo>
                  <a:lnTo>
                    <a:pt x="756208" y="355460"/>
                  </a:lnTo>
                  <a:lnTo>
                    <a:pt x="751992" y="366991"/>
                  </a:lnTo>
                  <a:lnTo>
                    <a:pt x="750938" y="373240"/>
                  </a:lnTo>
                  <a:lnTo>
                    <a:pt x="750938" y="380009"/>
                  </a:lnTo>
                  <a:lnTo>
                    <a:pt x="750938" y="388531"/>
                  </a:lnTo>
                  <a:lnTo>
                    <a:pt x="759968" y="388531"/>
                  </a:lnTo>
                  <a:lnTo>
                    <a:pt x="759968" y="373786"/>
                  </a:lnTo>
                  <a:lnTo>
                    <a:pt x="760844" y="368541"/>
                  </a:lnTo>
                  <a:lnTo>
                    <a:pt x="764387" y="358965"/>
                  </a:lnTo>
                  <a:lnTo>
                    <a:pt x="767130" y="354317"/>
                  </a:lnTo>
                  <a:lnTo>
                    <a:pt x="782142" y="336257"/>
                  </a:lnTo>
                  <a:lnTo>
                    <a:pt x="784758" y="330631"/>
                  </a:lnTo>
                  <a:lnTo>
                    <a:pt x="784758" y="322656"/>
                  </a:lnTo>
                  <a:close/>
                </a:path>
                <a:path w="1058545" h="389889">
                  <a:moveTo>
                    <a:pt x="786282" y="0"/>
                  </a:moveTo>
                  <a:lnTo>
                    <a:pt x="778446" y="0"/>
                  </a:lnTo>
                  <a:lnTo>
                    <a:pt x="778446" y="310908"/>
                  </a:lnTo>
                  <a:lnTo>
                    <a:pt x="786282" y="310908"/>
                  </a:lnTo>
                  <a:lnTo>
                    <a:pt x="786282" y="0"/>
                  </a:lnTo>
                  <a:close/>
                </a:path>
                <a:path w="1058545" h="389889">
                  <a:moveTo>
                    <a:pt x="817638" y="0"/>
                  </a:moveTo>
                  <a:lnTo>
                    <a:pt x="809802" y="0"/>
                  </a:lnTo>
                  <a:lnTo>
                    <a:pt x="809802" y="310908"/>
                  </a:lnTo>
                  <a:lnTo>
                    <a:pt x="817638" y="310908"/>
                  </a:lnTo>
                  <a:lnTo>
                    <a:pt x="817638" y="0"/>
                  </a:lnTo>
                  <a:close/>
                </a:path>
                <a:path w="1058545" h="389889">
                  <a:moveTo>
                    <a:pt x="856424" y="362267"/>
                  </a:moveTo>
                  <a:lnTo>
                    <a:pt x="854710" y="357657"/>
                  </a:lnTo>
                  <a:lnTo>
                    <a:pt x="847826" y="350697"/>
                  </a:lnTo>
                  <a:lnTo>
                    <a:pt x="843114" y="348843"/>
                  </a:lnTo>
                  <a:lnTo>
                    <a:pt x="837095" y="348602"/>
                  </a:lnTo>
                  <a:lnTo>
                    <a:pt x="854011" y="331685"/>
                  </a:lnTo>
                  <a:lnTo>
                    <a:pt x="854011" y="322656"/>
                  </a:lnTo>
                  <a:lnTo>
                    <a:pt x="814501" y="322656"/>
                  </a:lnTo>
                  <a:lnTo>
                    <a:pt x="814501" y="330631"/>
                  </a:lnTo>
                  <a:lnTo>
                    <a:pt x="842530" y="330631"/>
                  </a:lnTo>
                  <a:lnTo>
                    <a:pt x="824852" y="348716"/>
                  </a:lnTo>
                  <a:lnTo>
                    <a:pt x="824903" y="355320"/>
                  </a:lnTo>
                  <a:lnTo>
                    <a:pt x="834618" y="355117"/>
                  </a:lnTo>
                  <a:lnTo>
                    <a:pt x="839292" y="356108"/>
                  </a:lnTo>
                  <a:lnTo>
                    <a:pt x="845261" y="360121"/>
                  </a:lnTo>
                  <a:lnTo>
                    <a:pt x="846747" y="363245"/>
                  </a:lnTo>
                  <a:lnTo>
                    <a:pt x="846747" y="371614"/>
                  </a:lnTo>
                  <a:lnTo>
                    <a:pt x="845350" y="374954"/>
                  </a:lnTo>
                  <a:lnTo>
                    <a:pt x="839787" y="380009"/>
                  </a:lnTo>
                  <a:lnTo>
                    <a:pt x="836091" y="381279"/>
                  </a:lnTo>
                  <a:lnTo>
                    <a:pt x="828675" y="381279"/>
                  </a:lnTo>
                  <a:lnTo>
                    <a:pt x="825855" y="380885"/>
                  </a:lnTo>
                  <a:lnTo>
                    <a:pt x="820267" y="379374"/>
                  </a:lnTo>
                  <a:lnTo>
                    <a:pt x="817410" y="378218"/>
                  </a:lnTo>
                  <a:lnTo>
                    <a:pt x="814501" y="376643"/>
                  </a:lnTo>
                  <a:lnTo>
                    <a:pt x="814501" y="386118"/>
                  </a:lnTo>
                  <a:lnTo>
                    <a:pt x="817473" y="387235"/>
                  </a:lnTo>
                  <a:lnTo>
                    <a:pt x="820331" y="388073"/>
                  </a:lnTo>
                  <a:lnTo>
                    <a:pt x="825817" y="389178"/>
                  </a:lnTo>
                  <a:lnTo>
                    <a:pt x="828408" y="389458"/>
                  </a:lnTo>
                  <a:lnTo>
                    <a:pt x="838771" y="389458"/>
                  </a:lnTo>
                  <a:lnTo>
                    <a:pt x="844994" y="387553"/>
                  </a:lnTo>
                  <a:lnTo>
                    <a:pt x="854138" y="379895"/>
                  </a:lnTo>
                  <a:lnTo>
                    <a:pt x="856424" y="374675"/>
                  </a:lnTo>
                  <a:lnTo>
                    <a:pt x="856424" y="362267"/>
                  </a:lnTo>
                  <a:close/>
                </a:path>
                <a:path w="1058545" h="389889">
                  <a:moveTo>
                    <a:pt x="870165" y="0"/>
                  </a:moveTo>
                  <a:lnTo>
                    <a:pt x="862330" y="0"/>
                  </a:lnTo>
                  <a:lnTo>
                    <a:pt x="862330" y="310908"/>
                  </a:lnTo>
                  <a:lnTo>
                    <a:pt x="870165" y="310908"/>
                  </a:lnTo>
                  <a:lnTo>
                    <a:pt x="870165" y="0"/>
                  </a:lnTo>
                  <a:close/>
                </a:path>
                <a:path w="1058545" h="389889">
                  <a:moveTo>
                    <a:pt x="890536" y="0"/>
                  </a:moveTo>
                  <a:lnTo>
                    <a:pt x="882713" y="0"/>
                  </a:lnTo>
                  <a:lnTo>
                    <a:pt x="882713" y="310908"/>
                  </a:lnTo>
                  <a:lnTo>
                    <a:pt x="890536" y="310908"/>
                  </a:lnTo>
                  <a:lnTo>
                    <a:pt x="890536" y="0"/>
                  </a:lnTo>
                  <a:close/>
                </a:path>
                <a:path w="1058545" h="389889">
                  <a:moveTo>
                    <a:pt x="911707" y="0"/>
                  </a:moveTo>
                  <a:lnTo>
                    <a:pt x="903884" y="0"/>
                  </a:lnTo>
                  <a:lnTo>
                    <a:pt x="903884" y="310908"/>
                  </a:lnTo>
                  <a:lnTo>
                    <a:pt x="911707" y="310908"/>
                  </a:lnTo>
                  <a:lnTo>
                    <a:pt x="911707" y="0"/>
                  </a:lnTo>
                  <a:close/>
                </a:path>
                <a:path w="1058545" h="389889">
                  <a:moveTo>
                    <a:pt x="930998" y="361188"/>
                  </a:moveTo>
                  <a:lnTo>
                    <a:pt x="929055" y="356222"/>
                  </a:lnTo>
                  <a:lnTo>
                    <a:pt x="927163" y="354279"/>
                  </a:lnTo>
                  <a:lnTo>
                    <a:pt x="921550" y="348526"/>
                  </a:lnTo>
                  <a:lnTo>
                    <a:pt x="921550" y="363296"/>
                  </a:lnTo>
                  <a:lnTo>
                    <a:pt x="921512" y="371690"/>
                  </a:lnTo>
                  <a:lnTo>
                    <a:pt x="920445" y="374954"/>
                  </a:lnTo>
                  <a:lnTo>
                    <a:pt x="916038" y="379844"/>
                  </a:lnTo>
                  <a:lnTo>
                    <a:pt x="912964" y="381063"/>
                  </a:lnTo>
                  <a:lnTo>
                    <a:pt x="905090" y="381063"/>
                  </a:lnTo>
                  <a:lnTo>
                    <a:pt x="901941" y="379844"/>
                  </a:lnTo>
                  <a:lnTo>
                    <a:pt x="897280" y="374954"/>
                  </a:lnTo>
                  <a:lnTo>
                    <a:pt x="896124" y="371690"/>
                  </a:lnTo>
                  <a:lnTo>
                    <a:pt x="896213" y="363296"/>
                  </a:lnTo>
                  <a:lnTo>
                    <a:pt x="897280" y="360324"/>
                  </a:lnTo>
                  <a:lnTo>
                    <a:pt x="899579" y="357924"/>
                  </a:lnTo>
                  <a:lnTo>
                    <a:pt x="901865" y="355485"/>
                  </a:lnTo>
                  <a:lnTo>
                    <a:pt x="904951" y="354279"/>
                  </a:lnTo>
                  <a:lnTo>
                    <a:pt x="912774" y="354279"/>
                  </a:lnTo>
                  <a:lnTo>
                    <a:pt x="915898" y="355447"/>
                  </a:lnTo>
                  <a:lnTo>
                    <a:pt x="920407" y="360121"/>
                  </a:lnTo>
                  <a:lnTo>
                    <a:pt x="921550" y="363296"/>
                  </a:lnTo>
                  <a:lnTo>
                    <a:pt x="921550" y="348526"/>
                  </a:lnTo>
                  <a:lnTo>
                    <a:pt x="921308" y="348272"/>
                  </a:lnTo>
                  <a:lnTo>
                    <a:pt x="920216" y="347827"/>
                  </a:lnTo>
                  <a:lnTo>
                    <a:pt x="916432" y="346290"/>
                  </a:lnTo>
                  <a:lnTo>
                    <a:pt x="909180" y="346290"/>
                  </a:lnTo>
                  <a:lnTo>
                    <a:pt x="907808" y="346417"/>
                  </a:lnTo>
                  <a:lnTo>
                    <a:pt x="905078" y="346938"/>
                  </a:lnTo>
                  <a:lnTo>
                    <a:pt x="903744" y="347332"/>
                  </a:lnTo>
                  <a:lnTo>
                    <a:pt x="902449" y="347827"/>
                  </a:lnTo>
                  <a:lnTo>
                    <a:pt x="906170" y="342531"/>
                  </a:lnTo>
                  <a:lnTo>
                    <a:pt x="909866" y="337820"/>
                  </a:lnTo>
                  <a:lnTo>
                    <a:pt x="917181" y="329539"/>
                  </a:lnTo>
                  <a:lnTo>
                    <a:pt x="921054" y="325691"/>
                  </a:lnTo>
                  <a:lnTo>
                    <a:pt x="925118" y="322135"/>
                  </a:lnTo>
                  <a:lnTo>
                    <a:pt x="913117" y="322135"/>
                  </a:lnTo>
                  <a:lnTo>
                    <a:pt x="888809" y="352793"/>
                  </a:lnTo>
                  <a:lnTo>
                    <a:pt x="886675" y="359664"/>
                  </a:lnTo>
                  <a:lnTo>
                    <a:pt x="886675" y="373240"/>
                  </a:lnTo>
                  <a:lnTo>
                    <a:pt x="888707" y="378815"/>
                  </a:lnTo>
                  <a:lnTo>
                    <a:pt x="896848" y="387172"/>
                  </a:lnTo>
                  <a:lnTo>
                    <a:pt x="902271" y="389255"/>
                  </a:lnTo>
                  <a:lnTo>
                    <a:pt x="915555" y="389255"/>
                  </a:lnTo>
                  <a:lnTo>
                    <a:pt x="920826" y="387210"/>
                  </a:lnTo>
                  <a:lnTo>
                    <a:pt x="926960" y="381063"/>
                  </a:lnTo>
                  <a:lnTo>
                    <a:pt x="928966" y="379031"/>
                  </a:lnTo>
                  <a:lnTo>
                    <a:pt x="930998" y="373722"/>
                  </a:lnTo>
                  <a:lnTo>
                    <a:pt x="930998" y="361188"/>
                  </a:lnTo>
                  <a:close/>
                </a:path>
                <a:path w="1058545" h="389889">
                  <a:moveTo>
                    <a:pt x="974420" y="0"/>
                  </a:moveTo>
                  <a:lnTo>
                    <a:pt x="956398" y="0"/>
                  </a:lnTo>
                  <a:lnTo>
                    <a:pt x="956398" y="310908"/>
                  </a:lnTo>
                  <a:lnTo>
                    <a:pt x="974420" y="310908"/>
                  </a:lnTo>
                  <a:lnTo>
                    <a:pt x="974420" y="0"/>
                  </a:lnTo>
                  <a:close/>
                </a:path>
                <a:path w="1058545" h="389889">
                  <a:moveTo>
                    <a:pt x="1002601" y="334149"/>
                  </a:moveTo>
                  <a:lnTo>
                    <a:pt x="1000683" y="329730"/>
                  </a:lnTo>
                  <a:lnTo>
                    <a:pt x="993076" y="323240"/>
                  </a:lnTo>
                  <a:lnTo>
                    <a:pt x="987856" y="321614"/>
                  </a:lnTo>
                  <a:lnTo>
                    <a:pt x="977912" y="321614"/>
                  </a:lnTo>
                  <a:lnTo>
                    <a:pt x="974801" y="321995"/>
                  </a:lnTo>
                  <a:lnTo>
                    <a:pt x="969010" y="323570"/>
                  </a:lnTo>
                  <a:lnTo>
                    <a:pt x="966292" y="324764"/>
                  </a:lnTo>
                  <a:lnTo>
                    <a:pt x="963726" y="326351"/>
                  </a:lnTo>
                  <a:lnTo>
                    <a:pt x="963726" y="336638"/>
                  </a:lnTo>
                  <a:lnTo>
                    <a:pt x="967600" y="334060"/>
                  </a:lnTo>
                  <a:lnTo>
                    <a:pt x="970978" y="332168"/>
                  </a:lnTo>
                  <a:lnTo>
                    <a:pt x="976757" y="329768"/>
                  </a:lnTo>
                  <a:lnTo>
                    <a:pt x="979360" y="329171"/>
                  </a:lnTo>
                  <a:lnTo>
                    <a:pt x="984910" y="329171"/>
                  </a:lnTo>
                  <a:lnTo>
                    <a:pt x="987577" y="330073"/>
                  </a:lnTo>
                  <a:lnTo>
                    <a:pt x="991781" y="333705"/>
                  </a:lnTo>
                  <a:lnTo>
                    <a:pt x="992822" y="335953"/>
                  </a:lnTo>
                  <a:lnTo>
                    <a:pt x="992822" y="341007"/>
                  </a:lnTo>
                  <a:lnTo>
                    <a:pt x="992149" y="343179"/>
                  </a:lnTo>
                  <a:lnTo>
                    <a:pt x="989444" y="347040"/>
                  </a:lnTo>
                  <a:lnTo>
                    <a:pt x="986980" y="349211"/>
                  </a:lnTo>
                  <a:lnTo>
                    <a:pt x="975880" y="356679"/>
                  </a:lnTo>
                  <a:lnTo>
                    <a:pt x="970965" y="360019"/>
                  </a:lnTo>
                  <a:lnTo>
                    <a:pt x="967473" y="363740"/>
                  </a:lnTo>
                  <a:lnTo>
                    <a:pt x="963434" y="371817"/>
                  </a:lnTo>
                  <a:lnTo>
                    <a:pt x="962418" y="377266"/>
                  </a:lnTo>
                  <a:lnTo>
                    <a:pt x="962418" y="384111"/>
                  </a:lnTo>
                  <a:lnTo>
                    <a:pt x="962571" y="387997"/>
                  </a:lnTo>
                  <a:lnTo>
                    <a:pt x="1001547" y="387997"/>
                  </a:lnTo>
                  <a:lnTo>
                    <a:pt x="1001547" y="380009"/>
                  </a:lnTo>
                  <a:lnTo>
                    <a:pt x="972451" y="380009"/>
                  </a:lnTo>
                  <a:lnTo>
                    <a:pt x="972451" y="375069"/>
                  </a:lnTo>
                  <a:lnTo>
                    <a:pt x="973239" y="372376"/>
                  </a:lnTo>
                  <a:lnTo>
                    <a:pt x="976426" y="367703"/>
                  </a:lnTo>
                  <a:lnTo>
                    <a:pt x="979385" y="365125"/>
                  </a:lnTo>
                  <a:lnTo>
                    <a:pt x="994333" y="355295"/>
                  </a:lnTo>
                  <a:lnTo>
                    <a:pt x="997610" y="352361"/>
                  </a:lnTo>
                  <a:lnTo>
                    <a:pt x="1001598" y="346544"/>
                  </a:lnTo>
                  <a:lnTo>
                    <a:pt x="1002601" y="343293"/>
                  </a:lnTo>
                  <a:lnTo>
                    <a:pt x="1002601" y="334149"/>
                  </a:lnTo>
                  <a:close/>
                </a:path>
                <a:path w="1058545" h="389889">
                  <a:moveTo>
                    <a:pt x="1005776" y="0"/>
                  </a:moveTo>
                  <a:lnTo>
                    <a:pt x="987755" y="0"/>
                  </a:lnTo>
                  <a:lnTo>
                    <a:pt x="987755" y="310908"/>
                  </a:lnTo>
                  <a:lnTo>
                    <a:pt x="1005776" y="310908"/>
                  </a:lnTo>
                  <a:lnTo>
                    <a:pt x="1005776" y="0"/>
                  </a:lnTo>
                  <a:close/>
                </a:path>
                <a:path w="1058545" h="389889">
                  <a:moveTo>
                    <a:pt x="1037158" y="0"/>
                  </a:moveTo>
                  <a:lnTo>
                    <a:pt x="1029322" y="0"/>
                  </a:lnTo>
                  <a:lnTo>
                    <a:pt x="1029322" y="373621"/>
                  </a:lnTo>
                  <a:lnTo>
                    <a:pt x="1037158" y="373621"/>
                  </a:lnTo>
                  <a:lnTo>
                    <a:pt x="1037158" y="0"/>
                  </a:lnTo>
                  <a:close/>
                </a:path>
                <a:path w="1058545" h="389889">
                  <a:moveTo>
                    <a:pt x="1058316" y="0"/>
                  </a:moveTo>
                  <a:lnTo>
                    <a:pt x="1050480" y="0"/>
                  </a:lnTo>
                  <a:lnTo>
                    <a:pt x="1050480" y="373621"/>
                  </a:lnTo>
                  <a:lnTo>
                    <a:pt x="1058316" y="373621"/>
                  </a:lnTo>
                  <a:lnTo>
                    <a:pt x="105831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3" name="object 3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799532" y="4155578"/>
            <a:ext cx="605994" cy="936264"/>
          </a:xfrm>
          <a:prstGeom prst="rect">
            <a:avLst/>
          </a:prstGeom>
        </p:spPr>
      </p:pic>
      <p:sp>
        <p:nvSpPr>
          <p:cNvPr id="34" name="object 34"/>
          <p:cNvSpPr/>
          <p:nvPr/>
        </p:nvSpPr>
        <p:spPr>
          <a:xfrm>
            <a:off x="186002" y="5202251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35" name="object 35"/>
          <p:cNvGraphicFramePr>
            <a:graphicFrameLocks noGrp="1"/>
          </p:cNvGraphicFramePr>
          <p:nvPr/>
        </p:nvGraphicFramePr>
        <p:xfrm>
          <a:off x="287649" y="643241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3100057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16001010427826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6" name="object 36"/>
          <p:cNvSpPr txBox="1"/>
          <p:nvPr/>
        </p:nvSpPr>
        <p:spPr>
          <a:xfrm>
            <a:off x="468049" y="5400981"/>
            <a:ext cx="11760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83185" marR="5080" indent="-71120">
              <a:lnSpc>
                <a:spcPct val="100000"/>
              </a:lnSpc>
              <a:spcBef>
                <a:spcPts val="100"/>
              </a:spcBef>
            </a:pP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20" dirty="0">
                <a:latin typeface="Trebuchet MS"/>
                <a:cs typeface="Trebuchet MS"/>
              </a:rPr>
              <a:t>MADE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0" dirty="0">
                <a:latin typeface="Trebuchet MS"/>
                <a:cs typeface="Trebuchet MS"/>
              </a:rPr>
              <a:t>EASY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-  </a:t>
            </a:r>
            <a:r>
              <a:rPr sz="1000" b="1" spc="-15" dirty="0">
                <a:latin typeface="Trebuchet MS"/>
                <a:cs typeface="Trebuchet MS"/>
              </a:rPr>
              <a:t>VINDALOO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35" dirty="0">
                <a:latin typeface="Trebuchet MS"/>
                <a:cs typeface="Trebuchet MS"/>
              </a:rPr>
              <a:t>CURRY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359168" y="5881433"/>
            <a:ext cx="1351280" cy="438784"/>
            <a:chOff x="359168" y="5881433"/>
            <a:chExt cx="1351280" cy="438784"/>
          </a:xfrm>
        </p:grpSpPr>
        <p:sp>
          <p:nvSpPr>
            <p:cNvPr id="38" name="object 38"/>
            <p:cNvSpPr/>
            <p:nvPr/>
          </p:nvSpPr>
          <p:spPr>
            <a:xfrm>
              <a:off x="359168" y="5881433"/>
              <a:ext cx="1351280" cy="438784"/>
            </a:xfrm>
            <a:custGeom>
              <a:avLst/>
              <a:gdLst/>
              <a:ahLst/>
              <a:cxnLst/>
              <a:rect l="l" t="t" r="r" b="b"/>
              <a:pathLst>
                <a:path w="1351280" h="438785">
                  <a:moveTo>
                    <a:pt x="1351140" y="0"/>
                  </a:moveTo>
                  <a:lnTo>
                    <a:pt x="0" y="0"/>
                  </a:lnTo>
                  <a:lnTo>
                    <a:pt x="0" y="438569"/>
                  </a:lnTo>
                  <a:lnTo>
                    <a:pt x="1351140" y="438569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380276" y="5881446"/>
              <a:ext cx="1313180" cy="411480"/>
            </a:xfrm>
            <a:custGeom>
              <a:avLst/>
              <a:gdLst/>
              <a:ahLst/>
              <a:cxnLst/>
              <a:rect l="l" t="t" r="r" b="b"/>
              <a:pathLst>
                <a:path w="1313180" h="411479">
                  <a:moveTo>
                    <a:pt x="51689" y="378383"/>
                  </a:moveTo>
                  <a:lnTo>
                    <a:pt x="49415" y="372592"/>
                  </a:lnTo>
                  <a:lnTo>
                    <a:pt x="47205" y="370332"/>
                  </a:lnTo>
                  <a:lnTo>
                    <a:pt x="40665" y="363613"/>
                  </a:lnTo>
                  <a:lnTo>
                    <a:pt x="40665" y="380834"/>
                  </a:lnTo>
                  <a:lnTo>
                    <a:pt x="40614" y="390639"/>
                  </a:lnTo>
                  <a:lnTo>
                    <a:pt x="39370" y="394436"/>
                  </a:lnTo>
                  <a:lnTo>
                    <a:pt x="34239" y="400126"/>
                  </a:lnTo>
                  <a:lnTo>
                    <a:pt x="30657" y="401548"/>
                  </a:lnTo>
                  <a:lnTo>
                    <a:pt x="21475" y="401548"/>
                  </a:lnTo>
                  <a:lnTo>
                    <a:pt x="17805" y="400126"/>
                  </a:lnTo>
                  <a:lnTo>
                    <a:pt x="12369" y="394436"/>
                  </a:lnTo>
                  <a:lnTo>
                    <a:pt x="11036" y="390639"/>
                  </a:lnTo>
                  <a:lnTo>
                    <a:pt x="11137" y="380834"/>
                  </a:lnTo>
                  <a:lnTo>
                    <a:pt x="12369" y="377393"/>
                  </a:lnTo>
                  <a:lnTo>
                    <a:pt x="15049" y="374573"/>
                  </a:lnTo>
                  <a:lnTo>
                    <a:pt x="17716" y="371729"/>
                  </a:lnTo>
                  <a:lnTo>
                    <a:pt x="21310" y="370332"/>
                  </a:lnTo>
                  <a:lnTo>
                    <a:pt x="30441" y="370332"/>
                  </a:lnTo>
                  <a:lnTo>
                    <a:pt x="34061" y="371690"/>
                  </a:lnTo>
                  <a:lnTo>
                    <a:pt x="39344" y="377139"/>
                  </a:lnTo>
                  <a:lnTo>
                    <a:pt x="40665" y="380834"/>
                  </a:lnTo>
                  <a:lnTo>
                    <a:pt x="40665" y="363613"/>
                  </a:lnTo>
                  <a:lnTo>
                    <a:pt x="40386" y="363321"/>
                  </a:lnTo>
                  <a:lnTo>
                    <a:pt x="39128" y="362813"/>
                  </a:lnTo>
                  <a:lnTo>
                    <a:pt x="34709" y="361022"/>
                  </a:lnTo>
                  <a:lnTo>
                    <a:pt x="26250" y="361022"/>
                  </a:lnTo>
                  <a:lnTo>
                    <a:pt x="24638" y="361162"/>
                  </a:lnTo>
                  <a:lnTo>
                    <a:pt x="21463" y="361772"/>
                  </a:lnTo>
                  <a:lnTo>
                    <a:pt x="19913" y="362216"/>
                  </a:lnTo>
                  <a:lnTo>
                    <a:pt x="18389" y="362813"/>
                  </a:lnTo>
                  <a:lnTo>
                    <a:pt x="22745" y="356628"/>
                  </a:lnTo>
                  <a:lnTo>
                    <a:pt x="27051" y="351142"/>
                  </a:lnTo>
                  <a:lnTo>
                    <a:pt x="35585" y="341490"/>
                  </a:lnTo>
                  <a:lnTo>
                    <a:pt x="40093" y="336994"/>
                  </a:lnTo>
                  <a:lnTo>
                    <a:pt x="44831" y="332854"/>
                  </a:lnTo>
                  <a:lnTo>
                    <a:pt x="30835" y="332854"/>
                  </a:lnTo>
                  <a:lnTo>
                    <a:pt x="2501" y="368592"/>
                  </a:lnTo>
                  <a:lnTo>
                    <a:pt x="0" y="376605"/>
                  </a:lnTo>
                  <a:lnTo>
                    <a:pt x="0" y="392430"/>
                  </a:lnTo>
                  <a:lnTo>
                    <a:pt x="2374" y="398945"/>
                  </a:lnTo>
                  <a:lnTo>
                    <a:pt x="11861" y="408673"/>
                  </a:lnTo>
                  <a:lnTo>
                    <a:pt x="18186" y="411099"/>
                  </a:lnTo>
                  <a:lnTo>
                    <a:pt x="33680" y="411099"/>
                  </a:lnTo>
                  <a:lnTo>
                    <a:pt x="39827" y="408724"/>
                  </a:lnTo>
                  <a:lnTo>
                    <a:pt x="46964" y="401548"/>
                  </a:lnTo>
                  <a:lnTo>
                    <a:pt x="49314" y="399186"/>
                  </a:lnTo>
                  <a:lnTo>
                    <a:pt x="51689" y="393001"/>
                  </a:lnTo>
                  <a:lnTo>
                    <a:pt x="51689" y="378383"/>
                  </a:lnTo>
                  <a:close/>
                </a:path>
                <a:path w="1313180" h="411479">
                  <a:moveTo>
                    <a:pt x="88595" y="0"/>
                  </a:moveTo>
                  <a:lnTo>
                    <a:pt x="78536" y="0"/>
                  </a:lnTo>
                  <a:lnTo>
                    <a:pt x="78536" y="392874"/>
                  </a:lnTo>
                  <a:lnTo>
                    <a:pt x="88595" y="392874"/>
                  </a:lnTo>
                  <a:lnTo>
                    <a:pt x="88595" y="0"/>
                  </a:lnTo>
                  <a:close/>
                </a:path>
                <a:path w="1313180" h="411479">
                  <a:moveTo>
                    <a:pt x="112356" y="0"/>
                  </a:moveTo>
                  <a:lnTo>
                    <a:pt x="103212" y="0"/>
                  </a:lnTo>
                  <a:lnTo>
                    <a:pt x="103212" y="392874"/>
                  </a:lnTo>
                  <a:lnTo>
                    <a:pt x="112356" y="392874"/>
                  </a:lnTo>
                  <a:lnTo>
                    <a:pt x="112356" y="0"/>
                  </a:lnTo>
                  <a:close/>
                </a:path>
                <a:path w="1313180" h="411479">
                  <a:moveTo>
                    <a:pt x="173570" y="0"/>
                  </a:moveTo>
                  <a:lnTo>
                    <a:pt x="151650" y="0"/>
                  </a:lnTo>
                  <a:lnTo>
                    <a:pt x="151650" y="319773"/>
                  </a:lnTo>
                  <a:lnTo>
                    <a:pt x="173570" y="319773"/>
                  </a:lnTo>
                  <a:lnTo>
                    <a:pt x="173570" y="0"/>
                  </a:lnTo>
                  <a:close/>
                </a:path>
                <a:path w="1313180" h="411479">
                  <a:moveTo>
                    <a:pt x="184188" y="362851"/>
                  </a:moveTo>
                  <a:lnTo>
                    <a:pt x="176187" y="336664"/>
                  </a:lnTo>
                  <a:lnTo>
                    <a:pt x="174688" y="335191"/>
                  </a:lnTo>
                  <a:lnTo>
                    <a:pt x="173113" y="334429"/>
                  </a:lnTo>
                  <a:lnTo>
                    <a:pt x="173113" y="380504"/>
                  </a:lnTo>
                  <a:lnTo>
                    <a:pt x="172859" y="385533"/>
                  </a:lnTo>
                  <a:lnTo>
                    <a:pt x="161683" y="401916"/>
                  </a:lnTo>
                  <a:lnTo>
                    <a:pt x="154051" y="401916"/>
                  </a:lnTo>
                  <a:lnTo>
                    <a:pt x="151155" y="401586"/>
                  </a:lnTo>
                  <a:lnTo>
                    <a:pt x="148069" y="400265"/>
                  </a:lnTo>
                  <a:lnTo>
                    <a:pt x="146939" y="399046"/>
                  </a:lnTo>
                  <a:lnTo>
                    <a:pt x="146227" y="397256"/>
                  </a:lnTo>
                  <a:lnTo>
                    <a:pt x="145313" y="395185"/>
                  </a:lnTo>
                  <a:lnTo>
                    <a:pt x="143611" y="362851"/>
                  </a:lnTo>
                  <a:lnTo>
                    <a:pt x="143802" y="358851"/>
                  </a:lnTo>
                  <a:lnTo>
                    <a:pt x="154660" y="341172"/>
                  </a:lnTo>
                  <a:lnTo>
                    <a:pt x="162026" y="341172"/>
                  </a:lnTo>
                  <a:lnTo>
                    <a:pt x="173113" y="380504"/>
                  </a:lnTo>
                  <a:lnTo>
                    <a:pt x="173113" y="334429"/>
                  </a:lnTo>
                  <a:lnTo>
                    <a:pt x="172415" y="334073"/>
                  </a:lnTo>
                  <a:lnTo>
                    <a:pt x="166458" y="332600"/>
                  </a:lnTo>
                  <a:lnTo>
                    <a:pt x="162737" y="332232"/>
                  </a:lnTo>
                  <a:lnTo>
                    <a:pt x="153276" y="332232"/>
                  </a:lnTo>
                  <a:lnTo>
                    <a:pt x="132537" y="380504"/>
                  </a:lnTo>
                  <a:lnTo>
                    <a:pt x="133083" y="387159"/>
                  </a:lnTo>
                  <a:lnTo>
                    <a:pt x="153276" y="411340"/>
                  </a:lnTo>
                  <a:lnTo>
                    <a:pt x="163334" y="411340"/>
                  </a:lnTo>
                  <a:lnTo>
                    <a:pt x="184188" y="380504"/>
                  </a:lnTo>
                  <a:lnTo>
                    <a:pt x="184188" y="362851"/>
                  </a:lnTo>
                  <a:close/>
                </a:path>
                <a:path w="1313180" h="411479">
                  <a:moveTo>
                    <a:pt x="198259" y="0"/>
                  </a:moveTo>
                  <a:lnTo>
                    <a:pt x="189115" y="0"/>
                  </a:lnTo>
                  <a:lnTo>
                    <a:pt x="189115" y="319773"/>
                  </a:lnTo>
                  <a:lnTo>
                    <a:pt x="198259" y="319773"/>
                  </a:lnTo>
                  <a:lnTo>
                    <a:pt x="198259" y="0"/>
                  </a:lnTo>
                  <a:close/>
                </a:path>
                <a:path w="1313180" h="411479">
                  <a:moveTo>
                    <a:pt x="222021" y="0"/>
                  </a:moveTo>
                  <a:lnTo>
                    <a:pt x="212890" y="0"/>
                  </a:lnTo>
                  <a:lnTo>
                    <a:pt x="212890" y="319773"/>
                  </a:lnTo>
                  <a:lnTo>
                    <a:pt x="222021" y="319773"/>
                  </a:lnTo>
                  <a:lnTo>
                    <a:pt x="222021" y="0"/>
                  </a:lnTo>
                  <a:close/>
                </a:path>
                <a:path w="1313180" h="411479">
                  <a:moveTo>
                    <a:pt x="269176" y="362851"/>
                  </a:moveTo>
                  <a:lnTo>
                    <a:pt x="261175" y="336664"/>
                  </a:lnTo>
                  <a:lnTo>
                    <a:pt x="259664" y="335191"/>
                  </a:lnTo>
                  <a:lnTo>
                    <a:pt x="258102" y="334429"/>
                  </a:lnTo>
                  <a:lnTo>
                    <a:pt x="258102" y="380504"/>
                  </a:lnTo>
                  <a:lnTo>
                    <a:pt x="257848" y="385533"/>
                  </a:lnTo>
                  <a:lnTo>
                    <a:pt x="246672" y="401916"/>
                  </a:lnTo>
                  <a:lnTo>
                    <a:pt x="239026" y="401916"/>
                  </a:lnTo>
                  <a:lnTo>
                    <a:pt x="236131" y="401586"/>
                  </a:lnTo>
                  <a:lnTo>
                    <a:pt x="233045" y="400265"/>
                  </a:lnTo>
                  <a:lnTo>
                    <a:pt x="231927" y="399046"/>
                  </a:lnTo>
                  <a:lnTo>
                    <a:pt x="231216" y="397256"/>
                  </a:lnTo>
                  <a:lnTo>
                    <a:pt x="230301" y="395185"/>
                  </a:lnTo>
                  <a:lnTo>
                    <a:pt x="229616" y="391998"/>
                  </a:lnTo>
                  <a:lnTo>
                    <a:pt x="228752" y="383387"/>
                  </a:lnTo>
                  <a:lnTo>
                    <a:pt x="228625" y="380504"/>
                  </a:lnTo>
                  <a:lnTo>
                    <a:pt x="228600" y="362851"/>
                  </a:lnTo>
                  <a:lnTo>
                    <a:pt x="228790" y="358851"/>
                  </a:lnTo>
                  <a:lnTo>
                    <a:pt x="229336" y="354482"/>
                  </a:lnTo>
                  <a:lnTo>
                    <a:pt x="229870" y="350037"/>
                  </a:lnTo>
                  <a:lnTo>
                    <a:pt x="239636" y="341172"/>
                  </a:lnTo>
                  <a:lnTo>
                    <a:pt x="247015" y="341172"/>
                  </a:lnTo>
                  <a:lnTo>
                    <a:pt x="258102" y="380504"/>
                  </a:lnTo>
                  <a:lnTo>
                    <a:pt x="258102" y="334429"/>
                  </a:lnTo>
                  <a:lnTo>
                    <a:pt x="257403" y="334073"/>
                  </a:lnTo>
                  <a:lnTo>
                    <a:pt x="251434" y="332600"/>
                  </a:lnTo>
                  <a:lnTo>
                    <a:pt x="247726" y="332232"/>
                  </a:lnTo>
                  <a:lnTo>
                    <a:pt x="238252" y="332232"/>
                  </a:lnTo>
                  <a:lnTo>
                    <a:pt x="217525" y="380504"/>
                  </a:lnTo>
                  <a:lnTo>
                    <a:pt x="218071" y="387159"/>
                  </a:lnTo>
                  <a:lnTo>
                    <a:pt x="238252" y="411340"/>
                  </a:lnTo>
                  <a:lnTo>
                    <a:pt x="248323" y="411340"/>
                  </a:lnTo>
                  <a:lnTo>
                    <a:pt x="267436" y="393103"/>
                  </a:lnTo>
                  <a:lnTo>
                    <a:pt x="268605" y="387565"/>
                  </a:lnTo>
                  <a:lnTo>
                    <a:pt x="269176" y="380504"/>
                  </a:lnTo>
                  <a:lnTo>
                    <a:pt x="269176" y="362851"/>
                  </a:lnTo>
                  <a:close/>
                </a:path>
                <a:path w="1313180" h="411479">
                  <a:moveTo>
                    <a:pt x="283248" y="0"/>
                  </a:moveTo>
                  <a:lnTo>
                    <a:pt x="249440" y="0"/>
                  </a:lnTo>
                  <a:lnTo>
                    <a:pt x="249440" y="319773"/>
                  </a:lnTo>
                  <a:lnTo>
                    <a:pt x="283248" y="319773"/>
                  </a:lnTo>
                  <a:lnTo>
                    <a:pt x="283248" y="0"/>
                  </a:lnTo>
                  <a:close/>
                </a:path>
                <a:path w="1313180" h="411479">
                  <a:moveTo>
                    <a:pt x="319798" y="0"/>
                  </a:moveTo>
                  <a:lnTo>
                    <a:pt x="298780" y="0"/>
                  </a:lnTo>
                  <a:lnTo>
                    <a:pt x="298780" y="319773"/>
                  </a:lnTo>
                  <a:lnTo>
                    <a:pt x="319798" y="319773"/>
                  </a:lnTo>
                  <a:lnTo>
                    <a:pt x="319798" y="0"/>
                  </a:lnTo>
                  <a:close/>
                </a:path>
                <a:path w="1313180" h="411479">
                  <a:moveTo>
                    <a:pt x="338734" y="333463"/>
                  </a:moveTo>
                  <a:lnTo>
                    <a:pt x="327075" y="333463"/>
                  </a:lnTo>
                  <a:lnTo>
                    <a:pt x="308965" y="348424"/>
                  </a:lnTo>
                  <a:lnTo>
                    <a:pt x="308965" y="362000"/>
                  </a:lnTo>
                  <a:lnTo>
                    <a:pt x="327583" y="345732"/>
                  </a:lnTo>
                  <a:lnTo>
                    <a:pt x="327583" y="410248"/>
                  </a:lnTo>
                  <a:lnTo>
                    <a:pt x="338734" y="410248"/>
                  </a:lnTo>
                  <a:lnTo>
                    <a:pt x="338734" y="333463"/>
                  </a:lnTo>
                  <a:close/>
                </a:path>
                <a:path w="1313180" h="411479">
                  <a:moveTo>
                    <a:pt x="368223" y="0"/>
                  </a:moveTo>
                  <a:lnTo>
                    <a:pt x="347205" y="0"/>
                  </a:lnTo>
                  <a:lnTo>
                    <a:pt x="347205" y="319773"/>
                  </a:lnTo>
                  <a:lnTo>
                    <a:pt x="368223" y="319773"/>
                  </a:lnTo>
                  <a:lnTo>
                    <a:pt x="368223" y="0"/>
                  </a:lnTo>
                  <a:close/>
                </a:path>
                <a:path w="1313180" h="411479">
                  <a:moveTo>
                    <a:pt x="392899" y="0"/>
                  </a:moveTo>
                  <a:lnTo>
                    <a:pt x="383768" y="0"/>
                  </a:lnTo>
                  <a:lnTo>
                    <a:pt x="383768" y="319773"/>
                  </a:lnTo>
                  <a:lnTo>
                    <a:pt x="392899" y="319773"/>
                  </a:lnTo>
                  <a:lnTo>
                    <a:pt x="392899" y="0"/>
                  </a:lnTo>
                  <a:close/>
                </a:path>
                <a:path w="1313180" h="411479">
                  <a:moveTo>
                    <a:pt x="440067" y="362851"/>
                  </a:moveTo>
                  <a:lnTo>
                    <a:pt x="439394" y="355320"/>
                  </a:lnTo>
                  <a:lnTo>
                    <a:pt x="436676" y="343344"/>
                  </a:lnTo>
                  <a:lnTo>
                    <a:pt x="435648" y="341172"/>
                  </a:lnTo>
                  <a:lnTo>
                    <a:pt x="434695" y="339140"/>
                  </a:lnTo>
                  <a:lnTo>
                    <a:pt x="432066" y="336664"/>
                  </a:lnTo>
                  <a:lnTo>
                    <a:pt x="430555" y="335191"/>
                  </a:lnTo>
                  <a:lnTo>
                    <a:pt x="428980" y="334416"/>
                  </a:lnTo>
                  <a:lnTo>
                    <a:pt x="428980" y="380504"/>
                  </a:lnTo>
                  <a:lnTo>
                    <a:pt x="428739" y="385533"/>
                  </a:lnTo>
                  <a:lnTo>
                    <a:pt x="417563" y="401916"/>
                  </a:lnTo>
                  <a:lnTo>
                    <a:pt x="409930" y="401916"/>
                  </a:lnTo>
                  <a:lnTo>
                    <a:pt x="407022" y="401586"/>
                  </a:lnTo>
                  <a:lnTo>
                    <a:pt x="403936" y="400265"/>
                  </a:lnTo>
                  <a:lnTo>
                    <a:pt x="402818" y="399046"/>
                  </a:lnTo>
                  <a:lnTo>
                    <a:pt x="402107" y="397256"/>
                  </a:lnTo>
                  <a:lnTo>
                    <a:pt x="401193" y="395185"/>
                  </a:lnTo>
                  <a:lnTo>
                    <a:pt x="399491" y="362851"/>
                  </a:lnTo>
                  <a:lnTo>
                    <a:pt x="399669" y="358851"/>
                  </a:lnTo>
                  <a:lnTo>
                    <a:pt x="410540" y="341172"/>
                  </a:lnTo>
                  <a:lnTo>
                    <a:pt x="417906" y="341172"/>
                  </a:lnTo>
                  <a:lnTo>
                    <a:pt x="428980" y="380504"/>
                  </a:lnTo>
                  <a:lnTo>
                    <a:pt x="428980" y="334416"/>
                  </a:lnTo>
                  <a:lnTo>
                    <a:pt x="428294" y="334073"/>
                  </a:lnTo>
                  <a:lnTo>
                    <a:pt x="422338" y="332600"/>
                  </a:lnTo>
                  <a:lnTo>
                    <a:pt x="418617" y="332232"/>
                  </a:lnTo>
                  <a:lnTo>
                    <a:pt x="409155" y="332232"/>
                  </a:lnTo>
                  <a:lnTo>
                    <a:pt x="388404" y="380504"/>
                  </a:lnTo>
                  <a:lnTo>
                    <a:pt x="388962" y="387159"/>
                  </a:lnTo>
                  <a:lnTo>
                    <a:pt x="409155" y="411340"/>
                  </a:lnTo>
                  <a:lnTo>
                    <a:pt x="419214" y="411340"/>
                  </a:lnTo>
                  <a:lnTo>
                    <a:pt x="435838" y="401916"/>
                  </a:lnTo>
                  <a:lnTo>
                    <a:pt x="437197" y="398653"/>
                  </a:lnTo>
                  <a:lnTo>
                    <a:pt x="439458" y="387692"/>
                  </a:lnTo>
                  <a:lnTo>
                    <a:pt x="439521" y="387159"/>
                  </a:lnTo>
                  <a:lnTo>
                    <a:pt x="440067" y="380504"/>
                  </a:lnTo>
                  <a:lnTo>
                    <a:pt x="440067" y="362851"/>
                  </a:lnTo>
                  <a:close/>
                </a:path>
                <a:path w="1313180" h="411479">
                  <a:moveTo>
                    <a:pt x="454139" y="0"/>
                  </a:moveTo>
                  <a:lnTo>
                    <a:pt x="420331" y="0"/>
                  </a:lnTo>
                  <a:lnTo>
                    <a:pt x="420331" y="319773"/>
                  </a:lnTo>
                  <a:lnTo>
                    <a:pt x="454139" y="319773"/>
                  </a:lnTo>
                  <a:lnTo>
                    <a:pt x="454139" y="0"/>
                  </a:lnTo>
                  <a:close/>
                </a:path>
                <a:path w="1313180" h="411479">
                  <a:moveTo>
                    <a:pt x="502577" y="0"/>
                  </a:moveTo>
                  <a:lnTo>
                    <a:pt x="480644" y="0"/>
                  </a:lnTo>
                  <a:lnTo>
                    <a:pt x="480644" y="319773"/>
                  </a:lnTo>
                  <a:lnTo>
                    <a:pt x="502577" y="319773"/>
                  </a:lnTo>
                  <a:lnTo>
                    <a:pt x="502577" y="0"/>
                  </a:lnTo>
                  <a:close/>
                </a:path>
                <a:path w="1313180" h="411479">
                  <a:moveTo>
                    <a:pt x="509612" y="333463"/>
                  </a:moveTo>
                  <a:lnTo>
                    <a:pt x="497967" y="333463"/>
                  </a:lnTo>
                  <a:lnTo>
                    <a:pt x="479856" y="348424"/>
                  </a:lnTo>
                  <a:lnTo>
                    <a:pt x="479856" y="362000"/>
                  </a:lnTo>
                  <a:lnTo>
                    <a:pt x="498475" y="345732"/>
                  </a:lnTo>
                  <a:lnTo>
                    <a:pt x="498475" y="410248"/>
                  </a:lnTo>
                  <a:lnTo>
                    <a:pt x="509612" y="410248"/>
                  </a:lnTo>
                  <a:lnTo>
                    <a:pt x="509612" y="333463"/>
                  </a:lnTo>
                  <a:close/>
                </a:path>
                <a:path w="1313180" h="411479">
                  <a:moveTo>
                    <a:pt x="539127" y="0"/>
                  </a:moveTo>
                  <a:lnTo>
                    <a:pt x="529983" y="0"/>
                  </a:lnTo>
                  <a:lnTo>
                    <a:pt x="529983" y="319773"/>
                  </a:lnTo>
                  <a:lnTo>
                    <a:pt x="539127" y="319773"/>
                  </a:lnTo>
                  <a:lnTo>
                    <a:pt x="539127" y="0"/>
                  </a:lnTo>
                  <a:close/>
                </a:path>
                <a:path w="1313180" h="411479">
                  <a:moveTo>
                    <a:pt x="599440" y="0"/>
                  </a:moveTo>
                  <a:lnTo>
                    <a:pt x="578421" y="0"/>
                  </a:lnTo>
                  <a:lnTo>
                    <a:pt x="578421" y="319773"/>
                  </a:lnTo>
                  <a:lnTo>
                    <a:pt x="599440" y="319773"/>
                  </a:lnTo>
                  <a:lnTo>
                    <a:pt x="599440" y="0"/>
                  </a:lnTo>
                  <a:close/>
                </a:path>
                <a:path w="1313180" h="411479">
                  <a:moveTo>
                    <a:pt x="610031" y="362851"/>
                  </a:moveTo>
                  <a:lnTo>
                    <a:pt x="602030" y="336664"/>
                  </a:lnTo>
                  <a:lnTo>
                    <a:pt x="600519" y="335191"/>
                  </a:lnTo>
                  <a:lnTo>
                    <a:pt x="598957" y="334429"/>
                  </a:lnTo>
                  <a:lnTo>
                    <a:pt x="598957" y="380504"/>
                  </a:lnTo>
                  <a:lnTo>
                    <a:pt x="598703" y="385533"/>
                  </a:lnTo>
                  <a:lnTo>
                    <a:pt x="587527" y="401916"/>
                  </a:lnTo>
                  <a:lnTo>
                    <a:pt x="579894" y="401916"/>
                  </a:lnTo>
                  <a:lnTo>
                    <a:pt x="576986" y="401586"/>
                  </a:lnTo>
                  <a:lnTo>
                    <a:pt x="573900" y="400265"/>
                  </a:lnTo>
                  <a:lnTo>
                    <a:pt x="572782" y="399046"/>
                  </a:lnTo>
                  <a:lnTo>
                    <a:pt x="572071" y="397256"/>
                  </a:lnTo>
                  <a:lnTo>
                    <a:pt x="571157" y="395185"/>
                  </a:lnTo>
                  <a:lnTo>
                    <a:pt x="569468" y="362851"/>
                  </a:lnTo>
                  <a:lnTo>
                    <a:pt x="569645" y="358851"/>
                  </a:lnTo>
                  <a:lnTo>
                    <a:pt x="580491" y="341172"/>
                  </a:lnTo>
                  <a:lnTo>
                    <a:pt x="587870" y="341172"/>
                  </a:lnTo>
                  <a:lnTo>
                    <a:pt x="598957" y="380504"/>
                  </a:lnTo>
                  <a:lnTo>
                    <a:pt x="598957" y="334429"/>
                  </a:lnTo>
                  <a:lnTo>
                    <a:pt x="598258" y="334073"/>
                  </a:lnTo>
                  <a:lnTo>
                    <a:pt x="592302" y="332600"/>
                  </a:lnTo>
                  <a:lnTo>
                    <a:pt x="588581" y="332232"/>
                  </a:lnTo>
                  <a:lnTo>
                    <a:pt x="579120" y="332232"/>
                  </a:lnTo>
                  <a:lnTo>
                    <a:pt x="558380" y="380504"/>
                  </a:lnTo>
                  <a:lnTo>
                    <a:pt x="558927" y="387159"/>
                  </a:lnTo>
                  <a:lnTo>
                    <a:pt x="579120" y="411340"/>
                  </a:lnTo>
                  <a:lnTo>
                    <a:pt x="589178" y="411340"/>
                  </a:lnTo>
                  <a:lnTo>
                    <a:pt x="608291" y="393103"/>
                  </a:lnTo>
                  <a:lnTo>
                    <a:pt x="609434" y="387692"/>
                  </a:lnTo>
                  <a:lnTo>
                    <a:pt x="609498" y="387159"/>
                  </a:lnTo>
                  <a:lnTo>
                    <a:pt x="610031" y="380504"/>
                  </a:lnTo>
                  <a:lnTo>
                    <a:pt x="610031" y="362851"/>
                  </a:lnTo>
                  <a:close/>
                </a:path>
                <a:path w="1313180" h="411479">
                  <a:moveTo>
                    <a:pt x="624116" y="0"/>
                  </a:moveTo>
                  <a:lnTo>
                    <a:pt x="614972" y="0"/>
                  </a:lnTo>
                  <a:lnTo>
                    <a:pt x="614972" y="319773"/>
                  </a:lnTo>
                  <a:lnTo>
                    <a:pt x="624116" y="319773"/>
                  </a:lnTo>
                  <a:lnTo>
                    <a:pt x="624116" y="0"/>
                  </a:lnTo>
                  <a:close/>
                </a:path>
                <a:path w="1313180" h="411479">
                  <a:moveTo>
                    <a:pt x="648766" y="0"/>
                  </a:moveTo>
                  <a:lnTo>
                    <a:pt x="639648" y="0"/>
                  </a:lnTo>
                  <a:lnTo>
                    <a:pt x="639648" y="392874"/>
                  </a:lnTo>
                  <a:lnTo>
                    <a:pt x="648766" y="392874"/>
                  </a:lnTo>
                  <a:lnTo>
                    <a:pt x="648766" y="0"/>
                  </a:lnTo>
                  <a:close/>
                </a:path>
                <a:path w="1313180" h="411479">
                  <a:moveTo>
                    <a:pt x="672541" y="0"/>
                  </a:moveTo>
                  <a:lnTo>
                    <a:pt x="663409" y="0"/>
                  </a:lnTo>
                  <a:lnTo>
                    <a:pt x="663409" y="392874"/>
                  </a:lnTo>
                  <a:lnTo>
                    <a:pt x="672541" y="392874"/>
                  </a:lnTo>
                  <a:lnTo>
                    <a:pt x="672541" y="0"/>
                  </a:lnTo>
                  <a:close/>
                </a:path>
                <a:path w="1313180" h="411479">
                  <a:moveTo>
                    <a:pt x="697217" y="0"/>
                  </a:moveTo>
                  <a:lnTo>
                    <a:pt x="688073" y="0"/>
                  </a:lnTo>
                  <a:lnTo>
                    <a:pt x="688073" y="319773"/>
                  </a:lnTo>
                  <a:lnTo>
                    <a:pt x="697217" y="319773"/>
                  </a:lnTo>
                  <a:lnTo>
                    <a:pt x="697217" y="0"/>
                  </a:lnTo>
                  <a:close/>
                </a:path>
                <a:path w="1313180" h="411479">
                  <a:moveTo>
                    <a:pt x="743635" y="383552"/>
                  </a:moveTo>
                  <a:lnTo>
                    <a:pt x="733590" y="383552"/>
                  </a:lnTo>
                  <a:lnTo>
                    <a:pt x="733590" y="367385"/>
                  </a:lnTo>
                  <a:lnTo>
                    <a:pt x="723303" y="367385"/>
                  </a:lnTo>
                  <a:lnTo>
                    <a:pt x="723303" y="383552"/>
                  </a:lnTo>
                  <a:lnTo>
                    <a:pt x="703846" y="383552"/>
                  </a:lnTo>
                  <a:lnTo>
                    <a:pt x="727735" y="332854"/>
                  </a:lnTo>
                  <a:lnTo>
                    <a:pt x="716711" y="332854"/>
                  </a:lnTo>
                  <a:lnTo>
                    <a:pt x="693788" y="381609"/>
                  </a:lnTo>
                  <a:lnTo>
                    <a:pt x="693788" y="392976"/>
                  </a:lnTo>
                  <a:lnTo>
                    <a:pt x="723303" y="392976"/>
                  </a:lnTo>
                  <a:lnTo>
                    <a:pt x="723303" y="410235"/>
                  </a:lnTo>
                  <a:lnTo>
                    <a:pt x="733590" y="410235"/>
                  </a:lnTo>
                  <a:lnTo>
                    <a:pt x="733590" y="392976"/>
                  </a:lnTo>
                  <a:lnTo>
                    <a:pt x="743635" y="392976"/>
                  </a:lnTo>
                  <a:lnTo>
                    <a:pt x="743635" y="383552"/>
                  </a:lnTo>
                  <a:close/>
                </a:path>
                <a:path w="1313180" h="411479">
                  <a:moveTo>
                    <a:pt x="745642" y="0"/>
                  </a:moveTo>
                  <a:lnTo>
                    <a:pt x="712749" y="0"/>
                  </a:lnTo>
                  <a:lnTo>
                    <a:pt x="712749" y="319773"/>
                  </a:lnTo>
                  <a:lnTo>
                    <a:pt x="745642" y="319773"/>
                  </a:lnTo>
                  <a:lnTo>
                    <a:pt x="745642" y="0"/>
                  </a:lnTo>
                  <a:close/>
                </a:path>
                <a:path w="1313180" h="411479">
                  <a:moveTo>
                    <a:pt x="794994" y="0"/>
                  </a:moveTo>
                  <a:lnTo>
                    <a:pt x="773061" y="0"/>
                  </a:lnTo>
                  <a:lnTo>
                    <a:pt x="773061" y="319773"/>
                  </a:lnTo>
                  <a:lnTo>
                    <a:pt x="794994" y="319773"/>
                  </a:lnTo>
                  <a:lnTo>
                    <a:pt x="794994" y="0"/>
                  </a:lnTo>
                  <a:close/>
                </a:path>
                <a:path w="1313180" h="411479">
                  <a:moveTo>
                    <a:pt x="826909" y="346849"/>
                  </a:moveTo>
                  <a:lnTo>
                    <a:pt x="824687" y="341693"/>
                  </a:lnTo>
                  <a:lnTo>
                    <a:pt x="815809" y="334137"/>
                  </a:lnTo>
                  <a:lnTo>
                    <a:pt x="809726" y="332232"/>
                  </a:lnTo>
                  <a:lnTo>
                    <a:pt x="798131" y="332232"/>
                  </a:lnTo>
                  <a:lnTo>
                    <a:pt x="794499" y="332676"/>
                  </a:lnTo>
                  <a:lnTo>
                    <a:pt x="787768" y="334518"/>
                  </a:lnTo>
                  <a:lnTo>
                    <a:pt x="784593" y="335902"/>
                  </a:lnTo>
                  <a:lnTo>
                    <a:pt x="781608" y="337769"/>
                  </a:lnTo>
                  <a:lnTo>
                    <a:pt x="781608" y="349745"/>
                  </a:lnTo>
                  <a:lnTo>
                    <a:pt x="786117" y="346735"/>
                  </a:lnTo>
                  <a:lnTo>
                    <a:pt x="790054" y="344538"/>
                  </a:lnTo>
                  <a:lnTo>
                    <a:pt x="796798" y="341744"/>
                  </a:lnTo>
                  <a:lnTo>
                    <a:pt x="799833" y="341058"/>
                  </a:lnTo>
                  <a:lnTo>
                    <a:pt x="806297" y="341058"/>
                  </a:lnTo>
                  <a:lnTo>
                    <a:pt x="809396" y="342112"/>
                  </a:lnTo>
                  <a:lnTo>
                    <a:pt x="814298" y="346341"/>
                  </a:lnTo>
                  <a:lnTo>
                    <a:pt x="815530" y="348945"/>
                  </a:lnTo>
                  <a:lnTo>
                    <a:pt x="815530" y="354850"/>
                  </a:lnTo>
                  <a:lnTo>
                    <a:pt x="814730" y="357378"/>
                  </a:lnTo>
                  <a:lnTo>
                    <a:pt x="811593" y="361886"/>
                  </a:lnTo>
                  <a:lnTo>
                    <a:pt x="808697" y="364413"/>
                  </a:lnTo>
                  <a:lnTo>
                    <a:pt x="795769" y="373113"/>
                  </a:lnTo>
                  <a:lnTo>
                    <a:pt x="790028" y="377012"/>
                  </a:lnTo>
                  <a:lnTo>
                    <a:pt x="785977" y="381330"/>
                  </a:lnTo>
                  <a:lnTo>
                    <a:pt x="781253" y="390766"/>
                  </a:lnTo>
                  <a:lnTo>
                    <a:pt x="780072" y="397116"/>
                  </a:lnTo>
                  <a:lnTo>
                    <a:pt x="780072" y="405091"/>
                  </a:lnTo>
                  <a:lnTo>
                    <a:pt x="780262" y="409625"/>
                  </a:lnTo>
                  <a:lnTo>
                    <a:pt x="825690" y="409625"/>
                  </a:lnTo>
                  <a:lnTo>
                    <a:pt x="825690" y="400316"/>
                  </a:lnTo>
                  <a:lnTo>
                    <a:pt x="791768" y="400316"/>
                  </a:lnTo>
                  <a:lnTo>
                    <a:pt x="791768" y="394563"/>
                  </a:lnTo>
                  <a:lnTo>
                    <a:pt x="792683" y="391414"/>
                  </a:lnTo>
                  <a:lnTo>
                    <a:pt x="796404" y="385965"/>
                  </a:lnTo>
                  <a:lnTo>
                    <a:pt x="799846" y="382955"/>
                  </a:lnTo>
                  <a:lnTo>
                    <a:pt x="817283" y="371500"/>
                  </a:lnTo>
                  <a:lnTo>
                    <a:pt x="821105" y="368071"/>
                  </a:lnTo>
                  <a:lnTo>
                    <a:pt x="825754" y="361289"/>
                  </a:lnTo>
                  <a:lnTo>
                    <a:pt x="826909" y="357517"/>
                  </a:lnTo>
                  <a:lnTo>
                    <a:pt x="826909" y="346849"/>
                  </a:lnTo>
                  <a:close/>
                </a:path>
                <a:path w="1313180" h="411479">
                  <a:moveTo>
                    <a:pt x="831557" y="0"/>
                  </a:moveTo>
                  <a:lnTo>
                    <a:pt x="809625" y="0"/>
                  </a:lnTo>
                  <a:lnTo>
                    <a:pt x="809625" y="319773"/>
                  </a:lnTo>
                  <a:lnTo>
                    <a:pt x="831557" y="319773"/>
                  </a:lnTo>
                  <a:lnTo>
                    <a:pt x="831557" y="0"/>
                  </a:lnTo>
                  <a:close/>
                </a:path>
                <a:path w="1313180" h="411479">
                  <a:moveTo>
                    <a:pt x="891857" y="0"/>
                  </a:moveTo>
                  <a:lnTo>
                    <a:pt x="858964" y="0"/>
                  </a:lnTo>
                  <a:lnTo>
                    <a:pt x="858964" y="319773"/>
                  </a:lnTo>
                  <a:lnTo>
                    <a:pt x="891857" y="319773"/>
                  </a:lnTo>
                  <a:lnTo>
                    <a:pt x="891857" y="0"/>
                  </a:lnTo>
                  <a:close/>
                </a:path>
                <a:path w="1313180" h="411479">
                  <a:moveTo>
                    <a:pt x="915377" y="350456"/>
                  </a:moveTo>
                  <a:lnTo>
                    <a:pt x="913041" y="344030"/>
                  </a:lnTo>
                  <a:lnTo>
                    <a:pt x="910348" y="341299"/>
                  </a:lnTo>
                  <a:lnTo>
                    <a:pt x="904354" y="335241"/>
                  </a:lnTo>
                  <a:lnTo>
                    <a:pt x="904354" y="352171"/>
                  </a:lnTo>
                  <a:lnTo>
                    <a:pt x="904354" y="361607"/>
                  </a:lnTo>
                  <a:lnTo>
                    <a:pt x="903008" y="365404"/>
                  </a:lnTo>
                  <a:lnTo>
                    <a:pt x="897623" y="371094"/>
                  </a:lnTo>
                  <a:lnTo>
                    <a:pt x="894029" y="372516"/>
                  </a:lnTo>
                  <a:lnTo>
                    <a:pt x="884974" y="372516"/>
                  </a:lnTo>
                  <a:lnTo>
                    <a:pt x="881354" y="371157"/>
                  </a:lnTo>
                  <a:lnTo>
                    <a:pt x="876046" y="365683"/>
                  </a:lnTo>
                  <a:lnTo>
                    <a:pt x="874725" y="361988"/>
                  </a:lnTo>
                  <a:lnTo>
                    <a:pt x="874763" y="352171"/>
                  </a:lnTo>
                  <a:lnTo>
                    <a:pt x="876033" y="348322"/>
                  </a:lnTo>
                  <a:lnTo>
                    <a:pt x="881214" y="342709"/>
                  </a:lnTo>
                  <a:lnTo>
                    <a:pt x="884847" y="341299"/>
                  </a:lnTo>
                  <a:lnTo>
                    <a:pt x="893991" y="341299"/>
                  </a:lnTo>
                  <a:lnTo>
                    <a:pt x="897585" y="342722"/>
                  </a:lnTo>
                  <a:lnTo>
                    <a:pt x="903008" y="348424"/>
                  </a:lnTo>
                  <a:lnTo>
                    <a:pt x="904354" y="352171"/>
                  </a:lnTo>
                  <a:lnTo>
                    <a:pt x="904354" y="335241"/>
                  </a:lnTo>
                  <a:lnTo>
                    <a:pt x="903732" y="334606"/>
                  </a:lnTo>
                  <a:lnTo>
                    <a:pt x="897356" y="332232"/>
                  </a:lnTo>
                  <a:lnTo>
                    <a:pt x="881545" y="332232"/>
                  </a:lnTo>
                  <a:lnTo>
                    <a:pt x="875360" y="334543"/>
                  </a:lnTo>
                  <a:lnTo>
                    <a:pt x="866025" y="343750"/>
                  </a:lnTo>
                  <a:lnTo>
                    <a:pt x="863701" y="349846"/>
                  </a:lnTo>
                  <a:lnTo>
                    <a:pt x="863701" y="364617"/>
                  </a:lnTo>
                  <a:lnTo>
                    <a:pt x="865949" y="370497"/>
                  </a:lnTo>
                  <a:lnTo>
                    <a:pt x="874966" y="379666"/>
                  </a:lnTo>
                  <a:lnTo>
                    <a:pt x="880681" y="381952"/>
                  </a:lnTo>
                  <a:lnTo>
                    <a:pt x="889266" y="381952"/>
                  </a:lnTo>
                  <a:lnTo>
                    <a:pt x="890892" y="381787"/>
                  </a:lnTo>
                  <a:lnTo>
                    <a:pt x="894016" y="381152"/>
                  </a:lnTo>
                  <a:lnTo>
                    <a:pt x="895527" y="380669"/>
                  </a:lnTo>
                  <a:lnTo>
                    <a:pt x="896988" y="379984"/>
                  </a:lnTo>
                  <a:lnTo>
                    <a:pt x="893889" y="384479"/>
                  </a:lnTo>
                  <a:lnTo>
                    <a:pt x="890168" y="389216"/>
                  </a:lnTo>
                  <a:lnTo>
                    <a:pt x="881519" y="399161"/>
                  </a:lnTo>
                  <a:lnTo>
                    <a:pt x="876465" y="404507"/>
                  </a:lnTo>
                  <a:lnTo>
                    <a:pt x="870686" y="410235"/>
                  </a:lnTo>
                  <a:lnTo>
                    <a:pt x="885253" y="410235"/>
                  </a:lnTo>
                  <a:lnTo>
                    <a:pt x="909205" y="379984"/>
                  </a:lnTo>
                  <a:lnTo>
                    <a:pt x="915377" y="365772"/>
                  </a:lnTo>
                  <a:lnTo>
                    <a:pt x="915377" y="350456"/>
                  </a:lnTo>
                  <a:close/>
                </a:path>
                <a:path w="1313180" h="411479">
                  <a:moveTo>
                    <a:pt x="916520" y="0"/>
                  </a:moveTo>
                  <a:lnTo>
                    <a:pt x="907402" y="0"/>
                  </a:lnTo>
                  <a:lnTo>
                    <a:pt x="907402" y="319773"/>
                  </a:lnTo>
                  <a:lnTo>
                    <a:pt x="916520" y="319773"/>
                  </a:lnTo>
                  <a:lnTo>
                    <a:pt x="916520" y="0"/>
                  </a:lnTo>
                  <a:close/>
                </a:path>
                <a:path w="1313180" h="411479">
                  <a:moveTo>
                    <a:pt x="977760" y="0"/>
                  </a:moveTo>
                  <a:lnTo>
                    <a:pt x="943952" y="0"/>
                  </a:lnTo>
                  <a:lnTo>
                    <a:pt x="943952" y="319773"/>
                  </a:lnTo>
                  <a:lnTo>
                    <a:pt x="977760" y="319773"/>
                  </a:lnTo>
                  <a:lnTo>
                    <a:pt x="977760" y="0"/>
                  </a:lnTo>
                  <a:close/>
                </a:path>
                <a:path w="1313180" h="411479">
                  <a:moveTo>
                    <a:pt x="1000239" y="362851"/>
                  </a:moveTo>
                  <a:lnTo>
                    <a:pt x="992238" y="336664"/>
                  </a:lnTo>
                  <a:lnTo>
                    <a:pt x="990739" y="335191"/>
                  </a:lnTo>
                  <a:lnTo>
                    <a:pt x="989177" y="334429"/>
                  </a:lnTo>
                  <a:lnTo>
                    <a:pt x="989177" y="380504"/>
                  </a:lnTo>
                  <a:lnTo>
                    <a:pt x="988910" y="385533"/>
                  </a:lnTo>
                  <a:lnTo>
                    <a:pt x="977734" y="401916"/>
                  </a:lnTo>
                  <a:lnTo>
                    <a:pt x="970102" y="401916"/>
                  </a:lnTo>
                  <a:lnTo>
                    <a:pt x="967206" y="401586"/>
                  </a:lnTo>
                  <a:lnTo>
                    <a:pt x="964120" y="400265"/>
                  </a:lnTo>
                  <a:lnTo>
                    <a:pt x="963002" y="399046"/>
                  </a:lnTo>
                  <a:lnTo>
                    <a:pt x="962279" y="397256"/>
                  </a:lnTo>
                  <a:lnTo>
                    <a:pt x="961364" y="395185"/>
                  </a:lnTo>
                  <a:lnTo>
                    <a:pt x="960691" y="391998"/>
                  </a:lnTo>
                  <a:lnTo>
                    <a:pt x="959815" y="383387"/>
                  </a:lnTo>
                  <a:lnTo>
                    <a:pt x="959700" y="380504"/>
                  </a:lnTo>
                  <a:lnTo>
                    <a:pt x="959675" y="362851"/>
                  </a:lnTo>
                  <a:lnTo>
                    <a:pt x="959866" y="358851"/>
                  </a:lnTo>
                  <a:lnTo>
                    <a:pt x="970711" y="341172"/>
                  </a:lnTo>
                  <a:lnTo>
                    <a:pt x="978077" y="341172"/>
                  </a:lnTo>
                  <a:lnTo>
                    <a:pt x="989177" y="380504"/>
                  </a:lnTo>
                  <a:lnTo>
                    <a:pt x="989177" y="334429"/>
                  </a:lnTo>
                  <a:lnTo>
                    <a:pt x="988466" y="334073"/>
                  </a:lnTo>
                  <a:lnTo>
                    <a:pt x="982510" y="332600"/>
                  </a:lnTo>
                  <a:lnTo>
                    <a:pt x="978789" y="332232"/>
                  </a:lnTo>
                  <a:lnTo>
                    <a:pt x="969327" y="332232"/>
                  </a:lnTo>
                  <a:lnTo>
                    <a:pt x="948588" y="380504"/>
                  </a:lnTo>
                  <a:lnTo>
                    <a:pt x="949134" y="387159"/>
                  </a:lnTo>
                  <a:lnTo>
                    <a:pt x="969327" y="411340"/>
                  </a:lnTo>
                  <a:lnTo>
                    <a:pt x="979385" y="411340"/>
                  </a:lnTo>
                  <a:lnTo>
                    <a:pt x="1000239" y="380504"/>
                  </a:lnTo>
                  <a:lnTo>
                    <a:pt x="1000239" y="362851"/>
                  </a:lnTo>
                  <a:close/>
                </a:path>
                <a:path w="1313180" h="411479">
                  <a:moveTo>
                    <a:pt x="1014323" y="0"/>
                  </a:moveTo>
                  <a:lnTo>
                    <a:pt x="1005179" y="0"/>
                  </a:lnTo>
                  <a:lnTo>
                    <a:pt x="1005179" y="319773"/>
                  </a:lnTo>
                  <a:lnTo>
                    <a:pt x="1014323" y="319773"/>
                  </a:lnTo>
                  <a:lnTo>
                    <a:pt x="1014323" y="0"/>
                  </a:lnTo>
                  <a:close/>
                </a:path>
                <a:path w="1313180" h="411479">
                  <a:moveTo>
                    <a:pt x="1062748" y="0"/>
                  </a:moveTo>
                  <a:lnTo>
                    <a:pt x="1028941" y="0"/>
                  </a:lnTo>
                  <a:lnTo>
                    <a:pt x="1028941" y="319773"/>
                  </a:lnTo>
                  <a:lnTo>
                    <a:pt x="1062748" y="319773"/>
                  </a:lnTo>
                  <a:lnTo>
                    <a:pt x="1062748" y="0"/>
                  </a:lnTo>
                  <a:close/>
                </a:path>
                <a:path w="1313180" h="411479">
                  <a:moveTo>
                    <a:pt x="1085354" y="350456"/>
                  </a:moveTo>
                  <a:lnTo>
                    <a:pt x="1083017" y="344030"/>
                  </a:lnTo>
                  <a:lnTo>
                    <a:pt x="1080325" y="341299"/>
                  </a:lnTo>
                  <a:lnTo>
                    <a:pt x="1074331" y="335241"/>
                  </a:lnTo>
                  <a:lnTo>
                    <a:pt x="1074331" y="352171"/>
                  </a:lnTo>
                  <a:lnTo>
                    <a:pt x="1074331" y="361607"/>
                  </a:lnTo>
                  <a:lnTo>
                    <a:pt x="1072984" y="365404"/>
                  </a:lnTo>
                  <a:lnTo>
                    <a:pt x="1067600" y="371094"/>
                  </a:lnTo>
                  <a:lnTo>
                    <a:pt x="1064006" y="372516"/>
                  </a:lnTo>
                  <a:lnTo>
                    <a:pt x="1054950" y="372516"/>
                  </a:lnTo>
                  <a:lnTo>
                    <a:pt x="1051331" y="371157"/>
                  </a:lnTo>
                  <a:lnTo>
                    <a:pt x="1046022" y="365683"/>
                  </a:lnTo>
                  <a:lnTo>
                    <a:pt x="1044702" y="361988"/>
                  </a:lnTo>
                  <a:lnTo>
                    <a:pt x="1044727" y="352171"/>
                  </a:lnTo>
                  <a:lnTo>
                    <a:pt x="1046010" y="348322"/>
                  </a:lnTo>
                  <a:lnTo>
                    <a:pt x="1051191" y="342709"/>
                  </a:lnTo>
                  <a:lnTo>
                    <a:pt x="1054823" y="341299"/>
                  </a:lnTo>
                  <a:lnTo>
                    <a:pt x="1063967" y="341299"/>
                  </a:lnTo>
                  <a:lnTo>
                    <a:pt x="1067562" y="342722"/>
                  </a:lnTo>
                  <a:lnTo>
                    <a:pt x="1072984" y="348424"/>
                  </a:lnTo>
                  <a:lnTo>
                    <a:pt x="1074331" y="352171"/>
                  </a:lnTo>
                  <a:lnTo>
                    <a:pt x="1074331" y="335241"/>
                  </a:lnTo>
                  <a:lnTo>
                    <a:pt x="1073708" y="334606"/>
                  </a:lnTo>
                  <a:lnTo>
                    <a:pt x="1067333" y="332232"/>
                  </a:lnTo>
                  <a:lnTo>
                    <a:pt x="1051521" y="332232"/>
                  </a:lnTo>
                  <a:lnTo>
                    <a:pt x="1045337" y="334543"/>
                  </a:lnTo>
                  <a:lnTo>
                    <a:pt x="1036002" y="343750"/>
                  </a:lnTo>
                  <a:lnTo>
                    <a:pt x="1033678" y="349846"/>
                  </a:lnTo>
                  <a:lnTo>
                    <a:pt x="1033678" y="364617"/>
                  </a:lnTo>
                  <a:lnTo>
                    <a:pt x="1035926" y="370497"/>
                  </a:lnTo>
                  <a:lnTo>
                    <a:pt x="1044943" y="379666"/>
                  </a:lnTo>
                  <a:lnTo>
                    <a:pt x="1050658" y="381952"/>
                  </a:lnTo>
                  <a:lnTo>
                    <a:pt x="1059243" y="381952"/>
                  </a:lnTo>
                  <a:lnTo>
                    <a:pt x="1066965" y="379984"/>
                  </a:lnTo>
                  <a:lnTo>
                    <a:pt x="1063866" y="384479"/>
                  </a:lnTo>
                  <a:lnTo>
                    <a:pt x="1060145" y="389216"/>
                  </a:lnTo>
                  <a:lnTo>
                    <a:pt x="1051496" y="399161"/>
                  </a:lnTo>
                  <a:lnTo>
                    <a:pt x="1046441" y="404507"/>
                  </a:lnTo>
                  <a:lnTo>
                    <a:pt x="1040663" y="410235"/>
                  </a:lnTo>
                  <a:lnTo>
                    <a:pt x="1055230" y="410235"/>
                  </a:lnTo>
                  <a:lnTo>
                    <a:pt x="1079182" y="379984"/>
                  </a:lnTo>
                  <a:lnTo>
                    <a:pt x="1082967" y="373443"/>
                  </a:lnTo>
                  <a:lnTo>
                    <a:pt x="1083259" y="372516"/>
                  </a:lnTo>
                  <a:lnTo>
                    <a:pt x="1085354" y="365772"/>
                  </a:lnTo>
                  <a:lnTo>
                    <a:pt x="1085354" y="350456"/>
                  </a:lnTo>
                  <a:close/>
                </a:path>
                <a:path w="1313180" h="411479">
                  <a:moveTo>
                    <a:pt x="1087424" y="0"/>
                  </a:moveTo>
                  <a:lnTo>
                    <a:pt x="1078280" y="0"/>
                  </a:lnTo>
                  <a:lnTo>
                    <a:pt x="1078280" y="319773"/>
                  </a:lnTo>
                  <a:lnTo>
                    <a:pt x="1087424" y="319773"/>
                  </a:lnTo>
                  <a:lnTo>
                    <a:pt x="1087424" y="0"/>
                  </a:lnTo>
                  <a:close/>
                </a:path>
                <a:path w="1313180" h="411479">
                  <a:moveTo>
                    <a:pt x="1147737" y="0"/>
                  </a:moveTo>
                  <a:lnTo>
                    <a:pt x="1114844" y="0"/>
                  </a:lnTo>
                  <a:lnTo>
                    <a:pt x="1114844" y="319773"/>
                  </a:lnTo>
                  <a:lnTo>
                    <a:pt x="1147737" y="319773"/>
                  </a:lnTo>
                  <a:lnTo>
                    <a:pt x="1147737" y="0"/>
                  </a:lnTo>
                  <a:close/>
                </a:path>
                <a:path w="1313180" h="411479">
                  <a:moveTo>
                    <a:pt x="1171143" y="362851"/>
                  </a:moveTo>
                  <a:lnTo>
                    <a:pt x="1170470" y="355320"/>
                  </a:lnTo>
                  <a:lnTo>
                    <a:pt x="1167752" y="343344"/>
                  </a:lnTo>
                  <a:lnTo>
                    <a:pt x="1166723" y="341172"/>
                  </a:lnTo>
                  <a:lnTo>
                    <a:pt x="1165771" y="339140"/>
                  </a:lnTo>
                  <a:lnTo>
                    <a:pt x="1163142" y="336664"/>
                  </a:lnTo>
                  <a:lnTo>
                    <a:pt x="1161630" y="335191"/>
                  </a:lnTo>
                  <a:lnTo>
                    <a:pt x="1160056" y="334416"/>
                  </a:lnTo>
                  <a:lnTo>
                    <a:pt x="1160056" y="380504"/>
                  </a:lnTo>
                  <a:lnTo>
                    <a:pt x="1159814" y="385533"/>
                  </a:lnTo>
                  <a:lnTo>
                    <a:pt x="1148638" y="401916"/>
                  </a:lnTo>
                  <a:lnTo>
                    <a:pt x="1140993" y="401916"/>
                  </a:lnTo>
                  <a:lnTo>
                    <a:pt x="1138097" y="401586"/>
                  </a:lnTo>
                  <a:lnTo>
                    <a:pt x="1135011" y="400265"/>
                  </a:lnTo>
                  <a:lnTo>
                    <a:pt x="1133894" y="399046"/>
                  </a:lnTo>
                  <a:lnTo>
                    <a:pt x="1133182" y="397256"/>
                  </a:lnTo>
                  <a:lnTo>
                    <a:pt x="1132268" y="395185"/>
                  </a:lnTo>
                  <a:lnTo>
                    <a:pt x="1131595" y="391998"/>
                  </a:lnTo>
                  <a:lnTo>
                    <a:pt x="1130706" y="383387"/>
                  </a:lnTo>
                  <a:lnTo>
                    <a:pt x="1130579" y="380504"/>
                  </a:lnTo>
                  <a:lnTo>
                    <a:pt x="1130566" y="362851"/>
                  </a:lnTo>
                  <a:lnTo>
                    <a:pt x="1130744" y="358851"/>
                  </a:lnTo>
                  <a:lnTo>
                    <a:pt x="1141603" y="341172"/>
                  </a:lnTo>
                  <a:lnTo>
                    <a:pt x="1148981" y="341172"/>
                  </a:lnTo>
                  <a:lnTo>
                    <a:pt x="1160056" y="380504"/>
                  </a:lnTo>
                  <a:lnTo>
                    <a:pt x="1160056" y="334416"/>
                  </a:lnTo>
                  <a:lnTo>
                    <a:pt x="1159370" y="334073"/>
                  </a:lnTo>
                  <a:lnTo>
                    <a:pt x="1153414" y="332600"/>
                  </a:lnTo>
                  <a:lnTo>
                    <a:pt x="1149692" y="332232"/>
                  </a:lnTo>
                  <a:lnTo>
                    <a:pt x="1140231" y="332232"/>
                  </a:lnTo>
                  <a:lnTo>
                    <a:pt x="1119479" y="380504"/>
                  </a:lnTo>
                  <a:lnTo>
                    <a:pt x="1120038" y="387159"/>
                  </a:lnTo>
                  <a:lnTo>
                    <a:pt x="1140231" y="411340"/>
                  </a:lnTo>
                  <a:lnTo>
                    <a:pt x="1150277" y="411340"/>
                  </a:lnTo>
                  <a:lnTo>
                    <a:pt x="1166914" y="401916"/>
                  </a:lnTo>
                  <a:lnTo>
                    <a:pt x="1168260" y="398653"/>
                  </a:lnTo>
                  <a:lnTo>
                    <a:pt x="1169403" y="393103"/>
                  </a:lnTo>
                  <a:lnTo>
                    <a:pt x="1170571" y="387565"/>
                  </a:lnTo>
                  <a:lnTo>
                    <a:pt x="1171143" y="380504"/>
                  </a:lnTo>
                  <a:lnTo>
                    <a:pt x="1171143" y="362851"/>
                  </a:lnTo>
                  <a:close/>
                </a:path>
                <a:path w="1313180" h="411479">
                  <a:moveTo>
                    <a:pt x="1184300" y="0"/>
                  </a:moveTo>
                  <a:lnTo>
                    <a:pt x="1175156" y="0"/>
                  </a:lnTo>
                  <a:lnTo>
                    <a:pt x="1175156" y="319773"/>
                  </a:lnTo>
                  <a:lnTo>
                    <a:pt x="1184300" y="319773"/>
                  </a:lnTo>
                  <a:lnTo>
                    <a:pt x="1184300" y="0"/>
                  </a:lnTo>
                  <a:close/>
                </a:path>
                <a:path w="1313180" h="411479">
                  <a:moveTo>
                    <a:pt x="1208976" y="0"/>
                  </a:moveTo>
                  <a:lnTo>
                    <a:pt x="1199832" y="0"/>
                  </a:lnTo>
                  <a:lnTo>
                    <a:pt x="1199832" y="392874"/>
                  </a:lnTo>
                  <a:lnTo>
                    <a:pt x="1208976" y="392874"/>
                  </a:lnTo>
                  <a:lnTo>
                    <a:pt x="1208976" y="0"/>
                  </a:lnTo>
                  <a:close/>
                </a:path>
                <a:path w="1313180" h="411479">
                  <a:moveTo>
                    <a:pt x="1233652" y="0"/>
                  </a:moveTo>
                  <a:lnTo>
                    <a:pt x="1224508" y="0"/>
                  </a:lnTo>
                  <a:lnTo>
                    <a:pt x="1224508" y="392874"/>
                  </a:lnTo>
                  <a:lnTo>
                    <a:pt x="1233652" y="392874"/>
                  </a:lnTo>
                  <a:lnTo>
                    <a:pt x="1233652" y="0"/>
                  </a:lnTo>
                  <a:close/>
                </a:path>
                <a:path w="1313180" h="411479">
                  <a:moveTo>
                    <a:pt x="1312837" y="369557"/>
                  </a:moveTo>
                  <a:lnTo>
                    <a:pt x="1261897" y="335419"/>
                  </a:lnTo>
                  <a:lnTo>
                    <a:pt x="1261897" y="348145"/>
                  </a:lnTo>
                  <a:lnTo>
                    <a:pt x="1298003" y="371297"/>
                  </a:lnTo>
                  <a:lnTo>
                    <a:pt x="1261897" y="394436"/>
                  </a:lnTo>
                  <a:lnTo>
                    <a:pt x="1261897" y="407289"/>
                  </a:lnTo>
                  <a:lnTo>
                    <a:pt x="1312837" y="373087"/>
                  </a:lnTo>
                  <a:lnTo>
                    <a:pt x="1312837" y="3695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41" name="object 41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43" name="object 4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45</a:t>
            </a: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62294" y="1956342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30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543605" y="2142871"/>
            <a:ext cx="97409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4800" marR="5080" indent="-292735">
              <a:lnSpc>
                <a:spcPct val="100000"/>
              </a:lnSpc>
              <a:spcBef>
                <a:spcPts val="100"/>
              </a:spcBef>
            </a:pPr>
            <a:r>
              <a:rPr sz="1000" b="1" spc="-50" dirty="0">
                <a:latin typeface="Trebuchet MS"/>
                <a:cs typeface="Trebuchet MS"/>
              </a:rPr>
              <a:t>CURRIE</a:t>
            </a:r>
            <a:r>
              <a:rPr sz="1000" b="1" spc="-25" dirty="0">
                <a:latin typeface="Trebuchet MS"/>
                <a:cs typeface="Trebuchet MS"/>
              </a:rPr>
              <a:t>D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60" dirty="0">
                <a:latin typeface="Trebuchet MS"/>
                <a:cs typeface="Trebuchet MS"/>
              </a:rPr>
              <a:t>CHILLIES  PICKLE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68642" y="819632"/>
            <a:ext cx="629805" cy="1025944"/>
          </a:xfrm>
          <a:prstGeom prst="rect">
            <a:avLst/>
          </a:prstGeom>
        </p:spPr>
      </p:pic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268941" y="2969029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3100124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325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6005118003312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16005118003319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508727" y="4063949"/>
            <a:ext cx="629809" cy="1025931"/>
          </a:xfrm>
          <a:prstGeom prst="rect">
            <a:avLst/>
          </a:prstGeom>
        </p:spPr>
      </p:pic>
      <p:sp>
        <p:nvSpPr>
          <p:cNvPr id="7" name="object 7"/>
          <p:cNvSpPr/>
          <p:nvPr/>
        </p:nvSpPr>
        <p:spPr>
          <a:xfrm>
            <a:off x="1984453" y="5200664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2405477" y="5391569"/>
            <a:ext cx="91503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32410" marR="5080" indent="-220345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H</a:t>
            </a:r>
            <a:r>
              <a:rPr sz="1000" b="1" spc="-60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VEGE</a:t>
            </a:r>
            <a:r>
              <a:rPr sz="1000" b="1" spc="-105" dirty="0">
                <a:latin typeface="Trebuchet MS"/>
                <a:cs typeface="Trebuchet MS"/>
              </a:rPr>
              <a:t>T</a:t>
            </a:r>
            <a:r>
              <a:rPr sz="1000" b="1" spc="-30" dirty="0">
                <a:latin typeface="Trebuchet MS"/>
                <a:cs typeface="Trebuchet MS"/>
              </a:rPr>
              <a:t>ABLE  </a:t>
            </a:r>
            <a:r>
              <a:rPr sz="1000" b="1" spc="-45" dirty="0">
                <a:latin typeface="Trebuchet MS"/>
                <a:cs typeface="Trebuchet MS"/>
              </a:rPr>
              <a:t>ATCHAR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2335783" y="5843498"/>
            <a:ext cx="1096645" cy="344170"/>
            <a:chOff x="2335783" y="5843498"/>
            <a:chExt cx="1096645" cy="344170"/>
          </a:xfrm>
        </p:grpSpPr>
        <p:sp>
          <p:nvSpPr>
            <p:cNvPr id="10" name="object 10"/>
            <p:cNvSpPr/>
            <p:nvPr/>
          </p:nvSpPr>
          <p:spPr>
            <a:xfrm>
              <a:off x="2335783" y="5843498"/>
              <a:ext cx="1096645" cy="344170"/>
            </a:xfrm>
            <a:custGeom>
              <a:avLst/>
              <a:gdLst/>
              <a:ahLst/>
              <a:cxnLst/>
              <a:rect l="l" t="t" r="r" b="b"/>
              <a:pathLst>
                <a:path w="1096645" h="344170">
                  <a:moveTo>
                    <a:pt x="1096556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096556" y="344004"/>
                  </a:lnTo>
                  <a:lnTo>
                    <a:pt x="10965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357450" y="5843498"/>
              <a:ext cx="987425" cy="330835"/>
            </a:xfrm>
            <a:custGeom>
              <a:avLst/>
              <a:gdLst/>
              <a:ahLst/>
              <a:cxnLst/>
              <a:rect l="l" t="t" r="r" b="b"/>
              <a:pathLst>
                <a:path w="987425" h="330835">
                  <a:moveTo>
                    <a:pt x="41643" y="303834"/>
                  </a:moveTo>
                  <a:lnTo>
                    <a:pt x="39814" y="299161"/>
                  </a:lnTo>
                  <a:lnTo>
                    <a:pt x="38023" y="297332"/>
                  </a:lnTo>
                  <a:lnTo>
                    <a:pt x="32766" y="291934"/>
                  </a:lnTo>
                  <a:lnTo>
                    <a:pt x="32766" y="305816"/>
                  </a:lnTo>
                  <a:lnTo>
                    <a:pt x="32727" y="313715"/>
                  </a:lnTo>
                  <a:lnTo>
                    <a:pt x="31737" y="316763"/>
                  </a:lnTo>
                  <a:lnTo>
                    <a:pt x="27584" y="321348"/>
                  </a:lnTo>
                  <a:lnTo>
                    <a:pt x="24701" y="322503"/>
                  </a:lnTo>
                  <a:lnTo>
                    <a:pt x="17310" y="322503"/>
                  </a:lnTo>
                  <a:lnTo>
                    <a:pt x="14351" y="321348"/>
                  </a:lnTo>
                  <a:lnTo>
                    <a:pt x="9969" y="316763"/>
                  </a:lnTo>
                  <a:lnTo>
                    <a:pt x="8890" y="313715"/>
                  </a:lnTo>
                  <a:lnTo>
                    <a:pt x="8978" y="305816"/>
                  </a:lnTo>
                  <a:lnTo>
                    <a:pt x="32766" y="305816"/>
                  </a:lnTo>
                  <a:lnTo>
                    <a:pt x="32766" y="291934"/>
                  </a:lnTo>
                  <a:lnTo>
                    <a:pt x="32537" y="291693"/>
                  </a:lnTo>
                  <a:lnTo>
                    <a:pt x="31534" y="291287"/>
                  </a:lnTo>
                  <a:lnTo>
                    <a:pt x="27965" y="289839"/>
                  </a:lnTo>
                  <a:lnTo>
                    <a:pt x="21158" y="289839"/>
                  </a:lnTo>
                  <a:lnTo>
                    <a:pt x="19850" y="289953"/>
                  </a:lnTo>
                  <a:lnTo>
                    <a:pt x="17284" y="290436"/>
                  </a:lnTo>
                  <a:lnTo>
                    <a:pt x="16027" y="290804"/>
                  </a:lnTo>
                  <a:lnTo>
                    <a:pt x="14820" y="291287"/>
                  </a:lnTo>
                  <a:lnTo>
                    <a:pt x="18326" y="286296"/>
                  </a:lnTo>
                  <a:lnTo>
                    <a:pt x="21793" y="281876"/>
                  </a:lnTo>
                  <a:lnTo>
                    <a:pt x="28676" y="274091"/>
                  </a:lnTo>
                  <a:lnTo>
                    <a:pt x="32308" y="270471"/>
                  </a:lnTo>
                  <a:lnTo>
                    <a:pt x="36118" y="267144"/>
                  </a:lnTo>
                  <a:lnTo>
                    <a:pt x="24853" y="267144"/>
                  </a:lnTo>
                  <a:lnTo>
                    <a:pt x="0" y="302399"/>
                  </a:lnTo>
                  <a:lnTo>
                    <a:pt x="0" y="315150"/>
                  </a:lnTo>
                  <a:lnTo>
                    <a:pt x="1905" y="320395"/>
                  </a:lnTo>
                  <a:lnTo>
                    <a:pt x="9563" y="328244"/>
                  </a:lnTo>
                  <a:lnTo>
                    <a:pt x="14655" y="330200"/>
                  </a:lnTo>
                  <a:lnTo>
                    <a:pt x="27139" y="330200"/>
                  </a:lnTo>
                  <a:lnTo>
                    <a:pt x="32092" y="328282"/>
                  </a:lnTo>
                  <a:lnTo>
                    <a:pt x="37846" y="322503"/>
                  </a:lnTo>
                  <a:lnTo>
                    <a:pt x="39751" y="320598"/>
                  </a:lnTo>
                  <a:lnTo>
                    <a:pt x="41643" y="315607"/>
                  </a:lnTo>
                  <a:lnTo>
                    <a:pt x="41643" y="303834"/>
                  </a:lnTo>
                  <a:close/>
                </a:path>
                <a:path w="987425" h="330835">
                  <a:moveTo>
                    <a:pt x="70612" y="0"/>
                  </a:moveTo>
                  <a:lnTo>
                    <a:pt x="63309" y="0"/>
                  </a:lnTo>
                  <a:lnTo>
                    <a:pt x="63309" y="314883"/>
                  </a:lnTo>
                  <a:lnTo>
                    <a:pt x="70612" y="314883"/>
                  </a:lnTo>
                  <a:lnTo>
                    <a:pt x="70612" y="0"/>
                  </a:lnTo>
                  <a:close/>
                </a:path>
                <a:path w="987425" h="330835">
                  <a:moveTo>
                    <a:pt x="89814" y="0"/>
                  </a:moveTo>
                  <a:lnTo>
                    <a:pt x="82499" y="0"/>
                  </a:lnTo>
                  <a:lnTo>
                    <a:pt x="82499" y="314883"/>
                  </a:lnTo>
                  <a:lnTo>
                    <a:pt x="89814" y="314883"/>
                  </a:lnTo>
                  <a:lnTo>
                    <a:pt x="89814" y="0"/>
                  </a:lnTo>
                  <a:close/>
                </a:path>
                <a:path w="987425" h="330835">
                  <a:moveTo>
                    <a:pt x="139153" y="0"/>
                  </a:moveTo>
                  <a:lnTo>
                    <a:pt x="121793" y="0"/>
                  </a:lnTo>
                  <a:lnTo>
                    <a:pt x="121793" y="256400"/>
                  </a:lnTo>
                  <a:lnTo>
                    <a:pt x="139153" y="256400"/>
                  </a:lnTo>
                  <a:lnTo>
                    <a:pt x="139153" y="0"/>
                  </a:lnTo>
                  <a:close/>
                </a:path>
                <a:path w="987425" h="330835">
                  <a:moveTo>
                    <a:pt x="147650" y="291312"/>
                  </a:moveTo>
                  <a:lnTo>
                    <a:pt x="138722" y="268401"/>
                  </a:lnTo>
                  <a:lnTo>
                    <a:pt x="138722" y="305549"/>
                  </a:lnTo>
                  <a:lnTo>
                    <a:pt x="138518" y="309587"/>
                  </a:lnTo>
                  <a:lnTo>
                    <a:pt x="129501" y="322795"/>
                  </a:lnTo>
                  <a:lnTo>
                    <a:pt x="123367" y="322795"/>
                  </a:lnTo>
                  <a:lnTo>
                    <a:pt x="117055" y="319049"/>
                  </a:lnTo>
                  <a:lnTo>
                    <a:pt x="116319" y="317360"/>
                  </a:lnTo>
                  <a:lnTo>
                    <a:pt x="115773" y="314794"/>
                  </a:lnTo>
                  <a:lnTo>
                    <a:pt x="115062" y="307860"/>
                  </a:lnTo>
                  <a:lnTo>
                    <a:pt x="114935" y="304723"/>
                  </a:lnTo>
                  <a:lnTo>
                    <a:pt x="114960" y="291312"/>
                  </a:lnTo>
                  <a:lnTo>
                    <a:pt x="123850" y="273850"/>
                  </a:lnTo>
                  <a:lnTo>
                    <a:pt x="129781" y="273850"/>
                  </a:lnTo>
                  <a:lnTo>
                    <a:pt x="138722" y="305549"/>
                  </a:lnTo>
                  <a:lnTo>
                    <a:pt x="138722" y="268401"/>
                  </a:lnTo>
                  <a:lnTo>
                    <a:pt x="138150" y="268109"/>
                  </a:lnTo>
                  <a:lnTo>
                    <a:pt x="133362" y="266941"/>
                  </a:lnTo>
                  <a:lnTo>
                    <a:pt x="130365" y="266636"/>
                  </a:lnTo>
                  <a:lnTo>
                    <a:pt x="122732" y="266636"/>
                  </a:lnTo>
                  <a:lnTo>
                    <a:pt x="106019" y="305549"/>
                  </a:lnTo>
                  <a:lnTo>
                    <a:pt x="106464" y="310908"/>
                  </a:lnTo>
                  <a:lnTo>
                    <a:pt x="122732" y="330403"/>
                  </a:lnTo>
                  <a:lnTo>
                    <a:pt x="130835" y="330403"/>
                  </a:lnTo>
                  <a:lnTo>
                    <a:pt x="147650" y="305549"/>
                  </a:lnTo>
                  <a:lnTo>
                    <a:pt x="147650" y="291312"/>
                  </a:lnTo>
                  <a:close/>
                </a:path>
                <a:path w="987425" h="330835">
                  <a:moveTo>
                    <a:pt x="158343" y="0"/>
                  </a:moveTo>
                  <a:lnTo>
                    <a:pt x="151028" y="0"/>
                  </a:lnTo>
                  <a:lnTo>
                    <a:pt x="151028" y="256400"/>
                  </a:lnTo>
                  <a:lnTo>
                    <a:pt x="158343" y="256400"/>
                  </a:lnTo>
                  <a:lnTo>
                    <a:pt x="158343" y="0"/>
                  </a:lnTo>
                  <a:close/>
                </a:path>
                <a:path w="987425" h="330835">
                  <a:moveTo>
                    <a:pt x="177546" y="0"/>
                  </a:moveTo>
                  <a:lnTo>
                    <a:pt x="170243" y="0"/>
                  </a:lnTo>
                  <a:lnTo>
                    <a:pt x="170243" y="256400"/>
                  </a:lnTo>
                  <a:lnTo>
                    <a:pt x="177546" y="256400"/>
                  </a:lnTo>
                  <a:lnTo>
                    <a:pt x="177546" y="0"/>
                  </a:lnTo>
                  <a:close/>
                </a:path>
                <a:path w="987425" h="330835">
                  <a:moveTo>
                    <a:pt x="216192" y="291312"/>
                  </a:moveTo>
                  <a:lnTo>
                    <a:pt x="207251" y="268401"/>
                  </a:lnTo>
                  <a:lnTo>
                    <a:pt x="207251" y="305549"/>
                  </a:lnTo>
                  <a:lnTo>
                    <a:pt x="207048" y="309587"/>
                  </a:lnTo>
                  <a:lnTo>
                    <a:pt x="198031" y="322795"/>
                  </a:lnTo>
                  <a:lnTo>
                    <a:pt x="191897" y="322795"/>
                  </a:lnTo>
                  <a:lnTo>
                    <a:pt x="185585" y="319049"/>
                  </a:lnTo>
                  <a:lnTo>
                    <a:pt x="184848" y="317360"/>
                  </a:lnTo>
                  <a:lnTo>
                    <a:pt x="184302" y="314794"/>
                  </a:lnTo>
                  <a:lnTo>
                    <a:pt x="183591" y="307860"/>
                  </a:lnTo>
                  <a:lnTo>
                    <a:pt x="183476" y="304723"/>
                  </a:lnTo>
                  <a:lnTo>
                    <a:pt x="183502" y="291312"/>
                  </a:lnTo>
                  <a:lnTo>
                    <a:pt x="192379" y="273850"/>
                  </a:lnTo>
                  <a:lnTo>
                    <a:pt x="198310" y="273850"/>
                  </a:lnTo>
                  <a:lnTo>
                    <a:pt x="207251" y="305549"/>
                  </a:lnTo>
                  <a:lnTo>
                    <a:pt x="207251" y="268401"/>
                  </a:lnTo>
                  <a:lnTo>
                    <a:pt x="206692" y="268109"/>
                  </a:lnTo>
                  <a:lnTo>
                    <a:pt x="201891" y="266941"/>
                  </a:lnTo>
                  <a:lnTo>
                    <a:pt x="198894" y="266636"/>
                  </a:lnTo>
                  <a:lnTo>
                    <a:pt x="191262" y="266636"/>
                  </a:lnTo>
                  <a:lnTo>
                    <a:pt x="174548" y="305549"/>
                  </a:lnTo>
                  <a:lnTo>
                    <a:pt x="174993" y="310908"/>
                  </a:lnTo>
                  <a:lnTo>
                    <a:pt x="191262" y="330403"/>
                  </a:lnTo>
                  <a:lnTo>
                    <a:pt x="199364" y="330403"/>
                  </a:lnTo>
                  <a:lnTo>
                    <a:pt x="214782" y="315683"/>
                  </a:lnTo>
                  <a:lnTo>
                    <a:pt x="215722" y="311238"/>
                  </a:lnTo>
                  <a:lnTo>
                    <a:pt x="216192" y="305549"/>
                  </a:lnTo>
                  <a:lnTo>
                    <a:pt x="216192" y="291312"/>
                  </a:lnTo>
                  <a:close/>
                </a:path>
                <a:path w="987425" h="330835">
                  <a:moveTo>
                    <a:pt x="226885" y="0"/>
                  </a:moveTo>
                  <a:lnTo>
                    <a:pt x="199478" y="0"/>
                  </a:lnTo>
                  <a:lnTo>
                    <a:pt x="199478" y="256400"/>
                  </a:lnTo>
                  <a:lnTo>
                    <a:pt x="226885" y="256400"/>
                  </a:lnTo>
                  <a:lnTo>
                    <a:pt x="226885" y="0"/>
                  </a:lnTo>
                  <a:close/>
                </a:path>
                <a:path w="987425" h="330835">
                  <a:moveTo>
                    <a:pt x="256120" y="0"/>
                  </a:moveTo>
                  <a:lnTo>
                    <a:pt x="238772" y="0"/>
                  </a:lnTo>
                  <a:lnTo>
                    <a:pt x="238772" y="256400"/>
                  </a:lnTo>
                  <a:lnTo>
                    <a:pt x="256120" y="256400"/>
                  </a:lnTo>
                  <a:lnTo>
                    <a:pt x="256120" y="0"/>
                  </a:lnTo>
                  <a:close/>
                </a:path>
                <a:path w="987425" h="330835">
                  <a:moveTo>
                    <a:pt x="271373" y="267639"/>
                  </a:moveTo>
                  <a:lnTo>
                    <a:pt x="261988" y="267639"/>
                  </a:lnTo>
                  <a:lnTo>
                    <a:pt x="247396" y="279692"/>
                  </a:lnTo>
                  <a:lnTo>
                    <a:pt x="247396" y="290626"/>
                  </a:lnTo>
                  <a:lnTo>
                    <a:pt x="262394" y="277520"/>
                  </a:lnTo>
                  <a:lnTo>
                    <a:pt x="262394" y="329514"/>
                  </a:lnTo>
                  <a:lnTo>
                    <a:pt x="271373" y="329514"/>
                  </a:lnTo>
                  <a:lnTo>
                    <a:pt x="271373" y="267639"/>
                  </a:lnTo>
                  <a:close/>
                </a:path>
                <a:path w="987425" h="330835">
                  <a:moveTo>
                    <a:pt x="294500" y="0"/>
                  </a:moveTo>
                  <a:lnTo>
                    <a:pt x="278053" y="0"/>
                  </a:lnTo>
                  <a:lnTo>
                    <a:pt x="278053" y="256400"/>
                  </a:lnTo>
                  <a:lnTo>
                    <a:pt x="294500" y="256400"/>
                  </a:lnTo>
                  <a:lnTo>
                    <a:pt x="294500" y="0"/>
                  </a:lnTo>
                  <a:close/>
                </a:path>
                <a:path w="987425" h="330835">
                  <a:moveTo>
                    <a:pt x="314604" y="0"/>
                  </a:moveTo>
                  <a:lnTo>
                    <a:pt x="307301" y="0"/>
                  </a:lnTo>
                  <a:lnTo>
                    <a:pt x="307301" y="256400"/>
                  </a:lnTo>
                  <a:lnTo>
                    <a:pt x="314604" y="256400"/>
                  </a:lnTo>
                  <a:lnTo>
                    <a:pt x="314604" y="0"/>
                  </a:lnTo>
                  <a:close/>
                </a:path>
                <a:path w="987425" h="330835">
                  <a:moveTo>
                    <a:pt x="352348" y="291312"/>
                  </a:moveTo>
                  <a:lnTo>
                    <a:pt x="351802" y="285242"/>
                  </a:lnTo>
                  <a:lnTo>
                    <a:pt x="349618" y="275590"/>
                  </a:lnTo>
                  <a:lnTo>
                    <a:pt x="348792" y="273850"/>
                  </a:lnTo>
                  <a:lnTo>
                    <a:pt x="348018" y="272211"/>
                  </a:lnTo>
                  <a:lnTo>
                    <a:pt x="344678" y="269036"/>
                  </a:lnTo>
                  <a:lnTo>
                    <a:pt x="343420" y="268401"/>
                  </a:lnTo>
                  <a:lnTo>
                    <a:pt x="343420" y="305549"/>
                  </a:lnTo>
                  <a:lnTo>
                    <a:pt x="343217" y="309587"/>
                  </a:lnTo>
                  <a:lnTo>
                    <a:pt x="334200" y="322795"/>
                  </a:lnTo>
                  <a:lnTo>
                    <a:pt x="328053" y="322795"/>
                  </a:lnTo>
                  <a:lnTo>
                    <a:pt x="321741" y="319049"/>
                  </a:lnTo>
                  <a:lnTo>
                    <a:pt x="321005" y="317360"/>
                  </a:lnTo>
                  <a:lnTo>
                    <a:pt x="320459" y="314794"/>
                  </a:lnTo>
                  <a:lnTo>
                    <a:pt x="319747" y="307860"/>
                  </a:lnTo>
                  <a:lnTo>
                    <a:pt x="319620" y="304723"/>
                  </a:lnTo>
                  <a:lnTo>
                    <a:pt x="319646" y="291312"/>
                  </a:lnTo>
                  <a:lnTo>
                    <a:pt x="328549" y="273850"/>
                  </a:lnTo>
                  <a:lnTo>
                    <a:pt x="334467" y="273850"/>
                  </a:lnTo>
                  <a:lnTo>
                    <a:pt x="343420" y="305549"/>
                  </a:lnTo>
                  <a:lnTo>
                    <a:pt x="343420" y="268401"/>
                  </a:lnTo>
                  <a:lnTo>
                    <a:pt x="342861" y="268109"/>
                  </a:lnTo>
                  <a:lnTo>
                    <a:pt x="338048" y="266941"/>
                  </a:lnTo>
                  <a:lnTo>
                    <a:pt x="335051" y="266636"/>
                  </a:lnTo>
                  <a:lnTo>
                    <a:pt x="327418" y="266636"/>
                  </a:lnTo>
                  <a:lnTo>
                    <a:pt x="310718" y="305549"/>
                  </a:lnTo>
                  <a:lnTo>
                    <a:pt x="311150" y="310908"/>
                  </a:lnTo>
                  <a:lnTo>
                    <a:pt x="327418" y="330403"/>
                  </a:lnTo>
                  <a:lnTo>
                    <a:pt x="335521" y="330403"/>
                  </a:lnTo>
                  <a:lnTo>
                    <a:pt x="350939" y="315683"/>
                  </a:lnTo>
                  <a:lnTo>
                    <a:pt x="351878" y="311238"/>
                  </a:lnTo>
                  <a:lnTo>
                    <a:pt x="352348" y="305549"/>
                  </a:lnTo>
                  <a:lnTo>
                    <a:pt x="352348" y="291312"/>
                  </a:lnTo>
                  <a:close/>
                </a:path>
                <a:path w="987425" h="330835">
                  <a:moveTo>
                    <a:pt x="363042" y="0"/>
                  </a:moveTo>
                  <a:lnTo>
                    <a:pt x="336550" y="0"/>
                  </a:lnTo>
                  <a:lnTo>
                    <a:pt x="336550" y="256400"/>
                  </a:lnTo>
                  <a:lnTo>
                    <a:pt x="363042" y="256400"/>
                  </a:lnTo>
                  <a:lnTo>
                    <a:pt x="363042" y="0"/>
                  </a:lnTo>
                  <a:close/>
                </a:path>
                <a:path w="987425" h="330835">
                  <a:moveTo>
                    <a:pt x="402348" y="0"/>
                  </a:moveTo>
                  <a:lnTo>
                    <a:pt x="384987" y="0"/>
                  </a:lnTo>
                  <a:lnTo>
                    <a:pt x="384987" y="256400"/>
                  </a:lnTo>
                  <a:lnTo>
                    <a:pt x="402348" y="256400"/>
                  </a:lnTo>
                  <a:lnTo>
                    <a:pt x="402348" y="0"/>
                  </a:lnTo>
                  <a:close/>
                </a:path>
                <a:path w="987425" h="330835">
                  <a:moveTo>
                    <a:pt x="408444" y="267639"/>
                  </a:moveTo>
                  <a:lnTo>
                    <a:pt x="399059" y="267639"/>
                  </a:lnTo>
                  <a:lnTo>
                    <a:pt x="384467" y="279692"/>
                  </a:lnTo>
                  <a:lnTo>
                    <a:pt x="384467" y="290626"/>
                  </a:lnTo>
                  <a:lnTo>
                    <a:pt x="399465" y="277520"/>
                  </a:lnTo>
                  <a:lnTo>
                    <a:pt x="399465" y="329514"/>
                  </a:lnTo>
                  <a:lnTo>
                    <a:pt x="408444" y="329514"/>
                  </a:lnTo>
                  <a:lnTo>
                    <a:pt x="408444" y="267639"/>
                  </a:lnTo>
                  <a:close/>
                </a:path>
                <a:path w="987425" h="330835">
                  <a:moveTo>
                    <a:pt x="431558" y="0"/>
                  </a:moveTo>
                  <a:lnTo>
                    <a:pt x="424268" y="0"/>
                  </a:lnTo>
                  <a:lnTo>
                    <a:pt x="424268" y="256400"/>
                  </a:lnTo>
                  <a:lnTo>
                    <a:pt x="431558" y="256400"/>
                  </a:lnTo>
                  <a:lnTo>
                    <a:pt x="431558" y="0"/>
                  </a:lnTo>
                  <a:close/>
                </a:path>
                <a:path w="987425" h="330835">
                  <a:moveTo>
                    <a:pt x="480009" y="0"/>
                  </a:moveTo>
                  <a:lnTo>
                    <a:pt x="462661" y="0"/>
                  </a:lnTo>
                  <a:lnTo>
                    <a:pt x="462661" y="256400"/>
                  </a:lnTo>
                  <a:lnTo>
                    <a:pt x="480009" y="256400"/>
                  </a:lnTo>
                  <a:lnTo>
                    <a:pt x="480009" y="0"/>
                  </a:lnTo>
                  <a:close/>
                </a:path>
                <a:path w="987425" h="330835">
                  <a:moveTo>
                    <a:pt x="488505" y="291312"/>
                  </a:moveTo>
                  <a:lnTo>
                    <a:pt x="479577" y="268401"/>
                  </a:lnTo>
                  <a:lnTo>
                    <a:pt x="479577" y="305549"/>
                  </a:lnTo>
                  <a:lnTo>
                    <a:pt x="479374" y="309587"/>
                  </a:lnTo>
                  <a:lnTo>
                    <a:pt x="470357" y="322795"/>
                  </a:lnTo>
                  <a:lnTo>
                    <a:pt x="464210" y="322795"/>
                  </a:lnTo>
                  <a:lnTo>
                    <a:pt x="457911" y="319049"/>
                  </a:lnTo>
                  <a:lnTo>
                    <a:pt x="457174" y="317360"/>
                  </a:lnTo>
                  <a:lnTo>
                    <a:pt x="456628" y="314794"/>
                  </a:lnTo>
                  <a:lnTo>
                    <a:pt x="455917" y="307860"/>
                  </a:lnTo>
                  <a:lnTo>
                    <a:pt x="455803" y="305295"/>
                  </a:lnTo>
                  <a:lnTo>
                    <a:pt x="455803" y="291312"/>
                  </a:lnTo>
                  <a:lnTo>
                    <a:pt x="464705" y="273850"/>
                  </a:lnTo>
                  <a:lnTo>
                    <a:pt x="470636" y="273850"/>
                  </a:lnTo>
                  <a:lnTo>
                    <a:pt x="479577" y="305549"/>
                  </a:lnTo>
                  <a:lnTo>
                    <a:pt x="479577" y="268401"/>
                  </a:lnTo>
                  <a:lnTo>
                    <a:pt x="479005" y="268109"/>
                  </a:lnTo>
                  <a:lnTo>
                    <a:pt x="474218" y="266941"/>
                  </a:lnTo>
                  <a:lnTo>
                    <a:pt x="471208" y="266636"/>
                  </a:lnTo>
                  <a:lnTo>
                    <a:pt x="463588" y="266636"/>
                  </a:lnTo>
                  <a:lnTo>
                    <a:pt x="446862" y="305549"/>
                  </a:lnTo>
                  <a:lnTo>
                    <a:pt x="447306" y="310908"/>
                  </a:lnTo>
                  <a:lnTo>
                    <a:pt x="463588" y="330403"/>
                  </a:lnTo>
                  <a:lnTo>
                    <a:pt x="471690" y="330403"/>
                  </a:lnTo>
                  <a:lnTo>
                    <a:pt x="488505" y="305549"/>
                  </a:lnTo>
                  <a:lnTo>
                    <a:pt x="488505" y="291312"/>
                  </a:lnTo>
                  <a:close/>
                </a:path>
                <a:path w="987425" h="330835">
                  <a:moveTo>
                    <a:pt x="499198" y="0"/>
                  </a:moveTo>
                  <a:lnTo>
                    <a:pt x="491883" y="0"/>
                  </a:lnTo>
                  <a:lnTo>
                    <a:pt x="491883" y="256400"/>
                  </a:lnTo>
                  <a:lnTo>
                    <a:pt x="499198" y="256400"/>
                  </a:lnTo>
                  <a:lnTo>
                    <a:pt x="499198" y="0"/>
                  </a:lnTo>
                  <a:close/>
                </a:path>
                <a:path w="987425" h="330835">
                  <a:moveTo>
                    <a:pt x="519303" y="0"/>
                  </a:moveTo>
                  <a:lnTo>
                    <a:pt x="511987" y="0"/>
                  </a:lnTo>
                  <a:lnTo>
                    <a:pt x="511987" y="314883"/>
                  </a:lnTo>
                  <a:lnTo>
                    <a:pt x="519303" y="314883"/>
                  </a:lnTo>
                  <a:lnTo>
                    <a:pt x="519303" y="0"/>
                  </a:lnTo>
                  <a:close/>
                </a:path>
                <a:path w="987425" h="330835">
                  <a:moveTo>
                    <a:pt x="538492" y="0"/>
                  </a:moveTo>
                  <a:lnTo>
                    <a:pt x="531190" y="0"/>
                  </a:lnTo>
                  <a:lnTo>
                    <a:pt x="531190" y="314883"/>
                  </a:lnTo>
                  <a:lnTo>
                    <a:pt x="538492" y="314883"/>
                  </a:lnTo>
                  <a:lnTo>
                    <a:pt x="538492" y="0"/>
                  </a:lnTo>
                  <a:close/>
                </a:path>
                <a:path w="987425" h="330835">
                  <a:moveTo>
                    <a:pt x="557669" y="0"/>
                  </a:moveTo>
                  <a:lnTo>
                    <a:pt x="550367" y="0"/>
                  </a:lnTo>
                  <a:lnTo>
                    <a:pt x="550367" y="256400"/>
                  </a:lnTo>
                  <a:lnTo>
                    <a:pt x="557669" y="256400"/>
                  </a:lnTo>
                  <a:lnTo>
                    <a:pt x="557669" y="0"/>
                  </a:lnTo>
                  <a:close/>
                </a:path>
                <a:path w="987425" h="330835">
                  <a:moveTo>
                    <a:pt x="594753" y="304850"/>
                  </a:moveTo>
                  <a:lnTo>
                    <a:pt x="593140" y="300520"/>
                  </a:lnTo>
                  <a:lnTo>
                    <a:pt x="586676" y="293979"/>
                  </a:lnTo>
                  <a:lnTo>
                    <a:pt x="582244" y="292239"/>
                  </a:lnTo>
                  <a:lnTo>
                    <a:pt x="576592" y="292011"/>
                  </a:lnTo>
                  <a:lnTo>
                    <a:pt x="592480" y="276123"/>
                  </a:lnTo>
                  <a:lnTo>
                    <a:pt x="592480" y="267639"/>
                  </a:lnTo>
                  <a:lnTo>
                    <a:pt x="555371" y="267639"/>
                  </a:lnTo>
                  <a:lnTo>
                    <a:pt x="555371" y="275145"/>
                  </a:lnTo>
                  <a:lnTo>
                    <a:pt x="581698" y="275145"/>
                  </a:lnTo>
                  <a:lnTo>
                    <a:pt x="565099" y="292112"/>
                  </a:lnTo>
                  <a:lnTo>
                    <a:pt x="565150" y="298335"/>
                  </a:lnTo>
                  <a:lnTo>
                    <a:pt x="574268" y="298132"/>
                  </a:lnTo>
                  <a:lnTo>
                    <a:pt x="578662" y="299059"/>
                  </a:lnTo>
                  <a:lnTo>
                    <a:pt x="584263" y="302831"/>
                  </a:lnTo>
                  <a:lnTo>
                    <a:pt x="585673" y="305765"/>
                  </a:lnTo>
                  <a:lnTo>
                    <a:pt x="585673" y="313626"/>
                  </a:lnTo>
                  <a:lnTo>
                    <a:pt x="584352" y="316763"/>
                  </a:lnTo>
                  <a:lnTo>
                    <a:pt x="579120" y="321513"/>
                  </a:lnTo>
                  <a:lnTo>
                    <a:pt x="575652" y="322707"/>
                  </a:lnTo>
                  <a:lnTo>
                    <a:pt x="568680" y="322707"/>
                  </a:lnTo>
                  <a:lnTo>
                    <a:pt x="566026" y="322351"/>
                  </a:lnTo>
                  <a:lnTo>
                    <a:pt x="560781" y="320929"/>
                  </a:lnTo>
                  <a:lnTo>
                    <a:pt x="558101" y="319836"/>
                  </a:lnTo>
                  <a:lnTo>
                    <a:pt x="555371" y="318363"/>
                  </a:lnTo>
                  <a:lnTo>
                    <a:pt x="555371" y="327253"/>
                  </a:lnTo>
                  <a:lnTo>
                    <a:pt x="558177" y="328307"/>
                  </a:lnTo>
                  <a:lnTo>
                    <a:pt x="560857" y="329107"/>
                  </a:lnTo>
                  <a:lnTo>
                    <a:pt x="566000" y="330149"/>
                  </a:lnTo>
                  <a:lnTo>
                    <a:pt x="568426" y="330403"/>
                  </a:lnTo>
                  <a:lnTo>
                    <a:pt x="578167" y="330403"/>
                  </a:lnTo>
                  <a:lnTo>
                    <a:pt x="584022" y="328612"/>
                  </a:lnTo>
                  <a:lnTo>
                    <a:pt x="592607" y="321398"/>
                  </a:lnTo>
                  <a:lnTo>
                    <a:pt x="594753" y="316509"/>
                  </a:lnTo>
                  <a:lnTo>
                    <a:pt x="594753" y="304850"/>
                  </a:lnTo>
                  <a:close/>
                </a:path>
                <a:path w="987425" h="330835">
                  <a:moveTo>
                    <a:pt x="607034" y="0"/>
                  </a:moveTo>
                  <a:lnTo>
                    <a:pt x="599719" y="0"/>
                  </a:lnTo>
                  <a:lnTo>
                    <a:pt x="599719" y="256400"/>
                  </a:lnTo>
                  <a:lnTo>
                    <a:pt x="607034" y="256400"/>
                  </a:lnTo>
                  <a:lnTo>
                    <a:pt x="607034" y="0"/>
                  </a:lnTo>
                  <a:close/>
                </a:path>
                <a:path w="987425" h="330835">
                  <a:moveTo>
                    <a:pt x="626211" y="0"/>
                  </a:moveTo>
                  <a:lnTo>
                    <a:pt x="618896" y="0"/>
                  </a:lnTo>
                  <a:lnTo>
                    <a:pt x="618896" y="256400"/>
                  </a:lnTo>
                  <a:lnTo>
                    <a:pt x="626211" y="256400"/>
                  </a:lnTo>
                  <a:lnTo>
                    <a:pt x="626211" y="0"/>
                  </a:lnTo>
                  <a:close/>
                </a:path>
                <a:path w="987425" h="330835">
                  <a:moveTo>
                    <a:pt x="662368" y="304850"/>
                  </a:moveTo>
                  <a:lnTo>
                    <a:pt x="660768" y="300520"/>
                  </a:lnTo>
                  <a:lnTo>
                    <a:pt x="654291" y="293979"/>
                  </a:lnTo>
                  <a:lnTo>
                    <a:pt x="649871" y="292239"/>
                  </a:lnTo>
                  <a:lnTo>
                    <a:pt x="644207" y="292011"/>
                  </a:lnTo>
                  <a:lnTo>
                    <a:pt x="660095" y="276123"/>
                  </a:lnTo>
                  <a:lnTo>
                    <a:pt x="660095" y="267639"/>
                  </a:lnTo>
                  <a:lnTo>
                    <a:pt x="622985" y="267639"/>
                  </a:lnTo>
                  <a:lnTo>
                    <a:pt x="622985" y="275145"/>
                  </a:lnTo>
                  <a:lnTo>
                    <a:pt x="649325" y="275145"/>
                  </a:lnTo>
                  <a:lnTo>
                    <a:pt x="632714" y="292112"/>
                  </a:lnTo>
                  <a:lnTo>
                    <a:pt x="632764" y="298335"/>
                  </a:lnTo>
                  <a:lnTo>
                    <a:pt x="641883" y="298132"/>
                  </a:lnTo>
                  <a:lnTo>
                    <a:pt x="646277" y="299059"/>
                  </a:lnTo>
                  <a:lnTo>
                    <a:pt x="651891" y="302831"/>
                  </a:lnTo>
                  <a:lnTo>
                    <a:pt x="653288" y="305765"/>
                  </a:lnTo>
                  <a:lnTo>
                    <a:pt x="653288" y="313626"/>
                  </a:lnTo>
                  <a:lnTo>
                    <a:pt x="651967" y="316763"/>
                  </a:lnTo>
                  <a:lnTo>
                    <a:pt x="646747" y="321513"/>
                  </a:lnTo>
                  <a:lnTo>
                    <a:pt x="643280" y="322707"/>
                  </a:lnTo>
                  <a:lnTo>
                    <a:pt x="636295" y="322707"/>
                  </a:lnTo>
                  <a:lnTo>
                    <a:pt x="633653" y="322351"/>
                  </a:lnTo>
                  <a:lnTo>
                    <a:pt x="628408" y="320929"/>
                  </a:lnTo>
                  <a:lnTo>
                    <a:pt x="625729" y="319836"/>
                  </a:lnTo>
                  <a:lnTo>
                    <a:pt x="622985" y="318363"/>
                  </a:lnTo>
                  <a:lnTo>
                    <a:pt x="622985" y="327253"/>
                  </a:lnTo>
                  <a:lnTo>
                    <a:pt x="625792" y="328307"/>
                  </a:lnTo>
                  <a:lnTo>
                    <a:pt x="628472" y="329107"/>
                  </a:lnTo>
                  <a:lnTo>
                    <a:pt x="633615" y="330149"/>
                  </a:lnTo>
                  <a:lnTo>
                    <a:pt x="636054" y="330403"/>
                  </a:lnTo>
                  <a:lnTo>
                    <a:pt x="645782" y="330403"/>
                  </a:lnTo>
                  <a:lnTo>
                    <a:pt x="651649" y="328612"/>
                  </a:lnTo>
                  <a:lnTo>
                    <a:pt x="660234" y="321398"/>
                  </a:lnTo>
                  <a:lnTo>
                    <a:pt x="662368" y="316509"/>
                  </a:lnTo>
                  <a:lnTo>
                    <a:pt x="662368" y="304850"/>
                  </a:lnTo>
                  <a:close/>
                </a:path>
                <a:path w="987425" h="330835">
                  <a:moveTo>
                    <a:pt x="674649" y="0"/>
                  </a:moveTo>
                  <a:lnTo>
                    <a:pt x="667346" y="0"/>
                  </a:lnTo>
                  <a:lnTo>
                    <a:pt x="667346" y="256400"/>
                  </a:lnTo>
                  <a:lnTo>
                    <a:pt x="674649" y="256400"/>
                  </a:lnTo>
                  <a:lnTo>
                    <a:pt x="674649" y="0"/>
                  </a:lnTo>
                  <a:close/>
                </a:path>
                <a:path w="987425" h="330835">
                  <a:moveTo>
                    <a:pt x="713930" y="0"/>
                  </a:moveTo>
                  <a:lnTo>
                    <a:pt x="687438" y="0"/>
                  </a:lnTo>
                  <a:lnTo>
                    <a:pt x="687438" y="256400"/>
                  </a:lnTo>
                  <a:lnTo>
                    <a:pt x="713930" y="256400"/>
                  </a:lnTo>
                  <a:lnTo>
                    <a:pt x="713930" y="0"/>
                  </a:lnTo>
                  <a:close/>
                </a:path>
                <a:path w="987425" h="330835">
                  <a:moveTo>
                    <a:pt x="732497" y="291312"/>
                  </a:moveTo>
                  <a:lnTo>
                    <a:pt x="723557" y="268389"/>
                  </a:lnTo>
                  <a:lnTo>
                    <a:pt x="723557" y="305549"/>
                  </a:lnTo>
                  <a:lnTo>
                    <a:pt x="723366" y="309587"/>
                  </a:lnTo>
                  <a:lnTo>
                    <a:pt x="714349" y="322795"/>
                  </a:lnTo>
                  <a:lnTo>
                    <a:pt x="708202" y="322795"/>
                  </a:lnTo>
                  <a:lnTo>
                    <a:pt x="701890" y="319049"/>
                  </a:lnTo>
                  <a:lnTo>
                    <a:pt x="701154" y="317360"/>
                  </a:lnTo>
                  <a:lnTo>
                    <a:pt x="700608" y="314794"/>
                  </a:lnTo>
                  <a:lnTo>
                    <a:pt x="699909" y="307860"/>
                  </a:lnTo>
                  <a:lnTo>
                    <a:pt x="699795" y="305295"/>
                  </a:lnTo>
                  <a:lnTo>
                    <a:pt x="699795" y="291312"/>
                  </a:lnTo>
                  <a:lnTo>
                    <a:pt x="708698" y="273850"/>
                  </a:lnTo>
                  <a:lnTo>
                    <a:pt x="714616" y="273850"/>
                  </a:lnTo>
                  <a:lnTo>
                    <a:pt x="723557" y="305549"/>
                  </a:lnTo>
                  <a:lnTo>
                    <a:pt x="723557" y="268389"/>
                  </a:lnTo>
                  <a:lnTo>
                    <a:pt x="723011" y="268109"/>
                  </a:lnTo>
                  <a:lnTo>
                    <a:pt x="718197" y="266941"/>
                  </a:lnTo>
                  <a:lnTo>
                    <a:pt x="715200" y="266636"/>
                  </a:lnTo>
                  <a:lnTo>
                    <a:pt x="707580" y="266636"/>
                  </a:lnTo>
                  <a:lnTo>
                    <a:pt x="690854" y="305549"/>
                  </a:lnTo>
                  <a:lnTo>
                    <a:pt x="691299" y="310908"/>
                  </a:lnTo>
                  <a:lnTo>
                    <a:pt x="707580" y="330403"/>
                  </a:lnTo>
                  <a:lnTo>
                    <a:pt x="715670" y="330403"/>
                  </a:lnTo>
                  <a:lnTo>
                    <a:pt x="731113" y="315518"/>
                  </a:lnTo>
                  <a:lnTo>
                    <a:pt x="732028" y="311238"/>
                  </a:lnTo>
                  <a:lnTo>
                    <a:pt x="732497" y="305549"/>
                  </a:lnTo>
                  <a:lnTo>
                    <a:pt x="732497" y="291312"/>
                  </a:lnTo>
                  <a:close/>
                </a:path>
                <a:path w="987425" h="330835">
                  <a:moveTo>
                    <a:pt x="743178" y="0"/>
                  </a:moveTo>
                  <a:lnTo>
                    <a:pt x="735888" y="0"/>
                  </a:lnTo>
                  <a:lnTo>
                    <a:pt x="735888" y="256400"/>
                  </a:lnTo>
                  <a:lnTo>
                    <a:pt x="743178" y="256400"/>
                  </a:lnTo>
                  <a:lnTo>
                    <a:pt x="743178" y="0"/>
                  </a:lnTo>
                  <a:close/>
                </a:path>
                <a:path w="987425" h="330835">
                  <a:moveTo>
                    <a:pt x="782485" y="0"/>
                  </a:moveTo>
                  <a:lnTo>
                    <a:pt x="755065" y="0"/>
                  </a:lnTo>
                  <a:lnTo>
                    <a:pt x="755065" y="256400"/>
                  </a:lnTo>
                  <a:lnTo>
                    <a:pt x="782485" y="256400"/>
                  </a:lnTo>
                  <a:lnTo>
                    <a:pt x="782485" y="0"/>
                  </a:lnTo>
                  <a:close/>
                </a:path>
                <a:path w="987425" h="330835">
                  <a:moveTo>
                    <a:pt x="801027" y="291312"/>
                  </a:moveTo>
                  <a:lnTo>
                    <a:pt x="800481" y="285242"/>
                  </a:lnTo>
                  <a:lnTo>
                    <a:pt x="798296" y="275590"/>
                  </a:lnTo>
                  <a:lnTo>
                    <a:pt x="797471" y="273850"/>
                  </a:lnTo>
                  <a:lnTo>
                    <a:pt x="796696" y="272211"/>
                  </a:lnTo>
                  <a:lnTo>
                    <a:pt x="793356" y="269036"/>
                  </a:lnTo>
                  <a:lnTo>
                    <a:pt x="792099" y="268401"/>
                  </a:lnTo>
                  <a:lnTo>
                    <a:pt x="792099" y="305549"/>
                  </a:lnTo>
                  <a:lnTo>
                    <a:pt x="791895" y="309587"/>
                  </a:lnTo>
                  <a:lnTo>
                    <a:pt x="782878" y="322795"/>
                  </a:lnTo>
                  <a:lnTo>
                    <a:pt x="776732" y="322795"/>
                  </a:lnTo>
                  <a:lnTo>
                    <a:pt x="770420" y="319049"/>
                  </a:lnTo>
                  <a:lnTo>
                    <a:pt x="769683" y="317360"/>
                  </a:lnTo>
                  <a:lnTo>
                    <a:pt x="769150" y="314794"/>
                  </a:lnTo>
                  <a:lnTo>
                    <a:pt x="768438" y="307860"/>
                  </a:lnTo>
                  <a:lnTo>
                    <a:pt x="768337" y="305295"/>
                  </a:lnTo>
                  <a:lnTo>
                    <a:pt x="768324" y="291312"/>
                  </a:lnTo>
                  <a:lnTo>
                    <a:pt x="768477" y="288099"/>
                  </a:lnTo>
                  <a:lnTo>
                    <a:pt x="777227" y="273850"/>
                  </a:lnTo>
                  <a:lnTo>
                    <a:pt x="783158" y="273850"/>
                  </a:lnTo>
                  <a:lnTo>
                    <a:pt x="792099" y="305549"/>
                  </a:lnTo>
                  <a:lnTo>
                    <a:pt x="792099" y="268401"/>
                  </a:lnTo>
                  <a:lnTo>
                    <a:pt x="791540" y="268109"/>
                  </a:lnTo>
                  <a:lnTo>
                    <a:pt x="786739" y="266941"/>
                  </a:lnTo>
                  <a:lnTo>
                    <a:pt x="783729" y="266636"/>
                  </a:lnTo>
                  <a:lnTo>
                    <a:pt x="776109" y="266636"/>
                  </a:lnTo>
                  <a:lnTo>
                    <a:pt x="759396" y="305549"/>
                  </a:lnTo>
                  <a:lnTo>
                    <a:pt x="759828" y="310908"/>
                  </a:lnTo>
                  <a:lnTo>
                    <a:pt x="776109" y="330403"/>
                  </a:lnTo>
                  <a:lnTo>
                    <a:pt x="784199" y="330403"/>
                  </a:lnTo>
                  <a:lnTo>
                    <a:pt x="799655" y="315518"/>
                  </a:lnTo>
                  <a:lnTo>
                    <a:pt x="800557" y="311238"/>
                  </a:lnTo>
                  <a:lnTo>
                    <a:pt x="801027" y="305549"/>
                  </a:lnTo>
                  <a:lnTo>
                    <a:pt x="801027" y="291312"/>
                  </a:lnTo>
                  <a:close/>
                </a:path>
                <a:path w="987425" h="330835">
                  <a:moveTo>
                    <a:pt x="811720" y="0"/>
                  </a:moveTo>
                  <a:lnTo>
                    <a:pt x="804418" y="0"/>
                  </a:lnTo>
                  <a:lnTo>
                    <a:pt x="804418" y="256400"/>
                  </a:lnTo>
                  <a:lnTo>
                    <a:pt x="811720" y="256400"/>
                  </a:lnTo>
                  <a:lnTo>
                    <a:pt x="811720" y="0"/>
                  </a:lnTo>
                  <a:close/>
                </a:path>
                <a:path w="987425" h="330835">
                  <a:moveTo>
                    <a:pt x="850099" y="0"/>
                  </a:moveTo>
                  <a:lnTo>
                    <a:pt x="823595" y="0"/>
                  </a:lnTo>
                  <a:lnTo>
                    <a:pt x="823595" y="256400"/>
                  </a:lnTo>
                  <a:lnTo>
                    <a:pt x="850099" y="256400"/>
                  </a:lnTo>
                  <a:lnTo>
                    <a:pt x="850099" y="0"/>
                  </a:lnTo>
                  <a:close/>
                </a:path>
                <a:path w="987425" h="330835">
                  <a:moveTo>
                    <a:pt x="868641" y="291312"/>
                  </a:moveTo>
                  <a:lnTo>
                    <a:pt x="868108" y="285242"/>
                  </a:lnTo>
                  <a:lnTo>
                    <a:pt x="865911" y="275590"/>
                  </a:lnTo>
                  <a:lnTo>
                    <a:pt x="865085" y="273850"/>
                  </a:lnTo>
                  <a:lnTo>
                    <a:pt x="864311" y="272211"/>
                  </a:lnTo>
                  <a:lnTo>
                    <a:pt x="860971" y="269036"/>
                  </a:lnTo>
                  <a:lnTo>
                    <a:pt x="859713" y="268401"/>
                  </a:lnTo>
                  <a:lnTo>
                    <a:pt x="859713" y="305549"/>
                  </a:lnTo>
                  <a:lnTo>
                    <a:pt x="859510" y="309587"/>
                  </a:lnTo>
                  <a:lnTo>
                    <a:pt x="850493" y="322795"/>
                  </a:lnTo>
                  <a:lnTo>
                    <a:pt x="844359" y="322795"/>
                  </a:lnTo>
                  <a:lnTo>
                    <a:pt x="838047" y="319049"/>
                  </a:lnTo>
                  <a:lnTo>
                    <a:pt x="837311" y="317360"/>
                  </a:lnTo>
                  <a:lnTo>
                    <a:pt x="836764" y="314794"/>
                  </a:lnTo>
                  <a:lnTo>
                    <a:pt x="836053" y="307860"/>
                  </a:lnTo>
                  <a:lnTo>
                    <a:pt x="835939" y="304723"/>
                  </a:lnTo>
                  <a:lnTo>
                    <a:pt x="835964" y="291312"/>
                  </a:lnTo>
                  <a:lnTo>
                    <a:pt x="844842" y="273850"/>
                  </a:lnTo>
                  <a:lnTo>
                    <a:pt x="850773" y="273850"/>
                  </a:lnTo>
                  <a:lnTo>
                    <a:pt x="859713" y="305549"/>
                  </a:lnTo>
                  <a:lnTo>
                    <a:pt x="859713" y="268401"/>
                  </a:lnTo>
                  <a:lnTo>
                    <a:pt x="859155" y="268109"/>
                  </a:lnTo>
                  <a:lnTo>
                    <a:pt x="854354" y="266941"/>
                  </a:lnTo>
                  <a:lnTo>
                    <a:pt x="851344" y="266636"/>
                  </a:lnTo>
                  <a:lnTo>
                    <a:pt x="843724" y="266636"/>
                  </a:lnTo>
                  <a:lnTo>
                    <a:pt x="827011" y="305549"/>
                  </a:lnTo>
                  <a:lnTo>
                    <a:pt x="827443" y="310908"/>
                  </a:lnTo>
                  <a:lnTo>
                    <a:pt x="843724" y="330403"/>
                  </a:lnTo>
                  <a:lnTo>
                    <a:pt x="851827" y="330403"/>
                  </a:lnTo>
                  <a:lnTo>
                    <a:pt x="868641" y="305549"/>
                  </a:lnTo>
                  <a:lnTo>
                    <a:pt x="868641" y="291312"/>
                  </a:lnTo>
                  <a:close/>
                </a:path>
                <a:path w="987425" h="330835">
                  <a:moveTo>
                    <a:pt x="879348" y="0"/>
                  </a:moveTo>
                  <a:lnTo>
                    <a:pt x="872032" y="0"/>
                  </a:lnTo>
                  <a:lnTo>
                    <a:pt x="872032" y="256400"/>
                  </a:lnTo>
                  <a:lnTo>
                    <a:pt x="879348" y="256400"/>
                  </a:lnTo>
                  <a:lnTo>
                    <a:pt x="879348" y="0"/>
                  </a:lnTo>
                  <a:close/>
                </a:path>
                <a:path w="987425" h="330835">
                  <a:moveTo>
                    <a:pt x="899464" y="0"/>
                  </a:moveTo>
                  <a:lnTo>
                    <a:pt x="892136" y="0"/>
                  </a:lnTo>
                  <a:lnTo>
                    <a:pt x="892136" y="256400"/>
                  </a:lnTo>
                  <a:lnTo>
                    <a:pt x="899464" y="256400"/>
                  </a:lnTo>
                  <a:lnTo>
                    <a:pt x="899464" y="0"/>
                  </a:lnTo>
                  <a:close/>
                </a:path>
                <a:path w="987425" h="330835">
                  <a:moveTo>
                    <a:pt x="918641" y="0"/>
                  </a:moveTo>
                  <a:lnTo>
                    <a:pt x="911326" y="0"/>
                  </a:lnTo>
                  <a:lnTo>
                    <a:pt x="911326" y="256400"/>
                  </a:lnTo>
                  <a:lnTo>
                    <a:pt x="918641" y="256400"/>
                  </a:lnTo>
                  <a:lnTo>
                    <a:pt x="918641" y="0"/>
                  </a:lnTo>
                  <a:close/>
                </a:path>
                <a:path w="987425" h="330835">
                  <a:moveTo>
                    <a:pt x="937171" y="303834"/>
                  </a:moveTo>
                  <a:lnTo>
                    <a:pt x="935342" y="299161"/>
                  </a:lnTo>
                  <a:lnTo>
                    <a:pt x="933564" y="297332"/>
                  </a:lnTo>
                  <a:lnTo>
                    <a:pt x="928293" y="291947"/>
                  </a:lnTo>
                  <a:lnTo>
                    <a:pt x="928293" y="305816"/>
                  </a:lnTo>
                  <a:lnTo>
                    <a:pt x="928268" y="313715"/>
                  </a:lnTo>
                  <a:lnTo>
                    <a:pt x="927265" y="316763"/>
                  </a:lnTo>
                  <a:lnTo>
                    <a:pt x="923112" y="321348"/>
                  </a:lnTo>
                  <a:lnTo>
                    <a:pt x="920229" y="322503"/>
                  </a:lnTo>
                  <a:lnTo>
                    <a:pt x="912825" y="322503"/>
                  </a:lnTo>
                  <a:lnTo>
                    <a:pt x="909878" y="321348"/>
                  </a:lnTo>
                  <a:lnTo>
                    <a:pt x="905497" y="316763"/>
                  </a:lnTo>
                  <a:lnTo>
                    <a:pt x="904405" y="313715"/>
                  </a:lnTo>
                  <a:lnTo>
                    <a:pt x="904494" y="305816"/>
                  </a:lnTo>
                  <a:lnTo>
                    <a:pt x="905497" y="303034"/>
                  </a:lnTo>
                  <a:lnTo>
                    <a:pt x="907656" y="300761"/>
                  </a:lnTo>
                  <a:lnTo>
                    <a:pt x="909802" y="298462"/>
                  </a:lnTo>
                  <a:lnTo>
                    <a:pt x="912698" y="297332"/>
                  </a:lnTo>
                  <a:lnTo>
                    <a:pt x="920051" y="297332"/>
                  </a:lnTo>
                  <a:lnTo>
                    <a:pt x="922985" y="298437"/>
                  </a:lnTo>
                  <a:lnTo>
                    <a:pt x="927227" y="302831"/>
                  </a:lnTo>
                  <a:lnTo>
                    <a:pt x="928293" y="305816"/>
                  </a:lnTo>
                  <a:lnTo>
                    <a:pt x="928293" y="291947"/>
                  </a:lnTo>
                  <a:lnTo>
                    <a:pt x="928052" y="291693"/>
                  </a:lnTo>
                  <a:lnTo>
                    <a:pt x="927061" y="291287"/>
                  </a:lnTo>
                  <a:lnTo>
                    <a:pt x="923493" y="289839"/>
                  </a:lnTo>
                  <a:lnTo>
                    <a:pt x="916686" y="289839"/>
                  </a:lnTo>
                  <a:lnTo>
                    <a:pt x="915377" y="289953"/>
                  </a:lnTo>
                  <a:lnTo>
                    <a:pt x="912812" y="290436"/>
                  </a:lnTo>
                  <a:lnTo>
                    <a:pt x="911555" y="290804"/>
                  </a:lnTo>
                  <a:lnTo>
                    <a:pt x="910348" y="291287"/>
                  </a:lnTo>
                  <a:lnTo>
                    <a:pt x="913841" y="286296"/>
                  </a:lnTo>
                  <a:lnTo>
                    <a:pt x="917321" y="281876"/>
                  </a:lnTo>
                  <a:lnTo>
                    <a:pt x="924204" y="274091"/>
                  </a:lnTo>
                  <a:lnTo>
                    <a:pt x="927836" y="270471"/>
                  </a:lnTo>
                  <a:lnTo>
                    <a:pt x="931646" y="267144"/>
                  </a:lnTo>
                  <a:lnTo>
                    <a:pt x="920381" y="267144"/>
                  </a:lnTo>
                  <a:lnTo>
                    <a:pt x="895527" y="302399"/>
                  </a:lnTo>
                  <a:lnTo>
                    <a:pt x="895527" y="315150"/>
                  </a:lnTo>
                  <a:lnTo>
                    <a:pt x="897432" y="320395"/>
                  </a:lnTo>
                  <a:lnTo>
                    <a:pt x="905090" y="328244"/>
                  </a:lnTo>
                  <a:lnTo>
                    <a:pt x="910183" y="330200"/>
                  </a:lnTo>
                  <a:lnTo>
                    <a:pt x="922655" y="330200"/>
                  </a:lnTo>
                  <a:lnTo>
                    <a:pt x="927608" y="328282"/>
                  </a:lnTo>
                  <a:lnTo>
                    <a:pt x="933386" y="322503"/>
                  </a:lnTo>
                  <a:lnTo>
                    <a:pt x="935266" y="320598"/>
                  </a:lnTo>
                  <a:lnTo>
                    <a:pt x="937171" y="315607"/>
                  </a:lnTo>
                  <a:lnTo>
                    <a:pt x="937171" y="303834"/>
                  </a:lnTo>
                  <a:close/>
                </a:path>
                <a:path w="987425" h="330835">
                  <a:moveTo>
                    <a:pt x="967054" y="0"/>
                  </a:moveTo>
                  <a:lnTo>
                    <a:pt x="959751" y="0"/>
                  </a:lnTo>
                  <a:lnTo>
                    <a:pt x="959751" y="314883"/>
                  </a:lnTo>
                  <a:lnTo>
                    <a:pt x="967054" y="314883"/>
                  </a:lnTo>
                  <a:lnTo>
                    <a:pt x="967054" y="0"/>
                  </a:lnTo>
                  <a:close/>
                </a:path>
                <a:path w="987425" h="330835">
                  <a:moveTo>
                    <a:pt x="987171" y="0"/>
                  </a:moveTo>
                  <a:lnTo>
                    <a:pt x="979855" y="0"/>
                  </a:lnTo>
                  <a:lnTo>
                    <a:pt x="979855" y="314883"/>
                  </a:lnTo>
                  <a:lnTo>
                    <a:pt x="987171" y="314883"/>
                  </a:lnTo>
                  <a:lnTo>
                    <a:pt x="987171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2103099" y="6225609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3033011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385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6001010330129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16001010330119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5628002" y="5200664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895708" y="5399892"/>
            <a:ext cx="120142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0" dirty="0">
                <a:latin typeface="Trebuchet MS"/>
                <a:cs typeface="Trebuchet MS"/>
              </a:rPr>
              <a:t>CURRIE</a:t>
            </a:r>
            <a:r>
              <a:rPr sz="1000" b="1" spc="-25" dirty="0">
                <a:latin typeface="Trebuchet MS"/>
                <a:cs typeface="Trebuchet MS"/>
              </a:rPr>
              <a:t>D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70" dirty="0">
                <a:latin typeface="Trebuchet MS"/>
                <a:cs typeface="Trebuchet MS"/>
              </a:rPr>
              <a:t>CHILL</a:t>
            </a:r>
            <a:r>
              <a:rPr sz="1000" b="1" spc="-20" dirty="0">
                <a:latin typeface="Trebuchet MS"/>
                <a:cs typeface="Trebuchet MS"/>
              </a:rPr>
              <a:t>I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120" dirty="0">
                <a:latin typeface="Trebuchet MS"/>
                <a:cs typeface="Trebuchet MS"/>
              </a:rPr>
              <a:t>P</a:t>
            </a:r>
            <a:r>
              <a:rPr sz="1000" b="1" spc="-65" dirty="0">
                <a:latin typeface="Trebuchet MS"/>
                <a:cs typeface="Trebuchet MS"/>
              </a:rPr>
              <a:t>ASTE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5" name="object 15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143680" y="4190898"/>
            <a:ext cx="609822" cy="893394"/>
          </a:xfrm>
          <a:prstGeom prst="rect">
            <a:avLst/>
          </a:prstGeom>
        </p:spPr>
      </p:pic>
      <p:sp>
        <p:nvSpPr>
          <p:cNvPr id="16" name="object 16"/>
          <p:cNvSpPr/>
          <p:nvPr/>
        </p:nvSpPr>
        <p:spPr>
          <a:xfrm>
            <a:off x="5967374" y="5844844"/>
            <a:ext cx="1031875" cy="337820"/>
          </a:xfrm>
          <a:custGeom>
            <a:avLst/>
            <a:gdLst/>
            <a:ahLst/>
            <a:cxnLst/>
            <a:rect l="l" t="t" r="r" b="b"/>
            <a:pathLst>
              <a:path w="1031875" h="337820">
                <a:moveTo>
                  <a:pt x="43205" y="310108"/>
                </a:moveTo>
                <a:lnTo>
                  <a:pt x="41313" y="305257"/>
                </a:lnTo>
                <a:lnTo>
                  <a:pt x="39458" y="303364"/>
                </a:lnTo>
                <a:lnTo>
                  <a:pt x="33997" y="297764"/>
                </a:lnTo>
                <a:lnTo>
                  <a:pt x="33997" y="312166"/>
                </a:lnTo>
                <a:lnTo>
                  <a:pt x="33959" y="320344"/>
                </a:lnTo>
                <a:lnTo>
                  <a:pt x="32918" y="323519"/>
                </a:lnTo>
                <a:lnTo>
                  <a:pt x="28625" y="328282"/>
                </a:lnTo>
                <a:lnTo>
                  <a:pt x="25628" y="329476"/>
                </a:lnTo>
                <a:lnTo>
                  <a:pt x="17957" y="329476"/>
                </a:lnTo>
                <a:lnTo>
                  <a:pt x="14884" y="328282"/>
                </a:lnTo>
                <a:lnTo>
                  <a:pt x="10337" y="323519"/>
                </a:lnTo>
                <a:lnTo>
                  <a:pt x="9220" y="320344"/>
                </a:lnTo>
                <a:lnTo>
                  <a:pt x="9296" y="312166"/>
                </a:lnTo>
                <a:lnTo>
                  <a:pt x="10337" y="309270"/>
                </a:lnTo>
                <a:lnTo>
                  <a:pt x="12585" y="306920"/>
                </a:lnTo>
                <a:lnTo>
                  <a:pt x="14820" y="304546"/>
                </a:lnTo>
                <a:lnTo>
                  <a:pt x="17818" y="303364"/>
                </a:lnTo>
                <a:lnTo>
                  <a:pt x="25450" y="303364"/>
                </a:lnTo>
                <a:lnTo>
                  <a:pt x="28486" y="304507"/>
                </a:lnTo>
                <a:lnTo>
                  <a:pt x="32893" y="309067"/>
                </a:lnTo>
                <a:lnTo>
                  <a:pt x="33997" y="312166"/>
                </a:lnTo>
                <a:lnTo>
                  <a:pt x="33997" y="297764"/>
                </a:lnTo>
                <a:lnTo>
                  <a:pt x="33756" y="297510"/>
                </a:lnTo>
                <a:lnTo>
                  <a:pt x="32689" y="297078"/>
                </a:lnTo>
                <a:lnTo>
                  <a:pt x="29006" y="295579"/>
                </a:lnTo>
                <a:lnTo>
                  <a:pt x="21945" y="295579"/>
                </a:lnTo>
                <a:lnTo>
                  <a:pt x="20599" y="295706"/>
                </a:lnTo>
                <a:lnTo>
                  <a:pt x="17945" y="296214"/>
                </a:lnTo>
                <a:lnTo>
                  <a:pt x="16637" y="296595"/>
                </a:lnTo>
                <a:lnTo>
                  <a:pt x="15379" y="297078"/>
                </a:lnTo>
                <a:lnTo>
                  <a:pt x="19011" y="291922"/>
                </a:lnTo>
                <a:lnTo>
                  <a:pt x="22618" y="287324"/>
                </a:lnTo>
                <a:lnTo>
                  <a:pt x="29743" y="279260"/>
                </a:lnTo>
                <a:lnTo>
                  <a:pt x="33515" y="275501"/>
                </a:lnTo>
                <a:lnTo>
                  <a:pt x="37477" y="272034"/>
                </a:lnTo>
                <a:lnTo>
                  <a:pt x="25781" y="272034"/>
                </a:lnTo>
                <a:lnTo>
                  <a:pt x="2082" y="301917"/>
                </a:lnTo>
                <a:lnTo>
                  <a:pt x="0" y="308622"/>
                </a:lnTo>
                <a:lnTo>
                  <a:pt x="0" y="321856"/>
                </a:lnTo>
                <a:lnTo>
                  <a:pt x="1981" y="327291"/>
                </a:lnTo>
                <a:lnTo>
                  <a:pt x="9918" y="335432"/>
                </a:lnTo>
                <a:lnTo>
                  <a:pt x="15201" y="337464"/>
                </a:lnTo>
                <a:lnTo>
                  <a:pt x="28155" y="337464"/>
                </a:lnTo>
                <a:lnTo>
                  <a:pt x="33299" y="335457"/>
                </a:lnTo>
                <a:lnTo>
                  <a:pt x="37274" y="331495"/>
                </a:lnTo>
                <a:lnTo>
                  <a:pt x="39255" y="329476"/>
                </a:lnTo>
                <a:lnTo>
                  <a:pt x="41224" y="327494"/>
                </a:lnTo>
                <a:lnTo>
                  <a:pt x="43205" y="322326"/>
                </a:lnTo>
                <a:lnTo>
                  <a:pt x="43205" y="310108"/>
                </a:lnTo>
                <a:close/>
              </a:path>
              <a:path w="1031875" h="337820">
                <a:moveTo>
                  <a:pt x="74079" y="0"/>
                </a:moveTo>
                <a:lnTo>
                  <a:pt x="65671" y="0"/>
                </a:lnTo>
                <a:lnTo>
                  <a:pt x="65671" y="322224"/>
                </a:lnTo>
                <a:lnTo>
                  <a:pt x="74079" y="322224"/>
                </a:lnTo>
                <a:lnTo>
                  <a:pt x="74079" y="0"/>
                </a:lnTo>
                <a:close/>
              </a:path>
              <a:path w="1031875" h="337820">
                <a:moveTo>
                  <a:pt x="93929" y="0"/>
                </a:moveTo>
                <a:lnTo>
                  <a:pt x="86296" y="0"/>
                </a:lnTo>
                <a:lnTo>
                  <a:pt x="86296" y="322224"/>
                </a:lnTo>
                <a:lnTo>
                  <a:pt x="93929" y="322224"/>
                </a:lnTo>
                <a:lnTo>
                  <a:pt x="93929" y="0"/>
                </a:lnTo>
                <a:close/>
              </a:path>
              <a:path w="1031875" h="337820">
                <a:moveTo>
                  <a:pt x="145148" y="0"/>
                </a:moveTo>
                <a:lnTo>
                  <a:pt x="126796" y="0"/>
                </a:lnTo>
                <a:lnTo>
                  <a:pt x="126796" y="261099"/>
                </a:lnTo>
                <a:lnTo>
                  <a:pt x="145148" y="261099"/>
                </a:lnTo>
                <a:lnTo>
                  <a:pt x="145148" y="0"/>
                </a:lnTo>
                <a:close/>
              </a:path>
              <a:path w="1031875" h="337820">
                <a:moveTo>
                  <a:pt x="154012" y="297129"/>
                </a:moveTo>
                <a:lnTo>
                  <a:pt x="153441" y="290830"/>
                </a:lnTo>
                <a:lnTo>
                  <a:pt x="151168" y="280809"/>
                </a:lnTo>
                <a:lnTo>
                  <a:pt x="150317" y="279006"/>
                </a:lnTo>
                <a:lnTo>
                  <a:pt x="149517" y="277291"/>
                </a:lnTo>
                <a:lnTo>
                  <a:pt x="146050" y="274002"/>
                </a:lnTo>
                <a:lnTo>
                  <a:pt x="144741" y="273367"/>
                </a:lnTo>
                <a:lnTo>
                  <a:pt x="144741" y="311886"/>
                </a:lnTo>
                <a:lnTo>
                  <a:pt x="144538" y="316090"/>
                </a:lnTo>
                <a:lnTo>
                  <a:pt x="144030" y="319874"/>
                </a:lnTo>
                <a:lnTo>
                  <a:pt x="143497" y="323646"/>
                </a:lnTo>
                <a:lnTo>
                  <a:pt x="142709" y="326199"/>
                </a:lnTo>
                <a:lnTo>
                  <a:pt x="141630" y="327533"/>
                </a:lnTo>
                <a:lnTo>
                  <a:pt x="141008" y="328345"/>
                </a:lnTo>
                <a:lnTo>
                  <a:pt x="140004" y="328917"/>
                </a:lnTo>
                <a:lnTo>
                  <a:pt x="137274" y="329615"/>
                </a:lnTo>
                <a:lnTo>
                  <a:pt x="135191" y="329793"/>
                </a:lnTo>
                <a:lnTo>
                  <a:pt x="128803" y="329793"/>
                </a:lnTo>
                <a:lnTo>
                  <a:pt x="122262" y="325894"/>
                </a:lnTo>
                <a:lnTo>
                  <a:pt x="121500" y="324154"/>
                </a:lnTo>
                <a:lnTo>
                  <a:pt x="120929" y="321487"/>
                </a:lnTo>
                <a:lnTo>
                  <a:pt x="120205" y="314286"/>
                </a:lnTo>
                <a:lnTo>
                  <a:pt x="120078" y="311632"/>
                </a:lnTo>
                <a:lnTo>
                  <a:pt x="120078" y="297129"/>
                </a:lnTo>
                <a:lnTo>
                  <a:pt x="129324" y="279006"/>
                </a:lnTo>
                <a:lnTo>
                  <a:pt x="135470" y="279006"/>
                </a:lnTo>
                <a:lnTo>
                  <a:pt x="144741" y="311886"/>
                </a:lnTo>
                <a:lnTo>
                  <a:pt x="144741" y="273367"/>
                </a:lnTo>
                <a:lnTo>
                  <a:pt x="144157" y="273075"/>
                </a:lnTo>
                <a:lnTo>
                  <a:pt x="139179" y="271830"/>
                </a:lnTo>
                <a:lnTo>
                  <a:pt x="136067" y="271538"/>
                </a:lnTo>
                <a:lnTo>
                  <a:pt x="128155" y="271538"/>
                </a:lnTo>
                <a:lnTo>
                  <a:pt x="110820" y="311886"/>
                </a:lnTo>
                <a:lnTo>
                  <a:pt x="111277" y="317461"/>
                </a:lnTo>
                <a:lnTo>
                  <a:pt x="128155" y="337667"/>
                </a:lnTo>
                <a:lnTo>
                  <a:pt x="136575" y="337667"/>
                </a:lnTo>
                <a:lnTo>
                  <a:pt x="150482" y="329793"/>
                </a:lnTo>
                <a:lnTo>
                  <a:pt x="151625" y="326986"/>
                </a:lnTo>
                <a:lnTo>
                  <a:pt x="153530" y="317792"/>
                </a:lnTo>
                <a:lnTo>
                  <a:pt x="154012" y="311886"/>
                </a:lnTo>
                <a:lnTo>
                  <a:pt x="154012" y="297129"/>
                </a:lnTo>
                <a:close/>
              </a:path>
              <a:path w="1031875" h="337820">
                <a:moveTo>
                  <a:pt x="165760" y="0"/>
                </a:moveTo>
                <a:lnTo>
                  <a:pt x="158127" y="0"/>
                </a:lnTo>
                <a:lnTo>
                  <a:pt x="158127" y="261099"/>
                </a:lnTo>
                <a:lnTo>
                  <a:pt x="165760" y="261099"/>
                </a:lnTo>
                <a:lnTo>
                  <a:pt x="165760" y="0"/>
                </a:lnTo>
                <a:close/>
              </a:path>
              <a:path w="1031875" h="337820">
                <a:moveTo>
                  <a:pt x="185635" y="0"/>
                </a:moveTo>
                <a:lnTo>
                  <a:pt x="178003" y="0"/>
                </a:lnTo>
                <a:lnTo>
                  <a:pt x="178003" y="261099"/>
                </a:lnTo>
                <a:lnTo>
                  <a:pt x="185635" y="261099"/>
                </a:lnTo>
                <a:lnTo>
                  <a:pt x="185635" y="0"/>
                </a:lnTo>
                <a:close/>
              </a:path>
              <a:path w="1031875" h="337820">
                <a:moveTo>
                  <a:pt x="225069" y="297129"/>
                </a:moveTo>
                <a:lnTo>
                  <a:pt x="224497" y="290830"/>
                </a:lnTo>
                <a:lnTo>
                  <a:pt x="222224" y="280809"/>
                </a:lnTo>
                <a:lnTo>
                  <a:pt x="221373" y="279006"/>
                </a:lnTo>
                <a:lnTo>
                  <a:pt x="220573" y="277291"/>
                </a:lnTo>
                <a:lnTo>
                  <a:pt x="217106" y="274002"/>
                </a:lnTo>
                <a:lnTo>
                  <a:pt x="215811" y="273380"/>
                </a:lnTo>
                <a:lnTo>
                  <a:pt x="215811" y="311886"/>
                </a:lnTo>
                <a:lnTo>
                  <a:pt x="215595" y="316090"/>
                </a:lnTo>
                <a:lnTo>
                  <a:pt x="215087" y="319874"/>
                </a:lnTo>
                <a:lnTo>
                  <a:pt x="214553" y="323646"/>
                </a:lnTo>
                <a:lnTo>
                  <a:pt x="213766" y="326199"/>
                </a:lnTo>
                <a:lnTo>
                  <a:pt x="212686" y="327533"/>
                </a:lnTo>
                <a:lnTo>
                  <a:pt x="212064" y="328345"/>
                </a:lnTo>
                <a:lnTo>
                  <a:pt x="211061" y="328917"/>
                </a:lnTo>
                <a:lnTo>
                  <a:pt x="208318" y="329615"/>
                </a:lnTo>
                <a:lnTo>
                  <a:pt x="206248" y="329793"/>
                </a:lnTo>
                <a:lnTo>
                  <a:pt x="199859" y="329793"/>
                </a:lnTo>
                <a:lnTo>
                  <a:pt x="197434" y="329514"/>
                </a:lnTo>
                <a:lnTo>
                  <a:pt x="194856" y="328409"/>
                </a:lnTo>
                <a:lnTo>
                  <a:pt x="193929" y="327393"/>
                </a:lnTo>
                <a:lnTo>
                  <a:pt x="193319" y="325894"/>
                </a:lnTo>
                <a:lnTo>
                  <a:pt x="192557" y="324154"/>
                </a:lnTo>
                <a:lnTo>
                  <a:pt x="191998" y="321487"/>
                </a:lnTo>
                <a:lnTo>
                  <a:pt x="191262" y="314286"/>
                </a:lnTo>
                <a:lnTo>
                  <a:pt x="191147" y="311632"/>
                </a:lnTo>
                <a:lnTo>
                  <a:pt x="191135" y="297129"/>
                </a:lnTo>
                <a:lnTo>
                  <a:pt x="191300" y="293776"/>
                </a:lnTo>
                <a:lnTo>
                  <a:pt x="200380" y="279006"/>
                </a:lnTo>
                <a:lnTo>
                  <a:pt x="206540" y="279006"/>
                </a:lnTo>
                <a:lnTo>
                  <a:pt x="215811" y="311886"/>
                </a:lnTo>
                <a:lnTo>
                  <a:pt x="215811" y="273380"/>
                </a:lnTo>
                <a:lnTo>
                  <a:pt x="215214" y="273075"/>
                </a:lnTo>
                <a:lnTo>
                  <a:pt x="210235" y="271830"/>
                </a:lnTo>
                <a:lnTo>
                  <a:pt x="207137" y="271538"/>
                </a:lnTo>
                <a:lnTo>
                  <a:pt x="199212" y="271538"/>
                </a:lnTo>
                <a:lnTo>
                  <a:pt x="181876" y="311886"/>
                </a:lnTo>
                <a:lnTo>
                  <a:pt x="182333" y="317461"/>
                </a:lnTo>
                <a:lnTo>
                  <a:pt x="199212" y="337667"/>
                </a:lnTo>
                <a:lnTo>
                  <a:pt x="207632" y="337667"/>
                </a:lnTo>
                <a:lnTo>
                  <a:pt x="221538" y="329793"/>
                </a:lnTo>
                <a:lnTo>
                  <a:pt x="222681" y="326986"/>
                </a:lnTo>
                <a:lnTo>
                  <a:pt x="223608" y="322414"/>
                </a:lnTo>
                <a:lnTo>
                  <a:pt x="224561" y="317893"/>
                </a:lnTo>
                <a:lnTo>
                  <a:pt x="225069" y="311886"/>
                </a:lnTo>
                <a:lnTo>
                  <a:pt x="225069" y="297129"/>
                </a:lnTo>
                <a:close/>
              </a:path>
              <a:path w="1031875" h="337820">
                <a:moveTo>
                  <a:pt x="236829" y="0"/>
                </a:moveTo>
                <a:lnTo>
                  <a:pt x="208559" y="0"/>
                </a:lnTo>
                <a:lnTo>
                  <a:pt x="208559" y="261099"/>
                </a:lnTo>
                <a:lnTo>
                  <a:pt x="236829" y="261099"/>
                </a:lnTo>
                <a:lnTo>
                  <a:pt x="236829" y="0"/>
                </a:lnTo>
                <a:close/>
              </a:path>
              <a:path w="1031875" h="337820">
                <a:moveTo>
                  <a:pt x="267398" y="0"/>
                </a:moveTo>
                <a:lnTo>
                  <a:pt x="249821" y="0"/>
                </a:lnTo>
                <a:lnTo>
                  <a:pt x="249821" y="261099"/>
                </a:lnTo>
                <a:lnTo>
                  <a:pt x="267398" y="261099"/>
                </a:lnTo>
                <a:lnTo>
                  <a:pt x="267398" y="0"/>
                </a:lnTo>
                <a:close/>
              </a:path>
              <a:path w="1031875" h="337820">
                <a:moveTo>
                  <a:pt x="283235" y="272554"/>
                </a:moveTo>
                <a:lnTo>
                  <a:pt x="273481" y="272554"/>
                </a:lnTo>
                <a:lnTo>
                  <a:pt x="258356" y="285064"/>
                </a:lnTo>
                <a:lnTo>
                  <a:pt x="258356" y="296405"/>
                </a:lnTo>
                <a:lnTo>
                  <a:pt x="273913" y="282816"/>
                </a:lnTo>
                <a:lnTo>
                  <a:pt x="273913" y="336753"/>
                </a:lnTo>
                <a:lnTo>
                  <a:pt x="283235" y="336753"/>
                </a:lnTo>
                <a:lnTo>
                  <a:pt x="283235" y="272554"/>
                </a:lnTo>
                <a:close/>
              </a:path>
              <a:path w="1031875" h="337820">
                <a:moveTo>
                  <a:pt x="307898" y="0"/>
                </a:moveTo>
                <a:lnTo>
                  <a:pt x="290322" y="0"/>
                </a:lnTo>
                <a:lnTo>
                  <a:pt x="290322" y="261099"/>
                </a:lnTo>
                <a:lnTo>
                  <a:pt x="307898" y="261099"/>
                </a:lnTo>
                <a:lnTo>
                  <a:pt x="307898" y="0"/>
                </a:lnTo>
                <a:close/>
              </a:path>
              <a:path w="1031875" h="337820">
                <a:moveTo>
                  <a:pt x="328536" y="0"/>
                </a:moveTo>
                <a:lnTo>
                  <a:pt x="320890" y="0"/>
                </a:lnTo>
                <a:lnTo>
                  <a:pt x="320890" y="261099"/>
                </a:lnTo>
                <a:lnTo>
                  <a:pt x="328536" y="261099"/>
                </a:lnTo>
                <a:lnTo>
                  <a:pt x="328536" y="0"/>
                </a:lnTo>
                <a:close/>
              </a:path>
              <a:path w="1031875" h="337820">
                <a:moveTo>
                  <a:pt x="367957" y="297129"/>
                </a:moveTo>
                <a:lnTo>
                  <a:pt x="367398" y="290830"/>
                </a:lnTo>
                <a:lnTo>
                  <a:pt x="365125" y="280809"/>
                </a:lnTo>
                <a:lnTo>
                  <a:pt x="364274" y="279006"/>
                </a:lnTo>
                <a:lnTo>
                  <a:pt x="363474" y="277291"/>
                </a:lnTo>
                <a:lnTo>
                  <a:pt x="360006" y="274002"/>
                </a:lnTo>
                <a:lnTo>
                  <a:pt x="358698" y="273367"/>
                </a:lnTo>
                <a:lnTo>
                  <a:pt x="358698" y="311886"/>
                </a:lnTo>
                <a:lnTo>
                  <a:pt x="358495" y="316090"/>
                </a:lnTo>
                <a:lnTo>
                  <a:pt x="349148" y="329793"/>
                </a:lnTo>
                <a:lnTo>
                  <a:pt x="342760" y="329793"/>
                </a:lnTo>
                <a:lnTo>
                  <a:pt x="336219" y="325894"/>
                </a:lnTo>
                <a:lnTo>
                  <a:pt x="335457" y="324154"/>
                </a:lnTo>
                <a:lnTo>
                  <a:pt x="334886" y="321487"/>
                </a:lnTo>
                <a:lnTo>
                  <a:pt x="334149" y="314286"/>
                </a:lnTo>
                <a:lnTo>
                  <a:pt x="334035" y="311632"/>
                </a:lnTo>
                <a:lnTo>
                  <a:pt x="334035" y="297129"/>
                </a:lnTo>
                <a:lnTo>
                  <a:pt x="343268" y="279006"/>
                </a:lnTo>
                <a:lnTo>
                  <a:pt x="349427" y="279006"/>
                </a:lnTo>
                <a:lnTo>
                  <a:pt x="358698" y="311886"/>
                </a:lnTo>
                <a:lnTo>
                  <a:pt x="358698" y="273367"/>
                </a:lnTo>
                <a:lnTo>
                  <a:pt x="358114" y="273075"/>
                </a:lnTo>
                <a:lnTo>
                  <a:pt x="353136" y="271830"/>
                </a:lnTo>
                <a:lnTo>
                  <a:pt x="350024" y="271538"/>
                </a:lnTo>
                <a:lnTo>
                  <a:pt x="342112" y="271538"/>
                </a:lnTo>
                <a:lnTo>
                  <a:pt x="324764" y="311886"/>
                </a:lnTo>
                <a:lnTo>
                  <a:pt x="325234" y="317461"/>
                </a:lnTo>
                <a:lnTo>
                  <a:pt x="342112" y="337667"/>
                </a:lnTo>
                <a:lnTo>
                  <a:pt x="350520" y="337667"/>
                </a:lnTo>
                <a:lnTo>
                  <a:pt x="364426" y="329793"/>
                </a:lnTo>
                <a:lnTo>
                  <a:pt x="365569" y="326986"/>
                </a:lnTo>
                <a:lnTo>
                  <a:pt x="366509" y="322414"/>
                </a:lnTo>
                <a:lnTo>
                  <a:pt x="367487" y="317792"/>
                </a:lnTo>
                <a:lnTo>
                  <a:pt x="367957" y="311886"/>
                </a:lnTo>
                <a:lnTo>
                  <a:pt x="367957" y="297129"/>
                </a:lnTo>
                <a:close/>
              </a:path>
              <a:path w="1031875" h="337820">
                <a:moveTo>
                  <a:pt x="379730" y="0"/>
                </a:moveTo>
                <a:lnTo>
                  <a:pt x="351447" y="0"/>
                </a:lnTo>
                <a:lnTo>
                  <a:pt x="351447" y="261099"/>
                </a:lnTo>
                <a:lnTo>
                  <a:pt x="379730" y="261099"/>
                </a:lnTo>
                <a:lnTo>
                  <a:pt x="379730" y="0"/>
                </a:lnTo>
                <a:close/>
              </a:path>
              <a:path w="1031875" h="337820">
                <a:moveTo>
                  <a:pt x="420230" y="0"/>
                </a:moveTo>
                <a:lnTo>
                  <a:pt x="401891" y="0"/>
                </a:lnTo>
                <a:lnTo>
                  <a:pt x="401891" y="261099"/>
                </a:lnTo>
                <a:lnTo>
                  <a:pt x="420230" y="261099"/>
                </a:lnTo>
                <a:lnTo>
                  <a:pt x="420230" y="0"/>
                </a:lnTo>
                <a:close/>
              </a:path>
              <a:path w="1031875" h="337820">
                <a:moveTo>
                  <a:pt x="426123" y="272554"/>
                </a:moveTo>
                <a:lnTo>
                  <a:pt x="416382" y="272554"/>
                </a:lnTo>
                <a:lnTo>
                  <a:pt x="401231" y="285064"/>
                </a:lnTo>
                <a:lnTo>
                  <a:pt x="401231" y="296405"/>
                </a:lnTo>
                <a:lnTo>
                  <a:pt x="416801" y="282816"/>
                </a:lnTo>
                <a:lnTo>
                  <a:pt x="416801" y="336753"/>
                </a:lnTo>
                <a:lnTo>
                  <a:pt x="426123" y="336753"/>
                </a:lnTo>
                <a:lnTo>
                  <a:pt x="426123" y="272554"/>
                </a:lnTo>
                <a:close/>
              </a:path>
              <a:path w="1031875" h="337820">
                <a:moveTo>
                  <a:pt x="450786" y="0"/>
                </a:moveTo>
                <a:lnTo>
                  <a:pt x="443153" y="0"/>
                </a:lnTo>
                <a:lnTo>
                  <a:pt x="443153" y="261099"/>
                </a:lnTo>
                <a:lnTo>
                  <a:pt x="450786" y="261099"/>
                </a:lnTo>
                <a:lnTo>
                  <a:pt x="450786" y="0"/>
                </a:lnTo>
                <a:close/>
              </a:path>
              <a:path w="1031875" h="337820">
                <a:moveTo>
                  <a:pt x="501230" y="0"/>
                </a:moveTo>
                <a:lnTo>
                  <a:pt x="483654" y="0"/>
                </a:lnTo>
                <a:lnTo>
                  <a:pt x="483654" y="261099"/>
                </a:lnTo>
                <a:lnTo>
                  <a:pt x="501230" y="261099"/>
                </a:lnTo>
                <a:lnTo>
                  <a:pt x="501230" y="0"/>
                </a:lnTo>
                <a:close/>
              </a:path>
              <a:path w="1031875" h="337820">
                <a:moveTo>
                  <a:pt x="510095" y="297129"/>
                </a:moveTo>
                <a:lnTo>
                  <a:pt x="509524" y="290830"/>
                </a:lnTo>
                <a:lnTo>
                  <a:pt x="507250" y="280809"/>
                </a:lnTo>
                <a:lnTo>
                  <a:pt x="506399" y="279006"/>
                </a:lnTo>
                <a:lnTo>
                  <a:pt x="505599" y="277291"/>
                </a:lnTo>
                <a:lnTo>
                  <a:pt x="502132" y="274002"/>
                </a:lnTo>
                <a:lnTo>
                  <a:pt x="500837" y="273380"/>
                </a:lnTo>
                <a:lnTo>
                  <a:pt x="500837" y="311886"/>
                </a:lnTo>
                <a:lnTo>
                  <a:pt x="500621" y="316090"/>
                </a:lnTo>
                <a:lnTo>
                  <a:pt x="500113" y="319874"/>
                </a:lnTo>
                <a:lnTo>
                  <a:pt x="499579" y="323646"/>
                </a:lnTo>
                <a:lnTo>
                  <a:pt x="498792" y="326199"/>
                </a:lnTo>
                <a:lnTo>
                  <a:pt x="497713" y="327533"/>
                </a:lnTo>
                <a:lnTo>
                  <a:pt x="497090" y="328345"/>
                </a:lnTo>
                <a:lnTo>
                  <a:pt x="496087" y="328917"/>
                </a:lnTo>
                <a:lnTo>
                  <a:pt x="493344" y="329615"/>
                </a:lnTo>
                <a:lnTo>
                  <a:pt x="491274" y="329793"/>
                </a:lnTo>
                <a:lnTo>
                  <a:pt x="484886" y="329793"/>
                </a:lnTo>
                <a:lnTo>
                  <a:pt x="478345" y="325894"/>
                </a:lnTo>
                <a:lnTo>
                  <a:pt x="477583" y="324154"/>
                </a:lnTo>
                <a:lnTo>
                  <a:pt x="477012" y="321487"/>
                </a:lnTo>
                <a:lnTo>
                  <a:pt x="476288" y="314286"/>
                </a:lnTo>
                <a:lnTo>
                  <a:pt x="476173" y="311632"/>
                </a:lnTo>
                <a:lnTo>
                  <a:pt x="476161" y="297129"/>
                </a:lnTo>
                <a:lnTo>
                  <a:pt x="476313" y="293776"/>
                </a:lnTo>
                <a:lnTo>
                  <a:pt x="485406" y="279006"/>
                </a:lnTo>
                <a:lnTo>
                  <a:pt x="491553" y="279006"/>
                </a:lnTo>
                <a:lnTo>
                  <a:pt x="500837" y="311886"/>
                </a:lnTo>
                <a:lnTo>
                  <a:pt x="500837" y="273380"/>
                </a:lnTo>
                <a:lnTo>
                  <a:pt x="500240" y="273075"/>
                </a:lnTo>
                <a:lnTo>
                  <a:pt x="495261" y="271830"/>
                </a:lnTo>
                <a:lnTo>
                  <a:pt x="492150" y="271538"/>
                </a:lnTo>
                <a:lnTo>
                  <a:pt x="484238" y="271538"/>
                </a:lnTo>
                <a:lnTo>
                  <a:pt x="466915" y="311886"/>
                </a:lnTo>
                <a:lnTo>
                  <a:pt x="467360" y="317461"/>
                </a:lnTo>
                <a:lnTo>
                  <a:pt x="484238" y="337667"/>
                </a:lnTo>
                <a:lnTo>
                  <a:pt x="492658" y="337667"/>
                </a:lnTo>
                <a:lnTo>
                  <a:pt x="510095" y="311886"/>
                </a:lnTo>
                <a:lnTo>
                  <a:pt x="510095" y="297129"/>
                </a:lnTo>
                <a:close/>
              </a:path>
              <a:path w="1031875" h="337820">
                <a:moveTo>
                  <a:pt x="521855" y="0"/>
                </a:moveTo>
                <a:lnTo>
                  <a:pt x="514223" y="0"/>
                </a:lnTo>
                <a:lnTo>
                  <a:pt x="514223" y="261099"/>
                </a:lnTo>
                <a:lnTo>
                  <a:pt x="521855" y="261099"/>
                </a:lnTo>
                <a:lnTo>
                  <a:pt x="521855" y="0"/>
                </a:lnTo>
                <a:close/>
              </a:path>
              <a:path w="1031875" h="337820">
                <a:moveTo>
                  <a:pt x="542480" y="0"/>
                </a:moveTo>
                <a:lnTo>
                  <a:pt x="534847" y="0"/>
                </a:lnTo>
                <a:lnTo>
                  <a:pt x="534847" y="322224"/>
                </a:lnTo>
                <a:lnTo>
                  <a:pt x="542480" y="322224"/>
                </a:lnTo>
                <a:lnTo>
                  <a:pt x="542480" y="0"/>
                </a:lnTo>
                <a:close/>
              </a:path>
              <a:path w="1031875" h="337820">
                <a:moveTo>
                  <a:pt x="562356" y="0"/>
                </a:moveTo>
                <a:lnTo>
                  <a:pt x="554723" y="0"/>
                </a:lnTo>
                <a:lnTo>
                  <a:pt x="554723" y="322224"/>
                </a:lnTo>
                <a:lnTo>
                  <a:pt x="562356" y="322224"/>
                </a:lnTo>
                <a:lnTo>
                  <a:pt x="562356" y="0"/>
                </a:lnTo>
                <a:close/>
              </a:path>
              <a:path w="1031875" h="337820">
                <a:moveTo>
                  <a:pt x="582968" y="0"/>
                </a:moveTo>
                <a:lnTo>
                  <a:pt x="575335" y="0"/>
                </a:lnTo>
                <a:lnTo>
                  <a:pt x="575335" y="261099"/>
                </a:lnTo>
                <a:lnTo>
                  <a:pt x="582968" y="261099"/>
                </a:lnTo>
                <a:lnTo>
                  <a:pt x="582968" y="0"/>
                </a:lnTo>
                <a:close/>
              </a:path>
              <a:path w="1031875" h="337820">
                <a:moveTo>
                  <a:pt x="621792" y="314426"/>
                </a:moveTo>
                <a:lnTo>
                  <a:pt x="613397" y="314426"/>
                </a:lnTo>
                <a:lnTo>
                  <a:pt x="613397" y="300913"/>
                </a:lnTo>
                <a:lnTo>
                  <a:pt x="604799" y="300913"/>
                </a:lnTo>
                <a:lnTo>
                  <a:pt x="604799" y="314426"/>
                </a:lnTo>
                <a:lnTo>
                  <a:pt x="588530" y="314426"/>
                </a:lnTo>
                <a:lnTo>
                  <a:pt x="608507" y="272046"/>
                </a:lnTo>
                <a:lnTo>
                  <a:pt x="599287" y="272046"/>
                </a:lnTo>
                <a:lnTo>
                  <a:pt x="580123" y="312813"/>
                </a:lnTo>
                <a:lnTo>
                  <a:pt x="580123" y="322313"/>
                </a:lnTo>
                <a:lnTo>
                  <a:pt x="604799" y="322313"/>
                </a:lnTo>
                <a:lnTo>
                  <a:pt x="604799" y="336753"/>
                </a:lnTo>
                <a:lnTo>
                  <a:pt x="613397" y="336753"/>
                </a:lnTo>
                <a:lnTo>
                  <a:pt x="613397" y="322313"/>
                </a:lnTo>
                <a:lnTo>
                  <a:pt x="621792" y="322313"/>
                </a:lnTo>
                <a:lnTo>
                  <a:pt x="621792" y="314426"/>
                </a:lnTo>
                <a:close/>
              </a:path>
              <a:path w="1031875" h="337820">
                <a:moveTo>
                  <a:pt x="623481" y="0"/>
                </a:moveTo>
                <a:lnTo>
                  <a:pt x="595972" y="0"/>
                </a:lnTo>
                <a:lnTo>
                  <a:pt x="595972" y="261099"/>
                </a:lnTo>
                <a:lnTo>
                  <a:pt x="623481" y="261099"/>
                </a:lnTo>
                <a:lnTo>
                  <a:pt x="623481" y="0"/>
                </a:lnTo>
                <a:close/>
              </a:path>
              <a:path w="1031875" h="337820">
                <a:moveTo>
                  <a:pt x="664743" y="0"/>
                </a:moveTo>
                <a:lnTo>
                  <a:pt x="646404" y="0"/>
                </a:lnTo>
                <a:lnTo>
                  <a:pt x="646404" y="261099"/>
                </a:lnTo>
                <a:lnTo>
                  <a:pt x="664743" y="261099"/>
                </a:lnTo>
                <a:lnTo>
                  <a:pt x="664743" y="0"/>
                </a:lnTo>
                <a:close/>
              </a:path>
              <a:path w="1031875" h="337820">
                <a:moveTo>
                  <a:pt x="691438" y="283743"/>
                </a:moveTo>
                <a:lnTo>
                  <a:pt x="689571" y="279450"/>
                </a:lnTo>
                <a:lnTo>
                  <a:pt x="682155" y="273113"/>
                </a:lnTo>
                <a:lnTo>
                  <a:pt x="677062" y="271538"/>
                </a:lnTo>
                <a:lnTo>
                  <a:pt x="667372" y="271538"/>
                </a:lnTo>
                <a:lnTo>
                  <a:pt x="664337" y="271907"/>
                </a:lnTo>
                <a:lnTo>
                  <a:pt x="658698" y="273443"/>
                </a:lnTo>
                <a:lnTo>
                  <a:pt x="656043" y="274612"/>
                </a:lnTo>
                <a:lnTo>
                  <a:pt x="653554" y="276148"/>
                </a:lnTo>
                <a:lnTo>
                  <a:pt x="653554" y="286181"/>
                </a:lnTo>
                <a:lnTo>
                  <a:pt x="657313" y="283667"/>
                </a:lnTo>
                <a:lnTo>
                  <a:pt x="660615" y="281813"/>
                </a:lnTo>
                <a:lnTo>
                  <a:pt x="666242" y="279488"/>
                </a:lnTo>
                <a:lnTo>
                  <a:pt x="668794" y="278904"/>
                </a:lnTo>
                <a:lnTo>
                  <a:pt x="674204" y="278904"/>
                </a:lnTo>
                <a:lnTo>
                  <a:pt x="676795" y="279781"/>
                </a:lnTo>
                <a:lnTo>
                  <a:pt x="680885" y="283324"/>
                </a:lnTo>
                <a:lnTo>
                  <a:pt x="681913" y="285508"/>
                </a:lnTo>
                <a:lnTo>
                  <a:pt x="681913" y="290436"/>
                </a:lnTo>
                <a:lnTo>
                  <a:pt x="681240" y="292557"/>
                </a:lnTo>
                <a:lnTo>
                  <a:pt x="678611" y="296329"/>
                </a:lnTo>
                <a:lnTo>
                  <a:pt x="676211" y="298437"/>
                </a:lnTo>
                <a:lnTo>
                  <a:pt x="665391" y="305714"/>
                </a:lnTo>
                <a:lnTo>
                  <a:pt x="660590" y="308978"/>
                </a:lnTo>
                <a:lnTo>
                  <a:pt x="657199" y="312597"/>
                </a:lnTo>
                <a:lnTo>
                  <a:pt x="653249" y="320471"/>
                </a:lnTo>
                <a:lnTo>
                  <a:pt x="652272" y="325780"/>
                </a:lnTo>
                <a:lnTo>
                  <a:pt x="652272" y="332447"/>
                </a:lnTo>
                <a:lnTo>
                  <a:pt x="652424" y="336245"/>
                </a:lnTo>
                <a:lnTo>
                  <a:pt x="690410" y="336245"/>
                </a:lnTo>
                <a:lnTo>
                  <a:pt x="690410" y="328460"/>
                </a:lnTo>
                <a:lnTo>
                  <a:pt x="662038" y="328460"/>
                </a:lnTo>
                <a:lnTo>
                  <a:pt x="662038" y="323646"/>
                </a:lnTo>
                <a:lnTo>
                  <a:pt x="662813" y="321017"/>
                </a:lnTo>
                <a:lnTo>
                  <a:pt x="665924" y="316458"/>
                </a:lnTo>
                <a:lnTo>
                  <a:pt x="668807" y="313944"/>
                </a:lnTo>
                <a:lnTo>
                  <a:pt x="683374" y="304368"/>
                </a:lnTo>
                <a:lnTo>
                  <a:pt x="686574" y="301498"/>
                </a:lnTo>
                <a:lnTo>
                  <a:pt x="690460" y="295833"/>
                </a:lnTo>
                <a:lnTo>
                  <a:pt x="691438" y="292671"/>
                </a:lnTo>
                <a:lnTo>
                  <a:pt x="691438" y="283743"/>
                </a:lnTo>
                <a:close/>
              </a:path>
              <a:path w="1031875" h="337820">
                <a:moveTo>
                  <a:pt x="695312" y="0"/>
                </a:moveTo>
                <a:lnTo>
                  <a:pt x="676973" y="0"/>
                </a:lnTo>
                <a:lnTo>
                  <a:pt x="676973" y="261099"/>
                </a:lnTo>
                <a:lnTo>
                  <a:pt x="695312" y="261099"/>
                </a:lnTo>
                <a:lnTo>
                  <a:pt x="695312" y="0"/>
                </a:lnTo>
                <a:close/>
              </a:path>
              <a:path w="1031875" h="337820">
                <a:moveTo>
                  <a:pt x="725881" y="0"/>
                </a:moveTo>
                <a:lnTo>
                  <a:pt x="718235" y="0"/>
                </a:lnTo>
                <a:lnTo>
                  <a:pt x="718235" y="261099"/>
                </a:lnTo>
                <a:lnTo>
                  <a:pt x="725881" y="261099"/>
                </a:lnTo>
                <a:lnTo>
                  <a:pt x="725881" y="0"/>
                </a:lnTo>
                <a:close/>
              </a:path>
              <a:path w="1031875" h="337820">
                <a:moveTo>
                  <a:pt x="762038" y="308000"/>
                </a:moveTo>
                <a:lnTo>
                  <a:pt x="759942" y="303034"/>
                </a:lnTo>
                <a:lnTo>
                  <a:pt x="751573" y="295363"/>
                </a:lnTo>
                <a:lnTo>
                  <a:pt x="746175" y="293446"/>
                </a:lnTo>
                <a:lnTo>
                  <a:pt x="735203" y="293547"/>
                </a:lnTo>
                <a:lnTo>
                  <a:pt x="735901" y="280238"/>
                </a:lnTo>
                <a:lnTo>
                  <a:pt x="760082" y="280238"/>
                </a:lnTo>
                <a:lnTo>
                  <a:pt x="760082" y="272554"/>
                </a:lnTo>
                <a:lnTo>
                  <a:pt x="727938" y="272554"/>
                </a:lnTo>
                <a:lnTo>
                  <a:pt x="725893" y="302044"/>
                </a:lnTo>
                <a:lnTo>
                  <a:pt x="733844" y="301193"/>
                </a:lnTo>
                <a:lnTo>
                  <a:pt x="741692" y="301117"/>
                </a:lnTo>
                <a:lnTo>
                  <a:pt x="745655" y="302234"/>
                </a:lnTo>
                <a:lnTo>
                  <a:pt x="751382" y="306705"/>
                </a:lnTo>
                <a:lnTo>
                  <a:pt x="752817" y="309740"/>
                </a:lnTo>
                <a:lnTo>
                  <a:pt x="752817" y="318668"/>
                </a:lnTo>
                <a:lnTo>
                  <a:pt x="750735" y="322580"/>
                </a:lnTo>
                <a:lnTo>
                  <a:pt x="742442" y="328193"/>
                </a:lnTo>
                <a:lnTo>
                  <a:pt x="736612" y="329590"/>
                </a:lnTo>
                <a:lnTo>
                  <a:pt x="729081" y="329590"/>
                </a:lnTo>
                <a:lnTo>
                  <a:pt x="725678" y="329488"/>
                </a:lnTo>
                <a:lnTo>
                  <a:pt x="725678" y="337477"/>
                </a:lnTo>
                <a:lnTo>
                  <a:pt x="728129" y="337477"/>
                </a:lnTo>
                <a:lnTo>
                  <a:pt x="735647" y="337083"/>
                </a:lnTo>
                <a:lnTo>
                  <a:pt x="762038" y="321386"/>
                </a:lnTo>
                <a:lnTo>
                  <a:pt x="762038" y="308000"/>
                </a:lnTo>
                <a:close/>
              </a:path>
              <a:path w="1031875" h="337820">
                <a:moveTo>
                  <a:pt x="776312" y="0"/>
                </a:moveTo>
                <a:lnTo>
                  <a:pt x="748804" y="0"/>
                </a:lnTo>
                <a:lnTo>
                  <a:pt x="748804" y="261099"/>
                </a:lnTo>
                <a:lnTo>
                  <a:pt x="776312" y="261099"/>
                </a:lnTo>
                <a:lnTo>
                  <a:pt x="776312" y="0"/>
                </a:lnTo>
                <a:close/>
              </a:path>
              <a:path w="1031875" h="337820">
                <a:moveTo>
                  <a:pt x="817562" y="0"/>
                </a:moveTo>
                <a:lnTo>
                  <a:pt x="789292" y="0"/>
                </a:lnTo>
                <a:lnTo>
                  <a:pt x="789292" y="261099"/>
                </a:lnTo>
                <a:lnTo>
                  <a:pt x="817562" y="261099"/>
                </a:lnTo>
                <a:lnTo>
                  <a:pt x="817562" y="0"/>
                </a:lnTo>
                <a:close/>
              </a:path>
              <a:path w="1031875" h="337820">
                <a:moveTo>
                  <a:pt x="836485" y="286766"/>
                </a:moveTo>
                <a:lnTo>
                  <a:pt x="834529" y="281393"/>
                </a:lnTo>
                <a:lnTo>
                  <a:pt x="832281" y="279107"/>
                </a:lnTo>
                <a:lnTo>
                  <a:pt x="827265" y="274053"/>
                </a:lnTo>
                <a:lnTo>
                  <a:pt x="827265" y="288213"/>
                </a:lnTo>
                <a:lnTo>
                  <a:pt x="827151" y="296405"/>
                </a:lnTo>
                <a:lnTo>
                  <a:pt x="826135" y="299262"/>
                </a:lnTo>
                <a:lnTo>
                  <a:pt x="821626" y="304025"/>
                </a:lnTo>
                <a:lnTo>
                  <a:pt x="818629" y="305219"/>
                </a:lnTo>
                <a:lnTo>
                  <a:pt x="811047" y="305219"/>
                </a:lnTo>
                <a:lnTo>
                  <a:pt x="808024" y="304076"/>
                </a:lnTo>
                <a:lnTo>
                  <a:pt x="803592" y="299491"/>
                </a:lnTo>
                <a:lnTo>
                  <a:pt x="802487" y="296405"/>
                </a:lnTo>
                <a:lnTo>
                  <a:pt x="802500" y="288213"/>
                </a:lnTo>
                <a:lnTo>
                  <a:pt x="803579" y="284975"/>
                </a:lnTo>
                <a:lnTo>
                  <a:pt x="805751" y="282638"/>
                </a:lnTo>
                <a:lnTo>
                  <a:pt x="807910" y="280276"/>
                </a:lnTo>
                <a:lnTo>
                  <a:pt x="810945" y="279107"/>
                </a:lnTo>
                <a:lnTo>
                  <a:pt x="818591" y="279107"/>
                </a:lnTo>
                <a:lnTo>
                  <a:pt x="821601" y="280301"/>
                </a:lnTo>
                <a:lnTo>
                  <a:pt x="826135" y="285064"/>
                </a:lnTo>
                <a:lnTo>
                  <a:pt x="827265" y="288213"/>
                </a:lnTo>
                <a:lnTo>
                  <a:pt x="827265" y="274053"/>
                </a:lnTo>
                <a:lnTo>
                  <a:pt x="826731" y="273507"/>
                </a:lnTo>
                <a:lnTo>
                  <a:pt x="821410" y="271538"/>
                </a:lnTo>
                <a:lnTo>
                  <a:pt x="808189" y="271538"/>
                </a:lnTo>
                <a:lnTo>
                  <a:pt x="803008" y="273456"/>
                </a:lnTo>
                <a:lnTo>
                  <a:pt x="795210" y="281152"/>
                </a:lnTo>
                <a:lnTo>
                  <a:pt x="793267" y="286258"/>
                </a:lnTo>
                <a:lnTo>
                  <a:pt x="793267" y="298615"/>
                </a:lnTo>
                <a:lnTo>
                  <a:pt x="795147" y="303517"/>
                </a:lnTo>
                <a:lnTo>
                  <a:pt x="802690" y="311188"/>
                </a:lnTo>
                <a:lnTo>
                  <a:pt x="807466" y="313105"/>
                </a:lnTo>
                <a:lnTo>
                  <a:pt x="814654" y="313105"/>
                </a:lnTo>
                <a:lnTo>
                  <a:pt x="816000" y="312966"/>
                </a:lnTo>
                <a:lnTo>
                  <a:pt x="818616" y="312432"/>
                </a:lnTo>
                <a:lnTo>
                  <a:pt x="819873" y="312026"/>
                </a:lnTo>
                <a:lnTo>
                  <a:pt x="821105" y="311454"/>
                </a:lnTo>
                <a:lnTo>
                  <a:pt x="818502" y="315214"/>
                </a:lnTo>
                <a:lnTo>
                  <a:pt x="815403" y="319176"/>
                </a:lnTo>
                <a:lnTo>
                  <a:pt x="808164" y="327482"/>
                </a:lnTo>
                <a:lnTo>
                  <a:pt x="803935" y="331965"/>
                </a:lnTo>
                <a:lnTo>
                  <a:pt x="799109" y="336753"/>
                </a:lnTo>
                <a:lnTo>
                  <a:pt x="811288" y="336753"/>
                </a:lnTo>
                <a:lnTo>
                  <a:pt x="831303" y="311454"/>
                </a:lnTo>
                <a:lnTo>
                  <a:pt x="834478" y="305981"/>
                </a:lnTo>
                <a:lnTo>
                  <a:pt x="834707" y="305219"/>
                </a:lnTo>
                <a:lnTo>
                  <a:pt x="836485" y="299567"/>
                </a:lnTo>
                <a:lnTo>
                  <a:pt x="836485" y="286766"/>
                </a:lnTo>
                <a:close/>
              </a:path>
              <a:path w="1031875" h="337820">
                <a:moveTo>
                  <a:pt x="837438" y="0"/>
                </a:moveTo>
                <a:lnTo>
                  <a:pt x="829805" y="0"/>
                </a:lnTo>
                <a:lnTo>
                  <a:pt x="829805" y="261099"/>
                </a:lnTo>
                <a:lnTo>
                  <a:pt x="837438" y="261099"/>
                </a:lnTo>
                <a:lnTo>
                  <a:pt x="837438" y="0"/>
                </a:lnTo>
                <a:close/>
              </a:path>
              <a:path w="1031875" h="337820">
                <a:moveTo>
                  <a:pt x="878713" y="0"/>
                </a:moveTo>
                <a:lnTo>
                  <a:pt x="860374" y="0"/>
                </a:lnTo>
                <a:lnTo>
                  <a:pt x="860374" y="261099"/>
                </a:lnTo>
                <a:lnTo>
                  <a:pt x="878713" y="261099"/>
                </a:lnTo>
                <a:lnTo>
                  <a:pt x="878713" y="0"/>
                </a:lnTo>
                <a:close/>
              </a:path>
              <a:path w="1031875" h="337820">
                <a:moveTo>
                  <a:pt x="894549" y="272554"/>
                </a:moveTo>
                <a:lnTo>
                  <a:pt x="884796" y="272554"/>
                </a:lnTo>
                <a:lnTo>
                  <a:pt x="869670" y="285064"/>
                </a:lnTo>
                <a:lnTo>
                  <a:pt x="869670" y="296405"/>
                </a:lnTo>
                <a:lnTo>
                  <a:pt x="885228" y="282816"/>
                </a:lnTo>
                <a:lnTo>
                  <a:pt x="885228" y="336753"/>
                </a:lnTo>
                <a:lnTo>
                  <a:pt x="894549" y="336753"/>
                </a:lnTo>
                <a:lnTo>
                  <a:pt x="894549" y="272554"/>
                </a:lnTo>
                <a:close/>
              </a:path>
              <a:path w="1031875" h="337820">
                <a:moveTo>
                  <a:pt x="919213" y="0"/>
                </a:moveTo>
                <a:lnTo>
                  <a:pt x="901636" y="0"/>
                </a:lnTo>
                <a:lnTo>
                  <a:pt x="901636" y="261099"/>
                </a:lnTo>
                <a:lnTo>
                  <a:pt x="919213" y="261099"/>
                </a:lnTo>
                <a:lnTo>
                  <a:pt x="919213" y="0"/>
                </a:lnTo>
                <a:close/>
              </a:path>
              <a:path w="1031875" h="337820">
                <a:moveTo>
                  <a:pt x="939825" y="0"/>
                </a:moveTo>
                <a:lnTo>
                  <a:pt x="932192" y="0"/>
                </a:lnTo>
                <a:lnTo>
                  <a:pt x="932192" y="261099"/>
                </a:lnTo>
                <a:lnTo>
                  <a:pt x="939825" y="261099"/>
                </a:lnTo>
                <a:lnTo>
                  <a:pt x="939825" y="0"/>
                </a:lnTo>
                <a:close/>
              </a:path>
              <a:path w="1031875" h="337820">
                <a:moveTo>
                  <a:pt x="978852" y="272542"/>
                </a:moveTo>
                <a:lnTo>
                  <a:pt x="936777" y="272542"/>
                </a:lnTo>
                <a:lnTo>
                  <a:pt x="936777" y="280123"/>
                </a:lnTo>
                <a:lnTo>
                  <a:pt x="968108" y="280123"/>
                </a:lnTo>
                <a:lnTo>
                  <a:pt x="968108" y="281228"/>
                </a:lnTo>
                <a:lnTo>
                  <a:pt x="967803" y="282155"/>
                </a:lnTo>
                <a:lnTo>
                  <a:pt x="966546" y="284251"/>
                </a:lnTo>
                <a:lnTo>
                  <a:pt x="965238" y="285991"/>
                </a:lnTo>
                <a:lnTo>
                  <a:pt x="954189" y="299161"/>
                </a:lnTo>
                <a:lnTo>
                  <a:pt x="951026" y="304520"/>
                </a:lnTo>
                <a:lnTo>
                  <a:pt x="946912" y="315760"/>
                </a:lnTo>
                <a:lnTo>
                  <a:pt x="945883" y="321843"/>
                </a:lnTo>
                <a:lnTo>
                  <a:pt x="945883" y="328447"/>
                </a:lnTo>
                <a:lnTo>
                  <a:pt x="945883" y="336753"/>
                </a:lnTo>
                <a:lnTo>
                  <a:pt x="954697" y="336753"/>
                </a:lnTo>
                <a:lnTo>
                  <a:pt x="954697" y="322389"/>
                </a:lnTo>
                <a:lnTo>
                  <a:pt x="955548" y="317271"/>
                </a:lnTo>
                <a:lnTo>
                  <a:pt x="958989" y="307936"/>
                </a:lnTo>
                <a:lnTo>
                  <a:pt x="961669" y="303403"/>
                </a:lnTo>
                <a:lnTo>
                  <a:pt x="976299" y="285800"/>
                </a:lnTo>
                <a:lnTo>
                  <a:pt x="978852" y="280314"/>
                </a:lnTo>
                <a:lnTo>
                  <a:pt x="978852" y="272542"/>
                </a:lnTo>
                <a:close/>
              </a:path>
              <a:path w="1031875" h="337820">
                <a:moveTo>
                  <a:pt x="980338" y="0"/>
                </a:moveTo>
                <a:lnTo>
                  <a:pt x="972693" y="0"/>
                </a:lnTo>
                <a:lnTo>
                  <a:pt x="972693" y="261099"/>
                </a:lnTo>
                <a:lnTo>
                  <a:pt x="980338" y="261099"/>
                </a:lnTo>
                <a:lnTo>
                  <a:pt x="980338" y="0"/>
                </a:lnTo>
                <a:close/>
              </a:path>
              <a:path w="1031875" h="337820">
                <a:moveTo>
                  <a:pt x="1010907" y="0"/>
                </a:moveTo>
                <a:lnTo>
                  <a:pt x="1003261" y="0"/>
                </a:lnTo>
                <a:lnTo>
                  <a:pt x="1003261" y="322224"/>
                </a:lnTo>
                <a:lnTo>
                  <a:pt x="1010907" y="322224"/>
                </a:lnTo>
                <a:lnTo>
                  <a:pt x="1010907" y="0"/>
                </a:lnTo>
                <a:close/>
              </a:path>
              <a:path w="1031875" h="337820">
                <a:moveTo>
                  <a:pt x="1031532" y="0"/>
                </a:moveTo>
                <a:lnTo>
                  <a:pt x="1023886" y="0"/>
                </a:lnTo>
                <a:lnTo>
                  <a:pt x="1023886" y="322224"/>
                </a:lnTo>
                <a:lnTo>
                  <a:pt x="1031532" y="322224"/>
                </a:lnTo>
                <a:lnTo>
                  <a:pt x="10315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5729030" y="6226956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3001925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16001010425594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8" name="object 18"/>
          <p:cNvSpPr/>
          <p:nvPr/>
        </p:nvSpPr>
        <p:spPr>
          <a:xfrm>
            <a:off x="3799564" y="5200664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4299408" y="5400493"/>
            <a:ext cx="73660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65" dirty="0">
                <a:latin typeface="Trebuchet MS"/>
                <a:cs typeface="Trebuchet MS"/>
              </a:rPr>
              <a:t>CUR</a:t>
            </a:r>
            <a:r>
              <a:rPr sz="1000" b="1" spc="-8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120" dirty="0">
                <a:latin typeface="Trebuchet MS"/>
                <a:cs typeface="Trebuchet MS"/>
              </a:rPr>
              <a:t>P</a:t>
            </a:r>
            <a:r>
              <a:rPr sz="1000" b="1" spc="-65" dirty="0">
                <a:latin typeface="Trebuchet MS"/>
                <a:cs typeface="Trebuchet MS"/>
              </a:rPr>
              <a:t>ASTE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0" name="object 2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333284" y="4063796"/>
            <a:ext cx="629644" cy="1025651"/>
          </a:xfrm>
          <a:prstGeom prst="rect">
            <a:avLst/>
          </a:prstGeom>
        </p:spPr>
      </p:pic>
      <p:grpSp>
        <p:nvGrpSpPr>
          <p:cNvPr id="21" name="object 21"/>
          <p:cNvGrpSpPr/>
          <p:nvPr/>
        </p:nvGrpSpPr>
        <p:grpSpPr>
          <a:xfrm>
            <a:off x="4105262" y="5844845"/>
            <a:ext cx="1146810" cy="344170"/>
            <a:chOff x="4105262" y="5844845"/>
            <a:chExt cx="1146810" cy="344170"/>
          </a:xfrm>
        </p:grpSpPr>
        <p:sp>
          <p:nvSpPr>
            <p:cNvPr id="22" name="object 22"/>
            <p:cNvSpPr/>
            <p:nvPr/>
          </p:nvSpPr>
          <p:spPr>
            <a:xfrm>
              <a:off x="4105262" y="5844857"/>
              <a:ext cx="1146810" cy="344170"/>
            </a:xfrm>
            <a:custGeom>
              <a:avLst/>
              <a:gdLst/>
              <a:ahLst/>
              <a:cxnLst/>
              <a:rect l="l" t="t" r="r" b="b"/>
              <a:pathLst>
                <a:path w="1146810" h="344170">
                  <a:moveTo>
                    <a:pt x="1146213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146213" y="344004"/>
                  </a:lnTo>
                  <a:lnTo>
                    <a:pt x="11462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128236" y="5844844"/>
              <a:ext cx="1031875" cy="312420"/>
            </a:xfrm>
            <a:custGeom>
              <a:avLst/>
              <a:gdLst/>
              <a:ahLst/>
              <a:cxnLst/>
              <a:rect l="l" t="t" r="r" b="b"/>
              <a:pathLst>
                <a:path w="1031875" h="312420">
                  <a:moveTo>
                    <a:pt x="43205" y="284238"/>
                  </a:moveTo>
                  <a:lnTo>
                    <a:pt x="41313" y="279387"/>
                  </a:lnTo>
                  <a:lnTo>
                    <a:pt x="39471" y="277495"/>
                  </a:lnTo>
                  <a:lnTo>
                    <a:pt x="33997" y="271894"/>
                  </a:lnTo>
                  <a:lnTo>
                    <a:pt x="33997" y="286296"/>
                  </a:lnTo>
                  <a:lnTo>
                    <a:pt x="33959" y="294474"/>
                  </a:lnTo>
                  <a:lnTo>
                    <a:pt x="32918" y="297649"/>
                  </a:lnTo>
                  <a:lnTo>
                    <a:pt x="28613" y="302412"/>
                  </a:lnTo>
                  <a:lnTo>
                    <a:pt x="25628" y="303606"/>
                  </a:lnTo>
                  <a:lnTo>
                    <a:pt x="17945" y="303606"/>
                  </a:lnTo>
                  <a:lnTo>
                    <a:pt x="14884" y="302412"/>
                  </a:lnTo>
                  <a:lnTo>
                    <a:pt x="10350" y="297649"/>
                  </a:lnTo>
                  <a:lnTo>
                    <a:pt x="9220" y="294474"/>
                  </a:lnTo>
                  <a:lnTo>
                    <a:pt x="9309" y="286296"/>
                  </a:lnTo>
                  <a:lnTo>
                    <a:pt x="10350" y="283400"/>
                  </a:lnTo>
                  <a:lnTo>
                    <a:pt x="14820" y="278676"/>
                  </a:lnTo>
                  <a:lnTo>
                    <a:pt x="17818" y="277495"/>
                  </a:lnTo>
                  <a:lnTo>
                    <a:pt x="25438" y="277495"/>
                  </a:lnTo>
                  <a:lnTo>
                    <a:pt x="28486" y="278638"/>
                  </a:lnTo>
                  <a:lnTo>
                    <a:pt x="30683" y="280898"/>
                  </a:lnTo>
                  <a:lnTo>
                    <a:pt x="32880" y="283197"/>
                  </a:lnTo>
                  <a:lnTo>
                    <a:pt x="33997" y="286296"/>
                  </a:lnTo>
                  <a:lnTo>
                    <a:pt x="33997" y="271894"/>
                  </a:lnTo>
                  <a:lnTo>
                    <a:pt x="33756" y="271640"/>
                  </a:lnTo>
                  <a:lnTo>
                    <a:pt x="32689" y="271208"/>
                  </a:lnTo>
                  <a:lnTo>
                    <a:pt x="29006" y="269722"/>
                  </a:lnTo>
                  <a:lnTo>
                    <a:pt x="21945" y="269722"/>
                  </a:lnTo>
                  <a:lnTo>
                    <a:pt x="20599" y="269836"/>
                  </a:lnTo>
                  <a:lnTo>
                    <a:pt x="17945" y="270344"/>
                  </a:lnTo>
                  <a:lnTo>
                    <a:pt x="16637" y="270725"/>
                  </a:lnTo>
                  <a:lnTo>
                    <a:pt x="15379" y="271208"/>
                  </a:lnTo>
                  <a:lnTo>
                    <a:pt x="19011" y="266052"/>
                  </a:lnTo>
                  <a:lnTo>
                    <a:pt x="22606" y="261454"/>
                  </a:lnTo>
                  <a:lnTo>
                    <a:pt x="29743" y="253390"/>
                  </a:lnTo>
                  <a:lnTo>
                    <a:pt x="33515" y="249631"/>
                  </a:lnTo>
                  <a:lnTo>
                    <a:pt x="37477" y="246164"/>
                  </a:lnTo>
                  <a:lnTo>
                    <a:pt x="25781" y="246164"/>
                  </a:lnTo>
                  <a:lnTo>
                    <a:pt x="2082" y="276047"/>
                  </a:lnTo>
                  <a:lnTo>
                    <a:pt x="0" y="282752"/>
                  </a:lnTo>
                  <a:lnTo>
                    <a:pt x="0" y="295986"/>
                  </a:lnTo>
                  <a:lnTo>
                    <a:pt x="1981" y="301421"/>
                  </a:lnTo>
                  <a:lnTo>
                    <a:pt x="9918" y="309562"/>
                  </a:lnTo>
                  <a:lnTo>
                    <a:pt x="15201" y="311594"/>
                  </a:lnTo>
                  <a:lnTo>
                    <a:pt x="28155" y="311594"/>
                  </a:lnTo>
                  <a:lnTo>
                    <a:pt x="33299" y="309587"/>
                  </a:lnTo>
                  <a:lnTo>
                    <a:pt x="39268" y="303606"/>
                  </a:lnTo>
                  <a:lnTo>
                    <a:pt x="41236" y="301625"/>
                  </a:lnTo>
                  <a:lnTo>
                    <a:pt x="43205" y="296456"/>
                  </a:lnTo>
                  <a:lnTo>
                    <a:pt x="43205" y="284238"/>
                  </a:lnTo>
                  <a:close/>
                </a:path>
                <a:path w="1031875" h="312420">
                  <a:moveTo>
                    <a:pt x="74066" y="12"/>
                  </a:moveTo>
                  <a:lnTo>
                    <a:pt x="65671" y="12"/>
                  </a:lnTo>
                  <a:lnTo>
                    <a:pt x="65671" y="296354"/>
                  </a:lnTo>
                  <a:lnTo>
                    <a:pt x="74066" y="296354"/>
                  </a:lnTo>
                  <a:lnTo>
                    <a:pt x="74066" y="12"/>
                  </a:lnTo>
                  <a:close/>
                </a:path>
                <a:path w="1031875" h="312420">
                  <a:moveTo>
                    <a:pt x="93941" y="12"/>
                  </a:moveTo>
                  <a:lnTo>
                    <a:pt x="86296" y="12"/>
                  </a:lnTo>
                  <a:lnTo>
                    <a:pt x="86296" y="296354"/>
                  </a:lnTo>
                  <a:lnTo>
                    <a:pt x="93941" y="296354"/>
                  </a:lnTo>
                  <a:lnTo>
                    <a:pt x="93941" y="12"/>
                  </a:lnTo>
                  <a:close/>
                </a:path>
                <a:path w="1031875" h="312420">
                  <a:moveTo>
                    <a:pt x="145148" y="0"/>
                  </a:moveTo>
                  <a:lnTo>
                    <a:pt x="126809" y="0"/>
                  </a:lnTo>
                  <a:lnTo>
                    <a:pt x="126809" y="235216"/>
                  </a:lnTo>
                  <a:lnTo>
                    <a:pt x="145148" y="235216"/>
                  </a:lnTo>
                  <a:lnTo>
                    <a:pt x="145148" y="0"/>
                  </a:lnTo>
                  <a:close/>
                </a:path>
                <a:path w="1031875" h="312420">
                  <a:moveTo>
                    <a:pt x="154012" y="271246"/>
                  </a:moveTo>
                  <a:lnTo>
                    <a:pt x="153454" y="264947"/>
                  </a:lnTo>
                  <a:lnTo>
                    <a:pt x="151168" y="254927"/>
                  </a:lnTo>
                  <a:lnTo>
                    <a:pt x="150317" y="253123"/>
                  </a:lnTo>
                  <a:lnTo>
                    <a:pt x="149517" y="251409"/>
                  </a:lnTo>
                  <a:lnTo>
                    <a:pt x="147320" y="249339"/>
                  </a:lnTo>
                  <a:lnTo>
                    <a:pt x="146062" y="248119"/>
                  </a:lnTo>
                  <a:lnTo>
                    <a:pt x="144754" y="247484"/>
                  </a:lnTo>
                  <a:lnTo>
                    <a:pt x="144754" y="286004"/>
                  </a:lnTo>
                  <a:lnTo>
                    <a:pt x="144538" y="290207"/>
                  </a:lnTo>
                  <a:lnTo>
                    <a:pt x="135191" y="303911"/>
                  </a:lnTo>
                  <a:lnTo>
                    <a:pt x="128803" y="303911"/>
                  </a:lnTo>
                  <a:lnTo>
                    <a:pt x="122262" y="300012"/>
                  </a:lnTo>
                  <a:lnTo>
                    <a:pt x="121500" y="298272"/>
                  </a:lnTo>
                  <a:lnTo>
                    <a:pt x="120929" y="295605"/>
                  </a:lnTo>
                  <a:lnTo>
                    <a:pt x="120205" y="288404"/>
                  </a:lnTo>
                  <a:lnTo>
                    <a:pt x="120091" y="285737"/>
                  </a:lnTo>
                  <a:lnTo>
                    <a:pt x="120078" y="271246"/>
                  </a:lnTo>
                  <a:lnTo>
                    <a:pt x="120243" y="267893"/>
                  </a:lnTo>
                  <a:lnTo>
                    <a:pt x="120700" y="264248"/>
                  </a:lnTo>
                  <a:lnTo>
                    <a:pt x="121158" y="260438"/>
                  </a:lnTo>
                  <a:lnTo>
                    <a:pt x="129311" y="253123"/>
                  </a:lnTo>
                  <a:lnTo>
                    <a:pt x="135470" y="253123"/>
                  </a:lnTo>
                  <a:lnTo>
                    <a:pt x="144754" y="286004"/>
                  </a:lnTo>
                  <a:lnTo>
                    <a:pt x="144754" y="247484"/>
                  </a:lnTo>
                  <a:lnTo>
                    <a:pt x="144157" y="247192"/>
                  </a:lnTo>
                  <a:lnTo>
                    <a:pt x="139179" y="245948"/>
                  </a:lnTo>
                  <a:lnTo>
                    <a:pt x="136067" y="245656"/>
                  </a:lnTo>
                  <a:lnTo>
                    <a:pt x="128155" y="245656"/>
                  </a:lnTo>
                  <a:lnTo>
                    <a:pt x="110832" y="286004"/>
                  </a:lnTo>
                  <a:lnTo>
                    <a:pt x="111277" y="291579"/>
                  </a:lnTo>
                  <a:lnTo>
                    <a:pt x="128155" y="311785"/>
                  </a:lnTo>
                  <a:lnTo>
                    <a:pt x="136563" y="311785"/>
                  </a:lnTo>
                  <a:lnTo>
                    <a:pt x="150482" y="303911"/>
                  </a:lnTo>
                  <a:lnTo>
                    <a:pt x="151599" y="301180"/>
                  </a:lnTo>
                  <a:lnTo>
                    <a:pt x="152552" y="296532"/>
                  </a:lnTo>
                  <a:lnTo>
                    <a:pt x="153530" y="291909"/>
                  </a:lnTo>
                  <a:lnTo>
                    <a:pt x="154012" y="286004"/>
                  </a:lnTo>
                  <a:lnTo>
                    <a:pt x="154012" y="271246"/>
                  </a:lnTo>
                  <a:close/>
                </a:path>
                <a:path w="1031875" h="312420">
                  <a:moveTo>
                    <a:pt x="165773" y="0"/>
                  </a:moveTo>
                  <a:lnTo>
                    <a:pt x="158127" y="0"/>
                  </a:lnTo>
                  <a:lnTo>
                    <a:pt x="158127" y="235216"/>
                  </a:lnTo>
                  <a:lnTo>
                    <a:pt x="165773" y="235216"/>
                  </a:lnTo>
                  <a:lnTo>
                    <a:pt x="165773" y="0"/>
                  </a:lnTo>
                  <a:close/>
                </a:path>
                <a:path w="1031875" h="312420">
                  <a:moveTo>
                    <a:pt x="185648" y="0"/>
                  </a:moveTo>
                  <a:lnTo>
                    <a:pt x="178003" y="0"/>
                  </a:lnTo>
                  <a:lnTo>
                    <a:pt x="178003" y="235216"/>
                  </a:lnTo>
                  <a:lnTo>
                    <a:pt x="185648" y="235216"/>
                  </a:lnTo>
                  <a:lnTo>
                    <a:pt x="185648" y="0"/>
                  </a:lnTo>
                  <a:close/>
                </a:path>
                <a:path w="1031875" h="312420">
                  <a:moveTo>
                    <a:pt x="225082" y="271246"/>
                  </a:moveTo>
                  <a:lnTo>
                    <a:pt x="224523" y="264947"/>
                  </a:lnTo>
                  <a:lnTo>
                    <a:pt x="222237" y="254927"/>
                  </a:lnTo>
                  <a:lnTo>
                    <a:pt x="221386" y="253123"/>
                  </a:lnTo>
                  <a:lnTo>
                    <a:pt x="220586" y="251409"/>
                  </a:lnTo>
                  <a:lnTo>
                    <a:pt x="218389" y="249339"/>
                  </a:lnTo>
                  <a:lnTo>
                    <a:pt x="217131" y="248119"/>
                  </a:lnTo>
                  <a:lnTo>
                    <a:pt x="215811" y="247484"/>
                  </a:lnTo>
                  <a:lnTo>
                    <a:pt x="215811" y="286004"/>
                  </a:lnTo>
                  <a:lnTo>
                    <a:pt x="215607" y="290207"/>
                  </a:lnTo>
                  <a:lnTo>
                    <a:pt x="215099" y="293992"/>
                  </a:lnTo>
                  <a:lnTo>
                    <a:pt x="214566" y="297764"/>
                  </a:lnTo>
                  <a:lnTo>
                    <a:pt x="213779" y="300316"/>
                  </a:lnTo>
                  <a:lnTo>
                    <a:pt x="212699" y="301650"/>
                  </a:lnTo>
                  <a:lnTo>
                    <a:pt x="212077" y="302463"/>
                  </a:lnTo>
                  <a:lnTo>
                    <a:pt x="211074" y="303034"/>
                  </a:lnTo>
                  <a:lnTo>
                    <a:pt x="208330" y="303733"/>
                  </a:lnTo>
                  <a:lnTo>
                    <a:pt x="206260" y="303911"/>
                  </a:lnTo>
                  <a:lnTo>
                    <a:pt x="199872" y="303911"/>
                  </a:lnTo>
                  <a:lnTo>
                    <a:pt x="197446" y="303631"/>
                  </a:lnTo>
                  <a:lnTo>
                    <a:pt x="194868" y="302526"/>
                  </a:lnTo>
                  <a:lnTo>
                    <a:pt x="193929" y="301510"/>
                  </a:lnTo>
                  <a:lnTo>
                    <a:pt x="193332" y="300012"/>
                  </a:lnTo>
                  <a:lnTo>
                    <a:pt x="192570" y="298272"/>
                  </a:lnTo>
                  <a:lnTo>
                    <a:pt x="191998" y="295605"/>
                  </a:lnTo>
                  <a:lnTo>
                    <a:pt x="191274" y="288404"/>
                  </a:lnTo>
                  <a:lnTo>
                    <a:pt x="191147" y="285737"/>
                  </a:lnTo>
                  <a:lnTo>
                    <a:pt x="191147" y="271246"/>
                  </a:lnTo>
                  <a:lnTo>
                    <a:pt x="200380" y="253123"/>
                  </a:lnTo>
                  <a:lnTo>
                    <a:pt x="206552" y="253123"/>
                  </a:lnTo>
                  <a:lnTo>
                    <a:pt x="215811" y="286004"/>
                  </a:lnTo>
                  <a:lnTo>
                    <a:pt x="215811" y="247484"/>
                  </a:lnTo>
                  <a:lnTo>
                    <a:pt x="215226" y="247192"/>
                  </a:lnTo>
                  <a:lnTo>
                    <a:pt x="210248" y="245948"/>
                  </a:lnTo>
                  <a:lnTo>
                    <a:pt x="207137" y="245656"/>
                  </a:lnTo>
                  <a:lnTo>
                    <a:pt x="199224" y="245656"/>
                  </a:lnTo>
                  <a:lnTo>
                    <a:pt x="181889" y="286004"/>
                  </a:lnTo>
                  <a:lnTo>
                    <a:pt x="182333" y="291579"/>
                  </a:lnTo>
                  <a:lnTo>
                    <a:pt x="199224" y="311785"/>
                  </a:lnTo>
                  <a:lnTo>
                    <a:pt x="207632" y="311785"/>
                  </a:lnTo>
                  <a:lnTo>
                    <a:pt x="221551" y="303911"/>
                  </a:lnTo>
                  <a:lnTo>
                    <a:pt x="222669" y="301180"/>
                  </a:lnTo>
                  <a:lnTo>
                    <a:pt x="223621" y="296532"/>
                  </a:lnTo>
                  <a:lnTo>
                    <a:pt x="224599" y="291909"/>
                  </a:lnTo>
                  <a:lnTo>
                    <a:pt x="225082" y="286004"/>
                  </a:lnTo>
                  <a:lnTo>
                    <a:pt x="225082" y="271246"/>
                  </a:lnTo>
                  <a:close/>
                </a:path>
                <a:path w="1031875" h="312420">
                  <a:moveTo>
                    <a:pt x="236842" y="0"/>
                  </a:moveTo>
                  <a:lnTo>
                    <a:pt x="208572" y="0"/>
                  </a:lnTo>
                  <a:lnTo>
                    <a:pt x="208572" y="235216"/>
                  </a:lnTo>
                  <a:lnTo>
                    <a:pt x="236842" y="235216"/>
                  </a:lnTo>
                  <a:lnTo>
                    <a:pt x="236842" y="0"/>
                  </a:lnTo>
                  <a:close/>
                </a:path>
                <a:path w="1031875" h="312420">
                  <a:moveTo>
                    <a:pt x="267411" y="0"/>
                  </a:moveTo>
                  <a:lnTo>
                    <a:pt x="249834" y="0"/>
                  </a:lnTo>
                  <a:lnTo>
                    <a:pt x="249834" y="235216"/>
                  </a:lnTo>
                  <a:lnTo>
                    <a:pt x="267411" y="235216"/>
                  </a:lnTo>
                  <a:lnTo>
                    <a:pt x="267411" y="0"/>
                  </a:lnTo>
                  <a:close/>
                </a:path>
                <a:path w="1031875" h="312420">
                  <a:moveTo>
                    <a:pt x="283248" y="246672"/>
                  </a:moveTo>
                  <a:lnTo>
                    <a:pt x="273494" y="246672"/>
                  </a:lnTo>
                  <a:lnTo>
                    <a:pt x="258356" y="259181"/>
                  </a:lnTo>
                  <a:lnTo>
                    <a:pt x="258356" y="270522"/>
                  </a:lnTo>
                  <a:lnTo>
                    <a:pt x="273926" y="256933"/>
                  </a:lnTo>
                  <a:lnTo>
                    <a:pt x="273926" y="310870"/>
                  </a:lnTo>
                  <a:lnTo>
                    <a:pt x="283248" y="310870"/>
                  </a:lnTo>
                  <a:lnTo>
                    <a:pt x="283248" y="246672"/>
                  </a:lnTo>
                  <a:close/>
                </a:path>
                <a:path w="1031875" h="312420">
                  <a:moveTo>
                    <a:pt x="307898" y="0"/>
                  </a:moveTo>
                  <a:lnTo>
                    <a:pt x="290322" y="0"/>
                  </a:lnTo>
                  <a:lnTo>
                    <a:pt x="290322" y="235216"/>
                  </a:lnTo>
                  <a:lnTo>
                    <a:pt x="307898" y="235216"/>
                  </a:lnTo>
                  <a:lnTo>
                    <a:pt x="307898" y="0"/>
                  </a:lnTo>
                  <a:close/>
                </a:path>
                <a:path w="1031875" h="312420">
                  <a:moveTo>
                    <a:pt x="328536" y="0"/>
                  </a:moveTo>
                  <a:lnTo>
                    <a:pt x="320903" y="0"/>
                  </a:lnTo>
                  <a:lnTo>
                    <a:pt x="320903" y="235216"/>
                  </a:lnTo>
                  <a:lnTo>
                    <a:pt x="328536" y="235216"/>
                  </a:lnTo>
                  <a:lnTo>
                    <a:pt x="328536" y="0"/>
                  </a:lnTo>
                  <a:close/>
                </a:path>
                <a:path w="1031875" h="312420">
                  <a:moveTo>
                    <a:pt x="367969" y="271246"/>
                  </a:moveTo>
                  <a:lnTo>
                    <a:pt x="358711" y="247497"/>
                  </a:lnTo>
                  <a:lnTo>
                    <a:pt x="358711" y="286004"/>
                  </a:lnTo>
                  <a:lnTo>
                    <a:pt x="358495" y="290207"/>
                  </a:lnTo>
                  <a:lnTo>
                    <a:pt x="349148" y="303911"/>
                  </a:lnTo>
                  <a:lnTo>
                    <a:pt x="342760" y="303911"/>
                  </a:lnTo>
                  <a:lnTo>
                    <a:pt x="336219" y="300012"/>
                  </a:lnTo>
                  <a:lnTo>
                    <a:pt x="335445" y="298272"/>
                  </a:lnTo>
                  <a:lnTo>
                    <a:pt x="334886" y="295605"/>
                  </a:lnTo>
                  <a:lnTo>
                    <a:pt x="334162" y="288404"/>
                  </a:lnTo>
                  <a:lnTo>
                    <a:pt x="334035" y="285737"/>
                  </a:lnTo>
                  <a:lnTo>
                    <a:pt x="334035" y="271246"/>
                  </a:lnTo>
                  <a:lnTo>
                    <a:pt x="343268" y="253123"/>
                  </a:lnTo>
                  <a:lnTo>
                    <a:pt x="349427" y="253123"/>
                  </a:lnTo>
                  <a:lnTo>
                    <a:pt x="358711" y="286004"/>
                  </a:lnTo>
                  <a:lnTo>
                    <a:pt x="358711" y="247497"/>
                  </a:lnTo>
                  <a:lnTo>
                    <a:pt x="358114" y="247192"/>
                  </a:lnTo>
                  <a:lnTo>
                    <a:pt x="353136" y="245948"/>
                  </a:lnTo>
                  <a:lnTo>
                    <a:pt x="350024" y="245656"/>
                  </a:lnTo>
                  <a:lnTo>
                    <a:pt x="342112" y="245656"/>
                  </a:lnTo>
                  <a:lnTo>
                    <a:pt x="324777" y="286004"/>
                  </a:lnTo>
                  <a:lnTo>
                    <a:pt x="325221" y="291579"/>
                  </a:lnTo>
                  <a:lnTo>
                    <a:pt x="342112" y="311785"/>
                  </a:lnTo>
                  <a:lnTo>
                    <a:pt x="350520" y="311785"/>
                  </a:lnTo>
                  <a:lnTo>
                    <a:pt x="366509" y="296532"/>
                  </a:lnTo>
                  <a:lnTo>
                    <a:pt x="367487" y="291909"/>
                  </a:lnTo>
                  <a:lnTo>
                    <a:pt x="367969" y="286004"/>
                  </a:lnTo>
                  <a:lnTo>
                    <a:pt x="367969" y="271246"/>
                  </a:lnTo>
                  <a:close/>
                </a:path>
                <a:path w="1031875" h="312420">
                  <a:moveTo>
                    <a:pt x="379730" y="0"/>
                  </a:moveTo>
                  <a:lnTo>
                    <a:pt x="351459" y="0"/>
                  </a:lnTo>
                  <a:lnTo>
                    <a:pt x="351459" y="235216"/>
                  </a:lnTo>
                  <a:lnTo>
                    <a:pt x="379730" y="235216"/>
                  </a:lnTo>
                  <a:lnTo>
                    <a:pt x="379730" y="0"/>
                  </a:lnTo>
                  <a:close/>
                </a:path>
                <a:path w="1031875" h="312420">
                  <a:moveTo>
                    <a:pt x="420230" y="0"/>
                  </a:moveTo>
                  <a:lnTo>
                    <a:pt x="401891" y="0"/>
                  </a:lnTo>
                  <a:lnTo>
                    <a:pt x="401891" y="235216"/>
                  </a:lnTo>
                  <a:lnTo>
                    <a:pt x="420230" y="235216"/>
                  </a:lnTo>
                  <a:lnTo>
                    <a:pt x="420230" y="0"/>
                  </a:lnTo>
                  <a:close/>
                </a:path>
                <a:path w="1031875" h="312420">
                  <a:moveTo>
                    <a:pt x="426123" y="246672"/>
                  </a:moveTo>
                  <a:lnTo>
                    <a:pt x="416382" y="246672"/>
                  </a:lnTo>
                  <a:lnTo>
                    <a:pt x="401243" y="259181"/>
                  </a:lnTo>
                  <a:lnTo>
                    <a:pt x="401243" y="270522"/>
                  </a:lnTo>
                  <a:lnTo>
                    <a:pt x="416801" y="256933"/>
                  </a:lnTo>
                  <a:lnTo>
                    <a:pt x="416801" y="310870"/>
                  </a:lnTo>
                  <a:lnTo>
                    <a:pt x="426123" y="310870"/>
                  </a:lnTo>
                  <a:lnTo>
                    <a:pt x="426123" y="246672"/>
                  </a:lnTo>
                  <a:close/>
                </a:path>
                <a:path w="1031875" h="312420">
                  <a:moveTo>
                    <a:pt x="450786" y="0"/>
                  </a:moveTo>
                  <a:lnTo>
                    <a:pt x="443153" y="0"/>
                  </a:lnTo>
                  <a:lnTo>
                    <a:pt x="443153" y="235216"/>
                  </a:lnTo>
                  <a:lnTo>
                    <a:pt x="450786" y="235216"/>
                  </a:lnTo>
                  <a:lnTo>
                    <a:pt x="450786" y="0"/>
                  </a:lnTo>
                  <a:close/>
                </a:path>
                <a:path w="1031875" h="312420">
                  <a:moveTo>
                    <a:pt x="501230" y="0"/>
                  </a:moveTo>
                  <a:lnTo>
                    <a:pt x="483654" y="0"/>
                  </a:lnTo>
                  <a:lnTo>
                    <a:pt x="483654" y="235216"/>
                  </a:lnTo>
                  <a:lnTo>
                    <a:pt x="501230" y="235216"/>
                  </a:lnTo>
                  <a:lnTo>
                    <a:pt x="501230" y="0"/>
                  </a:lnTo>
                  <a:close/>
                </a:path>
                <a:path w="1031875" h="312420">
                  <a:moveTo>
                    <a:pt x="510095" y="271246"/>
                  </a:moveTo>
                  <a:lnTo>
                    <a:pt x="503402" y="249339"/>
                  </a:lnTo>
                  <a:lnTo>
                    <a:pt x="502145" y="248119"/>
                  </a:lnTo>
                  <a:lnTo>
                    <a:pt x="500837" y="247484"/>
                  </a:lnTo>
                  <a:lnTo>
                    <a:pt x="500837" y="286004"/>
                  </a:lnTo>
                  <a:lnTo>
                    <a:pt x="500621" y="290207"/>
                  </a:lnTo>
                  <a:lnTo>
                    <a:pt x="500113" y="293992"/>
                  </a:lnTo>
                  <a:lnTo>
                    <a:pt x="499579" y="297764"/>
                  </a:lnTo>
                  <a:lnTo>
                    <a:pt x="498792" y="300316"/>
                  </a:lnTo>
                  <a:lnTo>
                    <a:pt x="497713" y="301650"/>
                  </a:lnTo>
                  <a:lnTo>
                    <a:pt x="497090" y="302463"/>
                  </a:lnTo>
                  <a:lnTo>
                    <a:pt x="496087" y="303034"/>
                  </a:lnTo>
                  <a:lnTo>
                    <a:pt x="493356" y="303733"/>
                  </a:lnTo>
                  <a:lnTo>
                    <a:pt x="491274" y="303911"/>
                  </a:lnTo>
                  <a:lnTo>
                    <a:pt x="484886" y="303911"/>
                  </a:lnTo>
                  <a:lnTo>
                    <a:pt x="482460" y="303631"/>
                  </a:lnTo>
                  <a:lnTo>
                    <a:pt x="479882" y="302526"/>
                  </a:lnTo>
                  <a:lnTo>
                    <a:pt x="478942" y="301510"/>
                  </a:lnTo>
                  <a:lnTo>
                    <a:pt x="478345" y="300012"/>
                  </a:lnTo>
                  <a:lnTo>
                    <a:pt x="477583" y="298272"/>
                  </a:lnTo>
                  <a:lnTo>
                    <a:pt x="477012" y="295605"/>
                  </a:lnTo>
                  <a:lnTo>
                    <a:pt x="476288" y="288404"/>
                  </a:lnTo>
                  <a:lnTo>
                    <a:pt x="476173" y="285737"/>
                  </a:lnTo>
                  <a:lnTo>
                    <a:pt x="476173" y="271246"/>
                  </a:lnTo>
                  <a:lnTo>
                    <a:pt x="485394" y="253123"/>
                  </a:lnTo>
                  <a:lnTo>
                    <a:pt x="491553" y="253123"/>
                  </a:lnTo>
                  <a:lnTo>
                    <a:pt x="500837" y="286004"/>
                  </a:lnTo>
                  <a:lnTo>
                    <a:pt x="500837" y="247484"/>
                  </a:lnTo>
                  <a:lnTo>
                    <a:pt x="500240" y="247192"/>
                  </a:lnTo>
                  <a:lnTo>
                    <a:pt x="495261" y="245948"/>
                  </a:lnTo>
                  <a:lnTo>
                    <a:pt x="492150" y="245656"/>
                  </a:lnTo>
                  <a:lnTo>
                    <a:pt x="484238" y="245656"/>
                  </a:lnTo>
                  <a:lnTo>
                    <a:pt x="466915" y="286004"/>
                  </a:lnTo>
                  <a:lnTo>
                    <a:pt x="467360" y="291579"/>
                  </a:lnTo>
                  <a:lnTo>
                    <a:pt x="484238" y="311785"/>
                  </a:lnTo>
                  <a:lnTo>
                    <a:pt x="492645" y="311785"/>
                  </a:lnTo>
                  <a:lnTo>
                    <a:pt x="508635" y="296532"/>
                  </a:lnTo>
                  <a:lnTo>
                    <a:pt x="509612" y="291909"/>
                  </a:lnTo>
                  <a:lnTo>
                    <a:pt x="510095" y="286004"/>
                  </a:lnTo>
                  <a:lnTo>
                    <a:pt x="510095" y="271246"/>
                  </a:lnTo>
                  <a:close/>
                </a:path>
                <a:path w="1031875" h="312420">
                  <a:moveTo>
                    <a:pt x="521868" y="0"/>
                  </a:moveTo>
                  <a:lnTo>
                    <a:pt x="514223" y="0"/>
                  </a:lnTo>
                  <a:lnTo>
                    <a:pt x="514223" y="235216"/>
                  </a:lnTo>
                  <a:lnTo>
                    <a:pt x="521868" y="235216"/>
                  </a:lnTo>
                  <a:lnTo>
                    <a:pt x="521868" y="0"/>
                  </a:lnTo>
                  <a:close/>
                </a:path>
                <a:path w="1031875" h="312420">
                  <a:moveTo>
                    <a:pt x="542493" y="12"/>
                  </a:moveTo>
                  <a:lnTo>
                    <a:pt x="534860" y="12"/>
                  </a:lnTo>
                  <a:lnTo>
                    <a:pt x="534860" y="296354"/>
                  </a:lnTo>
                  <a:lnTo>
                    <a:pt x="542493" y="296354"/>
                  </a:lnTo>
                  <a:lnTo>
                    <a:pt x="542493" y="12"/>
                  </a:lnTo>
                  <a:close/>
                </a:path>
                <a:path w="1031875" h="312420">
                  <a:moveTo>
                    <a:pt x="562343" y="12"/>
                  </a:moveTo>
                  <a:lnTo>
                    <a:pt x="554710" y="12"/>
                  </a:lnTo>
                  <a:lnTo>
                    <a:pt x="554710" y="296354"/>
                  </a:lnTo>
                  <a:lnTo>
                    <a:pt x="562343" y="296354"/>
                  </a:lnTo>
                  <a:lnTo>
                    <a:pt x="562343" y="12"/>
                  </a:lnTo>
                  <a:close/>
                </a:path>
                <a:path w="1031875" h="312420">
                  <a:moveTo>
                    <a:pt x="582993" y="0"/>
                  </a:moveTo>
                  <a:lnTo>
                    <a:pt x="575360" y="0"/>
                  </a:lnTo>
                  <a:lnTo>
                    <a:pt x="575360" y="235216"/>
                  </a:lnTo>
                  <a:lnTo>
                    <a:pt x="582993" y="235216"/>
                  </a:lnTo>
                  <a:lnTo>
                    <a:pt x="582993" y="0"/>
                  </a:lnTo>
                  <a:close/>
                </a:path>
                <a:path w="1031875" h="312420">
                  <a:moveTo>
                    <a:pt x="620776" y="285292"/>
                  </a:moveTo>
                  <a:lnTo>
                    <a:pt x="619112" y="280784"/>
                  </a:lnTo>
                  <a:lnTo>
                    <a:pt x="612394" y="274015"/>
                  </a:lnTo>
                  <a:lnTo>
                    <a:pt x="607809" y="272211"/>
                  </a:lnTo>
                  <a:lnTo>
                    <a:pt x="601941" y="271970"/>
                  </a:lnTo>
                  <a:lnTo>
                    <a:pt x="618426" y="255485"/>
                  </a:lnTo>
                  <a:lnTo>
                    <a:pt x="618426" y="246672"/>
                  </a:lnTo>
                  <a:lnTo>
                    <a:pt x="579932" y="246672"/>
                  </a:lnTo>
                  <a:lnTo>
                    <a:pt x="579932" y="254457"/>
                  </a:lnTo>
                  <a:lnTo>
                    <a:pt x="607250" y="254457"/>
                  </a:lnTo>
                  <a:lnTo>
                    <a:pt x="590003" y="272072"/>
                  </a:lnTo>
                  <a:lnTo>
                    <a:pt x="590054" y="278523"/>
                  </a:lnTo>
                  <a:lnTo>
                    <a:pt x="599528" y="278320"/>
                  </a:lnTo>
                  <a:lnTo>
                    <a:pt x="604088" y="279285"/>
                  </a:lnTo>
                  <a:lnTo>
                    <a:pt x="609904" y="283197"/>
                  </a:lnTo>
                  <a:lnTo>
                    <a:pt x="611365" y="286232"/>
                  </a:lnTo>
                  <a:lnTo>
                    <a:pt x="611365" y="294398"/>
                  </a:lnTo>
                  <a:lnTo>
                    <a:pt x="609993" y="297649"/>
                  </a:lnTo>
                  <a:lnTo>
                    <a:pt x="604570" y="302577"/>
                  </a:lnTo>
                  <a:lnTo>
                    <a:pt x="600964" y="303809"/>
                  </a:lnTo>
                  <a:lnTo>
                    <a:pt x="593737" y="303809"/>
                  </a:lnTo>
                  <a:lnTo>
                    <a:pt x="590981" y="303441"/>
                  </a:lnTo>
                  <a:lnTo>
                    <a:pt x="585546" y="301967"/>
                  </a:lnTo>
                  <a:lnTo>
                    <a:pt x="582752" y="300837"/>
                  </a:lnTo>
                  <a:lnTo>
                    <a:pt x="579932" y="299300"/>
                  </a:lnTo>
                  <a:lnTo>
                    <a:pt x="579932" y="308533"/>
                  </a:lnTo>
                  <a:lnTo>
                    <a:pt x="582828" y="309626"/>
                  </a:lnTo>
                  <a:lnTo>
                    <a:pt x="585609" y="310438"/>
                  </a:lnTo>
                  <a:lnTo>
                    <a:pt x="590956" y="311518"/>
                  </a:lnTo>
                  <a:lnTo>
                    <a:pt x="593471" y="311797"/>
                  </a:lnTo>
                  <a:lnTo>
                    <a:pt x="603580" y="311797"/>
                  </a:lnTo>
                  <a:lnTo>
                    <a:pt x="609663" y="309930"/>
                  </a:lnTo>
                  <a:lnTo>
                    <a:pt x="618566" y="302463"/>
                  </a:lnTo>
                  <a:lnTo>
                    <a:pt x="620776" y="297383"/>
                  </a:lnTo>
                  <a:lnTo>
                    <a:pt x="620776" y="285292"/>
                  </a:lnTo>
                  <a:close/>
                </a:path>
                <a:path w="1031875" h="312420">
                  <a:moveTo>
                    <a:pt x="634187" y="0"/>
                  </a:moveTo>
                  <a:lnTo>
                    <a:pt x="626554" y="0"/>
                  </a:lnTo>
                  <a:lnTo>
                    <a:pt x="626554" y="235216"/>
                  </a:lnTo>
                  <a:lnTo>
                    <a:pt x="634187" y="235216"/>
                  </a:lnTo>
                  <a:lnTo>
                    <a:pt x="634187" y="0"/>
                  </a:lnTo>
                  <a:close/>
                </a:path>
                <a:path w="1031875" h="312420">
                  <a:moveTo>
                    <a:pt x="664756" y="0"/>
                  </a:moveTo>
                  <a:lnTo>
                    <a:pt x="646417" y="0"/>
                  </a:lnTo>
                  <a:lnTo>
                    <a:pt x="646417" y="235216"/>
                  </a:lnTo>
                  <a:lnTo>
                    <a:pt x="664756" y="235216"/>
                  </a:lnTo>
                  <a:lnTo>
                    <a:pt x="664756" y="0"/>
                  </a:lnTo>
                  <a:close/>
                </a:path>
                <a:path w="1031875" h="312420">
                  <a:moveTo>
                    <a:pt x="691438" y="257860"/>
                  </a:moveTo>
                  <a:lnTo>
                    <a:pt x="689584" y="253568"/>
                  </a:lnTo>
                  <a:lnTo>
                    <a:pt x="682155" y="247243"/>
                  </a:lnTo>
                  <a:lnTo>
                    <a:pt x="677075" y="245656"/>
                  </a:lnTo>
                  <a:lnTo>
                    <a:pt x="667372" y="245656"/>
                  </a:lnTo>
                  <a:lnTo>
                    <a:pt x="664349" y="246024"/>
                  </a:lnTo>
                  <a:lnTo>
                    <a:pt x="658710" y="247561"/>
                  </a:lnTo>
                  <a:lnTo>
                    <a:pt x="656043" y="248729"/>
                  </a:lnTo>
                  <a:lnTo>
                    <a:pt x="653554" y="250266"/>
                  </a:lnTo>
                  <a:lnTo>
                    <a:pt x="653554" y="260299"/>
                  </a:lnTo>
                  <a:lnTo>
                    <a:pt x="657326" y="257784"/>
                  </a:lnTo>
                  <a:lnTo>
                    <a:pt x="660615" y="255930"/>
                  </a:lnTo>
                  <a:lnTo>
                    <a:pt x="666254" y="253606"/>
                  </a:lnTo>
                  <a:lnTo>
                    <a:pt x="668794" y="253022"/>
                  </a:lnTo>
                  <a:lnTo>
                    <a:pt x="674204" y="253022"/>
                  </a:lnTo>
                  <a:lnTo>
                    <a:pt x="676795" y="253898"/>
                  </a:lnTo>
                  <a:lnTo>
                    <a:pt x="680897" y="257441"/>
                  </a:lnTo>
                  <a:lnTo>
                    <a:pt x="681926" y="259626"/>
                  </a:lnTo>
                  <a:lnTo>
                    <a:pt x="681926" y="264553"/>
                  </a:lnTo>
                  <a:lnTo>
                    <a:pt x="681253" y="266674"/>
                  </a:lnTo>
                  <a:lnTo>
                    <a:pt x="678624" y="270446"/>
                  </a:lnTo>
                  <a:lnTo>
                    <a:pt x="676211" y="272554"/>
                  </a:lnTo>
                  <a:lnTo>
                    <a:pt x="665403" y="279831"/>
                  </a:lnTo>
                  <a:lnTo>
                    <a:pt x="660603" y="283095"/>
                  </a:lnTo>
                  <a:lnTo>
                    <a:pt x="657212" y="286715"/>
                  </a:lnTo>
                  <a:lnTo>
                    <a:pt x="653262" y="294589"/>
                  </a:lnTo>
                  <a:lnTo>
                    <a:pt x="652272" y="299897"/>
                  </a:lnTo>
                  <a:lnTo>
                    <a:pt x="652272" y="306565"/>
                  </a:lnTo>
                  <a:lnTo>
                    <a:pt x="652437" y="310362"/>
                  </a:lnTo>
                  <a:lnTo>
                    <a:pt x="690422" y="310362"/>
                  </a:lnTo>
                  <a:lnTo>
                    <a:pt x="690422" y="302577"/>
                  </a:lnTo>
                  <a:lnTo>
                    <a:pt x="662051" y="302577"/>
                  </a:lnTo>
                  <a:lnTo>
                    <a:pt x="662051" y="297764"/>
                  </a:lnTo>
                  <a:lnTo>
                    <a:pt x="662825" y="295135"/>
                  </a:lnTo>
                  <a:lnTo>
                    <a:pt x="665937" y="290576"/>
                  </a:lnTo>
                  <a:lnTo>
                    <a:pt x="668807" y="288061"/>
                  </a:lnTo>
                  <a:lnTo>
                    <a:pt x="683387" y="278485"/>
                  </a:lnTo>
                  <a:lnTo>
                    <a:pt x="686574" y="275615"/>
                  </a:lnTo>
                  <a:lnTo>
                    <a:pt x="690473" y="269951"/>
                  </a:lnTo>
                  <a:lnTo>
                    <a:pt x="691438" y="266788"/>
                  </a:lnTo>
                  <a:lnTo>
                    <a:pt x="691438" y="257860"/>
                  </a:lnTo>
                  <a:close/>
                </a:path>
                <a:path w="1031875" h="312420">
                  <a:moveTo>
                    <a:pt x="695325" y="0"/>
                  </a:moveTo>
                  <a:lnTo>
                    <a:pt x="676986" y="0"/>
                  </a:lnTo>
                  <a:lnTo>
                    <a:pt x="676986" y="235216"/>
                  </a:lnTo>
                  <a:lnTo>
                    <a:pt x="695325" y="235216"/>
                  </a:lnTo>
                  <a:lnTo>
                    <a:pt x="695325" y="0"/>
                  </a:lnTo>
                  <a:close/>
                </a:path>
                <a:path w="1031875" h="312420">
                  <a:moveTo>
                    <a:pt x="725881" y="0"/>
                  </a:moveTo>
                  <a:lnTo>
                    <a:pt x="718248" y="0"/>
                  </a:lnTo>
                  <a:lnTo>
                    <a:pt x="718248" y="235216"/>
                  </a:lnTo>
                  <a:lnTo>
                    <a:pt x="725881" y="235216"/>
                  </a:lnTo>
                  <a:lnTo>
                    <a:pt x="725881" y="0"/>
                  </a:lnTo>
                  <a:close/>
                </a:path>
                <a:path w="1031875" h="312420">
                  <a:moveTo>
                    <a:pt x="756450" y="0"/>
                  </a:moveTo>
                  <a:lnTo>
                    <a:pt x="748804" y="0"/>
                  </a:lnTo>
                  <a:lnTo>
                    <a:pt x="748804" y="235216"/>
                  </a:lnTo>
                  <a:lnTo>
                    <a:pt x="756450" y="235216"/>
                  </a:lnTo>
                  <a:lnTo>
                    <a:pt x="756450" y="0"/>
                  </a:lnTo>
                  <a:close/>
                </a:path>
                <a:path w="1031875" h="312420">
                  <a:moveTo>
                    <a:pt x="765314" y="299859"/>
                  </a:moveTo>
                  <a:lnTo>
                    <a:pt x="765213" y="289687"/>
                  </a:lnTo>
                  <a:lnTo>
                    <a:pt x="764298" y="286397"/>
                  </a:lnTo>
                  <a:lnTo>
                    <a:pt x="760196" y="280466"/>
                  </a:lnTo>
                  <a:lnTo>
                    <a:pt x="759180" y="279641"/>
                  </a:lnTo>
                  <a:lnTo>
                    <a:pt x="756754" y="277660"/>
                  </a:lnTo>
                  <a:lnTo>
                    <a:pt x="756107" y="277317"/>
                  </a:lnTo>
                  <a:lnTo>
                    <a:pt x="756107" y="296633"/>
                  </a:lnTo>
                  <a:lnTo>
                    <a:pt x="755015" y="299199"/>
                  </a:lnTo>
                  <a:lnTo>
                    <a:pt x="750646" y="302971"/>
                  </a:lnTo>
                  <a:lnTo>
                    <a:pt x="747585" y="303911"/>
                  </a:lnTo>
                  <a:lnTo>
                    <a:pt x="739813" y="303911"/>
                  </a:lnTo>
                  <a:lnTo>
                    <a:pt x="736790" y="302971"/>
                  </a:lnTo>
                  <a:lnTo>
                    <a:pt x="732421" y="299199"/>
                  </a:lnTo>
                  <a:lnTo>
                    <a:pt x="731316" y="296633"/>
                  </a:lnTo>
                  <a:lnTo>
                    <a:pt x="731316" y="290499"/>
                  </a:lnTo>
                  <a:lnTo>
                    <a:pt x="732269" y="288036"/>
                  </a:lnTo>
                  <a:lnTo>
                    <a:pt x="736028" y="283845"/>
                  </a:lnTo>
                  <a:lnTo>
                    <a:pt x="739203" y="281736"/>
                  </a:lnTo>
                  <a:lnTo>
                    <a:pt x="743699" y="279641"/>
                  </a:lnTo>
                  <a:lnTo>
                    <a:pt x="748207" y="281736"/>
                  </a:lnTo>
                  <a:lnTo>
                    <a:pt x="751395" y="283845"/>
                  </a:lnTo>
                  <a:lnTo>
                    <a:pt x="753262" y="285953"/>
                  </a:lnTo>
                  <a:lnTo>
                    <a:pt x="755167" y="288061"/>
                  </a:lnTo>
                  <a:lnTo>
                    <a:pt x="756081" y="290499"/>
                  </a:lnTo>
                  <a:lnTo>
                    <a:pt x="756107" y="296633"/>
                  </a:lnTo>
                  <a:lnTo>
                    <a:pt x="756107" y="277317"/>
                  </a:lnTo>
                  <a:lnTo>
                    <a:pt x="751890" y="275031"/>
                  </a:lnTo>
                  <a:lnTo>
                    <a:pt x="755383" y="272834"/>
                  </a:lnTo>
                  <a:lnTo>
                    <a:pt x="757834" y="270624"/>
                  </a:lnTo>
                  <a:lnTo>
                    <a:pt x="757999" y="270484"/>
                  </a:lnTo>
                  <a:lnTo>
                    <a:pt x="761390" y="265493"/>
                  </a:lnTo>
                  <a:lnTo>
                    <a:pt x="762190" y="262940"/>
                  </a:lnTo>
                  <a:lnTo>
                    <a:pt x="762139" y="255346"/>
                  </a:lnTo>
                  <a:lnTo>
                    <a:pt x="761187" y="253428"/>
                  </a:lnTo>
                  <a:lnTo>
                    <a:pt x="760564" y="252171"/>
                  </a:lnTo>
                  <a:lnTo>
                    <a:pt x="753872" y="247027"/>
                  </a:lnTo>
                  <a:lnTo>
                    <a:pt x="753402" y="246900"/>
                  </a:lnTo>
                  <a:lnTo>
                    <a:pt x="753402" y="258343"/>
                  </a:lnTo>
                  <a:lnTo>
                    <a:pt x="753351" y="262763"/>
                  </a:lnTo>
                  <a:lnTo>
                    <a:pt x="743699" y="270624"/>
                  </a:lnTo>
                  <a:lnTo>
                    <a:pt x="740498" y="269341"/>
                  </a:lnTo>
                  <a:lnTo>
                    <a:pt x="738149" y="267868"/>
                  </a:lnTo>
                  <a:lnTo>
                    <a:pt x="734822" y="264426"/>
                  </a:lnTo>
                  <a:lnTo>
                    <a:pt x="734072" y="262763"/>
                  </a:lnTo>
                  <a:lnTo>
                    <a:pt x="733983" y="258343"/>
                  </a:lnTo>
                  <a:lnTo>
                    <a:pt x="734860" y="256641"/>
                  </a:lnTo>
                  <a:lnTo>
                    <a:pt x="738352" y="254076"/>
                  </a:lnTo>
                  <a:lnTo>
                    <a:pt x="740727" y="253428"/>
                  </a:lnTo>
                  <a:lnTo>
                    <a:pt x="746785" y="253428"/>
                  </a:lnTo>
                  <a:lnTo>
                    <a:pt x="749185" y="254076"/>
                  </a:lnTo>
                  <a:lnTo>
                    <a:pt x="750900" y="255346"/>
                  </a:lnTo>
                  <a:lnTo>
                    <a:pt x="752589" y="256641"/>
                  </a:lnTo>
                  <a:lnTo>
                    <a:pt x="753402" y="258343"/>
                  </a:lnTo>
                  <a:lnTo>
                    <a:pt x="753402" y="246900"/>
                  </a:lnTo>
                  <a:lnTo>
                    <a:pt x="749363" y="245745"/>
                  </a:lnTo>
                  <a:lnTo>
                    <a:pt x="738009" y="245745"/>
                  </a:lnTo>
                  <a:lnTo>
                    <a:pt x="733526" y="247065"/>
                  </a:lnTo>
                  <a:lnTo>
                    <a:pt x="726846" y="252285"/>
                  </a:lnTo>
                  <a:lnTo>
                    <a:pt x="725284" y="255562"/>
                  </a:lnTo>
                  <a:lnTo>
                    <a:pt x="725182" y="262940"/>
                  </a:lnTo>
                  <a:lnTo>
                    <a:pt x="726033" y="265582"/>
                  </a:lnTo>
                  <a:lnTo>
                    <a:pt x="729488" y="270510"/>
                  </a:lnTo>
                  <a:lnTo>
                    <a:pt x="732078" y="272834"/>
                  </a:lnTo>
                  <a:lnTo>
                    <a:pt x="735545" y="275031"/>
                  </a:lnTo>
                  <a:lnTo>
                    <a:pt x="730732" y="277660"/>
                  </a:lnTo>
                  <a:lnTo>
                    <a:pt x="727341" y="280390"/>
                  </a:lnTo>
                  <a:lnTo>
                    <a:pt x="723150" y="286232"/>
                  </a:lnTo>
                  <a:lnTo>
                    <a:pt x="722109" y="289687"/>
                  </a:lnTo>
                  <a:lnTo>
                    <a:pt x="722109" y="299415"/>
                  </a:lnTo>
                  <a:lnTo>
                    <a:pt x="723988" y="303872"/>
                  </a:lnTo>
                  <a:lnTo>
                    <a:pt x="731507" y="310197"/>
                  </a:lnTo>
                  <a:lnTo>
                    <a:pt x="736841" y="311785"/>
                  </a:lnTo>
                  <a:lnTo>
                    <a:pt x="750582" y="311785"/>
                  </a:lnTo>
                  <a:lnTo>
                    <a:pt x="755916" y="310273"/>
                  </a:lnTo>
                  <a:lnTo>
                    <a:pt x="763447" y="304165"/>
                  </a:lnTo>
                  <a:lnTo>
                    <a:pt x="763549" y="303911"/>
                  </a:lnTo>
                  <a:lnTo>
                    <a:pt x="765314" y="299859"/>
                  </a:lnTo>
                  <a:close/>
                </a:path>
                <a:path w="1031875" h="312420">
                  <a:moveTo>
                    <a:pt x="796950" y="0"/>
                  </a:moveTo>
                  <a:lnTo>
                    <a:pt x="789317" y="0"/>
                  </a:lnTo>
                  <a:lnTo>
                    <a:pt x="789317" y="235216"/>
                  </a:lnTo>
                  <a:lnTo>
                    <a:pt x="796950" y="235216"/>
                  </a:lnTo>
                  <a:lnTo>
                    <a:pt x="796950" y="0"/>
                  </a:lnTo>
                  <a:close/>
                </a:path>
                <a:path w="1031875" h="312420">
                  <a:moveTo>
                    <a:pt x="833107" y="282117"/>
                  </a:moveTo>
                  <a:lnTo>
                    <a:pt x="830999" y="277152"/>
                  </a:lnTo>
                  <a:lnTo>
                    <a:pt x="822629" y="269481"/>
                  </a:lnTo>
                  <a:lnTo>
                    <a:pt x="817245" y="267563"/>
                  </a:lnTo>
                  <a:lnTo>
                    <a:pt x="806272" y="267665"/>
                  </a:lnTo>
                  <a:lnTo>
                    <a:pt x="806970" y="254355"/>
                  </a:lnTo>
                  <a:lnTo>
                    <a:pt x="831151" y="254355"/>
                  </a:lnTo>
                  <a:lnTo>
                    <a:pt x="831151" y="246672"/>
                  </a:lnTo>
                  <a:lnTo>
                    <a:pt x="799007" y="246672"/>
                  </a:lnTo>
                  <a:lnTo>
                    <a:pt x="796950" y="276161"/>
                  </a:lnTo>
                  <a:lnTo>
                    <a:pt x="804913" y="275310"/>
                  </a:lnTo>
                  <a:lnTo>
                    <a:pt x="812749" y="275234"/>
                  </a:lnTo>
                  <a:lnTo>
                    <a:pt x="816724" y="276352"/>
                  </a:lnTo>
                  <a:lnTo>
                    <a:pt x="822452" y="280822"/>
                  </a:lnTo>
                  <a:lnTo>
                    <a:pt x="823887" y="283857"/>
                  </a:lnTo>
                  <a:lnTo>
                    <a:pt x="823887" y="292785"/>
                  </a:lnTo>
                  <a:lnTo>
                    <a:pt x="821804" y="296710"/>
                  </a:lnTo>
                  <a:lnTo>
                    <a:pt x="813511" y="302310"/>
                  </a:lnTo>
                  <a:lnTo>
                    <a:pt x="807669" y="303707"/>
                  </a:lnTo>
                  <a:lnTo>
                    <a:pt x="800150" y="303707"/>
                  </a:lnTo>
                  <a:lnTo>
                    <a:pt x="796759" y="303606"/>
                  </a:lnTo>
                  <a:lnTo>
                    <a:pt x="796759" y="311594"/>
                  </a:lnTo>
                  <a:lnTo>
                    <a:pt x="799198" y="311594"/>
                  </a:lnTo>
                  <a:lnTo>
                    <a:pt x="806716" y="311200"/>
                  </a:lnTo>
                  <a:lnTo>
                    <a:pt x="833107" y="295503"/>
                  </a:lnTo>
                  <a:lnTo>
                    <a:pt x="833107" y="282117"/>
                  </a:lnTo>
                  <a:close/>
                </a:path>
                <a:path w="1031875" h="312420">
                  <a:moveTo>
                    <a:pt x="848156" y="0"/>
                  </a:moveTo>
                  <a:lnTo>
                    <a:pt x="819873" y="0"/>
                  </a:lnTo>
                  <a:lnTo>
                    <a:pt x="819873" y="235216"/>
                  </a:lnTo>
                  <a:lnTo>
                    <a:pt x="848156" y="235216"/>
                  </a:lnTo>
                  <a:lnTo>
                    <a:pt x="848156" y="0"/>
                  </a:lnTo>
                  <a:close/>
                </a:path>
                <a:path w="1031875" h="312420">
                  <a:moveTo>
                    <a:pt x="868006" y="0"/>
                  </a:moveTo>
                  <a:lnTo>
                    <a:pt x="860374" y="0"/>
                  </a:lnTo>
                  <a:lnTo>
                    <a:pt x="860374" y="235216"/>
                  </a:lnTo>
                  <a:lnTo>
                    <a:pt x="868006" y="235216"/>
                  </a:lnTo>
                  <a:lnTo>
                    <a:pt x="868006" y="0"/>
                  </a:lnTo>
                  <a:close/>
                </a:path>
                <a:path w="1031875" h="312420">
                  <a:moveTo>
                    <a:pt x="905802" y="285292"/>
                  </a:moveTo>
                  <a:lnTo>
                    <a:pt x="904125" y="280784"/>
                  </a:lnTo>
                  <a:lnTo>
                    <a:pt x="897420" y="274015"/>
                  </a:lnTo>
                  <a:lnTo>
                    <a:pt x="892835" y="272211"/>
                  </a:lnTo>
                  <a:lnTo>
                    <a:pt x="886968" y="271970"/>
                  </a:lnTo>
                  <a:lnTo>
                    <a:pt x="903452" y="255485"/>
                  </a:lnTo>
                  <a:lnTo>
                    <a:pt x="903452" y="246672"/>
                  </a:lnTo>
                  <a:lnTo>
                    <a:pt x="864946" y="246672"/>
                  </a:lnTo>
                  <a:lnTo>
                    <a:pt x="864946" y="254457"/>
                  </a:lnTo>
                  <a:lnTo>
                    <a:pt x="892263" y="254457"/>
                  </a:lnTo>
                  <a:lnTo>
                    <a:pt x="875030" y="272072"/>
                  </a:lnTo>
                  <a:lnTo>
                    <a:pt x="875080" y="278523"/>
                  </a:lnTo>
                  <a:lnTo>
                    <a:pt x="884555" y="278320"/>
                  </a:lnTo>
                  <a:lnTo>
                    <a:pt x="889114" y="279285"/>
                  </a:lnTo>
                  <a:lnTo>
                    <a:pt x="894930" y="283197"/>
                  </a:lnTo>
                  <a:lnTo>
                    <a:pt x="896378" y="286232"/>
                  </a:lnTo>
                  <a:lnTo>
                    <a:pt x="896378" y="294398"/>
                  </a:lnTo>
                  <a:lnTo>
                    <a:pt x="895019" y="297649"/>
                  </a:lnTo>
                  <a:lnTo>
                    <a:pt x="889584" y="302577"/>
                  </a:lnTo>
                  <a:lnTo>
                    <a:pt x="885990" y="303809"/>
                  </a:lnTo>
                  <a:lnTo>
                    <a:pt x="878751" y="303809"/>
                  </a:lnTo>
                  <a:lnTo>
                    <a:pt x="876007" y="303441"/>
                  </a:lnTo>
                  <a:lnTo>
                    <a:pt x="870559" y="301967"/>
                  </a:lnTo>
                  <a:lnTo>
                    <a:pt x="867778" y="300837"/>
                  </a:lnTo>
                  <a:lnTo>
                    <a:pt x="864946" y="299300"/>
                  </a:lnTo>
                  <a:lnTo>
                    <a:pt x="864946" y="308533"/>
                  </a:lnTo>
                  <a:lnTo>
                    <a:pt x="867854" y="309626"/>
                  </a:lnTo>
                  <a:lnTo>
                    <a:pt x="870635" y="310438"/>
                  </a:lnTo>
                  <a:lnTo>
                    <a:pt x="875969" y="311518"/>
                  </a:lnTo>
                  <a:lnTo>
                    <a:pt x="878497" y="311797"/>
                  </a:lnTo>
                  <a:lnTo>
                    <a:pt x="888606" y="311797"/>
                  </a:lnTo>
                  <a:lnTo>
                    <a:pt x="894676" y="309930"/>
                  </a:lnTo>
                  <a:lnTo>
                    <a:pt x="903579" y="302463"/>
                  </a:lnTo>
                  <a:lnTo>
                    <a:pt x="905802" y="297383"/>
                  </a:lnTo>
                  <a:lnTo>
                    <a:pt x="905802" y="285292"/>
                  </a:lnTo>
                  <a:close/>
                </a:path>
                <a:path w="1031875" h="312420">
                  <a:moveTo>
                    <a:pt x="919200" y="0"/>
                  </a:moveTo>
                  <a:lnTo>
                    <a:pt x="911567" y="0"/>
                  </a:lnTo>
                  <a:lnTo>
                    <a:pt x="911567" y="235216"/>
                  </a:lnTo>
                  <a:lnTo>
                    <a:pt x="919200" y="235216"/>
                  </a:lnTo>
                  <a:lnTo>
                    <a:pt x="919200" y="0"/>
                  </a:lnTo>
                  <a:close/>
                </a:path>
                <a:path w="1031875" h="312420">
                  <a:moveTo>
                    <a:pt x="959713" y="0"/>
                  </a:moveTo>
                  <a:lnTo>
                    <a:pt x="932205" y="0"/>
                  </a:lnTo>
                  <a:lnTo>
                    <a:pt x="932205" y="235216"/>
                  </a:lnTo>
                  <a:lnTo>
                    <a:pt x="959713" y="235216"/>
                  </a:lnTo>
                  <a:lnTo>
                    <a:pt x="959713" y="0"/>
                  </a:lnTo>
                  <a:close/>
                </a:path>
                <a:path w="1031875" h="312420">
                  <a:moveTo>
                    <a:pt x="979373" y="260883"/>
                  </a:moveTo>
                  <a:lnTo>
                    <a:pt x="977430" y="255511"/>
                  </a:lnTo>
                  <a:lnTo>
                    <a:pt x="975169" y="253225"/>
                  </a:lnTo>
                  <a:lnTo>
                    <a:pt x="970153" y="248158"/>
                  </a:lnTo>
                  <a:lnTo>
                    <a:pt x="970153" y="262331"/>
                  </a:lnTo>
                  <a:lnTo>
                    <a:pt x="970038" y="270522"/>
                  </a:lnTo>
                  <a:lnTo>
                    <a:pt x="969035" y="273380"/>
                  </a:lnTo>
                  <a:lnTo>
                    <a:pt x="964526" y="278142"/>
                  </a:lnTo>
                  <a:lnTo>
                    <a:pt x="961517" y="279336"/>
                  </a:lnTo>
                  <a:lnTo>
                    <a:pt x="953947" y="279336"/>
                  </a:lnTo>
                  <a:lnTo>
                    <a:pt x="950912" y="278193"/>
                  </a:lnTo>
                  <a:lnTo>
                    <a:pt x="946492" y="273608"/>
                  </a:lnTo>
                  <a:lnTo>
                    <a:pt x="945375" y="270522"/>
                  </a:lnTo>
                  <a:lnTo>
                    <a:pt x="945400" y="262331"/>
                  </a:lnTo>
                  <a:lnTo>
                    <a:pt x="946467" y="259092"/>
                  </a:lnTo>
                  <a:lnTo>
                    <a:pt x="948639" y="256755"/>
                  </a:lnTo>
                  <a:lnTo>
                    <a:pt x="950798" y="254393"/>
                  </a:lnTo>
                  <a:lnTo>
                    <a:pt x="953846" y="253225"/>
                  </a:lnTo>
                  <a:lnTo>
                    <a:pt x="961478" y="253225"/>
                  </a:lnTo>
                  <a:lnTo>
                    <a:pt x="964488" y="254419"/>
                  </a:lnTo>
                  <a:lnTo>
                    <a:pt x="969035" y="259181"/>
                  </a:lnTo>
                  <a:lnTo>
                    <a:pt x="970153" y="262331"/>
                  </a:lnTo>
                  <a:lnTo>
                    <a:pt x="970153" y="248158"/>
                  </a:lnTo>
                  <a:lnTo>
                    <a:pt x="969632" y="247624"/>
                  </a:lnTo>
                  <a:lnTo>
                    <a:pt x="964298" y="245656"/>
                  </a:lnTo>
                  <a:lnTo>
                    <a:pt x="951077" y="245656"/>
                  </a:lnTo>
                  <a:lnTo>
                    <a:pt x="945908" y="247573"/>
                  </a:lnTo>
                  <a:lnTo>
                    <a:pt x="938098" y="255270"/>
                  </a:lnTo>
                  <a:lnTo>
                    <a:pt x="936167" y="260375"/>
                  </a:lnTo>
                  <a:lnTo>
                    <a:pt x="936167" y="272732"/>
                  </a:lnTo>
                  <a:lnTo>
                    <a:pt x="938047" y="277634"/>
                  </a:lnTo>
                  <a:lnTo>
                    <a:pt x="945591" y="285305"/>
                  </a:lnTo>
                  <a:lnTo>
                    <a:pt x="950353" y="287223"/>
                  </a:lnTo>
                  <a:lnTo>
                    <a:pt x="957541" y="287223"/>
                  </a:lnTo>
                  <a:lnTo>
                    <a:pt x="958888" y="287083"/>
                  </a:lnTo>
                  <a:lnTo>
                    <a:pt x="961504" y="286550"/>
                  </a:lnTo>
                  <a:lnTo>
                    <a:pt x="962761" y="286143"/>
                  </a:lnTo>
                  <a:lnTo>
                    <a:pt x="963993" y="285572"/>
                  </a:lnTo>
                  <a:lnTo>
                    <a:pt x="961402" y="289331"/>
                  </a:lnTo>
                  <a:lnTo>
                    <a:pt x="958291" y="293293"/>
                  </a:lnTo>
                  <a:lnTo>
                    <a:pt x="954671" y="297434"/>
                  </a:lnTo>
                  <a:lnTo>
                    <a:pt x="951064" y="301612"/>
                  </a:lnTo>
                  <a:lnTo>
                    <a:pt x="946835" y="306070"/>
                  </a:lnTo>
                  <a:lnTo>
                    <a:pt x="941997" y="310870"/>
                  </a:lnTo>
                  <a:lnTo>
                    <a:pt x="954176" y="310870"/>
                  </a:lnTo>
                  <a:lnTo>
                    <a:pt x="977379" y="280098"/>
                  </a:lnTo>
                  <a:lnTo>
                    <a:pt x="979373" y="273685"/>
                  </a:lnTo>
                  <a:lnTo>
                    <a:pt x="979373" y="260883"/>
                  </a:lnTo>
                  <a:close/>
                </a:path>
                <a:path w="1031875" h="312420">
                  <a:moveTo>
                    <a:pt x="980338" y="0"/>
                  </a:moveTo>
                  <a:lnTo>
                    <a:pt x="972693" y="0"/>
                  </a:lnTo>
                  <a:lnTo>
                    <a:pt x="972693" y="235216"/>
                  </a:lnTo>
                  <a:lnTo>
                    <a:pt x="980338" y="235216"/>
                  </a:lnTo>
                  <a:lnTo>
                    <a:pt x="980338" y="0"/>
                  </a:lnTo>
                  <a:close/>
                </a:path>
                <a:path w="1031875" h="312420">
                  <a:moveTo>
                    <a:pt x="1010907" y="12"/>
                  </a:moveTo>
                  <a:lnTo>
                    <a:pt x="1003261" y="12"/>
                  </a:lnTo>
                  <a:lnTo>
                    <a:pt x="1003261" y="296354"/>
                  </a:lnTo>
                  <a:lnTo>
                    <a:pt x="1010907" y="296354"/>
                  </a:lnTo>
                  <a:lnTo>
                    <a:pt x="1010907" y="12"/>
                  </a:lnTo>
                  <a:close/>
                </a:path>
                <a:path w="1031875" h="312420">
                  <a:moveTo>
                    <a:pt x="1031532" y="12"/>
                  </a:moveTo>
                  <a:lnTo>
                    <a:pt x="1023899" y="12"/>
                  </a:lnTo>
                  <a:lnTo>
                    <a:pt x="1023899" y="296354"/>
                  </a:lnTo>
                  <a:lnTo>
                    <a:pt x="1031532" y="296354"/>
                  </a:lnTo>
                  <a:lnTo>
                    <a:pt x="1031532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3913115" y="6226956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3032853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6001010328546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16001010328536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25" name="object 25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528603" y="816470"/>
            <a:ext cx="629810" cy="1025944"/>
          </a:xfrm>
          <a:prstGeom prst="rect">
            <a:avLst/>
          </a:prstGeom>
        </p:spPr>
      </p:pic>
      <p:sp>
        <p:nvSpPr>
          <p:cNvPr id="26" name="object 26"/>
          <p:cNvSpPr/>
          <p:nvPr/>
        </p:nvSpPr>
        <p:spPr>
          <a:xfrm>
            <a:off x="1990820" y="1950618"/>
            <a:ext cx="1738630" cy="1967864"/>
          </a:xfrm>
          <a:custGeom>
            <a:avLst/>
            <a:gdLst/>
            <a:ahLst/>
            <a:cxnLst/>
            <a:rect l="l" t="t" r="r" b="b"/>
            <a:pathLst>
              <a:path w="1738629" h="196786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5297"/>
                </a:lnTo>
                <a:lnTo>
                  <a:pt x="1124" y="1936927"/>
                </a:lnTo>
                <a:lnTo>
                  <a:pt x="8999" y="1958305"/>
                </a:lnTo>
                <a:lnTo>
                  <a:pt x="30373" y="1966181"/>
                </a:lnTo>
                <a:lnTo>
                  <a:pt x="71996" y="1967306"/>
                </a:lnTo>
                <a:lnTo>
                  <a:pt x="1666595" y="1967306"/>
                </a:lnTo>
                <a:lnTo>
                  <a:pt x="1708218" y="1966181"/>
                </a:lnTo>
                <a:lnTo>
                  <a:pt x="1729592" y="1958305"/>
                </a:lnTo>
                <a:lnTo>
                  <a:pt x="1737466" y="1936927"/>
                </a:lnTo>
                <a:lnTo>
                  <a:pt x="1738591" y="189529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2390315" y="2149329"/>
            <a:ext cx="97853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47650" marR="5080" indent="-235585">
              <a:lnSpc>
                <a:spcPct val="100000"/>
              </a:lnSpc>
              <a:spcBef>
                <a:spcPts val="100"/>
              </a:spcBef>
            </a:pPr>
            <a:r>
              <a:rPr sz="1000" b="1" spc="15" dirty="0">
                <a:latin typeface="Trebuchet MS"/>
                <a:cs typeface="Trebuchet MS"/>
              </a:rPr>
              <a:t>MILD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VEGE</a:t>
            </a:r>
            <a:r>
              <a:rPr sz="1000" b="1" spc="-105" dirty="0">
                <a:latin typeface="Trebuchet MS"/>
                <a:cs typeface="Trebuchet MS"/>
              </a:rPr>
              <a:t>T</a:t>
            </a:r>
            <a:r>
              <a:rPr sz="1000" b="1" spc="-30" dirty="0">
                <a:latin typeface="Trebuchet MS"/>
                <a:cs typeface="Trebuchet MS"/>
              </a:rPr>
              <a:t>ABLE  </a:t>
            </a:r>
            <a:r>
              <a:rPr sz="1000" b="1" spc="-45" dirty="0">
                <a:latin typeface="Trebuchet MS"/>
                <a:cs typeface="Trebuchet MS"/>
              </a:rPr>
              <a:t>ATCHAR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2325522" y="2583764"/>
            <a:ext cx="1096645" cy="344170"/>
            <a:chOff x="2325522" y="2583764"/>
            <a:chExt cx="1096645" cy="344170"/>
          </a:xfrm>
        </p:grpSpPr>
        <p:sp>
          <p:nvSpPr>
            <p:cNvPr id="29" name="object 29"/>
            <p:cNvSpPr/>
            <p:nvPr/>
          </p:nvSpPr>
          <p:spPr>
            <a:xfrm>
              <a:off x="2325522" y="2583764"/>
              <a:ext cx="1096645" cy="344170"/>
            </a:xfrm>
            <a:custGeom>
              <a:avLst/>
              <a:gdLst/>
              <a:ahLst/>
              <a:cxnLst/>
              <a:rect l="l" t="t" r="r" b="b"/>
              <a:pathLst>
                <a:path w="1096645" h="344169">
                  <a:moveTo>
                    <a:pt x="1096581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096581" y="344004"/>
                  </a:lnTo>
                  <a:lnTo>
                    <a:pt x="10965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47201" y="2583763"/>
              <a:ext cx="987425" cy="334010"/>
            </a:xfrm>
            <a:custGeom>
              <a:avLst/>
              <a:gdLst/>
              <a:ahLst/>
              <a:cxnLst/>
              <a:rect l="l" t="t" r="r" b="b"/>
              <a:pathLst>
                <a:path w="987425" h="334010">
                  <a:moveTo>
                    <a:pt x="41643" y="307136"/>
                  </a:moveTo>
                  <a:lnTo>
                    <a:pt x="39814" y="302463"/>
                  </a:lnTo>
                  <a:lnTo>
                    <a:pt x="38049" y="300647"/>
                  </a:lnTo>
                  <a:lnTo>
                    <a:pt x="32766" y="295249"/>
                  </a:lnTo>
                  <a:lnTo>
                    <a:pt x="32766" y="309118"/>
                  </a:lnTo>
                  <a:lnTo>
                    <a:pt x="32740" y="317004"/>
                  </a:lnTo>
                  <a:lnTo>
                    <a:pt x="31724" y="320065"/>
                  </a:lnTo>
                  <a:lnTo>
                    <a:pt x="27584" y="324650"/>
                  </a:lnTo>
                  <a:lnTo>
                    <a:pt x="24701" y="325805"/>
                  </a:lnTo>
                  <a:lnTo>
                    <a:pt x="17297" y="325805"/>
                  </a:lnTo>
                  <a:lnTo>
                    <a:pt x="14338" y="324650"/>
                  </a:lnTo>
                  <a:lnTo>
                    <a:pt x="9969" y="320065"/>
                  </a:lnTo>
                  <a:lnTo>
                    <a:pt x="8877" y="317004"/>
                  </a:lnTo>
                  <a:lnTo>
                    <a:pt x="8966" y="309118"/>
                  </a:lnTo>
                  <a:lnTo>
                    <a:pt x="9969" y="306336"/>
                  </a:lnTo>
                  <a:lnTo>
                    <a:pt x="14274" y="301764"/>
                  </a:lnTo>
                  <a:lnTo>
                    <a:pt x="17170" y="300647"/>
                  </a:lnTo>
                  <a:lnTo>
                    <a:pt x="24523" y="300647"/>
                  </a:lnTo>
                  <a:lnTo>
                    <a:pt x="27444" y="301739"/>
                  </a:lnTo>
                  <a:lnTo>
                    <a:pt x="31686" y="306133"/>
                  </a:lnTo>
                  <a:lnTo>
                    <a:pt x="32766" y="309118"/>
                  </a:lnTo>
                  <a:lnTo>
                    <a:pt x="32766" y="295249"/>
                  </a:lnTo>
                  <a:lnTo>
                    <a:pt x="32524" y="294995"/>
                  </a:lnTo>
                  <a:lnTo>
                    <a:pt x="31521" y="294589"/>
                  </a:lnTo>
                  <a:lnTo>
                    <a:pt x="27965" y="293141"/>
                  </a:lnTo>
                  <a:lnTo>
                    <a:pt x="21145" y="293141"/>
                  </a:lnTo>
                  <a:lnTo>
                    <a:pt x="19850" y="293255"/>
                  </a:lnTo>
                  <a:lnTo>
                    <a:pt x="17284" y="293751"/>
                  </a:lnTo>
                  <a:lnTo>
                    <a:pt x="16040" y="294106"/>
                  </a:lnTo>
                  <a:lnTo>
                    <a:pt x="14820" y="294589"/>
                  </a:lnTo>
                  <a:lnTo>
                    <a:pt x="18313" y="289598"/>
                  </a:lnTo>
                  <a:lnTo>
                    <a:pt x="21793" y="285178"/>
                  </a:lnTo>
                  <a:lnTo>
                    <a:pt x="28663" y="277406"/>
                  </a:lnTo>
                  <a:lnTo>
                    <a:pt x="32296" y="273773"/>
                  </a:lnTo>
                  <a:lnTo>
                    <a:pt x="36118" y="270446"/>
                  </a:lnTo>
                  <a:lnTo>
                    <a:pt x="24853" y="270446"/>
                  </a:lnTo>
                  <a:lnTo>
                    <a:pt x="0" y="305701"/>
                  </a:lnTo>
                  <a:lnTo>
                    <a:pt x="0" y="318452"/>
                  </a:lnTo>
                  <a:lnTo>
                    <a:pt x="1905" y="323697"/>
                  </a:lnTo>
                  <a:lnTo>
                    <a:pt x="9550" y="331546"/>
                  </a:lnTo>
                  <a:lnTo>
                    <a:pt x="14655" y="333502"/>
                  </a:lnTo>
                  <a:lnTo>
                    <a:pt x="27127" y="333502"/>
                  </a:lnTo>
                  <a:lnTo>
                    <a:pt x="32080" y="331571"/>
                  </a:lnTo>
                  <a:lnTo>
                    <a:pt x="37846" y="325805"/>
                  </a:lnTo>
                  <a:lnTo>
                    <a:pt x="39738" y="323900"/>
                  </a:lnTo>
                  <a:lnTo>
                    <a:pt x="41643" y="318909"/>
                  </a:lnTo>
                  <a:lnTo>
                    <a:pt x="41643" y="307136"/>
                  </a:lnTo>
                  <a:close/>
                </a:path>
                <a:path w="987425" h="334010">
                  <a:moveTo>
                    <a:pt x="70624" y="0"/>
                  </a:moveTo>
                  <a:lnTo>
                    <a:pt x="63322" y="0"/>
                  </a:lnTo>
                  <a:lnTo>
                    <a:pt x="63322" y="318185"/>
                  </a:lnTo>
                  <a:lnTo>
                    <a:pt x="70624" y="318185"/>
                  </a:lnTo>
                  <a:lnTo>
                    <a:pt x="70624" y="0"/>
                  </a:lnTo>
                  <a:close/>
                </a:path>
                <a:path w="987425" h="334010">
                  <a:moveTo>
                    <a:pt x="89814" y="0"/>
                  </a:moveTo>
                  <a:lnTo>
                    <a:pt x="82499" y="0"/>
                  </a:lnTo>
                  <a:lnTo>
                    <a:pt x="82499" y="318185"/>
                  </a:lnTo>
                  <a:lnTo>
                    <a:pt x="89814" y="318185"/>
                  </a:lnTo>
                  <a:lnTo>
                    <a:pt x="89814" y="0"/>
                  </a:lnTo>
                  <a:close/>
                </a:path>
                <a:path w="987425" h="334010">
                  <a:moveTo>
                    <a:pt x="139141" y="0"/>
                  </a:moveTo>
                  <a:lnTo>
                    <a:pt x="121793" y="0"/>
                  </a:lnTo>
                  <a:lnTo>
                    <a:pt x="121793" y="259715"/>
                  </a:lnTo>
                  <a:lnTo>
                    <a:pt x="139141" y="259715"/>
                  </a:lnTo>
                  <a:lnTo>
                    <a:pt x="139141" y="0"/>
                  </a:lnTo>
                  <a:close/>
                </a:path>
                <a:path w="987425" h="334010">
                  <a:moveTo>
                    <a:pt x="147650" y="294627"/>
                  </a:moveTo>
                  <a:lnTo>
                    <a:pt x="141198" y="273519"/>
                  </a:lnTo>
                  <a:lnTo>
                    <a:pt x="139992" y="272338"/>
                  </a:lnTo>
                  <a:lnTo>
                    <a:pt x="138734" y="271716"/>
                  </a:lnTo>
                  <a:lnTo>
                    <a:pt x="138734" y="308610"/>
                  </a:lnTo>
                  <a:lnTo>
                    <a:pt x="138518" y="312902"/>
                  </a:lnTo>
                  <a:lnTo>
                    <a:pt x="129501" y="326110"/>
                  </a:lnTo>
                  <a:lnTo>
                    <a:pt x="123355" y="326110"/>
                  </a:lnTo>
                  <a:lnTo>
                    <a:pt x="121018" y="325843"/>
                  </a:lnTo>
                  <a:lnTo>
                    <a:pt x="118541" y="324777"/>
                  </a:lnTo>
                  <a:lnTo>
                    <a:pt x="117627" y="323786"/>
                  </a:lnTo>
                  <a:lnTo>
                    <a:pt x="117055" y="322351"/>
                  </a:lnTo>
                  <a:lnTo>
                    <a:pt x="116319" y="320675"/>
                  </a:lnTo>
                  <a:lnTo>
                    <a:pt x="115773" y="318109"/>
                  </a:lnTo>
                  <a:lnTo>
                    <a:pt x="115062" y="311175"/>
                  </a:lnTo>
                  <a:lnTo>
                    <a:pt x="114947" y="308610"/>
                  </a:lnTo>
                  <a:lnTo>
                    <a:pt x="114947" y="294627"/>
                  </a:lnTo>
                  <a:lnTo>
                    <a:pt x="123850" y="277164"/>
                  </a:lnTo>
                  <a:lnTo>
                    <a:pt x="129781" y="277164"/>
                  </a:lnTo>
                  <a:lnTo>
                    <a:pt x="138734" y="308610"/>
                  </a:lnTo>
                  <a:lnTo>
                    <a:pt x="138734" y="271716"/>
                  </a:lnTo>
                  <a:lnTo>
                    <a:pt x="138150" y="271424"/>
                  </a:lnTo>
                  <a:lnTo>
                    <a:pt x="133362" y="270256"/>
                  </a:lnTo>
                  <a:lnTo>
                    <a:pt x="130365" y="269951"/>
                  </a:lnTo>
                  <a:lnTo>
                    <a:pt x="122732" y="269951"/>
                  </a:lnTo>
                  <a:lnTo>
                    <a:pt x="106006" y="308864"/>
                  </a:lnTo>
                  <a:lnTo>
                    <a:pt x="106464" y="314210"/>
                  </a:lnTo>
                  <a:lnTo>
                    <a:pt x="122732" y="333717"/>
                  </a:lnTo>
                  <a:lnTo>
                    <a:pt x="130835" y="333717"/>
                  </a:lnTo>
                  <a:lnTo>
                    <a:pt x="144246" y="326110"/>
                  </a:lnTo>
                  <a:lnTo>
                    <a:pt x="145326" y="323481"/>
                  </a:lnTo>
                  <a:lnTo>
                    <a:pt x="147180" y="314553"/>
                  </a:lnTo>
                  <a:lnTo>
                    <a:pt x="147650" y="308864"/>
                  </a:lnTo>
                  <a:lnTo>
                    <a:pt x="147650" y="294627"/>
                  </a:lnTo>
                  <a:close/>
                </a:path>
                <a:path w="987425" h="334010">
                  <a:moveTo>
                    <a:pt x="158343" y="0"/>
                  </a:moveTo>
                  <a:lnTo>
                    <a:pt x="151028" y="0"/>
                  </a:lnTo>
                  <a:lnTo>
                    <a:pt x="151028" y="259715"/>
                  </a:lnTo>
                  <a:lnTo>
                    <a:pt x="158343" y="259715"/>
                  </a:lnTo>
                  <a:lnTo>
                    <a:pt x="158343" y="0"/>
                  </a:lnTo>
                  <a:close/>
                </a:path>
                <a:path w="987425" h="334010">
                  <a:moveTo>
                    <a:pt x="177533" y="0"/>
                  </a:moveTo>
                  <a:lnTo>
                    <a:pt x="170218" y="0"/>
                  </a:lnTo>
                  <a:lnTo>
                    <a:pt x="170218" y="259715"/>
                  </a:lnTo>
                  <a:lnTo>
                    <a:pt x="177533" y="259715"/>
                  </a:lnTo>
                  <a:lnTo>
                    <a:pt x="177533" y="0"/>
                  </a:lnTo>
                  <a:close/>
                </a:path>
                <a:path w="987425" h="334010">
                  <a:moveTo>
                    <a:pt x="216179" y="294627"/>
                  </a:moveTo>
                  <a:lnTo>
                    <a:pt x="215633" y="288556"/>
                  </a:lnTo>
                  <a:lnTo>
                    <a:pt x="213448" y="278904"/>
                  </a:lnTo>
                  <a:lnTo>
                    <a:pt x="212623" y="277164"/>
                  </a:lnTo>
                  <a:lnTo>
                    <a:pt x="211848" y="275513"/>
                  </a:lnTo>
                  <a:lnTo>
                    <a:pt x="209727" y="273519"/>
                  </a:lnTo>
                  <a:lnTo>
                    <a:pt x="208521" y="272338"/>
                  </a:lnTo>
                  <a:lnTo>
                    <a:pt x="207264" y="271716"/>
                  </a:lnTo>
                  <a:lnTo>
                    <a:pt x="207264" y="308864"/>
                  </a:lnTo>
                  <a:lnTo>
                    <a:pt x="207048" y="312902"/>
                  </a:lnTo>
                  <a:lnTo>
                    <a:pt x="198031" y="326110"/>
                  </a:lnTo>
                  <a:lnTo>
                    <a:pt x="191884" y="326110"/>
                  </a:lnTo>
                  <a:lnTo>
                    <a:pt x="189560" y="325843"/>
                  </a:lnTo>
                  <a:lnTo>
                    <a:pt x="187071" y="324777"/>
                  </a:lnTo>
                  <a:lnTo>
                    <a:pt x="186156" y="323786"/>
                  </a:lnTo>
                  <a:lnTo>
                    <a:pt x="185585" y="322351"/>
                  </a:lnTo>
                  <a:lnTo>
                    <a:pt x="184848" y="320675"/>
                  </a:lnTo>
                  <a:lnTo>
                    <a:pt x="184302" y="318109"/>
                  </a:lnTo>
                  <a:lnTo>
                    <a:pt x="183591" y="311175"/>
                  </a:lnTo>
                  <a:lnTo>
                    <a:pt x="183489" y="308610"/>
                  </a:lnTo>
                  <a:lnTo>
                    <a:pt x="183489" y="294627"/>
                  </a:lnTo>
                  <a:lnTo>
                    <a:pt x="192379" y="277164"/>
                  </a:lnTo>
                  <a:lnTo>
                    <a:pt x="198310" y="277164"/>
                  </a:lnTo>
                  <a:lnTo>
                    <a:pt x="207264" y="308864"/>
                  </a:lnTo>
                  <a:lnTo>
                    <a:pt x="207264" y="271716"/>
                  </a:lnTo>
                  <a:lnTo>
                    <a:pt x="206692" y="271424"/>
                  </a:lnTo>
                  <a:lnTo>
                    <a:pt x="201891" y="270256"/>
                  </a:lnTo>
                  <a:lnTo>
                    <a:pt x="198894" y="269951"/>
                  </a:lnTo>
                  <a:lnTo>
                    <a:pt x="191262" y="269951"/>
                  </a:lnTo>
                  <a:lnTo>
                    <a:pt x="174561" y="308864"/>
                  </a:lnTo>
                  <a:lnTo>
                    <a:pt x="174993" y="314210"/>
                  </a:lnTo>
                  <a:lnTo>
                    <a:pt x="191262" y="333717"/>
                  </a:lnTo>
                  <a:lnTo>
                    <a:pt x="199364" y="333717"/>
                  </a:lnTo>
                  <a:lnTo>
                    <a:pt x="214782" y="318998"/>
                  </a:lnTo>
                  <a:lnTo>
                    <a:pt x="215722" y="314553"/>
                  </a:lnTo>
                  <a:lnTo>
                    <a:pt x="216179" y="308864"/>
                  </a:lnTo>
                  <a:lnTo>
                    <a:pt x="216179" y="294627"/>
                  </a:lnTo>
                  <a:close/>
                </a:path>
                <a:path w="987425" h="334010">
                  <a:moveTo>
                    <a:pt x="226872" y="0"/>
                  </a:moveTo>
                  <a:lnTo>
                    <a:pt x="199466" y="0"/>
                  </a:lnTo>
                  <a:lnTo>
                    <a:pt x="199466" y="259715"/>
                  </a:lnTo>
                  <a:lnTo>
                    <a:pt x="226872" y="259715"/>
                  </a:lnTo>
                  <a:lnTo>
                    <a:pt x="226872" y="0"/>
                  </a:lnTo>
                  <a:close/>
                </a:path>
                <a:path w="987425" h="334010">
                  <a:moveTo>
                    <a:pt x="256133" y="0"/>
                  </a:moveTo>
                  <a:lnTo>
                    <a:pt x="238772" y="0"/>
                  </a:lnTo>
                  <a:lnTo>
                    <a:pt x="238772" y="259715"/>
                  </a:lnTo>
                  <a:lnTo>
                    <a:pt x="256133" y="259715"/>
                  </a:lnTo>
                  <a:lnTo>
                    <a:pt x="256133" y="0"/>
                  </a:lnTo>
                  <a:close/>
                </a:path>
                <a:path w="987425" h="334010">
                  <a:moveTo>
                    <a:pt x="271373" y="270941"/>
                  </a:moveTo>
                  <a:lnTo>
                    <a:pt x="261988" y="270941"/>
                  </a:lnTo>
                  <a:lnTo>
                    <a:pt x="247396" y="282994"/>
                  </a:lnTo>
                  <a:lnTo>
                    <a:pt x="247396" y="293928"/>
                  </a:lnTo>
                  <a:lnTo>
                    <a:pt x="262394" y="280822"/>
                  </a:lnTo>
                  <a:lnTo>
                    <a:pt x="262394" y="332816"/>
                  </a:lnTo>
                  <a:lnTo>
                    <a:pt x="271373" y="332816"/>
                  </a:lnTo>
                  <a:lnTo>
                    <a:pt x="271373" y="270941"/>
                  </a:lnTo>
                  <a:close/>
                </a:path>
                <a:path w="987425" h="334010">
                  <a:moveTo>
                    <a:pt x="294500" y="0"/>
                  </a:moveTo>
                  <a:lnTo>
                    <a:pt x="278066" y="0"/>
                  </a:lnTo>
                  <a:lnTo>
                    <a:pt x="278066" y="259715"/>
                  </a:lnTo>
                  <a:lnTo>
                    <a:pt x="294500" y="259715"/>
                  </a:lnTo>
                  <a:lnTo>
                    <a:pt x="294500" y="0"/>
                  </a:lnTo>
                  <a:close/>
                </a:path>
                <a:path w="987425" h="334010">
                  <a:moveTo>
                    <a:pt x="314591" y="0"/>
                  </a:moveTo>
                  <a:lnTo>
                    <a:pt x="307301" y="0"/>
                  </a:lnTo>
                  <a:lnTo>
                    <a:pt x="307301" y="259715"/>
                  </a:lnTo>
                  <a:lnTo>
                    <a:pt x="314591" y="259715"/>
                  </a:lnTo>
                  <a:lnTo>
                    <a:pt x="314591" y="0"/>
                  </a:lnTo>
                  <a:close/>
                </a:path>
                <a:path w="987425" h="334010">
                  <a:moveTo>
                    <a:pt x="352336" y="294627"/>
                  </a:moveTo>
                  <a:lnTo>
                    <a:pt x="345884" y="273519"/>
                  </a:lnTo>
                  <a:lnTo>
                    <a:pt x="344665" y="272338"/>
                  </a:lnTo>
                  <a:lnTo>
                    <a:pt x="343420" y="271716"/>
                  </a:lnTo>
                  <a:lnTo>
                    <a:pt x="343420" y="308610"/>
                  </a:lnTo>
                  <a:lnTo>
                    <a:pt x="343204" y="312902"/>
                  </a:lnTo>
                  <a:lnTo>
                    <a:pt x="334187" y="326110"/>
                  </a:lnTo>
                  <a:lnTo>
                    <a:pt x="328041" y="326110"/>
                  </a:lnTo>
                  <a:lnTo>
                    <a:pt x="325704" y="325843"/>
                  </a:lnTo>
                  <a:lnTo>
                    <a:pt x="323215" y="324777"/>
                  </a:lnTo>
                  <a:lnTo>
                    <a:pt x="322313" y="323786"/>
                  </a:lnTo>
                  <a:lnTo>
                    <a:pt x="321741" y="322351"/>
                  </a:lnTo>
                  <a:lnTo>
                    <a:pt x="320992" y="320675"/>
                  </a:lnTo>
                  <a:lnTo>
                    <a:pt x="320459" y="318109"/>
                  </a:lnTo>
                  <a:lnTo>
                    <a:pt x="319747" y="311175"/>
                  </a:lnTo>
                  <a:lnTo>
                    <a:pt x="319646" y="308610"/>
                  </a:lnTo>
                  <a:lnTo>
                    <a:pt x="319646" y="294627"/>
                  </a:lnTo>
                  <a:lnTo>
                    <a:pt x="328536" y="277164"/>
                  </a:lnTo>
                  <a:lnTo>
                    <a:pt x="334467" y="277164"/>
                  </a:lnTo>
                  <a:lnTo>
                    <a:pt x="343420" y="308610"/>
                  </a:lnTo>
                  <a:lnTo>
                    <a:pt x="343420" y="271716"/>
                  </a:lnTo>
                  <a:lnTo>
                    <a:pt x="342849" y="271424"/>
                  </a:lnTo>
                  <a:lnTo>
                    <a:pt x="338035" y="270256"/>
                  </a:lnTo>
                  <a:lnTo>
                    <a:pt x="335051" y="269951"/>
                  </a:lnTo>
                  <a:lnTo>
                    <a:pt x="327418" y="269951"/>
                  </a:lnTo>
                  <a:lnTo>
                    <a:pt x="310705" y="308864"/>
                  </a:lnTo>
                  <a:lnTo>
                    <a:pt x="311150" y="314210"/>
                  </a:lnTo>
                  <a:lnTo>
                    <a:pt x="327418" y="333717"/>
                  </a:lnTo>
                  <a:lnTo>
                    <a:pt x="335521" y="333717"/>
                  </a:lnTo>
                  <a:lnTo>
                    <a:pt x="352336" y="308864"/>
                  </a:lnTo>
                  <a:lnTo>
                    <a:pt x="352336" y="294627"/>
                  </a:lnTo>
                  <a:close/>
                </a:path>
                <a:path w="987425" h="334010">
                  <a:moveTo>
                    <a:pt x="363042" y="0"/>
                  </a:moveTo>
                  <a:lnTo>
                    <a:pt x="336537" y="0"/>
                  </a:lnTo>
                  <a:lnTo>
                    <a:pt x="336537" y="259715"/>
                  </a:lnTo>
                  <a:lnTo>
                    <a:pt x="363042" y="259715"/>
                  </a:lnTo>
                  <a:lnTo>
                    <a:pt x="363042" y="0"/>
                  </a:lnTo>
                  <a:close/>
                </a:path>
                <a:path w="987425" h="334010">
                  <a:moveTo>
                    <a:pt x="402348" y="0"/>
                  </a:moveTo>
                  <a:lnTo>
                    <a:pt x="384975" y="0"/>
                  </a:lnTo>
                  <a:lnTo>
                    <a:pt x="384975" y="259715"/>
                  </a:lnTo>
                  <a:lnTo>
                    <a:pt x="402348" y="259715"/>
                  </a:lnTo>
                  <a:lnTo>
                    <a:pt x="402348" y="0"/>
                  </a:lnTo>
                  <a:close/>
                </a:path>
                <a:path w="987425" h="334010">
                  <a:moveTo>
                    <a:pt x="408444" y="270941"/>
                  </a:moveTo>
                  <a:lnTo>
                    <a:pt x="399059" y="270941"/>
                  </a:lnTo>
                  <a:lnTo>
                    <a:pt x="384467" y="282994"/>
                  </a:lnTo>
                  <a:lnTo>
                    <a:pt x="384467" y="293928"/>
                  </a:lnTo>
                  <a:lnTo>
                    <a:pt x="399465" y="280822"/>
                  </a:lnTo>
                  <a:lnTo>
                    <a:pt x="399465" y="332816"/>
                  </a:lnTo>
                  <a:lnTo>
                    <a:pt x="408444" y="332816"/>
                  </a:lnTo>
                  <a:lnTo>
                    <a:pt x="408444" y="270941"/>
                  </a:lnTo>
                  <a:close/>
                </a:path>
                <a:path w="987425" h="334010">
                  <a:moveTo>
                    <a:pt x="431584" y="0"/>
                  </a:moveTo>
                  <a:lnTo>
                    <a:pt x="424268" y="0"/>
                  </a:lnTo>
                  <a:lnTo>
                    <a:pt x="424268" y="259715"/>
                  </a:lnTo>
                  <a:lnTo>
                    <a:pt x="431584" y="259715"/>
                  </a:lnTo>
                  <a:lnTo>
                    <a:pt x="431584" y="0"/>
                  </a:lnTo>
                  <a:close/>
                </a:path>
                <a:path w="987425" h="334010">
                  <a:moveTo>
                    <a:pt x="479996" y="0"/>
                  </a:moveTo>
                  <a:lnTo>
                    <a:pt x="462648" y="0"/>
                  </a:lnTo>
                  <a:lnTo>
                    <a:pt x="462648" y="259715"/>
                  </a:lnTo>
                  <a:lnTo>
                    <a:pt x="479996" y="259715"/>
                  </a:lnTo>
                  <a:lnTo>
                    <a:pt x="479996" y="0"/>
                  </a:lnTo>
                  <a:close/>
                </a:path>
                <a:path w="987425" h="334010">
                  <a:moveTo>
                    <a:pt x="488505" y="294627"/>
                  </a:moveTo>
                  <a:lnTo>
                    <a:pt x="482053" y="273519"/>
                  </a:lnTo>
                  <a:lnTo>
                    <a:pt x="480834" y="272338"/>
                  </a:lnTo>
                  <a:lnTo>
                    <a:pt x="479577" y="271716"/>
                  </a:lnTo>
                  <a:lnTo>
                    <a:pt x="479577" y="308610"/>
                  </a:lnTo>
                  <a:lnTo>
                    <a:pt x="479374" y="312902"/>
                  </a:lnTo>
                  <a:lnTo>
                    <a:pt x="470357" y="326110"/>
                  </a:lnTo>
                  <a:lnTo>
                    <a:pt x="464210" y="326110"/>
                  </a:lnTo>
                  <a:lnTo>
                    <a:pt x="461873" y="325843"/>
                  </a:lnTo>
                  <a:lnTo>
                    <a:pt x="459384" y="324777"/>
                  </a:lnTo>
                  <a:lnTo>
                    <a:pt x="458482" y="323786"/>
                  </a:lnTo>
                  <a:lnTo>
                    <a:pt x="457911" y="322351"/>
                  </a:lnTo>
                  <a:lnTo>
                    <a:pt x="457161" y="320675"/>
                  </a:lnTo>
                  <a:lnTo>
                    <a:pt x="456628" y="318109"/>
                  </a:lnTo>
                  <a:lnTo>
                    <a:pt x="455917" y="311175"/>
                  </a:lnTo>
                  <a:lnTo>
                    <a:pt x="455803" y="308610"/>
                  </a:lnTo>
                  <a:lnTo>
                    <a:pt x="455803" y="294627"/>
                  </a:lnTo>
                  <a:lnTo>
                    <a:pt x="464705" y="277164"/>
                  </a:lnTo>
                  <a:lnTo>
                    <a:pt x="470636" y="277164"/>
                  </a:lnTo>
                  <a:lnTo>
                    <a:pt x="479577" y="308610"/>
                  </a:lnTo>
                  <a:lnTo>
                    <a:pt x="479577" y="271716"/>
                  </a:lnTo>
                  <a:lnTo>
                    <a:pt x="479018" y="271424"/>
                  </a:lnTo>
                  <a:lnTo>
                    <a:pt x="474205" y="270256"/>
                  </a:lnTo>
                  <a:lnTo>
                    <a:pt x="471220" y="269951"/>
                  </a:lnTo>
                  <a:lnTo>
                    <a:pt x="463588" y="269951"/>
                  </a:lnTo>
                  <a:lnTo>
                    <a:pt x="446862" y="308864"/>
                  </a:lnTo>
                  <a:lnTo>
                    <a:pt x="447306" y="314210"/>
                  </a:lnTo>
                  <a:lnTo>
                    <a:pt x="463588" y="333717"/>
                  </a:lnTo>
                  <a:lnTo>
                    <a:pt x="471690" y="333717"/>
                  </a:lnTo>
                  <a:lnTo>
                    <a:pt x="485101" y="326110"/>
                  </a:lnTo>
                  <a:lnTo>
                    <a:pt x="486181" y="323481"/>
                  </a:lnTo>
                  <a:lnTo>
                    <a:pt x="488035" y="314553"/>
                  </a:lnTo>
                  <a:lnTo>
                    <a:pt x="488505" y="308864"/>
                  </a:lnTo>
                  <a:lnTo>
                    <a:pt x="488505" y="294627"/>
                  </a:lnTo>
                  <a:close/>
                </a:path>
                <a:path w="987425" h="334010">
                  <a:moveTo>
                    <a:pt x="499186" y="0"/>
                  </a:moveTo>
                  <a:lnTo>
                    <a:pt x="491896" y="0"/>
                  </a:lnTo>
                  <a:lnTo>
                    <a:pt x="491896" y="259715"/>
                  </a:lnTo>
                  <a:lnTo>
                    <a:pt x="499186" y="259715"/>
                  </a:lnTo>
                  <a:lnTo>
                    <a:pt x="499186" y="0"/>
                  </a:lnTo>
                  <a:close/>
                </a:path>
                <a:path w="987425" h="334010">
                  <a:moveTo>
                    <a:pt x="519303" y="0"/>
                  </a:moveTo>
                  <a:lnTo>
                    <a:pt x="511987" y="0"/>
                  </a:lnTo>
                  <a:lnTo>
                    <a:pt x="511987" y="318185"/>
                  </a:lnTo>
                  <a:lnTo>
                    <a:pt x="519303" y="318185"/>
                  </a:lnTo>
                  <a:lnTo>
                    <a:pt x="519303" y="0"/>
                  </a:lnTo>
                  <a:close/>
                </a:path>
                <a:path w="987425" h="334010">
                  <a:moveTo>
                    <a:pt x="538480" y="0"/>
                  </a:moveTo>
                  <a:lnTo>
                    <a:pt x="531177" y="0"/>
                  </a:lnTo>
                  <a:lnTo>
                    <a:pt x="531177" y="318185"/>
                  </a:lnTo>
                  <a:lnTo>
                    <a:pt x="538480" y="318185"/>
                  </a:lnTo>
                  <a:lnTo>
                    <a:pt x="538480" y="0"/>
                  </a:lnTo>
                  <a:close/>
                </a:path>
                <a:path w="987425" h="334010">
                  <a:moveTo>
                    <a:pt x="557682" y="0"/>
                  </a:moveTo>
                  <a:lnTo>
                    <a:pt x="550367" y="0"/>
                  </a:lnTo>
                  <a:lnTo>
                    <a:pt x="550367" y="259715"/>
                  </a:lnTo>
                  <a:lnTo>
                    <a:pt x="557682" y="259715"/>
                  </a:lnTo>
                  <a:lnTo>
                    <a:pt x="557682" y="0"/>
                  </a:lnTo>
                  <a:close/>
                </a:path>
                <a:path w="987425" h="334010">
                  <a:moveTo>
                    <a:pt x="595731" y="311289"/>
                  </a:moveTo>
                  <a:lnTo>
                    <a:pt x="587641" y="311289"/>
                  </a:lnTo>
                  <a:lnTo>
                    <a:pt x="587641" y="298272"/>
                  </a:lnTo>
                  <a:lnTo>
                    <a:pt x="579348" y="298272"/>
                  </a:lnTo>
                  <a:lnTo>
                    <a:pt x="579348" y="311289"/>
                  </a:lnTo>
                  <a:lnTo>
                    <a:pt x="563676" y="311289"/>
                  </a:lnTo>
                  <a:lnTo>
                    <a:pt x="582917" y="270446"/>
                  </a:lnTo>
                  <a:lnTo>
                    <a:pt x="574027" y="270446"/>
                  </a:lnTo>
                  <a:lnTo>
                    <a:pt x="555561" y="309727"/>
                  </a:lnTo>
                  <a:lnTo>
                    <a:pt x="555561" y="318897"/>
                  </a:lnTo>
                  <a:lnTo>
                    <a:pt x="579348" y="318897"/>
                  </a:lnTo>
                  <a:lnTo>
                    <a:pt x="579348" y="332816"/>
                  </a:lnTo>
                  <a:lnTo>
                    <a:pt x="587641" y="332816"/>
                  </a:lnTo>
                  <a:lnTo>
                    <a:pt x="587641" y="318897"/>
                  </a:lnTo>
                  <a:lnTo>
                    <a:pt x="595731" y="318897"/>
                  </a:lnTo>
                  <a:lnTo>
                    <a:pt x="595731" y="311289"/>
                  </a:lnTo>
                  <a:close/>
                </a:path>
                <a:path w="987425" h="334010">
                  <a:moveTo>
                    <a:pt x="596963" y="0"/>
                  </a:moveTo>
                  <a:lnTo>
                    <a:pt x="570471" y="0"/>
                  </a:lnTo>
                  <a:lnTo>
                    <a:pt x="570471" y="259715"/>
                  </a:lnTo>
                  <a:lnTo>
                    <a:pt x="596963" y="259715"/>
                  </a:lnTo>
                  <a:lnTo>
                    <a:pt x="596963" y="0"/>
                  </a:lnTo>
                  <a:close/>
                </a:path>
                <a:path w="987425" h="334010">
                  <a:moveTo>
                    <a:pt x="636257" y="0"/>
                  </a:moveTo>
                  <a:lnTo>
                    <a:pt x="618909" y="0"/>
                  </a:lnTo>
                  <a:lnTo>
                    <a:pt x="618909" y="259715"/>
                  </a:lnTo>
                  <a:lnTo>
                    <a:pt x="636257" y="259715"/>
                  </a:lnTo>
                  <a:lnTo>
                    <a:pt x="636257" y="0"/>
                  </a:lnTo>
                  <a:close/>
                </a:path>
                <a:path w="987425" h="334010">
                  <a:moveTo>
                    <a:pt x="661974" y="281736"/>
                  </a:moveTo>
                  <a:lnTo>
                    <a:pt x="660171" y="277583"/>
                  </a:lnTo>
                  <a:lnTo>
                    <a:pt x="653021" y="271475"/>
                  </a:lnTo>
                  <a:lnTo>
                    <a:pt x="648119" y="269951"/>
                  </a:lnTo>
                  <a:lnTo>
                    <a:pt x="638771" y="269951"/>
                  </a:lnTo>
                  <a:lnTo>
                    <a:pt x="635850" y="270319"/>
                  </a:lnTo>
                  <a:lnTo>
                    <a:pt x="630415" y="271805"/>
                  </a:lnTo>
                  <a:lnTo>
                    <a:pt x="627849" y="272923"/>
                  </a:lnTo>
                  <a:lnTo>
                    <a:pt x="625462" y="274408"/>
                  </a:lnTo>
                  <a:lnTo>
                    <a:pt x="625462" y="284073"/>
                  </a:lnTo>
                  <a:lnTo>
                    <a:pt x="629081" y="281647"/>
                  </a:lnTo>
                  <a:lnTo>
                    <a:pt x="632256" y="279882"/>
                  </a:lnTo>
                  <a:lnTo>
                    <a:pt x="637692" y="277622"/>
                  </a:lnTo>
                  <a:lnTo>
                    <a:pt x="640143" y="277063"/>
                  </a:lnTo>
                  <a:lnTo>
                    <a:pt x="645350" y="277063"/>
                  </a:lnTo>
                  <a:lnTo>
                    <a:pt x="647852" y="277914"/>
                  </a:lnTo>
                  <a:lnTo>
                    <a:pt x="651802" y="281317"/>
                  </a:lnTo>
                  <a:lnTo>
                    <a:pt x="652792" y="283425"/>
                  </a:lnTo>
                  <a:lnTo>
                    <a:pt x="652792" y="288188"/>
                  </a:lnTo>
                  <a:lnTo>
                    <a:pt x="652145" y="290220"/>
                  </a:lnTo>
                  <a:lnTo>
                    <a:pt x="649617" y="293852"/>
                  </a:lnTo>
                  <a:lnTo>
                    <a:pt x="647293" y="295897"/>
                  </a:lnTo>
                  <a:lnTo>
                    <a:pt x="636866" y="302907"/>
                  </a:lnTo>
                  <a:lnTo>
                    <a:pt x="632244" y="306044"/>
                  </a:lnTo>
                  <a:lnTo>
                    <a:pt x="628967" y="309524"/>
                  </a:lnTo>
                  <a:lnTo>
                    <a:pt x="625170" y="317131"/>
                  </a:lnTo>
                  <a:lnTo>
                    <a:pt x="624217" y="322237"/>
                  </a:lnTo>
                  <a:lnTo>
                    <a:pt x="624217" y="328676"/>
                  </a:lnTo>
                  <a:lnTo>
                    <a:pt x="624370" y="332320"/>
                  </a:lnTo>
                  <a:lnTo>
                    <a:pt x="660984" y="332320"/>
                  </a:lnTo>
                  <a:lnTo>
                    <a:pt x="660984" y="324827"/>
                  </a:lnTo>
                  <a:lnTo>
                    <a:pt x="633641" y="324827"/>
                  </a:lnTo>
                  <a:lnTo>
                    <a:pt x="633641" y="320179"/>
                  </a:lnTo>
                  <a:lnTo>
                    <a:pt x="634390" y="317652"/>
                  </a:lnTo>
                  <a:lnTo>
                    <a:pt x="637374" y="313258"/>
                  </a:lnTo>
                  <a:lnTo>
                    <a:pt x="640156" y="310832"/>
                  </a:lnTo>
                  <a:lnTo>
                    <a:pt x="654202" y="301599"/>
                  </a:lnTo>
                  <a:lnTo>
                    <a:pt x="657275" y="298843"/>
                  </a:lnTo>
                  <a:lnTo>
                    <a:pt x="661035" y="293382"/>
                  </a:lnTo>
                  <a:lnTo>
                    <a:pt x="661974" y="290334"/>
                  </a:lnTo>
                  <a:lnTo>
                    <a:pt x="661974" y="281736"/>
                  </a:lnTo>
                  <a:close/>
                </a:path>
                <a:path w="987425" h="334010">
                  <a:moveTo>
                    <a:pt x="665505" y="0"/>
                  </a:moveTo>
                  <a:lnTo>
                    <a:pt x="648157" y="0"/>
                  </a:lnTo>
                  <a:lnTo>
                    <a:pt x="648157" y="259715"/>
                  </a:lnTo>
                  <a:lnTo>
                    <a:pt x="665505" y="259715"/>
                  </a:lnTo>
                  <a:lnTo>
                    <a:pt x="665505" y="0"/>
                  </a:lnTo>
                  <a:close/>
                </a:path>
                <a:path w="987425" h="334010">
                  <a:moveTo>
                    <a:pt x="694753" y="0"/>
                  </a:moveTo>
                  <a:lnTo>
                    <a:pt x="687438" y="0"/>
                  </a:lnTo>
                  <a:lnTo>
                    <a:pt x="687438" y="259715"/>
                  </a:lnTo>
                  <a:lnTo>
                    <a:pt x="694753" y="259715"/>
                  </a:lnTo>
                  <a:lnTo>
                    <a:pt x="694753" y="0"/>
                  </a:lnTo>
                  <a:close/>
                </a:path>
                <a:path w="987425" h="334010">
                  <a:moveTo>
                    <a:pt x="723988" y="0"/>
                  </a:moveTo>
                  <a:lnTo>
                    <a:pt x="716686" y="0"/>
                  </a:lnTo>
                  <a:lnTo>
                    <a:pt x="716686" y="259715"/>
                  </a:lnTo>
                  <a:lnTo>
                    <a:pt x="723988" y="259715"/>
                  </a:lnTo>
                  <a:lnTo>
                    <a:pt x="723988" y="0"/>
                  </a:lnTo>
                  <a:close/>
                </a:path>
                <a:path w="987425" h="334010">
                  <a:moveTo>
                    <a:pt x="732485" y="322211"/>
                  </a:moveTo>
                  <a:lnTo>
                    <a:pt x="723595" y="300482"/>
                  </a:lnTo>
                  <a:lnTo>
                    <a:pt x="723595" y="319100"/>
                  </a:lnTo>
                  <a:lnTo>
                    <a:pt x="722541" y="321564"/>
                  </a:lnTo>
                  <a:lnTo>
                    <a:pt x="718337" y="325208"/>
                  </a:lnTo>
                  <a:lnTo>
                    <a:pt x="715403" y="326110"/>
                  </a:lnTo>
                  <a:lnTo>
                    <a:pt x="707910" y="326110"/>
                  </a:lnTo>
                  <a:lnTo>
                    <a:pt x="704989" y="325208"/>
                  </a:lnTo>
                  <a:lnTo>
                    <a:pt x="700773" y="321564"/>
                  </a:lnTo>
                  <a:lnTo>
                    <a:pt x="699719" y="319100"/>
                  </a:lnTo>
                  <a:lnTo>
                    <a:pt x="699719" y="313194"/>
                  </a:lnTo>
                  <a:lnTo>
                    <a:pt x="700620" y="310819"/>
                  </a:lnTo>
                  <a:lnTo>
                    <a:pt x="704265" y="306755"/>
                  </a:lnTo>
                  <a:lnTo>
                    <a:pt x="707313" y="304736"/>
                  </a:lnTo>
                  <a:lnTo>
                    <a:pt x="711644" y="302717"/>
                  </a:lnTo>
                  <a:lnTo>
                    <a:pt x="715987" y="304736"/>
                  </a:lnTo>
                  <a:lnTo>
                    <a:pt x="719061" y="306755"/>
                  </a:lnTo>
                  <a:lnTo>
                    <a:pt x="722693" y="310845"/>
                  </a:lnTo>
                  <a:lnTo>
                    <a:pt x="723582" y="313194"/>
                  </a:lnTo>
                  <a:lnTo>
                    <a:pt x="723595" y="319100"/>
                  </a:lnTo>
                  <a:lnTo>
                    <a:pt x="723595" y="300482"/>
                  </a:lnTo>
                  <a:lnTo>
                    <a:pt x="719543" y="298272"/>
                  </a:lnTo>
                  <a:lnTo>
                    <a:pt x="722909" y="296151"/>
                  </a:lnTo>
                  <a:lnTo>
                    <a:pt x="725284" y="294030"/>
                  </a:lnTo>
                  <a:lnTo>
                    <a:pt x="725424" y="293903"/>
                  </a:lnTo>
                  <a:lnTo>
                    <a:pt x="727151" y="291325"/>
                  </a:lnTo>
                  <a:lnTo>
                    <a:pt x="728700" y="289090"/>
                  </a:lnTo>
                  <a:lnTo>
                    <a:pt x="729475" y="286626"/>
                  </a:lnTo>
                  <a:lnTo>
                    <a:pt x="729526" y="279514"/>
                  </a:lnTo>
                  <a:lnTo>
                    <a:pt x="728510" y="277456"/>
                  </a:lnTo>
                  <a:lnTo>
                    <a:pt x="727913" y="276237"/>
                  </a:lnTo>
                  <a:lnTo>
                    <a:pt x="724674" y="273773"/>
                  </a:lnTo>
                  <a:lnTo>
                    <a:pt x="721448" y="271272"/>
                  </a:lnTo>
                  <a:lnTo>
                    <a:pt x="721004" y="271157"/>
                  </a:lnTo>
                  <a:lnTo>
                    <a:pt x="721004" y="282194"/>
                  </a:lnTo>
                  <a:lnTo>
                    <a:pt x="720953" y="286448"/>
                  </a:lnTo>
                  <a:lnTo>
                    <a:pt x="720229" y="288010"/>
                  </a:lnTo>
                  <a:lnTo>
                    <a:pt x="716965" y="291325"/>
                  </a:lnTo>
                  <a:lnTo>
                    <a:pt x="714590" y="292811"/>
                  </a:lnTo>
                  <a:lnTo>
                    <a:pt x="711644" y="294030"/>
                  </a:lnTo>
                  <a:lnTo>
                    <a:pt x="708571" y="292785"/>
                  </a:lnTo>
                  <a:lnTo>
                    <a:pt x="706259" y="291325"/>
                  </a:lnTo>
                  <a:lnTo>
                    <a:pt x="703084" y="288061"/>
                  </a:lnTo>
                  <a:lnTo>
                    <a:pt x="702373" y="286448"/>
                  </a:lnTo>
                  <a:lnTo>
                    <a:pt x="702284" y="282194"/>
                  </a:lnTo>
                  <a:lnTo>
                    <a:pt x="703122" y="280543"/>
                  </a:lnTo>
                  <a:lnTo>
                    <a:pt x="721004" y="282194"/>
                  </a:lnTo>
                  <a:lnTo>
                    <a:pt x="721004" y="271157"/>
                  </a:lnTo>
                  <a:lnTo>
                    <a:pt x="717105" y="270052"/>
                  </a:lnTo>
                  <a:lnTo>
                    <a:pt x="706170" y="270052"/>
                  </a:lnTo>
                  <a:lnTo>
                    <a:pt x="701840" y="271310"/>
                  </a:lnTo>
                  <a:lnTo>
                    <a:pt x="695413" y="276352"/>
                  </a:lnTo>
                  <a:lnTo>
                    <a:pt x="693902" y="279514"/>
                  </a:lnTo>
                  <a:lnTo>
                    <a:pt x="693801" y="286626"/>
                  </a:lnTo>
                  <a:lnTo>
                    <a:pt x="694613" y="289166"/>
                  </a:lnTo>
                  <a:lnTo>
                    <a:pt x="697941" y="293916"/>
                  </a:lnTo>
                  <a:lnTo>
                    <a:pt x="700443" y="296151"/>
                  </a:lnTo>
                  <a:lnTo>
                    <a:pt x="703783" y="298272"/>
                  </a:lnTo>
                  <a:lnTo>
                    <a:pt x="699173" y="300812"/>
                  </a:lnTo>
                  <a:lnTo>
                    <a:pt x="695883" y="303441"/>
                  </a:lnTo>
                  <a:lnTo>
                    <a:pt x="691832" y="309067"/>
                  </a:lnTo>
                  <a:lnTo>
                    <a:pt x="690829" y="312407"/>
                  </a:lnTo>
                  <a:lnTo>
                    <a:pt x="690829" y="321779"/>
                  </a:lnTo>
                  <a:lnTo>
                    <a:pt x="692645" y="326072"/>
                  </a:lnTo>
                  <a:lnTo>
                    <a:pt x="699897" y="332168"/>
                  </a:lnTo>
                  <a:lnTo>
                    <a:pt x="705027" y="333705"/>
                  </a:lnTo>
                  <a:lnTo>
                    <a:pt x="718273" y="333705"/>
                  </a:lnTo>
                  <a:lnTo>
                    <a:pt x="723417" y="332232"/>
                  </a:lnTo>
                  <a:lnTo>
                    <a:pt x="730669" y="326351"/>
                  </a:lnTo>
                  <a:lnTo>
                    <a:pt x="730770" y="326110"/>
                  </a:lnTo>
                  <a:lnTo>
                    <a:pt x="732485" y="322211"/>
                  </a:lnTo>
                  <a:close/>
                </a:path>
                <a:path w="987425" h="334010">
                  <a:moveTo>
                    <a:pt x="762381" y="0"/>
                  </a:moveTo>
                  <a:lnTo>
                    <a:pt x="755065" y="0"/>
                  </a:lnTo>
                  <a:lnTo>
                    <a:pt x="755065" y="259715"/>
                  </a:lnTo>
                  <a:lnTo>
                    <a:pt x="762381" y="259715"/>
                  </a:lnTo>
                  <a:lnTo>
                    <a:pt x="762381" y="0"/>
                  </a:lnTo>
                  <a:close/>
                </a:path>
                <a:path w="987425" h="334010">
                  <a:moveTo>
                    <a:pt x="782485" y="0"/>
                  </a:moveTo>
                  <a:lnTo>
                    <a:pt x="775169" y="0"/>
                  </a:lnTo>
                  <a:lnTo>
                    <a:pt x="775169" y="259715"/>
                  </a:lnTo>
                  <a:lnTo>
                    <a:pt x="782485" y="259715"/>
                  </a:lnTo>
                  <a:lnTo>
                    <a:pt x="782485" y="0"/>
                  </a:lnTo>
                  <a:close/>
                </a:path>
                <a:path w="987425" h="334010">
                  <a:moveTo>
                    <a:pt x="801027" y="307136"/>
                  </a:moveTo>
                  <a:lnTo>
                    <a:pt x="799198" y="302463"/>
                  </a:lnTo>
                  <a:lnTo>
                    <a:pt x="797420" y="300647"/>
                  </a:lnTo>
                  <a:lnTo>
                    <a:pt x="792149" y="295249"/>
                  </a:lnTo>
                  <a:lnTo>
                    <a:pt x="792149" y="309118"/>
                  </a:lnTo>
                  <a:lnTo>
                    <a:pt x="792111" y="317004"/>
                  </a:lnTo>
                  <a:lnTo>
                    <a:pt x="791108" y="320065"/>
                  </a:lnTo>
                  <a:lnTo>
                    <a:pt x="786968" y="324650"/>
                  </a:lnTo>
                  <a:lnTo>
                    <a:pt x="784085" y="325805"/>
                  </a:lnTo>
                  <a:lnTo>
                    <a:pt x="776681" y="325805"/>
                  </a:lnTo>
                  <a:lnTo>
                    <a:pt x="773722" y="324650"/>
                  </a:lnTo>
                  <a:lnTo>
                    <a:pt x="769340" y="320065"/>
                  </a:lnTo>
                  <a:lnTo>
                    <a:pt x="768261" y="317004"/>
                  </a:lnTo>
                  <a:lnTo>
                    <a:pt x="768337" y="309118"/>
                  </a:lnTo>
                  <a:lnTo>
                    <a:pt x="792149" y="309118"/>
                  </a:lnTo>
                  <a:lnTo>
                    <a:pt x="792149" y="295249"/>
                  </a:lnTo>
                  <a:lnTo>
                    <a:pt x="791908" y="294995"/>
                  </a:lnTo>
                  <a:lnTo>
                    <a:pt x="790905" y="294589"/>
                  </a:lnTo>
                  <a:lnTo>
                    <a:pt x="787336" y="293141"/>
                  </a:lnTo>
                  <a:lnTo>
                    <a:pt x="780529" y="293141"/>
                  </a:lnTo>
                  <a:lnTo>
                    <a:pt x="779233" y="293255"/>
                  </a:lnTo>
                  <a:lnTo>
                    <a:pt x="776668" y="293751"/>
                  </a:lnTo>
                  <a:lnTo>
                    <a:pt x="775411" y="294106"/>
                  </a:lnTo>
                  <a:lnTo>
                    <a:pt x="774192" y="294589"/>
                  </a:lnTo>
                  <a:lnTo>
                    <a:pt x="777697" y="289598"/>
                  </a:lnTo>
                  <a:lnTo>
                    <a:pt x="795502" y="270446"/>
                  </a:lnTo>
                  <a:lnTo>
                    <a:pt x="784225" y="270446"/>
                  </a:lnTo>
                  <a:lnTo>
                    <a:pt x="759371" y="305701"/>
                  </a:lnTo>
                  <a:lnTo>
                    <a:pt x="759371" y="318452"/>
                  </a:lnTo>
                  <a:lnTo>
                    <a:pt x="761288" y="323697"/>
                  </a:lnTo>
                  <a:lnTo>
                    <a:pt x="768934" y="331546"/>
                  </a:lnTo>
                  <a:lnTo>
                    <a:pt x="774039" y="333502"/>
                  </a:lnTo>
                  <a:lnTo>
                    <a:pt x="786511" y="333502"/>
                  </a:lnTo>
                  <a:lnTo>
                    <a:pt x="791464" y="331571"/>
                  </a:lnTo>
                  <a:lnTo>
                    <a:pt x="797229" y="325805"/>
                  </a:lnTo>
                  <a:lnTo>
                    <a:pt x="799122" y="323900"/>
                  </a:lnTo>
                  <a:lnTo>
                    <a:pt x="801027" y="318909"/>
                  </a:lnTo>
                  <a:lnTo>
                    <a:pt x="801027" y="307136"/>
                  </a:lnTo>
                  <a:close/>
                </a:path>
                <a:path w="987425" h="334010">
                  <a:moveTo>
                    <a:pt x="840955" y="0"/>
                  </a:moveTo>
                  <a:lnTo>
                    <a:pt x="823607" y="0"/>
                  </a:lnTo>
                  <a:lnTo>
                    <a:pt x="823607" y="259715"/>
                  </a:lnTo>
                  <a:lnTo>
                    <a:pt x="840955" y="259715"/>
                  </a:lnTo>
                  <a:lnTo>
                    <a:pt x="840955" y="0"/>
                  </a:lnTo>
                  <a:close/>
                </a:path>
                <a:path w="987425" h="334010">
                  <a:moveTo>
                    <a:pt x="866673" y="281736"/>
                  </a:moveTo>
                  <a:lnTo>
                    <a:pt x="864882" y="277583"/>
                  </a:lnTo>
                  <a:lnTo>
                    <a:pt x="857719" y="271475"/>
                  </a:lnTo>
                  <a:lnTo>
                    <a:pt x="852817" y="269951"/>
                  </a:lnTo>
                  <a:lnTo>
                    <a:pt x="843470" y="269951"/>
                  </a:lnTo>
                  <a:lnTo>
                    <a:pt x="840549" y="270319"/>
                  </a:lnTo>
                  <a:lnTo>
                    <a:pt x="835126" y="271805"/>
                  </a:lnTo>
                  <a:lnTo>
                    <a:pt x="832561" y="272923"/>
                  </a:lnTo>
                  <a:lnTo>
                    <a:pt x="830160" y="274408"/>
                  </a:lnTo>
                  <a:lnTo>
                    <a:pt x="830160" y="284073"/>
                  </a:lnTo>
                  <a:lnTo>
                    <a:pt x="833793" y="281647"/>
                  </a:lnTo>
                  <a:lnTo>
                    <a:pt x="836968" y="279882"/>
                  </a:lnTo>
                  <a:lnTo>
                    <a:pt x="842391" y="277622"/>
                  </a:lnTo>
                  <a:lnTo>
                    <a:pt x="844842" y="277063"/>
                  </a:lnTo>
                  <a:lnTo>
                    <a:pt x="850061" y="277063"/>
                  </a:lnTo>
                  <a:lnTo>
                    <a:pt x="852551" y="277914"/>
                  </a:lnTo>
                  <a:lnTo>
                    <a:pt x="856500" y="281317"/>
                  </a:lnTo>
                  <a:lnTo>
                    <a:pt x="857491" y="283425"/>
                  </a:lnTo>
                  <a:lnTo>
                    <a:pt x="857491" y="288188"/>
                  </a:lnTo>
                  <a:lnTo>
                    <a:pt x="856856" y="290220"/>
                  </a:lnTo>
                  <a:lnTo>
                    <a:pt x="854316" y="293852"/>
                  </a:lnTo>
                  <a:lnTo>
                    <a:pt x="851992" y="295897"/>
                  </a:lnTo>
                  <a:lnTo>
                    <a:pt x="841565" y="302907"/>
                  </a:lnTo>
                  <a:lnTo>
                    <a:pt x="836942" y="306044"/>
                  </a:lnTo>
                  <a:lnTo>
                    <a:pt x="833666" y="309524"/>
                  </a:lnTo>
                  <a:lnTo>
                    <a:pt x="829881" y="317131"/>
                  </a:lnTo>
                  <a:lnTo>
                    <a:pt x="828916" y="322237"/>
                  </a:lnTo>
                  <a:lnTo>
                    <a:pt x="828916" y="328676"/>
                  </a:lnTo>
                  <a:lnTo>
                    <a:pt x="829068" y="332320"/>
                  </a:lnTo>
                  <a:lnTo>
                    <a:pt x="865682" y="332320"/>
                  </a:lnTo>
                  <a:lnTo>
                    <a:pt x="865682" y="324827"/>
                  </a:lnTo>
                  <a:lnTo>
                    <a:pt x="838352" y="324827"/>
                  </a:lnTo>
                  <a:lnTo>
                    <a:pt x="838352" y="320179"/>
                  </a:lnTo>
                  <a:lnTo>
                    <a:pt x="839089" y="317652"/>
                  </a:lnTo>
                  <a:lnTo>
                    <a:pt x="842086" y="313258"/>
                  </a:lnTo>
                  <a:lnTo>
                    <a:pt x="844854" y="310832"/>
                  </a:lnTo>
                  <a:lnTo>
                    <a:pt x="858901" y="301599"/>
                  </a:lnTo>
                  <a:lnTo>
                    <a:pt x="861987" y="298843"/>
                  </a:lnTo>
                  <a:lnTo>
                    <a:pt x="865733" y="293382"/>
                  </a:lnTo>
                  <a:lnTo>
                    <a:pt x="866673" y="290334"/>
                  </a:lnTo>
                  <a:lnTo>
                    <a:pt x="866673" y="281736"/>
                  </a:lnTo>
                  <a:close/>
                </a:path>
                <a:path w="987425" h="334010">
                  <a:moveTo>
                    <a:pt x="870204" y="0"/>
                  </a:moveTo>
                  <a:lnTo>
                    <a:pt x="852843" y="0"/>
                  </a:lnTo>
                  <a:lnTo>
                    <a:pt x="852843" y="259715"/>
                  </a:lnTo>
                  <a:lnTo>
                    <a:pt x="870204" y="259715"/>
                  </a:lnTo>
                  <a:lnTo>
                    <a:pt x="870204" y="0"/>
                  </a:lnTo>
                  <a:close/>
                </a:path>
                <a:path w="987425" h="334010">
                  <a:moveTo>
                    <a:pt x="899439" y="0"/>
                  </a:moveTo>
                  <a:lnTo>
                    <a:pt x="892136" y="0"/>
                  </a:lnTo>
                  <a:lnTo>
                    <a:pt x="892136" y="259715"/>
                  </a:lnTo>
                  <a:lnTo>
                    <a:pt x="899439" y="259715"/>
                  </a:lnTo>
                  <a:lnTo>
                    <a:pt x="899439" y="0"/>
                  </a:lnTo>
                  <a:close/>
                </a:path>
                <a:path w="987425" h="334010">
                  <a:moveTo>
                    <a:pt x="928687" y="0"/>
                  </a:moveTo>
                  <a:lnTo>
                    <a:pt x="921372" y="0"/>
                  </a:lnTo>
                  <a:lnTo>
                    <a:pt x="921372" y="259715"/>
                  </a:lnTo>
                  <a:lnTo>
                    <a:pt x="928687" y="259715"/>
                  </a:lnTo>
                  <a:lnTo>
                    <a:pt x="928687" y="0"/>
                  </a:lnTo>
                  <a:close/>
                </a:path>
                <a:path w="987425" h="334010">
                  <a:moveTo>
                    <a:pt x="937171" y="322211"/>
                  </a:moveTo>
                  <a:lnTo>
                    <a:pt x="928293" y="300482"/>
                  </a:lnTo>
                  <a:lnTo>
                    <a:pt x="928293" y="319100"/>
                  </a:lnTo>
                  <a:lnTo>
                    <a:pt x="927239" y="321564"/>
                  </a:lnTo>
                  <a:lnTo>
                    <a:pt x="923023" y="325208"/>
                  </a:lnTo>
                  <a:lnTo>
                    <a:pt x="920076" y="326110"/>
                  </a:lnTo>
                  <a:lnTo>
                    <a:pt x="912596" y="326110"/>
                  </a:lnTo>
                  <a:lnTo>
                    <a:pt x="909675" y="325208"/>
                  </a:lnTo>
                  <a:lnTo>
                    <a:pt x="905459" y="321564"/>
                  </a:lnTo>
                  <a:lnTo>
                    <a:pt x="904417" y="319100"/>
                  </a:lnTo>
                  <a:lnTo>
                    <a:pt x="904417" y="313194"/>
                  </a:lnTo>
                  <a:lnTo>
                    <a:pt x="905319" y="310819"/>
                  </a:lnTo>
                  <a:lnTo>
                    <a:pt x="908951" y="306755"/>
                  </a:lnTo>
                  <a:lnTo>
                    <a:pt x="912012" y="304736"/>
                  </a:lnTo>
                  <a:lnTo>
                    <a:pt x="916330" y="302717"/>
                  </a:lnTo>
                  <a:lnTo>
                    <a:pt x="920673" y="304736"/>
                  </a:lnTo>
                  <a:lnTo>
                    <a:pt x="923759" y="306755"/>
                  </a:lnTo>
                  <a:lnTo>
                    <a:pt x="927392" y="310845"/>
                  </a:lnTo>
                  <a:lnTo>
                    <a:pt x="928281" y="313194"/>
                  </a:lnTo>
                  <a:lnTo>
                    <a:pt x="928293" y="319100"/>
                  </a:lnTo>
                  <a:lnTo>
                    <a:pt x="928293" y="300482"/>
                  </a:lnTo>
                  <a:lnTo>
                    <a:pt x="924229" y="298272"/>
                  </a:lnTo>
                  <a:lnTo>
                    <a:pt x="927608" y="296151"/>
                  </a:lnTo>
                  <a:lnTo>
                    <a:pt x="929970" y="294030"/>
                  </a:lnTo>
                  <a:lnTo>
                    <a:pt x="930109" y="293903"/>
                  </a:lnTo>
                  <a:lnTo>
                    <a:pt x="933386" y="289090"/>
                  </a:lnTo>
                  <a:lnTo>
                    <a:pt x="934161" y="286626"/>
                  </a:lnTo>
                  <a:lnTo>
                    <a:pt x="934212" y="279514"/>
                  </a:lnTo>
                  <a:lnTo>
                    <a:pt x="933196" y="277456"/>
                  </a:lnTo>
                  <a:lnTo>
                    <a:pt x="932599" y="276237"/>
                  </a:lnTo>
                  <a:lnTo>
                    <a:pt x="929360" y="273773"/>
                  </a:lnTo>
                  <a:lnTo>
                    <a:pt x="926134" y="271272"/>
                  </a:lnTo>
                  <a:lnTo>
                    <a:pt x="925703" y="271157"/>
                  </a:lnTo>
                  <a:lnTo>
                    <a:pt x="925703" y="282194"/>
                  </a:lnTo>
                  <a:lnTo>
                    <a:pt x="925652" y="286448"/>
                  </a:lnTo>
                  <a:lnTo>
                    <a:pt x="924915" y="288010"/>
                  </a:lnTo>
                  <a:lnTo>
                    <a:pt x="921664" y="291325"/>
                  </a:lnTo>
                  <a:lnTo>
                    <a:pt x="919276" y="292811"/>
                  </a:lnTo>
                  <a:lnTo>
                    <a:pt x="916330" y="294030"/>
                  </a:lnTo>
                  <a:lnTo>
                    <a:pt x="913269" y="292785"/>
                  </a:lnTo>
                  <a:lnTo>
                    <a:pt x="910945" y="291325"/>
                  </a:lnTo>
                  <a:lnTo>
                    <a:pt x="907783" y="288061"/>
                  </a:lnTo>
                  <a:lnTo>
                    <a:pt x="907072" y="286448"/>
                  </a:lnTo>
                  <a:lnTo>
                    <a:pt x="906970" y="282194"/>
                  </a:lnTo>
                  <a:lnTo>
                    <a:pt x="907808" y="280543"/>
                  </a:lnTo>
                  <a:lnTo>
                    <a:pt x="925703" y="282194"/>
                  </a:lnTo>
                  <a:lnTo>
                    <a:pt x="925703" y="271157"/>
                  </a:lnTo>
                  <a:lnTo>
                    <a:pt x="921791" y="270052"/>
                  </a:lnTo>
                  <a:lnTo>
                    <a:pt x="910856" y="270052"/>
                  </a:lnTo>
                  <a:lnTo>
                    <a:pt x="906538" y="271310"/>
                  </a:lnTo>
                  <a:lnTo>
                    <a:pt x="900099" y="276352"/>
                  </a:lnTo>
                  <a:lnTo>
                    <a:pt x="898588" y="279514"/>
                  </a:lnTo>
                  <a:lnTo>
                    <a:pt x="898486" y="286626"/>
                  </a:lnTo>
                  <a:lnTo>
                    <a:pt x="899312" y="289166"/>
                  </a:lnTo>
                  <a:lnTo>
                    <a:pt x="902627" y="293916"/>
                  </a:lnTo>
                  <a:lnTo>
                    <a:pt x="905129" y="296151"/>
                  </a:lnTo>
                  <a:lnTo>
                    <a:pt x="908469" y="298272"/>
                  </a:lnTo>
                  <a:lnTo>
                    <a:pt x="903859" y="300812"/>
                  </a:lnTo>
                  <a:lnTo>
                    <a:pt x="900569" y="303441"/>
                  </a:lnTo>
                  <a:lnTo>
                    <a:pt x="896531" y="309067"/>
                  </a:lnTo>
                  <a:lnTo>
                    <a:pt x="895527" y="312407"/>
                  </a:lnTo>
                  <a:lnTo>
                    <a:pt x="895527" y="321779"/>
                  </a:lnTo>
                  <a:lnTo>
                    <a:pt x="897331" y="326072"/>
                  </a:lnTo>
                  <a:lnTo>
                    <a:pt x="904595" y="332168"/>
                  </a:lnTo>
                  <a:lnTo>
                    <a:pt x="909713" y="333705"/>
                  </a:lnTo>
                  <a:lnTo>
                    <a:pt x="922959" y="333705"/>
                  </a:lnTo>
                  <a:lnTo>
                    <a:pt x="928103" y="332232"/>
                  </a:lnTo>
                  <a:lnTo>
                    <a:pt x="935367" y="326351"/>
                  </a:lnTo>
                  <a:lnTo>
                    <a:pt x="935469" y="326110"/>
                  </a:lnTo>
                  <a:lnTo>
                    <a:pt x="937171" y="322211"/>
                  </a:lnTo>
                  <a:close/>
                </a:path>
                <a:path w="987425" h="334010">
                  <a:moveTo>
                    <a:pt x="967079" y="0"/>
                  </a:moveTo>
                  <a:lnTo>
                    <a:pt x="959764" y="0"/>
                  </a:lnTo>
                  <a:lnTo>
                    <a:pt x="959764" y="318185"/>
                  </a:lnTo>
                  <a:lnTo>
                    <a:pt x="967079" y="318185"/>
                  </a:lnTo>
                  <a:lnTo>
                    <a:pt x="967079" y="0"/>
                  </a:lnTo>
                  <a:close/>
                </a:path>
                <a:path w="987425" h="334010">
                  <a:moveTo>
                    <a:pt x="987171" y="0"/>
                  </a:moveTo>
                  <a:lnTo>
                    <a:pt x="979868" y="0"/>
                  </a:lnTo>
                  <a:lnTo>
                    <a:pt x="979868" y="318185"/>
                  </a:lnTo>
                  <a:lnTo>
                    <a:pt x="987171" y="318185"/>
                  </a:lnTo>
                  <a:lnTo>
                    <a:pt x="987171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1" name="object 31"/>
          <p:cNvGraphicFramePr>
            <a:graphicFrameLocks noGrp="1"/>
          </p:cNvGraphicFramePr>
          <p:nvPr/>
        </p:nvGraphicFramePr>
        <p:xfrm>
          <a:off x="2105547" y="2965875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3030510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385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6001010428635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16001010427512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32" name="object 3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340409" y="817753"/>
            <a:ext cx="629798" cy="1025944"/>
          </a:xfrm>
          <a:prstGeom prst="rect">
            <a:avLst/>
          </a:prstGeom>
        </p:spPr>
      </p:pic>
      <p:sp>
        <p:nvSpPr>
          <p:cNvPr id="33" name="object 33"/>
          <p:cNvSpPr/>
          <p:nvPr/>
        </p:nvSpPr>
        <p:spPr>
          <a:xfrm>
            <a:off x="3800964" y="193715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4312615" y="2141676"/>
            <a:ext cx="73406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41605" marR="5080" indent="-129539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H</a:t>
            </a:r>
            <a:r>
              <a:rPr sz="1000" b="1" spc="-60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MANGO  </a:t>
            </a:r>
            <a:r>
              <a:rPr sz="1000" b="1" spc="-45" dirty="0">
                <a:latin typeface="Trebuchet MS"/>
                <a:cs typeface="Trebuchet MS"/>
              </a:rPr>
              <a:t>ATCHAR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4148975" y="2572347"/>
            <a:ext cx="1096645" cy="344170"/>
            <a:chOff x="4148975" y="2572347"/>
            <a:chExt cx="1096645" cy="344170"/>
          </a:xfrm>
        </p:grpSpPr>
        <p:sp>
          <p:nvSpPr>
            <p:cNvPr id="36" name="object 36"/>
            <p:cNvSpPr/>
            <p:nvPr/>
          </p:nvSpPr>
          <p:spPr>
            <a:xfrm>
              <a:off x="4148975" y="2572347"/>
              <a:ext cx="1096645" cy="344170"/>
            </a:xfrm>
            <a:custGeom>
              <a:avLst/>
              <a:gdLst/>
              <a:ahLst/>
              <a:cxnLst/>
              <a:rect l="l" t="t" r="r" b="b"/>
              <a:pathLst>
                <a:path w="1096645" h="344169">
                  <a:moveTo>
                    <a:pt x="1096568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096568" y="344004"/>
                  </a:lnTo>
                  <a:lnTo>
                    <a:pt x="109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170642" y="2572346"/>
              <a:ext cx="987425" cy="334010"/>
            </a:xfrm>
            <a:custGeom>
              <a:avLst/>
              <a:gdLst/>
              <a:ahLst/>
              <a:cxnLst/>
              <a:rect l="l" t="t" r="r" b="b"/>
              <a:pathLst>
                <a:path w="987425" h="334010">
                  <a:moveTo>
                    <a:pt x="41643" y="307136"/>
                  </a:moveTo>
                  <a:lnTo>
                    <a:pt x="39827" y="302475"/>
                  </a:lnTo>
                  <a:lnTo>
                    <a:pt x="38036" y="300647"/>
                  </a:lnTo>
                  <a:lnTo>
                    <a:pt x="32766" y="295249"/>
                  </a:lnTo>
                  <a:lnTo>
                    <a:pt x="32766" y="309118"/>
                  </a:lnTo>
                  <a:lnTo>
                    <a:pt x="32727" y="317017"/>
                  </a:lnTo>
                  <a:lnTo>
                    <a:pt x="31737" y="320078"/>
                  </a:lnTo>
                  <a:lnTo>
                    <a:pt x="27584" y="324662"/>
                  </a:lnTo>
                  <a:lnTo>
                    <a:pt x="24714" y="325818"/>
                  </a:lnTo>
                  <a:lnTo>
                    <a:pt x="17310" y="325818"/>
                  </a:lnTo>
                  <a:lnTo>
                    <a:pt x="14351" y="324662"/>
                  </a:lnTo>
                  <a:lnTo>
                    <a:pt x="9969" y="320078"/>
                  </a:lnTo>
                  <a:lnTo>
                    <a:pt x="8890" y="317017"/>
                  </a:lnTo>
                  <a:lnTo>
                    <a:pt x="8978" y="309118"/>
                  </a:lnTo>
                  <a:lnTo>
                    <a:pt x="32766" y="309118"/>
                  </a:lnTo>
                  <a:lnTo>
                    <a:pt x="32766" y="295249"/>
                  </a:lnTo>
                  <a:lnTo>
                    <a:pt x="32537" y="295008"/>
                  </a:lnTo>
                  <a:lnTo>
                    <a:pt x="31508" y="294589"/>
                  </a:lnTo>
                  <a:lnTo>
                    <a:pt x="27965" y="293154"/>
                  </a:lnTo>
                  <a:lnTo>
                    <a:pt x="21158" y="293154"/>
                  </a:lnTo>
                  <a:lnTo>
                    <a:pt x="19862" y="293268"/>
                  </a:lnTo>
                  <a:lnTo>
                    <a:pt x="17297" y="293763"/>
                  </a:lnTo>
                  <a:lnTo>
                    <a:pt x="16040" y="294119"/>
                  </a:lnTo>
                  <a:lnTo>
                    <a:pt x="14820" y="294589"/>
                  </a:lnTo>
                  <a:lnTo>
                    <a:pt x="18326" y="289598"/>
                  </a:lnTo>
                  <a:lnTo>
                    <a:pt x="36118" y="270446"/>
                  </a:lnTo>
                  <a:lnTo>
                    <a:pt x="24853" y="270446"/>
                  </a:lnTo>
                  <a:lnTo>
                    <a:pt x="0" y="305714"/>
                  </a:lnTo>
                  <a:lnTo>
                    <a:pt x="0" y="318465"/>
                  </a:lnTo>
                  <a:lnTo>
                    <a:pt x="1917" y="323710"/>
                  </a:lnTo>
                  <a:lnTo>
                    <a:pt x="9563" y="331546"/>
                  </a:lnTo>
                  <a:lnTo>
                    <a:pt x="14655" y="333502"/>
                  </a:lnTo>
                  <a:lnTo>
                    <a:pt x="27139" y="333502"/>
                  </a:lnTo>
                  <a:lnTo>
                    <a:pt x="32092" y="331584"/>
                  </a:lnTo>
                  <a:lnTo>
                    <a:pt x="37846" y="325818"/>
                  </a:lnTo>
                  <a:lnTo>
                    <a:pt x="39751" y="323913"/>
                  </a:lnTo>
                  <a:lnTo>
                    <a:pt x="41643" y="318922"/>
                  </a:lnTo>
                  <a:lnTo>
                    <a:pt x="41643" y="307136"/>
                  </a:lnTo>
                  <a:close/>
                </a:path>
                <a:path w="987425" h="334010">
                  <a:moveTo>
                    <a:pt x="70637" y="0"/>
                  </a:moveTo>
                  <a:lnTo>
                    <a:pt x="63322" y="0"/>
                  </a:lnTo>
                  <a:lnTo>
                    <a:pt x="63322" y="318185"/>
                  </a:lnTo>
                  <a:lnTo>
                    <a:pt x="70637" y="318185"/>
                  </a:lnTo>
                  <a:lnTo>
                    <a:pt x="70637" y="0"/>
                  </a:lnTo>
                  <a:close/>
                </a:path>
                <a:path w="987425" h="334010">
                  <a:moveTo>
                    <a:pt x="89827" y="0"/>
                  </a:moveTo>
                  <a:lnTo>
                    <a:pt x="82511" y="0"/>
                  </a:lnTo>
                  <a:lnTo>
                    <a:pt x="82511" y="318185"/>
                  </a:lnTo>
                  <a:lnTo>
                    <a:pt x="89827" y="318185"/>
                  </a:lnTo>
                  <a:lnTo>
                    <a:pt x="89827" y="0"/>
                  </a:lnTo>
                  <a:close/>
                </a:path>
                <a:path w="987425" h="334010">
                  <a:moveTo>
                    <a:pt x="139166" y="0"/>
                  </a:moveTo>
                  <a:lnTo>
                    <a:pt x="121805" y="0"/>
                  </a:lnTo>
                  <a:lnTo>
                    <a:pt x="121805" y="259715"/>
                  </a:lnTo>
                  <a:lnTo>
                    <a:pt x="139166" y="259715"/>
                  </a:lnTo>
                  <a:lnTo>
                    <a:pt x="139166" y="0"/>
                  </a:lnTo>
                  <a:close/>
                </a:path>
                <a:path w="987425" h="334010">
                  <a:moveTo>
                    <a:pt x="147650" y="294627"/>
                  </a:moveTo>
                  <a:lnTo>
                    <a:pt x="147104" y="288569"/>
                  </a:lnTo>
                  <a:lnTo>
                    <a:pt x="144919" y="278904"/>
                  </a:lnTo>
                  <a:lnTo>
                    <a:pt x="144094" y="277164"/>
                  </a:lnTo>
                  <a:lnTo>
                    <a:pt x="143319" y="275526"/>
                  </a:lnTo>
                  <a:lnTo>
                    <a:pt x="141198" y="273532"/>
                  </a:lnTo>
                  <a:lnTo>
                    <a:pt x="139992" y="272351"/>
                  </a:lnTo>
                  <a:lnTo>
                    <a:pt x="138734" y="271729"/>
                  </a:lnTo>
                  <a:lnTo>
                    <a:pt x="138734" y="308864"/>
                  </a:lnTo>
                  <a:lnTo>
                    <a:pt x="138518" y="312902"/>
                  </a:lnTo>
                  <a:lnTo>
                    <a:pt x="137515" y="320192"/>
                  </a:lnTo>
                  <a:lnTo>
                    <a:pt x="136766" y="322668"/>
                  </a:lnTo>
                  <a:lnTo>
                    <a:pt x="135724" y="323938"/>
                  </a:lnTo>
                  <a:lnTo>
                    <a:pt x="135115" y="324726"/>
                  </a:lnTo>
                  <a:lnTo>
                    <a:pt x="134150" y="325285"/>
                  </a:lnTo>
                  <a:lnTo>
                    <a:pt x="132829" y="325602"/>
                  </a:lnTo>
                  <a:lnTo>
                    <a:pt x="131521" y="325945"/>
                  </a:lnTo>
                  <a:lnTo>
                    <a:pt x="129501" y="326110"/>
                  </a:lnTo>
                  <a:lnTo>
                    <a:pt x="123367" y="326110"/>
                  </a:lnTo>
                  <a:lnTo>
                    <a:pt x="121018" y="325843"/>
                  </a:lnTo>
                  <a:lnTo>
                    <a:pt x="118541" y="324789"/>
                  </a:lnTo>
                  <a:lnTo>
                    <a:pt x="117627" y="323799"/>
                  </a:lnTo>
                  <a:lnTo>
                    <a:pt x="117055" y="322364"/>
                  </a:lnTo>
                  <a:lnTo>
                    <a:pt x="116319" y="320687"/>
                  </a:lnTo>
                  <a:lnTo>
                    <a:pt x="115773" y="318122"/>
                  </a:lnTo>
                  <a:lnTo>
                    <a:pt x="115074" y="311175"/>
                  </a:lnTo>
                  <a:lnTo>
                    <a:pt x="114960" y="308610"/>
                  </a:lnTo>
                  <a:lnTo>
                    <a:pt x="114960" y="294627"/>
                  </a:lnTo>
                  <a:lnTo>
                    <a:pt x="123850" y="277164"/>
                  </a:lnTo>
                  <a:lnTo>
                    <a:pt x="129781" y="277164"/>
                  </a:lnTo>
                  <a:lnTo>
                    <a:pt x="138734" y="308864"/>
                  </a:lnTo>
                  <a:lnTo>
                    <a:pt x="138734" y="271729"/>
                  </a:lnTo>
                  <a:lnTo>
                    <a:pt x="138163" y="271437"/>
                  </a:lnTo>
                  <a:lnTo>
                    <a:pt x="133362" y="270268"/>
                  </a:lnTo>
                  <a:lnTo>
                    <a:pt x="130365" y="269963"/>
                  </a:lnTo>
                  <a:lnTo>
                    <a:pt x="122732" y="269963"/>
                  </a:lnTo>
                  <a:lnTo>
                    <a:pt x="106032" y="308864"/>
                  </a:lnTo>
                  <a:lnTo>
                    <a:pt x="106464" y="314210"/>
                  </a:lnTo>
                  <a:lnTo>
                    <a:pt x="122732" y="333717"/>
                  </a:lnTo>
                  <a:lnTo>
                    <a:pt x="130835" y="333717"/>
                  </a:lnTo>
                  <a:lnTo>
                    <a:pt x="147650" y="308864"/>
                  </a:lnTo>
                  <a:lnTo>
                    <a:pt x="147650" y="294627"/>
                  </a:lnTo>
                  <a:close/>
                </a:path>
                <a:path w="987425" h="334010">
                  <a:moveTo>
                    <a:pt x="158356" y="0"/>
                  </a:moveTo>
                  <a:lnTo>
                    <a:pt x="151041" y="0"/>
                  </a:lnTo>
                  <a:lnTo>
                    <a:pt x="151041" y="259715"/>
                  </a:lnTo>
                  <a:lnTo>
                    <a:pt x="158356" y="259715"/>
                  </a:lnTo>
                  <a:lnTo>
                    <a:pt x="158356" y="0"/>
                  </a:lnTo>
                  <a:close/>
                </a:path>
                <a:path w="987425" h="334010">
                  <a:moveTo>
                    <a:pt x="177546" y="0"/>
                  </a:moveTo>
                  <a:lnTo>
                    <a:pt x="170230" y="0"/>
                  </a:lnTo>
                  <a:lnTo>
                    <a:pt x="170230" y="259715"/>
                  </a:lnTo>
                  <a:lnTo>
                    <a:pt x="177546" y="259715"/>
                  </a:lnTo>
                  <a:lnTo>
                    <a:pt x="177546" y="0"/>
                  </a:lnTo>
                  <a:close/>
                </a:path>
                <a:path w="987425" h="334010">
                  <a:moveTo>
                    <a:pt x="216192" y="294627"/>
                  </a:moveTo>
                  <a:lnTo>
                    <a:pt x="215646" y="288569"/>
                  </a:lnTo>
                  <a:lnTo>
                    <a:pt x="213461" y="278904"/>
                  </a:lnTo>
                  <a:lnTo>
                    <a:pt x="212636" y="277164"/>
                  </a:lnTo>
                  <a:lnTo>
                    <a:pt x="211861" y="275526"/>
                  </a:lnTo>
                  <a:lnTo>
                    <a:pt x="209740" y="273532"/>
                  </a:lnTo>
                  <a:lnTo>
                    <a:pt x="208521" y="272351"/>
                  </a:lnTo>
                  <a:lnTo>
                    <a:pt x="207264" y="271729"/>
                  </a:lnTo>
                  <a:lnTo>
                    <a:pt x="207264" y="308864"/>
                  </a:lnTo>
                  <a:lnTo>
                    <a:pt x="207060" y="312902"/>
                  </a:lnTo>
                  <a:lnTo>
                    <a:pt x="206057" y="320192"/>
                  </a:lnTo>
                  <a:lnTo>
                    <a:pt x="205295" y="322668"/>
                  </a:lnTo>
                  <a:lnTo>
                    <a:pt x="204266" y="323938"/>
                  </a:lnTo>
                  <a:lnTo>
                    <a:pt x="203657" y="324726"/>
                  </a:lnTo>
                  <a:lnTo>
                    <a:pt x="202692" y="325285"/>
                  </a:lnTo>
                  <a:lnTo>
                    <a:pt x="200050" y="325945"/>
                  </a:lnTo>
                  <a:lnTo>
                    <a:pt x="198043" y="326110"/>
                  </a:lnTo>
                  <a:lnTo>
                    <a:pt x="191897" y="326110"/>
                  </a:lnTo>
                  <a:lnTo>
                    <a:pt x="189560" y="325843"/>
                  </a:lnTo>
                  <a:lnTo>
                    <a:pt x="187083" y="324789"/>
                  </a:lnTo>
                  <a:lnTo>
                    <a:pt x="186169" y="323799"/>
                  </a:lnTo>
                  <a:lnTo>
                    <a:pt x="185597" y="322364"/>
                  </a:lnTo>
                  <a:lnTo>
                    <a:pt x="184848" y="320687"/>
                  </a:lnTo>
                  <a:lnTo>
                    <a:pt x="184315" y="318122"/>
                  </a:lnTo>
                  <a:lnTo>
                    <a:pt x="183603" y="311175"/>
                  </a:lnTo>
                  <a:lnTo>
                    <a:pt x="183502" y="308610"/>
                  </a:lnTo>
                  <a:lnTo>
                    <a:pt x="183502" y="294627"/>
                  </a:lnTo>
                  <a:lnTo>
                    <a:pt x="192392" y="277164"/>
                  </a:lnTo>
                  <a:lnTo>
                    <a:pt x="198323" y="277164"/>
                  </a:lnTo>
                  <a:lnTo>
                    <a:pt x="207264" y="308864"/>
                  </a:lnTo>
                  <a:lnTo>
                    <a:pt x="207264" y="271729"/>
                  </a:lnTo>
                  <a:lnTo>
                    <a:pt x="206692" y="271437"/>
                  </a:lnTo>
                  <a:lnTo>
                    <a:pt x="204304" y="270840"/>
                  </a:lnTo>
                  <a:lnTo>
                    <a:pt x="201904" y="270268"/>
                  </a:lnTo>
                  <a:lnTo>
                    <a:pt x="198894" y="269963"/>
                  </a:lnTo>
                  <a:lnTo>
                    <a:pt x="191274" y="269963"/>
                  </a:lnTo>
                  <a:lnTo>
                    <a:pt x="174561" y="308864"/>
                  </a:lnTo>
                  <a:lnTo>
                    <a:pt x="174993" y="314210"/>
                  </a:lnTo>
                  <a:lnTo>
                    <a:pt x="191274" y="333717"/>
                  </a:lnTo>
                  <a:lnTo>
                    <a:pt x="199377" y="333717"/>
                  </a:lnTo>
                  <a:lnTo>
                    <a:pt x="216192" y="308864"/>
                  </a:lnTo>
                  <a:lnTo>
                    <a:pt x="216192" y="294627"/>
                  </a:lnTo>
                  <a:close/>
                </a:path>
                <a:path w="987425" h="334010">
                  <a:moveTo>
                    <a:pt x="226885" y="0"/>
                  </a:moveTo>
                  <a:lnTo>
                    <a:pt x="199478" y="0"/>
                  </a:lnTo>
                  <a:lnTo>
                    <a:pt x="199478" y="259715"/>
                  </a:lnTo>
                  <a:lnTo>
                    <a:pt x="226885" y="259715"/>
                  </a:lnTo>
                  <a:lnTo>
                    <a:pt x="226885" y="0"/>
                  </a:lnTo>
                  <a:close/>
                </a:path>
                <a:path w="987425" h="334010">
                  <a:moveTo>
                    <a:pt x="256133" y="0"/>
                  </a:moveTo>
                  <a:lnTo>
                    <a:pt x="238772" y="0"/>
                  </a:lnTo>
                  <a:lnTo>
                    <a:pt x="238772" y="259715"/>
                  </a:lnTo>
                  <a:lnTo>
                    <a:pt x="256133" y="259715"/>
                  </a:lnTo>
                  <a:lnTo>
                    <a:pt x="256133" y="0"/>
                  </a:lnTo>
                  <a:close/>
                </a:path>
                <a:path w="987425" h="334010">
                  <a:moveTo>
                    <a:pt x="271373" y="270941"/>
                  </a:moveTo>
                  <a:lnTo>
                    <a:pt x="261988" y="270941"/>
                  </a:lnTo>
                  <a:lnTo>
                    <a:pt x="247396" y="282994"/>
                  </a:lnTo>
                  <a:lnTo>
                    <a:pt x="247396" y="293928"/>
                  </a:lnTo>
                  <a:lnTo>
                    <a:pt x="262394" y="280822"/>
                  </a:lnTo>
                  <a:lnTo>
                    <a:pt x="262394" y="332828"/>
                  </a:lnTo>
                  <a:lnTo>
                    <a:pt x="271373" y="332828"/>
                  </a:lnTo>
                  <a:lnTo>
                    <a:pt x="271373" y="270941"/>
                  </a:lnTo>
                  <a:close/>
                </a:path>
                <a:path w="987425" h="334010">
                  <a:moveTo>
                    <a:pt x="294513" y="0"/>
                  </a:moveTo>
                  <a:lnTo>
                    <a:pt x="278066" y="0"/>
                  </a:lnTo>
                  <a:lnTo>
                    <a:pt x="278066" y="259715"/>
                  </a:lnTo>
                  <a:lnTo>
                    <a:pt x="294513" y="259715"/>
                  </a:lnTo>
                  <a:lnTo>
                    <a:pt x="294513" y="0"/>
                  </a:lnTo>
                  <a:close/>
                </a:path>
                <a:path w="987425" h="334010">
                  <a:moveTo>
                    <a:pt x="314617" y="0"/>
                  </a:moveTo>
                  <a:lnTo>
                    <a:pt x="307314" y="0"/>
                  </a:lnTo>
                  <a:lnTo>
                    <a:pt x="307314" y="259715"/>
                  </a:lnTo>
                  <a:lnTo>
                    <a:pt x="314617" y="259715"/>
                  </a:lnTo>
                  <a:lnTo>
                    <a:pt x="314617" y="0"/>
                  </a:lnTo>
                  <a:close/>
                </a:path>
                <a:path w="987425" h="334010">
                  <a:moveTo>
                    <a:pt x="352348" y="294627"/>
                  </a:moveTo>
                  <a:lnTo>
                    <a:pt x="345897" y="273532"/>
                  </a:lnTo>
                  <a:lnTo>
                    <a:pt x="344690" y="272351"/>
                  </a:lnTo>
                  <a:lnTo>
                    <a:pt x="343420" y="271729"/>
                  </a:lnTo>
                  <a:lnTo>
                    <a:pt x="343420" y="308864"/>
                  </a:lnTo>
                  <a:lnTo>
                    <a:pt x="343217" y="312902"/>
                  </a:lnTo>
                  <a:lnTo>
                    <a:pt x="342214" y="320192"/>
                  </a:lnTo>
                  <a:lnTo>
                    <a:pt x="341464" y="322668"/>
                  </a:lnTo>
                  <a:lnTo>
                    <a:pt x="340423" y="323938"/>
                  </a:lnTo>
                  <a:lnTo>
                    <a:pt x="339813" y="324726"/>
                  </a:lnTo>
                  <a:lnTo>
                    <a:pt x="338848" y="325285"/>
                  </a:lnTo>
                  <a:lnTo>
                    <a:pt x="337527" y="325602"/>
                  </a:lnTo>
                  <a:lnTo>
                    <a:pt x="336219" y="325945"/>
                  </a:lnTo>
                  <a:lnTo>
                    <a:pt x="334200" y="326110"/>
                  </a:lnTo>
                  <a:lnTo>
                    <a:pt x="328053" y="326110"/>
                  </a:lnTo>
                  <a:lnTo>
                    <a:pt x="325716" y="325843"/>
                  </a:lnTo>
                  <a:lnTo>
                    <a:pt x="323240" y="324789"/>
                  </a:lnTo>
                  <a:lnTo>
                    <a:pt x="322326" y="323799"/>
                  </a:lnTo>
                  <a:lnTo>
                    <a:pt x="321754" y="322364"/>
                  </a:lnTo>
                  <a:lnTo>
                    <a:pt x="321017" y="320687"/>
                  </a:lnTo>
                  <a:lnTo>
                    <a:pt x="320471" y="318122"/>
                  </a:lnTo>
                  <a:lnTo>
                    <a:pt x="319760" y="311175"/>
                  </a:lnTo>
                  <a:lnTo>
                    <a:pt x="319646" y="308610"/>
                  </a:lnTo>
                  <a:lnTo>
                    <a:pt x="319646" y="294627"/>
                  </a:lnTo>
                  <a:lnTo>
                    <a:pt x="328549" y="277164"/>
                  </a:lnTo>
                  <a:lnTo>
                    <a:pt x="334479" y="277164"/>
                  </a:lnTo>
                  <a:lnTo>
                    <a:pt x="343420" y="308864"/>
                  </a:lnTo>
                  <a:lnTo>
                    <a:pt x="343420" y="271729"/>
                  </a:lnTo>
                  <a:lnTo>
                    <a:pt x="342849" y="271437"/>
                  </a:lnTo>
                  <a:lnTo>
                    <a:pt x="340461" y="270840"/>
                  </a:lnTo>
                  <a:lnTo>
                    <a:pt x="338061" y="270268"/>
                  </a:lnTo>
                  <a:lnTo>
                    <a:pt x="335064" y="269963"/>
                  </a:lnTo>
                  <a:lnTo>
                    <a:pt x="327431" y="269963"/>
                  </a:lnTo>
                  <a:lnTo>
                    <a:pt x="310705" y="308864"/>
                  </a:lnTo>
                  <a:lnTo>
                    <a:pt x="311162" y="314210"/>
                  </a:lnTo>
                  <a:lnTo>
                    <a:pt x="327431" y="333717"/>
                  </a:lnTo>
                  <a:lnTo>
                    <a:pt x="335534" y="333717"/>
                  </a:lnTo>
                  <a:lnTo>
                    <a:pt x="348945" y="326110"/>
                  </a:lnTo>
                  <a:lnTo>
                    <a:pt x="350037" y="323418"/>
                  </a:lnTo>
                  <a:lnTo>
                    <a:pt x="351878" y="314553"/>
                  </a:lnTo>
                  <a:lnTo>
                    <a:pt x="352348" y="308864"/>
                  </a:lnTo>
                  <a:lnTo>
                    <a:pt x="352348" y="294627"/>
                  </a:lnTo>
                  <a:close/>
                </a:path>
                <a:path w="987425" h="334010">
                  <a:moveTo>
                    <a:pt x="363054" y="0"/>
                  </a:moveTo>
                  <a:lnTo>
                    <a:pt x="336550" y="0"/>
                  </a:lnTo>
                  <a:lnTo>
                    <a:pt x="336550" y="259715"/>
                  </a:lnTo>
                  <a:lnTo>
                    <a:pt x="363054" y="259715"/>
                  </a:lnTo>
                  <a:lnTo>
                    <a:pt x="363054" y="0"/>
                  </a:lnTo>
                  <a:close/>
                </a:path>
                <a:path w="987425" h="334010">
                  <a:moveTo>
                    <a:pt x="402348" y="0"/>
                  </a:moveTo>
                  <a:lnTo>
                    <a:pt x="384975" y="0"/>
                  </a:lnTo>
                  <a:lnTo>
                    <a:pt x="384975" y="259715"/>
                  </a:lnTo>
                  <a:lnTo>
                    <a:pt x="402348" y="259715"/>
                  </a:lnTo>
                  <a:lnTo>
                    <a:pt x="402348" y="0"/>
                  </a:lnTo>
                  <a:close/>
                </a:path>
                <a:path w="987425" h="334010">
                  <a:moveTo>
                    <a:pt x="408457" y="270941"/>
                  </a:moveTo>
                  <a:lnTo>
                    <a:pt x="399059" y="270941"/>
                  </a:lnTo>
                  <a:lnTo>
                    <a:pt x="384467" y="282994"/>
                  </a:lnTo>
                  <a:lnTo>
                    <a:pt x="384467" y="293928"/>
                  </a:lnTo>
                  <a:lnTo>
                    <a:pt x="399465" y="280822"/>
                  </a:lnTo>
                  <a:lnTo>
                    <a:pt x="399465" y="332828"/>
                  </a:lnTo>
                  <a:lnTo>
                    <a:pt x="408457" y="332828"/>
                  </a:lnTo>
                  <a:lnTo>
                    <a:pt x="408457" y="270941"/>
                  </a:lnTo>
                  <a:close/>
                </a:path>
                <a:path w="987425" h="334010">
                  <a:moveTo>
                    <a:pt x="431596" y="0"/>
                  </a:moveTo>
                  <a:lnTo>
                    <a:pt x="424281" y="0"/>
                  </a:lnTo>
                  <a:lnTo>
                    <a:pt x="424281" y="259715"/>
                  </a:lnTo>
                  <a:lnTo>
                    <a:pt x="431596" y="259715"/>
                  </a:lnTo>
                  <a:lnTo>
                    <a:pt x="431596" y="0"/>
                  </a:lnTo>
                  <a:close/>
                </a:path>
                <a:path w="987425" h="334010">
                  <a:moveTo>
                    <a:pt x="480021" y="0"/>
                  </a:moveTo>
                  <a:lnTo>
                    <a:pt x="462661" y="0"/>
                  </a:lnTo>
                  <a:lnTo>
                    <a:pt x="462661" y="259715"/>
                  </a:lnTo>
                  <a:lnTo>
                    <a:pt x="480021" y="259715"/>
                  </a:lnTo>
                  <a:lnTo>
                    <a:pt x="480021" y="0"/>
                  </a:lnTo>
                  <a:close/>
                </a:path>
                <a:path w="987425" h="334010">
                  <a:moveTo>
                    <a:pt x="488505" y="294627"/>
                  </a:moveTo>
                  <a:lnTo>
                    <a:pt x="487959" y="288569"/>
                  </a:lnTo>
                  <a:lnTo>
                    <a:pt x="485775" y="278904"/>
                  </a:lnTo>
                  <a:lnTo>
                    <a:pt x="484949" y="277164"/>
                  </a:lnTo>
                  <a:lnTo>
                    <a:pt x="484174" y="275526"/>
                  </a:lnTo>
                  <a:lnTo>
                    <a:pt x="482053" y="273532"/>
                  </a:lnTo>
                  <a:lnTo>
                    <a:pt x="480847" y="272351"/>
                  </a:lnTo>
                  <a:lnTo>
                    <a:pt x="479577" y="271729"/>
                  </a:lnTo>
                  <a:lnTo>
                    <a:pt x="479577" y="308864"/>
                  </a:lnTo>
                  <a:lnTo>
                    <a:pt x="479374" y="312902"/>
                  </a:lnTo>
                  <a:lnTo>
                    <a:pt x="478370" y="320192"/>
                  </a:lnTo>
                  <a:lnTo>
                    <a:pt x="477621" y="322668"/>
                  </a:lnTo>
                  <a:lnTo>
                    <a:pt x="476580" y="323938"/>
                  </a:lnTo>
                  <a:lnTo>
                    <a:pt x="475970" y="324726"/>
                  </a:lnTo>
                  <a:lnTo>
                    <a:pt x="475005" y="325285"/>
                  </a:lnTo>
                  <a:lnTo>
                    <a:pt x="473684" y="325602"/>
                  </a:lnTo>
                  <a:lnTo>
                    <a:pt x="472376" y="325945"/>
                  </a:lnTo>
                  <a:lnTo>
                    <a:pt x="470357" y="326110"/>
                  </a:lnTo>
                  <a:lnTo>
                    <a:pt x="464210" y="326110"/>
                  </a:lnTo>
                  <a:lnTo>
                    <a:pt x="461873" y="325843"/>
                  </a:lnTo>
                  <a:lnTo>
                    <a:pt x="459397" y="324789"/>
                  </a:lnTo>
                  <a:lnTo>
                    <a:pt x="458482" y="323799"/>
                  </a:lnTo>
                  <a:lnTo>
                    <a:pt x="457911" y="322364"/>
                  </a:lnTo>
                  <a:lnTo>
                    <a:pt x="457174" y="320687"/>
                  </a:lnTo>
                  <a:lnTo>
                    <a:pt x="456628" y="318122"/>
                  </a:lnTo>
                  <a:lnTo>
                    <a:pt x="455917" y="311175"/>
                  </a:lnTo>
                  <a:lnTo>
                    <a:pt x="455815" y="308610"/>
                  </a:lnTo>
                  <a:lnTo>
                    <a:pt x="455815" y="294627"/>
                  </a:lnTo>
                  <a:lnTo>
                    <a:pt x="464705" y="277164"/>
                  </a:lnTo>
                  <a:lnTo>
                    <a:pt x="470636" y="277164"/>
                  </a:lnTo>
                  <a:lnTo>
                    <a:pt x="479577" y="308864"/>
                  </a:lnTo>
                  <a:lnTo>
                    <a:pt x="479577" y="271729"/>
                  </a:lnTo>
                  <a:lnTo>
                    <a:pt x="479005" y="271437"/>
                  </a:lnTo>
                  <a:lnTo>
                    <a:pt x="476618" y="270840"/>
                  </a:lnTo>
                  <a:lnTo>
                    <a:pt x="474218" y="270268"/>
                  </a:lnTo>
                  <a:lnTo>
                    <a:pt x="471220" y="269963"/>
                  </a:lnTo>
                  <a:lnTo>
                    <a:pt x="463588" y="269963"/>
                  </a:lnTo>
                  <a:lnTo>
                    <a:pt x="446874" y="308864"/>
                  </a:lnTo>
                  <a:lnTo>
                    <a:pt x="447319" y="314210"/>
                  </a:lnTo>
                  <a:lnTo>
                    <a:pt x="463588" y="333717"/>
                  </a:lnTo>
                  <a:lnTo>
                    <a:pt x="471690" y="333717"/>
                  </a:lnTo>
                  <a:lnTo>
                    <a:pt x="488505" y="308864"/>
                  </a:lnTo>
                  <a:lnTo>
                    <a:pt x="488505" y="294627"/>
                  </a:lnTo>
                  <a:close/>
                </a:path>
                <a:path w="987425" h="334010">
                  <a:moveTo>
                    <a:pt x="499198" y="0"/>
                  </a:moveTo>
                  <a:lnTo>
                    <a:pt x="491896" y="0"/>
                  </a:lnTo>
                  <a:lnTo>
                    <a:pt x="491896" y="259715"/>
                  </a:lnTo>
                  <a:lnTo>
                    <a:pt x="499198" y="259715"/>
                  </a:lnTo>
                  <a:lnTo>
                    <a:pt x="499198" y="0"/>
                  </a:lnTo>
                  <a:close/>
                </a:path>
                <a:path w="987425" h="334010">
                  <a:moveTo>
                    <a:pt x="519315" y="0"/>
                  </a:moveTo>
                  <a:lnTo>
                    <a:pt x="512000" y="0"/>
                  </a:lnTo>
                  <a:lnTo>
                    <a:pt x="512000" y="318185"/>
                  </a:lnTo>
                  <a:lnTo>
                    <a:pt x="519315" y="318185"/>
                  </a:lnTo>
                  <a:lnTo>
                    <a:pt x="519315" y="0"/>
                  </a:lnTo>
                  <a:close/>
                </a:path>
                <a:path w="987425" h="334010">
                  <a:moveTo>
                    <a:pt x="538492" y="0"/>
                  </a:moveTo>
                  <a:lnTo>
                    <a:pt x="531190" y="0"/>
                  </a:lnTo>
                  <a:lnTo>
                    <a:pt x="531190" y="318185"/>
                  </a:lnTo>
                  <a:lnTo>
                    <a:pt x="538492" y="318185"/>
                  </a:lnTo>
                  <a:lnTo>
                    <a:pt x="538492" y="0"/>
                  </a:lnTo>
                  <a:close/>
                </a:path>
                <a:path w="987425" h="334010">
                  <a:moveTo>
                    <a:pt x="557682" y="0"/>
                  </a:moveTo>
                  <a:lnTo>
                    <a:pt x="550367" y="0"/>
                  </a:lnTo>
                  <a:lnTo>
                    <a:pt x="550367" y="259715"/>
                  </a:lnTo>
                  <a:lnTo>
                    <a:pt x="557682" y="259715"/>
                  </a:lnTo>
                  <a:lnTo>
                    <a:pt x="557682" y="0"/>
                  </a:lnTo>
                  <a:close/>
                </a:path>
                <a:path w="987425" h="334010">
                  <a:moveTo>
                    <a:pt x="595731" y="311315"/>
                  </a:moveTo>
                  <a:lnTo>
                    <a:pt x="587654" y="311315"/>
                  </a:lnTo>
                  <a:lnTo>
                    <a:pt x="587654" y="298284"/>
                  </a:lnTo>
                  <a:lnTo>
                    <a:pt x="579361" y="298284"/>
                  </a:lnTo>
                  <a:lnTo>
                    <a:pt x="579361" y="311315"/>
                  </a:lnTo>
                  <a:lnTo>
                    <a:pt x="563689" y="311315"/>
                  </a:lnTo>
                  <a:lnTo>
                    <a:pt x="582930" y="270459"/>
                  </a:lnTo>
                  <a:lnTo>
                    <a:pt x="574040" y="270459"/>
                  </a:lnTo>
                  <a:lnTo>
                    <a:pt x="555574" y="309753"/>
                  </a:lnTo>
                  <a:lnTo>
                    <a:pt x="555574" y="318922"/>
                  </a:lnTo>
                  <a:lnTo>
                    <a:pt x="579361" y="318922"/>
                  </a:lnTo>
                  <a:lnTo>
                    <a:pt x="579361" y="332841"/>
                  </a:lnTo>
                  <a:lnTo>
                    <a:pt x="587654" y="332841"/>
                  </a:lnTo>
                  <a:lnTo>
                    <a:pt x="587654" y="318922"/>
                  </a:lnTo>
                  <a:lnTo>
                    <a:pt x="595731" y="318922"/>
                  </a:lnTo>
                  <a:lnTo>
                    <a:pt x="595731" y="311315"/>
                  </a:lnTo>
                  <a:close/>
                </a:path>
                <a:path w="987425" h="334010">
                  <a:moveTo>
                    <a:pt x="596963" y="0"/>
                  </a:moveTo>
                  <a:lnTo>
                    <a:pt x="570471" y="0"/>
                  </a:lnTo>
                  <a:lnTo>
                    <a:pt x="570471" y="259715"/>
                  </a:lnTo>
                  <a:lnTo>
                    <a:pt x="596963" y="259715"/>
                  </a:lnTo>
                  <a:lnTo>
                    <a:pt x="596963" y="0"/>
                  </a:lnTo>
                  <a:close/>
                </a:path>
                <a:path w="987425" h="334010">
                  <a:moveTo>
                    <a:pt x="636282" y="0"/>
                  </a:moveTo>
                  <a:lnTo>
                    <a:pt x="618921" y="0"/>
                  </a:lnTo>
                  <a:lnTo>
                    <a:pt x="618921" y="259715"/>
                  </a:lnTo>
                  <a:lnTo>
                    <a:pt x="636282" y="259715"/>
                  </a:lnTo>
                  <a:lnTo>
                    <a:pt x="636282" y="0"/>
                  </a:lnTo>
                  <a:close/>
                </a:path>
                <a:path w="987425" h="334010">
                  <a:moveTo>
                    <a:pt x="661987" y="281736"/>
                  </a:moveTo>
                  <a:lnTo>
                    <a:pt x="660184" y="277596"/>
                  </a:lnTo>
                  <a:lnTo>
                    <a:pt x="653034" y="271487"/>
                  </a:lnTo>
                  <a:lnTo>
                    <a:pt x="648131" y="269963"/>
                  </a:lnTo>
                  <a:lnTo>
                    <a:pt x="638784" y="269963"/>
                  </a:lnTo>
                  <a:lnTo>
                    <a:pt x="635863" y="270332"/>
                  </a:lnTo>
                  <a:lnTo>
                    <a:pt x="630440" y="271805"/>
                  </a:lnTo>
                  <a:lnTo>
                    <a:pt x="627862" y="272935"/>
                  </a:lnTo>
                  <a:lnTo>
                    <a:pt x="625475" y="274421"/>
                  </a:lnTo>
                  <a:lnTo>
                    <a:pt x="625475" y="284073"/>
                  </a:lnTo>
                  <a:lnTo>
                    <a:pt x="629107" y="281660"/>
                  </a:lnTo>
                  <a:lnTo>
                    <a:pt x="632282" y="279882"/>
                  </a:lnTo>
                  <a:lnTo>
                    <a:pt x="637705" y="277634"/>
                  </a:lnTo>
                  <a:lnTo>
                    <a:pt x="640156" y="277075"/>
                  </a:lnTo>
                  <a:lnTo>
                    <a:pt x="645375" y="277075"/>
                  </a:lnTo>
                  <a:lnTo>
                    <a:pt x="647865" y="277926"/>
                  </a:lnTo>
                  <a:lnTo>
                    <a:pt x="651814" y="281330"/>
                  </a:lnTo>
                  <a:lnTo>
                    <a:pt x="652805" y="283438"/>
                  </a:lnTo>
                  <a:lnTo>
                    <a:pt x="652805" y="288188"/>
                  </a:lnTo>
                  <a:lnTo>
                    <a:pt x="652170" y="290220"/>
                  </a:lnTo>
                  <a:lnTo>
                    <a:pt x="649630" y="293865"/>
                  </a:lnTo>
                  <a:lnTo>
                    <a:pt x="647306" y="295897"/>
                  </a:lnTo>
                  <a:lnTo>
                    <a:pt x="636879" y="302907"/>
                  </a:lnTo>
                  <a:lnTo>
                    <a:pt x="632269" y="306044"/>
                  </a:lnTo>
                  <a:lnTo>
                    <a:pt x="628980" y="309549"/>
                  </a:lnTo>
                  <a:lnTo>
                    <a:pt x="625195" y="317131"/>
                  </a:lnTo>
                  <a:lnTo>
                    <a:pt x="624230" y="322249"/>
                  </a:lnTo>
                  <a:lnTo>
                    <a:pt x="624230" y="328676"/>
                  </a:lnTo>
                  <a:lnTo>
                    <a:pt x="624382" y="332333"/>
                  </a:lnTo>
                  <a:lnTo>
                    <a:pt x="660996" y="332333"/>
                  </a:lnTo>
                  <a:lnTo>
                    <a:pt x="660996" y="324840"/>
                  </a:lnTo>
                  <a:lnTo>
                    <a:pt x="633666" y="324840"/>
                  </a:lnTo>
                  <a:lnTo>
                    <a:pt x="633666" y="320192"/>
                  </a:lnTo>
                  <a:lnTo>
                    <a:pt x="634403" y="317665"/>
                  </a:lnTo>
                  <a:lnTo>
                    <a:pt x="637387" y="313258"/>
                  </a:lnTo>
                  <a:lnTo>
                    <a:pt x="640168" y="310832"/>
                  </a:lnTo>
                  <a:lnTo>
                    <a:pt x="654215" y="301612"/>
                  </a:lnTo>
                  <a:lnTo>
                    <a:pt x="657301" y="298843"/>
                  </a:lnTo>
                  <a:lnTo>
                    <a:pt x="661047" y="293382"/>
                  </a:lnTo>
                  <a:lnTo>
                    <a:pt x="661987" y="290347"/>
                  </a:lnTo>
                  <a:lnTo>
                    <a:pt x="661987" y="281736"/>
                  </a:lnTo>
                  <a:close/>
                </a:path>
                <a:path w="987425" h="334010">
                  <a:moveTo>
                    <a:pt x="665518" y="0"/>
                  </a:moveTo>
                  <a:lnTo>
                    <a:pt x="648157" y="0"/>
                  </a:lnTo>
                  <a:lnTo>
                    <a:pt x="648157" y="259715"/>
                  </a:lnTo>
                  <a:lnTo>
                    <a:pt x="665518" y="259715"/>
                  </a:lnTo>
                  <a:lnTo>
                    <a:pt x="665518" y="0"/>
                  </a:lnTo>
                  <a:close/>
                </a:path>
                <a:path w="987425" h="334010">
                  <a:moveTo>
                    <a:pt x="694753" y="0"/>
                  </a:moveTo>
                  <a:lnTo>
                    <a:pt x="687451" y="0"/>
                  </a:lnTo>
                  <a:lnTo>
                    <a:pt x="687451" y="259715"/>
                  </a:lnTo>
                  <a:lnTo>
                    <a:pt x="694753" y="259715"/>
                  </a:lnTo>
                  <a:lnTo>
                    <a:pt x="694753" y="0"/>
                  </a:lnTo>
                  <a:close/>
                </a:path>
                <a:path w="987425" h="334010">
                  <a:moveTo>
                    <a:pt x="724001" y="0"/>
                  </a:moveTo>
                  <a:lnTo>
                    <a:pt x="716686" y="0"/>
                  </a:lnTo>
                  <a:lnTo>
                    <a:pt x="716686" y="259715"/>
                  </a:lnTo>
                  <a:lnTo>
                    <a:pt x="724001" y="259715"/>
                  </a:lnTo>
                  <a:lnTo>
                    <a:pt x="724001" y="0"/>
                  </a:lnTo>
                  <a:close/>
                </a:path>
                <a:path w="987425" h="334010">
                  <a:moveTo>
                    <a:pt x="732485" y="322211"/>
                  </a:moveTo>
                  <a:lnTo>
                    <a:pt x="723607" y="300494"/>
                  </a:lnTo>
                  <a:lnTo>
                    <a:pt x="723607" y="319100"/>
                  </a:lnTo>
                  <a:lnTo>
                    <a:pt x="722553" y="321564"/>
                  </a:lnTo>
                  <a:lnTo>
                    <a:pt x="718337" y="325221"/>
                  </a:lnTo>
                  <a:lnTo>
                    <a:pt x="715391" y="326110"/>
                  </a:lnTo>
                  <a:lnTo>
                    <a:pt x="707910" y="326110"/>
                  </a:lnTo>
                  <a:lnTo>
                    <a:pt x="704989" y="325221"/>
                  </a:lnTo>
                  <a:lnTo>
                    <a:pt x="700773" y="321564"/>
                  </a:lnTo>
                  <a:lnTo>
                    <a:pt x="699731" y="319100"/>
                  </a:lnTo>
                  <a:lnTo>
                    <a:pt x="699731" y="313194"/>
                  </a:lnTo>
                  <a:lnTo>
                    <a:pt x="700620" y="310819"/>
                  </a:lnTo>
                  <a:lnTo>
                    <a:pt x="702449" y="308800"/>
                  </a:lnTo>
                  <a:lnTo>
                    <a:pt x="704253" y="306768"/>
                  </a:lnTo>
                  <a:lnTo>
                    <a:pt x="707313" y="304749"/>
                  </a:lnTo>
                  <a:lnTo>
                    <a:pt x="711644" y="302729"/>
                  </a:lnTo>
                  <a:lnTo>
                    <a:pt x="715987" y="304749"/>
                  </a:lnTo>
                  <a:lnTo>
                    <a:pt x="719074" y="306768"/>
                  </a:lnTo>
                  <a:lnTo>
                    <a:pt x="722693" y="310857"/>
                  </a:lnTo>
                  <a:lnTo>
                    <a:pt x="723595" y="313194"/>
                  </a:lnTo>
                  <a:lnTo>
                    <a:pt x="723607" y="319100"/>
                  </a:lnTo>
                  <a:lnTo>
                    <a:pt x="723607" y="300494"/>
                  </a:lnTo>
                  <a:lnTo>
                    <a:pt x="719543" y="298272"/>
                  </a:lnTo>
                  <a:lnTo>
                    <a:pt x="722909" y="296151"/>
                  </a:lnTo>
                  <a:lnTo>
                    <a:pt x="725297" y="294030"/>
                  </a:lnTo>
                  <a:lnTo>
                    <a:pt x="725424" y="293916"/>
                  </a:lnTo>
                  <a:lnTo>
                    <a:pt x="727163" y="291325"/>
                  </a:lnTo>
                  <a:lnTo>
                    <a:pt x="728700" y="289090"/>
                  </a:lnTo>
                  <a:lnTo>
                    <a:pt x="729475" y="286626"/>
                  </a:lnTo>
                  <a:lnTo>
                    <a:pt x="729526" y="279514"/>
                  </a:lnTo>
                  <a:lnTo>
                    <a:pt x="728522" y="277456"/>
                  </a:lnTo>
                  <a:lnTo>
                    <a:pt x="727913" y="276237"/>
                  </a:lnTo>
                  <a:lnTo>
                    <a:pt x="724674" y="273773"/>
                  </a:lnTo>
                  <a:lnTo>
                    <a:pt x="721448" y="271284"/>
                  </a:lnTo>
                  <a:lnTo>
                    <a:pt x="721017" y="271170"/>
                  </a:lnTo>
                  <a:lnTo>
                    <a:pt x="721017" y="282194"/>
                  </a:lnTo>
                  <a:lnTo>
                    <a:pt x="720953" y="286461"/>
                  </a:lnTo>
                  <a:lnTo>
                    <a:pt x="711644" y="294030"/>
                  </a:lnTo>
                  <a:lnTo>
                    <a:pt x="708571" y="292785"/>
                  </a:lnTo>
                  <a:lnTo>
                    <a:pt x="706259" y="291325"/>
                  </a:lnTo>
                  <a:lnTo>
                    <a:pt x="703097" y="288074"/>
                  </a:lnTo>
                  <a:lnTo>
                    <a:pt x="702386" y="286461"/>
                  </a:lnTo>
                  <a:lnTo>
                    <a:pt x="702284" y="282194"/>
                  </a:lnTo>
                  <a:lnTo>
                    <a:pt x="703122" y="280555"/>
                  </a:lnTo>
                  <a:lnTo>
                    <a:pt x="706501" y="278091"/>
                  </a:lnTo>
                  <a:lnTo>
                    <a:pt x="708787" y="277456"/>
                  </a:lnTo>
                  <a:lnTo>
                    <a:pt x="714616" y="277456"/>
                  </a:lnTo>
                  <a:lnTo>
                    <a:pt x="716940" y="278091"/>
                  </a:lnTo>
                  <a:lnTo>
                    <a:pt x="720217" y="280555"/>
                  </a:lnTo>
                  <a:lnTo>
                    <a:pt x="721017" y="282194"/>
                  </a:lnTo>
                  <a:lnTo>
                    <a:pt x="721017" y="271170"/>
                  </a:lnTo>
                  <a:lnTo>
                    <a:pt x="717105" y="270065"/>
                  </a:lnTo>
                  <a:lnTo>
                    <a:pt x="706170" y="270065"/>
                  </a:lnTo>
                  <a:lnTo>
                    <a:pt x="701840" y="271322"/>
                  </a:lnTo>
                  <a:lnTo>
                    <a:pt x="695413" y="276364"/>
                  </a:lnTo>
                  <a:lnTo>
                    <a:pt x="693915" y="279514"/>
                  </a:lnTo>
                  <a:lnTo>
                    <a:pt x="693801" y="286626"/>
                  </a:lnTo>
                  <a:lnTo>
                    <a:pt x="694626" y="289179"/>
                  </a:lnTo>
                  <a:lnTo>
                    <a:pt x="697941" y="293916"/>
                  </a:lnTo>
                  <a:lnTo>
                    <a:pt x="700443" y="296151"/>
                  </a:lnTo>
                  <a:lnTo>
                    <a:pt x="703783" y="298272"/>
                  </a:lnTo>
                  <a:lnTo>
                    <a:pt x="699160" y="300824"/>
                  </a:lnTo>
                  <a:lnTo>
                    <a:pt x="695883" y="303453"/>
                  </a:lnTo>
                  <a:lnTo>
                    <a:pt x="691845" y="309067"/>
                  </a:lnTo>
                  <a:lnTo>
                    <a:pt x="690841" y="312420"/>
                  </a:lnTo>
                  <a:lnTo>
                    <a:pt x="690841" y="321792"/>
                  </a:lnTo>
                  <a:lnTo>
                    <a:pt x="692645" y="326085"/>
                  </a:lnTo>
                  <a:lnTo>
                    <a:pt x="699897" y="332181"/>
                  </a:lnTo>
                  <a:lnTo>
                    <a:pt x="705040" y="333705"/>
                  </a:lnTo>
                  <a:lnTo>
                    <a:pt x="718273" y="333705"/>
                  </a:lnTo>
                  <a:lnTo>
                    <a:pt x="723417" y="332244"/>
                  </a:lnTo>
                  <a:lnTo>
                    <a:pt x="730681" y="326351"/>
                  </a:lnTo>
                  <a:lnTo>
                    <a:pt x="730796" y="326110"/>
                  </a:lnTo>
                  <a:lnTo>
                    <a:pt x="732485" y="322211"/>
                  </a:lnTo>
                  <a:close/>
                </a:path>
                <a:path w="987425" h="334010">
                  <a:moveTo>
                    <a:pt x="762381" y="0"/>
                  </a:moveTo>
                  <a:lnTo>
                    <a:pt x="755065" y="0"/>
                  </a:lnTo>
                  <a:lnTo>
                    <a:pt x="755065" y="259715"/>
                  </a:lnTo>
                  <a:lnTo>
                    <a:pt x="762381" y="259715"/>
                  </a:lnTo>
                  <a:lnTo>
                    <a:pt x="762381" y="0"/>
                  </a:lnTo>
                  <a:close/>
                </a:path>
                <a:path w="987425" h="334010">
                  <a:moveTo>
                    <a:pt x="782485" y="0"/>
                  </a:moveTo>
                  <a:lnTo>
                    <a:pt x="775182" y="0"/>
                  </a:lnTo>
                  <a:lnTo>
                    <a:pt x="775182" y="259715"/>
                  </a:lnTo>
                  <a:lnTo>
                    <a:pt x="782485" y="259715"/>
                  </a:lnTo>
                  <a:lnTo>
                    <a:pt x="782485" y="0"/>
                  </a:lnTo>
                  <a:close/>
                </a:path>
                <a:path w="987425" h="334010">
                  <a:moveTo>
                    <a:pt x="801027" y="307136"/>
                  </a:moveTo>
                  <a:lnTo>
                    <a:pt x="799198" y="302475"/>
                  </a:lnTo>
                  <a:lnTo>
                    <a:pt x="797420" y="300647"/>
                  </a:lnTo>
                  <a:lnTo>
                    <a:pt x="792149" y="295249"/>
                  </a:lnTo>
                  <a:lnTo>
                    <a:pt x="792149" y="309118"/>
                  </a:lnTo>
                  <a:lnTo>
                    <a:pt x="792111" y="317017"/>
                  </a:lnTo>
                  <a:lnTo>
                    <a:pt x="791108" y="320078"/>
                  </a:lnTo>
                  <a:lnTo>
                    <a:pt x="786968" y="324662"/>
                  </a:lnTo>
                  <a:lnTo>
                    <a:pt x="784085" y="325818"/>
                  </a:lnTo>
                  <a:lnTo>
                    <a:pt x="776693" y="325818"/>
                  </a:lnTo>
                  <a:lnTo>
                    <a:pt x="773722" y="324662"/>
                  </a:lnTo>
                  <a:lnTo>
                    <a:pt x="769353" y="320078"/>
                  </a:lnTo>
                  <a:lnTo>
                    <a:pt x="768261" y="317017"/>
                  </a:lnTo>
                  <a:lnTo>
                    <a:pt x="768350" y="309118"/>
                  </a:lnTo>
                  <a:lnTo>
                    <a:pt x="769353" y="306336"/>
                  </a:lnTo>
                  <a:lnTo>
                    <a:pt x="773658" y="301777"/>
                  </a:lnTo>
                  <a:lnTo>
                    <a:pt x="776554" y="300647"/>
                  </a:lnTo>
                  <a:lnTo>
                    <a:pt x="783907" y="300647"/>
                  </a:lnTo>
                  <a:lnTo>
                    <a:pt x="786828" y="301739"/>
                  </a:lnTo>
                  <a:lnTo>
                    <a:pt x="791083" y="306133"/>
                  </a:lnTo>
                  <a:lnTo>
                    <a:pt x="792149" y="309118"/>
                  </a:lnTo>
                  <a:lnTo>
                    <a:pt x="792149" y="295249"/>
                  </a:lnTo>
                  <a:lnTo>
                    <a:pt x="791921" y="295008"/>
                  </a:lnTo>
                  <a:lnTo>
                    <a:pt x="790892" y="294589"/>
                  </a:lnTo>
                  <a:lnTo>
                    <a:pt x="787349" y="293154"/>
                  </a:lnTo>
                  <a:lnTo>
                    <a:pt x="780529" y="293154"/>
                  </a:lnTo>
                  <a:lnTo>
                    <a:pt x="779233" y="293268"/>
                  </a:lnTo>
                  <a:lnTo>
                    <a:pt x="776668" y="293763"/>
                  </a:lnTo>
                  <a:lnTo>
                    <a:pt x="775423" y="294119"/>
                  </a:lnTo>
                  <a:lnTo>
                    <a:pt x="774204" y="294589"/>
                  </a:lnTo>
                  <a:lnTo>
                    <a:pt x="777709" y="289598"/>
                  </a:lnTo>
                  <a:lnTo>
                    <a:pt x="781177" y="285191"/>
                  </a:lnTo>
                  <a:lnTo>
                    <a:pt x="788047" y="277393"/>
                  </a:lnTo>
                  <a:lnTo>
                    <a:pt x="791692" y="273786"/>
                  </a:lnTo>
                  <a:lnTo>
                    <a:pt x="795502" y="270446"/>
                  </a:lnTo>
                  <a:lnTo>
                    <a:pt x="784237" y="270446"/>
                  </a:lnTo>
                  <a:lnTo>
                    <a:pt x="759383" y="305714"/>
                  </a:lnTo>
                  <a:lnTo>
                    <a:pt x="759383" y="318465"/>
                  </a:lnTo>
                  <a:lnTo>
                    <a:pt x="761288" y="323710"/>
                  </a:lnTo>
                  <a:lnTo>
                    <a:pt x="768934" y="331546"/>
                  </a:lnTo>
                  <a:lnTo>
                    <a:pt x="774039" y="333502"/>
                  </a:lnTo>
                  <a:lnTo>
                    <a:pt x="786523" y="333502"/>
                  </a:lnTo>
                  <a:lnTo>
                    <a:pt x="791476" y="331584"/>
                  </a:lnTo>
                  <a:lnTo>
                    <a:pt x="797217" y="325818"/>
                  </a:lnTo>
                  <a:lnTo>
                    <a:pt x="799122" y="323913"/>
                  </a:lnTo>
                  <a:lnTo>
                    <a:pt x="801027" y="318922"/>
                  </a:lnTo>
                  <a:lnTo>
                    <a:pt x="801027" y="307136"/>
                  </a:lnTo>
                  <a:close/>
                </a:path>
                <a:path w="987425" h="334010">
                  <a:moveTo>
                    <a:pt x="830922" y="0"/>
                  </a:moveTo>
                  <a:lnTo>
                    <a:pt x="823620" y="0"/>
                  </a:lnTo>
                  <a:lnTo>
                    <a:pt x="823620" y="259715"/>
                  </a:lnTo>
                  <a:lnTo>
                    <a:pt x="830922" y="259715"/>
                  </a:lnTo>
                  <a:lnTo>
                    <a:pt x="830922" y="0"/>
                  </a:lnTo>
                  <a:close/>
                </a:path>
                <a:path w="987425" h="334010">
                  <a:moveTo>
                    <a:pt x="868045" y="311315"/>
                  </a:moveTo>
                  <a:lnTo>
                    <a:pt x="859967" y="311315"/>
                  </a:lnTo>
                  <a:lnTo>
                    <a:pt x="859967" y="298284"/>
                  </a:lnTo>
                  <a:lnTo>
                    <a:pt x="851674" y="298284"/>
                  </a:lnTo>
                  <a:lnTo>
                    <a:pt x="851674" y="311315"/>
                  </a:lnTo>
                  <a:lnTo>
                    <a:pt x="836002" y="311315"/>
                  </a:lnTo>
                  <a:lnTo>
                    <a:pt x="855243" y="270459"/>
                  </a:lnTo>
                  <a:lnTo>
                    <a:pt x="846366" y="270459"/>
                  </a:lnTo>
                  <a:lnTo>
                    <a:pt x="827887" y="309753"/>
                  </a:lnTo>
                  <a:lnTo>
                    <a:pt x="827887" y="318922"/>
                  </a:lnTo>
                  <a:lnTo>
                    <a:pt x="851674" y="318922"/>
                  </a:lnTo>
                  <a:lnTo>
                    <a:pt x="851674" y="332841"/>
                  </a:lnTo>
                  <a:lnTo>
                    <a:pt x="859967" y="332841"/>
                  </a:lnTo>
                  <a:lnTo>
                    <a:pt x="859967" y="318922"/>
                  </a:lnTo>
                  <a:lnTo>
                    <a:pt x="868045" y="318922"/>
                  </a:lnTo>
                  <a:lnTo>
                    <a:pt x="868045" y="311315"/>
                  </a:lnTo>
                  <a:close/>
                </a:path>
                <a:path w="987425" h="334010">
                  <a:moveTo>
                    <a:pt x="870216" y="0"/>
                  </a:moveTo>
                  <a:lnTo>
                    <a:pt x="842797" y="0"/>
                  </a:lnTo>
                  <a:lnTo>
                    <a:pt x="842797" y="259715"/>
                  </a:lnTo>
                  <a:lnTo>
                    <a:pt x="870216" y="259715"/>
                  </a:lnTo>
                  <a:lnTo>
                    <a:pt x="870216" y="0"/>
                  </a:lnTo>
                  <a:close/>
                </a:path>
                <a:path w="987425" h="334010">
                  <a:moveTo>
                    <a:pt x="908583" y="0"/>
                  </a:moveTo>
                  <a:lnTo>
                    <a:pt x="892136" y="0"/>
                  </a:lnTo>
                  <a:lnTo>
                    <a:pt x="892136" y="259715"/>
                  </a:lnTo>
                  <a:lnTo>
                    <a:pt x="908583" y="259715"/>
                  </a:lnTo>
                  <a:lnTo>
                    <a:pt x="908583" y="0"/>
                  </a:lnTo>
                  <a:close/>
                </a:path>
                <a:path w="987425" h="334010">
                  <a:moveTo>
                    <a:pt x="935202" y="281736"/>
                  </a:moveTo>
                  <a:lnTo>
                    <a:pt x="933411" y="277596"/>
                  </a:lnTo>
                  <a:lnTo>
                    <a:pt x="926261" y="271487"/>
                  </a:lnTo>
                  <a:lnTo>
                    <a:pt x="921359" y="269963"/>
                  </a:lnTo>
                  <a:lnTo>
                    <a:pt x="912012" y="269963"/>
                  </a:lnTo>
                  <a:lnTo>
                    <a:pt x="909091" y="270332"/>
                  </a:lnTo>
                  <a:lnTo>
                    <a:pt x="903668" y="271805"/>
                  </a:lnTo>
                  <a:lnTo>
                    <a:pt x="901090" y="272935"/>
                  </a:lnTo>
                  <a:lnTo>
                    <a:pt x="898690" y="274421"/>
                  </a:lnTo>
                  <a:lnTo>
                    <a:pt x="898690" y="284073"/>
                  </a:lnTo>
                  <a:lnTo>
                    <a:pt x="902335" y="281660"/>
                  </a:lnTo>
                  <a:lnTo>
                    <a:pt x="905510" y="279882"/>
                  </a:lnTo>
                  <a:lnTo>
                    <a:pt x="910932" y="277634"/>
                  </a:lnTo>
                  <a:lnTo>
                    <a:pt x="913384" y="277075"/>
                  </a:lnTo>
                  <a:lnTo>
                    <a:pt x="918591" y="277075"/>
                  </a:lnTo>
                  <a:lnTo>
                    <a:pt x="921092" y="277926"/>
                  </a:lnTo>
                  <a:lnTo>
                    <a:pt x="925042" y="281330"/>
                  </a:lnTo>
                  <a:lnTo>
                    <a:pt x="926033" y="283438"/>
                  </a:lnTo>
                  <a:lnTo>
                    <a:pt x="926033" y="288188"/>
                  </a:lnTo>
                  <a:lnTo>
                    <a:pt x="925398" y="290220"/>
                  </a:lnTo>
                  <a:lnTo>
                    <a:pt x="922858" y="293865"/>
                  </a:lnTo>
                  <a:lnTo>
                    <a:pt x="920534" y="295897"/>
                  </a:lnTo>
                  <a:lnTo>
                    <a:pt x="910107" y="302907"/>
                  </a:lnTo>
                  <a:lnTo>
                    <a:pt x="905497" y="306044"/>
                  </a:lnTo>
                  <a:lnTo>
                    <a:pt x="902208" y="309549"/>
                  </a:lnTo>
                  <a:lnTo>
                    <a:pt x="898410" y="317131"/>
                  </a:lnTo>
                  <a:lnTo>
                    <a:pt x="897458" y="322249"/>
                  </a:lnTo>
                  <a:lnTo>
                    <a:pt x="897458" y="328676"/>
                  </a:lnTo>
                  <a:lnTo>
                    <a:pt x="897610" y="332333"/>
                  </a:lnTo>
                  <a:lnTo>
                    <a:pt x="934224" y="332333"/>
                  </a:lnTo>
                  <a:lnTo>
                    <a:pt x="934224" y="324840"/>
                  </a:lnTo>
                  <a:lnTo>
                    <a:pt x="906881" y="324840"/>
                  </a:lnTo>
                  <a:lnTo>
                    <a:pt x="906881" y="320192"/>
                  </a:lnTo>
                  <a:lnTo>
                    <a:pt x="907630" y="317665"/>
                  </a:lnTo>
                  <a:lnTo>
                    <a:pt x="910615" y="313258"/>
                  </a:lnTo>
                  <a:lnTo>
                    <a:pt x="913396" y="310832"/>
                  </a:lnTo>
                  <a:lnTo>
                    <a:pt x="927442" y="301612"/>
                  </a:lnTo>
                  <a:lnTo>
                    <a:pt x="930529" y="298843"/>
                  </a:lnTo>
                  <a:lnTo>
                    <a:pt x="934275" y="293382"/>
                  </a:lnTo>
                  <a:lnTo>
                    <a:pt x="935202" y="290347"/>
                  </a:lnTo>
                  <a:lnTo>
                    <a:pt x="935202" y="281736"/>
                  </a:lnTo>
                  <a:close/>
                </a:path>
                <a:path w="987425" h="334010">
                  <a:moveTo>
                    <a:pt x="937831" y="0"/>
                  </a:moveTo>
                  <a:lnTo>
                    <a:pt x="921385" y="0"/>
                  </a:lnTo>
                  <a:lnTo>
                    <a:pt x="921385" y="259715"/>
                  </a:lnTo>
                  <a:lnTo>
                    <a:pt x="937831" y="259715"/>
                  </a:lnTo>
                  <a:lnTo>
                    <a:pt x="937831" y="0"/>
                  </a:lnTo>
                  <a:close/>
                </a:path>
                <a:path w="987425" h="334010">
                  <a:moveTo>
                    <a:pt x="967079" y="0"/>
                  </a:moveTo>
                  <a:lnTo>
                    <a:pt x="959764" y="0"/>
                  </a:lnTo>
                  <a:lnTo>
                    <a:pt x="959764" y="318185"/>
                  </a:lnTo>
                  <a:lnTo>
                    <a:pt x="967079" y="318185"/>
                  </a:lnTo>
                  <a:lnTo>
                    <a:pt x="967079" y="0"/>
                  </a:lnTo>
                  <a:close/>
                </a:path>
                <a:path w="987425" h="334010">
                  <a:moveTo>
                    <a:pt x="987183" y="0"/>
                  </a:moveTo>
                  <a:lnTo>
                    <a:pt x="979868" y="0"/>
                  </a:lnTo>
                  <a:lnTo>
                    <a:pt x="979868" y="318185"/>
                  </a:lnTo>
                  <a:lnTo>
                    <a:pt x="987183" y="318185"/>
                  </a:lnTo>
                  <a:lnTo>
                    <a:pt x="987183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8" name="object 38"/>
          <p:cNvGraphicFramePr>
            <a:graphicFrameLocks noGrp="1"/>
          </p:cNvGraphicFramePr>
          <p:nvPr/>
        </p:nvGraphicFramePr>
        <p:xfrm>
          <a:off x="3906935" y="2954458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3031512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385g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6001010428659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16001010427529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39" name="object 3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6156528" y="819632"/>
            <a:ext cx="629805" cy="1025944"/>
          </a:xfrm>
          <a:prstGeom prst="rect">
            <a:avLst/>
          </a:prstGeom>
        </p:spPr>
      </p:pic>
      <p:sp>
        <p:nvSpPr>
          <p:cNvPr id="40" name="object 40"/>
          <p:cNvSpPr/>
          <p:nvPr/>
        </p:nvSpPr>
        <p:spPr>
          <a:xfrm>
            <a:off x="5629403" y="1953068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109380" y="2144894"/>
            <a:ext cx="79692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3355" marR="5080" indent="-161290">
              <a:lnSpc>
                <a:spcPct val="100000"/>
              </a:lnSpc>
              <a:spcBef>
                <a:spcPts val="100"/>
              </a:spcBef>
            </a:pPr>
            <a:r>
              <a:rPr sz="1000" b="1" spc="15" dirty="0">
                <a:latin typeface="Trebuchet MS"/>
                <a:cs typeface="Trebuchet MS"/>
              </a:rPr>
              <a:t>MILD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MANGO  </a:t>
            </a:r>
            <a:r>
              <a:rPr sz="1000" b="1" spc="-45" dirty="0">
                <a:latin typeface="Trebuchet MS"/>
                <a:cs typeface="Trebuchet MS"/>
              </a:rPr>
              <a:t>ATCHAR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5935446" y="2586913"/>
            <a:ext cx="1096645" cy="344170"/>
            <a:chOff x="5935446" y="2586913"/>
            <a:chExt cx="1096645" cy="344170"/>
          </a:xfrm>
        </p:grpSpPr>
        <p:sp>
          <p:nvSpPr>
            <p:cNvPr id="43" name="object 43"/>
            <p:cNvSpPr/>
            <p:nvPr/>
          </p:nvSpPr>
          <p:spPr>
            <a:xfrm>
              <a:off x="5935446" y="2586926"/>
              <a:ext cx="1096645" cy="344170"/>
            </a:xfrm>
            <a:custGeom>
              <a:avLst/>
              <a:gdLst/>
              <a:ahLst/>
              <a:cxnLst/>
              <a:rect l="l" t="t" r="r" b="b"/>
              <a:pathLst>
                <a:path w="1096645" h="344169">
                  <a:moveTo>
                    <a:pt x="1096556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096556" y="344004"/>
                  </a:lnTo>
                  <a:lnTo>
                    <a:pt x="109655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957113" y="2586913"/>
              <a:ext cx="987425" cy="334010"/>
            </a:xfrm>
            <a:custGeom>
              <a:avLst/>
              <a:gdLst/>
              <a:ahLst/>
              <a:cxnLst/>
              <a:rect l="l" t="t" r="r" b="b"/>
              <a:pathLst>
                <a:path w="987425" h="334010">
                  <a:moveTo>
                    <a:pt x="41656" y="307149"/>
                  </a:moveTo>
                  <a:lnTo>
                    <a:pt x="39827" y="302475"/>
                  </a:lnTo>
                  <a:lnTo>
                    <a:pt x="38049" y="300659"/>
                  </a:lnTo>
                  <a:lnTo>
                    <a:pt x="32766" y="295249"/>
                  </a:lnTo>
                  <a:lnTo>
                    <a:pt x="32766" y="309130"/>
                  </a:lnTo>
                  <a:lnTo>
                    <a:pt x="32727" y="317030"/>
                  </a:lnTo>
                  <a:lnTo>
                    <a:pt x="31737" y="320090"/>
                  </a:lnTo>
                  <a:lnTo>
                    <a:pt x="27584" y="324675"/>
                  </a:lnTo>
                  <a:lnTo>
                    <a:pt x="24714" y="325818"/>
                  </a:lnTo>
                  <a:lnTo>
                    <a:pt x="17310" y="325818"/>
                  </a:lnTo>
                  <a:lnTo>
                    <a:pt x="14351" y="324675"/>
                  </a:lnTo>
                  <a:lnTo>
                    <a:pt x="9969" y="320090"/>
                  </a:lnTo>
                  <a:lnTo>
                    <a:pt x="8890" y="317030"/>
                  </a:lnTo>
                  <a:lnTo>
                    <a:pt x="8978" y="309130"/>
                  </a:lnTo>
                  <a:lnTo>
                    <a:pt x="32766" y="309130"/>
                  </a:lnTo>
                  <a:lnTo>
                    <a:pt x="32766" y="295249"/>
                  </a:lnTo>
                  <a:lnTo>
                    <a:pt x="32537" y="295008"/>
                  </a:lnTo>
                  <a:lnTo>
                    <a:pt x="31521" y="294601"/>
                  </a:lnTo>
                  <a:lnTo>
                    <a:pt x="27965" y="293166"/>
                  </a:lnTo>
                  <a:lnTo>
                    <a:pt x="21158" y="293166"/>
                  </a:lnTo>
                  <a:lnTo>
                    <a:pt x="19850" y="293268"/>
                  </a:lnTo>
                  <a:lnTo>
                    <a:pt x="17284" y="293776"/>
                  </a:lnTo>
                  <a:lnTo>
                    <a:pt x="16040" y="294132"/>
                  </a:lnTo>
                  <a:lnTo>
                    <a:pt x="14833" y="294601"/>
                  </a:lnTo>
                  <a:lnTo>
                    <a:pt x="18326" y="289610"/>
                  </a:lnTo>
                  <a:lnTo>
                    <a:pt x="21805" y="285191"/>
                  </a:lnTo>
                  <a:lnTo>
                    <a:pt x="28676" y="277406"/>
                  </a:lnTo>
                  <a:lnTo>
                    <a:pt x="32308" y="273799"/>
                  </a:lnTo>
                  <a:lnTo>
                    <a:pt x="36118" y="270459"/>
                  </a:lnTo>
                  <a:lnTo>
                    <a:pt x="24853" y="270459"/>
                  </a:lnTo>
                  <a:lnTo>
                    <a:pt x="0" y="305727"/>
                  </a:lnTo>
                  <a:lnTo>
                    <a:pt x="0" y="318465"/>
                  </a:lnTo>
                  <a:lnTo>
                    <a:pt x="1905" y="323723"/>
                  </a:lnTo>
                  <a:lnTo>
                    <a:pt x="9563" y="331558"/>
                  </a:lnTo>
                  <a:lnTo>
                    <a:pt x="14655" y="333514"/>
                  </a:lnTo>
                  <a:lnTo>
                    <a:pt x="27139" y="333514"/>
                  </a:lnTo>
                  <a:lnTo>
                    <a:pt x="32092" y="331597"/>
                  </a:lnTo>
                  <a:lnTo>
                    <a:pt x="37858" y="325818"/>
                  </a:lnTo>
                  <a:lnTo>
                    <a:pt x="39751" y="323926"/>
                  </a:lnTo>
                  <a:lnTo>
                    <a:pt x="41656" y="318935"/>
                  </a:lnTo>
                  <a:lnTo>
                    <a:pt x="41656" y="307149"/>
                  </a:lnTo>
                  <a:close/>
                </a:path>
                <a:path w="987425" h="334010">
                  <a:moveTo>
                    <a:pt x="70637" y="25"/>
                  </a:moveTo>
                  <a:lnTo>
                    <a:pt x="63322" y="25"/>
                  </a:lnTo>
                  <a:lnTo>
                    <a:pt x="63322" y="318198"/>
                  </a:lnTo>
                  <a:lnTo>
                    <a:pt x="70637" y="318198"/>
                  </a:lnTo>
                  <a:lnTo>
                    <a:pt x="70637" y="25"/>
                  </a:lnTo>
                  <a:close/>
                </a:path>
                <a:path w="987425" h="334010">
                  <a:moveTo>
                    <a:pt x="89814" y="25"/>
                  </a:moveTo>
                  <a:lnTo>
                    <a:pt x="82499" y="25"/>
                  </a:lnTo>
                  <a:lnTo>
                    <a:pt x="82499" y="318198"/>
                  </a:lnTo>
                  <a:lnTo>
                    <a:pt x="89814" y="318198"/>
                  </a:lnTo>
                  <a:lnTo>
                    <a:pt x="89814" y="25"/>
                  </a:lnTo>
                  <a:close/>
                </a:path>
                <a:path w="987425" h="334010">
                  <a:moveTo>
                    <a:pt x="139153" y="0"/>
                  </a:moveTo>
                  <a:lnTo>
                    <a:pt x="121793" y="0"/>
                  </a:lnTo>
                  <a:lnTo>
                    <a:pt x="121793" y="259715"/>
                  </a:lnTo>
                  <a:lnTo>
                    <a:pt x="139153" y="259715"/>
                  </a:lnTo>
                  <a:lnTo>
                    <a:pt x="139153" y="0"/>
                  </a:lnTo>
                  <a:close/>
                </a:path>
                <a:path w="987425" h="334010">
                  <a:moveTo>
                    <a:pt x="147650" y="294627"/>
                  </a:moveTo>
                  <a:lnTo>
                    <a:pt x="147116" y="288556"/>
                  </a:lnTo>
                  <a:lnTo>
                    <a:pt x="144932" y="278904"/>
                  </a:lnTo>
                  <a:lnTo>
                    <a:pt x="144106" y="277164"/>
                  </a:lnTo>
                  <a:lnTo>
                    <a:pt x="143332" y="275526"/>
                  </a:lnTo>
                  <a:lnTo>
                    <a:pt x="139992" y="272351"/>
                  </a:lnTo>
                  <a:lnTo>
                    <a:pt x="138722" y="271716"/>
                  </a:lnTo>
                  <a:lnTo>
                    <a:pt x="138722" y="308864"/>
                  </a:lnTo>
                  <a:lnTo>
                    <a:pt x="138518" y="312902"/>
                  </a:lnTo>
                  <a:lnTo>
                    <a:pt x="132829" y="325602"/>
                  </a:lnTo>
                  <a:lnTo>
                    <a:pt x="131521" y="325945"/>
                  </a:lnTo>
                  <a:lnTo>
                    <a:pt x="129514" y="326110"/>
                  </a:lnTo>
                  <a:lnTo>
                    <a:pt x="123367" y="326110"/>
                  </a:lnTo>
                  <a:lnTo>
                    <a:pt x="121018" y="325843"/>
                  </a:lnTo>
                  <a:lnTo>
                    <a:pt x="118541" y="324789"/>
                  </a:lnTo>
                  <a:lnTo>
                    <a:pt x="117627" y="323786"/>
                  </a:lnTo>
                  <a:lnTo>
                    <a:pt x="117055" y="322364"/>
                  </a:lnTo>
                  <a:lnTo>
                    <a:pt x="116319" y="320687"/>
                  </a:lnTo>
                  <a:lnTo>
                    <a:pt x="115773" y="318122"/>
                  </a:lnTo>
                  <a:lnTo>
                    <a:pt x="115062" y="311175"/>
                  </a:lnTo>
                  <a:lnTo>
                    <a:pt x="114935" y="308038"/>
                  </a:lnTo>
                  <a:lnTo>
                    <a:pt x="114960" y="294627"/>
                  </a:lnTo>
                  <a:lnTo>
                    <a:pt x="123863" y="277164"/>
                  </a:lnTo>
                  <a:lnTo>
                    <a:pt x="129781" y="277164"/>
                  </a:lnTo>
                  <a:lnTo>
                    <a:pt x="138722" y="308864"/>
                  </a:lnTo>
                  <a:lnTo>
                    <a:pt x="138722" y="271716"/>
                  </a:lnTo>
                  <a:lnTo>
                    <a:pt x="138163" y="271437"/>
                  </a:lnTo>
                  <a:lnTo>
                    <a:pt x="133362" y="270256"/>
                  </a:lnTo>
                  <a:lnTo>
                    <a:pt x="130365" y="269951"/>
                  </a:lnTo>
                  <a:lnTo>
                    <a:pt x="122732" y="269951"/>
                  </a:lnTo>
                  <a:lnTo>
                    <a:pt x="106019" y="308864"/>
                  </a:lnTo>
                  <a:lnTo>
                    <a:pt x="106464" y="314210"/>
                  </a:lnTo>
                  <a:lnTo>
                    <a:pt x="122732" y="333717"/>
                  </a:lnTo>
                  <a:lnTo>
                    <a:pt x="130835" y="333717"/>
                  </a:lnTo>
                  <a:lnTo>
                    <a:pt x="144246" y="326110"/>
                  </a:lnTo>
                  <a:lnTo>
                    <a:pt x="145351" y="323418"/>
                  </a:lnTo>
                  <a:lnTo>
                    <a:pt x="147154" y="314655"/>
                  </a:lnTo>
                  <a:lnTo>
                    <a:pt x="147650" y="308864"/>
                  </a:lnTo>
                  <a:lnTo>
                    <a:pt x="147650" y="294627"/>
                  </a:lnTo>
                  <a:close/>
                </a:path>
                <a:path w="987425" h="334010">
                  <a:moveTo>
                    <a:pt x="158356" y="0"/>
                  </a:moveTo>
                  <a:lnTo>
                    <a:pt x="151028" y="0"/>
                  </a:lnTo>
                  <a:lnTo>
                    <a:pt x="151028" y="259715"/>
                  </a:lnTo>
                  <a:lnTo>
                    <a:pt x="158356" y="259715"/>
                  </a:lnTo>
                  <a:lnTo>
                    <a:pt x="158356" y="0"/>
                  </a:lnTo>
                  <a:close/>
                </a:path>
                <a:path w="987425" h="334010">
                  <a:moveTo>
                    <a:pt x="177533" y="0"/>
                  </a:moveTo>
                  <a:lnTo>
                    <a:pt x="170230" y="0"/>
                  </a:lnTo>
                  <a:lnTo>
                    <a:pt x="170230" y="259715"/>
                  </a:lnTo>
                  <a:lnTo>
                    <a:pt x="177533" y="259715"/>
                  </a:lnTo>
                  <a:lnTo>
                    <a:pt x="177533" y="0"/>
                  </a:lnTo>
                  <a:close/>
                </a:path>
                <a:path w="987425" h="334010">
                  <a:moveTo>
                    <a:pt x="216204" y="294627"/>
                  </a:moveTo>
                  <a:lnTo>
                    <a:pt x="215658" y="288556"/>
                  </a:lnTo>
                  <a:lnTo>
                    <a:pt x="213461" y="278904"/>
                  </a:lnTo>
                  <a:lnTo>
                    <a:pt x="212636" y="277164"/>
                  </a:lnTo>
                  <a:lnTo>
                    <a:pt x="211874" y="275526"/>
                  </a:lnTo>
                  <a:lnTo>
                    <a:pt x="208534" y="272351"/>
                  </a:lnTo>
                  <a:lnTo>
                    <a:pt x="207264" y="271729"/>
                  </a:lnTo>
                  <a:lnTo>
                    <a:pt x="207264" y="308864"/>
                  </a:lnTo>
                  <a:lnTo>
                    <a:pt x="207073" y="312902"/>
                  </a:lnTo>
                  <a:lnTo>
                    <a:pt x="198056" y="326110"/>
                  </a:lnTo>
                  <a:lnTo>
                    <a:pt x="191909" y="326110"/>
                  </a:lnTo>
                  <a:lnTo>
                    <a:pt x="189572" y="325843"/>
                  </a:lnTo>
                  <a:lnTo>
                    <a:pt x="187083" y="324789"/>
                  </a:lnTo>
                  <a:lnTo>
                    <a:pt x="186169" y="323786"/>
                  </a:lnTo>
                  <a:lnTo>
                    <a:pt x="185597" y="322364"/>
                  </a:lnTo>
                  <a:lnTo>
                    <a:pt x="184861" y="320687"/>
                  </a:lnTo>
                  <a:lnTo>
                    <a:pt x="184315" y="318122"/>
                  </a:lnTo>
                  <a:lnTo>
                    <a:pt x="183603" y="311175"/>
                  </a:lnTo>
                  <a:lnTo>
                    <a:pt x="183476" y="308038"/>
                  </a:lnTo>
                  <a:lnTo>
                    <a:pt x="183502" y="294627"/>
                  </a:lnTo>
                  <a:lnTo>
                    <a:pt x="192405" y="277164"/>
                  </a:lnTo>
                  <a:lnTo>
                    <a:pt x="198323" y="277164"/>
                  </a:lnTo>
                  <a:lnTo>
                    <a:pt x="207264" y="308864"/>
                  </a:lnTo>
                  <a:lnTo>
                    <a:pt x="207264" y="271729"/>
                  </a:lnTo>
                  <a:lnTo>
                    <a:pt x="206692" y="271437"/>
                  </a:lnTo>
                  <a:lnTo>
                    <a:pt x="201904" y="270256"/>
                  </a:lnTo>
                  <a:lnTo>
                    <a:pt x="198907" y="269951"/>
                  </a:lnTo>
                  <a:lnTo>
                    <a:pt x="191274" y="269951"/>
                  </a:lnTo>
                  <a:lnTo>
                    <a:pt x="174561" y="308864"/>
                  </a:lnTo>
                  <a:lnTo>
                    <a:pt x="175006" y="314210"/>
                  </a:lnTo>
                  <a:lnTo>
                    <a:pt x="191274" y="333717"/>
                  </a:lnTo>
                  <a:lnTo>
                    <a:pt x="199377" y="333717"/>
                  </a:lnTo>
                  <a:lnTo>
                    <a:pt x="216204" y="308864"/>
                  </a:lnTo>
                  <a:lnTo>
                    <a:pt x="216204" y="294627"/>
                  </a:lnTo>
                  <a:close/>
                </a:path>
                <a:path w="987425" h="334010">
                  <a:moveTo>
                    <a:pt x="226885" y="0"/>
                  </a:moveTo>
                  <a:lnTo>
                    <a:pt x="199478" y="0"/>
                  </a:lnTo>
                  <a:lnTo>
                    <a:pt x="199478" y="259715"/>
                  </a:lnTo>
                  <a:lnTo>
                    <a:pt x="226885" y="259715"/>
                  </a:lnTo>
                  <a:lnTo>
                    <a:pt x="226885" y="0"/>
                  </a:lnTo>
                  <a:close/>
                </a:path>
                <a:path w="987425" h="334010">
                  <a:moveTo>
                    <a:pt x="256133" y="0"/>
                  </a:moveTo>
                  <a:lnTo>
                    <a:pt x="238772" y="0"/>
                  </a:lnTo>
                  <a:lnTo>
                    <a:pt x="238772" y="259715"/>
                  </a:lnTo>
                  <a:lnTo>
                    <a:pt x="256133" y="259715"/>
                  </a:lnTo>
                  <a:lnTo>
                    <a:pt x="256133" y="0"/>
                  </a:lnTo>
                  <a:close/>
                </a:path>
                <a:path w="987425" h="334010">
                  <a:moveTo>
                    <a:pt x="271386" y="270954"/>
                  </a:moveTo>
                  <a:lnTo>
                    <a:pt x="261975" y="270954"/>
                  </a:lnTo>
                  <a:lnTo>
                    <a:pt x="247396" y="283006"/>
                  </a:lnTo>
                  <a:lnTo>
                    <a:pt x="247396" y="293941"/>
                  </a:lnTo>
                  <a:lnTo>
                    <a:pt x="262382" y="280835"/>
                  </a:lnTo>
                  <a:lnTo>
                    <a:pt x="262382" y="332828"/>
                  </a:lnTo>
                  <a:lnTo>
                    <a:pt x="271386" y="332828"/>
                  </a:lnTo>
                  <a:lnTo>
                    <a:pt x="271386" y="270954"/>
                  </a:lnTo>
                  <a:close/>
                </a:path>
                <a:path w="987425" h="334010">
                  <a:moveTo>
                    <a:pt x="294500" y="0"/>
                  </a:moveTo>
                  <a:lnTo>
                    <a:pt x="278066" y="0"/>
                  </a:lnTo>
                  <a:lnTo>
                    <a:pt x="278066" y="259715"/>
                  </a:lnTo>
                  <a:lnTo>
                    <a:pt x="294500" y="259715"/>
                  </a:lnTo>
                  <a:lnTo>
                    <a:pt x="294500" y="0"/>
                  </a:lnTo>
                  <a:close/>
                </a:path>
                <a:path w="987425" h="334010">
                  <a:moveTo>
                    <a:pt x="314604" y="0"/>
                  </a:moveTo>
                  <a:lnTo>
                    <a:pt x="307301" y="0"/>
                  </a:lnTo>
                  <a:lnTo>
                    <a:pt x="307301" y="259715"/>
                  </a:lnTo>
                  <a:lnTo>
                    <a:pt x="314604" y="259715"/>
                  </a:lnTo>
                  <a:lnTo>
                    <a:pt x="314604" y="0"/>
                  </a:lnTo>
                  <a:close/>
                </a:path>
                <a:path w="987425" h="334010">
                  <a:moveTo>
                    <a:pt x="352348" y="294627"/>
                  </a:moveTo>
                  <a:lnTo>
                    <a:pt x="351802" y="288556"/>
                  </a:lnTo>
                  <a:lnTo>
                    <a:pt x="349618" y="278904"/>
                  </a:lnTo>
                  <a:lnTo>
                    <a:pt x="348792" y="277164"/>
                  </a:lnTo>
                  <a:lnTo>
                    <a:pt x="348018" y="275526"/>
                  </a:lnTo>
                  <a:lnTo>
                    <a:pt x="344678" y="272351"/>
                  </a:lnTo>
                  <a:lnTo>
                    <a:pt x="343420" y="271729"/>
                  </a:lnTo>
                  <a:lnTo>
                    <a:pt x="343420" y="308864"/>
                  </a:lnTo>
                  <a:lnTo>
                    <a:pt x="343217" y="312902"/>
                  </a:lnTo>
                  <a:lnTo>
                    <a:pt x="334200" y="326110"/>
                  </a:lnTo>
                  <a:lnTo>
                    <a:pt x="328041" y="326110"/>
                  </a:lnTo>
                  <a:lnTo>
                    <a:pt x="325716" y="325843"/>
                  </a:lnTo>
                  <a:lnTo>
                    <a:pt x="323227" y="324789"/>
                  </a:lnTo>
                  <a:lnTo>
                    <a:pt x="322326" y="323786"/>
                  </a:lnTo>
                  <a:lnTo>
                    <a:pt x="321741" y="322364"/>
                  </a:lnTo>
                  <a:lnTo>
                    <a:pt x="321005" y="320687"/>
                  </a:lnTo>
                  <a:lnTo>
                    <a:pt x="320471" y="318122"/>
                  </a:lnTo>
                  <a:lnTo>
                    <a:pt x="319760" y="311175"/>
                  </a:lnTo>
                  <a:lnTo>
                    <a:pt x="319646" y="308610"/>
                  </a:lnTo>
                  <a:lnTo>
                    <a:pt x="319646" y="294627"/>
                  </a:lnTo>
                  <a:lnTo>
                    <a:pt x="328549" y="277164"/>
                  </a:lnTo>
                  <a:lnTo>
                    <a:pt x="334479" y="277164"/>
                  </a:lnTo>
                  <a:lnTo>
                    <a:pt x="343420" y="308864"/>
                  </a:lnTo>
                  <a:lnTo>
                    <a:pt x="343420" y="271729"/>
                  </a:lnTo>
                  <a:lnTo>
                    <a:pt x="342849" y="271437"/>
                  </a:lnTo>
                  <a:lnTo>
                    <a:pt x="338061" y="270256"/>
                  </a:lnTo>
                  <a:lnTo>
                    <a:pt x="335051" y="269951"/>
                  </a:lnTo>
                  <a:lnTo>
                    <a:pt x="327431" y="269951"/>
                  </a:lnTo>
                  <a:lnTo>
                    <a:pt x="310718" y="308864"/>
                  </a:lnTo>
                  <a:lnTo>
                    <a:pt x="311150" y="314210"/>
                  </a:lnTo>
                  <a:lnTo>
                    <a:pt x="327431" y="333717"/>
                  </a:lnTo>
                  <a:lnTo>
                    <a:pt x="335521" y="333717"/>
                  </a:lnTo>
                  <a:lnTo>
                    <a:pt x="350977" y="318833"/>
                  </a:lnTo>
                  <a:lnTo>
                    <a:pt x="351866" y="314655"/>
                  </a:lnTo>
                  <a:lnTo>
                    <a:pt x="352348" y="308864"/>
                  </a:lnTo>
                  <a:lnTo>
                    <a:pt x="352348" y="294627"/>
                  </a:lnTo>
                  <a:close/>
                </a:path>
                <a:path w="987425" h="334010">
                  <a:moveTo>
                    <a:pt x="363042" y="0"/>
                  </a:moveTo>
                  <a:lnTo>
                    <a:pt x="336550" y="0"/>
                  </a:lnTo>
                  <a:lnTo>
                    <a:pt x="336550" y="259715"/>
                  </a:lnTo>
                  <a:lnTo>
                    <a:pt x="363042" y="259715"/>
                  </a:lnTo>
                  <a:lnTo>
                    <a:pt x="363042" y="0"/>
                  </a:lnTo>
                  <a:close/>
                </a:path>
                <a:path w="987425" h="334010">
                  <a:moveTo>
                    <a:pt x="402348" y="0"/>
                  </a:moveTo>
                  <a:lnTo>
                    <a:pt x="384987" y="0"/>
                  </a:lnTo>
                  <a:lnTo>
                    <a:pt x="384987" y="259715"/>
                  </a:lnTo>
                  <a:lnTo>
                    <a:pt x="402348" y="259715"/>
                  </a:lnTo>
                  <a:lnTo>
                    <a:pt x="402348" y="0"/>
                  </a:lnTo>
                  <a:close/>
                </a:path>
                <a:path w="987425" h="334010">
                  <a:moveTo>
                    <a:pt x="408444" y="270954"/>
                  </a:moveTo>
                  <a:lnTo>
                    <a:pt x="399059" y="270954"/>
                  </a:lnTo>
                  <a:lnTo>
                    <a:pt x="384479" y="283006"/>
                  </a:lnTo>
                  <a:lnTo>
                    <a:pt x="384479" y="293941"/>
                  </a:lnTo>
                  <a:lnTo>
                    <a:pt x="399453" y="280835"/>
                  </a:lnTo>
                  <a:lnTo>
                    <a:pt x="399453" y="332828"/>
                  </a:lnTo>
                  <a:lnTo>
                    <a:pt x="408444" y="332828"/>
                  </a:lnTo>
                  <a:lnTo>
                    <a:pt x="408444" y="270954"/>
                  </a:lnTo>
                  <a:close/>
                </a:path>
                <a:path w="987425" h="334010">
                  <a:moveTo>
                    <a:pt x="431571" y="0"/>
                  </a:moveTo>
                  <a:lnTo>
                    <a:pt x="424281" y="0"/>
                  </a:lnTo>
                  <a:lnTo>
                    <a:pt x="424281" y="259715"/>
                  </a:lnTo>
                  <a:lnTo>
                    <a:pt x="431571" y="259715"/>
                  </a:lnTo>
                  <a:lnTo>
                    <a:pt x="431571" y="0"/>
                  </a:lnTo>
                  <a:close/>
                </a:path>
                <a:path w="987425" h="334010">
                  <a:moveTo>
                    <a:pt x="480021" y="0"/>
                  </a:moveTo>
                  <a:lnTo>
                    <a:pt x="462661" y="0"/>
                  </a:lnTo>
                  <a:lnTo>
                    <a:pt x="462661" y="259715"/>
                  </a:lnTo>
                  <a:lnTo>
                    <a:pt x="480021" y="259715"/>
                  </a:lnTo>
                  <a:lnTo>
                    <a:pt x="480021" y="0"/>
                  </a:lnTo>
                  <a:close/>
                </a:path>
                <a:path w="987425" h="334010">
                  <a:moveTo>
                    <a:pt x="488505" y="294627"/>
                  </a:moveTo>
                  <a:lnTo>
                    <a:pt x="479577" y="271729"/>
                  </a:lnTo>
                  <a:lnTo>
                    <a:pt x="479577" y="308864"/>
                  </a:lnTo>
                  <a:lnTo>
                    <a:pt x="479374" y="312902"/>
                  </a:lnTo>
                  <a:lnTo>
                    <a:pt x="470357" y="326110"/>
                  </a:lnTo>
                  <a:lnTo>
                    <a:pt x="464210" y="326110"/>
                  </a:lnTo>
                  <a:lnTo>
                    <a:pt x="461873" y="325843"/>
                  </a:lnTo>
                  <a:lnTo>
                    <a:pt x="459397" y="324789"/>
                  </a:lnTo>
                  <a:lnTo>
                    <a:pt x="458482" y="323786"/>
                  </a:lnTo>
                  <a:lnTo>
                    <a:pt x="457911" y="322364"/>
                  </a:lnTo>
                  <a:lnTo>
                    <a:pt x="457174" y="320687"/>
                  </a:lnTo>
                  <a:lnTo>
                    <a:pt x="456628" y="318122"/>
                  </a:lnTo>
                  <a:lnTo>
                    <a:pt x="455917" y="311175"/>
                  </a:lnTo>
                  <a:lnTo>
                    <a:pt x="455803" y="308610"/>
                  </a:lnTo>
                  <a:lnTo>
                    <a:pt x="455803" y="294627"/>
                  </a:lnTo>
                  <a:lnTo>
                    <a:pt x="464705" y="277164"/>
                  </a:lnTo>
                  <a:lnTo>
                    <a:pt x="470636" y="277164"/>
                  </a:lnTo>
                  <a:lnTo>
                    <a:pt x="479577" y="308864"/>
                  </a:lnTo>
                  <a:lnTo>
                    <a:pt x="479577" y="271729"/>
                  </a:lnTo>
                  <a:lnTo>
                    <a:pt x="479005" y="271437"/>
                  </a:lnTo>
                  <a:lnTo>
                    <a:pt x="474218" y="270256"/>
                  </a:lnTo>
                  <a:lnTo>
                    <a:pt x="471208" y="269951"/>
                  </a:lnTo>
                  <a:lnTo>
                    <a:pt x="463588" y="269951"/>
                  </a:lnTo>
                  <a:lnTo>
                    <a:pt x="446874" y="308864"/>
                  </a:lnTo>
                  <a:lnTo>
                    <a:pt x="447306" y="314210"/>
                  </a:lnTo>
                  <a:lnTo>
                    <a:pt x="463588" y="333717"/>
                  </a:lnTo>
                  <a:lnTo>
                    <a:pt x="471690" y="333717"/>
                  </a:lnTo>
                  <a:lnTo>
                    <a:pt x="488505" y="308864"/>
                  </a:lnTo>
                  <a:lnTo>
                    <a:pt x="488505" y="294627"/>
                  </a:lnTo>
                  <a:close/>
                </a:path>
                <a:path w="987425" h="334010">
                  <a:moveTo>
                    <a:pt x="499211" y="0"/>
                  </a:moveTo>
                  <a:lnTo>
                    <a:pt x="491896" y="0"/>
                  </a:lnTo>
                  <a:lnTo>
                    <a:pt x="491896" y="259715"/>
                  </a:lnTo>
                  <a:lnTo>
                    <a:pt x="499211" y="259715"/>
                  </a:lnTo>
                  <a:lnTo>
                    <a:pt x="499211" y="0"/>
                  </a:lnTo>
                  <a:close/>
                </a:path>
                <a:path w="987425" h="334010">
                  <a:moveTo>
                    <a:pt x="519303" y="25"/>
                  </a:moveTo>
                  <a:lnTo>
                    <a:pt x="511987" y="25"/>
                  </a:lnTo>
                  <a:lnTo>
                    <a:pt x="511987" y="318198"/>
                  </a:lnTo>
                  <a:lnTo>
                    <a:pt x="519303" y="318198"/>
                  </a:lnTo>
                  <a:lnTo>
                    <a:pt x="519303" y="25"/>
                  </a:lnTo>
                  <a:close/>
                </a:path>
                <a:path w="987425" h="334010">
                  <a:moveTo>
                    <a:pt x="538492" y="25"/>
                  </a:moveTo>
                  <a:lnTo>
                    <a:pt x="531177" y="25"/>
                  </a:lnTo>
                  <a:lnTo>
                    <a:pt x="531177" y="318198"/>
                  </a:lnTo>
                  <a:lnTo>
                    <a:pt x="538492" y="318198"/>
                  </a:lnTo>
                  <a:lnTo>
                    <a:pt x="538492" y="25"/>
                  </a:lnTo>
                  <a:close/>
                </a:path>
                <a:path w="987425" h="334010">
                  <a:moveTo>
                    <a:pt x="557682" y="0"/>
                  </a:moveTo>
                  <a:lnTo>
                    <a:pt x="550367" y="0"/>
                  </a:lnTo>
                  <a:lnTo>
                    <a:pt x="550367" y="259715"/>
                  </a:lnTo>
                  <a:lnTo>
                    <a:pt x="557682" y="259715"/>
                  </a:lnTo>
                  <a:lnTo>
                    <a:pt x="557682" y="0"/>
                  </a:lnTo>
                  <a:close/>
                </a:path>
                <a:path w="987425" h="334010">
                  <a:moveTo>
                    <a:pt x="594753" y="308178"/>
                  </a:moveTo>
                  <a:lnTo>
                    <a:pt x="593140" y="303834"/>
                  </a:lnTo>
                  <a:lnTo>
                    <a:pt x="586676" y="297307"/>
                  </a:lnTo>
                  <a:lnTo>
                    <a:pt x="582244" y="295554"/>
                  </a:lnTo>
                  <a:lnTo>
                    <a:pt x="576592" y="295338"/>
                  </a:lnTo>
                  <a:lnTo>
                    <a:pt x="592480" y="279438"/>
                  </a:lnTo>
                  <a:lnTo>
                    <a:pt x="592480" y="270954"/>
                  </a:lnTo>
                  <a:lnTo>
                    <a:pt x="555371" y="270954"/>
                  </a:lnTo>
                  <a:lnTo>
                    <a:pt x="555371" y="278460"/>
                  </a:lnTo>
                  <a:lnTo>
                    <a:pt x="581698" y="278460"/>
                  </a:lnTo>
                  <a:lnTo>
                    <a:pt x="565099" y="295427"/>
                  </a:lnTo>
                  <a:lnTo>
                    <a:pt x="565137" y="301650"/>
                  </a:lnTo>
                  <a:lnTo>
                    <a:pt x="574268" y="301447"/>
                  </a:lnTo>
                  <a:lnTo>
                    <a:pt x="578662" y="302387"/>
                  </a:lnTo>
                  <a:lnTo>
                    <a:pt x="584263" y="306146"/>
                  </a:lnTo>
                  <a:lnTo>
                    <a:pt x="585673" y="309079"/>
                  </a:lnTo>
                  <a:lnTo>
                    <a:pt x="585673" y="316941"/>
                  </a:lnTo>
                  <a:lnTo>
                    <a:pt x="584352" y="320090"/>
                  </a:lnTo>
                  <a:lnTo>
                    <a:pt x="579120" y="324840"/>
                  </a:lnTo>
                  <a:lnTo>
                    <a:pt x="575652" y="326021"/>
                  </a:lnTo>
                  <a:lnTo>
                    <a:pt x="568680" y="326021"/>
                  </a:lnTo>
                  <a:lnTo>
                    <a:pt x="566039" y="325653"/>
                  </a:lnTo>
                  <a:lnTo>
                    <a:pt x="560781" y="324243"/>
                  </a:lnTo>
                  <a:lnTo>
                    <a:pt x="558101" y="323151"/>
                  </a:lnTo>
                  <a:lnTo>
                    <a:pt x="555371" y="321678"/>
                  </a:lnTo>
                  <a:lnTo>
                    <a:pt x="555371" y="330581"/>
                  </a:lnTo>
                  <a:lnTo>
                    <a:pt x="558177" y="331622"/>
                  </a:lnTo>
                  <a:lnTo>
                    <a:pt x="560857" y="332422"/>
                  </a:lnTo>
                  <a:lnTo>
                    <a:pt x="566000" y="333463"/>
                  </a:lnTo>
                  <a:lnTo>
                    <a:pt x="568426" y="333717"/>
                  </a:lnTo>
                  <a:lnTo>
                    <a:pt x="578167" y="333717"/>
                  </a:lnTo>
                  <a:lnTo>
                    <a:pt x="584022" y="331927"/>
                  </a:lnTo>
                  <a:lnTo>
                    <a:pt x="592620" y="324713"/>
                  </a:lnTo>
                  <a:lnTo>
                    <a:pt x="594753" y="319824"/>
                  </a:lnTo>
                  <a:lnTo>
                    <a:pt x="594753" y="308178"/>
                  </a:lnTo>
                  <a:close/>
                </a:path>
                <a:path w="987425" h="334010">
                  <a:moveTo>
                    <a:pt x="607021" y="0"/>
                  </a:moveTo>
                  <a:lnTo>
                    <a:pt x="599706" y="0"/>
                  </a:lnTo>
                  <a:lnTo>
                    <a:pt x="599706" y="259715"/>
                  </a:lnTo>
                  <a:lnTo>
                    <a:pt x="607021" y="259715"/>
                  </a:lnTo>
                  <a:lnTo>
                    <a:pt x="607021" y="0"/>
                  </a:lnTo>
                  <a:close/>
                </a:path>
                <a:path w="987425" h="334010">
                  <a:moveTo>
                    <a:pt x="636270" y="0"/>
                  </a:moveTo>
                  <a:lnTo>
                    <a:pt x="618921" y="0"/>
                  </a:lnTo>
                  <a:lnTo>
                    <a:pt x="618921" y="259715"/>
                  </a:lnTo>
                  <a:lnTo>
                    <a:pt x="636270" y="259715"/>
                  </a:lnTo>
                  <a:lnTo>
                    <a:pt x="636270" y="0"/>
                  </a:lnTo>
                  <a:close/>
                </a:path>
                <a:path w="987425" h="334010">
                  <a:moveTo>
                    <a:pt x="661987" y="281736"/>
                  </a:moveTo>
                  <a:lnTo>
                    <a:pt x="660184" y="277596"/>
                  </a:lnTo>
                  <a:lnTo>
                    <a:pt x="653034" y="271487"/>
                  </a:lnTo>
                  <a:lnTo>
                    <a:pt x="648131" y="269951"/>
                  </a:lnTo>
                  <a:lnTo>
                    <a:pt x="638784" y="269951"/>
                  </a:lnTo>
                  <a:lnTo>
                    <a:pt x="635863" y="270332"/>
                  </a:lnTo>
                  <a:lnTo>
                    <a:pt x="630428" y="271805"/>
                  </a:lnTo>
                  <a:lnTo>
                    <a:pt x="627862" y="272923"/>
                  </a:lnTo>
                  <a:lnTo>
                    <a:pt x="625475" y="274421"/>
                  </a:lnTo>
                  <a:lnTo>
                    <a:pt x="625475" y="284073"/>
                  </a:lnTo>
                  <a:lnTo>
                    <a:pt x="629094" y="281660"/>
                  </a:lnTo>
                  <a:lnTo>
                    <a:pt x="632269" y="279882"/>
                  </a:lnTo>
                  <a:lnTo>
                    <a:pt x="637692" y="277622"/>
                  </a:lnTo>
                  <a:lnTo>
                    <a:pt x="640156" y="277063"/>
                  </a:lnTo>
                  <a:lnTo>
                    <a:pt x="645363" y="277063"/>
                  </a:lnTo>
                  <a:lnTo>
                    <a:pt x="647865" y="277914"/>
                  </a:lnTo>
                  <a:lnTo>
                    <a:pt x="651814" y="281330"/>
                  </a:lnTo>
                  <a:lnTo>
                    <a:pt x="652805" y="283438"/>
                  </a:lnTo>
                  <a:lnTo>
                    <a:pt x="652805" y="288188"/>
                  </a:lnTo>
                  <a:lnTo>
                    <a:pt x="652157" y="290220"/>
                  </a:lnTo>
                  <a:lnTo>
                    <a:pt x="649630" y="293852"/>
                  </a:lnTo>
                  <a:lnTo>
                    <a:pt x="647306" y="295897"/>
                  </a:lnTo>
                  <a:lnTo>
                    <a:pt x="636879" y="302907"/>
                  </a:lnTo>
                  <a:lnTo>
                    <a:pt x="632256" y="306044"/>
                  </a:lnTo>
                  <a:lnTo>
                    <a:pt x="628980" y="309537"/>
                  </a:lnTo>
                  <a:lnTo>
                    <a:pt x="625182" y="317131"/>
                  </a:lnTo>
                  <a:lnTo>
                    <a:pt x="624230" y="322249"/>
                  </a:lnTo>
                  <a:lnTo>
                    <a:pt x="624230" y="328676"/>
                  </a:lnTo>
                  <a:lnTo>
                    <a:pt x="624382" y="332333"/>
                  </a:lnTo>
                  <a:lnTo>
                    <a:pt x="660984" y="332333"/>
                  </a:lnTo>
                  <a:lnTo>
                    <a:pt x="660984" y="324840"/>
                  </a:lnTo>
                  <a:lnTo>
                    <a:pt x="633653" y="324840"/>
                  </a:lnTo>
                  <a:lnTo>
                    <a:pt x="633653" y="320192"/>
                  </a:lnTo>
                  <a:lnTo>
                    <a:pt x="634403" y="317652"/>
                  </a:lnTo>
                  <a:lnTo>
                    <a:pt x="637387" y="313258"/>
                  </a:lnTo>
                  <a:lnTo>
                    <a:pt x="640168" y="310832"/>
                  </a:lnTo>
                  <a:lnTo>
                    <a:pt x="654215" y="301612"/>
                  </a:lnTo>
                  <a:lnTo>
                    <a:pt x="657288" y="298843"/>
                  </a:lnTo>
                  <a:lnTo>
                    <a:pt x="661035" y="293382"/>
                  </a:lnTo>
                  <a:lnTo>
                    <a:pt x="661987" y="290347"/>
                  </a:lnTo>
                  <a:lnTo>
                    <a:pt x="661987" y="281736"/>
                  </a:lnTo>
                  <a:close/>
                </a:path>
                <a:path w="987425" h="334010">
                  <a:moveTo>
                    <a:pt x="665505" y="0"/>
                  </a:moveTo>
                  <a:lnTo>
                    <a:pt x="648157" y="0"/>
                  </a:lnTo>
                  <a:lnTo>
                    <a:pt x="648157" y="259715"/>
                  </a:lnTo>
                  <a:lnTo>
                    <a:pt x="665505" y="259715"/>
                  </a:lnTo>
                  <a:lnTo>
                    <a:pt x="665505" y="0"/>
                  </a:lnTo>
                  <a:close/>
                </a:path>
                <a:path w="987425" h="334010">
                  <a:moveTo>
                    <a:pt x="694753" y="0"/>
                  </a:moveTo>
                  <a:lnTo>
                    <a:pt x="687438" y="0"/>
                  </a:lnTo>
                  <a:lnTo>
                    <a:pt x="687438" y="259715"/>
                  </a:lnTo>
                  <a:lnTo>
                    <a:pt x="694753" y="259715"/>
                  </a:lnTo>
                  <a:lnTo>
                    <a:pt x="694753" y="0"/>
                  </a:lnTo>
                  <a:close/>
                </a:path>
                <a:path w="987425" h="334010">
                  <a:moveTo>
                    <a:pt x="729335" y="305104"/>
                  </a:moveTo>
                  <a:lnTo>
                    <a:pt x="727316" y="300329"/>
                  </a:lnTo>
                  <a:lnTo>
                    <a:pt x="719251" y="292925"/>
                  </a:lnTo>
                  <a:lnTo>
                    <a:pt x="714057" y="291071"/>
                  </a:lnTo>
                  <a:lnTo>
                    <a:pt x="703478" y="291172"/>
                  </a:lnTo>
                  <a:lnTo>
                    <a:pt x="704164" y="278345"/>
                  </a:lnTo>
                  <a:lnTo>
                    <a:pt x="727456" y="278345"/>
                  </a:lnTo>
                  <a:lnTo>
                    <a:pt x="727456" y="270941"/>
                  </a:lnTo>
                  <a:lnTo>
                    <a:pt x="696468" y="270941"/>
                  </a:lnTo>
                  <a:lnTo>
                    <a:pt x="694512" y="299364"/>
                  </a:lnTo>
                  <a:lnTo>
                    <a:pt x="702157" y="298538"/>
                  </a:lnTo>
                  <a:lnTo>
                    <a:pt x="709726" y="298475"/>
                  </a:lnTo>
                  <a:lnTo>
                    <a:pt x="713549" y="299542"/>
                  </a:lnTo>
                  <a:lnTo>
                    <a:pt x="719074" y="303860"/>
                  </a:lnTo>
                  <a:lnTo>
                    <a:pt x="720458" y="306781"/>
                  </a:lnTo>
                  <a:lnTo>
                    <a:pt x="720458" y="315391"/>
                  </a:lnTo>
                  <a:lnTo>
                    <a:pt x="718451" y="319176"/>
                  </a:lnTo>
                  <a:lnTo>
                    <a:pt x="710463" y="324573"/>
                  </a:lnTo>
                  <a:lnTo>
                    <a:pt x="704824" y="325907"/>
                  </a:lnTo>
                  <a:lnTo>
                    <a:pt x="697572" y="325907"/>
                  </a:lnTo>
                  <a:lnTo>
                    <a:pt x="694309" y="325805"/>
                  </a:lnTo>
                  <a:lnTo>
                    <a:pt x="694309" y="333514"/>
                  </a:lnTo>
                  <a:lnTo>
                    <a:pt x="706882" y="333514"/>
                  </a:lnTo>
                  <a:lnTo>
                    <a:pt x="714883" y="331508"/>
                  </a:lnTo>
                  <a:lnTo>
                    <a:pt x="726440" y="323519"/>
                  </a:lnTo>
                  <a:lnTo>
                    <a:pt x="729335" y="317995"/>
                  </a:lnTo>
                  <a:lnTo>
                    <a:pt x="729335" y="305104"/>
                  </a:lnTo>
                  <a:close/>
                </a:path>
                <a:path w="987425" h="334010">
                  <a:moveTo>
                    <a:pt x="743178" y="0"/>
                  </a:moveTo>
                  <a:lnTo>
                    <a:pt x="716686" y="0"/>
                  </a:lnTo>
                  <a:lnTo>
                    <a:pt x="716686" y="259715"/>
                  </a:lnTo>
                  <a:lnTo>
                    <a:pt x="743178" y="259715"/>
                  </a:lnTo>
                  <a:lnTo>
                    <a:pt x="743178" y="0"/>
                  </a:lnTo>
                  <a:close/>
                </a:path>
                <a:path w="987425" h="334010">
                  <a:moveTo>
                    <a:pt x="762381" y="0"/>
                  </a:moveTo>
                  <a:lnTo>
                    <a:pt x="755065" y="0"/>
                  </a:lnTo>
                  <a:lnTo>
                    <a:pt x="755065" y="259715"/>
                  </a:lnTo>
                  <a:lnTo>
                    <a:pt x="762381" y="259715"/>
                  </a:lnTo>
                  <a:lnTo>
                    <a:pt x="762381" y="0"/>
                  </a:lnTo>
                  <a:close/>
                </a:path>
                <a:path w="987425" h="334010">
                  <a:moveTo>
                    <a:pt x="797864" y="305104"/>
                  </a:moveTo>
                  <a:lnTo>
                    <a:pt x="795845" y="300329"/>
                  </a:lnTo>
                  <a:lnTo>
                    <a:pt x="787793" y="292925"/>
                  </a:lnTo>
                  <a:lnTo>
                    <a:pt x="782586" y="291071"/>
                  </a:lnTo>
                  <a:lnTo>
                    <a:pt x="772020" y="291172"/>
                  </a:lnTo>
                  <a:lnTo>
                    <a:pt x="772680" y="278345"/>
                  </a:lnTo>
                  <a:lnTo>
                    <a:pt x="795997" y="278345"/>
                  </a:lnTo>
                  <a:lnTo>
                    <a:pt x="795997" y="270941"/>
                  </a:lnTo>
                  <a:lnTo>
                    <a:pt x="765009" y="270941"/>
                  </a:lnTo>
                  <a:lnTo>
                    <a:pt x="763041" y="299364"/>
                  </a:lnTo>
                  <a:lnTo>
                    <a:pt x="770699" y="298538"/>
                  </a:lnTo>
                  <a:lnTo>
                    <a:pt x="778256" y="298475"/>
                  </a:lnTo>
                  <a:lnTo>
                    <a:pt x="782078" y="299542"/>
                  </a:lnTo>
                  <a:lnTo>
                    <a:pt x="787603" y="303860"/>
                  </a:lnTo>
                  <a:lnTo>
                    <a:pt x="788987" y="306781"/>
                  </a:lnTo>
                  <a:lnTo>
                    <a:pt x="788987" y="315391"/>
                  </a:lnTo>
                  <a:lnTo>
                    <a:pt x="786968" y="319176"/>
                  </a:lnTo>
                  <a:lnTo>
                    <a:pt x="778992" y="324573"/>
                  </a:lnTo>
                  <a:lnTo>
                    <a:pt x="773353" y="325907"/>
                  </a:lnTo>
                  <a:lnTo>
                    <a:pt x="766114" y="325907"/>
                  </a:lnTo>
                  <a:lnTo>
                    <a:pt x="762838" y="325805"/>
                  </a:lnTo>
                  <a:lnTo>
                    <a:pt x="762838" y="333514"/>
                  </a:lnTo>
                  <a:lnTo>
                    <a:pt x="775411" y="333514"/>
                  </a:lnTo>
                  <a:lnTo>
                    <a:pt x="783412" y="331508"/>
                  </a:lnTo>
                  <a:lnTo>
                    <a:pt x="794969" y="323519"/>
                  </a:lnTo>
                  <a:lnTo>
                    <a:pt x="797864" y="317995"/>
                  </a:lnTo>
                  <a:lnTo>
                    <a:pt x="797864" y="305104"/>
                  </a:lnTo>
                  <a:close/>
                </a:path>
                <a:path w="987425" h="334010">
                  <a:moveTo>
                    <a:pt x="811733" y="0"/>
                  </a:moveTo>
                  <a:lnTo>
                    <a:pt x="784313" y="0"/>
                  </a:lnTo>
                  <a:lnTo>
                    <a:pt x="784313" y="259715"/>
                  </a:lnTo>
                  <a:lnTo>
                    <a:pt x="811733" y="259715"/>
                  </a:lnTo>
                  <a:lnTo>
                    <a:pt x="811733" y="0"/>
                  </a:lnTo>
                  <a:close/>
                </a:path>
                <a:path w="987425" h="334010">
                  <a:moveTo>
                    <a:pt x="830922" y="0"/>
                  </a:moveTo>
                  <a:lnTo>
                    <a:pt x="823607" y="0"/>
                  </a:lnTo>
                  <a:lnTo>
                    <a:pt x="823607" y="259715"/>
                  </a:lnTo>
                  <a:lnTo>
                    <a:pt x="830922" y="259715"/>
                  </a:lnTo>
                  <a:lnTo>
                    <a:pt x="830922" y="0"/>
                  </a:lnTo>
                  <a:close/>
                </a:path>
                <a:path w="987425" h="334010">
                  <a:moveTo>
                    <a:pt x="865492" y="305104"/>
                  </a:moveTo>
                  <a:lnTo>
                    <a:pt x="863473" y="300329"/>
                  </a:lnTo>
                  <a:lnTo>
                    <a:pt x="855408" y="292925"/>
                  </a:lnTo>
                  <a:lnTo>
                    <a:pt x="850214" y="291071"/>
                  </a:lnTo>
                  <a:lnTo>
                    <a:pt x="839635" y="291172"/>
                  </a:lnTo>
                  <a:lnTo>
                    <a:pt x="840295" y="278345"/>
                  </a:lnTo>
                  <a:lnTo>
                    <a:pt x="863612" y="278345"/>
                  </a:lnTo>
                  <a:lnTo>
                    <a:pt x="863612" y="270941"/>
                  </a:lnTo>
                  <a:lnTo>
                    <a:pt x="832624" y="270941"/>
                  </a:lnTo>
                  <a:lnTo>
                    <a:pt x="830656" y="299364"/>
                  </a:lnTo>
                  <a:lnTo>
                    <a:pt x="838314" y="298538"/>
                  </a:lnTo>
                  <a:lnTo>
                    <a:pt x="845883" y="298475"/>
                  </a:lnTo>
                  <a:lnTo>
                    <a:pt x="849706" y="299542"/>
                  </a:lnTo>
                  <a:lnTo>
                    <a:pt x="855218" y="303860"/>
                  </a:lnTo>
                  <a:lnTo>
                    <a:pt x="856602" y="306781"/>
                  </a:lnTo>
                  <a:lnTo>
                    <a:pt x="856602" y="315391"/>
                  </a:lnTo>
                  <a:lnTo>
                    <a:pt x="854595" y="319176"/>
                  </a:lnTo>
                  <a:lnTo>
                    <a:pt x="846607" y="324573"/>
                  </a:lnTo>
                  <a:lnTo>
                    <a:pt x="840981" y="325907"/>
                  </a:lnTo>
                  <a:lnTo>
                    <a:pt x="833729" y="325907"/>
                  </a:lnTo>
                  <a:lnTo>
                    <a:pt x="830453" y="325805"/>
                  </a:lnTo>
                  <a:lnTo>
                    <a:pt x="830453" y="333514"/>
                  </a:lnTo>
                  <a:lnTo>
                    <a:pt x="843026" y="333514"/>
                  </a:lnTo>
                  <a:lnTo>
                    <a:pt x="851027" y="331508"/>
                  </a:lnTo>
                  <a:lnTo>
                    <a:pt x="862596" y="323519"/>
                  </a:lnTo>
                  <a:lnTo>
                    <a:pt x="865492" y="317995"/>
                  </a:lnTo>
                  <a:lnTo>
                    <a:pt x="865492" y="305104"/>
                  </a:lnTo>
                  <a:close/>
                </a:path>
                <a:path w="987425" h="334010">
                  <a:moveTo>
                    <a:pt x="879348" y="0"/>
                  </a:moveTo>
                  <a:lnTo>
                    <a:pt x="852843" y="0"/>
                  </a:lnTo>
                  <a:lnTo>
                    <a:pt x="852843" y="259715"/>
                  </a:lnTo>
                  <a:lnTo>
                    <a:pt x="879348" y="259715"/>
                  </a:lnTo>
                  <a:lnTo>
                    <a:pt x="879348" y="0"/>
                  </a:lnTo>
                  <a:close/>
                </a:path>
                <a:path w="987425" h="334010">
                  <a:moveTo>
                    <a:pt x="908570" y="0"/>
                  </a:moveTo>
                  <a:lnTo>
                    <a:pt x="892136" y="0"/>
                  </a:lnTo>
                  <a:lnTo>
                    <a:pt x="892136" y="259715"/>
                  </a:lnTo>
                  <a:lnTo>
                    <a:pt x="908570" y="259715"/>
                  </a:lnTo>
                  <a:lnTo>
                    <a:pt x="908570" y="0"/>
                  </a:lnTo>
                  <a:close/>
                </a:path>
                <a:path w="987425" h="334010">
                  <a:moveTo>
                    <a:pt x="935215" y="281736"/>
                  </a:moveTo>
                  <a:lnTo>
                    <a:pt x="933424" y="277596"/>
                  </a:lnTo>
                  <a:lnTo>
                    <a:pt x="926261" y="271487"/>
                  </a:lnTo>
                  <a:lnTo>
                    <a:pt x="921372" y="269951"/>
                  </a:lnTo>
                  <a:lnTo>
                    <a:pt x="912012" y="269951"/>
                  </a:lnTo>
                  <a:lnTo>
                    <a:pt x="909091" y="270332"/>
                  </a:lnTo>
                  <a:lnTo>
                    <a:pt x="903655" y="271805"/>
                  </a:lnTo>
                  <a:lnTo>
                    <a:pt x="901103" y="272923"/>
                  </a:lnTo>
                  <a:lnTo>
                    <a:pt x="898702" y="274421"/>
                  </a:lnTo>
                  <a:lnTo>
                    <a:pt x="898702" y="284073"/>
                  </a:lnTo>
                  <a:lnTo>
                    <a:pt x="902335" y="281660"/>
                  </a:lnTo>
                  <a:lnTo>
                    <a:pt x="905510" y="279882"/>
                  </a:lnTo>
                  <a:lnTo>
                    <a:pt x="910932" y="277622"/>
                  </a:lnTo>
                  <a:lnTo>
                    <a:pt x="913384" y="277063"/>
                  </a:lnTo>
                  <a:lnTo>
                    <a:pt x="918603" y="277063"/>
                  </a:lnTo>
                  <a:lnTo>
                    <a:pt x="921092" y="277914"/>
                  </a:lnTo>
                  <a:lnTo>
                    <a:pt x="925042" y="281330"/>
                  </a:lnTo>
                  <a:lnTo>
                    <a:pt x="926033" y="283438"/>
                  </a:lnTo>
                  <a:lnTo>
                    <a:pt x="926033" y="288188"/>
                  </a:lnTo>
                  <a:lnTo>
                    <a:pt x="925385" y="290220"/>
                  </a:lnTo>
                  <a:lnTo>
                    <a:pt x="922858" y="293852"/>
                  </a:lnTo>
                  <a:lnTo>
                    <a:pt x="920534" y="295897"/>
                  </a:lnTo>
                  <a:lnTo>
                    <a:pt x="910107" y="302907"/>
                  </a:lnTo>
                  <a:lnTo>
                    <a:pt x="905497" y="306044"/>
                  </a:lnTo>
                  <a:lnTo>
                    <a:pt x="902220" y="309537"/>
                  </a:lnTo>
                  <a:lnTo>
                    <a:pt x="898410" y="317131"/>
                  </a:lnTo>
                  <a:lnTo>
                    <a:pt x="897458" y="322249"/>
                  </a:lnTo>
                  <a:lnTo>
                    <a:pt x="897458" y="328676"/>
                  </a:lnTo>
                  <a:lnTo>
                    <a:pt x="897610" y="332333"/>
                  </a:lnTo>
                  <a:lnTo>
                    <a:pt x="934224" y="332333"/>
                  </a:lnTo>
                  <a:lnTo>
                    <a:pt x="934224" y="324840"/>
                  </a:lnTo>
                  <a:lnTo>
                    <a:pt x="906881" y="324840"/>
                  </a:lnTo>
                  <a:lnTo>
                    <a:pt x="906881" y="320192"/>
                  </a:lnTo>
                  <a:lnTo>
                    <a:pt x="907630" y="317652"/>
                  </a:lnTo>
                  <a:lnTo>
                    <a:pt x="910615" y="313258"/>
                  </a:lnTo>
                  <a:lnTo>
                    <a:pt x="913396" y="310832"/>
                  </a:lnTo>
                  <a:lnTo>
                    <a:pt x="927442" y="301612"/>
                  </a:lnTo>
                  <a:lnTo>
                    <a:pt x="930516" y="298843"/>
                  </a:lnTo>
                  <a:lnTo>
                    <a:pt x="934262" y="293382"/>
                  </a:lnTo>
                  <a:lnTo>
                    <a:pt x="935215" y="290347"/>
                  </a:lnTo>
                  <a:lnTo>
                    <a:pt x="935215" y="281736"/>
                  </a:lnTo>
                  <a:close/>
                </a:path>
                <a:path w="987425" h="334010">
                  <a:moveTo>
                    <a:pt x="937831" y="0"/>
                  </a:moveTo>
                  <a:lnTo>
                    <a:pt x="921385" y="0"/>
                  </a:lnTo>
                  <a:lnTo>
                    <a:pt x="921385" y="259715"/>
                  </a:lnTo>
                  <a:lnTo>
                    <a:pt x="937831" y="259715"/>
                  </a:lnTo>
                  <a:lnTo>
                    <a:pt x="937831" y="0"/>
                  </a:lnTo>
                  <a:close/>
                </a:path>
                <a:path w="987425" h="334010">
                  <a:moveTo>
                    <a:pt x="967079" y="25"/>
                  </a:moveTo>
                  <a:lnTo>
                    <a:pt x="959777" y="25"/>
                  </a:lnTo>
                  <a:lnTo>
                    <a:pt x="959777" y="318198"/>
                  </a:lnTo>
                  <a:lnTo>
                    <a:pt x="967079" y="318198"/>
                  </a:lnTo>
                  <a:lnTo>
                    <a:pt x="967079" y="25"/>
                  </a:lnTo>
                  <a:close/>
                </a:path>
                <a:path w="987425" h="334010">
                  <a:moveTo>
                    <a:pt x="987183" y="25"/>
                  </a:moveTo>
                  <a:lnTo>
                    <a:pt x="979868" y="25"/>
                  </a:lnTo>
                  <a:lnTo>
                    <a:pt x="979868" y="318198"/>
                  </a:lnTo>
                  <a:lnTo>
                    <a:pt x="987183" y="318198"/>
                  </a:lnTo>
                  <a:lnTo>
                    <a:pt x="987183" y="25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45" name="object 45"/>
          <p:cNvGraphicFramePr>
            <a:graphicFrameLocks noGrp="1"/>
          </p:cNvGraphicFramePr>
          <p:nvPr/>
        </p:nvGraphicFramePr>
        <p:xfrm>
          <a:off x="5730430" y="2969029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3032555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385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6001010325569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89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16001010325559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6" name="object 46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F04E2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 txBox="1"/>
          <p:nvPr/>
        </p:nvSpPr>
        <p:spPr>
          <a:xfrm>
            <a:off x="417720" y="165310"/>
            <a:ext cx="152209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PICKLES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14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120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500" b="1" spc="-105" dirty="0">
                <a:solidFill>
                  <a:srgbClr val="FFFFFF"/>
                </a:solidFill>
                <a:latin typeface="Trebuchet MS"/>
                <a:cs typeface="Trebuchet MS"/>
              </a:rPr>
              <a:t>TCHAR</a:t>
            </a:r>
            <a:endParaRPr sz="1500">
              <a:latin typeface="Trebuchet MS"/>
              <a:cs typeface="Trebuchet MS"/>
            </a:endParaRPr>
          </a:p>
        </p:txBody>
      </p:sp>
      <p:pic>
        <p:nvPicPr>
          <p:cNvPr id="48" name="object 48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689421" y="4063949"/>
            <a:ext cx="629803" cy="1025931"/>
          </a:xfrm>
          <a:prstGeom prst="rect">
            <a:avLst/>
          </a:prstGeom>
        </p:spPr>
      </p:pic>
      <p:sp>
        <p:nvSpPr>
          <p:cNvPr id="49" name="object 49"/>
          <p:cNvSpPr/>
          <p:nvPr/>
        </p:nvSpPr>
        <p:spPr>
          <a:xfrm>
            <a:off x="162294" y="519739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552865" y="5401916"/>
            <a:ext cx="975994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94640" marR="5080" indent="-282575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CHUNKY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MANGO  </a:t>
            </a:r>
            <a:r>
              <a:rPr sz="1000" b="1" spc="-30" dirty="0">
                <a:latin typeface="Trebuchet MS"/>
                <a:cs typeface="Trebuchet MS"/>
              </a:rPr>
              <a:t>PICKLE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1" name="object 51"/>
          <p:cNvGraphicFramePr>
            <a:graphicFrameLocks noGrp="1"/>
          </p:cNvGraphicFramePr>
          <p:nvPr/>
        </p:nvGraphicFramePr>
        <p:xfrm>
          <a:off x="263323" y="6213352"/>
          <a:ext cx="1518920" cy="8356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048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3100125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3495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380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159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SHRINK</a:t>
                      </a:r>
                      <a:r>
                        <a:rPr sz="800" b="1" spc="-4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6005118003336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359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16005118003333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52" name="object 52"/>
          <p:cNvGrpSpPr/>
          <p:nvPr/>
        </p:nvGrpSpPr>
        <p:grpSpPr>
          <a:xfrm>
            <a:off x="356019" y="2586888"/>
            <a:ext cx="1351280" cy="354965"/>
            <a:chOff x="356019" y="2586888"/>
            <a:chExt cx="1351280" cy="354965"/>
          </a:xfrm>
        </p:grpSpPr>
        <p:sp>
          <p:nvSpPr>
            <p:cNvPr id="53" name="object 53"/>
            <p:cNvSpPr/>
            <p:nvPr/>
          </p:nvSpPr>
          <p:spPr>
            <a:xfrm>
              <a:off x="356019" y="2586901"/>
              <a:ext cx="1351280" cy="354965"/>
            </a:xfrm>
            <a:custGeom>
              <a:avLst/>
              <a:gdLst/>
              <a:ahLst/>
              <a:cxnLst/>
              <a:rect l="l" t="t" r="r" b="b"/>
              <a:pathLst>
                <a:path w="1351280" h="354964">
                  <a:moveTo>
                    <a:pt x="1351140" y="0"/>
                  </a:moveTo>
                  <a:lnTo>
                    <a:pt x="0" y="0"/>
                  </a:lnTo>
                  <a:lnTo>
                    <a:pt x="0" y="354749"/>
                  </a:lnTo>
                  <a:lnTo>
                    <a:pt x="1351140" y="354749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82638" y="2586888"/>
              <a:ext cx="1313180" cy="329565"/>
            </a:xfrm>
            <a:custGeom>
              <a:avLst/>
              <a:gdLst/>
              <a:ahLst/>
              <a:cxnLst/>
              <a:rect l="l" t="t" r="r" b="b"/>
              <a:pathLst>
                <a:path w="1313180" h="329564">
                  <a:moveTo>
                    <a:pt x="51676" y="296570"/>
                  </a:moveTo>
                  <a:lnTo>
                    <a:pt x="49403" y="290766"/>
                  </a:lnTo>
                  <a:lnTo>
                    <a:pt x="47193" y="288505"/>
                  </a:lnTo>
                  <a:lnTo>
                    <a:pt x="40652" y="281813"/>
                  </a:lnTo>
                  <a:lnTo>
                    <a:pt x="40652" y="299021"/>
                  </a:lnTo>
                  <a:lnTo>
                    <a:pt x="40614" y="308813"/>
                  </a:lnTo>
                  <a:lnTo>
                    <a:pt x="39357" y="312610"/>
                  </a:lnTo>
                  <a:lnTo>
                    <a:pt x="34226" y="318312"/>
                  </a:lnTo>
                  <a:lnTo>
                    <a:pt x="30645" y="319735"/>
                  </a:lnTo>
                  <a:lnTo>
                    <a:pt x="21463" y="319735"/>
                  </a:lnTo>
                  <a:lnTo>
                    <a:pt x="17792" y="318312"/>
                  </a:lnTo>
                  <a:lnTo>
                    <a:pt x="12369" y="312610"/>
                  </a:lnTo>
                  <a:lnTo>
                    <a:pt x="11023" y="308813"/>
                  </a:lnTo>
                  <a:lnTo>
                    <a:pt x="11137" y="299021"/>
                  </a:lnTo>
                  <a:lnTo>
                    <a:pt x="40652" y="299021"/>
                  </a:lnTo>
                  <a:lnTo>
                    <a:pt x="40652" y="281813"/>
                  </a:lnTo>
                  <a:lnTo>
                    <a:pt x="40360" y="281508"/>
                  </a:lnTo>
                  <a:lnTo>
                    <a:pt x="39116" y="281000"/>
                  </a:lnTo>
                  <a:lnTo>
                    <a:pt x="34696" y="279209"/>
                  </a:lnTo>
                  <a:lnTo>
                    <a:pt x="26238" y="279209"/>
                  </a:lnTo>
                  <a:lnTo>
                    <a:pt x="24625" y="279349"/>
                  </a:lnTo>
                  <a:lnTo>
                    <a:pt x="21450" y="279958"/>
                  </a:lnTo>
                  <a:lnTo>
                    <a:pt x="19900" y="280403"/>
                  </a:lnTo>
                  <a:lnTo>
                    <a:pt x="18389" y="281000"/>
                  </a:lnTo>
                  <a:lnTo>
                    <a:pt x="22733" y="274815"/>
                  </a:lnTo>
                  <a:lnTo>
                    <a:pt x="27038" y="269328"/>
                  </a:lnTo>
                  <a:lnTo>
                    <a:pt x="35572" y="259676"/>
                  </a:lnTo>
                  <a:lnTo>
                    <a:pt x="40081" y="255181"/>
                  </a:lnTo>
                  <a:lnTo>
                    <a:pt x="44818" y="251040"/>
                  </a:lnTo>
                  <a:lnTo>
                    <a:pt x="30835" y="251040"/>
                  </a:lnTo>
                  <a:lnTo>
                    <a:pt x="2489" y="286778"/>
                  </a:lnTo>
                  <a:lnTo>
                    <a:pt x="0" y="294792"/>
                  </a:lnTo>
                  <a:lnTo>
                    <a:pt x="0" y="310616"/>
                  </a:lnTo>
                  <a:lnTo>
                    <a:pt x="2362" y="317119"/>
                  </a:lnTo>
                  <a:lnTo>
                    <a:pt x="11849" y="326859"/>
                  </a:lnTo>
                  <a:lnTo>
                    <a:pt x="18186" y="329285"/>
                  </a:lnTo>
                  <a:lnTo>
                    <a:pt x="33667" y="329285"/>
                  </a:lnTo>
                  <a:lnTo>
                    <a:pt x="39814" y="326898"/>
                  </a:lnTo>
                  <a:lnTo>
                    <a:pt x="46964" y="319735"/>
                  </a:lnTo>
                  <a:lnTo>
                    <a:pt x="49301" y="317373"/>
                  </a:lnTo>
                  <a:lnTo>
                    <a:pt x="51676" y="311188"/>
                  </a:lnTo>
                  <a:lnTo>
                    <a:pt x="51676" y="296570"/>
                  </a:lnTo>
                  <a:close/>
                </a:path>
                <a:path w="1313180" h="329564">
                  <a:moveTo>
                    <a:pt x="88595" y="0"/>
                  </a:moveTo>
                  <a:lnTo>
                    <a:pt x="78536" y="0"/>
                  </a:lnTo>
                  <a:lnTo>
                    <a:pt x="78536" y="311048"/>
                  </a:lnTo>
                  <a:lnTo>
                    <a:pt x="88595" y="311048"/>
                  </a:lnTo>
                  <a:lnTo>
                    <a:pt x="88595" y="0"/>
                  </a:lnTo>
                  <a:close/>
                </a:path>
                <a:path w="1313180" h="329564">
                  <a:moveTo>
                    <a:pt x="112344" y="0"/>
                  </a:moveTo>
                  <a:lnTo>
                    <a:pt x="103212" y="0"/>
                  </a:lnTo>
                  <a:lnTo>
                    <a:pt x="103212" y="311048"/>
                  </a:lnTo>
                  <a:lnTo>
                    <a:pt x="112344" y="311048"/>
                  </a:lnTo>
                  <a:lnTo>
                    <a:pt x="112344" y="0"/>
                  </a:lnTo>
                  <a:close/>
                </a:path>
                <a:path w="1313180" h="329564">
                  <a:moveTo>
                    <a:pt x="173583" y="12"/>
                  </a:moveTo>
                  <a:lnTo>
                    <a:pt x="151650" y="12"/>
                  </a:lnTo>
                  <a:lnTo>
                    <a:pt x="151650" y="237947"/>
                  </a:lnTo>
                  <a:lnTo>
                    <a:pt x="173583" y="237947"/>
                  </a:lnTo>
                  <a:lnTo>
                    <a:pt x="173583" y="12"/>
                  </a:lnTo>
                  <a:close/>
                </a:path>
                <a:path w="1313180" h="329564">
                  <a:moveTo>
                    <a:pt x="184188" y="281038"/>
                  </a:moveTo>
                  <a:lnTo>
                    <a:pt x="183515" y="273507"/>
                  </a:lnTo>
                  <a:lnTo>
                    <a:pt x="180784" y="261531"/>
                  </a:lnTo>
                  <a:lnTo>
                    <a:pt x="179768" y="259372"/>
                  </a:lnTo>
                  <a:lnTo>
                    <a:pt x="178816" y="257327"/>
                  </a:lnTo>
                  <a:lnTo>
                    <a:pt x="176187" y="254863"/>
                  </a:lnTo>
                  <a:lnTo>
                    <a:pt x="174675" y="253390"/>
                  </a:lnTo>
                  <a:lnTo>
                    <a:pt x="173101" y="252603"/>
                  </a:lnTo>
                  <a:lnTo>
                    <a:pt x="173101" y="298691"/>
                  </a:lnTo>
                  <a:lnTo>
                    <a:pt x="172859" y="303720"/>
                  </a:lnTo>
                  <a:lnTo>
                    <a:pt x="161683" y="320103"/>
                  </a:lnTo>
                  <a:lnTo>
                    <a:pt x="154038" y="320103"/>
                  </a:lnTo>
                  <a:lnTo>
                    <a:pt x="151142" y="319773"/>
                  </a:lnTo>
                  <a:lnTo>
                    <a:pt x="148069" y="318452"/>
                  </a:lnTo>
                  <a:lnTo>
                    <a:pt x="146939" y="317233"/>
                  </a:lnTo>
                  <a:lnTo>
                    <a:pt x="146227" y="315455"/>
                  </a:lnTo>
                  <a:lnTo>
                    <a:pt x="145313" y="313372"/>
                  </a:lnTo>
                  <a:lnTo>
                    <a:pt x="143611" y="281038"/>
                  </a:lnTo>
                  <a:lnTo>
                    <a:pt x="143802" y="277037"/>
                  </a:lnTo>
                  <a:lnTo>
                    <a:pt x="154660" y="259372"/>
                  </a:lnTo>
                  <a:lnTo>
                    <a:pt x="162026" y="259372"/>
                  </a:lnTo>
                  <a:lnTo>
                    <a:pt x="173101" y="298691"/>
                  </a:lnTo>
                  <a:lnTo>
                    <a:pt x="173101" y="252603"/>
                  </a:lnTo>
                  <a:lnTo>
                    <a:pt x="172415" y="252260"/>
                  </a:lnTo>
                  <a:lnTo>
                    <a:pt x="166446" y="250786"/>
                  </a:lnTo>
                  <a:lnTo>
                    <a:pt x="162737" y="250431"/>
                  </a:lnTo>
                  <a:lnTo>
                    <a:pt x="153276" y="250431"/>
                  </a:lnTo>
                  <a:lnTo>
                    <a:pt x="132524" y="298691"/>
                  </a:lnTo>
                  <a:lnTo>
                    <a:pt x="133083" y="305346"/>
                  </a:lnTo>
                  <a:lnTo>
                    <a:pt x="153276" y="329526"/>
                  </a:lnTo>
                  <a:lnTo>
                    <a:pt x="163334" y="329526"/>
                  </a:lnTo>
                  <a:lnTo>
                    <a:pt x="179959" y="320103"/>
                  </a:lnTo>
                  <a:lnTo>
                    <a:pt x="181305" y="316839"/>
                  </a:lnTo>
                  <a:lnTo>
                    <a:pt x="182448" y="311289"/>
                  </a:lnTo>
                  <a:lnTo>
                    <a:pt x="183578" y="305879"/>
                  </a:lnTo>
                  <a:lnTo>
                    <a:pt x="183642" y="305346"/>
                  </a:lnTo>
                  <a:lnTo>
                    <a:pt x="184188" y="298691"/>
                  </a:lnTo>
                  <a:lnTo>
                    <a:pt x="184188" y="281038"/>
                  </a:lnTo>
                  <a:close/>
                </a:path>
                <a:path w="1313180" h="329564">
                  <a:moveTo>
                    <a:pt x="198259" y="12"/>
                  </a:moveTo>
                  <a:lnTo>
                    <a:pt x="189115" y="12"/>
                  </a:lnTo>
                  <a:lnTo>
                    <a:pt x="189115" y="237947"/>
                  </a:lnTo>
                  <a:lnTo>
                    <a:pt x="198259" y="237947"/>
                  </a:lnTo>
                  <a:lnTo>
                    <a:pt x="198259" y="12"/>
                  </a:lnTo>
                  <a:close/>
                </a:path>
                <a:path w="1313180" h="329564">
                  <a:moveTo>
                    <a:pt x="222021" y="12"/>
                  </a:moveTo>
                  <a:lnTo>
                    <a:pt x="212877" y="12"/>
                  </a:lnTo>
                  <a:lnTo>
                    <a:pt x="212877" y="237947"/>
                  </a:lnTo>
                  <a:lnTo>
                    <a:pt x="222021" y="237947"/>
                  </a:lnTo>
                  <a:lnTo>
                    <a:pt x="222021" y="12"/>
                  </a:lnTo>
                  <a:close/>
                </a:path>
                <a:path w="1313180" h="329564">
                  <a:moveTo>
                    <a:pt x="269176" y="281038"/>
                  </a:moveTo>
                  <a:lnTo>
                    <a:pt x="268503" y="273507"/>
                  </a:lnTo>
                  <a:lnTo>
                    <a:pt x="265772" y="261531"/>
                  </a:lnTo>
                  <a:lnTo>
                    <a:pt x="264756" y="259372"/>
                  </a:lnTo>
                  <a:lnTo>
                    <a:pt x="263804" y="257327"/>
                  </a:lnTo>
                  <a:lnTo>
                    <a:pt x="261175" y="254863"/>
                  </a:lnTo>
                  <a:lnTo>
                    <a:pt x="259664" y="253390"/>
                  </a:lnTo>
                  <a:lnTo>
                    <a:pt x="258102" y="252615"/>
                  </a:lnTo>
                  <a:lnTo>
                    <a:pt x="258102" y="298691"/>
                  </a:lnTo>
                  <a:lnTo>
                    <a:pt x="257848" y="303720"/>
                  </a:lnTo>
                  <a:lnTo>
                    <a:pt x="250786" y="319468"/>
                  </a:lnTo>
                  <a:lnTo>
                    <a:pt x="249161" y="319900"/>
                  </a:lnTo>
                  <a:lnTo>
                    <a:pt x="246672" y="320103"/>
                  </a:lnTo>
                  <a:lnTo>
                    <a:pt x="239026" y="320103"/>
                  </a:lnTo>
                  <a:lnTo>
                    <a:pt x="236131" y="319773"/>
                  </a:lnTo>
                  <a:lnTo>
                    <a:pt x="233045" y="318452"/>
                  </a:lnTo>
                  <a:lnTo>
                    <a:pt x="231927" y="317233"/>
                  </a:lnTo>
                  <a:lnTo>
                    <a:pt x="231216" y="315455"/>
                  </a:lnTo>
                  <a:lnTo>
                    <a:pt x="230301" y="313372"/>
                  </a:lnTo>
                  <a:lnTo>
                    <a:pt x="228600" y="281038"/>
                  </a:lnTo>
                  <a:lnTo>
                    <a:pt x="228790" y="277037"/>
                  </a:lnTo>
                  <a:lnTo>
                    <a:pt x="239649" y="259372"/>
                  </a:lnTo>
                  <a:lnTo>
                    <a:pt x="247015" y="259372"/>
                  </a:lnTo>
                  <a:lnTo>
                    <a:pt x="258102" y="298691"/>
                  </a:lnTo>
                  <a:lnTo>
                    <a:pt x="258102" y="252615"/>
                  </a:lnTo>
                  <a:lnTo>
                    <a:pt x="257403" y="252260"/>
                  </a:lnTo>
                  <a:lnTo>
                    <a:pt x="251434" y="250786"/>
                  </a:lnTo>
                  <a:lnTo>
                    <a:pt x="247726" y="250431"/>
                  </a:lnTo>
                  <a:lnTo>
                    <a:pt x="238252" y="250431"/>
                  </a:lnTo>
                  <a:lnTo>
                    <a:pt x="217525" y="298691"/>
                  </a:lnTo>
                  <a:lnTo>
                    <a:pt x="218071" y="305346"/>
                  </a:lnTo>
                  <a:lnTo>
                    <a:pt x="238252" y="329526"/>
                  </a:lnTo>
                  <a:lnTo>
                    <a:pt x="248323" y="329526"/>
                  </a:lnTo>
                  <a:lnTo>
                    <a:pt x="264947" y="320103"/>
                  </a:lnTo>
                  <a:lnTo>
                    <a:pt x="266293" y="316839"/>
                  </a:lnTo>
                  <a:lnTo>
                    <a:pt x="268579" y="305879"/>
                  </a:lnTo>
                  <a:lnTo>
                    <a:pt x="268630" y="305346"/>
                  </a:lnTo>
                  <a:lnTo>
                    <a:pt x="269176" y="298691"/>
                  </a:lnTo>
                  <a:lnTo>
                    <a:pt x="269176" y="281038"/>
                  </a:lnTo>
                  <a:close/>
                </a:path>
                <a:path w="1313180" h="329564">
                  <a:moveTo>
                    <a:pt x="283235" y="12"/>
                  </a:moveTo>
                  <a:lnTo>
                    <a:pt x="249428" y="12"/>
                  </a:lnTo>
                  <a:lnTo>
                    <a:pt x="249428" y="237947"/>
                  </a:lnTo>
                  <a:lnTo>
                    <a:pt x="283235" y="237947"/>
                  </a:lnTo>
                  <a:lnTo>
                    <a:pt x="283235" y="12"/>
                  </a:lnTo>
                  <a:close/>
                </a:path>
                <a:path w="1313180" h="329564">
                  <a:moveTo>
                    <a:pt x="331673" y="12"/>
                  </a:moveTo>
                  <a:lnTo>
                    <a:pt x="298767" y="12"/>
                  </a:lnTo>
                  <a:lnTo>
                    <a:pt x="298767" y="237947"/>
                  </a:lnTo>
                  <a:lnTo>
                    <a:pt x="331673" y="237947"/>
                  </a:lnTo>
                  <a:lnTo>
                    <a:pt x="331673" y="12"/>
                  </a:lnTo>
                  <a:close/>
                </a:path>
                <a:path w="1313180" h="329564">
                  <a:moveTo>
                    <a:pt x="350240" y="294043"/>
                  </a:moveTo>
                  <a:lnTo>
                    <a:pt x="347726" y="288099"/>
                  </a:lnTo>
                  <a:lnTo>
                    <a:pt x="337731" y="278917"/>
                  </a:lnTo>
                  <a:lnTo>
                    <a:pt x="331279" y="276631"/>
                  </a:lnTo>
                  <a:lnTo>
                    <a:pt x="318160" y="276758"/>
                  </a:lnTo>
                  <a:lnTo>
                    <a:pt x="318998" y="260832"/>
                  </a:lnTo>
                  <a:lnTo>
                    <a:pt x="347916" y="260832"/>
                  </a:lnTo>
                  <a:lnTo>
                    <a:pt x="347916" y="251650"/>
                  </a:lnTo>
                  <a:lnTo>
                    <a:pt x="309460" y="251650"/>
                  </a:lnTo>
                  <a:lnTo>
                    <a:pt x="307009" y="286918"/>
                  </a:lnTo>
                  <a:lnTo>
                    <a:pt x="316522" y="285889"/>
                  </a:lnTo>
                  <a:lnTo>
                    <a:pt x="325907" y="285813"/>
                  </a:lnTo>
                  <a:lnTo>
                    <a:pt x="330644" y="287134"/>
                  </a:lnTo>
                  <a:lnTo>
                    <a:pt x="337502" y="292493"/>
                  </a:lnTo>
                  <a:lnTo>
                    <a:pt x="339217" y="296125"/>
                  </a:lnTo>
                  <a:lnTo>
                    <a:pt x="339217" y="306793"/>
                  </a:lnTo>
                  <a:lnTo>
                    <a:pt x="336727" y="311492"/>
                  </a:lnTo>
                  <a:lnTo>
                    <a:pt x="326809" y="318185"/>
                  </a:lnTo>
                  <a:lnTo>
                    <a:pt x="319824" y="319849"/>
                  </a:lnTo>
                  <a:lnTo>
                    <a:pt x="310832" y="319849"/>
                  </a:lnTo>
                  <a:lnTo>
                    <a:pt x="306768" y="319735"/>
                  </a:lnTo>
                  <a:lnTo>
                    <a:pt x="306768" y="329285"/>
                  </a:lnTo>
                  <a:lnTo>
                    <a:pt x="309689" y="329285"/>
                  </a:lnTo>
                  <a:lnTo>
                    <a:pt x="318681" y="328815"/>
                  </a:lnTo>
                  <a:lnTo>
                    <a:pt x="350240" y="310045"/>
                  </a:lnTo>
                  <a:lnTo>
                    <a:pt x="350240" y="294043"/>
                  </a:lnTo>
                  <a:close/>
                </a:path>
                <a:path w="1313180" h="329564">
                  <a:moveTo>
                    <a:pt x="368236" y="12"/>
                  </a:moveTo>
                  <a:lnTo>
                    <a:pt x="359092" y="12"/>
                  </a:lnTo>
                  <a:lnTo>
                    <a:pt x="359092" y="237947"/>
                  </a:lnTo>
                  <a:lnTo>
                    <a:pt x="368236" y="237947"/>
                  </a:lnTo>
                  <a:lnTo>
                    <a:pt x="368236" y="12"/>
                  </a:lnTo>
                  <a:close/>
                </a:path>
                <a:path w="1313180" h="329564">
                  <a:moveTo>
                    <a:pt x="404787" y="12"/>
                  </a:moveTo>
                  <a:lnTo>
                    <a:pt x="383768" y="12"/>
                  </a:lnTo>
                  <a:lnTo>
                    <a:pt x="383768" y="237947"/>
                  </a:lnTo>
                  <a:lnTo>
                    <a:pt x="404787" y="237947"/>
                  </a:lnTo>
                  <a:lnTo>
                    <a:pt x="404787" y="12"/>
                  </a:lnTo>
                  <a:close/>
                </a:path>
                <a:path w="1313180" h="329564">
                  <a:moveTo>
                    <a:pt x="424637" y="251650"/>
                  </a:moveTo>
                  <a:lnTo>
                    <a:pt x="412978" y="251650"/>
                  </a:lnTo>
                  <a:lnTo>
                    <a:pt x="394868" y="266611"/>
                  </a:lnTo>
                  <a:lnTo>
                    <a:pt x="394868" y="280187"/>
                  </a:lnTo>
                  <a:lnTo>
                    <a:pt x="413486" y="263918"/>
                  </a:lnTo>
                  <a:lnTo>
                    <a:pt x="413486" y="328434"/>
                  </a:lnTo>
                  <a:lnTo>
                    <a:pt x="424637" y="328434"/>
                  </a:lnTo>
                  <a:lnTo>
                    <a:pt x="424637" y="251650"/>
                  </a:lnTo>
                  <a:close/>
                </a:path>
                <a:path w="1313180" h="329564">
                  <a:moveTo>
                    <a:pt x="454126" y="12"/>
                  </a:moveTo>
                  <a:lnTo>
                    <a:pt x="432206" y="12"/>
                  </a:lnTo>
                  <a:lnTo>
                    <a:pt x="432206" y="237947"/>
                  </a:lnTo>
                  <a:lnTo>
                    <a:pt x="454126" y="237947"/>
                  </a:lnTo>
                  <a:lnTo>
                    <a:pt x="454126" y="12"/>
                  </a:lnTo>
                  <a:close/>
                </a:path>
                <a:path w="1313180" h="329564">
                  <a:moveTo>
                    <a:pt x="502564" y="12"/>
                  </a:moveTo>
                  <a:lnTo>
                    <a:pt x="481545" y="12"/>
                  </a:lnTo>
                  <a:lnTo>
                    <a:pt x="481545" y="237947"/>
                  </a:lnTo>
                  <a:lnTo>
                    <a:pt x="502564" y="237947"/>
                  </a:lnTo>
                  <a:lnTo>
                    <a:pt x="502564" y="12"/>
                  </a:lnTo>
                  <a:close/>
                </a:path>
                <a:path w="1313180" h="329564">
                  <a:moveTo>
                    <a:pt x="509625" y="251650"/>
                  </a:moveTo>
                  <a:lnTo>
                    <a:pt x="497967" y="251650"/>
                  </a:lnTo>
                  <a:lnTo>
                    <a:pt x="479869" y="266611"/>
                  </a:lnTo>
                  <a:lnTo>
                    <a:pt x="479869" y="280187"/>
                  </a:lnTo>
                  <a:lnTo>
                    <a:pt x="498475" y="263918"/>
                  </a:lnTo>
                  <a:lnTo>
                    <a:pt x="498475" y="328434"/>
                  </a:lnTo>
                  <a:lnTo>
                    <a:pt x="509625" y="328434"/>
                  </a:lnTo>
                  <a:lnTo>
                    <a:pt x="509625" y="251650"/>
                  </a:lnTo>
                  <a:close/>
                </a:path>
                <a:path w="1313180" h="329564">
                  <a:moveTo>
                    <a:pt x="539127" y="12"/>
                  </a:moveTo>
                  <a:lnTo>
                    <a:pt x="529983" y="12"/>
                  </a:lnTo>
                  <a:lnTo>
                    <a:pt x="529983" y="237947"/>
                  </a:lnTo>
                  <a:lnTo>
                    <a:pt x="539127" y="237947"/>
                  </a:lnTo>
                  <a:lnTo>
                    <a:pt x="539127" y="12"/>
                  </a:lnTo>
                  <a:close/>
                </a:path>
                <a:path w="1313180" h="329564">
                  <a:moveTo>
                    <a:pt x="575678" y="12"/>
                  </a:moveTo>
                  <a:lnTo>
                    <a:pt x="554659" y="12"/>
                  </a:lnTo>
                  <a:lnTo>
                    <a:pt x="554659" y="237947"/>
                  </a:lnTo>
                  <a:lnTo>
                    <a:pt x="575678" y="237947"/>
                  </a:lnTo>
                  <a:lnTo>
                    <a:pt x="575678" y="12"/>
                  </a:lnTo>
                  <a:close/>
                </a:path>
                <a:path w="1313180" h="329564">
                  <a:moveTo>
                    <a:pt x="610031" y="315252"/>
                  </a:moveTo>
                  <a:lnTo>
                    <a:pt x="599008" y="288290"/>
                  </a:lnTo>
                  <a:lnTo>
                    <a:pt x="599008" y="311404"/>
                  </a:lnTo>
                  <a:lnTo>
                    <a:pt x="597712" y="314464"/>
                  </a:lnTo>
                  <a:lnTo>
                    <a:pt x="592480" y="318973"/>
                  </a:lnTo>
                  <a:lnTo>
                    <a:pt x="588822" y="320090"/>
                  </a:lnTo>
                  <a:lnTo>
                    <a:pt x="579539" y="320090"/>
                  </a:lnTo>
                  <a:lnTo>
                    <a:pt x="575906" y="318973"/>
                  </a:lnTo>
                  <a:lnTo>
                    <a:pt x="570687" y="314464"/>
                  </a:lnTo>
                  <a:lnTo>
                    <a:pt x="569379" y="311404"/>
                  </a:lnTo>
                  <a:lnTo>
                    <a:pt x="569379" y="304076"/>
                  </a:lnTo>
                  <a:lnTo>
                    <a:pt x="570496" y="301117"/>
                  </a:lnTo>
                  <a:lnTo>
                    <a:pt x="572770" y="298602"/>
                  </a:lnTo>
                  <a:lnTo>
                    <a:pt x="575005" y="296087"/>
                  </a:lnTo>
                  <a:lnTo>
                    <a:pt x="578802" y="293585"/>
                  </a:lnTo>
                  <a:lnTo>
                    <a:pt x="584174" y="291071"/>
                  </a:lnTo>
                  <a:lnTo>
                    <a:pt x="589559" y="293585"/>
                  </a:lnTo>
                  <a:lnTo>
                    <a:pt x="593382" y="296087"/>
                  </a:lnTo>
                  <a:lnTo>
                    <a:pt x="595617" y="298627"/>
                  </a:lnTo>
                  <a:lnTo>
                    <a:pt x="597890" y="301155"/>
                  </a:lnTo>
                  <a:lnTo>
                    <a:pt x="598995" y="304076"/>
                  </a:lnTo>
                  <a:lnTo>
                    <a:pt x="599008" y="311404"/>
                  </a:lnTo>
                  <a:lnTo>
                    <a:pt x="599008" y="288290"/>
                  </a:lnTo>
                  <a:lnTo>
                    <a:pt x="593966" y="285559"/>
                  </a:lnTo>
                  <a:lnTo>
                    <a:pt x="598157" y="282930"/>
                  </a:lnTo>
                  <a:lnTo>
                    <a:pt x="601103" y="280301"/>
                  </a:lnTo>
                  <a:lnTo>
                    <a:pt x="601281" y="280136"/>
                  </a:lnTo>
                  <a:lnTo>
                    <a:pt x="603427" y="276936"/>
                  </a:lnTo>
                  <a:lnTo>
                    <a:pt x="605345" y="274154"/>
                  </a:lnTo>
                  <a:lnTo>
                    <a:pt x="606298" y="271106"/>
                  </a:lnTo>
                  <a:lnTo>
                    <a:pt x="606234" y="262026"/>
                  </a:lnTo>
                  <a:lnTo>
                    <a:pt x="605104" y="259727"/>
                  </a:lnTo>
                  <a:lnTo>
                    <a:pt x="604354" y="258216"/>
                  </a:lnTo>
                  <a:lnTo>
                    <a:pt x="596341" y="252069"/>
                  </a:lnTo>
                  <a:lnTo>
                    <a:pt x="595795" y="251917"/>
                  </a:lnTo>
                  <a:lnTo>
                    <a:pt x="595795" y="265607"/>
                  </a:lnTo>
                  <a:lnTo>
                    <a:pt x="595731" y="270891"/>
                  </a:lnTo>
                  <a:lnTo>
                    <a:pt x="594829" y="272821"/>
                  </a:lnTo>
                  <a:lnTo>
                    <a:pt x="590791" y="276936"/>
                  </a:lnTo>
                  <a:lnTo>
                    <a:pt x="587908" y="278739"/>
                  </a:lnTo>
                  <a:lnTo>
                    <a:pt x="584174" y="280301"/>
                  </a:lnTo>
                  <a:lnTo>
                    <a:pt x="580415" y="278790"/>
                  </a:lnTo>
                  <a:lnTo>
                    <a:pt x="577545" y="276987"/>
                  </a:lnTo>
                  <a:lnTo>
                    <a:pt x="573557" y="272884"/>
                  </a:lnTo>
                  <a:lnTo>
                    <a:pt x="572681" y="270891"/>
                  </a:lnTo>
                  <a:lnTo>
                    <a:pt x="572566" y="265607"/>
                  </a:lnTo>
                  <a:lnTo>
                    <a:pt x="573608" y="263563"/>
                  </a:lnTo>
                  <a:lnTo>
                    <a:pt x="577786" y="260502"/>
                  </a:lnTo>
                  <a:lnTo>
                    <a:pt x="580618" y="259727"/>
                  </a:lnTo>
                  <a:lnTo>
                    <a:pt x="587870" y="259727"/>
                  </a:lnTo>
                  <a:lnTo>
                    <a:pt x="590740" y="260502"/>
                  </a:lnTo>
                  <a:lnTo>
                    <a:pt x="592785" y="262026"/>
                  </a:lnTo>
                  <a:lnTo>
                    <a:pt x="594804" y="263563"/>
                  </a:lnTo>
                  <a:lnTo>
                    <a:pt x="595795" y="265607"/>
                  </a:lnTo>
                  <a:lnTo>
                    <a:pt x="595795" y="251917"/>
                  </a:lnTo>
                  <a:lnTo>
                    <a:pt x="590956" y="250532"/>
                  </a:lnTo>
                  <a:lnTo>
                    <a:pt x="577380" y="250532"/>
                  </a:lnTo>
                  <a:lnTo>
                    <a:pt x="572008" y="252107"/>
                  </a:lnTo>
                  <a:lnTo>
                    <a:pt x="564032" y="258356"/>
                  </a:lnTo>
                  <a:lnTo>
                    <a:pt x="562025" y="262559"/>
                  </a:lnTo>
                  <a:lnTo>
                    <a:pt x="562025" y="271106"/>
                  </a:lnTo>
                  <a:lnTo>
                    <a:pt x="563054" y="274256"/>
                  </a:lnTo>
                  <a:lnTo>
                    <a:pt x="567169" y="280149"/>
                  </a:lnTo>
                  <a:lnTo>
                    <a:pt x="570280" y="282930"/>
                  </a:lnTo>
                  <a:lnTo>
                    <a:pt x="574421" y="285559"/>
                  </a:lnTo>
                  <a:lnTo>
                    <a:pt x="568718" y="288658"/>
                  </a:lnTo>
                  <a:lnTo>
                    <a:pt x="564629" y="291973"/>
                  </a:lnTo>
                  <a:lnTo>
                    <a:pt x="559600" y="298945"/>
                  </a:lnTo>
                  <a:lnTo>
                    <a:pt x="558355" y="303098"/>
                  </a:lnTo>
                  <a:lnTo>
                    <a:pt x="558355" y="314731"/>
                  </a:lnTo>
                  <a:lnTo>
                    <a:pt x="560603" y="320052"/>
                  </a:lnTo>
                  <a:lnTo>
                    <a:pt x="569607" y="327621"/>
                  </a:lnTo>
                  <a:lnTo>
                    <a:pt x="575970" y="329526"/>
                  </a:lnTo>
                  <a:lnTo>
                    <a:pt x="592404" y="329526"/>
                  </a:lnTo>
                  <a:lnTo>
                    <a:pt x="598792" y="327710"/>
                  </a:lnTo>
                  <a:lnTo>
                    <a:pt x="607783" y="320395"/>
                  </a:lnTo>
                  <a:lnTo>
                    <a:pt x="607923" y="320090"/>
                  </a:lnTo>
                  <a:lnTo>
                    <a:pt x="610031" y="315252"/>
                  </a:lnTo>
                  <a:close/>
                </a:path>
                <a:path w="1313180" h="329564">
                  <a:moveTo>
                    <a:pt x="624103" y="12"/>
                  </a:moveTo>
                  <a:lnTo>
                    <a:pt x="590296" y="12"/>
                  </a:lnTo>
                  <a:lnTo>
                    <a:pt x="590296" y="237947"/>
                  </a:lnTo>
                  <a:lnTo>
                    <a:pt x="624103" y="237947"/>
                  </a:lnTo>
                  <a:lnTo>
                    <a:pt x="624103" y="12"/>
                  </a:lnTo>
                  <a:close/>
                </a:path>
                <a:path w="1313180" h="329564">
                  <a:moveTo>
                    <a:pt x="648779" y="0"/>
                  </a:moveTo>
                  <a:lnTo>
                    <a:pt x="639648" y="0"/>
                  </a:lnTo>
                  <a:lnTo>
                    <a:pt x="639648" y="311048"/>
                  </a:lnTo>
                  <a:lnTo>
                    <a:pt x="648779" y="311048"/>
                  </a:lnTo>
                  <a:lnTo>
                    <a:pt x="648779" y="0"/>
                  </a:lnTo>
                  <a:close/>
                </a:path>
                <a:path w="1313180" h="329564">
                  <a:moveTo>
                    <a:pt x="672515" y="0"/>
                  </a:moveTo>
                  <a:lnTo>
                    <a:pt x="663397" y="0"/>
                  </a:lnTo>
                  <a:lnTo>
                    <a:pt x="663397" y="311048"/>
                  </a:lnTo>
                  <a:lnTo>
                    <a:pt x="672515" y="311048"/>
                  </a:lnTo>
                  <a:lnTo>
                    <a:pt x="672515" y="0"/>
                  </a:lnTo>
                  <a:close/>
                </a:path>
                <a:path w="1313180" h="329564">
                  <a:moveTo>
                    <a:pt x="721880" y="12"/>
                  </a:moveTo>
                  <a:lnTo>
                    <a:pt x="688073" y="12"/>
                  </a:lnTo>
                  <a:lnTo>
                    <a:pt x="688073" y="237947"/>
                  </a:lnTo>
                  <a:lnTo>
                    <a:pt x="721880" y="237947"/>
                  </a:lnTo>
                  <a:lnTo>
                    <a:pt x="721880" y="12"/>
                  </a:lnTo>
                  <a:close/>
                </a:path>
                <a:path w="1313180" h="329564">
                  <a:moveTo>
                    <a:pt x="744372" y="281038"/>
                  </a:moveTo>
                  <a:lnTo>
                    <a:pt x="743699" y="273507"/>
                  </a:lnTo>
                  <a:lnTo>
                    <a:pt x="740968" y="261531"/>
                  </a:lnTo>
                  <a:lnTo>
                    <a:pt x="739952" y="259372"/>
                  </a:lnTo>
                  <a:lnTo>
                    <a:pt x="739000" y="257327"/>
                  </a:lnTo>
                  <a:lnTo>
                    <a:pt x="736371" y="254863"/>
                  </a:lnTo>
                  <a:lnTo>
                    <a:pt x="734860" y="253390"/>
                  </a:lnTo>
                  <a:lnTo>
                    <a:pt x="733298" y="252615"/>
                  </a:lnTo>
                  <a:lnTo>
                    <a:pt x="733298" y="298691"/>
                  </a:lnTo>
                  <a:lnTo>
                    <a:pt x="733044" y="303720"/>
                  </a:lnTo>
                  <a:lnTo>
                    <a:pt x="721868" y="320103"/>
                  </a:lnTo>
                  <a:lnTo>
                    <a:pt x="714222" y="320103"/>
                  </a:lnTo>
                  <a:lnTo>
                    <a:pt x="711327" y="319773"/>
                  </a:lnTo>
                  <a:lnTo>
                    <a:pt x="708253" y="318452"/>
                  </a:lnTo>
                  <a:lnTo>
                    <a:pt x="707123" y="317233"/>
                  </a:lnTo>
                  <a:lnTo>
                    <a:pt x="706412" y="315455"/>
                  </a:lnTo>
                  <a:lnTo>
                    <a:pt x="705497" y="313372"/>
                  </a:lnTo>
                  <a:lnTo>
                    <a:pt x="704824" y="310184"/>
                  </a:lnTo>
                  <a:lnTo>
                    <a:pt x="703935" y="301574"/>
                  </a:lnTo>
                  <a:lnTo>
                    <a:pt x="703808" y="298691"/>
                  </a:lnTo>
                  <a:lnTo>
                    <a:pt x="703795" y="281038"/>
                  </a:lnTo>
                  <a:lnTo>
                    <a:pt x="703986" y="277037"/>
                  </a:lnTo>
                  <a:lnTo>
                    <a:pt x="714844" y="259372"/>
                  </a:lnTo>
                  <a:lnTo>
                    <a:pt x="722210" y="259372"/>
                  </a:lnTo>
                  <a:lnTo>
                    <a:pt x="733298" y="298691"/>
                  </a:lnTo>
                  <a:lnTo>
                    <a:pt x="733298" y="252615"/>
                  </a:lnTo>
                  <a:lnTo>
                    <a:pt x="732599" y="252260"/>
                  </a:lnTo>
                  <a:lnTo>
                    <a:pt x="726630" y="250786"/>
                  </a:lnTo>
                  <a:lnTo>
                    <a:pt x="722922" y="250431"/>
                  </a:lnTo>
                  <a:lnTo>
                    <a:pt x="713447" y="250431"/>
                  </a:lnTo>
                  <a:lnTo>
                    <a:pt x="692721" y="298691"/>
                  </a:lnTo>
                  <a:lnTo>
                    <a:pt x="693267" y="305346"/>
                  </a:lnTo>
                  <a:lnTo>
                    <a:pt x="713447" y="329526"/>
                  </a:lnTo>
                  <a:lnTo>
                    <a:pt x="723519" y="329526"/>
                  </a:lnTo>
                  <a:lnTo>
                    <a:pt x="740143" y="320103"/>
                  </a:lnTo>
                  <a:lnTo>
                    <a:pt x="741489" y="316839"/>
                  </a:lnTo>
                  <a:lnTo>
                    <a:pt x="742632" y="311289"/>
                  </a:lnTo>
                  <a:lnTo>
                    <a:pt x="743800" y="305752"/>
                  </a:lnTo>
                  <a:lnTo>
                    <a:pt x="744372" y="298691"/>
                  </a:lnTo>
                  <a:lnTo>
                    <a:pt x="744372" y="281038"/>
                  </a:lnTo>
                  <a:close/>
                </a:path>
                <a:path w="1313180" h="329564">
                  <a:moveTo>
                    <a:pt x="758444" y="12"/>
                  </a:moveTo>
                  <a:lnTo>
                    <a:pt x="749300" y="12"/>
                  </a:lnTo>
                  <a:lnTo>
                    <a:pt x="749300" y="237947"/>
                  </a:lnTo>
                  <a:lnTo>
                    <a:pt x="758444" y="237947"/>
                  </a:lnTo>
                  <a:lnTo>
                    <a:pt x="758444" y="12"/>
                  </a:lnTo>
                  <a:close/>
                </a:path>
                <a:path w="1313180" h="329564">
                  <a:moveTo>
                    <a:pt x="806869" y="12"/>
                  </a:moveTo>
                  <a:lnTo>
                    <a:pt x="773061" y="12"/>
                  </a:lnTo>
                  <a:lnTo>
                    <a:pt x="773061" y="237947"/>
                  </a:lnTo>
                  <a:lnTo>
                    <a:pt x="806869" y="237947"/>
                  </a:lnTo>
                  <a:lnTo>
                    <a:pt x="806869" y="12"/>
                  </a:lnTo>
                  <a:close/>
                </a:path>
                <a:path w="1313180" h="329564">
                  <a:moveTo>
                    <a:pt x="829348" y="281038"/>
                  </a:moveTo>
                  <a:lnTo>
                    <a:pt x="821347" y="254863"/>
                  </a:lnTo>
                  <a:lnTo>
                    <a:pt x="819835" y="253390"/>
                  </a:lnTo>
                  <a:lnTo>
                    <a:pt x="818273" y="252615"/>
                  </a:lnTo>
                  <a:lnTo>
                    <a:pt x="818273" y="298691"/>
                  </a:lnTo>
                  <a:lnTo>
                    <a:pt x="818019" y="303720"/>
                  </a:lnTo>
                  <a:lnTo>
                    <a:pt x="810958" y="319468"/>
                  </a:lnTo>
                  <a:lnTo>
                    <a:pt x="809332" y="319900"/>
                  </a:lnTo>
                  <a:lnTo>
                    <a:pt x="806843" y="320103"/>
                  </a:lnTo>
                  <a:lnTo>
                    <a:pt x="799198" y="320103"/>
                  </a:lnTo>
                  <a:lnTo>
                    <a:pt x="796302" y="319773"/>
                  </a:lnTo>
                  <a:lnTo>
                    <a:pt x="793229" y="318452"/>
                  </a:lnTo>
                  <a:lnTo>
                    <a:pt x="792099" y="317233"/>
                  </a:lnTo>
                  <a:lnTo>
                    <a:pt x="791387" y="315455"/>
                  </a:lnTo>
                  <a:lnTo>
                    <a:pt x="790473" y="313372"/>
                  </a:lnTo>
                  <a:lnTo>
                    <a:pt x="788784" y="281038"/>
                  </a:lnTo>
                  <a:lnTo>
                    <a:pt x="788974" y="277037"/>
                  </a:lnTo>
                  <a:lnTo>
                    <a:pt x="799820" y="259372"/>
                  </a:lnTo>
                  <a:lnTo>
                    <a:pt x="807186" y="259372"/>
                  </a:lnTo>
                  <a:lnTo>
                    <a:pt x="818273" y="298691"/>
                  </a:lnTo>
                  <a:lnTo>
                    <a:pt x="818273" y="252615"/>
                  </a:lnTo>
                  <a:lnTo>
                    <a:pt x="817575" y="252260"/>
                  </a:lnTo>
                  <a:lnTo>
                    <a:pt x="811618" y="250786"/>
                  </a:lnTo>
                  <a:lnTo>
                    <a:pt x="807897" y="250431"/>
                  </a:lnTo>
                  <a:lnTo>
                    <a:pt x="798423" y="250431"/>
                  </a:lnTo>
                  <a:lnTo>
                    <a:pt x="777697" y="298691"/>
                  </a:lnTo>
                  <a:lnTo>
                    <a:pt x="778243" y="305346"/>
                  </a:lnTo>
                  <a:lnTo>
                    <a:pt x="798423" y="329526"/>
                  </a:lnTo>
                  <a:lnTo>
                    <a:pt x="808494" y="329526"/>
                  </a:lnTo>
                  <a:lnTo>
                    <a:pt x="829348" y="298691"/>
                  </a:lnTo>
                  <a:lnTo>
                    <a:pt x="829348" y="281038"/>
                  </a:lnTo>
                  <a:close/>
                </a:path>
                <a:path w="1313180" h="329564">
                  <a:moveTo>
                    <a:pt x="843407" y="12"/>
                  </a:moveTo>
                  <a:lnTo>
                    <a:pt x="834288" y="12"/>
                  </a:lnTo>
                  <a:lnTo>
                    <a:pt x="834288" y="237947"/>
                  </a:lnTo>
                  <a:lnTo>
                    <a:pt x="843407" y="237947"/>
                  </a:lnTo>
                  <a:lnTo>
                    <a:pt x="843407" y="12"/>
                  </a:lnTo>
                  <a:close/>
                </a:path>
                <a:path w="1313180" h="329564">
                  <a:moveTo>
                    <a:pt x="868083" y="12"/>
                  </a:moveTo>
                  <a:lnTo>
                    <a:pt x="858964" y="12"/>
                  </a:lnTo>
                  <a:lnTo>
                    <a:pt x="858964" y="237947"/>
                  </a:lnTo>
                  <a:lnTo>
                    <a:pt x="868083" y="237947"/>
                  </a:lnTo>
                  <a:lnTo>
                    <a:pt x="868083" y="12"/>
                  </a:lnTo>
                  <a:close/>
                </a:path>
                <a:path w="1313180" h="329564">
                  <a:moveTo>
                    <a:pt x="913295" y="297840"/>
                  </a:moveTo>
                  <a:lnTo>
                    <a:pt x="911301" y="292442"/>
                  </a:lnTo>
                  <a:lnTo>
                    <a:pt x="903274" y="284353"/>
                  </a:lnTo>
                  <a:lnTo>
                    <a:pt x="897788" y="282181"/>
                  </a:lnTo>
                  <a:lnTo>
                    <a:pt x="890765" y="281901"/>
                  </a:lnTo>
                  <a:lnTo>
                    <a:pt x="910488" y="262178"/>
                  </a:lnTo>
                  <a:lnTo>
                    <a:pt x="910488" y="251650"/>
                  </a:lnTo>
                  <a:lnTo>
                    <a:pt x="864438" y="251650"/>
                  </a:lnTo>
                  <a:lnTo>
                    <a:pt x="864438" y="260959"/>
                  </a:lnTo>
                  <a:lnTo>
                    <a:pt x="897115" y="260959"/>
                  </a:lnTo>
                  <a:lnTo>
                    <a:pt x="876503" y="282016"/>
                  </a:lnTo>
                  <a:lnTo>
                    <a:pt x="876566" y="289737"/>
                  </a:lnTo>
                  <a:lnTo>
                    <a:pt x="887895" y="289483"/>
                  </a:lnTo>
                  <a:lnTo>
                    <a:pt x="893343" y="290652"/>
                  </a:lnTo>
                  <a:lnTo>
                    <a:pt x="900303" y="295325"/>
                  </a:lnTo>
                  <a:lnTo>
                    <a:pt x="902030" y="298958"/>
                  </a:lnTo>
                  <a:lnTo>
                    <a:pt x="902030" y="308711"/>
                  </a:lnTo>
                  <a:lnTo>
                    <a:pt x="900404" y="312610"/>
                  </a:lnTo>
                  <a:lnTo>
                    <a:pt x="893914" y="318516"/>
                  </a:lnTo>
                  <a:lnTo>
                    <a:pt x="889609" y="319976"/>
                  </a:lnTo>
                  <a:lnTo>
                    <a:pt x="880948" y="319976"/>
                  </a:lnTo>
                  <a:lnTo>
                    <a:pt x="877671" y="319532"/>
                  </a:lnTo>
                  <a:lnTo>
                    <a:pt x="871156" y="317779"/>
                  </a:lnTo>
                  <a:lnTo>
                    <a:pt x="867829" y="316433"/>
                  </a:lnTo>
                  <a:lnTo>
                    <a:pt x="864438" y="314591"/>
                  </a:lnTo>
                  <a:lnTo>
                    <a:pt x="864438" y="325628"/>
                  </a:lnTo>
                  <a:lnTo>
                    <a:pt x="867905" y="326936"/>
                  </a:lnTo>
                  <a:lnTo>
                    <a:pt x="871232" y="327914"/>
                  </a:lnTo>
                  <a:lnTo>
                    <a:pt x="877620" y="329209"/>
                  </a:lnTo>
                  <a:lnTo>
                    <a:pt x="880643" y="329526"/>
                  </a:lnTo>
                  <a:lnTo>
                    <a:pt x="892733" y="329526"/>
                  </a:lnTo>
                  <a:lnTo>
                    <a:pt x="899985" y="327304"/>
                  </a:lnTo>
                  <a:lnTo>
                    <a:pt x="910640" y="318363"/>
                  </a:lnTo>
                  <a:lnTo>
                    <a:pt x="913295" y="312293"/>
                  </a:lnTo>
                  <a:lnTo>
                    <a:pt x="913295" y="297840"/>
                  </a:lnTo>
                  <a:close/>
                </a:path>
                <a:path w="1313180" h="329564">
                  <a:moveTo>
                    <a:pt x="928420" y="12"/>
                  </a:moveTo>
                  <a:lnTo>
                    <a:pt x="919276" y="12"/>
                  </a:lnTo>
                  <a:lnTo>
                    <a:pt x="919276" y="237947"/>
                  </a:lnTo>
                  <a:lnTo>
                    <a:pt x="928420" y="237947"/>
                  </a:lnTo>
                  <a:lnTo>
                    <a:pt x="928420" y="12"/>
                  </a:lnTo>
                  <a:close/>
                </a:path>
                <a:path w="1313180" h="329564">
                  <a:moveTo>
                    <a:pt x="953096" y="12"/>
                  </a:moveTo>
                  <a:lnTo>
                    <a:pt x="943952" y="12"/>
                  </a:lnTo>
                  <a:lnTo>
                    <a:pt x="943952" y="237947"/>
                  </a:lnTo>
                  <a:lnTo>
                    <a:pt x="953096" y="237947"/>
                  </a:lnTo>
                  <a:lnTo>
                    <a:pt x="953096" y="12"/>
                  </a:lnTo>
                  <a:close/>
                </a:path>
                <a:path w="1313180" h="329564">
                  <a:moveTo>
                    <a:pt x="998283" y="297840"/>
                  </a:moveTo>
                  <a:lnTo>
                    <a:pt x="996289" y="292442"/>
                  </a:lnTo>
                  <a:lnTo>
                    <a:pt x="988263" y="284353"/>
                  </a:lnTo>
                  <a:lnTo>
                    <a:pt x="982776" y="282181"/>
                  </a:lnTo>
                  <a:lnTo>
                    <a:pt x="975753" y="281901"/>
                  </a:lnTo>
                  <a:lnTo>
                    <a:pt x="995476" y="262178"/>
                  </a:lnTo>
                  <a:lnTo>
                    <a:pt x="995476" y="251650"/>
                  </a:lnTo>
                  <a:lnTo>
                    <a:pt x="949426" y="251650"/>
                  </a:lnTo>
                  <a:lnTo>
                    <a:pt x="949426" y="260959"/>
                  </a:lnTo>
                  <a:lnTo>
                    <a:pt x="982103" y="260959"/>
                  </a:lnTo>
                  <a:lnTo>
                    <a:pt x="961491" y="282016"/>
                  </a:lnTo>
                  <a:lnTo>
                    <a:pt x="961555" y="289737"/>
                  </a:lnTo>
                  <a:lnTo>
                    <a:pt x="972870" y="289483"/>
                  </a:lnTo>
                  <a:lnTo>
                    <a:pt x="978331" y="290652"/>
                  </a:lnTo>
                  <a:lnTo>
                    <a:pt x="985291" y="295325"/>
                  </a:lnTo>
                  <a:lnTo>
                    <a:pt x="987018" y="298958"/>
                  </a:lnTo>
                  <a:lnTo>
                    <a:pt x="987018" y="308711"/>
                  </a:lnTo>
                  <a:lnTo>
                    <a:pt x="985393" y="312610"/>
                  </a:lnTo>
                  <a:lnTo>
                    <a:pt x="978903" y="318516"/>
                  </a:lnTo>
                  <a:lnTo>
                    <a:pt x="974598" y="319976"/>
                  </a:lnTo>
                  <a:lnTo>
                    <a:pt x="965936" y="319976"/>
                  </a:lnTo>
                  <a:lnTo>
                    <a:pt x="962647" y="319532"/>
                  </a:lnTo>
                  <a:lnTo>
                    <a:pt x="956144" y="317779"/>
                  </a:lnTo>
                  <a:lnTo>
                    <a:pt x="952817" y="316433"/>
                  </a:lnTo>
                  <a:lnTo>
                    <a:pt x="949426" y="314591"/>
                  </a:lnTo>
                  <a:lnTo>
                    <a:pt x="949426" y="325628"/>
                  </a:lnTo>
                  <a:lnTo>
                    <a:pt x="952893" y="326936"/>
                  </a:lnTo>
                  <a:lnTo>
                    <a:pt x="956221" y="327914"/>
                  </a:lnTo>
                  <a:lnTo>
                    <a:pt x="962609" y="329209"/>
                  </a:lnTo>
                  <a:lnTo>
                    <a:pt x="965631" y="329526"/>
                  </a:lnTo>
                  <a:lnTo>
                    <a:pt x="977709" y="329526"/>
                  </a:lnTo>
                  <a:lnTo>
                    <a:pt x="984973" y="327304"/>
                  </a:lnTo>
                  <a:lnTo>
                    <a:pt x="995629" y="318363"/>
                  </a:lnTo>
                  <a:lnTo>
                    <a:pt x="998283" y="312293"/>
                  </a:lnTo>
                  <a:lnTo>
                    <a:pt x="998283" y="297840"/>
                  </a:lnTo>
                  <a:close/>
                </a:path>
                <a:path w="1313180" h="329564">
                  <a:moveTo>
                    <a:pt x="1014310" y="12"/>
                  </a:moveTo>
                  <a:lnTo>
                    <a:pt x="1005179" y="12"/>
                  </a:lnTo>
                  <a:lnTo>
                    <a:pt x="1005179" y="237947"/>
                  </a:lnTo>
                  <a:lnTo>
                    <a:pt x="1014310" y="237947"/>
                  </a:lnTo>
                  <a:lnTo>
                    <a:pt x="1014310" y="12"/>
                  </a:lnTo>
                  <a:close/>
                </a:path>
                <a:path w="1313180" h="329564">
                  <a:moveTo>
                    <a:pt x="1062748" y="12"/>
                  </a:moveTo>
                  <a:lnTo>
                    <a:pt x="1028928" y="12"/>
                  </a:lnTo>
                  <a:lnTo>
                    <a:pt x="1028928" y="237947"/>
                  </a:lnTo>
                  <a:lnTo>
                    <a:pt x="1062748" y="237947"/>
                  </a:lnTo>
                  <a:lnTo>
                    <a:pt x="1062748" y="12"/>
                  </a:lnTo>
                  <a:close/>
                </a:path>
                <a:path w="1313180" h="329564">
                  <a:moveTo>
                    <a:pt x="1085227" y="281038"/>
                  </a:moveTo>
                  <a:lnTo>
                    <a:pt x="1077226" y="254863"/>
                  </a:lnTo>
                  <a:lnTo>
                    <a:pt x="1075715" y="253390"/>
                  </a:lnTo>
                  <a:lnTo>
                    <a:pt x="1074153" y="252615"/>
                  </a:lnTo>
                  <a:lnTo>
                    <a:pt x="1074153" y="298691"/>
                  </a:lnTo>
                  <a:lnTo>
                    <a:pt x="1073899" y="303720"/>
                  </a:lnTo>
                  <a:lnTo>
                    <a:pt x="1062723" y="320103"/>
                  </a:lnTo>
                  <a:lnTo>
                    <a:pt x="1055077" y="320103"/>
                  </a:lnTo>
                  <a:lnTo>
                    <a:pt x="1052182" y="319773"/>
                  </a:lnTo>
                  <a:lnTo>
                    <a:pt x="1049096" y="318452"/>
                  </a:lnTo>
                  <a:lnTo>
                    <a:pt x="1047978" y="317233"/>
                  </a:lnTo>
                  <a:lnTo>
                    <a:pt x="1047267" y="315455"/>
                  </a:lnTo>
                  <a:lnTo>
                    <a:pt x="1046353" y="313372"/>
                  </a:lnTo>
                  <a:lnTo>
                    <a:pt x="1045679" y="310184"/>
                  </a:lnTo>
                  <a:lnTo>
                    <a:pt x="1044790" y="301574"/>
                  </a:lnTo>
                  <a:lnTo>
                    <a:pt x="1044676" y="298691"/>
                  </a:lnTo>
                  <a:lnTo>
                    <a:pt x="1044663" y="281038"/>
                  </a:lnTo>
                  <a:lnTo>
                    <a:pt x="1044854" y="277037"/>
                  </a:lnTo>
                  <a:lnTo>
                    <a:pt x="1055700" y="259372"/>
                  </a:lnTo>
                  <a:lnTo>
                    <a:pt x="1063066" y="259372"/>
                  </a:lnTo>
                  <a:lnTo>
                    <a:pt x="1074153" y="298691"/>
                  </a:lnTo>
                  <a:lnTo>
                    <a:pt x="1074153" y="252615"/>
                  </a:lnTo>
                  <a:lnTo>
                    <a:pt x="1073454" y="252260"/>
                  </a:lnTo>
                  <a:lnTo>
                    <a:pt x="1067485" y="250786"/>
                  </a:lnTo>
                  <a:lnTo>
                    <a:pt x="1063777" y="250431"/>
                  </a:lnTo>
                  <a:lnTo>
                    <a:pt x="1054303" y="250431"/>
                  </a:lnTo>
                  <a:lnTo>
                    <a:pt x="1033576" y="298691"/>
                  </a:lnTo>
                  <a:lnTo>
                    <a:pt x="1034122" y="305346"/>
                  </a:lnTo>
                  <a:lnTo>
                    <a:pt x="1054303" y="329526"/>
                  </a:lnTo>
                  <a:lnTo>
                    <a:pt x="1064374" y="329526"/>
                  </a:lnTo>
                  <a:lnTo>
                    <a:pt x="1083487" y="311289"/>
                  </a:lnTo>
                  <a:lnTo>
                    <a:pt x="1084656" y="305752"/>
                  </a:lnTo>
                  <a:lnTo>
                    <a:pt x="1085227" y="298691"/>
                  </a:lnTo>
                  <a:lnTo>
                    <a:pt x="1085227" y="281038"/>
                  </a:lnTo>
                  <a:close/>
                </a:path>
                <a:path w="1313180" h="329564">
                  <a:moveTo>
                    <a:pt x="1099312" y="12"/>
                  </a:moveTo>
                  <a:lnTo>
                    <a:pt x="1090168" y="12"/>
                  </a:lnTo>
                  <a:lnTo>
                    <a:pt x="1090168" y="237947"/>
                  </a:lnTo>
                  <a:lnTo>
                    <a:pt x="1099312" y="237947"/>
                  </a:lnTo>
                  <a:lnTo>
                    <a:pt x="1099312" y="12"/>
                  </a:lnTo>
                  <a:close/>
                </a:path>
                <a:path w="1313180" h="329564">
                  <a:moveTo>
                    <a:pt x="1123975" y="12"/>
                  </a:moveTo>
                  <a:lnTo>
                    <a:pt x="1114844" y="12"/>
                  </a:lnTo>
                  <a:lnTo>
                    <a:pt x="1114844" y="237947"/>
                  </a:lnTo>
                  <a:lnTo>
                    <a:pt x="1123975" y="237947"/>
                  </a:lnTo>
                  <a:lnTo>
                    <a:pt x="1123975" y="12"/>
                  </a:lnTo>
                  <a:close/>
                </a:path>
                <a:path w="1313180" h="329564">
                  <a:moveTo>
                    <a:pt x="1167218" y="294043"/>
                  </a:moveTo>
                  <a:lnTo>
                    <a:pt x="1164704" y="288099"/>
                  </a:lnTo>
                  <a:lnTo>
                    <a:pt x="1154709" y="278917"/>
                  </a:lnTo>
                  <a:lnTo>
                    <a:pt x="1148257" y="276631"/>
                  </a:lnTo>
                  <a:lnTo>
                    <a:pt x="1135138" y="276758"/>
                  </a:lnTo>
                  <a:lnTo>
                    <a:pt x="1135976" y="260832"/>
                  </a:lnTo>
                  <a:lnTo>
                    <a:pt x="1164894" y="260832"/>
                  </a:lnTo>
                  <a:lnTo>
                    <a:pt x="1164894" y="251650"/>
                  </a:lnTo>
                  <a:lnTo>
                    <a:pt x="1126439" y="251650"/>
                  </a:lnTo>
                  <a:lnTo>
                    <a:pt x="1123988" y="286918"/>
                  </a:lnTo>
                  <a:lnTo>
                    <a:pt x="1133500" y="285889"/>
                  </a:lnTo>
                  <a:lnTo>
                    <a:pt x="1142898" y="285813"/>
                  </a:lnTo>
                  <a:lnTo>
                    <a:pt x="1147622" y="287134"/>
                  </a:lnTo>
                  <a:lnTo>
                    <a:pt x="1154480" y="292493"/>
                  </a:lnTo>
                  <a:lnTo>
                    <a:pt x="1156195" y="296125"/>
                  </a:lnTo>
                  <a:lnTo>
                    <a:pt x="1156195" y="306793"/>
                  </a:lnTo>
                  <a:lnTo>
                    <a:pt x="1153706" y="311492"/>
                  </a:lnTo>
                  <a:lnTo>
                    <a:pt x="1143787" y="318185"/>
                  </a:lnTo>
                  <a:lnTo>
                    <a:pt x="1136802" y="319849"/>
                  </a:lnTo>
                  <a:lnTo>
                    <a:pt x="1127810" y="319849"/>
                  </a:lnTo>
                  <a:lnTo>
                    <a:pt x="1123746" y="319735"/>
                  </a:lnTo>
                  <a:lnTo>
                    <a:pt x="1123746" y="329285"/>
                  </a:lnTo>
                  <a:lnTo>
                    <a:pt x="1126667" y="329285"/>
                  </a:lnTo>
                  <a:lnTo>
                    <a:pt x="1135659" y="328815"/>
                  </a:lnTo>
                  <a:lnTo>
                    <a:pt x="1167218" y="310045"/>
                  </a:lnTo>
                  <a:lnTo>
                    <a:pt x="1167218" y="294043"/>
                  </a:lnTo>
                  <a:close/>
                </a:path>
                <a:path w="1313180" h="329564">
                  <a:moveTo>
                    <a:pt x="1184287" y="12"/>
                  </a:moveTo>
                  <a:lnTo>
                    <a:pt x="1151394" y="12"/>
                  </a:lnTo>
                  <a:lnTo>
                    <a:pt x="1151394" y="237947"/>
                  </a:lnTo>
                  <a:lnTo>
                    <a:pt x="1184287" y="237947"/>
                  </a:lnTo>
                  <a:lnTo>
                    <a:pt x="1184287" y="12"/>
                  </a:lnTo>
                  <a:close/>
                </a:path>
                <a:path w="1313180" h="329564">
                  <a:moveTo>
                    <a:pt x="1208963" y="0"/>
                  </a:moveTo>
                  <a:lnTo>
                    <a:pt x="1199819" y="0"/>
                  </a:lnTo>
                  <a:lnTo>
                    <a:pt x="1199819" y="311048"/>
                  </a:lnTo>
                  <a:lnTo>
                    <a:pt x="1208963" y="311048"/>
                  </a:lnTo>
                  <a:lnTo>
                    <a:pt x="1208963" y="0"/>
                  </a:lnTo>
                  <a:close/>
                </a:path>
                <a:path w="1313180" h="329564">
                  <a:moveTo>
                    <a:pt x="1233639" y="0"/>
                  </a:moveTo>
                  <a:lnTo>
                    <a:pt x="1224495" y="0"/>
                  </a:lnTo>
                  <a:lnTo>
                    <a:pt x="1224495" y="311048"/>
                  </a:lnTo>
                  <a:lnTo>
                    <a:pt x="1233639" y="311048"/>
                  </a:lnTo>
                  <a:lnTo>
                    <a:pt x="1233639" y="0"/>
                  </a:lnTo>
                  <a:close/>
                </a:path>
                <a:path w="1313180" h="329564">
                  <a:moveTo>
                    <a:pt x="1312837" y="287743"/>
                  </a:moveTo>
                  <a:lnTo>
                    <a:pt x="1261897" y="253606"/>
                  </a:lnTo>
                  <a:lnTo>
                    <a:pt x="1261897" y="266344"/>
                  </a:lnTo>
                  <a:lnTo>
                    <a:pt x="1298003" y="289483"/>
                  </a:lnTo>
                  <a:lnTo>
                    <a:pt x="1261897" y="312623"/>
                  </a:lnTo>
                  <a:lnTo>
                    <a:pt x="1261897" y="325488"/>
                  </a:lnTo>
                  <a:lnTo>
                    <a:pt x="1312837" y="291287"/>
                  </a:lnTo>
                  <a:lnTo>
                    <a:pt x="1312837" y="287743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356019" y="5834824"/>
            <a:ext cx="1351280" cy="344170"/>
            <a:chOff x="356019" y="5834824"/>
            <a:chExt cx="1351280" cy="344170"/>
          </a:xfrm>
        </p:grpSpPr>
        <p:sp>
          <p:nvSpPr>
            <p:cNvPr id="56" name="object 56"/>
            <p:cNvSpPr/>
            <p:nvPr/>
          </p:nvSpPr>
          <p:spPr>
            <a:xfrm>
              <a:off x="356019" y="5834824"/>
              <a:ext cx="1351280" cy="344170"/>
            </a:xfrm>
            <a:custGeom>
              <a:avLst/>
              <a:gdLst/>
              <a:ahLst/>
              <a:cxnLst/>
              <a:rect l="l" t="t" r="r" b="b"/>
              <a:pathLst>
                <a:path w="1351280" h="344170">
                  <a:moveTo>
                    <a:pt x="1351140" y="0"/>
                  </a:moveTo>
                  <a:lnTo>
                    <a:pt x="0" y="0"/>
                  </a:lnTo>
                  <a:lnTo>
                    <a:pt x="0" y="344017"/>
                  </a:lnTo>
                  <a:lnTo>
                    <a:pt x="1351140" y="344017"/>
                  </a:lnTo>
                  <a:lnTo>
                    <a:pt x="13511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82435" y="5834824"/>
              <a:ext cx="1313180" cy="322580"/>
            </a:xfrm>
            <a:custGeom>
              <a:avLst/>
              <a:gdLst/>
              <a:ahLst/>
              <a:cxnLst/>
              <a:rect l="l" t="t" r="r" b="b"/>
              <a:pathLst>
                <a:path w="1313180" h="322579">
                  <a:moveTo>
                    <a:pt x="51676" y="289483"/>
                  </a:moveTo>
                  <a:lnTo>
                    <a:pt x="49415" y="283679"/>
                  </a:lnTo>
                  <a:lnTo>
                    <a:pt x="47205" y="281419"/>
                  </a:lnTo>
                  <a:lnTo>
                    <a:pt x="40665" y="274726"/>
                  </a:lnTo>
                  <a:lnTo>
                    <a:pt x="40665" y="291934"/>
                  </a:lnTo>
                  <a:lnTo>
                    <a:pt x="40627" y="301726"/>
                  </a:lnTo>
                  <a:lnTo>
                    <a:pt x="39370" y="305523"/>
                  </a:lnTo>
                  <a:lnTo>
                    <a:pt x="34239" y="311213"/>
                  </a:lnTo>
                  <a:lnTo>
                    <a:pt x="30645" y="312648"/>
                  </a:lnTo>
                  <a:lnTo>
                    <a:pt x="21463" y="312648"/>
                  </a:lnTo>
                  <a:lnTo>
                    <a:pt x="17792" y="311213"/>
                  </a:lnTo>
                  <a:lnTo>
                    <a:pt x="15074" y="308381"/>
                  </a:lnTo>
                  <a:lnTo>
                    <a:pt x="12369" y="305523"/>
                  </a:lnTo>
                  <a:lnTo>
                    <a:pt x="11023" y="301726"/>
                  </a:lnTo>
                  <a:lnTo>
                    <a:pt x="11137" y="291934"/>
                  </a:lnTo>
                  <a:lnTo>
                    <a:pt x="40665" y="291934"/>
                  </a:lnTo>
                  <a:lnTo>
                    <a:pt x="40665" y="274726"/>
                  </a:lnTo>
                  <a:lnTo>
                    <a:pt x="40373" y="274421"/>
                  </a:lnTo>
                  <a:lnTo>
                    <a:pt x="39116" y="273913"/>
                  </a:lnTo>
                  <a:lnTo>
                    <a:pt x="34709" y="272110"/>
                  </a:lnTo>
                  <a:lnTo>
                    <a:pt x="26238" y="272110"/>
                  </a:lnTo>
                  <a:lnTo>
                    <a:pt x="24625" y="272262"/>
                  </a:lnTo>
                  <a:lnTo>
                    <a:pt x="21450" y="272872"/>
                  </a:lnTo>
                  <a:lnTo>
                    <a:pt x="19900" y="273316"/>
                  </a:lnTo>
                  <a:lnTo>
                    <a:pt x="18389" y="273913"/>
                  </a:lnTo>
                  <a:lnTo>
                    <a:pt x="22733" y="267728"/>
                  </a:lnTo>
                  <a:lnTo>
                    <a:pt x="27038" y="262242"/>
                  </a:lnTo>
                  <a:lnTo>
                    <a:pt x="35585" y="252590"/>
                  </a:lnTo>
                  <a:lnTo>
                    <a:pt x="40093" y="248094"/>
                  </a:lnTo>
                  <a:lnTo>
                    <a:pt x="44831" y="243954"/>
                  </a:lnTo>
                  <a:lnTo>
                    <a:pt x="30835" y="243954"/>
                  </a:lnTo>
                  <a:lnTo>
                    <a:pt x="2489" y="279692"/>
                  </a:lnTo>
                  <a:lnTo>
                    <a:pt x="0" y="287705"/>
                  </a:lnTo>
                  <a:lnTo>
                    <a:pt x="0" y="303530"/>
                  </a:lnTo>
                  <a:lnTo>
                    <a:pt x="2362" y="310032"/>
                  </a:lnTo>
                  <a:lnTo>
                    <a:pt x="11849" y="319773"/>
                  </a:lnTo>
                  <a:lnTo>
                    <a:pt x="18186" y="322199"/>
                  </a:lnTo>
                  <a:lnTo>
                    <a:pt x="33667" y="322199"/>
                  </a:lnTo>
                  <a:lnTo>
                    <a:pt x="39827" y="319811"/>
                  </a:lnTo>
                  <a:lnTo>
                    <a:pt x="46951" y="312648"/>
                  </a:lnTo>
                  <a:lnTo>
                    <a:pt x="49314" y="310273"/>
                  </a:lnTo>
                  <a:lnTo>
                    <a:pt x="51676" y="304101"/>
                  </a:lnTo>
                  <a:lnTo>
                    <a:pt x="51676" y="289483"/>
                  </a:lnTo>
                  <a:close/>
                </a:path>
                <a:path w="1313180" h="322579">
                  <a:moveTo>
                    <a:pt x="88595" y="0"/>
                  </a:moveTo>
                  <a:lnTo>
                    <a:pt x="78549" y="0"/>
                  </a:lnTo>
                  <a:lnTo>
                    <a:pt x="78549" y="303974"/>
                  </a:lnTo>
                  <a:lnTo>
                    <a:pt x="88595" y="303974"/>
                  </a:lnTo>
                  <a:lnTo>
                    <a:pt x="88595" y="0"/>
                  </a:lnTo>
                  <a:close/>
                </a:path>
                <a:path w="1313180" h="322579">
                  <a:moveTo>
                    <a:pt x="112356" y="0"/>
                  </a:moveTo>
                  <a:lnTo>
                    <a:pt x="103212" y="0"/>
                  </a:lnTo>
                  <a:lnTo>
                    <a:pt x="103212" y="303974"/>
                  </a:lnTo>
                  <a:lnTo>
                    <a:pt x="112356" y="303974"/>
                  </a:lnTo>
                  <a:lnTo>
                    <a:pt x="112356" y="0"/>
                  </a:lnTo>
                  <a:close/>
                </a:path>
                <a:path w="1313180" h="322579">
                  <a:moveTo>
                    <a:pt x="173583" y="0"/>
                  </a:moveTo>
                  <a:lnTo>
                    <a:pt x="151650" y="0"/>
                  </a:lnTo>
                  <a:lnTo>
                    <a:pt x="151650" y="230873"/>
                  </a:lnTo>
                  <a:lnTo>
                    <a:pt x="173583" y="230873"/>
                  </a:lnTo>
                  <a:lnTo>
                    <a:pt x="173583" y="0"/>
                  </a:lnTo>
                  <a:close/>
                </a:path>
                <a:path w="1313180" h="322579">
                  <a:moveTo>
                    <a:pt x="184188" y="273951"/>
                  </a:moveTo>
                  <a:lnTo>
                    <a:pt x="183515" y="266420"/>
                  </a:lnTo>
                  <a:lnTo>
                    <a:pt x="180784" y="254444"/>
                  </a:lnTo>
                  <a:lnTo>
                    <a:pt x="179768" y="252285"/>
                  </a:lnTo>
                  <a:lnTo>
                    <a:pt x="178816" y="250240"/>
                  </a:lnTo>
                  <a:lnTo>
                    <a:pt x="176187" y="247777"/>
                  </a:lnTo>
                  <a:lnTo>
                    <a:pt x="174675" y="246303"/>
                  </a:lnTo>
                  <a:lnTo>
                    <a:pt x="173113" y="245529"/>
                  </a:lnTo>
                  <a:lnTo>
                    <a:pt x="173113" y="291604"/>
                  </a:lnTo>
                  <a:lnTo>
                    <a:pt x="172859" y="296633"/>
                  </a:lnTo>
                  <a:lnTo>
                    <a:pt x="161683" y="313016"/>
                  </a:lnTo>
                  <a:lnTo>
                    <a:pt x="154038" y="313016"/>
                  </a:lnTo>
                  <a:lnTo>
                    <a:pt x="151142" y="312686"/>
                  </a:lnTo>
                  <a:lnTo>
                    <a:pt x="148069" y="311365"/>
                  </a:lnTo>
                  <a:lnTo>
                    <a:pt x="146939" y="310134"/>
                  </a:lnTo>
                  <a:lnTo>
                    <a:pt x="146227" y="308368"/>
                  </a:lnTo>
                  <a:lnTo>
                    <a:pt x="145313" y="306285"/>
                  </a:lnTo>
                  <a:lnTo>
                    <a:pt x="143624" y="273951"/>
                  </a:lnTo>
                  <a:lnTo>
                    <a:pt x="143802" y="269951"/>
                  </a:lnTo>
                  <a:lnTo>
                    <a:pt x="154660" y="252285"/>
                  </a:lnTo>
                  <a:lnTo>
                    <a:pt x="162026" y="252285"/>
                  </a:lnTo>
                  <a:lnTo>
                    <a:pt x="173113" y="291604"/>
                  </a:lnTo>
                  <a:lnTo>
                    <a:pt x="173113" y="245529"/>
                  </a:lnTo>
                  <a:lnTo>
                    <a:pt x="172415" y="245173"/>
                  </a:lnTo>
                  <a:lnTo>
                    <a:pt x="166446" y="243700"/>
                  </a:lnTo>
                  <a:lnTo>
                    <a:pt x="162737" y="243344"/>
                  </a:lnTo>
                  <a:lnTo>
                    <a:pt x="153276" y="243344"/>
                  </a:lnTo>
                  <a:lnTo>
                    <a:pt x="132537" y="291604"/>
                  </a:lnTo>
                  <a:lnTo>
                    <a:pt x="133083" y="298259"/>
                  </a:lnTo>
                  <a:lnTo>
                    <a:pt x="153276" y="322440"/>
                  </a:lnTo>
                  <a:lnTo>
                    <a:pt x="163334" y="322440"/>
                  </a:lnTo>
                  <a:lnTo>
                    <a:pt x="182448" y="304203"/>
                  </a:lnTo>
                  <a:lnTo>
                    <a:pt x="183591" y="298792"/>
                  </a:lnTo>
                  <a:lnTo>
                    <a:pt x="183642" y="298259"/>
                  </a:lnTo>
                  <a:lnTo>
                    <a:pt x="184188" y="291604"/>
                  </a:lnTo>
                  <a:lnTo>
                    <a:pt x="184188" y="273951"/>
                  </a:lnTo>
                  <a:close/>
                </a:path>
                <a:path w="1313180" h="322579">
                  <a:moveTo>
                    <a:pt x="198259" y="0"/>
                  </a:moveTo>
                  <a:lnTo>
                    <a:pt x="189128" y="0"/>
                  </a:lnTo>
                  <a:lnTo>
                    <a:pt x="189128" y="230873"/>
                  </a:lnTo>
                  <a:lnTo>
                    <a:pt x="198259" y="230873"/>
                  </a:lnTo>
                  <a:lnTo>
                    <a:pt x="198259" y="0"/>
                  </a:lnTo>
                  <a:close/>
                </a:path>
                <a:path w="1313180" h="322579">
                  <a:moveTo>
                    <a:pt x="222021" y="0"/>
                  </a:moveTo>
                  <a:lnTo>
                    <a:pt x="212890" y="0"/>
                  </a:lnTo>
                  <a:lnTo>
                    <a:pt x="212890" y="230873"/>
                  </a:lnTo>
                  <a:lnTo>
                    <a:pt x="222021" y="230873"/>
                  </a:lnTo>
                  <a:lnTo>
                    <a:pt x="222021" y="0"/>
                  </a:lnTo>
                  <a:close/>
                </a:path>
                <a:path w="1313180" h="322579">
                  <a:moveTo>
                    <a:pt x="269176" y="273951"/>
                  </a:moveTo>
                  <a:lnTo>
                    <a:pt x="261175" y="247777"/>
                  </a:lnTo>
                  <a:lnTo>
                    <a:pt x="259664" y="246303"/>
                  </a:lnTo>
                  <a:lnTo>
                    <a:pt x="258102" y="245529"/>
                  </a:lnTo>
                  <a:lnTo>
                    <a:pt x="258102" y="291604"/>
                  </a:lnTo>
                  <a:lnTo>
                    <a:pt x="257848" y="296633"/>
                  </a:lnTo>
                  <a:lnTo>
                    <a:pt x="250786" y="312381"/>
                  </a:lnTo>
                  <a:lnTo>
                    <a:pt x="249161" y="312813"/>
                  </a:lnTo>
                  <a:lnTo>
                    <a:pt x="246672" y="313016"/>
                  </a:lnTo>
                  <a:lnTo>
                    <a:pt x="239026" y="313016"/>
                  </a:lnTo>
                  <a:lnTo>
                    <a:pt x="236131" y="312686"/>
                  </a:lnTo>
                  <a:lnTo>
                    <a:pt x="233045" y="311365"/>
                  </a:lnTo>
                  <a:lnTo>
                    <a:pt x="231927" y="310134"/>
                  </a:lnTo>
                  <a:lnTo>
                    <a:pt x="231216" y="308368"/>
                  </a:lnTo>
                  <a:lnTo>
                    <a:pt x="230301" y="306285"/>
                  </a:lnTo>
                  <a:lnTo>
                    <a:pt x="228612" y="273951"/>
                  </a:lnTo>
                  <a:lnTo>
                    <a:pt x="228803" y="269951"/>
                  </a:lnTo>
                  <a:lnTo>
                    <a:pt x="239649" y="252285"/>
                  </a:lnTo>
                  <a:lnTo>
                    <a:pt x="247015" y="252285"/>
                  </a:lnTo>
                  <a:lnTo>
                    <a:pt x="258102" y="291604"/>
                  </a:lnTo>
                  <a:lnTo>
                    <a:pt x="258102" y="245529"/>
                  </a:lnTo>
                  <a:lnTo>
                    <a:pt x="257403" y="245173"/>
                  </a:lnTo>
                  <a:lnTo>
                    <a:pt x="251434" y="243700"/>
                  </a:lnTo>
                  <a:lnTo>
                    <a:pt x="247726" y="243344"/>
                  </a:lnTo>
                  <a:lnTo>
                    <a:pt x="238252" y="243344"/>
                  </a:lnTo>
                  <a:lnTo>
                    <a:pt x="217525" y="291604"/>
                  </a:lnTo>
                  <a:lnTo>
                    <a:pt x="218071" y="298259"/>
                  </a:lnTo>
                  <a:lnTo>
                    <a:pt x="238252" y="322440"/>
                  </a:lnTo>
                  <a:lnTo>
                    <a:pt x="248323" y="322440"/>
                  </a:lnTo>
                  <a:lnTo>
                    <a:pt x="269176" y="291604"/>
                  </a:lnTo>
                  <a:lnTo>
                    <a:pt x="269176" y="273951"/>
                  </a:lnTo>
                  <a:close/>
                </a:path>
                <a:path w="1313180" h="322579">
                  <a:moveTo>
                    <a:pt x="283248" y="0"/>
                  </a:moveTo>
                  <a:lnTo>
                    <a:pt x="249440" y="0"/>
                  </a:lnTo>
                  <a:lnTo>
                    <a:pt x="249440" y="230873"/>
                  </a:lnTo>
                  <a:lnTo>
                    <a:pt x="283248" y="230873"/>
                  </a:lnTo>
                  <a:lnTo>
                    <a:pt x="283248" y="0"/>
                  </a:lnTo>
                  <a:close/>
                </a:path>
                <a:path w="1313180" h="322579">
                  <a:moveTo>
                    <a:pt x="331673" y="0"/>
                  </a:moveTo>
                  <a:lnTo>
                    <a:pt x="298780" y="0"/>
                  </a:lnTo>
                  <a:lnTo>
                    <a:pt x="298780" y="230873"/>
                  </a:lnTo>
                  <a:lnTo>
                    <a:pt x="331673" y="230873"/>
                  </a:lnTo>
                  <a:lnTo>
                    <a:pt x="331673" y="0"/>
                  </a:lnTo>
                  <a:close/>
                </a:path>
                <a:path w="1313180" h="322579">
                  <a:moveTo>
                    <a:pt x="350240" y="286943"/>
                  </a:moveTo>
                  <a:lnTo>
                    <a:pt x="347726" y="281012"/>
                  </a:lnTo>
                  <a:lnTo>
                    <a:pt x="337731" y="271830"/>
                  </a:lnTo>
                  <a:lnTo>
                    <a:pt x="331279" y="269544"/>
                  </a:lnTo>
                  <a:lnTo>
                    <a:pt x="318160" y="269671"/>
                  </a:lnTo>
                  <a:lnTo>
                    <a:pt x="318998" y="253746"/>
                  </a:lnTo>
                  <a:lnTo>
                    <a:pt x="347916" y="253746"/>
                  </a:lnTo>
                  <a:lnTo>
                    <a:pt x="347916" y="244563"/>
                  </a:lnTo>
                  <a:lnTo>
                    <a:pt x="309460" y="244563"/>
                  </a:lnTo>
                  <a:lnTo>
                    <a:pt x="307009" y="279831"/>
                  </a:lnTo>
                  <a:lnTo>
                    <a:pt x="316522" y="278803"/>
                  </a:lnTo>
                  <a:lnTo>
                    <a:pt x="325907" y="278726"/>
                  </a:lnTo>
                  <a:lnTo>
                    <a:pt x="330644" y="280047"/>
                  </a:lnTo>
                  <a:lnTo>
                    <a:pt x="337502" y="285407"/>
                  </a:lnTo>
                  <a:lnTo>
                    <a:pt x="339217" y="289039"/>
                  </a:lnTo>
                  <a:lnTo>
                    <a:pt x="339217" y="299707"/>
                  </a:lnTo>
                  <a:lnTo>
                    <a:pt x="336727" y="304406"/>
                  </a:lnTo>
                  <a:lnTo>
                    <a:pt x="326809" y="311099"/>
                  </a:lnTo>
                  <a:lnTo>
                    <a:pt x="319824" y="312762"/>
                  </a:lnTo>
                  <a:lnTo>
                    <a:pt x="310832" y="312762"/>
                  </a:lnTo>
                  <a:lnTo>
                    <a:pt x="306768" y="312648"/>
                  </a:lnTo>
                  <a:lnTo>
                    <a:pt x="306768" y="322199"/>
                  </a:lnTo>
                  <a:lnTo>
                    <a:pt x="309689" y="322199"/>
                  </a:lnTo>
                  <a:lnTo>
                    <a:pt x="318693" y="321741"/>
                  </a:lnTo>
                  <a:lnTo>
                    <a:pt x="350240" y="302945"/>
                  </a:lnTo>
                  <a:lnTo>
                    <a:pt x="350240" y="286943"/>
                  </a:lnTo>
                  <a:close/>
                </a:path>
                <a:path w="1313180" h="322579">
                  <a:moveTo>
                    <a:pt x="368223" y="0"/>
                  </a:moveTo>
                  <a:lnTo>
                    <a:pt x="359092" y="0"/>
                  </a:lnTo>
                  <a:lnTo>
                    <a:pt x="359092" y="230873"/>
                  </a:lnTo>
                  <a:lnTo>
                    <a:pt x="368223" y="230873"/>
                  </a:lnTo>
                  <a:lnTo>
                    <a:pt x="368223" y="0"/>
                  </a:lnTo>
                  <a:close/>
                </a:path>
                <a:path w="1313180" h="322579">
                  <a:moveTo>
                    <a:pt x="404774" y="0"/>
                  </a:moveTo>
                  <a:lnTo>
                    <a:pt x="383768" y="0"/>
                  </a:lnTo>
                  <a:lnTo>
                    <a:pt x="383768" y="230873"/>
                  </a:lnTo>
                  <a:lnTo>
                    <a:pt x="404774" y="230873"/>
                  </a:lnTo>
                  <a:lnTo>
                    <a:pt x="404774" y="0"/>
                  </a:lnTo>
                  <a:close/>
                </a:path>
                <a:path w="1313180" h="322579">
                  <a:moveTo>
                    <a:pt x="424637" y="244563"/>
                  </a:moveTo>
                  <a:lnTo>
                    <a:pt x="412978" y="244563"/>
                  </a:lnTo>
                  <a:lnTo>
                    <a:pt x="394868" y="259524"/>
                  </a:lnTo>
                  <a:lnTo>
                    <a:pt x="394868" y="273100"/>
                  </a:lnTo>
                  <a:lnTo>
                    <a:pt x="413486" y="256832"/>
                  </a:lnTo>
                  <a:lnTo>
                    <a:pt x="413486" y="321348"/>
                  </a:lnTo>
                  <a:lnTo>
                    <a:pt x="424637" y="321348"/>
                  </a:lnTo>
                  <a:lnTo>
                    <a:pt x="424637" y="244563"/>
                  </a:lnTo>
                  <a:close/>
                </a:path>
                <a:path w="1313180" h="322579">
                  <a:moveTo>
                    <a:pt x="454139" y="0"/>
                  </a:moveTo>
                  <a:lnTo>
                    <a:pt x="432193" y="0"/>
                  </a:lnTo>
                  <a:lnTo>
                    <a:pt x="432193" y="230873"/>
                  </a:lnTo>
                  <a:lnTo>
                    <a:pt x="454139" y="230873"/>
                  </a:lnTo>
                  <a:lnTo>
                    <a:pt x="454139" y="0"/>
                  </a:lnTo>
                  <a:close/>
                </a:path>
                <a:path w="1313180" h="322579">
                  <a:moveTo>
                    <a:pt x="502564" y="0"/>
                  </a:moveTo>
                  <a:lnTo>
                    <a:pt x="481545" y="0"/>
                  </a:lnTo>
                  <a:lnTo>
                    <a:pt x="481545" y="230873"/>
                  </a:lnTo>
                  <a:lnTo>
                    <a:pt x="502564" y="230873"/>
                  </a:lnTo>
                  <a:lnTo>
                    <a:pt x="502564" y="0"/>
                  </a:lnTo>
                  <a:close/>
                </a:path>
                <a:path w="1313180" h="322579">
                  <a:moveTo>
                    <a:pt x="509625" y="244563"/>
                  </a:moveTo>
                  <a:lnTo>
                    <a:pt x="497967" y="244563"/>
                  </a:lnTo>
                  <a:lnTo>
                    <a:pt x="479869" y="259524"/>
                  </a:lnTo>
                  <a:lnTo>
                    <a:pt x="479869" y="273100"/>
                  </a:lnTo>
                  <a:lnTo>
                    <a:pt x="498475" y="256832"/>
                  </a:lnTo>
                  <a:lnTo>
                    <a:pt x="498475" y="321348"/>
                  </a:lnTo>
                  <a:lnTo>
                    <a:pt x="509625" y="321348"/>
                  </a:lnTo>
                  <a:lnTo>
                    <a:pt x="509625" y="244563"/>
                  </a:lnTo>
                  <a:close/>
                </a:path>
                <a:path w="1313180" h="322579">
                  <a:moveTo>
                    <a:pt x="539102" y="0"/>
                  </a:moveTo>
                  <a:lnTo>
                    <a:pt x="529983" y="0"/>
                  </a:lnTo>
                  <a:lnTo>
                    <a:pt x="529983" y="230873"/>
                  </a:lnTo>
                  <a:lnTo>
                    <a:pt x="539102" y="230873"/>
                  </a:lnTo>
                  <a:lnTo>
                    <a:pt x="539102" y="0"/>
                  </a:lnTo>
                  <a:close/>
                </a:path>
                <a:path w="1313180" h="322579">
                  <a:moveTo>
                    <a:pt x="575665" y="0"/>
                  </a:moveTo>
                  <a:lnTo>
                    <a:pt x="554659" y="0"/>
                  </a:lnTo>
                  <a:lnTo>
                    <a:pt x="554659" y="230873"/>
                  </a:lnTo>
                  <a:lnTo>
                    <a:pt x="575665" y="230873"/>
                  </a:lnTo>
                  <a:lnTo>
                    <a:pt x="575665" y="0"/>
                  </a:lnTo>
                  <a:close/>
                </a:path>
                <a:path w="1313180" h="322579">
                  <a:moveTo>
                    <a:pt x="610031" y="308178"/>
                  </a:moveTo>
                  <a:lnTo>
                    <a:pt x="599008" y="281216"/>
                  </a:lnTo>
                  <a:lnTo>
                    <a:pt x="599008" y="304330"/>
                  </a:lnTo>
                  <a:lnTo>
                    <a:pt x="597712" y="307390"/>
                  </a:lnTo>
                  <a:lnTo>
                    <a:pt x="592480" y="311899"/>
                  </a:lnTo>
                  <a:lnTo>
                    <a:pt x="588822" y="313016"/>
                  </a:lnTo>
                  <a:lnTo>
                    <a:pt x="579539" y="313016"/>
                  </a:lnTo>
                  <a:lnTo>
                    <a:pt x="575906" y="311899"/>
                  </a:lnTo>
                  <a:lnTo>
                    <a:pt x="570687" y="307390"/>
                  </a:lnTo>
                  <a:lnTo>
                    <a:pt x="569379" y="304330"/>
                  </a:lnTo>
                  <a:lnTo>
                    <a:pt x="569379" y="297002"/>
                  </a:lnTo>
                  <a:lnTo>
                    <a:pt x="570496" y="294043"/>
                  </a:lnTo>
                  <a:lnTo>
                    <a:pt x="572770" y="291528"/>
                  </a:lnTo>
                  <a:lnTo>
                    <a:pt x="575005" y="289013"/>
                  </a:lnTo>
                  <a:lnTo>
                    <a:pt x="578802" y="286512"/>
                  </a:lnTo>
                  <a:lnTo>
                    <a:pt x="584174" y="283997"/>
                  </a:lnTo>
                  <a:lnTo>
                    <a:pt x="589559" y="286512"/>
                  </a:lnTo>
                  <a:lnTo>
                    <a:pt x="593382" y="289013"/>
                  </a:lnTo>
                  <a:lnTo>
                    <a:pt x="595617" y="291553"/>
                  </a:lnTo>
                  <a:lnTo>
                    <a:pt x="597890" y="294081"/>
                  </a:lnTo>
                  <a:lnTo>
                    <a:pt x="598995" y="297002"/>
                  </a:lnTo>
                  <a:lnTo>
                    <a:pt x="599008" y="304330"/>
                  </a:lnTo>
                  <a:lnTo>
                    <a:pt x="599008" y="281216"/>
                  </a:lnTo>
                  <a:lnTo>
                    <a:pt x="593966" y="278485"/>
                  </a:lnTo>
                  <a:lnTo>
                    <a:pt x="598157" y="275856"/>
                  </a:lnTo>
                  <a:lnTo>
                    <a:pt x="601103" y="273227"/>
                  </a:lnTo>
                  <a:lnTo>
                    <a:pt x="601281" y="273062"/>
                  </a:lnTo>
                  <a:lnTo>
                    <a:pt x="603440" y="269862"/>
                  </a:lnTo>
                  <a:lnTo>
                    <a:pt x="605345" y="267081"/>
                  </a:lnTo>
                  <a:lnTo>
                    <a:pt x="606298" y="264033"/>
                  </a:lnTo>
                  <a:lnTo>
                    <a:pt x="606247" y="254952"/>
                  </a:lnTo>
                  <a:lnTo>
                    <a:pt x="605104" y="252653"/>
                  </a:lnTo>
                  <a:lnTo>
                    <a:pt x="604354" y="251142"/>
                  </a:lnTo>
                  <a:lnTo>
                    <a:pt x="596341" y="244995"/>
                  </a:lnTo>
                  <a:lnTo>
                    <a:pt x="595795" y="244843"/>
                  </a:lnTo>
                  <a:lnTo>
                    <a:pt x="595795" y="258533"/>
                  </a:lnTo>
                  <a:lnTo>
                    <a:pt x="595731" y="263817"/>
                  </a:lnTo>
                  <a:lnTo>
                    <a:pt x="594829" y="265747"/>
                  </a:lnTo>
                  <a:lnTo>
                    <a:pt x="590791" y="269862"/>
                  </a:lnTo>
                  <a:lnTo>
                    <a:pt x="587908" y="271665"/>
                  </a:lnTo>
                  <a:lnTo>
                    <a:pt x="584174" y="273227"/>
                  </a:lnTo>
                  <a:lnTo>
                    <a:pt x="580415" y="271716"/>
                  </a:lnTo>
                  <a:lnTo>
                    <a:pt x="577545" y="269913"/>
                  </a:lnTo>
                  <a:lnTo>
                    <a:pt x="573557" y="265811"/>
                  </a:lnTo>
                  <a:lnTo>
                    <a:pt x="572693" y="263817"/>
                  </a:lnTo>
                  <a:lnTo>
                    <a:pt x="572566" y="258533"/>
                  </a:lnTo>
                  <a:lnTo>
                    <a:pt x="573608" y="256489"/>
                  </a:lnTo>
                  <a:lnTo>
                    <a:pt x="577786" y="253428"/>
                  </a:lnTo>
                  <a:lnTo>
                    <a:pt x="580618" y="252653"/>
                  </a:lnTo>
                  <a:lnTo>
                    <a:pt x="587870" y="252653"/>
                  </a:lnTo>
                  <a:lnTo>
                    <a:pt x="590740" y="253428"/>
                  </a:lnTo>
                  <a:lnTo>
                    <a:pt x="592785" y="254952"/>
                  </a:lnTo>
                  <a:lnTo>
                    <a:pt x="594804" y="256489"/>
                  </a:lnTo>
                  <a:lnTo>
                    <a:pt x="595795" y="258533"/>
                  </a:lnTo>
                  <a:lnTo>
                    <a:pt x="595795" y="244843"/>
                  </a:lnTo>
                  <a:lnTo>
                    <a:pt x="590956" y="243471"/>
                  </a:lnTo>
                  <a:lnTo>
                    <a:pt x="577380" y="243471"/>
                  </a:lnTo>
                  <a:lnTo>
                    <a:pt x="572008" y="245033"/>
                  </a:lnTo>
                  <a:lnTo>
                    <a:pt x="564032" y="251282"/>
                  </a:lnTo>
                  <a:lnTo>
                    <a:pt x="562025" y="255485"/>
                  </a:lnTo>
                  <a:lnTo>
                    <a:pt x="562025" y="264033"/>
                  </a:lnTo>
                  <a:lnTo>
                    <a:pt x="563054" y="267182"/>
                  </a:lnTo>
                  <a:lnTo>
                    <a:pt x="567169" y="273075"/>
                  </a:lnTo>
                  <a:lnTo>
                    <a:pt x="570280" y="275856"/>
                  </a:lnTo>
                  <a:lnTo>
                    <a:pt x="574421" y="278485"/>
                  </a:lnTo>
                  <a:lnTo>
                    <a:pt x="568718" y="281584"/>
                  </a:lnTo>
                  <a:lnTo>
                    <a:pt x="564629" y="284899"/>
                  </a:lnTo>
                  <a:lnTo>
                    <a:pt x="559600" y="291871"/>
                  </a:lnTo>
                  <a:lnTo>
                    <a:pt x="558355" y="296024"/>
                  </a:lnTo>
                  <a:lnTo>
                    <a:pt x="558355" y="307657"/>
                  </a:lnTo>
                  <a:lnTo>
                    <a:pt x="560603" y="312978"/>
                  </a:lnTo>
                  <a:lnTo>
                    <a:pt x="569607" y="320548"/>
                  </a:lnTo>
                  <a:lnTo>
                    <a:pt x="575970" y="322453"/>
                  </a:lnTo>
                  <a:lnTo>
                    <a:pt x="592404" y="322453"/>
                  </a:lnTo>
                  <a:lnTo>
                    <a:pt x="598792" y="320636"/>
                  </a:lnTo>
                  <a:lnTo>
                    <a:pt x="607783" y="313321"/>
                  </a:lnTo>
                  <a:lnTo>
                    <a:pt x="607923" y="313016"/>
                  </a:lnTo>
                  <a:lnTo>
                    <a:pt x="610031" y="308178"/>
                  </a:lnTo>
                  <a:close/>
                </a:path>
                <a:path w="1313180" h="322579">
                  <a:moveTo>
                    <a:pt x="624116" y="0"/>
                  </a:moveTo>
                  <a:lnTo>
                    <a:pt x="590308" y="0"/>
                  </a:lnTo>
                  <a:lnTo>
                    <a:pt x="590308" y="230873"/>
                  </a:lnTo>
                  <a:lnTo>
                    <a:pt x="624116" y="230873"/>
                  </a:lnTo>
                  <a:lnTo>
                    <a:pt x="624116" y="0"/>
                  </a:lnTo>
                  <a:close/>
                </a:path>
                <a:path w="1313180" h="322579">
                  <a:moveTo>
                    <a:pt x="648779" y="0"/>
                  </a:moveTo>
                  <a:lnTo>
                    <a:pt x="639648" y="0"/>
                  </a:lnTo>
                  <a:lnTo>
                    <a:pt x="639648" y="303974"/>
                  </a:lnTo>
                  <a:lnTo>
                    <a:pt x="648779" y="303974"/>
                  </a:lnTo>
                  <a:lnTo>
                    <a:pt x="648779" y="0"/>
                  </a:lnTo>
                  <a:close/>
                </a:path>
                <a:path w="1313180" h="322579">
                  <a:moveTo>
                    <a:pt x="672528" y="0"/>
                  </a:moveTo>
                  <a:lnTo>
                    <a:pt x="663409" y="0"/>
                  </a:lnTo>
                  <a:lnTo>
                    <a:pt x="663409" y="303974"/>
                  </a:lnTo>
                  <a:lnTo>
                    <a:pt x="672528" y="303974"/>
                  </a:lnTo>
                  <a:lnTo>
                    <a:pt x="672528" y="0"/>
                  </a:lnTo>
                  <a:close/>
                </a:path>
                <a:path w="1313180" h="322579">
                  <a:moveTo>
                    <a:pt x="721880" y="0"/>
                  </a:moveTo>
                  <a:lnTo>
                    <a:pt x="688073" y="0"/>
                  </a:lnTo>
                  <a:lnTo>
                    <a:pt x="688073" y="230873"/>
                  </a:lnTo>
                  <a:lnTo>
                    <a:pt x="721880" y="230873"/>
                  </a:lnTo>
                  <a:lnTo>
                    <a:pt x="721880" y="0"/>
                  </a:lnTo>
                  <a:close/>
                </a:path>
                <a:path w="1313180" h="322579">
                  <a:moveTo>
                    <a:pt x="744372" y="273951"/>
                  </a:moveTo>
                  <a:lnTo>
                    <a:pt x="736371" y="247777"/>
                  </a:lnTo>
                  <a:lnTo>
                    <a:pt x="734860" y="246303"/>
                  </a:lnTo>
                  <a:lnTo>
                    <a:pt x="733298" y="245529"/>
                  </a:lnTo>
                  <a:lnTo>
                    <a:pt x="733298" y="291604"/>
                  </a:lnTo>
                  <a:lnTo>
                    <a:pt x="733044" y="296633"/>
                  </a:lnTo>
                  <a:lnTo>
                    <a:pt x="721868" y="313016"/>
                  </a:lnTo>
                  <a:lnTo>
                    <a:pt x="714222" y="313016"/>
                  </a:lnTo>
                  <a:lnTo>
                    <a:pt x="711327" y="312686"/>
                  </a:lnTo>
                  <a:lnTo>
                    <a:pt x="708253" y="311365"/>
                  </a:lnTo>
                  <a:lnTo>
                    <a:pt x="707123" y="310134"/>
                  </a:lnTo>
                  <a:lnTo>
                    <a:pt x="706412" y="308368"/>
                  </a:lnTo>
                  <a:lnTo>
                    <a:pt x="705497" y="306285"/>
                  </a:lnTo>
                  <a:lnTo>
                    <a:pt x="704824" y="303098"/>
                  </a:lnTo>
                  <a:lnTo>
                    <a:pt x="703935" y="294487"/>
                  </a:lnTo>
                  <a:lnTo>
                    <a:pt x="703821" y="291604"/>
                  </a:lnTo>
                  <a:lnTo>
                    <a:pt x="703808" y="273951"/>
                  </a:lnTo>
                  <a:lnTo>
                    <a:pt x="703999" y="269951"/>
                  </a:lnTo>
                  <a:lnTo>
                    <a:pt x="714844" y="252285"/>
                  </a:lnTo>
                  <a:lnTo>
                    <a:pt x="722210" y="252285"/>
                  </a:lnTo>
                  <a:lnTo>
                    <a:pt x="733298" y="291604"/>
                  </a:lnTo>
                  <a:lnTo>
                    <a:pt x="733298" y="245529"/>
                  </a:lnTo>
                  <a:lnTo>
                    <a:pt x="732599" y="245173"/>
                  </a:lnTo>
                  <a:lnTo>
                    <a:pt x="726630" y="243700"/>
                  </a:lnTo>
                  <a:lnTo>
                    <a:pt x="722922" y="243344"/>
                  </a:lnTo>
                  <a:lnTo>
                    <a:pt x="713447" y="243344"/>
                  </a:lnTo>
                  <a:lnTo>
                    <a:pt x="692721" y="291604"/>
                  </a:lnTo>
                  <a:lnTo>
                    <a:pt x="693267" y="298259"/>
                  </a:lnTo>
                  <a:lnTo>
                    <a:pt x="713447" y="322440"/>
                  </a:lnTo>
                  <a:lnTo>
                    <a:pt x="723519" y="322440"/>
                  </a:lnTo>
                  <a:lnTo>
                    <a:pt x="742632" y="304203"/>
                  </a:lnTo>
                  <a:lnTo>
                    <a:pt x="743800" y="298665"/>
                  </a:lnTo>
                  <a:lnTo>
                    <a:pt x="744372" y="291604"/>
                  </a:lnTo>
                  <a:lnTo>
                    <a:pt x="744372" y="273951"/>
                  </a:lnTo>
                  <a:close/>
                </a:path>
                <a:path w="1313180" h="322579">
                  <a:moveTo>
                    <a:pt x="758431" y="0"/>
                  </a:moveTo>
                  <a:lnTo>
                    <a:pt x="749300" y="0"/>
                  </a:lnTo>
                  <a:lnTo>
                    <a:pt x="749300" y="230873"/>
                  </a:lnTo>
                  <a:lnTo>
                    <a:pt x="758431" y="230873"/>
                  </a:lnTo>
                  <a:lnTo>
                    <a:pt x="758431" y="0"/>
                  </a:lnTo>
                  <a:close/>
                </a:path>
                <a:path w="1313180" h="322579">
                  <a:moveTo>
                    <a:pt x="806881" y="0"/>
                  </a:moveTo>
                  <a:lnTo>
                    <a:pt x="773074" y="0"/>
                  </a:lnTo>
                  <a:lnTo>
                    <a:pt x="773074" y="230873"/>
                  </a:lnTo>
                  <a:lnTo>
                    <a:pt x="806881" y="230873"/>
                  </a:lnTo>
                  <a:lnTo>
                    <a:pt x="806881" y="0"/>
                  </a:lnTo>
                  <a:close/>
                </a:path>
                <a:path w="1313180" h="322579">
                  <a:moveTo>
                    <a:pt x="829360" y="273951"/>
                  </a:moveTo>
                  <a:lnTo>
                    <a:pt x="828687" y="266420"/>
                  </a:lnTo>
                  <a:lnTo>
                    <a:pt x="825957" y="254444"/>
                  </a:lnTo>
                  <a:lnTo>
                    <a:pt x="824941" y="252285"/>
                  </a:lnTo>
                  <a:lnTo>
                    <a:pt x="823988" y="250240"/>
                  </a:lnTo>
                  <a:lnTo>
                    <a:pt x="821359" y="247777"/>
                  </a:lnTo>
                  <a:lnTo>
                    <a:pt x="819848" y="246303"/>
                  </a:lnTo>
                  <a:lnTo>
                    <a:pt x="818286" y="245529"/>
                  </a:lnTo>
                  <a:lnTo>
                    <a:pt x="818286" y="291604"/>
                  </a:lnTo>
                  <a:lnTo>
                    <a:pt x="818032" y="296633"/>
                  </a:lnTo>
                  <a:lnTo>
                    <a:pt x="810971" y="312381"/>
                  </a:lnTo>
                  <a:lnTo>
                    <a:pt x="809345" y="312813"/>
                  </a:lnTo>
                  <a:lnTo>
                    <a:pt x="806856" y="313016"/>
                  </a:lnTo>
                  <a:lnTo>
                    <a:pt x="799211" y="313016"/>
                  </a:lnTo>
                  <a:lnTo>
                    <a:pt x="796315" y="312686"/>
                  </a:lnTo>
                  <a:lnTo>
                    <a:pt x="793242" y="311365"/>
                  </a:lnTo>
                  <a:lnTo>
                    <a:pt x="792111" y="310134"/>
                  </a:lnTo>
                  <a:lnTo>
                    <a:pt x="791400" y="308368"/>
                  </a:lnTo>
                  <a:lnTo>
                    <a:pt x="790486" y="306285"/>
                  </a:lnTo>
                  <a:lnTo>
                    <a:pt x="788784" y="273951"/>
                  </a:lnTo>
                  <a:lnTo>
                    <a:pt x="788974" y="269951"/>
                  </a:lnTo>
                  <a:lnTo>
                    <a:pt x="799833" y="252285"/>
                  </a:lnTo>
                  <a:lnTo>
                    <a:pt x="807199" y="252285"/>
                  </a:lnTo>
                  <a:lnTo>
                    <a:pt x="818286" y="291604"/>
                  </a:lnTo>
                  <a:lnTo>
                    <a:pt x="818286" y="245529"/>
                  </a:lnTo>
                  <a:lnTo>
                    <a:pt x="817587" y="245173"/>
                  </a:lnTo>
                  <a:lnTo>
                    <a:pt x="811631" y="243700"/>
                  </a:lnTo>
                  <a:lnTo>
                    <a:pt x="807910" y="243344"/>
                  </a:lnTo>
                  <a:lnTo>
                    <a:pt x="798436" y="243344"/>
                  </a:lnTo>
                  <a:lnTo>
                    <a:pt x="777709" y="291604"/>
                  </a:lnTo>
                  <a:lnTo>
                    <a:pt x="778256" y="298259"/>
                  </a:lnTo>
                  <a:lnTo>
                    <a:pt x="798436" y="322440"/>
                  </a:lnTo>
                  <a:lnTo>
                    <a:pt x="808507" y="322440"/>
                  </a:lnTo>
                  <a:lnTo>
                    <a:pt x="825131" y="313016"/>
                  </a:lnTo>
                  <a:lnTo>
                    <a:pt x="826477" y="309753"/>
                  </a:lnTo>
                  <a:lnTo>
                    <a:pt x="828763" y="298792"/>
                  </a:lnTo>
                  <a:lnTo>
                    <a:pt x="828814" y="298259"/>
                  </a:lnTo>
                  <a:lnTo>
                    <a:pt x="829360" y="291604"/>
                  </a:lnTo>
                  <a:lnTo>
                    <a:pt x="829360" y="273951"/>
                  </a:lnTo>
                  <a:close/>
                </a:path>
                <a:path w="1313180" h="322579">
                  <a:moveTo>
                    <a:pt x="843432" y="0"/>
                  </a:moveTo>
                  <a:lnTo>
                    <a:pt x="834288" y="0"/>
                  </a:lnTo>
                  <a:lnTo>
                    <a:pt x="834288" y="230873"/>
                  </a:lnTo>
                  <a:lnTo>
                    <a:pt x="843432" y="230873"/>
                  </a:lnTo>
                  <a:lnTo>
                    <a:pt x="843432" y="0"/>
                  </a:lnTo>
                  <a:close/>
                </a:path>
                <a:path w="1313180" h="322579">
                  <a:moveTo>
                    <a:pt x="868095" y="0"/>
                  </a:moveTo>
                  <a:lnTo>
                    <a:pt x="858964" y="0"/>
                  </a:lnTo>
                  <a:lnTo>
                    <a:pt x="858964" y="230873"/>
                  </a:lnTo>
                  <a:lnTo>
                    <a:pt x="868095" y="230873"/>
                  </a:lnTo>
                  <a:lnTo>
                    <a:pt x="868095" y="0"/>
                  </a:lnTo>
                  <a:close/>
                </a:path>
                <a:path w="1313180" h="322579">
                  <a:moveTo>
                    <a:pt x="913295" y="290753"/>
                  </a:moveTo>
                  <a:lnTo>
                    <a:pt x="911301" y="285356"/>
                  </a:lnTo>
                  <a:lnTo>
                    <a:pt x="903274" y="277266"/>
                  </a:lnTo>
                  <a:lnTo>
                    <a:pt x="897788" y="275094"/>
                  </a:lnTo>
                  <a:lnTo>
                    <a:pt x="890765" y="274815"/>
                  </a:lnTo>
                  <a:lnTo>
                    <a:pt x="910488" y="255092"/>
                  </a:lnTo>
                  <a:lnTo>
                    <a:pt x="910488" y="244563"/>
                  </a:lnTo>
                  <a:lnTo>
                    <a:pt x="864438" y="244563"/>
                  </a:lnTo>
                  <a:lnTo>
                    <a:pt x="864438" y="253873"/>
                  </a:lnTo>
                  <a:lnTo>
                    <a:pt x="897115" y="253873"/>
                  </a:lnTo>
                  <a:lnTo>
                    <a:pt x="876503" y="274929"/>
                  </a:lnTo>
                  <a:lnTo>
                    <a:pt x="876566" y="282651"/>
                  </a:lnTo>
                  <a:lnTo>
                    <a:pt x="887895" y="282397"/>
                  </a:lnTo>
                  <a:lnTo>
                    <a:pt x="893343" y="283565"/>
                  </a:lnTo>
                  <a:lnTo>
                    <a:pt x="900303" y="288239"/>
                  </a:lnTo>
                  <a:lnTo>
                    <a:pt x="902030" y="291871"/>
                  </a:lnTo>
                  <a:lnTo>
                    <a:pt x="902030" y="301625"/>
                  </a:lnTo>
                  <a:lnTo>
                    <a:pt x="900404" y="305523"/>
                  </a:lnTo>
                  <a:lnTo>
                    <a:pt x="893914" y="311429"/>
                  </a:lnTo>
                  <a:lnTo>
                    <a:pt x="889609" y="312889"/>
                  </a:lnTo>
                  <a:lnTo>
                    <a:pt x="880948" y="312889"/>
                  </a:lnTo>
                  <a:lnTo>
                    <a:pt x="877671" y="312445"/>
                  </a:lnTo>
                  <a:lnTo>
                    <a:pt x="871156" y="310692"/>
                  </a:lnTo>
                  <a:lnTo>
                    <a:pt x="867829" y="309346"/>
                  </a:lnTo>
                  <a:lnTo>
                    <a:pt x="864438" y="307505"/>
                  </a:lnTo>
                  <a:lnTo>
                    <a:pt x="864438" y="318541"/>
                  </a:lnTo>
                  <a:lnTo>
                    <a:pt x="867905" y="319849"/>
                  </a:lnTo>
                  <a:lnTo>
                    <a:pt x="871232" y="320827"/>
                  </a:lnTo>
                  <a:lnTo>
                    <a:pt x="877620" y="322122"/>
                  </a:lnTo>
                  <a:lnTo>
                    <a:pt x="880643" y="322440"/>
                  </a:lnTo>
                  <a:lnTo>
                    <a:pt x="892733" y="322440"/>
                  </a:lnTo>
                  <a:lnTo>
                    <a:pt x="899985" y="320217"/>
                  </a:lnTo>
                  <a:lnTo>
                    <a:pt x="910640" y="311277"/>
                  </a:lnTo>
                  <a:lnTo>
                    <a:pt x="913295" y="305206"/>
                  </a:lnTo>
                  <a:lnTo>
                    <a:pt x="913295" y="290753"/>
                  </a:lnTo>
                  <a:close/>
                </a:path>
                <a:path w="1313180" h="322579">
                  <a:moveTo>
                    <a:pt x="928408" y="0"/>
                  </a:moveTo>
                  <a:lnTo>
                    <a:pt x="919276" y="0"/>
                  </a:lnTo>
                  <a:lnTo>
                    <a:pt x="919276" y="230873"/>
                  </a:lnTo>
                  <a:lnTo>
                    <a:pt x="928408" y="230873"/>
                  </a:lnTo>
                  <a:lnTo>
                    <a:pt x="928408" y="0"/>
                  </a:lnTo>
                  <a:close/>
                </a:path>
                <a:path w="1313180" h="322579">
                  <a:moveTo>
                    <a:pt x="953096" y="0"/>
                  </a:moveTo>
                  <a:lnTo>
                    <a:pt x="943952" y="0"/>
                  </a:lnTo>
                  <a:lnTo>
                    <a:pt x="943952" y="230873"/>
                  </a:lnTo>
                  <a:lnTo>
                    <a:pt x="953096" y="230873"/>
                  </a:lnTo>
                  <a:lnTo>
                    <a:pt x="953096" y="0"/>
                  </a:lnTo>
                  <a:close/>
                </a:path>
                <a:path w="1313180" h="322579">
                  <a:moveTo>
                    <a:pt x="998283" y="290753"/>
                  </a:moveTo>
                  <a:lnTo>
                    <a:pt x="996289" y="285356"/>
                  </a:lnTo>
                  <a:lnTo>
                    <a:pt x="988263" y="277266"/>
                  </a:lnTo>
                  <a:lnTo>
                    <a:pt x="982776" y="275094"/>
                  </a:lnTo>
                  <a:lnTo>
                    <a:pt x="975753" y="274815"/>
                  </a:lnTo>
                  <a:lnTo>
                    <a:pt x="995476" y="255092"/>
                  </a:lnTo>
                  <a:lnTo>
                    <a:pt x="995476" y="244563"/>
                  </a:lnTo>
                  <a:lnTo>
                    <a:pt x="949426" y="244563"/>
                  </a:lnTo>
                  <a:lnTo>
                    <a:pt x="949426" y="253873"/>
                  </a:lnTo>
                  <a:lnTo>
                    <a:pt x="982103" y="253873"/>
                  </a:lnTo>
                  <a:lnTo>
                    <a:pt x="961491" y="274929"/>
                  </a:lnTo>
                  <a:lnTo>
                    <a:pt x="961555" y="282651"/>
                  </a:lnTo>
                  <a:lnTo>
                    <a:pt x="972870" y="282397"/>
                  </a:lnTo>
                  <a:lnTo>
                    <a:pt x="978331" y="283565"/>
                  </a:lnTo>
                  <a:lnTo>
                    <a:pt x="985291" y="288239"/>
                  </a:lnTo>
                  <a:lnTo>
                    <a:pt x="987018" y="291871"/>
                  </a:lnTo>
                  <a:lnTo>
                    <a:pt x="987018" y="301625"/>
                  </a:lnTo>
                  <a:lnTo>
                    <a:pt x="985393" y="305523"/>
                  </a:lnTo>
                  <a:lnTo>
                    <a:pt x="978903" y="311429"/>
                  </a:lnTo>
                  <a:lnTo>
                    <a:pt x="974598" y="312889"/>
                  </a:lnTo>
                  <a:lnTo>
                    <a:pt x="965936" y="312889"/>
                  </a:lnTo>
                  <a:lnTo>
                    <a:pt x="962647" y="312445"/>
                  </a:lnTo>
                  <a:lnTo>
                    <a:pt x="956144" y="310692"/>
                  </a:lnTo>
                  <a:lnTo>
                    <a:pt x="952817" y="309346"/>
                  </a:lnTo>
                  <a:lnTo>
                    <a:pt x="949426" y="307505"/>
                  </a:lnTo>
                  <a:lnTo>
                    <a:pt x="949426" y="318541"/>
                  </a:lnTo>
                  <a:lnTo>
                    <a:pt x="952893" y="319849"/>
                  </a:lnTo>
                  <a:lnTo>
                    <a:pt x="956221" y="320827"/>
                  </a:lnTo>
                  <a:lnTo>
                    <a:pt x="962609" y="322122"/>
                  </a:lnTo>
                  <a:lnTo>
                    <a:pt x="965631" y="322440"/>
                  </a:lnTo>
                  <a:lnTo>
                    <a:pt x="977709" y="322440"/>
                  </a:lnTo>
                  <a:lnTo>
                    <a:pt x="984973" y="320217"/>
                  </a:lnTo>
                  <a:lnTo>
                    <a:pt x="995629" y="311277"/>
                  </a:lnTo>
                  <a:lnTo>
                    <a:pt x="998283" y="305206"/>
                  </a:lnTo>
                  <a:lnTo>
                    <a:pt x="998283" y="290753"/>
                  </a:lnTo>
                  <a:close/>
                </a:path>
                <a:path w="1313180" h="322579">
                  <a:moveTo>
                    <a:pt x="1014323" y="0"/>
                  </a:moveTo>
                  <a:lnTo>
                    <a:pt x="1005179" y="0"/>
                  </a:lnTo>
                  <a:lnTo>
                    <a:pt x="1005179" y="230873"/>
                  </a:lnTo>
                  <a:lnTo>
                    <a:pt x="1014323" y="230873"/>
                  </a:lnTo>
                  <a:lnTo>
                    <a:pt x="1014323" y="0"/>
                  </a:lnTo>
                  <a:close/>
                </a:path>
                <a:path w="1313180" h="322579">
                  <a:moveTo>
                    <a:pt x="1050874" y="0"/>
                  </a:moveTo>
                  <a:lnTo>
                    <a:pt x="1028941" y="0"/>
                  </a:lnTo>
                  <a:lnTo>
                    <a:pt x="1028941" y="230873"/>
                  </a:lnTo>
                  <a:lnTo>
                    <a:pt x="1050874" y="230873"/>
                  </a:lnTo>
                  <a:lnTo>
                    <a:pt x="1050874" y="0"/>
                  </a:lnTo>
                  <a:close/>
                </a:path>
                <a:path w="1313180" h="322579">
                  <a:moveTo>
                    <a:pt x="1082776" y="257962"/>
                  </a:moveTo>
                  <a:lnTo>
                    <a:pt x="1080554" y="252818"/>
                  </a:lnTo>
                  <a:lnTo>
                    <a:pt x="1071676" y="245249"/>
                  </a:lnTo>
                  <a:lnTo>
                    <a:pt x="1065593" y="243344"/>
                  </a:lnTo>
                  <a:lnTo>
                    <a:pt x="1054011" y="243344"/>
                  </a:lnTo>
                  <a:lnTo>
                    <a:pt x="1050378" y="243789"/>
                  </a:lnTo>
                  <a:lnTo>
                    <a:pt x="1043635" y="245630"/>
                  </a:lnTo>
                  <a:lnTo>
                    <a:pt x="1040460" y="247015"/>
                  </a:lnTo>
                  <a:lnTo>
                    <a:pt x="1037475" y="248881"/>
                  </a:lnTo>
                  <a:lnTo>
                    <a:pt x="1037475" y="260858"/>
                  </a:lnTo>
                  <a:lnTo>
                    <a:pt x="1041984" y="257860"/>
                  </a:lnTo>
                  <a:lnTo>
                    <a:pt x="1045921" y="255651"/>
                  </a:lnTo>
                  <a:lnTo>
                    <a:pt x="1052664" y="252857"/>
                  </a:lnTo>
                  <a:lnTo>
                    <a:pt x="1055700" y="252158"/>
                  </a:lnTo>
                  <a:lnTo>
                    <a:pt x="1062164" y="252158"/>
                  </a:lnTo>
                  <a:lnTo>
                    <a:pt x="1065276" y="253225"/>
                  </a:lnTo>
                  <a:lnTo>
                    <a:pt x="1070165" y="257454"/>
                  </a:lnTo>
                  <a:lnTo>
                    <a:pt x="1071397" y="260057"/>
                  </a:lnTo>
                  <a:lnTo>
                    <a:pt x="1071397" y="265963"/>
                  </a:lnTo>
                  <a:lnTo>
                    <a:pt x="1070597" y="268490"/>
                  </a:lnTo>
                  <a:lnTo>
                    <a:pt x="1067460" y="272999"/>
                  </a:lnTo>
                  <a:lnTo>
                    <a:pt x="1064577" y="275539"/>
                  </a:lnTo>
                  <a:lnTo>
                    <a:pt x="1051636" y="284226"/>
                  </a:lnTo>
                  <a:lnTo>
                    <a:pt x="1045895" y="288124"/>
                  </a:lnTo>
                  <a:lnTo>
                    <a:pt x="1041844" y="292442"/>
                  </a:lnTo>
                  <a:lnTo>
                    <a:pt x="1037120" y="301879"/>
                  </a:lnTo>
                  <a:lnTo>
                    <a:pt x="1035939" y="308229"/>
                  </a:lnTo>
                  <a:lnTo>
                    <a:pt x="1035939" y="316204"/>
                  </a:lnTo>
                  <a:lnTo>
                    <a:pt x="1036129" y="320738"/>
                  </a:lnTo>
                  <a:lnTo>
                    <a:pt x="1081557" y="320738"/>
                  </a:lnTo>
                  <a:lnTo>
                    <a:pt x="1081557" y="311429"/>
                  </a:lnTo>
                  <a:lnTo>
                    <a:pt x="1047635" y="311429"/>
                  </a:lnTo>
                  <a:lnTo>
                    <a:pt x="1047635" y="305676"/>
                  </a:lnTo>
                  <a:lnTo>
                    <a:pt x="1048550" y="302526"/>
                  </a:lnTo>
                  <a:lnTo>
                    <a:pt x="1052271" y="297078"/>
                  </a:lnTo>
                  <a:lnTo>
                    <a:pt x="1055725" y="294068"/>
                  </a:lnTo>
                  <a:lnTo>
                    <a:pt x="1073150" y="282613"/>
                  </a:lnTo>
                  <a:lnTo>
                    <a:pt x="1076972" y="279184"/>
                  </a:lnTo>
                  <a:lnTo>
                    <a:pt x="1081620" y="272402"/>
                  </a:lnTo>
                  <a:lnTo>
                    <a:pt x="1082776" y="268630"/>
                  </a:lnTo>
                  <a:lnTo>
                    <a:pt x="1082776" y="257962"/>
                  </a:lnTo>
                  <a:close/>
                </a:path>
                <a:path w="1313180" h="322579">
                  <a:moveTo>
                    <a:pt x="1087424" y="0"/>
                  </a:moveTo>
                  <a:lnTo>
                    <a:pt x="1065491" y="0"/>
                  </a:lnTo>
                  <a:lnTo>
                    <a:pt x="1065491" y="230873"/>
                  </a:lnTo>
                  <a:lnTo>
                    <a:pt x="1087424" y="230873"/>
                  </a:lnTo>
                  <a:lnTo>
                    <a:pt x="1087424" y="0"/>
                  </a:lnTo>
                  <a:close/>
                </a:path>
                <a:path w="1313180" h="322579">
                  <a:moveTo>
                    <a:pt x="1147737" y="0"/>
                  </a:moveTo>
                  <a:lnTo>
                    <a:pt x="1114844" y="0"/>
                  </a:lnTo>
                  <a:lnTo>
                    <a:pt x="1114844" y="230873"/>
                  </a:lnTo>
                  <a:lnTo>
                    <a:pt x="1147737" y="230873"/>
                  </a:lnTo>
                  <a:lnTo>
                    <a:pt x="1147737" y="0"/>
                  </a:lnTo>
                  <a:close/>
                </a:path>
                <a:path w="1313180" h="322579">
                  <a:moveTo>
                    <a:pt x="1171257" y="261569"/>
                  </a:moveTo>
                  <a:lnTo>
                    <a:pt x="1168933" y="255143"/>
                  </a:lnTo>
                  <a:lnTo>
                    <a:pt x="1166228" y="252412"/>
                  </a:lnTo>
                  <a:lnTo>
                    <a:pt x="1160233" y="246354"/>
                  </a:lnTo>
                  <a:lnTo>
                    <a:pt x="1160233" y="263283"/>
                  </a:lnTo>
                  <a:lnTo>
                    <a:pt x="1160233" y="272719"/>
                  </a:lnTo>
                  <a:lnTo>
                    <a:pt x="1158887" y="276517"/>
                  </a:lnTo>
                  <a:lnTo>
                    <a:pt x="1153502" y="282206"/>
                  </a:lnTo>
                  <a:lnTo>
                    <a:pt x="1149908" y="283629"/>
                  </a:lnTo>
                  <a:lnTo>
                    <a:pt x="1140853" y="283629"/>
                  </a:lnTo>
                  <a:lnTo>
                    <a:pt x="1137234" y="282270"/>
                  </a:lnTo>
                  <a:lnTo>
                    <a:pt x="1131925" y="276796"/>
                  </a:lnTo>
                  <a:lnTo>
                    <a:pt x="1130604" y="273100"/>
                  </a:lnTo>
                  <a:lnTo>
                    <a:pt x="1130630" y="263283"/>
                  </a:lnTo>
                  <a:lnTo>
                    <a:pt x="1131912" y="259435"/>
                  </a:lnTo>
                  <a:lnTo>
                    <a:pt x="1137094" y="253822"/>
                  </a:lnTo>
                  <a:lnTo>
                    <a:pt x="1140726" y="252412"/>
                  </a:lnTo>
                  <a:lnTo>
                    <a:pt x="1149870" y="252412"/>
                  </a:lnTo>
                  <a:lnTo>
                    <a:pt x="1153464" y="253834"/>
                  </a:lnTo>
                  <a:lnTo>
                    <a:pt x="1158887" y="259537"/>
                  </a:lnTo>
                  <a:lnTo>
                    <a:pt x="1160233" y="263283"/>
                  </a:lnTo>
                  <a:lnTo>
                    <a:pt x="1160233" y="246354"/>
                  </a:lnTo>
                  <a:lnTo>
                    <a:pt x="1159611" y="245719"/>
                  </a:lnTo>
                  <a:lnTo>
                    <a:pt x="1153236" y="243344"/>
                  </a:lnTo>
                  <a:lnTo>
                    <a:pt x="1137424" y="243344"/>
                  </a:lnTo>
                  <a:lnTo>
                    <a:pt x="1131239" y="245656"/>
                  </a:lnTo>
                  <a:lnTo>
                    <a:pt x="1121905" y="254863"/>
                  </a:lnTo>
                  <a:lnTo>
                    <a:pt x="1119581" y="260959"/>
                  </a:lnTo>
                  <a:lnTo>
                    <a:pt x="1119581" y="275729"/>
                  </a:lnTo>
                  <a:lnTo>
                    <a:pt x="1121829" y="281609"/>
                  </a:lnTo>
                  <a:lnTo>
                    <a:pt x="1130846" y="290779"/>
                  </a:lnTo>
                  <a:lnTo>
                    <a:pt x="1136561" y="293065"/>
                  </a:lnTo>
                  <a:lnTo>
                    <a:pt x="1145159" y="293065"/>
                  </a:lnTo>
                  <a:lnTo>
                    <a:pt x="1152867" y="291109"/>
                  </a:lnTo>
                  <a:lnTo>
                    <a:pt x="1149769" y="295592"/>
                  </a:lnTo>
                  <a:lnTo>
                    <a:pt x="1146048" y="300329"/>
                  </a:lnTo>
                  <a:lnTo>
                    <a:pt x="1137399" y="310273"/>
                  </a:lnTo>
                  <a:lnTo>
                    <a:pt x="1132344" y="315620"/>
                  </a:lnTo>
                  <a:lnTo>
                    <a:pt x="1126566" y="321348"/>
                  </a:lnTo>
                  <a:lnTo>
                    <a:pt x="1141133" y="321348"/>
                  </a:lnTo>
                  <a:lnTo>
                    <a:pt x="1165072" y="291109"/>
                  </a:lnTo>
                  <a:lnTo>
                    <a:pt x="1168869" y="284556"/>
                  </a:lnTo>
                  <a:lnTo>
                    <a:pt x="1169162" y="283629"/>
                  </a:lnTo>
                  <a:lnTo>
                    <a:pt x="1171257" y="276885"/>
                  </a:lnTo>
                  <a:lnTo>
                    <a:pt x="1171257" y="261569"/>
                  </a:lnTo>
                  <a:close/>
                </a:path>
                <a:path w="1313180" h="322579">
                  <a:moveTo>
                    <a:pt x="1172400" y="0"/>
                  </a:moveTo>
                  <a:lnTo>
                    <a:pt x="1163281" y="0"/>
                  </a:lnTo>
                  <a:lnTo>
                    <a:pt x="1163281" y="230873"/>
                  </a:lnTo>
                  <a:lnTo>
                    <a:pt x="1172400" y="230873"/>
                  </a:lnTo>
                  <a:lnTo>
                    <a:pt x="1172400" y="0"/>
                  </a:lnTo>
                  <a:close/>
                </a:path>
                <a:path w="1313180" h="322579">
                  <a:moveTo>
                    <a:pt x="1208976" y="0"/>
                  </a:moveTo>
                  <a:lnTo>
                    <a:pt x="1199832" y="0"/>
                  </a:lnTo>
                  <a:lnTo>
                    <a:pt x="1199832" y="303974"/>
                  </a:lnTo>
                  <a:lnTo>
                    <a:pt x="1208976" y="303974"/>
                  </a:lnTo>
                  <a:lnTo>
                    <a:pt x="1208976" y="0"/>
                  </a:lnTo>
                  <a:close/>
                </a:path>
                <a:path w="1313180" h="322579">
                  <a:moveTo>
                    <a:pt x="1233639" y="0"/>
                  </a:moveTo>
                  <a:lnTo>
                    <a:pt x="1224508" y="0"/>
                  </a:lnTo>
                  <a:lnTo>
                    <a:pt x="1224508" y="303974"/>
                  </a:lnTo>
                  <a:lnTo>
                    <a:pt x="1233639" y="303974"/>
                  </a:lnTo>
                  <a:lnTo>
                    <a:pt x="1233639" y="0"/>
                  </a:lnTo>
                  <a:close/>
                </a:path>
                <a:path w="1313180" h="322579">
                  <a:moveTo>
                    <a:pt x="1312849" y="280670"/>
                  </a:moveTo>
                  <a:lnTo>
                    <a:pt x="1261910" y="246532"/>
                  </a:lnTo>
                  <a:lnTo>
                    <a:pt x="1261910" y="259270"/>
                  </a:lnTo>
                  <a:lnTo>
                    <a:pt x="1298016" y="282409"/>
                  </a:lnTo>
                  <a:lnTo>
                    <a:pt x="1261910" y="305549"/>
                  </a:lnTo>
                  <a:lnTo>
                    <a:pt x="1261910" y="318414"/>
                  </a:lnTo>
                  <a:lnTo>
                    <a:pt x="1312849" y="284200"/>
                  </a:lnTo>
                  <a:lnTo>
                    <a:pt x="1312849" y="28067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46</a:t>
            </a: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77088"/>
            <a:ext cx="7560309" cy="10114915"/>
          </a:xfrm>
          <a:custGeom>
            <a:avLst/>
            <a:gdLst/>
            <a:ahLst/>
            <a:cxnLst/>
            <a:rect l="l" t="t" r="r" b="b"/>
            <a:pathLst>
              <a:path w="7560309" h="10114915">
                <a:moveTo>
                  <a:pt x="0" y="10114915"/>
                </a:moveTo>
                <a:lnTo>
                  <a:pt x="7559992" y="10114915"/>
                </a:lnTo>
                <a:lnTo>
                  <a:pt x="7559992" y="0"/>
                </a:lnTo>
                <a:lnTo>
                  <a:pt x="0" y="0"/>
                </a:lnTo>
                <a:lnTo>
                  <a:pt x="0" y="10114915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847402" y="1943317"/>
            <a:ext cx="1738630" cy="1967864"/>
          </a:xfrm>
          <a:custGeom>
            <a:avLst/>
            <a:gdLst/>
            <a:ahLst/>
            <a:cxnLst/>
            <a:rect l="l" t="t" r="r" b="b"/>
            <a:pathLst>
              <a:path w="1738629" h="196786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5297"/>
                </a:lnTo>
                <a:lnTo>
                  <a:pt x="1124" y="1936920"/>
                </a:lnTo>
                <a:lnTo>
                  <a:pt x="8999" y="1958293"/>
                </a:lnTo>
                <a:lnTo>
                  <a:pt x="30373" y="1966168"/>
                </a:lnTo>
                <a:lnTo>
                  <a:pt x="71996" y="1967293"/>
                </a:lnTo>
                <a:lnTo>
                  <a:pt x="1666595" y="1967293"/>
                </a:lnTo>
                <a:lnTo>
                  <a:pt x="1708218" y="1966168"/>
                </a:lnTo>
                <a:lnTo>
                  <a:pt x="1729592" y="1958293"/>
                </a:lnTo>
                <a:lnTo>
                  <a:pt x="1737466" y="1936920"/>
                </a:lnTo>
                <a:lnTo>
                  <a:pt x="1738591" y="189529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478415" y="2180430"/>
            <a:ext cx="42100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0" dirty="0">
                <a:latin typeface="Trebuchet MS"/>
                <a:cs typeface="Trebuchet MS"/>
              </a:rPr>
              <a:t>BORAX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3931049" y="316447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85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3073060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16001339301920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object 6"/>
          <p:cNvSpPr/>
          <p:nvPr/>
        </p:nvSpPr>
        <p:spPr>
          <a:xfrm>
            <a:off x="5647402" y="1943317"/>
            <a:ext cx="1738630" cy="1967864"/>
          </a:xfrm>
          <a:custGeom>
            <a:avLst/>
            <a:gdLst/>
            <a:ahLst/>
            <a:cxnLst/>
            <a:rect l="l" t="t" r="r" b="b"/>
            <a:pathLst>
              <a:path w="1738629" h="196786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5297"/>
                </a:lnTo>
                <a:lnTo>
                  <a:pt x="1124" y="1936920"/>
                </a:lnTo>
                <a:lnTo>
                  <a:pt x="8999" y="1958293"/>
                </a:lnTo>
                <a:lnTo>
                  <a:pt x="30373" y="1966168"/>
                </a:lnTo>
                <a:lnTo>
                  <a:pt x="71996" y="1967293"/>
                </a:lnTo>
                <a:lnTo>
                  <a:pt x="1666595" y="1967293"/>
                </a:lnTo>
                <a:lnTo>
                  <a:pt x="1708218" y="1966168"/>
                </a:lnTo>
                <a:lnTo>
                  <a:pt x="1729592" y="1958293"/>
                </a:lnTo>
                <a:lnTo>
                  <a:pt x="1737466" y="1936920"/>
                </a:lnTo>
                <a:lnTo>
                  <a:pt x="1738591" y="189529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7"/>
          <p:cNvGrpSpPr/>
          <p:nvPr/>
        </p:nvGrpSpPr>
        <p:grpSpPr>
          <a:xfrm>
            <a:off x="4136783" y="845185"/>
            <a:ext cx="1210945" cy="2082800"/>
            <a:chOff x="4136783" y="845185"/>
            <a:chExt cx="1210945" cy="2082800"/>
          </a:xfrm>
        </p:grpSpPr>
        <p:sp>
          <p:nvSpPr>
            <p:cNvPr id="8" name="object 8"/>
            <p:cNvSpPr/>
            <p:nvPr/>
          </p:nvSpPr>
          <p:spPr>
            <a:xfrm>
              <a:off x="4395596" y="845185"/>
              <a:ext cx="752475" cy="1171575"/>
            </a:xfrm>
            <a:custGeom>
              <a:avLst/>
              <a:gdLst/>
              <a:ahLst/>
              <a:cxnLst/>
              <a:rect l="l" t="t" r="r" b="b"/>
              <a:pathLst>
                <a:path w="752475" h="1171575">
                  <a:moveTo>
                    <a:pt x="752475" y="0"/>
                  </a:moveTo>
                  <a:lnTo>
                    <a:pt x="0" y="0"/>
                  </a:lnTo>
                  <a:lnTo>
                    <a:pt x="0" y="1171575"/>
                  </a:lnTo>
                  <a:lnTo>
                    <a:pt x="752475" y="1171575"/>
                  </a:lnTo>
                  <a:lnTo>
                    <a:pt x="752475" y="0"/>
                  </a:lnTo>
                  <a:close/>
                </a:path>
              </a:pathLst>
            </a:custGeom>
            <a:solidFill>
              <a:srgbClr val="000000">
                <a:alpha val="34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12512" y="868223"/>
              <a:ext cx="537232" cy="951564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36783" y="2520569"/>
              <a:ext cx="1210945" cy="407670"/>
            </a:xfrm>
            <a:custGeom>
              <a:avLst/>
              <a:gdLst/>
              <a:ahLst/>
              <a:cxnLst/>
              <a:rect l="l" t="t" r="r" b="b"/>
              <a:pathLst>
                <a:path w="1210945" h="407669">
                  <a:moveTo>
                    <a:pt x="1210932" y="0"/>
                  </a:moveTo>
                  <a:lnTo>
                    <a:pt x="0" y="0"/>
                  </a:lnTo>
                  <a:lnTo>
                    <a:pt x="0" y="407136"/>
                  </a:lnTo>
                  <a:lnTo>
                    <a:pt x="1210932" y="407136"/>
                  </a:lnTo>
                  <a:lnTo>
                    <a:pt x="12109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146092" y="2520568"/>
              <a:ext cx="1126490" cy="389255"/>
            </a:xfrm>
            <a:custGeom>
              <a:avLst/>
              <a:gdLst/>
              <a:ahLst/>
              <a:cxnLst/>
              <a:rect l="l" t="t" r="r" b="b"/>
              <a:pathLst>
                <a:path w="1126489" h="389255">
                  <a:moveTo>
                    <a:pt x="36588" y="364604"/>
                  </a:moveTo>
                  <a:lnTo>
                    <a:pt x="34988" y="360299"/>
                  </a:lnTo>
                  <a:lnTo>
                    <a:pt x="32766" y="357962"/>
                  </a:lnTo>
                  <a:lnTo>
                    <a:pt x="29591" y="354672"/>
                  </a:lnTo>
                  <a:lnTo>
                    <a:pt x="29591" y="366356"/>
                  </a:lnTo>
                  <a:lnTo>
                    <a:pt x="29552" y="374484"/>
                  </a:lnTo>
                  <a:lnTo>
                    <a:pt x="28600" y="377405"/>
                  </a:lnTo>
                  <a:lnTo>
                    <a:pt x="24460" y="382028"/>
                  </a:lnTo>
                  <a:lnTo>
                    <a:pt x="21996" y="383184"/>
                  </a:lnTo>
                  <a:lnTo>
                    <a:pt x="17157" y="383184"/>
                  </a:lnTo>
                  <a:lnTo>
                    <a:pt x="7823" y="372249"/>
                  </a:lnTo>
                  <a:lnTo>
                    <a:pt x="7823" y="366356"/>
                  </a:lnTo>
                  <a:lnTo>
                    <a:pt x="8890" y="363461"/>
                  </a:lnTo>
                  <a:lnTo>
                    <a:pt x="12903" y="359321"/>
                  </a:lnTo>
                  <a:lnTo>
                    <a:pt x="13169" y="359054"/>
                  </a:lnTo>
                  <a:lnTo>
                    <a:pt x="15786" y="357962"/>
                  </a:lnTo>
                  <a:lnTo>
                    <a:pt x="21958" y="357962"/>
                  </a:lnTo>
                  <a:lnTo>
                    <a:pt x="24523" y="359054"/>
                  </a:lnTo>
                  <a:lnTo>
                    <a:pt x="28613" y="363461"/>
                  </a:lnTo>
                  <a:lnTo>
                    <a:pt x="29591" y="366356"/>
                  </a:lnTo>
                  <a:lnTo>
                    <a:pt x="29591" y="354672"/>
                  </a:lnTo>
                  <a:lnTo>
                    <a:pt x="28613" y="353644"/>
                  </a:lnTo>
                  <a:lnTo>
                    <a:pt x="24752" y="351980"/>
                  </a:lnTo>
                  <a:lnTo>
                    <a:pt x="17614" y="351980"/>
                  </a:lnTo>
                  <a:lnTo>
                    <a:pt x="6769" y="359321"/>
                  </a:lnTo>
                  <a:lnTo>
                    <a:pt x="6819" y="353644"/>
                  </a:lnTo>
                  <a:lnTo>
                    <a:pt x="17297" y="337896"/>
                  </a:lnTo>
                  <a:lnTo>
                    <a:pt x="22161" y="337896"/>
                  </a:lnTo>
                  <a:lnTo>
                    <a:pt x="28829" y="346621"/>
                  </a:lnTo>
                  <a:lnTo>
                    <a:pt x="35598" y="346087"/>
                  </a:lnTo>
                  <a:lnTo>
                    <a:pt x="35052" y="341795"/>
                  </a:lnTo>
                  <a:lnTo>
                    <a:pt x="33375" y="338416"/>
                  </a:lnTo>
                  <a:lnTo>
                    <a:pt x="32778" y="337896"/>
                  </a:lnTo>
                  <a:lnTo>
                    <a:pt x="27813" y="333552"/>
                  </a:lnTo>
                  <a:lnTo>
                    <a:pt x="24231" y="332333"/>
                  </a:lnTo>
                  <a:lnTo>
                    <a:pt x="14033" y="332333"/>
                  </a:lnTo>
                  <a:lnTo>
                    <a:pt x="9385" y="334441"/>
                  </a:lnTo>
                  <a:lnTo>
                    <a:pt x="1981" y="343522"/>
                  </a:lnTo>
                  <a:lnTo>
                    <a:pt x="0" y="351282"/>
                  </a:lnTo>
                  <a:lnTo>
                    <a:pt x="0" y="371513"/>
                  </a:lnTo>
                  <a:lnTo>
                    <a:pt x="1790" y="378371"/>
                  </a:lnTo>
                  <a:lnTo>
                    <a:pt x="8940" y="386676"/>
                  </a:lnTo>
                  <a:lnTo>
                    <a:pt x="13563" y="388747"/>
                  </a:lnTo>
                  <a:lnTo>
                    <a:pt x="22567" y="388747"/>
                  </a:lnTo>
                  <a:lnTo>
                    <a:pt x="25539" y="387972"/>
                  </a:lnTo>
                  <a:lnTo>
                    <a:pt x="30772" y="384810"/>
                  </a:lnTo>
                  <a:lnTo>
                    <a:pt x="32232" y="383184"/>
                  </a:lnTo>
                  <a:lnTo>
                    <a:pt x="32829" y="382524"/>
                  </a:lnTo>
                  <a:lnTo>
                    <a:pt x="35839" y="376555"/>
                  </a:lnTo>
                  <a:lnTo>
                    <a:pt x="36588" y="373341"/>
                  </a:lnTo>
                  <a:lnTo>
                    <a:pt x="36588" y="364604"/>
                  </a:lnTo>
                  <a:close/>
                </a:path>
                <a:path w="1126489" h="389255">
                  <a:moveTo>
                    <a:pt x="74549" y="0"/>
                  </a:moveTo>
                  <a:lnTo>
                    <a:pt x="68097" y="0"/>
                  </a:lnTo>
                  <a:lnTo>
                    <a:pt x="68097" y="342798"/>
                  </a:lnTo>
                  <a:lnTo>
                    <a:pt x="74549" y="342798"/>
                  </a:lnTo>
                  <a:lnTo>
                    <a:pt x="74549" y="0"/>
                  </a:lnTo>
                  <a:close/>
                </a:path>
                <a:path w="1126489" h="389255">
                  <a:moveTo>
                    <a:pt x="100342" y="0"/>
                  </a:moveTo>
                  <a:lnTo>
                    <a:pt x="87439" y="0"/>
                  </a:lnTo>
                  <a:lnTo>
                    <a:pt x="87439" y="342798"/>
                  </a:lnTo>
                  <a:lnTo>
                    <a:pt x="100342" y="342798"/>
                  </a:lnTo>
                  <a:lnTo>
                    <a:pt x="100342" y="0"/>
                  </a:lnTo>
                  <a:close/>
                </a:path>
                <a:path w="1126489" h="389255">
                  <a:moveTo>
                    <a:pt x="152514" y="367042"/>
                  </a:moveTo>
                  <a:lnTo>
                    <a:pt x="145529" y="336245"/>
                  </a:lnTo>
                  <a:lnTo>
                    <a:pt x="145529" y="369633"/>
                  </a:lnTo>
                  <a:lnTo>
                    <a:pt x="144462" y="375627"/>
                  </a:lnTo>
                  <a:lnTo>
                    <a:pt x="140208" y="381673"/>
                  </a:lnTo>
                  <a:lnTo>
                    <a:pt x="137579" y="383171"/>
                  </a:lnTo>
                  <a:lnTo>
                    <a:pt x="131318" y="383171"/>
                  </a:lnTo>
                  <a:lnTo>
                    <a:pt x="128701" y="381673"/>
                  </a:lnTo>
                  <a:lnTo>
                    <a:pt x="124434" y="375627"/>
                  </a:lnTo>
                  <a:lnTo>
                    <a:pt x="123380" y="369633"/>
                  </a:lnTo>
                  <a:lnTo>
                    <a:pt x="123380" y="351459"/>
                  </a:lnTo>
                  <a:lnTo>
                    <a:pt x="124548" y="345274"/>
                  </a:lnTo>
                  <a:lnTo>
                    <a:pt x="126885" y="341896"/>
                  </a:lnTo>
                  <a:lnTo>
                    <a:pt x="128752" y="339255"/>
                  </a:lnTo>
                  <a:lnTo>
                    <a:pt x="131254" y="337947"/>
                  </a:lnTo>
                  <a:lnTo>
                    <a:pt x="137553" y="337947"/>
                  </a:lnTo>
                  <a:lnTo>
                    <a:pt x="140208" y="339432"/>
                  </a:lnTo>
                  <a:lnTo>
                    <a:pt x="144462" y="345427"/>
                  </a:lnTo>
                  <a:lnTo>
                    <a:pt x="145402" y="350735"/>
                  </a:lnTo>
                  <a:lnTo>
                    <a:pt x="145529" y="369633"/>
                  </a:lnTo>
                  <a:lnTo>
                    <a:pt x="145529" y="336245"/>
                  </a:lnTo>
                  <a:lnTo>
                    <a:pt x="144513" y="335318"/>
                  </a:lnTo>
                  <a:lnTo>
                    <a:pt x="140030" y="332917"/>
                  </a:lnTo>
                  <a:lnTo>
                    <a:pt x="137426" y="332320"/>
                  </a:lnTo>
                  <a:lnTo>
                    <a:pt x="130416" y="332320"/>
                  </a:lnTo>
                  <a:lnTo>
                    <a:pt x="116382" y="354025"/>
                  </a:lnTo>
                  <a:lnTo>
                    <a:pt x="116382" y="370928"/>
                  </a:lnTo>
                  <a:lnTo>
                    <a:pt x="118211" y="378421"/>
                  </a:lnTo>
                  <a:lnTo>
                    <a:pt x="124917" y="386842"/>
                  </a:lnTo>
                  <a:lnTo>
                    <a:pt x="129108" y="388759"/>
                  </a:lnTo>
                  <a:lnTo>
                    <a:pt x="138506" y="388759"/>
                  </a:lnTo>
                  <a:lnTo>
                    <a:pt x="150710" y="375627"/>
                  </a:lnTo>
                  <a:lnTo>
                    <a:pt x="151853" y="372275"/>
                  </a:lnTo>
                  <a:lnTo>
                    <a:pt x="152514" y="367042"/>
                  </a:lnTo>
                  <a:close/>
                </a:path>
                <a:path w="1126489" h="389255">
                  <a:moveTo>
                    <a:pt x="158394" y="0"/>
                  </a:moveTo>
                  <a:lnTo>
                    <a:pt x="145491" y="0"/>
                  </a:lnTo>
                  <a:lnTo>
                    <a:pt x="132588" y="0"/>
                  </a:lnTo>
                  <a:lnTo>
                    <a:pt x="132588" y="310629"/>
                  </a:lnTo>
                  <a:lnTo>
                    <a:pt x="145491" y="310629"/>
                  </a:lnTo>
                  <a:lnTo>
                    <a:pt x="158394" y="310629"/>
                  </a:lnTo>
                  <a:lnTo>
                    <a:pt x="158394" y="0"/>
                  </a:lnTo>
                  <a:close/>
                </a:path>
                <a:path w="1126489" h="389255">
                  <a:moveTo>
                    <a:pt x="177749" y="0"/>
                  </a:moveTo>
                  <a:lnTo>
                    <a:pt x="164846" y="0"/>
                  </a:lnTo>
                  <a:lnTo>
                    <a:pt x="164846" y="310629"/>
                  </a:lnTo>
                  <a:lnTo>
                    <a:pt x="177749" y="310629"/>
                  </a:lnTo>
                  <a:lnTo>
                    <a:pt x="177749" y="0"/>
                  </a:lnTo>
                  <a:close/>
                </a:path>
                <a:path w="1126489" h="389255">
                  <a:moveTo>
                    <a:pt x="197091" y="0"/>
                  </a:moveTo>
                  <a:lnTo>
                    <a:pt x="190639" y="0"/>
                  </a:lnTo>
                  <a:lnTo>
                    <a:pt x="190639" y="310629"/>
                  </a:lnTo>
                  <a:lnTo>
                    <a:pt x="197091" y="310629"/>
                  </a:lnTo>
                  <a:lnTo>
                    <a:pt x="197091" y="0"/>
                  </a:lnTo>
                  <a:close/>
                </a:path>
                <a:path w="1126489" h="389255">
                  <a:moveTo>
                    <a:pt x="229908" y="367042"/>
                  </a:moveTo>
                  <a:lnTo>
                    <a:pt x="222910" y="336232"/>
                  </a:lnTo>
                  <a:lnTo>
                    <a:pt x="222910" y="369633"/>
                  </a:lnTo>
                  <a:lnTo>
                    <a:pt x="221856" y="375627"/>
                  </a:lnTo>
                  <a:lnTo>
                    <a:pt x="217601" y="381673"/>
                  </a:lnTo>
                  <a:lnTo>
                    <a:pt x="214972" y="383171"/>
                  </a:lnTo>
                  <a:lnTo>
                    <a:pt x="208711" y="383171"/>
                  </a:lnTo>
                  <a:lnTo>
                    <a:pt x="206095" y="381673"/>
                  </a:lnTo>
                  <a:lnTo>
                    <a:pt x="201815" y="375627"/>
                  </a:lnTo>
                  <a:lnTo>
                    <a:pt x="200774" y="369633"/>
                  </a:lnTo>
                  <a:lnTo>
                    <a:pt x="200774" y="351459"/>
                  </a:lnTo>
                  <a:lnTo>
                    <a:pt x="201930" y="345274"/>
                  </a:lnTo>
                  <a:lnTo>
                    <a:pt x="204279" y="341896"/>
                  </a:lnTo>
                  <a:lnTo>
                    <a:pt x="206146" y="339255"/>
                  </a:lnTo>
                  <a:lnTo>
                    <a:pt x="208648" y="337947"/>
                  </a:lnTo>
                  <a:lnTo>
                    <a:pt x="214947" y="337947"/>
                  </a:lnTo>
                  <a:lnTo>
                    <a:pt x="217601" y="339432"/>
                  </a:lnTo>
                  <a:lnTo>
                    <a:pt x="221856" y="345427"/>
                  </a:lnTo>
                  <a:lnTo>
                    <a:pt x="222796" y="350735"/>
                  </a:lnTo>
                  <a:lnTo>
                    <a:pt x="222910" y="369633"/>
                  </a:lnTo>
                  <a:lnTo>
                    <a:pt x="222910" y="336232"/>
                  </a:lnTo>
                  <a:lnTo>
                    <a:pt x="221907" y="335318"/>
                  </a:lnTo>
                  <a:lnTo>
                    <a:pt x="217424" y="332917"/>
                  </a:lnTo>
                  <a:lnTo>
                    <a:pt x="214820" y="332320"/>
                  </a:lnTo>
                  <a:lnTo>
                    <a:pt x="207810" y="332320"/>
                  </a:lnTo>
                  <a:lnTo>
                    <a:pt x="193776" y="354025"/>
                  </a:lnTo>
                  <a:lnTo>
                    <a:pt x="193776" y="370928"/>
                  </a:lnTo>
                  <a:lnTo>
                    <a:pt x="195605" y="378421"/>
                  </a:lnTo>
                  <a:lnTo>
                    <a:pt x="202311" y="386842"/>
                  </a:lnTo>
                  <a:lnTo>
                    <a:pt x="206502" y="388759"/>
                  </a:lnTo>
                  <a:lnTo>
                    <a:pt x="215900" y="388759"/>
                  </a:lnTo>
                  <a:lnTo>
                    <a:pt x="229247" y="372275"/>
                  </a:lnTo>
                  <a:lnTo>
                    <a:pt x="229908" y="367042"/>
                  </a:lnTo>
                  <a:close/>
                </a:path>
                <a:path w="1126489" h="389255">
                  <a:moveTo>
                    <a:pt x="242227" y="0"/>
                  </a:moveTo>
                  <a:lnTo>
                    <a:pt x="235800" y="0"/>
                  </a:lnTo>
                  <a:lnTo>
                    <a:pt x="222897" y="0"/>
                  </a:lnTo>
                  <a:lnTo>
                    <a:pt x="222897" y="310629"/>
                  </a:lnTo>
                  <a:lnTo>
                    <a:pt x="235788" y="310629"/>
                  </a:lnTo>
                  <a:lnTo>
                    <a:pt x="242227" y="310629"/>
                  </a:lnTo>
                  <a:lnTo>
                    <a:pt x="242227" y="0"/>
                  </a:lnTo>
                  <a:close/>
                </a:path>
                <a:path w="1126489" h="389255">
                  <a:moveTo>
                    <a:pt x="255143" y="0"/>
                  </a:moveTo>
                  <a:lnTo>
                    <a:pt x="242239" y="0"/>
                  </a:lnTo>
                  <a:lnTo>
                    <a:pt x="242239" y="310629"/>
                  </a:lnTo>
                  <a:lnTo>
                    <a:pt x="255143" y="310629"/>
                  </a:lnTo>
                  <a:lnTo>
                    <a:pt x="255143" y="0"/>
                  </a:lnTo>
                  <a:close/>
                </a:path>
                <a:path w="1126489" h="389255">
                  <a:moveTo>
                    <a:pt x="287375" y="0"/>
                  </a:moveTo>
                  <a:lnTo>
                    <a:pt x="280949" y="0"/>
                  </a:lnTo>
                  <a:lnTo>
                    <a:pt x="268046" y="0"/>
                  </a:lnTo>
                  <a:lnTo>
                    <a:pt x="268046" y="310629"/>
                  </a:lnTo>
                  <a:lnTo>
                    <a:pt x="280936" y="310629"/>
                  </a:lnTo>
                  <a:lnTo>
                    <a:pt x="287375" y="310629"/>
                  </a:lnTo>
                  <a:lnTo>
                    <a:pt x="287375" y="0"/>
                  </a:lnTo>
                  <a:close/>
                </a:path>
                <a:path w="1126489" h="389255">
                  <a:moveTo>
                    <a:pt x="296786" y="332333"/>
                  </a:moveTo>
                  <a:lnTo>
                    <a:pt x="292404" y="332333"/>
                  </a:lnTo>
                  <a:lnTo>
                    <a:pt x="291223" y="334721"/>
                  </a:lnTo>
                  <a:lnTo>
                    <a:pt x="289204" y="337185"/>
                  </a:lnTo>
                  <a:lnTo>
                    <a:pt x="283514" y="342252"/>
                  </a:lnTo>
                  <a:lnTo>
                    <a:pt x="280187" y="344424"/>
                  </a:lnTo>
                  <a:lnTo>
                    <a:pt x="276377" y="346214"/>
                  </a:lnTo>
                  <a:lnTo>
                    <a:pt x="276377" y="352755"/>
                  </a:lnTo>
                  <a:lnTo>
                    <a:pt x="289979" y="344589"/>
                  </a:lnTo>
                  <a:lnTo>
                    <a:pt x="289979" y="387819"/>
                  </a:lnTo>
                  <a:lnTo>
                    <a:pt x="296786" y="387819"/>
                  </a:lnTo>
                  <a:lnTo>
                    <a:pt x="296786" y="332333"/>
                  </a:lnTo>
                  <a:close/>
                </a:path>
                <a:path w="1126489" h="389255">
                  <a:moveTo>
                    <a:pt x="332549" y="0"/>
                  </a:moveTo>
                  <a:lnTo>
                    <a:pt x="326097" y="0"/>
                  </a:lnTo>
                  <a:lnTo>
                    <a:pt x="313194" y="0"/>
                  </a:lnTo>
                  <a:lnTo>
                    <a:pt x="313194" y="310629"/>
                  </a:lnTo>
                  <a:lnTo>
                    <a:pt x="326097" y="310629"/>
                  </a:lnTo>
                  <a:lnTo>
                    <a:pt x="332549" y="310629"/>
                  </a:lnTo>
                  <a:lnTo>
                    <a:pt x="332549" y="0"/>
                  </a:lnTo>
                  <a:close/>
                </a:path>
                <a:path w="1126489" h="389255">
                  <a:moveTo>
                    <a:pt x="358343" y="0"/>
                  </a:moveTo>
                  <a:lnTo>
                    <a:pt x="345440" y="0"/>
                  </a:lnTo>
                  <a:lnTo>
                    <a:pt x="345440" y="310629"/>
                  </a:lnTo>
                  <a:lnTo>
                    <a:pt x="358343" y="310629"/>
                  </a:lnTo>
                  <a:lnTo>
                    <a:pt x="358343" y="0"/>
                  </a:lnTo>
                  <a:close/>
                </a:path>
                <a:path w="1126489" h="389255">
                  <a:moveTo>
                    <a:pt x="384975" y="367919"/>
                  </a:moveTo>
                  <a:lnTo>
                    <a:pt x="384073" y="364959"/>
                  </a:lnTo>
                  <a:lnTo>
                    <a:pt x="380441" y="360210"/>
                  </a:lnTo>
                  <a:lnTo>
                    <a:pt x="377888" y="358648"/>
                  </a:lnTo>
                  <a:lnTo>
                    <a:pt x="374624" y="357886"/>
                  </a:lnTo>
                  <a:lnTo>
                    <a:pt x="377139" y="356730"/>
                  </a:lnTo>
                  <a:lnTo>
                    <a:pt x="379044" y="355168"/>
                  </a:lnTo>
                  <a:lnTo>
                    <a:pt x="381609" y="351256"/>
                  </a:lnTo>
                  <a:lnTo>
                    <a:pt x="382257" y="349084"/>
                  </a:lnTo>
                  <a:lnTo>
                    <a:pt x="382257" y="344170"/>
                  </a:lnTo>
                  <a:lnTo>
                    <a:pt x="369062" y="332320"/>
                  </a:lnTo>
                  <a:lnTo>
                    <a:pt x="361657" y="332320"/>
                  </a:lnTo>
                  <a:lnTo>
                    <a:pt x="357987" y="333578"/>
                  </a:lnTo>
                  <a:lnTo>
                    <a:pt x="352094" y="338569"/>
                  </a:lnTo>
                  <a:lnTo>
                    <a:pt x="350202" y="342099"/>
                  </a:lnTo>
                  <a:lnTo>
                    <a:pt x="349377" y="346646"/>
                  </a:lnTo>
                  <a:lnTo>
                    <a:pt x="356171" y="347853"/>
                  </a:lnTo>
                  <a:lnTo>
                    <a:pt x="356679" y="344538"/>
                  </a:lnTo>
                  <a:lnTo>
                    <a:pt x="357809" y="342049"/>
                  </a:lnTo>
                  <a:lnTo>
                    <a:pt x="361340" y="338734"/>
                  </a:lnTo>
                  <a:lnTo>
                    <a:pt x="363537" y="337908"/>
                  </a:lnTo>
                  <a:lnTo>
                    <a:pt x="368858" y="337908"/>
                  </a:lnTo>
                  <a:lnTo>
                    <a:pt x="371043" y="338721"/>
                  </a:lnTo>
                  <a:lnTo>
                    <a:pt x="374408" y="341985"/>
                  </a:lnTo>
                  <a:lnTo>
                    <a:pt x="375259" y="344043"/>
                  </a:lnTo>
                  <a:lnTo>
                    <a:pt x="375259" y="349681"/>
                  </a:lnTo>
                  <a:lnTo>
                    <a:pt x="374103" y="352005"/>
                  </a:lnTo>
                  <a:lnTo>
                    <a:pt x="369468" y="355015"/>
                  </a:lnTo>
                  <a:lnTo>
                    <a:pt x="366852" y="355777"/>
                  </a:lnTo>
                  <a:lnTo>
                    <a:pt x="363956" y="355777"/>
                  </a:lnTo>
                  <a:lnTo>
                    <a:pt x="362864" y="355688"/>
                  </a:lnTo>
                  <a:lnTo>
                    <a:pt x="362115" y="361657"/>
                  </a:lnTo>
                  <a:lnTo>
                    <a:pt x="364020" y="361149"/>
                  </a:lnTo>
                  <a:lnTo>
                    <a:pt x="365620" y="360895"/>
                  </a:lnTo>
                  <a:lnTo>
                    <a:pt x="370065" y="360895"/>
                  </a:lnTo>
                  <a:lnTo>
                    <a:pt x="372656" y="361899"/>
                  </a:lnTo>
                  <a:lnTo>
                    <a:pt x="376732" y="365963"/>
                  </a:lnTo>
                  <a:lnTo>
                    <a:pt x="377761" y="368528"/>
                  </a:lnTo>
                  <a:lnTo>
                    <a:pt x="377761" y="374916"/>
                  </a:lnTo>
                  <a:lnTo>
                    <a:pt x="376656" y="377647"/>
                  </a:lnTo>
                  <a:lnTo>
                    <a:pt x="372237" y="382066"/>
                  </a:lnTo>
                  <a:lnTo>
                    <a:pt x="369544" y="383171"/>
                  </a:lnTo>
                  <a:lnTo>
                    <a:pt x="363639" y="383171"/>
                  </a:lnTo>
                  <a:lnTo>
                    <a:pt x="361365" y="382333"/>
                  </a:lnTo>
                  <a:lnTo>
                    <a:pt x="357606" y="378929"/>
                  </a:lnTo>
                  <a:lnTo>
                    <a:pt x="356273" y="376161"/>
                  </a:lnTo>
                  <a:lnTo>
                    <a:pt x="355498" y="372325"/>
                  </a:lnTo>
                  <a:lnTo>
                    <a:pt x="348691" y="373227"/>
                  </a:lnTo>
                  <a:lnTo>
                    <a:pt x="349148" y="377825"/>
                  </a:lnTo>
                  <a:lnTo>
                    <a:pt x="350977" y="381571"/>
                  </a:lnTo>
                  <a:lnTo>
                    <a:pt x="357403" y="387350"/>
                  </a:lnTo>
                  <a:lnTo>
                    <a:pt x="361442" y="388797"/>
                  </a:lnTo>
                  <a:lnTo>
                    <a:pt x="371703" y="388797"/>
                  </a:lnTo>
                  <a:lnTo>
                    <a:pt x="376161" y="387121"/>
                  </a:lnTo>
                  <a:lnTo>
                    <a:pt x="383209" y="380403"/>
                  </a:lnTo>
                  <a:lnTo>
                    <a:pt x="384975" y="376313"/>
                  </a:lnTo>
                  <a:lnTo>
                    <a:pt x="384975" y="367919"/>
                  </a:lnTo>
                  <a:close/>
                </a:path>
                <a:path w="1126489" h="389255">
                  <a:moveTo>
                    <a:pt x="409943" y="0"/>
                  </a:moveTo>
                  <a:lnTo>
                    <a:pt x="403491" y="0"/>
                  </a:lnTo>
                  <a:lnTo>
                    <a:pt x="403491" y="310629"/>
                  </a:lnTo>
                  <a:lnTo>
                    <a:pt x="409943" y="310629"/>
                  </a:lnTo>
                  <a:lnTo>
                    <a:pt x="409943" y="0"/>
                  </a:lnTo>
                  <a:close/>
                </a:path>
                <a:path w="1126489" h="389255">
                  <a:moveTo>
                    <a:pt x="455091" y="0"/>
                  </a:moveTo>
                  <a:lnTo>
                    <a:pt x="448640" y="0"/>
                  </a:lnTo>
                  <a:lnTo>
                    <a:pt x="435749" y="0"/>
                  </a:lnTo>
                  <a:lnTo>
                    <a:pt x="422859" y="0"/>
                  </a:lnTo>
                  <a:lnTo>
                    <a:pt x="422859" y="310629"/>
                  </a:lnTo>
                  <a:lnTo>
                    <a:pt x="435737" y="310629"/>
                  </a:lnTo>
                  <a:lnTo>
                    <a:pt x="448640" y="310629"/>
                  </a:lnTo>
                  <a:lnTo>
                    <a:pt x="455091" y="310629"/>
                  </a:lnTo>
                  <a:lnTo>
                    <a:pt x="455091" y="0"/>
                  </a:lnTo>
                  <a:close/>
                </a:path>
                <a:path w="1126489" h="389255">
                  <a:moveTo>
                    <a:pt x="462368" y="367919"/>
                  </a:moveTo>
                  <a:lnTo>
                    <a:pt x="461467" y="364959"/>
                  </a:lnTo>
                  <a:lnTo>
                    <a:pt x="457835" y="360210"/>
                  </a:lnTo>
                  <a:lnTo>
                    <a:pt x="455282" y="358648"/>
                  </a:lnTo>
                  <a:lnTo>
                    <a:pt x="452018" y="357886"/>
                  </a:lnTo>
                  <a:lnTo>
                    <a:pt x="454533" y="356730"/>
                  </a:lnTo>
                  <a:lnTo>
                    <a:pt x="456438" y="355168"/>
                  </a:lnTo>
                  <a:lnTo>
                    <a:pt x="459003" y="351256"/>
                  </a:lnTo>
                  <a:lnTo>
                    <a:pt x="459651" y="349084"/>
                  </a:lnTo>
                  <a:lnTo>
                    <a:pt x="459651" y="344170"/>
                  </a:lnTo>
                  <a:lnTo>
                    <a:pt x="446455" y="332320"/>
                  </a:lnTo>
                  <a:lnTo>
                    <a:pt x="439051" y="332320"/>
                  </a:lnTo>
                  <a:lnTo>
                    <a:pt x="435381" y="333578"/>
                  </a:lnTo>
                  <a:lnTo>
                    <a:pt x="429488" y="338569"/>
                  </a:lnTo>
                  <a:lnTo>
                    <a:pt x="427596" y="342099"/>
                  </a:lnTo>
                  <a:lnTo>
                    <a:pt x="426770" y="346646"/>
                  </a:lnTo>
                  <a:lnTo>
                    <a:pt x="433565" y="347853"/>
                  </a:lnTo>
                  <a:lnTo>
                    <a:pt x="434073" y="344538"/>
                  </a:lnTo>
                  <a:lnTo>
                    <a:pt x="435203" y="342049"/>
                  </a:lnTo>
                  <a:lnTo>
                    <a:pt x="438734" y="338734"/>
                  </a:lnTo>
                  <a:lnTo>
                    <a:pt x="440931" y="337908"/>
                  </a:lnTo>
                  <a:lnTo>
                    <a:pt x="446252" y="337908"/>
                  </a:lnTo>
                  <a:lnTo>
                    <a:pt x="448437" y="338721"/>
                  </a:lnTo>
                  <a:lnTo>
                    <a:pt x="451802" y="341985"/>
                  </a:lnTo>
                  <a:lnTo>
                    <a:pt x="452653" y="344043"/>
                  </a:lnTo>
                  <a:lnTo>
                    <a:pt x="452653" y="349681"/>
                  </a:lnTo>
                  <a:lnTo>
                    <a:pt x="451497" y="352005"/>
                  </a:lnTo>
                  <a:lnTo>
                    <a:pt x="446862" y="355015"/>
                  </a:lnTo>
                  <a:lnTo>
                    <a:pt x="444246" y="355777"/>
                  </a:lnTo>
                  <a:lnTo>
                    <a:pt x="441350" y="355777"/>
                  </a:lnTo>
                  <a:lnTo>
                    <a:pt x="440258" y="355688"/>
                  </a:lnTo>
                  <a:lnTo>
                    <a:pt x="439508" y="361657"/>
                  </a:lnTo>
                  <a:lnTo>
                    <a:pt x="441413" y="361149"/>
                  </a:lnTo>
                  <a:lnTo>
                    <a:pt x="443014" y="360895"/>
                  </a:lnTo>
                  <a:lnTo>
                    <a:pt x="447459" y="360895"/>
                  </a:lnTo>
                  <a:lnTo>
                    <a:pt x="450049" y="361899"/>
                  </a:lnTo>
                  <a:lnTo>
                    <a:pt x="454126" y="365963"/>
                  </a:lnTo>
                  <a:lnTo>
                    <a:pt x="455155" y="368528"/>
                  </a:lnTo>
                  <a:lnTo>
                    <a:pt x="455155" y="374916"/>
                  </a:lnTo>
                  <a:lnTo>
                    <a:pt x="454050" y="377647"/>
                  </a:lnTo>
                  <a:lnTo>
                    <a:pt x="449630" y="382066"/>
                  </a:lnTo>
                  <a:lnTo>
                    <a:pt x="446938" y="383171"/>
                  </a:lnTo>
                  <a:lnTo>
                    <a:pt x="441032" y="383171"/>
                  </a:lnTo>
                  <a:lnTo>
                    <a:pt x="438759" y="382333"/>
                  </a:lnTo>
                  <a:lnTo>
                    <a:pt x="435000" y="378929"/>
                  </a:lnTo>
                  <a:lnTo>
                    <a:pt x="433666" y="376161"/>
                  </a:lnTo>
                  <a:lnTo>
                    <a:pt x="432892" y="372325"/>
                  </a:lnTo>
                  <a:lnTo>
                    <a:pt x="426085" y="373227"/>
                  </a:lnTo>
                  <a:lnTo>
                    <a:pt x="426542" y="377825"/>
                  </a:lnTo>
                  <a:lnTo>
                    <a:pt x="428371" y="381571"/>
                  </a:lnTo>
                  <a:lnTo>
                    <a:pt x="434797" y="387350"/>
                  </a:lnTo>
                  <a:lnTo>
                    <a:pt x="438835" y="388797"/>
                  </a:lnTo>
                  <a:lnTo>
                    <a:pt x="449097" y="388797"/>
                  </a:lnTo>
                  <a:lnTo>
                    <a:pt x="453555" y="387121"/>
                  </a:lnTo>
                  <a:lnTo>
                    <a:pt x="460603" y="380403"/>
                  </a:lnTo>
                  <a:lnTo>
                    <a:pt x="462368" y="376313"/>
                  </a:lnTo>
                  <a:lnTo>
                    <a:pt x="462368" y="367919"/>
                  </a:lnTo>
                  <a:close/>
                </a:path>
                <a:path w="1126489" h="389255">
                  <a:moveTo>
                    <a:pt x="467982" y="0"/>
                  </a:moveTo>
                  <a:lnTo>
                    <a:pt x="455104" y="0"/>
                  </a:lnTo>
                  <a:lnTo>
                    <a:pt x="455104" y="310629"/>
                  </a:lnTo>
                  <a:lnTo>
                    <a:pt x="467982" y="310629"/>
                  </a:lnTo>
                  <a:lnTo>
                    <a:pt x="467982" y="0"/>
                  </a:lnTo>
                  <a:close/>
                </a:path>
                <a:path w="1126489" h="389255">
                  <a:moveTo>
                    <a:pt x="493788" y="0"/>
                  </a:moveTo>
                  <a:lnTo>
                    <a:pt x="480885" y="0"/>
                  </a:lnTo>
                  <a:lnTo>
                    <a:pt x="480885" y="310629"/>
                  </a:lnTo>
                  <a:lnTo>
                    <a:pt x="493788" y="310629"/>
                  </a:lnTo>
                  <a:lnTo>
                    <a:pt x="493788" y="0"/>
                  </a:lnTo>
                  <a:close/>
                </a:path>
                <a:path w="1126489" h="389255">
                  <a:moveTo>
                    <a:pt x="532511" y="0"/>
                  </a:moveTo>
                  <a:lnTo>
                    <a:pt x="526059" y="0"/>
                  </a:lnTo>
                  <a:lnTo>
                    <a:pt x="526059" y="310629"/>
                  </a:lnTo>
                  <a:lnTo>
                    <a:pt x="532511" y="310629"/>
                  </a:lnTo>
                  <a:lnTo>
                    <a:pt x="532511" y="0"/>
                  </a:lnTo>
                  <a:close/>
                </a:path>
                <a:path w="1126489" h="389255">
                  <a:moveTo>
                    <a:pt x="539864" y="352272"/>
                  </a:moveTo>
                  <a:lnTo>
                    <a:pt x="532307" y="336245"/>
                  </a:lnTo>
                  <a:lnTo>
                    <a:pt x="532307" y="346748"/>
                  </a:lnTo>
                  <a:lnTo>
                    <a:pt x="532244" y="354723"/>
                  </a:lnTo>
                  <a:lnTo>
                    <a:pt x="531291" y="357593"/>
                  </a:lnTo>
                  <a:lnTo>
                    <a:pt x="527240" y="362000"/>
                  </a:lnTo>
                  <a:lnTo>
                    <a:pt x="524649" y="363080"/>
                  </a:lnTo>
                  <a:lnTo>
                    <a:pt x="518375" y="363080"/>
                  </a:lnTo>
                  <a:lnTo>
                    <a:pt x="515747" y="362000"/>
                  </a:lnTo>
                  <a:lnTo>
                    <a:pt x="511492" y="357593"/>
                  </a:lnTo>
                  <a:lnTo>
                    <a:pt x="510425" y="354723"/>
                  </a:lnTo>
                  <a:lnTo>
                    <a:pt x="510501" y="347091"/>
                  </a:lnTo>
                  <a:lnTo>
                    <a:pt x="511543" y="344081"/>
                  </a:lnTo>
                  <a:lnTo>
                    <a:pt x="513791" y="341642"/>
                  </a:lnTo>
                  <a:lnTo>
                    <a:pt x="516026" y="339178"/>
                  </a:lnTo>
                  <a:lnTo>
                    <a:pt x="518668" y="337947"/>
                  </a:lnTo>
                  <a:lnTo>
                    <a:pt x="524611" y="337947"/>
                  </a:lnTo>
                  <a:lnTo>
                    <a:pt x="527113" y="339090"/>
                  </a:lnTo>
                  <a:lnTo>
                    <a:pt x="531266" y="343662"/>
                  </a:lnTo>
                  <a:lnTo>
                    <a:pt x="532307" y="346748"/>
                  </a:lnTo>
                  <a:lnTo>
                    <a:pt x="532307" y="336245"/>
                  </a:lnTo>
                  <a:lnTo>
                    <a:pt x="527761" y="333298"/>
                  </a:lnTo>
                  <a:lnTo>
                    <a:pt x="524459" y="332333"/>
                  </a:lnTo>
                  <a:lnTo>
                    <a:pt x="515874" y="332333"/>
                  </a:lnTo>
                  <a:lnTo>
                    <a:pt x="511721" y="334035"/>
                  </a:lnTo>
                  <a:lnTo>
                    <a:pt x="505091" y="340868"/>
                  </a:lnTo>
                  <a:lnTo>
                    <a:pt x="503440" y="345389"/>
                  </a:lnTo>
                  <a:lnTo>
                    <a:pt x="503440" y="356412"/>
                  </a:lnTo>
                  <a:lnTo>
                    <a:pt x="505028" y="360794"/>
                  </a:lnTo>
                  <a:lnTo>
                    <a:pt x="511378" y="367423"/>
                  </a:lnTo>
                  <a:lnTo>
                    <a:pt x="515251" y="369074"/>
                  </a:lnTo>
                  <a:lnTo>
                    <a:pt x="522579" y="369074"/>
                  </a:lnTo>
                  <a:lnTo>
                    <a:pt x="525132" y="368401"/>
                  </a:lnTo>
                  <a:lnTo>
                    <a:pt x="529844" y="365721"/>
                  </a:lnTo>
                  <a:lnTo>
                    <a:pt x="531710" y="363969"/>
                  </a:lnTo>
                  <a:lnTo>
                    <a:pt x="532269" y="363080"/>
                  </a:lnTo>
                  <a:lnTo>
                    <a:pt x="533069" y="361810"/>
                  </a:lnTo>
                  <a:lnTo>
                    <a:pt x="522262" y="383184"/>
                  </a:lnTo>
                  <a:lnTo>
                    <a:pt x="517740" y="383184"/>
                  </a:lnTo>
                  <a:lnTo>
                    <a:pt x="515734" y="382485"/>
                  </a:lnTo>
                  <a:lnTo>
                    <a:pt x="512610" y="379730"/>
                  </a:lnTo>
                  <a:lnTo>
                    <a:pt x="511543" y="377494"/>
                  </a:lnTo>
                  <a:lnTo>
                    <a:pt x="510997" y="374434"/>
                  </a:lnTo>
                  <a:lnTo>
                    <a:pt x="504456" y="375043"/>
                  </a:lnTo>
                  <a:lnTo>
                    <a:pt x="505015" y="379387"/>
                  </a:lnTo>
                  <a:lnTo>
                    <a:pt x="506653" y="382752"/>
                  </a:lnTo>
                  <a:lnTo>
                    <a:pt x="512152" y="387553"/>
                  </a:lnTo>
                  <a:lnTo>
                    <a:pt x="515696" y="388759"/>
                  </a:lnTo>
                  <a:lnTo>
                    <a:pt x="524103" y="388759"/>
                  </a:lnTo>
                  <a:lnTo>
                    <a:pt x="539864" y="366115"/>
                  </a:lnTo>
                  <a:lnTo>
                    <a:pt x="539864" y="361810"/>
                  </a:lnTo>
                  <a:lnTo>
                    <a:pt x="539864" y="352272"/>
                  </a:lnTo>
                  <a:close/>
                </a:path>
                <a:path w="1126489" h="389255">
                  <a:moveTo>
                    <a:pt x="571195" y="0"/>
                  </a:moveTo>
                  <a:lnTo>
                    <a:pt x="558304" y="0"/>
                  </a:lnTo>
                  <a:lnTo>
                    <a:pt x="545401" y="0"/>
                  </a:lnTo>
                  <a:lnTo>
                    <a:pt x="545401" y="310629"/>
                  </a:lnTo>
                  <a:lnTo>
                    <a:pt x="558304" y="310629"/>
                  </a:lnTo>
                  <a:lnTo>
                    <a:pt x="571195" y="310629"/>
                  </a:lnTo>
                  <a:lnTo>
                    <a:pt x="571195" y="0"/>
                  </a:lnTo>
                  <a:close/>
                </a:path>
                <a:path w="1126489" h="389255">
                  <a:moveTo>
                    <a:pt x="590550" y="0"/>
                  </a:moveTo>
                  <a:lnTo>
                    <a:pt x="577646" y="0"/>
                  </a:lnTo>
                  <a:lnTo>
                    <a:pt x="577646" y="342798"/>
                  </a:lnTo>
                  <a:lnTo>
                    <a:pt x="590550" y="342798"/>
                  </a:lnTo>
                  <a:lnTo>
                    <a:pt x="590550" y="0"/>
                  </a:lnTo>
                  <a:close/>
                </a:path>
                <a:path w="1126489" h="389255">
                  <a:moveTo>
                    <a:pt x="616343" y="0"/>
                  </a:moveTo>
                  <a:lnTo>
                    <a:pt x="603440" y="0"/>
                  </a:lnTo>
                  <a:lnTo>
                    <a:pt x="603440" y="342798"/>
                  </a:lnTo>
                  <a:lnTo>
                    <a:pt x="616343" y="342798"/>
                  </a:lnTo>
                  <a:lnTo>
                    <a:pt x="616343" y="0"/>
                  </a:lnTo>
                  <a:close/>
                </a:path>
                <a:path w="1126489" h="389255">
                  <a:moveTo>
                    <a:pt x="635698" y="0"/>
                  </a:moveTo>
                  <a:lnTo>
                    <a:pt x="622795" y="0"/>
                  </a:lnTo>
                  <a:lnTo>
                    <a:pt x="622795" y="310629"/>
                  </a:lnTo>
                  <a:lnTo>
                    <a:pt x="635698" y="310629"/>
                  </a:lnTo>
                  <a:lnTo>
                    <a:pt x="635698" y="0"/>
                  </a:lnTo>
                  <a:close/>
                </a:path>
                <a:path w="1126489" h="389255">
                  <a:moveTo>
                    <a:pt x="675271" y="367919"/>
                  </a:moveTo>
                  <a:lnTo>
                    <a:pt x="674370" y="364959"/>
                  </a:lnTo>
                  <a:lnTo>
                    <a:pt x="670750" y="360210"/>
                  </a:lnTo>
                  <a:lnTo>
                    <a:pt x="668210" y="358648"/>
                  </a:lnTo>
                  <a:lnTo>
                    <a:pt x="664921" y="357886"/>
                  </a:lnTo>
                  <a:lnTo>
                    <a:pt x="667448" y="356730"/>
                  </a:lnTo>
                  <a:lnTo>
                    <a:pt x="669353" y="355168"/>
                  </a:lnTo>
                  <a:lnTo>
                    <a:pt x="671918" y="351256"/>
                  </a:lnTo>
                  <a:lnTo>
                    <a:pt x="672566" y="349084"/>
                  </a:lnTo>
                  <a:lnTo>
                    <a:pt x="672566" y="344170"/>
                  </a:lnTo>
                  <a:lnTo>
                    <a:pt x="659371" y="332320"/>
                  </a:lnTo>
                  <a:lnTo>
                    <a:pt x="651967" y="332320"/>
                  </a:lnTo>
                  <a:lnTo>
                    <a:pt x="648296" y="333578"/>
                  </a:lnTo>
                  <a:lnTo>
                    <a:pt x="642404" y="338569"/>
                  </a:lnTo>
                  <a:lnTo>
                    <a:pt x="640511" y="342099"/>
                  </a:lnTo>
                  <a:lnTo>
                    <a:pt x="639686" y="346646"/>
                  </a:lnTo>
                  <a:lnTo>
                    <a:pt x="646480" y="347853"/>
                  </a:lnTo>
                  <a:lnTo>
                    <a:pt x="646988" y="344538"/>
                  </a:lnTo>
                  <a:lnTo>
                    <a:pt x="648119" y="342049"/>
                  </a:lnTo>
                  <a:lnTo>
                    <a:pt x="651649" y="338734"/>
                  </a:lnTo>
                  <a:lnTo>
                    <a:pt x="653859" y="337908"/>
                  </a:lnTo>
                  <a:lnTo>
                    <a:pt x="659168" y="337908"/>
                  </a:lnTo>
                  <a:lnTo>
                    <a:pt x="661352" y="338721"/>
                  </a:lnTo>
                  <a:lnTo>
                    <a:pt x="664718" y="341985"/>
                  </a:lnTo>
                  <a:lnTo>
                    <a:pt x="665568" y="344043"/>
                  </a:lnTo>
                  <a:lnTo>
                    <a:pt x="665568" y="349681"/>
                  </a:lnTo>
                  <a:lnTo>
                    <a:pt x="664413" y="352005"/>
                  </a:lnTo>
                  <a:lnTo>
                    <a:pt x="659777" y="355015"/>
                  </a:lnTo>
                  <a:lnTo>
                    <a:pt x="657174" y="355777"/>
                  </a:lnTo>
                  <a:lnTo>
                    <a:pt x="654265" y="355777"/>
                  </a:lnTo>
                  <a:lnTo>
                    <a:pt x="653173" y="355688"/>
                  </a:lnTo>
                  <a:lnTo>
                    <a:pt x="652424" y="361657"/>
                  </a:lnTo>
                  <a:lnTo>
                    <a:pt x="654329" y="361149"/>
                  </a:lnTo>
                  <a:lnTo>
                    <a:pt x="655929" y="360895"/>
                  </a:lnTo>
                  <a:lnTo>
                    <a:pt x="660374" y="360895"/>
                  </a:lnTo>
                  <a:lnTo>
                    <a:pt x="662965" y="361899"/>
                  </a:lnTo>
                  <a:lnTo>
                    <a:pt x="667042" y="365963"/>
                  </a:lnTo>
                  <a:lnTo>
                    <a:pt x="668058" y="368528"/>
                  </a:lnTo>
                  <a:lnTo>
                    <a:pt x="668058" y="374916"/>
                  </a:lnTo>
                  <a:lnTo>
                    <a:pt x="666965" y="377647"/>
                  </a:lnTo>
                  <a:lnTo>
                    <a:pt x="662546" y="382066"/>
                  </a:lnTo>
                  <a:lnTo>
                    <a:pt x="659853" y="383171"/>
                  </a:lnTo>
                  <a:lnTo>
                    <a:pt x="653961" y="383171"/>
                  </a:lnTo>
                  <a:lnTo>
                    <a:pt x="651662" y="382333"/>
                  </a:lnTo>
                  <a:lnTo>
                    <a:pt x="647915" y="378929"/>
                  </a:lnTo>
                  <a:lnTo>
                    <a:pt x="646595" y="376161"/>
                  </a:lnTo>
                  <a:lnTo>
                    <a:pt x="645807" y="372325"/>
                  </a:lnTo>
                  <a:lnTo>
                    <a:pt x="639000" y="373227"/>
                  </a:lnTo>
                  <a:lnTo>
                    <a:pt x="639457" y="377825"/>
                  </a:lnTo>
                  <a:lnTo>
                    <a:pt x="641286" y="381571"/>
                  </a:lnTo>
                  <a:lnTo>
                    <a:pt x="647712" y="387350"/>
                  </a:lnTo>
                  <a:lnTo>
                    <a:pt x="651751" y="388797"/>
                  </a:lnTo>
                  <a:lnTo>
                    <a:pt x="662012" y="388797"/>
                  </a:lnTo>
                  <a:lnTo>
                    <a:pt x="666457" y="387121"/>
                  </a:lnTo>
                  <a:lnTo>
                    <a:pt x="673519" y="380403"/>
                  </a:lnTo>
                  <a:lnTo>
                    <a:pt x="675271" y="376313"/>
                  </a:lnTo>
                  <a:lnTo>
                    <a:pt x="675271" y="367919"/>
                  </a:lnTo>
                  <a:close/>
                </a:path>
                <a:path w="1126489" h="389255">
                  <a:moveTo>
                    <a:pt x="693750" y="0"/>
                  </a:moveTo>
                  <a:lnTo>
                    <a:pt x="680847" y="0"/>
                  </a:lnTo>
                  <a:lnTo>
                    <a:pt x="680847" y="310629"/>
                  </a:lnTo>
                  <a:lnTo>
                    <a:pt x="693750" y="310629"/>
                  </a:lnTo>
                  <a:lnTo>
                    <a:pt x="693750" y="0"/>
                  </a:lnTo>
                  <a:close/>
                </a:path>
                <a:path w="1126489" h="389255">
                  <a:moveTo>
                    <a:pt x="725982" y="0"/>
                  </a:moveTo>
                  <a:lnTo>
                    <a:pt x="713092" y="0"/>
                  </a:lnTo>
                  <a:lnTo>
                    <a:pt x="700189" y="0"/>
                  </a:lnTo>
                  <a:lnTo>
                    <a:pt x="700189" y="310629"/>
                  </a:lnTo>
                  <a:lnTo>
                    <a:pt x="713092" y="310629"/>
                  </a:lnTo>
                  <a:lnTo>
                    <a:pt x="725982" y="310629"/>
                  </a:lnTo>
                  <a:lnTo>
                    <a:pt x="725982" y="0"/>
                  </a:lnTo>
                  <a:close/>
                </a:path>
                <a:path w="1126489" h="389255">
                  <a:moveTo>
                    <a:pt x="738898" y="0"/>
                  </a:moveTo>
                  <a:lnTo>
                    <a:pt x="725995" y="0"/>
                  </a:lnTo>
                  <a:lnTo>
                    <a:pt x="725995" y="310629"/>
                  </a:lnTo>
                  <a:lnTo>
                    <a:pt x="738898" y="310629"/>
                  </a:lnTo>
                  <a:lnTo>
                    <a:pt x="738898" y="0"/>
                  </a:lnTo>
                  <a:close/>
                </a:path>
                <a:path w="1126489" h="389255">
                  <a:moveTo>
                    <a:pt x="752487" y="367042"/>
                  </a:moveTo>
                  <a:lnTo>
                    <a:pt x="745490" y="336232"/>
                  </a:lnTo>
                  <a:lnTo>
                    <a:pt x="745490" y="369633"/>
                  </a:lnTo>
                  <a:lnTo>
                    <a:pt x="744435" y="375627"/>
                  </a:lnTo>
                  <a:lnTo>
                    <a:pt x="740168" y="381673"/>
                  </a:lnTo>
                  <a:lnTo>
                    <a:pt x="737539" y="383171"/>
                  </a:lnTo>
                  <a:lnTo>
                    <a:pt x="731304" y="383171"/>
                  </a:lnTo>
                  <a:lnTo>
                    <a:pt x="728675" y="381673"/>
                  </a:lnTo>
                  <a:lnTo>
                    <a:pt x="724420" y="375627"/>
                  </a:lnTo>
                  <a:lnTo>
                    <a:pt x="723353" y="369633"/>
                  </a:lnTo>
                  <a:lnTo>
                    <a:pt x="723366" y="351459"/>
                  </a:lnTo>
                  <a:lnTo>
                    <a:pt x="724522" y="345274"/>
                  </a:lnTo>
                  <a:lnTo>
                    <a:pt x="726859" y="341896"/>
                  </a:lnTo>
                  <a:lnTo>
                    <a:pt x="728726" y="339255"/>
                  </a:lnTo>
                  <a:lnTo>
                    <a:pt x="731227" y="337947"/>
                  </a:lnTo>
                  <a:lnTo>
                    <a:pt x="737514" y="337947"/>
                  </a:lnTo>
                  <a:lnTo>
                    <a:pt x="740168" y="339432"/>
                  </a:lnTo>
                  <a:lnTo>
                    <a:pt x="744435" y="345427"/>
                  </a:lnTo>
                  <a:lnTo>
                    <a:pt x="745363" y="350735"/>
                  </a:lnTo>
                  <a:lnTo>
                    <a:pt x="745490" y="369633"/>
                  </a:lnTo>
                  <a:lnTo>
                    <a:pt x="745490" y="336232"/>
                  </a:lnTo>
                  <a:lnTo>
                    <a:pt x="744486" y="335318"/>
                  </a:lnTo>
                  <a:lnTo>
                    <a:pt x="740016" y="332917"/>
                  </a:lnTo>
                  <a:lnTo>
                    <a:pt x="737387" y="332320"/>
                  </a:lnTo>
                  <a:lnTo>
                    <a:pt x="730402" y="332320"/>
                  </a:lnTo>
                  <a:lnTo>
                    <a:pt x="716356" y="354025"/>
                  </a:lnTo>
                  <a:lnTo>
                    <a:pt x="716356" y="370928"/>
                  </a:lnTo>
                  <a:lnTo>
                    <a:pt x="718185" y="378421"/>
                  </a:lnTo>
                  <a:lnTo>
                    <a:pt x="724890" y="386842"/>
                  </a:lnTo>
                  <a:lnTo>
                    <a:pt x="729081" y="388759"/>
                  </a:lnTo>
                  <a:lnTo>
                    <a:pt x="738479" y="388759"/>
                  </a:lnTo>
                  <a:lnTo>
                    <a:pt x="751814" y="372275"/>
                  </a:lnTo>
                  <a:lnTo>
                    <a:pt x="752487" y="367042"/>
                  </a:lnTo>
                  <a:close/>
                </a:path>
                <a:path w="1126489" h="389255">
                  <a:moveTo>
                    <a:pt x="771144" y="0"/>
                  </a:moveTo>
                  <a:lnTo>
                    <a:pt x="758240" y="0"/>
                  </a:lnTo>
                  <a:lnTo>
                    <a:pt x="758240" y="310629"/>
                  </a:lnTo>
                  <a:lnTo>
                    <a:pt x="771144" y="310629"/>
                  </a:lnTo>
                  <a:lnTo>
                    <a:pt x="771144" y="0"/>
                  </a:lnTo>
                  <a:close/>
                </a:path>
                <a:path w="1126489" h="389255">
                  <a:moveTo>
                    <a:pt x="803389" y="0"/>
                  </a:moveTo>
                  <a:lnTo>
                    <a:pt x="790511" y="0"/>
                  </a:lnTo>
                  <a:lnTo>
                    <a:pt x="784059" y="0"/>
                  </a:lnTo>
                  <a:lnTo>
                    <a:pt x="784059" y="310629"/>
                  </a:lnTo>
                  <a:lnTo>
                    <a:pt x="790486" y="310629"/>
                  </a:lnTo>
                  <a:lnTo>
                    <a:pt x="803389" y="310629"/>
                  </a:lnTo>
                  <a:lnTo>
                    <a:pt x="803389" y="0"/>
                  </a:lnTo>
                  <a:close/>
                </a:path>
                <a:path w="1126489" h="389255">
                  <a:moveTo>
                    <a:pt x="819378" y="332333"/>
                  </a:moveTo>
                  <a:lnTo>
                    <a:pt x="814997" y="332333"/>
                  </a:lnTo>
                  <a:lnTo>
                    <a:pt x="813816" y="334721"/>
                  </a:lnTo>
                  <a:lnTo>
                    <a:pt x="811796" y="337185"/>
                  </a:lnTo>
                  <a:lnTo>
                    <a:pt x="806094" y="342252"/>
                  </a:lnTo>
                  <a:lnTo>
                    <a:pt x="802767" y="344424"/>
                  </a:lnTo>
                  <a:lnTo>
                    <a:pt x="798982" y="346214"/>
                  </a:lnTo>
                  <a:lnTo>
                    <a:pt x="798982" y="352755"/>
                  </a:lnTo>
                  <a:lnTo>
                    <a:pt x="812584" y="344589"/>
                  </a:lnTo>
                  <a:lnTo>
                    <a:pt x="812584" y="387819"/>
                  </a:lnTo>
                  <a:lnTo>
                    <a:pt x="819378" y="387819"/>
                  </a:lnTo>
                  <a:lnTo>
                    <a:pt x="819378" y="332333"/>
                  </a:lnTo>
                  <a:close/>
                </a:path>
                <a:path w="1126489" h="389255">
                  <a:moveTo>
                    <a:pt x="848550" y="0"/>
                  </a:moveTo>
                  <a:lnTo>
                    <a:pt x="835647" y="0"/>
                  </a:lnTo>
                  <a:lnTo>
                    <a:pt x="829195" y="0"/>
                  </a:lnTo>
                  <a:lnTo>
                    <a:pt x="829195" y="310629"/>
                  </a:lnTo>
                  <a:lnTo>
                    <a:pt x="835647" y="310629"/>
                  </a:lnTo>
                  <a:lnTo>
                    <a:pt x="848550" y="310629"/>
                  </a:lnTo>
                  <a:lnTo>
                    <a:pt x="848550" y="0"/>
                  </a:lnTo>
                  <a:close/>
                </a:path>
                <a:path w="1126489" h="389255">
                  <a:moveTo>
                    <a:pt x="867879" y="0"/>
                  </a:moveTo>
                  <a:lnTo>
                    <a:pt x="861441" y="0"/>
                  </a:lnTo>
                  <a:lnTo>
                    <a:pt x="861441" y="310629"/>
                  </a:lnTo>
                  <a:lnTo>
                    <a:pt x="867879" y="310629"/>
                  </a:lnTo>
                  <a:lnTo>
                    <a:pt x="867879" y="0"/>
                  </a:lnTo>
                  <a:close/>
                </a:path>
                <a:path w="1126489" h="389255">
                  <a:moveTo>
                    <a:pt x="893699" y="0"/>
                  </a:moveTo>
                  <a:lnTo>
                    <a:pt x="880795" y="0"/>
                  </a:lnTo>
                  <a:lnTo>
                    <a:pt x="867892" y="0"/>
                  </a:lnTo>
                  <a:lnTo>
                    <a:pt x="867892" y="310629"/>
                  </a:lnTo>
                  <a:lnTo>
                    <a:pt x="880795" y="310629"/>
                  </a:lnTo>
                  <a:lnTo>
                    <a:pt x="893699" y="310629"/>
                  </a:lnTo>
                  <a:lnTo>
                    <a:pt x="893699" y="0"/>
                  </a:lnTo>
                  <a:close/>
                </a:path>
                <a:path w="1126489" h="389255">
                  <a:moveTo>
                    <a:pt x="907567" y="352272"/>
                  </a:moveTo>
                  <a:lnTo>
                    <a:pt x="906792" y="347091"/>
                  </a:lnTo>
                  <a:lnTo>
                    <a:pt x="903693" y="339915"/>
                  </a:lnTo>
                  <a:lnTo>
                    <a:pt x="902068" y="337947"/>
                  </a:lnTo>
                  <a:lnTo>
                    <a:pt x="901420" y="337159"/>
                  </a:lnTo>
                  <a:lnTo>
                    <a:pt x="900010" y="336257"/>
                  </a:lnTo>
                  <a:lnTo>
                    <a:pt x="900010" y="346748"/>
                  </a:lnTo>
                  <a:lnTo>
                    <a:pt x="899960" y="354723"/>
                  </a:lnTo>
                  <a:lnTo>
                    <a:pt x="898994" y="357593"/>
                  </a:lnTo>
                  <a:lnTo>
                    <a:pt x="894943" y="362000"/>
                  </a:lnTo>
                  <a:lnTo>
                    <a:pt x="892352" y="363080"/>
                  </a:lnTo>
                  <a:lnTo>
                    <a:pt x="886079" y="363080"/>
                  </a:lnTo>
                  <a:lnTo>
                    <a:pt x="883450" y="362000"/>
                  </a:lnTo>
                  <a:lnTo>
                    <a:pt x="879195" y="357593"/>
                  </a:lnTo>
                  <a:lnTo>
                    <a:pt x="878128" y="354723"/>
                  </a:lnTo>
                  <a:lnTo>
                    <a:pt x="878205" y="347091"/>
                  </a:lnTo>
                  <a:lnTo>
                    <a:pt x="879246" y="344081"/>
                  </a:lnTo>
                  <a:lnTo>
                    <a:pt x="883742" y="339178"/>
                  </a:lnTo>
                  <a:lnTo>
                    <a:pt x="886371" y="337947"/>
                  </a:lnTo>
                  <a:lnTo>
                    <a:pt x="892314" y="337947"/>
                  </a:lnTo>
                  <a:lnTo>
                    <a:pt x="894816" y="339090"/>
                  </a:lnTo>
                  <a:lnTo>
                    <a:pt x="898969" y="343662"/>
                  </a:lnTo>
                  <a:lnTo>
                    <a:pt x="900010" y="346748"/>
                  </a:lnTo>
                  <a:lnTo>
                    <a:pt x="900010" y="336257"/>
                  </a:lnTo>
                  <a:lnTo>
                    <a:pt x="895464" y="333298"/>
                  </a:lnTo>
                  <a:lnTo>
                    <a:pt x="892162" y="332333"/>
                  </a:lnTo>
                  <a:lnTo>
                    <a:pt x="883577" y="332333"/>
                  </a:lnTo>
                  <a:lnTo>
                    <a:pt x="879424" y="334035"/>
                  </a:lnTo>
                  <a:lnTo>
                    <a:pt x="872794" y="340868"/>
                  </a:lnTo>
                  <a:lnTo>
                    <a:pt x="871143" y="345389"/>
                  </a:lnTo>
                  <a:lnTo>
                    <a:pt x="871143" y="356412"/>
                  </a:lnTo>
                  <a:lnTo>
                    <a:pt x="872731" y="360794"/>
                  </a:lnTo>
                  <a:lnTo>
                    <a:pt x="879081" y="367423"/>
                  </a:lnTo>
                  <a:lnTo>
                    <a:pt x="882954" y="369074"/>
                  </a:lnTo>
                  <a:lnTo>
                    <a:pt x="890282" y="369074"/>
                  </a:lnTo>
                  <a:lnTo>
                    <a:pt x="900772" y="361810"/>
                  </a:lnTo>
                  <a:lnTo>
                    <a:pt x="900785" y="366115"/>
                  </a:lnTo>
                  <a:lnTo>
                    <a:pt x="889977" y="383184"/>
                  </a:lnTo>
                  <a:lnTo>
                    <a:pt x="885444" y="383184"/>
                  </a:lnTo>
                  <a:lnTo>
                    <a:pt x="883424" y="382485"/>
                  </a:lnTo>
                  <a:lnTo>
                    <a:pt x="880300" y="379730"/>
                  </a:lnTo>
                  <a:lnTo>
                    <a:pt x="879246" y="377494"/>
                  </a:lnTo>
                  <a:lnTo>
                    <a:pt x="878687" y="374434"/>
                  </a:lnTo>
                  <a:lnTo>
                    <a:pt x="872159" y="375043"/>
                  </a:lnTo>
                  <a:lnTo>
                    <a:pt x="883386" y="388759"/>
                  </a:lnTo>
                  <a:lnTo>
                    <a:pt x="891806" y="388759"/>
                  </a:lnTo>
                  <a:lnTo>
                    <a:pt x="907567" y="366115"/>
                  </a:lnTo>
                  <a:lnTo>
                    <a:pt x="907567" y="361810"/>
                  </a:lnTo>
                  <a:lnTo>
                    <a:pt x="907567" y="352272"/>
                  </a:lnTo>
                  <a:close/>
                </a:path>
                <a:path w="1126489" h="389255">
                  <a:moveTo>
                    <a:pt x="913041" y="0"/>
                  </a:moveTo>
                  <a:lnTo>
                    <a:pt x="906589" y="0"/>
                  </a:lnTo>
                  <a:lnTo>
                    <a:pt x="906589" y="310629"/>
                  </a:lnTo>
                  <a:lnTo>
                    <a:pt x="913041" y="310629"/>
                  </a:lnTo>
                  <a:lnTo>
                    <a:pt x="913041" y="0"/>
                  </a:lnTo>
                  <a:close/>
                </a:path>
                <a:path w="1126489" h="389255">
                  <a:moveTo>
                    <a:pt x="958189" y="0"/>
                  </a:moveTo>
                  <a:lnTo>
                    <a:pt x="951750" y="0"/>
                  </a:lnTo>
                  <a:lnTo>
                    <a:pt x="938847" y="0"/>
                  </a:lnTo>
                  <a:lnTo>
                    <a:pt x="938847" y="310629"/>
                  </a:lnTo>
                  <a:lnTo>
                    <a:pt x="951738" y="310629"/>
                  </a:lnTo>
                  <a:lnTo>
                    <a:pt x="958189" y="310629"/>
                  </a:lnTo>
                  <a:lnTo>
                    <a:pt x="958189" y="0"/>
                  </a:lnTo>
                  <a:close/>
                </a:path>
                <a:path w="1126489" h="389255">
                  <a:moveTo>
                    <a:pt x="990739" y="381292"/>
                  </a:moveTo>
                  <a:lnTo>
                    <a:pt x="963561" y="381292"/>
                  </a:lnTo>
                  <a:lnTo>
                    <a:pt x="964323" y="380060"/>
                  </a:lnTo>
                  <a:lnTo>
                    <a:pt x="965276" y="378841"/>
                  </a:lnTo>
                  <a:lnTo>
                    <a:pt x="967600" y="376402"/>
                  </a:lnTo>
                  <a:lnTo>
                    <a:pt x="970216" y="374091"/>
                  </a:lnTo>
                  <a:lnTo>
                    <a:pt x="979182" y="366547"/>
                  </a:lnTo>
                  <a:lnTo>
                    <a:pt x="982675" y="363296"/>
                  </a:lnTo>
                  <a:lnTo>
                    <a:pt x="986878" y="358571"/>
                  </a:lnTo>
                  <a:lnTo>
                    <a:pt x="988390" y="356323"/>
                  </a:lnTo>
                  <a:lnTo>
                    <a:pt x="990206" y="352056"/>
                  </a:lnTo>
                  <a:lnTo>
                    <a:pt x="990663" y="349872"/>
                  </a:lnTo>
                  <a:lnTo>
                    <a:pt x="990663" y="343331"/>
                  </a:lnTo>
                  <a:lnTo>
                    <a:pt x="989114" y="339686"/>
                  </a:lnTo>
                  <a:lnTo>
                    <a:pt x="982916" y="333806"/>
                  </a:lnTo>
                  <a:lnTo>
                    <a:pt x="978712" y="332320"/>
                  </a:lnTo>
                  <a:lnTo>
                    <a:pt x="968121" y="332320"/>
                  </a:lnTo>
                  <a:lnTo>
                    <a:pt x="963930" y="333692"/>
                  </a:lnTo>
                  <a:lnTo>
                    <a:pt x="957668" y="339153"/>
                  </a:lnTo>
                  <a:lnTo>
                    <a:pt x="955878" y="343103"/>
                  </a:lnTo>
                  <a:lnTo>
                    <a:pt x="955408" y="348310"/>
                  </a:lnTo>
                  <a:lnTo>
                    <a:pt x="962393" y="349021"/>
                  </a:lnTo>
                  <a:lnTo>
                    <a:pt x="962418" y="345567"/>
                  </a:lnTo>
                  <a:lnTo>
                    <a:pt x="963422" y="342849"/>
                  </a:lnTo>
                  <a:lnTo>
                    <a:pt x="967333" y="338924"/>
                  </a:lnTo>
                  <a:lnTo>
                    <a:pt x="969962" y="337947"/>
                  </a:lnTo>
                  <a:lnTo>
                    <a:pt x="976337" y="337947"/>
                  </a:lnTo>
                  <a:lnTo>
                    <a:pt x="978839" y="338861"/>
                  </a:lnTo>
                  <a:lnTo>
                    <a:pt x="982700" y="342557"/>
                  </a:lnTo>
                  <a:lnTo>
                    <a:pt x="983665" y="344830"/>
                  </a:lnTo>
                  <a:lnTo>
                    <a:pt x="983665" y="350088"/>
                  </a:lnTo>
                  <a:lnTo>
                    <a:pt x="982611" y="352806"/>
                  </a:lnTo>
                  <a:lnTo>
                    <a:pt x="978369" y="358559"/>
                  </a:lnTo>
                  <a:lnTo>
                    <a:pt x="974305" y="362470"/>
                  </a:lnTo>
                  <a:lnTo>
                    <a:pt x="964412" y="370547"/>
                  </a:lnTo>
                  <a:lnTo>
                    <a:pt x="961440" y="373341"/>
                  </a:lnTo>
                  <a:lnTo>
                    <a:pt x="957326" y="378167"/>
                  </a:lnTo>
                  <a:lnTo>
                    <a:pt x="955840" y="380606"/>
                  </a:lnTo>
                  <a:lnTo>
                    <a:pt x="954328" y="384619"/>
                  </a:lnTo>
                  <a:lnTo>
                    <a:pt x="954062" y="386181"/>
                  </a:lnTo>
                  <a:lnTo>
                    <a:pt x="954112" y="387819"/>
                  </a:lnTo>
                  <a:lnTo>
                    <a:pt x="990739" y="387819"/>
                  </a:lnTo>
                  <a:lnTo>
                    <a:pt x="990739" y="381292"/>
                  </a:lnTo>
                  <a:close/>
                </a:path>
                <a:path w="1126489" h="389255">
                  <a:moveTo>
                    <a:pt x="996899" y="0"/>
                  </a:moveTo>
                  <a:lnTo>
                    <a:pt x="983996" y="0"/>
                  </a:lnTo>
                  <a:lnTo>
                    <a:pt x="971092" y="0"/>
                  </a:lnTo>
                  <a:lnTo>
                    <a:pt x="971092" y="310629"/>
                  </a:lnTo>
                  <a:lnTo>
                    <a:pt x="983996" y="310629"/>
                  </a:lnTo>
                  <a:lnTo>
                    <a:pt x="996899" y="310629"/>
                  </a:lnTo>
                  <a:lnTo>
                    <a:pt x="996899" y="0"/>
                  </a:lnTo>
                  <a:close/>
                </a:path>
                <a:path w="1126489" h="389255">
                  <a:moveTo>
                    <a:pt x="1029144" y="0"/>
                  </a:moveTo>
                  <a:lnTo>
                    <a:pt x="1016241" y="0"/>
                  </a:lnTo>
                  <a:lnTo>
                    <a:pt x="1016241" y="310629"/>
                  </a:lnTo>
                  <a:lnTo>
                    <a:pt x="1029144" y="310629"/>
                  </a:lnTo>
                  <a:lnTo>
                    <a:pt x="1029144" y="0"/>
                  </a:lnTo>
                  <a:close/>
                </a:path>
                <a:path w="1126489" h="389255">
                  <a:moveTo>
                    <a:pt x="1068679" y="367919"/>
                  </a:moveTo>
                  <a:lnTo>
                    <a:pt x="1067777" y="364959"/>
                  </a:lnTo>
                  <a:lnTo>
                    <a:pt x="1064158" y="360210"/>
                  </a:lnTo>
                  <a:lnTo>
                    <a:pt x="1061618" y="358648"/>
                  </a:lnTo>
                  <a:lnTo>
                    <a:pt x="1058329" y="357886"/>
                  </a:lnTo>
                  <a:lnTo>
                    <a:pt x="1060856" y="356730"/>
                  </a:lnTo>
                  <a:lnTo>
                    <a:pt x="1062761" y="355168"/>
                  </a:lnTo>
                  <a:lnTo>
                    <a:pt x="1065326" y="351256"/>
                  </a:lnTo>
                  <a:lnTo>
                    <a:pt x="1065974" y="349084"/>
                  </a:lnTo>
                  <a:lnTo>
                    <a:pt x="1065974" y="344170"/>
                  </a:lnTo>
                  <a:lnTo>
                    <a:pt x="1052779" y="332320"/>
                  </a:lnTo>
                  <a:lnTo>
                    <a:pt x="1045375" y="332320"/>
                  </a:lnTo>
                  <a:lnTo>
                    <a:pt x="1041704" y="333578"/>
                  </a:lnTo>
                  <a:lnTo>
                    <a:pt x="1035812" y="338569"/>
                  </a:lnTo>
                  <a:lnTo>
                    <a:pt x="1033919" y="342099"/>
                  </a:lnTo>
                  <a:lnTo>
                    <a:pt x="1033094" y="346646"/>
                  </a:lnTo>
                  <a:lnTo>
                    <a:pt x="1039888" y="347853"/>
                  </a:lnTo>
                  <a:lnTo>
                    <a:pt x="1040396" y="344538"/>
                  </a:lnTo>
                  <a:lnTo>
                    <a:pt x="1041527" y="342049"/>
                  </a:lnTo>
                  <a:lnTo>
                    <a:pt x="1045057" y="338734"/>
                  </a:lnTo>
                  <a:lnTo>
                    <a:pt x="1047267" y="337908"/>
                  </a:lnTo>
                  <a:lnTo>
                    <a:pt x="1052576" y="337908"/>
                  </a:lnTo>
                  <a:lnTo>
                    <a:pt x="1054760" y="338721"/>
                  </a:lnTo>
                  <a:lnTo>
                    <a:pt x="1058125" y="341985"/>
                  </a:lnTo>
                  <a:lnTo>
                    <a:pt x="1058976" y="344043"/>
                  </a:lnTo>
                  <a:lnTo>
                    <a:pt x="1058976" y="349681"/>
                  </a:lnTo>
                  <a:lnTo>
                    <a:pt x="1057821" y="352005"/>
                  </a:lnTo>
                  <a:lnTo>
                    <a:pt x="1053185" y="355015"/>
                  </a:lnTo>
                  <a:lnTo>
                    <a:pt x="1050582" y="355777"/>
                  </a:lnTo>
                  <a:lnTo>
                    <a:pt x="1047673" y="355777"/>
                  </a:lnTo>
                  <a:lnTo>
                    <a:pt x="1046581" y="355688"/>
                  </a:lnTo>
                  <a:lnTo>
                    <a:pt x="1045832" y="361657"/>
                  </a:lnTo>
                  <a:lnTo>
                    <a:pt x="1047737" y="361149"/>
                  </a:lnTo>
                  <a:lnTo>
                    <a:pt x="1049337" y="360895"/>
                  </a:lnTo>
                  <a:lnTo>
                    <a:pt x="1053782" y="360895"/>
                  </a:lnTo>
                  <a:lnTo>
                    <a:pt x="1056373" y="361899"/>
                  </a:lnTo>
                  <a:lnTo>
                    <a:pt x="1060450" y="365963"/>
                  </a:lnTo>
                  <a:lnTo>
                    <a:pt x="1061466" y="368528"/>
                  </a:lnTo>
                  <a:lnTo>
                    <a:pt x="1061466" y="374916"/>
                  </a:lnTo>
                  <a:lnTo>
                    <a:pt x="1060373" y="377647"/>
                  </a:lnTo>
                  <a:lnTo>
                    <a:pt x="1055954" y="382066"/>
                  </a:lnTo>
                  <a:lnTo>
                    <a:pt x="1053261" y="383171"/>
                  </a:lnTo>
                  <a:lnTo>
                    <a:pt x="1047369" y="383171"/>
                  </a:lnTo>
                  <a:lnTo>
                    <a:pt x="1045070" y="382333"/>
                  </a:lnTo>
                  <a:lnTo>
                    <a:pt x="1041323" y="378929"/>
                  </a:lnTo>
                  <a:lnTo>
                    <a:pt x="1040003" y="376161"/>
                  </a:lnTo>
                  <a:lnTo>
                    <a:pt x="1039215" y="372325"/>
                  </a:lnTo>
                  <a:lnTo>
                    <a:pt x="1032408" y="373227"/>
                  </a:lnTo>
                  <a:lnTo>
                    <a:pt x="1032865" y="377825"/>
                  </a:lnTo>
                  <a:lnTo>
                    <a:pt x="1034694" y="381571"/>
                  </a:lnTo>
                  <a:lnTo>
                    <a:pt x="1041120" y="387350"/>
                  </a:lnTo>
                  <a:lnTo>
                    <a:pt x="1045159" y="388797"/>
                  </a:lnTo>
                  <a:lnTo>
                    <a:pt x="1055420" y="388797"/>
                  </a:lnTo>
                  <a:lnTo>
                    <a:pt x="1059865" y="387121"/>
                  </a:lnTo>
                  <a:lnTo>
                    <a:pt x="1066927" y="380403"/>
                  </a:lnTo>
                  <a:lnTo>
                    <a:pt x="1068679" y="376313"/>
                  </a:lnTo>
                  <a:lnTo>
                    <a:pt x="1068679" y="367919"/>
                  </a:lnTo>
                  <a:close/>
                </a:path>
                <a:path w="1126489" h="389255">
                  <a:moveTo>
                    <a:pt x="1080731" y="0"/>
                  </a:moveTo>
                  <a:lnTo>
                    <a:pt x="1074293" y="0"/>
                  </a:lnTo>
                  <a:lnTo>
                    <a:pt x="1074293" y="310629"/>
                  </a:lnTo>
                  <a:lnTo>
                    <a:pt x="1080731" y="310629"/>
                  </a:lnTo>
                  <a:lnTo>
                    <a:pt x="1080731" y="0"/>
                  </a:lnTo>
                  <a:close/>
                </a:path>
                <a:path w="1126489" h="389255">
                  <a:moveTo>
                    <a:pt x="1106551" y="0"/>
                  </a:moveTo>
                  <a:lnTo>
                    <a:pt x="1093647" y="0"/>
                  </a:lnTo>
                  <a:lnTo>
                    <a:pt x="1093647" y="342798"/>
                  </a:lnTo>
                  <a:lnTo>
                    <a:pt x="1106551" y="342798"/>
                  </a:lnTo>
                  <a:lnTo>
                    <a:pt x="1106551" y="0"/>
                  </a:lnTo>
                  <a:close/>
                </a:path>
                <a:path w="1126489" h="389255">
                  <a:moveTo>
                    <a:pt x="1125880" y="0"/>
                  </a:moveTo>
                  <a:lnTo>
                    <a:pt x="1119441" y="0"/>
                  </a:lnTo>
                  <a:lnTo>
                    <a:pt x="1119441" y="342798"/>
                  </a:lnTo>
                  <a:lnTo>
                    <a:pt x="1125880" y="342798"/>
                  </a:lnTo>
                  <a:lnTo>
                    <a:pt x="1125880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5972806" y="2180430"/>
            <a:ext cx="106807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dirty="0">
                <a:latin typeface="Trebuchet MS"/>
                <a:cs typeface="Trebuchet MS"/>
              </a:rPr>
              <a:t>CREAM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65" dirty="0">
                <a:latin typeface="Trebuchet MS"/>
                <a:cs typeface="Trebuchet MS"/>
              </a:rPr>
              <a:t>OF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170" dirty="0">
                <a:latin typeface="Trebuchet MS"/>
                <a:cs typeface="Trebuchet MS"/>
              </a:rPr>
              <a:t>T</a:t>
            </a:r>
            <a:r>
              <a:rPr sz="1000" b="1" spc="-40" dirty="0">
                <a:latin typeface="Trebuchet MS"/>
                <a:cs typeface="Trebuchet MS"/>
              </a:rPr>
              <a:t>AR</a:t>
            </a:r>
            <a:r>
              <a:rPr sz="1000" b="1" spc="-95" dirty="0">
                <a:latin typeface="Trebuchet MS"/>
                <a:cs typeface="Trebuchet MS"/>
              </a:rPr>
              <a:t>T</a:t>
            </a:r>
            <a:r>
              <a:rPr sz="1000" b="1" spc="-5" dirty="0">
                <a:latin typeface="Trebuchet MS"/>
                <a:cs typeface="Trebuchet MS"/>
              </a:rPr>
              <a:t>AR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5749051" y="316447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855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3073030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16001339228586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object 14"/>
          <p:cNvSpPr/>
          <p:nvPr/>
        </p:nvSpPr>
        <p:spPr>
          <a:xfrm>
            <a:off x="0" y="0"/>
            <a:ext cx="6984365" cy="577215"/>
          </a:xfrm>
          <a:custGeom>
            <a:avLst/>
            <a:gdLst/>
            <a:ahLst/>
            <a:cxnLst/>
            <a:rect l="l" t="t" r="r" b="b"/>
            <a:pathLst>
              <a:path w="6984365" h="577215">
                <a:moveTo>
                  <a:pt x="0" y="577088"/>
                </a:moveTo>
                <a:lnTo>
                  <a:pt x="6984009" y="577088"/>
                </a:lnTo>
                <a:lnTo>
                  <a:pt x="6984009" y="0"/>
                </a:lnTo>
                <a:lnTo>
                  <a:pt x="0" y="0"/>
                </a:lnTo>
                <a:lnTo>
                  <a:pt x="0" y="577088"/>
                </a:lnTo>
                <a:close/>
              </a:path>
            </a:pathLst>
          </a:custGeom>
          <a:solidFill>
            <a:srgbClr val="81479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444500" y="162316"/>
            <a:ext cx="116586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100" dirty="0">
                <a:solidFill>
                  <a:srgbClr val="FFFFFF"/>
                </a:solidFill>
                <a:latin typeface="Trebuchet MS"/>
                <a:cs typeface="Trebuchet MS"/>
              </a:rPr>
              <a:t>B</a:t>
            </a:r>
            <a:r>
              <a:rPr sz="1500" b="1" spc="-35" dirty="0">
                <a:solidFill>
                  <a:srgbClr val="FFFFFF"/>
                </a:solidFill>
                <a:latin typeface="Trebuchet MS"/>
                <a:cs typeface="Trebuchet MS"/>
              </a:rPr>
              <a:t>AKING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30" dirty="0">
                <a:solidFill>
                  <a:srgbClr val="FFFFFF"/>
                </a:solidFill>
                <a:latin typeface="Trebuchet MS"/>
                <a:cs typeface="Trebuchet MS"/>
              </a:rPr>
              <a:t>SA</a:t>
            </a:r>
            <a:r>
              <a:rPr sz="1500" b="1" spc="-315" dirty="0">
                <a:solidFill>
                  <a:srgbClr val="FFFFFF"/>
                </a:solidFill>
                <a:latin typeface="Trebuchet MS"/>
                <a:cs typeface="Trebuchet MS"/>
              </a:rPr>
              <a:t>L</a:t>
            </a:r>
            <a:r>
              <a:rPr sz="1500" b="1" spc="-110" dirty="0">
                <a:solidFill>
                  <a:srgbClr val="FFFFFF"/>
                </a:solidFill>
                <a:latin typeface="Trebuchet MS"/>
                <a:cs typeface="Trebuchet MS"/>
              </a:rPr>
              <a:t>TS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86703" y="194540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392544" y="2177460"/>
            <a:ext cx="132715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BICARBON</a:t>
            </a:r>
            <a:r>
              <a:rPr sz="1000" b="1" spc="-75" dirty="0">
                <a:latin typeface="Trebuchet MS"/>
                <a:cs typeface="Trebuchet MS"/>
              </a:rPr>
              <a:t>A</a:t>
            </a:r>
            <a:r>
              <a:rPr sz="1000" b="1" spc="-95" dirty="0">
                <a:latin typeface="Trebuchet MS"/>
                <a:cs typeface="Trebuchet MS"/>
              </a:rPr>
              <a:t>T</a:t>
            </a:r>
            <a:r>
              <a:rPr sz="1000" b="1" spc="-80" dirty="0">
                <a:latin typeface="Trebuchet MS"/>
                <a:cs typeface="Trebuchet MS"/>
              </a:rPr>
              <a:t>E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80" dirty="0">
                <a:latin typeface="Trebuchet MS"/>
                <a:cs typeface="Trebuchet MS"/>
              </a:rPr>
              <a:t>O</a:t>
            </a:r>
            <a:r>
              <a:rPr sz="1000" b="1" spc="-55" dirty="0">
                <a:latin typeface="Trebuchet MS"/>
                <a:cs typeface="Trebuchet MS"/>
              </a:rPr>
              <a:t>F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dirty="0">
                <a:latin typeface="Trebuchet MS"/>
                <a:cs typeface="Trebuchet MS"/>
              </a:rPr>
              <a:t>SO</a:t>
            </a:r>
            <a:r>
              <a:rPr sz="1000" b="1" spc="-20" dirty="0">
                <a:latin typeface="Trebuchet MS"/>
                <a:cs typeface="Trebuchet MS"/>
              </a:rPr>
              <a:t>D</a:t>
            </a:r>
            <a:r>
              <a:rPr sz="1000" b="1" spc="10" dirty="0">
                <a:latin typeface="Trebuchet MS"/>
                <a:cs typeface="Trebuchet MS"/>
              </a:rPr>
              <a:t>A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359392" y="3155952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844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3073020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16001339900505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9" name="object 1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74058" y="890066"/>
            <a:ext cx="565431" cy="944551"/>
          </a:xfrm>
          <a:prstGeom prst="rect">
            <a:avLst/>
          </a:prstGeom>
        </p:spPr>
      </p:pic>
      <p:sp>
        <p:nvSpPr>
          <p:cNvPr id="20" name="object 20"/>
          <p:cNvSpPr/>
          <p:nvPr/>
        </p:nvSpPr>
        <p:spPr>
          <a:xfrm>
            <a:off x="186703" y="5203251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717975" y="5435312"/>
            <a:ext cx="67500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40" dirty="0">
                <a:latin typeface="Trebuchet MS"/>
                <a:cs typeface="Trebuchet MS"/>
              </a:rPr>
              <a:t>CITRI</a:t>
            </a:r>
            <a:r>
              <a:rPr sz="1000" b="1" spc="-35" dirty="0">
                <a:latin typeface="Trebuchet MS"/>
                <a:cs typeface="Trebuchet MS"/>
              </a:rPr>
              <a:t>C</a:t>
            </a:r>
            <a:r>
              <a:rPr sz="1000" b="1" spc="-10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A</a:t>
            </a:r>
            <a:r>
              <a:rPr sz="1000" b="1" spc="-10" dirty="0">
                <a:latin typeface="Trebuchet MS"/>
                <a:cs typeface="Trebuchet MS"/>
              </a:rPr>
              <a:t>CID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359392" y="641380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844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3073050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16001339301845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23" name="object 23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79170" y="4147921"/>
            <a:ext cx="556031" cy="943317"/>
          </a:xfrm>
          <a:prstGeom prst="rect">
            <a:avLst/>
          </a:prstGeom>
        </p:spPr>
      </p:pic>
      <p:sp>
        <p:nvSpPr>
          <p:cNvPr id="24" name="object 24"/>
          <p:cNvSpPr/>
          <p:nvPr/>
        </p:nvSpPr>
        <p:spPr>
          <a:xfrm>
            <a:off x="2017403" y="194540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2460464" y="2177460"/>
            <a:ext cx="85153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80" dirty="0">
                <a:latin typeface="Trebuchet MS"/>
                <a:cs typeface="Trebuchet MS"/>
              </a:rPr>
              <a:t>T</a:t>
            </a:r>
            <a:r>
              <a:rPr sz="1000" b="1" spc="-50" dirty="0">
                <a:latin typeface="Trebuchet MS"/>
                <a:cs typeface="Trebuchet MS"/>
              </a:rPr>
              <a:t>AR</a:t>
            </a:r>
            <a:r>
              <a:rPr sz="1000" b="1" spc="-105" dirty="0">
                <a:latin typeface="Trebuchet MS"/>
                <a:cs typeface="Trebuchet MS"/>
              </a:rPr>
              <a:t>T</a:t>
            </a:r>
            <a:r>
              <a:rPr sz="1000" b="1" spc="-20" dirty="0">
                <a:latin typeface="Trebuchet MS"/>
                <a:cs typeface="Trebuchet MS"/>
              </a:rPr>
              <a:t>ARI</a:t>
            </a:r>
            <a:r>
              <a:rPr sz="1000" b="1" spc="-10" dirty="0">
                <a:latin typeface="Trebuchet MS"/>
                <a:cs typeface="Trebuchet MS"/>
              </a:rPr>
              <a:t>C</a:t>
            </a:r>
            <a:r>
              <a:rPr sz="1000" b="1" spc="-100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A</a:t>
            </a:r>
            <a:r>
              <a:rPr sz="1000" b="1" spc="-10" dirty="0">
                <a:latin typeface="Trebuchet MS"/>
                <a:cs typeface="Trebuchet MS"/>
              </a:rPr>
              <a:t>CID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26" name="object 26"/>
          <p:cNvGraphicFramePr>
            <a:graphicFrameLocks noGrp="1"/>
          </p:cNvGraphicFramePr>
          <p:nvPr/>
        </p:nvGraphicFramePr>
        <p:xfrm>
          <a:off x="2190092" y="3155952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844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3073040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16001339228661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27" name="object 2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616924" y="888525"/>
            <a:ext cx="541127" cy="946085"/>
          </a:xfrm>
          <a:prstGeom prst="rect">
            <a:avLst/>
          </a:prstGeom>
        </p:spPr>
      </p:pic>
      <p:sp>
        <p:nvSpPr>
          <p:cNvPr id="28" name="object 28"/>
          <p:cNvSpPr/>
          <p:nvPr/>
        </p:nvSpPr>
        <p:spPr>
          <a:xfrm>
            <a:off x="2017403" y="5203251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2530464" y="5435312"/>
            <a:ext cx="71247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5" dirty="0">
                <a:latin typeface="Trebuchet MS"/>
                <a:cs typeface="Trebuchet MS"/>
              </a:rPr>
              <a:t>EPSO</a:t>
            </a:r>
            <a:r>
              <a:rPr sz="1000" b="1" spc="5" dirty="0">
                <a:latin typeface="Trebuchet MS"/>
                <a:cs typeface="Trebuchet MS"/>
              </a:rPr>
              <a:t>M</a:t>
            </a:r>
            <a:r>
              <a:rPr sz="1000" b="1" spc="-6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SA</a:t>
            </a:r>
            <a:r>
              <a:rPr sz="1000" b="1" spc="-100" dirty="0">
                <a:latin typeface="Trebuchet MS"/>
                <a:cs typeface="Trebuchet MS"/>
              </a:rPr>
              <a:t>L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30" name="object 30"/>
          <p:cNvGraphicFramePr>
            <a:graphicFrameLocks noGrp="1"/>
          </p:cNvGraphicFramePr>
          <p:nvPr/>
        </p:nvGraphicFramePr>
        <p:xfrm>
          <a:off x="2190092" y="6413803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844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3073010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20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03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16001339900260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31" name="object 3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619885" y="4147921"/>
            <a:ext cx="535283" cy="943317"/>
          </a:xfrm>
          <a:prstGeom prst="rect">
            <a:avLst/>
          </a:prstGeom>
        </p:spPr>
      </p:pic>
      <p:grpSp>
        <p:nvGrpSpPr>
          <p:cNvPr id="32" name="object 32"/>
          <p:cNvGrpSpPr/>
          <p:nvPr/>
        </p:nvGrpSpPr>
        <p:grpSpPr>
          <a:xfrm>
            <a:off x="2315679" y="5808205"/>
            <a:ext cx="1201420" cy="408940"/>
            <a:chOff x="2315679" y="5808205"/>
            <a:chExt cx="1201420" cy="408940"/>
          </a:xfrm>
        </p:grpSpPr>
        <p:sp>
          <p:nvSpPr>
            <p:cNvPr id="33" name="object 33"/>
            <p:cNvSpPr/>
            <p:nvPr/>
          </p:nvSpPr>
          <p:spPr>
            <a:xfrm>
              <a:off x="2315679" y="5808205"/>
              <a:ext cx="1201420" cy="408940"/>
            </a:xfrm>
            <a:custGeom>
              <a:avLst/>
              <a:gdLst/>
              <a:ahLst/>
              <a:cxnLst/>
              <a:rect l="l" t="t" r="r" b="b"/>
              <a:pathLst>
                <a:path w="1201420" h="408939">
                  <a:moveTo>
                    <a:pt x="1201331" y="0"/>
                  </a:moveTo>
                  <a:lnTo>
                    <a:pt x="0" y="0"/>
                  </a:lnTo>
                  <a:lnTo>
                    <a:pt x="0" y="408698"/>
                  </a:lnTo>
                  <a:lnTo>
                    <a:pt x="1201331" y="408698"/>
                  </a:lnTo>
                  <a:lnTo>
                    <a:pt x="12013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324989" y="5808205"/>
              <a:ext cx="1126490" cy="390525"/>
            </a:xfrm>
            <a:custGeom>
              <a:avLst/>
              <a:gdLst/>
              <a:ahLst/>
              <a:cxnLst/>
              <a:rect l="l" t="t" r="r" b="b"/>
              <a:pathLst>
                <a:path w="1126489" h="390525">
                  <a:moveTo>
                    <a:pt x="36588" y="366166"/>
                  </a:moveTo>
                  <a:lnTo>
                    <a:pt x="34988" y="361861"/>
                  </a:lnTo>
                  <a:lnTo>
                    <a:pt x="32778" y="359537"/>
                  </a:lnTo>
                  <a:lnTo>
                    <a:pt x="29591" y="356235"/>
                  </a:lnTo>
                  <a:lnTo>
                    <a:pt x="29591" y="367919"/>
                  </a:lnTo>
                  <a:lnTo>
                    <a:pt x="29565" y="376047"/>
                  </a:lnTo>
                  <a:lnTo>
                    <a:pt x="28600" y="378968"/>
                  </a:lnTo>
                  <a:lnTo>
                    <a:pt x="24460" y="383590"/>
                  </a:lnTo>
                  <a:lnTo>
                    <a:pt x="21996" y="384746"/>
                  </a:lnTo>
                  <a:lnTo>
                    <a:pt x="17157" y="384746"/>
                  </a:lnTo>
                  <a:lnTo>
                    <a:pt x="7823" y="373824"/>
                  </a:lnTo>
                  <a:lnTo>
                    <a:pt x="7823" y="367919"/>
                  </a:lnTo>
                  <a:lnTo>
                    <a:pt x="8890" y="365023"/>
                  </a:lnTo>
                  <a:lnTo>
                    <a:pt x="12915" y="360883"/>
                  </a:lnTo>
                  <a:lnTo>
                    <a:pt x="13169" y="360616"/>
                  </a:lnTo>
                  <a:lnTo>
                    <a:pt x="15786" y="359537"/>
                  </a:lnTo>
                  <a:lnTo>
                    <a:pt x="21958" y="359537"/>
                  </a:lnTo>
                  <a:lnTo>
                    <a:pt x="24523" y="360616"/>
                  </a:lnTo>
                  <a:lnTo>
                    <a:pt x="28613" y="365023"/>
                  </a:lnTo>
                  <a:lnTo>
                    <a:pt x="29591" y="367919"/>
                  </a:lnTo>
                  <a:lnTo>
                    <a:pt x="29591" y="356235"/>
                  </a:lnTo>
                  <a:lnTo>
                    <a:pt x="28613" y="355206"/>
                  </a:lnTo>
                  <a:lnTo>
                    <a:pt x="24752" y="353542"/>
                  </a:lnTo>
                  <a:lnTo>
                    <a:pt x="17614" y="353542"/>
                  </a:lnTo>
                  <a:lnTo>
                    <a:pt x="6769" y="360883"/>
                  </a:lnTo>
                  <a:lnTo>
                    <a:pt x="6832" y="355206"/>
                  </a:lnTo>
                  <a:lnTo>
                    <a:pt x="17297" y="339458"/>
                  </a:lnTo>
                  <a:lnTo>
                    <a:pt x="22161" y="339458"/>
                  </a:lnTo>
                  <a:lnTo>
                    <a:pt x="28829" y="348183"/>
                  </a:lnTo>
                  <a:lnTo>
                    <a:pt x="35598" y="347649"/>
                  </a:lnTo>
                  <a:lnTo>
                    <a:pt x="35052" y="343357"/>
                  </a:lnTo>
                  <a:lnTo>
                    <a:pt x="33375" y="339979"/>
                  </a:lnTo>
                  <a:lnTo>
                    <a:pt x="32778" y="339458"/>
                  </a:lnTo>
                  <a:lnTo>
                    <a:pt x="27813" y="335114"/>
                  </a:lnTo>
                  <a:lnTo>
                    <a:pt x="24231" y="333895"/>
                  </a:lnTo>
                  <a:lnTo>
                    <a:pt x="14033" y="333895"/>
                  </a:lnTo>
                  <a:lnTo>
                    <a:pt x="9385" y="336003"/>
                  </a:lnTo>
                  <a:lnTo>
                    <a:pt x="1981" y="345084"/>
                  </a:lnTo>
                  <a:lnTo>
                    <a:pt x="0" y="352844"/>
                  </a:lnTo>
                  <a:lnTo>
                    <a:pt x="0" y="373075"/>
                  </a:lnTo>
                  <a:lnTo>
                    <a:pt x="1790" y="379933"/>
                  </a:lnTo>
                  <a:lnTo>
                    <a:pt x="8940" y="388239"/>
                  </a:lnTo>
                  <a:lnTo>
                    <a:pt x="13563" y="390321"/>
                  </a:lnTo>
                  <a:lnTo>
                    <a:pt x="22567" y="390321"/>
                  </a:lnTo>
                  <a:lnTo>
                    <a:pt x="25539" y="389534"/>
                  </a:lnTo>
                  <a:lnTo>
                    <a:pt x="30772" y="386372"/>
                  </a:lnTo>
                  <a:lnTo>
                    <a:pt x="32232" y="384746"/>
                  </a:lnTo>
                  <a:lnTo>
                    <a:pt x="32829" y="384086"/>
                  </a:lnTo>
                  <a:lnTo>
                    <a:pt x="35839" y="378117"/>
                  </a:lnTo>
                  <a:lnTo>
                    <a:pt x="36588" y="374904"/>
                  </a:lnTo>
                  <a:lnTo>
                    <a:pt x="36588" y="366166"/>
                  </a:lnTo>
                  <a:close/>
                </a:path>
                <a:path w="1126489" h="390525">
                  <a:moveTo>
                    <a:pt x="74549" y="0"/>
                  </a:moveTo>
                  <a:lnTo>
                    <a:pt x="68097" y="0"/>
                  </a:lnTo>
                  <a:lnTo>
                    <a:pt x="68097" y="344360"/>
                  </a:lnTo>
                  <a:lnTo>
                    <a:pt x="74549" y="344360"/>
                  </a:lnTo>
                  <a:lnTo>
                    <a:pt x="74549" y="0"/>
                  </a:lnTo>
                  <a:close/>
                </a:path>
                <a:path w="1126489" h="390525">
                  <a:moveTo>
                    <a:pt x="100342" y="0"/>
                  </a:moveTo>
                  <a:lnTo>
                    <a:pt x="87439" y="0"/>
                  </a:lnTo>
                  <a:lnTo>
                    <a:pt x="87439" y="344360"/>
                  </a:lnTo>
                  <a:lnTo>
                    <a:pt x="100342" y="344360"/>
                  </a:lnTo>
                  <a:lnTo>
                    <a:pt x="100342" y="0"/>
                  </a:lnTo>
                  <a:close/>
                </a:path>
                <a:path w="1126489" h="390525">
                  <a:moveTo>
                    <a:pt x="152527" y="368604"/>
                  </a:moveTo>
                  <a:lnTo>
                    <a:pt x="146977" y="339509"/>
                  </a:lnTo>
                  <a:lnTo>
                    <a:pt x="146380" y="338582"/>
                  </a:lnTo>
                  <a:lnTo>
                    <a:pt x="145529" y="337807"/>
                  </a:lnTo>
                  <a:lnTo>
                    <a:pt x="145529" y="371195"/>
                  </a:lnTo>
                  <a:lnTo>
                    <a:pt x="144475" y="377202"/>
                  </a:lnTo>
                  <a:lnTo>
                    <a:pt x="140220" y="383235"/>
                  </a:lnTo>
                  <a:lnTo>
                    <a:pt x="137591" y="384733"/>
                  </a:lnTo>
                  <a:lnTo>
                    <a:pt x="131330" y="384733"/>
                  </a:lnTo>
                  <a:lnTo>
                    <a:pt x="128714" y="383235"/>
                  </a:lnTo>
                  <a:lnTo>
                    <a:pt x="124434" y="377202"/>
                  </a:lnTo>
                  <a:lnTo>
                    <a:pt x="123393" y="371195"/>
                  </a:lnTo>
                  <a:lnTo>
                    <a:pt x="123393" y="353021"/>
                  </a:lnTo>
                  <a:lnTo>
                    <a:pt x="124561" y="346837"/>
                  </a:lnTo>
                  <a:lnTo>
                    <a:pt x="126898" y="343458"/>
                  </a:lnTo>
                  <a:lnTo>
                    <a:pt x="128765" y="340817"/>
                  </a:lnTo>
                  <a:lnTo>
                    <a:pt x="131267" y="339509"/>
                  </a:lnTo>
                  <a:lnTo>
                    <a:pt x="137566" y="339509"/>
                  </a:lnTo>
                  <a:lnTo>
                    <a:pt x="140220" y="340995"/>
                  </a:lnTo>
                  <a:lnTo>
                    <a:pt x="144475" y="346989"/>
                  </a:lnTo>
                  <a:lnTo>
                    <a:pt x="145402" y="352298"/>
                  </a:lnTo>
                  <a:lnTo>
                    <a:pt x="145529" y="371195"/>
                  </a:lnTo>
                  <a:lnTo>
                    <a:pt x="145529" y="337807"/>
                  </a:lnTo>
                  <a:lnTo>
                    <a:pt x="144526" y="336880"/>
                  </a:lnTo>
                  <a:lnTo>
                    <a:pt x="140042" y="334479"/>
                  </a:lnTo>
                  <a:lnTo>
                    <a:pt x="137439" y="333870"/>
                  </a:lnTo>
                  <a:lnTo>
                    <a:pt x="130429" y="333870"/>
                  </a:lnTo>
                  <a:lnTo>
                    <a:pt x="116395" y="355574"/>
                  </a:lnTo>
                  <a:lnTo>
                    <a:pt x="116395" y="372491"/>
                  </a:lnTo>
                  <a:lnTo>
                    <a:pt x="118224" y="379984"/>
                  </a:lnTo>
                  <a:lnTo>
                    <a:pt x="124929" y="388404"/>
                  </a:lnTo>
                  <a:lnTo>
                    <a:pt x="129120" y="390321"/>
                  </a:lnTo>
                  <a:lnTo>
                    <a:pt x="138518" y="390321"/>
                  </a:lnTo>
                  <a:lnTo>
                    <a:pt x="141884" y="389229"/>
                  </a:lnTo>
                  <a:lnTo>
                    <a:pt x="147193" y="384886"/>
                  </a:lnTo>
                  <a:lnTo>
                    <a:pt x="147281" y="384733"/>
                  </a:lnTo>
                  <a:lnTo>
                    <a:pt x="149186" y="381812"/>
                  </a:lnTo>
                  <a:lnTo>
                    <a:pt x="151866" y="373837"/>
                  </a:lnTo>
                  <a:lnTo>
                    <a:pt x="152527" y="368604"/>
                  </a:lnTo>
                  <a:close/>
                </a:path>
                <a:path w="1126489" h="390525">
                  <a:moveTo>
                    <a:pt x="158394" y="0"/>
                  </a:moveTo>
                  <a:lnTo>
                    <a:pt x="145503" y="0"/>
                  </a:lnTo>
                  <a:lnTo>
                    <a:pt x="132600" y="0"/>
                  </a:lnTo>
                  <a:lnTo>
                    <a:pt x="132600" y="312204"/>
                  </a:lnTo>
                  <a:lnTo>
                    <a:pt x="145503" y="312204"/>
                  </a:lnTo>
                  <a:lnTo>
                    <a:pt x="158394" y="312204"/>
                  </a:lnTo>
                  <a:lnTo>
                    <a:pt x="158394" y="0"/>
                  </a:lnTo>
                  <a:close/>
                </a:path>
                <a:path w="1126489" h="390525">
                  <a:moveTo>
                    <a:pt x="177749" y="0"/>
                  </a:moveTo>
                  <a:lnTo>
                    <a:pt x="164858" y="0"/>
                  </a:lnTo>
                  <a:lnTo>
                    <a:pt x="164858" y="312204"/>
                  </a:lnTo>
                  <a:lnTo>
                    <a:pt x="177749" y="312204"/>
                  </a:lnTo>
                  <a:lnTo>
                    <a:pt x="177749" y="0"/>
                  </a:lnTo>
                  <a:close/>
                </a:path>
                <a:path w="1126489" h="390525">
                  <a:moveTo>
                    <a:pt x="197091" y="0"/>
                  </a:moveTo>
                  <a:lnTo>
                    <a:pt x="190639" y="0"/>
                  </a:lnTo>
                  <a:lnTo>
                    <a:pt x="190639" y="312204"/>
                  </a:lnTo>
                  <a:lnTo>
                    <a:pt x="197091" y="312204"/>
                  </a:lnTo>
                  <a:lnTo>
                    <a:pt x="197091" y="0"/>
                  </a:lnTo>
                  <a:close/>
                </a:path>
                <a:path w="1126489" h="390525">
                  <a:moveTo>
                    <a:pt x="229908" y="368604"/>
                  </a:moveTo>
                  <a:lnTo>
                    <a:pt x="224358" y="339509"/>
                  </a:lnTo>
                  <a:lnTo>
                    <a:pt x="223761" y="338582"/>
                  </a:lnTo>
                  <a:lnTo>
                    <a:pt x="222923" y="337820"/>
                  </a:lnTo>
                  <a:lnTo>
                    <a:pt x="222923" y="371195"/>
                  </a:lnTo>
                  <a:lnTo>
                    <a:pt x="221869" y="377202"/>
                  </a:lnTo>
                  <a:lnTo>
                    <a:pt x="217601" y="383235"/>
                  </a:lnTo>
                  <a:lnTo>
                    <a:pt x="214972" y="384733"/>
                  </a:lnTo>
                  <a:lnTo>
                    <a:pt x="208711" y="384733"/>
                  </a:lnTo>
                  <a:lnTo>
                    <a:pt x="206095" y="383235"/>
                  </a:lnTo>
                  <a:lnTo>
                    <a:pt x="201815" y="377202"/>
                  </a:lnTo>
                  <a:lnTo>
                    <a:pt x="200774" y="371195"/>
                  </a:lnTo>
                  <a:lnTo>
                    <a:pt x="200774" y="353021"/>
                  </a:lnTo>
                  <a:lnTo>
                    <a:pt x="201942" y="346837"/>
                  </a:lnTo>
                  <a:lnTo>
                    <a:pt x="204279" y="343458"/>
                  </a:lnTo>
                  <a:lnTo>
                    <a:pt x="206146" y="340817"/>
                  </a:lnTo>
                  <a:lnTo>
                    <a:pt x="208648" y="339509"/>
                  </a:lnTo>
                  <a:lnTo>
                    <a:pt x="214960" y="339509"/>
                  </a:lnTo>
                  <a:lnTo>
                    <a:pt x="217601" y="340995"/>
                  </a:lnTo>
                  <a:lnTo>
                    <a:pt x="221869" y="346989"/>
                  </a:lnTo>
                  <a:lnTo>
                    <a:pt x="222808" y="352298"/>
                  </a:lnTo>
                  <a:lnTo>
                    <a:pt x="222923" y="371195"/>
                  </a:lnTo>
                  <a:lnTo>
                    <a:pt x="222923" y="337820"/>
                  </a:lnTo>
                  <a:lnTo>
                    <a:pt x="221907" y="336880"/>
                  </a:lnTo>
                  <a:lnTo>
                    <a:pt x="217424" y="334479"/>
                  </a:lnTo>
                  <a:lnTo>
                    <a:pt x="214820" y="333870"/>
                  </a:lnTo>
                  <a:lnTo>
                    <a:pt x="207810" y="333870"/>
                  </a:lnTo>
                  <a:lnTo>
                    <a:pt x="193776" y="355574"/>
                  </a:lnTo>
                  <a:lnTo>
                    <a:pt x="193776" y="372491"/>
                  </a:lnTo>
                  <a:lnTo>
                    <a:pt x="195605" y="379984"/>
                  </a:lnTo>
                  <a:lnTo>
                    <a:pt x="202311" y="388404"/>
                  </a:lnTo>
                  <a:lnTo>
                    <a:pt x="206514" y="390321"/>
                  </a:lnTo>
                  <a:lnTo>
                    <a:pt x="215900" y="390321"/>
                  </a:lnTo>
                  <a:lnTo>
                    <a:pt x="219265" y="389229"/>
                  </a:lnTo>
                  <a:lnTo>
                    <a:pt x="224574" y="384886"/>
                  </a:lnTo>
                  <a:lnTo>
                    <a:pt x="224663" y="384733"/>
                  </a:lnTo>
                  <a:lnTo>
                    <a:pt x="226568" y="381812"/>
                  </a:lnTo>
                  <a:lnTo>
                    <a:pt x="228104" y="377202"/>
                  </a:lnTo>
                  <a:lnTo>
                    <a:pt x="229260" y="373837"/>
                  </a:lnTo>
                  <a:lnTo>
                    <a:pt x="229908" y="368604"/>
                  </a:lnTo>
                  <a:close/>
                </a:path>
                <a:path w="1126489" h="390525">
                  <a:moveTo>
                    <a:pt x="242239" y="0"/>
                  </a:moveTo>
                  <a:lnTo>
                    <a:pt x="235800" y="0"/>
                  </a:lnTo>
                  <a:lnTo>
                    <a:pt x="222897" y="0"/>
                  </a:lnTo>
                  <a:lnTo>
                    <a:pt x="222897" y="312204"/>
                  </a:lnTo>
                  <a:lnTo>
                    <a:pt x="235788" y="312204"/>
                  </a:lnTo>
                  <a:lnTo>
                    <a:pt x="242239" y="312204"/>
                  </a:lnTo>
                  <a:lnTo>
                    <a:pt x="242239" y="0"/>
                  </a:lnTo>
                  <a:close/>
                </a:path>
                <a:path w="1126489" h="390525">
                  <a:moveTo>
                    <a:pt x="255155" y="0"/>
                  </a:moveTo>
                  <a:lnTo>
                    <a:pt x="242252" y="0"/>
                  </a:lnTo>
                  <a:lnTo>
                    <a:pt x="242252" y="312204"/>
                  </a:lnTo>
                  <a:lnTo>
                    <a:pt x="255155" y="312204"/>
                  </a:lnTo>
                  <a:lnTo>
                    <a:pt x="255155" y="0"/>
                  </a:lnTo>
                  <a:close/>
                </a:path>
                <a:path w="1126489" h="390525">
                  <a:moveTo>
                    <a:pt x="280949" y="0"/>
                  </a:moveTo>
                  <a:lnTo>
                    <a:pt x="268058" y="0"/>
                  </a:lnTo>
                  <a:lnTo>
                    <a:pt x="268058" y="312204"/>
                  </a:lnTo>
                  <a:lnTo>
                    <a:pt x="280949" y="312204"/>
                  </a:lnTo>
                  <a:lnTo>
                    <a:pt x="280949" y="0"/>
                  </a:lnTo>
                  <a:close/>
                </a:path>
                <a:path w="1126489" h="390525">
                  <a:moveTo>
                    <a:pt x="287413" y="0"/>
                  </a:moveTo>
                  <a:lnTo>
                    <a:pt x="280962" y="0"/>
                  </a:lnTo>
                  <a:lnTo>
                    <a:pt x="280962" y="312204"/>
                  </a:lnTo>
                  <a:lnTo>
                    <a:pt x="287413" y="312204"/>
                  </a:lnTo>
                  <a:lnTo>
                    <a:pt x="287413" y="0"/>
                  </a:lnTo>
                  <a:close/>
                </a:path>
                <a:path w="1126489" h="390525">
                  <a:moveTo>
                    <a:pt x="296799" y="333895"/>
                  </a:moveTo>
                  <a:lnTo>
                    <a:pt x="292417" y="333895"/>
                  </a:lnTo>
                  <a:lnTo>
                    <a:pt x="291236" y="336270"/>
                  </a:lnTo>
                  <a:lnTo>
                    <a:pt x="289217" y="338747"/>
                  </a:lnTo>
                  <a:lnTo>
                    <a:pt x="283527" y="343814"/>
                  </a:lnTo>
                  <a:lnTo>
                    <a:pt x="280200" y="345986"/>
                  </a:lnTo>
                  <a:lnTo>
                    <a:pt x="276390" y="347776"/>
                  </a:lnTo>
                  <a:lnTo>
                    <a:pt x="276390" y="354317"/>
                  </a:lnTo>
                  <a:lnTo>
                    <a:pt x="289991" y="346151"/>
                  </a:lnTo>
                  <a:lnTo>
                    <a:pt x="289991" y="389382"/>
                  </a:lnTo>
                  <a:lnTo>
                    <a:pt x="296799" y="389382"/>
                  </a:lnTo>
                  <a:lnTo>
                    <a:pt x="296799" y="333895"/>
                  </a:lnTo>
                  <a:close/>
                </a:path>
                <a:path w="1126489" h="390525">
                  <a:moveTo>
                    <a:pt x="332549" y="0"/>
                  </a:moveTo>
                  <a:lnTo>
                    <a:pt x="326097" y="0"/>
                  </a:lnTo>
                  <a:lnTo>
                    <a:pt x="313207" y="0"/>
                  </a:lnTo>
                  <a:lnTo>
                    <a:pt x="313207" y="312204"/>
                  </a:lnTo>
                  <a:lnTo>
                    <a:pt x="326097" y="312204"/>
                  </a:lnTo>
                  <a:lnTo>
                    <a:pt x="332549" y="312204"/>
                  </a:lnTo>
                  <a:lnTo>
                    <a:pt x="332549" y="0"/>
                  </a:lnTo>
                  <a:close/>
                </a:path>
                <a:path w="1126489" h="390525">
                  <a:moveTo>
                    <a:pt x="358343" y="0"/>
                  </a:moveTo>
                  <a:lnTo>
                    <a:pt x="345452" y="0"/>
                  </a:lnTo>
                  <a:lnTo>
                    <a:pt x="345452" y="312204"/>
                  </a:lnTo>
                  <a:lnTo>
                    <a:pt x="358343" y="312204"/>
                  </a:lnTo>
                  <a:lnTo>
                    <a:pt x="358343" y="0"/>
                  </a:lnTo>
                  <a:close/>
                </a:path>
                <a:path w="1126489" h="390525">
                  <a:moveTo>
                    <a:pt x="384987" y="369481"/>
                  </a:moveTo>
                  <a:lnTo>
                    <a:pt x="384086" y="366522"/>
                  </a:lnTo>
                  <a:lnTo>
                    <a:pt x="380453" y="361772"/>
                  </a:lnTo>
                  <a:lnTo>
                    <a:pt x="377901" y="360210"/>
                  </a:lnTo>
                  <a:lnTo>
                    <a:pt x="374637" y="359448"/>
                  </a:lnTo>
                  <a:lnTo>
                    <a:pt x="377151" y="358292"/>
                  </a:lnTo>
                  <a:lnTo>
                    <a:pt x="379056" y="356730"/>
                  </a:lnTo>
                  <a:lnTo>
                    <a:pt x="381622" y="352806"/>
                  </a:lnTo>
                  <a:lnTo>
                    <a:pt x="382270" y="350647"/>
                  </a:lnTo>
                  <a:lnTo>
                    <a:pt x="382270" y="345732"/>
                  </a:lnTo>
                  <a:lnTo>
                    <a:pt x="369074" y="333883"/>
                  </a:lnTo>
                  <a:lnTo>
                    <a:pt x="361670" y="333883"/>
                  </a:lnTo>
                  <a:lnTo>
                    <a:pt x="358000" y="335140"/>
                  </a:lnTo>
                  <a:lnTo>
                    <a:pt x="352107" y="340131"/>
                  </a:lnTo>
                  <a:lnTo>
                    <a:pt x="350215" y="343662"/>
                  </a:lnTo>
                  <a:lnTo>
                    <a:pt x="349389" y="348208"/>
                  </a:lnTo>
                  <a:lnTo>
                    <a:pt x="356184" y="349415"/>
                  </a:lnTo>
                  <a:lnTo>
                    <a:pt x="356692" y="346100"/>
                  </a:lnTo>
                  <a:lnTo>
                    <a:pt x="357822" y="343611"/>
                  </a:lnTo>
                  <a:lnTo>
                    <a:pt x="361353" y="340296"/>
                  </a:lnTo>
                  <a:lnTo>
                    <a:pt x="363550" y="339471"/>
                  </a:lnTo>
                  <a:lnTo>
                    <a:pt x="368871" y="339471"/>
                  </a:lnTo>
                  <a:lnTo>
                    <a:pt x="371055" y="340283"/>
                  </a:lnTo>
                  <a:lnTo>
                    <a:pt x="374421" y="343547"/>
                  </a:lnTo>
                  <a:lnTo>
                    <a:pt x="375272" y="345605"/>
                  </a:lnTo>
                  <a:lnTo>
                    <a:pt x="375272" y="351243"/>
                  </a:lnTo>
                  <a:lnTo>
                    <a:pt x="374116" y="353568"/>
                  </a:lnTo>
                  <a:lnTo>
                    <a:pt x="369481" y="356565"/>
                  </a:lnTo>
                  <a:lnTo>
                    <a:pt x="366864" y="357339"/>
                  </a:lnTo>
                  <a:lnTo>
                    <a:pt x="363969" y="357339"/>
                  </a:lnTo>
                  <a:lnTo>
                    <a:pt x="362877" y="357251"/>
                  </a:lnTo>
                  <a:lnTo>
                    <a:pt x="362127" y="363220"/>
                  </a:lnTo>
                  <a:lnTo>
                    <a:pt x="364032" y="362712"/>
                  </a:lnTo>
                  <a:lnTo>
                    <a:pt x="365633" y="362458"/>
                  </a:lnTo>
                  <a:lnTo>
                    <a:pt x="370078" y="362458"/>
                  </a:lnTo>
                  <a:lnTo>
                    <a:pt x="372668" y="363448"/>
                  </a:lnTo>
                  <a:lnTo>
                    <a:pt x="376745" y="367525"/>
                  </a:lnTo>
                  <a:lnTo>
                    <a:pt x="377774" y="370090"/>
                  </a:lnTo>
                  <a:lnTo>
                    <a:pt x="377774" y="376478"/>
                  </a:lnTo>
                  <a:lnTo>
                    <a:pt x="376669" y="379209"/>
                  </a:lnTo>
                  <a:lnTo>
                    <a:pt x="372249" y="383628"/>
                  </a:lnTo>
                  <a:lnTo>
                    <a:pt x="369557" y="384733"/>
                  </a:lnTo>
                  <a:lnTo>
                    <a:pt x="363651" y="384733"/>
                  </a:lnTo>
                  <a:lnTo>
                    <a:pt x="361378" y="383895"/>
                  </a:lnTo>
                  <a:lnTo>
                    <a:pt x="357619" y="380492"/>
                  </a:lnTo>
                  <a:lnTo>
                    <a:pt x="356285" y="377710"/>
                  </a:lnTo>
                  <a:lnTo>
                    <a:pt x="355511" y="373888"/>
                  </a:lnTo>
                  <a:lnTo>
                    <a:pt x="348703" y="374789"/>
                  </a:lnTo>
                  <a:lnTo>
                    <a:pt x="349161" y="379387"/>
                  </a:lnTo>
                  <a:lnTo>
                    <a:pt x="350989" y="383133"/>
                  </a:lnTo>
                  <a:lnTo>
                    <a:pt x="357416" y="388912"/>
                  </a:lnTo>
                  <a:lnTo>
                    <a:pt x="361454" y="390359"/>
                  </a:lnTo>
                  <a:lnTo>
                    <a:pt x="371716" y="390359"/>
                  </a:lnTo>
                  <a:lnTo>
                    <a:pt x="376174" y="388683"/>
                  </a:lnTo>
                  <a:lnTo>
                    <a:pt x="383222" y="381965"/>
                  </a:lnTo>
                  <a:lnTo>
                    <a:pt x="384987" y="377875"/>
                  </a:lnTo>
                  <a:lnTo>
                    <a:pt x="384987" y="369481"/>
                  </a:lnTo>
                  <a:close/>
                </a:path>
                <a:path w="1126489" h="390525">
                  <a:moveTo>
                    <a:pt x="409956" y="0"/>
                  </a:moveTo>
                  <a:lnTo>
                    <a:pt x="403504" y="0"/>
                  </a:lnTo>
                  <a:lnTo>
                    <a:pt x="403504" y="312204"/>
                  </a:lnTo>
                  <a:lnTo>
                    <a:pt x="409956" y="312204"/>
                  </a:lnTo>
                  <a:lnTo>
                    <a:pt x="409956" y="0"/>
                  </a:lnTo>
                  <a:close/>
                </a:path>
                <a:path w="1126489" h="390525">
                  <a:moveTo>
                    <a:pt x="435749" y="0"/>
                  </a:moveTo>
                  <a:lnTo>
                    <a:pt x="422846" y="0"/>
                  </a:lnTo>
                  <a:lnTo>
                    <a:pt x="422846" y="312204"/>
                  </a:lnTo>
                  <a:lnTo>
                    <a:pt x="435749" y="312204"/>
                  </a:lnTo>
                  <a:lnTo>
                    <a:pt x="435749" y="0"/>
                  </a:lnTo>
                  <a:close/>
                </a:path>
                <a:path w="1126489" h="390525">
                  <a:moveTo>
                    <a:pt x="462368" y="369481"/>
                  </a:moveTo>
                  <a:lnTo>
                    <a:pt x="461467" y="366522"/>
                  </a:lnTo>
                  <a:lnTo>
                    <a:pt x="457835" y="361772"/>
                  </a:lnTo>
                  <a:lnTo>
                    <a:pt x="455282" y="360210"/>
                  </a:lnTo>
                  <a:lnTo>
                    <a:pt x="452018" y="359448"/>
                  </a:lnTo>
                  <a:lnTo>
                    <a:pt x="454533" y="358292"/>
                  </a:lnTo>
                  <a:lnTo>
                    <a:pt x="456438" y="356730"/>
                  </a:lnTo>
                  <a:lnTo>
                    <a:pt x="459003" y="352806"/>
                  </a:lnTo>
                  <a:lnTo>
                    <a:pt x="459651" y="350647"/>
                  </a:lnTo>
                  <a:lnTo>
                    <a:pt x="459651" y="345732"/>
                  </a:lnTo>
                  <a:lnTo>
                    <a:pt x="446455" y="333883"/>
                  </a:lnTo>
                  <a:lnTo>
                    <a:pt x="439051" y="333883"/>
                  </a:lnTo>
                  <a:lnTo>
                    <a:pt x="435381" y="335140"/>
                  </a:lnTo>
                  <a:lnTo>
                    <a:pt x="429488" y="340131"/>
                  </a:lnTo>
                  <a:lnTo>
                    <a:pt x="427596" y="343662"/>
                  </a:lnTo>
                  <a:lnTo>
                    <a:pt x="426770" y="348208"/>
                  </a:lnTo>
                  <a:lnTo>
                    <a:pt x="433565" y="349415"/>
                  </a:lnTo>
                  <a:lnTo>
                    <a:pt x="434073" y="346100"/>
                  </a:lnTo>
                  <a:lnTo>
                    <a:pt x="435203" y="343611"/>
                  </a:lnTo>
                  <a:lnTo>
                    <a:pt x="438734" y="340296"/>
                  </a:lnTo>
                  <a:lnTo>
                    <a:pt x="440931" y="339471"/>
                  </a:lnTo>
                  <a:lnTo>
                    <a:pt x="446252" y="339471"/>
                  </a:lnTo>
                  <a:lnTo>
                    <a:pt x="448437" y="340283"/>
                  </a:lnTo>
                  <a:lnTo>
                    <a:pt x="451802" y="343547"/>
                  </a:lnTo>
                  <a:lnTo>
                    <a:pt x="452653" y="345605"/>
                  </a:lnTo>
                  <a:lnTo>
                    <a:pt x="452653" y="351243"/>
                  </a:lnTo>
                  <a:lnTo>
                    <a:pt x="451497" y="353568"/>
                  </a:lnTo>
                  <a:lnTo>
                    <a:pt x="446862" y="356565"/>
                  </a:lnTo>
                  <a:lnTo>
                    <a:pt x="444246" y="357339"/>
                  </a:lnTo>
                  <a:lnTo>
                    <a:pt x="441350" y="357339"/>
                  </a:lnTo>
                  <a:lnTo>
                    <a:pt x="440258" y="357251"/>
                  </a:lnTo>
                  <a:lnTo>
                    <a:pt x="439508" y="363220"/>
                  </a:lnTo>
                  <a:lnTo>
                    <a:pt x="441413" y="362712"/>
                  </a:lnTo>
                  <a:lnTo>
                    <a:pt x="443014" y="362458"/>
                  </a:lnTo>
                  <a:lnTo>
                    <a:pt x="447459" y="362458"/>
                  </a:lnTo>
                  <a:lnTo>
                    <a:pt x="450049" y="363448"/>
                  </a:lnTo>
                  <a:lnTo>
                    <a:pt x="454126" y="367525"/>
                  </a:lnTo>
                  <a:lnTo>
                    <a:pt x="455155" y="370090"/>
                  </a:lnTo>
                  <a:lnTo>
                    <a:pt x="455155" y="376478"/>
                  </a:lnTo>
                  <a:lnTo>
                    <a:pt x="454050" y="379209"/>
                  </a:lnTo>
                  <a:lnTo>
                    <a:pt x="449630" y="383628"/>
                  </a:lnTo>
                  <a:lnTo>
                    <a:pt x="446938" y="384733"/>
                  </a:lnTo>
                  <a:lnTo>
                    <a:pt x="441032" y="384733"/>
                  </a:lnTo>
                  <a:lnTo>
                    <a:pt x="438759" y="383895"/>
                  </a:lnTo>
                  <a:lnTo>
                    <a:pt x="435000" y="380492"/>
                  </a:lnTo>
                  <a:lnTo>
                    <a:pt x="433666" y="377710"/>
                  </a:lnTo>
                  <a:lnTo>
                    <a:pt x="432892" y="373888"/>
                  </a:lnTo>
                  <a:lnTo>
                    <a:pt x="426085" y="374789"/>
                  </a:lnTo>
                  <a:lnTo>
                    <a:pt x="426542" y="379387"/>
                  </a:lnTo>
                  <a:lnTo>
                    <a:pt x="428371" y="383133"/>
                  </a:lnTo>
                  <a:lnTo>
                    <a:pt x="434797" y="388912"/>
                  </a:lnTo>
                  <a:lnTo>
                    <a:pt x="438835" y="390359"/>
                  </a:lnTo>
                  <a:lnTo>
                    <a:pt x="449097" y="390359"/>
                  </a:lnTo>
                  <a:lnTo>
                    <a:pt x="453555" y="388683"/>
                  </a:lnTo>
                  <a:lnTo>
                    <a:pt x="460603" y="381965"/>
                  </a:lnTo>
                  <a:lnTo>
                    <a:pt x="462368" y="377875"/>
                  </a:lnTo>
                  <a:lnTo>
                    <a:pt x="462368" y="369481"/>
                  </a:lnTo>
                  <a:close/>
                </a:path>
                <a:path w="1126489" h="390525">
                  <a:moveTo>
                    <a:pt x="467995" y="0"/>
                  </a:moveTo>
                  <a:lnTo>
                    <a:pt x="467995" y="0"/>
                  </a:lnTo>
                  <a:lnTo>
                    <a:pt x="435762" y="0"/>
                  </a:lnTo>
                  <a:lnTo>
                    <a:pt x="435762" y="312204"/>
                  </a:lnTo>
                  <a:lnTo>
                    <a:pt x="467995" y="312204"/>
                  </a:lnTo>
                  <a:lnTo>
                    <a:pt x="467995" y="0"/>
                  </a:lnTo>
                  <a:close/>
                </a:path>
                <a:path w="1126489" h="390525">
                  <a:moveTo>
                    <a:pt x="493801" y="0"/>
                  </a:moveTo>
                  <a:lnTo>
                    <a:pt x="480898" y="0"/>
                  </a:lnTo>
                  <a:lnTo>
                    <a:pt x="480898" y="312204"/>
                  </a:lnTo>
                  <a:lnTo>
                    <a:pt x="493801" y="312204"/>
                  </a:lnTo>
                  <a:lnTo>
                    <a:pt x="493801" y="0"/>
                  </a:lnTo>
                  <a:close/>
                </a:path>
                <a:path w="1126489" h="390525">
                  <a:moveTo>
                    <a:pt x="532511" y="0"/>
                  </a:moveTo>
                  <a:lnTo>
                    <a:pt x="526059" y="0"/>
                  </a:lnTo>
                  <a:lnTo>
                    <a:pt x="526059" y="312204"/>
                  </a:lnTo>
                  <a:lnTo>
                    <a:pt x="532511" y="312204"/>
                  </a:lnTo>
                  <a:lnTo>
                    <a:pt x="532511" y="0"/>
                  </a:lnTo>
                  <a:close/>
                </a:path>
                <a:path w="1126489" h="390525">
                  <a:moveTo>
                    <a:pt x="539877" y="353834"/>
                  </a:moveTo>
                  <a:lnTo>
                    <a:pt x="539102" y="348653"/>
                  </a:lnTo>
                  <a:lnTo>
                    <a:pt x="536003" y="341477"/>
                  </a:lnTo>
                  <a:lnTo>
                    <a:pt x="534377" y="339509"/>
                  </a:lnTo>
                  <a:lnTo>
                    <a:pt x="533742" y="338721"/>
                  </a:lnTo>
                  <a:lnTo>
                    <a:pt x="532320" y="337807"/>
                  </a:lnTo>
                  <a:lnTo>
                    <a:pt x="532320" y="348322"/>
                  </a:lnTo>
                  <a:lnTo>
                    <a:pt x="532257" y="356285"/>
                  </a:lnTo>
                  <a:lnTo>
                    <a:pt x="531304" y="359156"/>
                  </a:lnTo>
                  <a:lnTo>
                    <a:pt x="527253" y="363562"/>
                  </a:lnTo>
                  <a:lnTo>
                    <a:pt x="524662" y="364642"/>
                  </a:lnTo>
                  <a:lnTo>
                    <a:pt x="518388" y="364642"/>
                  </a:lnTo>
                  <a:lnTo>
                    <a:pt x="515759" y="363562"/>
                  </a:lnTo>
                  <a:lnTo>
                    <a:pt x="511505" y="359156"/>
                  </a:lnTo>
                  <a:lnTo>
                    <a:pt x="510438" y="356285"/>
                  </a:lnTo>
                  <a:lnTo>
                    <a:pt x="510501" y="348653"/>
                  </a:lnTo>
                  <a:lnTo>
                    <a:pt x="511556" y="345668"/>
                  </a:lnTo>
                  <a:lnTo>
                    <a:pt x="516039" y="340741"/>
                  </a:lnTo>
                  <a:lnTo>
                    <a:pt x="518680" y="339509"/>
                  </a:lnTo>
                  <a:lnTo>
                    <a:pt x="524624" y="339509"/>
                  </a:lnTo>
                  <a:lnTo>
                    <a:pt x="527126" y="340652"/>
                  </a:lnTo>
                  <a:lnTo>
                    <a:pt x="531279" y="345224"/>
                  </a:lnTo>
                  <a:lnTo>
                    <a:pt x="532320" y="348322"/>
                  </a:lnTo>
                  <a:lnTo>
                    <a:pt x="532320" y="337807"/>
                  </a:lnTo>
                  <a:lnTo>
                    <a:pt x="527773" y="334860"/>
                  </a:lnTo>
                  <a:lnTo>
                    <a:pt x="524471" y="333895"/>
                  </a:lnTo>
                  <a:lnTo>
                    <a:pt x="515886" y="333895"/>
                  </a:lnTo>
                  <a:lnTo>
                    <a:pt x="511733" y="335597"/>
                  </a:lnTo>
                  <a:lnTo>
                    <a:pt x="505104" y="342430"/>
                  </a:lnTo>
                  <a:lnTo>
                    <a:pt x="503453" y="346951"/>
                  </a:lnTo>
                  <a:lnTo>
                    <a:pt x="503453" y="357974"/>
                  </a:lnTo>
                  <a:lnTo>
                    <a:pt x="505040" y="362356"/>
                  </a:lnTo>
                  <a:lnTo>
                    <a:pt x="511390" y="368985"/>
                  </a:lnTo>
                  <a:lnTo>
                    <a:pt x="515264" y="370636"/>
                  </a:lnTo>
                  <a:lnTo>
                    <a:pt x="522592" y="370636"/>
                  </a:lnTo>
                  <a:lnTo>
                    <a:pt x="525145" y="369963"/>
                  </a:lnTo>
                  <a:lnTo>
                    <a:pt x="529856" y="367284"/>
                  </a:lnTo>
                  <a:lnTo>
                    <a:pt x="531723" y="365531"/>
                  </a:lnTo>
                  <a:lnTo>
                    <a:pt x="532282" y="364642"/>
                  </a:lnTo>
                  <a:lnTo>
                    <a:pt x="533082" y="363372"/>
                  </a:lnTo>
                  <a:lnTo>
                    <a:pt x="533082" y="367677"/>
                  </a:lnTo>
                  <a:lnTo>
                    <a:pt x="532815" y="369963"/>
                  </a:lnTo>
                  <a:lnTo>
                    <a:pt x="522274" y="384746"/>
                  </a:lnTo>
                  <a:lnTo>
                    <a:pt x="517753" y="384746"/>
                  </a:lnTo>
                  <a:lnTo>
                    <a:pt x="515747" y="384048"/>
                  </a:lnTo>
                  <a:lnTo>
                    <a:pt x="512622" y="381292"/>
                  </a:lnTo>
                  <a:lnTo>
                    <a:pt x="511556" y="379056"/>
                  </a:lnTo>
                  <a:lnTo>
                    <a:pt x="511009" y="375996"/>
                  </a:lnTo>
                  <a:lnTo>
                    <a:pt x="504469" y="376605"/>
                  </a:lnTo>
                  <a:lnTo>
                    <a:pt x="505028" y="380949"/>
                  </a:lnTo>
                  <a:lnTo>
                    <a:pt x="506666" y="384314"/>
                  </a:lnTo>
                  <a:lnTo>
                    <a:pt x="512165" y="389115"/>
                  </a:lnTo>
                  <a:lnTo>
                    <a:pt x="515708" y="390321"/>
                  </a:lnTo>
                  <a:lnTo>
                    <a:pt x="524116" y="390321"/>
                  </a:lnTo>
                  <a:lnTo>
                    <a:pt x="527685" y="389229"/>
                  </a:lnTo>
                  <a:lnTo>
                    <a:pt x="533755" y="384848"/>
                  </a:lnTo>
                  <a:lnTo>
                    <a:pt x="536028" y="381660"/>
                  </a:lnTo>
                  <a:lnTo>
                    <a:pt x="539115" y="373303"/>
                  </a:lnTo>
                  <a:lnTo>
                    <a:pt x="539877" y="367677"/>
                  </a:lnTo>
                  <a:lnTo>
                    <a:pt x="539877" y="363372"/>
                  </a:lnTo>
                  <a:lnTo>
                    <a:pt x="539877" y="353834"/>
                  </a:lnTo>
                  <a:close/>
                </a:path>
                <a:path w="1126489" h="390525">
                  <a:moveTo>
                    <a:pt x="571195" y="0"/>
                  </a:moveTo>
                  <a:lnTo>
                    <a:pt x="558292" y="0"/>
                  </a:lnTo>
                  <a:lnTo>
                    <a:pt x="545388" y="0"/>
                  </a:lnTo>
                  <a:lnTo>
                    <a:pt x="545388" y="312204"/>
                  </a:lnTo>
                  <a:lnTo>
                    <a:pt x="558292" y="312204"/>
                  </a:lnTo>
                  <a:lnTo>
                    <a:pt x="571195" y="312204"/>
                  </a:lnTo>
                  <a:lnTo>
                    <a:pt x="571195" y="0"/>
                  </a:lnTo>
                  <a:close/>
                </a:path>
                <a:path w="1126489" h="390525">
                  <a:moveTo>
                    <a:pt x="590550" y="0"/>
                  </a:moveTo>
                  <a:lnTo>
                    <a:pt x="577646" y="0"/>
                  </a:lnTo>
                  <a:lnTo>
                    <a:pt x="577646" y="344360"/>
                  </a:lnTo>
                  <a:lnTo>
                    <a:pt x="590550" y="344360"/>
                  </a:lnTo>
                  <a:lnTo>
                    <a:pt x="590550" y="0"/>
                  </a:lnTo>
                  <a:close/>
                </a:path>
                <a:path w="1126489" h="390525">
                  <a:moveTo>
                    <a:pt x="616343" y="0"/>
                  </a:moveTo>
                  <a:lnTo>
                    <a:pt x="603440" y="0"/>
                  </a:lnTo>
                  <a:lnTo>
                    <a:pt x="603440" y="344360"/>
                  </a:lnTo>
                  <a:lnTo>
                    <a:pt x="616343" y="344360"/>
                  </a:lnTo>
                  <a:lnTo>
                    <a:pt x="616343" y="0"/>
                  </a:lnTo>
                  <a:close/>
                </a:path>
                <a:path w="1126489" h="390525">
                  <a:moveTo>
                    <a:pt x="661479" y="0"/>
                  </a:moveTo>
                  <a:lnTo>
                    <a:pt x="648601" y="0"/>
                  </a:lnTo>
                  <a:lnTo>
                    <a:pt x="635698" y="0"/>
                  </a:lnTo>
                  <a:lnTo>
                    <a:pt x="622795" y="0"/>
                  </a:lnTo>
                  <a:lnTo>
                    <a:pt x="622795" y="312204"/>
                  </a:lnTo>
                  <a:lnTo>
                    <a:pt x="635698" y="312204"/>
                  </a:lnTo>
                  <a:lnTo>
                    <a:pt x="648589" y="312204"/>
                  </a:lnTo>
                  <a:lnTo>
                    <a:pt x="661479" y="312204"/>
                  </a:lnTo>
                  <a:lnTo>
                    <a:pt x="661479" y="0"/>
                  </a:lnTo>
                  <a:close/>
                </a:path>
                <a:path w="1126489" h="390525">
                  <a:moveTo>
                    <a:pt x="675424" y="353834"/>
                  </a:moveTo>
                  <a:lnTo>
                    <a:pt x="674636" y="348653"/>
                  </a:lnTo>
                  <a:lnTo>
                    <a:pt x="671537" y="341477"/>
                  </a:lnTo>
                  <a:lnTo>
                    <a:pt x="669912" y="339509"/>
                  </a:lnTo>
                  <a:lnTo>
                    <a:pt x="669264" y="338721"/>
                  </a:lnTo>
                  <a:lnTo>
                    <a:pt x="667854" y="337820"/>
                  </a:lnTo>
                  <a:lnTo>
                    <a:pt x="667854" y="348322"/>
                  </a:lnTo>
                  <a:lnTo>
                    <a:pt x="667791" y="356285"/>
                  </a:lnTo>
                  <a:lnTo>
                    <a:pt x="666838" y="359156"/>
                  </a:lnTo>
                  <a:lnTo>
                    <a:pt x="662787" y="363562"/>
                  </a:lnTo>
                  <a:lnTo>
                    <a:pt x="660196" y="364642"/>
                  </a:lnTo>
                  <a:lnTo>
                    <a:pt x="653923" y="364642"/>
                  </a:lnTo>
                  <a:lnTo>
                    <a:pt x="651294" y="363562"/>
                  </a:lnTo>
                  <a:lnTo>
                    <a:pt x="647039" y="359156"/>
                  </a:lnTo>
                  <a:lnTo>
                    <a:pt x="645972" y="356285"/>
                  </a:lnTo>
                  <a:lnTo>
                    <a:pt x="646036" y="348653"/>
                  </a:lnTo>
                  <a:lnTo>
                    <a:pt x="647090" y="345668"/>
                  </a:lnTo>
                  <a:lnTo>
                    <a:pt x="651586" y="340741"/>
                  </a:lnTo>
                  <a:lnTo>
                    <a:pt x="654215" y="339509"/>
                  </a:lnTo>
                  <a:lnTo>
                    <a:pt x="660158" y="339509"/>
                  </a:lnTo>
                  <a:lnTo>
                    <a:pt x="662660" y="340652"/>
                  </a:lnTo>
                  <a:lnTo>
                    <a:pt x="666813" y="345224"/>
                  </a:lnTo>
                  <a:lnTo>
                    <a:pt x="667854" y="348322"/>
                  </a:lnTo>
                  <a:lnTo>
                    <a:pt x="667854" y="337820"/>
                  </a:lnTo>
                  <a:lnTo>
                    <a:pt x="663308" y="334860"/>
                  </a:lnTo>
                  <a:lnTo>
                    <a:pt x="660006" y="333895"/>
                  </a:lnTo>
                  <a:lnTo>
                    <a:pt x="651421" y="333895"/>
                  </a:lnTo>
                  <a:lnTo>
                    <a:pt x="647268" y="335597"/>
                  </a:lnTo>
                  <a:lnTo>
                    <a:pt x="640638" y="342430"/>
                  </a:lnTo>
                  <a:lnTo>
                    <a:pt x="638987" y="346951"/>
                  </a:lnTo>
                  <a:lnTo>
                    <a:pt x="638987" y="357974"/>
                  </a:lnTo>
                  <a:lnTo>
                    <a:pt x="640575" y="362356"/>
                  </a:lnTo>
                  <a:lnTo>
                    <a:pt x="646925" y="368985"/>
                  </a:lnTo>
                  <a:lnTo>
                    <a:pt x="650798" y="370636"/>
                  </a:lnTo>
                  <a:lnTo>
                    <a:pt x="658126" y="370636"/>
                  </a:lnTo>
                  <a:lnTo>
                    <a:pt x="660692" y="369963"/>
                  </a:lnTo>
                  <a:lnTo>
                    <a:pt x="665403" y="367284"/>
                  </a:lnTo>
                  <a:lnTo>
                    <a:pt x="667245" y="365531"/>
                  </a:lnTo>
                  <a:lnTo>
                    <a:pt x="667804" y="364642"/>
                  </a:lnTo>
                  <a:lnTo>
                    <a:pt x="668616" y="363372"/>
                  </a:lnTo>
                  <a:lnTo>
                    <a:pt x="668616" y="367677"/>
                  </a:lnTo>
                  <a:lnTo>
                    <a:pt x="668350" y="369963"/>
                  </a:lnTo>
                  <a:lnTo>
                    <a:pt x="657821" y="384746"/>
                  </a:lnTo>
                  <a:lnTo>
                    <a:pt x="653288" y="384746"/>
                  </a:lnTo>
                  <a:lnTo>
                    <a:pt x="651268" y="384048"/>
                  </a:lnTo>
                  <a:lnTo>
                    <a:pt x="648144" y="381292"/>
                  </a:lnTo>
                  <a:lnTo>
                    <a:pt x="647090" y="379056"/>
                  </a:lnTo>
                  <a:lnTo>
                    <a:pt x="646531" y="375996"/>
                  </a:lnTo>
                  <a:lnTo>
                    <a:pt x="640003" y="376605"/>
                  </a:lnTo>
                  <a:lnTo>
                    <a:pt x="651230" y="390321"/>
                  </a:lnTo>
                  <a:lnTo>
                    <a:pt x="659650" y="390321"/>
                  </a:lnTo>
                  <a:lnTo>
                    <a:pt x="663219" y="389229"/>
                  </a:lnTo>
                  <a:lnTo>
                    <a:pt x="669277" y="384848"/>
                  </a:lnTo>
                  <a:lnTo>
                    <a:pt x="671576" y="381660"/>
                  </a:lnTo>
                  <a:lnTo>
                    <a:pt x="674649" y="373303"/>
                  </a:lnTo>
                  <a:lnTo>
                    <a:pt x="675424" y="367677"/>
                  </a:lnTo>
                  <a:lnTo>
                    <a:pt x="675424" y="363372"/>
                  </a:lnTo>
                  <a:lnTo>
                    <a:pt x="675424" y="353834"/>
                  </a:lnTo>
                  <a:close/>
                </a:path>
                <a:path w="1126489" h="390525">
                  <a:moveTo>
                    <a:pt x="680834" y="0"/>
                  </a:moveTo>
                  <a:lnTo>
                    <a:pt x="667943" y="0"/>
                  </a:lnTo>
                  <a:lnTo>
                    <a:pt x="667943" y="312204"/>
                  </a:lnTo>
                  <a:lnTo>
                    <a:pt x="680834" y="312204"/>
                  </a:lnTo>
                  <a:lnTo>
                    <a:pt x="680834" y="0"/>
                  </a:lnTo>
                  <a:close/>
                </a:path>
                <a:path w="1126489" h="390525">
                  <a:moveTo>
                    <a:pt x="725982" y="0"/>
                  </a:moveTo>
                  <a:lnTo>
                    <a:pt x="713092" y="0"/>
                  </a:lnTo>
                  <a:lnTo>
                    <a:pt x="700189" y="0"/>
                  </a:lnTo>
                  <a:lnTo>
                    <a:pt x="700189" y="312204"/>
                  </a:lnTo>
                  <a:lnTo>
                    <a:pt x="713092" y="312204"/>
                  </a:lnTo>
                  <a:lnTo>
                    <a:pt x="725982" y="312204"/>
                  </a:lnTo>
                  <a:lnTo>
                    <a:pt x="725982" y="0"/>
                  </a:lnTo>
                  <a:close/>
                </a:path>
                <a:path w="1126489" h="390525">
                  <a:moveTo>
                    <a:pt x="738898" y="0"/>
                  </a:moveTo>
                  <a:lnTo>
                    <a:pt x="725995" y="0"/>
                  </a:lnTo>
                  <a:lnTo>
                    <a:pt x="725995" y="312204"/>
                  </a:lnTo>
                  <a:lnTo>
                    <a:pt x="738898" y="312204"/>
                  </a:lnTo>
                  <a:lnTo>
                    <a:pt x="738898" y="0"/>
                  </a:lnTo>
                  <a:close/>
                </a:path>
                <a:path w="1126489" h="390525">
                  <a:moveTo>
                    <a:pt x="752500" y="368604"/>
                  </a:moveTo>
                  <a:lnTo>
                    <a:pt x="746950" y="339509"/>
                  </a:lnTo>
                  <a:lnTo>
                    <a:pt x="746353" y="338582"/>
                  </a:lnTo>
                  <a:lnTo>
                    <a:pt x="745490" y="337794"/>
                  </a:lnTo>
                  <a:lnTo>
                    <a:pt x="745490" y="371195"/>
                  </a:lnTo>
                  <a:lnTo>
                    <a:pt x="744448" y="377202"/>
                  </a:lnTo>
                  <a:lnTo>
                    <a:pt x="740181" y="383235"/>
                  </a:lnTo>
                  <a:lnTo>
                    <a:pt x="737552" y="384733"/>
                  </a:lnTo>
                  <a:lnTo>
                    <a:pt x="731316" y="384733"/>
                  </a:lnTo>
                  <a:lnTo>
                    <a:pt x="728687" y="383235"/>
                  </a:lnTo>
                  <a:lnTo>
                    <a:pt x="724420" y="377202"/>
                  </a:lnTo>
                  <a:lnTo>
                    <a:pt x="723366" y="371195"/>
                  </a:lnTo>
                  <a:lnTo>
                    <a:pt x="723366" y="353021"/>
                  </a:lnTo>
                  <a:lnTo>
                    <a:pt x="724535" y="346837"/>
                  </a:lnTo>
                  <a:lnTo>
                    <a:pt x="726871" y="343458"/>
                  </a:lnTo>
                  <a:lnTo>
                    <a:pt x="728738" y="340817"/>
                  </a:lnTo>
                  <a:lnTo>
                    <a:pt x="731240" y="339509"/>
                  </a:lnTo>
                  <a:lnTo>
                    <a:pt x="737527" y="339509"/>
                  </a:lnTo>
                  <a:lnTo>
                    <a:pt x="740181" y="340995"/>
                  </a:lnTo>
                  <a:lnTo>
                    <a:pt x="744448" y="346989"/>
                  </a:lnTo>
                  <a:lnTo>
                    <a:pt x="745375" y="352298"/>
                  </a:lnTo>
                  <a:lnTo>
                    <a:pt x="745490" y="371195"/>
                  </a:lnTo>
                  <a:lnTo>
                    <a:pt x="745490" y="337794"/>
                  </a:lnTo>
                  <a:lnTo>
                    <a:pt x="744499" y="336880"/>
                  </a:lnTo>
                  <a:lnTo>
                    <a:pt x="740029" y="334479"/>
                  </a:lnTo>
                  <a:lnTo>
                    <a:pt x="737400" y="333870"/>
                  </a:lnTo>
                  <a:lnTo>
                    <a:pt x="730415" y="333870"/>
                  </a:lnTo>
                  <a:lnTo>
                    <a:pt x="716368" y="355574"/>
                  </a:lnTo>
                  <a:lnTo>
                    <a:pt x="716368" y="372491"/>
                  </a:lnTo>
                  <a:lnTo>
                    <a:pt x="718197" y="379984"/>
                  </a:lnTo>
                  <a:lnTo>
                    <a:pt x="724903" y="388404"/>
                  </a:lnTo>
                  <a:lnTo>
                    <a:pt x="729094" y="390321"/>
                  </a:lnTo>
                  <a:lnTo>
                    <a:pt x="738492" y="390321"/>
                  </a:lnTo>
                  <a:lnTo>
                    <a:pt x="741845" y="389229"/>
                  </a:lnTo>
                  <a:lnTo>
                    <a:pt x="747166" y="384886"/>
                  </a:lnTo>
                  <a:lnTo>
                    <a:pt x="747255" y="384733"/>
                  </a:lnTo>
                  <a:lnTo>
                    <a:pt x="749160" y="381812"/>
                  </a:lnTo>
                  <a:lnTo>
                    <a:pt x="751827" y="373837"/>
                  </a:lnTo>
                  <a:lnTo>
                    <a:pt x="752500" y="368604"/>
                  </a:lnTo>
                  <a:close/>
                </a:path>
                <a:path w="1126489" h="390525">
                  <a:moveTo>
                    <a:pt x="771144" y="0"/>
                  </a:moveTo>
                  <a:lnTo>
                    <a:pt x="758240" y="0"/>
                  </a:lnTo>
                  <a:lnTo>
                    <a:pt x="758240" y="312204"/>
                  </a:lnTo>
                  <a:lnTo>
                    <a:pt x="771144" y="312204"/>
                  </a:lnTo>
                  <a:lnTo>
                    <a:pt x="771144" y="0"/>
                  </a:lnTo>
                  <a:close/>
                </a:path>
                <a:path w="1126489" h="390525">
                  <a:moveTo>
                    <a:pt x="790498" y="0"/>
                  </a:moveTo>
                  <a:lnTo>
                    <a:pt x="784047" y="0"/>
                  </a:lnTo>
                  <a:lnTo>
                    <a:pt x="784047" y="312204"/>
                  </a:lnTo>
                  <a:lnTo>
                    <a:pt x="790498" y="312204"/>
                  </a:lnTo>
                  <a:lnTo>
                    <a:pt x="790498" y="0"/>
                  </a:lnTo>
                  <a:close/>
                </a:path>
                <a:path w="1126489" h="390525">
                  <a:moveTo>
                    <a:pt x="816292" y="0"/>
                  </a:moveTo>
                  <a:lnTo>
                    <a:pt x="803389" y="0"/>
                  </a:lnTo>
                  <a:lnTo>
                    <a:pt x="790511" y="0"/>
                  </a:lnTo>
                  <a:lnTo>
                    <a:pt x="790511" y="312204"/>
                  </a:lnTo>
                  <a:lnTo>
                    <a:pt x="803389" y="312204"/>
                  </a:lnTo>
                  <a:lnTo>
                    <a:pt x="816292" y="312204"/>
                  </a:lnTo>
                  <a:lnTo>
                    <a:pt x="816292" y="0"/>
                  </a:lnTo>
                  <a:close/>
                </a:path>
                <a:path w="1126489" h="390525">
                  <a:moveTo>
                    <a:pt x="829881" y="368604"/>
                  </a:moveTo>
                  <a:lnTo>
                    <a:pt x="822883" y="337807"/>
                  </a:lnTo>
                  <a:lnTo>
                    <a:pt x="822883" y="371195"/>
                  </a:lnTo>
                  <a:lnTo>
                    <a:pt x="821829" y="377202"/>
                  </a:lnTo>
                  <a:lnTo>
                    <a:pt x="817562" y="383235"/>
                  </a:lnTo>
                  <a:lnTo>
                    <a:pt x="814933" y="384733"/>
                  </a:lnTo>
                  <a:lnTo>
                    <a:pt x="808697" y="384733"/>
                  </a:lnTo>
                  <a:lnTo>
                    <a:pt x="806069" y="383235"/>
                  </a:lnTo>
                  <a:lnTo>
                    <a:pt x="801814" y="377202"/>
                  </a:lnTo>
                  <a:lnTo>
                    <a:pt x="800747" y="371195"/>
                  </a:lnTo>
                  <a:lnTo>
                    <a:pt x="800760" y="353021"/>
                  </a:lnTo>
                  <a:lnTo>
                    <a:pt x="801916" y="346837"/>
                  </a:lnTo>
                  <a:lnTo>
                    <a:pt x="804252" y="343458"/>
                  </a:lnTo>
                  <a:lnTo>
                    <a:pt x="806119" y="340817"/>
                  </a:lnTo>
                  <a:lnTo>
                    <a:pt x="808621" y="339509"/>
                  </a:lnTo>
                  <a:lnTo>
                    <a:pt x="814895" y="339509"/>
                  </a:lnTo>
                  <a:lnTo>
                    <a:pt x="817562" y="340995"/>
                  </a:lnTo>
                  <a:lnTo>
                    <a:pt x="821829" y="346989"/>
                  </a:lnTo>
                  <a:lnTo>
                    <a:pt x="822756" y="352298"/>
                  </a:lnTo>
                  <a:lnTo>
                    <a:pt x="822883" y="371195"/>
                  </a:lnTo>
                  <a:lnTo>
                    <a:pt x="822883" y="337807"/>
                  </a:lnTo>
                  <a:lnTo>
                    <a:pt x="821880" y="336880"/>
                  </a:lnTo>
                  <a:lnTo>
                    <a:pt x="817410" y="334479"/>
                  </a:lnTo>
                  <a:lnTo>
                    <a:pt x="814781" y="333870"/>
                  </a:lnTo>
                  <a:lnTo>
                    <a:pt x="807796" y="333870"/>
                  </a:lnTo>
                  <a:lnTo>
                    <a:pt x="793750" y="355574"/>
                  </a:lnTo>
                  <a:lnTo>
                    <a:pt x="793750" y="372491"/>
                  </a:lnTo>
                  <a:lnTo>
                    <a:pt x="795578" y="379984"/>
                  </a:lnTo>
                  <a:lnTo>
                    <a:pt x="802284" y="388404"/>
                  </a:lnTo>
                  <a:lnTo>
                    <a:pt x="806475" y="390321"/>
                  </a:lnTo>
                  <a:lnTo>
                    <a:pt x="815873" y="390321"/>
                  </a:lnTo>
                  <a:lnTo>
                    <a:pt x="829208" y="373837"/>
                  </a:lnTo>
                  <a:lnTo>
                    <a:pt x="829881" y="368604"/>
                  </a:lnTo>
                  <a:close/>
                </a:path>
                <a:path w="1126489" h="390525">
                  <a:moveTo>
                    <a:pt x="848550" y="0"/>
                  </a:moveTo>
                  <a:lnTo>
                    <a:pt x="835647" y="0"/>
                  </a:lnTo>
                  <a:lnTo>
                    <a:pt x="835647" y="312204"/>
                  </a:lnTo>
                  <a:lnTo>
                    <a:pt x="848550" y="312204"/>
                  </a:lnTo>
                  <a:lnTo>
                    <a:pt x="848550" y="0"/>
                  </a:lnTo>
                  <a:close/>
                </a:path>
                <a:path w="1126489" h="390525">
                  <a:moveTo>
                    <a:pt x="867892" y="0"/>
                  </a:moveTo>
                  <a:lnTo>
                    <a:pt x="861441" y="0"/>
                  </a:lnTo>
                  <a:lnTo>
                    <a:pt x="861441" y="312204"/>
                  </a:lnTo>
                  <a:lnTo>
                    <a:pt x="867892" y="312204"/>
                  </a:lnTo>
                  <a:lnTo>
                    <a:pt x="867892" y="0"/>
                  </a:lnTo>
                  <a:close/>
                </a:path>
                <a:path w="1126489" h="390525">
                  <a:moveTo>
                    <a:pt x="880795" y="0"/>
                  </a:moveTo>
                  <a:lnTo>
                    <a:pt x="867905" y="0"/>
                  </a:lnTo>
                  <a:lnTo>
                    <a:pt x="867905" y="312204"/>
                  </a:lnTo>
                  <a:lnTo>
                    <a:pt x="880795" y="312204"/>
                  </a:lnTo>
                  <a:lnTo>
                    <a:pt x="880795" y="0"/>
                  </a:lnTo>
                  <a:close/>
                </a:path>
                <a:path w="1126489" h="390525">
                  <a:moveTo>
                    <a:pt x="906907" y="382854"/>
                  </a:moveTo>
                  <a:lnTo>
                    <a:pt x="879729" y="382854"/>
                  </a:lnTo>
                  <a:lnTo>
                    <a:pt x="880491" y="381622"/>
                  </a:lnTo>
                  <a:lnTo>
                    <a:pt x="881443" y="380403"/>
                  </a:lnTo>
                  <a:lnTo>
                    <a:pt x="883767" y="377964"/>
                  </a:lnTo>
                  <a:lnTo>
                    <a:pt x="886383" y="375653"/>
                  </a:lnTo>
                  <a:lnTo>
                    <a:pt x="895350" y="368109"/>
                  </a:lnTo>
                  <a:lnTo>
                    <a:pt x="898842" y="364858"/>
                  </a:lnTo>
                  <a:lnTo>
                    <a:pt x="903046" y="360133"/>
                  </a:lnTo>
                  <a:lnTo>
                    <a:pt x="904557" y="357886"/>
                  </a:lnTo>
                  <a:lnTo>
                    <a:pt x="906373" y="353618"/>
                  </a:lnTo>
                  <a:lnTo>
                    <a:pt x="906830" y="351434"/>
                  </a:lnTo>
                  <a:lnTo>
                    <a:pt x="906830" y="344893"/>
                  </a:lnTo>
                  <a:lnTo>
                    <a:pt x="905281" y="341249"/>
                  </a:lnTo>
                  <a:lnTo>
                    <a:pt x="899083" y="335368"/>
                  </a:lnTo>
                  <a:lnTo>
                    <a:pt x="894880" y="333895"/>
                  </a:lnTo>
                  <a:lnTo>
                    <a:pt x="884288" y="333895"/>
                  </a:lnTo>
                  <a:lnTo>
                    <a:pt x="880097" y="335254"/>
                  </a:lnTo>
                  <a:lnTo>
                    <a:pt x="873836" y="340715"/>
                  </a:lnTo>
                  <a:lnTo>
                    <a:pt x="872045" y="344665"/>
                  </a:lnTo>
                  <a:lnTo>
                    <a:pt x="871575" y="349872"/>
                  </a:lnTo>
                  <a:lnTo>
                    <a:pt x="878560" y="350583"/>
                  </a:lnTo>
                  <a:lnTo>
                    <a:pt x="878586" y="347129"/>
                  </a:lnTo>
                  <a:lnTo>
                    <a:pt x="879589" y="344411"/>
                  </a:lnTo>
                  <a:lnTo>
                    <a:pt x="883500" y="340487"/>
                  </a:lnTo>
                  <a:lnTo>
                    <a:pt x="886129" y="339509"/>
                  </a:lnTo>
                  <a:lnTo>
                    <a:pt x="892505" y="339509"/>
                  </a:lnTo>
                  <a:lnTo>
                    <a:pt x="895007" y="340423"/>
                  </a:lnTo>
                  <a:lnTo>
                    <a:pt x="898867" y="344119"/>
                  </a:lnTo>
                  <a:lnTo>
                    <a:pt x="899833" y="346392"/>
                  </a:lnTo>
                  <a:lnTo>
                    <a:pt x="899833" y="351650"/>
                  </a:lnTo>
                  <a:lnTo>
                    <a:pt x="898779" y="354368"/>
                  </a:lnTo>
                  <a:lnTo>
                    <a:pt x="894537" y="360121"/>
                  </a:lnTo>
                  <a:lnTo>
                    <a:pt x="890473" y="364032"/>
                  </a:lnTo>
                  <a:lnTo>
                    <a:pt x="880579" y="372110"/>
                  </a:lnTo>
                  <a:lnTo>
                    <a:pt x="877608" y="374904"/>
                  </a:lnTo>
                  <a:lnTo>
                    <a:pt x="873493" y="379730"/>
                  </a:lnTo>
                  <a:lnTo>
                    <a:pt x="872007" y="382168"/>
                  </a:lnTo>
                  <a:lnTo>
                    <a:pt x="870496" y="386181"/>
                  </a:lnTo>
                  <a:lnTo>
                    <a:pt x="870229" y="387743"/>
                  </a:lnTo>
                  <a:lnTo>
                    <a:pt x="870280" y="389382"/>
                  </a:lnTo>
                  <a:lnTo>
                    <a:pt x="906907" y="389382"/>
                  </a:lnTo>
                  <a:lnTo>
                    <a:pt x="906907" y="382854"/>
                  </a:lnTo>
                  <a:close/>
                </a:path>
                <a:path w="1126489" h="390525">
                  <a:moveTo>
                    <a:pt x="913041" y="0"/>
                  </a:moveTo>
                  <a:lnTo>
                    <a:pt x="906602" y="0"/>
                  </a:lnTo>
                  <a:lnTo>
                    <a:pt x="893711" y="0"/>
                  </a:lnTo>
                  <a:lnTo>
                    <a:pt x="893711" y="312204"/>
                  </a:lnTo>
                  <a:lnTo>
                    <a:pt x="906589" y="312204"/>
                  </a:lnTo>
                  <a:lnTo>
                    <a:pt x="913041" y="312204"/>
                  </a:lnTo>
                  <a:lnTo>
                    <a:pt x="913041" y="0"/>
                  </a:lnTo>
                  <a:close/>
                </a:path>
                <a:path w="1126489" h="390525">
                  <a:moveTo>
                    <a:pt x="951750" y="0"/>
                  </a:moveTo>
                  <a:lnTo>
                    <a:pt x="938847" y="0"/>
                  </a:lnTo>
                  <a:lnTo>
                    <a:pt x="938847" y="312204"/>
                  </a:lnTo>
                  <a:lnTo>
                    <a:pt x="951750" y="312204"/>
                  </a:lnTo>
                  <a:lnTo>
                    <a:pt x="951750" y="0"/>
                  </a:lnTo>
                  <a:close/>
                </a:path>
                <a:path w="1126489" h="390525">
                  <a:moveTo>
                    <a:pt x="971092" y="0"/>
                  </a:moveTo>
                  <a:lnTo>
                    <a:pt x="958176" y="0"/>
                  </a:lnTo>
                  <a:lnTo>
                    <a:pt x="958176" y="312204"/>
                  </a:lnTo>
                  <a:lnTo>
                    <a:pt x="971092" y="312204"/>
                  </a:lnTo>
                  <a:lnTo>
                    <a:pt x="971092" y="0"/>
                  </a:lnTo>
                  <a:close/>
                </a:path>
                <a:path w="1126489" h="390525">
                  <a:moveTo>
                    <a:pt x="991273" y="366166"/>
                  </a:moveTo>
                  <a:lnTo>
                    <a:pt x="989685" y="361861"/>
                  </a:lnTo>
                  <a:lnTo>
                    <a:pt x="987475" y="359537"/>
                  </a:lnTo>
                  <a:lnTo>
                    <a:pt x="984288" y="356235"/>
                  </a:lnTo>
                  <a:lnTo>
                    <a:pt x="984288" y="367919"/>
                  </a:lnTo>
                  <a:lnTo>
                    <a:pt x="984250" y="376047"/>
                  </a:lnTo>
                  <a:lnTo>
                    <a:pt x="983284" y="378968"/>
                  </a:lnTo>
                  <a:lnTo>
                    <a:pt x="979157" y="383590"/>
                  </a:lnTo>
                  <a:lnTo>
                    <a:pt x="976680" y="384746"/>
                  </a:lnTo>
                  <a:lnTo>
                    <a:pt x="971842" y="384746"/>
                  </a:lnTo>
                  <a:lnTo>
                    <a:pt x="962507" y="373824"/>
                  </a:lnTo>
                  <a:lnTo>
                    <a:pt x="962507" y="367919"/>
                  </a:lnTo>
                  <a:lnTo>
                    <a:pt x="963587" y="365023"/>
                  </a:lnTo>
                  <a:lnTo>
                    <a:pt x="967600" y="360883"/>
                  </a:lnTo>
                  <a:lnTo>
                    <a:pt x="967867" y="360616"/>
                  </a:lnTo>
                  <a:lnTo>
                    <a:pt x="970470" y="359537"/>
                  </a:lnTo>
                  <a:lnTo>
                    <a:pt x="976642" y="359537"/>
                  </a:lnTo>
                  <a:lnTo>
                    <a:pt x="979208" y="360616"/>
                  </a:lnTo>
                  <a:lnTo>
                    <a:pt x="983297" y="365023"/>
                  </a:lnTo>
                  <a:lnTo>
                    <a:pt x="984288" y="367919"/>
                  </a:lnTo>
                  <a:lnTo>
                    <a:pt x="984288" y="356235"/>
                  </a:lnTo>
                  <a:lnTo>
                    <a:pt x="983310" y="355206"/>
                  </a:lnTo>
                  <a:lnTo>
                    <a:pt x="979449" y="353542"/>
                  </a:lnTo>
                  <a:lnTo>
                    <a:pt x="972312" y="353542"/>
                  </a:lnTo>
                  <a:lnTo>
                    <a:pt x="961453" y="360883"/>
                  </a:lnTo>
                  <a:lnTo>
                    <a:pt x="961517" y="355206"/>
                  </a:lnTo>
                  <a:lnTo>
                    <a:pt x="971981" y="339458"/>
                  </a:lnTo>
                  <a:lnTo>
                    <a:pt x="976845" y="339458"/>
                  </a:lnTo>
                  <a:lnTo>
                    <a:pt x="979119" y="340448"/>
                  </a:lnTo>
                  <a:lnTo>
                    <a:pt x="982065" y="343585"/>
                  </a:lnTo>
                  <a:lnTo>
                    <a:pt x="982916" y="345516"/>
                  </a:lnTo>
                  <a:lnTo>
                    <a:pt x="983526" y="348183"/>
                  </a:lnTo>
                  <a:lnTo>
                    <a:pt x="990295" y="347649"/>
                  </a:lnTo>
                  <a:lnTo>
                    <a:pt x="989736" y="343357"/>
                  </a:lnTo>
                  <a:lnTo>
                    <a:pt x="988072" y="339979"/>
                  </a:lnTo>
                  <a:lnTo>
                    <a:pt x="987475" y="339458"/>
                  </a:lnTo>
                  <a:lnTo>
                    <a:pt x="982497" y="335114"/>
                  </a:lnTo>
                  <a:lnTo>
                    <a:pt x="978928" y="333895"/>
                  </a:lnTo>
                  <a:lnTo>
                    <a:pt x="968717" y="333895"/>
                  </a:lnTo>
                  <a:lnTo>
                    <a:pt x="964069" y="336003"/>
                  </a:lnTo>
                  <a:lnTo>
                    <a:pt x="956665" y="345084"/>
                  </a:lnTo>
                  <a:lnTo>
                    <a:pt x="954697" y="352844"/>
                  </a:lnTo>
                  <a:lnTo>
                    <a:pt x="954697" y="373075"/>
                  </a:lnTo>
                  <a:lnTo>
                    <a:pt x="956475" y="379933"/>
                  </a:lnTo>
                  <a:lnTo>
                    <a:pt x="963637" y="388239"/>
                  </a:lnTo>
                  <a:lnTo>
                    <a:pt x="968260" y="390321"/>
                  </a:lnTo>
                  <a:lnTo>
                    <a:pt x="977252" y="390321"/>
                  </a:lnTo>
                  <a:lnTo>
                    <a:pt x="980236" y="389534"/>
                  </a:lnTo>
                  <a:lnTo>
                    <a:pt x="985469" y="386372"/>
                  </a:lnTo>
                  <a:lnTo>
                    <a:pt x="986929" y="384746"/>
                  </a:lnTo>
                  <a:lnTo>
                    <a:pt x="987526" y="384086"/>
                  </a:lnTo>
                  <a:lnTo>
                    <a:pt x="990523" y="378117"/>
                  </a:lnTo>
                  <a:lnTo>
                    <a:pt x="991273" y="374904"/>
                  </a:lnTo>
                  <a:lnTo>
                    <a:pt x="991273" y="366166"/>
                  </a:lnTo>
                  <a:close/>
                </a:path>
                <a:path w="1126489" h="390525">
                  <a:moveTo>
                    <a:pt x="1029157" y="0"/>
                  </a:moveTo>
                  <a:lnTo>
                    <a:pt x="1016254" y="0"/>
                  </a:lnTo>
                  <a:lnTo>
                    <a:pt x="1016254" y="312204"/>
                  </a:lnTo>
                  <a:lnTo>
                    <a:pt x="1029157" y="312204"/>
                  </a:lnTo>
                  <a:lnTo>
                    <a:pt x="1029157" y="0"/>
                  </a:lnTo>
                  <a:close/>
                </a:path>
                <a:path w="1126489" h="390525">
                  <a:moveTo>
                    <a:pt x="1068679" y="369481"/>
                  </a:moveTo>
                  <a:lnTo>
                    <a:pt x="1067777" y="366522"/>
                  </a:lnTo>
                  <a:lnTo>
                    <a:pt x="1064158" y="361772"/>
                  </a:lnTo>
                  <a:lnTo>
                    <a:pt x="1061618" y="360210"/>
                  </a:lnTo>
                  <a:lnTo>
                    <a:pt x="1058329" y="359448"/>
                  </a:lnTo>
                  <a:lnTo>
                    <a:pt x="1060856" y="358292"/>
                  </a:lnTo>
                  <a:lnTo>
                    <a:pt x="1062761" y="356730"/>
                  </a:lnTo>
                  <a:lnTo>
                    <a:pt x="1065326" y="352806"/>
                  </a:lnTo>
                  <a:lnTo>
                    <a:pt x="1065974" y="350647"/>
                  </a:lnTo>
                  <a:lnTo>
                    <a:pt x="1065974" y="345732"/>
                  </a:lnTo>
                  <a:lnTo>
                    <a:pt x="1052779" y="333883"/>
                  </a:lnTo>
                  <a:lnTo>
                    <a:pt x="1045375" y="333883"/>
                  </a:lnTo>
                  <a:lnTo>
                    <a:pt x="1041704" y="335140"/>
                  </a:lnTo>
                  <a:lnTo>
                    <a:pt x="1035812" y="340131"/>
                  </a:lnTo>
                  <a:lnTo>
                    <a:pt x="1033919" y="343662"/>
                  </a:lnTo>
                  <a:lnTo>
                    <a:pt x="1033094" y="348208"/>
                  </a:lnTo>
                  <a:lnTo>
                    <a:pt x="1039888" y="349415"/>
                  </a:lnTo>
                  <a:lnTo>
                    <a:pt x="1040396" y="346100"/>
                  </a:lnTo>
                  <a:lnTo>
                    <a:pt x="1041527" y="343611"/>
                  </a:lnTo>
                  <a:lnTo>
                    <a:pt x="1045057" y="340296"/>
                  </a:lnTo>
                  <a:lnTo>
                    <a:pt x="1047267" y="339471"/>
                  </a:lnTo>
                  <a:lnTo>
                    <a:pt x="1052576" y="339471"/>
                  </a:lnTo>
                  <a:lnTo>
                    <a:pt x="1054760" y="340283"/>
                  </a:lnTo>
                  <a:lnTo>
                    <a:pt x="1058125" y="343547"/>
                  </a:lnTo>
                  <a:lnTo>
                    <a:pt x="1058976" y="345605"/>
                  </a:lnTo>
                  <a:lnTo>
                    <a:pt x="1058976" y="351243"/>
                  </a:lnTo>
                  <a:lnTo>
                    <a:pt x="1057821" y="353568"/>
                  </a:lnTo>
                  <a:lnTo>
                    <a:pt x="1053185" y="356565"/>
                  </a:lnTo>
                  <a:lnTo>
                    <a:pt x="1050582" y="357339"/>
                  </a:lnTo>
                  <a:lnTo>
                    <a:pt x="1047673" y="357339"/>
                  </a:lnTo>
                  <a:lnTo>
                    <a:pt x="1046581" y="357251"/>
                  </a:lnTo>
                  <a:lnTo>
                    <a:pt x="1045832" y="363220"/>
                  </a:lnTo>
                  <a:lnTo>
                    <a:pt x="1047737" y="362712"/>
                  </a:lnTo>
                  <a:lnTo>
                    <a:pt x="1049337" y="362458"/>
                  </a:lnTo>
                  <a:lnTo>
                    <a:pt x="1053782" y="362458"/>
                  </a:lnTo>
                  <a:lnTo>
                    <a:pt x="1056373" y="363448"/>
                  </a:lnTo>
                  <a:lnTo>
                    <a:pt x="1060450" y="367525"/>
                  </a:lnTo>
                  <a:lnTo>
                    <a:pt x="1061466" y="370090"/>
                  </a:lnTo>
                  <a:lnTo>
                    <a:pt x="1061466" y="376478"/>
                  </a:lnTo>
                  <a:lnTo>
                    <a:pt x="1060373" y="379209"/>
                  </a:lnTo>
                  <a:lnTo>
                    <a:pt x="1055954" y="383628"/>
                  </a:lnTo>
                  <a:lnTo>
                    <a:pt x="1053261" y="384733"/>
                  </a:lnTo>
                  <a:lnTo>
                    <a:pt x="1047369" y="384733"/>
                  </a:lnTo>
                  <a:lnTo>
                    <a:pt x="1045070" y="383895"/>
                  </a:lnTo>
                  <a:lnTo>
                    <a:pt x="1041323" y="380492"/>
                  </a:lnTo>
                  <a:lnTo>
                    <a:pt x="1040003" y="377710"/>
                  </a:lnTo>
                  <a:lnTo>
                    <a:pt x="1039215" y="373888"/>
                  </a:lnTo>
                  <a:lnTo>
                    <a:pt x="1032408" y="374789"/>
                  </a:lnTo>
                  <a:lnTo>
                    <a:pt x="1032865" y="379387"/>
                  </a:lnTo>
                  <a:lnTo>
                    <a:pt x="1034694" y="383133"/>
                  </a:lnTo>
                  <a:lnTo>
                    <a:pt x="1041120" y="388912"/>
                  </a:lnTo>
                  <a:lnTo>
                    <a:pt x="1045159" y="390359"/>
                  </a:lnTo>
                  <a:lnTo>
                    <a:pt x="1055420" y="390359"/>
                  </a:lnTo>
                  <a:lnTo>
                    <a:pt x="1059865" y="388683"/>
                  </a:lnTo>
                  <a:lnTo>
                    <a:pt x="1066927" y="381965"/>
                  </a:lnTo>
                  <a:lnTo>
                    <a:pt x="1068679" y="377875"/>
                  </a:lnTo>
                  <a:lnTo>
                    <a:pt x="1068679" y="369481"/>
                  </a:lnTo>
                  <a:close/>
                </a:path>
                <a:path w="1126489" h="390525">
                  <a:moveTo>
                    <a:pt x="1080744" y="0"/>
                  </a:moveTo>
                  <a:lnTo>
                    <a:pt x="1074293" y="0"/>
                  </a:lnTo>
                  <a:lnTo>
                    <a:pt x="1074293" y="312204"/>
                  </a:lnTo>
                  <a:lnTo>
                    <a:pt x="1080744" y="312204"/>
                  </a:lnTo>
                  <a:lnTo>
                    <a:pt x="1080744" y="0"/>
                  </a:lnTo>
                  <a:close/>
                </a:path>
                <a:path w="1126489" h="390525">
                  <a:moveTo>
                    <a:pt x="1106563" y="0"/>
                  </a:moveTo>
                  <a:lnTo>
                    <a:pt x="1093660" y="0"/>
                  </a:lnTo>
                  <a:lnTo>
                    <a:pt x="1093660" y="344360"/>
                  </a:lnTo>
                  <a:lnTo>
                    <a:pt x="1106563" y="344360"/>
                  </a:lnTo>
                  <a:lnTo>
                    <a:pt x="1106563" y="0"/>
                  </a:lnTo>
                  <a:close/>
                </a:path>
                <a:path w="1126489" h="390525">
                  <a:moveTo>
                    <a:pt x="1125905" y="0"/>
                  </a:moveTo>
                  <a:lnTo>
                    <a:pt x="1119454" y="0"/>
                  </a:lnTo>
                  <a:lnTo>
                    <a:pt x="1119454" y="344360"/>
                  </a:lnTo>
                  <a:lnTo>
                    <a:pt x="1125905" y="344360"/>
                  </a:lnTo>
                  <a:lnTo>
                    <a:pt x="1125905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484987" y="2528747"/>
            <a:ext cx="1201420" cy="408940"/>
            <a:chOff x="484987" y="2528747"/>
            <a:chExt cx="1201420" cy="408940"/>
          </a:xfrm>
        </p:grpSpPr>
        <p:sp>
          <p:nvSpPr>
            <p:cNvPr id="36" name="object 36"/>
            <p:cNvSpPr/>
            <p:nvPr/>
          </p:nvSpPr>
          <p:spPr>
            <a:xfrm>
              <a:off x="484987" y="2528760"/>
              <a:ext cx="1201420" cy="408940"/>
            </a:xfrm>
            <a:custGeom>
              <a:avLst/>
              <a:gdLst/>
              <a:ahLst/>
              <a:cxnLst/>
              <a:rect l="l" t="t" r="r" b="b"/>
              <a:pathLst>
                <a:path w="1201420" h="408939">
                  <a:moveTo>
                    <a:pt x="1201331" y="0"/>
                  </a:moveTo>
                  <a:lnTo>
                    <a:pt x="0" y="0"/>
                  </a:lnTo>
                  <a:lnTo>
                    <a:pt x="0" y="408685"/>
                  </a:lnTo>
                  <a:lnTo>
                    <a:pt x="1201331" y="408685"/>
                  </a:lnTo>
                  <a:lnTo>
                    <a:pt x="12013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94296" y="2528747"/>
              <a:ext cx="1126490" cy="390525"/>
            </a:xfrm>
            <a:custGeom>
              <a:avLst/>
              <a:gdLst/>
              <a:ahLst/>
              <a:cxnLst/>
              <a:rect l="l" t="t" r="r" b="b"/>
              <a:pathLst>
                <a:path w="1126490" h="390525">
                  <a:moveTo>
                    <a:pt x="36588" y="366166"/>
                  </a:moveTo>
                  <a:lnTo>
                    <a:pt x="34988" y="361861"/>
                  </a:lnTo>
                  <a:lnTo>
                    <a:pt x="32753" y="359537"/>
                  </a:lnTo>
                  <a:lnTo>
                    <a:pt x="29591" y="356235"/>
                  </a:lnTo>
                  <a:lnTo>
                    <a:pt x="29591" y="367919"/>
                  </a:lnTo>
                  <a:lnTo>
                    <a:pt x="29552" y="376034"/>
                  </a:lnTo>
                  <a:lnTo>
                    <a:pt x="28600" y="378968"/>
                  </a:lnTo>
                  <a:lnTo>
                    <a:pt x="24460" y="383590"/>
                  </a:lnTo>
                  <a:lnTo>
                    <a:pt x="21996" y="384746"/>
                  </a:lnTo>
                  <a:lnTo>
                    <a:pt x="17157" y="384746"/>
                  </a:lnTo>
                  <a:lnTo>
                    <a:pt x="7823" y="373824"/>
                  </a:lnTo>
                  <a:lnTo>
                    <a:pt x="7823" y="367919"/>
                  </a:lnTo>
                  <a:lnTo>
                    <a:pt x="29591" y="367919"/>
                  </a:lnTo>
                  <a:lnTo>
                    <a:pt x="29591" y="356235"/>
                  </a:lnTo>
                  <a:lnTo>
                    <a:pt x="28613" y="355206"/>
                  </a:lnTo>
                  <a:lnTo>
                    <a:pt x="24752" y="353542"/>
                  </a:lnTo>
                  <a:lnTo>
                    <a:pt x="17614" y="353542"/>
                  </a:lnTo>
                  <a:lnTo>
                    <a:pt x="6769" y="360883"/>
                  </a:lnTo>
                  <a:lnTo>
                    <a:pt x="6819" y="355206"/>
                  </a:lnTo>
                  <a:lnTo>
                    <a:pt x="17297" y="339471"/>
                  </a:lnTo>
                  <a:lnTo>
                    <a:pt x="22161" y="339471"/>
                  </a:lnTo>
                  <a:lnTo>
                    <a:pt x="28829" y="348183"/>
                  </a:lnTo>
                  <a:lnTo>
                    <a:pt x="35598" y="347649"/>
                  </a:lnTo>
                  <a:lnTo>
                    <a:pt x="35052" y="343357"/>
                  </a:lnTo>
                  <a:lnTo>
                    <a:pt x="33375" y="339991"/>
                  </a:lnTo>
                  <a:lnTo>
                    <a:pt x="32778" y="339471"/>
                  </a:lnTo>
                  <a:lnTo>
                    <a:pt x="27813" y="335114"/>
                  </a:lnTo>
                  <a:lnTo>
                    <a:pt x="24231" y="333895"/>
                  </a:lnTo>
                  <a:lnTo>
                    <a:pt x="14033" y="333895"/>
                  </a:lnTo>
                  <a:lnTo>
                    <a:pt x="9385" y="336003"/>
                  </a:lnTo>
                  <a:lnTo>
                    <a:pt x="1981" y="345084"/>
                  </a:lnTo>
                  <a:lnTo>
                    <a:pt x="0" y="352844"/>
                  </a:lnTo>
                  <a:lnTo>
                    <a:pt x="0" y="373075"/>
                  </a:lnTo>
                  <a:lnTo>
                    <a:pt x="1790" y="379933"/>
                  </a:lnTo>
                  <a:lnTo>
                    <a:pt x="8940" y="388239"/>
                  </a:lnTo>
                  <a:lnTo>
                    <a:pt x="13563" y="390309"/>
                  </a:lnTo>
                  <a:lnTo>
                    <a:pt x="22567" y="390309"/>
                  </a:lnTo>
                  <a:lnTo>
                    <a:pt x="25539" y="389534"/>
                  </a:lnTo>
                  <a:lnTo>
                    <a:pt x="30772" y="386372"/>
                  </a:lnTo>
                  <a:lnTo>
                    <a:pt x="32232" y="384746"/>
                  </a:lnTo>
                  <a:lnTo>
                    <a:pt x="32829" y="384086"/>
                  </a:lnTo>
                  <a:lnTo>
                    <a:pt x="35839" y="378117"/>
                  </a:lnTo>
                  <a:lnTo>
                    <a:pt x="36588" y="374916"/>
                  </a:lnTo>
                  <a:lnTo>
                    <a:pt x="36588" y="366166"/>
                  </a:lnTo>
                  <a:close/>
                </a:path>
                <a:path w="1126490" h="390525">
                  <a:moveTo>
                    <a:pt x="74549" y="12"/>
                  </a:moveTo>
                  <a:lnTo>
                    <a:pt x="68097" y="12"/>
                  </a:lnTo>
                  <a:lnTo>
                    <a:pt x="68097" y="344373"/>
                  </a:lnTo>
                  <a:lnTo>
                    <a:pt x="74549" y="344373"/>
                  </a:lnTo>
                  <a:lnTo>
                    <a:pt x="74549" y="12"/>
                  </a:lnTo>
                  <a:close/>
                </a:path>
                <a:path w="1126490" h="390525">
                  <a:moveTo>
                    <a:pt x="100330" y="12"/>
                  </a:moveTo>
                  <a:lnTo>
                    <a:pt x="87426" y="12"/>
                  </a:lnTo>
                  <a:lnTo>
                    <a:pt x="87426" y="344373"/>
                  </a:lnTo>
                  <a:lnTo>
                    <a:pt x="100330" y="344373"/>
                  </a:lnTo>
                  <a:lnTo>
                    <a:pt x="100330" y="12"/>
                  </a:lnTo>
                  <a:close/>
                </a:path>
                <a:path w="1126490" h="390525">
                  <a:moveTo>
                    <a:pt x="145478" y="0"/>
                  </a:moveTo>
                  <a:lnTo>
                    <a:pt x="132588" y="0"/>
                  </a:lnTo>
                  <a:lnTo>
                    <a:pt x="132588" y="312204"/>
                  </a:lnTo>
                  <a:lnTo>
                    <a:pt x="145478" y="312204"/>
                  </a:lnTo>
                  <a:lnTo>
                    <a:pt x="145478" y="0"/>
                  </a:lnTo>
                  <a:close/>
                </a:path>
                <a:path w="1126490" h="390525">
                  <a:moveTo>
                    <a:pt x="152514" y="368617"/>
                  </a:moveTo>
                  <a:lnTo>
                    <a:pt x="146964" y="339521"/>
                  </a:lnTo>
                  <a:lnTo>
                    <a:pt x="146367" y="338594"/>
                  </a:lnTo>
                  <a:lnTo>
                    <a:pt x="145529" y="337832"/>
                  </a:lnTo>
                  <a:lnTo>
                    <a:pt x="145529" y="371208"/>
                  </a:lnTo>
                  <a:lnTo>
                    <a:pt x="144449" y="377228"/>
                  </a:lnTo>
                  <a:lnTo>
                    <a:pt x="140208" y="383247"/>
                  </a:lnTo>
                  <a:lnTo>
                    <a:pt x="137579" y="384746"/>
                  </a:lnTo>
                  <a:lnTo>
                    <a:pt x="131318" y="384746"/>
                  </a:lnTo>
                  <a:lnTo>
                    <a:pt x="128701" y="383247"/>
                  </a:lnTo>
                  <a:lnTo>
                    <a:pt x="124434" y="377215"/>
                  </a:lnTo>
                  <a:lnTo>
                    <a:pt x="123380" y="371208"/>
                  </a:lnTo>
                  <a:lnTo>
                    <a:pt x="123380" y="353034"/>
                  </a:lnTo>
                  <a:lnTo>
                    <a:pt x="124548" y="346849"/>
                  </a:lnTo>
                  <a:lnTo>
                    <a:pt x="126885" y="343471"/>
                  </a:lnTo>
                  <a:lnTo>
                    <a:pt x="128752" y="340829"/>
                  </a:lnTo>
                  <a:lnTo>
                    <a:pt x="131254" y="339521"/>
                  </a:lnTo>
                  <a:lnTo>
                    <a:pt x="137553" y="339521"/>
                  </a:lnTo>
                  <a:lnTo>
                    <a:pt x="140208" y="341007"/>
                  </a:lnTo>
                  <a:lnTo>
                    <a:pt x="144462" y="347002"/>
                  </a:lnTo>
                  <a:lnTo>
                    <a:pt x="145402" y="352310"/>
                  </a:lnTo>
                  <a:lnTo>
                    <a:pt x="145529" y="371208"/>
                  </a:lnTo>
                  <a:lnTo>
                    <a:pt x="145529" y="337832"/>
                  </a:lnTo>
                  <a:lnTo>
                    <a:pt x="144513" y="336892"/>
                  </a:lnTo>
                  <a:lnTo>
                    <a:pt x="140030" y="334492"/>
                  </a:lnTo>
                  <a:lnTo>
                    <a:pt x="137426" y="333895"/>
                  </a:lnTo>
                  <a:lnTo>
                    <a:pt x="130416" y="333895"/>
                  </a:lnTo>
                  <a:lnTo>
                    <a:pt x="116382" y="355600"/>
                  </a:lnTo>
                  <a:lnTo>
                    <a:pt x="116382" y="372491"/>
                  </a:lnTo>
                  <a:lnTo>
                    <a:pt x="118211" y="379996"/>
                  </a:lnTo>
                  <a:lnTo>
                    <a:pt x="124917" y="388416"/>
                  </a:lnTo>
                  <a:lnTo>
                    <a:pt x="129108" y="390334"/>
                  </a:lnTo>
                  <a:lnTo>
                    <a:pt x="138506" y="390334"/>
                  </a:lnTo>
                  <a:lnTo>
                    <a:pt x="151853" y="373849"/>
                  </a:lnTo>
                  <a:lnTo>
                    <a:pt x="152514" y="368617"/>
                  </a:lnTo>
                  <a:close/>
                </a:path>
                <a:path w="1126490" h="390525">
                  <a:moveTo>
                    <a:pt x="158394" y="0"/>
                  </a:moveTo>
                  <a:lnTo>
                    <a:pt x="145491" y="0"/>
                  </a:lnTo>
                  <a:lnTo>
                    <a:pt x="145491" y="312204"/>
                  </a:lnTo>
                  <a:lnTo>
                    <a:pt x="158394" y="312204"/>
                  </a:lnTo>
                  <a:lnTo>
                    <a:pt x="158394" y="0"/>
                  </a:lnTo>
                  <a:close/>
                </a:path>
                <a:path w="1126490" h="390525">
                  <a:moveTo>
                    <a:pt x="177749" y="0"/>
                  </a:moveTo>
                  <a:lnTo>
                    <a:pt x="164846" y="0"/>
                  </a:lnTo>
                  <a:lnTo>
                    <a:pt x="164846" y="312204"/>
                  </a:lnTo>
                  <a:lnTo>
                    <a:pt x="177749" y="312204"/>
                  </a:lnTo>
                  <a:lnTo>
                    <a:pt x="177749" y="0"/>
                  </a:lnTo>
                  <a:close/>
                </a:path>
                <a:path w="1126490" h="390525">
                  <a:moveTo>
                    <a:pt x="197091" y="0"/>
                  </a:moveTo>
                  <a:lnTo>
                    <a:pt x="190639" y="0"/>
                  </a:lnTo>
                  <a:lnTo>
                    <a:pt x="190639" y="312204"/>
                  </a:lnTo>
                  <a:lnTo>
                    <a:pt x="197091" y="312204"/>
                  </a:lnTo>
                  <a:lnTo>
                    <a:pt x="197091" y="0"/>
                  </a:lnTo>
                  <a:close/>
                </a:path>
                <a:path w="1126490" h="390525">
                  <a:moveTo>
                    <a:pt x="229895" y="368617"/>
                  </a:moveTo>
                  <a:lnTo>
                    <a:pt x="224345" y="339521"/>
                  </a:lnTo>
                  <a:lnTo>
                    <a:pt x="223748" y="338594"/>
                  </a:lnTo>
                  <a:lnTo>
                    <a:pt x="222910" y="337832"/>
                  </a:lnTo>
                  <a:lnTo>
                    <a:pt x="222910" y="371208"/>
                  </a:lnTo>
                  <a:lnTo>
                    <a:pt x="221830" y="377228"/>
                  </a:lnTo>
                  <a:lnTo>
                    <a:pt x="217589" y="383247"/>
                  </a:lnTo>
                  <a:lnTo>
                    <a:pt x="214960" y="384746"/>
                  </a:lnTo>
                  <a:lnTo>
                    <a:pt x="208699" y="384746"/>
                  </a:lnTo>
                  <a:lnTo>
                    <a:pt x="206082" y="383247"/>
                  </a:lnTo>
                  <a:lnTo>
                    <a:pt x="201815" y="377215"/>
                  </a:lnTo>
                  <a:lnTo>
                    <a:pt x="200761" y="371208"/>
                  </a:lnTo>
                  <a:lnTo>
                    <a:pt x="200774" y="353034"/>
                  </a:lnTo>
                  <a:lnTo>
                    <a:pt x="201930" y="346849"/>
                  </a:lnTo>
                  <a:lnTo>
                    <a:pt x="204266" y="343471"/>
                  </a:lnTo>
                  <a:lnTo>
                    <a:pt x="206133" y="340829"/>
                  </a:lnTo>
                  <a:lnTo>
                    <a:pt x="208635" y="339521"/>
                  </a:lnTo>
                  <a:lnTo>
                    <a:pt x="214934" y="339521"/>
                  </a:lnTo>
                  <a:lnTo>
                    <a:pt x="217589" y="341007"/>
                  </a:lnTo>
                  <a:lnTo>
                    <a:pt x="221843" y="347002"/>
                  </a:lnTo>
                  <a:lnTo>
                    <a:pt x="222783" y="352310"/>
                  </a:lnTo>
                  <a:lnTo>
                    <a:pt x="222910" y="371208"/>
                  </a:lnTo>
                  <a:lnTo>
                    <a:pt x="222910" y="337832"/>
                  </a:lnTo>
                  <a:lnTo>
                    <a:pt x="221894" y="336892"/>
                  </a:lnTo>
                  <a:lnTo>
                    <a:pt x="217411" y="334492"/>
                  </a:lnTo>
                  <a:lnTo>
                    <a:pt x="214807" y="333895"/>
                  </a:lnTo>
                  <a:lnTo>
                    <a:pt x="207797" y="333895"/>
                  </a:lnTo>
                  <a:lnTo>
                    <a:pt x="193763" y="355600"/>
                  </a:lnTo>
                  <a:lnTo>
                    <a:pt x="193763" y="372491"/>
                  </a:lnTo>
                  <a:lnTo>
                    <a:pt x="195592" y="379996"/>
                  </a:lnTo>
                  <a:lnTo>
                    <a:pt x="202298" y="388416"/>
                  </a:lnTo>
                  <a:lnTo>
                    <a:pt x="206489" y="390334"/>
                  </a:lnTo>
                  <a:lnTo>
                    <a:pt x="215887" y="390334"/>
                  </a:lnTo>
                  <a:lnTo>
                    <a:pt x="229235" y="373849"/>
                  </a:lnTo>
                  <a:lnTo>
                    <a:pt x="229895" y="368617"/>
                  </a:lnTo>
                  <a:close/>
                </a:path>
                <a:path w="1126490" h="390525">
                  <a:moveTo>
                    <a:pt x="235775" y="0"/>
                  </a:moveTo>
                  <a:lnTo>
                    <a:pt x="222885" y="0"/>
                  </a:lnTo>
                  <a:lnTo>
                    <a:pt x="222885" y="312204"/>
                  </a:lnTo>
                  <a:lnTo>
                    <a:pt x="235775" y="312204"/>
                  </a:lnTo>
                  <a:lnTo>
                    <a:pt x="235775" y="0"/>
                  </a:lnTo>
                  <a:close/>
                </a:path>
                <a:path w="1126490" h="390525">
                  <a:moveTo>
                    <a:pt x="255130" y="0"/>
                  </a:moveTo>
                  <a:lnTo>
                    <a:pt x="242252" y="0"/>
                  </a:lnTo>
                  <a:lnTo>
                    <a:pt x="235800" y="0"/>
                  </a:lnTo>
                  <a:lnTo>
                    <a:pt x="235800" y="312204"/>
                  </a:lnTo>
                  <a:lnTo>
                    <a:pt x="242227" y="312204"/>
                  </a:lnTo>
                  <a:lnTo>
                    <a:pt x="255130" y="312204"/>
                  </a:lnTo>
                  <a:lnTo>
                    <a:pt x="255130" y="0"/>
                  </a:lnTo>
                  <a:close/>
                </a:path>
                <a:path w="1126490" h="390525">
                  <a:moveTo>
                    <a:pt x="287388" y="0"/>
                  </a:moveTo>
                  <a:lnTo>
                    <a:pt x="280936" y="0"/>
                  </a:lnTo>
                  <a:lnTo>
                    <a:pt x="268033" y="0"/>
                  </a:lnTo>
                  <a:lnTo>
                    <a:pt x="268033" y="312204"/>
                  </a:lnTo>
                  <a:lnTo>
                    <a:pt x="280936" y="312204"/>
                  </a:lnTo>
                  <a:lnTo>
                    <a:pt x="287388" y="312204"/>
                  </a:lnTo>
                  <a:lnTo>
                    <a:pt x="287388" y="0"/>
                  </a:lnTo>
                  <a:close/>
                </a:path>
                <a:path w="1126490" h="390525">
                  <a:moveTo>
                    <a:pt x="296786" y="333895"/>
                  </a:moveTo>
                  <a:lnTo>
                    <a:pt x="292404" y="333895"/>
                  </a:lnTo>
                  <a:lnTo>
                    <a:pt x="291223" y="336283"/>
                  </a:lnTo>
                  <a:lnTo>
                    <a:pt x="289204" y="338747"/>
                  </a:lnTo>
                  <a:lnTo>
                    <a:pt x="283514" y="343814"/>
                  </a:lnTo>
                  <a:lnTo>
                    <a:pt x="280187" y="345986"/>
                  </a:lnTo>
                  <a:lnTo>
                    <a:pt x="276377" y="347776"/>
                  </a:lnTo>
                  <a:lnTo>
                    <a:pt x="276377" y="354317"/>
                  </a:lnTo>
                  <a:lnTo>
                    <a:pt x="289979" y="346151"/>
                  </a:lnTo>
                  <a:lnTo>
                    <a:pt x="289979" y="389382"/>
                  </a:lnTo>
                  <a:lnTo>
                    <a:pt x="296786" y="389382"/>
                  </a:lnTo>
                  <a:lnTo>
                    <a:pt x="296786" y="333895"/>
                  </a:lnTo>
                  <a:close/>
                </a:path>
                <a:path w="1126490" h="390525">
                  <a:moveTo>
                    <a:pt x="326085" y="0"/>
                  </a:moveTo>
                  <a:lnTo>
                    <a:pt x="313182" y="0"/>
                  </a:lnTo>
                  <a:lnTo>
                    <a:pt x="313182" y="312204"/>
                  </a:lnTo>
                  <a:lnTo>
                    <a:pt x="326085" y="312204"/>
                  </a:lnTo>
                  <a:lnTo>
                    <a:pt x="326085" y="0"/>
                  </a:lnTo>
                  <a:close/>
                </a:path>
                <a:path w="1126490" h="390525">
                  <a:moveTo>
                    <a:pt x="332536" y="0"/>
                  </a:moveTo>
                  <a:lnTo>
                    <a:pt x="326097" y="0"/>
                  </a:lnTo>
                  <a:lnTo>
                    <a:pt x="326097" y="312204"/>
                  </a:lnTo>
                  <a:lnTo>
                    <a:pt x="332536" y="312204"/>
                  </a:lnTo>
                  <a:lnTo>
                    <a:pt x="332536" y="0"/>
                  </a:lnTo>
                  <a:close/>
                </a:path>
                <a:path w="1126490" h="390525">
                  <a:moveTo>
                    <a:pt x="358330" y="0"/>
                  </a:moveTo>
                  <a:lnTo>
                    <a:pt x="345427" y="0"/>
                  </a:lnTo>
                  <a:lnTo>
                    <a:pt x="345427" y="312204"/>
                  </a:lnTo>
                  <a:lnTo>
                    <a:pt x="358330" y="312204"/>
                  </a:lnTo>
                  <a:lnTo>
                    <a:pt x="358330" y="0"/>
                  </a:lnTo>
                  <a:close/>
                </a:path>
                <a:path w="1126490" h="390525">
                  <a:moveTo>
                    <a:pt x="384975" y="369493"/>
                  </a:moveTo>
                  <a:lnTo>
                    <a:pt x="384073" y="366534"/>
                  </a:lnTo>
                  <a:lnTo>
                    <a:pt x="380441" y="361784"/>
                  </a:lnTo>
                  <a:lnTo>
                    <a:pt x="377888" y="360222"/>
                  </a:lnTo>
                  <a:lnTo>
                    <a:pt x="374624" y="359460"/>
                  </a:lnTo>
                  <a:lnTo>
                    <a:pt x="377139" y="358305"/>
                  </a:lnTo>
                  <a:lnTo>
                    <a:pt x="379044" y="356743"/>
                  </a:lnTo>
                  <a:lnTo>
                    <a:pt x="381609" y="352831"/>
                  </a:lnTo>
                  <a:lnTo>
                    <a:pt x="382257" y="350659"/>
                  </a:lnTo>
                  <a:lnTo>
                    <a:pt x="382257" y="345744"/>
                  </a:lnTo>
                  <a:lnTo>
                    <a:pt x="369062" y="333895"/>
                  </a:lnTo>
                  <a:lnTo>
                    <a:pt x="361657" y="333895"/>
                  </a:lnTo>
                  <a:lnTo>
                    <a:pt x="357987" y="335153"/>
                  </a:lnTo>
                  <a:lnTo>
                    <a:pt x="352094" y="340144"/>
                  </a:lnTo>
                  <a:lnTo>
                    <a:pt x="350202" y="343674"/>
                  </a:lnTo>
                  <a:lnTo>
                    <a:pt x="349377" y="348221"/>
                  </a:lnTo>
                  <a:lnTo>
                    <a:pt x="356171" y="349427"/>
                  </a:lnTo>
                  <a:lnTo>
                    <a:pt x="356679" y="346113"/>
                  </a:lnTo>
                  <a:lnTo>
                    <a:pt x="357809" y="343623"/>
                  </a:lnTo>
                  <a:lnTo>
                    <a:pt x="361340" y="340309"/>
                  </a:lnTo>
                  <a:lnTo>
                    <a:pt x="363537" y="339483"/>
                  </a:lnTo>
                  <a:lnTo>
                    <a:pt x="368858" y="339483"/>
                  </a:lnTo>
                  <a:lnTo>
                    <a:pt x="371043" y="340296"/>
                  </a:lnTo>
                  <a:lnTo>
                    <a:pt x="374408" y="343560"/>
                  </a:lnTo>
                  <a:lnTo>
                    <a:pt x="375259" y="345617"/>
                  </a:lnTo>
                  <a:lnTo>
                    <a:pt x="375259" y="351256"/>
                  </a:lnTo>
                  <a:lnTo>
                    <a:pt x="374103" y="353580"/>
                  </a:lnTo>
                  <a:lnTo>
                    <a:pt x="369468" y="356590"/>
                  </a:lnTo>
                  <a:lnTo>
                    <a:pt x="366852" y="357352"/>
                  </a:lnTo>
                  <a:lnTo>
                    <a:pt x="363956" y="357352"/>
                  </a:lnTo>
                  <a:lnTo>
                    <a:pt x="362864" y="357263"/>
                  </a:lnTo>
                  <a:lnTo>
                    <a:pt x="362115" y="363232"/>
                  </a:lnTo>
                  <a:lnTo>
                    <a:pt x="364020" y="362724"/>
                  </a:lnTo>
                  <a:lnTo>
                    <a:pt x="365620" y="362470"/>
                  </a:lnTo>
                  <a:lnTo>
                    <a:pt x="370065" y="362470"/>
                  </a:lnTo>
                  <a:lnTo>
                    <a:pt x="372656" y="363474"/>
                  </a:lnTo>
                  <a:lnTo>
                    <a:pt x="376732" y="367538"/>
                  </a:lnTo>
                  <a:lnTo>
                    <a:pt x="377761" y="370103"/>
                  </a:lnTo>
                  <a:lnTo>
                    <a:pt x="377761" y="376491"/>
                  </a:lnTo>
                  <a:lnTo>
                    <a:pt x="376656" y="379222"/>
                  </a:lnTo>
                  <a:lnTo>
                    <a:pt x="372237" y="383641"/>
                  </a:lnTo>
                  <a:lnTo>
                    <a:pt x="369544" y="384746"/>
                  </a:lnTo>
                  <a:lnTo>
                    <a:pt x="363639" y="384746"/>
                  </a:lnTo>
                  <a:lnTo>
                    <a:pt x="361365" y="383908"/>
                  </a:lnTo>
                  <a:lnTo>
                    <a:pt x="357606" y="380504"/>
                  </a:lnTo>
                  <a:lnTo>
                    <a:pt x="356273" y="377736"/>
                  </a:lnTo>
                  <a:lnTo>
                    <a:pt x="355498" y="373900"/>
                  </a:lnTo>
                  <a:lnTo>
                    <a:pt x="348691" y="374802"/>
                  </a:lnTo>
                  <a:lnTo>
                    <a:pt x="349148" y="379399"/>
                  </a:lnTo>
                  <a:lnTo>
                    <a:pt x="350977" y="383146"/>
                  </a:lnTo>
                  <a:lnTo>
                    <a:pt x="357403" y="388924"/>
                  </a:lnTo>
                  <a:lnTo>
                    <a:pt x="361442" y="390372"/>
                  </a:lnTo>
                  <a:lnTo>
                    <a:pt x="371703" y="390372"/>
                  </a:lnTo>
                  <a:lnTo>
                    <a:pt x="376161" y="388696"/>
                  </a:lnTo>
                  <a:lnTo>
                    <a:pt x="383209" y="381965"/>
                  </a:lnTo>
                  <a:lnTo>
                    <a:pt x="384975" y="377888"/>
                  </a:lnTo>
                  <a:lnTo>
                    <a:pt x="384975" y="369493"/>
                  </a:lnTo>
                  <a:close/>
                </a:path>
                <a:path w="1126490" h="390525">
                  <a:moveTo>
                    <a:pt x="409930" y="0"/>
                  </a:moveTo>
                  <a:lnTo>
                    <a:pt x="403479" y="0"/>
                  </a:lnTo>
                  <a:lnTo>
                    <a:pt x="403479" y="312204"/>
                  </a:lnTo>
                  <a:lnTo>
                    <a:pt x="409930" y="312204"/>
                  </a:lnTo>
                  <a:lnTo>
                    <a:pt x="409930" y="0"/>
                  </a:lnTo>
                  <a:close/>
                </a:path>
                <a:path w="1126490" h="390525">
                  <a:moveTo>
                    <a:pt x="455066" y="0"/>
                  </a:moveTo>
                  <a:lnTo>
                    <a:pt x="448640" y="0"/>
                  </a:lnTo>
                  <a:lnTo>
                    <a:pt x="435749" y="0"/>
                  </a:lnTo>
                  <a:lnTo>
                    <a:pt x="422846" y="0"/>
                  </a:lnTo>
                  <a:lnTo>
                    <a:pt x="422846" y="312204"/>
                  </a:lnTo>
                  <a:lnTo>
                    <a:pt x="435749" y="312204"/>
                  </a:lnTo>
                  <a:lnTo>
                    <a:pt x="448627" y="312204"/>
                  </a:lnTo>
                  <a:lnTo>
                    <a:pt x="455066" y="312204"/>
                  </a:lnTo>
                  <a:lnTo>
                    <a:pt x="455066" y="0"/>
                  </a:lnTo>
                  <a:close/>
                </a:path>
                <a:path w="1126490" h="390525">
                  <a:moveTo>
                    <a:pt x="462368" y="369493"/>
                  </a:moveTo>
                  <a:lnTo>
                    <a:pt x="461467" y="366534"/>
                  </a:lnTo>
                  <a:lnTo>
                    <a:pt x="457835" y="361784"/>
                  </a:lnTo>
                  <a:lnTo>
                    <a:pt x="455282" y="360222"/>
                  </a:lnTo>
                  <a:lnTo>
                    <a:pt x="452018" y="359460"/>
                  </a:lnTo>
                  <a:lnTo>
                    <a:pt x="454533" y="358305"/>
                  </a:lnTo>
                  <a:lnTo>
                    <a:pt x="456438" y="356743"/>
                  </a:lnTo>
                  <a:lnTo>
                    <a:pt x="459003" y="352831"/>
                  </a:lnTo>
                  <a:lnTo>
                    <a:pt x="459651" y="350659"/>
                  </a:lnTo>
                  <a:lnTo>
                    <a:pt x="459651" y="345744"/>
                  </a:lnTo>
                  <a:lnTo>
                    <a:pt x="446455" y="333895"/>
                  </a:lnTo>
                  <a:lnTo>
                    <a:pt x="439051" y="333895"/>
                  </a:lnTo>
                  <a:lnTo>
                    <a:pt x="435381" y="335153"/>
                  </a:lnTo>
                  <a:lnTo>
                    <a:pt x="429488" y="340144"/>
                  </a:lnTo>
                  <a:lnTo>
                    <a:pt x="427596" y="343674"/>
                  </a:lnTo>
                  <a:lnTo>
                    <a:pt x="426770" y="348221"/>
                  </a:lnTo>
                  <a:lnTo>
                    <a:pt x="433565" y="349427"/>
                  </a:lnTo>
                  <a:lnTo>
                    <a:pt x="434073" y="346113"/>
                  </a:lnTo>
                  <a:lnTo>
                    <a:pt x="435203" y="343623"/>
                  </a:lnTo>
                  <a:lnTo>
                    <a:pt x="438734" y="340309"/>
                  </a:lnTo>
                  <a:lnTo>
                    <a:pt x="440931" y="339483"/>
                  </a:lnTo>
                  <a:lnTo>
                    <a:pt x="446252" y="339483"/>
                  </a:lnTo>
                  <a:lnTo>
                    <a:pt x="448437" y="340296"/>
                  </a:lnTo>
                  <a:lnTo>
                    <a:pt x="451802" y="343560"/>
                  </a:lnTo>
                  <a:lnTo>
                    <a:pt x="452653" y="345617"/>
                  </a:lnTo>
                  <a:lnTo>
                    <a:pt x="452653" y="351256"/>
                  </a:lnTo>
                  <a:lnTo>
                    <a:pt x="451497" y="353580"/>
                  </a:lnTo>
                  <a:lnTo>
                    <a:pt x="446862" y="356590"/>
                  </a:lnTo>
                  <a:lnTo>
                    <a:pt x="444246" y="357352"/>
                  </a:lnTo>
                  <a:lnTo>
                    <a:pt x="441350" y="357352"/>
                  </a:lnTo>
                  <a:lnTo>
                    <a:pt x="440258" y="357263"/>
                  </a:lnTo>
                  <a:lnTo>
                    <a:pt x="439508" y="363232"/>
                  </a:lnTo>
                  <a:lnTo>
                    <a:pt x="441413" y="362724"/>
                  </a:lnTo>
                  <a:lnTo>
                    <a:pt x="443014" y="362470"/>
                  </a:lnTo>
                  <a:lnTo>
                    <a:pt x="447459" y="362470"/>
                  </a:lnTo>
                  <a:lnTo>
                    <a:pt x="450049" y="363474"/>
                  </a:lnTo>
                  <a:lnTo>
                    <a:pt x="454126" y="367538"/>
                  </a:lnTo>
                  <a:lnTo>
                    <a:pt x="455155" y="370103"/>
                  </a:lnTo>
                  <a:lnTo>
                    <a:pt x="455155" y="376491"/>
                  </a:lnTo>
                  <a:lnTo>
                    <a:pt x="454050" y="379222"/>
                  </a:lnTo>
                  <a:lnTo>
                    <a:pt x="449630" y="383641"/>
                  </a:lnTo>
                  <a:lnTo>
                    <a:pt x="446938" y="384746"/>
                  </a:lnTo>
                  <a:lnTo>
                    <a:pt x="441032" y="384746"/>
                  </a:lnTo>
                  <a:lnTo>
                    <a:pt x="438759" y="383908"/>
                  </a:lnTo>
                  <a:lnTo>
                    <a:pt x="435000" y="380504"/>
                  </a:lnTo>
                  <a:lnTo>
                    <a:pt x="433666" y="377736"/>
                  </a:lnTo>
                  <a:lnTo>
                    <a:pt x="432892" y="373900"/>
                  </a:lnTo>
                  <a:lnTo>
                    <a:pt x="426085" y="374802"/>
                  </a:lnTo>
                  <a:lnTo>
                    <a:pt x="426542" y="379399"/>
                  </a:lnTo>
                  <a:lnTo>
                    <a:pt x="428371" y="383146"/>
                  </a:lnTo>
                  <a:lnTo>
                    <a:pt x="434797" y="388924"/>
                  </a:lnTo>
                  <a:lnTo>
                    <a:pt x="438835" y="390372"/>
                  </a:lnTo>
                  <a:lnTo>
                    <a:pt x="449097" y="390372"/>
                  </a:lnTo>
                  <a:lnTo>
                    <a:pt x="453555" y="388696"/>
                  </a:lnTo>
                  <a:lnTo>
                    <a:pt x="460603" y="381965"/>
                  </a:lnTo>
                  <a:lnTo>
                    <a:pt x="462368" y="377888"/>
                  </a:lnTo>
                  <a:lnTo>
                    <a:pt x="462368" y="369493"/>
                  </a:lnTo>
                  <a:close/>
                </a:path>
                <a:path w="1126490" h="390525">
                  <a:moveTo>
                    <a:pt x="467982" y="0"/>
                  </a:moveTo>
                  <a:lnTo>
                    <a:pt x="455091" y="0"/>
                  </a:lnTo>
                  <a:lnTo>
                    <a:pt x="455091" y="312204"/>
                  </a:lnTo>
                  <a:lnTo>
                    <a:pt x="467982" y="312204"/>
                  </a:lnTo>
                  <a:lnTo>
                    <a:pt x="467982" y="0"/>
                  </a:lnTo>
                  <a:close/>
                </a:path>
                <a:path w="1126490" h="390525">
                  <a:moveTo>
                    <a:pt x="493788" y="0"/>
                  </a:moveTo>
                  <a:lnTo>
                    <a:pt x="480885" y="0"/>
                  </a:lnTo>
                  <a:lnTo>
                    <a:pt x="480885" y="312204"/>
                  </a:lnTo>
                  <a:lnTo>
                    <a:pt x="493788" y="312204"/>
                  </a:lnTo>
                  <a:lnTo>
                    <a:pt x="493788" y="0"/>
                  </a:lnTo>
                  <a:close/>
                </a:path>
                <a:path w="1126490" h="390525">
                  <a:moveTo>
                    <a:pt x="532498" y="0"/>
                  </a:moveTo>
                  <a:lnTo>
                    <a:pt x="526046" y="0"/>
                  </a:lnTo>
                  <a:lnTo>
                    <a:pt x="526046" y="312204"/>
                  </a:lnTo>
                  <a:lnTo>
                    <a:pt x="532498" y="312204"/>
                  </a:lnTo>
                  <a:lnTo>
                    <a:pt x="532498" y="0"/>
                  </a:lnTo>
                  <a:close/>
                </a:path>
                <a:path w="1126490" h="390525">
                  <a:moveTo>
                    <a:pt x="539864" y="353847"/>
                  </a:moveTo>
                  <a:lnTo>
                    <a:pt x="532307" y="337820"/>
                  </a:lnTo>
                  <a:lnTo>
                    <a:pt x="532307" y="348310"/>
                  </a:lnTo>
                  <a:lnTo>
                    <a:pt x="532244" y="356298"/>
                  </a:lnTo>
                  <a:lnTo>
                    <a:pt x="531291" y="359168"/>
                  </a:lnTo>
                  <a:lnTo>
                    <a:pt x="527240" y="363575"/>
                  </a:lnTo>
                  <a:lnTo>
                    <a:pt x="524649" y="364655"/>
                  </a:lnTo>
                  <a:lnTo>
                    <a:pt x="518375" y="364655"/>
                  </a:lnTo>
                  <a:lnTo>
                    <a:pt x="515747" y="363575"/>
                  </a:lnTo>
                  <a:lnTo>
                    <a:pt x="511492" y="359168"/>
                  </a:lnTo>
                  <a:lnTo>
                    <a:pt x="510425" y="356298"/>
                  </a:lnTo>
                  <a:lnTo>
                    <a:pt x="510489" y="348665"/>
                  </a:lnTo>
                  <a:lnTo>
                    <a:pt x="511543" y="345655"/>
                  </a:lnTo>
                  <a:lnTo>
                    <a:pt x="513791" y="343217"/>
                  </a:lnTo>
                  <a:lnTo>
                    <a:pt x="516026" y="340753"/>
                  </a:lnTo>
                  <a:lnTo>
                    <a:pt x="518668" y="339521"/>
                  </a:lnTo>
                  <a:lnTo>
                    <a:pt x="524611" y="339521"/>
                  </a:lnTo>
                  <a:lnTo>
                    <a:pt x="527113" y="340664"/>
                  </a:lnTo>
                  <a:lnTo>
                    <a:pt x="531266" y="345236"/>
                  </a:lnTo>
                  <a:lnTo>
                    <a:pt x="532307" y="348310"/>
                  </a:lnTo>
                  <a:lnTo>
                    <a:pt x="532307" y="337820"/>
                  </a:lnTo>
                  <a:lnTo>
                    <a:pt x="527761" y="334873"/>
                  </a:lnTo>
                  <a:lnTo>
                    <a:pt x="524459" y="333908"/>
                  </a:lnTo>
                  <a:lnTo>
                    <a:pt x="515874" y="333908"/>
                  </a:lnTo>
                  <a:lnTo>
                    <a:pt x="511721" y="335610"/>
                  </a:lnTo>
                  <a:lnTo>
                    <a:pt x="505091" y="342442"/>
                  </a:lnTo>
                  <a:lnTo>
                    <a:pt x="503440" y="346964"/>
                  </a:lnTo>
                  <a:lnTo>
                    <a:pt x="503440" y="357987"/>
                  </a:lnTo>
                  <a:lnTo>
                    <a:pt x="505028" y="362369"/>
                  </a:lnTo>
                  <a:lnTo>
                    <a:pt x="511378" y="368998"/>
                  </a:lnTo>
                  <a:lnTo>
                    <a:pt x="515251" y="370649"/>
                  </a:lnTo>
                  <a:lnTo>
                    <a:pt x="522579" y="370649"/>
                  </a:lnTo>
                  <a:lnTo>
                    <a:pt x="525132" y="369976"/>
                  </a:lnTo>
                  <a:lnTo>
                    <a:pt x="529844" y="367296"/>
                  </a:lnTo>
                  <a:lnTo>
                    <a:pt x="531710" y="365544"/>
                  </a:lnTo>
                  <a:lnTo>
                    <a:pt x="532269" y="364655"/>
                  </a:lnTo>
                  <a:lnTo>
                    <a:pt x="533069" y="363385"/>
                  </a:lnTo>
                  <a:lnTo>
                    <a:pt x="522262" y="384759"/>
                  </a:lnTo>
                  <a:lnTo>
                    <a:pt x="517740" y="384759"/>
                  </a:lnTo>
                  <a:lnTo>
                    <a:pt x="515734" y="384060"/>
                  </a:lnTo>
                  <a:lnTo>
                    <a:pt x="512610" y="381304"/>
                  </a:lnTo>
                  <a:lnTo>
                    <a:pt x="511543" y="379069"/>
                  </a:lnTo>
                  <a:lnTo>
                    <a:pt x="510997" y="376008"/>
                  </a:lnTo>
                  <a:lnTo>
                    <a:pt x="504456" y="376618"/>
                  </a:lnTo>
                  <a:lnTo>
                    <a:pt x="505015" y="380961"/>
                  </a:lnTo>
                  <a:lnTo>
                    <a:pt x="506653" y="384327"/>
                  </a:lnTo>
                  <a:lnTo>
                    <a:pt x="512152" y="389128"/>
                  </a:lnTo>
                  <a:lnTo>
                    <a:pt x="515696" y="390334"/>
                  </a:lnTo>
                  <a:lnTo>
                    <a:pt x="524103" y="390334"/>
                  </a:lnTo>
                  <a:lnTo>
                    <a:pt x="539864" y="367690"/>
                  </a:lnTo>
                  <a:lnTo>
                    <a:pt x="539864" y="363385"/>
                  </a:lnTo>
                  <a:lnTo>
                    <a:pt x="539864" y="353847"/>
                  </a:lnTo>
                  <a:close/>
                </a:path>
                <a:path w="1126490" h="390525">
                  <a:moveTo>
                    <a:pt x="571195" y="0"/>
                  </a:moveTo>
                  <a:lnTo>
                    <a:pt x="558292" y="0"/>
                  </a:lnTo>
                  <a:lnTo>
                    <a:pt x="545388" y="0"/>
                  </a:lnTo>
                  <a:lnTo>
                    <a:pt x="545388" y="312204"/>
                  </a:lnTo>
                  <a:lnTo>
                    <a:pt x="558292" y="312204"/>
                  </a:lnTo>
                  <a:lnTo>
                    <a:pt x="571195" y="312204"/>
                  </a:lnTo>
                  <a:lnTo>
                    <a:pt x="571195" y="0"/>
                  </a:lnTo>
                  <a:close/>
                </a:path>
                <a:path w="1126490" h="390525">
                  <a:moveTo>
                    <a:pt x="590550" y="12"/>
                  </a:moveTo>
                  <a:lnTo>
                    <a:pt x="577646" y="12"/>
                  </a:lnTo>
                  <a:lnTo>
                    <a:pt x="577646" y="344373"/>
                  </a:lnTo>
                  <a:lnTo>
                    <a:pt x="590550" y="344373"/>
                  </a:lnTo>
                  <a:lnTo>
                    <a:pt x="590550" y="12"/>
                  </a:lnTo>
                  <a:close/>
                </a:path>
                <a:path w="1126490" h="390525">
                  <a:moveTo>
                    <a:pt x="616331" y="12"/>
                  </a:moveTo>
                  <a:lnTo>
                    <a:pt x="603427" y="12"/>
                  </a:lnTo>
                  <a:lnTo>
                    <a:pt x="603427" y="344373"/>
                  </a:lnTo>
                  <a:lnTo>
                    <a:pt x="616331" y="344373"/>
                  </a:lnTo>
                  <a:lnTo>
                    <a:pt x="616331" y="12"/>
                  </a:lnTo>
                  <a:close/>
                </a:path>
                <a:path w="1126490" h="390525">
                  <a:moveTo>
                    <a:pt x="661492" y="0"/>
                  </a:moveTo>
                  <a:lnTo>
                    <a:pt x="648601" y="0"/>
                  </a:lnTo>
                  <a:lnTo>
                    <a:pt x="635698" y="0"/>
                  </a:lnTo>
                  <a:lnTo>
                    <a:pt x="622795" y="0"/>
                  </a:lnTo>
                  <a:lnTo>
                    <a:pt x="622795" y="312204"/>
                  </a:lnTo>
                  <a:lnTo>
                    <a:pt x="635698" y="312204"/>
                  </a:lnTo>
                  <a:lnTo>
                    <a:pt x="648589" y="312204"/>
                  </a:lnTo>
                  <a:lnTo>
                    <a:pt x="661492" y="312204"/>
                  </a:lnTo>
                  <a:lnTo>
                    <a:pt x="661492" y="0"/>
                  </a:lnTo>
                  <a:close/>
                </a:path>
                <a:path w="1126490" h="390525">
                  <a:moveTo>
                    <a:pt x="675411" y="353847"/>
                  </a:moveTo>
                  <a:lnTo>
                    <a:pt x="674624" y="348665"/>
                  </a:lnTo>
                  <a:lnTo>
                    <a:pt x="671525" y="341490"/>
                  </a:lnTo>
                  <a:lnTo>
                    <a:pt x="669899" y="339521"/>
                  </a:lnTo>
                  <a:lnTo>
                    <a:pt x="669251" y="338734"/>
                  </a:lnTo>
                  <a:lnTo>
                    <a:pt x="667842" y="337832"/>
                  </a:lnTo>
                  <a:lnTo>
                    <a:pt x="667842" y="348310"/>
                  </a:lnTo>
                  <a:lnTo>
                    <a:pt x="667778" y="356298"/>
                  </a:lnTo>
                  <a:lnTo>
                    <a:pt x="666826" y="359168"/>
                  </a:lnTo>
                  <a:lnTo>
                    <a:pt x="662774" y="363575"/>
                  </a:lnTo>
                  <a:lnTo>
                    <a:pt x="660184" y="364655"/>
                  </a:lnTo>
                  <a:lnTo>
                    <a:pt x="653910" y="364655"/>
                  </a:lnTo>
                  <a:lnTo>
                    <a:pt x="651281" y="363575"/>
                  </a:lnTo>
                  <a:lnTo>
                    <a:pt x="647026" y="359168"/>
                  </a:lnTo>
                  <a:lnTo>
                    <a:pt x="645960" y="356298"/>
                  </a:lnTo>
                  <a:lnTo>
                    <a:pt x="646023" y="348665"/>
                  </a:lnTo>
                  <a:lnTo>
                    <a:pt x="647077" y="345655"/>
                  </a:lnTo>
                  <a:lnTo>
                    <a:pt x="651573" y="340753"/>
                  </a:lnTo>
                  <a:lnTo>
                    <a:pt x="654202" y="339521"/>
                  </a:lnTo>
                  <a:lnTo>
                    <a:pt x="660146" y="339521"/>
                  </a:lnTo>
                  <a:lnTo>
                    <a:pt x="662647" y="340664"/>
                  </a:lnTo>
                  <a:lnTo>
                    <a:pt x="666800" y="345236"/>
                  </a:lnTo>
                  <a:lnTo>
                    <a:pt x="667842" y="348310"/>
                  </a:lnTo>
                  <a:lnTo>
                    <a:pt x="667842" y="337832"/>
                  </a:lnTo>
                  <a:lnTo>
                    <a:pt x="663295" y="334873"/>
                  </a:lnTo>
                  <a:lnTo>
                    <a:pt x="659993" y="333908"/>
                  </a:lnTo>
                  <a:lnTo>
                    <a:pt x="651408" y="333908"/>
                  </a:lnTo>
                  <a:lnTo>
                    <a:pt x="647255" y="335610"/>
                  </a:lnTo>
                  <a:lnTo>
                    <a:pt x="640626" y="342442"/>
                  </a:lnTo>
                  <a:lnTo>
                    <a:pt x="638975" y="346964"/>
                  </a:lnTo>
                  <a:lnTo>
                    <a:pt x="638975" y="357987"/>
                  </a:lnTo>
                  <a:lnTo>
                    <a:pt x="640562" y="362369"/>
                  </a:lnTo>
                  <a:lnTo>
                    <a:pt x="646912" y="368998"/>
                  </a:lnTo>
                  <a:lnTo>
                    <a:pt x="650786" y="370649"/>
                  </a:lnTo>
                  <a:lnTo>
                    <a:pt x="658114" y="370649"/>
                  </a:lnTo>
                  <a:lnTo>
                    <a:pt x="660679" y="369976"/>
                  </a:lnTo>
                  <a:lnTo>
                    <a:pt x="665391" y="367296"/>
                  </a:lnTo>
                  <a:lnTo>
                    <a:pt x="667232" y="365544"/>
                  </a:lnTo>
                  <a:lnTo>
                    <a:pt x="667791" y="364655"/>
                  </a:lnTo>
                  <a:lnTo>
                    <a:pt x="668604" y="363385"/>
                  </a:lnTo>
                  <a:lnTo>
                    <a:pt x="657809" y="384759"/>
                  </a:lnTo>
                  <a:lnTo>
                    <a:pt x="653275" y="384759"/>
                  </a:lnTo>
                  <a:lnTo>
                    <a:pt x="651256" y="384060"/>
                  </a:lnTo>
                  <a:lnTo>
                    <a:pt x="648131" y="381304"/>
                  </a:lnTo>
                  <a:lnTo>
                    <a:pt x="647077" y="379069"/>
                  </a:lnTo>
                  <a:lnTo>
                    <a:pt x="646518" y="376008"/>
                  </a:lnTo>
                  <a:lnTo>
                    <a:pt x="639991" y="376618"/>
                  </a:lnTo>
                  <a:lnTo>
                    <a:pt x="651217" y="390334"/>
                  </a:lnTo>
                  <a:lnTo>
                    <a:pt x="659638" y="390334"/>
                  </a:lnTo>
                  <a:lnTo>
                    <a:pt x="675411" y="367690"/>
                  </a:lnTo>
                  <a:lnTo>
                    <a:pt x="675411" y="363385"/>
                  </a:lnTo>
                  <a:lnTo>
                    <a:pt x="675411" y="353847"/>
                  </a:lnTo>
                  <a:close/>
                </a:path>
                <a:path w="1126490" h="390525">
                  <a:moveTo>
                    <a:pt x="680847" y="0"/>
                  </a:moveTo>
                  <a:lnTo>
                    <a:pt x="667943" y="0"/>
                  </a:lnTo>
                  <a:lnTo>
                    <a:pt x="667943" y="312204"/>
                  </a:lnTo>
                  <a:lnTo>
                    <a:pt x="680847" y="312204"/>
                  </a:lnTo>
                  <a:lnTo>
                    <a:pt x="680847" y="0"/>
                  </a:lnTo>
                  <a:close/>
                </a:path>
                <a:path w="1126490" h="390525">
                  <a:moveTo>
                    <a:pt x="738898" y="0"/>
                  </a:moveTo>
                  <a:lnTo>
                    <a:pt x="725995" y="0"/>
                  </a:lnTo>
                  <a:lnTo>
                    <a:pt x="713092" y="0"/>
                  </a:lnTo>
                  <a:lnTo>
                    <a:pt x="700189" y="0"/>
                  </a:lnTo>
                  <a:lnTo>
                    <a:pt x="700189" y="312204"/>
                  </a:lnTo>
                  <a:lnTo>
                    <a:pt x="713092" y="312204"/>
                  </a:lnTo>
                  <a:lnTo>
                    <a:pt x="725995" y="312204"/>
                  </a:lnTo>
                  <a:lnTo>
                    <a:pt x="738898" y="312204"/>
                  </a:lnTo>
                  <a:lnTo>
                    <a:pt x="738898" y="0"/>
                  </a:lnTo>
                  <a:close/>
                </a:path>
                <a:path w="1126490" h="390525">
                  <a:moveTo>
                    <a:pt x="752500" y="368617"/>
                  </a:moveTo>
                  <a:lnTo>
                    <a:pt x="746937" y="339521"/>
                  </a:lnTo>
                  <a:lnTo>
                    <a:pt x="746340" y="338594"/>
                  </a:lnTo>
                  <a:lnTo>
                    <a:pt x="745490" y="337820"/>
                  </a:lnTo>
                  <a:lnTo>
                    <a:pt x="745490" y="371208"/>
                  </a:lnTo>
                  <a:lnTo>
                    <a:pt x="744435" y="377228"/>
                  </a:lnTo>
                  <a:lnTo>
                    <a:pt x="740181" y="383247"/>
                  </a:lnTo>
                  <a:lnTo>
                    <a:pt x="737552" y="384746"/>
                  </a:lnTo>
                  <a:lnTo>
                    <a:pt x="731316" y="384746"/>
                  </a:lnTo>
                  <a:lnTo>
                    <a:pt x="728687" y="383247"/>
                  </a:lnTo>
                  <a:lnTo>
                    <a:pt x="724420" y="377215"/>
                  </a:lnTo>
                  <a:lnTo>
                    <a:pt x="723366" y="371208"/>
                  </a:lnTo>
                  <a:lnTo>
                    <a:pt x="723366" y="353034"/>
                  </a:lnTo>
                  <a:lnTo>
                    <a:pt x="724535" y="346849"/>
                  </a:lnTo>
                  <a:lnTo>
                    <a:pt x="726871" y="343471"/>
                  </a:lnTo>
                  <a:lnTo>
                    <a:pt x="728738" y="340829"/>
                  </a:lnTo>
                  <a:lnTo>
                    <a:pt x="731240" y="339521"/>
                  </a:lnTo>
                  <a:lnTo>
                    <a:pt x="737527" y="339521"/>
                  </a:lnTo>
                  <a:lnTo>
                    <a:pt x="740181" y="341007"/>
                  </a:lnTo>
                  <a:lnTo>
                    <a:pt x="744448" y="347002"/>
                  </a:lnTo>
                  <a:lnTo>
                    <a:pt x="745375" y="352310"/>
                  </a:lnTo>
                  <a:lnTo>
                    <a:pt x="745490" y="371208"/>
                  </a:lnTo>
                  <a:lnTo>
                    <a:pt x="745490" y="337820"/>
                  </a:lnTo>
                  <a:lnTo>
                    <a:pt x="744499" y="336892"/>
                  </a:lnTo>
                  <a:lnTo>
                    <a:pt x="740016" y="334492"/>
                  </a:lnTo>
                  <a:lnTo>
                    <a:pt x="737400" y="333895"/>
                  </a:lnTo>
                  <a:lnTo>
                    <a:pt x="730402" y="333895"/>
                  </a:lnTo>
                  <a:lnTo>
                    <a:pt x="716356" y="355600"/>
                  </a:lnTo>
                  <a:lnTo>
                    <a:pt x="716356" y="372491"/>
                  </a:lnTo>
                  <a:lnTo>
                    <a:pt x="718197" y="379996"/>
                  </a:lnTo>
                  <a:lnTo>
                    <a:pt x="724890" y="388416"/>
                  </a:lnTo>
                  <a:lnTo>
                    <a:pt x="729094" y="390334"/>
                  </a:lnTo>
                  <a:lnTo>
                    <a:pt x="738492" y="390334"/>
                  </a:lnTo>
                  <a:lnTo>
                    <a:pt x="741845" y="389242"/>
                  </a:lnTo>
                  <a:lnTo>
                    <a:pt x="747179" y="384898"/>
                  </a:lnTo>
                  <a:lnTo>
                    <a:pt x="747268" y="384746"/>
                  </a:lnTo>
                  <a:lnTo>
                    <a:pt x="749160" y="381825"/>
                  </a:lnTo>
                  <a:lnTo>
                    <a:pt x="751827" y="373849"/>
                  </a:lnTo>
                  <a:lnTo>
                    <a:pt x="752500" y="368617"/>
                  </a:lnTo>
                  <a:close/>
                </a:path>
                <a:path w="1126490" h="390525">
                  <a:moveTo>
                    <a:pt x="771144" y="0"/>
                  </a:moveTo>
                  <a:lnTo>
                    <a:pt x="758240" y="0"/>
                  </a:lnTo>
                  <a:lnTo>
                    <a:pt x="758240" y="312204"/>
                  </a:lnTo>
                  <a:lnTo>
                    <a:pt x="771144" y="312204"/>
                  </a:lnTo>
                  <a:lnTo>
                    <a:pt x="771144" y="0"/>
                  </a:lnTo>
                  <a:close/>
                </a:path>
                <a:path w="1126490" h="390525">
                  <a:moveTo>
                    <a:pt x="790473" y="0"/>
                  </a:moveTo>
                  <a:lnTo>
                    <a:pt x="784021" y="0"/>
                  </a:lnTo>
                  <a:lnTo>
                    <a:pt x="784021" y="312204"/>
                  </a:lnTo>
                  <a:lnTo>
                    <a:pt x="790473" y="312204"/>
                  </a:lnTo>
                  <a:lnTo>
                    <a:pt x="790473" y="0"/>
                  </a:lnTo>
                  <a:close/>
                </a:path>
                <a:path w="1126490" h="390525">
                  <a:moveTo>
                    <a:pt x="816292" y="0"/>
                  </a:moveTo>
                  <a:lnTo>
                    <a:pt x="803402" y="0"/>
                  </a:lnTo>
                  <a:lnTo>
                    <a:pt x="790486" y="0"/>
                  </a:lnTo>
                  <a:lnTo>
                    <a:pt x="790486" y="312204"/>
                  </a:lnTo>
                  <a:lnTo>
                    <a:pt x="803402" y="312204"/>
                  </a:lnTo>
                  <a:lnTo>
                    <a:pt x="816292" y="312204"/>
                  </a:lnTo>
                  <a:lnTo>
                    <a:pt x="816292" y="0"/>
                  </a:lnTo>
                  <a:close/>
                </a:path>
                <a:path w="1126490" h="390525">
                  <a:moveTo>
                    <a:pt x="829881" y="368617"/>
                  </a:moveTo>
                  <a:lnTo>
                    <a:pt x="822883" y="337832"/>
                  </a:lnTo>
                  <a:lnTo>
                    <a:pt x="822883" y="371208"/>
                  </a:lnTo>
                  <a:lnTo>
                    <a:pt x="821829" y="377228"/>
                  </a:lnTo>
                  <a:lnTo>
                    <a:pt x="817562" y="383247"/>
                  </a:lnTo>
                  <a:lnTo>
                    <a:pt x="814933" y="384746"/>
                  </a:lnTo>
                  <a:lnTo>
                    <a:pt x="808697" y="384746"/>
                  </a:lnTo>
                  <a:lnTo>
                    <a:pt x="806069" y="383247"/>
                  </a:lnTo>
                  <a:lnTo>
                    <a:pt x="801814" y="377215"/>
                  </a:lnTo>
                  <a:lnTo>
                    <a:pt x="800747" y="371208"/>
                  </a:lnTo>
                  <a:lnTo>
                    <a:pt x="800760" y="353034"/>
                  </a:lnTo>
                  <a:lnTo>
                    <a:pt x="801916" y="346849"/>
                  </a:lnTo>
                  <a:lnTo>
                    <a:pt x="804252" y="343471"/>
                  </a:lnTo>
                  <a:lnTo>
                    <a:pt x="806119" y="340829"/>
                  </a:lnTo>
                  <a:lnTo>
                    <a:pt x="808621" y="339521"/>
                  </a:lnTo>
                  <a:lnTo>
                    <a:pt x="814908" y="339521"/>
                  </a:lnTo>
                  <a:lnTo>
                    <a:pt x="817562" y="341007"/>
                  </a:lnTo>
                  <a:lnTo>
                    <a:pt x="821829" y="347002"/>
                  </a:lnTo>
                  <a:lnTo>
                    <a:pt x="822756" y="352310"/>
                  </a:lnTo>
                  <a:lnTo>
                    <a:pt x="822883" y="371208"/>
                  </a:lnTo>
                  <a:lnTo>
                    <a:pt x="822883" y="337832"/>
                  </a:lnTo>
                  <a:lnTo>
                    <a:pt x="821880" y="336892"/>
                  </a:lnTo>
                  <a:lnTo>
                    <a:pt x="817397" y="334492"/>
                  </a:lnTo>
                  <a:lnTo>
                    <a:pt x="814768" y="333895"/>
                  </a:lnTo>
                  <a:lnTo>
                    <a:pt x="807783" y="333895"/>
                  </a:lnTo>
                  <a:lnTo>
                    <a:pt x="793750" y="355600"/>
                  </a:lnTo>
                  <a:lnTo>
                    <a:pt x="793750" y="372491"/>
                  </a:lnTo>
                  <a:lnTo>
                    <a:pt x="795578" y="379996"/>
                  </a:lnTo>
                  <a:lnTo>
                    <a:pt x="802284" y="388416"/>
                  </a:lnTo>
                  <a:lnTo>
                    <a:pt x="806475" y="390334"/>
                  </a:lnTo>
                  <a:lnTo>
                    <a:pt x="815873" y="390334"/>
                  </a:lnTo>
                  <a:lnTo>
                    <a:pt x="829208" y="373849"/>
                  </a:lnTo>
                  <a:lnTo>
                    <a:pt x="829881" y="368617"/>
                  </a:lnTo>
                  <a:close/>
                </a:path>
                <a:path w="1126490" h="390525">
                  <a:moveTo>
                    <a:pt x="848537" y="0"/>
                  </a:moveTo>
                  <a:lnTo>
                    <a:pt x="835634" y="0"/>
                  </a:lnTo>
                  <a:lnTo>
                    <a:pt x="835634" y="312204"/>
                  </a:lnTo>
                  <a:lnTo>
                    <a:pt x="848537" y="312204"/>
                  </a:lnTo>
                  <a:lnTo>
                    <a:pt x="848537" y="0"/>
                  </a:lnTo>
                  <a:close/>
                </a:path>
                <a:path w="1126490" h="390525">
                  <a:moveTo>
                    <a:pt x="867892" y="0"/>
                  </a:moveTo>
                  <a:lnTo>
                    <a:pt x="861441" y="0"/>
                  </a:lnTo>
                  <a:lnTo>
                    <a:pt x="861441" y="312204"/>
                  </a:lnTo>
                  <a:lnTo>
                    <a:pt x="867892" y="312204"/>
                  </a:lnTo>
                  <a:lnTo>
                    <a:pt x="867892" y="0"/>
                  </a:lnTo>
                  <a:close/>
                </a:path>
                <a:path w="1126490" h="390525">
                  <a:moveTo>
                    <a:pt x="907884" y="365404"/>
                  </a:moveTo>
                  <a:lnTo>
                    <a:pt x="906221" y="361099"/>
                  </a:lnTo>
                  <a:lnTo>
                    <a:pt x="899566" y="354431"/>
                  </a:lnTo>
                  <a:lnTo>
                    <a:pt x="895477" y="352755"/>
                  </a:lnTo>
                  <a:lnTo>
                    <a:pt x="886993" y="352755"/>
                  </a:lnTo>
                  <a:lnTo>
                    <a:pt x="883500" y="353910"/>
                  </a:lnTo>
                  <a:lnTo>
                    <a:pt x="880173" y="356209"/>
                  </a:lnTo>
                  <a:lnTo>
                    <a:pt x="883158" y="341363"/>
                  </a:lnTo>
                  <a:lnTo>
                    <a:pt x="905281" y="341363"/>
                  </a:lnTo>
                  <a:lnTo>
                    <a:pt x="905281" y="334886"/>
                  </a:lnTo>
                  <a:lnTo>
                    <a:pt x="877722" y="334886"/>
                  </a:lnTo>
                  <a:lnTo>
                    <a:pt x="872363" y="363270"/>
                  </a:lnTo>
                  <a:lnTo>
                    <a:pt x="878751" y="364083"/>
                  </a:lnTo>
                  <a:lnTo>
                    <a:pt x="879754" y="362496"/>
                  </a:lnTo>
                  <a:lnTo>
                    <a:pt x="881126" y="361226"/>
                  </a:lnTo>
                  <a:lnTo>
                    <a:pt x="884656" y="359244"/>
                  </a:lnTo>
                  <a:lnTo>
                    <a:pt x="886637" y="358749"/>
                  </a:lnTo>
                  <a:lnTo>
                    <a:pt x="892365" y="358749"/>
                  </a:lnTo>
                  <a:lnTo>
                    <a:pt x="895235" y="359841"/>
                  </a:lnTo>
                  <a:lnTo>
                    <a:pt x="899566" y="364337"/>
                  </a:lnTo>
                  <a:lnTo>
                    <a:pt x="900658" y="367385"/>
                  </a:lnTo>
                  <a:lnTo>
                    <a:pt x="900658" y="375323"/>
                  </a:lnTo>
                  <a:lnTo>
                    <a:pt x="899515" y="378599"/>
                  </a:lnTo>
                  <a:lnTo>
                    <a:pt x="894994" y="383527"/>
                  </a:lnTo>
                  <a:lnTo>
                    <a:pt x="892213" y="384746"/>
                  </a:lnTo>
                  <a:lnTo>
                    <a:pt x="886206" y="384746"/>
                  </a:lnTo>
                  <a:lnTo>
                    <a:pt x="883894" y="383882"/>
                  </a:lnTo>
                  <a:lnTo>
                    <a:pt x="880046" y="380390"/>
                  </a:lnTo>
                  <a:lnTo>
                    <a:pt x="878814" y="377786"/>
                  </a:lnTo>
                  <a:lnTo>
                    <a:pt x="878268" y="374307"/>
                  </a:lnTo>
                  <a:lnTo>
                    <a:pt x="871143" y="374916"/>
                  </a:lnTo>
                  <a:lnTo>
                    <a:pt x="871601" y="379564"/>
                  </a:lnTo>
                  <a:lnTo>
                    <a:pt x="873417" y="383298"/>
                  </a:lnTo>
                  <a:lnTo>
                    <a:pt x="879792" y="388924"/>
                  </a:lnTo>
                  <a:lnTo>
                    <a:pt x="883907" y="390334"/>
                  </a:lnTo>
                  <a:lnTo>
                    <a:pt x="895096" y="390334"/>
                  </a:lnTo>
                  <a:lnTo>
                    <a:pt x="899947" y="388099"/>
                  </a:lnTo>
                  <a:lnTo>
                    <a:pt x="906411" y="379958"/>
                  </a:lnTo>
                  <a:lnTo>
                    <a:pt x="907884" y="375666"/>
                  </a:lnTo>
                  <a:lnTo>
                    <a:pt x="907884" y="365404"/>
                  </a:lnTo>
                  <a:close/>
                </a:path>
                <a:path w="1126490" h="390525">
                  <a:moveTo>
                    <a:pt x="925944" y="0"/>
                  </a:moveTo>
                  <a:lnTo>
                    <a:pt x="913053" y="0"/>
                  </a:lnTo>
                  <a:lnTo>
                    <a:pt x="906602" y="0"/>
                  </a:lnTo>
                  <a:lnTo>
                    <a:pt x="893699" y="0"/>
                  </a:lnTo>
                  <a:lnTo>
                    <a:pt x="893699" y="312204"/>
                  </a:lnTo>
                  <a:lnTo>
                    <a:pt x="906602" y="312204"/>
                  </a:lnTo>
                  <a:lnTo>
                    <a:pt x="913041" y="312204"/>
                  </a:lnTo>
                  <a:lnTo>
                    <a:pt x="925944" y="312204"/>
                  </a:lnTo>
                  <a:lnTo>
                    <a:pt x="925944" y="0"/>
                  </a:lnTo>
                  <a:close/>
                </a:path>
                <a:path w="1126490" h="390525">
                  <a:moveTo>
                    <a:pt x="971080" y="0"/>
                  </a:moveTo>
                  <a:lnTo>
                    <a:pt x="958189" y="0"/>
                  </a:lnTo>
                  <a:lnTo>
                    <a:pt x="951750" y="0"/>
                  </a:lnTo>
                  <a:lnTo>
                    <a:pt x="938847" y="0"/>
                  </a:lnTo>
                  <a:lnTo>
                    <a:pt x="938847" y="312204"/>
                  </a:lnTo>
                  <a:lnTo>
                    <a:pt x="951750" y="312204"/>
                  </a:lnTo>
                  <a:lnTo>
                    <a:pt x="958189" y="312204"/>
                  </a:lnTo>
                  <a:lnTo>
                    <a:pt x="971080" y="312204"/>
                  </a:lnTo>
                  <a:lnTo>
                    <a:pt x="971080" y="0"/>
                  </a:lnTo>
                  <a:close/>
                </a:path>
                <a:path w="1126490" h="390525">
                  <a:moveTo>
                    <a:pt x="991120" y="368617"/>
                  </a:moveTo>
                  <a:lnTo>
                    <a:pt x="985558" y="339521"/>
                  </a:lnTo>
                  <a:lnTo>
                    <a:pt x="984961" y="338594"/>
                  </a:lnTo>
                  <a:lnTo>
                    <a:pt x="984110" y="337820"/>
                  </a:lnTo>
                  <a:lnTo>
                    <a:pt x="984110" y="371208"/>
                  </a:lnTo>
                  <a:lnTo>
                    <a:pt x="983056" y="377228"/>
                  </a:lnTo>
                  <a:lnTo>
                    <a:pt x="978801" y="383247"/>
                  </a:lnTo>
                  <a:lnTo>
                    <a:pt x="976172" y="384746"/>
                  </a:lnTo>
                  <a:lnTo>
                    <a:pt x="969937" y="384746"/>
                  </a:lnTo>
                  <a:lnTo>
                    <a:pt x="967308" y="383247"/>
                  </a:lnTo>
                  <a:lnTo>
                    <a:pt x="963041" y="377215"/>
                  </a:lnTo>
                  <a:lnTo>
                    <a:pt x="961986" y="371208"/>
                  </a:lnTo>
                  <a:lnTo>
                    <a:pt x="961986" y="353034"/>
                  </a:lnTo>
                  <a:lnTo>
                    <a:pt x="963155" y="346849"/>
                  </a:lnTo>
                  <a:lnTo>
                    <a:pt x="965492" y="343471"/>
                  </a:lnTo>
                  <a:lnTo>
                    <a:pt x="967359" y="340829"/>
                  </a:lnTo>
                  <a:lnTo>
                    <a:pt x="969860" y="339521"/>
                  </a:lnTo>
                  <a:lnTo>
                    <a:pt x="976147" y="339521"/>
                  </a:lnTo>
                  <a:lnTo>
                    <a:pt x="978801" y="341007"/>
                  </a:lnTo>
                  <a:lnTo>
                    <a:pt x="983068" y="347002"/>
                  </a:lnTo>
                  <a:lnTo>
                    <a:pt x="983996" y="352310"/>
                  </a:lnTo>
                  <a:lnTo>
                    <a:pt x="984110" y="371208"/>
                  </a:lnTo>
                  <a:lnTo>
                    <a:pt x="984110" y="337820"/>
                  </a:lnTo>
                  <a:lnTo>
                    <a:pt x="983119" y="336892"/>
                  </a:lnTo>
                  <a:lnTo>
                    <a:pt x="978636" y="334492"/>
                  </a:lnTo>
                  <a:lnTo>
                    <a:pt x="976007" y="333895"/>
                  </a:lnTo>
                  <a:lnTo>
                    <a:pt x="969022" y="333895"/>
                  </a:lnTo>
                  <a:lnTo>
                    <a:pt x="954989" y="355600"/>
                  </a:lnTo>
                  <a:lnTo>
                    <a:pt x="954989" y="372491"/>
                  </a:lnTo>
                  <a:lnTo>
                    <a:pt x="956818" y="379996"/>
                  </a:lnTo>
                  <a:lnTo>
                    <a:pt x="963523" y="388416"/>
                  </a:lnTo>
                  <a:lnTo>
                    <a:pt x="967714" y="390334"/>
                  </a:lnTo>
                  <a:lnTo>
                    <a:pt x="977112" y="390334"/>
                  </a:lnTo>
                  <a:lnTo>
                    <a:pt x="980465" y="389242"/>
                  </a:lnTo>
                  <a:lnTo>
                    <a:pt x="985786" y="384898"/>
                  </a:lnTo>
                  <a:lnTo>
                    <a:pt x="985875" y="384746"/>
                  </a:lnTo>
                  <a:lnTo>
                    <a:pt x="987780" y="381825"/>
                  </a:lnTo>
                  <a:lnTo>
                    <a:pt x="990447" y="373849"/>
                  </a:lnTo>
                  <a:lnTo>
                    <a:pt x="991120" y="368617"/>
                  </a:lnTo>
                  <a:close/>
                </a:path>
                <a:path w="1126490" h="390525">
                  <a:moveTo>
                    <a:pt x="1003350" y="0"/>
                  </a:moveTo>
                  <a:lnTo>
                    <a:pt x="996899" y="0"/>
                  </a:lnTo>
                  <a:lnTo>
                    <a:pt x="996899" y="312204"/>
                  </a:lnTo>
                  <a:lnTo>
                    <a:pt x="1003350" y="312204"/>
                  </a:lnTo>
                  <a:lnTo>
                    <a:pt x="1003350" y="0"/>
                  </a:lnTo>
                  <a:close/>
                </a:path>
                <a:path w="1126490" h="390525">
                  <a:moveTo>
                    <a:pt x="1029157" y="0"/>
                  </a:moveTo>
                  <a:lnTo>
                    <a:pt x="1016241" y="0"/>
                  </a:lnTo>
                  <a:lnTo>
                    <a:pt x="1016241" y="312204"/>
                  </a:lnTo>
                  <a:lnTo>
                    <a:pt x="1029157" y="312204"/>
                  </a:lnTo>
                  <a:lnTo>
                    <a:pt x="1029157" y="0"/>
                  </a:lnTo>
                  <a:close/>
                </a:path>
                <a:path w="1126490" h="390525">
                  <a:moveTo>
                    <a:pt x="1061402" y="0"/>
                  </a:moveTo>
                  <a:lnTo>
                    <a:pt x="1048486" y="0"/>
                  </a:lnTo>
                  <a:lnTo>
                    <a:pt x="1048486" y="312204"/>
                  </a:lnTo>
                  <a:lnTo>
                    <a:pt x="1061402" y="312204"/>
                  </a:lnTo>
                  <a:lnTo>
                    <a:pt x="1061402" y="0"/>
                  </a:lnTo>
                  <a:close/>
                </a:path>
                <a:path w="1126490" h="390525">
                  <a:moveTo>
                    <a:pt x="1068819" y="378307"/>
                  </a:moveTo>
                  <a:lnTo>
                    <a:pt x="1068705" y="369811"/>
                  </a:lnTo>
                  <a:lnTo>
                    <a:pt x="1067930" y="367233"/>
                  </a:lnTo>
                  <a:lnTo>
                    <a:pt x="1064399" y="362369"/>
                  </a:lnTo>
                  <a:lnTo>
                    <a:pt x="1061859" y="360591"/>
                  </a:lnTo>
                  <a:lnTo>
                    <a:pt x="1061859" y="376885"/>
                  </a:lnTo>
                  <a:lnTo>
                    <a:pt x="1060805" y="379539"/>
                  </a:lnTo>
                  <a:lnTo>
                    <a:pt x="1056551" y="383705"/>
                  </a:lnTo>
                  <a:lnTo>
                    <a:pt x="1053884" y="384746"/>
                  </a:lnTo>
                  <a:lnTo>
                    <a:pt x="1048537" y="384746"/>
                  </a:lnTo>
                  <a:lnTo>
                    <a:pt x="1039304" y="375373"/>
                  </a:lnTo>
                  <a:lnTo>
                    <a:pt x="1039342" y="370179"/>
                  </a:lnTo>
                  <a:lnTo>
                    <a:pt x="1040345" y="367639"/>
                  </a:lnTo>
                  <a:lnTo>
                    <a:pt x="1044562" y="363423"/>
                  </a:lnTo>
                  <a:lnTo>
                    <a:pt x="1047216" y="362369"/>
                  </a:lnTo>
                  <a:lnTo>
                    <a:pt x="1053693" y="362369"/>
                  </a:lnTo>
                  <a:lnTo>
                    <a:pt x="1056411" y="363435"/>
                  </a:lnTo>
                  <a:lnTo>
                    <a:pt x="1060767" y="367690"/>
                  </a:lnTo>
                  <a:lnTo>
                    <a:pt x="1061770" y="370179"/>
                  </a:lnTo>
                  <a:lnTo>
                    <a:pt x="1061859" y="376885"/>
                  </a:lnTo>
                  <a:lnTo>
                    <a:pt x="1061859" y="360591"/>
                  </a:lnTo>
                  <a:lnTo>
                    <a:pt x="1058392" y="359422"/>
                  </a:lnTo>
                  <a:lnTo>
                    <a:pt x="1061135" y="358394"/>
                  </a:lnTo>
                  <a:lnTo>
                    <a:pt x="1063180" y="356933"/>
                  </a:lnTo>
                  <a:lnTo>
                    <a:pt x="1065872" y="353098"/>
                  </a:lnTo>
                  <a:lnTo>
                    <a:pt x="1066546" y="350901"/>
                  </a:lnTo>
                  <a:lnTo>
                    <a:pt x="1066457" y="344131"/>
                  </a:lnTo>
                  <a:lnTo>
                    <a:pt x="1065072" y="340906"/>
                  </a:lnTo>
                  <a:lnTo>
                    <a:pt x="1063574" y="339483"/>
                  </a:lnTo>
                  <a:lnTo>
                    <a:pt x="1059459" y="335572"/>
                  </a:lnTo>
                  <a:lnTo>
                    <a:pt x="1059459" y="345605"/>
                  </a:lnTo>
                  <a:lnTo>
                    <a:pt x="1059459" y="350901"/>
                  </a:lnTo>
                  <a:lnTo>
                    <a:pt x="1058710" y="352704"/>
                  </a:lnTo>
                  <a:lnTo>
                    <a:pt x="1055357" y="356006"/>
                  </a:lnTo>
                  <a:lnTo>
                    <a:pt x="1053211" y="356819"/>
                  </a:lnTo>
                  <a:lnTo>
                    <a:pt x="1047889" y="356819"/>
                  </a:lnTo>
                  <a:lnTo>
                    <a:pt x="1045718" y="355993"/>
                  </a:lnTo>
                  <a:lnTo>
                    <a:pt x="1042327" y="352679"/>
                  </a:lnTo>
                  <a:lnTo>
                    <a:pt x="1041552" y="350697"/>
                  </a:lnTo>
                  <a:lnTo>
                    <a:pt x="1041488" y="345605"/>
                  </a:lnTo>
                  <a:lnTo>
                    <a:pt x="1042339" y="343623"/>
                  </a:lnTo>
                  <a:lnTo>
                    <a:pt x="1045768" y="340309"/>
                  </a:lnTo>
                  <a:lnTo>
                    <a:pt x="1047915" y="339483"/>
                  </a:lnTo>
                  <a:lnTo>
                    <a:pt x="1053096" y="339483"/>
                  </a:lnTo>
                  <a:lnTo>
                    <a:pt x="1055243" y="340321"/>
                  </a:lnTo>
                  <a:lnTo>
                    <a:pt x="1058684" y="343725"/>
                  </a:lnTo>
                  <a:lnTo>
                    <a:pt x="1059459" y="345605"/>
                  </a:lnTo>
                  <a:lnTo>
                    <a:pt x="1059459" y="335572"/>
                  </a:lnTo>
                  <a:lnTo>
                    <a:pt x="1059180" y="335305"/>
                  </a:lnTo>
                  <a:lnTo>
                    <a:pt x="1055281" y="333895"/>
                  </a:lnTo>
                  <a:lnTo>
                    <a:pt x="1045641" y="333895"/>
                  </a:lnTo>
                  <a:lnTo>
                    <a:pt x="1041781" y="335280"/>
                  </a:lnTo>
                  <a:lnTo>
                    <a:pt x="1035989" y="340741"/>
                  </a:lnTo>
                  <a:lnTo>
                    <a:pt x="1034542" y="344131"/>
                  </a:lnTo>
                  <a:lnTo>
                    <a:pt x="1034567" y="350901"/>
                  </a:lnTo>
                  <a:lnTo>
                    <a:pt x="1035215" y="353098"/>
                  </a:lnTo>
                  <a:lnTo>
                    <a:pt x="1037945" y="356933"/>
                  </a:lnTo>
                  <a:lnTo>
                    <a:pt x="1040028" y="358394"/>
                  </a:lnTo>
                  <a:lnTo>
                    <a:pt x="1042847" y="359422"/>
                  </a:lnTo>
                  <a:lnTo>
                    <a:pt x="1039469" y="360299"/>
                  </a:lnTo>
                  <a:lnTo>
                    <a:pt x="1036866" y="361937"/>
                  </a:lnTo>
                  <a:lnTo>
                    <a:pt x="1033221" y="366801"/>
                  </a:lnTo>
                  <a:lnTo>
                    <a:pt x="1032306" y="369811"/>
                  </a:lnTo>
                  <a:lnTo>
                    <a:pt x="1032332" y="378307"/>
                  </a:lnTo>
                  <a:lnTo>
                    <a:pt x="1033983" y="382257"/>
                  </a:lnTo>
                  <a:lnTo>
                    <a:pt x="1040676" y="388721"/>
                  </a:lnTo>
                  <a:lnTo>
                    <a:pt x="1045095" y="390334"/>
                  </a:lnTo>
                  <a:lnTo>
                    <a:pt x="1056043" y="390334"/>
                  </a:lnTo>
                  <a:lnTo>
                    <a:pt x="1060437" y="388721"/>
                  </a:lnTo>
                  <a:lnTo>
                    <a:pt x="1064577" y="384746"/>
                  </a:lnTo>
                  <a:lnTo>
                    <a:pt x="1067142" y="382295"/>
                  </a:lnTo>
                  <a:lnTo>
                    <a:pt x="1068819" y="378307"/>
                  </a:lnTo>
                  <a:close/>
                </a:path>
                <a:path w="1126490" h="390525">
                  <a:moveTo>
                    <a:pt x="1106538" y="12"/>
                  </a:moveTo>
                  <a:lnTo>
                    <a:pt x="1093635" y="12"/>
                  </a:lnTo>
                  <a:lnTo>
                    <a:pt x="1093635" y="344373"/>
                  </a:lnTo>
                  <a:lnTo>
                    <a:pt x="1106538" y="344373"/>
                  </a:lnTo>
                  <a:lnTo>
                    <a:pt x="1106538" y="12"/>
                  </a:lnTo>
                  <a:close/>
                </a:path>
                <a:path w="1126490" h="390525">
                  <a:moveTo>
                    <a:pt x="1125893" y="12"/>
                  </a:moveTo>
                  <a:lnTo>
                    <a:pt x="1119441" y="12"/>
                  </a:lnTo>
                  <a:lnTo>
                    <a:pt x="1119441" y="344373"/>
                  </a:lnTo>
                  <a:lnTo>
                    <a:pt x="1125893" y="344373"/>
                  </a:lnTo>
                  <a:lnTo>
                    <a:pt x="1125893" y="12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5958509" y="806221"/>
            <a:ext cx="1218565" cy="2123440"/>
            <a:chOff x="5958509" y="806221"/>
            <a:chExt cx="1218565" cy="2123440"/>
          </a:xfrm>
        </p:grpSpPr>
        <p:sp>
          <p:nvSpPr>
            <p:cNvPr id="39" name="object 39"/>
            <p:cNvSpPr/>
            <p:nvPr/>
          </p:nvSpPr>
          <p:spPr>
            <a:xfrm>
              <a:off x="6192443" y="806221"/>
              <a:ext cx="762000" cy="1171575"/>
            </a:xfrm>
            <a:custGeom>
              <a:avLst/>
              <a:gdLst/>
              <a:ahLst/>
              <a:cxnLst/>
              <a:rect l="l" t="t" r="r" b="b"/>
              <a:pathLst>
                <a:path w="762000" h="1171575">
                  <a:moveTo>
                    <a:pt x="762000" y="0"/>
                  </a:moveTo>
                  <a:lnTo>
                    <a:pt x="0" y="0"/>
                  </a:lnTo>
                  <a:lnTo>
                    <a:pt x="0" y="1171575"/>
                  </a:lnTo>
                  <a:lnTo>
                    <a:pt x="762000" y="1171575"/>
                  </a:lnTo>
                  <a:lnTo>
                    <a:pt x="762000" y="0"/>
                  </a:lnTo>
                  <a:close/>
                </a:path>
              </a:pathLst>
            </a:custGeom>
            <a:solidFill>
              <a:srgbClr val="000000">
                <a:alpha val="34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214857" y="825982"/>
              <a:ext cx="545713" cy="952412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5958509" y="2520569"/>
              <a:ext cx="1218565" cy="408940"/>
            </a:xfrm>
            <a:custGeom>
              <a:avLst/>
              <a:gdLst/>
              <a:ahLst/>
              <a:cxnLst/>
              <a:rect l="l" t="t" r="r" b="b"/>
              <a:pathLst>
                <a:path w="1218565" h="408939">
                  <a:moveTo>
                    <a:pt x="1218488" y="0"/>
                  </a:moveTo>
                  <a:lnTo>
                    <a:pt x="0" y="0"/>
                  </a:lnTo>
                  <a:lnTo>
                    <a:pt x="0" y="408685"/>
                  </a:lnTo>
                  <a:lnTo>
                    <a:pt x="1218488" y="408685"/>
                  </a:lnTo>
                  <a:lnTo>
                    <a:pt x="12184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967806" y="2520568"/>
              <a:ext cx="1126490" cy="390525"/>
            </a:xfrm>
            <a:custGeom>
              <a:avLst/>
              <a:gdLst/>
              <a:ahLst/>
              <a:cxnLst/>
              <a:rect l="l" t="t" r="r" b="b"/>
              <a:pathLst>
                <a:path w="1126490" h="390525">
                  <a:moveTo>
                    <a:pt x="36588" y="366166"/>
                  </a:moveTo>
                  <a:lnTo>
                    <a:pt x="35001" y="361861"/>
                  </a:lnTo>
                  <a:lnTo>
                    <a:pt x="32791" y="359537"/>
                  </a:lnTo>
                  <a:lnTo>
                    <a:pt x="29603" y="356235"/>
                  </a:lnTo>
                  <a:lnTo>
                    <a:pt x="29603" y="367919"/>
                  </a:lnTo>
                  <a:lnTo>
                    <a:pt x="29565" y="376047"/>
                  </a:lnTo>
                  <a:lnTo>
                    <a:pt x="28600" y="378968"/>
                  </a:lnTo>
                  <a:lnTo>
                    <a:pt x="24485" y="383590"/>
                  </a:lnTo>
                  <a:lnTo>
                    <a:pt x="22009" y="384746"/>
                  </a:lnTo>
                  <a:lnTo>
                    <a:pt x="17170" y="384746"/>
                  </a:lnTo>
                  <a:lnTo>
                    <a:pt x="7835" y="373824"/>
                  </a:lnTo>
                  <a:lnTo>
                    <a:pt x="7835" y="367919"/>
                  </a:lnTo>
                  <a:lnTo>
                    <a:pt x="8902" y="365023"/>
                  </a:lnTo>
                  <a:lnTo>
                    <a:pt x="12928" y="360883"/>
                  </a:lnTo>
                  <a:lnTo>
                    <a:pt x="13182" y="360616"/>
                  </a:lnTo>
                  <a:lnTo>
                    <a:pt x="15798" y="359537"/>
                  </a:lnTo>
                  <a:lnTo>
                    <a:pt x="21971" y="359537"/>
                  </a:lnTo>
                  <a:lnTo>
                    <a:pt x="24536" y="360616"/>
                  </a:lnTo>
                  <a:lnTo>
                    <a:pt x="28625" y="365023"/>
                  </a:lnTo>
                  <a:lnTo>
                    <a:pt x="29603" y="367919"/>
                  </a:lnTo>
                  <a:lnTo>
                    <a:pt x="29603" y="356235"/>
                  </a:lnTo>
                  <a:lnTo>
                    <a:pt x="28625" y="355206"/>
                  </a:lnTo>
                  <a:lnTo>
                    <a:pt x="24765" y="353542"/>
                  </a:lnTo>
                  <a:lnTo>
                    <a:pt x="17640" y="353542"/>
                  </a:lnTo>
                  <a:lnTo>
                    <a:pt x="6769" y="360883"/>
                  </a:lnTo>
                  <a:lnTo>
                    <a:pt x="6845" y="355206"/>
                  </a:lnTo>
                  <a:lnTo>
                    <a:pt x="17310" y="339458"/>
                  </a:lnTo>
                  <a:lnTo>
                    <a:pt x="22174" y="339458"/>
                  </a:lnTo>
                  <a:lnTo>
                    <a:pt x="28854" y="348183"/>
                  </a:lnTo>
                  <a:lnTo>
                    <a:pt x="35623" y="347649"/>
                  </a:lnTo>
                  <a:lnTo>
                    <a:pt x="35052" y="343357"/>
                  </a:lnTo>
                  <a:lnTo>
                    <a:pt x="33388" y="339979"/>
                  </a:lnTo>
                  <a:lnTo>
                    <a:pt x="32791" y="339458"/>
                  </a:lnTo>
                  <a:lnTo>
                    <a:pt x="27825" y="335114"/>
                  </a:lnTo>
                  <a:lnTo>
                    <a:pt x="24244" y="333895"/>
                  </a:lnTo>
                  <a:lnTo>
                    <a:pt x="14046" y="333895"/>
                  </a:lnTo>
                  <a:lnTo>
                    <a:pt x="9398" y="336003"/>
                  </a:lnTo>
                  <a:lnTo>
                    <a:pt x="1981" y="345084"/>
                  </a:lnTo>
                  <a:lnTo>
                    <a:pt x="0" y="352844"/>
                  </a:lnTo>
                  <a:lnTo>
                    <a:pt x="0" y="373075"/>
                  </a:lnTo>
                  <a:lnTo>
                    <a:pt x="1803" y="379933"/>
                  </a:lnTo>
                  <a:lnTo>
                    <a:pt x="8953" y="388239"/>
                  </a:lnTo>
                  <a:lnTo>
                    <a:pt x="13576" y="390321"/>
                  </a:lnTo>
                  <a:lnTo>
                    <a:pt x="22580" y="390321"/>
                  </a:lnTo>
                  <a:lnTo>
                    <a:pt x="25565" y="389534"/>
                  </a:lnTo>
                  <a:lnTo>
                    <a:pt x="30784" y="386372"/>
                  </a:lnTo>
                  <a:lnTo>
                    <a:pt x="32245" y="384746"/>
                  </a:lnTo>
                  <a:lnTo>
                    <a:pt x="32842" y="384086"/>
                  </a:lnTo>
                  <a:lnTo>
                    <a:pt x="35839" y="378117"/>
                  </a:lnTo>
                  <a:lnTo>
                    <a:pt x="36588" y="374904"/>
                  </a:lnTo>
                  <a:lnTo>
                    <a:pt x="36588" y="366166"/>
                  </a:lnTo>
                  <a:close/>
                </a:path>
                <a:path w="1126490" h="390525">
                  <a:moveTo>
                    <a:pt x="74561" y="0"/>
                  </a:moveTo>
                  <a:lnTo>
                    <a:pt x="68110" y="0"/>
                  </a:lnTo>
                  <a:lnTo>
                    <a:pt x="68110" y="344360"/>
                  </a:lnTo>
                  <a:lnTo>
                    <a:pt x="74561" y="344360"/>
                  </a:lnTo>
                  <a:lnTo>
                    <a:pt x="74561" y="0"/>
                  </a:lnTo>
                  <a:close/>
                </a:path>
                <a:path w="1126490" h="390525">
                  <a:moveTo>
                    <a:pt x="100355" y="0"/>
                  </a:moveTo>
                  <a:lnTo>
                    <a:pt x="87477" y="0"/>
                  </a:lnTo>
                  <a:lnTo>
                    <a:pt x="87477" y="344360"/>
                  </a:lnTo>
                  <a:lnTo>
                    <a:pt x="100355" y="344360"/>
                  </a:lnTo>
                  <a:lnTo>
                    <a:pt x="100355" y="0"/>
                  </a:lnTo>
                  <a:close/>
                </a:path>
                <a:path w="1126490" h="390525">
                  <a:moveTo>
                    <a:pt x="152527" y="368604"/>
                  </a:moveTo>
                  <a:lnTo>
                    <a:pt x="145529" y="337820"/>
                  </a:lnTo>
                  <a:lnTo>
                    <a:pt x="145529" y="371195"/>
                  </a:lnTo>
                  <a:lnTo>
                    <a:pt x="144462" y="377202"/>
                  </a:lnTo>
                  <a:lnTo>
                    <a:pt x="140220" y="383235"/>
                  </a:lnTo>
                  <a:lnTo>
                    <a:pt x="137591" y="384733"/>
                  </a:lnTo>
                  <a:lnTo>
                    <a:pt x="131343" y="384733"/>
                  </a:lnTo>
                  <a:lnTo>
                    <a:pt x="128714" y="383235"/>
                  </a:lnTo>
                  <a:lnTo>
                    <a:pt x="124447" y="377202"/>
                  </a:lnTo>
                  <a:lnTo>
                    <a:pt x="123393" y="371195"/>
                  </a:lnTo>
                  <a:lnTo>
                    <a:pt x="123405" y="353021"/>
                  </a:lnTo>
                  <a:lnTo>
                    <a:pt x="124561" y="346837"/>
                  </a:lnTo>
                  <a:lnTo>
                    <a:pt x="126898" y="343458"/>
                  </a:lnTo>
                  <a:lnTo>
                    <a:pt x="128765" y="340817"/>
                  </a:lnTo>
                  <a:lnTo>
                    <a:pt x="131267" y="339509"/>
                  </a:lnTo>
                  <a:lnTo>
                    <a:pt x="137566" y="339509"/>
                  </a:lnTo>
                  <a:lnTo>
                    <a:pt x="140220" y="340995"/>
                  </a:lnTo>
                  <a:lnTo>
                    <a:pt x="144462" y="346989"/>
                  </a:lnTo>
                  <a:lnTo>
                    <a:pt x="145402" y="352298"/>
                  </a:lnTo>
                  <a:lnTo>
                    <a:pt x="145529" y="371195"/>
                  </a:lnTo>
                  <a:lnTo>
                    <a:pt x="145529" y="337820"/>
                  </a:lnTo>
                  <a:lnTo>
                    <a:pt x="144526" y="336880"/>
                  </a:lnTo>
                  <a:lnTo>
                    <a:pt x="140042" y="334479"/>
                  </a:lnTo>
                  <a:lnTo>
                    <a:pt x="137439" y="333870"/>
                  </a:lnTo>
                  <a:lnTo>
                    <a:pt x="130416" y="333870"/>
                  </a:lnTo>
                  <a:lnTo>
                    <a:pt x="116395" y="355574"/>
                  </a:lnTo>
                  <a:lnTo>
                    <a:pt x="116395" y="372491"/>
                  </a:lnTo>
                  <a:lnTo>
                    <a:pt x="118224" y="379984"/>
                  </a:lnTo>
                  <a:lnTo>
                    <a:pt x="124917" y="388404"/>
                  </a:lnTo>
                  <a:lnTo>
                    <a:pt x="129120" y="390321"/>
                  </a:lnTo>
                  <a:lnTo>
                    <a:pt x="138506" y="390321"/>
                  </a:lnTo>
                  <a:lnTo>
                    <a:pt x="150710" y="377202"/>
                  </a:lnTo>
                  <a:lnTo>
                    <a:pt x="151853" y="373837"/>
                  </a:lnTo>
                  <a:lnTo>
                    <a:pt x="152527" y="368604"/>
                  </a:lnTo>
                  <a:close/>
                </a:path>
                <a:path w="1126490" h="390525">
                  <a:moveTo>
                    <a:pt x="158419" y="12"/>
                  </a:moveTo>
                  <a:lnTo>
                    <a:pt x="145516" y="12"/>
                  </a:lnTo>
                  <a:lnTo>
                    <a:pt x="132600" y="12"/>
                  </a:lnTo>
                  <a:lnTo>
                    <a:pt x="132600" y="312216"/>
                  </a:lnTo>
                  <a:lnTo>
                    <a:pt x="145516" y="312216"/>
                  </a:lnTo>
                  <a:lnTo>
                    <a:pt x="158419" y="312216"/>
                  </a:lnTo>
                  <a:lnTo>
                    <a:pt x="158419" y="12"/>
                  </a:lnTo>
                  <a:close/>
                </a:path>
                <a:path w="1126490" h="390525">
                  <a:moveTo>
                    <a:pt x="177761" y="12"/>
                  </a:moveTo>
                  <a:lnTo>
                    <a:pt x="164858" y="12"/>
                  </a:lnTo>
                  <a:lnTo>
                    <a:pt x="164858" y="312216"/>
                  </a:lnTo>
                  <a:lnTo>
                    <a:pt x="177761" y="312216"/>
                  </a:lnTo>
                  <a:lnTo>
                    <a:pt x="177761" y="12"/>
                  </a:lnTo>
                  <a:close/>
                </a:path>
                <a:path w="1126490" h="390525">
                  <a:moveTo>
                    <a:pt x="197116" y="12"/>
                  </a:moveTo>
                  <a:lnTo>
                    <a:pt x="190652" y="12"/>
                  </a:lnTo>
                  <a:lnTo>
                    <a:pt x="190652" y="312216"/>
                  </a:lnTo>
                  <a:lnTo>
                    <a:pt x="197116" y="312216"/>
                  </a:lnTo>
                  <a:lnTo>
                    <a:pt x="197116" y="12"/>
                  </a:lnTo>
                  <a:close/>
                </a:path>
                <a:path w="1126490" h="390525">
                  <a:moveTo>
                    <a:pt x="229920" y="368604"/>
                  </a:moveTo>
                  <a:lnTo>
                    <a:pt x="222923" y="337820"/>
                  </a:lnTo>
                  <a:lnTo>
                    <a:pt x="222923" y="371195"/>
                  </a:lnTo>
                  <a:lnTo>
                    <a:pt x="221856" y="377202"/>
                  </a:lnTo>
                  <a:lnTo>
                    <a:pt x="217614" y="383235"/>
                  </a:lnTo>
                  <a:lnTo>
                    <a:pt x="214985" y="384733"/>
                  </a:lnTo>
                  <a:lnTo>
                    <a:pt x="208737" y="384733"/>
                  </a:lnTo>
                  <a:lnTo>
                    <a:pt x="206108" y="383235"/>
                  </a:lnTo>
                  <a:lnTo>
                    <a:pt x="201841" y="377202"/>
                  </a:lnTo>
                  <a:lnTo>
                    <a:pt x="200787" y="371195"/>
                  </a:lnTo>
                  <a:lnTo>
                    <a:pt x="200787" y="353021"/>
                  </a:lnTo>
                  <a:lnTo>
                    <a:pt x="201955" y="346837"/>
                  </a:lnTo>
                  <a:lnTo>
                    <a:pt x="204292" y="343458"/>
                  </a:lnTo>
                  <a:lnTo>
                    <a:pt x="206159" y="340817"/>
                  </a:lnTo>
                  <a:lnTo>
                    <a:pt x="208661" y="339509"/>
                  </a:lnTo>
                  <a:lnTo>
                    <a:pt x="214960" y="339509"/>
                  </a:lnTo>
                  <a:lnTo>
                    <a:pt x="217614" y="340995"/>
                  </a:lnTo>
                  <a:lnTo>
                    <a:pt x="221856" y="346989"/>
                  </a:lnTo>
                  <a:lnTo>
                    <a:pt x="222796" y="352298"/>
                  </a:lnTo>
                  <a:lnTo>
                    <a:pt x="222923" y="371195"/>
                  </a:lnTo>
                  <a:lnTo>
                    <a:pt x="222923" y="337820"/>
                  </a:lnTo>
                  <a:lnTo>
                    <a:pt x="221919" y="336880"/>
                  </a:lnTo>
                  <a:lnTo>
                    <a:pt x="217436" y="334479"/>
                  </a:lnTo>
                  <a:lnTo>
                    <a:pt x="214833" y="333870"/>
                  </a:lnTo>
                  <a:lnTo>
                    <a:pt x="207810" y="333870"/>
                  </a:lnTo>
                  <a:lnTo>
                    <a:pt x="193789" y="355574"/>
                  </a:lnTo>
                  <a:lnTo>
                    <a:pt x="193789" y="372491"/>
                  </a:lnTo>
                  <a:lnTo>
                    <a:pt x="195618" y="379984"/>
                  </a:lnTo>
                  <a:lnTo>
                    <a:pt x="202311" y="388404"/>
                  </a:lnTo>
                  <a:lnTo>
                    <a:pt x="206514" y="390321"/>
                  </a:lnTo>
                  <a:lnTo>
                    <a:pt x="215900" y="390321"/>
                  </a:lnTo>
                  <a:lnTo>
                    <a:pt x="229247" y="373837"/>
                  </a:lnTo>
                  <a:lnTo>
                    <a:pt x="229920" y="368604"/>
                  </a:lnTo>
                  <a:close/>
                </a:path>
                <a:path w="1126490" h="390525">
                  <a:moveTo>
                    <a:pt x="255168" y="12"/>
                  </a:moveTo>
                  <a:lnTo>
                    <a:pt x="242252" y="12"/>
                  </a:lnTo>
                  <a:lnTo>
                    <a:pt x="235813" y="12"/>
                  </a:lnTo>
                  <a:lnTo>
                    <a:pt x="222897" y="12"/>
                  </a:lnTo>
                  <a:lnTo>
                    <a:pt x="222897" y="312216"/>
                  </a:lnTo>
                  <a:lnTo>
                    <a:pt x="235800" y="312216"/>
                  </a:lnTo>
                  <a:lnTo>
                    <a:pt x="242252" y="312216"/>
                  </a:lnTo>
                  <a:lnTo>
                    <a:pt x="255168" y="312216"/>
                  </a:lnTo>
                  <a:lnTo>
                    <a:pt x="255168" y="12"/>
                  </a:lnTo>
                  <a:close/>
                </a:path>
                <a:path w="1126490" h="390525">
                  <a:moveTo>
                    <a:pt x="287413" y="12"/>
                  </a:moveTo>
                  <a:lnTo>
                    <a:pt x="280962" y="12"/>
                  </a:lnTo>
                  <a:lnTo>
                    <a:pt x="268058" y="12"/>
                  </a:lnTo>
                  <a:lnTo>
                    <a:pt x="268058" y="312216"/>
                  </a:lnTo>
                  <a:lnTo>
                    <a:pt x="280962" y="312216"/>
                  </a:lnTo>
                  <a:lnTo>
                    <a:pt x="287413" y="312216"/>
                  </a:lnTo>
                  <a:lnTo>
                    <a:pt x="287413" y="12"/>
                  </a:lnTo>
                  <a:close/>
                </a:path>
                <a:path w="1126490" h="390525">
                  <a:moveTo>
                    <a:pt x="296799" y="333895"/>
                  </a:moveTo>
                  <a:lnTo>
                    <a:pt x="292417" y="333895"/>
                  </a:lnTo>
                  <a:lnTo>
                    <a:pt x="291223" y="336270"/>
                  </a:lnTo>
                  <a:lnTo>
                    <a:pt x="289217" y="338747"/>
                  </a:lnTo>
                  <a:lnTo>
                    <a:pt x="283514" y="343814"/>
                  </a:lnTo>
                  <a:lnTo>
                    <a:pt x="280187" y="345986"/>
                  </a:lnTo>
                  <a:lnTo>
                    <a:pt x="276390" y="347776"/>
                  </a:lnTo>
                  <a:lnTo>
                    <a:pt x="276390" y="354317"/>
                  </a:lnTo>
                  <a:lnTo>
                    <a:pt x="289991" y="346151"/>
                  </a:lnTo>
                  <a:lnTo>
                    <a:pt x="289991" y="389382"/>
                  </a:lnTo>
                  <a:lnTo>
                    <a:pt x="296799" y="389382"/>
                  </a:lnTo>
                  <a:lnTo>
                    <a:pt x="296799" y="333895"/>
                  </a:lnTo>
                  <a:close/>
                </a:path>
                <a:path w="1126490" h="390525">
                  <a:moveTo>
                    <a:pt x="326085" y="12"/>
                  </a:moveTo>
                  <a:lnTo>
                    <a:pt x="313207" y="12"/>
                  </a:lnTo>
                  <a:lnTo>
                    <a:pt x="313207" y="312216"/>
                  </a:lnTo>
                  <a:lnTo>
                    <a:pt x="326085" y="312216"/>
                  </a:lnTo>
                  <a:lnTo>
                    <a:pt x="326085" y="12"/>
                  </a:lnTo>
                  <a:close/>
                </a:path>
                <a:path w="1126490" h="390525">
                  <a:moveTo>
                    <a:pt x="332562" y="12"/>
                  </a:moveTo>
                  <a:lnTo>
                    <a:pt x="326110" y="12"/>
                  </a:lnTo>
                  <a:lnTo>
                    <a:pt x="326110" y="312216"/>
                  </a:lnTo>
                  <a:lnTo>
                    <a:pt x="332562" y="312216"/>
                  </a:lnTo>
                  <a:lnTo>
                    <a:pt x="332562" y="12"/>
                  </a:lnTo>
                  <a:close/>
                </a:path>
                <a:path w="1126490" h="390525">
                  <a:moveTo>
                    <a:pt x="358368" y="12"/>
                  </a:moveTo>
                  <a:lnTo>
                    <a:pt x="345452" y="12"/>
                  </a:lnTo>
                  <a:lnTo>
                    <a:pt x="345452" y="312216"/>
                  </a:lnTo>
                  <a:lnTo>
                    <a:pt x="358368" y="312216"/>
                  </a:lnTo>
                  <a:lnTo>
                    <a:pt x="358368" y="12"/>
                  </a:lnTo>
                  <a:close/>
                </a:path>
                <a:path w="1126490" h="390525">
                  <a:moveTo>
                    <a:pt x="384987" y="369481"/>
                  </a:moveTo>
                  <a:lnTo>
                    <a:pt x="384073" y="366522"/>
                  </a:lnTo>
                  <a:lnTo>
                    <a:pt x="380453" y="361772"/>
                  </a:lnTo>
                  <a:lnTo>
                    <a:pt x="377901" y="360210"/>
                  </a:lnTo>
                  <a:lnTo>
                    <a:pt x="374624" y="359448"/>
                  </a:lnTo>
                  <a:lnTo>
                    <a:pt x="377151" y="358292"/>
                  </a:lnTo>
                  <a:lnTo>
                    <a:pt x="379056" y="356730"/>
                  </a:lnTo>
                  <a:lnTo>
                    <a:pt x="381622" y="352806"/>
                  </a:lnTo>
                  <a:lnTo>
                    <a:pt x="382270" y="350647"/>
                  </a:lnTo>
                  <a:lnTo>
                    <a:pt x="382270" y="345732"/>
                  </a:lnTo>
                  <a:lnTo>
                    <a:pt x="369074" y="333883"/>
                  </a:lnTo>
                  <a:lnTo>
                    <a:pt x="361683" y="333883"/>
                  </a:lnTo>
                  <a:lnTo>
                    <a:pt x="358000" y="335140"/>
                  </a:lnTo>
                  <a:lnTo>
                    <a:pt x="352107" y="340131"/>
                  </a:lnTo>
                  <a:lnTo>
                    <a:pt x="350215" y="343662"/>
                  </a:lnTo>
                  <a:lnTo>
                    <a:pt x="349389" y="348208"/>
                  </a:lnTo>
                  <a:lnTo>
                    <a:pt x="356196" y="349415"/>
                  </a:lnTo>
                  <a:lnTo>
                    <a:pt x="356692" y="346100"/>
                  </a:lnTo>
                  <a:lnTo>
                    <a:pt x="357835" y="343611"/>
                  </a:lnTo>
                  <a:lnTo>
                    <a:pt x="361353" y="340296"/>
                  </a:lnTo>
                  <a:lnTo>
                    <a:pt x="363562" y="339471"/>
                  </a:lnTo>
                  <a:lnTo>
                    <a:pt x="368871" y="339471"/>
                  </a:lnTo>
                  <a:lnTo>
                    <a:pt x="371055" y="340283"/>
                  </a:lnTo>
                  <a:lnTo>
                    <a:pt x="374421" y="343547"/>
                  </a:lnTo>
                  <a:lnTo>
                    <a:pt x="375272" y="345605"/>
                  </a:lnTo>
                  <a:lnTo>
                    <a:pt x="375272" y="351243"/>
                  </a:lnTo>
                  <a:lnTo>
                    <a:pt x="374116" y="353568"/>
                  </a:lnTo>
                  <a:lnTo>
                    <a:pt x="369481" y="356565"/>
                  </a:lnTo>
                  <a:lnTo>
                    <a:pt x="366864" y="357339"/>
                  </a:lnTo>
                  <a:lnTo>
                    <a:pt x="363969" y="357339"/>
                  </a:lnTo>
                  <a:lnTo>
                    <a:pt x="362877" y="357251"/>
                  </a:lnTo>
                  <a:lnTo>
                    <a:pt x="362127" y="363220"/>
                  </a:lnTo>
                  <a:lnTo>
                    <a:pt x="364032" y="362712"/>
                  </a:lnTo>
                  <a:lnTo>
                    <a:pt x="365633" y="362458"/>
                  </a:lnTo>
                  <a:lnTo>
                    <a:pt x="370078" y="362458"/>
                  </a:lnTo>
                  <a:lnTo>
                    <a:pt x="372668" y="363448"/>
                  </a:lnTo>
                  <a:lnTo>
                    <a:pt x="376745" y="367525"/>
                  </a:lnTo>
                  <a:lnTo>
                    <a:pt x="377774" y="370090"/>
                  </a:lnTo>
                  <a:lnTo>
                    <a:pt x="377774" y="376478"/>
                  </a:lnTo>
                  <a:lnTo>
                    <a:pt x="376656" y="379209"/>
                  </a:lnTo>
                  <a:lnTo>
                    <a:pt x="372249" y="383628"/>
                  </a:lnTo>
                  <a:lnTo>
                    <a:pt x="369557" y="384733"/>
                  </a:lnTo>
                  <a:lnTo>
                    <a:pt x="363664" y="384733"/>
                  </a:lnTo>
                  <a:lnTo>
                    <a:pt x="361378" y="383895"/>
                  </a:lnTo>
                  <a:lnTo>
                    <a:pt x="357606" y="380492"/>
                  </a:lnTo>
                  <a:lnTo>
                    <a:pt x="356298" y="377710"/>
                  </a:lnTo>
                  <a:lnTo>
                    <a:pt x="355498" y="373888"/>
                  </a:lnTo>
                  <a:lnTo>
                    <a:pt x="348703" y="374789"/>
                  </a:lnTo>
                  <a:lnTo>
                    <a:pt x="349148" y="379387"/>
                  </a:lnTo>
                  <a:lnTo>
                    <a:pt x="350989" y="383133"/>
                  </a:lnTo>
                  <a:lnTo>
                    <a:pt x="357416" y="388912"/>
                  </a:lnTo>
                  <a:lnTo>
                    <a:pt x="361454" y="390359"/>
                  </a:lnTo>
                  <a:lnTo>
                    <a:pt x="371703" y="390359"/>
                  </a:lnTo>
                  <a:lnTo>
                    <a:pt x="376161" y="388683"/>
                  </a:lnTo>
                  <a:lnTo>
                    <a:pt x="383222" y="381965"/>
                  </a:lnTo>
                  <a:lnTo>
                    <a:pt x="384987" y="377875"/>
                  </a:lnTo>
                  <a:lnTo>
                    <a:pt x="384987" y="369481"/>
                  </a:lnTo>
                  <a:close/>
                </a:path>
                <a:path w="1126490" h="390525">
                  <a:moveTo>
                    <a:pt x="409956" y="12"/>
                  </a:moveTo>
                  <a:lnTo>
                    <a:pt x="403504" y="12"/>
                  </a:lnTo>
                  <a:lnTo>
                    <a:pt x="403504" y="312216"/>
                  </a:lnTo>
                  <a:lnTo>
                    <a:pt x="409956" y="312216"/>
                  </a:lnTo>
                  <a:lnTo>
                    <a:pt x="409956" y="12"/>
                  </a:lnTo>
                  <a:close/>
                </a:path>
                <a:path w="1126490" h="390525">
                  <a:moveTo>
                    <a:pt x="462394" y="369481"/>
                  </a:moveTo>
                  <a:lnTo>
                    <a:pt x="461467" y="366522"/>
                  </a:lnTo>
                  <a:lnTo>
                    <a:pt x="457847" y="361772"/>
                  </a:lnTo>
                  <a:lnTo>
                    <a:pt x="455295" y="360210"/>
                  </a:lnTo>
                  <a:lnTo>
                    <a:pt x="452018" y="359448"/>
                  </a:lnTo>
                  <a:lnTo>
                    <a:pt x="454545" y="358292"/>
                  </a:lnTo>
                  <a:lnTo>
                    <a:pt x="456450" y="356730"/>
                  </a:lnTo>
                  <a:lnTo>
                    <a:pt x="459016" y="352806"/>
                  </a:lnTo>
                  <a:lnTo>
                    <a:pt x="459663" y="350647"/>
                  </a:lnTo>
                  <a:lnTo>
                    <a:pt x="459663" y="345732"/>
                  </a:lnTo>
                  <a:lnTo>
                    <a:pt x="446468" y="333883"/>
                  </a:lnTo>
                  <a:lnTo>
                    <a:pt x="439064" y="333883"/>
                  </a:lnTo>
                  <a:lnTo>
                    <a:pt x="435406" y="335140"/>
                  </a:lnTo>
                  <a:lnTo>
                    <a:pt x="429501" y="340131"/>
                  </a:lnTo>
                  <a:lnTo>
                    <a:pt x="427609" y="343662"/>
                  </a:lnTo>
                  <a:lnTo>
                    <a:pt x="426783" y="348208"/>
                  </a:lnTo>
                  <a:lnTo>
                    <a:pt x="433590" y="349415"/>
                  </a:lnTo>
                  <a:lnTo>
                    <a:pt x="434086" y="346100"/>
                  </a:lnTo>
                  <a:lnTo>
                    <a:pt x="435229" y="343611"/>
                  </a:lnTo>
                  <a:lnTo>
                    <a:pt x="438746" y="340296"/>
                  </a:lnTo>
                  <a:lnTo>
                    <a:pt x="440956" y="339471"/>
                  </a:lnTo>
                  <a:lnTo>
                    <a:pt x="446265" y="339471"/>
                  </a:lnTo>
                  <a:lnTo>
                    <a:pt x="448449" y="340283"/>
                  </a:lnTo>
                  <a:lnTo>
                    <a:pt x="451815" y="343547"/>
                  </a:lnTo>
                  <a:lnTo>
                    <a:pt x="452666" y="345605"/>
                  </a:lnTo>
                  <a:lnTo>
                    <a:pt x="452666" y="351243"/>
                  </a:lnTo>
                  <a:lnTo>
                    <a:pt x="451510" y="353568"/>
                  </a:lnTo>
                  <a:lnTo>
                    <a:pt x="446874" y="356565"/>
                  </a:lnTo>
                  <a:lnTo>
                    <a:pt x="444258" y="357339"/>
                  </a:lnTo>
                  <a:lnTo>
                    <a:pt x="441363" y="357339"/>
                  </a:lnTo>
                  <a:lnTo>
                    <a:pt x="440270" y="357251"/>
                  </a:lnTo>
                  <a:lnTo>
                    <a:pt x="439521" y="363220"/>
                  </a:lnTo>
                  <a:lnTo>
                    <a:pt x="441426" y="362712"/>
                  </a:lnTo>
                  <a:lnTo>
                    <a:pt x="443026" y="362458"/>
                  </a:lnTo>
                  <a:lnTo>
                    <a:pt x="447471" y="362458"/>
                  </a:lnTo>
                  <a:lnTo>
                    <a:pt x="450062" y="363448"/>
                  </a:lnTo>
                  <a:lnTo>
                    <a:pt x="454139" y="367525"/>
                  </a:lnTo>
                  <a:lnTo>
                    <a:pt x="455168" y="370090"/>
                  </a:lnTo>
                  <a:lnTo>
                    <a:pt x="455168" y="376478"/>
                  </a:lnTo>
                  <a:lnTo>
                    <a:pt x="454050" y="379209"/>
                  </a:lnTo>
                  <a:lnTo>
                    <a:pt x="449643" y="383628"/>
                  </a:lnTo>
                  <a:lnTo>
                    <a:pt x="446951" y="384733"/>
                  </a:lnTo>
                  <a:lnTo>
                    <a:pt x="441058" y="384733"/>
                  </a:lnTo>
                  <a:lnTo>
                    <a:pt x="438772" y="383895"/>
                  </a:lnTo>
                  <a:lnTo>
                    <a:pt x="435000" y="380492"/>
                  </a:lnTo>
                  <a:lnTo>
                    <a:pt x="433692" y="377710"/>
                  </a:lnTo>
                  <a:lnTo>
                    <a:pt x="432892" y="373888"/>
                  </a:lnTo>
                  <a:lnTo>
                    <a:pt x="426097" y="374789"/>
                  </a:lnTo>
                  <a:lnTo>
                    <a:pt x="426542" y="379387"/>
                  </a:lnTo>
                  <a:lnTo>
                    <a:pt x="428383" y="383133"/>
                  </a:lnTo>
                  <a:lnTo>
                    <a:pt x="434809" y="388912"/>
                  </a:lnTo>
                  <a:lnTo>
                    <a:pt x="438848" y="390359"/>
                  </a:lnTo>
                  <a:lnTo>
                    <a:pt x="449110" y="390359"/>
                  </a:lnTo>
                  <a:lnTo>
                    <a:pt x="453555" y="388683"/>
                  </a:lnTo>
                  <a:lnTo>
                    <a:pt x="460616" y="381965"/>
                  </a:lnTo>
                  <a:lnTo>
                    <a:pt x="462394" y="377875"/>
                  </a:lnTo>
                  <a:lnTo>
                    <a:pt x="462394" y="369481"/>
                  </a:lnTo>
                  <a:close/>
                </a:path>
                <a:path w="1126490" h="390525">
                  <a:moveTo>
                    <a:pt x="468020" y="12"/>
                  </a:moveTo>
                  <a:lnTo>
                    <a:pt x="468020" y="12"/>
                  </a:lnTo>
                  <a:lnTo>
                    <a:pt x="422859" y="12"/>
                  </a:lnTo>
                  <a:lnTo>
                    <a:pt x="422859" y="312216"/>
                  </a:lnTo>
                  <a:lnTo>
                    <a:pt x="468020" y="312216"/>
                  </a:lnTo>
                  <a:lnTo>
                    <a:pt x="468020" y="12"/>
                  </a:lnTo>
                  <a:close/>
                </a:path>
                <a:path w="1126490" h="390525">
                  <a:moveTo>
                    <a:pt x="493814" y="12"/>
                  </a:moveTo>
                  <a:lnTo>
                    <a:pt x="480910" y="12"/>
                  </a:lnTo>
                  <a:lnTo>
                    <a:pt x="480910" y="312216"/>
                  </a:lnTo>
                  <a:lnTo>
                    <a:pt x="493814" y="312216"/>
                  </a:lnTo>
                  <a:lnTo>
                    <a:pt x="493814" y="12"/>
                  </a:lnTo>
                  <a:close/>
                </a:path>
                <a:path w="1126490" h="390525">
                  <a:moveTo>
                    <a:pt x="532523" y="12"/>
                  </a:moveTo>
                  <a:lnTo>
                    <a:pt x="526059" y="12"/>
                  </a:lnTo>
                  <a:lnTo>
                    <a:pt x="526059" y="312216"/>
                  </a:lnTo>
                  <a:lnTo>
                    <a:pt x="532523" y="312216"/>
                  </a:lnTo>
                  <a:lnTo>
                    <a:pt x="532523" y="12"/>
                  </a:lnTo>
                  <a:close/>
                </a:path>
                <a:path w="1126490" h="390525">
                  <a:moveTo>
                    <a:pt x="539877" y="353834"/>
                  </a:moveTo>
                  <a:lnTo>
                    <a:pt x="539115" y="348653"/>
                  </a:lnTo>
                  <a:lnTo>
                    <a:pt x="536003" y="341477"/>
                  </a:lnTo>
                  <a:lnTo>
                    <a:pt x="534390" y="339509"/>
                  </a:lnTo>
                  <a:lnTo>
                    <a:pt x="533755" y="338721"/>
                  </a:lnTo>
                  <a:lnTo>
                    <a:pt x="532320" y="337807"/>
                  </a:lnTo>
                  <a:lnTo>
                    <a:pt x="532320" y="348322"/>
                  </a:lnTo>
                  <a:lnTo>
                    <a:pt x="532257" y="356285"/>
                  </a:lnTo>
                  <a:lnTo>
                    <a:pt x="531317" y="359156"/>
                  </a:lnTo>
                  <a:lnTo>
                    <a:pt x="527253" y="363562"/>
                  </a:lnTo>
                  <a:lnTo>
                    <a:pt x="524675" y="364642"/>
                  </a:lnTo>
                  <a:lnTo>
                    <a:pt x="518401" y="364642"/>
                  </a:lnTo>
                  <a:lnTo>
                    <a:pt x="515772" y="363562"/>
                  </a:lnTo>
                  <a:lnTo>
                    <a:pt x="511505" y="359156"/>
                  </a:lnTo>
                  <a:lnTo>
                    <a:pt x="510451" y="356285"/>
                  </a:lnTo>
                  <a:lnTo>
                    <a:pt x="510527" y="348653"/>
                  </a:lnTo>
                  <a:lnTo>
                    <a:pt x="511568" y="345668"/>
                  </a:lnTo>
                  <a:lnTo>
                    <a:pt x="516039" y="340741"/>
                  </a:lnTo>
                  <a:lnTo>
                    <a:pt x="518680" y="339509"/>
                  </a:lnTo>
                  <a:lnTo>
                    <a:pt x="524624" y="339509"/>
                  </a:lnTo>
                  <a:lnTo>
                    <a:pt x="527126" y="340652"/>
                  </a:lnTo>
                  <a:lnTo>
                    <a:pt x="531291" y="345224"/>
                  </a:lnTo>
                  <a:lnTo>
                    <a:pt x="532320" y="348322"/>
                  </a:lnTo>
                  <a:lnTo>
                    <a:pt x="532320" y="337807"/>
                  </a:lnTo>
                  <a:lnTo>
                    <a:pt x="527773" y="334860"/>
                  </a:lnTo>
                  <a:lnTo>
                    <a:pt x="524471" y="333895"/>
                  </a:lnTo>
                  <a:lnTo>
                    <a:pt x="515886" y="333895"/>
                  </a:lnTo>
                  <a:lnTo>
                    <a:pt x="511733" y="335597"/>
                  </a:lnTo>
                  <a:lnTo>
                    <a:pt x="505104" y="342430"/>
                  </a:lnTo>
                  <a:lnTo>
                    <a:pt x="503453" y="346951"/>
                  </a:lnTo>
                  <a:lnTo>
                    <a:pt x="503453" y="357974"/>
                  </a:lnTo>
                  <a:lnTo>
                    <a:pt x="505040" y="362356"/>
                  </a:lnTo>
                  <a:lnTo>
                    <a:pt x="511390" y="368985"/>
                  </a:lnTo>
                  <a:lnTo>
                    <a:pt x="515277" y="370636"/>
                  </a:lnTo>
                  <a:lnTo>
                    <a:pt x="522605" y="370636"/>
                  </a:lnTo>
                  <a:lnTo>
                    <a:pt x="525145" y="369963"/>
                  </a:lnTo>
                  <a:lnTo>
                    <a:pt x="529856" y="367284"/>
                  </a:lnTo>
                  <a:lnTo>
                    <a:pt x="531723" y="365531"/>
                  </a:lnTo>
                  <a:lnTo>
                    <a:pt x="532282" y="364642"/>
                  </a:lnTo>
                  <a:lnTo>
                    <a:pt x="533082" y="363372"/>
                  </a:lnTo>
                  <a:lnTo>
                    <a:pt x="529564" y="379476"/>
                  </a:lnTo>
                  <a:lnTo>
                    <a:pt x="528574" y="381076"/>
                  </a:lnTo>
                  <a:lnTo>
                    <a:pt x="527278" y="382358"/>
                  </a:lnTo>
                  <a:lnTo>
                    <a:pt x="524116" y="384263"/>
                  </a:lnTo>
                  <a:lnTo>
                    <a:pt x="522287" y="384746"/>
                  </a:lnTo>
                  <a:lnTo>
                    <a:pt x="517753" y="384746"/>
                  </a:lnTo>
                  <a:lnTo>
                    <a:pt x="515747" y="384048"/>
                  </a:lnTo>
                  <a:lnTo>
                    <a:pt x="512622" y="381292"/>
                  </a:lnTo>
                  <a:lnTo>
                    <a:pt x="511568" y="379056"/>
                  </a:lnTo>
                  <a:lnTo>
                    <a:pt x="511009" y="375996"/>
                  </a:lnTo>
                  <a:lnTo>
                    <a:pt x="504482" y="376605"/>
                  </a:lnTo>
                  <a:lnTo>
                    <a:pt x="505028" y="380949"/>
                  </a:lnTo>
                  <a:lnTo>
                    <a:pt x="506666" y="384314"/>
                  </a:lnTo>
                  <a:lnTo>
                    <a:pt x="512165" y="389115"/>
                  </a:lnTo>
                  <a:lnTo>
                    <a:pt x="515721" y="390321"/>
                  </a:lnTo>
                  <a:lnTo>
                    <a:pt x="524116" y="390321"/>
                  </a:lnTo>
                  <a:lnTo>
                    <a:pt x="539877" y="367677"/>
                  </a:lnTo>
                  <a:lnTo>
                    <a:pt x="539877" y="363372"/>
                  </a:lnTo>
                  <a:lnTo>
                    <a:pt x="539877" y="353834"/>
                  </a:lnTo>
                  <a:close/>
                </a:path>
                <a:path w="1126490" h="390525">
                  <a:moveTo>
                    <a:pt x="558304" y="12"/>
                  </a:moveTo>
                  <a:lnTo>
                    <a:pt x="545414" y="12"/>
                  </a:lnTo>
                  <a:lnTo>
                    <a:pt x="545414" y="312216"/>
                  </a:lnTo>
                  <a:lnTo>
                    <a:pt x="558304" y="312216"/>
                  </a:lnTo>
                  <a:lnTo>
                    <a:pt x="558304" y="12"/>
                  </a:lnTo>
                  <a:close/>
                </a:path>
                <a:path w="1126490" h="390525">
                  <a:moveTo>
                    <a:pt x="571233" y="12"/>
                  </a:moveTo>
                  <a:lnTo>
                    <a:pt x="558317" y="12"/>
                  </a:lnTo>
                  <a:lnTo>
                    <a:pt x="558317" y="312216"/>
                  </a:lnTo>
                  <a:lnTo>
                    <a:pt x="571233" y="312216"/>
                  </a:lnTo>
                  <a:lnTo>
                    <a:pt x="571233" y="12"/>
                  </a:lnTo>
                  <a:close/>
                </a:path>
                <a:path w="1126490" h="390525">
                  <a:moveTo>
                    <a:pt x="590537" y="0"/>
                  </a:moveTo>
                  <a:lnTo>
                    <a:pt x="577646" y="0"/>
                  </a:lnTo>
                  <a:lnTo>
                    <a:pt x="577646" y="344360"/>
                  </a:lnTo>
                  <a:lnTo>
                    <a:pt x="590537" y="344360"/>
                  </a:lnTo>
                  <a:lnTo>
                    <a:pt x="590537" y="0"/>
                  </a:lnTo>
                  <a:close/>
                </a:path>
                <a:path w="1126490" h="390525">
                  <a:moveTo>
                    <a:pt x="616356" y="0"/>
                  </a:moveTo>
                  <a:lnTo>
                    <a:pt x="603465" y="0"/>
                  </a:lnTo>
                  <a:lnTo>
                    <a:pt x="603465" y="344360"/>
                  </a:lnTo>
                  <a:lnTo>
                    <a:pt x="616356" y="344360"/>
                  </a:lnTo>
                  <a:lnTo>
                    <a:pt x="616356" y="0"/>
                  </a:lnTo>
                  <a:close/>
                </a:path>
                <a:path w="1126490" h="390525">
                  <a:moveTo>
                    <a:pt x="648589" y="12"/>
                  </a:moveTo>
                  <a:lnTo>
                    <a:pt x="635711" y="12"/>
                  </a:lnTo>
                  <a:lnTo>
                    <a:pt x="622795" y="12"/>
                  </a:lnTo>
                  <a:lnTo>
                    <a:pt x="622795" y="312216"/>
                  </a:lnTo>
                  <a:lnTo>
                    <a:pt x="635698" y="312216"/>
                  </a:lnTo>
                  <a:lnTo>
                    <a:pt x="648589" y="312216"/>
                  </a:lnTo>
                  <a:lnTo>
                    <a:pt x="648589" y="12"/>
                  </a:lnTo>
                  <a:close/>
                </a:path>
                <a:path w="1126490" h="390525">
                  <a:moveTo>
                    <a:pt x="674738" y="382854"/>
                  </a:moveTo>
                  <a:lnTo>
                    <a:pt x="647560" y="382854"/>
                  </a:lnTo>
                  <a:lnTo>
                    <a:pt x="648322" y="381622"/>
                  </a:lnTo>
                  <a:lnTo>
                    <a:pt x="649274" y="380403"/>
                  </a:lnTo>
                  <a:lnTo>
                    <a:pt x="651598" y="377964"/>
                  </a:lnTo>
                  <a:lnTo>
                    <a:pt x="654215" y="375653"/>
                  </a:lnTo>
                  <a:lnTo>
                    <a:pt x="663181" y="368109"/>
                  </a:lnTo>
                  <a:lnTo>
                    <a:pt x="666673" y="364858"/>
                  </a:lnTo>
                  <a:lnTo>
                    <a:pt x="670877" y="360133"/>
                  </a:lnTo>
                  <a:lnTo>
                    <a:pt x="672388" y="357886"/>
                  </a:lnTo>
                  <a:lnTo>
                    <a:pt x="674204" y="353618"/>
                  </a:lnTo>
                  <a:lnTo>
                    <a:pt x="674662" y="351434"/>
                  </a:lnTo>
                  <a:lnTo>
                    <a:pt x="674662" y="344893"/>
                  </a:lnTo>
                  <a:lnTo>
                    <a:pt x="673112" y="341249"/>
                  </a:lnTo>
                  <a:lnTo>
                    <a:pt x="666915" y="335368"/>
                  </a:lnTo>
                  <a:lnTo>
                    <a:pt x="662711" y="333895"/>
                  </a:lnTo>
                  <a:lnTo>
                    <a:pt x="652119" y="333895"/>
                  </a:lnTo>
                  <a:lnTo>
                    <a:pt x="647928" y="335254"/>
                  </a:lnTo>
                  <a:lnTo>
                    <a:pt x="641667" y="340715"/>
                  </a:lnTo>
                  <a:lnTo>
                    <a:pt x="639876" y="344665"/>
                  </a:lnTo>
                  <a:lnTo>
                    <a:pt x="639406" y="349872"/>
                  </a:lnTo>
                  <a:lnTo>
                    <a:pt x="646391" y="350583"/>
                  </a:lnTo>
                  <a:lnTo>
                    <a:pt x="646404" y="347129"/>
                  </a:lnTo>
                  <a:lnTo>
                    <a:pt x="647420" y="344411"/>
                  </a:lnTo>
                  <a:lnTo>
                    <a:pt x="651332" y="340487"/>
                  </a:lnTo>
                  <a:lnTo>
                    <a:pt x="653961" y="339509"/>
                  </a:lnTo>
                  <a:lnTo>
                    <a:pt x="660336" y="339509"/>
                  </a:lnTo>
                  <a:lnTo>
                    <a:pt x="662838" y="340423"/>
                  </a:lnTo>
                  <a:lnTo>
                    <a:pt x="666699" y="344119"/>
                  </a:lnTo>
                  <a:lnTo>
                    <a:pt x="667664" y="346392"/>
                  </a:lnTo>
                  <a:lnTo>
                    <a:pt x="667664" y="351650"/>
                  </a:lnTo>
                  <a:lnTo>
                    <a:pt x="666610" y="354368"/>
                  </a:lnTo>
                  <a:lnTo>
                    <a:pt x="662368" y="360121"/>
                  </a:lnTo>
                  <a:lnTo>
                    <a:pt x="658304" y="364032"/>
                  </a:lnTo>
                  <a:lnTo>
                    <a:pt x="648411" y="372110"/>
                  </a:lnTo>
                  <a:lnTo>
                    <a:pt x="645439" y="374904"/>
                  </a:lnTo>
                  <a:lnTo>
                    <a:pt x="641324" y="379730"/>
                  </a:lnTo>
                  <a:lnTo>
                    <a:pt x="639838" y="382168"/>
                  </a:lnTo>
                  <a:lnTo>
                    <a:pt x="638327" y="386181"/>
                  </a:lnTo>
                  <a:lnTo>
                    <a:pt x="638060" y="387743"/>
                  </a:lnTo>
                  <a:lnTo>
                    <a:pt x="638111" y="389382"/>
                  </a:lnTo>
                  <a:lnTo>
                    <a:pt x="674738" y="389382"/>
                  </a:lnTo>
                  <a:lnTo>
                    <a:pt x="674738" y="382854"/>
                  </a:lnTo>
                  <a:close/>
                </a:path>
                <a:path w="1126490" h="390525">
                  <a:moveTo>
                    <a:pt x="680859" y="12"/>
                  </a:moveTo>
                  <a:lnTo>
                    <a:pt x="667981" y="12"/>
                  </a:lnTo>
                  <a:lnTo>
                    <a:pt x="661517" y="12"/>
                  </a:lnTo>
                  <a:lnTo>
                    <a:pt x="661517" y="312216"/>
                  </a:lnTo>
                  <a:lnTo>
                    <a:pt x="667943" y="312216"/>
                  </a:lnTo>
                  <a:lnTo>
                    <a:pt x="680859" y="312216"/>
                  </a:lnTo>
                  <a:lnTo>
                    <a:pt x="680859" y="12"/>
                  </a:lnTo>
                  <a:close/>
                </a:path>
                <a:path w="1126490" h="390525">
                  <a:moveTo>
                    <a:pt x="725995" y="12"/>
                  </a:moveTo>
                  <a:lnTo>
                    <a:pt x="713117" y="12"/>
                  </a:lnTo>
                  <a:lnTo>
                    <a:pt x="700201" y="12"/>
                  </a:lnTo>
                  <a:lnTo>
                    <a:pt x="700201" y="312216"/>
                  </a:lnTo>
                  <a:lnTo>
                    <a:pt x="713105" y="312216"/>
                  </a:lnTo>
                  <a:lnTo>
                    <a:pt x="725995" y="312216"/>
                  </a:lnTo>
                  <a:lnTo>
                    <a:pt x="725995" y="12"/>
                  </a:lnTo>
                  <a:close/>
                </a:path>
                <a:path w="1126490" h="390525">
                  <a:moveTo>
                    <a:pt x="752132" y="382854"/>
                  </a:moveTo>
                  <a:lnTo>
                    <a:pt x="724954" y="382854"/>
                  </a:lnTo>
                  <a:lnTo>
                    <a:pt x="725716" y="381622"/>
                  </a:lnTo>
                  <a:lnTo>
                    <a:pt x="726668" y="380403"/>
                  </a:lnTo>
                  <a:lnTo>
                    <a:pt x="728992" y="377964"/>
                  </a:lnTo>
                  <a:lnTo>
                    <a:pt x="731608" y="375653"/>
                  </a:lnTo>
                  <a:lnTo>
                    <a:pt x="740575" y="368109"/>
                  </a:lnTo>
                  <a:lnTo>
                    <a:pt x="744067" y="364858"/>
                  </a:lnTo>
                  <a:lnTo>
                    <a:pt x="748271" y="360133"/>
                  </a:lnTo>
                  <a:lnTo>
                    <a:pt x="749782" y="357886"/>
                  </a:lnTo>
                  <a:lnTo>
                    <a:pt x="751598" y="353618"/>
                  </a:lnTo>
                  <a:lnTo>
                    <a:pt x="752055" y="351434"/>
                  </a:lnTo>
                  <a:lnTo>
                    <a:pt x="752055" y="344893"/>
                  </a:lnTo>
                  <a:lnTo>
                    <a:pt x="750506" y="341249"/>
                  </a:lnTo>
                  <a:lnTo>
                    <a:pt x="744308" y="335368"/>
                  </a:lnTo>
                  <a:lnTo>
                    <a:pt x="740105" y="333895"/>
                  </a:lnTo>
                  <a:lnTo>
                    <a:pt x="729513" y="333895"/>
                  </a:lnTo>
                  <a:lnTo>
                    <a:pt x="725322" y="335254"/>
                  </a:lnTo>
                  <a:lnTo>
                    <a:pt x="719061" y="340715"/>
                  </a:lnTo>
                  <a:lnTo>
                    <a:pt x="717270" y="344665"/>
                  </a:lnTo>
                  <a:lnTo>
                    <a:pt x="716800" y="349872"/>
                  </a:lnTo>
                  <a:lnTo>
                    <a:pt x="723785" y="350583"/>
                  </a:lnTo>
                  <a:lnTo>
                    <a:pt x="723811" y="347129"/>
                  </a:lnTo>
                  <a:lnTo>
                    <a:pt x="724814" y="344411"/>
                  </a:lnTo>
                  <a:lnTo>
                    <a:pt x="728726" y="340487"/>
                  </a:lnTo>
                  <a:lnTo>
                    <a:pt x="731354" y="339509"/>
                  </a:lnTo>
                  <a:lnTo>
                    <a:pt x="737730" y="339509"/>
                  </a:lnTo>
                  <a:lnTo>
                    <a:pt x="740232" y="340423"/>
                  </a:lnTo>
                  <a:lnTo>
                    <a:pt x="744093" y="344119"/>
                  </a:lnTo>
                  <a:lnTo>
                    <a:pt x="745058" y="346392"/>
                  </a:lnTo>
                  <a:lnTo>
                    <a:pt x="745058" y="351650"/>
                  </a:lnTo>
                  <a:lnTo>
                    <a:pt x="744004" y="354368"/>
                  </a:lnTo>
                  <a:lnTo>
                    <a:pt x="739762" y="360121"/>
                  </a:lnTo>
                  <a:lnTo>
                    <a:pt x="735698" y="364032"/>
                  </a:lnTo>
                  <a:lnTo>
                    <a:pt x="725805" y="372110"/>
                  </a:lnTo>
                  <a:lnTo>
                    <a:pt x="722833" y="374904"/>
                  </a:lnTo>
                  <a:lnTo>
                    <a:pt x="718718" y="379730"/>
                  </a:lnTo>
                  <a:lnTo>
                    <a:pt x="717232" y="382168"/>
                  </a:lnTo>
                  <a:lnTo>
                    <a:pt x="715721" y="386181"/>
                  </a:lnTo>
                  <a:lnTo>
                    <a:pt x="715454" y="387743"/>
                  </a:lnTo>
                  <a:lnTo>
                    <a:pt x="715505" y="389382"/>
                  </a:lnTo>
                  <a:lnTo>
                    <a:pt x="752132" y="389382"/>
                  </a:lnTo>
                  <a:lnTo>
                    <a:pt x="752132" y="382854"/>
                  </a:lnTo>
                  <a:close/>
                </a:path>
                <a:path w="1126490" h="390525">
                  <a:moveTo>
                    <a:pt x="758266" y="12"/>
                  </a:moveTo>
                  <a:lnTo>
                    <a:pt x="745363" y="12"/>
                  </a:lnTo>
                  <a:lnTo>
                    <a:pt x="738911" y="12"/>
                  </a:lnTo>
                  <a:lnTo>
                    <a:pt x="738911" y="312216"/>
                  </a:lnTo>
                  <a:lnTo>
                    <a:pt x="745350" y="312216"/>
                  </a:lnTo>
                  <a:lnTo>
                    <a:pt x="758266" y="312216"/>
                  </a:lnTo>
                  <a:lnTo>
                    <a:pt x="758266" y="12"/>
                  </a:lnTo>
                  <a:close/>
                </a:path>
                <a:path w="1126490" h="390525">
                  <a:moveTo>
                    <a:pt x="790511" y="12"/>
                  </a:moveTo>
                  <a:lnTo>
                    <a:pt x="784059" y="12"/>
                  </a:lnTo>
                  <a:lnTo>
                    <a:pt x="784059" y="312216"/>
                  </a:lnTo>
                  <a:lnTo>
                    <a:pt x="790511" y="312216"/>
                  </a:lnTo>
                  <a:lnTo>
                    <a:pt x="790511" y="12"/>
                  </a:lnTo>
                  <a:close/>
                </a:path>
                <a:path w="1126490" h="390525">
                  <a:moveTo>
                    <a:pt x="829195" y="12"/>
                  </a:moveTo>
                  <a:lnTo>
                    <a:pt x="816305" y="12"/>
                  </a:lnTo>
                  <a:lnTo>
                    <a:pt x="816305" y="312216"/>
                  </a:lnTo>
                  <a:lnTo>
                    <a:pt x="829195" y="312216"/>
                  </a:lnTo>
                  <a:lnTo>
                    <a:pt x="829195" y="12"/>
                  </a:lnTo>
                  <a:close/>
                </a:path>
                <a:path w="1126490" h="390525">
                  <a:moveTo>
                    <a:pt x="830211" y="378294"/>
                  </a:moveTo>
                  <a:lnTo>
                    <a:pt x="830097" y="369798"/>
                  </a:lnTo>
                  <a:lnTo>
                    <a:pt x="829322" y="367220"/>
                  </a:lnTo>
                  <a:lnTo>
                    <a:pt x="825792" y="362343"/>
                  </a:lnTo>
                  <a:lnTo>
                    <a:pt x="823239" y="360565"/>
                  </a:lnTo>
                  <a:lnTo>
                    <a:pt x="823239" y="376872"/>
                  </a:lnTo>
                  <a:lnTo>
                    <a:pt x="822185" y="379526"/>
                  </a:lnTo>
                  <a:lnTo>
                    <a:pt x="817943" y="383692"/>
                  </a:lnTo>
                  <a:lnTo>
                    <a:pt x="815276" y="384721"/>
                  </a:lnTo>
                  <a:lnTo>
                    <a:pt x="809929" y="384721"/>
                  </a:lnTo>
                  <a:lnTo>
                    <a:pt x="800696" y="375361"/>
                  </a:lnTo>
                  <a:lnTo>
                    <a:pt x="800735" y="370166"/>
                  </a:lnTo>
                  <a:lnTo>
                    <a:pt x="801738" y="367626"/>
                  </a:lnTo>
                  <a:lnTo>
                    <a:pt x="805954" y="363397"/>
                  </a:lnTo>
                  <a:lnTo>
                    <a:pt x="808609" y="362343"/>
                  </a:lnTo>
                  <a:lnTo>
                    <a:pt x="815086" y="362343"/>
                  </a:lnTo>
                  <a:lnTo>
                    <a:pt x="817803" y="363410"/>
                  </a:lnTo>
                  <a:lnTo>
                    <a:pt x="822159" y="367677"/>
                  </a:lnTo>
                  <a:lnTo>
                    <a:pt x="823150" y="370166"/>
                  </a:lnTo>
                  <a:lnTo>
                    <a:pt x="823239" y="376872"/>
                  </a:lnTo>
                  <a:lnTo>
                    <a:pt x="823239" y="360565"/>
                  </a:lnTo>
                  <a:lnTo>
                    <a:pt x="819785" y="359410"/>
                  </a:lnTo>
                  <a:lnTo>
                    <a:pt x="822515" y="358381"/>
                  </a:lnTo>
                  <a:lnTo>
                    <a:pt x="824572" y="356920"/>
                  </a:lnTo>
                  <a:lnTo>
                    <a:pt x="827252" y="353085"/>
                  </a:lnTo>
                  <a:lnTo>
                    <a:pt x="827938" y="350888"/>
                  </a:lnTo>
                  <a:lnTo>
                    <a:pt x="827849" y="344119"/>
                  </a:lnTo>
                  <a:lnTo>
                    <a:pt x="826465" y="340893"/>
                  </a:lnTo>
                  <a:lnTo>
                    <a:pt x="824966" y="339471"/>
                  </a:lnTo>
                  <a:lnTo>
                    <a:pt x="820851" y="335559"/>
                  </a:lnTo>
                  <a:lnTo>
                    <a:pt x="820851" y="345592"/>
                  </a:lnTo>
                  <a:lnTo>
                    <a:pt x="820851" y="350888"/>
                  </a:lnTo>
                  <a:lnTo>
                    <a:pt x="820102" y="352691"/>
                  </a:lnTo>
                  <a:lnTo>
                    <a:pt x="816749" y="355981"/>
                  </a:lnTo>
                  <a:lnTo>
                    <a:pt x="814603" y="356806"/>
                  </a:lnTo>
                  <a:lnTo>
                    <a:pt x="809282" y="356806"/>
                  </a:lnTo>
                  <a:lnTo>
                    <a:pt x="807110" y="355981"/>
                  </a:lnTo>
                  <a:lnTo>
                    <a:pt x="803719" y="352666"/>
                  </a:lnTo>
                  <a:lnTo>
                    <a:pt x="802944" y="350685"/>
                  </a:lnTo>
                  <a:lnTo>
                    <a:pt x="802881" y="345592"/>
                  </a:lnTo>
                  <a:lnTo>
                    <a:pt x="803732" y="343611"/>
                  </a:lnTo>
                  <a:lnTo>
                    <a:pt x="807161" y="340283"/>
                  </a:lnTo>
                  <a:lnTo>
                    <a:pt x="809307" y="339471"/>
                  </a:lnTo>
                  <a:lnTo>
                    <a:pt x="814489" y="339471"/>
                  </a:lnTo>
                  <a:lnTo>
                    <a:pt x="816635" y="340309"/>
                  </a:lnTo>
                  <a:lnTo>
                    <a:pt x="820064" y="343712"/>
                  </a:lnTo>
                  <a:lnTo>
                    <a:pt x="820851" y="345592"/>
                  </a:lnTo>
                  <a:lnTo>
                    <a:pt x="820851" y="335559"/>
                  </a:lnTo>
                  <a:lnTo>
                    <a:pt x="820572" y="335292"/>
                  </a:lnTo>
                  <a:lnTo>
                    <a:pt x="816686" y="333883"/>
                  </a:lnTo>
                  <a:lnTo>
                    <a:pt x="807034" y="333883"/>
                  </a:lnTo>
                  <a:lnTo>
                    <a:pt x="803160" y="335267"/>
                  </a:lnTo>
                  <a:lnTo>
                    <a:pt x="797382" y="340728"/>
                  </a:lnTo>
                  <a:lnTo>
                    <a:pt x="795934" y="344119"/>
                  </a:lnTo>
                  <a:lnTo>
                    <a:pt x="795959" y="350888"/>
                  </a:lnTo>
                  <a:lnTo>
                    <a:pt x="796607" y="353085"/>
                  </a:lnTo>
                  <a:lnTo>
                    <a:pt x="799338" y="356920"/>
                  </a:lnTo>
                  <a:lnTo>
                    <a:pt x="801420" y="358381"/>
                  </a:lnTo>
                  <a:lnTo>
                    <a:pt x="804240" y="359410"/>
                  </a:lnTo>
                  <a:lnTo>
                    <a:pt x="800862" y="360286"/>
                  </a:lnTo>
                  <a:lnTo>
                    <a:pt x="798258" y="361924"/>
                  </a:lnTo>
                  <a:lnTo>
                    <a:pt x="794613" y="366788"/>
                  </a:lnTo>
                  <a:lnTo>
                    <a:pt x="793699" y="369798"/>
                  </a:lnTo>
                  <a:lnTo>
                    <a:pt x="793724" y="378294"/>
                  </a:lnTo>
                  <a:lnTo>
                    <a:pt x="795375" y="382244"/>
                  </a:lnTo>
                  <a:lnTo>
                    <a:pt x="802068" y="388708"/>
                  </a:lnTo>
                  <a:lnTo>
                    <a:pt x="806488" y="390321"/>
                  </a:lnTo>
                  <a:lnTo>
                    <a:pt x="817422" y="390321"/>
                  </a:lnTo>
                  <a:lnTo>
                    <a:pt x="821829" y="388708"/>
                  </a:lnTo>
                  <a:lnTo>
                    <a:pt x="825982" y="384721"/>
                  </a:lnTo>
                  <a:lnTo>
                    <a:pt x="828522" y="382282"/>
                  </a:lnTo>
                  <a:lnTo>
                    <a:pt x="830211" y="378294"/>
                  </a:lnTo>
                  <a:close/>
                </a:path>
                <a:path w="1126490" h="390525">
                  <a:moveTo>
                    <a:pt x="867918" y="12"/>
                  </a:moveTo>
                  <a:lnTo>
                    <a:pt x="861453" y="12"/>
                  </a:lnTo>
                  <a:lnTo>
                    <a:pt x="861453" y="312216"/>
                  </a:lnTo>
                  <a:lnTo>
                    <a:pt x="867918" y="312216"/>
                  </a:lnTo>
                  <a:lnTo>
                    <a:pt x="867918" y="12"/>
                  </a:lnTo>
                  <a:close/>
                </a:path>
                <a:path w="1126490" h="390525">
                  <a:moveTo>
                    <a:pt x="907897" y="365391"/>
                  </a:moveTo>
                  <a:lnTo>
                    <a:pt x="906233" y="361086"/>
                  </a:lnTo>
                  <a:lnTo>
                    <a:pt x="899579" y="354418"/>
                  </a:lnTo>
                  <a:lnTo>
                    <a:pt x="895489" y="352742"/>
                  </a:lnTo>
                  <a:lnTo>
                    <a:pt x="887006" y="352742"/>
                  </a:lnTo>
                  <a:lnTo>
                    <a:pt x="883513" y="353898"/>
                  </a:lnTo>
                  <a:lnTo>
                    <a:pt x="880186" y="356196"/>
                  </a:lnTo>
                  <a:lnTo>
                    <a:pt x="883170" y="341337"/>
                  </a:lnTo>
                  <a:lnTo>
                    <a:pt x="905306" y="341337"/>
                  </a:lnTo>
                  <a:lnTo>
                    <a:pt x="905306" y="334873"/>
                  </a:lnTo>
                  <a:lnTo>
                    <a:pt x="877735" y="334873"/>
                  </a:lnTo>
                  <a:lnTo>
                    <a:pt x="872375" y="363258"/>
                  </a:lnTo>
                  <a:lnTo>
                    <a:pt x="878763" y="364083"/>
                  </a:lnTo>
                  <a:lnTo>
                    <a:pt x="879767" y="362496"/>
                  </a:lnTo>
                  <a:lnTo>
                    <a:pt x="881138" y="361213"/>
                  </a:lnTo>
                  <a:lnTo>
                    <a:pt x="884669" y="359232"/>
                  </a:lnTo>
                  <a:lnTo>
                    <a:pt x="886650" y="358736"/>
                  </a:lnTo>
                  <a:lnTo>
                    <a:pt x="892378" y="358736"/>
                  </a:lnTo>
                  <a:lnTo>
                    <a:pt x="895235" y="359829"/>
                  </a:lnTo>
                  <a:lnTo>
                    <a:pt x="899579" y="364324"/>
                  </a:lnTo>
                  <a:lnTo>
                    <a:pt x="900671" y="367372"/>
                  </a:lnTo>
                  <a:lnTo>
                    <a:pt x="900671" y="375310"/>
                  </a:lnTo>
                  <a:lnTo>
                    <a:pt x="899528" y="378587"/>
                  </a:lnTo>
                  <a:lnTo>
                    <a:pt x="895007" y="383514"/>
                  </a:lnTo>
                  <a:lnTo>
                    <a:pt x="892225" y="384721"/>
                  </a:lnTo>
                  <a:lnTo>
                    <a:pt x="886231" y="384721"/>
                  </a:lnTo>
                  <a:lnTo>
                    <a:pt x="883907" y="383870"/>
                  </a:lnTo>
                  <a:lnTo>
                    <a:pt x="880059" y="380377"/>
                  </a:lnTo>
                  <a:lnTo>
                    <a:pt x="878827" y="377774"/>
                  </a:lnTo>
                  <a:lnTo>
                    <a:pt x="878293" y="374294"/>
                  </a:lnTo>
                  <a:lnTo>
                    <a:pt x="871156" y="374904"/>
                  </a:lnTo>
                  <a:lnTo>
                    <a:pt x="871613" y="379552"/>
                  </a:lnTo>
                  <a:lnTo>
                    <a:pt x="873429" y="383286"/>
                  </a:lnTo>
                  <a:lnTo>
                    <a:pt x="879805" y="388924"/>
                  </a:lnTo>
                  <a:lnTo>
                    <a:pt x="883920" y="390321"/>
                  </a:lnTo>
                  <a:lnTo>
                    <a:pt x="895108" y="390321"/>
                  </a:lnTo>
                  <a:lnTo>
                    <a:pt x="899960" y="388086"/>
                  </a:lnTo>
                  <a:lnTo>
                    <a:pt x="906424" y="379958"/>
                  </a:lnTo>
                  <a:lnTo>
                    <a:pt x="907897" y="375653"/>
                  </a:lnTo>
                  <a:lnTo>
                    <a:pt x="907897" y="365391"/>
                  </a:lnTo>
                  <a:close/>
                </a:path>
                <a:path w="1126490" h="390525">
                  <a:moveTo>
                    <a:pt x="925944" y="12"/>
                  </a:moveTo>
                  <a:lnTo>
                    <a:pt x="913066" y="12"/>
                  </a:lnTo>
                  <a:lnTo>
                    <a:pt x="906614" y="12"/>
                  </a:lnTo>
                  <a:lnTo>
                    <a:pt x="893711" y="12"/>
                  </a:lnTo>
                  <a:lnTo>
                    <a:pt x="893711" y="312216"/>
                  </a:lnTo>
                  <a:lnTo>
                    <a:pt x="906614" y="312216"/>
                  </a:lnTo>
                  <a:lnTo>
                    <a:pt x="913053" y="312216"/>
                  </a:lnTo>
                  <a:lnTo>
                    <a:pt x="925944" y="312216"/>
                  </a:lnTo>
                  <a:lnTo>
                    <a:pt x="925944" y="12"/>
                  </a:lnTo>
                  <a:close/>
                </a:path>
                <a:path w="1126490" h="390525">
                  <a:moveTo>
                    <a:pt x="951763" y="12"/>
                  </a:moveTo>
                  <a:lnTo>
                    <a:pt x="938847" y="12"/>
                  </a:lnTo>
                  <a:lnTo>
                    <a:pt x="938847" y="312216"/>
                  </a:lnTo>
                  <a:lnTo>
                    <a:pt x="951763" y="312216"/>
                  </a:lnTo>
                  <a:lnTo>
                    <a:pt x="951763" y="12"/>
                  </a:lnTo>
                  <a:close/>
                </a:path>
                <a:path w="1126490" h="390525">
                  <a:moveTo>
                    <a:pt x="984008" y="12"/>
                  </a:moveTo>
                  <a:lnTo>
                    <a:pt x="971118" y="12"/>
                  </a:lnTo>
                  <a:lnTo>
                    <a:pt x="971118" y="312216"/>
                  </a:lnTo>
                  <a:lnTo>
                    <a:pt x="984008" y="312216"/>
                  </a:lnTo>
                  <a:lnTo>
                    <a:pt x="984008" y="12"/>
                  </a:lnTo>
                  <a:close/>
                </a:path>
                <a:path w="1126490" h="390525">
                  <a:moveTo>
                    <a:pt x="991438" y="378294"/>
                  </a:moveTo>
                  <a:lnTo>
                    <a:pt x="991323" y="369798"/>
                  </a:lnTo>
                  <a:lnTo>
                    <a:pt x="990549" y="367220"/>
                  </a:lnTo>
                  <a:lnTo>
                    <a:pt x="987018" y="362343"/>
                  </a:lnTo>
                  <a:lnTo>
                    <a:pt x="984478" y="360578"/>
                  </a:lnTo>
                  <a:lnTo>
                    <a:pt x="984478" y="376872"/>
                  </a:lnTo>
                  <a:lnTo>
                    <a:pt x="983424" y="379526"/>
                  </a:lnTo>
                  <a:lnTo>
                    <a:pt x="979182" y="383692"/>
                  </a:lnTo>
                  <a:lnTo>
                    <a:pt x="976515" y="384721"/>
                  </a:lnTo>
                  <a:lnTo>
                    <a:pt x="971156" y="384721"/>
                  </a:lnTo>
                  <a:lnTo>
                    <a:pt x="961923" y="375361"/>
                  </a:lnTo>
                  <a:lnTo>
                    <a:pt x="961961" y="370166"/>
                  </a:lnTo>
                  <a:lnTo>
                    <a:pt x="962964" y="367626"/>
                  </a:lnTo>
                  <a:lnTo>
                    <a:pt x="967181" y="363397"/>
                  </a:lnTo>
                  <a:lnTo>
                    <a:pt x="969835" y="362343"/>
                  </a:lnTo>
                  <a:lnTo>
                    <a:pt x="976299" y="362343"/>
                  </a:lnTo>
                  <a:lnTo>
                    <a:pt x="979030" y="363410"/>
                  </a:lnTo>
                  <a:lnTo>
                    <a:pt x="983386" y="367677"/>
                  </a:lnTo>
                  <a:lnTo>
                    <a:pt x="984389" y="370166"/>
                  </a:lnTo>
                  <a:lnTo>
                    <a:pt x="984478" y="376872"/>
                  </a:lnTo>
                  <a:lnTo>
                    <a:pt x="984478" y="360578"/>
                  </a:lnTo>
                  <a:lnTo>
                    <a:pt x="981011" y="359410"/>
                  </a:lnTo>
                  <a:lnTo>
                    <a:pt x="983742" y="358381"/>
                  </a:lnTo>
                  <a:lnTo>
                    <a:pt x="985799" y="356920"/>
                  </a:lnTo>
                  <a:lnTo>
                    <a:pt x="988491" y="353085"/>
                  </a:lnTo>
                  <a:lnTo>
                    <a:pt x="989164" y="350888"/>
                  </a:lnTo>
                  <a:lnTo>
                    <a:pt x="989076" y="344119"/>
                  </a:lnTo>
                  <a:lnTo>
                    <a:pt x="987691" y="340893"/>
                  </a:lnTo>
                  <a:lnTo>
                    <a:pt x="986193" y="339471"/>
                  </a:lnTo>
                  <a:lnTo>
                    <a:pt x="982078" y="335559"/>
                  </a:lnTo>
                  <a:lnTo>
                    <a:pt x="982078" y="345592"/>
                  </a:lnTo>
                  <a:lnTo>
                    <a:pt x="982078" y="350888"/>
                  </a:lnTo>
                  <a:lnTo>
                    <a:pt x="981329" y="352691"/>
                  </a:lnTo>
                  <a:lnTo>
                    <a:pt x="977976" y="355981"/>
                  </a:lnTo>
                  <a:lnTo>
                    <a:pt x="975829" y="356806"/>
                  </a:lnTo>
                  <a:lnTo>
                    <a:pt x="970508" y="356806"/>
                  </a:lnTo>
                  <a:lnTo>
                    <a:pt x="968336" y="355981"/>
                  </a:lnTo>
                  <a:lnTo>
                    <a:pt x="964946" y="352666"/>
                  </a:lnTo>
                  <a:lnTo>
                    <a:pt x="964171" y="350685"/>
                  </a:lnTo>
                  <a:lnTo>
                    <a:pt x="964107" y="345592"/>
                  </a:lnTo>
                  <a:lnTo>
                    <a:pt x="964958" y="343611"/>
                  </a:lnTo>
                  <a:lnTo>
                    <a:pt x="968387" y="340283"/>
                  </a:lnTo>
                  <a:lnTo>
                    <a:pt x="970534" y="339471"/>
                  </a:lnTo>
                  <a:lnTo>
                    <a:pt x="975715" y="339471"/>
                  </a:lnTo>
                  <a:lnTo>
                    <a:pt x="977861" y="340309"/>
                  </a:lnTo>
                  <a:lnTo>
                    <a:pt x="981303" y="343712"/>
                  </a:lnTo>
                  <a:lnTo>
                    <a:pt x="982078" y="345592"/>
                  </a:lnTo>
                  <a:lnTo>
                    <a:pt x="982078" y="335559"/>
                  </a:lnTo>
                  <a:lnTo>
                    <a:pt x="981798" y="335292"/>
                  </a:lnTo>
                  <a:lnTo>
                    <a:pt x="977900" y="333883"/>
                  </a:lnTo>
                  <a:lnTo>
                    <a:pt x="968260" y="333883"/>
                  </a:lnTo>
                  <a:lnTo>
                    <a:pt x="964399" y="335267"/>
                  </a:lnTo>
                  <a:lnTo>
                    <a:pt x="958608" y="340728"/>
                  </a:lnTo>
                  <a:lnTo>
                    <a:pt x="957160" y="344119"/>
                  </a:lnTo>
                  <a:lnTo>
                    <a:pt x="957186" y="350888"/>
                  </a:lnTo>
                  <a:lnTo>
                    <a:pt x="957834" y="353085"/>
                  </a:lnTo>
                  <a:lnTo>
                    <a:pt x="960564" y="356920"/>
                  </a:lnTo>
                  <a:lnTo>
                    <a:pt x="962647" y="358381"/>
                  </a:lnTo>
                  <a:lnTo>
                    <a:pt x="965466" y="359410"/>
                  </a:lnTo>
                  <a:lnTo>
                    <a:pt x="962088" y="360286"/>
                  </a:lnTo>
                  <a:lnTo>
                    <a:pt x="959485" y="361924"/>
                  </a:lnTo>
                  <a:lnTo>
                    <a:pt x="955840" y="366788"/>
                  </a:lnTo>
                  <a:lnTo>
                    <a:pt x="954925" y="369798"/>
                  </a:lnTo>
                  <a:lnTo>
                    <a:pt x="954963" y="378294"/>
                  </a:lnTo>
                  <a:lnTo>
                    <a:pt x="956602" y="382244"/>
                  </a:lnTo>
                  <a:lnTo>
                    <a:pt x="963307" y="388708"/>
                  </a:lnTo>
                  <a:lnTo>
                    <a:pt x="967714" y="390321"/>
                  </a:lnTo>
                  <a:lnTo>
                    <a:pt x="978662" y="390321"/>
                  </a:lnTo>
                  <a:lnTo>
                    <a:pt x="983056" y="388708"/>
                  </a:lnTo>
                  <a:lnTo>
                    <a:pt x="987209" y="384721"/>
                  </a:lnTo>
                  <a:lnTo>
                    <a:pt x="989761" y="382282"/>
                  </a:lnTo>
                  <a:lnTo>
                    <a:pt x="991438" y="378294"/>
                  </a:lnTo>
                  <a:close/>
                </a:path>
                <a:path w="1126490" h="390525">
                  <a:moveTo>
                    <a:pt x="1048512" y="12"/>
                  </a:moveTo>
                  <a:lnTo>
                    <a:pt x="1035608" y="12"/>
                  </a:lnTo>
                  <a:lnTo>
                    <a:pt x="1029157" y="12"/>
                  </a:lnTo>
                  <a:lnTo>
                    <a:pt x="1016254" y="12"/>
                  </a:lnTo>
                  <a:lnTo>
                    <a:pt x="1016254" y="312216"/>
                  </a:lnTo>
                  <a:lnTo>
                    <a:pt x="1029157" y="312216"/>
                  </a:lnTo>
                  <a:lnTo>
                    <a:pt x="1035608" y="312216"/>
                  </a:lnTo>
                  <a:lnTo>
                    <a:pt x="1048512" y="312216"/>
                  </a:lnTo>
                  <a:lnTo>
                    <a:pt x="1048512" y="12"/>
                  </a:lnTo>
                  <a:close/>
                </a:path>
                <a:path w="1126490" h="390525">
                  <a:moveTo>
                    <a:pt x="1068819" y="353834"/>
                  </a:moveTo>
                  <a:lnTo>
                    <a:pt x="1061250" y="337807"/>
                  </a:lnTo>
                  <a:lnTo>
                    <a:pt x="1061250" y="348322"/>
                  </a:lnTo>
                  <a:lnTo>
                    <a:pt x="1061199" y="356285"/>
                  </a:lnTo>
                  <a:lnTo>
                    <a:pt x="1060234" y="359156"/>
                  </a:lnTo>
                  <a:lnTo>
                    <a:pt x="1056182" y="363562"/>
                  </a:lnTo>
                  <a:lnTo>
                    <a:pt x="1053592" y="364642"/>
                  </a:lnTo>
                  <a:lnTo>
                    <a:pt x="1047330" y="364642"/>
                  </a:lnTo>
                  <a:lnTo>
                    <a:pt x="1044702" y="363562"/>
                  </a:lnTo>
                  <a:lnTo>
                    <a:pt x="1040447" y="359156"/>
                  </a:lnTo>
                  <a:lnTo>
                    <a:pt x="1039380" y="356285"/>
                  </a:lnTo>
                  <a:lnTo>
                    <a:pt x="1039456" y="348653"/>
                  </a:lnTo>
                  <a:lnTo>
                    <a:pt x="1040498" y="345668"/>
                  </a:lnTo>
                  <a:lnTo>
                    <a:pt x="1044981" y="340741"/>
                  </a:lnTo>
                  <a:lnTo>
                    <a:pt x="1047610" y="339509"/>
                  </a:lnTo>
                  <a:lnTo>
                    <a:pt x="1053553" y="339509"/>
                  </a:lnTo>
                  <a:lnTo>
                    <a:pt x="1056055" y="340652"/>
                  </a:lnTo>
                  <a:lnTo>
                    <a:pt x="1060208" y="345224"/>
                  </a:lnTo>
                  <a:lnTo>
                    <a:pt x="1061250" y="348322"/>
                  </a:lnTo>
                  <a:lnTo>
                    <a:pt x="1061250" y="337807"/>
                  </a:lnTo>
                  <a:lnTo>
                    <a:pt x="1056703" y="334860"/>
                  </a:lnTo>
                  <a:lnTo>
                    <a:pt x="1053401" y="333895"/>
                  </a:lnTo>
                  <a:lnTo>
                    <a:pt x="1044816" y="333895"/>
                  </a:lnTo>
                  <a:lnTo>
                    <a:pt x="1040663" y="335597"/>
                  </a:lnTo>
                  <a:lnTo>
                    <a:pt x="1034046" y="342430"/>
                  </a:lnTo>
                  <a:lnTo>
                    <a:pt x="1032383" y="346951"/>
                  </a:lnTo>
                  <a:lnTo>
                    <a:pt x="1032383" y="357974"/>
                  </a:lnTo>
                  <a:lnTo>
                    <a:pt x="1033970" y="362356"/>
                  </a:lnTo>
                  <a:lnTo>
                    <a:pt x="1040320" y="368985"/>
                  </a:lnTo>
                  <a:lnTo>
                    <a:pt x="1044206" y="370636"/>
                  </a:lnTo>
                  <a:lnTo>
                    <a:pt x="1051534" y="370636"/>
                  </a:lnTo>
                  <a:lnTo>
                    <a:pt x="1062012" y="363372"/>
                  </a:lnTo>
                  <a:lnTo>
                    <a:pt x="1062024" y="367677"/>
                  </a:lnTo>
                  <a:lnTo>
                    <a:pt x="1051217" y="384746"/>
                  </a:lnTo>
                  <a:lnTo>
                    <a:pt x="1046683" y="384746"/>
                  </a:lnTo>
                  <a:lnTo>
                    <a:pt x="1044676" y="384048"/>
                  </a:lnTo>
                  <a:lnTo>
                    <a:pt x="1041552" y="381292"/>
                  </a:lnTo>
                  <a:lnTo>
                    <a:pt x="1040498" y="379056"/>
                  </a:lnTo>
                  <a:lnTo>
                    <a:pt x="1039939" y="375996"/>
                  </a:lnTo>
                  <a:lnTo>
                    <a:pt x="1033399" y="376605"/>
                  </a:lnTo>
                  <a:lnTo>
                    <a:pt x="1033957" y="380949"/>
                  </a:lnTo>
                  <a:lnTo>
                    <a:pt x="1035596" y="384314"/>
                  </a:lnTo>
                  <a:lnTo>
                    <a:pt x="1041095" y="389115"/>
                  </a:lnTo>
                  <a:lnTo>
                    <a:pt x="1044638" y="390321"/>
                  </a:lnTo>
                  <a:lnTo>
                    <a:pt x="1053045" y="390321"/>
                  </a:lnTo>
                  <a:lnTo>
                    <a:pt x="1068819" y="367677"/>
                  </a:lnTo>
                  <a:lnTo>
                    <a:pt x="1068819" y="363372"/>
                  </a:lnTo>
                  <a:lnTo>
                    <a:pt x="1068819" y="353834"/>
                  </a:lnTo>
                  <a:close/>
                </a:path>
                <a:path w="1126490" h="390525">
                  <a:moveTo>
                    <a:pt x="1074305" y="12"/>
                  </a:moveTo>
                  <a:lnTo>
                    <a:pt x="1061402" y="12"/>
                  </a:lnTo>
                  <a:lnTo>
                    <a:pt x="1061402" y="312216"/>
                  </a:lnTo>
                  <a:lnTo>
                    <a:pt x="1074305" y="312216"/>
                  </a:lnTo>
                  <a:lnTo>
                    <a:pt x="1074305" y="12"/>
                  </a:lnTo>
                  <a:close/>
                </a:path>
                <a:path w="1126490" h="390525">
                  <a:moveTo>
                    <a:pt x="1106551" y="0"/>
                  </a:moveTo>
                  <a:lnTo>
                    <a:pt x="1093660" y="0"/>
                  </a:lnTo>
                  <a:lnTo>
                    <a:pt x="1093660" y="344360"/>
                  </a:lnTo>
                  <a:lnTo>
                    <a:pt x="1106551" y="344360"/>
                  </a:lnTo>
                  <a:lnTo>
                    <a:pt x="1106551" y="0"/>
                  </a:lnTo>
                  <a:close/>
                </a:path>
                <a:path w="1126490" h="390525">
                  <a:moveTo>
                    <a:pt x="1125905" y="0"/>
                  </a:moveTo>
                  <a:lnTo>
                    <a:pt x="1119454" y="0"/>
                  </a:lnTo>
                  <a:lnTo>
                    <a:pt x="1119454" y="344360"/>
                  </a:lnTo>
                  <a:lnTo>
                    <a:pt x="1125905" y="344360"/>
                  </a:lnTo>
                  <a:lnTo>
                    <a:pt x="1125905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2306688" y="2520569"/>
            <a:ext cx="1210945" cy="408940"/>
            <a:chOff x="2306688" y="2520569"/>
            <a:chExt cx="1210945" cy="408940"/>
          </a:xfrm>
        </p:grpSpPr>
        <p:sp>
          <p:nvSpPr>
            <p:cNvPr id="44" name="object 44"/>
            <p:cNvSpPr/>
            <p:nvPr/>
          </p:nvSpPr>
          <p:spPr>
            <a:xfrm>
              <a:off x="2306688" y="2520569"/>
              <a:ext cx="1210945" cy="408940"/>
            </a:xfrm>
            <a:custGeom>
              <a:avLst/>
              <a:gdLst/>
              <a:ahLst/>
              <a:cxnLst/>
              <a:rect l="l" t="t" r="r" b="b"/>
              <a:pathLst>
                <a:path w="1210945" h="408939">
                  <a:moveTo>
                    <a:pt x="1210322" y="0"/>
                  </a:moveTo>
                  <a:lnTo>
                    <a:pt x="0" y="0"/>
                  </a:lnTo>
                  <a:lnTo>
                    <a:pt x="0" y="408685"/>
                  </a:lnTo>
                  <a:lnTo>
                    <a:pt x="1210322" y="408685"/>
                  </a:lnTo>
                  <a:lnTo>
                    <a:pt x="12103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315984" y="2520568"/>
              <a:ext cx="1126490" cy="390525"/>
            </a:xfrm>
            <a:custGeom>
              <a:avLst/>
              <a:gdLst/>
              <a:ahLst/>
              <a:cxnLst/>
              <a:rect l="l" t="t" r="r" b="b"/>
              <a:pathLst>
                <a:path w="1126489" h="390525">
                  <a:moveTo>
                    <a:pt x="36588" y="366153"/>
                  </a:moveTo>
                  <a:lnTo>
                    <a:pt x="34988" y="361848"/>
                  </a:lnTo>
                  <a:lnTo>
                    <a:pt x="32766" y="359511"/>
                  </a:lnTo>
                  <a:lnTo>
                    <a:pt x="29603" y="356235"/>
                  </a:lnTo>
                  <a:lnTo>
                    <a:pt x="29603" y="367906"/>
                  </a:lnTo>
                  <a:lnTo>
                    <a:pt x="29565" y="376034"/>
                  </a:lnTo>
                  <a:lnTo>
                    <a:pt x="28600" y="378955"/>
                  </a:lnTo>
                  <a:lnTo>
                    <a:pt x="24460" y="383578"/>
                  </a:lnTo>
                  <a:lnTo>
                    <a:pt x="21996" y="384733"/>
                  </a:lnTo>
                  <a:lnTo>
                    <a:pt x="17157" y="384733"/>
                  </a:lnTo>
                  <a:lnTo>
                    <a:pt x="7823" y="373799"/>
                  </a:lnTo>
                  <a:lnTo>
                    <a:pt x="7823" y="367906"/>
                  </a:lnTo>
                  <a:lnTo>
                    <a:pt x="8890" y="365010"/>
                  </a:lnTo>
                  <a:lnTo>
                    <a:pt x="12915" y="360870"/>
                  </a:lnTo>
                  <a:lnTo>
                    <a:pt x="13169" y="360603"/>
                  </a:lnTo>
                  <a:lnTo>
                    <a:pt x="15786" y="359511"/>
                  </a:lnTo>
                  <a:lnTo>
                    <a:pt x="21958" y="359511"/>
                  </a:lnTo>
                  <a:lnTo>
                    <a:pt x="24536" y="360603"/>
                  </a:lnTo>
                  <a:lnTo>
                    <a:pt x="28613" y="365010"/>
                  </a:lnTo>
                  <a:lnTo>
                    <a:pt x="29603" y="367906"/>
                  </a:lnTo>
                  <a:lnTo>
                    <a:pt x="29603" y="356235"/>
                  </a:lnTo>
                  <a:lnTo>
                    <a:pt x="28613" y="355193"/>
                  </a:lnTo>
                  <a:lnTo>
                    <a:pt x="24765" y="353529"/>
                  </a:lnTo>
                  <a:lnTo>
                    <a:pt x="17627" y="353529"/>
                  </a:lnTo>
                  <a:lnTo>
                    <a:pt x="6769" y="360870"/>
                  </a:lnTo>
                  <a:lnTo>
                    <a:pt x="6832" y="355193"/>
                  </a:lnTo>
                  <a:lnTo>
                    <a:pt x="17297" y="339445"/>
                  </a:lnTo>
                  <a:lnTo>
                    <a:pt x="22161" y="339445"/>
                  </a:lnTo>
                  <a:lnTo>
                    <a:pt x="28841" y="348170"/>
                  </a:lnTo>
                  <a:lnTo>
                    <a:pt x="35610" y="347637"/>
                  </a:lnTo>
                  <a:lnTo>
                    <a:pt x="24244" y="333883"/>
                  </a:lnTo>
                  <a:lnTo>
                    <a:pt x="14033" y="333883"/>
                  </a:lnTo>
                  <a:lnTo>
                    <a:pt x="9398" y="335991"/>
                  </a:lnTo>
                  <a:lnTo>
                    <a:pt x="1981" y="345071"/>
                  </a:lnTo>
                  <a:lnTo>
                    <a:pt x="0" y="352831"/>
                  </a:lnTo>
                  <a:lnTo>
                    <a:pt x="0" y="373062"/>
                  </a:lnTo>
                  <a:lnTo>
                    <a:pt x="1790" y="379920"/>
                  </a:lnTo>
                  <a:lnTo>
                    <a:pt x="8940" y="388226"/>
                  </a:lnTo>
                  <a:lnTo>
                    <a:pt x="13576" y="390296"/>
                  </a:lnTo>
                  <a:lnTo>
                    <a:pt x="22567" y="390296"/>
                  </a:lnTo>
                  <a:lnTo>
                    <a:pt x="36588" y="374891"/>
                  </a:lnTo>
                  <a:lnTo>
                    <a:pt x="36588" y="366153"/>
                  </a:lnTo>
                  <a:close/>
                </a:path>
                <a:path w="1126489" h="390525">
                  <a:moveTo>
                    <a:pt x="74549" y="0"/>
                  </a:moveTo>
                  <a:lnTo>
                    <a:pt x="68097" y="0"/>
                  </a:lnTo>
                  <a:lnTo>
                    <a:pt x="68097" y="344347"/>
                  </a:lnTo>
                  <a:lnTo>
                    <a:pt x="74549" y="344347"/>
                  </a:lnTo>
                  <a:lnTo>
                    <a:pt x="74549" y="0"/>
                  </a:lnTo>
                  <a:close/>
                </a:path>
                <a:path w="1126489" h="390525">
                  <a:moveTo>
                    <a:pt x="100355" y="0"/>
                  </a:moveTo>
                  <a:lnTo>
                    <a:pt x="87452" y="0"/>
                  </a:lnTo>
                  <a:lnTo>
                    <a:pt x="87452" y="344347"/>
                  </a:lnTo>
                  <a:lnTo>
                    <a:pt x="100355" y="344347"/>
                  </a:lnTo>
                  <a:lnTo>
                    <a:pt x="100355" y="0"/>
                  </a:lnTo>
                  <a:close/>
                </a:path>
                <a:path w="1126489" h="390525">
                  <a:moveTo>
                    <a:pt x="152527" y="368592"/>
                  </a:moveTo>
                  <a:lnTo>
                    <a:pt x="146977" y="339496"/>
                  </a:lnTo>
                  <a:lnTo>
                    <a:pt x="146380" y="338569"/>
                  </a:lnTo>
                  <a:lnTo>
                    <a:pt x="145529" y="337794"/>
                  </a:lnTo>
                  <a:lnTo>
                    <a:pt x="145529" y="371182"/>
                  </a:lnTo>
                  <a:lnTo>
                    <a:pt x="144475" y="377190"/>
                  </a:lnTo>
                  <a:lnTo>
                    <a:pt x="140220" y="383222"/>
                  </a:lnTo>
                  <a:lnTo>
                    <a:pt x="137591" y="384721"/>
                  </a:lnTo>
                  <a:lnTo>
                    <a:pt x="131343" y="384721"/>
                  </a:lnTo>
                  <a:lnTo>
                    <a:pt x="128714" y="383222"/>
                  </a:lnTo>
                  <a:lnTo>
                    <a:pt x="124447" y="377190"/>
                  </a:lnTo>
                  <a:lnTo>
                    <a:pt x="123393" y="371182"/>
                  </a:lnTo>
                  <a:lnTo>
                    <a:pt x="123393" y="353009"/>
                  </a:lnTo>
                  <a:lnTo>
                    <a:pt x="124561" y="346824"/>
                  </a:lnTo>
                  <a:lnTo>
                    <a:pt x="126898" y="343446"/>
                  </a:lnTo>
                  <a:lnTo>
                    <a:pt x="128778" y="340804"/>
                  </a:lnTo>
                  <a:lnTo>
                    <a:pt x="131267" y="339496"/>
                  </a:lnTo>
                  <a:lnTo>
                    <a:pt x="137566" y="339496"/>
                  </a:lnTo>
                  <a:lnTo>
                    <a:pt x="140220" y="340982"/>
                  </a:lnTo>
                  <a:lnTo>
                    <a:pt x="144475" y="346976"/>
                  </a:lnTo>
                  <a:lnTo>
                    <a:pt x="145415" y="352285"/>
                  </a:lnTo>
                  <a:lnTo>
                    <a:pt x="145529" y="371182"/>
                  </a:lnTo>
                  <a:lnTo>
                    <a:pt x="145529" y="337794"/>
                  </a:lnTo>
                  <a:lnTo>
                    <a:pt x="144526" y="336867"/>
                  </a:lnTo>
                  <a:lnTo>
                    <a:pt x="140042" y="334467"/>
                  </a:lnTo>
                  <a:lnTo>
                    <a:pt x="137439" y="333870"/>
                  </a:lnTo>
                  <a:lnTo>
                    <a:pt x="130429" y="333870"/>
                  </a:lnTo>
                  <a:lnTo>
                    <a:pt x="116395" y="355574"/>
                  </a:lnTo>
                  <a:lnTo>
                    <a:pt x="116395" y="372478"/>
                  </a:lnTo>
                  <a:lnTo>
                    <a:pt x="118237" y="379971"/>
                  </a:lnTo>
                  <a:lnTo>
                    <a:pt x="124929" y="388391"/>
                  </a:lnTo>
                  <a:lnTo>
                    <a:pt x="129120" y="390309"/>
                  </a:lnTo>
                  <a:lnTo>
                    <a:pt x="138518" y="390309"/>
                  </a:lnTo>
                  <a:lnTo>
                    <a:pt x="141884" y="389216"/>
                  </a:lnTo>
                  <a:lnTo>
                    <a:pt x="147193" y="384873"/>
                  </a:lnTo>
                  <a:lnTo>
                    <a:pt x="147281" y="384721"/>
                  </a:lnTo>
                  <a:lnTo>
                    <a:pt x="149186" y="381800"/>
                  </a:lnTo>
                  <a:lnTo>
                    <a:pt x="151866" y="373824"/>
                  </a:lnTo>
                  <a:lnTo>
                    <a:pt x="152527" y="368592"/>
                  </a:lnTo>
                  <a:close/>
                </a:path>
                <a:path w="1126489" h="390525">
                  <a:moveTo>
                    <a:pt x="158394" y="0"/>
                  </a:moveTo>
                  <a:lnTo>
                    <a:pt x="145529" y="0"/>
                  </a:lnTo>
                  <a:lnTo>
                    <a:pt x="132600" y="0"/>
                  </a:lnTo>
                  <a:lnTo>
                    <a:pt x="132600" y="312178"/>
                  </a:lnTo>
                  <a:lnTo>
                    <a:pt x="145516" y="312178"/>
                  </a:lnTo>
                  <a:lnTo>
                    <a:pt x="158394" y="312178"/>
                  </a:lnTo>
                  <a:lnTo>
                    <a:pt x="158394" y="0"/>
                  </a:lnTo>
                  <a:close/>
                </a:path>
                <a:path w="1126489" h="390525">
                  <a:moveTo>
                    <a:pt x="177761" y="0"/>
                  </a:moveTo>
                  <a:lnTo>
                    <a:pt x="164846" y="0"/>
                  </a:lnTo>
                  <a:lnTo>
                    <a:pt x="164846" y="312178"/>
                  </a:lnTo>
                  <a:lnTo>
                    <a:pt x="177761" y="312178"/>
                  </a:lnTo>
                  <a:lnTo>
                    <a:pt x="177761" y="0"/>
                  </a:lnTo>
                  <a:close/>
                </a:path>
                <a:path w="1126489" h="390525">
                  <a:moveTo>
                    <a:pt x="197104" y="0"/>
                  </a:moveTo>
                  <a:lnTo>
                    <a:pt x="190652" y="0"/>
                  </a:lnTo>
                  <a:lnTo>
                    <a:pt x="190652" y="312178"/>
                  </a:lnTo>
                  <a:lnTo>
                    <a:pt x="197104" y="312178"/>
                  </a:lnTo>
                  <a:lnTo>
                    <a:pt x="197104" y="0"/>
                  </a:lnTo>
                  <a:close/>
                </a:path>
                <a:path w="1126489" h="390525">
                  <a:moveTo>
                    <a:pt x="229920" y="368592"/>
                  </a:moveTo>
                  <a:lnTo>
                    <a:pt x="224370" y="339496"/>
                  </a:lnTo>
                  <a:lnTo>
                    <a:pt x="223774" y="338569"/>
                  </a:lnTo>
                  <a:lnTo>
                    <a:pt x="222923" y="337794"/>
                  </a:lnTo>
                  <a:lnTo>
                    <a:pt x="222923" y="371182"/>
                  </a:lnTo>
                  <a:lnTo>
                    <a:pt x="221869" y="377190"/>
                  </a:lnTo>
                  <a:lnTo>
                    <a:pt x="217614" y="383222"/>
                  </a:lnTo>
                  <a:lnTo>
                    <a:pt x="214985" y="384721"/>
                  </a:lnTo>
                  <a:lnTo>
                    <a:pt x="208737" y="384721"/>
                  </a:lnTo>
                  <a:lnTo>
                    <a:pt x="206108" y="383222"/>
                  </a:lnTo>
                  <a:lnTo>
                    <a:pt x="201841" y="377190"/>
                  </a:lnTo>
                  <a:lnTo>
                    <a:pt x="200787" y="371182"/>
                  </a:lnTo>
                  <a:lnTo>
                    <a:pt x="200787" y="353009"/>
                  </a:lnTo>
                  <a:lnTo>
                    <a:pt x="201955" y="346824"/>
                  </a:lnTo>
                  <a:lnTo>
                    <a:pt x="204292" y="343446"/>
                  </a:lnTo>
                  <a:lnTo>
                    <a:pt x="206171" y="340804"/>
                  </a:lnTo>
                  <a:lnTo>
                    <a:pt x="208661" y="339496"/>
                  </a:lnTo>
                  <a:lnTo>
                    <a:pt x="214960" y="339496"/>
                  </a:lnTo>
                  <a:lnTo>
                    <a:pt x="217614" y="340982"/>
                  </a:lnTo>
                  <a:lnTo>
                    <a:pt x="221869" y="346976"/>
                  </a:lnTo>
                  <a:lnTo>
                    <a:pt x="222796" y="352285"/>
                  </a:lnTo>
                  <a:lnTo>
                    <a:pt x="222923" y="371182"/>
                  </a:lnTo>
                  <a:lnTo>
                    <a:pt x="222923" y="337794"/>
                  </a:lnTo>
                  <a:lnTo>
                    <a:pt x="221919" y="336867"/>
                  </a:lnTo>
                  <a:lnTo>
                    <a:pt x="217436" y="334467"/>
                  </a:lnTo>
                  <a:lnTo>
                    <a:pt x="214833" y="333870"/>
                  </a:lnTo>
                  <a:lnTo>
                    <a:pt x="207822" y="333870"/>
                  </a:lnTo>
                  <a:lnTo>
                    <a:pt x="193789" y="355574"/>
                  </a:lnTo>
                  <a:lnTo>
                    <a:pt x="193789" y="372478"/>
                  </a:lnTo>
                  <a:lnTo>
                    <a:pt x="195630" y="379971"/>
                  </a:lnTo>
                  <a:lnTo>
                    <a:pt x="202323" y="388391"/>
                  </a:lnTo>
                  <a:lnTo>
                    <a:pt x="206514" y="390309"/>
                  </a:lnTo>
                  <a:lnTo>
                    <a:pt x="215912" y="390309"/>
                  </a:lnTo>
                  <a:lnTo>
                    <a:pt x="219278" y="389216"/>
                  </a:lnTo>
                  <a:lnTo>
                    <a:pt x="224586" y="384873"/>
                  </a:lnTo>
                  <a:lnTo>
                    <a:pt x="224675" y="384721"/>
                  </a:lnTo>
                  <a:lnTo>
                    <a:pt x="226580" y="381800"/>
                  </a:lnTo>
                  <a:lnTo>
                    <a:pt x="229260" y="373824"/>
                  </a:lnTo>
                  <a:lnTo>
                    <a:pt x="229920" y="368592"/>
                  </a:lnTo>
                  <a:close/>
                </a:path>
                <a:path w="1126489" h="390525">
                  <a:moveTo>
                    <a:pt x="255155" y="0"/>
                  </a:moveTo>
                  <a:lnTo>
                    <a:pt x="242252" y="0"/>
                  </a:lnTo>
                  <a:lnTo>
                    <a:pt x="235800" y="0"/>
                  </a:lnTo>
                  <a:lnTo>
                    <a:pt x="222897" y="0"/>
                  </a:lnTo>
                  <a:lnTo>
                    <a:pt x="222897" y="312178"/>
                  </a:lnTo>
                  <a:lnTo>
                    <a:pt x="235800" y="312178"/>
                  </a:lnTo>
                  <a:lnTo>
                    <a:pt x="242252" y="312178"/>
                  </a:lnTo>
                  <a:lnTo>
                    <a:pt x="255155" y="312178"/>
                  </a:lnTo>
                  <a:lnTo>
                    <a:pt x="255155" y="0"/>
                  </a:lnTo>
                  <a:close/>
                </a:path>
                <a:path w="1126489" h="390525">
                  <a:moveTo>
                    <a:pt x="287413" y="0"/>
                  </a:moveTo>
                  <a:lnTo>
                    <a:pt x="280962" y="0"/>
                  </a:lnTo>
                  <a:lnTo>
                    <a:pt x="268046" y="0"/>
                  </a:lnTo>
                  <a:lnTo>
                    <a:pt x="268046" y="312178"/>
                  </a:lnTo>
                  <a:lnTo>
                    <a:pt x="280962" y="312178"/>
                  </a:lnTo>
                  <a:lnTo>
                    <a:pt x="287413" y="312178"/>
                  </a:lnTo>
                  <a:lnTo>
                    <a:pt x="287413" y="0"/>
                  </a:lnTo>
                  <a:close/>
                </a:path>
                <a:path w="1126489" h="390525">
                  <a:moveTo>
                    <a:pt x="296799" y="333883"/>
                  </a:moveTo>
                  <a:lnTo>
                    <a:pt x="292417" y="333883"/>
                  </a:lnTo>
                  <a:lnTo>
                    <a:pt x="291236" y="336270"/>
                  </a:lnTo>
                  <a:lnTo>
                    <a:pt x="289217" y="338734"/>
                  </a:lnTo>
                  <a:lnTo>
                    <a:pt x="283527" y="343801"/>
                  </a:lnTo>
                  <a:lnTo>
                    <a:pt x="280200" y="345973"/>
                  </a:lnTo>
                  <a:lnTo>
                    <a:pt x="276402" y="347764"/>
                  </a:lnTo>
                  <a:lnTo>
                    <a:pt x="276402" y="354304"/>
                  </a:lnTo>
                  <a:lnTo>
                    <a:pt x="290004" y="346138"/>
                  </a:lnTo>
                  <a:lnTo>
                    <a:pt x="290004" y="389369"/>
                  </a:lnTo>
                  <a:lnTo>
                    <a:pt x="296799" y="389369"/>
                  </a:lnTo>
                  <a:lnTo>
                    <a:pt x="296799" y="333883"/>
                  </a:lnTo>
                  <a:close/>
                </a:path>
                <a:path w="1126489" h="390525">
                  <a:moveTo>
                    <a:pt x="326072" y="0"/>
                  </a:moveTo>
                  <a:lnTo>
                    <a:pt x="313194" y="0"/>
                  </a:lnTo>
                  <a:lnTo>
                    <a:pt x="313194" y="312178"/>
                  </a:lnTo>
                  <a:lnTo>
                    <a:pt x="326072" y="312178"/>
                  </a:lnTo>
                  <a:lnTo>
                    <a:pt x="326072" y="0"/>
                  </a:lnTo>
                  <a:close/>
                </a:path>
                <a:path w="1126489" h="390525">
                  <a:moveTo>
                    <a:pt x="332549" y="0"/>
                  </a:moveTo>
                  <a:lnTo>
                    <a:pt x="326097" y="0"/>
                  </a:lnTo>
                  <a:lnTo>
                    <a:pt x="326097" y="312178"/>
                  </a:lnTo>
                  <a:lnTo>
                    <a:pt x="332549" y="312178"/>
                  </a:lnTo>
                  <a:lnTo>
                    <a:pt x="332549" y="0"/>
                  </a:lnTo>
                  <a:close/>
                </a:path>
                <a:path w="1126489" h="390525">
                  <a:moveTo>
                    <a:pt x="358355" y="0"/>
                  </a:moveTo>
                  <a:lnTo>
                    <a:pt x="345452" y="0"/>
                  </a:lnTo>
                  <a:lnTo>
                    <a:pt x="345452" y="312178"/>
                  </a:lnTo>
                  <a:lnTo>
                    <a:pt x="358355" y="312178"/>
                  </a:lnTo>
                  <a:lnTo>
                    <a:pt x="358355" y="0"/>
                  </a:lnTo>
                  <a:close/>
                </a:path>
                <a:path w="1126489" h="390525">
                  <a:moveTo>
                    <a:pt x="384987" y="369468"/>
                  </a:moveTo>
                  <a:lnTo>
                    <a:pt x="384086" y="366509"/>
                  </a:lnTo>
                  <a:lnTo>
                    <a:pt x="380453" y="361759"/>
                  </a:lnTo>
                  <a:lnTo>
                    <a:pt x="377913" y="360197"/>
                  </a:lnTo>
                  <a:lnTo>
                    <a:pt x="374637" y="359435"/>
                  </a:lnTo>
                  <a:lnTo>
                    <a:pt x="377151" y="358279"/>
                  </a:lnTo>
                  <a:lnTo>
                    <a:pt x="379056" y="356717"/>
                  </a:lnTo>
                  <a:lnTo>
                    <a:pt x="381622" y="352793"/>
                  </a:lnTo>
                  <a:lnTo>
                    <a:pt x="382270" y="350634"/>
                  </a:lnTo>
                  <a:lnTo>
                    <a:pt x="382270" y="345719"/>
                  </a:lnTo>
                  <a:lnTo>
                    <a:pt x="369062" y="333870"/>
                  </a:lnTo>
                  <a:lnTo>
                    <a:pt x="361670" y="333870"/>
                  </a:lnTo>
                  <a:lnTo>
                    <a:pt x="358000" y="335127"/>
                  </a:lnTo>
                  <a:lnTo>
                    <a:pt x="352120" y="340118"/>
                  </a:lnTo>
                  <a:lnTo>
                    <a:pt x="350215" y="343649"/>
                  </a:lnTo>
                  <a:lnTo>
                    <a:pt x="349389" y="348195"/>
                  </a:lnTo>
                  <a:lnTo>
                    <a:pt x="356196" y="349402"/>
                  </a:lnTo>
                  <a:lnTo>
                    <a:pt x="356692" y="346087"/>
                  </a:lnTo>
                  <a:lnTo>
                    <a:pt x="357835" y="343598"/>
                  </a:lnTo>
                  <a:lnTo>
                    <a:pt x="361353" y="340283"/>
                  </a:lnTo>
                  <a:lnTo>
                    <a:pt x="363562" y="339458"/>
                  </a:lnTo>
                  <a:lnTo>
                    <a:pt x="368871" y="339458"/>
                  </a:lnTo>
                  <a:lnTo>
                    <a:pt x="371055" y="340271"/>
                  </a:lnTo>
                  <a:lnTo>
                    <a:pt x="374421" y="343535"/>
                  </a:lnTo>
                  <a:lnTo>
                    <a:pt x="375285" y="345592"/>
                  </a:lnTo>
                  <a:lnTo>
                    <a:pt x="375285" y="351231"/>
                  </a:lnTo>
                  <a:lnTo>
                    <a:pt x="374116" y="353555"/>
                  </a:lnTo>
                  <a:lnTo>
                    <a:pt x="369481" y="356552"/>
                  </a:lnTo>
                  <a:lnTo>
                    <a:pt x="366877" y="357327"/>
                  </a:lnTo>
                  <a:lnTo>
                    <a:pt x="363969" y="357327"/>
                  </a:lnTo>
                  <a:lnTo>
                    <a:pt x="362877" y="357238"/>
                  </a:lnTo>
                  <a:lnTo>
                    <a:pt x="362127" y="363207"/>
                  </a:lnTo>
                  <a:lnTo>
                    <a:pt x="364032" y="362699"/>
                  </a:lnTo>
                  <a:lnTo>
                    <a:pt x="365633" y="362445"/>
                  </a:lnTo>
                  <a:lnTo>
                    <a:pt x="370078" y="362445"/>
                  </a:lnTo>
                  <a:lnTo>
                    <a:pt x="372668" y="363435"/>
                  </a:lnTo>
                  <a:lnTo>
                    <a:pt x="376745" y="367512"/>
                  </a:lnTo>
                  <a:lnTo>
                    <a:pt x="377774" y="370078"/>
                  </a:lnTo>
                  <a:lnTo>
                    <a:pt x="377774" y="376466"/>
                  </a:lnTo>
                  <a:lnTo>
                    <a:pt x="376669" y="379196"/>
                  </a:lnTo>
                  <a:lnTo>
                    <a:pt x="372237" y="383616"/>
                  </a:lnTo>
                  <a:lnTo>
                    <a:pt x="369557" y="384721"/>
                  </a:lnTo>
                  <a:lnTo>
                    <a:pt x="363664" y="384721"/>
                  </a:lnTo>
                  <a:lnTo>
                    <a:pt x="361378" y="383882"/>
                  </a:lnTo>
                  <a:lnTo>
                    <a:pt x="357619" y="380479"/>
                  </a:lnTo>
                  <a:lnTo>
                    <a:pt x="356298" y="377698"/>
                  </a:lnTo>
                  <a:lnTo>
                    <a:pt x="355511" y="373875"/>
                  </a:lnTo>
                  <a:lnTo>
                    <a:pt x="348703" y="374777"/>
                  </a:lnTo>
                  <a:lnTo>
                    <a:pt x="349161" y="379374"/>
                  </a:lnTo>
                  <a:lnTo>
                    <a:pt x="351002" y="383120"/>
                  </a:lnTo>
                  <a:lnTo>
                    <a:pt x="357416" y="388899"/>
                  </a:lnTo>
                  <a:lnTo>
                    <a:pt x="361454" y="390334"/>
                  </a:lnTo>
                  <a:lnTo>
                    <a:pt x="371703" y="390334"/>
                  </a:lnTo>
                  <a:lnTo>
                    <a:pt x="376174" y="388670"/>
                  </a:lnTo>
                  <a:lnTo>
                    <a:pt x="383222" y="381939"/>
                  </a:lnTo>
                  <a:lnTo>
                    <a:pt x="384987" y="377863"/>
                  </a:lnTo>
                  <a:lnTo>
                    <a:pt x="384987" y="369468"/>
                  </a:lnTo>
                  <a:close/>
                </a:path>
                <a:path w="1126489" h="390525">
                  <a:moveTo>
                    <a:pt x="409943" y="0"/>
                  </a:moveTo>
                  <a:lnTo>
                    <a:pt x="403491" y="0"/>
                  </a:lnTo>
                  <a:lnTo>
                    <a:pt x="403491" y="312178"/>
                  </a:lnTo>
                  <a:lnTo>
                    <a:pt x="409943" y="312178"/>
                  </a:lnTo>
                  <a:lnTo>
                    <a:pt x="409943" y="0"/>
                  </a:lnTo>
                  <a:close/>
                </a:path>
                <a:path w="1126489" h="390525">
                  <a:moveTo>
                    <a:pt x="462381" y="369468"/>
                  </a:moveTo>
                  <a:lnTo>
                    <a:pt x="461479" y="366509"/>
                  </a:lnTo>
                  <a:lnTo>
                    <a:pt x="457847" y="361759"/>
                  </a:lnTo>
                  <a:lnTo>
                    <a:pt x="455307" y="360197"/>
                  </a:lnTo>
                  <a:lnTo>
                    <a:pt x="452031" y="359435"/>
                  </a:lnTo>
                  <a:lnTo>
                    <a:pt x="454545" y="358279"/>
                  </a:lnTo>
                  <a:lnTo>
                    <a:pt x="456450" y="356717"/>
                  </a:lnTo>
                  <a:lnTo>
                    <a:pt x="459016" y="352793"/>
                  </a:lnTo>
                  <a:lnTo>
                    <a:pt x="459651" y="350634"/>
                  </a:lnTo>
                  <a:lnTo>
                    <a:pt x="459651" y="345719"/>
                  </a:lnTo>
                  <a:lnTo>
                    <a:pt x="446468" y="333870"/>
                  </a:lnTo>
                  <a:lnTo>
                    <a:pt x="439064" y="333870"/>
                  </a:lnTo>
                  <a:lnTo>
                    <a:pt x="435394" y="335127"/>
                  </a:lnTo>
                  <a:lnTo>
                    <a:pt x="429526" y="340118"/>
                  </a:lnTo>
                  <a:lnTo>
                    <a:pt x="427609" y="343649"/>
                  </a:lnTo>
                  <a:lnTo>
                    <a:pt x="426783" y="348195"/>
                  </a:lnTo>
                  <a:lnTo>
                    <a:pt x="433590" y="349402"/>
                  </a:lnTo>
                  <a:lnTo>
                    <a:pt x="434086" y="346087"/>
                  </a:lnTo>
                  <a:lnTo>
                    <a:pt x="435229" y="343598"/>
                  </a:lnTo>
                  <a:lnTo>
                    <a:pt x="438746" y="340283"/>
                  </a:lnTo>
                  <a:lnTo>
                    <a:pt x="440956" y="339458"/>
                  </a:lnTo>
                  <a:lnTo>
                    <a:pt x="446265" y="339458"/>
                  </a:lnTo>
                  <a:lnTo>
                    <a:pt x="448449" y="340271"/>
                  </a:lnTo>
                  <a:lnTo>
                    <a:pt x="451815" y="343535"/>
                  </a:lnTo>
                  <a:lnTo>
                    <a:pt x="452678" y="345592"/>
                  </a:lnTo>
                  <a:lnTo>
                    <a:pt x="452678" y="351231"/>
                  </a:lnTo>
                  <a:lnTo>
                    <a:pt x="451510" y="353555"/>
                  </a:lnTo>
                  <a:lnTo>
                    <a:pt x="446874" y="356552"/>
                  </a:lnTo>
                  <a:lnTo>
                    <a:pt x="444271" y="357327"/>
                  </a:lnTo>
                  <a:lnTo>
                    <a:pt x="441363" y="357327"/>
                  </a:lnTo>
                  <a:lnTo>
                    <a:pt x="440270" y="357238"/>
                  </a:lnTo>
                  <a:lnTo>
                    <a:pt x="439521" y="363207"/>
                  </a:lnTo>
                  <a:lnTo>
                    <a:pt x="441426" y="362699"/>
                  </a:lnTo>
                  <a:lnTo>
                    <a:pt x="443026" y="362445"/>
                  </a:lnTo>
                  <a:lnTo>
                    <a:pt x="447471" y="362445"/>
                  </a:lnTo>
                  <a:lnTo>
                    <a:pt x="450062" y="363435"/>
                  </a:lnTo>
                  <a:lnTo>
                    <a:pt x="454139" y="367512"/>
                  </a:lnTo>
                  <a:lnTo>
                    <a:pt x="455168" y="370078"/>
                  </a:lnTo>
                  <a:lnTo>
                    <a:pt x="455168" y="376466"/>
                  </a:lnTo>
                  <a:lnTo>
                    <a:pt x="454063" y="379196"/>
                  </a:lnTo>
                  <a:lnTo>
                    <a:pt x="449643" y="383616"/>
                  </a:lnTo>
                  <a:lnTo>
                    <a:pt x="446951" y="384721"/>
                  </a:lnTo>
                  <a:lnTo>
                    <a:pt x="441058" y="384721"/>
                  </a:lnTo>
                  <a:lnTo>
                    <a:pt x="438772" y="383882"/>
                  </a:lnTo>
                  <a:lnTo>
                    <a:pt x="435013" y="380479"/>
                  </a:lnTo>
                  <a:lnTo>
                    <a:pt x="433692" y="377698"/>
                  </a:lnTo>
                  <a:lnTo>
                    <a:pt x="432904" y="373875"/>
                  </a:lnTo>
                  <a:lnTo>
                    <a:pt x="426097" y="374777"/>
                  </a:lnTo>
                  <a:lnTo>
                    <a:pt x="426554" y="379374"/>
                  </a:lnTo>
                  <a:lnTo>
                    <a:pt x="428396" y="383120"/>
                  </a:lnTo>
                  <a:lnTo>
                    <a:pt x="434822" y="388899"/>
                  </a:lnTo>
                  <a:lnTo>
                    <a:pt x="438848" y="390334"/>
                  </a:lnTo>
                  <a:lnTo>
                    <a:pt x="449110" y="390334"/>
                  </a:lnTo>
                  <a:lnTo>
                    <a:pt x="453567" y="388670"/>
                  </a:lnTo>
                  <a:lnTo>
                    <a:pt x="460616" y="381939"/>
                  </a:lnTo>
                  <a:lnTo>
                    <a:pt x="462381" y="377863"/>
                  </a:lnTo>
                  <a:lnTo>
                    <a:pt x="462381" y="369468"/>
                  </a:lnTo>
                  <a:close/>
                </a:path>
                <a:path w="1126489" h="390525">
                  <a:moveTo>
                    <a:pt x="468007" y="0"/>
                  </a:moveTo>
                  <a:lnTo>
                    <a:pt x="468007" y="0"/>
                  </a:lnTo>
                  <a:lnTo>
                    <a:pt x="422846" y="0"/>
                  </a:lnTo>
                  <a:lnTo>
                    <a:pt x="422846" y="312178"/>
                  </a:lnTo>
                  <a:lnTo>
                    <a:pt x="468007" y="312178"/>
                  </a:lnTo>
                  <a:lnTo>
                    <a:pt x="468007" y="0"/>
                  </a:lnTo>
                  <a:close/>
                </a:path>
                <a:path w="1126489" h="390525">
                  <a:moveTo>
                    <a:pt x="493801" y="0"/>
                  </a:moveTo>
                  <a:lnTo>
                    <a:pt x="480898" y="0"/>
                  </a:lnTo>
                  <a:lnTo>
                    <a:pt x="480898" y="312178"/>
                  </a:lnTo>
                  <a:lnTo>
                    <a:pt x="493801" y="312178"/>
                  </a:lnTo>
                  <a:lnTo>
                    <a:pt x="493801" y="0"/>
                  </a:lnTo>
                  <a:close/>
                </a:path>
                <a:path w="1126489" h="390525">
                  <a:moveTo>
                    <a:pt x="532498" y="0"/>
                  </a:moveTo>
                  <a:lnTo>
                    <a:pt x="526046" y="0"/>
                  </a:lnTo>
                  <a:lnTo>
                    <a:pt x="526046" y="312178"/>
                  </a:lnTo>
                  <a:lnTo>
                    <a:pt x="532498" y="312178"/>
                  </a:lnTo>
                  <a:lnTo>
                    <a:pt x="532498" y="0"/>
                  </a:lnTo>
                  <a:close/>
                </a:path>
                <a:path w="1126489" h="390525">
                  <a:moveTo>
                    <a:pt x="539877" y="353822"/>
                  </a:moveTo>
                  <a:lnTo>
                    <a:pt x="539102" y="348640"/>
                  </a:lnTo>
                  <a:lnTo>
                    <a:pt x="537540" y="345059"/>
                  </a:lnTo>
                  <a:lnTo>
                    <a:pt x="536003" y="341464"/>
                  </a:lnTo>
                  <a:lnTo>
                    <a:pt x="534390" y="339496"/>
                  </a:lnTo>
                  <a:lnTo>
                    <a:pt x="533742" y="338709"/>
                  </a:lnTo>
                  <a:lnTo>
                    <a:pt x="532307" y="337794"/>
                  </a:lnTo>
                  <a:lnTo>
                    <a:pt x="532307" y="348284"/>
                  </a:lnTo>
                  <a:lnTo>
                    <a:pt x="532257" y="356273"/>
                  </a:lnTo>
                  <a:lnTo>
                    <a:pt x="531304" y="359143"/>
                  </a:lnTo>
                  <a:lnTo>
                    <a:pt x="527253" y="363550"/>
                  </a:lnTo>
                  <a:lnTo>
                    <a:pt x="524662" y="364629"/>
                  </a:lnTo>
                  <a:lnTo>
                    <a:pt x="518388" y="364629"/>
                  </a:lnTo>
                  <a:lnTo>
                    <a:pt x="515759" y="363550"/>
                  </a:lnTo>
                  <a:lnTo>
                    <a:pt x="511505" y="359143"/>
                  </a:lnTo>
                  <a:lnTo>
                    <a:pt x="510438" y="356273"/>
                  </a:lnTo>
                  <a:lnTo>
                    <a:pt x="510514" y="348640"/>
                  </a:lnTo>
                  <a:lnTo>
                    <a:pt x="511556" y="345630"/>
                  </a:lnTo>
                  <a:lnTo>
                    <a:pt x="516039" y="340728"/>
                  </a:lnTo>
                  <a:lnTo>
                    <a:pt x="518668" y="339496"/>
                  </a:lnTo>
                  <a:lnTo>
                    <a:pt x="524624" y="339496"/>
                  </a:lnTo>
                  <a:lnTo>
                    <a:pt x="527113" y="340639"/>
                  </a:lnTo>
                  <a:lnTo>
                    <a:pt x="531279" y="345211"/>
                  </a:lnTo>
                  <a:lnTo>
                    <a:pt x="532307" y="348284"/>
                  </a:lnTo>
                  <a:lnTo>
                    <a:pt x="532307" y="337794"/>
                  </a:lnTo>
                  <a:lnTo>
                    <a:pt x="527761" y="334848"/>
                  </a:lnTo>
                  <a:lnTo>
                    <a:pt x="524471" y="333883"/>
                  </a:lnTo>
                  <a:lnTo>
                    <a:pt x="515874" y="333883"/>
                  </a:lnTo>
                  <a:lnTo>
                    <a:pt x="511721" y="335572"/>
                  </a:lnTo>
                  <a:lnTo>
                    <a:pt x="505104" y="342417"/>
                  </a:lnTo>
                  <a:lnTo>
                    <a:pt x="503440" y="346938"/>
                  </a:lnTo>
                  <a:lnTo>
                    <a:pt x="503440" y="357962"/>
                  </a:lnTo>
                  <a:lnTo>
                    <a:pt x="505028" y="362343"/>
                  </a:lnTo>
                  <a:lnTo>
                    <a:pt x="511378" y="368973"/>
                  </a:lnTo>
                  <a:lnTo>
                    <a:pt x="515264" y="370624"/>
                  </a:lnTo>
                  <a:lnTo>
                    <a:pt x="522592" y="370624"/>
                  </a:lnTo>
                  <a:lnTo>
                    <a:pt x="533069" y="363359"/>
                  </a:lnTo>
                  <a:lnTo>
                    <a:pt x="533082" y="367665"/>
                  </a:lnTo>
                  <a:lnTo>
                    <a:pt x="522274" y="384733"/>
                  </a:lnTo>
                  <a:lnTo>
                    <a:pt x="517740" y="384733"/>
                  </a:lnTo>
                  <a:lnTo>
                    <a:pt x="515747" y="384035"/>
                  </a:lnTo>
                  <a:lnTo>
                    <a:pt x="512622" y="381279"/>
                  </a:lnTo>
                  <a:lnTo>
                    <a:pt x="511556" y="379044"/>
                  </a:lnTo>
                  <a:lnTo>
                    <a:pt x="511009" y="375983"/>
                  </a:lnTo>
                  <a:lnTo>
                    <a:pt x="504469" y="376593"/>
                  </a:lnTo>
                  <a:lnTo>
                    <a:pt x="505015" y="380936"/>
                  </a:lnTo>
                  <a:lnTo>
                    <a:pt x="506653" y="384302"/>
                  </a:lnTo>
                  <a:lnTo>
                    <a:pt x="512152" y="389102"/>
                  </a:lnTo>
                  <a:lnTo>
                    <a:pt x="515708" y="390309"/>
                  </a:lnTo>
                  <a:lnTo>
                    <a:pt x="524103" y="390309"/>
                  </a:lnTo>
                  <a:lnTo>
                    <a:pt x="539877" y="367665"/>
                  </a:lnTo>
                  <a:lnTo>
                    <a:pt x="539877" y="363359"/>
                  </a:lnTo>
                  <a:lnTo>
                    <a:pt x="539877" y="353822"/>
                  </a:lnTo>
                  <a:close/>
                </a:path>
                <a:path w="1126489" h="390525">
                  <a:moveTo>
                    <a:pt x="558292" y="0"/>
                  </a:moveTo>
                  <a:lnTo>
                    <a:pt x="545414" y="0"/>
                  </a:lnTo>
                  <a:lnTo>
                    <a:pt x="545414" y="312178"/>
                  </a:lnTo>
                  <a:lnTo>
                    <a:pt x="558292" y="312178"/>
                  </a:lnTo>
                  <a:lnTo>
                    <a:pt x="558292" y="0"/>
                  </a:lnTo>
                  <a:close/>
                </a:path>
                <a:path w="1126489" h="390525">
                  <a:moveTo>
                    <a:pt x="571195" y="0"/>
                  </a:moveTo>
                  <a:lnTo>
                    <a:pt x="558304" y="0"/>
                  </a:lnTo>
                  <a:lnTo>
                    <a:pt x="558304" y="312178"/>
                  </a:lnTo>
                  <a:lnTo>
                    <a:pt x="571195" y="312178"/>
                  </a:lnTo>
                  <a:lnTo>
                    <a:pt x="571195" y="0"/>
                  </a:lnTo>
                  <a:close/>
                </a:path>
                <a:path w="1126489" h="390525">
                  <a:moveTo>
                    <a:pt x="590562" y="0"/>
                  </a:moveTo>
                  <a:lnTo>
                    <a:pt x="577659" y="0"/>
                  </a:lnTo>
                  <a:lnTo>
                    <a:pt x="577659" y="344347"/>
                  </a:lnTo>
                  <a:lnTo>
                    <a:pt x="590562" y="344347"/>
                  </a:lnTo>
                  <a:lnTo>
                    <a:pt x="590562" y="0"/>
                  </a:lnTo>
                  <a:close/>
                </a:path>
                <a:path w="1126489" h="390525">
                  <a:moveTo>
                    <a:pt x="616356" y="0"/>
                  </a:moveTo>
                  <a:lnTo>
                    <a:pt x="603453" y="0"/>
                  </a:lnTo>
                  <a:lnTo>
                    <a:pt x="603453" y="344347"/>
                  </a:lnTo>
                  <a:lnTo>
                    <a:pt x="616356" y="344347"/>
                  </a:lnTo>
                  <a:lnTo>
                    <a:pt x="616356" y="0"/>
                  </a:lnTo>
                  <a:close/>
                </a:path>
                <a:path w="1126489" h="390525">
                  <a:moveTo>
                    <a:pt x="648614" y="0"/>
                  </a:moveTo>
                  <a:lnTo>
                    <a:pt x="635698" y="0"/>
                  </a:lnTo>
                  <a:lnTo>
                    <a:pt x="622795" y="0"/>
                  </a:lnTo>
                  <a:lnTo>
                    <a:pt x="622795" y="312178"/>
                  </a:lnTo>
                  <a:lnTo>
                    <a:pt x="635698" y="312178"/>
                  </a:lnTo>
                  <a:lnTo>
                    <a:pt x="648614" y="312178"/>
                  </a:lnTo>
                  <a:lnTo>
                    <a:pt x="648614" y="0"/>
                  </a:lnTo>
                  <a:close/>
                </a:path>
                <a:path w="1126489" h="390525">
                  <a:moveTo>
                    <a:pt x="674738" y="382841"/>
                  </a:moveTo>
                  <a:lnTo>
                    <a:pt x="647560" y="382841"/>
                  </a:lnTo>
                  <a:lnTo>
                    <a:pt x="648322" y="381609"/>
                  </a:lnTo>
                  <a:lnTo>
                    <a:pt x="649274" y="380390"/>
                  </a:lnTo>
                  <a:lnTo>
                    <a:pt x="651598" y="377952"/>
                  </a:lnTo>
                  <a:lnTo>
                    <a:pt x="654215" y="375640"/>
                  </a:lnTo>
                  <a:lnTo>
                    <a:pt x="663181" y="368096"/>
                  </a:lnTo>
                  <a:lnTo>
                    <a:pt x="666673" y="364845"/>
                  </a:lnTo>
                  <a:lnTo>
                    <a:pt x="670877" y="360121"/>
                  </a:lnTo>
                  <a:lnTo>
                    <a:pt x="672388" y="357873"/>
                  </a:lnTo>
                  <a:lnTo>
                    <a:pt x="674204" y="353606"/>
                  </a:lnTo>
                  <a:lnTo>
                    <a:pt x="674662" y="351421"/>
                  </a:lnTo>
                  <a:lnTo>
                    <a:pt x="674662" y="344881"/>
                  </a:lnTo>
                  <a:lnTo>
                    <a:pt x="673112" y="341236"/>
                  </a:lnTo>
                  <a:lnTo>
                    <a:pt x="666915" y="335356"/>
                  </a:lnTo>
                  <a:lnTo>
                    <a:pt x="662711" y="333883"/>
                  </a:lnTo>
                  <a:lnTo>
                    <a:pt x="652119" y="333883"/>
                  </a:lnTo>
                  <a:lnTo>
                    <a:pt x="647928" y="335241"/>
                  </a:lnTo>
                  <a:lnTo>
                    <a:pt x="641667" y="340702"/>
                  </a:lnTo>
                  <a:lnTo>
                    <a:pt x="639876" y="344652"/>
                  </a:lnTo>
                  <a:lnTo>
                    <a:pt x="639406" y="349859"/>
                  </a:lnTo>
                  <a:lnTo>
                    <a:pt x="646391" y="350570"/>
                  </a:lnTo>
                  <a:lnTo>
                    <a:pt x="646417" y="347103"/>
                  </a:lnTo>
                  <a:lnTo>
                    <a:pt x="647420" y="344398"/>
                  </a:lnTo>
                  <a:lnTo>
                    <a:pt x="651332" y="340474"/>
                  </a:lnTo>
                  <a:lnTo>
                    <a:pt x="653961" y="339496"/>
                  </a:lnTo>
                  <a:lnTo>
                    <a:pt x="660336" y="339496"/>
                  </a:lnTo>
                  <a:lnTo>
                    <a:pt x="662838" y="340410"/>
                  </a:lnTo>
                  <a:lnTo>
                    <a:pt x="666699" y="344106"/>
                  </a:lnTo>
                  <a:lnTo>
                    <a:pt x="667664" y="346379"/>
                  </a:lnTo>
                  <a:lnTo>
                    <a:pt x="667664" y="351637"/>
                  </a:lnTo>
                  <a:lnTo>
                    <a:pt x="666610" y="354355"/>
                  </a:lnTo>
                  <a:lnTo>
                    <a:pt x="662368" y="360108"/>
                  </a:lnTo>
                  <a:lnTo>
                    <a:pt x="658304" y="364020"/>
                  </a:lnTo>
                  <a:lnTo>
                    <a:pt x="648411" y="372097"/>
                  </a:lnTo>
                  <a:lnTo>
                    <a:pt x="645439" y="374891"/>
                  </a:lnTo>
                  <a:lnTo>
                    <a:pt x="641324" y="379717"/>
                  </a:lnTo>
                  <a:lnTo>
                    <a:pt x="639838" y="382155"/>
                  </a:lnTo>
                  <a:lnTo>
                    <a:pt x="638327" y="386168"/>
                  </a:lnTo>
                  <a:lnTo>
                    <a:pt x="638060" y="387731"/>
                  </a:lnTo>
                  <a:lnTo>
                    <a:pt x="638111" y="389369"/>
                  </a:lnTo>
                  <a:lnTo>
                    <a:pt x="674738" y="389369"/>
                  </a:lnTo>
                  <a:lnTo>
                    <a:pt x="674738" y="382841"/>
                  </a:lnTo>
                  <a:close/>
                </a:path>
                <a:path w="1126489" h="390525">
                  <a:moveTo>
                    <a:pt x="680847" y="0"/>
                  </a:moveTo>
                  <a:lnTo>
                    <a:pt x="667956" y="0"/>
                  </a:lnTo>
                  <a:lnTo>
                    <a:pt x="661504" y="0"/>
                  </a:lnTo>
                  <a:lnTo>
                    <a:pt x="661504" y="312178"/>
                  </a:lnTo>
                  <a:lnTo>
                    <a:pt x="667956" y="312178"/>
                  </a:lnTo>
                  <a:lnTo>
                    <a:pt x="680847" y="312178"/>
                  </a:lnTo>
                  <a:lnTo>
                    <a:pt x="680847" y="0"/>
                  </a:lnTo>
                  <a:close/>
                </a:path>
                <a:path w="1126489" h="390525">
                  <a:moveTo>
                    <a:pt x="726008" y="0"/>
                  </a:moveTo>
                  <a:lnTo>
                    <a:pt x="713105" y="0"/>
                  </a:lnTo>
                  <a:lnTo>
                    <a:pt x="700201" y="0"/>
                  </a:lnTo>
                  <a:lnTo>
                    <a:pt x="700201" y="312178"/>
                  </a:lnTo>
                  <a:lnTo>
                    <a:pt x="713105" y="312178"/>
                  </a:lnTo>
                  <a:lnTo>
                    <a:pt x="726008" y="312178"/>
                  </a:lnTo>
                  <a:lnTo>
                    <a:pt x="726008" y="0"/>
                  </a:lnTo>
                  <a:close/>
                </a:path>
                <a:path w="1126489" h="390525">
                  <a:moveTo>
                    <a:pt x="752119" y="382841"/>
                  </a:moveTo>
                  <a:lnTo>
                    <a:pt x="724941" y="382841"/>
                  </a:lnTo>
                  <a:lnTo>
                    <a:pt x="725703" y="381609"/>
                  </a:lnTo>
                  <a:lnTo>
                    <a:pt x="726655" y="380390"/>
                  </a:lnTo>
                  <a:lnTo>
                    <a:pt x="728980" y="377952"/>
                  </a:lnTo>
                  <a:lnTo>
                    <a:pt x="731596" y="375640"/>
                  </a:lnTo>
                  <a:lnTo>
                    <a:pt x="740562" y="368096"/>
                  </a:lnTo>
                  <a:lnTo>
                    <a:pt x="744054" y="364845"/>
                  </a:lnTo>
                  <a:lnTo>
                    <a:pt x="748258" y="360121"/>
                  </a:lnTo>
                  <a:lnTo>
                    <a:pt x="749757" y="357873"/>
                  </a:lnTo>
                  <a:lnTo>
                    <a:pt x="751586" y="353606"/>
                  </a:lnTo>
                  <a:lnTo>
                    <a:pt x="752043" y="351421"/>
                  </a:lnTo>
                  <a:lnTo>
                    <a:pt x="752043" y="344881"/>
                  </a:lnTo>
                  <a:lnTo>
                    <a:pt x="750493" y="341236"/>
                  </a:lnTo>
                  <a:lnTo>
                    <a:pt x="744296" y="335356"/>
                  </a:lnTo>
                  <a:lnTo>
                    <a:pt x="740092" y="333883"/>
                  </a:lnTo>
                  <a:lnTo>
                    <a:pt x="729500" y="333883"/>
                  </a:lnTo>
                  <a:lnTo>
                    <a:pt x="725309" y="335241"/>
                  </a:lnTo>
                  <a:lnTo>
                    <a:pt x="719048" y="340702"/>
                  </a:lnTo>
                  <a:lnTo>
                    <a:pt x="717257" y="344652"/>
                  </a:lnTo>
                  <a:lnTo>
                    <a:pt x="716788" y="349859"/>
                  </a:lnTo>
                  <a:lnTo>
                    <a:pt x="723773" y="350570"/>
                  </a:lnTo>
                  <a:lnTo>
                    <a:pt x="723798" y="347103"/>
                  </a:lnTo>
                  <a:lnTo>
                    <a:pt x="724801" y="344398"/>
                  </a:lnTo>
                  <a:lnTo>
                    <a:pt x="728713" y="340474"/>
                  </a:lnTo>
                  <a:lnTo>
                    <a:pt x="731342" y="339496"/>
                  </a:lnTo>
                  <a:lnTo>
                    <a:pt x="737717" y="339496"/>
                  </a:lnTo>
                  <a:lnTo>
                    <a:pt x="740219" y="340410"/>
                  </a:lnTo>
                  <a:lnTo>
                    <a:pt x="744080" y="344106"/>
                  </a:lnTo>
                  <a:lnTo>
                    <a:pt x="745045" y="346379"/>
                  </a:lnTo>
                  <a:lnTo>
                    <a:pt x="745045" y="351637"/>
                  </a:lnTo>
                  <a:lnTo>
                    <a:pt x="743991" y="354355"/>
                  </a:lnTo>
                  <a:lnTo>
                    <a:pt x="739749" y="360108"/>
                  </a:lnTo>
                  <a:lnTo>
                    <a:pt x="735685" y="364020"/>
                  </a:lnTo>
                  <a:lnTo>
                    <a:pt x="725792" y="372097"/>
                  </a:lnTo>
                  <a:lnTo>
                    <a:pt x="722820" y="374891"/>
                  </a:lnTo>
                  <a:lnTo>
                    <a:pt x="718705" y="379717"/>
                  </a:lnTo>
                  <a:lnTo>
                    <a:pt x="717219" y="382155"/>
                  </a:lnTo>
                  <a:lnTo>
                    <a:pt x="715708" y="386168"/>
                  </a:lnTo>
                  <a:lnTo>
                    <a:pt x="715441" y="387731"/>
                  </a:lnTo>
                  <a:lnTo>
                    <a:pt x="715492" y="389369"/>
                  </a:lnTo>
                  <a:lnTo>
                    <a:pt x="752119" y="389369"/>
                  </a:lnTo>
                  <a:lnTo>
                    <a:pt x="752119" y="382841"/>
                  </a:lnTo>
                  <a:close/>
                </a:path>
                <a:path w="1126489" h="390525">
                  <a:moveTo>
                    <a:pt x="758278" y="0"/>
                  </a:moveTo>
                  <a:lnTo>
                    <a:pt x="745350" y="0"/>
                  </a:lnTo>
                  <a:lnTo>
                    <a:pt x="738898" y="0"/>
                  </a:lnTo>
                  <a:lnTo>
                    <a:pt x="738898" y="312178"/>
                  </a:lnTo>
                  <a:lnTo>
                    <a:pt x="745350" y="312178"/>
                  </a:lnTo>
                  <a:lnTo>
                    <a:pt x="758278" y="312178"/>
                  </a:lnTo>
                  <a:lnTo>
                    <a:pt x="758278" y="0"/>
                  </a:lnTo>
                  <a:close/>
                </a:path>
                <a:path w="1126489" h="390525">
                  <a:moveTo>
                    <a:pt x="790498" y="0"/>
                  </a:moveTo>
                  <a:lnTo>
                    <a:pt x="784047" y="0"/>
                  </a:lnTo>
                  <a:lnTo>
                    <a:pt x="784047" y="312178"/>
                  </a:lnTo>
                  <a:lnTo>
                    <a:pt x="790498" y="312178"/>
                  </a:lnTo>
                  <a:lnTo>
                    <a:pt x="790498" y="0"/>
                  </a:lnTo>
                  <a:close/>
                </a:path>
                <a:path w="1126489" h="390525">
                  <a:moveTo>
                    <a:pt x="829208" y="0"/>
                  </a:moveTo>
                  <a:lnTo>
                    <a:pt x="816305" y="0"/>
                  </a:lnTo>
                  <a:lnTo>
                    <a:pt x="816305" y="312178"/>
                  </a:lnTo>
                  <a:lnTo>
                    <a:pt x="829208" y="312178"/>
                  </a:lnTo>
                  <a:lnTo>
                    <a:pt x="829208" y="0"/>
                  </a:lnTo>
                  <a:close/>
                </a:path>
                <a:path w="1126489" h="390525">
                  <a:moveTo>
                    <a:pt x="830199" y="378282"/>
                  </a:moveTo>
                  <a:lnTo>
                    <a:pt x="823226" y="360553"/>
                  </a:lnTo>
                  <a:lnTo>
                    <a:pt x="823226" y="376859"/>
                  </a:lnTo>
                  <a:lnTo>
                    <a:pt x="822172" y="379514"/>
                  </a:lnTo>
                  <a:lnTo>
                    <a:pt x="817930" y="383667"/>
                  </a:lnTo>
                  <a:lnTo>
                    <a:pt x="815263" y="384708"/>
                  </a:lnTo>
                  <a:lnTo>
                    <a:pt x="809917" y="384708"/>
                  </a:lnTo>
                  <a:lnTo>
                    <a:pt x="800684" y="375348"/>
                  </a:lnTo>
                  <a:lnTo>
                    <a:pt x="800722" y="370154"/>
                  </a:lnTo>
                  <a:lnTo>
                    <a:pt x="801725" y="367601"/>
                  </a:lnTo>
                  <a:lnTo>
                    <a:pt x="805942" y="363397"/>
                  </a:lnTo>
                  <a:lnTo>
                    <a:pt x="808596" y="362343"/>
                  </a:lnTo>
                  <a:lnTo>
                    <a:pt x="815060" y="362343"/>
                  </a:lnTo>
                  <a:lnTo>
                    <a:pt x="817791" y="363397"/>
                  </a:lnTo>
                  <a:lnTo>
                    <a:pt x="822147" y="367665"/>
                  </a:lnTo>
                  <a:lnTo>
                    <a:pt x="823137" y="370154"/>
                  </a:lnTo>
                  <a:lnTo>
                    <a:pt x="823226" y="376859"/>
                  </a:lnTo>
                  <a:lnTo>
                    <a:pt x="823226" y="360553"/>
                  </a:lnTo>
                  <a:lnTo>
                    <a:pt x="819772" y="359397"/>
                  </a:lnTo>
                  <a:lnTo>
                    <a:pt x="822502" y="358368"/>
                  </a:lnTo>
                  <a:lnTo>
                    <a:pt x="824560" y="356908"/>
                  </a:lnTo>
                  <a:lnTo>
                    <a:pt x="825893" y="355003"/>
                  </a:lnTo>
                  <a:lnTo>
                    <a:pt x="827252" y="353110"/>
                  </a:lnTo>
                  <a:lnTo>
                    <a:pt x="827925" y="350862"/>
                  </a:lnTo>
                  <a:lnTo>
                    <a:pt x="827836" y="344106"/>
                  </a:lnTo>
                  <a:lnTo>
                    <a:pt x="826439" y="340880"/>
                  </a:lnTo>
                  <a:lnTo>
                    <a:pt x="824941" y="339458"/>
                  </a:lnTo>
                  <a:lnTo>
                    <a:pt x="820851" y="335559"/>
                  </a:lnTo>
                  <a:lnTo>
                    <a:pt x="820851" y="350862"/>
                  </a:lnTo>
                  <a:lnTo>
                    <a:pt x="820077" y="352679"/>
                  </a:lnTo>
                  <a:lnTo>
                    <a:pt x="816737" y="355968"/>
                  </a:lnTo>
                  <a:lnTo>
                    <a:pt x="814590" y="356793"/>
                  </a:lnTo>
                  <a:lnTo>
                    <a:pt x="809269" y="356793"/>
                  </a:lnTo>
                  <a:lnTo>
                    <a:pt x="807097" y="355955"/>
                  </a:lnTo>
                  <a:lnTo>
                    <a:pt x="803694" y="352653"/>
                  </a:lnTo>
                  <a:lnTo>
                    <a:pt x="802919" y="350672"/>
                  </a:lnTo>
                  <a:lnTo>
                    <a:pt x="802855" y="345567"/>
                  </a:lnTo>
                  <a:lnTo>
                    <a:pt x="803719" y="343598"/>
                  </a:lnTo>
                  <a:lnTo>
                    <a:pt x="820851" y="350862"/>
                  </a:lnTo>
                  <a:lnTo>
                    <a:pt x="820851" y="335559"/>
                  </a:lnTo>
                  <a:lnTo>
                    <a:pt x="820559" y="335280"/>
                  </a:lnTo>
                  <a:lnTo>
                    <a:pt x="816673" y="333870"/>
                  </a:lnTo>
                  <a:lnTo>
                    <a:pt x="807021" y="333870"/>
                  </a:lnTo>
                  <a:lnTo>
                    <a:pt x="803148" y="335254"/>
                  </a:lnTo>
                  <a:lnTo>
                    <a:pt x="797369" y="340715"/>
                  </a:lnTo>
                  <a:lnTo>
                    <a:pt x="795921" y="344106"/>
                  </a:lnTo>
                  <a:lnTo>
                    <a:pt x="795947" y="350862"/>
                  </a:lnTo>
                  <a:lnTo>
                    <a:pt x="796594" y="353072"/>
                  </a:lnTo>
                  <a:lnTo>
                    <a:pt x="799325" y="356908"/>
                  </a:lnTo>
                  <a:lnTo>
                    <a:pt x="801408" y="358368"/>
                  </a:lnTo>
                  <a:lnTo>
                    <a:pt x="804214" y="359397"/>
                  </a:lnTo>
                  <a:lnTo>
                    <a:pt x="800849" y="360273"/>
                  </a:lnTo>
                  <a:lnTo>
                    <a:pt x="798245" y="361911"/>
                  </a:lnTo>
                  <a:lnTo>
                    <a:pt x="794600" y="366776"/>
                  </a:lnTo>
                  <a:lnTo>
                    <a:pt x="793686" y="369785"/>
                  </a:lnTo>
                  <a:lnTo>
                    <a:pt x="793724" y="378282"/>
                  </a:lnTo>
                  <a:lnTo>
                    <a:pt x="795362" y="382231"/>
                  </a:lnTo>
                  <a:lnTo>
                    <a:pt x="802055" y="388696"/>
                  </a:lnTo>
                  <a:lnTo>
                    <a:pt x="806475" y="390309"/>
                  </a:lnTo>
                  <a:lnTo>
                    <a:pt x="817410" y="390309"/>
                  </a:lnTo>
                  <a:lnTo>
                    <a:pt x="821817" y="388696"/>
                  </a:lnTo>
                  <a:lnTo>
                    <a:pt x="825969" y="384708"/>
                  </a:lnTo>
                  <a:lnTo>
                    <a:pt x="828509" y="382270"/>
                  </a:lnTo>
                  <a:lnTo>
                    <a:pt x="830199" y="378282"/>
                  </a:lnTo>
                  <a:close/>
                </a:path>
                <a:path w="1126489" h="390525">
                  <a:moveTo>
                    <a:pt x="867905" y="0"/>
                  </a:moveTo>
                  <a:lnTo>
                    <a:pt x="861453" y="0"/>
                  </a:lnTo>
                  <a:lnTo>
                    <a:pt x="861453" y="312178"/>
                  </a:lnTo>
                  <a:lnTo>
                    <a:pt x="867905" y="312178"/>
                  </a:lnTo>
                  <a:lnTo>
                    <a:pt x="867905" y="0"/>
                  </a:lnTo>
                  <a:close/>
                </a:path>
                <a:path w="1126489" h="390525">
                  <a:moveTo>
                    <a:pt x="893724" y="0"/>
                  </a:moveTo>
                  <a:lnTo>
                    <a:pt x="880808" y="0"/>
                  </a:lnTo>
                  <a:lnTo>
                    <a:pt x="880808" y="312178"/>
                  </a:lnTo>
                  <a:lnTo>
                    <a:pt x="893724" y="312178"/>
                  </a:lnTo>
                  <a:lnTo>
                    <a:pt x="893724" y="0"/>
                  </a:lnTo>
                  <a:close/>
                </a:path>
                <a:path w="1126489" h="390525">
                  <a:moveTo>
                    <a:pt x="907427" y="366153"/>
                  </a:moveTo>
                  <a:lnTo>
                    <a:pt x="905840" y="361848"/>
                  </a:lnTo>
                  <a:lnTo>
                    <a:pt x="903617" y="359511"/>
                  </a:lnTo>
                  <a:lnTo>
                    <a:pt x="900442" y="356222"/>
                  </a:lnTo>
                  <a:lnTo>
                    <a:pt x="900442" y="367906"/>
                  </a:lnTo>
                  <a:lnTo>
                    <a:pt x="900404" y="376034"/>
                  </a:lnTo>
                  <a:lnTo>
                    <a:pt x="899439" y="378955"/>
                  </a:lnTo>
                  <a:lnTo>
                    <a:pt x="895311" y="383578"/>
                  </a:lnTo>
                  <a:lnTo>
                    <a:pt x="892848" y="384733"/>
                  </a:lnTo>
                  <a:lnTo>
                    <a:pt x="888009" y="384733"/>
                  </a:lnTo>
                  <a:lnTo>
                    <a:pt x="878674" y="373799"/>
                  </a:lnTo>
                  <a:lnTo>
                    <a:pt x="878674" y="367906"/>
                  </a:lnTo>
                  <a:lnTo>
                    <a:pt x="879754" y="365010"/>
                  </a:lnTo>
                  <a:lnTo>
                    <a:pt x="883754" y="360870"/>
                  </a:lnTo>
                  <a:lnTo>
                    <a:pt x="884021" y="360603"/>
                  </a:lnTo>
                  <a:lnTo>
                    <a:pt x="886625" y="359511"/>
                  </a:lnTo>
                  <a:lnTo>
                    <a:pt x="892810" y="359511"/>
                  </a:lnTo>
                  <a:lnTo>
                    <a:pt x="895375" y="360603"/>
                  </a:lnTo>
                  <a:lnTo>
                    <a:pt x="899452" y="365010"/>
                  </a:lnTo>
                  <a:lnTo>
                    <a:pt x="900442" y="367906"/>
                  </a:lnTo>
                  <a:lnTo>
                    <a:pt x="900442" y="356222"/>
                  </a:lnTo>
                  <a:lnTo>
                    <a:pt x="899464" y="355193"/>
                  </a:lnTo>
                  <a:lnTo>
                    <a:pt x="895616" y="353529"/>
                  </a:lnTo>
                  <a:lnTo>
                    <a:pt x="888479" y="353529"/>
                  </a:lnTo>
                  <a:lnTo>
                    <a:pt x="877620" y="360870"/>
                  </a:lnTo>
                  <a:lnTo>
                    <a:pt x="877671" y="355193"/>
                  </a:lnTo>
                  <a:lnTo>
                    <a:pt x="888149" y="339445"/>
                  </a:lnTo>
                  <a:lnTo>
                    <a:pt x="893000" y="339445"/>
                  </a:lnTo>
                  <a:lnTo>
                    <a:pt x="899693" y="348170"/>
                  </a:lnTo>
                  <a:lnTo>
                    <a:pt x="906462" y="347637"/>
                  </a:lnTo>
                  <a:lnTo>
                    <a:pt x="905891" y="343344"/>
                  </a:lnTo>
                  <a:lnTo>
                    <a:pt x="904227" y="339966"/>
                  </a:lnTo>
                  <a:lnTo>
                    <a:pt x="903630" y="339445"/>
                  </a:lnTo>
                  <a:lnTo>
                    <a:pt x="898664" y="335102"/>
                  </a:lnTo>
                  <a:lnTo>
                    <a:pt x="895096" y="333883"/>
                  </a:lnTo>
                  <a:lnTo>
                    <a:pt x="884885" y="333883"/>
                  </a:lnTo>
                  <a:lnTo>
                    <a:pt x="880237" y="335991"/>
                  </a:lnTo>
                  <a:lnTo>
                    <a:pt x="872832" y="345071"/>
                  </a:lnTo>
                  <a:lnTo>
                    <a:pt x="870851" y="352831"/>
                  </a:lnTo>
                  <a:lnTo>
                    <a:pt x="870851" y="373062"/>
                  </a:lnTo>
                  <a:lnTo>
                    <a:pt x="872642" y="379920"/>
                  </a:lnTo>
                  <a:lnTo>
                    <a:pt x="879792" y="388226"/>
                  </a:lnTo>
                  <a:lnTo>
                    <a:pt x="884428" y="390296"/>
                  </a:lnTo>
                  <a:lnTo>
                    <a:pt x="893419" y="390296"/>
                  </a:lnTo>
                  <a:lnTo>
                    <a:pt x="896391" y="389521"/>
                  </a:lnTo>
                  <a:lnTo>
                    <a:pt x="901623" y="386359"/>
                  </a:lnTo>
                  <a:lnTo>
                    <a:pt x="903084" y="384733"/>
                  </a:lnTo>
                  <a:lnTo>
                    <a:pt x="903681" y="384073"/>
                  </a:lnTo>
                  <a:lnTo>
                    <a:pt x="906691" y="378104"/>
                  </a:lnTo>
                  <a:lnTo>
                    <a:pt x="907427" y="374891"/>
                  </a:lnTo>
                  <a:lnTo>
                    <a:pt x="907427" y="366153"/>
                  </a:lnTo>
                  <a:close/>
                </a:path>
                <a:path w="1126489" h="390525">
                  <a:moveTo>
                    <a:pt x="951750" y="0"/>
                  </a:moveTo>
                  <a:lnTo>
                    <a:pt x="938847" y="0"/>
                  </a:lnTo>
                  <a:lnTo>
                    <a:pt x="938847" y="312178"/>
                  </a:lnTo>
                  <a:lnTo>
                    <a:pt x="951750" y="312178"/>
                  </a:lnTo>
                  <a:lnTo>
                    <a:pt x="951750" y="0"/>
                  </a:lnTo>
                  <a:close/>
                </a:path>
                <a:path w="1126489" h="390525">
                  <a:moveTo>
                    <a:pt x="971092" y="0"/>
                  </a:moveTo>
                  <a:lnTo>
                    <a:pt x="958202" y="0"/>
                  </a:lnTo>
                  <a:lnTo>
                    <a:pt x="958202" y="312178"/>
                  </a:lnTo>
                  <a:lnTo>
                    <a:pt x="971092" y="312178"/>
                  </a:lnTo>
                  <a:lnTo>
                    <a:pt x="971092" y="0"/>
                  </a:lnTo>
                  <a:close/>
                </a:path>
                <a:path w="1126489" h="390525">
                  <a:moveTo>
                    <a:pt x="991260" y="366153"/>
                  </a:moveTo>
                  <a:lnTo>
                    <a:pt x="989672" y="361848"/>
                  </a:lnTo>
                  <a:lnTo>
                    <a:pt x="987450" y="359511"/>
                  </a:lnTo>
                  <a:lnTo>
                    <a:pt x="984275" y="356222"/>
                  </a:lnTo>
                  <a:lnTo>
                    <a:pt x="984275" y="367906"/>
                  </a:lnTo>
                  <a:lnTo>
                    <a:pt x="984250" y="376034"/>
                  </a:lnTo>
                  <a:lnTo>
                    <a:pt x="983272" y="378955"/>
                  </a:lnTo>
                  <a:lnTo>
                    <a:pt x="979157" y="383578"/>
                  </a:lnTo>
                  <a:lnTo>
                    <a:pt x="976680" y="384733"/>
                  </a:lnTo>
                  <a:lnTo>
                    <a:pt x="971842" y="384733"/>
                  </a:lnTo>
                  <a:lnTo>
                    <a:pt x="962507" y="373799"/>
                  </a:lnTo>
                  <a:lnTo>
                    <a:pt x="962507" y="367906"/>
                  </a:lnTo>
                  <a:lnTo>
                    <a:pt x="963587" y="365010"/>
                  </a:lnTo>
                  <a:lnTo>
                    <a:pt x="967600" y="360870"/>
                  </a:lnTo>
                  <a:lnTo>
                    <a:pt x="967854" y="360603"/>
                  </a:lnTo>
                  <a:lnTo>
                    <a:pt x="970470" y="359511"/>
                  </a:lnTo>
                  <a:lnTo>
                    <a:pt x="976642" y="359511"/>
                  </a:lnTo>
                  <a:lnTo>
                    <a:pt x="979208" y="360603"/>
                  </a:lnTo>
                  <a:lnTo>
                    <a:pt x="983284" y="365010"/>
                  </a:lnTo>
                  <a:lnTo>
                    <a:pt x="984275" y="367906"/>
                  </a:lnTo>
                  <a:lnTo>
                    <a:pt x="984275" y="356222"/>
                  </a:lnTo>
                  <a:lnTo>
                    <a:pt x="983297" y="355193"/>
                  </a:lnTo>
                  <a:lnTo>
                    <a:pt x="979449" y="353529"/>
                  </a:lnTo>
                  <a:lnTo>
                    <a:pt x="972312" y="353529"/>
                  </a:lnTo>
                  <a:lnTo>
                    <a:pt x="961453" y="360870"/>
                  </a:lnTo>
                  <a:lnTo>
                    <a:pt x="961529" y="355193"/>
                  </a:lnTo>
                  <a:lnTo>
                    <a:pt x="971981" y="339445"/>
                  </a:lnTo>
                  <a:lnTo>
                    <a:pt x="976845" y="339445"/>
                  </a:lnTo>
                  <a:lnTo>
                    <a:pt x="983526" y="348170"/>
                  </a:lnTo>
                  <a:lnTo>
                    <a:pt x="990295" y="347637"/>
                  </a:lnTo>
                  <a:lnTo>
                    <a:pt x="989723" y="343344"/>
                  </a:lnTo>
                  <a:lnTo>
                    <a:pt x="988060" y="339966"/>
                  </a:lnTo>
                  <a:lnTo>
                    <a:pt x="987463" y="339445"/>
                  </a:lnTo>
                  <a:lnTo>
                    <a:pt x="982497" y="335102"/>
                  </a:lnTo>
                  <a:lnTo>
                    <a:pt x="978928" y="333883"/>
                  </a:lnTo>
                  <a:lnTo>
                    <a:pt x="968717" y="333883"/>
                  </a:lnTo>
                  <a:lnTo>
                    <a:pt x="964069" y="335991"/>
                  </a:lnTo>
                  <a:lnTo>
                    <a:pt x="956665" y="345071"/>
                  </a:lnTo>
                  <a:lnTo>
                    <a:pt x="954684" y="352831"/>
                  </a:lnTo>
                  <a:lnTo>
                    <a:pt x="954684" y="373062"/>
                  </a:lnTo>
                  <a:lnTo>
                    <a:pt x="956475" y="379920"/>
                  </a:lnTo>
                  <a:lnTo>
                    <a:pt x="963625" y="388226"/>
                  </a:lnTo>
                  <a:lnTo>
                    <a:pt x="968260" y="390296"/>
                  </a:lnTo>
                  <a:lnTo>
                    <a:pt x="977252" y="390296"/>
                  </a:lnTo>
                  <a:lnTo>
                    <a:pt x="980236" y="389521"/>
                  </a:lnTo>
                  <a:lnTo>
                    <a:pt x="985456" y="386359"/>
                  </a:lnTo>
                  <a:lnTo>
                    <a:pt x="986917" y="384733"/>
                  </a:lnTo>
                  <a:lnTo>
                    <a:pt x="987513" y="384073"/>
                  </a:lnTo>
                  <a:lnTo>
                    <a:pt x="990523" y="378104"/>
                  </a:lnTo>
                  <a:lnTo>
                    <a:pt x="991260" y="374891"/>
                  </a:lnTo>
                  <a:lnTo>
                    <a:pt x="991260" y="366153"/>
                  </a:lnTo>
                  <a:close/>
                </a:path>
                <a:path w="1126489" h="390525">
                  <a:moveTo>
                    <a:pt x="1029157" y="0"/>
                  </a:moveTo>
                  <a:lnTo>
                    <a:pt x="1016254" y="0"/>
                  </a:lnTo>
                  <a:lnTo>
                    <a:pt x="1016254" y="312178"/>
                  </a:lnTo>
                  <a:lnTo>
                    <a:pt x="1029157" y="312178"/>
                  </a:lnTo>
                  <a:lnTo>
                    <a:pt x="1029157" y="0"/>
                  </a:lnTo>
                  <a:close/>
                </a:path>
                <a:path w="1126489" h="390525">
                  <a:moveTo>
                    <a:pt x="1068476" y="369925"/>
                  </a:moveTo>
                  <a:lnTo>
                    <a:pt x="1060996" y="369925"/>
                  </a:lnTo>
                  <a:lnTo>
                    <a:pt x="1060996" y="345008"/>
                  </a:lnTo>
                  <a:lnTo>
                    <a:pt x="1060996" y="334098"/>
                  </a:lnTo>
                  <a:lnTo>
                    <a:pt x="1055446" y="334098"/>
                  </a:lnTo>
                  <a:lnTo>
                    <a:pt x="1054188" y="335889"/>
                  </a:lnTo>
                  <a:lnTo>
                    <a:pt x="1054188" y="345008"/>
                  </a:lnTo>
                  <a:lnTo>
                    <a:pt x="1054188" y="369925"/>
                  </a:lnTo>
                  <a:lnTo>
                    <a:pt x="1036853" y="369925"/>
                  </a:lnTo>
                  <a:lnTo>
                    <a:pt x="1054188" y="345008"/>
                  </a:lnTo>
                  <a:lnTo>
                    <a:pt x="1054188" y="335889"/>
                  </a:lnTo>
                  <a:lnTo>
                    <a:pt x="1030147" y="369925"/>
                  </a:lnTo>
                  <a:lnTo>
                    <a:pt x="1030147" y="376135"/>
                  </a:lnTo>
                  <a:lnTo>
                    <a:pt x="1054188" y="376135"/>
                  </a:lnTo>
                  <a:lnTo>
                    <a:pt x="1054188" y="389369"/>
                  </a:lnTo>
                  <a:lnTo>
                    <a:pt x="1060996" y="389369"/>
                  </a:lnTo>
                  <a:lnTo>
                    <a:pt x="1060996" y="376135"/>
                  </a:lnTo>
                  <a:lnTo>
                    <a:pt x="1068476" y="376135"/>
                  </a:lnTo>
                  <a:lnTo>
                    <a:pt x="1068476" y="369925"/>
                  </a:lnTo>
                  <a:close/>
                </a:path>
                <a:path w="1126489" h="390525">
                  <a:moveTo>
                    <a:pt x="1074280" y="0"/>
                  </a:moveTo>
                  <a:lnTo>
                    <a:pt x="1061402" y="0"/>
                  </a:lnTo>
                  <a:lnTo>
                    <a:pt x="1048486" y="0"/>
                  </a:lnTo>
                  <a:lnTo>
                    <a:pt x="1035596" y="0"/>
                  </a:lnTo>
                  <a:lnTo>
                    <a:pt x="1035596" y="312178"/>
                  </a:lnTo>
                  <a:lnTo>
                    <a:pt x="1048486" y="312178"/>
                  </a:lnTo>
                  <a:lnTo>
                    <a:pt x="1061402" y="312178"/>
                  </a:lnTo>
                  <a:lnTo>
                    <a:pt x="1074280" y="312178"/>
                  </a:lnTo>
                  <a:lnTo>
                    <a:pt x="1074280" y="0"/>
                  </a:lnTo>
                  <a:close/>
                </a:path>
                <a:path w="1126489" h="390525">
                  <a:moveTo>
                    <a:pt x="1106551" y="0"/>
                  </a:moveTo>
                  <a:lnTo>
                    <a:pt x="1093647" y="0"/>
                  </a:lnTo>
                  <a:lnTo>
                    <a:pt x="1093647" y="344347"/>
                  </a:lnTo>
                  <a:lnTo>
                    <a:pt x="1106551" y="344347"/>
                  </a:lnTo>
                  <a:lnTo>
                    <a:pt x="1106551" y="0"/>
                  </a:lnTo>
                  <a:close/>
                </a:path>
                <a:path w="1126489" h="390525">
                  <a:moveTo>
                    <a:pt x="1125918" y="0"/>
                  </a:moveTo>
                  <a:lnTo>
                    <a:pt x="1119454" y="0"/>
                  </a:lnTo>
                  <a:lnTo>
                    <a:pt x="1119454" y="344347"/>
                  </a:lnTo>
                  <a:lnTo>
                    <a:pt x="1125918" y="344347"/>
                  </a:lnTo>
                  <a:lnTo>
                    <a:pt x="1125918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476478" y="5808205"/>
            <a:ext cx="1210310" cy="407670"/>
            <a:chOff x="476478" y="5808205"/>
            <a:chExt cx="1210310" cy="407670"/>
          </a:xfrm>
        </p:grpSpPr>
        <p:sp>
          <p:nvSpPr>
            <p:cNvPr id="47" name="object 47"/>
            <p:cNvSpPr/>
            <p:nvPr/>
          </p:nvSpPr>
          <p:spPr>
            <a:xfrm>
              <a:off x="476478" y="5808205"/>
              <a:ext cx="1210310" cy="407670"/>
            </a:xfrm>
            <a:custGeom>
              <a:avLst/>
              <a:gdLst/>
              <a:ahLst/>
              <a:cxnLst/>
              <a:rect l="l" t="t" r="r" b="b"/>
              <a:pathLst>
                <a:path w="1210310" h="407670">
                  <a:moveTo>
                    <a:pt x="1209827" y="0"/>
                  </a:moveTo>
                  <a:lnTo>
                    <a:pt x="0" y="0"/>
                  </a:lnTo>
                  <a:lnTo>
                    <a:pt x="0" y="407136"/>
                  </a:lnTo>
                  <a:lnTo>
                    <a:pt x="1209827" y="407136"/>
                  </a:lnTo>
                  <a:lnTo>
                    <a:pt x="12098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485787" y="5808205"/>
              <a:ext cx="1126490" cy="389255"/>
            </a:xfrm>
            <a:custGeom>
              <a:avLst/>
              <a:gdLst/>
              <a:ahLst/>
              <a:cxnLst/>
              <a:rect l="l" t="t" r="r" b="b"/>
              <a:pathLst>
                <a:path w="1126490" h="389254">
                  <a:moveTo>
                    <a:pt x="36588" y="364591"/>
                  </a:moveTo>
                  <a:lnTo>
                    <a:pt x="34988" y="360286"/>
                  </a:lnTo>
                  <a:lnTo>
                    <a:pt x="32766" y="357962"/>
                  </a:lnTo>
                  <a:lnTo>
                    <a:pt x="29591" y="354660"/>
                  </a:lnTo>
                  <a:lnTo>
                    <a:pt x="29591" y="366344"/>
                  </a:lnTo>
                  <a:lnTo>
                    <a:pt x="29565" y="374472"/>
                  </a:lnTo>
                  <a:lnTo>
                    <a:pt x="28600" y="377393"/>
                  </a:lnTo>
                  <a:lnTo>
                    <a:pt x="24460" y="382016"/>
                  </a:lnTo>
                  <a:lnTo>
                    <a:pt x="21996" y="383171"/>
                  </a:lnTo>
                  <a:lnTo>
                    <a:pt x="17157" y="383171"/>
                  </a:lnTo>
                  <a:lnTo>
                    <a:pt x="7823" y="372249"/>
                  </a:lnTo>
                  <a:lnTo>
                    <a:pt x="7823" y="366344"/>
                  </a:lnTo>
                  <a:lnTo>
                    <a:pt x="8890" y="363448"/>
                  </a:lnTo>
                  <a:lnTo>
                    <a:pt x="12928" y="359308"/>
                  </a:lnTo>
                  <a:lnTo>
                    <a:pt x="13169" y="359054"/>
                  </a:lnTo>
                  <a:lnTo>
                    <a:pt x="15786" y="357962"/>
                  </a:lnTo>
                  <a:lnTo>
                    <a:pt x="21958" y="357962"/>
                  </a:lnTo>
                  <a:lnTo>
                    <a:pt x="24523" y="359054"/>
                  </a:lnTo>
                  <a:lnTo>
                    <a:pt x="28613" y="363448"/>
                  </a:lnTo>
                  <a:lnTo>
                    <a:pt x="29591" y="366344"/>
                  </a:lnTo>
                  <a:lnTo>
                    <a:pt x="29591" y="354660"/>
                  </a:lnTo>
                  <a:lnTo>
                    <a:pt x="28613" y="353631"/>
                  </a:lnTo>
                  <a:lnTo>
                    <a:pt x="24752" y="351967"/>
                  </a:lnTo>
                  <a:lnTo>
                    <a:pt x="17614" y="351967"/>
                  </a:lnTo>
                  <a:lnTo>
                    <a:pt x="15138" y="352564"/>
                  </a:lnTo>
                  <a:lnTo>
                    <a:pt x="10401" y="354977"/>
                  </a:lnTo>
                  <a:lnTo>
                    <a:pt x="8394" y="356831"/>
                  </a:lnTo>
                  <a:lnTo>
                    <a:pt x="6769" y="359308"/>
                  </a:lnTo>
                  <a:lnTo>
                    <a:pt x="6832" y="353631"/>
                  </a:lnTo>
                  <a:lnTo>
                    <a:pt x="17297" y="337896"/>
                  </a:lnTo>
                  <a:lnTo>
                    <a:pt x="22161" y="337896"/>
                  </a:lnTo>
                  <a:lnTo>
                    <a:pt x="28829" y="346608"/>
                  </a:lnTo>
                  <a:lnTo>
                    <a:pt x="35598" y="346075"/>
                  </a:lnTo>
                  <a:lnTo>
                    <a:pt x="24231" y="332320"/>
                  </a:lnTo>
                  <a:lnTo>
                    <a:pt x="14033" y="332320"/>
                  </a:lnTo>
                  <a:lnTo>
                    <a:pt x="9385" y="334429"/>
                  </a:lnTo>
                  <a:lnTo>
                    <a:pt x="1981" y="343509"/>
                  </a:lnTo>
                  <a:lnTo>
                    <a:pt x="0" y="351269"/>
                  </a:lnTo>
                  <a:lnTo>
                    <a:pt x="0" y="371500"/>
                  </a:lnTo>
                  <a:lnTo>
                    <a:pt x="1790" y="378358"/>
                  </a:lnTo>
                  <a:lnTo>
                    <a:pt x="8940" y="386664"/>
                  </a:lnTo>
                  <a:lnTo>
                    <a:pt x="13563" y="388734"/>
                  </a:lnTo>
                  <a:lnTo>
                    <a:pt x="22567" y="388734"/>
                  </a:lnTo>
                  <a:lnTo>
                    <a:pt x="36588" y="373341"/>
                  </a:lnTo>
                  <a:lnTo>
                    <a:pt x="36588" y="364591"/>
                  </a:lnTo>
                  <a:close/>
                </a:path>
                <a:path w="1126490" h="389254">
                  <a:moveTo>
                    <a:pt x="74549" y="0"/>
                  </a:moveTo>
                  <a:lnTo>
                    <a:pt x="68097" y="0"/>
                  </a:lnTo>
                  <a:lnTo>
                    <a:pt x="68097" y="342798"/>
                  </a:lnTo>
                  <a:lnTo>
                    <a:pt x="74549" y="342798"/>
                  </a:lnTo>
                  <a:lnTo>
                    <a:pt x="74549" y="0"/>
                  </a:lnTo>
                  <a:close/>
                </a:path>
                <a:path w="1126490" h="389254">
                  <a:moveTo>
                    <a:pt x="100342" y="0"/>
                  </a:moveTo>
                  <a:lnTo>
                    <a:pt x="87452" y="0"/>
                  </a:lnTo>
                  <a:lnTo>
                    <a:pt x="87452" y="342798"/>
                  </a:lnTo>
                  <a:lnTo>
                    <a:pt x="100342" y="342798"/>
                  </a:lnTo>
                  <a:lnTo>
                    <a:pt x="100342" y="0"/>
                  </a:lnTo>
                  <a:close/>
                </a:path>
                <a:path w="1126490" h="389254">
                  <a:moveTo>
                    <a:pt x="152527" y="367042"/>
                  </a:moveTo>
                  <a:lnTo>
                    <a:pt x="146977" y="337947"/>
                  </a:lnTo>
                  <a:lnTo>
                    <a:pt x="146380" y="337019"/>
                  </a:lnTo>
                  <a:lnTo>
                    <a:pt x="145529" y="336245"/>
                  </a:lnTo>
                  <a:lnTo>
                    <a:pt x="145529" y="369633"/>
                  </a:lnTo>
                  <a:lnTo>
                    <a:pt x="144475" y="375627"/>
                  </a:lnTo>
                  <a:lnTo>
                    <a:pt x="140220" y="381673"/>
                  </a:lnTo>
                  <a:lnTo>
                    <a:pt x="137591" y="383171"/>
                  </a:lnTo>
                  <a:lnTo>
                    <a:pt x="131330" y="383171"/>
                  </a:lnTo>
                  <a:lnTo>
                    <a:pt x="128714" y="381673"/>
                  </a:lnTo>
                  <a:lnTo>
                    <a:pt x="124434" y="375627"/>
                  </a:lnTo>
                  <a:lnTo>
                    <a:pt x="123393" y="369633"/>
                  </a:lnTo>
                  <a:lnTo>
                    <a:pt x="123393" y="351459"/>
                  </a:lnTo>
                  <a:lnTo>
                    <a:pt x="124561" y="345274"/>
                  </a:lnTo>
                  <a:lnTo>
                    <a:pt x="126898" y="341896"/>
                  </a:lnTo>
                  <a:lnTo>
                    <a:pt x="128765" y="339255"/>
                  </a:lnTo>
                  <a:lnTo>
                    <a:pt x="131267" y="337947"/>
                  </a:lnTo>
                  <a:lnTo>
                    <a:pt x="137566" y="337947"/>
                  </a:lnTo>
                  <a:lnTo>
                    <a:pt x="140220" y="339432"/>
                  </a:lnTo>
                  <a:lnTo>
                    <a:pt x="144475" y="345427"/>
                  </a:lnTo>
                  <a:lnTo>
                    <a:pt x="145415" y="350735"/>
                  </a:lnTo>
                  <a:lnTo>
                    <a:pt x="145529" y="369633"/>
                  </a:lnTo>
                  <a:lnTo>
                    <a:pt x="145529" y="336245"/>
                  </a:lnTo>
                  <a:lnTo>
                    <a:pt x="144526" y="335318"/>
                  </a:lnTo>
                  <a:lnTo>
                    <a:pt x="140042" y="332917"/>
                  </a:lnTo>
                  <a:lnTo>
                    <a:pt x="137439" y="332308"/>
                  </a:lnTo>
                  <a:lnTo>
                    <a:pt x="130429" y="332308"/>
                  </a:lnTo>
                  <a:lnTo>
                    <a:pt x="116395" y="354012"/>
                  </a:lnTo>
                  <a:lnTo>
                    <a:pt x="116395" y="370916"/>
                  </a:lnTo>
                  <a:lnTo>
                    <a:pt x="118224" y="378421"/>
                  </a:lnTo>
                  <a:lnTo>
                    <a:pt x="124929" y="386829"/>
                  </a:lnTo>
                  <a:lnTo>
                    <a:pt x="129120" y="388759"/>
                  </a:lnTo>
                  <a:lnTo>
                    <a:pt x="138518" y="388759"/>
                  </a:lnTo>
                  <a:lnTo>
                    <a:pt x="141884" y="387667"/>
                  </a:lnTo>
                  <a:lnTo>
                    <a:pt x="147193" y="383324"/>
                  </a:lnTo>
                  <a:lnTo>
                    <a:pt x="147281" y="383171"/>
                  </a:lnTo>
                  <a:lnTo>
                    <a:pt x="149186" y="380250"/>
                  </a:lnTo>
                  <a:lnTo>
                    <a:pt x="151866" y="372275"/>
                  </a:lnTo>
                  <a:lnTo>
                    <a:pt x="152527" y="367042"/>
                  </a:lnTo>
                  <a:close/>
                </a:path>
                <a:path w="1126490" h="389254">
                  <a:moveTo>
                    <a:pt x="158407" y="0"/>
                  </a:moveTo>
                  <a:lnTo>
                    <a:pt x="145503" y="0"/>
                  </a:lnTo>
                  <a:lnTo>
                    <a:pt x="132600" y="0"/>
                  </a:lnTo>
                  <a:lnTo>
                    <a:pt x="132600" y="310629"/>
                  </a:lnTo>
                  <a:lnTo>
                    <a:pt x="145503" y="310629"/>
                  </a:lnTo>
                  <a:lnTo>
                    <a:pt x="158407" y="310629"/>
                  </a:lnTo>
                  <a:lnTo>
                    <a:pt x="158407" y="0"/>
                  </a:lnTo>
                  <a:close/>
                </a:path>
                <a:path w="1126490" h="389254">
                  <a:moveTo>
                    <a:pt x="177761" y="0"/>
                  </a:moveTo>
                  <a:lnTo>
                    <a:pt x="164858" y="0"/>
                  </a:lnTo>
                  <a:lnTo>
                    <a:pt x="164858" y="310629"/>
                  </a:lnTo>
                  <a:lnTo>
                    <a:pt x="177761" y="310629"/>
                  </a:lnTo>
                  <a:lnTo>
                    <a:pt x="177761" y="0"/>
                  </a:lnTo>
                  <a:close/>
                </a:path>
                <a:path w="1126490" h="389254">
                  <a:moveTo>
                    <a:pt x="197104" y="0"/>
                  </a:moveTo>
                  <a:lnTo>
                    <a:pt x="190652" y="0"/>
                  </a:lnTo>
                  <a:lnTo>
                    <a:pt x="190652" y="310629"/>
                  </a:lnTo>
                  <a:lnTo>
                    <a:pt x="197104" y="310629"/>
                  </a:lnTo>
                  <a:lnTo>
                    <a:pt x="197104" y="0"/>
                  </a:lnTo>
                  <a:close/>
                </a:path>
                <a:path w="1126490" h="389254">
                  <a:moveTo>
                    <a:pt x="229908" y="367042"/>
                  </a:moveTo>
                  <a:lnTo>
                    <a:pt x="224358" y="337947"/>
                  </a:lnTo>
                  <a:lnTo>
                    <a:pt x="223761" y="337019"/>
                  </a:lnTo>
                  <a:lnTo>
                    <a:pt x="222923" y="336257"/>
                  </a:lnTo>
                  <a:lnTo>
                    <a:pt x="222923" y="369633"/>
                  </a:lnTo>
                  <a:lnTo>
                    <a:pt x="221856" y="375627"/>
                  </a:lnTo>
                  <a:lnTo>
                    <a:pt x="217601" y="381673"/>
                  </a:lnTo>
                  <a:lnTo>
                    <a:pt x="214972" y="383171"/>
                  </a:lnTo>
                  <a:lnTo>
                    <a:pt x="208711" y="383171"/>
                  </a:lnTo>
                  <a:lnTo>
                    <a:pt x="206095" y="381673"/>
                  </a:lnTo>
                  <a:lnTo>
                    <a:pt x="201828" y="375627"/>
                  </a:lnTo>
                  <a:lnTo>
                    <a:pt x="200774" y="369633"/>
                  </a:lnTo>
                  <a:lnTo>
                    <a:pt x="200774" y="351459"/>
                  </a:lnTo>
                  <a:lnTo>
                    <a:pt x="201942" y="345274"/>
                  </a:lnTo>
                  <a:lnTo>
                    <a:pt x="204279" y="341896"/>
                  </a:lnTo>
                  <a:lnTo>
                    <a:pt x="206146" y="339255"/>
                  </a:lnTo>
                  <a:lnTo>
                    <a:pt x="208648" y="337947"/>
                  </a:lnTo>
                  <a:lnTo>
                    <a:pt x="214947" y="337947"/>
                  </a:lnTo>
                  <a:lnTo>
                    <a:pt x="217601" y="339432"/>
                  </a:lnTo>
                  <a:lnTo>
                    <a:pt x="221856" y="345427"/>
                  </a:lnTo>
                  <a:lnTo>
                    <a:pt x="222796" y="350735"/>
                  </a:lnTo>
                  <a:lnTo>
                    <a:pt x="222923" y="369633"/>
                  </a:lnTo>
                  <a:lnTo>
                    <a:pt x="222923" y="336257"/>
                  </a:lnTo>
                  <a:lnTo>
                    <a:pt x="221907" y="335318"/>
                  </a:lnTo>
                  <a:lnTo>
                    <a:pt x="217424" y="332917"/>
                  </a:lnTo>
                  <a:lnTo>
                    <a:pt x="214820" y="332308"/>
                  </a:lnTo>
                  <a:lnTo>
                    <a:pt x="207810" y="332308"/>
                  </a:lnTo>
                  <a:lnTo>
                    <a:pt x="193776" y="354012"/>
                  </a:lnTo>
                  <a:lnTo>
                    <a:pt x="193776" y="370916"/>
                  </a:lnTo>
                  <a:lnTo>
                    <a:pt x="195605" y="378421"/>
                  </a:lnTo>
                  <a:lnTo>
                    <a:pt x="202311" y="386829"/>
                  </a:lnTo>
                  <a:lnTo>
                    <a:pt x="206502" y="388759"/>
                  </a:lnTo>
                  <a:lnTo>
                    <a:pt x="215900" y="388759"/>
                  </a:lnTo>
                  <a:lnTo>
                    <a:pt x="229247" y="372275"/>
                  </a:lnTo>
                  <a:lnTo>
                    <a:pt x="229908" y="367042"/>
                  </a:lnTo>
                  <a:close/>
                </a:path>
                <a:path w="1126490" h="389254">
                  <a:moveTo>
                    <a:pt x="255155" y="0"/>
                  </a:moveTo>
                  <a:lnTo>
                    <a:pt x="242252" y="0"/>
                  </a:lnTo>
                  <a:lnTo>
                    <a:pt x="235800" y="0"/>
                  </a:lnTo>
                  <a:lnTo>
                    <a:pt x="222910" y="0"/>
                  </a:lnTo>
                  <a:lnTo>
                    <a:pt x="222910" y="310629"/>
                  </a:lnTo>
                  <a:lnTo>
                    <a:pt x="235800" y="310629"/>
                  </a:lnTo>
                  <a:lnTo>
                    <a:pt x="242252" y="310629"/>
                  </a:lnTo>
                  <a:lnTo>
                    <a:pt x="255155" y="310629"/>
                  </a:lnTo>
                  <a:lnTo>
                    <a:pt x="255155" y="0"/>
                  </a:lnTo>
                  <a:close/>
                </a:path>
                <a:path w="1126490" h="389254">
                  <a:moveTo>
                    <a:pt x="280949" y="0"/>
                  </a:moveTo>
                  <a:lnTo>
                    <a:pt x="268058" y="0"/>
                  </a:lnTo>
                  <a:lnTo>
                    <a:pt x="268058" y="310629"/>
                  </a:lnTo>
                  <a:lnTo>
                    <a:pt x="280949" y="310629"/>
                  </a:lnTo>
                  <a:lnTo>
                    <a:pt x="280949" y="0"/>
                  </a:lnTo>
                  <a:close/>
                </a:path>
                <a:path w="1126490" h="389254">
                  <a:moveTo>
                    <a:pt x="287413" y="0"/>
                  </a:moveTo>
                  <a:lnTo>
                    <a:pt x="280962" y="0"/>
                  </a:lnTo>
                  <a:lnTo>
                    <a:pt x="280962" y="310629"/>
                  </a:lnTo>
                  <a:lnTo>
                    <a:pt x="287413" y="310629"/>
                  </a:lnTo>
                  <a:lnTo>
                    <a:pt x="287413" y="0"/>
                  </a:lnTo>
                  <a:close/>
                </a:path>
                <a:path w="1126490" h="389254">
                  <a:moveTo>
                    <a:pt x="296799" y="332320"/>
                  </a:moveTo>
                  <a:lnTo>
                    <a:pt x="292417" y="332320"/>
                  </a:lnTo>
                  <a:lnTo>
                    <a:pt x="291236" y="334708"/>
                  </a:lnTo>
                  <a:lnTo>
                    <a:pt x="289217" y="337172"/>
                  </a:lnTo>
                  <a:lnTo>
                    <a:pt x="283527" y="342239"/>
                  </a:lnTo>
                  <a:lnTo>
                    <a:pt x="280200" y="344411"/>
                  </a:lnTo>
                  <a:lnTo>
                    <a:pt x="276390" y="346202"/>
                  </a:lnTo>
                  <a:lnTo>
                    <a:pt x="276390" y="352742"/>
                  </a:lnTo>
                  <a:lnTo>
                    <a:pt x="289991" y="344576"/>
                  </a:lnTo>
                  <a:lnTo>
                    <a:pt x="289991" y="387807"/>
                  </a:lnTo>
                  <a:lnTo>
                    <a:pt x="296799" y="387807"/>
                  </a:lnTo>
                  <a:lnTo>
                    <a:pt x="296799" y="332320"/>
                  </a:lnTo>
                  <a:close/>
                </a:path>
                <a:path w="1126490" h="389254">
                  <a:moveTo>
                    <a:pt x="326097" y="0"/>
                  </a:moveTo>
                  <a:lnTo>
                    <a:pt x="313207" y="0"/>
                  </a:lnTo>
                  <a:lnTo>
                    <a:pt x="313207" y="310629"/>
                  </a:lnTo>
                  <a:lnTo>
                    <a:pt x="326097" y="310629"/>
                  </a:lnTo>
                  <a:lnTo>
                    <a:pt x="326097" y="0"/>
                  </a:lnTo>
                  <a:close/>
                </a:path>
                <a:path w="1126490" h="389254">
                  <a:moveTo>
                    <a:pt x="332562" y="0"/>
                  </a:moveTo>
                  <a:lnTo>
                    <a:pt x="326110" y="0"/>
                  </a:lnTo>
                  <a:lnTo>
                    <a:pt x="326110" y="310629"/>
                  </a:lnTo>
                  <a:lnTo>
                    <a:pt x="332562" y="310629"/>
                  </a:lnTo>
                  <a:lnTo>
                    <a:pt x="332562" y="0"/>
                  </a:lnTo>
                  <a:close/>
                </a:path>
                <a:path w="1126490" h="389254">
                  <a:moveTo>
                    <a:pt x="358355" y="0"/>
                  </a:moveTo>
                  <a:lnTo>
                    <a:pt x="345452" y="0"/>
                  </a:lnTo>
                  <a:lnTo>
                    <a:pt x="345452" y="310629"/>
                  </a:lnTo>
                  <a:lnTo>
                    <a:pt x="358355" y="310629"/>
                  </a:lnTo>
                  <a:lnTo>
                    <a:pt x="358355" y="0"/>
                  </a:lnTo>
                  <a:close/>
                </a:path>
                <a:path w="1126490" h="389254">
                  <a:moveTo>
                    <a:pt x="384987" y="367919"/>
                  </a:moveTo>
                  <a:lnTo>
                    <a:pt x="384086" y="364959"/>
                  </a:lnTo>
                  <a:lnTo>
                    <a:pt x="380453" y="360210"/>
                  </a:lnTo>
                  <a:lnTo>
                    <a:pt x="377901" y="358648"/>
                  </a:lnTo>
                  <a:lnTo>
                    <a:pt x="374637" y="357886"/>
                  </a:lnTo>
                  <a:lnTo>
                    <a:pt x="377151" y="356730"/>
                  </a:lnTo>
                  <a:lnTo>
                    <a:pt x="379056" y="355168"/>
                  </a:lnTo>
                  <a:lnTo>
                    <a:pt x="381622" y="351256"/>
                  </a:lnTo>
                  <a:lnTo>
                    <a:pt x="382270" y="349084"/>
                  </a:lnTo>
                  <a:lnTo>
                    <a:pt x="382270" y="344170"/>
                  </a:lnTo>
                  <a:lnTo>
                    <a:pt x="369074" y="332320"/>
                  </a:lnTo>
                  <a:lnTo>
                    <a:pt x="361670" y="332320"/>
                  </a:lnTo>
                  <a:lnTo>
                    <a:pt x="358000" y="333578"/>
                  </a:lnTo>
                  <a:lnTo>
                    <a:pt x="352107" y="338556"/>
                  </a:lnTo>
                  <a:lnTo>
                    <a:pt x="350215" y="342099"/>
                  </a:lnTo>
                  <a:lnTo>
                    <a:pt x="349389" y="346646"/>
                  </a:lnTo>
                  <a:lnTo>
                    <a:pt x="356184" y="347853"/>
                  </a:lnTo>
                  <a:lnTo>
                    <a:pt x="356692" y="344538"/>
                  </a:lnTo>
                  <a:lnTo>
                    <a:pt x="357822" y="342049"/>
                  </a:lnTo>
                  <a:lnTo>
                    <a:pt x="361353" y="338734"/>
                  </a:lnTo>
                  <a:lnTo>
                    <a:pt x="363550" y="337908"/>
                  </a:lnTo>
                  <a:lnTo>
                    <a:pt x="368871" y="337908"/>
                  </a:lnTo>
                  <a:lnTo>
                    <a:pt x="371055" y="338721"/>
                  </a:lnTo>
                  <a:lnTo>
                    <a:pt x="374421" y="341985"/>
                  </a:lnTo>
                  <a:lnTo>
                    <a:pt x="375272" y="344043"/>
                  </a:lnTo>
                  <a:lnTo>
                    <a:pt x="375272" y="349669"/>
                  </a:lnTo>
                  <a:lnTo>
                    <a:pt x="374116" y="352005"/>
                  </a:lnTo>
                  <a:lnTo>
                    <a:pt x="369481" y="355003"/>
                  </a:lnTo>
                  <a:lnTo>
                    <a:pt x="366864" y="355777"/>
                  </a:lnTo>
                  <a:lnTo>
                    <a:pt x="363969" y="355777"/>
                  </a:lnTo>
                  <a:lnTo>
                    <a:pt x="362877" y="355688"/>
                  </a:lnTo>
                  <a:lnTo>
                    <a:pt x="362127" y="361657"/>
                  </a:lnTo>
                  <a:lnTo>
                    <a:pt x="364032" y="361149"/>
                  </a:lnTo>
                  <a:lnTo>
                    <a:pt x="365633" y="360895"/>
                  </a:lnTo>
                  <a:lnTo>
                    <a:pt x="370078" y="360895"/>
                  </a:lnTo>
                  <a:lnTo>
                    <a:pt x="372668" y="361886"/>
                  </a:lnTo>
                  <a:lnTo>
                    <a:pt x="376745" y="365963"/>
                  </a:lnTo>
                  <a:lnTo>
                    <a:pt x="377774" y="368528"/>
                  </a:lnTo>
                  <a:lnTo>
                    <a:pt x="377774" y="374916"/>
                  </a:lnTo>
                  <a:lnTo>
                    <a:pt x="376669" y="377647"/>
                  </a:lnTo>
                  <a:lnTo>
                    <a:pt x="372249" y="382066"/>
                  </a:lnTo>
                  <a:lnTo>
                    <a:pt x="369557" y="383171"/>
                  </a:lnTo>
                  <a:lnTo>
                    <a:pt x="363651" y="383171"/>
                  </a:lnTo>
                  <a:lnTo>
                    <a:pt x="361378" y="382333"/>
                  </a:lnTo>
                  <a:lnTo>
                    <a:pt x="357619" y="378929"/>
                  </a:lnTo>
                  <a:lnTo>
                    <a:pt x="356285" y="376148"/>
                  </a:lnTo>
                  <a:lnTo>
                    <a:pt x="355511" y="372325"/>
                  </a:lnTo>
                  <a:lnTo>
                    <a:pt x="348703" y="373227"/>
                  </a:lnTo>
                  <a:lnTo>
                    <a:pt x="349161" y="377825"/>
                  </a:lnTo>
                  <a:lnTo>
                    <a:pt x="350989" y="381571"/>
                  </a:lnTo>
                  <a:lnTo>
                    <a:pt x="357416" y="387350"/>
                  </a:lnTo>
                  <a:lnTo>
                    <a:pt x="361454" y="388797"/>
                  </a:lnTo>
                  <a:lnTo>
                    <a:pt x="371716" y="388797"/>
                  </a:lnTo>
                  <a:lnTo>
                    <a:pt x="376174" y="387121"/>
                  </a:lnTo>
                  <a:lnTo>
                    <a:pt x="383222" y="380390"/>
                  </a:lnTo>
                  <a:lnTo>
                    <a:pt x="384987" y="376313"/>
                  </a:lnTo>
                  <a:lnTo>
                    <a:pt x="384987" y="367919"/>
                  </a:lnTo>
                  <a:close/>
                </a:path>
                <a:path w="1126490" h="389254">
                  <a:moveTo>
                    <a:pt x="409943" y="0"/>
                  </a:moveTo>
                  <a:lnTo>
                    <a:pt x="403504" y="0"/>
                  </a:lnTo>
                  <a:lnTo>
                    <a:pt x="403504" y="310629"/>
                  </a:lnTo>
                  <a:lnTo>
                    <a:pt x="409943" y="310629"/>
                  </a:lnTo>
                  <a:lnTo>
                    <a:pt x="409943" y="0"/>
                  </a:lnTo>
                  <a:close/>
                </a:path>
                <a:path w="1126490" h="389254">
                  <a:moveTo>
                    <a:pt x="435749" y="0"/>
                  </a:moveTo>
                  <a:lnTo>
                    <a:pt x="422846" y="0"/>
                  </a:lnTo>
                  <a:lnTo>
                    <a:pt x="422846" y="310629"/>
                  </a:lnTo>
                  <a:lnTo>
                    <a:pt x="435749" y="310629"/>
                  </a:lnTo>
                  <a:lnTo>
                    <a:pt x="435749" y="0"/>
                  </a:lnTo>
                  <a:close/>
                </a:path>
                <a:path w="1126490" h="389254">
                  <a:moveTo>
                    <a:pt x="462368" y="367919"/>
                  </a:moveTo>
                  <a:lnTo>
                    <a:pt x="461467" y="364959"/>
                  </a:lnTo>
                  <a:lnTo>
                    <a:pt x="457835" y="360210"/>
                  </a:lnTo>
                  <a:lnTo>
                    <a:pt x="455282" y="358648"/>
                  </a:lnTo>
                  <a:lnTo>
                    <a:pt x="452018" y="357886"/>
                  </a:lnTo>
                  <a:lnTo>
                    <a:pt x="454533" y="356730"/>
                  </a:lnTo>
                  <a:lnTo>
                    <a:pt x="456438" y="355168"/>
                  </a:lnTo>
                  <a:lnTo>
                    <a:pt x="459003" y="351256"/>
                  </a:lnTo>
                  <a:lnTo>
                    <a:pt x="459651" y="349084"/>
                  </a:lnTo>
                  <a:lnTo>
                    <a:pt x="459651" y="344170"/>
                  </a:lnTo>
                  <a:lnTo>
                    <a:pt x="446455" y="332320"/>
                  </a:lnTo>
                  <a:lnTo>
                    <a:pt x="439051" y="332320"/>
                  </a:lnTo>
                  <a:lnTo>
                    <a:pt x="435381" y="333578"/>
                  </a:lnTo>
                  <a:lnTo>
                    <a:pt x="429488" y="338556"/>
                  </a:lnTo>
                  <a:lnTo>
                    <a:pt x="427596" y="342099"/>
                  </a:lnTo>
                  <a:lnTo>
                    <a:pt x="426770" y="346646"/>
                  </a:lnTo>
                  <a:lnTo>
                    <a:pt x="433565" y="347853"/>
                  </a:lnTo>
                  <a:lnTo>
                    <a:pt x="434073" y="344538"/>
                  </a:lnTo>
                  <a:lnTo>
                    <a:pt x="435203" y="342049"/>
                  </a:lnTo>
                  <a:lnTo>
                    <a:pt x="438734" y="338734"/>
                  </a:lnTo>
                  <a:lnTo>
                    <a:pt x="440931" y="337908"/>
                  </a:lnTo>
                  <a:lnTo>
                    <a:pt x="446252" y="337908"/>
                  </a:lnTo>
                  <a:lnTo>
                    <a:pt x="448437" y="338721"/>
                  </a:lnTo>
                  <a:lnTo>
                    <a:pt x="451802" y="341985"/>
                  </a:lnTo>
                  <a:lnTo>
                    <a:pt x="452653" y="344043"/>
                  </a:lnTo>
                  <a:lnTo>
                    <a:pt x="452653" y="349669"/>
                  </a:lnTo>
                  <a:lnTo>
                    <a:pt x="451497" y="352005"/>
                  </a:lnTo>
                  <a:lnTo>
                    <a:pt x="446862" y="355003"/>
                  </a:lnTo>
                  <a:lnTo>
                    <a:pt x="444246" y="355777"/>
                  </a:lnTo>
                  <a:lnTo>
                    <a:pt x="441350" y="355777"/>
                  </a:lnTo>
                  <a:lnTo>
                    <a:pt x="440258" y="355688"/>
                  </a:lnTo>
                  <a:lnTo>
                    <a:pt x="439508" y="361657"/>
                  </a:lnTo>
                  <a:lnTo>
                    <a:pt x="441413" y="361149"/>
                  </a:lnTo>
                  <a:lnTo>
                    <a:pt x="443014" y="360895"/>
                  </a:lnTo>
                  <a:lnTo>
                    <a:pt x="447459" y="360895"/>
                  </a:lnTo>
                  <a:lnTo>
                    <a:pt x="450049" y="361886"/>
                  </a:lnTo>
                  <a:lnTo>
                    <a:pt x="454126" y="365963"/>
                  </a:lnTo>
                  <a:lnTo>
                    <a:pt x="455155" y="368528"/>
                  </a:lnTo>
                  <a:lnTo>
                    <a:pt x="455155" y="374916"/>
                  </a:lnTo>
                  <a:lnTo>
                    <a:pt x="454050" y="377647"/>
                  </a:lnTo>
                  <a:lnTo>
                    <a:pt x="449630" y="382066"/>
                  </a:lnTo>
                  <a:lnTo>
                    <a:pt x="446938" y="383171"/>
                  </a:lnTo>
                  <a:lnTo>
                    <a:pt x="441032" y="383171"/>
                  </a:lnTo>
                  <a:lnTo>
                    <a:pt x="438759" y="382333"/>
                  </a:lnTo>
                  <a:lnTo>
                    <a:pt x="435000" y="378929"/>
                  </a:lnTo>
                  <a:lnTo>
                    <a:pt x="433666" y="376148"/>
                  </a:lnTo>
                  <a:lnTo>
                    <a:pt x="432892" y="372325"/>
                  </a:lnTo>
                  <a:lnTo>
                    <a:pt x="426085" y="373227"/>
                  </a:lnTo>
                  <a:lnTo>
                    <a:pt x="426542" y="377825"/>
                  </a:lnTo>
                  <a:lnTo>
                    <a:pt x="428371" y="381571"/>
                  </a:lnTo>
                  <a:lnTo>
                    <a:pt x="434797" y="387350"/>
                  </a:lnTo>
                  <a:lnTo>
                    <a:pt x="438835" y="388797"/>
                  </a:lnTo>
                  <a:lnTo>
                    <a:pt x="449097" y="388797"/>
                  </a:lnTo>
                  <a:lnTo>
                    <a:pt x="453555" y="387121"/>
                  </a:lnTo>
                  <a:lnTo>
                    <a:pt x="460603" y="380390"/>
                  </a:lnTo>
                  <a:lnTo>
                    <a:pt x="462368" y="376313"/>
                  </a:lnTo>
                  <a:lnTo>
                    <a:pt x="462368" y="367919"/>
                  </a:lnTo>
                  <a:close/>
                </a:path>
                <a:path w="1126490" h="389254">
                  <a:moveTo>
                    <a:pt x="467995" y="0"/>
                  </a:moveTo>
                  <a:lnTo>
                    <a:pt x="467995" y="0"/>
                  </a:lnTo>
                  <a:lnTo>
                    <a:pt x="435762" y="0"/>
                  </a:lnTo>
                  <a:lnTo>
                    <a:pt x="435762" y="310629"/>
                  </a:lnTo>
                  <a:lnTo>
                    <a:pt x="467995" y="310629"/>
                  </a:lnTo>
                  <a:lnTo>
                    <a:pt x="467995" y="0"/>
                  </a:lnTo>
                  <a:close/>
                </a:path>
                <a:path w="1126490" h="389254">
                  <a:moveTo>
                    <a:pt x="493814" y="0"/>
                  </a:moveTo>
                  <a:lnTo>
                    <a:pt x="480910" y="0"/>
                  </a:lnTo>
                  <a:lnTo>
                    <a:pt x="480910" y="310629"/>
                  </a:lnTo>
                  <a:lnTo>
                    <a:pt x="493814" y="310629"/>
                  </a:lnTo>
                  <a:lnTo>
                    <a:pt x="493814" y="0"/>
                  </a:lnTo>
                  <a:close/>
                </a:path>
                <a:path w="1126490" h="389254">
                  <a:moveTo>
                    <a:pt x="532511" y="0"/>
                  </a:moveTo>
                  <a:lnTo>
                    <a:pt x="526059" y="0"/>
                  </a:lnTo>
                  <a:lnTo>
                    <a:pt x="526059" y="310629"/>
                  </a:lnTo>
                  <a:lnTo>
                    <a:pt x="532511" y="310629"/>
                  </a:lnTo>
                  <a:lnTo>
                    <a:pt x="532511" y="0"/>
                  </a:lnTo>
                  <a:close/>
                </a:path>
                <a:path w="1126490" h="389254">
                  <a:moveTo>
                    <a:pt x="539877" y="352259"/>
                  </a:moveTo>
                  <a:lnTo>
                    <a:pt x="532320" y="336232"/>
                  </a:lnTo>
                  <a:lnTo>
                    <a:pt x="532320" y="346748"/>
                  </a:lnTo>
                  <a:lnTo>
                    <a:pt x="532257" y="354711"/>
                  </a:lnTo>
                  <a:lnTo>
                    <a:pt x="531304" y="357581"/>
                  </a:lnTo>
                  <a:lnTo>
                    <a:pt x="527253" y="361988"/>
                  </a:lnTo>
                  <a:lnTo>
                    <a:pt x="524662" y="363067"/>
                  </a:lnTo>
                  <a:lnTo>
                    <a:pt x="518388" y="363067"/>
                  </a:lnTo>
                  <a:lnTo>
                    <a:pt x="515759" y="361988"/>
                  </a:lnTo>
                  <a:lnTo>
                    <a:pt x="511505" y="357581"/>
                  </a:lnTo>
                  <a:lnTo>
                    <a:pt x="510438" y="354711"/>
                  </a:lnTo>
                  <a:lnTo>
                    <a:pt x="510501" y="347078"/>
                  </a:lnTo>
                  <a:lnTo>
                    <a:pt x="511556" y="344068"/>
                  </a:lnTo>
                  <a:lnTo>
                    <a:pt x="513803" y="341630"/>
                  </a:lnTo>
                  <a:lnTo>
                    <a:pt x="516039" y="339166"/>
                  </a:lnTo>
                  <a:lnTo>
                    <a:pt x="518680" y="337934"/>
                  </a:lnTo>
                  <a:lnTo>
                    <a:pt x="524624" y="337934"/>
                  </a:lnTo>
                  <a:lnTo>
                    <a:pt x="527126" y="339077"/>
                  </a:lnTo>
                  <a:lnTo>
                    <a:pt x="531279" y="343649"/>
                  </a:lnTo>
                  <a:lnTo>
                    <a:pt x="532320" y="346748"/>
                  </a:lnTo>
                  <a:lnTo>
                    <a:pt x="532320" y="336232"/>
                  </a:lnTo>
                  <a:lnTo>
                    <a:pt x="527773" y="333286"/>
                  </a:lnTo>
                  <a:lnTo>
                    <a:pt x="524471" y="332320"/>
                  </a:lnTo>
                  <a:lnTo>
                    <a:pt x="515886" y="332320"/>
                  </a:lnTo>
                  <a:lnTo>
                    <a:pt x="511733" y="334022"/>
                  </a:lnTo>
                  <a:lnTo>
                    <a:pt x="505104" y="340855"/>
                  </a:lnTo>
                  <a:lnTo>
                    <a:pt x="503453" y="345376"/>
                  </a:lnTo>
                  <a:lnTo>
                    <a:pt x="503453" y="356400"/>
                  </a:lnTo>
                  <a:lnTo>
                    <a:pt x="505040" y="360781"/>
                  </a:lnTo>
                  <a:lnTo>
                    <a:pt x="511390" y="367411"/>
                  </a:lnTo>
                  <a:lnTo>
                    <a:pt x="515264" y="369062"/>
                  </a:lnTo>
                  <a:lnTo>
                    <a:pt x="522592" y="369062"/>
                  </a:lnTo>
                  <a:lnTo>
                    <a:pt x="525145" y="368388"/>
                  </a:lnTo>
                  <a:lnTo>
                    <a:pt x="529856" y="365709"/>
                  </a:lnTo>
                  <a:lnTo>
                    <a:pt x="531723" y="363956"/>
                  </a:lnTo>
                  <a:lnTo>
                    <a:pt x="532282" y="363067"/>
                  </a:lnTo>
                  <a:lnTo>
                    <a:pt x="533082" y="361797"/>
                  </a:lnTo>
                  <a:lnTo>
                    <a:pt x="533082" y="366102"/>
                  </a:lnTo>
                  <a:lnTo>
                    <a:pt x="532815" y="368388"/>
                  </a:lnTo>
                  <a:lnTo>
                    <a:pt x="522274" y="383171"/>
                  </a:lnTo>
                  <a:lnTo>
                    <a:pt x="517753" y="383171"/>
                  </a:lnTo>
                  <a:lnTo>
                    <a:pt x="515747" y="382473"/>
                  </a:lnTo>
                  <a:lnTo>
                    <a:pt x="512622" y="379717"/>
                  </a:lnTo>
                  <a:lnTo>
                    <a:pt x="511556" y="377482"/>
                  </a:lnTo>
                  <a:lnTo>
                    <a:pt x="511009" y="374421"/>
                  </a:lnTo>
                  <a:lnTo>
                    <a:pt x="504469" y="375031"/>
                  </a:lnTo>
                  <a:lnTo>
                    <a:pt x="505028" y="379374"/>
                  </a:lnTo>
                  <a:lnTo>
                    <a:pt x="506666" y="382739"/>
                  </a:lnTo>
                  <a:lnTo>
                    <a:pt x="512165" y="387540"/>
                  </a:lnTo>
                  <a:lnTo>
                    <a:pt x="515708" y="388747"/>
                  </a:lnTo>
                  <a:lnTo>
                    <a:pt x="524116" y="388747"/>
                  </a:lnTo>
                  <a:lnTo>
                    <a:pt x="527685" y="387654"/>
                  </a:lnTo>
                  <a:lnTo>
                    <a:pt x="533755" y="383273"/>
                  </a:lnTo>
                  <a:lnTo>
                    <a:pt x="536028" y="380085"/>
                  </a:lnTo>
                  <a:lnTo>
                    <a:pt x="539115" y="371729"/>
                  </a:lnTo>
                  <a:lnTo>
                    <a:pt x="539877" y="366102"/>
                  </a:lnTo>
                  <a:lnTo>
                    <a:pt x="539877" y="361797"/>
                  </a:lnTo>
                  <a:lnTo>
                    <a:pt x="539877" y="352259"/>
                  </a:lnTo>
                  <a:close/>
                </a:path>
                <a:path w="1126490" h="389254">
                  <a:moveTo>
                    <a:pt x="571195" y="0"/>
                  </a:moveTo>
                  <a:lnTo>
                    <a:pt x="558292" y="0"/>
                  </a:lnTo>
                  <a:lnTo>
                    <a:pt x="545388" y="0"/>
                  </a:lnTo>
                  <a:lnTo>
                    <a:pt x="545388" y="310629"/>
                  </a:lnTo>
                  <a:lnTo>
                    <a:pt x="558292" y="310629"/>
                  </a:lnTo>
                  <a:lnTo>
                    <a:pt x="571195" y="310629"/>
                  </a:lnTo>
                  <a:lnTo>
                    <a:pt x="571195" y="0"/>
                  </a:lnTo>
                  <a:close/>
                </a:path>
                <a:path w="1126490" h="389254">
                  <a:moveTo>
                    <a:pt x="590550" y="0"/>
                  </a:moveTo>
                  <a:lnTo>
                    <a:pt x="577646" y="0"/>
                  </a:lnTo>
                  <a:lnTo>
                    <a:pt x="577646" y="342798"/>
                  </a:lnTo>
                  <a:lnTo>
                    <a:pt x="590550" y="342798"/>
                  </a:lnTo>
                  <a:lnTo>
                    <a:pt x="590550" y="0"/>
                  </a:lnTo>
                  <a:close/>
                </a:path>
                <a:path w="1126490" h="389254">
                  <a:moveTo>
                    <a:pt x="616343" y="0"/>
                  </a:moveTo>
                  <a:lnTo>
                    <a:pt x="603440" y="0"/>
                  </a:lnTo>
                  <a:lnTo>
                    <a:pt x="603440" y="342798"/>
                  </a:lnTo>
                  <a:lnTo>
                    <a:pt x="616343" y="342798"/>
                  </a:lnTo>
                  <a:lnTo>
                    <a:pt x="616343" y="0"/>
                  </a:lnTo>
                  <a:close/>
                </a:path>
                <a:path w="1126490" h="389254">
                  <a:moveTo>
                    <a:pt x="635711" y="0"/>
                  </a:moveTo>
                  <a:lnTo>
                    <a:pt x="622808" y="0"/>
                  </a:lnTo>
                  <a:lnTo>
                    <a:pt x="622808" y="310629"/>
                  </a:lnTo>
                  <a:lnTo>
                    <a:pt x="635711" y="310629"/>
                  </a:lnTo>
                  <a:lnTo>
                    <a:pt x="635711" y="0"/>
                  </a:lnTo>
                  <a:close/>
                </a:path>
                <a:path w="1126490" h="389254">
                  <a:moveTo>
                    <a:pt x="675284" y="367919"/>
                  </a:moveTo>
                  <a:lnTo>
                    <a:pt x="674382" y="364959"/>
                  </a:lnTo>
                  <a:lnTo>
                    <a:pt x="670763" y="360210"/>
                  </a:lnTo>
                  <a:lnTo>
                    <a:pt x="668223" y="358648"/>
                  </a:lnTo>
                  <a:lnTo>
                    <a:pt x="664933" y="357886"/>
                  </a:lnTo>
                  <a:lnTo>
                    <a:pt x="667461" y="356730"/>
                  </a:lnTo>
                  <a:lnTo>
                    <a:pt x="669366" y="355168"/>
                  </a:lnTo>
                  <a:lnTo>
                    <a:pt x="671931" y="351256"/>
                  </a:lnTo>
                  <a:lnTo>
                    <a:pt x="672579" y="349084"/>
                  </a:lnTo>
                  <a:lnTo>
                    <a:pt x="672579" y="344170"/>
                  </a:lnTo>
                  <a:lnTo>
                    <a:pt x="659384" y="332320"/>
                  </a:lnTo>
                  <a:lnTo>
                    <a:pt x="651979" y="332320"/>
                  </a:lnTo>
                  <a:lnTo>
                    <a:pt x="648309" y="333578"/>
                  </a:lnTo>
                  <a:lnTo>
                    <a:pt x="642416" y="338556"/>
                  </a:lnTo>
                  <a:lnTo>
                    <a:pt x="640524" y="342099"/>
                  </a:lnTo>
                  <a:lnTo>
                    <a:pt x="639699" y="346646"/>
                  </a:lnTo>
                  <a:lnTo>
                    <a:pt x="646493" y="347853"/>
                  </a:lnTo>
                  <a:lnTo>
                    <a:pt x="647001" y="344538"/>
                  </a:lnTo>
                  <a:lnTo>
                    <a:pt x="648131" y="342049"/>
                  </a:lnTo>
                  <a:lnTo>
                    <a:pt x="651662" y="338734"/>
                  </a:lnTo>
                  <a:lnTo>
                    <a:pt x="653872" y="337908"/>
                  </a:lnTo>
                  <a:lnTo>
                    <a:pt x="659180" y="337908"/>
                  </a:lnTo>
                  <a:lnTo>
                    <a:pt x="661365" y="338721"/>
                  </a:lnTo>
                  <a:lnTo>
                    <a:pt x="664730" y="341985"/>
                  </a:lnTo>
                  <a:lnTo>
                    <a:pt x="665581" y="344043"/>
                  </a:lnTo>
                  <a:lnTo>
                    <a:pt x="665581" y="349669"/>
                  </a:lnTo>
                  <a:lnTo>
                    <a:pt x="664425" y="352005"/>
                  </a:lnTo>
                  <a:lnTo>
                    <a:pt x="659790" y="355003"/>
                  </a:lnTo>
                  <a:lnTo>
                    <a:pt x="657186" y="355777"/>
                  </a:lnTo>
                  <a:lnTo>
                    <a:pt x="654278" y="355777"/>
                  </a:lnTo>
                  <a:lnTo>
                    <a:pt x="653186" y="355688"/>
                  </a:lnTo>
                  <a:lnTo>
                    <a:pt x="652437" y="361657"/>
                  </a:lnTo>
                  <a:lnTo>
                    <a:pt x="654342" y="361149"/>
                  </a:lnTo>
                  <a:lnTo>
                    <a:pt x="655942" y="360895"/>
                  </a:lnTo>
                  <a:lnTo>
                    <a:pt x="660387" y="360895"/>
                  </a:lnTo>
                  <a:lnTo>
                    <a:pt x="662978" y="361886"/>
                  </a:lnTo>
                  <a:lnTo>
                    <a:pt x="667054" y="365963"/>
                  </a:lnTo>
                  <a:lnTo>
                    <a:pt x="668070" y="368528"/>
                  </a:lnTo>
                  <a:lnTo>
                    <a:pt x="668070" y="374916"/>
                  </a:lnTo>
                  <a:lnTo>
                    <a:pt x="666978" y="377647"/>
                  </a:lnTo>
                  <a:lnTo>
                    <a:pt x="662559" y="382066"/>
                  </a:lnTo>
                  <a:lnTo>
                    <a:pt x="659866" y="383171"/>
                  </a:lnTo>
                  <a:lnTo>
                    <a:pt x="653973" y="383171"/>
                  </a:lnTo>
                  <a:lnTo>
                    <a:pt x="651675" y="382333"/>
                  </a:lnTo>
                  <a:lnTo>
                    <a:pt x="647928" y="378929"/>
                  </a:lnTo>
                  <a:lnTo>
                    <a:pt x="646607" y="376148"/>
                  </a:lnTo>
                  <a:lnTo>
                    <a:pt x="645820" y="372325"/>
                  </a:lnTo>
                  <a:lnTo>
                    <a:pt x="639013" y="373227"/>
                  </a:lnTo>
                  <a:lnTo>
                    <a:pt x="639470" y="377825"/>
                  </a:lnTo>
                  <a:lnTo>
                    <a:pt x="641299" y="381571"/>
                  </a:lnTo>
                  <a:lnTo>
                    <a:pt x="647725" y="387350"/>
                  </a:lnTo>
                  <a:lnTo>
                    <a:pt x="651764" y="388797"/>
                  </a:lnTo>
                  <a:lnTo>
                    <a:pt x="662025" y="388797"/>
                  </a:lnTo>
                  <a:lnTo>
                    <a:pt x="666470" y="387121"/>
                  </a:lnTo>
                  <a:lnTo>
                    <a:pt x="673531" y="380390"/>
                  </a:lnTo>
                  <a:lnTo>
                    <a:pt x="675284" y="376313"/>
                  </a:lnTo>
                  <a:lnTo>
                    <a:pt x="675284" y="367919"/>
                  </a:lnTo>
                  <a:close/>
                </a:path>
                <a:path w="1126490" h="389254">
                  <a:moveTo>
                    <a:pt x="693750" y="0"/>
                  </a:moveTo>
                  <a:lnTo>
                    <a:pt x="680847" y="0"/>
                  </a:lnTo>
                  <a:lnTo>
                    <a:pt x="680847" y="310629"/>
                  </a:lnTo>
                  <a:lnTo>
                    <a:pt x="693750" y="310629"/>
                  </a:lnTo>
                  <a:lnTo>
                    <a:pt x="693750" y="0"/>
                  </a:lnTo>
                  <a:close/>
                </a:path>
                <a:path w="1126490" h="389254">
                  <a:moveTo>
                    <a:pt x="738898" y="0"/>
                  </a:moveTo>
                  <a:lnTo>
                    <a:pt x="725995" y="0"/>
                  </a:lnTo>
                  <a:lnTo>
                    <a:pt x="713092" y="0"/>
                  </a:lnTo>
                  <a:lnTo>
                    <a:pt x="700189" y="0"/>
                  </a:lnTo>
                  <a:lnTo>
                    <a:pt x="700189" y="310629"/>
                  </a:lnTo>
                  <a:lnTo>
                    <a:pt x="713092" y="310629"/>
                  </a:lnTo>
                  <a:lnTo>
                    <a:pt x="725995" y="310629"/>
                  </a:lnTo>
                  <a:lnTo>
                    <a:pt x="738898" y="310629"/>
                  </a:lnTo>
                  <a:lnTo>
                    <a:pt x="738898" y="0"/>
                  </a:lnTo>
                  <a:close/>
                </a:path>
                <a:path w="1126490" h="389254">
                  <a:moveTo>
                    <a:pt x="752500" y="367042"/>
                  </a:moveTo>
                  <a:lnTo>
                    <a:pt x="746950" y="337947"/>
                  </a:lnTo>
                  <a:lnTo>
                    <a:pt x="746353" y="337019"/>
                  </a:lnTo>
                  <a:lnTo>
                    <a:pt x="745490" y="336232"/>
                  </a:lnTo>
                  <a:lnTo>
                    <a:pt x="745490" y="369633"/>
                  </a:lnTo>
                  <a:lnTo>
                    <a:pt x="744448" y="375627"/>
                  </a:lnTo>
                  <a:lnTo>
                    <a:pt x="740181" y="381673"/>
                  </a:lnTo>
                  <a:lnTo>
                    <a:pt x="737552" y="383171"/>
                  </a:lnTo>
                  <a:lnTo>
                    <a:pt x="731316" y="383171"/>
                  </a:lnTo>
                  <a:lnTo>
                    <a:pt x="728687" y="381673"/>
                  </a:lnTo>
                  <a:lnTo>
                    <a:pt x="724420" y="375627"/>
                  </a:lnTo>
                  <a:lnTo>
                    <a:pt x="723366" y="369633"/>
                  </a:lnTo>
                  <a:lnTo>
                    <a:pt x="723366" y="351459"/>
                  </a:lnTo>
                  <a:lnTo>
                    <a:pt x="724535" y="345274"/>
                  </a:lnTo>
                  <a:lnTo>
                    <a:pt x="726871" y="341896"/>
                  </a:lnTo>
                  <a:lnTo>
                    <a:pt x="728738" y="339255"/>
                  </a:lnTo>
                  <a:lnTo>
                    <a:pt x="731240" y="337947"/>
                  </a:lnTo>
                  <a:lnTo>
                    <a:pt x="737527" y="337947"/>
                  </a:lnTo>
                  <a:lnTo>
                    <a:pt x="740181" y="339432"/>
                  </a:lnTo>
                  <a:lnTo>
                    <a:pt x="744448" y="345427"/>
                  </a:lnTo>
                  <a:lnTo>
                    <a:pt x="745375" y="350735"/>
                  </a:lnTo>
                  <a:lnTo>
                    <a:pt x="745490" y="369633"/>
                  </a:lnTo>
                  <a:lnTo>
                    <a:pt x="745490" y="336232"/>
                  </a:lnTo>
                  <a:lnTo>
                    <a:pt x="744499" y="335318"/>
                  </a:lnTo>
                  <a:lnTo>
                    <a:pt x="740029" y="332917"/>
                  </a:lnTo>
                  <a:lnTo>
                    <a:pt x="737400" y="332308"/>
                  </a:lnTo>
                  <a:lnTo>
                    <a:pt x="730415" y="332308"/>
                  </a:lnTo>
                  <a:lnTo>
                    <a:pt x="716368" y="354012"/>
                  </a:lnTo>
                  <a:lnTo>
                    <a:pt x="716368" y="370916"/>
                  </a:lnTo>
                  <a:lnTo>
                    <a:pt x="718197" y="378421"/>
                  </a:lnTo>
                  <a:lnTo>
                    <a:pt x="724903" y="386829"/>
                  </a:lnTo>
                  <a:lnTo>
                    <a:pt x="729094" y="388759"/>
                  </a:lnTo>
                  <a:lnTo>
                    <a:pt x="738492" y="388759"/>
                  </a:lnTo>
                  <a:lnTo>
                    <a:pt x="751827" y="372275"/>
                  </a:lnTo>
                  <a:lnTo>
                    <a:pt x="752500" y="367042"/>
                  </a:lnTo>
                  <a:close/>
                </a:path>
                <a:path w="1126490" h="389254">
                  <a:moveTo>
                    <a:pt x="771156" y="0"/>
                  </a:moveTo>
                  <a:lnTo>
                    <a:pt x="758253" y="0"/>
                  </a:lnTo>
                  <a:lnTo>
                    <a:pt x="758253" y="310629"/>
                  </a:lnTo>
                  <a:lnTo>
                    <a:pt x="771156" y="310629"/>
                  </a:lnTo>
                  <a:lnTo>
                    <a:pt x="771156" y="0"/>
                  </a:lnTo>
                  <a:close/>
                </a:path>
                <a:path w="1126490" h="389254">
                  <a:moveTo>
                    <a:pt x="790486" y="0"/>
                  </a:moveTo>
                  <a:lnTo>
                    <a:pt x="784047" y="0"/>
                  </a:lnTo>
                  <a:lnTo>
                    <a:pt x="784047" y="310629"/>
                  </a:lnTo>
                  <a:lnTo>
                    <a:pt x="790486" y="310629"/>
                  </a:lnTo>
                  <a:lnTo>
                    <a:pt x="790486" y="0"/>
                  </a:lnTo>
                  <a:close/>
                </a:path>
                <a:path w="1126490" h="389254">
                  <a:moveTo>
                    <a:pt x="803414" y="0"/>
                  </a:moveTo>
                  <a:lnTo>
                    <a:pt x="790511" y="0"/>
                  </a:lnTo>
                  <a:lnTo>
                    <a:pt x="790511" y="310629"/>
                  </a:lnTo>
                  <a:lnTo>
                    <a:pt x="803414" y="310629"/>
                  </a:lnTo>
                  <a:lnTo>
                    <a:pt x="803414" y="0"/>
                  </a:lnTo>
                  <a:close/>
                </a:path>
                <a:path w="1126490" h="389254">
                  <a:moveTo>
                    <a:pt x="819378" y="332320"/>
                  </a:moveTo>
                  <a:lnTo>
                    <a:pt x="814997" y="332320"/>
                  </a:lnTo>
                  <a:lnTo>
                    <a:pt x="813816" y="334708"/>
                  </a:lnTo>
                  <a:lnTo>
                    <a:pt x="811796" y="337172"/>
                  </a:lnTo>
                  <a:lnTo>
                    <a:pt x="806094" y="342239"/>
                  </a:lnTo>
                  <a:lnTo>
                    <a:pt x="802767" y="344411"/>
                  </a:lnTo>
                  <a:lnTo>
                    <a:pt x="798982" y="346202"/>
                  </a:lnTo>
                  <a:lnTo>
                    <a:pt x="798982" y="352742"/>
                  </a:lnTo>
                  <a:lnTo>
                    <a:pt x="812584" y="344576"/>
                  </a:lnTo>
                  <a:lnTo>
                    <a:pt x="812584" y="387807"/>
                  </a:lnTo>
                  <a:lnTo>
                    <a:pt x="819378" y="387807"/>
                  </a:lnTo>
                  <a:lnTo>
                    <a:pt x="819378" y="332320"/>
                  </a:lnTo>
                  <a:close/>
                </a:path>
                <a:path w="1126490" h="389254">
                  <a:moveTo>
                    <a:pt x="835647" y="0"/>
                  </a:moveTo>
                  <a:lnTo>
                    <a:pt x="829195" y="0"/>
                  </a:lnTo>
                  <a:lnTo>
                    <a:pt x="829195" y="310629"/>
                  </a:lnTo>
                  <a:lnTo>
                    <a:pt x="835647" y="310629"/>
                  </a:lnTo>
                  <a:lnTo>
                    <a:pt x="835647" y="0"/>
                  </a:lnTo>
                  <a:close/>
                </a:path>
                <a:path w="1126490" h="389254">
                  <a:moveTo>
                    <a:pt x="848563" y="0"/>
                  </a:moveTo>
                  <a:lnTo>
                    <a:pt x="835660" y="0"/>
                  </a:lnTo>
                  <a:lnTo>
                    <a:pt x="835660" y="310629"/>
                  </a:lnTo>
                  <a:lnTo>
                    <a:pt x="848563" y="310629"/>
                  </a:lnTo>
                  <a:lnTo>
                    <a:pt x="848563" y="0"/>
                  </a:lnTo>
                  <a:close/>
                </a:path>
                <a:path w="1126490" h="389254">
                  <a:moveTo>
                    <a:pt x="867892" y="0"/>
                  </a:moveTo>
                  <a:lnTo>
                    <a:pt x="861441" y="0"/>
                  </a:lnTo>
                  <a:lnTo>
                    <a:pt x="861441" y="310629"/>
                  </a:lnTo>
                  <a:lnTo>
                    <a:pt x="867892" y="310629"/>
                  </a:lnTo>
                  <a:lnTo>
                    <a:pt x="867892" y="0"/>
                  </a:lnTo>
                  <a:close/>
                </a:path>
                <a:path w="1126490" h="389254">
                  <a:moveTo>
                    <a:pt x="906614" y="0"/>
                  </a:moveTo>
                  <a:lnTo>
                    <a:pt x="893711" y="0"/>
                  </a:lnTo>
                  <a:lnTo>
                    <a:pt x="893711" y="310629"/>
                  </a:lnTo>
                  <a:lnTo>
                    <a:pt x="906614" y="310629"/>
                  </a:lnTo>
                  <a:lnTo>
                    <a:pt x="906614" y="0"/>
                  </a:lnTo>
                  <a:close/>
                </a:path>
                <a:path w="1126490" h="389254">
                  <a:moveTo>
                    <a:pt x="907580" y="376732"/>
                  </a:moveTo>
                  <a:lnTo>
                    <a:pt x="907465" y="368236"/>
                  </a:lnTo>
                  <a:lnTo>
                    <a:pt x="906691" y="365658"/>
                  </a:lnTo>
                  <a:lnTo>
                    <a:pt x="903173" y="360781"/>
                  </a:lnTo>
                  <a:lnTo>
                    <a:pt x="900620" y="359003"/>
                  </a:lnTo>
                  <a:lnTo>
                    <a:pt x="900620" y="375310"/>
                  </a:lnTo>
                  <a:lnTo>
                    <a:pt x="899566" y="377964"/>
                  </a:lnTo>
                  <a:lnTo>
                    <a:pt x="895324" y="382117"/>
                  </a:lnTo>
                  <a:lnTo>
                    <a:pt x="892657" y="383159"/>
                  </a:lnTo>
                  <a:lnTo>
                    <a:pt x="887310" y="383159"/>
                  </a:lnTo>
                  <a:lnTo>
                    <a:pt x="878065" y="373799"/>
                  </a:lnTo>
                  <a:lnTo>
                    <a:pt x="878103" y="368604"/>
                  </a:lnTo>
                  <a:lnTo>
                    <a:pt x="879106" y="366052"/>
                  </a:lnTo>
                  <a:lnTo>
                    <a:pt x="883323" y="361835"/>
                  </a:lnTo>
                  <a:lnTo>
                    <a:pt x="885977" y="360781"/>
                  </a:lnTo>
                  <a:lnTo>
                    <a:pt x="892454" y="360781"/>
                  </a:lnTo>
                  <a:lnTo>
                    <a:pt x="895184" y="361848"/>
                  </a:lnTo>
                  <a:lnTo>
                    <a:pt x="899541" y="366115"/>
                  </a:lnTo>
                  <a:lnTo>
                    <a:pt x="900531" y="368604"/>
                  </a:lnTo>
                  <a:lnTo>
                    <a:pt x="900620" y="375310"/>
                  </a:lnTo>
                  <a:lnTo>
                    <a:pt x="900620" y="359003"/>
                  </a:lnTo>
                  <a:lnTo>
                    <a:pt x="897153" y="357847"/>
                  </a:lnTo>
                  <a:lnTo>
                    <a:pt x="899896" y="356819"/>
                  </a:lnTo>
                  <a:lnTo>
                    <a:pt x="901941" y="355358"/>
                  </a:lnTo>
                  <a:lnTo>
                    <a:pt x="904646" y="351523"/>
                  </a:lnTo>
                  <a:lnTo>
                    <a:pt x="905319" y="349313"/>
                  </a:lnTo>
                  <a:lnTo>
                    <a:pt x="905243" y="342557"/>
                  </a:lnTo>
                  <a:lnTo>
                    <a:pt x="903833" y="339331"/>
                  </a:lnTo>
                  <a:lnTo>
                    <a:pt x="902335" y="337908"/>
                  </a:lnTo>
                  <a:lnTo>
                    <a:pt x="898245" y="334010"/>
                  </a:lnTo>
                  <a:lnTo>
                    <a:pt x="898245" y="349313"/>
                  </a:lnTo>
                  <a:lnTo>
                    <a:pt x="897470" y="351129"/>
                  </a:lnTo>
                  <a:lnTo>
                    <a:pt x="894130" y="354418"/>
                  </a:lnTo>
                  <a:lnTo>
                    <a:pt x="891984" y="355244"/>
                  </a:lnTo>
                  <a:lnTo>
                    <a:pt x="886663" y="355244"/>
                  </a:lnTo>
                  <a:lnTo>
                    <a:pt x="884478" y="354406"/>
                  </a:lnTo>
                  <a:lnTo>
                    <a:pt x="881087" y="351104"/>
                  </a:lnTo>
                  <a:lnTo>
                    <a:pt x="880313" y="349123"/>
                  </a:lnTo>
                  <a:lnTo>
                    <a:pt x="880249" y="344017"/>
                  </a:lnTo>
                  <a:lnTo>
                    <a:pt x="881100" y="342049"/>
                  </a:lnTo>
                  <a:lnTo>
                    <a:pt x="898245" y="349313"/>
                  </a:lnTo>
                  <a:lnTo>
                    <a:pt x="898245" y="334010"/>
                  </a:lnTo>
                  <a:lnTo>
                    <a:pt x="897953" y="333730"/>
                  </a:lnTo>
                  <a:lnTo>
                    <a:pt x="894054" y="332320"/>
                  </a:lnTo>
                  <a:lnTo>
                    <a:pt x="884402" y="332320"/>
                  </a:lnTo>
                  <a:lnTo>
                    <a:pt x="880541" y="333705"/>
                  </a:lnTo>
                  <a:lnTo>
                    <a:pt x="874750" y="339166"/>
                  </a:lnTo>
                  <a:lnTo>
                    <a:pt x="873302" y="342557"/>
                  </a:lnTo>
                  <a:lnTo>
                    <a:pt x="873328" y="349313"/>
                  </a:lnTo>
                  <a:lnTo>
                    <a:pt x="873988" y="351523"/>
                  </a:lnTo>
                  <a:lnTo>
                    <a:pt x="876719" y="355358"/>
                  </a:lnTo>
                  <a:lnTo>
                    <a:pt x="878801" y="356819"/>
                  </a:lnTo>
                  <a:lnTo>
                    <a:pt x="881608" y="357847"/>
                  </a:lnTo>
                  <a:lnTo>
                    <a:pt x="878243" y="358724"/>
                  </a:lnTo>
                  <a:lnTo>
                    <a:pt x="875639" y="360362"/>
                  </a:lnTo>
                  <a:lnTo>
                    <a:pt x="871994" y="365226"/>
                  </a:lnTo>
                  <a:lnTo>
                    <a:pt x="871067" y="368236"/>
                  </a:lnTo>
                  <a:lnTo>
                    <a:pt x="871105" y="376732"/>
                  </a:lnTo>
                  <a:lnTo>
                    <a:pt x="872744" y="380682"/>
                  </a:lnTo>
                  <a:lnTo>
                    <a:pt x="879449" y="387146"/>
                  </a:lnTo>
                  <a:lnTo>
                    <a:pt x="883856" y="388759"/>
                  </a:lnTo>
                  <a:lnTo>
                    <a:pt x="894803" y="388759"/>
                  </a:lnTo>
                  <a:lnTo>
                    <a:pt x="899198" y="387146"/>
                  </a:lnTo>
                  <a:lnTo>
                    <a:pt x="903363" y="383159"/>
                  </a:lnTo>
                  <a:lnTo>
                    <a:pt x="905903" y="380720"/>
                  </a:lnTo>
                  <a:lnTo>
                    <a:pt x="907580" y="376732"/>
                  </a:lnTo>
                  <a:close/>
                </a:path>
                <a:path w="1126490" h="389254">
                  <a:moveTo>
                    <a:pt x="951750" y="0"/>
                  </a:moveTo>
                  <a:lnTo>
                    <a:pt x="938847" y="0"/>
                  </a:lnTo>
                  <a:lnTo>
                    <a:pt x="938847" y="310629"/>
                  </a:lnTo>
                  <a:lnTo>
                    <a:pt x="951750" y="310629"/>
                  </a:lnTo>
                  <a:lnTo>
                    <a:pt x="951750" y="0"/>
                  </a:lnTo>
                  <a:close/>
                </a:path>
                <a:path w="1126490" h="389254">
                  <a:moveTo>
                    <a:pt x="991082" y="368363"/>
                  </a:moveTo>
                  <a:lnTo>
                    <a:pt x="983602" y="368363"/>
                  </a:lnTo>
                  <a:lnTo>
                    <a:pt x="983602" y="343446"/>
                  </a:lnTo>
                  <a:lnTo>
                    <a:pt x="983602" y="332536"/>
                  </a:lnTo>
                  <a:lnTo>
                    <a:pt x="978052" y="332536"/>
                  </a:lnTo>
                  <a:lnTo>
                    <a:pt x="976795" y="334327"/>
                  </a:lnTo>
                  <a:lnTo>
                    <a:pt x="976795" y="343446"/>
                  </a:lnTo>
                  <a:lnTo>
                    <a:pt x="976795" y="368363"/>
                  </a:lnTo>
                  <a:lnTo>
                    <a:pt x="959459" y="368363"/>
                  </a:lnTo>
                  <a:lnTo>
                    <a:pt x="976795" y="343446"/>
                  </a:lnTo>
                  <a:lnTo>
                    <a:pt x="976795" y="334327"/>
                  </a:lnTo>
                  <a:lnTo>
                    <a:pt x="952754" y="368363"/>
                  </a:lnTo>
                  <a:lnTo>
                    <a:pt x="952754" y="374573"/>
                  </a:lnTo>
                  <a:lnTo>
                    <a:pt x="976795" y="374573"/>
                  </a:lnTo>
                  <a:lnTo>
                    <a:pt x="976795" y="387807"/>
                  </a:lnTo>
                  <a:lnTo>
                    <a:pt x="983602" y="387807"/>
                  </a:lnTo>
                  <a:lnTo>
                    <a:pt x="983602" y="374573"/>
                  </a:lnTo>
                  <a:lnTo>
                    <a:pt x="991082" y="374573"/>
                  </a:lnTo>
                  <a:lnTo>
                    <a:pt x="991082" y="368363"/>
                  </a:lnTo>
                  <a:close/>
                </a:path>
                <a:path w="1126490" h="389254">
                  <a:moveTo>
                    <a:pt x="996911" y="0"/>
                  </a:moveTo>
                  <a:lnTo>
                    <a:pt x="984008" y="0"/>
                  </a:lnTo>
                  <a:lnTo>
                    <a:pt x="971105" y="0"/>
                  </a:lnTo>
                  <a:lnTo>
                    <a:pt x="958202" y="0"/>
                  </a:lnTo>
                  <a:lnTo>
                    <a:pt x="958202" y="310629"/>
                  </a:lnTo>
                  <a:lnTo>
                    <a:pt x="971105" y="310629"/>
                  </a:lnTo>
                  <a:lnTo>
                    <a:pt x="984008" y="310629"/>
                  </a:lnTo>
                  <a:lnTo>
                    <a:pt x="996911" y="310629"/>
                  </a:lnTo>
                  <a:lnTo>
                    <a:pt x="996911" y="0"/>
                  </a:lnTo>
                  <a:close/>
                </a:path>
                <a:path w="1126490" h="389254">
                  <a:moveTo>
                    <a:pt x="1029157" y="0"/>
                  </a:moveTo>
                  <a:lnTo>
                    <a:pt x="1016254" y="0"/>
                  </a:lnTo>
                  <a:lnTo>
                    <a:pt x="1016254" y="310629"/>
                  </a:lnTo>
                  <a:lnTo>
                    <a:pt x="1029157" y="310629"/>
                  </a:lnTo>
                  <a:lnTo>
                    <a:pt x="1029157" y="0"/>
                  </a:lnTo>
                  <a:close/>
                </a:path>
                <a:path w="1126490" h="389254">
                  <a:moveTo>
                    <a:pt x="1061415" y="0"/>
                  </a:moveTo>
                  <a:lnTo>
                    <a:pt x="1048512" y="0"/>
                  </a:lnTo>
                  <a:lnTo>
                    <a:pt x="1048512" y="310629"/>
                  </a:lnTo>
                  <a:lnTo>
                    <a:pt x="1061415" y="310629"/>
                  </a:lnTo>
                  <a:lnTo>
                    <a:pt x="1061415" y="0"/>
                  </a:lnTo>
                  <a:close/>
                </a:path>
                <a:path w="1126490" h="389254">
                  <a:moveTo>
                    <a:pt x="1068806" y="376732"/>
                  </a:moveTo>
                  <a:lnTo>
                    <a:pt x="1068705" y="368236"/>
                  </a:lnTo>
                  <a:lnTo>
                    <a:pt x="1067917" y="365658"/>
                  </a:lnTo>
                  <a:lnTo>
                    <a:pt x="1064399" y="360781"/>
                  </a:lnTo>
                  <a:lnTo>
                    <a:pt x="1061847" y="359003"/>
                  </a:lnTo>
                  <a:lnTo>
                    <a:pt x="1061847" y="375310"/>
                  </a:lnTo>
                  <a:lnTo>
                    <a:pt x="1060792" y="377964"/>
                  </a:lnTo>
                  <a:lnTo>
                    <a:pt x="1056551" y="382117"/>
                  </a:lnTo>
                  <a:lnTo>
                    <a:pt x="1053884" y="383159"/>
                  </a:lnTo>
                  <a:lnTo>
                    <a:pt x="1048537" y="383159"/>
                  </a:lnTo>
                  <a:lnTo>
                    <a:pt x="1039291" y="373799"/>
                  </a:lnTo>
                  <a:lnTo>
                    <a:pt x="1039329" y="368604"/>
                  </a:lnTo>
                  <a:lnTo>
                    <a:pt x="1040333" y="366052"/>
                  </a:lnTo>
                  <a:lnTo>
                    <a:pt x="1044549" y="361835"/>
                  </a:lnTo>
                  <a:lnTo>
                    <a:pt x="1047203" y="360781"/>
                  </a:lnTo>
                  <a:lnTo>
                    <a:pt x="1053680" y="360781"/>
                  </a:lnTo>
                  <a:lnTo>
                    <a:pt x="1056411" y="361848"/>
                  </a:lnTo>
                  <a:lnTo>
                    <a:pt x="1060767" y="366115"/>
                  </a:lnTo>
                  <a:lnTo>
                    <a:pt x="1061770" y="368604"/>
                  </a:lnTo>
                  <a:lnTo>
                    <a:pt x="1061847" y="375310"/>
                  </a:lnTo>
                  <a:lnTo>
                    <a:pt x="1061847" y="359003"/>
                  </a:lnTo>
                  <a:lnTo>
                    <a:pt x="1058379" y="357847"/>
                  </a:lnTo>
                  <a:lnTo>
                    <a:pt x="1061123" y="356819"/>
                  </a:lnTo>
                  <a:lnTo>
                    <a:pt x="1063167" y="355358"/>
                  </a:lnTo>
                  <a:lnTo>
                    <a:pt x="1065872" y="351523"/>
                  </a:lnTo>
                  <a:lnTo>
                    <a:pt x="1066546" y="349313"/>
                  </a:lnTo>
                  <a:lnTo>
                    <a:pt x="1066469" y="342557"/>
                  </a:lnTo>
                  <a:lnTo>
                    <a:pt x="1065060" y="339331"/>
                  </a:lnTo>
                  <a:lnTo>
                    <a:pt x="1063574" y="337908"/>
                  </a:lnTo>
                  <a:lnTo>
                    <a:pt x="1059472" y="334010"/>
                  </a:lnTo>
                  <a:lnTo>
                    <a:pt x="1059472" y="349313"/>
                  </a:lnTo>
                  <a:lnTo>
                    <a:pt x="1058697" y="351129"/>
                  </a:lnTo>
                  <a:lnTo>
                    <a:pt x="1055357" y="354418"/>
                  </a:lnTo>
                  <a:lnTo>
                    <a:pt x="1053211" y="355244"/>
                  </a:lnTo>
                  <a:lnTo>
                    <a:pt x="1047889" y="355244"/>
                  </a:lnTo>
                  <a:lnTo>
                    <a:pt x="1045705" y="354406"/>
                  </a:lnTo>
                  <a:lnTo>
                    <a:pt x="1042314" y="351104"/>
                  </a:lnTo>
                  <a:lnTo>
                    <a:pt x="1041539" y="349123"/>
                  </a:lnTo>
                  <a:lnTo>
                    <a:pt x="1041476" y="344017"/>
                  </a:lnTo>
                  <a:lnTo>
                    <a:pt x="1042327" y="342049"/>
                  </a:lnTo>
                  <a:lnTo>
                    <a:pt x="1045768" y="338721"/>
                  </a:lnTo>
                  <a:lnTo>
                    <a:pt x="1047915" y="337908"/>
                  </a:lnTo>
                  <a:lnTo>
                    <a:pt x="1053084" y="337908"/>
                  </a:lnTo>
                  <a:lnTo>
                    <a:pt x="1055230" y="338734"/>
                  </a:lnTo>
                  <a:lnTo>
                    <a:pt x="1058672" y="342150"/>
                  </a:lnTo>
                  <a:lnTo>
                    <a:pt x="1059459" y="344017"/>
                  </a:lnTo>
                  <a:lnTo>
                    <a:pt x="1059472" y="349313"/>
                  </a:lnTo>
                  <a:lnTo>
                    <a:pt x="1059472" y="334010"/>
                  </a:lnTo>
                  <a:lnTo>
                    <a:pt x="1059180" y="333730"/>
                  </a:lnTo>
                  <a:lnTo>
                    <a:pt x="1055281" y="332320"/>
                  </a:lnTo>
                  <a:lnTo>
                    <a:pt x="1045629" y="332320"/>
                  </a:lnTo>
                  <a:lnTo>
                    <a:pt x="1041768" y="333705"/>
                  </a:lnTo>
                  <a:lnTo>
                    <a:pt x="1035977" y="339166"/>
                  </a:lnTo>
                  <a:lnTo>
                    <a:pt x="1034529" y="342557"/>
                  </a:lnTo>
                  <a:lnTo>
                    <a:pt x="1034554" y="349313"/>
                  </a:lnTo>
                  <a:lnTo>
                    <a:pt x="1035215" y="351523"/>
                  </a:lnTo>
                  <a:lnTo>
                    <a:pt x="1037958" y="355358"/>
                  </a:lnTo>
                  <a:lnTo>
                    <a:pt x="1040028" y="356819"/>
                  </a:lnTo>
                  <a:lnTo>
                    <a:pt x="1042835" y="357847"/>
                  </a:lnTo>
                  <a:lnTo>
                    <a:pt x="1039469" y="358724"/>
                  </a:lnTo>
                  <a:lnTo>
                    <a:pt x="1036866" y="360362"/>
                  </a:lnTo>
                  <a:lnTo>
                    <a:pt x="1033221" y="365226"/>
                  </a:lnTo>
                  <a:lnTo>
                    <a:pt x="1032294" y="368236"/>
                  </a:lnTo>
                  <a:lnTo>
                    <a:pt x="1032332" y="376732"/>
                  </a:lnTo>
                  <a:lnTo>
                    <a:pt x="1033970" y="380682"/>
                  </a:lnTo>
                  <a:lnTo>
                    <a:pt x="1040676" y="387146"/>
                  </a:lnTo>
                  <a:lnTo>
                    <a:pt x="1045083" y="388759"/>
                  </a:lnTo>
                  <a:lnTo>
                    <a:pt x="1056030" y="388759"/>
                  </a:lnTo>
                  <a:lnTo>
                    <a:pt x="1060424" y="387146"/>
                  </a:lnTo>
                  <a:lnTo>
                    <a:pt x="1064590" y="383159"/>
                  </a:lnTo>
                  <a:lnTo>
                    <a:pt x="1067130" y="380720"/>
                  </a:lnTo>
                  <a:lnTo>
                    <a:pt x="1068806" y="376732"/>
                  </a:lnTo>
                  <a:close/>
                </a:path>
                <a:path w="1126490" h="389254">
                  <a:moveTo>
                    <a:pt x="1106563" y="0"/>
                  </a:moveTo>
                  <a:lnTo>
                    <a:pt x="1093660" y="0"/>
                  </a:lnTo>
                  <a:lnTo>
                    <a:pt x="1093660" y="342798"/>
                  </a:lnTo>
                  <a:lnTo>
                    <a:pt x="1106563" y="342798"/>
                  </a:lnTo>
                  <a:lnTo>
                    <a:pt x="1106563" y="0"/>
                  </a:lnTo>
                  <a:close/>
                </a:path>
                <a:path w="1126490" h="389254">
                  <a:moveTo>
                    <a:pt x="1125905" y="0"/>
                  </a:moveTo>
                  <a:lnTo>
                    <a:pt x="1119454" y="0"/>
                  </a:lnTo>
                  <a:lnTo>
                    <a:pt x="1119454" y="342798"/>
                  </a:lnTo>
                  <a:lnTo>
                    <a:pt x="1125905" y="342798"/>
                  </a:lnTo>
                  <a:lnTo>
                    <a:pt x="1125905" y="0"/>
                  </a:lnTo>
                  <a:close/>
                </a:path>
              </a:pathLst>
            </a:custGeom>
            <a:solidFill>
              <a:srgbClr val="00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50" name="object 50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52" name="object 5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47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44500" y="157778"/>
            <a:ext cx="1151890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CUR</a:t>
            </a:r>
            <a:r>
              <a:rPr sz="1500" b="1" spc="-170" dirty="0">
                <a:solidFill>
                  <a:srgbClr val="FFFFFF"/>
                </a:solidFill>
                <a:latin typeface="Trebuchet MS"/>
                <a:cs typeface="Trebuchet MS"/>
              </a:rPr>
              <a:t>R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Y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45" dirty="0">
                <a:solidFill>
                  <a:srgbClr val="FFFFFF"/>
                </a:solidFill>
                <a:latin typeface="Trebuchet MS"/>
                <a:cs typeface="Trebuchet MS"/>
              </a:rPr>
              <a:t>MEALS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54953" y="1900447"/>
            <a:ext cx="1738630" cy="1967864"/>
          </a:xfrm>
          <a:custGeom>
            <a:avLst/>
            <a:gdLst/>
            <a:ahLst/>
            <a:cxnLst/>
            <a:rect l="l" t="t" r="r" b="b"/>
            <a:pathLst>
              <a:path w="1738630" h="196786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5297"/>
                </a:lnTo>
                <a:lnTo>
                  <a:pt x="1124" y="1936927"/>
                </a:lnTo>
                <a:lnTo>
                  <a:pt x="8999" y="1958305"/>
                </a:lnTo>
                <a:lnTo>
                  <a:pt x="30373" y="1966181"/>
                </a:lnTo>
                <a:lnTo>
                  <a:pt x="71996" y="1967306"/>
                </a:lnTo>
                <a:lnTo>
                  <a:pt x="1666595" y="1967306"/>
                </a:lnTo>
                <a:lnTo>
                  <a:pt x="1708218" y="1966181"/>
                </a:lnTo>
                <a:lnTo>
                  <a:pt x="1729592" y="1958305"/>
                </a:lnTo>
                <a:lnTo>
                  <a:pt x="1737466" y="1936927"/>
                </a:lnTo>
                <a:lnTo>
                  <a:pt x="1738591" y="189529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967303" y="1904487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256599" y="312160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3001792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16001010424566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2068949" y="312160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3001793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415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16001010424573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493953" y="1954658"/>
            <a:ext cx="106108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41630" marR="5080" indent="-329565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VEGE</a:t>
            </a:r>
            <a:r>
              <a:rPr sz="1000" b="1" spc="-105" dirty="0">
                <a:latin typeface="Trebuchet MS"/>
                <a:cs typeface="Trebuchet MS"/>
              </a:rPr>
              <a:t>T</a:t>
            </a:r>
            <a:r>
              <a:rPr sz="1000" b="1" spc="-30" dirty="0">
                <a:latin typeface="Trebuchet MS"/>
                <a:cs typeface="Trebuchet MS"/>
              </a:rPr>
              <a:t>ABLE  </a:t>
            </a:r>
            <a:r>
              <a:rPr sz="1000" b="1" spc="-35" dirty="0">
                <a:latin typeface="Trebuchet MS"/>
                <a:cs typeface="Trebuchet MS"/>
              </a:rPr>
              <a:t>CURRY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306243" y="1949070"/>
            <a:ext cx="106108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11454" marR="5080" indent="-198755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50" dirty="0">
                <a:latin typeface="Trebuchet MS"/>
                <a:cs typeface="Trebuchet MS"/>
              </a:rPr>
              <a:t>VEGE</a:t>
            </a:r>
            <a:r>
              <a:rPr sz="1000" b="1" spc="-105" dirty="0">
                <a:latin typeface="Trebuchet MS"/>
                <a:cs typeface="Trebuchet MS"/>
              </a:rPr>
              <a:t>T</a:t>
            </a:r>
            <a:r>
              <a:rPr sz="1000" b="1" spc="-30" dirty="0">
                <a:latin typeface="Trebuchet MS"/>
                <a:cs typeface="Trebuchet MS"/>
              </a:rPr>
              <a:t>ABLE  </a:t>
            </a:r>
            <a:r>
              <a:rPr sz="1000" b="1" spc="-35" dirty="0">
                <a:latin typeface="Trebuchet MS"/>
                <a:cs typeface="Trebuchet MS"/>
              </a:rPr>
              <a:t>CUR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H</a:t>
            </a:r>
            <a:r>
              <a:rPr sz="1000" b="1" spc="-60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0" name="object 10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58101" y="999083"/>
            <a:ext cx="467406" cy="799210"/>
          </a:xfrm>
          <a:prstGeom prst="rect">
            <a:avLst/>
          </a:prstGeom>
        </p:spPr>
      </p:pic>
      <p:pic>
        <p:nvPicPr>
          <p:cNvPr id="11" name="object 1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604033" y="999083"/>
            <a:ext cx="467400" cy="799210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2221407" y="2396744"/>
            <a:ext cx="1224280" cy="549275"/>
            <a:chOff x="2221407" y="2396744"/>
            <a:chExt cx="1224280" cy="549275"/>
          </a:xfrm>
        </p:grpSpPr>
        <p:sp>
          <p:nvSpPr>
            <p:cNvPr id="13" name="object 13"/>
            <p:cNvSpPr/>
            <p:nvPr/>
          </p:nvSpPr>
          <p:spPr>
            <a:xfrm>
              <a:off x="2221407" y="2462898"/>
              <a:ext cx="1224280" cy="483234"/>
            </a:xfrm>
            <a:custGeom>
              <a:avLst/>
              <a:gdLst/>
              <a:ahLst/>
              <a:cxnLst/>
              <a:rect l="l" t="t" r="r" b="b"/>
              <a:pathLst>
                <a:path w="1224279" h="483235">
                  <a:moveTo>
                    <a:pt x="1224000" y="0"/>
                  </a:moveTo>
                  <a:lnTo>
                    <a:pt x="0" y="0"/>
                  </a:lnTo>
                  <a:lnTo>
                    <a:pt x="0" y="483069"/>
                  </a:lnTo>
                  <a:lnTo>
                    <a:pt x="1224000" y="483069"/>
                  </a:lnTo>
                  <a:lnTo>
                    <a:pt x="12240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245944" y="2473489"/>
              <a:ext cx="1101725" cy="424815"/>
            </a:xfrm>
            <a:custGeom>
              <a:avLst/>
              <a:gdLst/>
              <a:ahLst/>
              <a:cxnLst/>
              <a:rect l="l" t="t" r="r" b="b"/>
              <a:pathLst>
                <a:path w="1101725" h="424814">
                  <a:moveTo>
                    <a:pt x="46139" y="395071"/>
                  </a:moveTo>
                  <a:lnTo>
                    <a:pt x="44119" y="389902"/>
                  </a:lnTo>
                  <a:lnTo>
                    <a:pt x="42151" y="387883"/>
                  </a:lnTo>
                  <a:lnTo>
                    <a:pt x="36296" y="381889"/>
                  </a:lnTo>
                  <a:lnTo>
                    <a:pt x="36296" y="397268"/>
                  </a:lnTo>
                  <a:lnTo>
                    <a:pt x="36258" y="406006"/>
                  </a:lnTo>
                  <a:lnTo>
                    <a:pt x="35153" y="409397"/>
                  </a:lnTo>
                  <a:lnTo>
                    <a:pt x="30556" y="414489"/>
                  </a:lnTo>
                  <a:lnTo>
                    <a:pt x="27368" y="415759"/>
                  </a:lnTo>
                  <a:lnTo>
                    <a:pt x="19164" y="415759"/>
                  </a:lnTo>
                  <a:lnTo>
                    <a:pt x="15887" y="414489"/>
                  </a:lnTo>
                  <a:lnTo>
                    <a:pt x="11036" y="409397"/>
                  </a:lnTo>
                  <a:lnTo>
                    <a:pt x="9829" y="406006"/>
                  </a:lnTo>
                  <a:lnTo>
                    <a:pt x="9918" y="397268"/>
                  </a:lnTo>
                  <a:lnTo>
                    <a:pt x="11036" y="394182"/>
                  </a:lnTo>
                  <a:lnTo>
                    <a:pt x="15811" y="389140"/>
                  </a:lnTo>
                  <a:lnTo>
                    <a:pt x="19024" y="387883"/>
                  </a:lnTo>
                  <a:lnTo>
                    <a:pt x="27165" y="387883"/>
                  </a:lnTo>
                  <a:lnTo>
                    <a:pt x="30416" y="389102"/>
                  </a:lnTo>
                  <a:lnTo>
                    <a:pt x="35115" y="393966"/>
                  </a:lnTo>
                  <a:lnTo>
                    <a:pt x="36296" y="397268"/>
                  </a:lnTo>
                  <a:lnTo>
                    <a:pt x="36296" y="381889"/>
                  </a:lnTo>
                  <a:lnTo>
                    <a:pt x="36042" y="381622"/>
                  </a:lnTo>
                  <a:lnTo>
                    <a:pt x="34912" y="381165"/>
                  </a:lnTo>
                  <a:lnTo>
                    <a:pt x="30975" y="379564"/>
                  </a:lnTo>
                  <a:lnTo>
                    <a:pt x="23431" y="379564"/>
                  </a:lnTo>
                  <a:lnTo>
                    <a:pt x="21996" y="379691"/>
                  </a:lnTo>
                  <a:lnTo>
                    <a:pt x="19151" y="380238"/>
                  </a:lnTo>
                  <a:lnTo>
                    <a:pt x="17767" y="380644"/>
                  </a:lnTo>
                  <a:lnTo>
                    <a:pt x="16421" y="381165"/>
                  </a:lnTo>
                  <a:lnTo>
                    <a:pt x="20294" y="375653"/>
                  </a:lnTo>
                  <a:lnTo>
                    <a:pt x="24142" y="370751"/>
                  </a:lnTo>
                  <a:lnTo>
                    <a:pt x="31762" y="362127"/>
                  </a:lnTo>
                  <a:lnTo>
                    <a:pt x="35788" y="358114"/>
                  </a:lnTo>
                  <a:lnTo>
                    <a:pt x="40017" y="354418"/>
                  </a:lnTo>
                  <a:lnTo>
                    <a:pt x="27533" y="354418"/>
                  </a:lnTo>
                  <a:lnTo>
                    <a:pt x="2222" y="386334"/>
                  </a:lnTo>
                  <a:lnTo>
                    <a:pt x="0" y="393484"/>
                  </a:lnTo>
                  <a:lnTo>
                    <a:pt x="0" y="407619"/>
                  </a:lnTo>
                  <a:lnTo>
                    <a:pt x="2108" y="413423"/>
                  </a:lnTo>
                  <a:lnTo>
                    <a:pt x="10579" y="422122"/>
                  </a:lnTo>
                  <a:lnTo>
                    <a:pt x="16230" y="424294"/>
                  </a:lnTo>
                  <a:lnTo>
                    <a:pt x="30060" y="424294"/>
                  </a:lnTo>
                  <a:lnTo>
                    <a:pt x="35547" y="422160"/>
                  </a:lnTo>
                  <a:lnTo>
                    <a:pt x="41922" y="415759"/>
                  </a:lnTo>
                  <a:lnTo>
                    <a:pt x="44018" y="413651"/>
                  </a:lnTo>
                  <a:lnTo>
                    <a:pt x="46139" y="408127"/>
                  </a:lnTo>
                  <a:lnTo>
                    <a:pt x="46139" y="395071"/>
                  </a:lnTo>
                  <a:close/>
                </a:path>
                <a:path w="1101725" h="424814">
                  <a:moveTo>
                    <a:pt x="79108" y="12"/>
                  </a:moveTo>
                  <a:lnTo>
                    <a:pt x="70129" y="12"/>
                  </a:lnTo>
                  <a:lnTo>
                    <a:pt x="70129" y="408012"/>
                  </a:lnTo>
                  <a:lnTo>
                    <a:pt x="79108" y="408012"/>
                  </a:lnTo>
                  <a:lnTo>
                    <a:pt x="79108" y="12"/>
                  </a:lnTo>
                  <a:close/>
                </a:path>
                <a:path w="1101725" h="424814">
                  <a:moveTo>
                    <a:pt x="100317" y="12"/>
                  </a:moveTo>
                  <a:lnTo>
                    <a:pt x="92151" y="12"/>
                  </a:lnTo>
                  <a:lnTo>
                    <a:pt x="92151" y="408012"/>
                  </a:lnTo>
                  <a:lnTo>
                    <a:pt x="100317" y="408012"/>
                  </a:lnTo>
                  <a:lnTo>
                    <a:pt x="100317" y="12"/>
                  </a:lnTo>
                  <a:close/>
                </a:path>
                <a:path w="1101725" h="424814">
                  <a:moveTo>
                    <a:pt x="154990" y="12"/>
                  </a:moveTo>
                  <a:lnTo>
                    <a:pt x="135407" y="12"/>
                  </a:lnTo>
                  <a:lnTo>
                    <a:pt x="135407" y="342734"/>
                  </a:lnTo>
                  <a:lnTo>
                    <a:pt x="154990" y="342734"/>
                  </a:lnTo>
                  <a:lnTo>
                    <a:pt x="154990" y="12"/>
                  </a:lnTo>
                  <a:close/>
                </a:path>
                <a:path w="1101725" h="424814">
                  <a:moveTo>
                    <a:pt x="164452" y="381215"/>
                  </a:moveTo>
                  <a:lnTo>
                    <a:pt x="163855" y="374484"/>
                  </a:lnTo>
                  <a:lnTo>
                    <a:pt x="161417" y="363791"/>
                  </a:lnTo>
                  <a:lnTo>
                    <a:pt x="160515" y="361861"/>
                  </a:lnTo>
                  <a:lnTo>
                    <a:pt x="159664" y="360032"/>
                  </a:lnTo>
                  <a:lnTo>
                    <a:pt x="157314" y="357822"/>
                  </a:lnTo>
                  <a:lnTo>
                    <a:pt x="155968" y="356514"/>
                  </a:lnTo>
                  <a:lnTo>
                    <a:pt x="154559" y="355828"/>
                  </a:lnTo>
                  <a:lnTo>
                    <a:pt x="154559" y="396976"/>
                  </a:lnTo>
                  <a:lnTo>
                    <a:pt x="154343" y="401459"/>
                  </a:lnTo>
                  <a:lnTo>
                    <a:pt x="153797" y="405498"/>
                  </a:lnTo>
                  <a:lnTo>
                    <a:pt x="153225" y="409524"/>
                  </a:lnTo>
                  <a:lnTo>
                    <a:pt x="152387" y="412267"/>
                  </a:lnTo>
                  <a:lnTo>
                    <a:pt x="151244" y="413677"/>
                  </a:lnTo>
                  <a:lnTo>
                    <a:pt x="150571" y="414540"/>
                  </a:lnTo>
                  <a:lnTo>
                    <a:pt x="149491" y="415163"/>
                  </a:lnTo>
                  <a:lnTo>
                    <a:pt x="146583" y="415912"/>
                  </a:lnTo>
                  <a:lnTo>
                    <a:pt x="144360" y="416090"/>
                  </a:lnTo>
                  <a:lnTo>
                    <a:pt x="137541" y="416090"/>
                  </a:lnTo>
                  <a:lnTo>
                    <a:pt x="134950" y="415798"/>
                  </a:lnTo>
                  <a:lnTo>
                    <a:pt x="132194" y="414616"/>
                  </a:lnTo>
                  <a:lnTo>
                    <a:pt x="131203" y="413524"/>
                  </a:lnTo>
                  <a:lnTo>
                    <a:pt x="130556" y="411937"/>
                  </a:lnTo>
                  <a:lnTo>
                    <a:pt x="129743" y="410070"/>
                  </a:lnTo>
                  <a:lnTo>
                    <a:pt x="129133" y="407225"/>
                  </a:lnTo>
                  <a:lnTo>
                    <a:pt x="128358" y="399542"/>
                  </a:lnTo>
                  <a:lnTo>
                    <a:pt x="128231" y="396697"/>
                  </a:lnTo>
                  <a:lnTo>
                    <a:pt x="128231" y="381215"/>
                  </a:lnTo>
                  <a:lnTo>
                    <a:pt x="138087" y="361861"/>
                  </a:lnTo>
                  <a:lnTo>
                    <a:pt x="144665" y="361861"/>
                  </a:lnTo>
                  <a:lnTo>
                    <a:pt x="154559" y="396976"/>
                  </a:lnTo>
                  <a:lnTo>
                    <a:pt x="154559" y="355828"/>
                  </a:lnTo>
                  <a:lnTo>
                    <a:pt x="153936" y="355511"/>
                  </a:lnTo>
                  <a:lnTo>
                    <a:pt x="148615" y="354203"/>
                  </a:lnTo>
                  <a:lnTo>
                    <a:pt x="145300" y="353872"/>
                  </a:lnTo>
                  <a:lnTo>
                    <a:pt x="136842" y="353872"/>
                  </a:lnTo>
                  <a:lnTo>
                    <a:pt x="118338" y="396976"/>
                  </a:lnTo>
                  <a:lnTo>
                    <a:pt x="118821" y="402920"/>
                  </a:lnTo>
                  <a:lnTo>
                    <a:pt x="136842" y="424510"/>
                  </a:lnTo>
                  <a:lnTo>
                    <a:pt x="145834" y="424510"/>
                  </a:lnTo>
                  <a:lnTo>
                    <a:pt x="162902" y="408216"/>
                  </a:lnTo>
                  <a:lnTo>
                    <a:pt x="163944" y="403275"/>
                  </a:lnTo>
                  <a:lnTo>
                    <a:pt x="164452" y="396976"/>
                  </a:lnTo>
                  <a:lnTo>
                    <a:pt x="164452" y="381215"/>
                  </a:lnTo>
                  <a:close/>
                </a:path>
                <a:path w="1101725" h="424814">
                  <a:moveTo>
                    <a:pt x="177025" y="0"/>
                  </a:moveTo>
                  <a:lnTo>
                    <a:pt x="168859" y="0"/>
                  </a:lnTo>
                  <a:lnTo>
                    <a:pt x="168859" y="342734"/>
                  </a:lnTo>
                  <a:lnTo>
                    <a:pt x="177025" y="342734"/>
                  </a:lnTo>
                  <a:lnTo>
                    <a:pt x="177025" y="0"/>
                  </a:lnTo>
                  <a:close/>
                </a:path>
                <a:path w="1101725" h="424814">
                  <a:moveTo>
                    <a:pt x="198234" y="0"/>
                  </a:moveTo>
                  <a:lnTo>
                    <a:pt x="190068" y="0"/>
                  </a:lnTo>
                  <a:lnTo>
                    <a:pt x="190068" y="342734"/>
                  </a:lnTo>
                  <a:lnTo>
                    <a:pt x="198234" y="342734"/>
                  </a:lnTo>
                  <a:lnTo>
                    <a:pt x="198234" y="0"/>
                  </a:lnTo>
                  <a:close/>
                </a:path>
                <a:path w="1101725" h="424814">
                  <a:moveTo>
                    <a:pt x="240334" y="381215"/>
                  </a:moveTo>
                  <a:lnTo>
                    <a:pt x="233197" y="357822"/>
                  </a:lnTo>
                  <a:lnTo>
                    <a:pt x="231851" y="356514"/>
                  </a:lnTo>
                  <a:lnTo>
                    <a:pt x="230454" y="355828"/>
                  </a:lnTo>
                  <a:lnTo>
                    <a:pt x="230454" y="396976"/>
                  </a:lnTo>
                  <a:lnTo>
                    <a:pt x="230225" y="401459"/>
                  </a:lnTo>
                  <a:lnTo>
                    <a:pt x="229679" y="405498"/>
                  </a:lnTo>
                  <a:lnTo>
                    <a:pt x="229108" y="409524"/>
                  </a:lnTo>
                  <a:lnTo>
                    <a:pt x="228269" y="412267"/>
                  </a:lnTo>
                  <a:lnTo>
                    <a:pt x="227126" y="413677"/>
                  </a:lnTo>
                  <a:lnTo>
                    <a:pt x="226453" y="414540"/>
                  </a:lnTo>
                  <a:lnTo>
                    <a:pt x="225374" y="415163"/>
                  </a:lnTo>
                  <a:lnTo>
                    <a:pt x="222465" y="415912"/>
                  </a:lnTo>
                  <a:lnTo>
                    <a:pt x="220243" y="416090"/>
                  </a:lnTo>
                  <a:lnTo>
                    <a:pt x="213423" y="416090"/>
                  </a:lnTo>
                  <a:lnTo>
                    <a:pt x="210832" y="415798"/>
                  </a:lnTo>
                  <a:lnTo>
                    <a:pt x="208076" y="414616"/>
                  </a:lnTo>
                  <a:lnTo>
                    <a:pt x="207086" y="413524"/>
                  </a:lnTo>
                  <a:lnTo>
                    <a:pt x="206438" y="411937"/>
                  </a:lnTo>
                  <a:lnTo>
                    <a:pt x="205625" y="410070"/>
                  </a:lnTo>
                  <a:lnTo>
                    <a:pt x="205016" y="407225"/>
                  </a:lnTo>
                  <a:lnTo>
                    <a:pt x="204241" y="399542"/>
                  </a:lnTo>
                  <a:lnTo>
                    <a:pt x="204127" y="396697"/>
                  </a:lnTo>
                  <a:lnTo>
                    <a:pt x="204114" y="381215"/>
                  </a:lnTo>
                  <a:lnTo>
                    <a:pt x="204292" y="377634"/>
                  </a:lnTo>
                  <a:lnTo>
                    <a:pt x="213969" y="361861"/>
                  </a:lnTo>
                  <a:lnTo>
                    <a:pt x="220548" y="361861"/>
                  </a:lnTo>
                  <a:lnTo>
                    <a:pt x="230454" y="396976"/>
                  </a:lnTo>
                  <a:lnTo>
                    <a:pt x="230454" y="355828"/>
                  </a:lnTo>
                  <a:lnTo>
                    <a:pt x="229819" y="355511"/>
                  </a:lnTo>
                  <a:lnTo>
                    <a:pt x="224497" y="354203"/>
                  </a:lnTo>
                  <a:lnTo>
                    <a:pt x="221183" y="353872"/>
                  </a:lnTo>
                  <a:lnTo>
                    <a:pt x="212725" y="353872"/>
                  </a:lnTo>
                  <a:lnTo>
                    <a:pt x="194221" y="396976"/>
                  </a:lnTo>
                  <a:lnTo>
                    <a:pt x="194703" y="402920"/>
                  </a:lnTo>
                  <a:lnTo>
                    <a:pt x="212725" y="424510"/>
                  </a:lnTo>
                  <a:lnTo>
                    <a:pt x="221716" y="424510"/>
                  </a:lnTo>
                  <a:lnTo>
                    <a:pt x="238785" y="408216"/>
                  </a:lnTo>
                  <a:lnTo>
                    <a:pt x="239826" y="403275"/>
                  </a:lnTo>
                  <a:lnTo>
                    <a:pt x="240334" y="396976"/>
                  </a:lnTo>
                  <a:lnTo>
                    <a:pt x="240334" y="381215"/>
                  </a:lnTo>
                  <a:close/>
                </a:path>
                <a:path w="1101725" h="424814">
                  <a:moveTo>
                    <a:pt x="252907" y="12"/>
                  </a:moveTo>
                  <a:lnTo>
                    <a:pt x="222719" y="12"/>
                  </a:lnTo>
                  <a:lnTo>
                    <a:pt x="222719" y="342734"/>
                  </a:lnTo>
                  <a:lnTo>
                    <a:pt x="252907" y="342734"/>
                  </a:lnTo>
                  <a:lnTo>
                    <a:pt x="252907" y="12"/>
                  </a:lnTo>
                  <a:close/>
                </a:path>
                <a:path w="1101725" h="424814">
                  <a:moveTo>
                    <a:pt x="285546" y="12"/>
                  </a:moveTo>
                  <a:lnTo>
                    <a:pt x="266776" y="12"/>
                  </a:lnTo>
                  <a:lnTo>
                    <a:pt x="266776" y="342734"/>
                  </a:lnTo>
                  <a:lnTo>
                    <a:pt x="285546" y="342734"/>
                  </a:lnTo>
                  <a:lnTo>
                    <a:pt x="285546" y="12"/>
                  </a:lnTo>
                  <a:close/>
                </a:path>
                <a:path w="1101725" h="424814">
                  <a:moveTo>
                    <a:pt x="302463" y="354977"/>
                  </a:moveTo>
                  <a:lnTo>
                    <a:pt x="292049" y="354977"/>
                  </a:lnTo>
                  <a:lnTo>
                    <a:pt x="275882" y="368325"/>
                  </a:lnTo>
                  <a:lnTo>
                    <a:pt x="275882" y="380453"/>
                  </a:lnTo>
                  <a:lnTo>
                    <a:pt x="292506" y="365925"/>
                  </a:lnTo>
                  <a:lnTo>
                    <a:pt x="292506" y="423532"/>
                  </a:lnTo>
                  <a:lnTo>
                    <a:pt x="302463" y="423532"/>
                  </a:lnTo>
                  <a:lnTo>
                    <a:pt x="302463" y="354977"/>
                  </a:lnTo>
                  <a:close/>
                </a:path>
                <a:path w="1101725" h="424814">
                  <a:moveTo>
                    <a:pt x="328803" y="12"/>
                  </a:moveTo>
                  <a:lnTo>
                    <a:pt x="310032" y="12"/>
                  </a:lnTo>
                  <a:lnTo>
                    <a:pt x="310032" y="342734"/>
                  </a:lnTo>
                  <a:lnTo>
                    <a:pt x="328803" y="342734"/>
                  </a:lnTo>
                  <a:lnTo>
                    <a:pt x="328803" y="12"/>
                  </a:lnTo>
                  <a:close/>
                </a:path>
                <a:path w="1101725" h="424814">
                  <a:moveTo>
                    <a:pt x="350824" y="0"/>
                  </a:moveTo>
                  <a:lnTo>
                    <a:pt x="342658" y="0"/>
                  </a:lnTo>
                  <a:lnTo>
                    <a:pt x="342658" y="342734"/>
                  </a:lnTo>
                  <a:lnTo>
                    <a:pt x="350824" y="342734"/>
                  </a:lnTo>
                  <a:lnTo>
                    <a:pt x="350824" y="0"/>
                  </a:lnTo>
                  <a:close/>
                </a:path>
                <a:path w="1101725" h="424814">
                  <a:moveTo>
                    <a:pt x="392925" y="381215"/>
                  </a:moveTo>
                  <a:lnTo>
                    <a:pt x="385787" y="357822"/>
                  </a:lnTo>
                  <a:lnTo>
                    <a:pt x="384429" y="356514"/>
                  </a:lnTo>
                  <a:lnTo>
                    <a:pt x="383044" y="355828"/>
                  </a:lnTo>
                  <a:lnTo>
                    <a:pt x="383044" y="396976"/>
                  </a:lnTo>
                  <a:lnTo>
                    <a:pt x="382816" y="401459"/>
                  </a:lnTo>
                  <a:lnTo>
                    <a:pt x="382270" y="405498"/>
                  </a:lnTo>
                  <a:lnTo>
                    <a:pt x="381698" y="409524"/>
                  </a:lnTo>
                  <a:lnTo>
                    <a:pt x="380860" y="412267"/>
                  </a:lnTo>
                  <a:lnTo>
                    <a:pt x="379717" y="413677"/>
                  </a:lnTo>
                  <a:lnTo>
                    <a:pt x="379044" y="414540"/>
                  </a:lnTo>
                  <a:lnTo>
                    <a:pt x="377964" y="415163"/>
                  </a:lnTo>
                  <a:lnTo>
                    <a:pt x="375056" y="415912"/>
                  </a:lnTo>
                  <a:lnTo>
                    <a:pt x="372833" y="416090"/>
                  </a:lnTo>
                  <a:lnTo>
                    <a:pt x="366014" y="416090"/>
                  </a:lnTo>
                  <a:lnTo>
                    <a:pt x="363423" y="415798"/>
                  </a:lnTo>
                  <a:lnTo>
                    <a:pt x="360667" y="414616"/>
                  </a:lnTo>
                  <a:lnTo>
                    <a:pt x="359676" y="413524"/>
                  </a:lnTo>
                  <a:lnTo>
                    <a:pt x="359029" y="411937"/>
                  </a:lnTo>
                  <a:lnTo>
                    <a:pt x="358216" y="410070"/>
                  </a:lnTo>
                  <a:lnTo>
                    <a:pt x="357606" y="407225"/>
                  </a:lnTo>
                  <a:lnTo>
                    <a:pt x="356831" y="399542"/>
                  </a:lnTo>
                  <a:lnTo>
                    <a:pt x="356717" y="396697"/>
                  </a:lnTo>
                  <a:lnTo>
                    <a:pt x="356704" y="381215"/>
                  </a:lnTo>
                  <a:lnTo>
                    <a:pt x="356870" y="377634"/>
                  </a:lnTo>
                  <a:lnTo>
                    <a:pt x="366560" y="361861"/>
                  </a:lnTo>
                  <a:lnTo>
                    <a:pt x="373138" y="361861"/>
                  </a:lnTo>
                  <a:lnTo>
                    <a:pt x="383044" y="396976"/>
                  </a:lnTo>
                  <a:lnTo>
                    <a:pt x="383044" y="355828"/>
                  </a:lnTo>
                  <a:lnTo>
                    <a:pt x="382409" y="355511"/>
                  </a:lnTo>
                  <a:lnTo>
                    <a:pt x="377088" y="354203"/>
                  </a:lnTo>
                  <a:lnTo>
                    <a:pt x="373773" y="353872"/>
                  </a:lnTo>
                  <a:lnTo>
                    <a:pt x="365315" y="353872"/>
                  </a:lnTo>
                  <a:lnTo>
                    <a:pt x="346811" y="396976"/>
                  </a:lnTo>
                  <a:lnTo>
                    <a:pt x="347294" y="402920"/>
                  </a:lnTo>
                  <a:lnTo>
                    <a:pt x="365315" y="424510"/>
                  </a:lnTo>
                  <a:lnTo>
                    <a:pt x="374307" y="424510"/>
                  </a:lnTo>
                  <a:lnTo>
                    <a:pt x="391375" y="408216"/>
                  </a:lnTo>
                  <a:lnTo>
                    <a:pt x="392417" y="403275"/>
                  </a:lnTo>
                  <a:lnTo>
                    <a:pt x="392925" y="396976"/>
                  </a:lnTo>
                  <a:lnTo>
                    <a:pt x="392925" y="381215"/>
                  </a:lnTo>
                  <a:close/>
                </a:path>
                <a:path w="1101725" h="424814">
                  <a:moveTo>
                    <a:pt x="405498" y="12"/>
                  </a:moveTo>
                  <a:lnTo>
                    <a:pt x="375310" y="12"/>
                  </a:lnTo>
                  <a:lnTo>
                    <a:pt x="375310" y="342734"/>
                  </a:lnTo>
                  <a:lnTo>
                    <a:pt x="405498" y="342734"/>
                  </a:lnTo>
                  <a:lnTo>
                    <a:pt x="405498" y="12"/>
                  </a:lnTo>
                  <a:close/>
                </a:path>
                <a:path w="1101725" h="424814">
                  <a:moveTo>
                    <a:pt x="448741" y="12"/>
                  </a:moveTo>
                  <a:lnTo>
                    <a:pt x="429158" y="12"/>
                  </a:lnTo>
                  <a:lnTo>
                    <a:pt x="429158" y="342734"/>
                  </a:lnTo>
                  <a:lnTo>
                    <a:pt x="448741" y="342734"/>
                  </a:lnTo>
                  <a:lnTo>
                    <a:pt x="448741" y="12"/>
                  </a:lnTo>
                  <a:close/>
                </a:path>
                <a:path w="1101725" h="424814">
                  <a:moveTo>
                    <a:pt x="455041" y="354977"/>
                  </a:moveTo>
                  <a:lnTo>
                    <a:pt x="444639" y="354977"/>
                  </a:lnTo>
                  <a:lnTo>
                    <a:pt x="428485" y="368325"/>
                  </a:lnTo>
                  <a:lnTo>
                    <a:pt x="428485" y="380453"/>
                  </a:lnTo>
                  <a:lnTo>
                    <a:pt x="445096" y="365925"/>
                  </a:lnTo>
                  <a:lnTo>
                    <a:pt x="445096" y="423532"/>
                  </a:lnTo>
                  <a:lnTo>
                    <a:pt x="455041" y="423532"/>
                  </a:lnTo>
                  <a:lnTo>
                    <a:pt x="455041" y="354977"/>
                  </a:lnTo>
                  <a:close/>
                </a:path>
                <a:path w="1101725" h="424814">
                  <a:moveTo>
                    <a:pt x="481393" y="0"/>
                  </a:moveTo>
                  <a:lnTo>
                    <a:pt x="473227" y="0"/>
                  </a:lnTo>
                  <a:lnTo>
                    <a:pt x="473227" y="342734"/>
                  </a:lnTo>
                  <a:lnTo>
                    <a:pt x="481393" y="342734"/>
                  </a:lnTo>
                  <a:lnTo>
                    <a:pt x="481393" y="0"/>
                  </a:lnTo>
                  <a:close/>
                </a:path>
                <a:path w="1101725" h="424814">
                  <a:moveTo>
                    <a:pt x="535254" y="12"/>
                  </a:moveTo>
                  <a:lnTo>
                    <a:pt x="516483" y="12"/>
                  </a:lnTo>
                  <a:lnTo>
                    <a:pt x="516483" y="342734"/>
                  </a:lnTo>
                  <a:lnTo>
                    <a:pt x="535254" y="342734"/>
                  </a:lnTo>
                  <a:lnTo>
                    <a:pt x="535254" y="12"/>
                  </a:lnTo>
                  <a:close/>
                </a:path>
                <a:path w="1101725" h="424814">
                  <a:moveTo>
                    <a:pt x="544703" y="381215"/>
                  </a:moveTo>
                  <a:lnTo>
                    <a:pt x="537565" y="357822"/>
                  </a:lnTo>
                  <a:lnTo>
                    <a:pt x="536219" y="356514"/>
                  </a:lnTo>
                  <a:lnTo>
                    <a:pt x="534822" y="355828"/>
                  </a:lnTo>
                  <a:lnTo>
                    <a:pt x="534822" y="396976"/>
                  </a:lnTo>
                  <a:lnTo>
                    <a:pt x="534593" y="401459"/>
                  </a:lnTo>
                  <a:lnTo>
                    <a:pt x="534047" y="405498"/>
                  </a:lnTo>
                  <a:lnTo>
                    <a:pt x="533476" y="409524"/>
                  </a:lnTo>
                  <a:lnTo>
                    <a:pt x="532638" y="412267"/>
                  </a:lnTo>
                  <a:lnTo>
                    <a:pt x="531495" y="413677"/>
                  </a:lnTo>
                  <a:lnTo>
                    <a:pt x="530821" y="414540"/>
                  </a:lnTo>
                  <a:lnTo>
                    <a:pt x="529742" y="415163"/>
                  </a:lnTo>
                  <a:lnTo>
                    <a:pt x="526821" y="415912"/>
                  </a:lnTo>
                  <a:lnTo>
                    <a:pt x="524598" y="416090"/>
                  </a:lnTo>
                  <a:lnTo>
                    <a:pt x="517791" y="416090"/>
                  </a:lnTo>
                  <a:lnTo>
                    <a:pt x="515200" y="415798"/>
                  </a:lnTo>
                  <a:lnTo>
                    <a:pt x="512445" y="414616"/>
                  </a:lnTo>
                  <a:lnTo>
                    <a:pt x="511454" y="413524"/>
                  </a:lnTo>
                  <a:lnTo>
                    <a:pt x="510806" y="411937"/>
                  </a:lnTo>
                  <a:lnTo>
                    <a:pt x="509993" y="410070"/>
                  </a:lnTo>
                  <a:lnTo>
                    <a:pt x="509384" y="407225"/>
                  </a:lnTo>
                  <a:lnTo>
                    <a:pt x="508609" y="399542"/>
                  </a:lnTo>
                  <a:lnTo>
                    <a:pt x="508495" y="396697"/>
                  </a:lnTo>
                  <a:lnTo>
                    <a:pt x="508482" y="381215"/>
                  </a:lnTo>
                  <a:lnTo>
                    <a:pt x="508647" y="377634"/>
                  </a:lnTo>
                  <a:lnTo>
                    <a:pt x="518337" y="361861"/>
                  </a:lnTo>
                  <a:lnTo>
                    <a:pt x="524916" y="361861"/>
                  </a:lnTo>
                  <a:lnTo>
                    <a:pt x="534822" y="396976"/>
                  </a:lnTo>
                  <a:lnTo>
                    <a:pt x="534822" y="355828"/>
                  </a:lnTo>
                  <a:lnTo>
                    <a:pt x="534187" y="355511"/>
                  </a:lnTo>
                  <a:lnTo>
                    <a:pt x="528866" y="354203"/>
                  </a:lnTo>
                  <a:lnTo>
                    <a:pt x="525551" y="353872"/>
                  </a:lnTo>
                  <a:lnTo>
                    <a:pt x="517093" y="353872"/>
                  </a:lnTo>
                  <a:lnTo>
                    <a:pt x="498589" y="396976"/>
                  </a:lnTo>
                  <a:lnTo>
                    <a:pt x="499071" y="402920"/>
                  </a:lnTo>
                  <a:lnTo>
                    <a:pt x="517093" y="424510"/>
                  </a:lnTo>
                  <a:lnTo>
                    <a:pt x="526084" y="424510"/>
                  </a:lnTo>
                  <a:lnTo>
                    <a:pt x="543153" y="408216"/>
                  </a:lnTo>
                  <a:lnTo>
                    <a:pt x="544195" y="403275"/>
                  </a:lnTo>
                  <a:lnTo>
                    <a:pt x="544703" y="396976"/>
                  </a:lnTo>
                  <a:lnTo>
                    <a:pt x="544703" y="381215"/>
                  </a:lnTo>
                  <a:close/>
                </a:path>
                <a:path w="1101725" h="424814">
                  <a:moveTo>
                    <a:pt x="557276" y="0"/>
                  </a:moveTo>
                  <a:lnTo>
                    <a:pt x="549109" y="0"/>
                  </a:lnTo>
                  <a:lnTo>
                    <a:pt x="549109" y="342734"/>
                  </a:lnTo>
                  <a:lnTo>
                    <a:pt x="557276" y="342734"/>
                  </a:lnTo>
                  <a:lnTo>
                    <a:pt x="557276" y="0"/>
                  </a:lnTo>
                  <a:close/>
                </a:path>
                <a:path w="1101725" h="424814">
                  <a:moveTo>
                    <a:pt x="579310" y="12"/>
                  </a:moveTo>
                  <a:lnTo>
                    <a:pt x="571144" y="12"/>
                  </a:lnTo>
                  <a:lnTo>
                    <a:pt x="571144" y="408012"/>
                  </a:lnTo>
                  <a:lnTo>
                    <a:pt x="579310" y="408012"/>
                  </a:lnTo>
                  <a:lnTo>
                    <a:pt x="579310" y="12"/>
                  </a:lnTo>
                  <a:close/>
                </a:path>
                <a:path w="1101725" h="424814">
                  <a:moveTo>
                    <a:pt x="600532" y="12"/>
                  </a:moveTo>
                  <a:lnTo>
                    <a:pt x="592366" y="12"/>
                  </a:lnTo>
                  <a:lnTo>
                    <a:pt x="592366" y="408012"/>
                  </a:lnTo>
                  <a:lnTo>
                    <a:pt x="600532" y="408012"/>
                  </a:lnTo>
                  <a:lnTo>
                    <a:pt x="600532" y="12"/>
                  </a:lnTo>
                  <a:close/>
                </a:path>
                <a:path w="1101725" h="424814">
                  <a:moveTo>
                    <a:pt x="622554" y="0"/>
                  </a:moveTo>
                  <a:lnTo>
                    <a:pt x="614400" y="0"/>
                  </a:lnTo>
                  <a:lnTo>
                    <a:pt x="614400" y="342734"/>
                  </a:lnTo>
                  <a:lnTo>
                    <a:pt x="622554" y="342734"/>
                  </a:lnTo>
                  <a:lnTo>
                    <a:pt x="622554" y="0"/>
                  </a:lnTo>
                  <a:close/>
                </a:path>
                <a:path w="1101725" h="424814">
                  <a:moveTo>
                    <a:pt x="664006" y="399681"/>
                  </a:moveTo>
                  <a:lnTo>
                    <a:pt x="655040" y="399681"/>
                  </a:lnTo>
                  <a:lnTo>
                    <a:pt x="655040" y="385254"/>
                  </a:lnTo>
                  <a:lnTo>
                    <a:pt x="645858" y="385254"/>
                  </a:lnTo>
                  <a:lnTo>
                    <a:pt x="645858" y="399681"/>
                  </a:lnTo>
                  <a:lnTo>
                    <a:pt x="628484" y="399681"/>
                  </a:lnTo>
                  <a:lnTo>
                    <a:pt x="649820" y="354418"/>
                  </a:lnTo>
                  <a:lnTo>
                    <a:pt x="639978" y="354418"/>
                  </a:lnTo>
                  <a:lnTo>
                    <a:pt x="619506" y="397954"/>
                  </a:lnTo>
                  <a:lnTo>
                    <a:pt x="619506" y="408101"/>
                  </a:lnTo>
                  <a:lnTo>
                    <a:pt x="645858" y="408101"/>
                  </a:lnTo>
                  <a:lnTo>
                    <a:pt x="645858" y="423519"/>
                  </a:lnTo>
                  <a:lnTo>
                    <a:pt x="655040" y="423519"/>
                  </a:lnTo>
                  <a:lnTo>
                    <a:pt x="655040" y="408101"/>
                  </a:lnTo>
                  <a:lnTo>
                    <a:pt x="664006" y="408101"/>
                  </a:lnTo>
                  <a:lnTo>
                    <a:pt x="664006" y="399681"/>
                  </a:lnTo>
                  <a:close/>
                </a:path>
                <a:path w="1101725" h="424814">
                  <a:moveTo>
                    <a:pt x="665797" y="12"/>
                  </a:moveTo>
                  <a:lnTo>
                    <a:pt x="636422" y="12"/>
                  </a:lnTo>
                  <a:lnTo>
                    <a:pt x="636422" y="342734"/>
                  </a:lnTo>
                  <a:lnTo>
                    <a:pt x="665797" y="342734"/>
                  </a:lnTo>
                  <a:lnTo>
                    <a:pt x="665797" y="12"/>
                  </a:lnTo>
                  <a:close/>
                </a:path>
                <a:path w="1101725" h="424814">
                  <a:moveTo>
                    <a:pt x="709866" y="12"/>
                  </a:moveTo>
                  <a:lnTo>
                    <a:pt x="690283" y="12"/>
                  </a:lnTo>
                  <a:lnTo>
                    <a:pt x="690283" y="342734"/>
                  </a:lnTo>
                  <a:lnTo>
                    <a:pt x="709866" y="342734"/>
                  </a:lnTo>
                  <a:lnTo>
                    <a:pt x="709866" y="12"/>
                  </a:lnTo>
                  <a:close/>
                </a:path>
                <a:path w="1101725" h="424814">
                  <a:moveTo>
                    <a:pt x="738365" y="366915"/>
                  </a:moveTo>
                  <a:lnTo>
                    <a:pt x="736371" y="362331"/>
                  </a:lnTo>
                  <a:lnTo>
                    <a:pt x="728446" y="355561"/>
                  </a:lnTo>
                  <a:lnTo>
                    <a:pt x="723023" y="353872"/>
                  </a:lnTo>
                  <a:lnTo>
                    <a:pt x="712660" y="353872"/>
                  </a:lnTo>
                  <a:lnTo>
                    <a:pt x="709422" y="354279"/>
                  </a:lnTo>
                  <a:lnTo>
                    <a:pt x="703414" y="355917"/>
                  </a:lnTo>
                  <a:lnTo>
                    <a:pt x="700570" y="357149"/>
                  </a:lnTo>
                  <a:lnTo>
                    <a:pt x="697903" y="358813"/>
                  </a:lnTo>
                  <a:lnTo>
                    <a:pt x="697903" y="369506"/>
                  </a:lnTo>
                  <a:lnTo>
                    <a:pt x="701929" y="366826"/>
                  </a:lnTo>
                  <a:lnTo>
                    <a:pt x="705446" y="364858"/>
                  </a:lnTo>
                  <a:lnTo>
                    <a:pt x="711466" y="362356"/>
                  </a:lnTo>
                  <a:lnTo>
                    <a:pt x="714184" y="361746"/>
                  </a:lnTo>
                  <a:lnTo>
                    <a:pt x="719963" y="361746"/>
                  </a:lnTo>
                  <a:lnTo>
                    <a:pt x="722731" y="362686"/>
                  </a:lnTo>
                  <a:lnTo>
                    <a:pt x="727100" y="366458"/>
                  </a:lnTo>
                  <a:lnTo>
                    <a:pt x="728192" y="368795"/>
                  </a:lnTo>
                  <a:lnTo>
                    <a:pt x="728192" y="374065"/>
                  </a:lnTo>
                  <a:lnTo>
                    <a:pt x="727481" y="376326"/>
                  </a:lnTo>
                  <a:lnTo>
                    <a:pt x="724674" y="380352"/>
                  </a:lnTo>
                  <a:lnTo>
                    <a:pt x="722109" y="382612"/>
                  </a:lnTo>
                  <a:lnTo>
                    <a:pt x="710552" y="390372"/>
                  </a:lnTo>
                  <a:lnTo>
                    <a:pt x="705434" y="393852"/>
                  </a:lnTo>
                  <a:lnTo>
                    <a:pt x="701802" y="397713"/>
                  </a:lnTo>
                  <a:lnTo>
                    <a:pt x="697598" y="406133"/>
                  </a:lnTo>
                  <a:lnTo>
                    <a:pt x="696544" y="411810"/>
                  </a:lnTo>
                  <a:lnTo>
                    <a:pt x="696544" y="418934"/>
                  </a:lnTo>
                  <a:lnTo>
                    <a:pt x="696709" y="422973"/>
                  </a:lnTo>
                  <a:lnTo>
                    <a:pt x="737273" y="422973"/>
                  </a:lnTo>
                  <a:lnTo>
                    <a:pt x="737273" y="414667"/>
                  </a:lnTo>
                  <a:lnTo>
                    <a:pt x="706983" y="414667"/>
                  </a:lnTo>
                  <a:lnTo>
                    <a:pt x="706983" y="409524"/>
                  </a:lnTo>
                  <a:lnTo>
                    <a:pt x="707796" y="406717"/>
                  </a:lnTo>
                  <a:lnTo>
                    <a:pt x="711123" y="401853"/>
                  </a:lnTo>
                  <a:lnTo>
                    <a:pt x="714197" y="399161"/>
                  </a:lnTo>
                  <a:lnTo>
                    <a:pt x="729767" y="388937"/>
                  </a:lnTo>
                  <a:lnTo>
                    <a:pt x="733171" y="385876"/>
                  </a:lnTo>
                  <a:lnTo>
                    <a:pt x="737323" y="379818"/>
                  </a:lnTo>
                  <a:lnTo>
                    <a:pt x="738365" y="376453"/>
                  </a:lnTo>
                  <a:lnTo>
                    <a:pt x="738365" y="366915"/>
                  </a:lnTo>
                  <a:close/>
                </a:path>
                <a:path w="1101725" h="424814">
                  <a:moveTo>
                    <a:pt x="742505" y="12"/>
                  </a:moveTo>
                  <a:lnTo>
                    <a:pt x="722922" y="12"/>
                  </a:lnTo>
                  <a:lnTo>
                    <a:pt x="722922" y="342734"/>
                  </a:lnTo>
                  <a:lnTo>
                    <a:pt x="742505" y="342734"/>
                  </a:lnTo>
                  <a:lnTo>
                    <a:pt x="742505" y="12"/>
                  </a:lnTo>
                  <a:close/>
                </a:path>
                <a:path w="1101725" h="424814">
                  <a:moveTo>
                    <a:pt x="775157" y="0"/>
                  </a:moveTo>
                  <a:lnTo>
                    <a:pt x="766991" y="0"/>
                  </a:lnTo>
                  <a:lnTo>
                    <a:pt x="766991" y="342734"/>
                  </a:lnTo>
                  <a:lnTo>
                    <a:pt x="775157" y="342734"/>
                  </a:lnTo>
                  <a:lnTo>
                    <a:pt x="775157" y="0"/>
                  </a:lnTo>
                  <a:close/>
                </a:path>
                <a:path w="1101725" h="424814">
                  <a:moveTo>
                    <a:pt x="816597" y="399681"/>
                  </a:moveTo>
                  <a:lnTo>
                    <a:pt x="807631" y="399681"/>
                  </a:lnTo>
                  <a:lnTo>
                    <a:pt x="807631" y="385254"/>
                  </a:lnTo>
                  <a:lnTo>
                    <a:pt x="798449" y="385254"/>
                  </a:lnTo>
                  <a:lnTo>
                    <a:pt x="798449" y="399681"/>
                  </a:lnTo>
                  <a:lnTo>
                    <a:pt x="781075" y="399681"/>
                  </a:lnTo>
                  <a:lnTo>
                    <a:pt x="802411" y="354418"/>
                  </a:lnTo>
                  <a:lnTo>
                    <a:pt x="792568" y="354418"/>
                  </a:lnTo>
                  <a:lnTo>
                    <a:pt x="772096" y="397954"/>
                  </a:lnTo>
                  <a:lnTo>
                    <a:pt x="772096" y="408101"/>
                  </a:lnTo>
                  <a:lnTo>
                    <a:pt x="798449" y="408101"/>
                  </a:lnTo>
                  <a:lnTo>
                    <a:pt x="798449" y="423519"/>
                  </a:lnTo>
                  <a:lnTo>
                    <a:pt x="807631" y="423519"/>
                  </a:lnTo>
                  <a:lnTo>
                    <a:pt x="807631" y="408101"/>
                  </a:lnTo>
                  <a:lnTo>
                    <a:pt x="816597" y="408101"/>
                  </a:lnTo>
                  <a:lnTo>
                    <a:pt x="816597" y="399681"/>
                  </a:lnTo>
                  <a:close/>
                </a:path>
                <a:path w="1101725" h="424814">
                  <a:moveTo>
                    <a:pt x="818388" y="12"/>
                  </a:moveTo>
                  <a:lnTo>
                    <a:pt x="788200" y="12"/>
                  </a:lnTo>
                  <a:lnTo>
                    <a:pt x="788200" y="342734"/>
                  </a:lnTo>
                  <a:lnTo>
                    <a:pt x="818388" y="342734"/>
                  </a:lnTo>
                  <a:lnTo>
                    <a:pt x="818388" y="12"/>
                  </a:lnTo>
                  <a:close/>
                </a:path>
                <a:path w="1101725" h="424814">
                  <a:moveTo>
                    <a:pt x="851039" y="0"/>
                  </a:moveTo>
                  <a:lnTo>
                    <a:pt x="842873" y="0"/>
                  </a:lnTo>
                  <a:lnTo>
                    <a:pt x="842873" y="342734"/>
                  </a:lnTo>
                  <a:lnTo>
                    <a:pt x="851039" y="342734"/>
                  </a:lnTo>
                  <a:lnTo>
                    <a:pt x="851039" y="0"/>
                  </a:lnTo>
                  <a:close/>
                </a:path>
                <a:path w="1101725" h="424814">
                  <a:moveTo>
                    <a:pt x="892479" y="399681"/>
                  </a:moveTo>
                  <a:lnTo>
                    <a:pt x="883513" y="399681"/>
                  </a:lnTo>
                  <a:lnTo>
                    <a:pt x="883513" y="385254"/>
                  </a:lnTo>
                  <a:lnTo>
                    <a:pt x="874331" y="385254"/>
                  </a:lnTo>
                  <a:lnTo>
                    <a:pt x="874331" y="399681"/>
                  </a:lnTo>
                  <a:lnTo>
                    <a:pt x="856970" y="399681"/>
                  </a:lnTo>
                  <a:lnTo>
                    <a:pt x="878281" y="354418"/>
                  </a:lnTo>
                  <a:lnTo>
                    <a:pt x="868451" y="354418"/>
                  </a:lnTo>
                  <a:lnTo>
                    <a:pt x="847979" y="397954"/>
                  </a:lnTo>
                  <a:lnTo>
                    <a:pt x="847979" y="408101"/>
                  </a:lnTo>
                  <a:lnTo>
                    <a:pt x="874331" y="408101"/>
                  </a:lnTo>
                  <a:lnTo>
                    <a:pt x="874331" y="423519"/>
                  </a:lnTo>
                  <a:lnTo>
                    <a:pt x="883513" y="423519"/>
                  </a:lnTo>
                  <a:lnTo>
                    <a:pt x="883513" y="408101"/>
                  </a:lnTo>
                  <a:lnTo>
                    <a:pt x="892479" y="408101"/>
                  </a:lnTo>
                  <a:lnTo>
                    <a:pt x="892479" y="399681"/>
                  </a:lnTo>
                  <a:close/>
                </a:path>
                <a:path w="1101725" h="424814">
                  <a:moveTo>
                    <a:pt x="894283" y="12"/>
                  </a:moveTo>
                  <a:lnTo>
                    <a:pt x="864908" y="12"/>
                  </a:lnTo>
                  <a:lnTo>
                    <a:pt x="864908" y="342734"/>
                  </a:lnTo>
                  <a:lnTo>
                    <a:pt x="894283" y="342734"/>
                  </a:lnTo>
                  <a:lnTo>
                    <a:pt x="894283" y="12"/>
                  </a:lnTo>
                  <a:close/>
                </a:path>
                <a:path w="1101725" h="424814">
                  <a:moveTo>
                    <a:pt x="948956" y="12"/>
                  </a:moveTo>
                  <a:lnTo>
                    <a:pt x="918768" y="12"/>
                  </a:lnTo>
                  <a:lnTo>
                    <a:pt x="918768" y="342734"/>
                  </a:lnTo>
                  <a:lnTo>
                    <a:pt x="948956" y="342734"/>
                  </a:lnTo>
                  <a:lnTo>
                    <a:pt x="948956" y="12"/>
                  </a:lnTo>
                  <a:close/>
                </a:path>
                <a:path w="1101725" h="424814">
                  <a:moveTo>
                    <a:pt x="969137" y="370141"/>
                  </a:moveTo>
                  <a:lnTo>
                    <a:pt x="967066" y="364401"/>
                  </a:lnTo>
                  <a:lnTo>
                    <a:pt x="964653" y="361962"/>
                  </a:lnTo>
                  <a:lnTo>
                    <a:pt x="959294" y="356552"/>
                  </a:lnTo>
                  <a:lnTo>
                    <a:pt x="959294" y="371678"/>
                  </a:lnTo>
                  <a:lnTo>
                    <a:pt x="959167" y="380441"/>
                  </a:lnTo>
                  <a:lnTo>
                    <a:pt x="958100" y="383489"/>
                  </a:lnTo>
                  <a:lnTo>
                    <a:pt x="955687" y="386016"/>
                  </a:lnTo>
                  <a:lnTo>
                    <a:pt x="953287" y="388569"/>
                  </a:lnTo>
                  <a:lnTo>
                    <a:pt x="950074" y="389839"/>
                  </a:lnTo>
                  <a:lnTo>
                    <a:pt x="941984" y="389839"/>
                  </a:lnTo>
                  <a:lnTo>
                    <a:pt x="938758" y="388620"/>
                  </a:lnTo>
                  <a:lnTo>
                    <a:pt x="934021" y="383743"/>
                  </a:lnTo>
                  <a:lnTo>
                    <a:pt x="932840" y="380441"/>
                  </a:lnTo>
                  <a:lnTo>
                    <a:pt x="932865" y="371678"/>
                  </a:lnTo>
                  <a:lnTo>
                    <a:pt x="934008" y="368236"/>
                  </a:lnTo>
                  <a:lnTo>
                    <a:pt x="938631" y="363220"/>
                  </a:lnTo>
                  <a:lnTo>
                    <a:pt x="941870" y="361962"/>
                  </a:lnTo>
                  <a:lnTo>
                    <a:pt x="950036" y="361962"/>
                  </a:lnTo>
                  <a:lnTo>
                    <a:pt x="953249" y="363232"/>
                  </a:lnTo>
                  <a:lnTo>
                    <a:pt x="955675" y="365798"/>
                  </a:lnTo>
                  <a:lnTo>
                    <a:pt x="958100" y="368325"/>
                  </a:lnTo>
                  <a:lnTo>
                    <a:pt x="959294" y="371678"/>
                  </a:lnTo>
                  <a:lnTo>
                    <a:pt x="959294" y="356552"/>
                  </a:lnTo>
                  <a:lnTo>
                    <a:pt x="958735" y="355981"/>
                  </a:lnTo>
                  <a:lnTo>
                    <a:pt x="953046" y="353872"/>
                  </a:lnTo>
                  <a:lnTo>
                    <a:pt x="938923" y="353872"/>
                  </a:lnTo>
                  <a:lnTo>
                    <a:pt x="933399" y="355930"/>
                  </a:lnTo>
                  <a:lnTo>
                    <a:pt x="925080" y="364147"/>
                  </a:lnTo>
                  <a:lnTo>
                    <a:pt x="922997" y="369595"/>
                  </a:lnTo>
                  <a:lnTo>
                    <a:pt x="922997" y="382790"/>
                  </a:lnTo>
                  <a:lnTo>
                    <a:pt x="925004" y="388035"/>
                  </a:lnTo>
                  <a:lnTo>
                    <a:pt x="933056" y="396227"/>
                  </a:lnTo>
                  <a:lnTo>
                    <a:pt x="938161" y="398259"/>
                  </a:lnTo>
                  <a:lnTo>
                    <a:pt x="945832" y="398259"/>
                  </a:lnTo>
                  <a:lnTo>
                    <a:pt x="947267" y="398119"/>
                  </a:lnTo>
                  <a:lnTo>
                    <a:pt x="950061" y="397560"/>
                  </a:lnTo>
                  <a:lnTo>
                    <a:pt x="951407" y="397116"/>
                  </a:lnTo>
                  <a:lnTo>
                    <a:pt x="952715" y="396519"/>
                  </a:lnTo>
                  <a:lnTo>
                    <a:pt x="949947" y="400519"/>
                  </a:lnTo>
                  <a:lnTo>
                    <a:pt x="946632" y="404749"/>
                  </a:lnTo>
                  <a:lnTo>
                    <a:pt x="938911" y="413626"/>
                  </a:lnTo>
                  <a:lnTo>
                    <a:pt x="934389" y="418401"/>
                  </a:lnTo>
                  <a:lnTo>
                    <a:pt x="929233" y="423519"/>
                  </a:lnTo>
                  <a:lnTo>
                    <a:pt x="942238" y="423519"/>
                  </a:lnTo>
                  <a:lnTo>
                    <a:pt x="963612" y="396519"/>
                  </a:lnTo>
                  <a:lnTo>
                    <a:pt x="967003" y="390664"/>
                  </a:lnTo>
                  <a:lnTo>
                    <a:pt x="967257" y="389839"/>
                  </a:lnTo>
                  <a:lnTo>
                    <a:pt x="969137" y="383806"/>
                  </a:lnTo>
                  <a:lnTo>
                    <a:pt x="969137" y="370141"/>
                  </a:lnTo>
                  <a:close/>
                </a:path>
                <a:path w="1101725" h="424814">
                  <a:moveTo>
                    <a:pt x="971003" y="0"/>
                  </a:moveTo>
                  <a:lnTo>
                    <a:pt x="962837" y="0"/>
                  </a:lnTo>
                  <a:lnTo>
                    <a:pt x="962837" y="342734"/>
                  </a:lnTo>
                  <a:lnTo>
                    <a:pt x="971003" y="342734"/>
                  </a:lnTo>
                  <a:lnTo>
                    <a:pt x="971003" y="0"/>
                  </a:lnTo>
                  <a:close/>
                </a:path>
                <a:path w="1101725" h="424814">
                  <a:moveTo>
                    <a:pt x="1014234" y="12"/>
                  </a:moveTo>
                  <a:lnTo>
                    <a:pt x="995464" y="12"/>
                  </a:lnTo>
                  <a:lnTo>
                    <a:pt x="995464" y="342734"/>
                  </a:lnTo>
                  <a:lnTo>
                    <a:pt x="1014234" y="342734"/>
                  </a:lnTo>
                  <a:lnTo>
                    <a:pt x="1014234" y="12"/>
                  </a:lnTo>
                  <a:close/>
                </a:path>
                <a:path w="1101725" h="424814">
                  <a:moveTo>
                    <a:pt x="1031951" y="354977"/>
                  </a:moveTo>
                  <a:lnTo>
                    <a:pt x="1021549" y="354977"/>
                  </a:lnTo>
                  <a:lnTo>
                    <a:pt x="1005395" y="368325"/>
                  </a:lnTo>
                  <a:lnTo>
                    <a:pt x="1005395" y="380453"/>
                  </a:lnTo>
                  <a:lnTo>
                    <a:pt x="1022007" y="365925"/>
                  </a:lnTo>
                  <a:lnTo>
                    <a:pt x="1022007" y="423532"/>
                  </a:lnTo>
                  <a:lnTo>
                    <a:pt x="1031951" y="423532"/>
                  </a:lnTo>
                  <a:lnTo>
                    <a:pt x="1031951" y="354977"/>
                  </a:lnTo>
                  <a:close/>
                </a:path>
                <a:path w="1101725" h="424814">
                  <a:moveTo>
                    <a:pt x="1057490" y="12"/>
                  </a:moveTo>
                  <a:lnTo>
                    <a:pt x="1038720" y="12"/>
                  </a:lnTo>
                  <a:lnTo>
                    <a:pt x="1038720" y="342734"/>
                  </a:lnTo>
                  <a:lnTo>
                    <a:pt x="1057490" y="342734"/>
                  </a:lnTo>
                  <a:lnTo>
                    <a:pt x="1057490" y="12"/>
                  </a:lnTo>
                  <a:close/>
                </a:path>
                <a:path w="1101725" h="424814">
                  <a:moveTo>
                    <a:pt x="1079500" y="12"/>
                  </a:moveTo>
                  <a:lnTo>
                    <a:pt x="1071346" y="12"/>
                  </a:lnTo>
                  <a:lnTo>
                    <a:pt x="1071346" y="408012"/>
                  </a:lnTo>
                  <a:lnTo>
                    <a:pt x="1079500" y="408012"/>
                  </a:lnTo>
                  <a:lnTo>
                    <a:pt x="1079500" y="12"/>
                  </a:lnTo>
                  <a:close/>
                </a:path>
                <a:path w="1101725" h="424814">
                  <a:moveTo>
                    <a:pt x="1101547" y="12"/>
                  </a:moveTo>
                  <a:lnTo>
                    <a:pt x="1093381" y="12"/>
                  </a:lnTo>
                  <a:lnTo>
                    <a:pt x="1093381" y="408012"/>
                  </a:lnTo>
                  <a:lnTo>
                    <a:pt x="1101547" y="408012"/>
                  </a:lnTo>
                  <a:lnTo>
                    <a:pt x="1101547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237613" y="2396744"/>
              <a:ext cx="1191895" cy="66675"/>
            </a:xfrm>
            <a:custGeom>
              <a:avLst/>
              <a:gdLst/>
              <a:ahLst/>
              <a:cxnLst/>
              <a:rect l="l" t="t" r="r" b="b"/>
              <a:pathLst>
                <a:path w="1191895" h="66675">
                  <a:moveTo>
                    <a:pt x="1191602" y="0"/>
                  </a:moveTo>
                  <a:lnTo>
                    <a:pt x="0" y="0"/>
                  </a:lnTo>
                  <a:lnTo>
                    <a:pt x="0" y="66154"/>
                  </a:lnTo>
                  <a:lnTo>
                    <a:pt x="1191602" y="66154"/>
                  </a:lnTo>
                  <a:lnTo>
                    <a:pt x="1191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405218" y="2462898"/>
            <a:ext cx="1224280" cy="483234"/>
            <a:chOff x="405218" y="2462898"/>
            <a:chExt cx="1224280" cy="483234"/>
          </a:xfrm>
        </p:grpSpPr>
        <p:sp>
          <p:nvSpPr>
            <p:cNvPr id="17" name="object 17"/>
            <p:cNvSpPr/>
            <p:nvPr/>
          </p:nvSpPr>
          <p:spPr>
            <a:xfrm>
              <a:off x="405218" y="2462898"/>
              <a:ext cx="1224280" cy="483234"/>
            </a:xfrm>
            <a:custGeom>
              <a:avLst/>
              <a:gdLst/>
              <a:ahLst/>
              <a:cxnLst/>
              <a:rect l="l" t="t" r="r" b="b"/>
              <a:pathLst>
                <a:path w="1224280" h="483235">
                  <a:moveTo>
                    <a:pt x="1224000" y="0"/>
                  </a:moveTo>
                  <a:lnTo>
                    <a:pt x="0" y="0"/>
                  </a:lnTo>
                  <a:lnTo>
                    <a:pt x="0" y="483069"/>
                  </a:lnTo>
                  <a:lnTo>
                    <a:pt x="1224000" y="483069"/>
                  </a:lnTo>
                  <a:lnTo>
                    <a:pt x="12240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429742" y="2473489"/>
              <a:ext cx="1101725" cy="424815"/>
            </a:xfrm>
            <a:custGeom>
              <a:avLst/>
              <a:gdLst/>
              <a:ahLst/>
              <a:cxnLst/>
              <a:rect l="l" t="t" r="r" b="b"/>
              <a:pathLst>
                <a:path w="1101725" h="424814">
                  <a:moveTo>
                    <a:pt x="46139" y="395071"/>
                  </a:moveTo>
                  <a:lnTo>
                    <a:pt x="44119" y="389902"/>
                  </a:lnTo>
                  <a:lnTo>
                    <a:pt x="42151" y="387883"/>
                  </a:lnTo>
                  <a:lnTo>
                    <a:pt x="36296" y="381889"/>
                  </a:lnTo>
                  <a:lnTo>
                    <a:pt x="36296" y="397268"/>
                  </a:lnTo>
                  <a:lnTo>
                    <a:pt x="36271" y="406006"/>
                  </a:lnTo>
                  <a:lnTo>
                    <a:pt x="35153" y="409397"/>
                  </a:lnTo>
                  <a:lnTo>
                    <a:pt x="30556" y="414489"/>
                  </a:lnTo>
                  <a:lnTo>
                    <a:pt x="27368" y="415759"/>
                  </a:lnTo>
                  <a:lnTo>
                    <a:pt x="19164" y="415759"/>
                  </a:lnTo>
                  <a:lnTo>
                    <a:pt x="15887" y="414489"/>
                  </a:lnTo>
                  <a:lnTo>
                    <a:pt x="11036" y="409397"/>
                  </a:lnTo>
                  <a:lnTo>
                    <a:pt x="9829" y="406006"/>
                  </a:lnTo>
                  <a:lnTo>
                    <a:pt x="9931" y="397268"/>
                  </a:lnTo>
                  <a:lnTo>
                    <a:pt x="11036" y="394182"/>
                  </a:lnTo>
                  <a:lnTo>
                    <a:pt x="15811" y="389140"/>
                  </a:lnTo>
                  <a:lnTo>
                    <a:pt x="19024" y="387883"/>
                  </a:lnTo>
                  <a:lnTo>
                    <a:pt x="27165" y="387883"/>
                  </a:lnTo>
                  <a:lnTo>
                    <a:pt x="30416" y="389102"/>
                  </a:lnTo>
                  <a:lnTo>
                    <a:pt x="35115" y="393966"/>
                  </a:lnTo>
                  <a:lnTo>
                    <a:pt x="36296" y="397268"/>
                  </a:lnTo>
                  <a:lnTo>
                    <a:pt x="36296" y="381889"/>
                  </a:lnTo>
                  <a:lnTo>
                    <a:pt x="36042" y="381622"/>
                  </a:lnTo>
                  <a:lnTo>
                    <a:pt x="34950" y="381177"/>
                  </a:lnTo>
                  <a:lnTo>
                    <a:pt x="30975" y="379564"/>
                  </a:lnTo>
                  <a:lnTo>
                    <a:pt x="23431" y="379564"/>
                  </a:lnTo>
                  <a:lnTo>
                    <a:pt x="21996" y="379691"/>
                  </a:lnTo>
                  <a:lnTo>
                    <a:pt x="19151" y="380238"/>
                  </a:lnTo>
                  <a:lnTo>
                    <a:pt x="17767" y="380644"/>
                  </a:lnTo>
                  <a:lnTo>
                    <a:pt x="16421" y="381177"/>
                  </a:lnTo>
                  <a:lnTo>
                    <a:pt x="20294" y="375653"/>
                  </a:lnTo>
                  <a:lnTo>
                    <a:pt x="24142" y="370751"/>
                  </a:lnTo>
                  <a:lnTo>
                    <a:pt x="31762" y="362127"/>
                  </a:lnTo>
                  <a:lnTo>
                    <a:pt x="35788" y="358114"/>
                  </a:lnTo>
                  <a:lnTo>
                    <a:pt x="40017" y="354418"/>
                  </a:lnTo>
                  <a:lnTo>
                    <a:pt x="27533" y="354418"/>
                  </a:lnTo>
                  <a:lnTo>
                    <a:pt x="2222" y="386321"/>
                  </a:lnTo>
                  <a:lnTo>
                    <a:pt x="0" y="393484"/>
                  </a:lnTo>
                  <a:lnTo>
                    <a:pt x="0" y="407619"/>
                  </a:lnTo>
                  <a:lnTo>
                    <a:pt x="2108" y="413423"/>
                  </a:lnTo>
                  <a:lnTo>
                    <a:pt x="10579" y="422122"/>
                  </a:lnTo>
                  <a:lnTo>
                    <a:pt x="16230" y="424294"/>
                  </a:lnTo>
                  <a:lnTo>
                    <a:pt x="30060" y="424294"/>
                  </a:lnTo>
                  <a:lnTo>
                    <a:pt x="35547" y="422160"/>
                  </a:lnTo>
                  <a:lnTo>
                    <a:pt x="41935" y="415759"/>
                  </a:lnTo>
                  <a:lnTo>
                    <a:pt x="44018" y="413651"/>
                  </a:lnTo>
                  <a:lnTo>
                    <a:pt x="46139" y="408127"/>
                  </a:lnTo>
                  <a:lnTo>
                    <a:pt x="46139" y="395071"/>
                  </a:lnTo>
                  <a:close/>
                </a:path>
                <a:path w="1101725" h="424814">
                  <a:moveTo>
                    <a:pt x="79108" y="12"/>
                  </a:moveTo>
                  <a:lnTo>
                    <a:pt x="70142" y="12"/>
                  </a:lnTo>
                  <a:lnTo>
                    <a:pt x="70142" y="408012"/>
                  </a:lnTo>
                  <a:lnTo>
                    <a:pt x="79108" y="408012"/>
                  </a:lnTo>
                  <a:lnTo>
                    <a:pt x="79108" y="12"/>
                  </a:lnTo>
                  <a:close/>
                </a:path>
                <a:path w="1101725" h="424814">
                  <a:moveTo>
                    <a:pt x="100330" y="12"/>
                  </a:moveTo>
                  <a:lnTo>
                    <a:pt x="92163" y="12"/>
                  </a:lnTo>
                  <a:lnTo>
                    <a:pt x="92163" y="408012"/>
                  </a:lnTo>
                  <a:lnTo>
                    <a:pt x="100330" y="408012"/>
                  </a:lnTo>
                  <a:lnTo>
                    <a:pt x="100330" y="12"/>
                  </a:lnTo>
                  <a:close/>
                </a:path>
                <a:path w="1101725" h="424814">
                  <a:moveTo>
                    <a:pt x="154990" y="12"/>
                  </a:moveTo>
                  <a:lnTo>
                    <a:pt x="135407" y="12"/>
                  </a:lnTo>
                  <a:lnTo>
                    <a:pt x="135407" y="342734"/>
                  </a:lnTo>
                  <a:lnTo>
                    <a:pt x="154990" y="342734"/>
                  </a:lnTo>
                  <a:lnTo>
                    <a:pt x="154990" y="12"/>
                  </a:lnTo>
                  <a:close/>
                </a:path>
                <a:path w="1101725" h="424814">
                  <a:moveTo>
                    <a:pt x="164465" y="381215"/>
                  </a:moveTo>
                  <a:lnTo>
                    <a:pt x="163868" y="374484"/>
                  </a:lnTo>
                  <a:lnTo>
                    <a:pt x="161429" y="363791"/>
                  </a:lnTo>
                  <a:lnTo>
                    <a:pt x="160528" y="361861"/>
                  </a:lnTo>
                  <a:lnTo>
                    <a:pt x="159677" y="360032"/>
                  </a:lnTo>
                  <a:lnTo>
                    <a:pt x="157327" y="357822"/>
                  </a:lnTo>
                  <a:lnTo>
                    <a:pt x="155981" y="356514"/>
                  </a:lnTo>
                  <a:lnTo>
                    <a:pt x="154571" y="355828"/>
                  </a:lnTo>
                  <a:lnTo>
                    <a:pt x="154571" y="396976"/>
                  </a:lnTo>
                  <a:lnTo>
                    <a:pt x="154355" y="401459"/>
                  </a:lnTo>
                  <a:lnTo>
                    <a:pt x="144360" y="416090"/>
                  </a:lnTo>
                  <a:lnTo>
                    <a:pt x="137553" y="416090"/>
                  </a:lnTo>
                  <a:lnTo>
                    <a:pt x="134962" y="415798"/>
                  </a:lnTo>
                  <a:lnTo>
                    <a:pt x="132207" y="414616"/>
                  </a:lnTo>
                  <a:lnTo>
                    <a:pt x="131216" y="413524"/>
                  </a:lnTo>
                  <a:lnTo>
                    <a:pt x="130568" y="411937"/>
                  </a:lnTo>
                  <a:lnTo>
                    <a:pt x="129755" y="410070"/>
                  </a:lnTo>
                  <a:lnTo>
                    <a:pt x="129146" y="407238"/>
                  </a:lnTo>
                  <a:lnTo>
                    <a:pt x="128371" y="399542"/>
                  </a:lnTo>
                  <a:lnTo>
                    <a:pt x="128244" y="396697"/>
                  </a:lnTo>
                  <a:lnTo>
                    <a:pt x="128231" y="381215"/>
                  </a:lnTo>
                  <a:lnTo>
                    <a:pt x="128397" y="377647"/>
                  </a:lnTo>
                  <a:lnTo>
                    <a:pt x="138099" y="361861"/>
                  </a:lnTo>
                  <a:lnTo>
                    <a:pt x="144678" y="361861"/>
                  </a:lnTo>
                  <a:lnTo>
                    <a:pt x="154571" y="396976"/>
                  </a:lnTo>
                  <a:lnTo>
                    <a:pt x="154571" y="355828"/>
                  </a:lnTo>
                  <a:lnTo>
                    <a:pt x="153949" y="355511"/>
                  </a:lnTo>
                  <a:lnTo>
                    <a:pt x="148628" y="354203"/>
                  </a:lnTo>
                  <a:lnTo>
                    <a:pt x="145313" y="353872"/>
                  </a:lnTo>
                  <a:lnTo>
                    <a:pt x="136855" y="353872"/>
                  </a:lnTo>
                  <a:lnTo>
                    <a:pt x="118338" y="396976"/>
                  </a:lnTo>
                  <a:lnTo>
                    <a:pt x="118833" y="402920"/>
                  </a:lnTo>
                  <a:lnTo>
                    <a:pt x="136855" y="424510"/>
                  </a:lnTo>
                  <a:lnTo>
                    <a:pt x="145846" y="424510"/>
                  </a:lnTo>
                  <a:lnTo>
                    <a:pt x="160693" y="416090"/>
                  </a:lnTo>
                  <a:lnTo>
                    <a:pt x="161899" y="413181"/>
                  </a:lnTo>
                  <a:lnTo>
                    <a:pt x="162915" y="408216"/>
                  </a:lnTo>
                  <a:lnTo>
                    <a:pt x="163957" y="403275"/>
                  </a:lnTo>
                  <a:lnTo>
                    <a:pt x="164465" y="396976"/>
                  </a:lnTo>
                  <a:lnTo>
                    <a:pt x="164465" y="381215"/>
                  </a:lnTo>
                  <a:close/>
                </a:path>
                <a:path w="1101725" h="424814">
                  <a:moveTo>
                    <a:pt x="177038" y="0"/>
                  </a:moveTo>
                  <a:lnTo>
                    <a:pt x="168871" y="0"/>
                  </a:lnTo>
                  <a:lnTo>
                    <a:pt x="168871" y="342734"/>
                  </a:lnTo>
                  <a:lnTo>
                    <a:pt x="177038" y="342734"/>
                  </a:lnTo>
                  <a:lnTo>
                    <a:pt x="177038" y="0"/>
                  </a:lnTo>
                  <a:close/>
                </a:path>
                <a:path w="1101725" h="424814">
                  <a:moveTo>
                    <a:pt x="198247" y="0"/>
                  </a:moveTo>
                  <a:lnTo>
                    <a:pt x="190080" y="0"/>
                  </a:lnTo>
                  <a:lnTo>
                    <a:pt x="190080" y="342734"/>
                  </a:lnTo>
                  <a:lnTo>
                    <a:pt x="198247" y="342734"/>
                  </a:lnTo>
                  <a:lnTo>
                    <a:pt x="198247" y="0"/>
                  </a:lnTo>
                  <a:close/>
                </a:path>
                <a:path w="1101725" h="424814">
                  <a:moveTo>
                    <a:pt x="240347" y="381215"/>
                  </a:moveTo>
                  <a:lnTo>
                    <a:pt x="239750" y="374484"/>
                  </a:lnTo>
                  <a:lnTo>
                    <a:pt x="237312" y="363791"/>
                  </a:lnTo>
                  <a:lnTo>
                    <a:pt x="236410" y="361861"/>
                  </a:lnTo>
                  <a:lnTo>
                    <a:pt x="235559" y="360032"/>
                  </a:lnTo>
                  <a:lnTo>
                    <a:pt x="233210" y="357822"/>
                  </a:lnTo>
                  <a:lnTo>
                    <a:pt x="231863" y="356514"/>
                  </a:lnTo>
                  <a:lnTo>
                    <a:pt x="230454" y="355828"/>
                  </a:lnTo>
                  <a:lnTo>
                    <a:pt x="230454" y="396976"/>
                  </a:lnTo>
                  <a:lnTo>
                    <a:pt x="230238" y="401459"/>
                  </a:lnTo>
                  <a:lnTo>
                    <a:pt x="220256" y="416090"/>
                  </a:lnTo>
                  <a:lnTo>
                    <a:pt x="213436" y="416090"/>
                  </a:lnTo>
                  <a:lnTo>
                    <a:pt x="210845" y="415798"/>
                  </a:lnTo>
                  <a:lnTo>
                    <a:pt x="208089" y="414616"/>
                  </a:lnTo>
                  <a:lnTo>
                    <a:pt x="207098" y="413524"/>
                  </a:lnTo>
                  <a:lnTo>
                    <a:pt x="206451" y="411937"/>
                  </a:lnTo>
                  <a:lnTo>
                    <a:pt x="205638" y="410070"/>
                  </a:lnTo>
                  <a:lnTo>
                    <a:pt x="205028" y="407238"/>
                  </a:lnTo>
                  <a:lnTo>
                    <a:pt x="204254" y="399542"/>
                  </a:lnTo>
                  <a:lnTo>
                    <a:pt x="204127" y="396697"/>
                  </a:lnTo>
                  <a:lnTo>
                    <a:pt x="204127" y="381215"/>
                  </a:lnTo>
                  <a:lnTo>
                    <a:pt x="213982" y="361861"/>
                  </a:lnTo>
                  <a:lnTo>
                    <a:pt x="220560" y="361861"/>
                  </a:lnTo>
                  <a:lnTo>
                    <a:pt x="230454" y="396976"/>
                  </a:lnTo>
                  <a:lnTo>
                    <a:pt x="230454" y="355828"/>
                  </a:lnTo>
                  <a:lnTo>
                    <a:pt x="229831" y="355511"/>
                  </a:lnTo>
                  <a:lnTo>
                    <a:pt x="224510" y="354203"/>
                  </a:lnTo>
                  <a:lnTo>
                    <a:pt x="221195" y="353872"/>
                  </a:lnTo>
                  <a:lnTo>
                    <a:pt x="212737" y="353872"/>
                  </a:lnTo>
                  <a:lnTo>
                    <a:pt x="194233" y="396976"/>
                  </a:lnTo>
                  <a:lnTo>
                    <a:pt x="194716" y="402920"/>
                  </a:lnTo>
                  <a:lnTo>
                    <a:pt x="212737" y="424510"/>
                  </a:lnTo>
                  <a:lnTo>
                    <a:pt x="221729" y="424510"/>
                  </a:lnTo>
                  <a:lnTo>
                    <a:pt x="236575" y="416090"/>
                  </a:lnTo>
                  <a:lnTo>
                    <a:pt x="237782" y="413181"/>
                  </a:lnTo>
                  <a:lnTo>
                    <a:pt x="238798" y="408216"/>
                  </a:lnTo>
                  <a:lnTo>
                    <a:pt x="239839" y="403275"/>
                  </a:lnTo>
                  <a:lnTo>
                    <a:pt x="240347" y="396976"/>
                  </a:lnTo>
                  <a:lnTo>
                    <a:pt x="240347" y="381215"/>
                  </a:lnTo>
                  <a:close/>
                </a:path>
                <a:path w="1101725" h="424814">
                  <a:moveTo>
                    <a:pt x="252907" y="12"/>
                  </a:moveTo>
                  <a:lnTo>
                    <a:pt x="222719" y="12"/>
                  </a:lnTo>
                  <a:lnTo>
                    <a:pt x="222719" y="342734"/>
                  </a:lnTo>
                  <a:lnTo>
                    <a:pt x="252907" y="342734"/>
                  </a:lnTo>
                  <a:lnTo>
                    <a:pt x="252907" y="12"/>
                  </a:lnTo>
                  <a:close/>
                </a:path>
                <a:path w="1101725" h="424814">
                  <a:moveTo>
                    <a:pt x="285559" y="12"/>
                  </a:moveTo>
                  <a:lnTo>
                    <a:pt x="266788" y="12"/>
                  </a:lnTo>
                  <a:lnTo>
                    <a:pt x="266788" y="342734"/>
                  </a:lnTo>
                  <a:lnTo>
                    <a:pt x="285559" y="342734"/>
                  </a:lnTo>
                  <a:lnTo>
                    <a:pt x="285559" y="12"/>
                  </a:lnTo>
                  <a:close/>
                </a:path>
                <a:path w="1101725" h="424814">
                  <a:moveTo>
                    <a:pt x="302463" y="354977"/>
                  </a:moveTo>
                  <a:lnTo>
                    <a:pt x="292049" y="354977"/>
                  </a:lnTo>
                  <a:lnTo>
                    <a:pt x="275894" y="368325"/>
                  </a:lnTo>
                  <a:lnTo>
                    <a:pt x="275894" y="380453"/>
                  </a:lnTo>
                  <a:lnTo>
                    <a:pt x="292506" y="365925"/>
                  </a:lnTo>
                  <a:lnTo>
                    <a:pt x="292506" y="423532"/>
                  </a:lnTo>
                  <a:lnTo>
                    <a:pt x="302463" y="423532"/>
                  </a:lnTo>
                  <a:lnTo>
                    <a:pt x="302463" y="354977"/>
                  </a:lnTo>
                  <a:close/>
                </a:path>
                <a:path w="1101725" h="424814">
                  <a:moveTo>
                    <a:pt x="328803" y="12"/>
                  </a:moveTo>
                  <a:lnTo>
                    <a:pt x="310032" y="12"/>
                  </a:lnTo>
                  <a:lnTo>
                    <a:pt x="310032" y="342734"/>
                  </a:lnTo>
                  <a:lnTo>
                    <a:pt x="328803" y="342734"/>
                  </a:lnTo>
                  <a:lnTo>
                    <a:pt x="328803" y="12"/>
                  </a:lnTo>
                  <a:close/>
                </a:path>
                <a:path w="1101725" h="424814">
                  <a:moveTo>
                    <a:pt x="350837" y="0"/>
                  </a:moveTo>
                  <a:lnTo>
                    <a:pt x="342671" y="0"/>
                  </a:lnTo>
                  <a:lnTo>
                    <a:pt x="342671" y="342734"/>
                  </a:lnTo>
                  <a:lnTo>
                    <a:pt x="350837" y="342734"/>
                  </a:lnTo>
                  <a:lnTo>
                    <a:pt x="350837" y="0"/>
                  </a:lnTo>
                  <a:close/>
                </a:path>
                <a:path w="1101725" h="424814">
                  <a:moveTo>
                    <a:pt x="392938" y="381215"/>
                  </a:moveTo>
                  <a:lnTo>
                    <a:pt x="392341" y="374484"/>
                  </a:lnTo>
                  <a:lnTo>
                    <a:pt x="389902" y="363791"/>
                  </a:lnTo>
                  <a:lnTo>
                    <a:pt x="389001" y="361861"/>
                  </a:lnTo>
                  <a:lnTo>
                    <a:pt x="388150" y="360032"/>
                  </a:lnTo>
                  <a:lnTo>
                    <a:pt x="385800" y="357822"/>
                  </a:lnTo>
                  <a:lnTo>
                    <a:pt x="384454" y="356514"/>
                  </a:lnTo>
                  <a:lnTo>
                    <a:pt x="383044" y="355828"/>
                  </a:lnTo>
                  <a:lnTo>
                    <a:pt x="383044" y="396976"/>
                  </a:lnTo>
                  <a:lnTo>
                    <a:pt x="382828" y="401459"/>
                  </a:lnTo>
                  <a:lnTo>
                    <a:pt x="372846" y="416090"/>
                  </a:lnTo>
                  <a:lnTo>
                    <a:pt x="366026" y="416090"/>
                  </a:lnTo>
                  <a:lnTo>
                    <a:pt x="363435" y="415798"/>
                  </a:lnTo>
                  <a:lnTo>
                    <a:pt x="360680" y="414616"/>
                  </a:lnTo>
                  <a:lnTo>
                    <a:pt x="359689" y="413524"/>
                  </a:lnTo>
                  <a:lnTo>
                    <a:pt x="359041" y="411937"/>
                  </a:lnTo>
                  <a:lnTo>
                    <a:pt x="358228" y="410070"/>
                  </a:lnTo>
                  <a:lnTo>
                    <a:pt x="357619" y="407238"/>
                  </a:lnTo>
                  <a:lnTo>
                    <a:pt x="356844" y="399542"/>
                  </a:lnTo>
                  <a:lnTo>
                    <a:pt x="356717" y="396697"/>
                  </a:lnTo>
                  <a:lnTo>
                    <a:pt x="356717" y="381215"/>
                  </a:lnTo>
                  <a:lnTo>
                    <a:pt x="366572" y="361861"/>
                  </a:lnTo>
                  <a:lnTo>
                    <a:pt x="373151" y="361861"/>
                  </a:lnTo>
                  <a:lnTo>
                    <a:pt x="383044" y="396976"/>
                  </a:lnTo>
                  <a:lnTo>
                    <a:pt x="383044" y="355828"/>
                  </a:lnTo>
                  <a:lnTo>
                    <a:pt x="382422" y="355511"/>
                  </a:lnTo>
                  <a:lnTo>
                    <a:pt x="377101" y="354203"/>
                  </a:lnTo>
                  <a:lnTo>
                    <a:pt x="373786" y="353872"/>
                  </a:lnTo>
                  <a:lnTo>
                    <a:pt x="365328" y="353872"/>
                  </a:lnTo>
                  <a:lnTo>
                    <a:pt x="346824" y="396976"/>
                  </a:lnTo>
                  <a:lnTo>
                    <a:pt x="347306" y="402920"/>
                  </a:lnTo>
                  <a:lnTo>
                    <a:pt x="365328" y="424510"/>
                  </a:lnTo>
                  <a:lnTo>
                    <a:pt x="374319" y="424510"/>
                  </a:lnTo>
                  <a:lnTo>
                    <a:pt x="391388" y="408216"/>
                  </a:lnTo>
                  <a:lnTo>
                    <a:pt x="392430" y="403275"/>
                  </a:lnTo>
                  <a:lnTo>
                    <a:pt x="392938" y="396976"/>
                  </a:lnTo>
                  <a:lnTo>
                    <a:pt x="392938" y="381215"/>
                  </a:lnTo>
                  <a:close/>
                </a:path>
                <a:path w="1101725" h="424814">
                  <a:moveTo>
                    <a:pt x="405498" y="12"/>
                  </a:moveTo>
                  <a:lnTo>
                    <a:pt x="375310" y="12"/>
                  </a:lnTo>
                  <a:lnTo>
                    <a:pt x="375310" y="342734"/>
                  </a:lnTo>
                  <a:lnTo>
                    <a:pt x="405498" y="342734"/>
                  </a:lnTo>
                  <a:lnTo>
                    <a:pt x="405498" y="12"/>
                  </a:lnTo>
                  <a:close/>
                </a:path>
                <a:path w="1101725" h="424814">
                  <a:moveTo>
                    <a:pt x="448754" y="12"/>
                  </a:moveTo>
                  <a:lnTo>
                    <a:pt x="429171" y="12"/>
                  </a:lnTo>
                  <a:lnTo>
                    <a:pt x="429171" y="342734"/>
                  </a:lnTo>
                  <a:lnTo>
                    <a:pt x="448754" y="342734"/>
                  </a:lnTo>
                  <a:lnTo>
                    <a:pt x="448754" y="12"/>
                  </a:lnTo>
                  <a:close/>
                </a:path>
                <a:path w="1101725" h="424814">
                  <a:moveTo>
                    <a:pt x="455053" y="354977"/>
                  </a:moveTo>
                  <a:lnTo>
                    <a:pt x="444639" y="354977"/>
                  </a:lnTo>
                  <a:lnTo>
                    <a:pt x="428485" y="368325"/>
                  </a:lnTo>
                  <a:lnTo>
                    <a:pt x="428485" y="380453"/>
                  </a:lnTo>
                  <a:lnTo>
                    <a:pt x="445096" y="365925"/>
                  </a:lnTo>
                  <a:lnTo>
                    <a:pt x="445096" y="423532"/>
                  </a:lnTo>
                  <a:lnTo>
                    <a:pt x="455053" y="423532"/>
                  </a:lnTo>
                  <a:lnTo>
                    <a:pt x="455053" y="354977"/>
                  </a:lnTo>
                  <a:close/>
                </a:path>
                <a:path w="1101725" h="424814">
                  <a:moveTo>
                    <a:pt x="481406" y="0"/>
                  </a:moveTo>
                  <a:lnTo>
                    <a:pt x="473240" y="0"/>
                  </a:lnTo>
                  <a:lnTo>
                    <a:pt x="473240" y="342734"/>
                  </a:lnTo>
                  <a:lnTo>
                    <a:pt x="481406" y="342734"/>
                  </a:lnTo>
                  <a:lnTo>
                    <a:pt x="481406" y="0"/>
                  </a:lnTo>
                  <a:close/>
                </a:path>
                <a:path w="1101725" h="424814">
                  <a:moveTo>
                    <a:pt x="535254" y="12"/>
                  </a:moveTo>
                  <a:lnTo>
                    <a:pt x="516483" y="12"/>
                  </a:lnTo>
                  <a:lnTo>
                    <a:pt x="516483" y="342734"/>
                  </a:lnTo>
                  <a:lnTo>
                    <a:pt x="535254" y="342734"/>
                  </a:lnTo>
                  <a:lnTo>
                    <a:pt x="535254" y="12"/>
                  </a:lnTo>
                  <a:close/>
                </a:path>
                <a:path w="1101725" h="424814">
                  <a:moveTo>
                    <a:pt x="544715" y="381215"/>
                  </a:moveTo>
                  <a:lnTo>
                    <a:pt x="544118" y="374484"/>
                  </a:lnTo>
                  <a:lnTo>
                    <a:pt x="541693" y="363791"/>
                  </a:lnTo>
                  <a:lnTo>
                    <a:pt x="540778" y="361861"/>
                  </a:lnTo>
                  <a:lnTo>
                    <a:pt x="539927" y="360032"/>
                  </a:lnTo>
                  <a:lnTo>
                    <a:pt x="537578" y="357822"/>
                  </a:lnTo>
                  <a:lnTo>
                    <a:pt x="536219" y="356514"/>
                  </a:lnTo>
                  <a:lnTo>
                    <a:pt x="534822" y="355828"/>
                  </a:lnTo>
                  <a:lnTo>
                    <a:pt x="534822" y="396976"/>
                  </a:lnTo>
                  <a:lnTo>
                    <a:pt x="534606" y="401459"/>
                  </a:lnTo>
                  <a:lnTo>
                    <a:pt x="524624" y="416090"/>
                  </a:lnTo>
                  <a:lnTo>
                    <a:pt x="517804" y="416090"/>
                  </a:lnTo>
                  <a:lnTo>
                    <a:pt x="515213" y="415798"/>
                  </a:lnTo>
                  <a:lnTo>
                    <a:pt x="512457" y="414616"/>
                  </a:lnTo>
                  <a:lnTo>
                    <a:pt x="511467" y="413524"/>
                  </a:lnTo>
                  <a:lnTo>
                    <a:pt x="510819" y="411937"/>
                  </a:lnTo>
                  <a:lnTo>
                    <a:pt x="509993" y="410070"/>
                  </a:lnTo>
                  <a:lnTo>
                    <a:pt x="509397" y="407238"/>
                  </a:lnTo>
                  <a:lnTo>
                    <a:pt x="508622" y="399542"/>
                  </a:lnTo>
                  <a:lnTo>
                    <a:pt x="508495" y="396697"/>
                  </a:lnTo>
                  <a:lnTo>
                    <a:pt x="508495" y="381215"/>
                  </a:lnTo>
                  <a:lnTo>
                    <a:pt x="518350" y="361861"/>
                  </a:lnTo>
                  <a:lnTo>
                    <a:pt x="524929" y="361861"/>
                  </a:lnTo>
                  <a:lnTo>
                    <a:pt x="534822" y="396976"/>
                  </a:lnTo>
                  <a:lnTo>
                    <a:pt x="534822" y="355828"/>
                  </a:lnTo>
                  <a:lnTo>
                    <a:pt x="534200" y="355511"/>
                  </a:lnTo>
                  <a:lnTo>
                    <a:pt x="528878" y="354203"/>
                  </a:lnTo>
                  <a:lnTo>
                    <a:pt x="525564" y="353872"/>
                  </a:lnTo>
                  <a:lnTo>
                    <a:pt x="517105" y="353872"/>
                  </a:lnTo>
                  <a:lnTo>
                    <a:pt x="498602" y="396976"/>
                  </a:lnTo>
                  <a:lnTo>
                    <a:pt x="499084" y="402920"/>
                  </a:lnTo>
                  <a:lnTo>
                    <a:pt x="517105" y="424510"/>
                  </a:lnTo>
                  <a:lnTo>
                    <a:pt x="526097" y="424510"/>
                  </a:lnTo>
                  <a:lnTo>
                    <a:pt x="543166" y="408216"/>
                  </a:lnTo>
                  <a:lnTo>
                    <a:pt x="544207" y="403275"/>
                  </a:lnTo>
                  <a:lnTo>
                    <a:pt x="544715" y="396976"/>
                  </a:lnTo>
                  <a:lnTo>
                    <a:pt x="544715" y="381215"/>
                  </a:lnTo>
                  <a:close/>
                </a:path>
                <a:path w="1101725" h="424814">
                  <a:moveTo>
                    <a:pt x="557288" y="0"/>
                  </a:moveTo>
                  <a:lnTo>
                    <a:pt x="549122" y="0"/>
                  </a:lnTo>
                  <a:lnTo>
                    <a:pt x="549122" y="342734"/>
                  </a:lnTo>
                  <a:lnTo>
                    <a:pt x="557288" y="342734"/>
                  </a:lnTo>
                  <a:lnTo>
                    <a:pt x="557288" y="0"/>
                  </a:lnTo>
                  <a:close/>
                </a:path>
                <a:path w="1101725" h="424814">
                  <a:moveTo>
                    <a:pt x="579323" y="12"/>
                  </a:moveTo>
                  <a:lnTo>
                    <a:pt x="571157" y="12"/>
                  </a:lnTo>
                  <a:lnTo>
                    <a:pt x="571157" y="408012"/>
                  </a:lnTo>
                  <a:lnTo>
                    <a:pt x="579323" y="408012"/>
                  </a:lnTo>
                  <a:lnTo>
                    <a:pt x="579323" y="12"/>
                  </a:lnTo>
                  <a:close/>
                </a:path>
                <a:path w="1101725" h="424814">
                  <a:moveTo>
                    <a:pt x="600544" y="12"/>
                  </a:moveTo>
                  <a:lnTo>
                    <a:pt x="592378" y="12"/>
                  </a:lnTo>
                  <a:lnTo>
                    <a:pt x="592378" y="408012"/>
                  </a:lnTo>
                  <a:lnTo>
                    <a:pt x="600544" y="408012"/>
                  </a:lnTo>
                  <a:lnTo>
                    <a:pt x="600544" y="12"/>
                  </a:lnTo>
                  <a:close/>
                </a:path>
                <a:path w="1101725" h="424814">
                  <a:moveTo>
                    <a:pt x="633158" y="12"/>
                  </a:moveTo>
                  <a:lnTo>
                    <a:pt x="614400" y="12"/>
                  </a:lnTo>
                  <a:lnTo>
                    <a:pt x="614400" y="342734"/>
                  </a:lnTo>
                  <a:lnTo>
                    <a:pt x="633158" y="342734"/>
                  </a:lnTo>
                  <a:lnTo>
                    <a:pt x="633158" y="12"/>
                  </a:lnTo>
                  <a:close/>
                </a:path>
                <a:path w="1101725" h="424814">
                  <a:moveTo>
                    <a:pt x="650887" y="354977"/>
                  </a:moveTo>
                  <a:lnTo>
                    <a:pt x="640486" y="354977"/>
                  </a:lnTo>
                  <a:lnTo>
                    <a:pt x="624332" y="368325"/>
                  </a:lnTo>
                  <a:lnTo>
                    <a:pt x="624332" y="380453"/>
                  </a:lnTo>
                  <a:lnTo>
                    <a:pt x="640943" y="365925"/>
                  </a:lnTo>
                  <a:lnTo>
                    <a:pt x="640943" y="423532"/>
                  </a:lnTo>
                  <a:lnTo>
                    <a:pt x="650887" y="423532"/>
                  </a:lnTo>
                  <a:lnTo>
                    <a:pt x="650887" y="354977"/>
                  </a:lnTo>
                  <a:close/>
                </a:path>
                <a:path w="1101725" h="424814">
                  <a:moveTo>
                    <a:pt x="677240" y="12"/>
                  </a:moveTo>
                  <a:lnTo>
                    <a:pt x="657656" y="12"/>
                  </a:lnTo>
                  <a:lnTo>
                    <a:pt x="657656" y="342734"/>
                  </a:lnTo>
                  <a:lnTo>
                    <a:pt x="677240" y="342734"/>
                  </a:lnTo>
                  <a:lnTo>
                    <a:pt x="677240" y="12"/>
                  </a:lnTo>
                  <a:close/>
                </a:path>
                <a:path w="1101725" h="424814">
                  <a:moveTo>
                    <a:pt x="698461" y="0"/>
                  </a:moveTo>
                  <a:lnTo>
                    <a:pt x="690295" y="0"/>
                  </a:lnTo>
                  <a:lnTo>
                    <a:pt x="690295" y="342734"/>
                  </a:lnTo>
                  <a:lnTo>
                    <a:pt x="698461" y="342734"/>
                  </a:lnTo>
                  <a:lnTo>
                    <a:pt x="698461" y="0"/>
                  </a:lnTo>
                  <a:close/>
                </a:path>
                <a:path w="1101725" h="424814">
                  <a:moveTo>
                    <a:pt x="720483" y="0"/>
                  </a:moveTo>
                  <a:lnTo>
                    <a:pt x="712317" y="0"/>
                  </a:lnTo>
                  <a:lnTo>
                    <a:pt x="712317" y="342734"/>
                  </a:lnTo>
                  <a:lnTo>
                    <a:pt x="720483" y="342734"/>
                  </a:lnTo>
                  <a:lnTo>
                    <a:pt x="720483" y="0"/>
                  </a:lnTo>
                  <a:close/>
                </a:path>
                <a:path w="1101725" h="424814">
                  <a:moveTo>
                    <a:pt x="740562" y="395071"/>
                  </a:moveTo>
                  <a:lnTo>
                    <a:pt x="738543" y="389902"/>
                  </a:lnTo>
                  <a:lnTo>
                    <a:pt x="736574" y="387883"/>
                  </a:lnTo>
                  <a:lnTo>
                    <a:pt x="730719" y="381889"/>
                  </a:lnTo>
                  <a:lnTo>
                    <a:pt x="730719" y="397268"/>
                  </a:lnTo>
                  <a:lnTo>
                    <a:pt x="730681" y="406006"/>
                  </a:lnTo>
                  <a:lnTo>
                    <a:pt x="729576" y="409397"/>
                  </a:lnTo>
                  <a:lnTo>
                    <a:pt x="724979" y="414489"/>
                  </a:lnTo>
                  <a:lnTo>
                    <a:pt x="721791" y="415759"/>
                  </a:lnTo>
                  <a:lnTo>
                    <a:pt x="713587" y="415759"/>
                  </a:lnTo>
                  <a:lnTo>
                    <a:pt x="710311" y="414489"/>
                  </a:lnTo>
                  <a:lnTo>
                    <a:pt x="705459" y="409397"/>
                  </a:lnTo>
                  <a:lnTo>
                    <a:pt x="704253" y="406006"/>
                  </a:lnTo>
                  <a:lnTo>
                    <a:pt x="704342" y="397268"/>
                  </a:lnTo>
                  <a:lnTo>
                    <a:pt x="705459" y="394182"/>
                  </a:lnTo>
                  <a:lnTo>
                    <a:pt x="710234" y="389140"/>
                  </a:lnTo>
                  <a:lnTo>
                    <a:pt x="713447" y="387883"/>
                  </a:lnTo>
                  <a:lnTo>
                    <a:pt x="721588" y="387883"/>
                  </a:lnTo>
                  <a:lnTo>
                    <a:pt x="724839" y="389102"/>
                  </a:lnTo>
                  <a:lnTo>
                    <a:pt x="729538" y="393966"/>
                  </a:lnTo>
                  <a:lnTo>
                    <a:pt x="730719" y="397268"/>
                  </a:lnTo>
                  <a:lnTo>
                    <a:pt x="730719" y="381889"/>
                  </a:lnTo>
                  <a:lnTo>
                    <a:pt x="730465" y="381622"/>
                  </a:lnTo>
                  <a:lnTo>
                    <a:pt x="729361" y="381177"/>
                  </a:lnTo>
                  <a:lnTo>
                    <a:pt x="725398" y="379564"/>
                  </a:lnTo>
                  <a:lnTo>
                    <a:pt x="717854" y="379564"/>
                  </a:lnTo>
                  <a:lnTo>
                    <a:pt x="716419" y="379691"/>
                  </a:lnTo>
                  <a:lnTo>
                    <a:pt x="713574" y="380238"/>
                  </a:lnTo>
                  <a:lnTo>
                    <a:pt x="712190" y="380644"/>
                  </a:lnTo>
                  <a:lnTo>
                    <a:pt x="710844" y="381177"/>
                  </a:lnTo>
                  <a:lnTo>
                    <a:pt x="714717" y="375653"/>
                  </a:lnTo>
                  <a:lnTo>
                    <a:pt x="718566" y="370751"/>
                  </a:lnTo>
                  <a:lnTo>
                    <a:pt x="726186" y="362127"/>
                  </a:lnTo>
                  <a:lnTo>
                    <a:pt x="730211" y="358114"/>
                  </a:lnTo>
                  <a:lnTo>
                    <a:pt x="734441" y="354418"/>
                  </a:lnTo>
                  <a:lnTo>
                    <a:pt x="721956" y="354418"/>
                  </a:lnTo>
                  <a:lnTo>
                    <a:pt x="696645" y="386321"/>
                  </a:lnTo>
                  <a:lnTo>
                    <a:pt x="694423" y="393484"/>
                  </a:lnTo>
                  <a:lnTo>
                    <a:pt x="694423" y="407619"/>
                  </a:lnTo>
                  <a:lnTo>
                    <a:pt x="696531" y="413423"/>
                  </a:lnTo>
                  <a:lnTo>
                    <a:pt x="705002" y="422122"/>
                  </a:lnTo>
                  <a:lnTo>
                    <a:pt x="710653" y="424294"/>
                  </a:lnTo>
                  <a:lnTo>
                    <a:pt x="724484" y="424294"/>
                  </a:lnTo>
                  <a:lnTo>
                    <a:pt x="729970" y="422160"/>
                  </a:lnTo>
                  <a:lnTo>
                    <a:pt x="736346" y="415759"/>
                  </a:lnTo>
                  <a:lnTo>
                    <a:pt x="738441" y="413651"/>
                  </a:lnTo>
                  <a:lnTo>
                    <a:pt x="740562" y="408127"/>
                  </a:lnTo>
                  <a:lnTo>
                    <a:pt x="740562" y="395071"/>
                  </a:lnTo>
                  <a:close/>
                </a:path>
                <a:path w="1101725" h="424814">
                  <a:moveTo>
                    <a:pt x="775157" y="0"/>
                  </a:moveTo>
                  <a:lnTo>
                    <a:pt x="767003" y="0"/>
                  </a:lnTo>
                  <a:lnTo>
                    <a:pt x="767003" y="342734"/>
                  </a:lnTo>
                  <a:lnTo>
                    <a:pt x="775157" y="342734"/>
                  </a:lnTo>
                  <a:lnTo>
                    <a:pt x="775157" y="0"/>
                  </a:lnTo>
                  <a:close/>
                </a:path>
                <a:path w="1101725" h="424814">
                  <a:moveTo>
                    <a:pt x="813765" y="392811"/>
                  </a:moveTo>
                  <a:lnTo>
                    <a:pt x="811517" y="387515"/>
                  </a:lnTo>
                  <a:lnTo>
                    <a:pt x="802589" y="379310"/>
                  </a:lnTo>
                  <a:lnTo>
                    <a:pt x="796836" y="377266"/>
                  </a:lnTo>
                  <a:lnTo>
                    <a:pt x="785114" y="377380"/>
                  </a:lnTo>
                  <a:lnTo>
                    <a:pt x="785863" y="363169"/>
                  </a:lnTo>
                  <a:lnTo>
                    <a:pt x="811682" y="363169"/>
                  </a:lnTo>
                  <a:lnTo>
                    <a:pt x="811682" y="354965"/>
                  </a:lnTo>
                  <a:lnTo>
                    <a:pt x="777354" y="354965"/>
                  </a:lnTo>
                  <a:lnTo>
                    <a:pt x="775169" y="386448"/>
                  </a:lnTo>
                  <a:lnTo>
                    <a:pt x="783653" y="385546"/>
                  </a:lnTo>
                  <a:lnTo>
                    <a:pt x="792035" y="385470"/>
                  </a:lnTo>
                  <a:lnTo>
                    <a:pt x="796264" y="386651"/>
                  </a:lnTo>
                  <a:lnTo>
                    <a:pt x="802398" y="391426"/>
                  </a:lnTo>
                  <a:lnTo>
                    <a:pt x="803922" y="394677"/>
                  </a:lnTo>
                  <a:lnTo>
                    <a:pt x="803922" y="404202"/>
                  </a:lnTo>
                  <a:lnTo>
                    <a:pt x="801700" y="408393"/>
                  </a:lnTo>
                  <a:lnTo>
                    <a:pt x="792848" y="414375"/>
                  </a:lnTo>
                  <a:lnTo>
                    <a:pt x="786612" y="415861"/>
                  </a:lnTo>
                  <a:lnTo>
                    <a:pt x="778573" y="415861"/>
                  </a:lnTo>
                  <a:lnTo>
                    <a:pt x="774954" y="415759"/>
                  </a:lnTo>
                  <a:lnTo>
                    <a:pt x="774954" y="424281"/>
                  </a:lnTo>
                  <a:lnTo>
                    <a:pt x="777557" y="424281"/>
                  </a:lnTo>
                  <a:lnTo>
                    <a:pt x="785596" y="423875"/>
                  </a:lnTo>
                  <a:lnTo>
                    <a:pt x="813765" y="407098"/>
                  </a:lnTo>
                  <a:lnTo>
                    <a:pt x="813765" y="392811"/>
                  </a:lnTo>
                  <a:close/>
                </a:path>
                <a:path w="1101725" h="424814">
                  <a:moveTo>
                    <a:pt x="829005" y="12"/>
                  </a:moveTo>
                  <a:lnTo>
                    <a:pt x="799630" y="12"/>
                  </a:lnTo>
                  <a:lnTo>
                    <a:pt x="799630" y="342734"/>
                  </a:lnTo>
                  <a:lnTo>
                    <a:pt x="829005" y="342734"/>
                  </a:lnTo>
                  <a:lnTo>
                    <a:pt x="829005" y="12"/>
                  </a:lnTo>
                  <a:close/>
                </a:path>
                <a:path w="1101725" h="424814">
                  <a:moveTo>
                    <a:pt x="873061" y="12"/>
                  </a:moveTo>
                  <a:lnTo>
                    <a:pt x="842886" y="12"/>
                  </a:lnTo>
                  <a:lnTo>
                    <a:pt x="842886" y="342734"/>
                  </a:lnTo>
                  <a:lnTo>
                    <a:pt x="873061" y="342734"/>
                  </a:lnTo>
                  <a:lnTo>
                    <a:pt x="873061" y="12"/>
                  </a:lnTo>
                  <a:close/>
                </a:path>
                <a:path w="1101725" h="424814">
                  <a:moveTo>
                    <a:pt x="893140" y="381215"/>
                  </a:moveTo>
                  <a:lnTo>
                    <a:pt x="886002" y="357822"/>
                  </a:lnTo>
                  <a:lnTo>
                    <a:pt x="884656" y="356514"/>
                  </a:lnTo>
                  <a:lnTo>
                    <a:pt x="883259" y="355828"/>
                  </a:lnTo>
                  <a:lnTo>
                    <a:pt x="883259" y="396976"/>
                  </a:lnTo>
                  <a:lnTo>
                    <a:pt x="883031" y="401459"/>
                  </a:lnTo>
                  <a:lnTo>
                    <a:pt x="873036" y="416090"/>
                  </a:lnTo>
                  <a:lnTo>
                    <a:pt x="866228" y="416090"/>
                  </a:lnTo>
                  <a:lnTo>
                    <a:pt x="863638" y="415798"/>
                  </a:lnTo>
                  <a:lnTo>
                    <a:pt x="860882" y="414616"/>
                  </a:lnTo>
                  <a:lnTo>
                    <a:pt x="859891" y="413524"/>
                  </a:lnTo>
                  <a:lnTo>
                    <a:pt x="859243" y="411937"/>
                  </a:lnTo>
                  <a:lnTo>
                    <a:pt x="858431" y="410070"/>
                  </a:lnTo>
                  <a:lnTo>
                    <a:pt x="857821" y="407238"/>
                  </a:lnTo>
                  <a:lnTo>
                    <a:pt x="857046" y="399542"/>
                  </a:lnTo>
                  <a:lnTo>
                    <a:pt x="856932" y="396697"/>
                  </a:lnTo>
                  <a:lnTo>
                    <a:pt x="856919" y="381215"/>
                  </a:lnTo>
                  <a:lnTo>
                    <a:pt x="857084" y="377647"/>
                  </a:lnTo>
                  <a:lnTo>
                    <a:pt x="866775" y="361861"/>
                  </a:lnTo>
                  <a:lnTo>
                    <a:pt x="873353" y="361861"/>
                  </a:lnTo>
                  <a:lnTo>
                    <a:pt x="883259" y="396976"/>
                  </a:lnTo>
                  <a:lnTo>
                    <a:pt x="883259" y="355828"/>
                  </a:lnTo>
                  <a:lnTo>
                    <a:pt x="882624" y="355511"/>
                  </a:lnTo>
                  <a:lnTo>
                    <a:pt x="877303" y="354203"/>
                  </a:lnTo>
                  <a:lnTo>
                    <a:pt x="873988" y="353872"/>
                  </a:lnTo>
                  <a:lnTo>
                    <a:pt x="865530" y="353872"/>
                  </a:lnTo>
                  <a:lnTo>
                    <a:pt x="847026" y="396976"/>
                  </a:lnTo>
                  <a:lnTo>
                    <a:pt x="847509" y="402920"/>
                  </a:lnTo>
                  <a:lnTo>
                    <a:pt x="865530" y="424510"/>
                  </a:lnTo>
                  <a:lnTo>
                    <a:pt x="874522" y="424510"/>
                  </a:lnTo>
                  <a:lnTo>
                    <a:pt x="891590" y="408216"/>
                  </a:lnTo>
                  <a:lnTo>
                    <a:pt x="892632" y="403275"/>
                  </a:lnTo>
                  <a:lnTo>
                    <a:pt x="893140" y="396976"/>
                  </a:lnTo>
                  <a:lnTo>
                    <a:pt x="893140" y="381215"/>
                  </a:lnTo>
                  <a:close/>
                </a:path>
                <a:path w="1101725" h="424814">
                  <a:moveTo>
                    <a:pt x="905725" y="0"/>
                  </a:moveTo>
                  <a:lnTo>
                    <a:pt x="897559" y="0"/>
                  </a:lnTo>
                  <a:lnTo>
                    <a:pt x="897559" y="342734"/>
                  </a:lnTo>
                  <a:lnTo>
                    <a:pt x="905725" y="342734"/>
                  </a:lnTo>
                  <a:lnTo>
                    <a:pt x="905725" y="0"/>
                  </a:lnTo>
                  <a:close/>
                </a:path>
                <a:path w="1101725" h="424814">
                  <a:moveTo>
                    <a:pt x="948956" y="12"/>
                  </a:moveTo>
                  <a:lnTo>
                    <a:pt x="918768" y="12"/>
                  </a:lnTo>
                  <a:lnTo>
                    <a:pt x="918768" y="342734"/>
                  </a:lnTo>
                  <a:lnTo>
                    <a:pt x="948956" y="342734"/>
                  </a:lnTo>
                  <a:lnTo>
                    <a:pt x="948956" y="12"/>
                  </a:lnTo>
                  <a:close/>
                </a:path>
                <a:path w="1101725" h="424814">
                  <a:moveTo>
                    <a:pt x="969035" y="381215"/>
                  </a:moveTo>
                  <a:lnTo>
                    <a:pt x="968438" y="374484"/>
                  </a:lnTo>
                  <a:lnTo>
                    <a:pt x="966000" y="363791"/>
                  </a:lnTo>
                  <a:lnTo>
                    <a:pt x="965098" y="361861"/>
                  </a:lnTo>
                  <a:lnTo>
                    <a:pt x="964247" y="360032"/>
                  </a:lnTo>
                  <a:lnTo>
                    <a:pt x="961898" y="357822"/>
                  </a:lnTo>
                  <a:lnTo>
                    <a:pt x="960551" y="356514"/>
                  </a:lnTo>
                  <a:lnTo>
                    <a:pt x="959142" y="355828"/>
                  </a:lnTo>
                  <a:lnTo>
                    <a:pt x="959142" y="396976"/>
                  </a:lnTo>
                  <a:lnTo>
                    <a:pt x="958926" y="401459"/>
                  </a:lnTo>
                  <a:lnTo>
                    <a:pt x="948944" y="416090"/>
                  </a:lnTo>
                  <a:lnTo>
                    <a:pt x="942124" y="416090"/>
                  </a:lnTo>
                  <a:lnTo>
                    <a:pt x="939533" y="415798"/>
                  </a:lnTo>
                  <a:lnTo>
                    <a:pt x="936777" y="414616"/>
                  </a:lnTo>
                  <a:lnTo>
                    <a:pt x="935786" y="413524"/>
                  </a:lnTo>
                  <a:lnTo>
                    <a:pt x="935139" y="411937"/>
                  </a:lnTo>
                  <a:lnTo>
                    <a:pt x="934326" y="410070"/>
                  </a:lnTo>
                  <a:lnTo>
                    <a:pt x="933716" y="407238"/>
                  </a:lnTo>
                  <a:lnTo>
                    <a:pt x="932942" y="399542"/>
                  </a:lnTo>
                  <a:lnTo>
                    <a:pt x="932815" y="396697"/>
                  </a:lnTo>
                  <a:lnTo>
                    <a:pt x="932815" y="381215"/>
                  </a:lnTo>
                  <a:lnTo>
                    <a:pt x="942670" y="361861"/>
                  </a:lnTo>
                  <a:lnTo>
                    <a:pt x="949248" y="361861"/>
                  </a:lnTo>
                  <a:lnTo>
                    <a:pt x="959142" y="396976"/>
                  </a:lnTo>
                  <a:lnTo>
                    <a:pt x="959142" y="355828"/>
                  </a:lnTo>
                  <a:lnTo>
                    <a:pt x="958519" y="355511"/>
                  </a:lnTo>
                  <a:lnTo>
                    <a:pt x="953198" y="354203"/>
                  </a:lnTo>
                  <a:lnTo>
                    <a:pt x="949883" y="353872"/>
                  </a:lnTo>
                  <a:lnTo>
                    <a:pt x="941425" y="353872"/>
                  </a:lnTo>
                  <a:lnTo>
                    <a:pt x="922921" y="396976"/>
                  </a:lnTo>
                  <a:lnTo>
                    <a:pt x="923404" y="402920"/>
                  </a:lnTo>
                  <a:lnTo>
                    <a:pt x="941425" y="424510"/>
                  </a:lnTo>
                  <a:lnTo>
                    <a:pt x="950417" y="424510"/>
                  </a:lnTo>
                  <a:lnTo>
                    <a:pt x="967486" y="408216"/>
                  </a:lnTo>
                  <a:lnTo>
                    <a:pt x="968527" y="403275"/>
                  </a:lnTo>
                  <a:lnTo>
                    <a:pt x="969035" y="396976"/>
                  </a:lnTo>
                  <a:lnTo>
                    <a:pt x="969035" y="381215"/>
                  </a:lnTo>
                  <a:close/>
                </a:path>
                <a:path w="1101725" h="424814">
                  <a:moveTo>
                    <a:pt x="981608" y="0"/>
                  </a:moveTo>
                  <a:lnTo>
                    <a:pt x="973455" y="0"/>
                  </a:lnTo>
                  <a:lnTo>
                    <a:pt x="973455" y="342734"/>
                  </a:lnTo>
                  <a:lnTo>
                    <a:pt x="981608" y="342734"/>
                  </a:lnTo>
                  <a:lnTo>
                    <a:pt x="981608" y="0"/>
                  </a:lnTo>
                  <a:close/>
                </a:path>
                <a:path w="1101725" h="424814">
                  <a:moveTo>
                    <a:pt x="1003642" y="0"/>
                  </a:moveTo>
                  <a:lnTo>
                    <a:pt x="995476" y="0"/>
                  </a:lnTo>
                  <a:lnTo>
                    <a:pt x="995476" y="342734"/>
                  </a:lnTo>
                  <a:lnTo>
                    <a:pt x="1003642" y="342734"/>
                  </a:lnTo>
                  <a:lnTo>
                    <a:pt x="1003642" y="0"/>
                  </a:lnTo>
                  <a:close/>
                </a:path>
                <a:path w="1101725" h="424814">
                  <a:moveTo>
                    <a:pt x="1045083" y="399681"/>
                  </a:moveTo>
                  <a:lnTo>
                    <a:pt x="1036116" y="399681"/>
                  </a:lnTo>
                  <a:lnTo>
                    <a:pt x="1036116" y="385254"/>
                  </a:lnTo>
                  <a:lnTo>
                    <a:pt x="1026934" y="385254"/>
                  </a:lnTo>
                  <a:lnTo>
                    <a:pt x="1026934" y="399681"/>
                  </a:lnTo>
                  <a:lnTo>
                    <a:pt x="1009561" y="399681"/>
                  </a:lnTo>
                  <a:lnTo>
                    <a:pt x="1030884" y="354418"/>
                  </a:lnTo>
                  <a:lnTo>
                    <a:pt x="1021054" y="354418"/>
                  </a:lnTo>
                  <a:lnTo>
                    <a:pt x="1000582" y="397954"/>
                  </a:lnTo>
                  <a:lnTo>
                    <a:pt x="1000582" y="408101"/>
                  </a:lnTo>
                  <a:lnTo>
                    <a:pt x="1026934" y="408101"/>
                  </a:lnTo>
                  <a:lnTo>
                    <a:pt x="1026934" y="423519"/>
                  </a:lnTo>
                  <a:lnTo>
                    <a:pt x="1036116" y="423519"/>
                  </a:lnTo>
                  <a:lnTo>
                    <a:pt x="1036116" y="408101"/>
                  </a:lnTo>
                  <a:lnTo>
                    <a:pt x="1045083" y="408101"/>
                  </a:lnTo>
                  <a:lnTo>
                    <a:pt x="1045083" y="399681"/>
                  </a:lnTo>
                  <a:close/>
                </a:path>
                <a:path w="1101725" h="424814">
                  <a:moveTo>
                    <a:pt x="1046886" y="12"/>
                  </a:moveTo>
                  <a:lnTo>
                    <a:pt x="1016698" y="12"/>
                  </a:lnTo>
                  <a:lnTo>
                    <a:pt x="1016698" y="342734"/>
                  </a:lnTo>
                  <a:lnTo>
                    <a:pt x="1046886" y="342734"/>
                  </a:lnTo>
                  <a:lnTo>
                    <a:pt x="1046886" y="12"/>
                  </a:lnTo>
                  <a:close/>
                </a:path>
                <a:path w="1101725" h="424814">
                  <a:moveTo>
                    <a:pt x="1079512" y="12"/>
                  </a:moveTo>
                  <a:lnTo>
                    <a:pt x="1071372" y="12"/>
                  </a:lnTo>
                  <a:lnTo>
                    <a:pt x="1071372" y="408012"/>
                  </a:lnTo>
                  <a:lnTo>
                    <a:pt x="1079512" y="408012"/>
                  </a:lnTo>
                  <a:lnTo>
                    <a:pt x="1079512" y="12"/>
                  </a:lnTo>
                  <a:close/>
                </a:path>
                <a:path w="1101725" h="424814">
                  <a:moveTo>
                    <a:pt x="1101559" y="12"/>
                  </a:moveTo>
                  <a:lnTo>
                    <a:pt x="1093393" y="12"/>
                  </a:lnTo>
                  <a:lnTo>
                    <a:pt x="1093393" y="408012"/>
                  </a:lnTo>
                  <a:lnTo>
                    <a:pt x="1101559" y="408012"/>
                  </a:lnTo>
                  <a:lnTo>
                    <a:pt x="1101559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48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505002" y="5924804"/>
            <a:ext cx="6549390" cy="334645"/>
          </a:xfrm>
          <a:custGeom>
            <a:avLst/>
            <a:gdLst/>
            <a:ahLst/>
            <a:cxnLst/>
            <a:rect l="l" t="t" r="r" b="b"/>
            <a:pathLst>
              <a:path w="6549390" h="334645">
                <a:moveTo>
                  <a:pt x="6441097" y="0"/>
                </a:moveTo>
                <a:lnTo>
                  <a:pt x="108000" y="0"/>
                </a:lnTo>
                <a:lnTo>
                  <a:pt x="45562" y="1687"/>
                </a:lnTo>
                <a:lnTo>
                  <a:pt x="13500" y="13500"/>
                </a:lnTo>
                <a:lnTo>
                  <a:pt x="1687" y="45562"/>
                </a:lnTo>
                <a:lnTo>
                  <a:pt x="0" y="108000"/>
                </a:lnTo>
                <a:lnTo>
                  <a:pt x="0" y="334594"/>
                </a:lnTo>
                <a:lnTo>
                  <a:pt x="6549097" y="334594"/>
                </a:lnTo>
                <a:lnTo>
                  <a:pt x="6549097" y="108000"/>
                </a:lnTo>
                <a:lnTo>
                  <a:pt x="6547410" y="45562"/>
                </a:lnTo>
                <a:lnTo>
                  <a:pt x="6535597" y="13500"/>
                </a:lnTo>
                <a:lnTo>
                  <a:pt x="6503535" y="1687"/>
                </a:lnTo>
                <a:lnTo>
                  <a:pt x="6441097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05002" y="670229"/>
            <a:ext cx="6549390" cy="334645"/>
          </a:xfrm>
          <a:custGeom>
            <a:avLst/>
            <a:gdLst/>
            <a:ahLst/>
            <a:cxnLst/>
            <a:rect l="l" t="t" r="r" b="b"/>
            <a:pathLst>
              <a:path w="6549390" h="334644">
                <a:moveTo>
                  <a:pt x="6441097" y="0"/>
                </a:moveTo>
                <a:lnTo>
                  <a:pt x="108000" y="0"/>
                </a:lnTo>
                <a:lnTo>
                  <a:pt x="45562" y="1687"/>
                </a:lnTo>
                <a:lnTo>
                  <a:pt x="13500" y="13500"/>
                </a:lnTo>
                <a:lnTo>
                  <a:pt x="1687" y="45562"/>
                </a:lnTo>
                <a:lnTo>
                  <a:pt x="0" y="108000"/>
                </a:lnTo>
                <a:lnTo>
                  <a:pt x="0" y="334581"/>
                </a:lnTo>
                <a:lnTo>
                  <a:pt x="6549097" y="334581"/>
                </a:lnTo>
                <a:lnTo>
                  <a:pt x="6549097" y="108000"/>
                </a:lnTo>
                <a:lnTo>
                  <a:pt x="6547410" y="45562"/>
                </a:lnTo>
                <a:lnTo>
                  <a:pt x="6535597" y="13500"/>
                </a:lnTo>
                <a:lnTo>
                  <a:pt x="6503535" y="1687"/>
                </a:lnTo>
                <a:lnTo>
                  <a:pt x="6441097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505002" y="4207827"/>
            <a:ext cx="6549390" cy="334645"/>
          </a:xfrm>
          <a:custGeom>
            <a:avLst/>
            <a:gdLst/>
            <a:ahLst/>
            <a:cxnLst/>
            <a:rect l="l" t="t" r="r" b="b"/>
            <a:pathLst>
              <a:path w="6549390" h="334645">
                <a:moveTo>
                  <a:pt x="6441097" y="0"/>
                </a:moveTo>
                <a:lnTo>
                  <a:pt x="108000" y="0"/>
                </a:lnTo>
                <a:lnTo>
                  <a:pt x="45562" y="1687"/>
                </a:lnTo>
                <a:lnTo>
                  <a:pt x="13500" y="13501"/>
                </a:lnTo>
                <a:lnTo>
                  <a:pt x="1687" y="45568"/>
                </a:lnTo>
                <a:lnTo>
                  <a:pt x="0" y="108013"/>
                </a:lnTo>
                <a:lnTo>
                  <a:pt x="0" y="334594"/>
                </a:lnTo>
                <a:lnTo>
                  <a:pt x="6549097" y="334594"/>
                </a:lnTo>
                <a:lnTo>
                  <a:pt x="6549097" y="108013"/>
                </a:lnTo>
                <a:lnTo>
                  <a:pt x="6547410" y="45568"/>
                </a:lnTo>
                <a:lnTo>
                  <a:pt x="6535597" y="13501"/>
                </a:lnTo>
                <a:lnTo>
                  <a:pt x="6503535" y="1687"/>
                </a:lnTo>
                <a:lnTo>
                  <a:pt x="6441097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05002" y="2550706"/>
            <a:ext cx="6549390" cy="334645"/>
          </a:xfrm>
          <a:custGeom>
            <a:avLst/>
            <a:gdLst/>
            <a:ahLst/>
            <a:cxnLst/>
            <a:rect l="l" t="t" r="r" b="b"/>
            <a:pathLst>
              <a:path w="6549390" h="334644">
                <a:moveTo>
                  <a:pt x="6441097" y="0"/>
                </a:moveTo>
                <a:lnTo>
                  <a:pt x="108000" y="0"/>
                </a:lnTo>
                <a:lnTo>
                  <a:pt x="45562" y="1687"/>
                </a:lnTo>
                <a:lnTo>
                  <a:pt x="13500" y="13498"/>
                </a:lnTo>
                <a:lnTo>
                  <a:pt x="1687" y="45557"/>
                </a:lnTo>
                <a:lnTo>
                  <a:pt x="0" y="107988"/>
                </a:lnTo>
                <a:lnTo>
                  <a:pt x="0" y="334581"/>
                </a:lnTo>
                <a:lnTo>
                  <a:pt x="6549097" y="334581"/>
                </a:lnTo>
                <a:lnTo>
                  <a:pt x="6549097" y="107988"/>
                </a:lnTo>
                <a:lnTo>
                  <a:pt x="6547410" y="45557"/>
                </a:lnTo>
                <a:lnTo>
                  <a:pt x="6535597" y="13498"/>
                </a:lnTo>
                <a:lnTo>
                  <a:pt x="6503535" y="1687"/>
                </a:lnTo>
                <a:lnTo>
                  <a:pt x="6441097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99897" y="7931112"/>
            <a:ext cx="6549390" cy="334645"/>
          </a:xfrm>
          <a:custGeom>
            <a:avLst/>
            <a:gdLst/>
            <a:ahLst/>
            <a:cxnLst/>
            <a:rect l="l" t="t" r="r" b="b"/>
            <a:pathLst>
              <a:path w="6549390" h="334645">
                <a:moveTo>
                  <a:pt x="6441109" y="0"/>
                </a:moveTo>
                <a:lnTo>
                  <a:pt x="108013" y="0"/>
                </a:lnTo>
                <a:lnTo>
                  <a:pt x="45568" y="1687"/>
                </a:lnTo>
                <a:lnTo>
                  <a:pt x="13501" y="13498"/>
                </a:lnTo>
                <a:lnTo>
                  <a:pt x="1687" y="45557"/>
                </a:lnTo>
                <a:lnTo>
                  <a:pt x="0" y="107988"/>
                </a:lnTo>
                <a:lnTo>
                  <a:pt x="0" y="334581"/>
                </a:lnTo>
                <a:lnTo>
                  <a:pt x="6549097" y="334581"/>
                </a:lnTo>
                <a:lnTo>
                  <a:pt x="6549097" y="107988"/>
                </a:lnTo>
                <a:lnTo>
                  <a:pt x="6547410" y="45557"/>
                </a:lnTo>
                <a:lnTo>
                  <a:pt x="6535599" y="13498"/>
                </a:lnTo>
                <a:lnTo>
                  <a:pt x="6503540" y="1687"/>
                </a:lnTo>
                <a:lnTo>
                  <a:pt x="6441109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99897" y="6589610"/>
            <a:ext cx="6549390" cy="334645"/>
          </a:xfrm>
          <a:custGeom>
            <a:avLst/>
            <a:gdLst/>
            <a:ahLst/>
            <a:cxnLst/>
            <a:rect l="l" t="t" r="r" b="b"/>
            <a:pathLst>
              <a:path w="6549390" h="334645">
                <a:moveTo>
                  <a:pt x="6441109" y="0"/>
                </a:moveTo>
                <a:lnTo>
                  <a:pt x="108013" y="0"/>
                </a:lnTo>
                <a:lnTo>
                  <a:pt x="45568" y="1687"/>
                </a:lnTo>
                <a:lnTo>
                  <a:pt x="13501" y="13500"/>
                </a:lnTo>
                <a:lnTo>
                  <a:pt x="1687" y="45562"/>
                </a:lnTo>
                <a:lnTo>
                  <a:pt x="0" y="108000"/>
                </a:lnTo>
                <a:lnTo>
                  <a:pt x="0" y="334581"/>
                </a:lnTo>
                <a:lnTo>
                  <a:pt x="6549097" y="334581"/>
                </a:lnTo>
                <a:lnTo>
                  <a:pt x="6549097" y="108000"/>
                </a:lnTo>
                <a:lnTo>
                  <a:pt x="6547410" y="45562"/>
                </a:lnTo>
                <a:lnTo>
                  <a:pt x="6535599" y="13500"/>
                </a:lnTo>
                <a:lnTo>
                  <a:pt x="6503540" y="1687"/>
                </a:lnTo>
                <a:lnTo>
                  <a:pt x="6441109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444500" y="154004"/>
            <a:ext cx="321627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220" dirty="0">
                <a:solidFill>
                  <a:srgbClr val="FFFFFF"/>
                </a:solidFill>
                <a:latin typeface="Trebuchet MS"/>
                <a:cs typeface="Trebuchet MS"/>
              </a:rPr>
              <a:t>P</a:t>
            </a:r>
            <a:r>
              <a:rPr sz="1500" b="1" spc="-75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500" b="1" spc="-60" dirty="0">
                <a:solidFill>
                  <a:srgbClr val="FFFFFF"/>
                </a:solidFill>
                <a:latin typeface="Trebuchet MS"/>
                <a:cs typeface="Trebuchet MS"/>
              </a:rPr>
              <a:t>CK</a:t>
            </a:r>
            <a:r>
              <a:rPr sz="1500" b="1" spc="-105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500" b="1" spc="-25" dirty="0">
                <a:solidFill>
                  <a:srgbClr val="FFFFFF"/>
                </a:solidFill>
                <a:latin typeface="Trebuchet MS"/>
                <a:cs typeface="Trebuchet MS"/>
              </a:rPr>
              <a:t>GING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90" dirty="0">
                <a:solidFill>
                  <a:srgbClr val="FFFFFF"/>
                </a:solidFill>
                <a:latin typeface="Trebuchet MS"/>
                <a:cs typeface="Trebuchet MS"/>
              </a:rPr>
              <a:t>&amp;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70" dirty="0">
                <a:solidFill>
                  <a:srgbClr val="FFFFFF"/>
                </a:solidFill>
                <a:latin typeface="Trebuchet MS"/>
                <a:cs typeface="Trebuchet MS"/>
              </a:rPr>
              <a:t>LOGISTICS</a:t>
            </a:r>
            <a:r>
              <a:rPr sz="1500" b="1" spc="-6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1500" b="1" spc="-45" dirty="0">
                <a:solidFill>
                  <a:srgbClr val="FFFFFF"/>
                </a:solidFill>
                <a:latin typeface="Trebuchet MS"/>
                <a:cs typeface="Trebuchet MS"/>
              </a:rPr>
              <a:t>INFORM</a:t>
            </a:r>
            <a:r>
              <a:rPr sz="1500" b="1" spc="-135" dirty="0">
                <a:solidFill>
                  <a:srgbClr val="FFFFFF"/>
                </a:solidFill>
                <a:latin typeface="Trebuchet MS"/>
                <a:cs typeface="Trebuchet MS"/>
              </a:rPr>
              <a:t>A</a:t>
            </a:r>
            <a:r>
              <a:rPr sz="1500" b="1" spc="-80" dirty="0">
                <a:solidFill>
                  <a:srgbClr val="FFFFFF"/>
                </a:solidFill>
                <a:latin typeface="Trebuchet MS"/>
                <a:cs typeface="Trebuchet MS"/>
              </a:rPr>
              <a:t>TION</a:t>
            </a:r>
            <a:endParaRPr sz="1500">
              <a:latin typeface="Trebuchet MS"/>
              <a:cs typeface="Trebuchet MS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485550" y="657127"/>
          <a:ext cx="6617334" cy="1836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154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9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4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9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</a:pPr>
                      <a:r>
                        <a:rPr sz="800" b="1" spc="-1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J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AMS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SPREADS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</a:pPr>
                      <a:r>
                        <a:rPr sz="800" spc="-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am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ortions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650" marR="17145" indent="-92075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16839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7305" marR="13970" indent="1905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3208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 marR="21590" indent="-11811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0014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558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75565" marR="3175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6515" marR="4826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28575" algn="ctr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49860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08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08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230" marR="51435" indent="-63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388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10287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20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93345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20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72390" indent="177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88900">
                        <a:lnSpc>
                          <a:spcPct val="100000"/>
                        </a:lnSpc>
                        <a:spcBef>
                          <a:spcPts val="45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995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am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Plastic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Cup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 marR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831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am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Plastic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Cup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3825" marR="317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877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1354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995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am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 marR="317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1022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1255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am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3825" marR="317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984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995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am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Glass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Glass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 marR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994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am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25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3,75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3825" marR="317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1409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1426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2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10675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spc="-1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am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Buc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k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spc="-7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Bucket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3825" marR="317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256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731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1099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485550" y="2537594"/>
          <a:ext cx="6617334" cy="1612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058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4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62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</a:pPr>
                      <a:r>
                        <a:rPr sz="8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FRUIT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ruit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Cups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7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175" marR="29845" indent="-92075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6364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604" marR="13970" indent="1905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1938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 marR="21590" indent="-11811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0014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Cup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558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99695" marR="3175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6515" marR="4826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28575" algn="ctr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2573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08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R="13335" algn="ctr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08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230" marR="51435" indent="-63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541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10287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20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93345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20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72390" indent="177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8890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995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ruit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Cups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651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Cup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 marR="317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333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Pineapple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6515"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 marR="317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231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3335"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1384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995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ruit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6675"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400/410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 marR="317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3335"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980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1409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65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994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Pineapple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85090" algn="ctr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-8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432/440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 marR="317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3335" algn="ctr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0160" algn="ctr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1030/1046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1178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rui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Pineappl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651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3825" marR="317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3335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1497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06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0463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rui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Pineappl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89535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3,06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3825" marR="31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3335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1426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485550" y="4194733"/>
          <a:ext cx="6617334" cy="16738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154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9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4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504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</a:pP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CANNE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</a:t>
                      </a:r>
                      <a:r>
                        <a:rPr sz="800" b="1" spc="-10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</a:t>
                      </a:r>
                      <a:r>
                        <a:rPr sz="800" b="1" spc="-8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800" b="1" spc="-10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b="1" spc="-10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MEALS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Corned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Meat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650" marR="17145" indent="-92075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16839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7305" marR="13970" indent="19050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3208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 marR="21590" indent="-118110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0014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55880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64135"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6515" marR="48260" algn="ctr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28575"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432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2573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35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35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230" marR="51435" indent="-635" algn="ctr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686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2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2700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886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47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825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93345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47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72390" indent="17780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88900">
                        <a:lnSpc>
                          <a:spcPct val="100000"/>
                        </a:lnSpc>
                        <a:spcBef>
                          <a:spcPts val="50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Corned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Meat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3340"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4135"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432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7785"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1282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499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Meals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3340"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285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4135"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841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7785"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1288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995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Meals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3340" algn="ct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4135" algn="ct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883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7785" algn="ct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ctr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9994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V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iennas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3340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413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817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778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1288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ctr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V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iennas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3340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4135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526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7785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71755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87055">
                <a:tc>
                  <a:txBody>
                    <a:bodyPr/>
                    <a:lstStyle/>
                    <a:p>
                      <a:pPr marL="160020">
                        <a:lnSpc>
                          <a:spcPts val="944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Meals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5400" algn="ctr">
                        <a:lnSpc>
                          <a:spcPts val="944"/>
                        </a:lnSpc>
                      </a:pPr>
                      <a:r>
                        <a:rPr sz="800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380/400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ts val="944"/>
                        </a:lnSpc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ts val="944"/>
                        </a:lnSpc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ts val="944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ts val="944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ts val="944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2560">
                        <a:lnSpc>
                          <a:spcPts val="944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ts val="944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1043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ts val="944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ts val="944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3030">
                        <a:lnSpc>
                          <a:spcPts val="944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485550" y="5911702"/>
          <a:ext cx="6617334" cy="617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154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9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4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904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ANT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FOODS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Baby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ood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7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650" marR="17145" indent="-92075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16839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7305" marR="13970" indent="1905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32080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spc="-1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9845" marR="2159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46355" algn="ctr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Pouch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558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99695" marR="3175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48260" indent="-1651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47955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869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2573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048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869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R="13335" algn="ctr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048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865" marR="50800" indent="-63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191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0287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703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17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93345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17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71755" indent="177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88900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480448" y="6576506"/>
          <a:ext cx="6617334" cy="12947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154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9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4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4159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TOMATO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aste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Sachet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8575" marR="1714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7305" marR="13970" indent="1905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3716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9845" marR="2159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11430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800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Sachet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190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53975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6515" marR="4826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18415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154940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08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167640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08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230" marR="51435" indent="-63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38735" algn="ctr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10795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1291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20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98425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20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72390" indent="177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93980">
                        <a:lnSpc>
                          <a:spcPct val="100000"/>
                        </a:lnSpc>
                        <a:spcBef>
                          <a:spcPts val="6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7294"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aste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Cup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65100" algn="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Cup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775" marR="317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8034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541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9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8"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aste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Cup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65100" algn="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Cup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775" marR="317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8034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705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994"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omato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65100" algn="r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775" marR="317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351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8034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951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1409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920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99478"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omato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89865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8905" marR="317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557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1157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1426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480448" y="7918004"/>
          <a:ext cx="6617334" cy="14763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154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9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4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619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5100">
                        <a:lnSpc>
                          <a:spcPct val="100000"/>
                        </a:lnSpc>
                      </a:pPr>
                      <a:r>
                        <a:rPr sz="8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VEGETABLES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5100">
                        <a:lnSpc>
                          <a:spcPts val="9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V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8575" marR="1714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34925" algn="ctr">
                        <a:lnSpc>
                          <a:spcPts val="900"/>
                        </a:lnSpc>
                        <a:spcBef>
                          <a:spcPts val="690"/>
                        </a:spcBef>
                      </a:pP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400/410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7305" marR="13970" indent="1905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37160">
                        <a:lnSpc>
                          <a:spcPts val="900"/>
                        </a:lnSpc>
                        <a:spcBef>
                          <a:spcPts val="69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 marR="21590" indent="-11811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5095">
                        <a:lnSpc>
                          <a:spcPts val="900"/>
                        </a:lnSpc>
                        <a:spcBef>
                          <a:spcPts val="69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190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53975" algn="ctr">
                        <a:lnSpc>
                          <a:spcPts val="900"/>
                        </a:lnSpc>
                        <a:spcBef>
                          <a:spcPts val="6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7150" marR="4826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18415" algn="ctr">
                        <a:lnSpc>
                          <a:spcPts val="900"/>
                        </a:lnSpc>
                        <a:spcBef>
                          <a:spcPts val="6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130810">
                        <a:lnSpc>
                          <a:spcPts val="9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77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143510">
                        <a:lnSpc>
                          <a:spcPts val="9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77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865" marR="51435" indent="-63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905" algn="ctr">
                        <a:lnSpc>
                          <a:spcPts val="900"/>
                        </a:lnSpc>
                        <a:spcBef>
                          <a:spcPts val="6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951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107950">
                        <a:lnSpc>
                          <a:spcPts val="9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1409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90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98425">
                        <a:lnSpc>
                          <a:spcPts val="9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90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71755" indent="177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93980">
                        <a:lnSpc>
                          <a:spcPts val="900"/>
                        </a:lnSpc>
                        <a:spcBef>
                          <a:spcPts val="6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994">
                <a:tc>
                  <a:txBody>
                    <a:bodyPr/>
                    <a:lstStyle/>
                    <a:p>
                      <a:pPr marL="165100">
                        <a:lnSpc>
                          <a:spcPts val="915"/>
                        </a:lnSpc>
                        <a:spcBef>
                          <a:spcPts val="40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V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080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ts val="915"/>
                        </a:lnSpc>
                        <a:spcBef>
                          <a:spcPts val="4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285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08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ts val="915"/>
                        </a:lnSpc>
                        <a:spcBef>
                          <a:spcPts val="40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08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ts val="915"/>
                        </a:lnSpc>
                        <a:spcBef>
                          <a:spcPts val="40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08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775" marR="3175">
                        <a:lnSpc>
                          <a:spcPts val="915"/>
                        </a:lnSpc>
                        <a:spcBef>
                          <a:spcPts val="4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08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15"/>
                        </a:lnSpc>
                        <a:spcBef>
                          <a:spcPts val="4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198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08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ts val="915"/>
                        </a:lnSpc>
                        <a:spcBef>
                          <a:spcPts val="4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08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915"/>
                        </a:lnSpc>
                        <a:spcBef>
                          <a:spcPts val="40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08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86055">
                        <a:lnSpc>
                          <a:spcPts val="915"/>
                        </a:lnSpc>
                        <a:spcBef>
                          <a:spcPts val="4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821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08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915"/>
                        </a:lnSpc>
                        <a:spcBef>
                          <a:spcPts val="4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1084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08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ts val="915"/>
                        </a:lnSpc>
                        <a:spcBef>
                          <a:spcPts val="4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08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ts val="915"/>
                        </a:lnSpc>
                        <a:spcBef>
                          <a:spcPts val="4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080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6510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V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192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775" marR="3175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8034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441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731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5592">
                <a:tc>
                  <a:txBody>
                    <a:bodyPr/>
                    <a:lstStyle/>
                    <a:p>
                      <a:pPr marL="165100">
                        <a:lnSpc>
                          <a:spcPts val="915"/>
                        </a:lnSpc>
                        <a:spcBef>
                          <a:spcPts val="36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V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43180" algn="ctr">
                        <a:lnSpc>
                          <a:spcPts val="915"/>
                        </a:lnSpc>
                        <a:spcBef>
                          <a:spcPts val="36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ts val="915"/>
                        </a:lnSpc>
                        <a:spcBef>
                          <a:spcPts val="365"/>
                        </a:spcBef>
                      </a:pP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ts val="915"/>
                        </a:lnSpc>
                        <a:spcBef>
                          <a:spcPts val="36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8905" marR="3175">
                        <a:lnSpc>
                          <a:spcPts val="915"/>
                        </a:lnSpc>
                        <a:spcBef>
                          <a:spcPts val="36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ts val="915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ts val="915"/>
                        </a:lnSpc>
                        <a:spcBef>
                          <a:spcPts val="36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915"/>
                        </a:lnSpc>
                        <a:spcBef>
                          <a:spcPts val="36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5575">
                        <a:lnSpc>
                          <a:spcPts val="915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1157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ts val="915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1426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ts val="915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ts val="915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6510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Canned</a:t>
                      </a:r>
                      <a:r>
                        <a:rPr sz="800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V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43180" algn="ctr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EA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8905" marR="3175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8034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364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ts val="935"/>
                        </a:lnSpc>
                        <a:spcBef>
                          <a:spcPts val="38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889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8246">
                <a:tc>
                  <a:txBody>
                    <a:bodyPr/>
                    <a:lstStyle/>
                    <a:p>
                      <a:pPr marL="16510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Curried</a:t>
                      </a:r>
                      <a:r>
                        <a:rPr sz="800" spc="-9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V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763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775" marR="317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303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764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557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1019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1286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8425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635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6" name="object 16"/>
          <p:cNvSpPr/>
          <p:nvPr/>
        </p:nvSpPr>
        <p:spPr>
          <a:xfrm>
            <a:off x="502500" y="9468446"/>
            <a:ext cx="6549390" cy="334645"/>
          </a:xfrm>
          <a:custGeom>
            <a:avLst/>
            <a:gdLst/>
            <a:ahLst/>
            <a:cxnLst/>
            <a:rect l="l" t="t" r="r" b="b"/>
            <a:pathLst>
              <a:path w="6549390" h="334645">
                <a:moveTo>
                  <a:pt x="6441097" y="0"/>
                </a:moveTo>
                <a:lnTo>
                  <a:pt x="108000" y="0"/>
                </a:lnTo>
                <a:lnTo>
                  <a:pt x="45562" y="1687"/>
                </a:lnTo>
                <a:lnTo>
                  <a:pt x="13500" y="13500"/>
                </a:lnTo>
                <a:lnTo>
                  <a:pt x="1687" y="45562"/>
                </a:lnTo>
                <a:lnTo>
                  <a:pt x="0" y="108000"/>
                </a:lnTo>
                <a:lnTo>
                  <a:pt x="0" y="334594"/>
                </a:lnTo>
                <a:lnTo>
                  <a:pt x="6549097" y="334594"/>
                </a:lnTo>
                <a:lnTo>
                  <a:pt x="6549097" y="108000"/>
                </a:lnTo>
                <a:lnTo>
                  <a:pt x="6547410" y="45562"/>
                </a:lnTo>
                <a:lnTo>
                  <a:pt x="6535597" y="13500"/>
                </a:lnTo>
                <a:lnTo>
                  <a:pt x="6503535" y="1687"/>
                </a:lnTo>
                <a:lnTo>
                  <a:pt x="6441097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483049" y="9455349"/>
          <a:ext cx="6617334" cy="5518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154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9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4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2560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16256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CUBES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8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OCKS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62560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Stock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owder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81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650" marR="17145" indent="-92075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7620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42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7305" marR="13970" indent="1905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3462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9845" marR="2159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40640"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Skillet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558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53340" marR="3175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42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48260" indent="-1651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50495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869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7635">
                        <a:lnSpc>
                          <a:spcPct val="100000"/>
                        </a:lnSpc>
                        <a:spcBef>
                          <a:spcPts val="8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048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869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40335">
                        <a:lnSpc>
                          <a:spcPct val="100000"/>
                        </a:lnSpc>
                        <a:spcBef>
                          <a:spcPts val="86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0489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230" marR="51435" indent="-63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44450"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618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04775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1226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17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95250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17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2390" marR="72390" indent="177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90805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8" name="object 18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49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92749" y="3755707"/>
            <a:ext cx="6574790" cy="2167890"/>
            <a:chOff x="492749" y="3755707"/>
            <a:chExt cx="6574790" cy="2167890"/>
          </a:xfrm>
        </p:grpSpPr>
        <p:sp>
          <p:nvSpPr>
            <p:cNvPr id="3" name="object 3"/>
            <p:cNvSpPr/>
            <p:nvPr/>
          </p:nvSpPr>
          <p:spPr>
            <a:xfrm>
              <a:off x="505447" y="3768407"/>
              <a:ext cx="6549390" cy="334645"/>
            </a:xfrm>
            <a:custGeom>
              <a:avLst/>
              <a:gdLst/>
              <a:ahLst/>
              <a:cxnLst/>
              <a:rect l="l" t="t" r="r" b="b"/>
              <a:pathLst>
                <a:path w="6549390" h="334645">
                  <a:moveTo>
                    <a:pt x="6441097" y="0"/>
                  </a:moveTo>
                  <a:lnTo>
                    <a:pt x="108000" y="0"/>
                  </a:lnTo>
                  <a:lnTo>
                    <a:pt x="45562" y="1687"/>
                  </a:lnTo>
                  <a:lnTo>
                    <a:pt x="13500" y="13500"/>
                  </a:lnTo>
                  <a:lnTo>
                    <a:pt x="1687" y="45562"/>
                  </a:lnTo>
                  <a:lnTo>
                    <a:pt x="0" y="108000"/>
                  </a:lnTo>
                  <a:lnTo>
                    <a:pt x="0" y="334594"/>
                  </a:lnTo>
                  <a:lnTo>
                    <a:pt x="6549097" y="334594"/>
                  </a:lnTo>
                  <a:lnTo>
                    <a:pt x="6549097" y="108000"/>
                  </a:lnTo>
                  <a:lnTo>
                    <a:pt x="6547410" y="45562"/>
                  </a:lnTo>
                  <a:lnTo>
                    <a:pt x="6535597" y="13500"/>
                  </a:lnTo>
                  <a:lnTo>
                    <a:pt x="6503535" y="1687"/>
                  </a:lnTo>
                  <a:lnTo>
                    <a:pt x="6441097" y="0"/>
                  </a:lnTo>
                  <a:close/>
                </a:path>
              </a:pathLst>
            </a:custGeom>
            <a:solidFill>
              <a:srgbClr val="F582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05449" y="3768407"/>
              <a:ext cx="6549390" cy="2142490"/>
            </a:xfrm>
            <a:custGeom>
              <a:avLst/>
              <a:gdLst/>
              <a:ahLst/>
              <a:cxnLst/>
              <a:rect l="l" t="t" r="r" b="b"/>
              <a:pathLst>
                <a:path w="6549390" h="2142490">
                  <a:moveTo>
                    <a:pt x="108000" y="0"/>
                  </a:moveTo>
                  <a:lnTo>
                    <a:pt x="45562" y="1687"/>
                  </a:lnTo>
                  <a:lnTo>
                    <a:pt x="13500" y="13500"/>
                  </a:lnTo>
                  <a:lnTo>
                    <a:pt x="1687" y="45562"/>
                  </a:lnTo>
                  <a:lnTo>
                    <a:pt x="0" y="108000"/>
                  </a:lnTo>
                  <a:lnTo>
                    <a:pt x="0" y="2034032"/>
                  </a:lnTo>
                  <a:lnTo>
                    <a:pt x="1687" y="2096469"/>
                  </a:lnTo>
                  <a:lnTo>
                    <a:pt x="13500" y="2128532"/>
                  </a:lnTo>
                  <a:lnTo>
                    <a:pt x="45562" y="2140345"/>
                  </a:lnTo>
                  <a:lnTo>
                    <a:pt x="108000" y="2142032"/>
                  </a:lnTo>
                  <a:lnTo>
                    <a:pt x="6441097" y="2142032"/>
                  </a:lnTo>
                  <a:lnTo>
                    <a:pt x="6503535" y="2140345"/>
                  </a:lnTo>
                  <a:lnTo>
                    <a:pt x="6535597" y="2128532"/>
                  </a:lnTo>
                  <a:lnTo>
                    <a:pt x="6547410" y="2096469"/>
                  </a:lnTo>
                  <a:lnTo>
                    <a:pt x="6549097" y="2034032"/>
                  </a:lnTo>
                  <a:lnTo>
                    <a:pt x="6549097" y="108000"/>
                  </a:lnTo>
                  <a:lnTo>
                    <a:pt x="6547410" y="45562"/>
                  </a:lnTo>
                  <a:lnTo>
                    <a:pt x="6535597" y="13500"/>
                  </a:lnTo>
                  <a:lnTo>
                    <a:pt x="6503535" y="1687"/>
                  </a:lnTo>
                  <a:lnTo>
                    <a:pt x="6441097" y="0"/>
                  </a:lnTo>
                  <a:lnTo>
                    <a:pt x="108000" y="0"/>
                  </a:lnTo>
                  <a:close/>
                </a:path>
              </a:pathLst>
            </a:custGeom>
            <a:ln w="254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505447" y="1829028"/>
            <a:ext cx="6549390" cy="334645"/>
          </a:xfrm>
          <a:custGeom>
            <a:avLst/>
            <a:gdLst/>
            <a:ahLst/>
            <a:cxnLst/>
            <a:rect l="l" t="t" r="r" b="b"/>
            <a:pathLst>
              <a:path w="6549390" h="334644">
                <a:moveTo>
                  <a:pt x="6441097" y="0"/>
                </a:moveTo>
                <a:lnTo>
                  <a:pt x="108000" y="0"/>
                </a:lnTo>
                <a:lnTo>
                  <a:pt x="45562" y="1687"/>
                </a:lnTo>
                <a:lnTo>
                  <a:pt x="13500" y="13500"/>
                </a:lnTo>
                <a:lnTo>
                  <a:pt x="1687" y="45562"/>
                </a:lnTo>
                <a:lnTo>
                  <a:pt x="0" y="108000"/>
                </a:lnTo>
                <a:lnTo>
                  <a:pt x="0" y="334594"/>
                </a:lnTo>
                <a:lnTo>
                  <a:pt x="6549097" y="334594"/>
                </a:lnTo>
                <a:lnTo>
                  <a:pt x="6549097" y="108000"/>
                </a:lnTo>
                <a:lnTo>
                  <a:pt x="6547410" y="45562"/>
                </a:lnTo>
                <a:lnTo>
                  <a:pt x="6535597" y="13500"/>
                </a:lnTo>
                <a:lnTo>
                  <a:pt x="6503535" y="1687"/>
                </a:lnTo>
                <a:lnTo>
                  <a:pt x="6441097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485999" y="1815927"/>
          <a:ext cx="6617334" cy="13004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154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9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4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4159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SALADS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PICKLES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Gherkin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,</a:t>
                      </a:r>
                      <a:r>
                        <a:rPr sz="800" spc="-8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Beetroot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650" marR="17145" indent="-92075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74295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375/385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7305" marR="13970" indent="1905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32080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 marR="21590" indent="-11811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0014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Glass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558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64135" algn="ctr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6515" marR="4826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28575" algn="ctr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2573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77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770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77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230" marR="51435" indent="-63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1137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0287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90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93345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90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72390" indent="177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88900">
                        <a:lnSpc>
                          <a:spcPct val="100000"/>
                        </a:lnSpc>
                        <a:spcBef>
                          <a:spcPts val="60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8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Gherkin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,</a:t>
                      </a:r>
                      <a:r>
                        <a:rPr sz="800" spc="-8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Beetroot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780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Glass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4135"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430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995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1321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9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994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Gherkin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,</a:t>
                      </a:r>
                      <a:r>
                        <a:rPr sz="800" spc="-8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Beetroot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43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4135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1157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1426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14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5489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Atchar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Pickles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385/400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Glass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6x2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1902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1134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5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6681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Curried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Chillies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53340"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Glass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6x2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2230"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1921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1134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object 7"/>
          <p:cNvSpPr/>
          <p:nvPr/>
        </p:nvSpPr>
        <p:spPr>
          <a:xfrm>
            <a:off x="505447" y="3170224"/>
            <a:ext cx="6549390" cy="334645"/>
          </a:xfrm>
          <a:custGeom>
            <a:avLst/>
            <a:gdLst/>
            <a:ahLst/>
            <a:cxnLst/>
            <a:rect l="l" t="t" r="r" b="b"/>
            <a:pathLst>
              <a:path w="6549390" h="334645">
                <a:moveTo>
                  <a:pt x="6441097" y="0"/>
                </a:moveTo>
                <a:lnTo>
                  <a:pt x="108000" y="0"/>
                </a:lnTo>
                <a:lnTo>
                  <a:pt x="45562" y="1687"/>
                </a:lnTo>
                <a:lnTo>
                  <a:pt x="13500" y="13500"/>
                </a:lnTo>
                <a:lnTo>
                  <a:pt x="1687" y="45562"/>
                </a:lnTo>
                <a:lnTo>
                  <a:pt x="0" y="108000"/>
                </a:lnTo>
                <a:lnTo>
                  <a:pt x="0" y="334594"/>
                </a:lnTo>
                <a:lnTo>
                  <a:pt x="6549097" y="334594"/>
                </a:lnTo>
                <a:lnTo>
                  <a:pt x="6549097" y="108000"/>
                </a:lnTo>
                <a:lnTo>
                  <a:pt x="6547410" y="45562"/>
                </a:lnTo>
                <a:lnTo>
                  <a:pt x="6535597" y="13500"/>
                </a:lnTo>
                <a:lnTo>
                  <a:pt x="6503535" y="1687"/>
                </a:lnTo>
                <a:lnTo>
                  <a:pt x="6441097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485999" y="3157129"/>
          <a:ext cx="6617334" cy="553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154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9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4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270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</a:pPr>
                      <a:r>
                        <a:rPr sz="8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AKING</a:t>
                      </a:r>
                      <a:r>
                        <a:rPr sz="800" b="1" spc="-8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AIDS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Baking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Salts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8575" marR="1714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51435"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7305" marR="13970" indent="1905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3208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 marR="21590" indent="-11811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0014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Cannister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190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15240"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6515" marR="4826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28575"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5730"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60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38430">
                        <a:lnSpc>
                          <a:spcPct val="100000"/>
                        </a:lnSpc>
                        <a:spcBef>
                          <a:spcPts val="89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60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230" marR="51435" indent="-63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48895" algn="ctr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651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44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02870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1234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3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844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93345"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314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72390" indent="177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8890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492749" y="3755695"/>
          <a:ext cx="6584315" cy="21678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185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467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289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CONDIMENTS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</a:t>
                      </a:r>
                      <a:r>
                        <a:rPr sz="8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UCES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72720">
                        <a:lnSpc>
                          <a:spcPct val="100000"/>
                        </a:lnSpc>
                      </a:pPr>
                      <a:r>
                        <a:rPr sz="800" spc="-1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W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et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Cook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Sauces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270" marB="0"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175" marR="29845" indent="-92075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6364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604" marR="13970" indent="19050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1938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 marR="21590" indent="-118110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0014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Doy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55880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64135" algn="ct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6515" marR="48260" algn="ctr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28575" algn="ct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12573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35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138430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35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230" marR="51435" indent="-635" algn="ctr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48895" algn="ctr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2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10287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47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825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L="93345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47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85090" indent="17780">
                        <a:lnSpc>
                          <a:spcPts val="1000"/>
                        </a:lnSpc>
                        <a:spcBef>
                          <a:spcPts val="4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88900">
                        <a:lnSpc>
                          <a:spcPct val="100000"/>
                        </a:lnSpc>
                        <a:spcBef>
                          <a:spcPts val="4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0325" marB="0">
                    <a:lnL w="6350">
                      <a:solidFill>
                        <a:srgbClr val="FFFFFF"/>
                      </a:solidFill>
                      <a:prstDash val="solid"/>
                    </a:lnL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994"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Dry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Gravy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Pouch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4135"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352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1138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Dry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Gravy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Skillet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0800" marR="317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995"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Dry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Gravy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68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Strip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0800" marR="317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86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282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333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Dry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Gravy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n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0800" marR="317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995"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Dry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Gravy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n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5565" marR="317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384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1024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889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9994"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Dry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Gravy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n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0800" marR="317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570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5605"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Dry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Gravy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2.5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n</a:t>
                      </a: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4270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1034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994"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TE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Gravy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6364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Doy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481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02939"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Dry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Cook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Sauces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8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Packet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5240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272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4889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341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1234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445" marB="0">
                    <a:lnL w="6350">
                      <a:solidFill>
                        <a:srgbClr val="FFFFFF"/>
                      </a:solidFill>
                      <a:prstDash val="solid"/>
                    </a:lnL>
                    <a:lnT w="6350">
                      <a:solidFill>
                        <a:srgbClr val="FFFFFF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0" name="object 10"/>
          <p:cNvSpPr/>
          <p:nvPr/>
        </p:nvSpPr>
        <p:spPr>
          <a:xfrm>
            <a:off x="505447" y="6899491"/>
            <a:ext cx="6549390" cy="334645"/>
          </a:xfrm>
          <a:custGeom>
            <a:avLst/>
            <a:gdLst/>
            <a:ahLst/>
            <a:cxnLst/>
            <a:rect l="l" t="t" r="r" b="b"/>
            <a:pathLst>
              <a:path w="6549390" h="334645">
                <a:moveTo>
                  <a:pt x="6503535" y="1687"/>
                </a:moveTo>
                <a:lnTo>
                  <a:pt x="45562" y="1687"/>
                </a:lnTo>
                <a:lnTo>
                  <a:pt x="13500" y="13498"/>
                </a:lnTo>
                <a:lnTo>
                  <a:pt x="1687" y="45557"/>
                </a:lnTo>
                <a:lnTo>
                  <a:pt x="0" y="107988"/>
                </a:lnTo>
                <a:lnTo>
                  <a:pt x="0" y="334594"/>
                </a:lnTo>
                <a:lnTo>
                  <a:pt x="6549097" y="334594"/>
                </a:lnTo>
                <a:lnTo>
                  <a:pt x="6549097" y="107988"/>
                </a:lnTo>
                <a:lnTo>
                  <a:pt x="6547410" y="45557"/>
                </a:lnTo>
                <a:lnTo>
                  <a:pt x="6535597" y="13498"/>
                </a:lnTo>
                <a:lnTo>
                  <a:pt x="6503535" y="1687"/>
                </a:lnTo>
                <a:close/>
              </a:path>
              <a:path w="6549390" h="334645">
                <a:moveTo>
                  <a:pt x="6441097" y="0"/>
                </a:moveTo>
                <a:lnTo>
                  <a:pt x="107998" y="0"/>
                </a:lnTo>
                <a:lnTo>
                  <a:pt x="45562" y="1687"/>
                </a:lnTo>
                <a:lnTo>
                  <a:pt x="6503535" y="1687"/>
                </a:lnTo>
                <a:lnTo>
                  <a:pt x="6441097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485999" y="6886391"/>
          <a:ext cx="6617334" cy="2707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058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1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7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4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619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171450">
                        <a:lnSpc>
                          <a:spcPct val="100000"/>
                        </a:lnSpc>
                      </a:pP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SPICES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SEASONING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71450">
                        <a:lnSpc>
                          <a:spcPct val="100000"/>
                        </a:lnSpc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Ginger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571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0" marR="2984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5715"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604" marR="13970" indent="635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23495"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9845" marR="2159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46990"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190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8255" marR="3175"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6515" marR="4826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6350"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36525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08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49225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080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230" marR="51435" indent="-63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26670" algn="ctr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13664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1191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20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04139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20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72390" indent="177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  <a:spcBef>
                          <a:spcPts val="53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Ginger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255" marR="3175" algn="ctr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8351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1331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3111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9994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Spice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Refills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86995"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-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255" marR="317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8351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04139"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260-375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1094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9995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Herb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Refills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97155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7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12/18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255" marR="3175" algn="ct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8351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07950" algn="r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196/210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1094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21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667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Spice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Sachets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494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17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Skillet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255" marR="3175" algn="ctr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247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9995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Coating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Crumbs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23189" algn="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540" marR="3175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8351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380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1131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69503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Coating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&amp;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Crumbs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23189" algn="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17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Pouch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6515" marR="317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352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1138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88304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Curry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owders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1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Skillet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540" marR="317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244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928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9995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Curry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owders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17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540" marR="3175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314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1094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3396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Curry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owders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47955" algn="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17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540" marR="3175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8351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8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69503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Curry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owders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47955" algn="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17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540" marR="3175" algn="ctr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8351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129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3664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1486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03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88304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Cooking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aste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47955"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1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Glass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255" marR="317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40335" algn="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1266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857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95294">
                <a:tc>
                  <a:txBody>
                    <a:bodyPr/>
                    <a:lstStyle/>
                    <a:p>
                      <a:pPr marL="1714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Cooking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aste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47955" algn="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17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Glass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255" marR="3175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938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140335" algn="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1754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1134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grpSp>
        <p:nvGrpSpPr>
          <p:cNvPr id="12" name="object 12"/>
          <p:cNvGrpSpPr/>
          <p:nvPr/>
        </p:nvGrpSpPr>
        <p:grpSpPr>
          <a:xfrm>
            <a:off x="0" y="0"/>
            <a:ext cx="7560309" cy="575310"/>
            <a:chOff x="0" y="0"/>
            <a:chExt cx="7560309" cy="575310"/>
          </a:xfrm>
        </p:grpSpPr>
        <p:sp>
          <p:nvSpPr>
            <p:cNvPr id="13" name="object 13"/>
            <p:cNvSpPr/>
            <p:nvPr/>
          </p:nvSpPr>
          <p:spPr>
            <a:xfrm>
              <a:off x="0" y="0"/>
              <a:ext cx="6984365" cy="572770"/>
            </a:xfrm>
            <a:custGeom>
              <a:avLst/>
              <a:gdLst/>
              <a:ahLst/>
              <a:cxnLst/>
              <a:rect l="l" t="t" r="r" b="b"/>
              <a:pathLst>
                <a:path w="6984365" h="572770">
                  <a:moveTo>
                    <a:pt x="0" y="572554"/>
                  </a:moveTo>
                  <a:lnTo>
                    <a:pt x="6984009" y="572554"/>
                  </a:lnTo>
                  <a:lnTo>
                    <a:pt x="6984009" y="0"/>
                  </a:lnTo>
                  <a:lnTo>
                    <a:pt x="0" y="0"/>
                  </a:lnTo>
                  <a:lnTo>
                    <a:pt x="0" y="572554"/>
                  </a:lnTo>
                  <a:close/>
                </a:path>
              </a:pathLst>
            </a:custGeom>
            <a:solidFill>
              <a:srgbClr val="F582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16" name="object 16"/>
          <p:cNvSpPr/>
          <p:nvPr/>
        </p:nvSpPr>
        <p:spPr>
          <a:xfrm>
            <a:off x="485279" y="661149"/>
            <a:ext cx="6549390" cy="334645"/>
          </a:xfrm>
          <a:custGeom>
            <a:avLst/>
            <a:gdLst/>
            <a:ahLst/>
            <a:cxnLst/>
            <a:rect l="l" t="t" r="r" b="b"/>
            <a:pathLst>
              <a:path w="6549390" h="334644">
                <a:moveTo>
                  <a:pt x="6441097" y="0"/>
                </a:moveTo>
                <a:lnTo>
                  <a:pt x="108000" y="0"/>
                </a:lnTo>
                <a:lnTo>
                  <a:pt x="45555" y="1687"/>
                </a:lnTo>
                <a:lnTo>
                  <a:pt x="13488" y="13500"/>
                </a:lnTo>
                <a:lnTo>
                  <a:pt x="1675" y="45562"/>
                </a:lnTo>
                <a:lnTo>
                  <a:pt x="0" y="107530"/>
                </a:lnTo>
                <a:lnTo>
                  <a:pt x="0" y="334594"/>
                </a:lnTo>
                <a:lnTo>
                  <a:pt x="6549097" y="334594"/>
                </a:lnTo>
                <a:lnTo>
                  <a:pt x="6549085" y="107530"/>
                </a:lnTo>
                <a:lnTo>
                  <a:pt x="6547410" y="45562"/>
                </a:lnTo>
                <a:lnTo>
                  <a:pt x="6535597" y="13500"/>
                </a:lnTo>
                <a:lnTo>
                  <a:pt x="6503535" y="1687"/>
                </a:lnTo>
                <a:lnTo>
                  <a:pt x="6441097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465827" y="648048"/>
          <a:ext cx="6617334" cy="1085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154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9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4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618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134620">
                        <a:lnSpc>
                          <a:spcPct val="100000"/>
                        </a:lnSpc>
                      </a:pPr>
                      <a:r>
                        <a:rPr sz="8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JUICES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34620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Long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Life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ruit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Juice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635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650" marR="17145" indent="-92075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9080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7305" marR="13970" indent="1905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0604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800" spc="-1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ML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 marR="21590" indent="-11811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5651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</a:t>
                      </a: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tr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spc="-1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8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ac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k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558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73660" marR="317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48260" indent="-1651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255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168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99695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60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36525">
                        <a:lnSpc>
                          <a:spcPct val="100000"/>
                        </a:lnSpc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60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230" marR="51435" indent="-63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3175" algn="ctr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1051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83185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1174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3025" marR="72390" indent="177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62865">
                        <a:lnSpc>
                          <a:spcPct val="100000"/>
                        </a:lnSpc>
                        <a:spcBef>
                          <a:spcPts val="4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3462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Long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Life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ruit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Juice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1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1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800" spc="-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</a:t>
                      </a: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tr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spc="-13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8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ac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k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8425" marR="317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255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557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1042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1231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spcBef>
                          <a:spcPts val="19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4130" marB="0">
                    <a:lnL w="9525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80007">
                <a:tc>
                  <a:txBody>
                    <a:bodyPr/>
                    <a:lstStyle/>
                    <a:p>
                      <a:pPr marL="13462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Long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Life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ruit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Juice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1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71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9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Elopak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8425" marR="317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7335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982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1186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3398">
                <a:tc>
                  <a:txBody>
                    <a:bodyPr/>
                    <a:lstStyle/>
                    <a:p>
                      <a:pPr marL="13462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Long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Life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F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ruit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Juice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970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-12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LT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715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</a:t>
                      </a:r>
                      <a:r>
                        <a:rPr sz="800" spc="-1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n</a:t>
                      </a:r>
                      <a:r>
                        <a:rPr sz="800" spc="-14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8425" marR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668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922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1175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1516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9685" marB="0">
                    <a:lnL w="9525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8" name="object 18"/>
          <p:cNvSpPr/>
          <p:nvPr/>
        </p:nvSpPr>
        <p:spPr>
          <a:xfrm>
            <a:off x="505447" y="5975172"/>
            <a:ext cx="6549390" cy="334645"/>
          </a:xfrm>
          <a:custGeom>
            <a:avLst/>
            <a:gdLst/>
            <a:ahLst/>
            <a:cxnLst/>
            <a:rect l="l" t="t" r="r" b="b"/>
            <a:pathLst>
              <a:path w="6549390" h="334645">
                <a:moveTo>
                  <a:pt x="6503535" y="1687"/>
                </a:moveTo>
                <a:lnTo>
                  <a:pt x="45562" y="1687"/>
                </a:lnTo>
                <a:lnTo>
                  <a:pt x="13500" y="13498"/>
                </a:lnTo>
                <a:lnTo>
                  <a:pt x="1687" y="45557"/>
                </a:lnTo>
                <a:lnTo>
                  <a:pt x="0" y="107988"/>
                </a:lnTo>
                <a:lnTo>
                  <a:pt x="0" y="334581"/>
                </a:lnTo>
                <a:lnTo>
                  <a:pt x="6549097" y="334581"/>
                </a:lnTo>
                <a:lnTo>
                  <a:pt x="6549097" y="107988"/>
                </a:lnTo>
                <a:lnTo>
                  <a:pt x="6547410" y="45557"/>
                </a:lnTo>
                <a:lnTo>
                  <a:pt x="6535597" y="13498"/>
                </a:lnTo>
                <a:lnTo>
                  <a:pt x="6503535" y="1687"/>
                </a:lnTo>
                <a:close/>
              </a:path>
              <a:path w="6549390" h="334645">
                <a:moveTo>
                  <a:pt x="6441097" y="0"/>
                </a:moveTo>
                <a:lnTo>
                  <a:pt x="107998" y="0"/>
                </a:lnTo>
                <a:lnTo>
                  <a:pt x="45562" y="1687"/>
                </a:lnTo>
                <a:lnTo>
                  <a:pt x="6503535" y="1687"/>
                </a:lnTo>
                <a:lnTo>
                  <a:pt x="6441097" y="0"/>
                </a:lnTo>
                <a:close/>
              </a:path>
            </a:pathLst>
          </a:custGeom>
          <a:solidFill>
            <a:srgbClr val="F5822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485999" y="5962068"/>
          <a:ext cx="6617334" cy="8750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154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9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69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0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7020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800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4451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54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46736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46164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3403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490810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745"/>
                        </a:spcBef>
                      </a:pPr>
                      <a:r>
                        <a:rPr sz="8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DESSERTS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1600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Custard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94615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650" marR="17145" indent="-92075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3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SIZE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16839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7305" marR="13970" indent="1905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OF  </a:t>
                      </a:r>
                      <a:r>
                        <a:rPr sz="900" b="1" spc="-5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MEASURE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3208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29845" marR="2159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UNI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</a:t>
                      </a:r>
                      <a:r>
                        <a:rPr sz="900" b="1" spc="-11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10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CK  </a:t>
                      </a:r>
                      <a:r>
                        <a:rPr sz="900" b="1" spc="-7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TYPE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28575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3810" indent="190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PACK </a:t>
                      </a:r>
                      <a:r>
                        <a:rPr sz="900" b="1" spc="-6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spc="-2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CONFIG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29209" marR="3175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6515" marR="48260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CASES</a:t>
                      </a:r>
                      <a:r>
                        <a:rPr sz="900" b="1" spc="-4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/  </a:t>
                      </a:r>
                      <a:r>
                        <a:rPr sz="900" b="1" spc="-9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PALLET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28575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84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5890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TI’S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25730">
                        <a:lnSpc>
                          <a:spcPct val="100000"/>
                        </a:lnSpc>
                        <a:spcBef>
                          <a:spcPts val="83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60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715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900" b="1" spc="-4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HI’S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38430">
                        <a:lnSpc>
                          <a:spcPct val="100000"/>
                        </a:lnSpc>
                        <a:spcBef>
                          <a:spcPts val="83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604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2230" marR="51435" indent="-635" algn="ctr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3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GROSS </a:t>
                      </a:r>
                      <a:r>
                        <a:rPr sz="900" b="1" spc="-25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R="48895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412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900" b="1" spc="-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HEIGHT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102870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1036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r>
                        <a:rPr sz="900" b="1" spc="-5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WIDTH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9334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2390" marR="72390" indent="17780">
                        <a:lnSpc>
                          <a:spcPts val="1000"/>
                        </a:lnSpc>
                        <a:spcBef>
                          <a:spcPts val="375"/>
                        </a:spcBef>
                      </a:pPr>
                      <a:r>
                        <a:rPr sz="900" b="1" spc="-7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DEPTH/ </a:t>
                      </a:r>
                      <a:r>
                        <a:rPr sz="900" b="1" spc="-260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900" b="1" dirty="0">
                          <a:solidFill>
                            <a:srgbClr val="1D313C"/>
                          </a:solidFill>
                          <a:latin typeface="Trebuchet MS"/>
                          <a:cs typeface="Trebuchet MS"/>
                        </a:rPr>
                        <a:t>LENGTH</a:t>
                      </a:r>
                      <a:endParaRPr sz="900">
                        <a:latin typeface="Trebuchet MS"/>
                        <a:cs typeface="Trebuchet MS"/>
                      </a:endParaRPr>
                    </a:p>
                    <a:p>
                      <a:pPr marL="88900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47625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9994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6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Custard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16839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6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Pouch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64135" algn="ctr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351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1138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7681">
                <a:tc>
                  <a:txBody>
                    <a:bodyPr/>
                    <a:lstStyle/>
                    <a:p>
                      <a:pPr marL="16002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800" spc="-8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Jelly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620" marB="0">
                    <a:lnL w="53975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208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800" spc="-55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GR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7048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Bag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in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Box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R="20955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4795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189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3843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80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5049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382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1237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93345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1000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6350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8890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800" spc="-40" dirty="0">
                          <a:solidFill>
                            <a:srgbClr val="FFFFFF"/>
                          </a:solidFill>
                          <a:latin typeface="Trebuchet MS"/>
                          <a:cs typeface="Trebuchet MS"/>
                        </a:rPr>
                        <a:t>1200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7620" marB="0">
                    <a:lnL w="6350">
                      <a:solidFill>
                        <a:srgbClr val="FFFFFF"/>
                      </a:solidFill>
                      <a:prstDash val="solid"/>
                    </a:lnL>
                    <a:lnR w="53975">
                      <a:solidFill>
                        <a:srgbClr val="FFFFFF"/>
                      </a:solidFill>
                      <a:prstDash val="solid"/>
                    </a:lnR>
                    <a:lnT w="635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0" name="object 2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50</a:t>
            </a: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8391525"/>
          </a:xfrm>
          <a:custGeom>
            <a:avLst/>
            <a:gdLst/>
            <a:ahLst/>
            <a:cxnLst/>
            <a:rect l="l" t="t" r="r" b="b"/>
            <a:pathLst>
              <a:path w="7560309" h="8391525">
                <a:moveTo>
                  <a:pt x="0" y="8390966"/>
                </a:moveTo>
                <a:lnTo>
                  <a:pt x="7559992" y="8390966"/>
                </a:lnTo>
                <a:lnTo>
                  <a:pt x="7559992" y="0"/>
                </a:lnTo>
                <a:lnTo>
                  <a:pt x="0" y="0"/>
                </a:lnTo>
                <a:lnTo>
                  <a:pt x="0" y="8390966"/>
                </a:lnTo>
                <a:close/>
              </a:path>
            </a:pathLst>
          </a:custGeom>
          <a:solidFill>
            <a:srgbClr val="42545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9825037"/>
            <a:ext cx="7560309" cy="867410"/>
          </a:xfrm>
          <a:custGeom>
            <a:avLst/>
            <a:gdLst/>
            <a:ahLst/>
            <a:cxnLst/>
            <a:rect l="l" t="t" r="r" b="b"/>
            <a:pathLst>
              <a:path w="7560309" h="867409">
                <a:moveTo>
                  <a:pt x="0" y="866965"/>
                </a:moveTo>
                <a:lnTo>
                  <a:pt x="7559992" y="866965"/>
                </a:lnTo>
                <a:lnTo>
                  <a:pt x="7559992" y="0"/>
                </a:lnTo>
                <a:lnTo>
                  <a:pt x="0" y="0"/>
                </a:lnTo>
                <a:lnTo>
                  <a:pt x="0" y="866965"/>
                </a:lnTo>
                <a:close/>
              </a:path>
            </a:pathLst>
          </a:custGeom>
          <a:solidFill>
            <a:srgbClr val="42545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0" y="8390966"/>
            <a:ext cx="7560309" cy="1434465"/>
            <a:chOff x="0" y="8390966"/>
            <a:chExt cx="7560309" cy="1434465"/>
          </a:xfrm>
        </p:grpSpPr>
        <p:sp>
          <p:nvSpPr>
            <p:cNvPr id="5" name="object 5"/>
            <p:cNvSpPr/>
            <p:nvPr/>
          </p:nvSpPr>
          <p:spPr>
            <a:xfrm>
              <a:off x="0" y="8390966"/>
              <a:ext cx="7560309" cy="1434465"/>
            </a:xfrm>
            <a:custGeom>
              <a:avLst/>
              <a:gdLst/>
              <a:ahLst/>
              <a:cxnLst/>
              <a:rect l="l" t="t" r="r" b="b"/>
              <a:pathLst>
                <a:path w="7560309" h="1434465">
                  <a:moveTo>
                    <a:pt x="7559992" y="0"/>
                  </a:moveTo>
                  <a:lnTo>
                    <a:pt x="0" y="0"/>
                  </a:lnTo>
                  <a:lnTo>
                    <a:pt x="0" y="1434071"/>
                  </a:lnTo>
                  <a:lnTo>
                    <a:pt x="7559992" y="1434071"/>
                  </a:lnTo>
                  <a:lnTo>
                    <a:pt x="7559992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000167" y="8674773"/>
              <a:ext cx="848360" cy="848994"/>
            </a:xfrm>
            <a:custGeom>
              <a:avLst/>
              <a:gdLst/>
              <a:ahLst/>
              <a:cxnLst/>
              <a:rect l="l" t="t" r="r" b="b"/>
              <a:pathLst>
                <a:path w="848360" h="848995">
                  <a:moveTo>
                    <a:pt x="0" y="0"/>
                  </a:moveTo>
                  <a:lnTo>
                    <a:pt x="848271" y="0"/>
                  </a:lnTo>
                  <a:lnTo>
                    <a:pt x="848271" y="848474"/>
                  </a:lnTo>
                  <a:lnTo>
                    <a:pt x="0" y="848474"/>
                  </a:lnTo>
                  <a:lnTo>
                    <a:pt x="0" y="0"/>
                  </a:lnTo>
                  <a:close/>
                </a:path>
              </a:pathLst>
            </a:custGeom>
            <a:ln w="765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060988" y="8958757"/>
              <a:ext cx="727075" cy="281305"/>
            </a:xfrm>
            <a:custGeom>
              <a:avLst/>
              <a:gdLst/>
              <a:ahLst/>
              <a:cxnLst/>
              <a:rect l="l" t="t" r="r" b="b"/>
              <a:pathLst>
                <a:path w="727075" h="281304">
                  <a:moveTo>
                    <a:pt x="234416" y="278663"/>
                  </a:moveTo>
                  <a:lnTo>
                    <a:pt x="179616" y="183845"/>
                  </a:lnTo>
                  <a:lnTo>
                    <a:pt x="173088" y="172554"/>
                  </a:lnTo>
                  <a:lnTo>
                    <a:pt x="189242" y="165747"/>
                  </a:lnTo>
                  <a:lnTo>
                    <a:pt x="207149" y="153365"/>
                  </a:lnTo>
                  <a:lnTo>
                    <a:pt x="220065" y="134556"/>
                  </a:lnTo>
                  <a:lnTo>
                    <a:pt x="221665" y="132232"/>
                  </a:lnTo>
                  <a:lnTo>
                    <a:pt x="227647" y="99174"/>
                  </a:lnTo>
                  <a:lnTo>
                    <a:pt x="226110" y="81749"/>
                  </a:lnTo>
                  <a:lnTo>
                    <a:pt x="221780" y="65836"/>
                  </a:lnTo>
                  <a:lnTo>
                    <a:pt x="186601" y="24815"/>
                  </a:lnTo>
                  <a:lnTo>
                    <a:pt x="161429" y="16433"/>
                  </a:lnTo>
                  <a:lnTo>
                    <a:pt x="161429" y="98056"/>
                  </a:lnTo>
                  <a:lnTo>
                    <a:pt x="156527" y="118630"/>
                  </a:lnTo>
                  <a:lnTo>
                    <a:pt x="145008" y="129425"/>
                  </a:lnTo>
                  <a:lnTo>
                    <a:pt x="131737" y="133667"/>
                  </a:lnTo>
                  <a:lnTo>
                    <a:pt x="121539" y="134556"/>
                  </a:lnTo>
                  <a:lnTo>
                    <a:pt x="66598" y="134556"/>
                  </a:lnTo>
                  <a:lnTo>
                    <a:pt x="66598" y="62674"/>
                  </a:lnTo>
                  <a:lnTo>
                    <a:pt x="123037" y="62674"/>
                  </a:lnTo>
                  <a:lnTo>
                    <a:pt x="134924" y="63601"/>
                  </a:lnTo>
                  <a:lnTo>
                    <a:pt x="147459" y="67805"/>
                  </a:lnTo>
                  <a:lnTo>
                    <a:pt x="157391" y="78295"/>
                  </a:lnTo>
                  <a:lnTo>
                    <a:pt x="161429" y="98056"/>
                  </a:lnTo>
                  <a:lnTo>
                    <a:pt x="161429" y="16433"/>
                  </a:lnTo>
                  <a:lnTo>
                    <a:pt x="141554" y="13703"/>
                  </a:lnTo>
                  <a:lnTo>
                    <a:pt x="119659" y="13017"/>
                  </a:lnTo>
                  <a:lnTo>
                    <a:pt x="0" y="13017"/>
                  </a:lnTo>
                  <a:lnTo>
                    <a:pt x="0" y="278663"/>
                  </a:lnTo>
                  <a:lnTo>
                    <a:pt x="66598" y="278663"/>
                  </a:lnTo>
                  <a:lnTo>
                    <a:pt x="66598" y="183845"/>
                  </a:lnTo>
                  <a:lnTo>
                    <a:pt x="108369" y="183845"/>
                  </a:lnTo>
                  <a:lnTo>
                    <a:pt x="161048" y="278663"/>
                  </a:lnTo>
                  <a:lnTo>
                    <a:pt x="234416" y="278663"/>
                  </a:lnTo>
                  <a:close/>
                </a:path>
                <a:path w="727075" h="281304">
                  <a:moveTo>
                    <a:pt x="458965" y="13017"/>
                  </a:moveTo>
                  <a:lnTo>
                    <a:pt x="255028" y="13017"/>
                  </a:lnTo>
                  <a:lnTo>
                    <a:pt x="255028" y="63817"/>
                  </a:lnTo>
                  <a:lnTo>
                    <a:pt x="255028" y="119697"/>
                  </a:lnTo>
                  <a:lnTo>
                    <a:pt x="255028" y="171767"/>
                  </a:lnTo>
                  <a:lnTo>
                    <a:pt x="255028" y="278447"/>
                  </a:lnTo>
                  <a:lnTo>
                    <a:pt x="321246" y="278447"/>
                  </a:lnTo>
                  <a:lnTo>
                    <a:pt x="321246" y="171767"/>
                  </a:lnTo>
                  <a:lnTo>
                    <a:pt x="448056" y="171767"/>
                  </a:lnTo>
                  <a:lnTo>
                    <a:pt x="448056" y="119697"/>
                  </a:lnTo>
                  <a:lnTo>
                    <a:pt x="321246" y="119697"/>
                  </a:lnTo>
                  <a:lnTo>
                    <a:pt x="321246" y="63817"/>
                  </a:lnTo>
                  <a:lnTo>
                    <a:pt x="458965" y="63817"/>
                  </a:lnTo>
                  <a:lnTo>
                    <a:pt x="458965" y="13017"/>
                  </a:lnTo>
                  <a:close/>
                </a:path>
                <a:path w="727075" h="281304">
                  <a:moveTo>
                    <a:pt x="726605" y="127190"/>
                  </a:moveTo>
                  <a:lnTo>
                    <a:pt x="611085" y="127190"/>
                  </a:lnTo>
                  <a:lnTo>
                    <a:pt x="611085" y="177609"/>
                  </a:lnTo>
                  <a:lnTo>
                    <a:pt x="670534" y="177609"/>
                  </a:lnTo>
                  <a:lnTo>
                    <a:pt x="668832" y="188061"/>
                  </a:lnTo>
                  <a:lnTo>
                    <a:pt x="640473" y="221716"/>
                  </a:lnTo>
                  <a:lnTo>
                    <a:pt x="612597" y="227279"/>
                  </a:lnTo>
                  <a:lnTo>
                    <a:pt x="597877" y="225806"/>
                  </a:lnTo>
                  <a:lnTo>
                    <a:pt x="564057" y="208089"/>
                  </a:lnTo>
                  <a:lnTo>
                    <a:pt x="544474" y="161785"/>
                  </a:lnTo>
                  <a:lnTo>
                    <a:pt x="542975" y="140360"/>
                  </a:lnTo>
                  <a:lnTo>
                    <a:pt x="546773" y="108153"/>
                  </a:lnTo>
                  <a:lnTo>
                    <a:pt x="558876" y="80619"/>
                  </a:lnTo>
                  <a:lnTo>
                    <a:pt x="580453" y="61404"/>
                  </a:lnTo>
                  <a:lnTo>
                    <a:pt x="612597" y="54190"/>
                  </a:lnTo>
                  <a:lnTo>
                    <a:pt x="636473" y="58051"/>
                  </a:lnTo>
                  <a:lnTo>
                    <a:pt x="653757" y="67640"/>
                  </a:lnTo>
                  <a:lnTo>
                    <a:pt x="665886" y="79908"/>
                  </a:lnTo>
                  <a:lnTo>
                    <a:pt x="674306" y="91821"/>
                  </a:lnTo>
                  <a:lnTo>
                    <a:pt x="724725" y="61341"/>
                  </a:lnTo>
                  <a:lnTo>
                    <a:pt x="711098" y="44919"/>
                  </a:lnTo>
                  <a:lnTo>
                    <a:pt x="687946" y="24599"/>
                  </a:lnTo>
                  <a:lnTo>
                    <a:pt x="653923" y="7302"/>
                  </a:lnTo>
                  <a:lnTo>
                    <a:pt x="607695" y="0"/>
                  </a:lnTo>
                  <a:lnTo>
                    <a:pt x="565035" y="6591"/>
                  </a:lnTo>
                  <a:lnTo>
                    <a:pt x="528929" y="25463"/>
                  </a:lnTo>
                  <a:lnTo>
                    <a:pt x="501065" y="55270"/>
                  </a:lnTo>
                  <a:lnTo>
                    <a:pt x="483108" y="94640"/>
                  </a:lnTo>
                  <a:lnTo>
                    <a:pt x="476745" y="142240"/>
                  </a:lnTo>
                  <a:lnTo>
                    <a:pt x="485025" y="196888"/>
                  </a:lnTo>
                  <a:lnTo>
                    <a:pt x="508787" y="240817"/>
                  </a:lnTo>
                  <a:lnTo>
                    <a:pt x="546455" y="270078"/>
                  </a:lnTo>
                  <a:lnTo>
                    <a:pt x="596417" y="280708"/>
                  </a:lnTo>
                  <a:lnTo>
                    <a:pt x="626008" y="277304"/>
                  </a:lnTo>
                  <a:lnTo>
                    <a:pt x="648246" y="269087"/>
                  </a:lnTo>
                  <a:lnTo>
                    <a:pt x="664146" y="258953"/>
                  </a:lnTo>
                  <a:lnTo>
                    <a:pt x="674674" y="249859"/>
                  </a:lnTo>
                  <a:lnTo>
                    <a:pt x="674674" y="274688"/>
                  </a:lnTo>
                  <a:lnTo>
                    <a:pt x="726605" y="274688"/>
                  </a:lnTo>
                  <a:lnTo>
                    <a:pt x="726605" y="1271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1721871" y="8616160"/>
            <a:ext cx="3166745" cy="954405"/>
          </a:xfrm>
          <a:prstGeom prst="rect">
            <a:avLst/>
          </a:prstGeom>
        </p:spPr>
        <p:txBody>
          <a:bodyPr vert="horz" wrap="square" lIns="0" tIns="2667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210"/>
              </a:spcBef>
            </a:pPr>
            <a:r>
              <a:rPr sz="1000" b="1" spc="45" dirty="0">
                <a:solidFill>
                  <a:srgbClr val="FFFFFF"/>
                </a:solidFill>
                <a:latin typeface="Trebuchet MS"/>
                <a:cs typeface="Trebuchet MS"/>
              </a:rPr>
              <a:t>RFG </a:t>
            </a:r>
            <a:r>
              <a:rPr sz="1000" b="1" spc="65" dirty="0">
                <a:solidFill>
                  <a:srgbClr val="FFFFFF"/>
                </a:solidFill>
                <a:latin typeface="Trebuchet MS"/>
                <a:cs typeface="Trebuchet MS"/>
              </a:rPr>
              <a:t>Foods</a:t>
            </a:r>
            <a:endParaRPr sz="1000">
              <a:latin typeface="Trebuchet MS"/>
              <a:cs typeface="Trebuchet MS"/>
            </a:endParaRPr>
          </a:p>
          <a:p>
            <a:pPr marR="5080" algn="r">
              <a:lnSpc>
                <a:spcPct val="100000"/>
              </a:lnSpc>
              <a:spcBef>
                <a:spcPts val="100"/>
              </a:spcBef>
            </a:pPr>
            <a:r>
              <a:rPr sz="900" spc="10" dirty="0">
                <a:solidFill>
                  <a:srgbClr val="FFFFFF"/>
                </a:solidFill>
                <a:latin typeface="Trebuchet MS"/>
                <a:cs typeface="Trebuchet MS"/>
              </a:rPr>
              <a:t>RFG</a:t>
            </a:r>
            <a:r>
              <a:rPr sz="900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25" dirty="0">
                <a:solidFill>
                  <a:srgbClr val="FFFFFF"/>
                </a:solidFill>
                <a:latin typeface="Trebuchet MS"/>
                <a:cs typeface="Trebuchet MS"/>
              </a:rPr>
              <a:t>Foods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dirty="0">
                <a:solidFill>
                  <a:srgbClr val="FFFFFF"/>
                </a:solidFill>
                <a:latin typeface="Trebuchet MS"/>
                <a:cs typeface="Trebuchet MS"/>
              </a:rPr>
              <a:t>(PTY)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-15" dirty="0">
                <a:solidFill>
                  <a:srgbClr val="FFFFFF"/>
                </a:solidFill>
                <a:latin typeface="Trebuchet MS"/>
                <a:cs typeface="Trebuchet MS"/>
              </a:rPr>
              <a:t>Ltd,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5" dirty="0">
                <a:solidFill>
                  <a:srgbClr val="FFFFFF"/>
                </a:solidFill>
                <a:latin typeface="Trebuchet MS"/>
                <a:cs typeface="Trebuchet MS"/>
              </a:rPr>
              <a:t>Pniel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15" dirty="0">
                <a:solidFill>
                  <a:srgbClr val="FFFFFF"/>
                </a:solidFill>
                <a:latin typeface="Trebuchet MS"/>
                <a:cs typeface="Trebuchet MS"/>
              </a:rPr>
              <a:t>Road,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30" dirty="0">
                <a:solidFill>
                  <a:srgbClr val="FFFFFF"/>
                </a:solidFill>
                <a:latin typeface="Trebuchet MS"/>
                <a:cs typeface="Trebuchet MS"/>
              </a:rPr>
              <a:t>Groot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15" dirty="0">
                <a:solidFill>
                  <a:srgbClr val="FFFFFF"/>
                </a:solidFill>
                <a:latin typeface="Trebuchet MS"/>
                <a:cs typeface="Trebuchet MS"/>
              </a:rPr>
              <a:t>Drakenstein,</a:t>
            </a:r>
            <a:r>
              <a:rPr sz="900" spc="-2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5" dirty="0">
                <a:solidFill>
                  <a:srgbClr val="FFFFFF"/>
                </a:solidFill>
                <a:latin typeface="Trebuchet MS"/>
                <a:cs typeface="Trebuchet MS"/>
              </a:rPr>
              <a:t>7680,</a:t>
            </a:r>
            <a:endParaRPr sz="900">
              <a:latin typeface="Trebuchet MS"/>
              <a:cs typeface="Trebuchet MS"/>
            </a:endParaRPr>
          </a:p>
          <a:p>
            <a:pPr marL="12700" marR="5080" indent="1677035" algn="r">
              <a:lnSpc>
                <a:spcPct val="111100"/>
              </a:lnSpc>
              <a:tabLst>
                <a:tab pos="1605915" algn="l"/>
              </a:tabLst>
            </a:pP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Western</a:t>
            </a:r>
            <a:r>
              <a:rPr sz="900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dirty="0">
                <a:solidFill>
                  <a:srgbClr val="FFFFFF"/>
                </a:solidFill>
                <a:latin typeface="Trebuchet MS"/>
                <a:cs typeface="Trebuchet MS"/>
              </a:rPr>
              <a:t>Cape,</a:t>
            </a:r>
            <a:r>
              <a:rPr sz="900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35" dirty="0">
                <a:solidFill>
                  <a:srgbClr val="FFFFFF"/>
                </a:solidFill>
                <a:latin typeface="Trebuchet MS"/>
                <a:cs typeface="Trebuchet MS"/>
              </a:rPr>
              <a:t>South</a:t>
            </a:r>
            <a:r>
              <a:rPr sz="900" spc="-3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15" dirty="0">
                <a:solidFill>
                  <a:srgbClr val="FFFFFF"/>
                </a:solidFill>
                <a:latin typeface="Trebuchet MS"/>
                <a:cs typeface="Trebuchet MS"/>
              </a:rPr>
              <a:t>Africa </a:t>
            </a:r>
            <a:r>
              <a:rPr sz="900" spc="-25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dirty="0">
                <a:solidFill>
                  <a:srgbClr val="FFFFFF"/>
                </a:solidFill>
                <a:latin typeface="Trebuchet MS"/>
                <a:cs typeface="Trebuchet MS"/>
              </a:rPr>
              <a:t>Private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55" dirty="0">
                <a:solidFill>
                  <a:srgbClr val="FFFFFF"/>
                </a:solidFill>
                <a:latin typeface="Trebuchet MS"/>
                <a:cs typeface="Trebuchet MS"/>
              </a:rPr>
              <a:t>Bag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X3040,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Trebuchet MS"/>
                <a:cs typeface="Trebuchet MS"/>
              </a:rPr>
              <a:t>Paarl,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5" dirty="0">
                <a:solidFill>
                  <a:srgbClr val="FFFFFF"/>
                </a:solidFill>
                <a:latin typeface="Trebuchet MS"/>
                <a:cs typeface="Trebuchet MS"/>
              </a:rPr>
              <a:t>7620,</a:t>
            </a:r>
            <a:r>
              <a:rPr sz="900" spc="-1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20" dirty="0">
                <a:solidFill>
                  <a:srgbClr val="FFFFFF"/>
                </a:solidFill>
                <a:latin typeface="Trebuchet MS"/>
                <a:cs typeface="Trebuchet MS"/>
              </a:rPr>
              <a:t>Western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dirty="0">
                <a:solidFill>
                  <a:srgbClr val="FFFFFF"/>
                </a:solidFill>
                <a:latin typeface="Trebuchet MS"/>
                <a:cs typeface="Trebuchet MS"/>
              </a:rPr>
              <a:t>Cape,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35" dirty="0">
                <a:solidFill>
                  <a:srgbClr val="FFFFFF"/>
                </a:solidFill>
                <a:latin typeface="Trebuchet MS"/>
                <a:cs typeface="Trebuchet MS"/>
              </a:rPr>
              <a:t>South</a:t>
            </a:r>
            <a:r>
              <a:rPr sz="900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spc="15" dirty="0">
                <a:solidFill>
                  <a:srgbClr val="FFFFFF"/>
                </a:solidFill>
                <a:latin typeface="Trebuchet MS"/>
                <a:cs typeface="Trebuchet MS"/>
              </a:rPr>
              <a:t>Africa </a:t>
            </a:r>
            <a:r>
              <a:rPr sz="900" spc="-254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b="1" spc="-65" dirty="0">
                <a:solidFill>
                  <a:srgbClr val="FFFFFF"/>
                </a:solidFill>
                <a:latin typeface="Trebuchet MS"/>
                <a:cs typeface="Trebuchet MS"/>
              </a:rPr>
              <a:t>Tel</a:t>
            </a:r>
            <a:r>
              <a:rPr sz="900" b="1" spc="-2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b="1" spc="-25" dirty="0">
                <a:solidFill>
                  <a:srgbClr val="FFFFFF"/>
                </a:solidFill>
                <a:latin typeface="Trebuchet MS"/>
                <a:cs typeface="Trebuchet MS"/>
              </a:rPr>
              <a:t>(Int):</a:t>
            </a:r>
            <a:r>
              <a:rPr sz="900" b="1" spc="-15" dirty="0">
                <a:solidFill>
                  <a:srgbClr val="FFFFFF"/>
                </a:solidFill>
                <a:latin typeface="Trebuchet MS"/>
                <a:cs typeface="Trebuchet MS"/>
              </a:rPr>
              <a:t> +27 </a:t>
            </a:r>
            <a:r>
              <a:rPr sz="900" b="1" spc="-30" dirty="0">
                <a:solidFill>
                  <a:srgbClr val="FFFFFF"/>
                </a:solidFill>
                <a:latin typeface="Trebuchet MS"/>
                <a:cs typeface="Trebuchet MS"/>
              </a:rPr>
              <a:t>(0)21</a:t>
            </a:r>
            <a:r>
              <a:rPr sz="900" b="1" spc="-1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b="1" spc="-30" dirty="0">
                <a:solidFill>
                  <a:srgbClr val="FFFFFF"/>
                </a:solidFill>
                <a:latin typeface="Trebuchet MS"/>
                <a:cs typeface="Trebuchet MS"/>
              </a:rPr>
              <a:t>870</a:t>
            </a:r>
            <a:r>
              <a:rPr sz="900" b="1" spc="-1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b="1" spc="-30" dirty="0">
                <a:solidFill>
                  <a:srgbClr val="FFFFFF"/>
                </a:solidFill>
                <a:latin typeface="Trebuchet MS"/>
                <a:cs typeface="Trebuchet MS"/>
              </a:rPr>
              <a:t>4000	</a:t>
            </a:r>
            <a:r>
              <a:rPr sz="900" b="1" spc="-35" dirty="0">
                <a:solidFill>
                  <a:srgbClr val="FFFFFF"/>
                </a:solidFill>
                <a:latin typeface="Trebuchet MS"/>
                <a:cs typeface="Trebuchet MS"/>
              </a:rPr>
              <a:t>Fax:</a:t>
            </a:r>
            <a:r>
              <a:rPr sz="900" b="1" spc="-30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900" b="1" spc="-15" dirty="0">
                <a:solidFill>
                  <a:srgbClr val="FFFFFF"/>
                </a:solidFill>
                <a:latin typeface="Trebuchet MS"/>
                <a:cs typeface="Trebuchet MS"/>
              </a:rPr>
              <a:t>+27</a:t>
            </a:r>
            <a:r>
              <a:rPr sz="900" b="1" spc="-30" dirty="0">
                <a:solidFill>
                  <a:srgbClr val="FFFFFF"/>
                </a:solidFill>
                <a:latin typeface="Trebuchet MS"/>
                <a:cs typeface="Trebuchet MS"/>
              </a:rPr>
              <a:t> (0)21 874 1445</a:t>
            </a:r>
            <a:endParaRPr sz="900">
              <a:latin typeface="Trebuchet MS"/>
              <a:cs typeface="Trebuchet MS"/>
            </a:endParaRPr>
          </a:p>
          <a:p>
            <a:pPr marR="5080" algn="r">
              <a:lnSpc>
                <a:spcPct val="100000"/>
              </a:lnSpc>
              <a:spcBef>
                <a:spcPts val="20"/>
              </a:spcBef>
            </a:pPr>
            <a:r>
              <a:rPr sz="1000" b="1" spc="15" dirty="0">
                <a:solidFill>
                  <a:srgbClr val="FFFFFF"/>
                </a:solidFill>
                <a:latin typeface="Trebuchet MS"/>
                <a:cs typeface="Trebuchet MS"/>
                <a:hlinkClick r:id="rId2"/>
              </a:rPr>
              <a:t>www.rfg.com</a:t>
            </a:r>
            <a:endParaRPr sz="1000">
              <a:latin typeface="Trebuchet MS"/>
              <a:cs typeface="Trebuchet MS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9992" cy="1069200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44500" y="323919"/>
            <a:ext cx="1435735" cy="7874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000" spc="-434" dirty="0"/>
              <a:t>Jams</a:t>
            </a:r>
            <a:endParaRPr sz="5000"/>
          </a:p>
        </p:txBody>
      </p:sp>
      <p:sp>
        <p:nvSpPr>
          <p:cNvPr id="4" name="object 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1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6984365" cy="572770"/>
          </a:xfrm>
          <a:custGeom>
            <a:avLst/>
            <a:gdLst/>
            <a:ahLst/>
            <a:cxnLst/>
            <a:rect l="l" t="t" r="r" b="b"/>
            <a:pathLst>
              <a:path w="6984365" h="572770">
                <a:moveTo>
                  <a:pt x="0" y="572554"/>
                </a:moveTo>
                <a:lnTo>
                  <a:pt x="6984009" y="572554"/>
                </a:lnTo>
                <a:lnTo>
                  <a:pt x="6984009" y="0"/>
                </a:lnTo>
                <a:lnTo>
                  <a:pt x="0" y="0"/>
                </a:lnTo>
                <a:lnTo>
                  <a:pt x="0" y="572554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50236" y="157778"/>
            <a:ext cx="45656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305" dirty="0">
                <a:solidFill>
                  <a:srgbClr val="FFFFFF"/>
                </a:solidFill>
                <a:latin typeface="Trebuchet MS"/>
                <a:cs typeface="Trebuchet MS"/>
              </a:rPr>
              <a:t>J</a:t>
            </a:r>
            <a:r>
              <a:rPr sz="1500" b="1" spc="15" dirty="0">
                <a:solidFill>
                  <a:srgbClr val="FFFFFF"/>
                </a:solidFill>
                <a:latin typeface="Trebuchet MS"/>
                <a:cs typeface="Trebuchet MS"/>
              </a:rPr>
              <a:t>AMS</a:t>
            </a:r>
            <a:endParaRPr sz="1500">
              <a:latin typeface="Trebuchet MS"/>
              <a:cs typeface="Trebuchet MS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192139" y="1922711"/>
            <a:ext cx="1738630" cy="1968500"/>
            <a:chOff x="192139" y="1922711"/>
            <a:chExt cx="1738630" cy="1968500"/>
          </a:xfrm>
        </p:grpSpPr>
        <p:sp>
          <p:nvSpPr>
            <p:cNvPr id="5" name="object 5"/>
            <p:cNvSpPr/>
            <p:nvPr/>
          </p:nvSpPr>
          <p:spPr>
            <a:xfrm>
              <a:off x="192138" y="1922716"/>
              <a:ext cx="1738630" cy="1968500"/>
            </a:xfrm>
            <a:custGeom>
              <a:avLst/>
              <a:gdLst/>
              <a:ahLst/>
              <a:cxnLst/>
              <a:rect l="l" t="t" r="r" b="b"/>
              <a:pathLst>
                <a:path w="1738630" h="1968500">
                  <a:moveTo>
                    <a:pt x="1738591" y="71996"/>
                  </a:moveTo>
                  <a:lnTo>
                    <a:pt x="1737461" y="30378"/>
                  </a:lnTo>
                  <a:lnTo>
                    <a:pt x="1729587" y="9004"/>
                  </a:lnTo>
                  <a:lnTo>
                    <a:pt x="1708213" y="1130"/>
                  </a:lnTo>
                  <a:lnTo>
                    <a:pt x="1666595" y="0"/>
                  </a:lnTo>
                  <a:lnTo>
                    <a:pt x="71996" y="0"/>
                  </a:lnTo>
                  <a:lnTo>
                    <a:pt x="30365" y="1130"/>
                  </a:lnTo>
                  <a:lnTo>
                    <a:pt x="8991" y="9004"/>
                  </a:lnTo>
                  <a:lnTo>
                    <a:pt x="1117" y="30378"/>
                  </a:lnTo>
                  <a:lnTo>
                    <a:pt x="0" y="71996"/>
                  </a:lnTo>
                  <a:lnTo>
                    <a:pt x="0" y="1896008"/>
                  </a:lnTo>
                  <a:lnTo>
                    <a:pt x="1117" y="1937626"/>
                  </a:lnTo>
                  <a:lnTo>
                    <a:pt x="8991" y="1959000"/>
                  </a:lnTo>
                  <a:lnTo>
                    <a:pt x="30365" y="1966887"/>
                  </a:lnTo>
                  <a:lnTo>
                    <a:pt x="71996" y="1968004"/>
                  </a:lnTo>
                  <a:lnTo>
                    <a:pt x="1666595" y="1968004"/>
                  </a:lnTo>
                  <a:lnTo>
                    <a:pt x="1708213" y="1966887"/>
                  </a:lnTo>
                  <a:lnTo>
                    <a:pt x="1729587" y="1959000"/>
                  </a:lnTo>
                  <a:lnTo>
                    <a:pt x="1737461" y="1937626"/>
                  </a:lnTo>
                  <a:lnTo>
                    <a:pt x="1738591" y="1896008"/>
                  </a:lnTo>
                  <a:lnTo>
                    <a:pt x="1738591" y="7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95816" y="2955032"/>
              <a:ext cx="71272" cy="89103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52577" y="2684131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07"/>
                  </a:moveTo>
                  <a:lnTo>
                    <a:pt x="51142" y="319595"/>
                  </a:lnTo>
                  <a:lnTo>
                    <a:pt x="47828" y="316153"/>
                  </a:lnTo>
                  <a:lnTo>
                    <a:pt x="43230" y="311315"/>
                  </a:lnTo>
                  <a:lnTo>
                    <a:pt x="43230" y="328472"/>
                  </a:lnTo>
                  <a:lnTo>
                    <a:pt x="43180" y="340436"/>
                  </a:lnTo>
                  <a:lnTo>
                    <a:pt x="41783" y="344716"/>
                  </a:lnTo>
                  <a:lnTo>
                    <a:pt x="35725" y="351510"/>
                  </a:lnTo>
                  <a:lnTo>
                    <a:pt x="32118" y="353199"/>
                  </a:lnTo>
                  <a:lnTo>
                    <a:pt x="25019" y="353199"/>
                  </a:lnTo>
                  <a:lnTo>
                    <a:pt x="11341" y="337146"/>
                  </a:lnTo>
                  <a:lnTo>
                    <a:pt x="11341" y="328472"/>
                  </a:lnTo>
                  <a:lnTo>
                    <a:pt x="12915" y="324243"/>
                  </a:lnTo>
                  <a:lnTo>
                    <a:pt x="18846" y="318147"/>
                  </a:lnTo>
                  <a:lnTo>
                    <a:pt x="19189" y="317792"/>
                  </a:lnTo>
                  <a:lnTo>
                    <a:pt x="23012" y="316153"/>
                  </a:lnTo>
                  <a:lnTo>
                    <a:pt x="32054" y="316153"/>
                  </a:lnTo>
                  <a:lnTo>
                    <a:pt x="35826" y="317792"/>
                  </a:lnTo>
                  <a:lnTo>
                    <a:pt x="41795" y="324243"/>
                  </a:lnTo>
                  <a:lnTo>
                    <a:pt x="43230" y="328472"/>
                  </a:lnTo>
                  <a:lnTo>
                    <a:pt x="43230" y="311315"/>
                  </a:lnTo>
                  <a:lnTo>
                    <a:pt x="41795" y="309803"/>
                  </a:lnTo>
                  <a:lnTo>
                    <a:pt x="36156" y="307352"/>
                  </a:lnTo>
                  <a:lnTo>
                    <a:pt x="25704" y="307352"/>
                  </a:lnTo>
                  <a:lnTo>
                    <a:pt x="22072" y="308241"/>
                  </a:lnTo>
                  <a:lnTo>
                    <a:pt x="15125" y="311785"/>
                  </a:lnTo>
                  <a:lnTo>
                    <a:pt x="12192" y="314502"/>
                  </a:lnTo>
                  <a:lnTo>
                    <a:pt x="9791" y="318147"/>
                  </a:lnTo>
                  <a:lnTo>
                    <a:pt x="9906" y="309803"/>
                  </a:lnTo>
                  <a:lnTo>
                    <a:pt x="25222" y="286702"/>
                  </a:lnTo>
                  <a:lnTo>
                    <a:pt x="32346" y="286702"/>
                  </a:lnTo>
                  <a:lnTo>
                    <a:pt x="42138" y="299491"/>
                  </a:lnTo>
                  <a:lnTo>
                    <a:pt x="52044" y="298716"/>
                  </a:lnTo>
                  <a:lnTo>
                    <a:pt x="35394" y="278511"/>
                  </a:lnTo>
                  <a:lnTo>
                    <a:pt x="20447" y="278511"/>
                  </a:lnTo>
                  <a:lnTo>
                    <a:pt x="431" y="311061"/>
                  </a:lnTo>
                  <a:lnTo>
                    <a:pt x="0" y="324243"/>
                  </a:lnTo>
                  <a:lnTo>
                    <a:pt x="381" y="331800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37299" y="360235"/>
                  </a:lnTo>
                  <a:lnTo>
                    <a:pt x="44970" y="355574"/>
                  </a:lnTo>
                  <a:lnTo>
                    <a:pt x="47117" y="353199"/>
                  </a:lnTo>
                  <a:lnTo>
                    <a:pt x="47980" y="352247"/>
                  </a:lnTo>
                  <a:lnTo>
                    <a:pt x="52374" y="343496"/>
                  </a:lnTo>
                  <a:lnTo>
                    <a:pt x="53479" y="338747"/>
                  </a:lnTo>
                  <a:lnTo>
                    <a:pt x="53479" y="325907"/>
                  </a:lnTo>
                  <a:close/>
                </a:path>
                <a:path w="1118870" h="361950">
                  <a:moveTo>
                    <a:pt x="113233" y="12"/>
                  </a:moveTo>
                  <a:lnTo>
                    <a:pt x="102539" y="12"/>
                  </a:lnTo>
                  <a:lnTo>
                    <a:pt x="102539" y="313677"/>
                  </a:lnTo>
                  <a:lnTo>
                    <a:pt x="113233" y="313677"/>
                  </a:lnTo>
                  <a:lnTo>
                    <a:pt x="113233" y="12"/>
                  </a:lnTo>
                  <a:close/>
                </a:path>
                <a:path w="1118870" h="361950">
                  <a:moveTo>
                    <a:pt x="134620" y="12"/>
                  </a:moveTo>
                  <a:lnTo>
                    <a:pt x="123926" y="12"/>
                  </a:lnTo>
                  <a:lnTo>
                    <a:pt x="123926" y="313677"/>
                  </a:lnTo>
                  <a:lnTo>
                    <a:pt x="134620" y="313677"/>
                  </a:lnTo>
                  <a:lnTo>
                    <a:pt x="134620" y="12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87" y="12"/>
                  </a:lnTo>
                  <a:lnTo>
                    <a:pt x="166687" y="260223"/>
                  </a:lnTo>
                  <a:lnTo>
                    <a:pt x="188074" y="260223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05" y="286753"/>
                  </a:lnTo>
                  <a:lnTo>
                    <a:pt x="193941" y="285419"/>
                  </a:lnTo>
                  <a:lnTo>
                    <a:pt x="192709" y="284276"/>
                  </a:lnTo>
                  <a:lnTo>
                    <a:pt x="192709" y="319976"/>
                  </a:lnTo>
                  <a:lnTo>
                    <a:pt x="192417" y="329107"/>
                  </a:lnTo>
                  <a:lnTo>
                    <a:pt x="181063" y="353199"/>
                  </a:lnTo>
                  <a:lnTo>
                    <a:pt x="171907" y="353199"/>
                  </a:lnTo>
                  <a:lnTo>
                    <a:pt x="160274" y="319976"/>
                  </a:lnTo>
                  <a:lnTo>
                    <a:pt x="160553" y="311924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09" y="319976"/>
                  </a:lnTo>
                  <a:lnTo>
                    <a:pt x="192709" y="284276"/>
                  </a:lnTo>
                  <a:lnTo>
                    <a:pt x="191236" y="282905"/>
                  </a:lnTo>
                  <a:lnTo>
                    <a:pt x="187947" y="281165"/>
                  </a:lnTo>
                  <a:lnTo>
                    <a:pt x="184670" y="279387"/>
                  </a:lnTo>
                  <a:lnTo>
                    <a:pt x="180848" y="278498"/>
                  </a:lnTo>
                  <a:lnTo>
                    <a:pt x="170586" y="278511"/>
                  </a:lnTo>
                  <a:lnTo>
                    <a:pt x="165671" y="280085"/>
                  </a:lnTo>
                  <a:lnTo>
                    <a:pt x="157886" y="286435"/>
                  </a:lnTo>
                  <a:lnTo>
                    <a:pt x="154952" y="290957"/>
                  </a:lnTo>
                  <a:lnTo>
                    <a:pt x="151003" y="302666"/>
                  </a:lnTo>
                  <a:lnTo>
                    <a:pt x="150025" y="310388"/>
                  </a:lnTo>
                  <a:lnTo>
                    <a:pt x="150025" y="319976"/>
                  </a:lnTo>
                  <a:lnTo>
                    <a:pt x="162509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187350" y="359803"/>
                  </a:lnTo>
                  <a:lnTo>
                    <a:pt x="195135" y="353415"/>
                  </a:lnTo>
                  <a:lnTo>
                    <a:pt x="195275" y="353199"/>
                  </a:lnTo>
                  <a:lnTo>
                    <a:pt x="198069" y="348894"/>
                  </a:lnTo>
                  <a:lnTo>
                    <a:pt x="201980" y="337197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61" y="0"/>
                  </a:moveTo>
                  <a:lnTo>
                    <a:pt x="198780" y="0"/>
                  </a:lnTo>
                  <a:lnTo>
                    <a:pt x="198780" y="260210"/>
                  </a:lnTo>
                  <a:lnTo>
                    <a:pt x="209461" y="260210"/>
                  </a:lnTo>
                  <a:lnTo>
                    <a:pt x="209461" y="0"/>
                  </a:lnTo>
                  <a:close/>
                </a:path>
                <a:path w="1118870" h="361950">
                  <a:moveTo>
                    <a:pt x="230835" y="0"/>
                  </a:moveTo>
                  <a:lnTo>
                    <a:pt x="220154" y="0"/>
                  </a:lnTo>
                  <a:lnTo>
                    <a:pt x="220154" y="260210"/>
                  </a:lnTo>
                  <a:lnTo>
                    <a:pt x="230835" y="260210"/>
                  </a:lnTo>
                  <a:lnTo>
                    <a:pt x="230835" y="0"/>
                  </a:lnTo>
                  <a:close/>
                </a:path>
                <a:path w="1118870" h="361950">
                  <a:moveTo>
                    <a:pt x="278015" y="329501"/>
                  </a:moveTo>
                  <a:lnTo>
                    <a:pt x="269875" y="286753"/>
                  </a:lnTo>
                  <a:lnTo>
                    <a:pt x="267766" y="284276"/>
                  </a:lnTo>
                  <a:lnTo>
                    <a:pt x="267766" y="319976"/>
                  </a:lnTo>
                  <a:lnTo>
                    <a:pt x="267474" y="329107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31" y="319976"/>
                  </a:lnTo>
                  <a:lnTo>
                    <a:pt x="235610" y="311924"/>
                  </a:lnTo>
                  <a:lnTo>
                    <a:pt x="246862" y="286753"/>
                  </a:lnTo>
                  <a:lnTo>
                    <a:pt x="256082" y="286753"/>
                  </a:lnTo>
                  <a:lnTo>
                    <a:pt x="267766" y="319976"/>
                  </a:lnTo>
                  <a:lnTo>
                    <a:pt x="267766" y="284276"/>
                  </a:lnTo>
                  <a:lnTo>
                    <a:pt x="266293" y="282905"/>
                  </a:lnTo>
                  <a:lnTo>
                    <a:pt x="263004" y="281165"/>
                  </a:lnTo>
                  <a:lnTo>
                    <a:pt x="259727" y="279387"/>
                  </a:lnTo>
                  <a:lnTo>
                    <a:pt x="255905" y="278498"/>
                  </a:lnTo>
                  <a:lnTo>
                    <a:pt x="245643" y="278511"/>
                  </a:lnTo>
                  <a:lnTo>
                    <a:pt x="240728" y="280085"/>
                  </a:lnTo>
                  <a:lnTo>
                    <a:pt x="232943" y="286435"/>
                  </a:lnTo>
                  <a:lnTo>
                    <a:pt x="230009" y="290957"/>
                  </a:lnTo>
                  <a:lnTo>
                    <a:pt x="226060" y="302666"/>
                  </a:lnTo>
                  <a:lnTo>
                    <a:pt x="225082" y="310388"/>
                  </a:lnTo>
                  <a:lnTo>
                    <a:pt x="225082" y="319976"/>
                  </a:lnTo>
                  <a:lnTo>
                    <a:pt x="237578" y="358584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62394" y="359803"/>
                  </a:lnTo>
                  <a:lnTo>
                    <a:pt x="270192" y="353415"/>
                  </a:lnTo>
                  <a:lnTo>
                    <a:pt x="270332" y="353199"/>
                  </a:lnTo>
                  <a:lnTo>
                    <a:pt x="273126" y="348894"/>
                  </a:lnTo>
                  <a:lnTo>
                    <a:pt x="277037" y="337197"/>
                  </a:lnTo>
                  <a:lnTo>
                    <a:pt x="278015" y="329501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22" y="12"/>
                  </a:lnTo>
                  <a:lnTo>
                    <a:pt x="252222" y="260223"/>
                  </a:lnTo>
                  <a:lnTo>
                    <a:pt x="284302" y="260223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50" y="12"/>
                  </a:moveTo>
                  <a:lnTo>
                    <a:pt x="294995" y="12"/>
                  </a:lnTo>
                  <a:lnTo>
                    <a:pt x="294995" y="260223"/>
                  </a:lnTo>
                  <a:lnTo>
                    <a:pt x="327050" y="260223"/>
                  </a:lnTo>
                  <a:lnTo>
                    <a:pt x="327050" y="12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65"/>
                  </a:lnTo>
                  <a:lnTo>
                    <a:pt x="341769" y="308648"/>
                  </a:lnTo>
                  <a:lnTo>
                    <a:pt x="335800" y="306197"/>
                  </a:lnTo>
                  <a:lnTo>
                    <a:pt x="323354" y="306197"/>
                  </a:lnTo>
                  <a:lnTo>
                    <a:pt x="318236" y="307886"/>
                  </a:lnTo>
                  <a:lnTo>
                    <a:pt x="313372" y="311277"/>
                  </a:lnTo>
                  <a:lnTo>
                    <a:pt x="317741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65" y="279946"/>
                  </a:lnTo>
                  <a:lnTo>
                    <a:pt x="301904" y="321640"/>
                  </a:lnTo>
                  <a:lnTo>
                    <a:pt x="311264" y="322859"/>
                  </a:lnTo>
                  <a:lnTo>
                    <a:pt x="312737" y="320522"/>
                  </a:lnTo>
                  <a:lnTo>
                    <a:pt x="314769" y="318655"/>
                  </a:lnTo>
                  <a:lnTo>
                    <a:pt x="319938" y="315734"/>
                  </a:lnTo>
                  <a:lnTo>
                    <a:pt x="322846" y="314985"/>
                  </a:lnTo>
                  <a:lnTo>
                    <a:pt x="331216" y="314998"/>
                  </a:lnTo>
                  <a:lnTo>
                    <a:pt x="335381" y="316636"/>
                  </a:lnTo>
                  <a:lnTo>
                    <a:pt x="341769" y="323202"/>
                  </a:lnTo>
                  <a:lnTo>
                    <a:pt x="343382" y="327685"/>
                  </a:lnTo>
                  <a:lnTo>
                    <a:pt x="343382" y="339356"/>
                  </a:lnTo>
                  <a:lnTo>
                    <a:pt x="341718" y="344157"/>
                  </a:lnTo>
                  <a:lnTo>
                    <a:pt x="335076" y="351396"/>
                  </a:lnTo>
                  <a:lnTo>
                    <a:pt x="331012" y="353199"/>
                  </a:lnTo>
                  <a:lnTo>
                    <a:pt x="322224" y="353199"/>
                  </a:lnTo>
                  <a:lnTo>
                    <a:pt x="318820" y="351929"/>
                  </a:lnTo>
                  <a:lnTo>
                    <a:pt x="313169" y="346798"/>
                  </a:lnTo>
                  <a:lnTo>
                    <a:pt x="311378" y="342950"/>
                  </a:lnTo>
                  <a:lnTo>
                    <a:pt x="310603" y="337858"/>
                  </a:lnTo>
                  <a:lnTo>
                    <a:pt x="300139" y="338747"/>
                  </a:lnTo>
                  <a:lnTo>
                    <a:pt x="300799" y="345579"/>
                  </a:lnTo>
                  <a:lnTo>
                    <a:pt x="303466" y="351053"/>
                  </a:lnTo>
                  <a:lnTo>
                    <a:pt x="312801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28" y="358114"/>
                  </a:lnTo>
                  <a:lnTo>
                    <a:pt x="351815" y="346189"/>
                  </a:lnTo>
                  <a:lnTo>
                    <a:pt x="353961" y="339839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48462" y="0"/>
                  </a:lnTo>
                  <a:lnTo>
                    <a:pt x="348462" y="260210"/>
                  </a:lnTo>
                  <a:lnTo>
                    <a:pt x="359156" y="260210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91236" y="12"/>
                  </a:moveTo>
                  <a:lnTo>
                    <a:pt x="369023" y="12"/>
                  </a:lnTo>
                  <a:lnTo>
                    <a:pt x="369023" y="260223"/>
                  </a:lnTo>
                  <a:lnTo>
                    <a:pt x="391236" y="260223"/>
                  </a:lnTo>
                  <a:lnTo>
                    <a:pt x="391236" y="12"/>
                  </a:lnTo>
                  <a:close/>
                </a:path>
                <a:path w="1118870" h="361950">
                  <a:moveTo>
                    <a:pt x="412737" y="278498"/>
                  </a:moveTo>
                  <a:lnTo>
                    <a:pt x="406311" y="278498"/>
                  </a:lnTo>
                  <a:lnTo>
                    <a:pt x="404583" y="282003"/>
                  </a:lnTo>
                  <a:lnTo>
                    <a:pt x="401624" y="285610"/>
                  </a:lnTo>
                  <a:lnTo>
                    <a:pt x="393280" y="293077"/>
                  </a:lnTo>
                  <a:lnTo>
                    <a:pt x="388416" y="296252"/>
                  </a:lnTo>
                  <a:lnTo>
                    <a:pt x="382841" y="298856"/>
                  </a:lnTo>
                  <a:lnTo>
                    <a:pt x="382841" y="308508"/>
                  </a:lnTo>
                  <a:lnTo>
                    <a:pt x="402767" y="296494"/>
                  </a:lnTo>
                  <a:lnTo>
                    <a:pt x="402767" y="360006"/>
                  </a:lnTo>
                  <a:lnTo>
                    <a:pt x="412737" y="360006"/>
                  </a:lnTo>
                  <a:lnTo>
                    <a:pt x="412737" y="278498"/>
                  </a:lnTo>
                  <a:close/>
                </a:path>
                <a:path w="1118870" h="361950">
                  <a:moveTo>
                    <a:pt x="433984" y="12"/>
                  </a:moveTo>
                  <a:lnTo>
                    <a:pt x="411784" y="12"/>
                  </a:lnTo>
                  <a:lnTo>
                    <a:pt x="411784" y="260223"/>
                  </a:lnTo>
                  <a:lnTo>
                    <a:pt x="433984" y="260223"/>
                  </a:lnTo>
                  <a:lnTo>
                    <a:pt x="433984" y="12"/>
                  </a:lnTo>
                  <a:close/>
                </a:path>
                <a:path w="1118870" h="361950">
                  <a:moveTo>
                    <a:pt x="476758" y="12"/>
                  </a:moveTo>
                  <a:lnTo>
                    <a:pt x="456196" y="12"/>
                  </a:lnTo>
                  <a:lnTo>
                    <a:pt x="456196" y="260223"/>
                  </a:lnTo>
                  <a:lnTo>
                    <a:pt x="476758" y="260223"/>
                  </a:lnTo>
                  <a:lnTo>
                    <a:pt x="476758" y="12"/>
                  </a:lnTo>
                  <a:close/>
                </a:path>
                <a:path w="1118870" h="361950">
                  <a:moveTo>
                    <a:pt x="487794" y="278498"/>
                  </a:moveTo>
                  <a:lnTo>
                    <a:pt x="481368" y="278498"/>
                  </a:lnTo>
                  <a:lnTo>
                    <a:pt x="479628" y="282003"/>
                  </a:lnTo>
                  <a:lnTo>
                    <a:pt x="476681" y="285610"/>
                  </a:lnTo>
                  <a:lnTo>
                    <a:pt x="468337" y="293077"/>
                  </a:lnTo>
                  <a:lnTo>
                    <a:pt x="463473" y="296252"/>
                  </a:lnTo>
                  <a:lnTo>
                    <a:pt x="457885" y="298856"/>
                  </a:lnTo>
                  <a:lnTo>
                    <a:pt x="457885" y="308508"/>
                  </a:lnTo>
                  <a:lnTo>
                    <a:pt x="477824" y="296494"/>
                  </a:lnTo>
                  <a:lnTo>
                    <a:pt x="477824" y="360006"/>
                  </a:lnTo>
                  <a:lnTo>
                    <a:pt x="487794" y="360006"/>
                  </a:lnTo>
                  <a:lnTo>
                    <a:pt x="487794" y="278498"/>
                  </a:lnTo>
                  <a:close/>
                </a:path>
                <a:path w="1118870" h="361950">
                  <a:moveTo>
                    <a:pt x="508850" y="0"/>
                  </a:moveTo>
                  <a:lnTo>
                    <a:pt x="498957" y="0"/>
                  </a:lnTo>
                  <a:lnTo>
                    <a:pt x="498957" y="260210"/>
                  </a:lnTo>
                  <a:lnTo>
                    <a:pt x="508850" y="260210"/>
                  </a:lnTo>
                  <a:lnTo>
                    <a:pt x="508850" y="0"/>
                  </a:lnTo>
                  <a:close/>
                </a:path>
                <a:path w="1118870" h="361950">
                  <a:moveTo>
                    <a:pt x="540918" y="12"/>
                  </a:moveTo>
                  <a:lnTo>
                    <a:pt x="518718" y="12"/>
                  </a:lnTo>
                  <a:lnTo>
                    <a:pt x="518718" y="260223"/>
                  </a:lnTo>
                  <a:lnTo>
                    <a:pt x="540918" y="260223"/>
                  </a:lnTo>
                  <a:lnTo>
                    <a:pt x="540918" y="12"/>
                  </a:lnTo>
                  <a:close/>
                </a:path>
                <a:path w="1118870" h="361950">
                  <a:moveTo>
                    <a:pt x="578688" y="331787"/>
                  </a:moveTo>
                  <a:lnTo>
                    <a:pt x="577380" y="327469"/>
                  </a:lnTo>
                  <a:lnTo>
                    <a:pt x="572211" y="320306"/>
                  </a:lnTo>
                  <a:lnTo>
                    <a:pt x="568502" y="317703"/>
                  </a:lnTo>
                  <a:lnTo>
                    <a:pt x="568502" y="341642"/>
                  </a:lnTo>
                  <a:lnTo>
                    <a:pt x="566953" y="345541"/>
                  </a:lnTo>
                  <a:lnTo>
                    <a:pt x="560755" y="351663"/>
                  </a:lnTo>
                  <a:lnTo>
                    <a:pt x="556818" y="353199"/>
                  </a:lnTo>
                  <a:lnTo>
                    <a:pt x="548995" y="353199"/>
                  </a:lnTo>
                  <a:lnTo>
                    <a:pt x="535444" y="339432"/>
                  </a:lnTo>
                  <a:lnTo>
                    <a:pt x="535495" y="331787"/>
                  </a:lnTo>
                  <a:lnTo>
                    <a:pt x="536981" y="328053"/>
                  </a:lnTo>
                  <a:lnTo>
                    <a:pt x="543140" y="321856"/>
                  </a:lnTo>
                  <a:lnTo>
                    <a:pt x="547027" y="320306"/>
                  </a:lnTo>
                  <a:lnTo>
                    <a:pt x="556526" y="320306"/>
                  </a:lnTo>
                  <a:lnTo>
                    <a:pt x="560514" y="321881"/>
                  </a:lnTo>
                  <a:lnTo>
                    <a:pt x="566889" y="328155"/>
                  </a:lnTo>
                  <a:lnTo>
                    <a:pt x="568426" y="331939"/>
                  </a:lnTo>
                  <a:lnTo>
                    <a:pt x="568502" y="341642"/>
                  </a:lnTo>
                  <a:lnTo>
                    <a:pt x="568502" y="317703"/>
                  </a:lnTo>
                  <a:lnTo>
                    <a:pt x="563410" y="315988"/>
                  </a:lnTo>
                  <a:lnTo>
                    <a:pt x="567423" y="314477"/>
                  </a:lnTo>
                  <a:lnTo>
                    <a:pt x="570420" y="312343"/>
                  </a:lnTo>
                  <a:lnTo>
                    <a:pt x="570534" y="312166"/>
                  </a:lnTo>
                  <a:lnTo>
                    <a:pt x="574370" y="306755"/>
                  </a:lnTo>
                  <a:lnTo>
                    <a:pt x="575360" y="303479"/>
                  </a:lnTo>
                  <a:lnTo>
                    <a:pt x="575233" y="293535"/>
                  </a:lnTo>
                  <a:lnTo>
                    <a:pt x="573214" y="288798"/>
                  </a:lnTo>
                  <a:lnTo>
                    <a:pt x="570992" y="286702"/>
                  </a:lnTo>
                  <a:lnTo>
                    <a:pt x="565035" y="281025"/>
                  </a:lnTo>
                  <a:lnTo>
                    <a:pt x="565035" y="303352"/>
                  </a:lnTo>
                  <a:lnTo>
                    <a:pt x="563892" y="306133"/>
                  </a:lnTo>
                  <a:lnTo>
                    <a:pt x="558977" y="310959"/>
                  </a:lnTo>
                  <a:lnTo>
                    <a:pt x="555840" y="312166"/>
                  </a:lnTo>
                  <a:lnTo>
                    <a:pt x="548055" y="312166"/>
                  </a:lnTo>
                  <a:lnTo>
                    <a:pt x="544842" y="310959"/>
                  </a:lnTo>
                  <a:lnTo>
                    <a:pt x="539889" y="306082"/>
                  </a:lnTo>
                  <a:lnTo>
                    <a:pt x="538734" y="303161"/>
                  </a:lnTo>
                  <a:lnTo>
                    <a:pt x="538657" y="295706"/>
                  </a:lnTo>
                  <a:lnTo>
                    <a:pt x="539902" y="292785"/>
                  </a:lnTo>
                  <a:lnTo>
                    <a:pt x="561301" y="290461"/>
                  </a:lnTo>
                  <a:lnTo>
                    <a:pt x="563854" y="292938"/>
                  </a:lnTo>
                  <a:lnTo>
                    <a:pt x="564997" y="295706"/>
                  </a:lnTo>
                  <a:lnTo>
                    <a:pt x="565035" y="303352"/>
                  </a:lnTo>
                  <a:lnTo>
                    <a:pt x="565035" y="281025"/>
                  </a:lnTo>
                  <a:lnTo>
                    <a:pt x="564565" y="280568"/>
                  </a:lnTo>
                  <a:lnTo>
                    <a:pt x="558863" y="278498"/>
                  </a:lnTo>
                  <a:lnTo>
                    <a:pt x="544728" y="278511"/>
                  </a:lnTo>
                  <a:lnTo>
                    <a:pt x="539076" y="280517"/>
                  </a:lnTo>
                  <a:lnTo>
                    <a:pt x="530593" y="288569"/>
                  </a:lnTo>
                  <a:lnTo>
                    <a:pt x="528472" y="293535"/>
                  </a:lnTo>
                  <a:lnTo>
                    <a:pt x="528510" y="303479"/>
                  </a:lnTo>
                  <a:lnTo>
                    <a:pt x="529463" y="306705"/>
                  </a:lnTo>
                  <a:lnTo>
                    <a:pt x="533450" y="312318"/>
                  </a:lnTo>
                  <a:lnTo>
                    <a:pt x="536511" y="314477"/>
                  </a:lnTo>
                  <a:lnTo>
                    <a:pt x="540651" y="315988"/>
                  </a:lnTo>
                  <a:lnTo>
                    <a:pt x="535698" y="317284"/>
                  </a:lnTo>
                  <a:lnTo>
                    <a:pt x="531888" y="319722"/>
                  </a:lnTo>
                  <a:lnTo>
                    <a:pt x="526529" y="326834"/>
                  </a:lnTo>
                  <a:lnTo>
                    <a:pt x="525195" y="331254"/>
                  </a:lnTo>
                  <a:lnTo>
                    <a:pt x="525246" y="343750"/>
                  </a:lnTo>
                  <a:lnTo>
                    <a:pt x="527659" y="349542"/>
                  </a:lnTo>
                  <a:lnTo>
                    <a:pt x="532561" y="354304"/>
                  </a:lnTo>
                  <a:lnTo>
                    <a:pt x="537476" y="359029"/>
                  </a:lnTo>
                  <a:lnTo>
                    <a:pt x="543928" y="361391"/>
                  </a:lnTo>
                  <a:lnTo>
                    <a:pt x="559955" y="361391"/>
                  </a:lnTo>
                  <a:lnTo>
                    <a:pt x="566407" y="359029"/>
                  </a:lnTo>
                  <a:lnTo>
                    <a:pt x="572465" y="353199"/>
                  </a:lnTo>
                  <a:lnTo>
                    <a:pt x="576237" y="349580"/>
                  </a:lnTo>
                  <a:lnTo>
                    <a:pt x="578688" y="343750"/>
                  </a:lnTo>
                  <a:lnTo>
                    <a:pt x="578688" y="331787"/>
                  </a:lnTo>
                  <a:close/>
                </a:path>
                <a:path w="1118870" h="361950">
                  <a:moveTo>
                    <a:pt x="583679" y="12"/>
                  </a:moveTo>
                  <a:lnTo>
                    <a:pt x="550786" y="12"/>
                  </a:lnTo>
                  <a:lnTo>
                    <a:pt x="550786" y="260223"/>
                  </a:lnTo>
                  <a:lnTo>
                    <a:pt x="583679" y="260223"/>
                  </a:lnTo>
                  <a:lnTo>
                    <a:pt x="583679" y="12"/>
                  </a:lnTo>
                  <a:close/>
                </a:path>
                <a:path w="1118870" h="361950">
                  <a:moveTo>
                    <a:pt x="605066" y="12"/>
                  </a:moveTo>
                  <a:lnTo>
                    <a:pt x="594372" y="12"/>
                  </a:lnTo>
                  <a:lnTo>
                    <a:pt x="594372" y="313677"/>
                  </a:lnTo>
                  <a:lnTo>
                    <a:pt x="605066" y="313677"/>
                  </a:lnTo>
                  <a:lnTo>
                    <a:pt x="605066" y="12"/>
                  </a:lnTo>
                  <a:close/>
                </a:path>
                <a:path w="1118870" h="361950">
                  <a:moveTo>
                    <a:pt x="626440" y="12"/>
                  </a:moveTo>
                  <a:lnTo>
                    <a:pt x="615746" y="12"/>
                  </a:lnTo>
                  <a:lnTo>
                    <a:pt x="615746" y="313677"/>
                  </a:lnTo>
                  <a:lnTo>
                    <a:pt x="626440" y="313677"/>
                  </a:lnTo>
                  <a:lnTo>
                    <a:pt x="626440" y="12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33" y="12"/>
                  </a:lnTo>
                  <a:lnTo>
                    <a:pt x="637133" y="260223"/>
                  </a:lnTo>
                  <a:lnTo>
                    <a:pt x="669213" y="260223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694791" y="329501"/>
                  </a:moveTo>
                  <a:lnTo>
                    <a:pt x="686638" y="286753"/>
                  </a:lnTo>
                  <a:lnTo>
                    <a:pt x="685774" y="285419"/>
                  </a:lnTo>
                  <a:lnTo>
                    <a:pt x="684542" y="284276"/>
                  </a:lnTo>
                  <a:lnTo>
                    <a:pt x="684542" y="319976"/>
                  </a:lnTo>
                  <a:lnTo>
                    <a:pt x="684250" y="329107"/>
                  </a:lnTo>
                  <a:lnTo>
                    <a:pt x="672896" y="353199"/>
                  </a:lnTo>
                  <a:lnTo>
                    <a:pt x="663740" y="353199"/>
                  </a:lnTo>
                  <a:lnTo>
                    <a:pt x="652094" y="319976"/>
                  </a:lnTo>
                  <a:lnTo>
                    <a:pt x="652373" y="311924"/>
                  </a:lnTo>
                  <a:lnTo>
                    <a:pt x="663625" y="286753"/>
                  </a:lnTo>
                  <a:lnTo>
                    <a:pt x="672858" y="286753"/>
                  </a:lnTo>
                  <a:lnTo>
                    <a:pt x="684542" y="319976"/>
                  </a:lnTo>
                  <a:lnTo>
                    <a:pt x="684542" y="284276"/>
                  </a:lnTo>
                  <a:lnTo>
                    <a:pt x="683069" y="282905"/>
                  </a:lnTo>
                  <a:lnTo>
                    <a:pt x="679780" y="281165"/>
                  </a:lnTo>
                  <a:lnTo>
                    <a:pt x="676503" y="279387"/>
                  </a:lnTo>
                  <a:lnTo>
                    <a:pt x="672680" y="278498"/>
                  </a:lnTo>
                  <a:lnTo>
                    <a:pt x="662419" y="278511"/>
                  </a:lnTo>
                  <a:lnTo>
                    <a:pt x="657504" y="280085"/>
                  </a:lnTo>
                  <a:lnTo>
                    <a:pt x="649719" y="286435"/>
                  </a:lnTo>
                  <a:lnTo>
                    <a:pt x="646785" y="290957"/>
                  </a:lnTo>
                  <a:lnTo>
                    <a:pt x="642835" y="302666"/>
                  </a:lnTo>
                  <a:lnTo>
                    <a:pt x="641858" y="310388"/>
                  </a:lnTo>
                  <a:lnTo>
                    <a:pt x="641858" y="319976"/>
                  </a:lnTo>
                  <a:lnTo>
                    <a:pt x="654342" y="358584"/>
                  </a:lnTo>
                  <a:lnTo>
                    <a:pt x="660501" y="361391"/>
                  </a:lnTo>
                  <a:lnTo>
                    <a:pt x="674268" y="361391"/>
                  </a:lnTo>
                  <a:lnTo>
                    <a:pt x="679183" y="359803"/>
                  </a:lnTo>
                  <a:lnTo>
                    <a:pt x="686968" y="353415"/>
                  </a:lnTo>
                  <a:lnTo>
                    <a:pt x="687108" y="353199"/>
                  </a:lnTo>
                  <a:lnTo>
                    <a:pt x="689902" y="348894"/>
                  </a:lnTo>
                  <a:lnTo>
                    <a:pt x="693813" y="337197"/>
                  </a:lnTo>
                  <a:lnTo>
                    <a:pt x="694791" y="329501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00" y="0"/>
                  </a:lnTo>
                  <a:lnTo>
                    <a:pt x="690600" y="260210"/>
                  </a:lnTo>
                  <a:lnTo>
                    <a:pt x="701294" y="260210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1987" y="12"/>
                  </a:lnTo>
                  <a:lnTo>
                    <a:pt x="711987" y="260223"/>
                  </a:lnTo>
                  <a:lnTo>
                    <a:pt x="744054" y="260223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69848" y="329501"/>
                  </a:moveTo>
                  <a:lnTo>
                    <a:pt x="761695" y="286753"/>
                  </a:lnTo>
                  <a:lnTo>
                    <a:pt x="760844" y="285419"/>
                  </a:lnTo>
                  <a:lnTo>
                    <a:pt x="759599" y="284276"/>
                  </a:lnTo>
                  <a:lnTo>
                    <a:pt x="759599" y="319976"/>
                  </a:lnTo>
                  <a:lnTo>
                    <a:pt x="759307" y="329107"/>
                  </a:lnTo>
                  <a:lnTo>
                    <a:pt x="747953" y="353199"/>
                  </a:lnTo>
                  <a:lnTo>
                    <a:pt x="738809" y="353199"/>
                  </a:lnTo>
                  <a:lnTo>
                    <a:pt x="727163" y="319976"/>
                  </a:lnTo>
                  <a:lnTo>
                    <a:pt x="727443" y="311924"/>
                  </a:lnTo>
                  <a:lnTo>
                    <a:pt x="738695" y="286753"/>
                  </a:lnTo>
                  <a:lnTo>
                    <a:pt x="747915" y="286753"/>
                  </a:lnTo>
                  <a:lnTo>
                    <a:pt x="759599" y="319976"/>
                  </a:lnTo>
                  <a:lnTo>
                    <a:pt x="759599" y="284276"/>
                  </a:lnTo>
                  <a:lnTo>
                    <a:pt x="758126" y="282905"/>
                  </a:lnTo>
                  <a:lnTo>
                    <a:pt x="754837" y="281165"/>
                  </a:lnTo>
                  <a:lnTo>
                    <a:pt x="751560" y="279387"/>
                  </a:lnTo>
                  <a:lnTo>
                    <a:pt x="747737" y="278498"/>
                  </a:lnTo>
                  <a:lnTo>
                    <a:pt x="737476" y="278511"/>
                  </a:lnTo>
                  <a:lnTo>
                    <a:pt x="732561" y="280085"/>
                  </a:lnTo>
                  <a:lnTo>
                    <a:pt x="724776" y="286435"/>
                  </a:lnTo>
                  <a:lnTo>
                    <a:pt x="721842" y="290957"/>
                  </a:lnTo>
                  <a:lnTo>
                    <a:pt x="717892" y="302666"/>
                  </a:lnTo>
                  <a:lnTo>
                    <a:pt x="716915" y="310388"/>
                  </a:lnTo>
                  <a:lnTo>
                    <a:pt x="716915" y="319976"/>
                  </a:lnTo>
                  <a:lnTo>
                    <a:pt x="729411" y="358584"/>
                  </a:lnTo>
                  <a:lnTo>
                    <a:pt x="735558" y="361391"/>
                  </a:lnTo>
                  <a:lnTo>
                    <a:pt x="749325" y="361391"/>
                  </a:lnTo>
                  <a:lnTo>
                    <a:pt x="754240" y="359803"/>
                  </a:lnTo>
                  <a:lnTo>
                    <a:pt x="762025" y="353415"/>
                  </a:lnTo>
                  <a:lnTo>
                    <a:pt x="762165" y="353199"/>
                  </a:lnTo>
                  <a:lnTo>
                    <a:pt x="764959" y="348894"/>
                  </a:lnTo>
                  <a:lnTo>
                    <a:pt x="768870" y="337197"/>
                  </a:lnTo>
                  <a:lnTo>
                    <a:pt x="769848" y="329501"/>
                  </a:lnTo>
                  <a:close/>
                </a:path>
                <a:path w="1118870" h="361950">
                  <a:moveTo>
                    <a:pt x="776160" y="0"/>
                  </a:moveTo>
                  <a:lnTo>
                    <a:pt x="765467" y="0"/>
                  </a:lnTo>
                  <a:lnTo>
                    <a:pt x="765467" y="260210"/>
                  </a:lnTo>
                  <a:lnTo>
                    <a:pt x="776160" y="260210"/>
                  </a:lnTo>
                  <a:lnTo>
                    <a:pt x="776160" y="0"/>
                  </a:lnTo>
                  <a:close/>
                </a:path>
                <a:path w="1118870" h="361950">
                  <a:moveTo>
                    <a:pt x="818896" y="12"/>
                  </a:moveTo>
                  <a:lnTo>
                    <a:pt x="786828" y="12"/>
                  </a:lnTo>
                  <a:lnTo>
                    <a:pt x="786828" y="260223"/>
                  </a:lnTo>
                  <a:lnTo>
                    <a:pt x="818896" y="260223"/>
                  </a:lnTo>
                  <a:lnTo>
                    <a:pt x="818896" y="12"/>
                  </a:lnTo>
                  <a:close/>
                </a:path>
                <a:path w="1118870" h="361950">
                  <a:moveTo>
                    <a:pt x="850988" y="0"/>
                  </a:moveTo>
                  <a:lnTo>
                    <a:pt x="840295" y="0"/>
                  </a:lnTo>
                  <a:lnTo>
                    <a:pt x="840295" y="260210"/>
                  </a:lnTo>
                  <a:lnTo>
                    <a:pt x="850988" y="260210"/>
                  </a:lnTo>
                  <a:lnTo>
                    <a:pt x="850988" y="0"/>
                  </a:lnTo>
                  <a:close/>
                </a:path>
                <a:path w="1118870" h="361950">
                  <a:moveTo>
                    <a:pt x="872388" y="0"/>
                  </a:moveTo>
                  <a:lnTo>
                    <a:pt x="861695" y="0"/>
                  </a:lnTo>
                  <a:lnTo>
                    <a:pt x="861695" y="260210"/>
                  </a:lnTo>
                  <a:lnTo>
                    <a:pt x="872388" y="260210"/>
                  </a:lnTo>
                  <a:lnTo>
                    <a:pt x="872388" y="0"/>
                  </a:lnTo>
                  <a:close/>
                </a:path>
                <a:path w="1118870" h="361950">
                  <a:moveTo>
                    <a:pt x="915136" y="12"/>
                  </a:moveTo>
                  <a:lnTo>
                    <a:pt x="883069" y="12"/>
                  </a:lnTo>
                  <a:lnTo>
                    <a:pt x="883069" y="260223"/>
                  </a:lnTo>
                  <a:lnTo>
                    <a:pt x="915136" y="260223"/>
                  </a:lnTo>
                  <a:lnTo>
                    <a:pt x="915136" y="12"/>
                  </a:lnTo>
                  <a:close/>
                </a:path>
                <a:path w="1118870" h="361950">
                  <a:moveTo>
                    <a:pt x="947216" y="0"/>
                  </a:moveTo>
                  <a:lnTo>
                    <a:pt x="936523" y="0"/>
                  </a:lnTo>
                  <a:lnTo>
                    <a:pt x="936523" y="260210"/>
                  </a:lnTo>
                  <a:lnTo>
                    <a:pt x="947216" y="260210"/>
                  </a:lnTo>
                  <a:lnTo>
                    <a:pt x="947216" y="0"/>
                  </a:lnTo>
                  <a:close/>
                </a:path>
                <a:path w="1118870" h="361950">
                  <a:moveTo>
                    <a:pt x="968603" y="0"/>
                  </a:moveTo>
                  <a:lnTo>
                    <a:pt x="957910" y="0"/>
                  </a:lnTo>
                  <a:lnTo>
                    <a:pt x="957910" y="260210"/>
                  </a:lnTo>
                  <a:lnTo>
                    <a:pt x="968603" y="260210"/>
                  </a:lnTo>
                  <a:lnTo>
                    <a:pt x="968603" y="0"/>
                  </a:lnTo>
                  <a:close/>
                </a:path>
                <a:path w="1118870" h="361950">
                  <a:moveTo>
                    <a:pt x="1022057" y="0"/>
                  </a:moveTo>
                  <a:lnTo>
                    <a:pt x="1011364" y="0"/>
                  </a:lnTo>
                  <a:lnTo>
                    <a:pt x="1011364" y="260210"/>
                  </a:lnTo>
                  <a:lnTo>
                    <a:pt x="1022057" y="260210"/>
                  </a:lnTo>
                  <a:lnTo>
                    <a:pt x="1022057" y="0"/>
                  </a:lnTo>
                  <a:close/>
                </a:path>
                <a:path w="1118870" h="361950">
                  <a:moveTo>
                    <a:pt x="1075524" y="12"/>
                  </a:moveTo>
                  <a:lnTo>
                    <a:pt x="1043444" y="12"/>
                  </a:lnTo>
                  <a:lnTo>
                    <a:pt x="1043444" y="260223"/>
                  </a:lnTo>
                  <a:lnTo>
                    <a:pt x="1075524" y="260223"/>
                  </a:lnTo>
                  <a:lnTo>
                    <a:pt x="1075524" y="12"/>
                  </a:lnTo>
                  <a:close/>
                </a:path>
                <a:path w="1118870" h="361950">
                  <a:moveTo>
                    <a:pt x="1096899" y="12"/>
                  </a:moveTo>
                  <a:lnTo>
                    <a:pt x="1086205" y="12"/>
                  </a:lnTo>
                  <a:lnTo>
                    <a:pt x="1086205" y="313677"/>
                  </a:lnTo>
                  <a:lnTo>
                    <a:pt x="1096899" y="313677"/>
                  </a:lnTo>
                  <a:lnTo>
                    <a:pt x="1096899" y="12"/>
                  </a:lnTo>
                  <a:close/>
                </a:path>
                <a:path w="1118870" h="361950">
                  <a:moveTo>
                    <a:pt x="1118273" y="12"/>
                  </a:moveTo>
                  <a:lnTo>
                    <a:pt x="1107579" y="12"/>
                  </a:lnTo>
                  <a:lnTo>
                    <a:pt x="1107579" y="313677"/>
                  </a:lnTo>
                  <a:lnTo>
                    <a:pt x="1118273" y="313677"/>
                  </a:lnTo>
                  <a:lnTo>
                    <a:pt x="1118273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44555" y="2962625"/>
              <a:ext cx="127934" cy="82892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394333" y="2962643"/>
              <a:ext cx="129539" cy="83185"/>
            </a:xfrm>
            <a:custGeom>
              <a:avLst/>
              <a:gdLst/>
              <a:ahLst/>
              <a:cxnLst/>
              <a:rect l="l" t="t" r="r" b="b"/>
              <a:pathLst>
                <a:path w="129540" h="83185">
                  <a:moveTo>
                    <a:pt x="53492" y="60236"/>
                  </a:moveTo>
                  <a:lnTo>
                    <a:pt x="53479" y="47396"/>
                  </a:lnTo>
                  <a:lnTo>
                    <a:pt x="51142" y="41084"/>
                  </a:lnTo>
                  <a:lnTo>
                    <a:pt x="47828" y="37642"/>
                  </a:lnTo>
                  <a:lnTo>
                    <a:pt x="43243" y="32816"/>
                  </a:lnTo>
                  <a:lnTo>
                    <a:pt x="43243" y="49961"/>
                  </a:lnTo>
                  <a:lnTo>
                    <a:pt x="43180" y="61925"/>
                  </a:lnTo>
                  <a:lnTo>
                    <a:pt x="41783" y="66205"/>
                  </a:lnTo>
                  <a:lnTo>
                    <a:pt x="35725" y="72999"/>
                  </a:lnTo>
                  <a:lnTo>
                    <a:pt x="32118" y="74688"/>
                  </a:lnTo>
                  <a:lnTo>
                    <a:pt x="25019" y="74688"/>
                  </a:lnTo>
                  <a:lnTo>
                    <a:pt x="11341" y="58635"/>
                  </a:lnTo>
                  <a:lnTo>
                    <a:pt x="11341" y="49961"/>
                  </a:lnTo>
                  <a:lnTo>
                    <a:pt x="12915" y="45732"/>
                  </a:lnTo>
                  <a:lnTo>
                    <a:pt x="18846" y="39636"/>
                  </a:lnTo>
                  <a:lnTo>
                    <a:pt x="19189" y="39281"/>
                  </a:lnTo>
                  <a:lnTo>
                    <a:pt x="23012" y="37642"/>
                  </a:lnTo>
                  <a:lnTo>
                    <a:pt x="32054" y="37642"/>
                  </a:lnTo>
                  <a:lnTo>
                    <a:pt x="35826" y="39281"/>
                  </a:lnTo>
                  <a:lnTo>
                    <a:pt x="38811" y="42519"/>
                  </a:lnTo>
                  <a:lnTo>
                    <a:pt x="41808" y="45732"/>
                  </a:lnTo>
                  <a:lnTo>
                    <a:pt x="43243" y="49961"/>
                  </a:lnTo>
                  <a:lnTo>
                    <a:pt x="43243" y="32816"/>
                  </a:lnTo>
                  <a:lnTo>
                    <a:pt x="41808" y="31292"/>
                  </a:lnTo>
                  <a:lnTo>
                    <a:pt x="36156" y="28841"/>
                  </a:lnTo>
                  <a:lnTo>
                    <a:pt x="25704" y="28841"/>
                  </a:lnTo>
                  <a:lnTo>
                    <a:pt x="22072" y="29730"/>
                  </a:lnTo>
                  <a:lnTo>
                    <a:pt x="15138" y="33274"/>
                  </a:lnTo>
                  <a:lnTo>
                    <a:pt x="12192" y="35991"/>
                  </a:lnTo>
                  <a:lnTo>
                    <a:pt x="9804" y="39636"/>
                  </a:lnTo>
                  <a:lnTo>
                    <a:pt x="9906" y="31292"/>
                  </a:lnTo>
                  <a:lnTo>
                    <a:pt x="25234" y="8191"/>
                  </a:lnTo>
                  <a:lnTo>
                    <a:pt x="32346" y="8191"/>
                  </a:lnTo>
                  <a:lnTo>
                    <a:pt x="42138" y="20980"/>
                  </a:lnTo>
                  <a:lnTo>
                    <a:pt x="52044" y="20205"/>
                  </a:lnTo>
                  <a:lnTo>
                    <a:pt x="51231" y="13881"/>
                  </a:lnTo>
                  <a:lnTo>
                    <a:pt x="48780" y="8953"/>
                  </a:lnTo>
                  <a:lnTo>
                    <a:pt x="47904" y="8191"/>
                  </a:lnTo>
                  <a:lnTo>
                    <a:pt x="40614" y="1790"/>
                  </a:lnTo>
                  <a:lnTo>
                    <a:pt x="35394" y="0"/>
                  </a:lnTo>
                  <a:lnTo>
                    <a:pt x="20447" y="0"/>
                  </a:lnTo>
                  <a:lnTo>
                    <a:pt x="431" y="32550"/>
                  </a:lnTo>
                  <a:lnTo>
                    <a:pt x="0" y="45732"/>
                  </a:lnTo>
                  <a:lnTo>
                    <a:pt x="381" y="53289"/>
                  </a:lnTo>
                  <a:lnTo>
                    <a:pt x="19761" y="82880"/>
                  </a:lnTo>
                  <a:lnTo>
                    <a:pt x="32943" y="82880"/>
                  </a:lnTo>
                  <a:lnTo>
                    <a:pt x="37299" y="81724"/>
                  </a:lnTo>
                  <a:lnTo>
                    <a:pt x="44970" y="77063"/>
                  </a:lnTo>
                  <a:lnTo>
                    <a:pt x="47117" y="74688"/>
                  </a:lnTo>
                  <a:lnTo>
                    <a:pt x="47980" y="73736"/>
                  </a:lnTo>
                  <a:lnTo>
                    <a:pt x="52374" y="64985"/>
                  </a:lnTo>
                  <a:lnTo>
                    <a:pt x="53492" y="60236"/>
                  </a:lnTo>
                  <a:close/>
                </a:path>
                <a:path w="129540" h="83185">
                  <a:moveTo>
                    <a:pt x="129209" y="46266"/>
                  </a:moveTo>
                  <a:lnTo>
                    <a:pt x="126771" y="39954"/>
                  </a:lnTo>
                  <a:lnTo>
                    <a:pt x="117030" y="30137"/>
                  </a:lnTo>
                  <a:lnTo>
                    <a:pt x="111048" y="27686"/>
                  </a:lnTo>
                  <a:lnTo>
                    <a:pt x="98602" y="27686"/>
                  </a:lnTo>
                  <a:lnTo>
                    <a:pt x="93497" y="29375"/>
                  </a:lnTo>
                  <a:lnTo>
                    <a:pt x="88620" y="32766"/>
                  </a:lnTo>
                  <a:lnTo>
                    <a:pt x="93002" y="10960"/>
                  </a:lnTo>
                  <a:lnTo>
                    <a:pt x="125387" y="10960"/>
                  </a:lnTo>
                  <a:lnTo>
                    <a:pt x="125387" y="1435"/>
                  </a:lnTo>
                  <a:lnTo>
                    <a:pt x="85026" y="1435"/>
                  </a:lnTo>
                  <a:lnTo>
                    <a:pt x="77165" y="43129"/>
                  </a:lnTo>
                  <a:lnTo>
                    <a:pt x="86512" y="44348"/>
                  </a:lnTo>
                  <a:lnTo>
                    <a:pt x="87998" y="42011"/>
                  </a:lnTo>
                  <a:lnTo>
                    <a:pt x="90017" y="40144"/>
                  </a:lnTo>
                  <a:lnTo>
                    <a:pt x="95186" y="37223"/>
                  </a:lnTo>
                  <a:lnTo>
                    <a:pt x="98082" y="36474"/>
                  </a:lnTo>
                  <a:lnTo>
                    <a:pt x="106464" y="36487"/>
                  </a:lnTo>
                  <a:lnTo>
                    <a:pt x="110642" y="38125"/>
                  </a:lnTo>
                  <a:lnTo>
                    <a:pt x="117030" y="44691"/>
                  </a:lnTo>
                  <a:lnTo>
                    <a:pt x="118630" y="49174"/>
                  </a:lnTo>
                  <a:lnTo>
                    <a:pt x="118630" y="60845"/>
                  </a:lnTo>
                  <a:lnTo>
                    <a:pt x="116967" y="65646"/>
                  </a:lnTo>
                  <a:lnTo>
                    <a:pt x="110324" y="72885"/>
                  </a:lnTo>
                  <a:lnTo>
                    <a:pt x="106260" y="74688"/>
                  </a:lnTo>
                  <a:lnTo>
                    <a:pt x="97485" y="74688"/>
                  </a:lnTo>
                  <a:lnTo>
                    <a:pt x="94068" y="73418"/>
                  </a:lnTo>
                  <a:lnTo>
                    <a:pt x="88417" y="68287"/>
                  </a:lnTo>
                  <a:lnTo>
                    <a:pt x="86626" y="64439"/>
                  </a:lnTo>
                  <a:lnTo>
                    <a:pt x="85852" y="59347"/>
                  </a:lnTo>
                  <a:lnTo>
                    <a:pt x="75387" y="60236"/>
                  </a:lnTo>
                  <a:lnTo>
                    <a:pt x="76047" y="67068"/>
                  </a:lnTo>
                  <a:lnTo>
                    <a:pt x="78714" y="72542"/>
                  </a:lnTo>
                  <a:lnTo>
                    <a:pt x="88049" y="80822"/>
                  </a:lnTo>
                  <a:lnTo>
                    <a:pt x="94081" y="82880"/>
                  </a:lnTo>
                  <a:lnTo>
                    <a:pt x="110477" y="82880"/>
                  </a:lnTo>
                  <a:lnTo>
                    <a:pt x="117576" y="79603"/>
                  </a:lnTo>
                  <a:lnTo>
                    <a:pt x="127063" y="67678"/>
                  </a:lnTo>
                  <a:lnTo>
                    <a:pt x="129209" y="61328"/>
                  </a:lnTo>
                  <a:lnTo>
                    <a:pt x="129209" y="462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93786" y="3143873"/>
          <a:ext cx="1518919" cy="7202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9286RH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290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16005118000462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1" name="object 11"/>
          <p:cNvSpPr txBox="1"/>
          <p:nvPr/>
        </p:nvSpPr>
        <p:spPr>
          <a:xfrm>
            <a:off x="404304" y="1969794"/>
            <a:ext cx="1303020" cy="30480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217170" marR="5080" indent="-205104">
              <a:lnSpc>
                <a:spcPts val="1000"/>
              </a:lnSpc>
              <a:spcBef>
                <a:spcPts val="300"/>
              </a:spcBef>
            </a:pPr>
            <a:r>
              <a:rPr sz="1000" b="1" spc="20" dirty="0">
                <a:latin typeface="Trebuchet MS"/>
                <a:cs typeface="Trebuchet MS"/>
              </a:rPr>
              <a:t>SMO</a:t>
            </a:r>
            <a:r>
              <a:rPr sz="1000" b="1" spc="5" dirty="0">
                <a:latin typeface="Trebuchet MS"/>
                <a:cs typeface="Trebuchet MS"/>
              </a:rPr>
              <a:t>O</a:t>
            </a:r>
            <a:r>
              <a:rPr sz="1000" b="1" spc="-85" dirty="0">
                <a:latin typeface="Trebuchet MS"/>
                <a:cs typeface="Trebuchet MS"/>
              </a:rPr>
              <a:t>TH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APRIC</a:t>
            </a:r>
            <a:r>
              <a:rPr sz="1000" b="1" spc="-3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40" dirty="0">
                <a:latin typeface="Trebuchet MS"/>
                <a:cs typeface="Trebuchet MS"/>
              </a:rPr>
              <a:t>AM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86991" y="1120470"/>
            <a:ext cx="686729" cy="653592"/>
          </a:xfrm>
          <a:prstGeom prst="rect">
            <a:avLst/>
          </a:prstGeom>
        </p:spPr>
      </p:pic>
      <p:grpSp>
        <p:nvGrpSpPr>
          <p:cNvPr id="13" name="object 13"/>
          <p:cNvGrpSpPr/>
          <p:nvPr/>
        </p:nvGrpSpPr>
        <p:grpSpPr>
          <a:xfrm>
            <a:off x="391693" y="2297963"/>
            <a:ext cx="1339850" cy="295275"/>
            <a:chOff x="391693" y="2297963"/>
            <a:chExt cx="1339850" cy="295275"/>
          </a:xfrm>
        </p:grpSpPr>
        <p:sp>
          <p:nvSpPr>
            <p:cNvPr id="14" name="object 14"/>
            <p:cNvSpPr/>
            <p:nvPr/>
          </p:nvSpPr>
          <p:spPr>
            <a:xfrm>
              <a:off x="1070571" y="22979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80090" y="2301901"/>
              <a:ext cx="143802" cy="124828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391693" y="22979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1212" y="2301901"/>
              <a:ext cx="143802" cy="124828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391693" y="245816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1212" y="2462102"/>
              <a:ext cx="143802" cy="124828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1070571" y="245816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80090" y="2462102"/>
              <a:ext cx="143802" cy="124828"/>
            </a:xfrm>
            <a:prstGeom prst="rect">
              <a:avLst/>
            </a:prstGeom>
          </p:spPr>
        </p:pic>
      </p:grpSp>
      <p:sp>
        <p:nvSpPr>
          <p:cNvPr id="22" name="object 22"/>
          <p:cNvSpPr txBox="1"/>
          <p:nvPr/>
        </p:nvSpPr>
        <p:spPr>
          <a:xfrm>
            <a:off x="366293" y="2312190"/>
            <a:ext cx="1381760" cy="2686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05740">
              <a:lnSpc>
                <a:spcPct val="100000"/>
              </a:lnSpc>
              <a:spcBef>
                <a:spcPts val="90"/>
              </a:spcBef>
              <a:tabLst>
                <a:tab pos="884555" algn="l"/>
              </a:tabLst>
            </a:pPr>
            <a:r>
              <a:rPr sz="550" b="1" spc="-60" dirty="0">
                <a:latin typeface="Trebuchet MS"/>
                <a:cs typeface="Trebuchet MS"/>
              </a:rPr>
              <a:t>RESEALABL</a:t>
            </a:r>
            <a:r>
              <a:rPr sz="550" b="1" spc="-40" dirty="0">
                <a:latin typeface="Trebuchet MS"/>
                <a:cs typeface="Trebuchet MS"/>
              </a:rPr>
              <a:t>E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5" dirty="0">
                <a:latin typeface="Trebuchet MS"/>
                <a:cs typeface="Trebuchet MS"/>
              </a:rPr>
              <a:t>LI</a:t>
            </a:r>
            <a:r>
              <a:rPr sz="550" b="1" spc="-35" dirty="0">
                <a:latin typeface="Trebuchet MS"/>
                <a:cs typeface="Trebuchet MS"/>
              </a:rPr>
              <a:t>D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Trebuchet MS"/>
              <a:cs typeface="Trebuchet MS"/>
            </a:endParaRPr>
          </a:p>
          <a:p>
            <a:pPr marL="205740">
              <a:lnSpc>
                <a:spcPct val="100000"/>
              </a:lnSpc>
              <a:tabLst>
                <a:tab pos="884555" algn="l"/>
              </a:tabLst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endParaRPr sz="825" baseline="5050">
              <a:latin typeface="Trebuchet MS"/>
              <a:cs typeface="Trebuchet MS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3823020" y="5128206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3924665" y="6345326"/>
          <a:ext cx="1518919" cy="7202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9335RH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290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16005118002183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5" name="object 25"/>
          <p:cNvSpPr txBox="1"/>
          <p:nvPr/>
        </p:nvSpPr>
        <p:spPr>
          <a:xfrm>
            <a:off x="4165493" y="5180180"/>
            <a:ext cx="1054100" cy="30480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92710" marR="5080" indent="-80645">
              <a:lnSpc>
                <a:spcPts val="1000"/>
              </a:lnSpc>
              <a:spcBef>
                <a:spcPts val="300"/>
              </a:spcBef>
            </a:pPr>
            <a:r>
              <a:rPr sz="1000" b="1" spc="-25" dirty="0">
                <a:latin typeface="Trebuchet MS"/>
                <a:cs typeface="Trebuchet MS"/>
              </a:rPr>
              <a:t>STR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30" dirty="0">
                <a:latin typeface="Trebuchet MS"/>
                <a:cs typeface="Trebuchet MS"/>
              </a:rPr>
              <a:t>WBER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40" dirty="0">
                <a:latin typeface="Trebuchet MS"/>
                <a:cs typeface="Trebuchet MS"/>
              </a:rPr>
              <a:t>AM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6" name="object 26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355338" y="4332897"/>
            <a:ext cx="690384" cy="653618"/>
          </a:xfrm>
          <a:prstGeom prst="rect">
            <a:avLst/>
          </a:prstGeom>
        </p:spPr>
      </p:pic>
      <p:grpSp>
        <p:nvGrpSpPr>
          <p:cNvPr id="27" name="object 27"/>
          <p:cNvGrpSpPr/>
          <p:nvPr/>
        </p:nvGrpSpPr>
        <p:grpSpPr>
          <a:xfrm>
            <a:off x="4068381" y="5905334"/>
            <a:ext cx="1229995" cy="367665"/>
            <a:chOff x="4068381" y="5905334"/>
            <a:chExt cx="1229995" cy="367665"/>
          </a:xfrm>
        </p:grpSpPr>
        <p:sp>
          <p:nvSpPr>
            <p:cNvPr id="28" name="object 28"/>
            <p:cNvSpPr/>
            <p:nvPr/>
          </p:nvSpPr>
          <p:spPr>
            <a:xfrm>
              <a:off x="4068381" y="5905334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26682" y="6176223"/>
              <a:ext cx="71285" cy="89115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4185602" y="5905334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12"/>
                  </a:moveTo>
                  <a:lnTo>
                    <a:pt x="0" y="12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12"/>
                  </a:lnTo>
                  <a:close/>
                </a:path>
                <a:path w="1016635" h="313689">
                  <a:moveTo>
                    <a:pt x="32867" y="12"/>
                  </a:moveTo>
                  <a:lnTo>
                    <a:pt x="21386" y="12"/>
                  </a:lnTo>
                  <a:lnTo>
                    <a:pt x="21386" y="313664"/>
                  </a:lnTo>
                  <a:lnTo>
                    <a:pt x="32867" y="313664"/>
                  </a:lnTo>
                  <a:lnTo>
                    <a:pt x="32867" y="12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08" y="12"/>
                  </a:moveTo>
                  <a:lnTo>
                    <a:pt x="96227" y="12"/>
                  </a:lnTo>
                  <a:lnTo>
                    <a:pt x="96227" y="260223"/>
                  </a:lnTo>
                  <a:lnTo>
                    <a:pt x="107708" y="260223"/>
                  </a:lnTo>
                  <a:lnTo>
                    <a:pt x="107708" y="12"/>
                  </a:lnTo>
                  <a:close/>
                </a:path>
                <a:path w="1016635" h="313689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89">
                  <a:moveTo>
                    <a:pt x="182562" y="0"/>
                  </a:moveTo>
                  <a:lnTo>
                    <a:pt x="149694" y="0"/>
                  </a:lnTo>
                  <a:lnTo>
                    <a:pt x="149694" y="260210"/>
                  </a:lnTo>
                  <a:lnTo>
                    <a:pt x="182562" y="260210"/>
                  </a:lnTo>
                  <a:lnTo>
                    <a:pt x="182562" y="0"/>
                  </a:lnTo>
                  <a:close/>
                </a:path>
                <a:path w="1016635" h="313689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5" h="313689">
                  <a:moveTo>
                    <a:pt x="257403" y="12"/>
                  </a:moveTo>
                  <a:lnTo>
                    <a:pt x="245922" y="12"/>
                  </a:lnTo>
                  <a:lnTo>
                    <a:pt x="245922" y="260223"/>
                  </a:lnTo>
                  <a:lnTo>
                    <a:pt x="257403" y="260223"/>
                  </a:lnTo>
                  <a:lnTo>
                    <a:pt x="257403" y="12"/>
                  </a:lnTo>
                  <a:close/>
                </a:path>
                <a:path w="1016635" h="313689">
                  <a:moveTo>
                    <a:pt x="289471" y="0"/>
                  </a:moveTo>
                  <a:lnTo>
                    <a:pt x="266484" y="0"/>
                  </a:lnTo>
                  <a:lnTo>
                    <a:pt x="266484" y="260210"/>
                  </a:lnTo>
                  <a:lnTo>
                    <a:pt x="289471" y="260210"/>
                  </a:lnTo>
                  <a:lnTo>
                    <a:pt x="289471" y="0"/>
                  </a:lnTo>
                  <a:close/>
                </a:path>
                <a:path w="1016635" h="313689">
                  <a:moveTo>
                    <a:pt x="332244" y="0"/>
                  </a:moveTo>
                  <a:lnTo>
                    <a:pt x="309245" y="0"/>
                  </a:lnTo>
                  <a:lnTo>
                    <a:pt x="309245" y="260210"/>
                  </a:lnTo>
                  <a:lnTo>
                    <a:pt x="332244" y="260210"/>
                  </a:lnTo>
                  <a:lnTo>
                    <a:pt x="332244" y="0"/>
                  </a:lnTo>
                  <a:close/>
                </a:path>
                <a:path w="1016635" h="313689">
                  <a:moveTo>
                    <a:pt x="375018" y="0"/>
                  </a:moveTo>
                  <a:lnTo>
                    <a:pt x="353656" y="0"/>
                  </a:lnTo>
                  <a:lnTo>
                    <a:pt x="353656" y="260210"/>
                  </a:lnTo>
                  <a:lnTo>
                    <a:pt x="375018" y="260210"/>
                  </a:lnTo>
                  <a:lnTo>
                    <a:pt x="375018" y="0"/>
                  </a:lnTo>
                  <a:close/>
                </a:path>
                <a:path w="1016635" h="313689">
                  <a:moveTo>
                    <a:pt x="407098" y="12"/>
                  </a:moveTo>
                  <a:lnTo>
                    <a:pt x="396417" y="12"/>
                  </a:lnTo>
                  <a:lnTo>
                    <a:pt x="396417" y="260223"/>
                  </a:lnTo>
                  <a:lnTo>
                    <a:pt x="407098" y="260223"/>
                  </a:lnTo>
                  <a:lnTo>
                    <a:pt x="407098" y="12"/>
                  </a:lnTo>
                  <a:close/>
                </a:path>
                <a:path w="1016635" h="313689">
                  <a:moveTo>
                    <a:pt x="439166" y="0"/>
                  </a:moveTo>
                  <a:lnTo>
                    <a:pt x="416166" y="0"/>
                  </a:lnTo>
                  <a:lnTo>
                    <a:pt x="416166" y="260210"/>
                  </a:lnTo>
                  <a:lnTo>
                    <a:pt x="439166" y="260210"/>
                  </a:lnTo>
                  <a:lnTo>
                    <a:pt x="439166" y="0"/>
                  </a:lnTo>
                  <a:close/>
                </a:path>
                <a:path w="1016635" h="313689">
                  <a:moveTo>
                    <a:pt x="481939" y="0"/>
                  </a:moveTo>
                  <a:lnTo>
                    <a:pt x="448246" y="0"/>
                  </a:lnTo>
                  <a:lnTo>
                    <a:pt x="448246" y="260210"/>
                  </a:lnTo>
                  <a:lnTo>
                    <a:pt x="481939" y="260210"/>
                  </a:lnTo>
                  <a:lnTo>
                    <a:pt x="481939" y="0"/>
                  </a:lnTo>
                  <a:close/>
                </a:path>
                <a:path w="1016635" h="313689">
                  <a:moveTo>
                    <a:pt x="503313" y="12"/>
                  </a:moveTo>
                  <a:lnTo>
                    <a:pt x="491832" y="12"/>
                  </a:lnTo>
                  <a:lnTo>
                    <a:pt x="491832" y="313664"/>
                  </a:lnTo>
                  <a:lnTo>
                    <a:pt x="503313" y="313664"/>
                  </a:lnTo>
                  <a:lnTo>
                    <a:pt x="503313" y="12"/>
                  </a:lnTo>
                  <a:close/>
                </a:path>
                <a:path w="1016635" h="313689">
                  <a:moveTo>
                    <a:pt x="524700" y="12"/>
                  </a:moveTo>
                  <a:lnTo>
                    <a:pt x="513219" y="12"/>
                  </a:lnTo>
                  <a:lnTo>
                    <a:pt x="513219" y="313664"/>
                  </a:lnTo>
                  <a:lnTo>
                    <a:pt x="524700" y="313664"/>
                  </a:lnTo>
                  <a:lnTo>
                    <a:pt x="524700" y="12"/>
                  </a:lnTo>
                  <a:close/>
                </a:path>
                <a:path w="1016635" h="313689">
                  <a:moveTo>
                    <a:pt x="567474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74" y="260210"/>
                  </a:lnTo>
                  <a:lnTo>
                    <a:pt x="567474" y="0"/>
                  </a:lnTo>
                  <a:close/>
                </a:path>
                <a:path w="1016635" h="313689">
                  <a:moveTo>
                    <a:pt x="599554" y="12"/>
                  </a:moveTo>
                  <a:lnTo>
                    <a:pt x="588073" y="12"/>
                  </a:lnTo>
                  <a:lnTo>
                    <a:pt x="588073" y="260223"/>
                  </a:lnTo>
                  <a:lnTo>
                    <a:pt x="599554" y="260223"/>
                  </a:lnTo>
                  <a:lnTo>
                    <a:pt x="599554" y="12"/>
                  </a:lnTo>
                  <a:close/>
                </a:path>
                <a:path w="1016635" h="313689">
                  <a:moveTo>
                    <a:pt x="642315" y="0"/>
                  </a:moveTo>
                  <a:lnTo>
                    <a:pt x="609447" y="0"/>
                  </a:lnTo>
                  <a:lnTo>
                    <a:pt x="609447" y="260210"/>
                  </a:lnTo>
                  <a:lnTo>
                    <a:pt x="642315" y="260210"/>
                  </a:lnTo>
                  <a:lnTo>
                    <a:pt x="642315" y="0"/>
                  </a:lnTo>
                  <a:close/>
                </a:path>
                <a:path w="1016635" h="313689">
                  <a:moveTo>
                    <a:pt x="674382" y="12"/>
                  </a:moveTo>
                  <a:lnTo>
                    <a:pt x="662901" y="12"/>
                  </a:lnTo>
                  <a:lnTo>
                    <a:pt x="662901" y="260223"/>
                  </a:lnTo>
                  <a:lnTo>
                    <a:pt x="674382" y="260223"/>
                  </a:lnTo>
                  <a:lnTo>
                    <a:pt x="674382" y="12"/>
                  </a:lnTo>
                  <a:close/>
                </a:path>
                <a:path w="1016635" h="313689">
                  <a:moveTo>
                    <a:pt x="707288" y="0"/>
                  </a:moveTo>
                  <a:lnTo>
                    <a:pt x="684288" y="0"/>
                  </a:lnTo>
                  <a:lnTo>
                    <a:pt x="684288" y="260210"/>
                  </a:lnTo>
                  <a:lnTo>
                    <a:pt x="707288" y="260210"/>
                  </a:lnTo>
                  <a:lnTo>
                    <a:pt x="707288" y="0"/>
                  </a:lnTo>
                  <a:close/>
                </a:path>
                <a:path w="1016635" h="313689">
                  <a:moveTo>
                    <a:pt x="739368" y="0"/>
                  </a:moveTo>
                  <a:lnTo>
                    <a:pt x="716368" y="0"/>
                  </a:lnTo>
                  <a:lnTo>
                    <a:pt x="716368" y="260210"/>
                  </a:lnTo>
                  <a:lnTo>
                    <a:pt x="739368" y="260210"/>
                  </a:lnTo>
                  <a:lnTo>
                    <a:pt x="739368" y="0"/>
                  </a:lnTo>
                  <a:close/>
                </a:path>
                <a:path w="1016635" h="313689">
                  <a:moveTo>
                    <a:pt x="782116" y="0"/>
                  </a:moveTo>
                  <a:lnTo>
                    <a:pt x="759129" y="0"/>
                  </a:lnTo>
                  <a:lnTo>
                    <a:pt x="759129" y="260210"/>
                  </a:lnTo>
                  <a:lnTo>
                    <a:pt x="782116" y="260210"/>
                  </a:lnTo>
                  <a:lnTo>
                    <a:pt x="782116" y="0"/>
                  </a:lnTo>
                  <a:close/>
                </a:path>
                <a:path w="1016635" h="313689">
                  <a:moveTo>
                    <a:pt x="824890" y="0"/>
                  </a:moveTo>
                  <a:lnTo>
                    <a:pt x="801890" y="0"/>
                  </a:lnTo>
                  <a:lnTo>
                    <a:pt x="801890" y="260210"/>
                  </a:lnTo>
                  <a:lnTo>
                    <a:pt x="824890" y="260210"/>
                  </a:lnTo>
                  <a:lnTo>
                    <a:pt x="824890" y="0"/>
                  </a:lnTo>
                  <a:close/>
                </a:path>
                <a:path w="1016635" h="313689">
                  <a:moveTo>
                    <a:pt x="844638" y="12"/>
                  </a:moveTo>
                  <a:lnTo>
                    <a:pt x="833983" y="12"/>
                  </a:lnTo>
                  <a:lnTo>
                    <a:pt x="833983" y="260223"/>
                  </a:lnTo>
                  <a:lnTo>
                    <a:pt x="844638" y="260223"/>
                  </a:lnTo>
                  <a:lnTo>
                    <a:pt x="844638" y="12"/>
                  </a:lnTo>
                  <a:close/>
                </a:path>
                <a:path w="1016635" h="313689">
                  <a:moveTo>
                    <a:pt x="876706" y="12"/>
                  </a:moveTo>
                  <a:lnTo>
                    <a:pt x="866051" y="12"/>
                  </a:lnTo>
                  <a:lnTo>
                    <a:pt x="866051" y="260223"/>
                  </a:lnTo>
                  <a:lnTo>
                    <a:pt x="876706" y="260223"/>
                  </a:lnTo>
                  <a:lnTo>
                    <a:pt x="876706" y="12"/>
                  </a:lnTo>
                  <a:close/>
                </a:path>
                <a:path w="1016635" h="313689">
                  <a:moveTo>
                    <a:pt x="920292" y="12"/>
                  </a:moveTo>
                  <a:lnTo>
                    <a:pt x="908812" y="12"/>
                  </a:lnTo>
                  <a:lnTo>
                    <a:pt x="908812" y="260223"/>
                  </a:lnTo>
                  <a:lnTo>
                    <a:pt x="920292" y="260223"/>
                  </a:lnTo>
                  <a:lnTo>
                    <a:pt x="920292" y="12"/>
                  </a:lnTo>
                  <a:close/>
                </a:path>
                <a:path w="1016635" h="313689">
                  <a:moveTo>
                    <a:pt x="941679" y="12"/>
                  </a:moveTo>
                  <a:lnTo>
                    <a:pt x="930198" y="12"/>
                  </a:lnTo>
                  <a:lnTo>
                    <a:pt x="930198" y="260223"/>
                  </a:lnTo>
                  <a:lnTo>
                    <a:pt x="941679" y="260223"/>
                  </a:lnTo>
                  <a:lnTo>
                    <a:pt x="941679" y="12"/>
                  </a:lnTo>
                  <a:close/>
                </a:path>
                <a:path w="1016635" h="313689">
                  <a:moveTo>
                    <a:pt x="995146" y="12"/>
                  </a:moveTo>
                  <a:lnTo>
                    <a:pt x="983665" y="12"/>
                  </a:lnTo>
                  <a:lnTo>
                    <a:pt x="983665" y="313664"/>
                  </a:lnTo>
                  <a:lnTo>
                    <a:pt x="995146" y="313664"/>
                  </a:lnTo>
                  <a:lnTo>
                    <a:pt x="995146" y="12"/>
                  </a:lnTo>
                  <a:close/>
                </a:path>
                <a:path w="1016635" h="313689">
                  <a:moveTo>
                    <a:pt x="1016520" y="12"/>
                  </a:moveTo>
                  <a:lnTo>
                    <a:pt x="1005039" y="12"/>
                  </a:lnTo>
                  <a:lnTo>
                    <a:pt x="1005039" y="313664"/>
                  </a:lnTo>
                  <a:lnTo>
                    <a:pt x="1016520" y="313664"/>
                  </a:lnTo>
                  <a:lnTo>
                    <a:pt x="1016520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4066439" y="6130683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005118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002186</a:t>
            </a:r>
            <a:endParaRPr sz="950">
              <a:latin typeface="Arial MT"/>
              <a:cs typeface="Arial MT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4030040" y="5507621"/>
            <a:ext cx="1339850" cy="295275"/>
            <a:chOff x="4030040" y="5507621"/>
            <a:chExt cx="1339850" cy="295275"/>
          </a:xfrm>
        </p:grpSpPr>
        <p:sp>
          <p:nvSpPr>
            <p:cNvPr id="33" name="object 33"/>
            <p:cNvSpPr/>
            <p:nvPr/>
          </p:nvSpPr>
          <p:spPr>
            <a:xfrm>
              <a:off x="4708918" y="550762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718428" y="5511561"/>
              <a:ext cx="143802" cy="124828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030040" y="550762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039551" y="5511561"/>
              <a:ext cx="143802" cy="124828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4030040" y="566781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039551" y="5671761"/>
              <a:ext cx="143802" cy="124827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4708918" y="566781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718428" y="5671761"/>
              <a:ext cx="143802" cy="124827"/>
            </a:xfrm>
            <a:prstGeom prst="rect">
              <a:avLst/>
            </a:prstGeom>
          </p:spPr>
        </p:pic>
      </p:grpSp>
      <p:sp>
        <p:nvSpPr>
          <p:cNvPr id="41" name="object 41"/>
          <p:cNvSpPr txBox="1"/>
          <p:nvPr/>
        </p:nvSpPr>
        <p:spPr>
          <a:xfrm>
            <a:off x="4004640" y="5521849"/>
            <a:ext cx="1381760" cy="2686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05740">
              <a:lnSpc>
                <a:spcPct val="100000"/>
              </a:lnSpc>
              <a:spcBef>
                <a:spcPts val="90"/>
              </a:spcBef>
              <a:tabLst>
                <a:tab pos="884555" algn="l"/>
              </a:tabLst>
            </a:pPr>
            <a:r>
              <a:rPr sz="550" b="1" spc="-60" dirty="0">
                <a:latin typeface="Trebuchet MS"/>
                <a:cs typeface="Trebuchet MS"/>
              </a:rPr>
              <a:t>RESEALABL</a:t>
            </a:r>
            <a:r>
              <a:rPr sz="550" b="1" spc="-40" dirty="0">
                <a:latin typeface="Trebuchet MS"/>
                <a:cs typeface="Trebuchet MS"/>
              </a:rPr>
              <a:t>E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5" dirty="0">
                <a:latin typeface="Trebuchet MS"/>
                <a:cs typeface="Trebuchet MS"/>
              </a:rPr>
              <a:t>LI</a:t>
            </a:r>
            <a:r>
              <a:rPr sz="550" b="1" spc="-35" dirty="0">
                <a:latin typeface="Trebuchet MS"/>
                <a:cs typeface="Trebuchet MS"/>
              </a:rPr>
              <a:t>D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Trebuchet MS"/>
              <a:cs typeface="Trebuchet MS"/>
            </a:endParaRPr>
          </a:p>
          <a:p>
            <a:pPr marL="205740">
              <a:lnSpc>
                <a:spcPct val="100000"/>
              </a:lnSpc>
              <a:tabLst>
                <a:tab pos="884555" algn="l"/>
              </a:tabLst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endParaRPr sz="825" baseline="5050">
              <a:latin typeface="Trebuchet MS"/>
              <a:cs typeface="Trebuchet M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2003996" y="5125636"/>
            <a:ext cx="1738630" cy="1967864"/>
            <a:chOff x="2003996" y="5125636"/>
            <a:chExt cx="1738630" cy="1967864"/>
          </a:xfrm>
        </p:grpSpPr>
        <p:sp>
          <p:nvSpPr>
            <p:cNvPr id="43" name="object 43"/>
            <p:cNvSpPr/>
            <p:nvPr/>
          </p:nvSpPr>
          <p:spPr>
            <a:xfrm>
              <a:off x="2251252" y="5810339"/>
              <a:ext cx="1224280" cy="483234"/>
            </a:xfrm>
            <a:custGeom>
              <a:avLst/>
              <a:gdLst/>
              <a:ahLst/>
              <a:cxnLst/>
              <a:rect l="l" t="t" r="r" b="b"/>
              <a:pathLst>
                <a:path w="1224279" h="483235">
                  <a:moveTo>
                    <a:pt x="1224000" y="0"/>
                  </a:moveTo>
                  <a:lnTo>
                    <a:pt x="0" y="0"/>
                  </a:lnTo>
                  <a:lnTo>
                    <a:pt x="0" y="483069"/>
                  </a:lnTo>
                  <a:lnTo>
                    <a:pt x="1224000" y="483069"/>
                  </a:lnTo>
                  <a:lnTo>
                    <a:pt x="12240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275776" y="5898210"/>
              <a:ext cx="1101725" cy="347345"/>
            </a:xfrm>
            <a:custGeom>
              <a:avLst/>
              <a:gdLst/>
              <a:ahLst/>
              <a:cxnLst/>
              <a:rect l="l" t="t" r="r" b="b"/>
              <a:pathLst>
                <a:path w="1101725" h="347345">
                  <a:moveTo>
                    <a:pt x="46139" y="317792"/>
                  </a:moveTo>
                  <a:lnTo>
                    <a:pt x="44119" y="312623"/>
                  </a:lnTo>
                  <a:lnTo>
                    <a:pt x="42151" y="310603"/>
                  </a:lnTo>
                  <a:lnTo>
                    <a:pt x="36296" y="304609"/>
                  </a:lnTo>
                  <a:lnTo>
                    <a:pt x="36296" y="319989"/>
                  </a:lnTo>
                  <a:lnTo>
                    <a:pt x="36271" y="328726"/>
                  </a:lnTo>
                  <a:lnTo>
                    <a:pt x="35153" y="332117"/>
                  </a:lnTo>
                  <a:lnTo>
                    <a:pt x="30556" y="337210"/>
                  </a:lnTo>
                  <a:lnTo>
                    <a:pt x="27368" y="338480"/>
                  </a:lnTo>
                  <a:lnTo>
                    <a:pt x="19164" y="338480"/>
                  </a:lnTo>
                  <a:lnTo>
                    <a:pt x="15887" y="337210"/>
                  </a:lnTo>
                  <a:lnTo>
                    <a:pt x="11036" y="332117"/>
                  </a:lnTo>
                  <a:lnTo>
                    <a:pt x="9842" y="328726"/>
                  </a:lnTo>
                  <a:lnTo>
                    <a:pt x="9944" y="319989"/>
                  </a:lnTo>
                  <a:lnTo>
                    <a:pt x="11036" y="316903"/>
                  </a:lnTo>
                  <a:lnTo>
                    <a:pt x="15811" y="311848"/>
                  </a:lnTo>
                  <a:lnTo>
                    <a:pt x="19024" y="310603"/>
                  </a:lnTo>
                  <a:lnTo>
                    <a:pt x="27165" y="310603"/>
                  </a:lnTo>
                  <a:lnTo>
                    <a:pt x="30416" y="311823"/>
                  </a:lnTo>
                  <a:lnTo>
                    <a:pt x="35115" y="316687"/>
                  </a:lnTo>
                  <a:lnTo>
                    <a:pt x="36296" y="319989"/>
                  </a:lnTo>
                  <a:lnTo>
                    <a:pt x="36296" y="304609"/>
                  </a:lnTo>
                  <a:lnTo>
                    <a:pt x="36042" y="304342"/>
                  </a:lnTo>
                  <a:lnTo>
                    <a:pt x="34925" y="303885"/>
                  </a:lnTo>
                  <a:lnTo>
                    <a:pt x="30975" y="302285"/>
                  </a:lnTo>
                  <a:lnTo>
                    <a:pt x="23431" y="302285"/>
                  </a:lnTo>
                  <a:lnTo>
                    <a:pt x="21996" y="302412"/>
                  </a:lnTo>
                  <a:lnTo>
                    <a:pt x="19151" y="302958"/>
                  </a:lnTo>
                  <a:lnTo>
                    <a:pt x="17767" y="303364"/>
                  </a:lnTo>
                  <a:lnTo>
                    <a:pt x="16421" y="303885"/>
                  </a:lnTo>
                  <a:lnTo>
                    <a:pt x="20294" y="298373"/>
                  </a:lnTo>
                  <a:lnTo>
                    <a:pt x="24142" y="293471"/>
                  </a:lnTo>
                  <a:lnTo>
                    <a:pt x="31762" y="284848"/>
                  </a:lnTo>
                  <a:lnTo>
                    <a:pt x="35788" y="280835"/>
                  </a:lnTo>
                  <a:lnTo>
                    <a:pt x="40017" y="277139"/>
                  </a:lnTo>
                  <a:lnTo>
                    <a:pt x="27533" y="277139"/>
                  </a:lnTo>
                  <a:lnTo>
                    <a:pt x="2222" y="309054"/>
                  </a:lnTo>
                  <a:lnTo>
                    <a:pt x="0" y="316204"/>
                  </a:lnTo>
                  <a:lnTo>
                    <a:pt x="0" y="330339"/>
                  </a:lnTo>
                  <a:lnTo>
                    <a:pt x="2108" y="336143"/>
                  </a:lnTo>
                  <a:lnTo>
                    <a:pt x="10591" y="344843"/>
                  </a:lnTo>
                  <a:lnTo>
                    <a:pt x="16230" y="347014"/>
                  </a:lnTo>
                  <a:lnTo>
                    <a:pt x="30060" y="347014"/>
                  </a:lnTo>
                  <a:lnTo>
                    <a:pt x="35547" y="344881"/>
                  </a:lnTo>
                  <a:lnTo>
                    <a:pt x="41935" y="338480"/>
                  </a:lnTo>
                  <a:lnTo>
                    <a:pt x="44030" y="336372"/>
                  </a:lnTo>
                  <a:lnTo>
                    <a:pt x="46139" y="330847"/>
                  </a:lnTo>
                  <a:lnTo>
                    <a:pt x="46139" y="317792"/>
                  </a:lnTo>
                  <a:close/>
                </a:path>
                <a:path w="1101725" h="347345">
                  <a:moveTo>
                    <a:pt x="79108" y="0"/>
                  </a:moveTo>
                  <a:lnTo>
                    <a:pt x="70129" y="0"/>
                  </a:lnTo>
                  <a:lnTo>
                    <a:pt x="70129" y="330733"/>
                  </a:lnTo>
                  <a:lnTo>
                    <a:pt x="79108" y="330733"/>
                  </a:lnTo>
                  <a:lnTo>
                    <a:pt x="79108" y="0"/>
                  </a:lnTo>
                  <a:close/>
                </a:path>
                <a:path w="1101725" h="347345">
                  <a:moveTo>
                    <a:pt x="100330" y="0"/>
                  </a:moveTo>
                  <a:lnTo>
                    <a:pt x="92163" y="0"/>
                  </a:lnTo>
                  <a:lnTo>
                    <a:pt x="92163" y="330733"/>
                  </a:lnTo>
                  <a:lnTo>
                    <a:pt x="100330" y="330733"/>
                  </a:lnTo>
                  <a:lnTo>
                    <a:pt x="100330" y="0"/>
                  </a:lnTo>
                  <a:close/>
                </a:path>
                <a:path w="1101725" h="347345">
                  <a:moveTo>
                    <a:pt x="154990" y="0"/>
                  </a:moveTo>
                  <a:lnTo>
                    <a:pt x="135407" y="0"/>
                  </a:lnTo>
                  <a:lnTo>
                    <a:pt x="135407" y="265455"/>
                  </a:lnTo>
                  <a:lnTo>
                    <a:pt x="154990" y="265455"/>
                  </a:lnTo>
                  <a:lnTo>
                    <a:pt x="154990" y="0"/>
                  </a:lnTo>
                  <a:close/>
                </a:path>
                <a:path w="1101725" h="347345">
                  <a:moveTo>
                    <a:pt x="177038" y="0"/>
                  </a:moveTo>
                  <a:lnTo>
                    <a:pt x="168871" y="0"/>
                  </a:lnTo>
                  <a:lnTo>
                    <a:pt x="168871" y="265442"/>
                  </a:lnTo>
                  <a:lnTo>
                    <a:pt x="177038" y="265442"/>
                  </a:lnTo>
                  <a:lnTo>
                    <a:pt x="177038" y="0"/>
                  </a:lnTo>
                  <a:close/>
                </a:path>
                <a:path w="1101725" h="347345">
                  <a:moveTo>
                    <a:pt x="198247" y="0"/>
                  </a:moveTo>
                  <a:lnTo>
                    <a:pt x="190080" y="0"/>
                  </a:lnTo>
                  <a:lnTo>
                    <a:pt x="190080" y="265442"/>
                  </a:lnTo>
                  <a:lnTo>
                    <a:pt x="198247" y="265442"/>
                  </a:lnTo>
                  <a:lnTo>
                    <a:pt x="198247" y="0"/>
                  </a:lnTo>
                  <a:close/>
                </a:path>
                <a:path w="1101725" h="347345">
                  <a:moveTo>
                    <a:pt x="252907" y="0"/>
                  </a:moveTo>
                  <a:lnTo>
                    <a:pt x="222719" y="0"/>
                  </a:lnTo>
                  <a:lnTo>
                    <a:pt x="222719" y="265455"/>
                  </a:lnTo>
                  <a:lnTo>
                    <a:pt x="252907" y="265455"/>
                  </a:lnTo>
                  <a:lnTo>
                    <a:pt x="252907" y="0"/>
                  </a:lnTo>
                  <a:close/>
                </a:path>
                <a:path w="1101725" h="347345">
                  <a:moveTo>
                    <a:pt x="285559" y="0"/>
                  </a:moveTo>
                  <a:lnTo>
                    <a:pt x="266788" y="0"/>
                  </a:lnTo>
                  <a:lnTo>
                    <a:pt x="266788" y="265455"/>
                  </a:lnTo>
                  <a:lnTo>
                    <a:pt x="285559" y="265455"/>
                  </a:lnTo>
                  <a:lnTo>
                    <a:pt x="285559" y="0"/>
                  </a:lnTo>
                  <a:close/>
                </a:path>
                <a:path w="1101725" h="347345">
                  <a:moveTo>
                    <a:pt x="328803" y="0"/>
                  </a:moveTo>
                  <a:lnTo>
                    <a:pt x="310032" y="0"/>
                  </a:lnTo>
                  <a:lnTo>
                    <a:pt x="310032" y="265455"/>
                  </a:lnTo>
                  <a:lnTo>
                    <a:pt x="328803" y="265455"/>
                  </a:lnTo>
                  <a:lnTo>
                    <a:pt x="328803" y="0"/>
                  </a:lnTo>
                  <a:close/>
                </a:path>
                <a:path w="1101725" h="347345">
                  <a:moveTo>
                    <a:pt x="350837" y="0"/>
                  </a:moveTo>
                  <a:lnTo>
                    <a:pt x="342671" y="0"/>
                  </a:lnTo>
                  <a:lnTo>
                    <a:pt x="342671" y="265442"/>
                  </a:lnTo>
                  <a:lnTo>
                    <a:pt x="350837" y="265442"/>
                  </a:lnTo>
                  <a:lnTo>
                    <a:pt x="350837" y="0"/>
                  </a:lnTo>
                  <a:close/>
                </a:path>
                <a:path w="1101725" h="347345">
                  <a:moveTo>
                    <a:pt x="405511" y="0"/>
                  </a:moveTo>
                  <a:lnTo>
                    <a:pt x="375323" y="0"/>
                  </a:lnTo>
                  <a:lnTo>
                    <a:pt x="375323" y="265455"/>
                  </a:lnTo>
                  <a:lnTo>
                    <a:pt x="405511" y="265455"/>
                  </a:lnTo>
                  <a:lnTo>
                    <a:pt x="405511" y="0"/>
                  </a:lnTo>
                  <a:close/>
                </a:path>
                <a:path w="1101725" h="347345">
                  <a:moveTo>
                    <a:pt x="437337" y="0"/>
                  </a:moveTo>
                  <a:lnTo>
                    <a:pt x="429171" y="0"/>
                  </a:lnTo>
                  <a:lnTo>
                    <a:pt x="429171" y="265442"/>
                  </a:lnTo>
                  <a:lnTo>
                    <a:pt x="437337" y="265442"/>
                  </a:lnTo>
                  <a:lnTo>
                    <a:pt x="437337" y="0"/>
                  </a:lnTo>
                  <a:close/>
                </a:path>
                <a:path w="1101725" h="347345">
                  <a:moveTo>
                    <a:pt x="481406" y="0"/>
                  </a:moveTo>
                  <a:lnTo>
                    <a:pt x="462635" y="0"/>
                  </a:lnTo>
                  <a:lnTo>
                    <a:pt x="462635" y="265455"/>
                  </a:lnTo>
                  <a:lnTo>
                    <a:pt x="481406" y="265455"/>
                  </a:lnTo>
                  <a:lnTo>
                    <a:pt x="481406" y="0"/>
                  </a:lnTo>
                  <a:close/>
                </a:path>
                <a:path w="1101725" h="347345">
                  <a:moveTo>
                    <a:pt x="524649" y="0"/>
                  </a:moveTo>
                  <a:lnTo>
                    <a:pt x="505879" y="0"/>
                  </a:lnTo>
                  <a:lnTo>
                    <a:pt x="505879" y="265455"/>
                  </a:lnTo>
                  <a:lnTo>
                    <a:pt x="524649" y="265455"/>
                  </a:lnTo>
                  <a:lnTo>
                    <a:pt x="524649" y="0"/>
                  </a:lnTo>
                  <a:close/>
                </a:path>
                <a:path w="1101725" h="347345">
                  <a:moveTo>
                    <a:pt x="557288" y="0"/>
                  </a:moveTo>
                  <a:lnTo>
                    <a:pt x="549122" y="0"/>
                  </a:lnTo>
                  <a:lnTo>
                    <a:pt x="549122" y="265442"/>
                  </a:lnTo>
                  <a:lnTo>
                    <a:pt x="557288" y="265442"/>
                  </a:lnTo>
                  <a:lnTo>
                    <a:pt x="557288" y="0"/>
                  </a:lnTo>
                  <a:close/>
                </a:path>
                <a:path w="1101725" h="347345">
                  <a:moveTo>
                    <a:pt x="579310" y="0"/>
                  </a:moveTo>
                  <a:lnTo>
                    <a:pt x="571157" y="0"/>
                  </a:lnTo>
                  <a:lnTo>
                    <a:pt x="571157" y="330733"/>
                  </a:lnTo>
                  <a:lnTo>
                    <a:pt x="579310" y="330733"/>
                  </a:lnTo>
                  <a:lnTo>
                    <a:pt x="579310" y="0"/>
                  </a:lnTo>
                  <a:close/>
                </a:path>
                <a:path w="1101725" h="347345">
                  <a:moveTo>
                    <a:pt x="600544" y="0"/>
                  </a:moveTo>
                  <a:lnTo>
                    <a:pt x="592378" y="0"/>
                  </a:lnTo>
                  <a:lnTo>
                    <a:pt x="592378" y="330733"/>
                  </a:lnTo>
                  <a:lnTo>
                    <a:pt x="600544" y="330733"/>
                  </a:lnTo>
                  <a:lnTo>
                    <a:pt x="600544" y="0"/>
                  </a:lnTo>
                  <a:close/>
                </a:path>
                <a:path w="1101725" h="347345">
                  <a:moveTo>
                    <a:pt x="644588" y="0"/>
                  </a:moveTo>
                  <a:lnTo>
                    <a:pt x="614400" y="0"/>
                  </a:lnTo>
                  <a:lnTo>
                    <a:pt x="614400" y="265455"/>
                  </a:lnTo>
                  <a:lnTo>
                    <a:pt x="644588" y="265455"/>
                  </a:lnTo>
                  <a:lnTo>
                    <a:pt x="644588" y="0"/>
                  </a:lnTo>
                  <a:close/>
                </a:path>
                <a:path w="1101725" h="347345">
                  <a:moveTo>
                    <a:pt x="677240" y="0"/>
                  </a:moveTo>
                  <a:lnTo>
                    <a:pt x="669086" y="0"/>
                  </a:lnTo>
                  <a:lnTo>
                    <a:pt x="669086" y="265442"/>
                  </a:lnTo>
                  <a:lnTo>
                    <a:pt x="677240" y="265442"/>
                  </a:lnTo>
                  <a:lnTo>
                    <a:pt x="677240" y="0"/>
                  </a:lnTo>
                  <a:close/>
                </a:path>
                <a:path w="1101725" h="347345">
                  <a:moveTo>
                    <a:pt x="698461" y="0"/>
                  </a:moveTo>
                  <a:lnTo>
                    <a:pt x="690295" y="0"/>
                  </a:lnTo>
                  <a:lnTo>
                    <a:pt x="690295" y="265442"/>
                  </a:lnTo>
                  <a:lnTo>
                    <a:pt x="698461" y="265442"/>
                  </a:lnTo>
                  <a:lnTo>
                    <a:pt x="698461" y="0"/>
                  </a:lnTo>
                  <a:close/>
                </a:path>
                <a:path w="1101725" h="347345">
                  <a:moveTo>
                    <a:pt x="753135" y="0"/>
                  </a:moveTo>
                  <a:lnTo>
                    <a:pt x="744969" y="0"/>
                  </a:lnTo>
                  <a:lnTo>
                    <a:pt x="744969" y="265442"/>
                  </a:lnTo>
                  <a:lnTo>
                    <a:pt x="753135" y="265442"/>
                  </a:lnTo>
                  <a:lnTo>
                    <a:pt x="753135" y="0"/>
                  </a:lnTo>
                  <a:close/>
                </a:path>
                <a:path w="1101725" h="347345">
                  <a:moveTo>
                    <a:pt x="785774" y="0"/>
                  </a:moveTo>
                  <a:lnTo>
                    <a:pt x="767003" y="0"/>
                  </a:lnTo>
                  <a:lnTo>
                    <a:pt x="767003" y="265455"/>
                  </a:lnTo>
                  <a:lnTo>
                    <a:pt x="785774" y="265455"/>
                  </a:lnTo>
                  <a:lnTo>
                    <a:pt x="785774" y="0"/>
                  </a:lnTo>
                  <a:close/>
                </a:path>
                <a:path w="1101725" h="347345">
                  <a:moveTo>
                    <a:pt x="829017" y="0"/>
                  </a:moveTo>
                  <a:lnTo>
                    <a:pt x="810247" y="0"/>
                  </a:lnTo>
                  <a:lnTo>
                    <a:pt x="810247" y="265455"/>
                  </a:lnTo>
                  <a:lnTo>
                    <a:pt x="829017" y="265455"/>
                  </a:lnTo>
                  <a:lnTo>
                    <a:pt x="829017" y="0"/>
                  </a:lnTo>
                  <a:close/>
                </a:path>
                <a:path w="1101725" h="347345">
                  <a:moveTo>
                    <a:pt x="873074" y="0"/>
                  </a:moveTo>
                  <a:lnTo>
                    <a:pt x="842886" y="0"/>
                  </a:lnTo>
                  <a:lnTo>
                    <a:pt x="842886" y="265455"/>
                  </a:lnTo>
                  <a:lnTo>
                    <a:pt x="873074" y="265455"/>
                  </a:lnTo>
                  <a:lnTo>
                    <a:pt x="873074" y="0"/>
                  </a:lnTo>
                  <a:close/>
                </a:path>
                <a:path w="1101725" h="347345">
                  <a:moveTo>
                    <a:pt x="905725" y="0"/>
                  </a:moveTo>
                  <a:lnTo>
                    <a:pt x="897559" y="0"/>
                  </a:lnTo>
                  <a:lnTo>
                    <a:pt x="897559" y="265442"/>
                  </a:lnTo>
                  <a:lnTo>
                    <a:pt x="905725" y="265442"/>
                  </a:lnTo>
                  <a:lnTo>
                    <a:pt x="905725" y="0"/>
                  </a:lnTo>
                  <a:close/>
                </a:path>
                <a:path w="1101725" h="347345">
                  <a:moveTo>
                    <a:pt x="938352" y="0"/>
                  </a:moveTo>
                  <a:lnTo>
                    <a:pt x="918768" y="0"/>
                  </a:lnTo>
                  <a:lnTo>
                    <a:pt x="918768" y="265455"/>
                  </a:lnTo>
                  <a:lnTo>
                    <a:pt x="938352" y="265455"/>
                  </a:lnTo>
                  <a:lnTo>
                    <a:pt x="938352" y="0"/>
                  </a:lnTo>
                  <a:close/>
                </a:path>
                <a:path w="1101725" h="347345">
                  <a:moveTo>
                    <a:pt x="981595" y="0"/>
                  </a:moveTo>
                  <a:lnTo>
                    <a:pt x="962837" y="0"/>
                  </a:lnTo>
                  <a:lnTo>
                    <a:pt x="962837" y="265455"/>
                  </a:lnTo>
                  <a:lnTo>
                    <a:pt x="981595" y="265455"/>
                  </a:lnTo>
                  <a:lnTo>
                    <a:pt x="981595" y="0"/>
                  </a:lnTo>
                  <a:close/>
                </a:path>
                <a:path w="1101725" h="347345">
                  <a:moveTo>
                    <a:pt x="1003630" y="0"/>
                  </a:moveTo>
                  <a:lnTo>
                    <a:pt x="995476" y="0"/>
                  </a:lnTo>
                  <a:lnTo>
                    <a:pt x="995476" y="265442"/>
                  </a:lnTo>
                  <a:lnTo>
                    <a:pt x="1003630" y="265442"/>
                  </a:lnTo>
                  <a:lnTo>
                    <a:pt x="1003630" y="0"/>
                  </a:lnTo>
                  <a:close/>
                </a:path>
                <a:path w="1101725" h="347345">
                  <a:moveTo>
                    <a:pt x="1057490" y="0"/>
                  </a:moveTo>
                  <a:lnTo>
                    <a:pt x="1028115" y="0"/>
                  </a:lnTo>
                  <a:lnTo>
                    <a:pt x="1028115" y="265455"/>
                  </a:lnTo>
                  <a:lnTo>
                    <a:pt x="1057490" y="265455"/>
                  </a:lnTo>
                  <a:lnTo>
                    <a:pt x="1057490" y="0"/>
                  </a:lnTo>
                  <a:close/>
                </a:path>
                <a:path w="1101725" h="347345">
                  <a:moveTo>
                    <a:pt x="1079512" y="0"/>
                  </a:moveTo>
                  <a:lnTo>
                    <a:pt x="1071359" y="0"/>
                  </a:lnTo>
                  <a:lnTo>
                    <a:pt x="1071359" y="330733"/>
                  </a:lnTo>
                  <a:lnTo>
                    <a:pt x="1079512" y="330733"/>
                  </a:lnTo>
                  <a:lnTo>
                    <a:pt x="1079512" y="0"/>
                  </a:lnTo>
                  <a:close/>
                </a:path>
                <a:path w="1101725" h="347345">
                  <a:moveTo>
                    <a:pt x="1101547" y="0"/>
                  </a:moveTo>
                  <a:lnTo>
                    <a:pt x="1093393" y="0"/>
                  </a:lnTo>
                  <a:lnTo>
                    <a:pt x="1093393" y="330733"/>
                  </a:lnTo>
                  <a:lnTo>
                    <a:pt x="1101547" y="330733"/>
                  </a:lnTo>
                  <a:lnTo>
                    <a:pt x="11015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003996" y="5125643"/>
              <a:ext cx="1738630" cy="1967864"/>
            </a:xfrm>
            <a:custGeom>
              <a:avLst/>
              <a:gdLst/>
              <a:ahLst/>
              <a:cxnLst/>
              <a:rect l="l" t="t" r="r" b="b"/>
              <a:pathLst>
                <a:path w="1738629" h="1967865">
                  <a:moveTo>
                    <a:pt x="1738591" y="71996"/>
                  </a:moveTo>
                  <a:lnTo>
                    <a:pt x="1737461" y="30378"/>
                  </a:lnTo>
                  <a:lnTo>
                    <a:pt x="1729587" y="9004"/>
                  </a:lnTo>
                  <a:lnTo>
                    <a:pt x="1708213" y="1117"/>
                  </a:lnTo>
                  <a:lnTo>
                    <a:pt x="1666595" y="0"/>
                  </a:lnTo>
                  <a:lnTo>
                    <a:pt x="71996" y="0"/>
                  </a:lnTo>
                  <a:lnTo>
                    <a:pt x="30365" y="1117"/>
                  </a:lnTo>
                  <a:lnTo>
                    <a:pt x="8991" y="9004"/>
                  </a:lnTo>
                  <a:lnTo>
                    <a:pt x="1117" y="30378"/>
                  </a:lnTo>
                  <a:lnTo>
                    <a:pt x="0" y="71996"/>
                  </a:lnTo>
                  <a:lnTo>
                    <a:pt x="0" y="1895297"/>
                  </a:lnTo>
                  <a:lnTo>
                    <a:pt x="1117" y="1936915"/>
                  </a:lnTo>
                  <a:lnTo>
                    <a:pt x="8991" y="1958289"/>
                  </a:lnTo>
                  <a:lnTo>
                    <a:pt x="30365" y="1966163"/>
                  </a:lnTo>
                  <a:lnTo>
                    <a:pt x="71996" y="1967293"/>
                  </a:lnTo>
                  <a:lnTo>
                    <a:pt x="1666595" y="1967293"/>
                  </a:lnTo>
                  <a:lnTo>
                    <a:pt x="1708213" y="1966163"/>
                  </a:lnTo>
                  <a:lnTo>
                    <a:pt x="1729587" y="1958289"/>
                  </a:lnTo>
                  <a:lnTo>
                    <a:pt x="1737461" y="1936915"/>
                  </a:lnTo>
                  <a:lnTo>
                    <a:pt x="1738591" y="1895297"/>
                  </a:lnTo>
                  <a:lnTo>
                    <a:pt x="1738591" y="7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46" name="object 46"/>
          <p:cNvGraphicFramePr>
            <a:graphicFrameLocks noGrp="1"/>
          </p:cNvGraphicFramePr>
          <p:nvPr/>
        </p:nvGraphicFramePr>
        <p:xfrm>
          <a:off x="2105643" y="6346797"/>
          <a:ext cx="1518919" cy="72600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ts val="855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9339RH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600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730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9850">
                        <a:lnSpc>
                          <a:spcPct val="100000"/>
                        </a:lnSpc>
                        <a:spcBef>
                          <a:spcPts val="18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16005118000561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8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47" name="object 47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2360041" y="4066680"/>
            <a:ext cx="1026333" cy="922451"/>
          </a:xfrm>
          <a:prstGeom prst="rect">
            <a:avLst/>
          </a:prstGeom>
        </p:spPr>
      </p:pic>
      <p:grpSp>
        <p:nvGrpSpPr>
          <p:cNvPr id="48" name="object 48"/>
          <p:cNvGrpSpPr/>
          <p:nvPr/>
        </p:nvGrpSpPr>
        <p:grpSpPr>
          <a:xfrm>
            <a:off x="2220544" y="5536882"/>
            <a:ext cx="1339850" cy="716280"/>
            <a:chOff x="2220544" y="5536882"/>
            <a:chExt cx="1339850" cy="716280"/>
          </a:xfrm>
        </p:grpSpPr>
        <p:sp>
          <p:nvSpPr>
            <p:cNvPr id="49" name="object 49"/>
            <p:cNvSpPr/>
            <p:nvPr/>
          </p:nvSpPr>
          <p:spPr>
            <a:xfrm>
              <a:off x="2360040" y="5908878"/>
              <a:ext cx="1096645" cy="344170"/>
            </a:xfrm>
            <a:custGeom>
              <a:avLst/>
              <a:gdLst/>
              <a:ahLst/>
              <a:cxnLst/>
              <a:rect l="l" t="t" r="r" b="b"/>
              <a:pathLst>
                <a:path w="1096645" h="344170">
                  <a:moveTo>
                    <a:pt x="1096568" y="0"/>
                  </a:moveTo>
                  <a:lnTo>
                    <a:pt x="0" y="0"/>
                  </a:lnTo>
                  <a:lnTo>
                    <a:pt x="0" y="344017"/>
                  </a:lnTo>
                  <a:lnTo>
                    <a:pt x="1096568" y="344017"/>
                  </a:lnTo>
                  <a:lnTo>
                    <a:pt x="109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381719" y="5908878"/>
              <a:ext cx="987425" cy="342265"/>
            </a:xfrm>
            <a:custGeom>
              <a:avLst/>
              <a:gdLst/>
              <a:ahLst/>
              <a:cxnLst/>
              <a:rect l="l" t="t" r="r" b="b"/>
              <a:pathLst>
                <a:path w="987425" h="342264">
                  <a:moveTo>
                    <a:pt x="41643" y="315074"/>
                  </a:moveTo>
                  <a:lnTo>
                    <a:pt x="39814" y="310413"/>
                  </a:lnTo>
                  <a:lnTo>
                    <a:pt x="38036" y="308597"/>
                  </a:lnTo>
                  <a:lnTo>
                    <a:pt x="32766" y="303187"/>
                  </a:lnTo>
                  <a:lnTo>
                    <a:pt x="32766" y="317068"/>
                  </a:lnTo>
                  <a:lnTo>
                    <a:pt x="32727" y="324954"/>
                  </a:lnTo>
                  <a:lnTo>
                    <a:pt x="31724" y="328015"/>
                  </a:lnTo>
                  <a:lnTo>
                    <a:pt x="27584" y="332600"/>
                  </a:lnTo>
                  <a:lnTo>
                    <a:pt x="24701" y="333756"/>
                  </a:lnTo>
                  <a:lnTo>
                    <a:pt x="17297" y="333756"/>
                  </a:lnTo>
                  <a:lnTo>
                    <a:pt x="14338" y="332600"/>
                  </a:lnTo>
                  <a:lnTo>
                    <a:pt x="9956" y="328015"/>
                  </a:lnTo>
                  <a:lnTo>
                    <a:pt x="8877" y="324954"/>
                  </a:lnTo>
                  <a:lnTo>
                    <a:pt x="8953" y="317068"/>
                  </a:lnTo>
                  <a:lnTo>
                    <a:pt x="32766" y="317068"/>
                  </a:lnTo>
                  <a:lnTo>
                    <a:pt x="32766" y="303187"/>
                  </a:lnTo>
                  <a:lnTo>
                    <a:pt x="32537" y="302945"/>
                  </a:lnTo>
                  <a:lnTo>
                    <a:pt x="31521" y="302539"/>
                  </a:lnTo>
                  <a:lnTo>
                    <a:pt x="27952" y="301091"/>
                  </a:lnTo>
                  <a:lnTo>
                    <a:pt x="21145" y="301091"/>
                  </a:lnTo>
                  <a:lnTo>
                    <a:pt x="19850" y="301205"/>
                  </a:lnTo>
                  <a:lnTo>
                    <a:pt x="17284" y="301701"/>
                  </a:lnTo>
                  <a:lnTo>
                    <a:pt x="16027" y="302056"/>
                  </a:lnTo>
                  <a:lnTo>
                    <a:pt x="14820" y="302539"/>
                  </a:lnTo>
                  <a:lnTo>
                    <a:pt x="18326" y="297548"/>
                  </a:lnTo>
                  <a:lnTo>
                    <a:pt x="21793" y="293128"/>
                  </a:lnTo>
                  <a:lnTo>
                    <a:pt x="28663" y="285356"/>
                  </a:lnTo>
                  <a:lnTo>
                    <a:pt x="32296" y="281724"/>
                  </a:lnTo>
                  <a:lnTo>
                    <a:pt x="36118" y="278384"/>
                  </a:lnTo>
                  <a:lnTo>
                    <a:pt x="24853" y="278384"/>
                  </a:lnTo>
                  <a:lnTo>
                    <a:pt x="0" y="313651"/>
                  </a:lnTo>
                  <a:lnTo>
                    <a:pt x="0" y="326402"/>
                  </a:lnTo>
                  <a:lnTo>
                    <a:pt x="1905" y="331647"/>
                  </a:lnTo>
                  <a:lnTo>
                    <a:pt x="9550" y="339483"/>
                  </a:lnTo>
                  <a:lnTo>
                    <a:pt x="14655" y="341439"/>
                  </a:lnTo>
                  <a:lnTo>
                    <a:pt x="27127" y="341439"/>
                  </a:lnTo>
                  <a:lnTo>
                    <a:pt x="32092" y="339521"/>
                  </a:lnTo>
                  <a:lnTo>
                    <a:pt x="37833" y="333756"/>
                  </a:lnTo>
                  <a:lnTo>
                    <a:pt x="39738" y="331851"/>
                  </a:lnTo>
                  <a:lnTo>
                    <a:pt x="41643" y="326859"/>
                  </a:lnTo>
                  <a:lnTo>
                    <a:pt x="41643" y="315074"/>
                  </a:lnTo>
                  <a:close/>
                </a:path>
                <a:path w="987425" h="342264">
                  <a:moveTo>
                    <a:pt x="70612" y="0"/>
                  </a:moveTo>
                  <a:lnTo>
                    <a:pt x="63309" y="0"/>
                  </a:lnTo>
                  <a:lnTo>
                    <a:pt x="63309" y="326136"/>
                  </a:lnTo>
                  <a:lnTo>
                    <a:pt x="70612" y="326136"/>
                  </a:lnTo>
                  <a:lnTo>
                    <a:pt x="70612" y="0"/>
                  </a:lnTo>
                  <a:close/>
                </a:path>
                <a:path w="987425" h="342264">
                  <a:moveTo>
                    <a:pt x="89789" y="0"/>
                  </a:moveTo>
                  <a:lnTo>
                    <a:pt x="82499" y="0"/>
                  </a:lnTo>
                  <a:lnTo>
                    <a:pt x="82499" y="326136"/>
                  </a:lnTo>
                  <a:lnTo>
                    <a:pt x="89789" y="326136"/>
                  </a:lnTo>
                  <a:lnTo>
                    <a:pt x="89789" y="0"/>
                  </a:lnTo>
                  <a:close/>
                </a:path>
                <a:path w="987425" h="342264">
                  <a:moveTo>
                    <a:pt x="139153" y="12"/>
                  </a:moveTo>
                  <a:lnTo>
                    <a:pt x="121793" y="12"/>
                  </a:lnTo>
                  <a:lnTo>
                    <a:pt x="121793" y="267652"/>
                  </a:lnTo>
                  <a:lnTo>
                    <a:pt x="139153" y="267652"/>
                  </a:lnTo>
                  <a:lnTo>
                    <a:pt x="139153" y="12"/>
                  </a:lnTo>
                  <a:close/>
                </a:path>
                <a:path w="987425" h="342264">
                  <a:moveTo>
                    <a:pt x="147637" y="302564"/>
                  </a:moveTo>
                  <a:lnTo>
                    <a:pt x="141185" y="281457"/>
                  </a:lnTo>
                  <a:lnTo>
                    <a:pt x="139979" y="280276"/>
                  </a:lnTo>
                  <a:lnTo>
                    <a:pt x="138722" y="279654"/>
                  </a:lnTo>
                  <a:lnTo>
                    <a:pt x="138722" y="316788"/>
                  </a:lnTo>
                  <a:lnTo>
                    <a:pt x="138506" y="320840"/>
                  </a:lnTo>
                  <a:lnTo>
                    <a:pt x="132816" y="333527"/>
                  </a:lnTo>
                  <a:lnTo>
                    <a:pt x="131508" y="333870"/>
                  </a:lnTo>
                  <a:lnTo>
                    <a:pt x="129489" y="334048"/>
                  </a:lnTo>
                  <a:lnTo>
                    <a:pt x="123342" y="334048"/>
                  </a:lnTo>
                  <a:lnTo>
                    <a:pt x="121005" y="333781"/>
                  </a:lnTo>
                  <a:lnTo>
                    <a:pt x="118529" y="332714"/>
                  </a:lnTo>
                  <a:lnTo>
                    <a:pt x="117614" y="331724"/>
                  </a:lnTo>
                  <a:lnTo>
                    <a:pt x="117043" y="330288"/>
                  </a:lnTo>
                  <a:lnTo>
                    <a:pt x="116306" y="328612"/>
                  </a:lnTo>
                  <a:lnTo>
                    <a:pt x="115760" y="326047"/>
                  </a:lnTo>
                  <a:lnTo>
                    <a:pt x="115049" y="319100"/>
                  </a:lnTo>
                  <a:lnTo>
                    <a:pt x="114947" y="316534"/>
                  </a:lnTo>
                  <a:lnTo>
                    <a:pt x="114947" y="302564"/>
                  </a:lnTo>
                  <a:lnTo>
                    <a:pt x="123837" y="285102"/>
                  </a:lnTo>
                  <a:lnTo>
                    <a:pt x="129768" y="285102"/>
                  </a:lnTo>
                  <a:lnTo>
                    <a:pt x="138722" y="316788"/>
                  </a:lnTo>
                  <a:lnTo>
                    <a:pt x="138722" y="279654"/>
                  </a:lnTo>
                  <a:lnTo>
                    <a:pt x="138150" y="279361"/>
                  </a:lnTo>
                  <a:lnTo>
                    <a:pt x="133350" y="278193"/>
                  </a:lnTo>
                  <a:lnTo>
                    <a:pt x="130352" y="277888"/>
                  </a:lnTo>
                  <a:lnTo>
                    <a:pt x="122720" y="277888"/>
                  </a:lnTo>
                  <a:lnTo>
                    <a:pt x="106006" y="316788"/>
                  </a:lnTo>
                  <a:lnTo>
                    <a:pt x="106451" y="322148"/>
                  </a:lnTo>
                  <a:lnTo>
                    <a:pt x="122720" y="341642"/>
                  </a:lnTo>
                  <a:lnTo>
                    <a:pt x="130822" y="341642"/>
                  </a:lnTo>
                  <a:lnTo>
                    <a:pt x="147637" y="316788"/>
                  </a:lnTo>
                  <a:lnTo>
                    <a:pt x="147637" y="302564"/>
                  </a:lnTo>
                  <a:close/>
                </a:path>
                <a:path w="987425" h="342264">
                  <a:moveTo>
                    <a:pt x="158343" y="12"/>
                  </a:moveTo>
                  <a:lnTo>
                    <a:pt x="151028" y="12"/>
                  </a:lnTo>
                  <a:lnTo>
                    <a:pt x="151028" y="267652"/>
                  </a:lnTo>
                  <a:lnTo>
                    <a:pt x="158343" y="267652"/>
                  </a:lnTo>
                  <a:lnTo>
                    <a:pt x="158343" y="12"/>
                  </a:lnTo>
                  <a:close/>
                </a:path>
                <a:path w="987425" h="342264">
                  <a:moveTo>
                    <a:pt x="177533" y="12"/>
                  </a:moveTo>
                  <a:lnTo>
                    <a:pt x="170218" y="12"/>
                  </a:lnTo>
                  <a:lnTo>
                    <a:pt x="170218" y="267652"/>
                  </a:lnTo>
                  <a:lnTo>
                    <a:pt x="177533" y="267652"/>
                  </a:lnTo>
                  <a:lnTo>
                    <a:pt x="177533" y="12"/>
                  </a:lnTo>
                  <a:close/>
                </a:path>
                <a:path w="987425" h="342264">
                  <a:moveTo>
                    <a:pt x="216179" y="302564"/>
                  </a:moveTo>
                  <a:lnTo>
                    <a:pt x="215633" y="296494"/>
                  </a:lnTo>
                  <a:lnTo>
                    <a:pt x="213436" y="286829"/>
                  </a:lnTo>
                  <a:lnTo>
                    <a:pt x="212623" y="285102"/>
                  </a:lnTo>
                  <a:lnTo>
                    <a:pt x="211848" y="283451"/>
                  </a:lnTo>
                  <a:lnTo>
                    <a:pt x="209727" y="281457"/>
                  </a:lnTo>
                  <a:lnTo>
                    <a:pt x="208521" y="280276"/>
                  </a:lnTo>
                  <a:lnTo>
                    <a:pt x="207251" y="279641"/>
                  </a:lnTo>
                  <a:lnTo>
                    <a:pt x="207251" y="316788"/>
                  </a:lnTo>
                  <a:lnTo>
                    <a:pt x="207048" y="320840"/>
                  </a:lnTo>
                  <a:lnTo>
                    <a:pt x="201358" y="333527"/>
                  </a:lnTo>
                  <a:lnTo>
                    <a:pt x="200050" y="333870"/>
                  </a:lnTo>
                  <a:lnTo>
                    <a:pt x="198031" y="334048"/>
                  </a:lnTo>
                  <a:lnTo>
                    <a:pt x="191897" y="334048"/>
                  </a:lnTo>
                  <a:lnTo>
                    <a:pt x="189547" y="333781"/>
                  </a:lnTo>
                  <a:lnTo>
                    <a:pt x="187071" y="332714"/>
                  </a:lnTo>
                  <a:lnTo>
                    <a:pt x="186156" y="331724"/>
                  </a:lnTo>
                  <a:lnTo>
                    <a:pt x="185585" y="330288"/>
                  </a:lnTo>
                  <a:lnTo>
                    <a:pt x="184848" y="328612"/>
                  </a:lnTo>
                  <a:lnTo>
                    <a:pt x="184302" y="326047"/>
                  </a:lnTo>
                  <a:lnTo>
                    <a:pt x="183603" y="319100"/>
                  </a:lnTo>
                  <a:lnTo>
                    <a:pt x="183489" y="316534"/>
                  </a:lnTo>
                  <a:lnTo>
                    <a:pt x="183476" y="302564"/>
                  </a:lnTo>
                  <a:lnTo>
                    <a:pt x="183629" y="299339"/>
                  </a:lnTo>
                  <a:lnTo>
                    <a:pt x="192379" y="285102"/>
                  </a:lnTo>
                  <a:lnTo>
                    <a:pt x="198310" y="285102"/>
                  </a:lnTo>
                  <a:lnTo>
                    <a:pt x="207251" y="316788"/>
                  </a:lnTo>
                  <a:lnTo>
                    <a:pt x="207251" y="279641"/>
                  </a:lnTo>
                  <a:lnTo>
                    <a:pt x="206692" y="279361"/>
                  </a:lnTo>
                  <a:lnTo>
                    <a:pt x="201891" y="278193"/>
                  </a:lnTo>
                  <a:lnTo>
                    <a:pt x="198894" y="277888"/>
                  </a:lnTo>
                  <a:lnTo>
                    <a:pt x="191262" y="277888"/>
                  </a:lnTo>
                  <a:lnTo>
                    <a:pt x="174548" y="316788"/>
                  </a:lnTo>
                  <a:lnTo>
                    <a:pt x="174993" y="322148"/>
                  </a:lnTo>
                  <a:lnTo>
                    <a:pt x="191262" y="341642"/>
                  </a:lnTo>
                  <a:lnTo>
                    <a:pt x="199364" y="341642"/>
                  </a:lnTo>
                  <a:lnTo>
                    <a:pt x="216179" y="316788"/>
                  </a:lnTo>
                  <a:lnTo>
                    <a:pt x="216179" y="302564"/>
                  </a:lnTo>
                  <a:close/>
                </a:path>
                <a:path w="987425" h="342264">
                  <a:moveTo>
                    <a:pt x="226860" y="12"/>
                  </a:moveTo>
                  <a:lnTo>
                    <a:pt x="199453" y="12"/>
                  </a:lnTo>
                  <a:lnTo>
                    <a:pt x="199453" y="267652"/>
                  </a:lnTo>
                  <a:lnTo>
                    <a:pt x="226860" y="267652"/>
                  </a:lnTo>
                  <a:lnTo>
                    <a:pt x="226860" y="12"/>
                  </a:lnTo>
                  <a:close/>
                </a:path>
                <a:path w="987425" h="342264">
                  <a:moveTo>
                    <a:pt x="265252" y="12"/>
                  </a:moveTo>
                  <a:lnTo>
                    <a:pt x="238760" y="12"/>
                  </a:lnTo>
                  <a:lnTo>
                    <a:pt x="238760" y="267652"/>
                  </a:lnTo>
                  <a:lnTo>
                    <a:pt x="265252" y="267652"/>
                  </a:lnTo>
                  <a:lnTo>
                    <a:pt x="265252" y="12"/>
                  </a:lnTo>
                  <a:close/>
                </a:path>
                <a:path w="987425" h="342264">
                  <a:moveTo>
                    <a:pt x="280644" y="313029"/>
                  </a:moveTo>
                  <a:lnTo>
                    <a:pt x="278612" y="308241"/>
                  </a:lnTo>
                  <a:lnTo>
                    <a:pt x="270560" y="300837"/>
                  </a:lnTo>
                  <a:lnTo>
                    <a:pt x="265353" y="299008"/>
                  </a:lnTo>
                  <a:lnTo>
                    <a:pt x="254787" y="299110"/>
                  </a:lnTo>
                  <a:lnTo>
                    <a:pt x="255460" y="286270"/>
                  </a:lnTo>
                  <a:lnTo>
                    <a:pt x="278765" y="286270"/>
                  </a:lnTo>
                  <a:lnTo>
                    <a:pt x="278765" y="278866"/>
                  </a:lnTo>
                  <a:lnTo>
                    <a:pt x="247777" y="278866"/>
                  </a:lnTo>
                  <a:lnTo>
                    <a:pt x="245808" y="307289"/>
                  </a:lnTo>
                  <a:lnTo>
                    <a:pt x="253466" y="306476"/>
                  </a:lnTo>
                  <a:lnTo>
                    <a:pt x="261035" y="306400"/>
                  </a:lnTo>
                  <a:lnTo>
                    <a:pt x="264845" y="307479"/>
                  </a:lnTo>
                  <a:lnTo>
                    <a:pt x="270383" y="311785"/>
                  </a:lnTo>
                  <a:lnTo>
                    <a:pt x="271754" y="314706"/>
                  </a:lnTo>
                  <a:lnTo>
                    <a:pt x="271754" y="323316"/>
                  </a:lnTo>
                  <a:lnTo>
                    <a:pt x="269748" y="327101"/>
                  </a:lnTo>
                  <a:lnTo>
                    <a:pt x="261759" y="332498"/>
                  </a:lnTo>
                  <a:lnTo>
                    <a:pt x="256133" y="333844"/>
                  </a:lnTo>
                  <a:lnTo>
                    <a:pt x="248881" y="333844"/>
                  </a:lnTo>
                  <a:lnTo>
                    <a:pt x="245605" y="333743"/>
                  </a:lnTo>
                  <a:lnTo>
                    <a:pt x="245605" y="341439"/>
                  </a:lnTo>
                  <a:lnTo>
                    <a:pt x="258191" y="341439"/>
                  </a:lnTo>
                  <a:lnTo>
                    <a:pt x="266179" y="339432"/>
                  </a:lnTo>
                  <a:lnTo>
                    <a:pt x="277749" y="331444"/>
                  </a:lnTo>
                  <a:lnTo>
                    <a:pt x="280644" y="325932"/>
                  </a:lnTo>
                  <a:lnTo>
                    <a:pt x="280644" y="313029"/>
                  </a:lnTo>
                  <a:close/>
                </a:path>
                <a:path w="987425" h="342264">
                  <a:moveTo>
                    <a:pt x="294500" y="12"/>
                  </a:moveTo>
                  <a:lnTo>
                    <a:pt x="287197" y="12"/>
                  </a:lnTo>
                  <a:lnTo>
                    <a:pt x="287197" y="267652"/>
                  </a:lnTo>
                  <a:lnTo>
                    <a:pt x="294500" y="267652"/>
                  </a:lnTo>
                  <a:lnTo>
                    <a:pt x="294500" y="12"/>
                  </a:lnTo>
                  <a:close/>
                </a:path>
                <a:path w="987425" h="342264">
                  <a:moveTo>
                    <a:pt x="323735" y="12"/>
                  </a:moveTo>
                  <a:lnTo>
                    <a:pt x="307289" y="12"/>
                  </a:lnTo>
                  <a:lnTo>
                    <a:pt x="307289" y="267652"/>
                  </a:lnTo>
                  <a:lnTo>
                    <a:pt x="323735" y="267652"/>
                  </a:lnTo>
                  <a:lnTo>
                    <a:pt x="323735" y="12"/>
                  </a:lnTo>
                  <a:close/>
                </a:path>
                <a:path w="987425" h="342264">
                  <a:moveTo>
                    <a:pt x="339890" y="278879"/>
                  </a:moveTo>
                  <a:lnTo>
                    <a:pt x="330504" y="278879"/>
                  </a:lnTo>
                  <a:lnTo>
                    <a:pt x="315912" y="290931"/>
                  </a:lnTo>
                  <a:lnTo>
                    <a:pt x="315912" y="301866"/>
                  </a:lnTo>
                  <a:lnTo>
                    <a:pt x="330911" y="288759"/>
                  </a:lnTo>
                  <a:lnTo>
                    <a:pt x="330911" y="340766"/>
                  </a:lnTo>
                  <a:lnTo>
                    <a:pt x="339890" y="340766"/>
                  </a:lnTo>
                  <a:lnTo>
                    <a:pt x="339890" y="278879"/>
                  </a:lnTo>
                  <a:close/>
                </a:path>
                <a:path w="987425" h="342264">
                  <a:moveTo>
                    <a:pt x="363029" y="12"/>
                  </a:moveTo>
                  <a:lnTo>
                    <a:pt x="345668" y="12"/>
                  </a:lnTo>
                  <a:lnTo>
                    <a:pt x="345668" y="267652"/>
                  </a:lnTo>
                  <a:lnTo>
                    <a:pt x="363029" y="267652"/>
                  </a:lnTo>
                  <a:lnTo>
                    <a:pt x="363029" y="12"/>
                  </a:lnTo>
                  <a:close/>
                </a:path>
                <a:path w="987425" h="342264">
                  <a:moveTo>
                    <a:pt x="402323" y="12"/>
                  </a:moveTo>
                  <a:lnTo>
                    <a:pt x="384975" y="12"/>
                  </a:lnTo>
                  <a:lnTo>
                    <a:pt x="384975" y="267652"/>
                  </a:lnTo>
                  <a:lnTo>
                    <a:pt x="402323" y="267652"/>
                  </a:lnTo>
                  <a:lnTo>
                    <a:pt x="402323" y="12"/>
                  </a:lnTo>
                  <a:close/>
                </a:path>
                <a:path w="987425" h="342264">
                  <a:moveTo>
                    <a:pt x="408444" y="278879"/>
                  </a:moveTo>
                  <a:lnTo>
                    <a:pt x="399046" y="278879"/>
                  </a:lnTo>
                  <a:lnTo>
                    <a:pt x="384454" y="290931"/>
                  </a:lnTo>
                  <a:lnTo>
                    <a:pt x="384454" y="301866"/>
                  </a:lnTo>
                  <a:lnTo>
                    <a:pt x="399453" y="288759"/>
                  </a:lnTo>
                  <a:lnTo>
                    <a:pt x="399453" y="340766"/>
                  </a:lnTo>
                  <a:lnTo>
                    <a:pt x="408444" y="340766"/>
                  </a:lnTo>
                  <a:lnTo>
                    <a:pt x="408444" y="278879"/>
                  </a:lnTo>
                  <a:close/>
                </a:path>
                <a:path w="987425" h="342264">
                  <a:moveTo>
                    <a:pt x="431558" y="12"/>
                  </a:moveTo>
                  <a:lnTo>
                    <a:pt x="424268" y="12"/>
                  </a:lnTo>
                  <a:lnTo>
                    <a:pt x="424268" y="267652"/>
                  </a:lnTo>
                  <a:lnTo>
                    <a:pt x="431558" y="267652"/>
                  </a:lnTo>
                  <a:lnTo>
                    <a:pt x="431558" y="12"/>
                  </a:lnTo>
                  <a:close/>
                </a:path>
                <a:path w="987425" h="342264">
                  <a:moveTo>
                    <a:pt x="460819" y="12"/>
                  </a:moveTo>
                  <a:lnTo>
                    <a:pt x="443445" y="12"/>
                  </a:lnTo>
                  <a:lnTo>
                    <a:pt x="443445" y="267652"/>
                  </a:lnTo>
                  <a:lnTo>
                    <a:pt x="460819" y="267652"/>
                  </a:lnTo>
                  <a:lnTo>
                    <a:pt x="460819" y="12"/>
                  </a:lnTo>
                  <a:close/>
                </a:path>
                <a:path w="987425" h="342264">
                  <a:moveTo>
                    <a:pt x="488492" y="330136"/>
                  </a:moveTo>
                  <a:lnTo>
                    <a:pt x="479602" y="308406"/>
                  </a:lnTo>
                  <a:lnTo>
                    <a:pt x="479602" y="327025"/>
                  </a:lnTo>
                  <a:lnTo>
                    <a:pt x="478548" y="329501"/>
                  </a:lnTo>
                  <a:lnTo>
                    <a:pt x="474345" y="333146"/>
                  </a:lnTo>
                  <a:lnTo>
                    <a:pt x="471398" y="334048"/>
                  </a:lnTo>
                  <a:lnTo>
                    <a:pt x="463918" y="334048"/>
                  </a:lnTo>
                  <a:lnTo>
                    <a:pt x="460997" y="333146"/>
                  </a:lnTo>
                  <a:lnTo>
                    <a:pt x="456780" y="329501"/>
                  </a:lnTo>
                  <a:lnTo>
                    <a:pt x="455726" y="327025"/>
                  </a:lnTo>
                  <a:lnTo>
                    <a:pt x="455726" y="321119"/>
                  </a:lnTo>
                  <a:lnTo>
                    <a:pt x="456628" y="318744"/>
                  </a:lnTo>
                  <a:lnTo>
                    <a:pt x="458457" y="316725"/>
                  </a:lnTo>
                  <a:lnTo>
                    <a:pt x="460260" y="314693"/>
                  </a:lnTo>
                  <a:lnTo>
                    <a:pt x="463321" y="312674"/>
                  </a:lnTo>
                  <a:lnTo>
                    <a:pt x="467652" y="310654"/>
                  </a:lnTo>
                  <a:lnTo>
                    <a:pt x="471995" y="312674"/>
                  </a:lnTo>
                  <a:lnTo>
                    <a:pt x="475068" y="314693"/>
                  </a:lnTo>
                  <a:lnTo>
                    <a:pt x="478701" y="318782"/>
                  </a:lnTo>
                  <a:lnTo>
                    <a:pt x="479590" y="321119"/>
                  </a:lnTo>
                  <a:lnTo>
                    <a:pt x="479602" y="327025"/>
                  </a:lnTo>
                  <a:lnTo>
                    <a:pt x="479602" y="308406"/>
                  </a:lnTo>
                  <a:lnTo>
                    <a:pt x="475551" y="306209"/>
                  </a:lnTo>
                  <a:lnTo>
                    <a:pt x="478917" y="304088"/>
                  </a:lnTo>
                  <a:lnTo>
                    <a:pt x="481304" y="301955"/>
                  </a:lnTo>
                  <a:lnTo>
                    <a:pt x="481431" y="301840"/>
                  </a:lnTo>
                  <a:lnTo>
                    <a:pt x="483171" y="299250"/>
                  </a:lnTo>
                  <a:lnTo>
                    <a:pt x="484708" y="297014"/>
                  </a:lnTo>
                  <a:lnTo>
                    <a:pt x="485482" y="294563"/>
                  </a:lnTo>
                  <a:lnTo>
                    <a:pt x="485432" y="287235"/>
                  </a:lnTo>
                  <a:lnTo>
                    <a:pt x="484530" y="285394"/>
                  </a:lnTo>
                  <a:lnTo>
                    <a:pt x="483920" y="284162"/>
                  </a:lnTo>
                  <a:lnTo>
                    <a:pt x="477443" y="279209"/>
                  </a:lnTo>
                  <a:lnTo>
                    <a:pt x="477012" y="279095"/>
                  </a:lnTo>
                  <a:lnTo>
                    <a:pt x="477012" y="290131"/>
                  </a:lnTo>
                  <a:lnTo>
                    <a:pt x="476948" y="294386"/>
                  </a:lnTo>
                  <a:lnTo>
                    <a:pt x="467652" y="301955"/>
                  </a:lnTo>
                  <a:lnTo>
                    <a:pt x="464591" y="300723"/>
                  </a:lnTo>
                  <a:lnTo>
                    <a:pt x="462267" y="299250"/>
                  </a:lnTo>
                  <a:lnTo>
                    <a:pt x="459092" y="295998"/>
                  </a:lnTo>
                  <a:lnTo>
                    <a:pt x="458393" y="294386"/>
                  </a:lnTo>
                  <a:lnTo>
                    <a:pt x="458292" y="290131"/>
                  </a:lnTo>
                  <a:lnTo>
                    <a:pt x="459130" y="288480"/>
                  </a:lnTo>
                  <a:lnTo>
                    <a:pt x="462508" y="286016"/>
                  </a:lnTo>
                  <a:lnTo>
                    <a:pt x="464781" y="285394"/>
                  </a:lnTo>
                  <a:lnTo>
                    <a:pt x="470623" y="285394"/>
                  </a:lnTo>
                  <a:lnTo>
                    <a:pt x="472948" y="286016"/>
                  </a:lnTo>
                  <a:lnTo>
                    <a:pt x="474586" y="287235"/>
                  </a:lnTo>
                  <a:lnTo>
                    <a:pt x="476211" y="288480"/>
                  </a:lnTo>
                  <a:lnTo>
                    <a:pt x="477012" y="290131"/>
                  </a:lnTo>
                  <a:lnTo>
                    <a:pt x="477012" y="279095"/>
                  </a:lnTo>
                  <a:lnTo>
                    <a:pt x="473113" y="277990"/>
                  </a:lnTo>
                  <a:lnTo>
                    <a:pt x="462178" y="277990"/>
                  </a:lnTo>
                  <a:lnTo>
                    <a:pt x="457847" y="279247"/>
                  </a:lnTo>
                  <a:lnTo>
                    <a:pt x="451408" y="284289"/>
                  </a:lnTo>
                  <a:lnTo>
                    <a:pt x="449922" y="287439"/>
                  </a:lnTo>
                  <a:lnTo>
                    <a:pt x="449808" y="294563"/>
                  </a:lnTo>
                  <a:lnTo>
                    <a:pt x="450621" y="297103"/>
                  </a:lnTo>
                  <a:lnTo>
                    <a:pt x="453936" y="301840"/>
                  </a:lnTo>
                  <a:lnTo>
                    <a:pt x="456450" y="304088"/>
                  </a:lnTo>
                  <a:lnTo>
                    <a:pt x="459790" y="306209"/>
                  </a:lnTo>
                  <a:lnTo>
                    <a:pt x="455155" y="308749"/>
                  </a:lnTo>
                  <a:lnTo>
                    <a:pt x="451891" y="311378"/>
                  </a:lnTo>
                  <a:lnTo>
                    <a:pt x="447840" y="316992"/>
                  </a:lnTo>
                  <a:lnTo>
                    <a:pt x="446836" y="320344"/>
                  </a:lnTo>
                  <a:lnTo>
                    <a:pt x="446836" y="329717"/>
                  </a:lnTo>
                  <a:lnTo>
                    <a:pt x="448652" y="334010"/>
                  </a:lnTo>
                  <a:lnTo>
                    <a:pt x="455904" y="340106"/>
                  </a:lnTo>
                  <a:lnTo>
                    <a:pt x="461035" y="341630"/>
                  </a:lnTo>
                  <a:lnTo>
                    <a:pt x="474268" y="341630"/>
                  </a:lnTo>
                  <a:lnTo>
                    <a:pt x="479425" y="340169"/>
                  </a:lnTo>
                  <a:lnTo>
                    <a:pt x="486689" y="334276"/>
                  </a:lnTo>
                  <a:lnTo>
                    <a:pt x="486791" y="334048"/>
                  </a:lnTo>
                  <a:lnTo>
                    <a:pt x="488492" y="330136"/>
                  </a:lnTo>
                  <a:close/>
                </a:path>
                <a:path w="987425" h="342264">
                  <a:moveTo>
                    <a:pt x="499186" y="12"/>
                  </a:moveTo>
                  <a:lnTo>
                    <a:pt x="472694" y="12"/>
                  </a:lnTo>
                  <a:lnTo>
                    <a:pt x="472694" y="267652"/>
                  </a:lnTo>
                  <a:lnTo>
                    <a:pt x="499186" y="267652"/>
                  </a:lnTo>
                  <a:lnTo>
                    <a:pt x="499186" y="12"/>
                  </a:lnTo>
                  <a:close/>
                </a:path>
                <a:path w="987425" h="342264">
                  <a:moveTo>
                    <a:pt x="519303" y="0"/>
                  </a:moveTo>
                  <a:lnTo>
                    <a:pt x="511987" y="0"/>
                  </a:lnTo>
                  <a:lnTo>
                    <a:pt x="511987" y="326136"/>
                  </a:lnTo>
                  <a:lnTo>
                    <a:pt x="519303" y="326136"/>
                  </a:lnTo>
                  <a:lnTo>
                    <a:pt x="519303" y="0"/>
                  </a:lnTo>
                  <a:close/>
                </a:path>
                <a:path w="987425" h="342264">
                  <a:moveTo>
                    <a:pt x="538467" y="0"/>
                  </a:moveTo>
                  <a:lnTo>
                    <a:pt x="531177" y="0"/>
                  </a:lnTo>
                  <a:lnTo>
                    <a:pt x="531177" y="326136"/>
                  </a:lnTo>
                  <a:lnTo>
                    <a:pt x="538467" y="326136"/>
                  </a:lnTo>
                  <a:lnTo>
                    <a:pt x="538467" y="0"/>
                  </a:lnTo>
                  <a:close/>
                </a:path>
                <a:path w="987425" h="342264">
                  <a:moveTo>
                    <a:pt x="577773" y="12"/>
                  </a:moveTo>
                  <a:lnTo>
                    <a:pt x="550354" y="12"/>
                  </a:lnTo>
                  <a:lnTo>
                    <a:pt x="550354" y="267652"/>
                  </a:lnTo>
                  <a:lnTo>
                    <a:pt x="577773" y="267652"/>
                  </a:lnTo>
                  <a:lnTo>
                    <a:pt x="577773" y="12"/>
                  </a:lnTo>
                  <a:close/>
                </a:path>
                <a:path w="987425" h="342264">
                  <a:moveTo>
                    <a:pt x="596315" y="302564"/>
                  </a:moveTo>
                  <a:lnTo>
                    <a:pt x="589864" y="281457"/>
                  </a:lnTo>
                  <a:lnTo>
                    <a:pt x="588657" y="280276"/>
                  </a:lnTo>
                  <a:lnTo>
                    <a:pt x="587400" y="279654"/>
                  </a:lnTo>
                  <a:lnTo>
                    <a:pt x="587400" y="316788"/>
                  </a:lnTo>
                  <a:lnTo>
                    <a:pt x="587184" y="320840"/>
                  </a:lnTo>
                  <a:lnTo>
                    <a:pt x="581494" y="333527"/>
                  </a:lnTo>
                  <a:lnTo>
                    <a:pt x="580186" y="333870"/>
                  </a:lnTo>
                  <a:lnTo>
                    <a:pt x="578167" y="334048"/>
                  </a:lnTo>
                  <a:lnTo>
                    <a:pt x="572020" y="334048"/>
                  </a:lnTo>
                  <a:lnTo>
                    <a:pt x="569683" y="333781"/>
                  </a:lnTo>
                  <a:lnTo>
                    <a:pt x="567207" y="332714"/>
                  </a:lnTo>
                  <a:lnTo>
                    <a:pt x="566293" y="331724"/>
                  </a:lnTo>
                  <a:lnTo>
                    <a:pt x="565721" y="330288"/>
                  </a:lnTo>
                  <a:lnTo>
                    <a:pt x="564984" y="328612"/>
                  </a:lnTo>
                  <a:lnTo>
                    <a:pt x="564438" y="326047"/>
                  </a:lnTo>
                  <a:lnTo>
                    <a:pt x="563727" y="319100"/>
                  </a:lnTo>
                  <a:lnTo>
                    <a:pt x="563626" y="316534"/>
                  </a:lnTo>
                  <a:lnTo>
                    <a:pt x="563626" y="302564"/>
                  </a:lnTo>
                  <a:lnTo>
                    <a:pt x="572516" y="285102"/>
                  </a:lnTo>
                  <a:lnTo>
                    <a:pt x="578446" y="285102"/>
                  </a:lnTo>
                  <a:lnTo>
                    <a:pt x="587400" y="316788"/>
                  </a:lnTo>
                  <a:lnTo>
                    <a:pt x="587400" y="279654"/>
                  </a:lnTo>
                  <a:lnTo>
                    <a:pt x="586828" y="279361"/>
                  </a:lnTo>
                  <a:lnTo>
                    <a:pt x="582028" y="278193"/>
                  </a:lnTo>
                  <a:lnTo>
                    <a:pt x="579031" y="277888"/>
                  </a:lnTo>
                  <a:lnTo>
                    <a:pt x="571398" y="277888"/>
                  </a:lnTo>
                  <a:lnTo>
                    <a:pt x="554685" y="316788"/>
                  </a:lnTo>
                  <a:lnTo>
                    <a:pt x="555129" y="322148"/>
                  </a:lnTo>
                  <a:lnTo>
                    <a:pt x="571398" y="341642"/>
                  </a:lnTo>
                  <a:lnTo>
                    <a:pt x="579501" y="341642"/>
                  </a:lnTo>
                  <a:lnTo>
                    <a:pt x="596315" y="316788"/>
                  </a:lnTo>
                  <a:lnTo>
                    <a:pt x="596315" y="302564"/>
                  </a:lnTo>
                  <a:close/>
                </a:path>
                <a:path w="987425" h="342264">
                  <a:moveTo>
                    <a:pt x="607021" y="12"/>
                  </a:moveTo>
                  <a:lnTo>
                    <a:pt x="599706" y="12"/>
                  </a:lnTo>
                  <a:lnTo>
                    <a:pt x="599706" y="267652"/>
                  </a:lnTo>
                  <a:lnTo>
                    <a:pt x="607021" y="267652"/>
                  </a:lnTo>
                  <a:lnTo>
                    <a:pt x="607021" y="12"/>
                  </a:lnTo>
                  <a:close/>
                </a:path>
                <a:path w="987425" h="342264">
                  <a:moveTo>
                    <a:pt x="645401" y="12"/>
                  </a:moveTo>
                  <a:lnTo>
                    <a:pt x="618896" y="12"/>
                  </a:lnTo>
                  <a:lnTo>
                    <a:pt x="618896" y="267652"/>
                  </a:lnTo>
                  <a:lnTo>
                    <a:pt x="645401" y="267652"/>
                  </a:lnTo>
                  <a:lnTo>
                    <a:pt x="645401" y="12"/>
                  </a:lnTo>
                  <a:close/>
                </a:path>
                <a:path w="987425" h="342264">
                  <a:moveTo>
                    <a:pt x="663943" y="302564"/>
                  </a:moveTo>
                  <a:lnTo>
                    <a:pt x="663397" y="296494"/>
                  </a:lnTo>
                  <a:lnTo>
                    <a:pt x="661212" y="286829"/>
                  </a:lnTo>
                  <a:lnTo>
                    <a:pt x="660387" y="285102"/>
                  </a:lnTo>
                  <a:lnTo>
                    <a:pt x="659612" y="283451"/>
                  </a:lnTo>
                  <a:lnTo>
                    <a:pt x="657491" y="281457"/>
                  </a:lnTo>
                  <a:lnTo>
                    <a:pt x="656285" y="280276"/>
                  </a:lnTo>
                  <a:lnTo>
                    <a:pt x="655027" y="279654"/>
                  </a:lnTo>
                  <a:lnTo>
                    <a:pt x="655027" y="316534"/>
                  </a:lnTo>
                  <a:lnTo>
                    <a:pt x="654812" y="320840"/>
                  </a:lnTo>
                  <a:lnTo>
                    <a:pt x="649122" y="333527"/>
                  </a:lnTo>
                  <a:lnTo>
                    <a:pt x="647814" y="333870"/>
                  </a:lnTo>
                  <a:lnTo>
                    <a:pt x="645795" y="334048"/>
                  </a:lnTo>
                  <a:lnTo>
                    <a:pt x="639648" y="334048"/>
                  </a:lnTo>
                  <a:lnTo>
                    <a:pt x="637311" y="333781"/>
                  </a:lnTo>
                  <a:lnTo>
                    <a:pt x="634834" y="332714"/>
                  </a:lnTo>
                  <a:lnTo>
                    <a:pt x="633920" y="331724"/>
                  </a:lnTo>
                  <a:lnTo>
                    <a:pt x="633349" y="330288"/>
                  </a:lnTo>
                  <a:lnTo>
                    <a:pt x="632599" y="328612"/>
                  </a:lnTo>
                  <a:lnTo>
                    <a:pt x="632066" y="326047"/>
                  </a:lnTo>
                  <a:lnTo>
                    <a:pt x="631355" y="319100"/>
                  </a:lnTo>
                  <a:lnTo>
                    <a:pt x="631253" y="316534"/>
                  </a:lnTo>
                  <a:lnTo>
                    <a:pt x="631240" y="302564"/>
                  </a:lnTo>
                  <a:lnTo>
                    <a:pt x="631393" y="299339"/>
                  </a:lnTo>
                  <a:lnTo>
                    <a:pt x="640143" y="285102"/>
                  </a:lnTo>
                  <a:lnTo>
                    <a:pt x="646074" y="285102"/>
                  </a:lnTo>
                  <a:lnTo>
                    <a:pt x="655027" y="316534"/>
                  </a:lnTo>
                  <a:lnTo>
                    <a:pt x="655027" y="279654"/>
                  </a:lnTo>
                  <a:lnTo>
                    <a:pt x="654456" y="279361"/>
                  </a:lnTo>
                  <a:lnTo>
                    <a:pt x="649655" y="278193"/>
                  </a:lnTo>
                  <a:lnTo>
                    <a:pt x="646658" y="277888"/>
                  </a:lnTo>
                  <a:lnTo>
                    <a:pt x="639025" y="277888"/>
                  </a:lnTo>
                  <a:lnTo>
                    <a:pt x="622312" y="316788"/>
                  </a:lnTo>
                  <a:lnTo>
                    <a:pt x="622757" y="322148"/>
                  </a:lnTo>
                  <a:lnTo>
                    <a:pt x="639025" y="341642"/>
                  </a:lnTo>
                  <a:lnTo>
                    <a:pt x="647128" y="341642"/>
                  </a:lnTo>
                  <a:lnTo>
                    <a:pt x="663943" y="316788"/>
                  </a:lnTo>
                  <a:lnTo>
                    <a:pt x="663943" y="302564"/>
                  </a:lnTo>
                  <a:close/>
                </a:path>
                <a:path w="987425" h="342264">
                  <a:moveTo>
                    <a:pt x="674636" y="12"/>
                  </a:moveTo>
                  <a:lnTo>
                    <a:pt x="667334" y="12"/>
                  </a:lnTo>
                  <a:lnTo>
                    <a:pt x="667334" y="267652"/>
                  </a:lnTo>
                  <a:lnTo>
                    <a:pt x="674636" y="267652"/>
                  </a:lnTo>
                  <a:lnTo>
                    <a:pt x="674636" y="12"/>
                  </a:lnTo>
                  <a:close/>
                </a:path>
                <a:path w="987425" h="342264">
                  <a:moveTo>
                    <a:pt x="713930" y="12"/>
                  </a:moveTo>
                  <a:lnTo>
                    <a:pt x="687438" y="12"/>
                  </a:lnTo>
                  <a:lnTo>
                    <a:pt x="687438" y="267652"/>
                  </a:lnTo>
                  <a:lnTo>
                    <a:pt x="713930" y="267652"/>
                  </a:lnTo>
                  <a:lnTo>
                    <a:pt x="713930" y="12"/>
                  </a:lnTo>
                  <a:close/>
                </a:path>
                <a:path w="987425" h="342264">
                  <a:moveTo>
                    <a:pt x="732485" y="302564"/>
                  </a:moveTo>
                  <a:lnTo>
                    <a:pt x="731939" y="296494"/>
                  </a:lnTo>
                  <a:lnTo>
                    <a:pt x="729742" y="286829"/>
                  </a:lnTo>
                  <a:lnTo>
                    <a:pt x="728929" y="285102"/>
                  </a:lnTo>
                  <a:lnTo>
                    <a:pt x="728154" y="283451"/>
                  </a:lnTo>
                  <a:lnTo>
                    <a:pt x="726033" y="281457"/>
                  </a:lnTo>
                  <a:lnTo>
                    <a:pt x="724827" y="280276"/>
                  </a:lnTo>
                  <a:lnTo>
                    <a:pt x="723557" y="279641"/>
                  </a:lnTo>
                  <a:lnTo>
                    <a:pt x="723557" y="316788"/>
                  </a:lnTo>
                  <a:lnTo>
                    <a:pt x="723353" y="320840"/>
                  </a:lnTo>
                  <a:lnTo>
                    <a:pt x="717664" y="333527"/>
                  </a:lnTo>
                  <a:lnTo>
                    <a:pt x="716356" y="333870"/>
                  </a:lnTo>
                  <a:lnTo>
                    <a:pt x="714336" y="334048"/>
                  </a:lnTo>
                  <a:lnTo>
                    <a:pt x="708190" y="334048"/>
                  </a:lnTo>
                  <a:lnTo>
                    <a:pt x="705853" y="333781"/>
                  </a:lnTo>
                  <a:lnTo>
                    <a:pt x="703376" y="332714"/>
                  </a:lnTo>
                  <a:lnTo>
                    <a:pt x="702462" y="331724"/>
                  </a:lnTo>
                  <a:lnTo>
                    <a:pt x="701890" y="330288"/>
                  </a:lnTo>
                  <a:lnTo>
                    <a:pt x="701154" y="328612"/>
                  </a:lnTo>
                  <a:lnTo>
                    <a:pt x="700608" y="326047"/>
                  </a:lnTo>
                  <a:lnTo>
                    <a:pt x="699897" y="319100"/>
                  </a:lnTo>
                  <a:lnTo>
                    <a:pt x="699782" y="316534"/>
                  </a:lnTo>
                  <a:lnTo>
                    <a:pt x="699782" y="302564"/>
                  </a:lnTo>
                  <a:lnTo>
                    <a:pt x="708685" y="285102"/>
                  </a:lnTo>
                  <a:lnTo>
                    <a:pt x="714616" y="285102"/>
                  </a:lnTo>
                  <a:lnTo>
                    <a:pt x="723557" y="316788"/>
                  </a:lnTo>
                  <a:lnTo>
                    <a:pt x="723557" y="279641"/>
                  </a:lnTo>
                  <a:lnTo>
                    <a:pt x="722998" y="279361"/>
                  </a:lnTo>
                  <a:lnTo>
                    <a:pt x="718197" y="278193"/>
                  </a:lnTo>
                  <a:lnTo>
                    <a:pt x="715200" y="277888"/>
                  </a:lnTo>
                  <a:lnTo>
                    <a:pt x="707567" y="277888"/>
                  </a:lnTo>
                  <a:lnTo>
                    <a:pt x="690854" y="316788"/>
                  </a:lnTo>
                  <a:lnTo>
                    <a:pt x="691299" y="322148"/>
                  </a:lnTo>
                  <a:lnTo>
                    <a:pt x="707567" y="341642"/>
                  </a:lnTo>
                  <a:lnTo>
                    <a:pt x="715670" y="341642"/>
                  </a:lnTo>
                  <a:lnTo>
                    <a:pt x="732485" y="316788"/>
                  </a:lnTo>
                  <a:lnTo>
                    <a:pt x="732485" y="302564"/>
                  </a:lnTo>
                  <a:close/>
                </a:path>
                <a:path w="987425" h="342264">
                  <a:moveTo>
                    <a:pt x="743165" y="12"/>
                  </a:moveTo>
                  <a:lnTo>
                    <a:pt x="735863" y="12"/>
                  </a:lnTo>
                  <a:lnTo>
                    <a:pt x="735863" y="267652"/>
                  </a:lnTo>
                  <a:lnTo>
                    <a:pt x="743165" y="267652"/>
                  </a:lnTo>
                  <a:lnTo>
                    <a:pt x="743165" y="12"/>
                  </a:lnTo>
                  <a:close/>
                </a:path>
                <a:path w="987425" h="342264">
                  <a:moveTo>
                    <a:pt x="762368" y="12"/>
                  </a:moveTo>
                  <a:lnTo>
                    <a:pt x="755065" y="12"/>
                  </a:lnTo>
                  <a:lnTo>
                    <a:pt x="755065" y="267652"/>
                  </a:lnTo>
                  <a:lnTo>
                    <a:pt x="762368" y="267652"/>
                  </a:lnTo>
                  <a:lnTo>
                    <a:pt x="762368" y="12"/>
                  </a:lnTo>
                  <a:close/>
                </a:path>
                <a:path w="987425" h="342264">
                  <a:moveTo>
                    <a:pt x="797864" y="313029"/>
                  </a:moveTo>
                  <a:lnTo>
                    <a:pt x="795845" y="308241"/>
                  </a:lnTo>
                  <a:lnTo>
                    <a:pt x="787781" y="300837"/>
                  </a:lnTo>
                  <a:lnTo>
                    <a:pt x="782574" y="299008"/>
                  </a:lnTo>
                  <a:lnTo>
                    <a:pt x="772007" y="299110"/>
                  </a:lnTo>
                  <a:lnTo>
                    <a:pt x="772680" y="286270"/>
                  </a:lnTo>
                  <a:lnTo>
                    <a:pt x="795985" y="286270"/>
                  </a:lnTo>
                  <a:lnTo>
                    <a:pt x="795985" y="278866"/>
                  </a:lnTo>
                  <a:lnTo>
                    <a:pt x="764997" y="278866"/>
                  </a:lnTo>
                  <a:lnTo>
                    <a:pt x="763028" y="307289"/>
                  </a:lnTo>
                  <a:lnTo>
                    <a:pt x="770686" y="306476"/>
                  </a:lnTo>
                  <a:lnTo>
                    <a:pt x="778243" y="306400"/>
                  </a:lnTo>
                  <a:lnTo>
                    <a:pt x="782066" y="307479"/>
                  </a:lnTo>
                  <a:lnTo>
                    <a:pt x="787603" y="311785"/>
                  </a:lnTo>
                  <a:lnTo>
                    <a:pt x="788974" y="314706"/>
                  </a:lnTo>
                  <a:lnTo>
                    <a:pt x="788974" y="323316"/>
                  </a:lnTo>
                  <a:lnTo>
                    <a:pt x="786968" y="327101"/>
                  </a:lnTo>
                  <a:lnTo>
                    <a:pt x="778979" y="332498"/>
                  </a:lnTo>
                  <a:lnTo>
                    <a:pt x="773353" y="333844"/>
                  </a:lnTo>
                  <a:lnTo>
                    <a:pt x="766102" y="333844"/>
                  </a:lnTo>
                  <a:lnTo>
                    <a:pt x="762825" y="333743"/>
                  </a:lnTo>
                  <a:lnTo>
                    <a:pt x="762825" y="341439"/>
                  </a:lnTo>
                  <a:lnTo>
                    <a:pt x="775411" y="341439"/>
                  </a:lnTo>
                  <a:lnTo>
                    <a:pt x="783399" y="339432"/>
                  </a:lnTo>
                  <a:lnTo>
                    <a:pt x="794969" y="331444"/>
                  </a:lnTo>
                  <a:lnTo>
                    <a:pt x="797864" y="325932"/>
                  </a:lnTo>
                  <a:lnTo>
                    <a:pt x="797864" y="313029"/>
                  </a:lnTo>
                  <a:close/>
                </a:path>
                <a:path w="987425" h="342264">
                  <a:moveTo>
                    <a:pt x="811720" y="12"/>
                  </a:moveTo>
                  <a:lnTo>
                    <a:pt x="784301" y="12"/>
                  </a:lnTo>
                  <a:lnTo>
                    <a:pt x="784301" y="267652"/>
                  </a:lnTo>
                  <a:lnTo>
                    <a:pt x="811720" y="267652"/>
                  </a:lnTo>
                  <a:lnTo>
                    <a:pt x="811720" y="12"/>
                  </a:lnTo>
                  <a:close/>
                </a:path>
                <a:path w="987425" h="342264">
                  <a:moveTo>
                    <a:pt x="830910" y="12"/>
                  </a:moveTo>
                  <a:lnTo>
                    <a:pt x="823595" y="12"/>
                  </a:lnTo>
                  <a:lnTo>
                    <a:pt x="823595" y="267652"/>
                  </a:lnTo>
                  <a:lnTo>
                    <a:pt x="830910" y="267652"/>
                  </a:lnTo>
                  <a:lnTo>
                    <a:pt x="830910" y="12"/>
                  </a:lnTo>
                  <a:close/>
                </a:path>
                <a:path w="987425" h="342264">
                  <a:moveTo>
                    <a:pt x="850099" y="12"/>
                  </a:moveTo>
                  <a:lnTo>
                    <a:pt x="842784" y="12"/>
                  </a:lnTo>
                  <a:lnTo>
                    <a:pt x="842784" y="267652"/>
                  </a:lnTo>
                  <a:lnTo>
                    <a:pt x="850099" y="267652"/>
                  </a:lnTo>
                  <a:lnTo>
                    <a:pt x="850099" y="12"/>
                  </a:lnTo>
                  <a:close/>
                </a:path>
                <a:path w="987425" h="342264">
                  <a:moveTo>
                    <a:pt x="868641" y="315074"/>
                  </a:moveTo>
                  <a:lnTo>
                    <a:pt x="866813" y="310413"/>
                  </a:lnTo>
                  <a:lnTo>
                    <a:pt x="865035" y="308597"/>
                  </a:lnTo>
                  <a:lnTo>
                    <a:pt x="859764" y="303199"/>
                  </a:lnTo>
                  <a:lnTo>
                    <a:pt x="859764" y="317068"/>
                  </a:lnTo>
                  <a:lnTo>
                    <a:pt x="859726" y="324954"/>
                  </a:lnTo>
                  <a:lnTo>
                    <a:pt x="858723" y="328015"/>
                  </a:lnTo>
                  <a:lnTo>
                    <a:pt x="854583" y="332600"/>
                  </a:lnTo>
                  <a:lnTo>
                    <a:pt x="851700" y="333756"/>
                  </a:lnTo>
                  <a:lnTo>
                    <a:pt x="844296" y="333756"/>
                  </a:lnTo>
                  <a:lnTo>
                    <a:pt x="841336" y="332600"/>
                  </a:lnTo>
                  <a:lnTo>
                    <a:pt x="836955" y="328015"/>
                  </a:lnTo>
                  <a:lnTo>
                    <a:pt x="835875" y="324954"/>
                  </a:lnTo>
                  <a:lnTo>
                    <a:pt x="835964" y="317068"/>
                  </a:lnTo>
                  <a:lnTo>
                    <a:pt x="859764" y="317068"/>
                  </a:lnTo>
                  <a:lnTo>
                    <a:pt x="859764" y="303199"/>
                  </a:lnTo>
                  <a:lnTo>
                    <a:pt x="859523" y="302945"/>
                  </a:lnTo>
                  <a:lnTo>
                    <a:pt x="858520" y="302539"/>
                  </a:lnTo>
                  <a:lnTo>
                    <a:pt x="854951" y="301091"/>
                  </a:lnTo>
                  <a:lnTo>
                    <a:pt x="848144" y="301091"/>
                  </a:lnTo>
                  <a:lnTo>
                    <a:pt x="846848" y="301205"/>
                  </a:lnTo>
                  <a:lnTo>
                    <a:pt x="844283" y="301701"/>
                  </a:lnTo>
                  <a:lnTo>
                    <a:pt x="843026" y="302056"/>
                  </a:lnTo>
                  <a:lnTo>
                    <a:pt x="841819" y="302539"/>
                  </a:lnTo>
                  <a:lnTo>
                    <a:pt x="845312" y="297548"/>
                  </a:lnTo>
                  <a:lnTo>
                    <a:pt x="848791" y="293128"/>
                  </a:lnTo>
                  <a:lnTo>
                    <a:pt x="855662" y="285356"/>
                  </a:lnTo>
                  <a:lnTo>
                    <a:pt x="859294" y="281724"/>
                  </a:lnTo>
                  <a:lnTo>
                    <a:pt x="863117" y="278384"/>
                  </a:lnTo>
                  <a:lnTo>
                    <a:pt x="851839" y="278384"/>
                  </a:lnTo>
                  <a:lnTo>
                    <a:pt x="826998" y="313651"/>
                  </a:lnTo>
                  <a:lnTo>
                    <a:pt x="826998" y="326402"/>
                  </a:lnTo>
                  <a:lnTo>
                    <a:pt x="828903" y="331647"/>
                  </a:lnTo>
                  <a:lnTo>
                    <a:pt x="836549" y="339483"/>
                  </a:lnTo>
                  <a:lnTo>
                    <a:pt x="841641" y="341439"/>
                  </a:lnTo>
                  <a:lnTo>
                    <a:pt x="854125" y="341439"/>
                  </a:lnTo>
                  <a:lnTo>
                    <a:pt x="859078" y="339521"/>
                  </a:lnTo>
                  <a:lnTo>
                    <a:pt x="864831" y="333756"/>
                  </a:lnTo>
                  <a:lnTo>
                    <a:pt x="866736" y="331851"/>
                  </a:lnTo>
                  <a:lnTo>
                    <a:pt x="868641" y="326859"/>
                  </a:lnTo>
                  <a:lnTo>
                    <a:pt x="868641" y="315074"/>
                  </a:lnTo>
                  <a:close/>
                </a:path>
                <a:path w="987425" h="342264">
                  <a:moveTo>
                    <a:pt x="899439" y="12"/>
                  </a:moveTo>
                  <a:lnTo>
                    <a:pt x="892124" y="12"/>
                  </a:lnTo>
                  <a:lnTo>
                    <a:pt x="892124" y="267652"/>
                  </a:lnTo>
                  <a:lnTo>
                    <a:pt x="899439" y="267652"/>
                  </a:lnTo>
                  <a:lnTo>
                    <a:pt x="899439" y="12"/>
                  </a:lnTo>
                  <a:close/>
                </a:path>
                <a:path w="987425" h="342264">
                  <a:moveTo>
                    <a:pt x="936574" y="319239"/>
                  </a:moveTo>
                  <a:lnTo>
                    <a:pt x="928484" y="319239"/>
                  </a:lnTo>
                  <a:lnTo>
                    <a:pt x="928484" y="306209"/>
                  </a:lnTo>
                  <a:lnTo>
                    <a:pt x="920203" y="306209"/>
                  </a:lnTo>
                  <a:lnTo>
                    <a:pt x="920203" y="319239"/>
                  </a:lnTo>
                  <a:lnTo>
                    <a:pt x="904532" y="319239"/>
                  </a:lnTo>
                  <a:lnTo>
                    <a:pt x="923759" y="278371"/>
                  </a:lnTo>
                  <a:lnTo>
                    <a:pt x="914882" y="278371"/>
                  </a:lnTo>
                  <a:lnTo>
                    <a:pt x="896416" y="317677"/>
                  </a:lnTo>
                  <a:lnTo>
                    <a:pt x="896416" y="326847"/>
                  </a:lnTo>
                  <a:lnTo>
                    <a:pt x="920203" y="326847"/>
                  </a:lnTo>
                  <a:lnTo>
                    <a:pt x="920203" y="340753"/>
                  </a:lnTo>
                  <a:lnTo>
                    <a:pt x="928484" y="340753"/>
                  </a:lnTo>
                  <a:lnTo>
                    <a:pt x="928484" y="326847"/>
                  </a:lnTo>
                  <a:lnTo>
                    <a:pt x="936574" y="326847"/>
                  </a:lnTo>
                  <a:lnTo>
                    <a:pt x="936574" y="319239"/>
                  </a:lnTo>
                  <a:close/>
                </a:path>
                <a:path w="987425" h="342264">
                  <a:moveTo>
                    <a:pt x="937806" y="12"/>
                  </a:moveTo>
                  <a:lnTo>
                    <a:pt x="911301" y="12"/>
                  </a:lnTo>
                  <a:lnTo>
                    <a:pt x="911301" y="267652"/>
                  </a:lnTo>
                  <a:lnTo>
                    <a:pt x="937806" y="267652"/>
                  </a:lnTo>
                  <a:lnTo>
                    <a:pt x="937806" y="12"/>
                  </a:lnTo>
                  <a:close/>
                </a:path>
                <a:path w="987425" h="342264">
                  <a:moveTo>
                    <a:pt x="967066" y="0"/>
                  </a:moveTo>
                  <a:lnTo>
                    <a:pt x="959751" y="0"/>
                  </a:lnTo>
                  <a:lnTo>
                    <a:pt x="959751" y="326136"/>
                  </a:lnTo>
                  <a:lnTo>
                    <a:pt x="967066" y="326136"/>
                  </a:lnTo>
                  <a:lnTo>
                    <a:pt x="967066" y="0"/>
                  </a:lnTo>
                  <a:close/>
                </a:path>
                <a:path w="987425" h="342264">
                  <a:moveTo>
                    <a:pt x="987171" y="0"/>
                  </a:moveTo>
                  <a:lnTo>
                    <a:pt x="979855" y="0"/>
                  </a:lnTo>
                  <a:lnTo>
                    <a:pt x="979855" y="326136"/>
                  </a:lnTo>
                  <a:lnTo>
                    <a:pt x="987171" y="326136"/>
                  </a:lnTo>
                  <a:lnTo>
                    <a:pt x="987171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2899422" y="553688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908943" y="5540822"/>
              <a:ext cx="143802" cy="124827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2220544" y="553688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30065" y="5540820"/>
              <a:ext cx="143802" cy="124828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2220544" y="569708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30065" y="5701021"/>
              <a:ext cx="143802" cy="124828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2899422" y="569708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908942" y="5701021"/>
              <a:ext cx="143802" cy="124828"/>
            </a:xfrm>
            <a:prstGeom prst="rect">
              <a:avLst/>
            </a:prstGeom>
          </p:spPr>
        </p:pic>
      </p:grpSp>
      <p:sp>
        <p:nvSpPr>
          <p:cNvPr id="59" name="object 59"/>
          <p:cNvSpPr txBox="1"/>
          <p:nvPr/>
        </p:nvSpPr>
        <p:spPr>
          <a:xfrm>
            <a:off x="2235229" y="5184949"/>
            <a:ext cx="1336040" cy="634365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203835" marR="98425" indent="-166370">
              <a:lnSpc>
                <a:spcPts val="1000"/>
              </a:lnSpc>
              <a:spcBef>
                <a:spcPts val="300"/>
              </a:spcBef>
            </a:pPr>
            <a:r>
              <a:rPr sz="1000" b="1" spc="-85" dirty="0">
                <a:latin typeface="Trebuchet MS"/>
                <a:cs typeface="Trebuchet MS"/>
              </a:rPr>
              <a:t>APRIC</a:t>
            </a:r>
            <a:r>
              <a:rPr sz="1000" b="1" spc="-10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18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18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MANG</a:t>
            </a:r>
            <a:r>
              <a:rPr sz="1000" b="1" spc="20" dirty="0">
                <a:latin typeface="Trebuchet MS"/>
                <a:cs typeface="Trebuchet MS"/>
              </a:rPr>
              <a:t>O</a:t>
            </a:r>
            <a:r>
              <a:rPr sz="1000" b="1" spc="-185" dirty="0">
                <a:latin typeface="Trebuchet MS"/>
                <a:cs typeface="Trebuchet MS"/>
              </a:rPr>
              <a:t> </a:t>
            </a:r>
            <a:r>
              <a:rPr sz="1000" b="1" spc="-235" dirty="0">
                <a:latin typeface="Trebuchet MS"/>
                <a:cs typeface="Trebuchet MS"/>
              </a:rPr>
              <a:t>J</a:t>
            </a:r>
            <a:r>
              <a:rPr sz="1000" b="1" spc="-30" dirty="0">
                <a:latin typeface="Trebuchet MS"/>
                <a:cs typeface="Trebuchet MS"/>
              </a:rPr>
              <a:t>AM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  <a:p>
            <a:pPr marL="165735">
              <a:lnSpc>
                <a:spcPct val="100000"/>
              </a:lnSpc>
              <a:spcBef>
                <a:spcPts val="670"/>
              </a:spcBef>
              <a:tabLst>
                <a:tab pos="844550" algn="l"/>
              </a:tabLst>
            </a:pPr>
            <a:r>
              <a:rPr sz="550" b="1" spc="-60" dirty="0">
                <a:latin typeface="Trebuchet MS"/>
                <a:cs typeface="Trebuchet MS"/>
              </a:rPr>
              <a:t>RESEALABL</a:t>
            </a:r>
            <a:r>
              <a:rPr sz="550" b="1" spc="-40" dirty="0">
                <a:latin typeface="Trebuchet MS"/>
                <a:cs typeface="Trebuchet MS"/>
              </a:rPr>
              <a:t>E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5" dirty="0">
                <a:latin typeface="Trebuchet MS"/>
                <a:cs typeface="Trebuchet MS"/>
              </a:rPr>
              <a:t>LI</a:t>
            </a:r>
            <a:r>
              <a:rPr sz="550" b="1" spc="-35" dirty="0">
                <a:latin typeface="Trebuchet MS"/>
                <a:cs typeface="Trebuchet MS"/>
              </a:rPr>
              <a:t>D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Trebuchet MS"/>
              <a:cs typeface="Trebuchet MS"/>
            </a:endParaRPr>
          </a:p>
          <a:p>
            <a:pPr marL="165735">
              <a:lnSpc>
                <a:spcPct val="100000"/>
              </a:lnSpc>
              <a:spcBef>
                <a:spcPts val="5"/>
              </a:spcBef>
              <a:tabLst>
                <a:tab pos="844550" algn="l"/>
              </a:tabLst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endParaRPr sz="825" baseline="5050">
              <a:latin typeface="Trebuchet MS"/>
              <a:cs typeface="Trebuchet MS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3823020" y="1922711"/>
            <a:ext cx="1738630" cy="1968500"/>
            <a:chOff x="3823020" y="1922711"/>
            <a:chExt cx="1738630" cy="1968500"/>
          </a:xfrm>
        </p:grpSpPr>
        <p:sp>
          <p:nvSpPr>
            <p:cNvPr id="61" name="object 61"/>
            <p:cNvSpPr/>
            <p:nvPr/>
          </p:nvSpPr>
          <p:spPr>
            <a:xfrm>
              <a:off x="3823017" y="1922716"/>
              <a:ext cx="1738630" cy="1968500"/>
            </a:xfrm>
            <a:custGeom>
              <a:avLst/>
              <a:gdLst/>
              <a:ahLst/>
              <a:cxnLst/>
              <a:rect l="l" t="t" r="r" b="b"/>
              <a:pathLst>
                <a:path w="1738629" h="1968500">
                  <a:moveTo>
                    <a:pt x="1738591" y="71996"/>
                  </a:moveTo>
                  <a:lnTo>
                    <a:pt x="1737461" y="30378"/>
                  </a:lnTo>
                  <a:lnTo>
                    <a:pt x="1729587" y="9004"/>
                  </a:lnTo>
                  <a:lnTo>
                    <a:pt x="1708213" y="1130"/>
                  </a:lnTo>
                  <a:lnTo>
                    <a:pt x="1666595" y="0"/>
                  </a:lnTo>
                  <a:lnTo>
                    <a:pt x="71996" y="0"/>
                  </a:lnTo>
                  <a:lnTo>
                    <a:pt x="30365" y="1130"/>
                  </a:lnTo>
                  <a:lnTo>
                    <a:pt x="8991" y="9004"/>
                  </a:lnTo>
                  <a:lnTo>
                    <a:pt x="1117" y="30378"/>
                  </a:lnTo>
                  <a:lnTo>
                    <a:pt x="0" y="71996"/>
                  </a:lnTo>
                  <a:lnTo>
                    <a:pt x="0" y="1896008"/>
                  </a:lnTo>
                  <a:lnTo>
                    <a:pt x="1117" y="1937626"/>
                  </a:lnTo>
                  <a:lnTo>
                    <a:pt x="8991" y="1959000"/>
                  </a:lnTo>
                  <a:lnTo>
                    <a:pt x="30365" y="1966887"/>
                  </a:lnTo>
                  <a:lnTo>
                    <a:pt x="71996" y="1968004"/>
                  </a:lnTo>
                  <a:lnTo>
                    <a:pt x="1666595" y="1968004"/>
                  </a:lnTo>
                  <a:lnTo>
                    <a:pt x="1708213" y="1966887"/>
                  </a:lnTo>
                  <a:lnTo>
                    <a:pt x="1729587" y="1959000"/>
                  </a:lnTo>
                  <a:lnTo>
                    <a:pt x="1737461" y="1937626"/>
                  </a:lnTo>
                  <a:lnTo>
                    <a:pt x="1738591" y="1896008"/>
                  </a:lnTo>
                  <a:lnTo>
                    <a:pt x="1738591" y="7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41480" y="2954281"/>
              <a:ext cx="71272" cy="89103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4200398" y="2684131"/>
              <a:ext cx="1016635" cy="313055"/>
            </a:xfrm>
            <a:custGeom>
              <a:avLst/>
              <a:gdLst/>
              <a:ahLst/>
              <a:cxnLst/>
              <a:rect l="l" t="t" r="r" b="b"/>
              <a:pathLst>
                <a:path w="1016635" h="313055">
                  <a:moveTo>
                    <a:pt x="11480" y="0"/>
                  </a:moveTo>
                  <a:lnTo>
                    <a:pt x="0" y="0"/>
                  </a:lnTo>
                  <a:lnTo>
                    <a:pt x="0" y="312915"/>
                  </a:lnTo>
                  <a:lnTo>
                    <a:pt x="11480" y="312915"/>
                  </a:lnTo>
                  <a:lnTo>
                    <a:pt x="11480" y="0"/>
                  </a:lnTo>
                  <a:close/>
                </a:path>
                <a:path w="1016635" h="313055">
                  <a:moveTo>
                    <a:pt x="32867" y="0"/>
                  </a:moveTo>
                  <a:lnTo>
                    <a:pt x="21374" y="0"/>
                  </a:lnTo>
                  <a:lnTo>
                    <a:pt x="21374" y="312915"/>
                  </a:lnTo>
                  <a:lnTo>
                    <a:pt x="32867" y="312915"/>
                  </a:lnTo>
                  <a:lnTo>
                    <a:pt x="32867" y="0"/>
                  </a:lnTo>
                  <a:close/>
                </a:path>
                <a:path w="1016635" h="313055">
                  <a:moveTo>
                    <a:pt x="86321" y="0"/>
                  </a:moveTo>
                  <a:lnTo>
                    <a:pt x="64147" y="0"/>
                  </a:lnTo>
                  <a:lnTo>
                    <a:pt x="64147" y="269532"/>
                  </a:lnTo>
                  <a:lnTo>
                    <a:pt x="86321" y="269532"/>
                  </a:lnTo>
                  <a:lnTo>
                    <a:pt x="86321" y="0"/>
                  </a:lnTo>
                  <a:close/>
                </a:path>
                <a:path w="1016635" h="313055">
                  <a:moveTo>
                    <a:pt x="107708" y="0"/>
                  </a:moveTo>
                  <a:lnTo>
                    <a:pt x="96227" y="0"/>
                  </a:lnTo>
                  <a:lnTo>
                    <a:pt x="96227" y="269544"/>
                  </a:lnTo>
                  <a:lnTo>
                    <a:pt x="107708" y="269544"/>
                  </a:lnTo>
                  <a:lnTo>
                    <a:pt x="107708" y="0"/>
                  </a:lnTo>
                  <a:close/>
                </a:path>
                <a:path w="1016635" h="313055">
                  <a:moveTo>
                    <a:pt x="129095" y="0"/>
                  </a:moveTo>
                  <a:lnTo>
                    <a:pt x="117602" y="0"/>
                  </a:lnTo>
                  <a:lnTo>
                    <a:pt x="117602" y="269544"/>
                  </a:lnTo>
                  <a:lnTo>
                    <a:pt x="129095" y="269544"/>
                  </a:lnTo>
                  <a:lnTo>
                    <a:pt x="129095" y="0"/>
                  </a:lnTo>
                  <a:close/>
                </a:path>
                <a:path w="1016635" h="313055">
                  <a:moveTo>
                    <a:pt x="182549" y="0"/>
                  </a:moveTo>
                  <a:lnTo>
                    <a:pt x="149682" y="0"/>
                  </a:lnTo>
                  <a:lnTo>
                    <a:pt x="149682" y="269532"/>
                  </a:lnTo>
                  <a:lnTo>
                    <a:pt x="182549" y="269532"/>
                  </a:lnTo>
                  <a:lnTo>
                    <a:pt x="182549" y="0"/>
                  </a:lnTo>
                  <a:close/>
                </a:path>
                <a:path w="1016635" h="313055">
                  <a:moveTo>
                    <a:pt x="225323" y="0"/>
                  </a:moveTo>
                  <a:lnTo>
                    <a:pt x="192455" y="0"/>
                  </a:lnTo>
                  <a:lnTo>
                    <a:pt x="192455" y="269532"/>
                  </a:lnTo>
                  <a:lnTo>
                    <a:pt x="225323" y="269532"/>
                  </a:lnTo>
                  <a:lnTo>
                    <a:pt x="225323" y="0"/>
                  </a:lnTo>
                  <a:close/>
                </a:path>
                <a:path w="1016635" h="313055">
                  <a:moveTo>
                    <a:pt x="257403" y="0"/>
                  </a:moveTo>
                  <a:lnTo>
                    <a:pt x="245910" y="0"/>
                  </a:lnTo>
                  <a:lnTo>
                    <a:pt x="245910" y="269544"/>
                  </a:lnTo>
                  <a:lnTo>
                    <a:pt x="257403" y="269544"/>
                  </a:lnTo>
                  <a:lnTo>
                    <a:pt x="257403" y="0"/>
                  </a:lnTo>
                  <a:close/>
                </a:path>
                <a:path w="1016635" h="313055">
                  <a:moveTo>
                    <a:pt x="289458" y="0"/>
                  </a:moveTo>
                  <a:lnTo>
                    <a:pt x="266471" y="0"/>
                  </a:lnTo>
                  <a:lnTo>
                    <a:pt x="266471" y="269532"/>
                  </a:lnTo>
                  <a:lnTo>
                    <a:pt x="289458" y="269532"/>
                  </a:lnTo>
                  <a:lnTo>
                    <a:pt x="289458" y="0"/>
                  </a:lnTo>
                  <a:close/>
                </a:path>
                <a:path w="1016635" h="313055">
                  <a:moveTo>
                    <a:pt x="332232" y="0"/>
                  </a:moveTo>
                  <a:lnTo>
                    <a:pt x="309245" y="0"/>
                  </a:lnTo>
                  <a:lnTo>
                    <a:pt x="309245" y="269532"/>
                  </a:lnTo>
                  <a:lnTo>
                    <a:pt x="332232" y="269532"/>
                  </a:lnTo>
                  <a:lnTo>
                    <a:pt x="332232" y="0"/>
                  </a:lnTo>
                  <a:close/>
                </a:path>
                <a:path w="1016635" h="313055">
                  <a:moveTo>
                    <a:pt x="375005" y="0"/>
                  </a:moveTo>
                  <a:lnTo>
                    <a:pt x="353656" y="0"/>
                  </a:lnTo>
                  <a:lnTo>
                    <a:pt x="353656" y="269532"/>
                  </a:lnTo>
                  <a:lnTo>
                    <a:pt x="375005" y="269532"/>
                  </a:lnTo>
                  <a:lnTo>
                    <a:pt x="375005" y="0"/>
                  </a:lnTo>
                  <a:close/>
                </a:path>
                <a:path w="1016635" h="313055">
                  <a:moveTo>
                    <a:pt x="407098" y="0"/>
                  </a:moveTo>
                  <a:lnTo>
                    <a:pt x="396417" y="0"/>
                  </a:lnTo>
                  <a:lnTo>
                    <a:pt x="396417" y="269544"/>
                  </a:lnTo>
                  <a:lnTo>
                    <a:pt x="407098" y="269544"/>
                  </a:lnTo>
                  <a:lnTo>
                    <a:pt x="407098" y="0"/>
                  </a:lnTo>
                  <a:close/>
                </a:path>
                <a:path w="1016635" h="313055">
                  <a:moveTo>
                    <a:pt x="439153" y="0"/>
                  </a:moveTo>
                  <a:lnTo>
                    <a:pt x="416166" y="0"/>
                  </a:lnTo>
                  <a:lnTo>
                    <a:pt x="416166" y="269532"/>
                  </a:lnTo>
                  <a:lnTo>
                    <a:pt x="439153" y="269532"/>
                  </a:lnTo>
                  <a:lnTo>
                    <a:pt x="439153" y="0"/>
                  </a:lnTo>
                  <a:close/>
                </a:path>
                <a:path w="1016635" h="313055">
                  <a:moveTo>
                    <a:pt x="481926" y="0"/>
                  </a:moveTo>
                  <a:lnTo>
                    <a:pt x="448233" y="0"/>
                  </a:lnTo>
                  <a:lnTo>
                    <a:pt x="448233" y="269532"/>
                  </a:lnTo>
                  <a:lnTo>
                    <a:pt x="481926" y="269532"/>
                  </a:lnTo>
                  <a:lnTo>
                    <a:pt x="481926" y="0"/>
                  </a:lnTo>
                  <a:close/>
                </a:path>
                <a:path w="1016635" h="313055">
                  <a:moveTo>
                    <a:pt x="503313" y="0"/>
                  </a:moveTo>
                  <a:lnTo>
                    <a:pt x="491832" y="0"/>
                  </a:lnTo>
                  <a:lnTo>
                    <a:pt x="491832" y="312915"/>
                  </a:lnTo>
                  <a:lnTo>
                    <a:pt x="503313" y="312915"/>
                  </a:lnTo>
                  <a:lnTo>
                    <a:pt x="503313" y="0"/>
                  </a:lnTo>
                  <a:close/>
                </a:path>
                <a:path w="1016635" h="313055">
                  <a:moveTo>
                    <a:pt x="524687" y="0"/>
                  </a:moveTo>
                  <a:lnTo>
                    <a:pt x="513207" y="0"/>
                  </a:lnTo>
                  <a:lnTo>
                    <a:pt x="513207" y="312915"/>
                  </a:lnTo>
                  <a:lnTo>
                    <a:pt x="524687" y="312915"/>
                  </a:lnTo>
                  <a:lnTo>
                    <a:pt x="524687" y="0"/>
                  </a:lnTo>
                  <a:close/>
                </a:path>
                <a:path w="1016635" h="313055">
                  <a:moveTo>
                    <a:pt x="567461" y="0"/>
                  </a:moveTo>
                  <a:lnTo>
                    <a:pt x="534593" y="0"/>
                  </a:lnTo>
                  <a:lnTo>
                    <a:pt x="534593" y="269532"/>
                  </a:lnTo>
                  <a:lnTo>
                    <a:pt x="567461" y="269532"/>
                  </a:lnTo>
                  <a:lnTo>
                    <a:pt x="567461" y="0"/>
                  </a:lnTo>
                  <a:close/>
                </a:path>
                <a:path w="1016635" h="313055">
                  <a:moveTo>
                    <a:pt x="599541" y="0"/>
                  </a:moveTo>
                  <a:lnTo>
                    <a:pt x="588060" y="0"/>
                  </a:lnTo>
                  <a:lnTo>
                    <a:pt x="588060" y="269544"/>
                  </a:lnTo>
                  <a:lnTo>
                    <a:pt x="599541" y="269544"/>
                  </a:lnTo>
                  <a:lnTo>
                    <a:pt x="599541" y="0"/>
                  </a:lnTo>
                  <a:close/>
                </a:path>
                <a:path w="1016635" h="313055">
                  <a:moveTo>
                    <a:pt x="642302" y="0"/>
                  </a:moveTo>
                  <a:lnTo>
                    <a:pt x="609434" y="0"/>
                  </a:lnTo>
                  <a:lnTo>
                    <a:pt x="609434" y="269532"/>
                  </a:lnTo>
                  <a:lnTo>
                    <a:pt x="642302" y="269532"/>
                  </a:lnTo>
                  <a:lnTo>
                    <a:pt x="642302" y="0"/>
                  </a:lnTo>
                  <a:close/>
                </a:path>
                <a:path w="1016635" h="313055">
                  <a:moveTo>
                    <a:pt x="674370" y="0"/>
                  </a:moveTo>
                  <a:lnTo>
                    <a:pt x="662889" y="0"/>
                  </a:lnTo>
                  <a:lnTo>
                    <a:pt x="662889" y="269544"/>
                  </a:lnTo>
                  <a:lnTo>
                    <a:pt x="674370" y="269544"/>
                  </a:lnTo>
                  <a:lnTo>
                    <a:pt x="674370" y="0"/>
                  </a:lnTo>
                  <a:close/>
                </a:path>
                <a:path w="1016635" h="313055">
                  <a:moveTo>
                    <a:pt x="717156" y="0"/>
                  </a:moveTo>
                  <a:lnTo>
                    <a:pt x="684288" y="0"/>
                  </a:lnTo>
                  <a:lnTo>
                    <a:pt x="684288" y="269532"/>
                  </a:lnTo>
                  <a:lnTo>
                    <a:pt x="717156" y="269532"/>
                  </a:lnTo>
                  <a:lnTo>
                    <a:pt x="717156" y="0"/>
                  </a:lnTo>
                  <a:close/>
                </a:path>
                <a:path w="1016635" h="313055">
                  <a:moveTo>
                    <a:pt x="749223" y="0"/>
                  </a:moveTo>
                  <a:lnTo>
                    <a:pt x="737743" y="0"/>
                  </a:lnTo>
                  <a:lnTo>
                    <a:pt x="737743" y="269544"/>
                  </a:lnTo>
                  <a:lnTo>
                    <a:pt x="749223" y="269544"/>
                  </a:lnTo>
                  <a:lnTo>
                    <a:pt x="749223" y="0"/>
                  </a:lnTo>
                  <a:close/>
                </a:path>
                <a:path w="1016635" h="313055">
                  <a:moveTo>
                    <a:pt x="770623" y="0"/>
                  </a:moveTo>
                  <a:lnTo>
                    <a:pt x="759129" y="0"/>
                  </a:lnTo>
                  <a:lnTo>
                    <a:pt x="759129" y="269544"/>
                  </a:lnTo>
                  <a:lnTo>
                    <a:pt x="770623" y="269544"/>
                  </a:lnTo>
                  <a:lnTo>
                    <a:pt x="770623" y="0"/>
                  </a:lnTo>
                  <a:close/>
                </a:path>
                <a:path w="1016635" h="313055">
                  <a:moveTo>
                    <a:pt x="813384" y="0"/>
                  </a:moveTo>
                  <a:lnTo>
                    <a:pt x="780516" y="0"/>
                  </a:lnTo>
                  <a:lnTo>
                    <a:pt x="780516" y="269532"/>
                  </a:lnTo>
                  <a:lnTo>
                    <a:pt x="813384" y="269532"/>
                  </a:lnTo>
                  <a:lnTo>
                    <a:pt x="813384" y="0"/>
                  </a:lnTo>
                  <a:close/>
                </a:path>
                <a:path w="1016635" h="313055">
                  <a:moveTo>
                    <a:pt x="844626" y="0"/>
                  </a:moveTo>
                  <a:lnTo>
                    <a:pt x="833970" y="0"/>
                  </a:lnTo>
                  <a:lnTo>
                    <a:pt x="833970" y="269544"/>
                  </a:lnTo>
                  <a:lnTo>
                    <a:pt x="844626" y="269544"/>
                  </a:lnTo>
                  <a:lnTo>
                    <a:pt x="844626" y="0"/>
                  </a:lnTo>
                  <a:close/>
                </a:path>
                <a:path w="1016635" h="313055">
                  <a:moveTo>
                    <a:pt x="876706" y="0"/>
                  </a:moveTo>
                  <a:lnTo>
                    <a:pt x="866051" y="0"/>
                  </a:lnTo>
                  <a:lnTo>
                    <a:pt x="866051" y="269544"/>
                  </a:lnTo>
                  <a:lnTo>
                    <a:pt x="876706" y="269544"/>
                  </a:lnTo>
                  <a:lnTo>
                    <a:pt x="876706" y="0"/>
                  </a:lnTo>
                  <a:close/>
                </a:path>
                <a:path w="1016635" h="313055">
                  <a:moveTo>
                    <a:pt x="941679" y="0"/>
                  </a:moveTo>
                  <a:lnTo>
                    <a:pt x="908812" y="0"/>
                  </a:lnTo>
                  <a:lnTo>
                    <a:pt x="908812" y="269532"/>
                  </a:lnTo>
                  <a:lnTo>
                    <a:pt x="941679" y="269532"/>
                  </a:lnTo>
                  <a:lnTo>
                    <a:pt x="941679" y="0"/>
                  </a:lnTo>
                  <a:close/>
                </a:path>
                <a:path w="1016635" h="313055">
                  <a:moveTo>
                    <a:pt x="963079" y="0"/>
                  </a:moveTo>
                  <a:lnTo>
                    <a:pt x="951598" y="0"/>
                  </a:lnTo>
                  <a:lnTo>
                    <a:pt x="951598" y="269544"/>
                  </a:lnTo>
                  <a:lnTo>
                    <a:pt x="963079" y="269544"/>
                  </a:lnTo>
                  <a:lnTo>
                    <a:pt x="963079" y="0"/>
                  </a:lnTo>
                  <a:close/>
                </a:path>
                <a:path w="1016635" h="313055">
                  <a:moveTo>
                    <a:pt x="995133" y="0"/>
                  </a:moveTo>
                  <a:lnTo>
                    <a:pt x="983653" y="0"/>
                  </a:lnTo>
                  <a:lnTo>
                    <a:pt x="983653" y="312915"/>
                  </a:lnTo>
                  <a:lnTo>
                    <a:pt x="995133" y="312915"/>
                  </a:lnTo>
                  <a:lnTo>
                    <a:pt x="995133" y="0"/>
                  </a:lnTo>
                  <a:close/>
                </a:path>
                <a:path w="1016635" h="313055">
                  <a:moveTo>
                    <a:pt x="1016520" y="0"/>
                  </a:moveTo>
                  <a:lnTo>
                    <a:pt x="1005039" y="0"/>
                  </a:lnTo>
                  <a:lnTo>
                    <a:pt x="1005039" y="312915"/>
                  </a:lnTo>
                  <a:lnTo>
                    <a:pt x="1016520" y="312915"/>
                  </a:lnTo>
                  <a:lnTo>
                    <a:pt x="1016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4081169" y="2917284"/>
            <a:ext cx="1074420" cy="1619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00" spc="-5" dirty="0">
                <a:latin typeface="Arial MT"/>
                <a:cs typeface="Arial MT"/>
              </a:rPr>
              <a:t>6</a:t>
            </a:r>
            <a:r>
              <a:rPr sz="900" spc="61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005118</a:t>
            </a:r>
            <a:r>
              <a:rPr sz="900" spc="605" dirty="0">
                <a:latin typeface="Arial MT"/>
                <a:cs typeface="Arial MT"/>
              </a:rPr>
              <a:t> </a:t>
            </a:r>
            <a:r>
              <a:rPr sz="900" spc="-10" dirty="0">
                <a:latin typeface="Arial MT"/>
                <a:cs typeface="Arial MT"/>
              </a:rPr>
              <a:t>000489</a:t>
            </a:r>
            <a:endParaRPr sz="900">
              <a:latin typeface="Arial MT"/>
              <a:cs typeface="Arial MT"/>
            </a:endParaRPr>
          </a:p>
        </p:txBody>
      </p:sp>
      <p:graphicFrame>
        <p:nvGraphicFramePr>
          <p:cNvPr id="65" name="object 65"/>
          <p:cNvGraphicFramePr>
            <a:graphicFrameLocks noGrp="1"/>
          </p:cNvGraphicFramePr>
          <p:nvPr/>
        </p:nvGraphicFramePr>
        <p:xfrm>
          <a:off x="3924665" y="3143873"/>
          <a:ext cx="1518919" cy="7202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8083RH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290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16005118000486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6" name="object 66"/>
          <p:cNvSpPr txBox="1"/>
          <p:nvPr/>
        </p:nvSpPr>
        <p:spPr>
          <a:xfrm>
            <a:off x="4182026" y="1973944"/>
            <a:ext cx="1021080" cy="30480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76200" marR="5080" indent="-64135">
              <a:lnSpc>
                <a:spcPts val="1000"/>
              </a:lnSpc>
              <a:spcBef>
                <a:spcPts val="3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40" dirty="0">
                <a:latin typeface="Trebuchet MS"/>
                <a:cs typeface="Trebuchet MS"/>
              </a:rPr>
              <a:t>AM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67" name="object 67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4353039" y="1120470"/>
            <a:ext cx="686542" cy="653592"/>
          </a:xfrm>
          <a:prstGeom prst="rect">
            <a:avLst/>
          </a:prstGeom>
        </p:spPr>
      </p:pic>
      <p:grpSp>
        <p:nvGrpSpPr>
          <p:cNvPr id="68" name="object 68"/>
          <p:cNvGrpSpPr/>
          <p:nvPr/>
        </p:nvGrpSpPr>
        <p:grpSpPr>
          <a:xfrm>
            <a:off x="4022572" y="2297963"/>
            <a:ext cx="1339850" cy="295275"/>
            <a:chOff x="4022572" y="2297963"/>
            <a:chExt cx="1339850" cy="295275"/>
          </a:xfrm>
        </p:grpSpPr>
        <p:sp>
          <p:nvSpPr>
            <p:cNvPr id="69" name="object 69"/>
            <p:cNvSpPr/>
            <p:nvPr/>
          </p:nvSpPr>
          <p:spPr>
            <a:xfrm>
              <a:off x="4701451" y="22979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710969" y="2301901"/>
              <a:ext cx="143802" cy="124828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4022572" y="22979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32092" y="2301901"/>
              <a:ext cx="143802" cy="124828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4022572" y="245816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032092" y="2462102"/>
              <a:ext cx="143802" cy="124828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4701451" y="245816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710969" y="2462102"/>
              <a:ext cx="143802" cy="124828"/>
            </a:xfrm>
            <a:prstGeom prst="rect">
              <a:avLst/>
            </a:prstGeom>
          </p:spPr>
        </p:pic>
      </p:grpSp>
      <p:sp>
        <p:nvSpPr>
          <p:cNvPr id="77" name="object 77"/>
          <p:cNvSpPr txBox="1"/>
          <p:nvPr/>
        </p:nvSpPr>
        <p:spPr>
          <a:xfrm>
            <a:off x="3997172" y="2312190"/>
            <a:ext cx="1381760" cy="2686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05740">
              <a:lnSpc>
                <a:spcPct val="100000"/>
              </a:lnSpc>
              <a:spcBef>
                <a:spcPts val="90"/>
              </a:spcBef>
              <a:tabLst>
                <a:tab pos="884555" algn="l"/>
              </a:tabLst>
            </a:pPr>
            <a:r>
              <a:rPr sz="550" b="1" spc="-60" dirty="0">
                <a:latin typeface="Trebuchet MS"/>
                <a:cs typeface="Trebuchet MS"/>
              </a:rPr>
              <a:t>RESEALABL</a:t>
            </a:r>
            <a:r>
              <a:rPr sz="550" b="1" spc="-40" dirty="0">
                <a:latin typeface="Trebuchet MS"/>
                <a:cs typeface="Trebuchet MS"/>
              </a:rPr>
              <a:t>E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5" dirty="0">
                <a:latin typeface="Trebuchet MS"/>
                <a:cs typeface="Trebuchet MS"/>
              </a:rPr>
              <a:t>LI</a:t>
            </a:r>
            <a:r>
              <a:rPr sz="550" b="1" spc="-35" dirty="0">
                <a:latin typeface="Trebuchet MS"/>
                <a:cs typeface="Trebuchet MS"/>
              </a:rPr>
              <a:t>D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Trebuchet MS"/>
              <a:cs typeface="Trebuchet MS"/>
            </a:endParaRPr>
          </a:p>
          <a:p>
            <a:pPr marL="205740">
              <a:lnSpc>
                <a:spcPct val="100000"/>
              </a:lnSpc>
              <a:tabLst>
                <a:tab pos="884555" algn="l"/>
              </a:tabLst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endParaRPr sz="825" baseline="5050">
              <a:latin typeface="Trebuchet MS"/>
              <a:cs typeface="Trebuchet MS"/>
            </a:endParaRPr>
          </a:p>
        </p:txBody>
      </p:sp>
      <p:grpSp>
        <p:nvGrpSpPr>
          <p:cNvPr id="78" name="object 78"/>
          <p:cNvGrpSpPr/>
          <p:nvPr/>
        </p:nvGrpSpPr>
        <p:grpSpPr>
          <a:xfrm>
            <a:off x="1991295" y="8352911"/>
            <a:ext cx="1738630" cy="1968500"/>
            <a:chOff x="1991295" y="8352911"/>
            <a:chExt cx="1738630" cy="1968500"/>
          </a:xfrm>
        </p:grpSpPr>
        <p:sp>
          <p:nvSpPr>
            <p:cNvPr id="79" name="object 79"/>
            <p:cNvSpPr/>
            <p:nvPr/>
          </p:nvSpPr>
          <p:spPr>
            <a:xfrm>
              <a:off x="2245398" y="9037155"/>
              <a:ext cx="1224280" cy="483234"/>
            </a:xfrm>
            <a:custGeom>
              <a:avLst/>
              <a:gdLst/>
              <a:ahLst/>
              <a:cxnLst/>
              <a:rect l="l" t="t" r="r" b="b"/>
              <a:pathLst>
                <a:path w="1224279" h="483234">
                  <a:moveTo>
                    <a:pt x="1224000" y="0"/>
                  </a:moveTo>
                  <a:lnTo>
                    <a:pt x="0" y="0"/>
                  </a:lnTo>
                  <a:lnTo>
                    <a:pt x="0" y="483069"/>
                  </a:lnTo>
                  <a:lnTo>
                    <a:pt x="1224000" y="483069"/>
                  </a:lnTo>
                  <a:lnTo>
                    <a:pt x="12240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2269934" y="9125039"/>
              <a:ext cx="1101725" cy="347345"/>
            </a:xfrm>
            <a:custGeom>
              <a:avLst/>
              <a:gdLst/>
              <a:ahLst/>
              <a:cxnLst/>
              <a:rect l="l" t="t" r="r" b="b"/>
              <a:pathLst>
                <a:path w="1101725" h="347345">
                  <a:moveTo>
                    <a:pt x="46139" y="317779"/>
                  </a:moveTo>
                  <a:lnTo>
                    <a:pt x="44119" y="312610"/>
                  </a:lnTo>
                  <a:lnTo>
                    <a:pt x="42151" y="310591"/>
                  </a:lnTo>
                  <a:lnTo>
                    <a:pt x="36296" y="304596"/>
                  </a:lnTo>
                  <a:lnTo>
                    <a:pt x="36296" y="319963"/>
                  </a:lnTo>
                  <a:lnTo>
                    <a:pt x="36258" y="328714"/>
                  </a:lnTo>
                  <a:lnTo>
                    <a:pt x="35153" y="332105"/>
                  </a:lnTo>
                  <a:lnTo>
                    <a:pt x="30556" y="337197"/>
                  </a:lnTo>
                  <a:lnTo>
                    <a:pt x="27368" y="338467"/>
                  </a:lnTo>
                  <a:lnTo>
                    <a:pt x="19164" y="338467"/>
                  </a:lnTo>
                  <a:lnTo>
                    <a:pt x="15887" y="337197"/>
                  </a:lnTo>
                  <a:lnTo>
                    <a:pt x="11036" y="332105"/>
                  </a:lnTo>
                  <a:lnTo>
                    <a:pt x="9829" y="328714"/>
                  </a:lnTo>
                  <a:lnTo>
                    <a:pt x="9931" y="319963"/>
                  </a:lnTo>
                  <a:lnTo>
                    <a:pt x="11036" y="316890"/>
                  </a:lnTo>
                  <a:lnTo>
                    <a:pt x="15811" y="311835"/>
                  </a:lnTo>
                  <a:lnTo>
                    <a:pt x="19024" y="310591"/>
                  </a:lnTo>
                  <a:lnTo>
                    <a:pt x="27165" y="310591"/>
                  </a:lnTo>
                  <a:lnTo>
                    <a:pt x="30416" y="311810"/>
                  </a:lnTo>
                  <a:lnTo>
                    <a:pt x="35115" y="316674"/>
                  </a:lnTo>
                  <a:lnTo>
                    <a:pt x="36296" y="319963"/>
                  </a:lnTo>
                  <a:lnTo>
                    <a:pt x="36296" y="304596"/>
                  </a:lnTo>
                  <a:lnTo>
                    <a:pt x="36042" y="304330"/>
                  </a:lnTo>
                  <a:lnTo>
                    <a:pt x="34912" y="303872"/>
                  </a:lnTo>
                  <a:lnTo>
                    <a:pt x="30975" y="302272"/>
                  </a:lnTo>
                  <a:lnTo>
                    <a:pt x="23431" y="302272"/>
                  </a:lnTo>
                  <a:lnTo>
                    <a:pt x="21996" y="302399"/>
                  </a:lnTo>
                  <a:lnTo>
                    <a:pt x="19151" y="302945"/>
                  </a:lnTo>
                  <a:lnTo>
                    <a:pt x="17767" y="303352"/>
                  </a:lnTo>
                  <a:lnTo>
                    <a:pt x="16421" y="303872"/>
                  </a:lnTo>
                  <a:lnTo>
                    <a:pt x="20294" y="298361"/>
                  </a:lnTo>
                  <a:lnTo>
                    <a:pt x="24142" y="293458"/>
                  </a:lnTo>
                  <a:lnTo>
                    <a:pt x="31762" y="284835"/>
                  </a:lnTo>
                  <a:lnTo>
                    <a:pt x="35788" y="280822"/>
                  </a:lnTo>
                  <a:lnTo>
                    <a:pt x="40017" y="277126"/>
                  </a:lnTo>
                  <a:lnTo>
                    <a:pt x="27533" y="277126"/>
                  </a:lnTo>
                  <a:lnTo>
                    <a:pt x="2222" y="309041"/>
                  </a:lnTo>
                  <a:lnTo>
                    <a:pt x="0" y="316191"/>
                  </a:lnTo>
                  <a:lnTo>
                    <a:pt x="0" y="330327"/>
                  </a:lnTo>
                  <a:lnTo>
                    <a:pt x="2108" y="336130"/>
                  </a:lnTo>
                  <a:lnTo>
                    <a:pt x="10579" y="344830"/>
                  </a:lnTo>
                  <a:lnTo>
                    <a:pt x="16230" y="347002"/>
                  </a:lnTo>
                  <a:lnTo>
                    <a:pt x="30060" y="347002"/>
                  </a:lnTo>
                  <a:lnTo>
                    <a:pt x="35547" y="344868"/>
                  </a:lnTo>
                  <a:lnTo>
                    <a:pt x="41922" y="338467"/>
                  </a:lnTo>
                  <a:lnTo>
                    <a:pt x="44018" y="336359"/>
                  </a:lnTo>
                  <a:lnTo>
                    <a:pt x="46139" y="330835"/>
                  </a:lnTo>
                  <a:lnTo>
                    <a:pt x="46139" y="317779"/>
                  </a:lnTo>
                  <a:close/>
                </a:path>
                <a:path w="1101725" h="347345">
                  <a:moveTo>
                    <a:pt x="79095" y="0"/>
                  </a:moveTo>
                  <a:lnTo>
                    <a:pt x="70129" y="0"/>
                  </a:lnTo>
                  <a:lnTo>
                    <a:pt x="70129" y="330720"/>
                  </a:lnTo>
                  <a:lnTo>
                    <a:pt x="79095" y="330720"/>
                  </a:lnTo>
                  <a:lnTo>
                    <a:pt x="79095" y="0"/>
                  </a:lnTo>
                  <a:close/>
                </a:path>
                <a:path w="1101725" h="347345">
                  <a:moveTo>
                    <a:pt x="100317" y="0"/>
                  </a:moveTo>
                  <a:lnTo>
                    <a:pt x="92151" y="0"/>
                  </a:lnTo>
                  <a:lnTo>
                    <a:pt x="92151" y="330720"/>
                  </a:lnTo>
                  <a:lnTo>
                    <a:pt x="100317" y="330720"/>
                  </a:lnTo>
                  <a:lnTo>
                    <a:pt x="100317" y="0"/>
                  </a:lnTo>
                  <a:close/>
                </a:path>
                <a:path w="1101725" h="347345">
                  <a:moveTo>
                    <a:pt x="154990" y="0"/>
                  </a:moveTo>
                  <a:lnTo>
                    <a:pt x="135407" y="0"/>
                  </a:lnTo>
                  <a:lnTo>
                    <a:pt x="135407" y="265455"/>
                  </a:lnTo>
                  <a:lnTo>
                    <a:pt x="154990" y="265455"/>
                  </a:lnTo>
                  <a:lnTo>
                    <a:pt x="154990" y="0"/>
                  </a:lnTo>
                  <a:close/>
                </a:path>
                <a:path w="1101725" h="347345">
                  <a:moveTo>
                    <a:pt x="177025" y="0"/>
                  </a:moveTo>
                  <a:lnTo>
                    <a:pt x="168859" y="0"/>
                  </a:lnTo>
                  <a:lnTo>
                    <a:pt x="168859" y="265442"/>
                  </a:lnTo>
                  <a:lnTo>
                    <a:pt x="177025" y="265442"/>
                  </a:lnTo>
                  <a:lnTo>
                    <a:pt x="177025" y="0"/>
                  </a:lnTo>
                  <a:close/>
                </a:path>
                <a:path w="1101725" h="347345">
                  <a:moveTo>
                    <a:pt x="198247" y="0"/>
                  </a:moveTo>
                  <a:lnTo>
                    <a:pt x="190080" y="0"/>
                  </a:lnTo>
                  <a:lnTo>
                    <a:pt x="190080" y="265442"/>
                  </a:lnTo>
                  <a:lnTo>
                    <a:pt x="198247" y="265442"/>
                  </a:lnTo>
                  <a:lnTo>
                    <a:pt x="198247" y="0"/>
                  </a:lnTo>
                  <a:close/>
                </a:path>
                <a:path w="1101725" h="347345">
                  <a:moveTo>
                    <a:pt x="252907" y="0"/>
                  </a:moveTo>
                  <a:lnTo>
                    <a:pt x="222719" y="0"/>
                  </a:lnTo>
                  <a:lnTo>
                    <a:pt x="222719" y="265455"/>
                  </a:lnTo>
                  <a:lnTo>
                    <a:pt x="252907" y="265455"/>
                  </a:lnTo>
                  <a:lnTo>
                    <a:pt x="252907" y="0"/>
                  </a:lnTo>
                  <a:close/>
                </a:path>
                <a:path w="1101725" h="347345">
                  <a:moveTo>
                    <a:pt x="285559" y="0"/>
                  </a:moveTo>
                  <a:lnTo>
                    <a:pt x="266788" y="0"/>
                  </a:lnTo>
                  <a:lnTo>
                    <a:pt x="266788" y="265455"/>
                  </a:lnTo>
                  <a:lnTo>
                    <a:pt x="285559" y="265455"/>
                  </a:lnTo>
                  <a:lnTo>
                    <a:pt x="285559" y="0"/>
                  </a:lnTo>
                  <a:close/>
                </a:path>
                <a:path w="1101725" h="347345">
                  <a:moveTo>
                    <a:pt x="328803" y="0"/>
                  </a:moveTo>
                  <a:lnTo>
                    <a:pt x="310032" y="0"/>
                  </a:lnTo>
                  <a:lnTo>
                    <a:pt x="310032" y="265455"/>
                  </a:lnTo>
                  <a:lnTo>
                    <a:pt x="328803" y="265455"/>
                  </a:lnTo>
                  <a:lnTo>
                    <a:pt x="328803" y="0"/>
                  </a:lnTo>
                  <a:close/>
                </a:path>
                <a:path w="1101725" h="347345">
                  <a:moveTo>
                    <a:pt x="350837" y="0"/>
                  </a:moveTo>
                  <a:lnTo>
                    <a:pt x="342671" y="0"/>
                  </a:lnTo>
                  <a:lnTo>
                    <a:pt x="342671" y="265442"/>
                  </a:lnTo>
                  <a:lnTo>
                    <a:pt x="350837" y="265442"/>
                  </a:lnTo>
                  <a:lnTo>
                    <a:pt x="350837" y="0"/>
                  </a:lnTo>
                  <a:close/>
                </a:path>
                <a:path w="1101725" h="347345">
                  <a:moveTo>
                    <a:pt x="405498" y="0"/>
                  </a:moveTo>
                  <a:lnTo>
                    <a:pt x="375310" y="0"/>
                  </a:lnTo>
                  <a:lnTo>
                    <a:pt x="375310" y="265455"/>
                  </a:lnTo>
                  <a:lnTo>
                    <a:pt x="405498" y="265455"/>
                  </a:lnTo>
                  <a:lnTo>
                    <a:pt x="405498" y="0"/>
                  </a:lnTo>
                  <a:close/>
                </a:path>
                <a:path w="1101725" h="347345">
                  <a:moveTo>
                    <a:pt x="437337" y="0"/>
                  </a:moveTo>
                  <a:lnTo>
                    <a:pt x="429171" y="0"/>
                  </a:lnTo>
                  <a:lnTo>
                    <a:pt x="429171" y="265442"/>
                  </a:lnTo>
                  <a:lnTo>
                    <a:pt x="437337" y="265442"/>
                  </a:lnTo>
                  <a:lnTo>
                    <a:pt x="437337" y="0"/>
                  </a:lnTo>
                  <a:close/>
                </a:path>
                <a:path w="1101725" h="347345">
                  <a:moveTo>
                    <a:pt x="481393" y="0"/>
                  </a:moveTo>
                  <a:lnTo>
                    <a:pt x="462622" y="0"/>
                  </a:lnTo>
                  <a:lnTo>
                    <a:pt x="462622" y="265455"/>
                  </a:lnTo>
                  <a:lnTo>
                    <a:pt x="481393" y="265455"/>
                  </a:lnTo>
                  <a:lnTo>
                    <a:pt x="481393" y="0"/>
                  </a:lnTo>
                  <a:close/>
                </a:path>
                <a:path w="1101725" h="347345">
                  <a:moveTo>
                    <a:pt x="524637" y="0"/>
                  </a:moveTo>
                  <a:lnTo>
                    <a:pt x="505866" y="0"/>
                  </a:lnTo>
                  <a:lnTo>
                    <a:pt x="505866" y="265455"/>
                  </a:lnTo>
                  <a:lnTo>
                    <a:pt x="524637" y="265455"/>
                  </a:lnTo>
                  <a:lnTo>
                    <a:pt x="524637" y="0"/>
                  </a:lnTo>
                  <a:close/>
                </a:path>
                <a:path w="1101725" h="347345">
                  <a:moveTo>
                    <a:pt x="557276" y="0"/>
                  </a:moveTo>
                  <a:lnTo>
                    <a:pt x="549109" y="0"/>
                  </a:lnTo>
                  <a:lnTo>
                    <a:pt x="549109" y="265442"/>
                  </a:lnTo>
                  <a:lnTo>
                    <a:pt x="557276" y="265442"/>
                  </a:lnTo>
                  <a:lnTo>
                    <a:pt x="557276" y="0"/>
                  </a:lnTo>
                  <a:close/>
                </a:path>
                <a:path w="1101725" h="347345">
                  <a:moveTo>
                    <a:pt x="579323" y="0"/>
                  </a:moveTo>
                  <a:lnTo>
                    <a:pt x="571157" y="0"/>
                  </a:lnTo>
                  <a:lnTo>
                    <a:pt x="571157" y="330720"/>
                  </a:lnTo>
                  <a:lnTo>
                    <a:pt x="579323" y="330720"/>
                  </a:lnTo>
                  <a:lnTo>
                    <a:pt x="579323" y="0"/>
                  </a:lnTo>
                  <a:close/>
                </a:path>
                <a:path w="1101725" h="347345">
                  <a:moveTo>
                    <a:pt x="600532" y="0"/>
                  </a:moveTo>
                  <a:lnTo>
                    <a:pt x="592366" y="0"/>
                  </a:lnTo>
                  <a:lnTo>
                    <a:pt x="592366" y="330720"/>
                  </a:lnTo>
                  <a:lnTo>
                    <a:pt x="600532" y="330720"/>
                  </a:lnTo>
                  <a:lnTo>
                    <a:pt x="600532" y="0"/>
                  </a:lnTo>
                  <a:close/>
                </a:path>
                <a:path w="1101725" h="347345">
                  <a:moveTo>
                    <a:pt x="644588" y="0"/>
                  </a:moveTo>
                  <a:lnTo>
                    <a:pt x="614400" y="0"/>
                  </a:lnTo>
                  <a:lnTo>
                    <a:pt x="614400" y="265455"/>
                  </a:lnTo>
                  <a:lnTo>
                    <a:pt x="644588" y="265455"/>
                  </a:lnTo>
                  <a:lnTo>
                    <a:pt x="644588" y="0"/>
                  </a:lnTo>
                  <a:close/>
                </a:path>
                <a:path w="1101725" h="347345">
                  <a:moveTo>
                    <a:pt x="677240" y="0"/>
                  </a:moveTo>
                  <a:lnTo>
                    <a:pt x="669074" y="0"/>
                  </a:lnTo>
                  <a:lnTo>
                    <a:pt x="669074" y="265442"/>
                  </a:lnTo>
                  <a:lnTo>
                    <a:pt x="677240" y="265442"/>
                  </a:lnTo>
                  <a:lnTo>
                    <a:pt x="677240" y="0"/>
                  </a:lnTo>
                  <a:close/>
                </a:path>
                <a:path w="1101725" h="347345">
                  <a:moveTo>
                    <a:pt x="698449" y="0"/>
                  </a:moveTo>
                  <a:lnTo>
                    <a:pt x="690283" y="0"/>
                  </a:lnTo>
                  <a:lnTo>
                    <a:pt x="690283" y="265442"/>
                  </a:lnTo>
                  <a:lnTo>
                    <a:pt x="698449" y="265442"/>
                  </a:lnTo>
                  <a:lnTo>
                    <a:pt x="698449" y="0"/>
                  </a:lnTo>
                  <a:close/>
                </a:path>
                <a:path w="1101725" h="347345">
                  <a:moveTo>
                    <a:pt x="753122" y="0"/>
                  </a:moveTo>
                  <a:lnTo>
                    <a:pt x="744956" y="0"/>
                  </a:lnTo>
                  <a:lnTo>
                    <a:pt x="744956" y="265442"/>
                  </a:lnTo>
                  <a:lnTo>
                    <a:pt x="753122" y="265442"/>
                  </a:lnTo>
                  <a:lnTo>
                    <a:pt x="753122" y="0"/>
                  </a:lnTo>
                  <a:close/>
                </a:path>
                <a:path w="1101725" h="347345">
                  <a:moveTo>
                    <a:pt x="785761" y="0"/>
                  </a:moveTo>
                  <a:lnTo>
                    <a:pt x="766991" y="0"/>
                  </a:lnTo>
                  <a:lnTo>
                    <a:pt x="766991" y="265455"/>
                  </a:lnTo>
                  <a:lnTo>
                    <a:pt x="785761" y="265455"/>
                  </a:lnTo>
                  <a:lnTo>
                    <a:pt x="785761" y="0"/>
                  </a:lnTo>
                  <a:close/>
                </a:path>
                <a:path w="1101725" h="347345">
                  <a:moveTo>
                    <a:pt x="829005" y="0"/>
                  </a:moveTo>
                  <a:lnTo>
                    <a:pt x="810234" y="0"/>
                  </a:lnTo>
                  <a:lnTo>
                    <a:pt x="810234" y="265455"/>
                  </a:lnTo>
                  <a:lnTo>
                    <a:pt x="829005" y="265455"/>
                  </a:lnTo>
                  <a:lnTo>
                    <a:pt x="829005" y="0"/>
                  </a:lnTo>
                  <a:close/>
                </a:path>
                <a:path w="1101725" h="347345">
                  <a:moveTo>
                    <a:pt x="873074" y="0"/>
                  </a:moveTo>
                  <a:lnTo>
                    <a:pt x="842873" y="0"/>
                  </a:lnTo>
                  <a:lnTo>
                    <a:pt x="842873" y="265455"/>
                  </a:lnTo>
                  <a:lnTo>
                    <a:pt x="873074" y="265455"/>
                  </a:lnTo>
                  <a:lnTo>
                    <a:pt x="873074" y="0"/>
                  </a:lnTo>
                  <a:close/>
                </a:path>
                <a:path w="1101725" h="347345">
                  <a:moveTo>
                    <a:pt x="905713" y="0"/>
                  </a:moveTo>
                  <a:lnTo>
                    <a:pt x="897547" y="0"/>
                  </a:lnTo>
                  <a:lnTo>
                    <a:pt x="897547" y="265442"/>
                  </a:lnTo>
                  <a:lnTo>
                    <a:pt x="905713" y="265442"/>
                  </a:lnTo>
                  <a:lnTo>
                    <a:pt x="905713" y="0"/>
                  </a:lnTo>
                  <a:close/>
                </a:path>
                <a:path w="1101725" h="347345">
                  <a:moveTo>
                    <a:pt x="938352" y="0"/>
                  </a:moveTo>
                  <a:lnTo>
                    <a:pt x="918768" y="0"/>
                  </a:lnTo>
                  <a:lnTo>
                    <a:pt x="918768" y="265455"/>
                  </a:lnTo>
                  <a:lnTo>
                    <a:pt x="938352" y="265455"/>
                  </a:lnTo>
                  <a:lnTo>
                    <a:pt x="938352" y="0"/>
                  </a:lnTo>
                  <a:close/>
                </a:path>
                <a:path w="1101725" h="347345">
                  <a:moveTo>
                    <a:pt x="970991" y="0"/>
                  </a:moveTo>
                  <a:lnTo>
                    <a:pt x="951407" y="0"/>
                  </a:lnTo>
                  <a:lnTo>
                    <a:pt x="951407" y="265455"/>
                  </a:lnTo>
                  <a:lnTo>
                    <a:pt x="970991" y="265455"/>
                  </a:lnTo>
                  <a:lnTo>
                    <a:pt x="970991" y="0"/>
                  </a:lnTo>
                  <a:close/>
                </a:path>
                <a:path w="1101725" h="347345">
                  <a:moveTo>
                    <a:pt x="1014247" y="0"/>
                  </a:moveTo>
                  <a:lnTo>
                    <a:pt x="995476" y="0"/>
                  </a:lnTo>
                  <a:lnTo>
                    <a:pt x="995476" y="265455"/>
                  </a:lnTo>
                  <a:lnTo>
                    <a:pt x="1014247" y="265455"/>
                  </a:lnTo>
                  <a:lnTo>
                    <a:pt x="1014247" y="0"/>
                  </a:lnTo>
                  <a:close/>
                </a:path>
                <a:path w="1101725" h="347345">
                  <a:moveTo>
                    <a:pt x="1046886" y="0"/>
                  </a:moveTo>
                  <a:lnTo>
                    <a:pt x="1028115" y="0"/>
                  </a:lnTo>
                  <a:lnTo>
                    <a:pt x="1028115" y="265455"/>
                  </a:lnTo>
                  <a:lnTo>
                    <a:pt x="1046886" y="265455"/>
                  </a:lnTo>
                  <a:lnTo>
                    <a:pt x="1046886" y="0"/>
                  </a:lnTo>
                  <a:close/>
                </a:path>
                <a:path w="1101725" h="347345">
                  <a:moveTo>
                    <a:pt x="1079512" y="0"/>
                  </a:moveTo>
                  <a:lnTo>
                    <a:pt x="1071359" y="0"/>
                  </a:lnTo>
                  <a:lnTo>
                    <a:pt x="1071359" y="330720"/>
                  </a:lnTo>
                  <a:lnTo>
                    <a:pt x="1079512" y="330720"/>
                  </a:lnTo>
                  <a:lnTo>
                    <a:pt x="1079512" y="0"/>
                  </a:lnTo>
                  <a:close/>
                </a:path>
                <a:path w="1101725" h="347345">
                  <a:moveTo>
                    <a:pt x="1101559" y="0"/>
                  </a:moveTo>
                  <a:lnTo>
                    <a:pt x="1093393" y="0"/>
                  </a:lnTo>
                  <a:lnTo>
                    <a:pt x="1093393" y="330720"/>
                  </a:lnTo>
                  <a:lnTo>
                    <a:pt x="1101559" y="330720"/>
                  </a:lnTo>
                  <a:lnTo>
                    <a:pt x="11015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991283" y="8352917"/>
              <a:ext cx="1738630" cy="1968500"/>
            </a:xfrm>
            <a:custGeom>
              <a:avLst/>
              <a:gdLst/>
              <a:ahLst/>
              <a:cxnLst/>
              <a:rect l="l" t="t" r="r" b="b"/>
              <a:pathLst>
                <a:path w="1738629" h="1968500">
                  <a:moveTo>
                    <a:pt x="1738591" y="71996"/>
                  </a:moveTo>
                  <a:lnTo>
                    <a:pt x="1737474" y="30378"/>
                  </a:lnTo>
                  <a:lnTo>
                    <a:pt x="1729600" y="9004"/>
                  </a:lnTo>
                  <a:lnTo>
                    <a:pt x="1708226" y="1130"/>
                  </a:lnTo>
                  <a:lnTo>
                    <a:pt x="1666595" y="0"/>
                  </a:lnTo>
                  <a:lnTo>
                    <a:pt x="71996" y="0"/>
                  </a:lnTo>
                  <a:lnTo>
                    <a:pt x="30378" y="1130"/>
                  </a:lnTo>
                  <a:lnTo>
                    <a:pt x="9004" y="9004"/>
                  </a:lnTo>
                  <a:lnTo>
                    <a:pt x="1130" y="30378"/>
                  </a:lnTo>
                  <a:lnTo>
                    <a:pt x="0" y="71996"/>
                  </a:lnTo>
                  <a:lnTo>
                    <a:pt x="0" y="1896008"/>
                  </a:lnTo>
                  <a:lnTo>
                    <a:pt x="1130" y="1937626"/>
                  </a:lnTo>
                  <a:lnTo>
                    <a:pt x="9004" y="1959000"/>
                  </a:lnTo>
                  <a:lnTo>
                    <a:pt x="30378" y="1966874"/>
                  </a:lnTo>
                  <a:lnTo>
                    <a:pt x="71996" y="1968004"/>
                  </a:lnTo>
                  <a:lnTo>
                    <a:pt x="1666595" y="1968004"/>
                  </a:lnTo>
                  <a:lnTo>
                    <a:pt x="1708226" y="1966874"/>
                  </a:lnTo>
                  <a:lnTo>
                    <a:pt x="1729600" y="1959000"/>
                  </a:lnTo>
                  <a:lnTo>
                    <a:pt x="1737474" y="1937626"/>
                  </a:lnTo>
                  <a:lnTo>
                    <a:pt x="1738591" y="1896008"/>
                  </a:lnTo>
                  <a:lnTo>
                    <a:pt x="1738591" y="7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 txBox="1"/>
          <p:nvPr/>
        </p:nvSpPr>
        <p:spPr>
          <a:xfrm>
            <a:off x="2114947" y="8397854"/>
            <a:ext cx="1491615" cy="30480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75895" marR="5080" indent="-163830">
              <a:lnSpc>
                <a:spcPts val="1000"/>
              </a:lnSpc>
              <a:spcBef>
                <a:spcPts val="300"/>
              </a:spcBef>
            </a:pPr>
            <a:r>
              <a:rPr sz="1000" b="1" spc="-30" dirty="0">
                <a:latin typeface="Trebuchet MS"/>
                <a:cs typeface="Trebuchet MS"/>
              </a:rPr>
              <a:t>VE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CHER</a:t>
            </a:r>
            <a:r>
              <a:rPr sz="1000" b="1" spc="-55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FL</a:t>
            </a:r>
            <a:r>
              <a:rPr sz="1000" b="1" spc="-114" dirty="0">
                <a:latin typeface="Trebuchet MS"/>
                <a:cs typeface="Trebuchet MS"/>
              </a:rPr>
              <a:t>A</a:t>
            </a:r>
            <a:r>
              <a:rPr sz="1000" b="1" spc="-35" dirty="0">
                <a:latin typeface="Trebuchet MS"/>
                <a:cs typeface="Trebuchet MS"/>
              </a:rPr>
              <a:t>V</a:t>
            </a:r>
            <a:r>
              <a:rPr sz="1000" b="1" spc="-20" dirty="0">
                <a:latin typeface="Trebuchet MS"/>
                <a:cs typeface="Trebuchet MS"/>
              </a:rPr>
              <a:t>OURED 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</p:txBody>
      </p:sp>
      <p:graphicFrame>
        <p:nvGraphicFramePr>
          <p:cNvPr id="83" name="object 83"/>
          <p:cNvGraphicFramePr>
            <a:graphicFrameLocks noGrp="1"/>
          </p:cNvGraphicFramePr>
          <p:nvPr/>
        </p:nvGraphicFramePr>
        <p:xfrm>
          <a:off x="2092942" y="9574071"/>
          <a:ext cx="1518919" cy="7202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ts val="755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9340RH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600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4604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604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16005118000615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84" name="object 84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2346490" y="7272693"/>
            <a:ext cx="1048562" cy="942340"/>
          </a:xfrm>
          <a:prstGeom prst="rect">
            <a:avLst/>
          </a:prstGeom>
        </p:spPr>
      </p:pic>
      <p:grpSp>
        <p:nvGrpSpPr>
          <p:cNvPr id="85" name="object 85"/>
          <p:cNvGrpSpPr/>
          <p:nvPr/>
        </p:nvGrpSpPr>
        <p:grpSpPr>
          <a:xfrm>
            <a:off x="2206294" y="8761590"/>
            <a:ext cx="1339850" cy="716280"/>
            <a:chOff x="2206294" y="8761590"/>
            <a:chExt cx="1339850" cy="716280"/>
          </a:xfrm>
        </p:grpSpPr>
        <p:sp>
          <p:nvSpPr>
            <p:cNvPr id="86" name="object 86"/>
            <p:cNvSpPr/>
            <p:nvPr/>
          </p:nvSpPr>
          <p:spPr>
            <a:xfrm>
              <a:off x="2322525" y="9133599"/>
              <a:ext cx="1096645" cy="344170"/>
            </a:xfrm>
            <a:custGeom>
              <a:avLst/>
              <a:gdLst/>
              <a:ahLst/>
              <a:cxnLst/>
              <a:rect l="l" t="t" r="r" b="b"/>
              <a:pathLst>
                <a:path w="1096645" h="344170">
                  <a:moveTo>
                    <a:pt x="1096568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096568" y="344004"/>
                  </a:lnTo>
                  <a:lnTo>
                    <a:pt x="109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344191" y="9133586"/>
              <a:ext cx="987425" cy="342265"/>
            </a:xfrm>
            <a:custGeom>
              <a:avLst/>
              <a:gdLst/>
              <a:ahLst/>
              <a:cxnLst/>
              <a:rect l="l" t="t" r="r" b="b"/>
              <a:pathLst>
                <a:path w="987425" h="342265">
                  <a:moveTo>
                    <a:pt x="41643" y="315074"/>
                  </a:moveTo>
                  <a:lnTo>
                    <a:pt x="39827" y="310413"/>
                  </a:lnTo>
                  <a:lnTo>
                    <a:pt x="38036" y="308584"/>
                  </a:lnTo>
                  <a:lnTo>
                    <a:pt x="32766" y="303187"/>
                  </a:lnTo>
                  <a:lnTo>
                    <a:pt x="32766" y="317055"/>
                  </a:lnTo>
                  <a:lnTo>
                    <a:pt x="32727" y="324954"/>
                  </a:lnTo>
                  <a:lnTo>
                    <a:pt x="31737" y="328015"/>
                  </a:lnTo>
                  <a:lnTo>
                    <a:pt x="27584" y="332600"/>
                  </a:lnTo>
                  <a:lnTo>
                    <a:pt x="24714" y="333756"/>
                  </a:lnTo>
                  <a:lnTo>
                    <a:pt x="17297" y="333756"/>
                  </a:lnTo>
                  <a:lnTo>
                    <a:pt x="14351" y="332600"/>
                  </a:lnTo>
                  <a:lnTo>
                    <a:pt x="9969" y="328015"/>
                  </a:lnTo>
                  <a:lnTo>
                    <a:pt x="8890" y="324954"/>
                  </a:lnTo>
                  <a:lnTo>
                    <a:pt x="8966" y="317055"/>
                  </a:lnTo>
                  <a:lnTo>
                    <a:pt x="32766" y="317055"/>
                  </a:lnTo>
                  <a:lnTo>
                    <a:pt x="32766" y="303187"/>
                  </a:lnTo>
                  <a:lnTo>
                    <a:pt x="32537" y="302945"/>
                  </a:lnTo>
                  <a:lnTo>
                    <a:pt x="31496" y="302526"/>
                  </a:lnTo>
                  <a:lnTo>
                    <a:pt x="27965" y="301091"/>
                  </a:lnTo>
                  <a:lnTo>
                    <a:pt x="21158" y="301091"/>
                  </a:lnTo>
                  <a:lnTo>
                    <a:pt x="19862" y="301205"/>
                  </a:lnTo>
                  <a:lnTo>
                    <a:pt x="17297" y="301701"/>
                  </a:lnTo>
                  <a:lnTo>
                    <a:pt x="16040" y="302056"/>
                  </a:lnTo>
                  <a:lnTo>
                    <a:pt x="14820" y="302526"/>
                  </a:lnTo>
                  <a:lnTo>
                    <a:pt x="18326" y="297535"/>
                  </a:lnTo>
                  <a:lnTo>
                    <a:pt x="21793" y="293128"/>
                  </a:lnTo>
                  <a:lnTo>
                    <a:pt x="28676" y="285330"/>
                  </a:lnTo>
                  <a:lnTo>
                    <a:pt x="32308" y="281724"/>
                  </a:lnTo>
                  <a:lnTo>
                    <a:pt x="36118" y="278384"/>
                  </a:lnTo>
                  <a:lnTo>
                    <a:pt x="24853" y="278384"/>
                  </a:lnTo>
                  <a:lnTo>
                    <a:pt x="0" y="313651"/>
                  </a:lnTo>
                  <a:lnTo>
                    <a:pt x="0" y="326402"/>
                  </a:lnTo>
                  <a:lnTo>
                    <a:pt x="1917" y="331647"/>
                  </a:lnTo>
                  <a:lnTo>
                    <a:pt x="9563" y="339483"/>
                  </a:lnTo>
                  <a:lnTo>
                    <a:pt x="14655" y="341439"/>
                  </a:lnTo>
                  <a:lnTo>
                    <a:pt x="27139" y="341439"/>
                  </a:lnTo>
                  <a:lnTo>
                    <a:pt x="32092" y="339521"/>
                  </a:lnTo>
                  <a:lnTo>
                    <a:pt x="37833" y="333756"/>
                  </a:lnTo>
                  <a:lnTo>
                    <a:pt x="39738" y="331851"/>
                  </a:lnTo>
                  <a:lnTo>
                    <a:pt x="41643" y="326859"/>
                  </a:lnTo>
                  <a:lnTo>
                    <a:pt x="41643" y="315074"/>
                  </a:lnTo>
                  <a:close/>
                </a:path>
                <a:path w="987425" h="342265">
                  <a:moveTo>
                    <a:pt x="70624" y="0"/>
                  </a:moveTo>
                  <a:lnTo>
                    <a:pt x="63309" y="0"/>
                  </a:lnTo>
                  <a:lnTo>
                    <a:pt x="63309" y="326123"/>
                  </a:lnTo>
                  <a:lnTo>
                    <a:pt x="70624" y="326123"/>
                  </a:lnTo>
                  <a:lnTo>
                    <a:pt x="70624" y="0"/>
                  </a:lnTo>
                  <a:close/>
                </a:path>
                <a:path w="987425" h="342265">
                  <a:moveTo>
                    <a:pt x="89801" y="0"/>
                  </a:moveTo>
                  <a:lnTo>
                    <a:pt x="82499" y="0"/>
                  </a:lnTo>
                  <a:lnTo>
                    <a:pt x="82499" y="326123"/>
                  </a:lnTo>
                  <a:lnTo>
                    <a:pt x="89801" y="326123"/>
                  </a:lnTo>
                  <a:lnTo>
                    <a:pt x="89801" y="0"/>
                  </a:lnTo>
                  <a:close/>
                </a:path>
                <a:path w="987425" h="342265">
                  <a:moveTo>
                    <a:pt x="139153" y="12"/>
                  </a:moveTo>
                  <a:lnTo>
                    <a:pt x="121793" y="12"/>
                  </a:lnTo>
                  <a:lnTo>
                    <a:pt x="121793" y="267652"/>
                  </a:lnTo>
                  <a:lnTo>
                    <a:pt x="139153" y="267652"/>
                  </a:lnTo>
                  <a:lnTo>
                    <a:pt x="139153" y="12"/>
                  </a:lnTo>
                  <a:close/>
                </a:path>
                <a:path w="987425" h="342265">
                  <a:moveTo>
                    <a:pt x="147650" y="302577"/>
                  </a:moveTo>
                  <a:lnTo>
                    <a:pt x="147104" y="296506"/>
                  </a:lnTo>
                  <a:lnTo>
                    <a:pt x="144907" y="286842"/>
                  </a:lnTo>
                  <a:lnTo>
                    <a:pt x="144094" y="285115"/>
                  </a:lnTo>
                  <a:lnTo>
                    <a:pt x="143319" y="283464"/>
                  </a:lnTo>
                  <a:lnTo>
                    <a:pt x="141198" y="281470"/>
                  </a:lnTo>
                  <a:lnTo>
                    <a:pt x="139992" y="280289"/>
                  </a:lnTo>
                  <a:lnTo>
                    <a:pt x="138722" y="279654"/>
                  </a:lnTo>
                  <a:lnTo>
                    <a:pt x="138722" y="316801"/>
                  </a:lnTo>
                  <a:lnTo>
                    <a:pt x="138518" y="320852"/>
                  </a:lnTo>
                  <a:lnTo>
                    <a:pt x="132829" y="333540"/>
                  </a:lnTo>
                  <a:lnTo>
                    <a:pt x="131521" y="333883"/>
                  </a:lnTo>
                  <a:lnTo>
                    <a:pt x="129501" y="334060"/>
                  </a:lnTo>
                  <a:lnTo>
                    <a:pt x="123355" y="334060"/>
                  </a:lnTo>
                  <a:lnTo>
                    <a:pt x="121018" y="333794"/>
                  </a:lnTo>
                  <a:lnTo>
                    <a:pt x="118541" y="332727"/>
                  </a:lnTo>
                  <a:lnTo>
                    <a:pt x="117640" y="331736"/>
                  </a:lnTo>
                  <a:lnTo>
                    <a:pt x="117055" y="330301"/>
                  </a:lnTo>
                  <a:lnTo>
                    <a:pt x="116319" y="328625"/>
                  </a:lnTo>
                  <a:lnTo>
                    <a:pt x="115773" y="326059"/>
                  </a:lnTo>
                  <a:lnTo>
                    <a:pt x="115074" y="319112"/>
                  </a:lnTo>
                  <a:lnTo>
                    <a:pt x="114960" y="316547"/>
                  </a:lnTo>
                  <a:lnTo>
                    <a:pt x="114947" y="302577"/>
                  </a:lnTo>
                  <a:lnTo>
                    <a:pt x="115100" y="299351"/>
                  </a:lnTo>
                  <a:lnTo>
                    <a:pt x="123850" y="285115"/>
                  </a:lnTo>
                  <a:lnTo>
                    <a:pt x="129781" y="285115"/>
                  </a:lnTo>
                  <a:lnTo>
                    <a:pt x="138722" y="316801"/>
                  </a:lnTo>
                  <a:lnTo>
                    <a:pt x="138722" y="279654"/>
                  </a:lnTo>
                  <a:lnTo>
                    <a:pt x="138163" y="279374"/>
                  </a:lnTo>
                  <a:lnTo>
                    <a:pt x="133362" y="278206"/>
                  </a:lnTo>
                  <a:lnTo>
                    <a:pt x="130365" y="277901"/>
                  </a:lnTo>
                  <a:lnTo>
                    <a:pt x="122732" y="277901"/>
                  </a:lnTo>
                  <a:lnTo>
                    <a:pt x="106019" y="316801"/>
                  </a:lnTo>
                  <a:lnTo>
                    <a:pt x="106464" y="322160"/>
                  </a:lnTo>
                  <a:lnTo>
                    <a:pt x="122732" y="341655"/>
                  </a:lnTo>
                  <a:lnTo>
                    <a:pt x="130835" y="341655"/>
                  </a:lnTo>
                  <a:lnTo>
                    <a:pt x="147650" y="316801"/>
                  </a:lnTo>
                  <a:lnTo>
                    <a:pt x="147650" y="302577"/>
                  </a:lnTo>
                  <a:close/>
                </a:path>
                <a:path w="987425" h="342265">
                  <a:moveTo>
                    <a:pt x="158356" y="12"/>
                  </a:moveTo>
                  <a:lnTo>
                    <a:pt x="151041" y="12"/>
                  </a:lnTo>
                  <a:lnTo>
                    <a:pt x="151041" y="267652"/>
                  </a:lnTo>
                  <a:lnTo>
                    <a:pt x="158356" y="267652"/>
                  </a:lnTo>
                  <a:lnTo>
                    <a:pt x="158356" y="12"/>
                  </a:lnTo>
                  <a:close/>
                </a:path>
                <a:path w="987425" h="342265">
                  <a:moveTo>
                    <a:pt x="177533" y="12"/>
                  </a:moveTo>
                  <a:lnTo>
                    <a:pt x="170230" y="12"/>
                  </a:lnTo>
                  <a:lnTo>
                    <a:pt x="170230" y="267652"/>
                  </a:lnTo>
                  <a:lnTo>
                    <a:pt x="177533" y="267652"/>
                  </a:lnTo>
                  <a:lnTo>
                    <a:pt x="177533" y="12"/>
                  </a:lnTo>
                  <a:close/>
                </a:path>
                <a:path w="987425" h="342265">
                  <a:moveTo>
                    <a:pt x="216179" y="302577"/>
                  </a:moveTo>
                  <a:lnTo>
                    <a:pt x="215633" y="296506"/>
                  </a:lnTo>
                  <a:lnTo>
                    <a:pt x="213448" y="286842"/>
                  </a:lnTo>
                  <a:lnTo>
                    <a:pt x="212623" y="285115"/>
                  </a:lnTo>
                  <a:lnTo>
                    <a:pt x="211848" y="283464"/>
                  </a:lnTo>
                  <a:lnTo>
                    <a:pt x="209727" y="281470"/>
                  </a:lnTo>
                  <a:lnTo>
                    <a:pt x="208521" y="280289"/>
                  </a:lnTo>
                  <a:lnTo>
                    <a:pt x="207264" y="279666"/>
                  </a:lnTo>
                  <a:lnTo>
                    <a:pt x="207264" y="316801"/>
                  </a:lnTo>
                  <a:lnTo>
                    <a:pt x="207048" y="320852"/>
                  </a:lnTo>
                  <a:lnTo>
                    <a:pt x="201358" y="333540"/>
                  </a:lnTo>
                  <a:lnTo>
                    <a:pt x="200050" y="333883"/>
                  </a:lnTo>
                  <a:lnTo>
                    <a:pt x="198031" y="334060"/>
                  </a:lnTo>
                  <a:lnTo>
                    <a:pt x="191897" y="334060"/>
                  </a:lnTo>
                  <a:lnTo>
                    <a:pt x="189547" y="333794"/>
                  </a:lnTo>
                  <a:lnTo>
                    <a:pt x="187071" y="332727"/>
                  </a:lnTo>
                  <a:lnTo>
                    <a:pt x="186169" y="331736"/>
                  </a:lnTo>
                  <a:lnTo>
                    <a:pt x="185585" y="330301"/>
                  </a:lnTo>
                  <a:lnTo>
                    <a:pt x="184848" y="328625"/>
                  </a:lnTo>
                  <a:lnTo>
                    <a:pt x="184302" y="326059"/>
                  </a:lnTo>
                  <a:lnTo>
                    <a:pt x="183603" y="319112"/>
                  </a:lnTo>
                  <a:lnTo>
                    <a:pt x="183502" y="316547"/>
                  </a:lnTo>
                  <a:lnTo>
                    <a:pt x="183489" y="302577"/>
                  </a:lnTo>
                  <a:lnTo>
                    <a:pt x="183642" y="299351"/>
                  </a:lnTo>
                  <a:lnTo>
                    <a:pt x="192379" y="285115"/>
                  </a:lnTo>
                  <a:lnTo>
                    <a:pt x="198323" y="285115"/>
                  </a:lnTo>
                  <a:lnTo>
                    <a:pt x="207264" y="316801"/>
                  </a:lnTo>
                  <a:lnTo>
                    <a:pt x="207264" y="279666"/>
                  </a:lnTo>
                  <a:lnTo>
                    <a:pt x="206692" y="279374"/>
                  </a:lnTo>
                  <a:lnTo>
                    <a:pt x="201891" y="278206"/>
                  </a:lnTo>
                  <a:lnTo>
                    <a:pt x="198894" y="277901"/>
                  </a:lnTo>
                  <a:lnTo>
                    <a:pt x="191262" y="277901"/>
                  </a:lnTo>
                  <a:lnTo>
                    <a:pt x="174561" y="316801"/>
                  </a:lnTo>
                  <a:lnTo>
                    <a:pt x="174993" y="322160"/>
                  </a:lnTo>
                  <a:lnTo>
                    <a:pt x="191262" y="341655"/>
                  </a:lnTo>
                  <a:lnTo>
                    <a:pt x="199364" y="341655"/>
                  </a:lnTo>
                  <a:lnTo>
                    <a:pt x="216179" y="316801"/>
                  </a:lnTo>
                  <a:lnTo>
                    <a:pt x="216179" y="302577"/>
                  </a:lnTo>
                  <a:close/>
                </a:path>
                <a:path w="987425" h="342265">
                  <a:moveTo>
                    <a:pt x="226872" y="12"/>
                  </a:moveTo>
                  <a:lnTo>
                    <a:pt x="199478" y="12"/>
                  </a:lnTo>
                  <a:lnTo>
                    <a:pt x="199478" y="267652"/>
                  </a:lnTo>
                  <a:lnTo>
                    <a:pt x="226872" y="267652"/>
                  </a:lnTo>
                  <a:lnTo>
                    <a:pt x="226872" y="12"/>
                  </a:lnTo>
                  <a:close/>
                </a:path>
                <a:path w="987425" h="342265">
                  <a:moveTo>
                    <a:pt x="265264" y="12"/>
                  </a:moveTo>
                  <a:lnTo>
                    <a:pt x="238772" y="12"/>
                  </a:lnTo>
                  <a:lnTo>
                    <a:pt x="238772" y="267652"/>
                  </a:lnTo>
                  <a:lnTo>
                    <a:pt x="265264" y="267652"/>
                  </a:lnTo>
                  <a:lnTo>
                    <a:pt x="265264" y="12"/>
                  </a:lnTo>
                  <a:close/>
                </a:path>
                <a:path w="987425" h="342265">
                  <a:moveTo>
                    <a:pt x="280657" y="313042"/>
                  </a:moveTo>
                  <a:lnTo>
                    <a:pt x="278638" y="308254"/>
                  </a:lnTo>
                  <a:lnTo>
                    <a:pt x="270573" y="300850"/>
                  </a:lnTo>
                  <a:lnTo>
                    <a:pt x="265366" y="299021"/>
                  </a:lnTo>
                  <a:lnTo>
                    <a:pt x="254800" y="299123"/>
                  </a:lnTo>
                  <a:lnTo>
                    <a:pt x="255473" y="286283"/>
                  </a:lnTo>
                  <a:lnTo>
                    <a:pt x="278777" y="286283"/>
                  </a:lnTo>
                  <a:lnTo>
                    <a:pt x="278777" y="278879"/>
                  </a:lnTo>
                  <a:lnTo>
                    <a:pt x="247789" y="278879"/>
                  </a:lnTo>
                  <a:lnTo>
                    <a:pt x="245821" y="307301"/>
                  </a:lnTo>
                  <a:lnTo>
                    <a:pt x="253479" y="306489"/>
                  </a:lnTo>
                  <a:lnTo>
                    <a:pt x="261048" y="306412"/>
                  </a:lnTo>
                  <a:lnTo>
                    <a:pt x="264858" y="307492"/>
                  </a:lnTo>
                  <a:lnTo>
                    <a:pt x="270395" y="311797"/>
                  </a:lnTo>
                  <a:lnTo>
                    <a:pt x="271767" y="314718"/>
                  </a:lnTo>
                  <a:lnTo>
                    <a:pt x="271767" y="323329"/>
                  </a:lnTo>
                  <a:lnTo>
                    <a:pt x="269760" y="327113"/>
                  </a:lnTo>
                  <a:lnTo>
                    <a:pt x="261772" y="332511"/>
                  </a:lnTo>
                  <a:lnTo>
                    <a:pt x="256146" y="333857"/>
                  </a:lnTo>
                  <a:lnTo>
                    <a:pt x="248894" y="333857"/>
                  </a:lnTo>
                  <a:lnTo>
                    <a:pt x="245618" y="333756"/>
                  </a:lnTo>
                  <a:lnTo>
                    <a:pt x="245618" y="341452"/>
                  </a:lnTo>
                  <a:lnTo>
                    <a:pt x="258203" y="341452"/>
                  </a:lnTo>
                  <a:lnTo>
                    <a:pt x="266192" y="339445"/>
                  </a:lnTo>
                  <a:lnTo>
                    <a:pt x="277761" y="331457"/>
                  </a:lnTo>
                  <a:lnTo>
                    <a:pt x="280657" y="325932"/>
                  </a:lnTo>
                  <a:lnTo>
                    <a:pt x="280657" y="313042"/>
                  </a:lnTo>
                  <a:close/>
                </a:path>
                <a:path w="987425" h="342265">
                  <a:moveTo>
                    <a:pt x="294500" y="12"/>
                  </a:moveTo>
                  <a:lnTo>
                    <a:pt x="287197" y="12"/>
                  </a:lnTo>
                  <a:lnTo>
                    <a:pt x="287197" y="267652"/>
                  </a:lnTo>
                  <a:lnTo>
                    <a:pt x="294500" y="267652"/>
                  </a:lnTo>
                  <a:lnTo>
                    <a:pt x="294500" y="12"/>
                  </a:lnTo>
                  <a:close/>
                </a:path>
                <a:path w="987425" h="342265">
                  <a:moveTo>
                    <a:pt x="323735" y="12"/>
                  </a:moveTo>
                  <a:lnTo>
                    <a:pt x="307289" y="12"/>
                  </a:lnTo>
                  <a:lnTo>
                    <a:pt x="307289" y="267652"/>
                  </a:lnTo>
                  <a:lnTo>
                    <a:pt x="323735" y="267652"/>
                  </a:lnTo>
                  <a:lnTo>
                    <a:pt x="323735" y="12"/>
                  </a:lnTo>
                  <a:close/>
                </a:path>
                <a:path w="987425" h="342265">
                  <a:moveTo>
                    <a:pt x="339902" y="278879"/>
                  </a:moveTo>
                  <a:lnTo>
                    <a:pt x="330517" y="278879"/>
                  </a:lnTo>
                  <a:lnTo>
                    <a:pt x="315925" y="290944"/>
                  </a:lnTo>
                  <a:lnTo>
                    <a:pt x="315925" y="301879"/>
                  </a:lnTo>
                  <a:lnTo>
                    <a:pt x="330923" y="288772"/>
                  </a:lnTo>
                  <a:lnTo>
                    <a:pt x="330923" y="340779"/>
                  </a:lnTo>
                  <a:lnTo>
                    <a:pt x="339902" y="340779"/>
                  </a:lnTo>
                  <a:lnTo>
                    <a:pt x="339902" y="278879"/>
                  </a:lnTo>
                  <a:close/>
                </a:path>
                <a:path w="987425" h="342265">
                  <a:moveTo>
                    <a:pt x="363042" y="12"/>
                  </a:moveTo>
                  <a:lnTo>
                    <a:pt x="345681" y="12"/>
                  </a:lnTo>
                  <a:lnTo>
                    <a:pt x="345681" y="267652"/>
                  </a:lnTo>
                  <a:lnTo>
                    <a:pt x="363042" y="267652"/>
                  </a:lnTo>
                  <a:lnTo>
                    <a:pt x="363042" y="12"/>
                  </a:lnTo>
                  <a:close/>
                </a:path>
                <a:path w="987425" h="342265">
                  <a:moveTo>
                    <a:pt x="402336" y="12"/>
                  </a:moveTo>
                  <a:lnTo>
                    <a:pt x="384975" y="12"/>
                  </a:lnTo>
                  <a:lnTo>
                    <a:pt x="384975" y="267652"/>
                  </a:lnTo>
                  <a:lnTo>
                    <a:pt x="402336" y="267652"/>
                  </a:lnTo>
                  <a:lnTo>
                    <a:pt x="402336" y="12"/>
                  </a:lnTo>
                  <a:close/>
                </a:path>
                <a:path w="987425" h="342265">
                  <a:moveTo>
                    <a:pt x="408444" y="278879"/>
                  </a:moveTo>
                  <a:lnTo>
                    <a:pt x="399046" y="278879"/>
                  </a:lnTo>
                  <a:lnTo>
                    <a:pt x="384454" y="290944"/>
                  </a:lnTo>
                  <a:lnTo>
                    <a:pt x="384454" y="301879"/>
                  </a:lnTo>
                  <a:lnTo>
                    <a:pt x="399453" y="288772"/>
                  </a:lnTo>
                  <a:lnTo>
                    <a:pt x="399453" y="340779"/>
                  </a:lnTo>
                  <a:lnTo>
                    <a:pt x="408444" y="340779"/>
                  </a:lnTo>
                  <a:lnTo>
                    <a:pt x="408444" y="278879"/>
                  </a:lnTo>
                  <a:close/>
                </a:path>
                <a:path w="987425" h="342265">
                  <a:moveTo>
                    <a:pt x="431584" y="12"/>
                  </a:moveTo>
                  <a:lnTo>
                    <a:pt x="424268" y="12"/>
                  </a:lnTo>
                  <a:lnTo>
                    <a:pt x="424268" y="267652"/>
                  </a:lnTo>
                  <a:lnTo>
                    <a:pt x="431584" y="267652"/>
                  </a:lnTo>
                  <a:lnTo>
                    <a:pt x="431584" y="12"/>
                  </a:lnTo>
                  <a:close/>
                </a:path>
                <a:path w="987425" h="342265">
                  <a:moveTo>
                    <a:pt x="460819" y="12"/>
                  </a:moveTo>
                  <a:lnTo>
                    <a:pt x="443458" y="12"/>
                  </a:lnTo>
                  <a:lnTo>
                    <a:pt x="443458" y="267652"/>
                  </a:lnTo>
                  <a:lnTo>
                    <a:pt x="460819" y="267652"/>
                  </a:lnTo>
                  <a:lnTo>
                    <a:pt x="460819" y="12"/>
                  </a:lnTo>
                  <a:close/>
                </a:path>
                <a:path w="987425" h="342265">
                  <a:moveTo>
                    <a:pt x="488505" y="330149"/>
                  </a:moveTo>
                  <a:lnTo>
                    <a:pt x="488416" y="320357"/>
                  </a:lnTo>
                  <a:lnTo>
                    <a:pt x="487514" y="317182"/>
                  </a:lnTo>
                  <a:lnTo>
                    <a:pt x="483565" y="311442"/>
                  </a:lnTo>
                  <a:lnTo>
                    <a:pt x="482600" y="310667"/>
                  </a:lnTo>
                  <a:lnTo>
                    <a:pt x="480250" y="308762"/>
                  </a:lnTo>
                  <a:lnTo>
                    <a:pt x="479615" y="308419"/>
                  </a:lnTo>
                  <a:lnTo>
                    <a:pt x="479615" y="327037"/>
                  </a:lnTo>
                  <a:lnTo>
                    <a:pt x="478561" y="329501"/>
                  </a:lnTo>
                  <a:lnTo>
                    <a:pt x="476465" y="331343"/>
                  </a:lnTo>
                  <a:lnTo>
                    <a:pt x="474357" y="333159"/>
                  </a:lnTo>
                  <a:lnTo>
                    <a:pt x="471411" y="334060"/>
                  </a:lnTo>
                  <a:lnTo>
                    <a:pt x="463931" y="334060"/>
                  </a:lnTo>
                  <a:lnTo>
                    <a:pt x="461010" y="333159"/>
                  </a:lnTo>
                  <a:lnTo>
                    <a:pt x="456793" y="329501"/>
                  </a:lnTo>
                  <a:lnTo>
                    <a:pt x="455739" y="327037"/>
                  </a:lnTo>
                  <a:lnTo>
                    <a:pt x="455739" y="321132"/>
                  </a:lnTo>
                  <a:lnTo>
                    <a:pt x="456641" y="318757"/>
                  </a:lnTo>
                  <a:lnTo>
                    <a:pt x="458470" y="316738"/>
                  </a:lnTo>
                  <a:lnTo>
                    <a:pt x="460273" y="314706"/>
                  </a:lnTo>
                  <a:lnTo>
                    <a:pt x="463334" y="312686"/>
                  </a:lnTo>
                  <a:lnTo>
                    <a:pt x="467664" y="310667"/>
                  </a:lnTo>
                  <a:lnTo>
                    <a:pt x="472008" y="312686"/>
                  </a:lnTo>
                  <a:lnTo>
                    <a:pt x="475081" y="314706"/>
                  </a:lnTo>
                  <a:lnTo>
                    <a:pt x="478713" y="318795"/>
                  </a:lnTo>
                  <a:lnTo>
                    <a:pt x="479590" y="321132"/>
                  </a:lnTo>
                  <a:lnTo>
                    <a:pt x="479615" y="327037"/>
                  </a:lnTo>
                  <a:lnTo>
                    <a:pt x="479615" y="308419"/>
                  </a:lnTo>
                  <a:lnTo>
                    <a:pt x="475564" y="306209"/>
                  </a:lnTo>
                  <a:lnTo>
                    <a:pt x="478929" y="304101"/>
                  </a:lnTo>
                  <a:lnTo>
                    <a:pt x="481304" y="301967"/>
                  </a:lnTo>
                  <a:lnTo>
                    <a:pt x="481444" y="301853"/>
                  </a:lnTo>
                  <a:lnTo>
                    <a:pt x="483171" y="299262"/>
                  </a:lnTo>
                  <a:lnTo>
                    <a:pt x="484720" y="297027"/>
                  </a:lnTo>
                  <a:lnTo>
                    <a:pt x="485482" y="294563"/>
                  </a:lnTo>
                  <a:lnTo>
                    <a:pt x="485546" y="287451"/>
                  </a:lnTo>
                  <a:lnTo>
                    <a:pt x="484530" y="285407"/>
                  </a:lnTo>
                  <a:lnTo>
                    <a:pt x="483933" y="284175"/>
                  </a:lnTo>
                  <a:lnTo>
                    <a:pt x="480695" y="281711"/>
                  </a:lnTo>
                  <a:lnTo>
                    <a:pt x="477469" y="279222"/>
                  </a:lnTo>
                  <a:lnTo>
                    <a:pt x="477024" y="279107"/>
                  </a:lnTo>
                  <a:lnTo>
                    <a:pt x="477024" y="290144"/>
                  </a:lnTo>
                  <a:lnTo>
                    <a:pt x="476973" y="294398"/>
                  </a:lnTo>
                  <a:lnTo>
                    <a:pt x="467664" y="301967"/>
                  </a:lnTo>
                  <a:lnTo>
                    <a:pt x="464591" y="300736"/>
                  </a:lnTo>
                  <a:lnTo>
                    <a:pt x="462280" y="299262"/>
                  </a:lnTo>
                  <a:lnTo>
                    <a:pt x="459117" y="296011"/>
                  </a:lnTo>
                  <a:lnTo>
                    <a:pt x="458393" y="294398"/>
                  </a:lnTo>
                  <a:lnTo>
                    <a:pt x="458304" y="290144"/>
                  </a:lnTo>
                  <a:lnTo>
                    <a:pt x="459143" y="288493"/>
                  </a:lnTo>
                  <a:lnTo>
                    <a:pt x="477024" y="290144"/>
                  </a:lnTo>
                  <a:lnTo>
                    <a:pt x="477024" y="279107"/>
                  </a:lnTo>
                  <a:lnTo>
                    <a:pt x="473125" y="278003"/>
                  </a:lnTo>
                  <a:lnTo>
                    <a:pt x="462191" y="278003"/>
                  </a:lnTo>
                  <a:lnTo>
                    <a:pt x="457860" y="279260"/>
                  </a:lnTo>
                  <a:lnTo>
                    <a:pt x="451434" y="284302"/>
                  </a:lnTo>
                  <a:lnTo>
                    <a:pt x="449922" y="287451"/>
                  </a:lnTo>
                  <a:lnTo>
                    <a:pt x="449821" y="294563"/>
                  </a:lnTo>
                  <a:lnTo>
                    <a:pt x="450646" y="297116"/>
                  </a:lnTo>
                  <a:lnTo>
                    <a:pt x="453948" y="301853"/>
                  </a:lnTo>
                  <a:lnTo>
                    <a:pt x="456463" y="304101"/>
                  </a:lnTo>
                  <a:lnTo>
                    <a:pt x="459803" y="306209"/>
                  </a:lnTo>
                  <a:lnTo>
                    <a:pt x="455168" y="308762"/>
                  </a:lnTo>
                  <a:lnTo>
                    <a:pt x="451904" y="311391"/>
                  </a:lnTo>
                  <a:lnTo>
                    <a:pt x="447852" y="317004"/>
                  </a:lnTo>
                  <a:lnTo>
                    <a:pt x="446849" y="320357"/>
                  </a:lnTo>
                  <a:lnTo>
                    <a:pt x="446849" y="329730"/>
                  </a:lnTo>
                  <a:lnTo>
                    <a:pt x="448665" y="334022"/>
                  </a:lnTo>
                  <a:lnTo>
                    <a:pt x="455917" y="340118"/>
                  </a:lnTo>
                  <a:lnTo>
                    <a:pt x="461048" y="341642"/>
                  </a:lnTo>
                  <a:lnTo>
                    <a:pt x="474294" y="341642"/>
                  </a:lnTo>
                  <a:lnTo>
                    <a:pt x="479437" y="340182"/>
                  </a:lnTo>
                  <a:lnTo>
                    <a:pt x="486702" y="334289"/>
                  </a:lnTo>
                  <a:lnTo>
                    <a:pt x="486791" y="334060"/>
                  </a:lnTo>
                  <a:lnTo>
                    <a:pt x="488505" y="330149"/>
                  </a:lnTo>
                  <a:close/>
                </a:path>
                <a:path w="987425" h="342265">
                  <a:moveTo>
                    <a:pt x="499186" y="12"/>
                  </a:moveTo>
                  <a:lnTo>
                    <a:pt x="472694" y="12"/>
                  </a:lnTo>
                  <a:lnTo>
                    <a:pt x="472694" y="267652"/>
                  </a:lnTo>
                  <a:lnTo>
                    <a:pt x="499186" y="267652"/>
                  </a:lnTo>
                  <a:lnTo>
                    <a:pt x="499186" y="12"/>
                  </a:lnTo>
                  <a:close/>
                </a:path>
                <a:path w="987425" h="342265">
                  <a:moveTo>
                    <a:pt x="519290" y="0"/>
                  </a:moveTo>
                  <a:lnTo>
                    <a:pt x="511987" y="0"/>
                  </a:lnTo>
                  <a:lnTo>
                    <a:pt x="511987" y="326123"/>
                  </a:lnTo>
                  <a:lnTo>
                    <a:pt x="519290" y="326123"/>
                  </a:lnTo>
                  <a:lnTo>
                    <a:pt x="519290" y="0"/>
                  </a:lnTo>
                  <a:close/>
                </a:path>
                <a:path w="987425" h="342265">
                  <a:moveTo>
                    <a:pt x="538480" y="0"/>
                  </a:moveTo>
                  <a:lnTo>
                    <a:pt x="531190" y="0"/>
                  </a:lnTo>
                  <a:lnTo>
                    <a:pt x="531190" y="326123"/>
                  </a:lnTo>
                  <a:lnTo>
                    <a:pt x="538480" y="326123"/>
                  </a:lnTo>
                  <a:lnTo>
                    <a:pt x="538480" y="0"/>
                  </a:lnTo>
                  <a:close/>
                </a:path>
                <a:path w="987425" h="342265">
                  <a:moveTo>
                    <a:pt x="577786" y="12"/>
                  </a:moveTo>
                  <a:lnTo>
                    <a:pt x="550367" y="12"/>
                  </a:lnTo>
                  <a:lnTo>
                    <a:pt x="550367" y="267652"/>
                  </a:lnTo>
                  <a:lnTo>
                    <a:pt x="577786" y="267652"/>
                  </a:lnTo>
                  <a:lnTo>
                    <a:pt x="577786" y="12"/>
                  </a:lnTo>
                  <a:close/>
                </a:path>
                <a:path w="987425" h="342265">
                  <a:moveTo>
                    <a:pt x="596328" y="302577"/>
                  </a:moveTo>
                  <a:lnTo>
                    <a:pt x="595782" y="296506"/>
                  </a:lnTo>
                  <a:lnTo>
                    <a:pt x="593585" y="286842"/>
                  </a:lnTo>
                  <a:lnTo>
                    <a:pt x="592772" y="285115"/>
                  </a:lnTo>
                  <a:lnTo>
                    <a:pt x="591997" y="283464"/>
                  </a:lnTo>
                  <a:lnTo>
                    <a:pt x="589876" y="281470"/>
                  </a:lnTo>
                  <a:lnTo>
                    <a:pt x="588670" y="280289"/>
                  </a:lnTo>
                  <a:lnTo>
                    <a:pt x="587400" y="279654"/>
                  </a:lnTo>
                  <a:lnTo>
                    <a:pt x="587400" y="316801"/>
                  </a:lnTo>
                  <a:lnTo>
                    <a:pt x="587197" y="320852"/>
                  </a:lnTo>
                  <a:lnTo>
                    <a:pt x="581507" y="333540"/>
                  </a:lnTo>
                  <a:lnTo>
                    <a:pt x="580199" y="333883"/>
                  </a:lnTo>
                  <a:lnTo>
                    <a:pt x="578180" y="334060"/>
                  </a:lnTo>
                  <a:lnTo>
                    <a:pt x="572033" y="334060"/>
                  </a:lnTo>
                  <a:lnTo>
                    <a:pt x="569696" y="333794"/>
                  </a:lnTo>
                  <a:lnTo>
                    <a:pt x="567220" y="332727"/>
                  </a:lnTo>
                  <a:lnTo>
                    <a:pt x="566305" y="331736"/>
                  </a:lnTo>
                  <a:lnTo>
                    <a:pt x="565734" y="330301"/>
                  </a:lnTo>
                  <a:lnTo>
                    <a:pt x="564997" y="328625"/>
                  </a:lnTo>
                  <a:lnTo>
                    <a:pt x="564451" y="326059"/>
                  </a:lnTo>
                  <a:lnTo>
                    <a:pt x="563740" y="319112"/>
                  </a:lnTo>
                  <a:lnTo>
                    <a:pt x="563626" y="316547"/>
                  </a:lnTo>
                  <a:lnTo>
                    <a:pt x="563626" y="302577"/>
                  </a:lnTo>
                  <a:lnTo>
                    <a:pt x="572528" y="285115"/>
                  </a:lnTo>
                  <a:lnTo>
                    <a:pt x="578459" y="285115"/>
                  </a:lnTo>
                  <a:lnTo>
                    <a:pt x="587400" y="316801"/>
                  </a:lnTo>
                  <a:lnTo>
                    <a:pt x="587400" y="279654"/>
                  </a:lnTo>
                  <a:lnTo>
                    <a:pt x="586841" y="279374"/>
                  </a:lnTo>
                  <a:lnTo>
                    <a:pt x="582041" y="278206"/>
                  </a:lnTo>
                  <a:lnTo>
                    <a:pt x="579043" y="277901"/>
                  </a:lnTo>
                  <a:lnTo>
                    <a:pt x="571411" y="277901"/>
                  </a:lnTo>
                  <a:lnTo>
                    <a:pt x="554697" y="316801"/>
                  </a:lnTo>
                  <a:lnTo>
                    <a:pt x="555142" y="322160"/>
                  </a:lnTo>
                  <a:lnTo>
                    <a:pt x="571411" y="341655"/>
                  </a:lnTo>
                  <a:lnTo>
                    <a:pt x="579513" y="341655"/>
                  </a:lnTo>
                  <a:lnTo>
                    <a:pt x="596328" y="316801"/>
                  </a:lnTo>
                  <a:lnTo>
                    <a:pt x="596328" y="302577"/>
                  </a:lnTo>
                  <a:close/>
                </a:path>
                <a:path w="987425" h="342265">
                  <a:moveTo>
                    <a:pt x="607034" y="12"/>
                  </a:moveTo>
                  <a:lnTo>
                    <a:pt x="599719" y="12"/>
                  </a:lnTo>
                  <a:lnTo>
                    <a:pt x="599719" y="267652"/>
                  </a:lnTo>
                  <a:lnTo>
                    <a:pt x="607034" y="267652"/>
                  </a:lnTo>
                  <a:lnTo>
                    <a:pt x="607034" y="12"/>
                  </a:lnTo>
                  <a:close/>
                </a:path>
                <a:path w="987425" h="342265">
                  <a:moveTo>
                    <a:pt x="645401" y="12"/>
                  </a:moveTo>
                  <a:lnTo>
                    <a:pt x="618909" y="12"/>
                  </a:lnTo>
                  <a:lnTo>
                    <a:pt x="618909" y="267652"/>
                  </a:lnTo>
                  <a:lnTo>
                    <a:pt x="645401" y="267652"/>
                  </a:lnTo>
                  <a:lnTo>
                    <a:pt x="645401" y="12"/>
                  </a:lnTo>
                  <a:close/>
                </a:path>
                <a:path w="987425" h="342265">
                  <a:moveTo>
                    <a:pt x="663943" y="302577"/>
                  </a:moveTo>
                  <a:lnTo>
                    <a:pt x="657491" y="281470"/>
                  </a:lnTo>
                  <a:lnTo>
                    <a:pt x="656285" y="280289"/>
                  </a:lnTo>
                  <a:lnTo>
                    <a:pt x="655027" y="279666"/>
                  </a:lnTo>
                  <a:lnTo>
                    <a:pt x="655027" y="316801"/>
                  </a:lnTo>
                  <a:lnTo>
                    <a:pt x="654812" y="320852"/>
                  </a:lnTo>
                  <a:lnTo>
                    <a:pt x="649122" y="333540"/>
                  </a:lnTo>
                  <a:lnTo>
                    <a:pt x="647814" y="333883"/>
                  </a:lnTo>
                  <a:lnTo>
                    <a:pt x="645795" y="334060"/>
                  </a:lnTo>
                  <a:lnTo>
                    <a:pt x="639648" y="334060"/>
                  </a:lnTo>
                  <a:lnTo>
                    <a:pt x="637311" y="333794"/>
                  </a:lnTo>
                  <a:lnTo>
                    <a:pt x="634834" y="332727"/>
                  </a:lnTo>
                  <a:lnTo>
                    <a:pt x="633920" y="331736"/>
                  </a:lnTo>
                  <a:lnTo>
                    <a:pt x="633349" y="330301"/>
                  </a:lnTo>
                  <a:lnTo>
                    <a:pt x="632612" y="328625"/>
                  </a:lnTo>
                  <a:lnTo>
                    <a:pt x="632066" y="326059"/>
                  </a:lnTo>
                  <a:lnTo>
                    <a:pt x="631355" y="319112"/>
                  </a:lnTo>
                  <a:lnTo>
                    <a:pt x="631253" y="316547"/>
                  </a:lnTo>
                  <a:lnTo>
                    <a:pt x="631253" y="302577"/>
                  </a:lnTo>
                  <a:lnTo>
                    <a:pt x="640143" y="285115"/>
                  </a:lnTo>
                  <a:lnTo>
                    <a:pt x="646074" y="285115"/>
                  </a:lnTo>
                  <a:lnTo>
                    <a:pt x="655027" y="316801"/>
                  </a:lnTo>
                  <a:lnTo>
                    <a:pt x="655027" y="279666"/>
                  </a:lnTo>
                  <a:lnTo>
                    <a:pt x="654456" y="279374"/>
                  </a:lnTo>
                  <a:lnTo>
                    <a:pt x="649655" y="278206"/>
                  </a:lnTo>
                  <a:lnTo>
                    <a:pt x="646658" y="277901"/>
                  </a:lnTo>
                  <a:lnTo>
                    <a:pt x="639025" y="277901"/>
                  </a:lnTo>
                  <a:lnTo>
                    <a:pt x="622312" y="316801"/>
                  </a:lnTo>
                  <a:lnTo>
                    <a:pt x="622757" y="322160"/>
                  </a:lnTo>
                  <a:lnTo>
                    <a:pt x="639025" y="341655"/>
                  </a:lnTo>
                  <a:lnTo>
                    <a:pt x="647128" y="341655"/>
                  </a:lnTo>
                  <a:lnTo>
                    <a:pt x="663943" y="316801"/>
                  </a:lnTo>
                  <a:lnTo>
                    <a:pt x="663943" y="302577"/>
                  </a:lnTo>
                  <a:close/>
                </a:path>
                <a:path w="987425" h="342265">
                  <a:moveTo>
                    <a:pt x="674624" y="12"/>
                  </a:moveTo>
                  <a:lnTo>
                    <a:pt x="667334" y="12"/>
                  </a:lnTo>
                  <a:lnTo>
                    <a:pt x="667334" y="267652"/>
                  </a:lnTo>
                  <a:lnTo>
                    <a:pt x="674624" y="267652"/>
                  </a:lnTo>
                  <a:lnTo>
                    <a:pt x="674624" y="12"/>
                  </a:lnTo>
                  <a:close/>
                </a:path>
                <a:path w="987425" h="342265">
                  <a:moveTo>
                    <a:pt x="713943" y="12"/>
                  </a:moveTo>
                  <a:lnTo>
                    <a:pt x="687451" y="12"/>
                  </a:lnTo>
                  <a:lnTo>
                    <a:pt x="687451" y="267652"/>
                  </a:lnTo>
                  <a:lnTo>
                    <a:pt x="713943" y="267652"/>
                  </a:lnTo>
                  <a:lnTo>
                    <a:pt x="713943" y="12"/>
                  </a:lnTo>
                  <a:close/>
                </a:path>
                <a:path w="987425" h="342265">
                  <a:moveTo>
                    <a:pt x="732485" y="302577"/>
                  </a:moveTo>
                  <a:lnTo>
                    <a:pt x="731939" y="296506"/>
                  </a:lnTo>
                  <a:lnTo>
                    <a:pt x="729742" y="286842"/>
                  </a:lnTo>
                  <a:lnTo>
                    <a:pt x="728929" y="285115"/>
                  </a:lnTo>
                  <a:lnTo>
                    <a:pt x="728154" y="283464"/>
                  </a:lnTo>
                  <a:lnTo>
                    <a:pt x="726033" y="281470"/>
                  </a:lnTo>
                  <a:lnTo>
                    <a:pt x="724827" y="280289"/>
                  </a:lnTo>
                  <a:lnTo>
                    <a:pt x="723569" y="279666"/>
                  </a:lnTo>
                  <a:lnTo>
                    <a:pt x="723569" y="316801"/>
                  </a:lnTo>
                  <a:lnTo>
                    <a:pt x="723353" y="320852"/>
                  </a:lnTo>
                  <a:lnTo>
                    <a:pt x="717664" y="333540"/>
                  </a:lnTo>
                  <a:lnTo>
                    <a:pt x="716356" y="333883"/>
                  </a:lnTo>
                  <a:lnTo>
                    <a:pt x="714336" y="334060"/>
                  </a:lnTo>
                  <a:lnTo>
                    <a:pt x="708190" y="334060"/>
                  </a:lnTo>
                  <a:lnTo>
                    <a:pt x="705853" y="333794"/>
                  </a:lnTo>
                  <a:lnTo>
                    <a:pt x="703376" y="332727"/>
                  </a:lnTo>
                  <a:lnTo>
                    <a:pt x="702462" y="331736"/>
                  </a:lnTo>
                  <a:lnTo>
                    <a:pt x="701890" y="330301"/>
                  </a:lnTo>
                  <a:lnTo>
                    <a:pt x="701154" y="328625"/>
                  </a:lnTo>
                  <a:lnTo>
                    <a:pt x="700608" y="326059"/>
                  </a:lnTo>
                  <a:lnTo>
                    <a:pt x="699897" y="319112"/>
                  </a:lnTo>
                  <a:lnTo>
                    <a:pt x="699782" y="316547"/>
                  </a:lnTo>
                  <a:lnTo>
                    <a:pt x="699782" y="302577"/>
                  </a:lnTo>
                  <a:lnTo>
                    <a:pt x="708685" y="285115"/>
                  </a:lnTo>
                  <a:lnTo>
                    <a:pt x="714616" y="285115"/>
                  </a:lnTo>
                  <a:lnTo>
                    <a:pt x="723569" y="316801"/>
                  </a:lnTo>
                  <a:lnTo>
                    <a:pt x="723569" y="279666"/>
                  </a:lnTo>
                  <a:lnTo>
                    <a:pt x="722998" y="279374"/>
                  </a:lnTo>
                  <a:lnTo>
                    <a:pt x="718197" y="278206"/>
                  </a:lnTo>
                  <a:lnTo>
                    <a:pt x="715200" y="277901"/>
                  </a:lnTo>
                  <a:lnTo>
                    <a:pt x="707567" y="277901"/>
                  </a:lnTo>
                  <a:lnTo>
                    <a:pt x="690867" y="316801"/>
                  </a:lnTo>
                  <a:lnTo>
                    <a:pt x="691299" y="322160"/>
                  </a:lnTo>
                  <a:lnTo>
                    <a:pt x="707567" y="341655"/>
                  </a:lnTo>
                  <a:lnTo>
                    <a:pt x="715670" y="341655"/>
                  </a:lnTo>
                  <a:lnTo>
                    <a:pt x="732485" y="316801"/>
                  </a:lnTo>
                  <a:lnTo>
                    <a:pt x="732485" y="302577"/>
                  </a:lnTo>
                  <a:close/>
                </a:path>
                <a:path w="987425" h="342265">
                  <a:moveTo>
                    <a:pt x="743191" y="12"/>
                  </a:moveTo>
                  <a:lnTo>
                    <a:pt x="735876" y="12"/>
                  </a:lnTo>
                  <a:lnTo>
                    <a:pt x="735876" y="267652"/>
                  </a:lnTo>
                  <a:lnTo>
                    <a:pt x="743191" y="267652"/>
                  </a:lnTo>
                  <a:lnTo>
                    <a:pt x="743191" y="12"/>
                  </a:lnTo>
                  <a:close/>
                </a:path>
                <a:path w="987425" h="342265">
                  <a:moveTo>
                    <a:pt x="762381" y="12"/>
                  </a:moveTo>
                  <a:lnTo>
                    <a:pt x="755065" y="12"/>
                  </a:lnTo>
                  <a:lnTo>
                    <a:pt x="755065" y="267652"/>
                  </a:lnTo>
                  <a:lnTo>
                    <a:pt x="762381" y="267652"/>
                  </a:lnTo>
                  <a:lnTo>
                    <a:pt x="762381" y="12"/>
                  </a:lnTo>
                  <a:close/>
                </a:path>
                <a:path w="987425" h="342265">
                  <a:moveTo>
                    <a:pt x="782472" y="12"/>
                  </a:moveTo>
                  <a:lnTo>
                    <a:pt x="775169" y="12"/>
                  </a:lnTo>
                  <a:lnTo>
                    <a:pt x="775169" y="267652"/>
                  </a:lnTo>
                  <a:lnTo>
                    <a:pt x="782472" y="267652"/>
                  </a:lnTo>
                  <a:lnTo>
                    <a:pt x="782472" y="12"/>
                  </a:lnTo>
                  <a:close/>
                </a:path>
                <a:path w="987425" h="342265">
                  <a:moveTo>
                    <a:pt x="801027" y="315074"/>
                  </a:moveTo>
                  <a:lnTo>
                    <a:pt x="799198" y="310413"/>
                  </a:lnTo>
                  <a:lnTo>
                    <a:pt x="797407" y="308584"/>
                  </a:lnTo>
                  <a:lnTo>
                    <a:pt x="792137" y="303187"/>
                  </a:lnTo>
                  <a:lnTo>
                    <a:pt x="792137" y="317055"/>
                  </a:lnTo>
                  <a:lnTo>
                    <a:pt x="792099" y="324954"/>
                  </a:lnTo>
                  <a:lnTo>
                    <a:pt x="791108" y="328015"/>
                  </a:lnTo>
                  <a:lnTo>
                    <a:pt x="786955" y="332600"/>
                  </a:lnTo>
                  <a:lnTo>
                    <a:pt x="784085" y="333756"/>
                  </a:lnTo>
                  <a:lnTo>
                    <a:pt x="776681" y="333756"/>
                  </a:lnTo>
                  <a:lnTo>
                    <a:pt x="773722" y="332600"/>
                  </a:lnTo>
                  <a:lnTo>
                    <a:pt x="769340" y="328015"/>
                  </a:lnTo>
                  <a:lnTo>
                    <a:pt x="768261" y="324954"/>
                  </a:lnTo>
                  <a:lnTo>
                    <a:pt x="768350" y="317055"/>
                  </a:lnTo>
                  <a:lnTo>
                    <a:pt x="792137" y="317055"/>
                  </a:lnTo>
                  <a:lnTo>
                    <a:pt x="792137" y="303187"/>
                  </a:lnTo>
                  <a:lnTo>
                    <a:pt x="791908" y="302945"/>
                  </a:lnTo>
                  <a:lnTo>
                    <a:pt x="790879" y="302526"/>
                  </a:lnTo>
                  <a:lnTo>
                    <a:pt x="787336" y="301091"/>
                  </a:lnTo>
                  <a:lnTo>
                    <a:pt x="780529" y="301091"/>
                  </a:lnTo>
                  <a:lnTo>
                    <a:pt x="779233" y="301205"/>
                  </a:lnTo>
                  <a:lnTo>
                    <a:pt x="776668" y="301701"/>
                  </a:lnTo>
                  <a:lnTo>
                    <a:pt x="775411" y="302056"/>
                  </a:lnTo>
                  <a:lnTo>
                    <a:pt x="774192" y="302526"/>
                  </a:lnTo>
                  <a:lnTo>
                    <a:pt x="777697" y="297535"/>
                  </a:lnTo>
                  <a:lnTo>
                    <a:pt x="781164" y="293128"/>
                  </a:lnTo>
                  <a:lnTo>
                    <a:pt x="788047" y="285330"/>
                  </a:lnTo>
                  <a:lnTo>
                    <a:pt x="791679" y="281724"/>
                  </a:lnTo>
                  <a:lnTo>
                    <a:pt x="795489" y="278384"/>
                  </a:lnTo>
                  <a:lnTo>
                    <a:pt x="784225" y="278384"/>
                  </a:lnTo>
                  <a:lnTo>
                    <a:pt x="759371" y="313651"/>
                  </a:lnTo>
                  <a:lnTo>
                    <a:pt x="759371" y="326402"/>
                  </a:lnTo>
                  <a:lnTo>
                    <a:pt x="761288" y="331647"/>
                  </a:lnTo>
                  <a:lnTo>
                    <a:pt x="768934" y="339483"/>
                  </a:lnTo>
                  <a:lnTo>
                    <a:pt x="774026" y="341439"/>
                  </a:lnTo>
                  <a:lnTo>
                    <a:pt x="786511" y="341439"/>
                  </a:lnTo>
                  <a:lnTo>
                    <a:pt x="791464" y="339521"/>
                  </a:lnTo>
                  <a:lnTo>
                    <a:pt x="797204" y="333756"/>
                  </a:lnTo>
                  <a:lnTo>
                    <a:pt x="799109" y="331851"/>
                  </a:lnTo>
                  <a:lnTo>
                    <a:pt x="801027" y="326859"/>
                  </a:lnTo>
                  <a:lnTo>
                    <a:pt x="801027" y="315074"/>
                  </a:lnTo>
                  <a:close/>
                </a:path>
                <a:path w="987425" h="342265">
                  <a:moveTo>
                    <a:pt x="840955" y="12"/>
                  </a:moveTo>
                  <a:lnTo>
                    <a:pt x="823607" y="12"/>
                  </a:lnTo>
                  <a:lnTo>
                    <a:pt x="823607" y="267652"/>
                  </a:lnTo>
                  <a:lnTo>
                    <a:pt x="840955" y="267652"/>
                  </a:lnTo>
                  <a:lnTo>
                    <a:pt x="840955" y="12"/>
                  </a:lnTo>
                  <a:close/>
                </a:path>
                <a:path w="987425" h="342265">
                  <a:moveTo>
                    <a:pt x="856221" y="278879"/>
                  </a:moveTo>
                  <a:lnTo>
                    <a:pt x="846823" y="278879"/>
                  </a:lnTo>
                  <a:lnTo>
                    <a:pt x="832231" y="290944"/>
                  </a:lnTo>
                  <a:lnTo>
                    <a:pt x="832231" y="301879"/>
                  </a:lnTo>
                  <a:lnTo>
                    <a:pt x="847229" y="288772"/>
                  </a:lnTo>
                  <a:lnTo>
                    <a:pt x="847229" y="340779"/>
                  </a:lnTo>
                  <a:lnTo>
                    <a:pt x="856221" y="340779"/>
                  </a:lnTo>
                  <a:lnTo>
                    <a:pt x="856221" y="278879"/>
                  </a:lnTo>
                  <a:close/>
                </a:path>
                <a:path w="987425" h="342265">
                  <a:moveTo>
                    <a:pt x="879335" y="12"/>
                  </a:moveTo>
                  <a:lnTo>
                    <a:pt x="862901" y="12"/>
                  </a:lnTo>
                  <a:lnTo>
                    <a:pt x="862901" y="267652"/>
                  </a:lnTo>
                  <a:lnTo>
                    <a:pt x="879335" y="267652"/>
                  </a:lnTo>
                  <a:lnTo>
                    <a:pt x="879335" y="12"/>
                  </a:lnTo>
                  <a:close/>
                </a:path>
                <a:path w="987425" h="342265">
                  <a:moveTo>
                    <a:pt x="899452" y="12"/>
                  </a:moveTo>
                  <a:lnTo>
                    <a:pt x="892136" y="12"/>
                  </a:lnTo>
                  <a:lnTo>
                    <a:pt x="892136" y="267652"/>
                  </a:lnTo>
                  <a:lnTo>
                    <a:pt x="899452" y="267652"/>
                  </a:lnTo>
                  <a:lnTo>
                    <a:pt x="899452" y="12"/>
                  </a:lnTo>
                  <a:close/>
                </a:path>
                <a:path w="987425" h="342265">
                  <a:moveTo>
                    <a:pt x="928687" y="12"/>
                  </a:moveTo>
                  <a:lnTo>
                    <a:pt x="921385" y="12"/>
                  </a:lnTo>
                  <a:lnTo>
                    <a:pt x="921385" y="267652"/>
                  </a:lnTo>
                  <a:lnTo>
                    <a:pt x="928687" y="267652"/>
                  </a:lnTo>
                  <a:lnTo>
                    <a:pt x="928687" y="12"/>
                  </a:lnTo>
                  <a:close/>
                </a:path>
                <a:path w="987425" h="342265">
                  <a:moveTo>
                    <a:pt x="937183" y="330149"/>
                  </a:moveTo>
                  <a:lnTo>
                    <a:pt x="937094" y="320357"/>
                  </a:lnTo>
                  <a:lnTo>
                    <a:pt x="936193" y="317182"/>
                  </a:lnTo>
                  <a:lnTo>
                    <a:pt x="932243" y="311442"/>
                  </a:lnTo>
                  <a:lnTo>
                    <a:pt x="931278" y="310667"/>
                  </a:lnTo>
                  <a:lnTo>
                    <a:pt x="928928" y="308762"/>
                  </a:lnTo>
                  <a:lnTo>
                    <a:pt x="928293" y="308419"/>
                  </a:lnTo>
                  <a:lnTo>
                    <a:pt x="928293" y="327037"/>
                  </a:lnTo>
                  <a:lnTo>
                    <a:pt x="927239" y="329501"/>
                  </a:lnTo>
                  <a:lnTo>
                    <a:pt x="925144" y="331343"/>
                  </a:lnTo>
                  <a:lnTo>
                    <a:pt x="923036" y="333159"/>
                  </a:lnTo>
                  <a:lnTo>
                    <a:pt x="920089" y="334060"/>
                  </a:lnTo>
                  <a:lnTo>
                    <a:pt x="912609" y="334060"/>
                  </a:lnTo>
                  <a:lnTo>
                    <a:pt x="909688" y="333159"/>
                  </a:lnTo>
                  <a:lnTo>
                    <a:pt x="905471" y="329501"/>
                  </a:lnTo>
                  <a:lnTo>
                    <a:pt x="904417" y="327037"/>
                  </a:lnTo>
                  <a:lnTo>
                    <a:pt x="904417" y="321132"/>
                  </a:lnTo>
                  <a:lnTo>
                    <a:pt x="905319" y="318757"/>
                  </a:lnTo>
                  <a:lnTo>
                    <a:pt x="907148" y="316738"/>
                  </a:lnTo>
                  <a:lnTo>
                    <a:pt x="908951" y="314706"/>
                  </a:lnTo>
                  <a:lnTo>
                    <a:pt x="912012" y="312686"/>
                  </a:lnTo>
                  <a:lnTo>
                    <a:pt x="916343" y="310667"/>
                  </a:lnTo>
                  <a:lnTo>
                    <a:pt x="920686" y="312686"/>
                  </a:lnTo>
                  <a:lnTo>
                    <a:pt x="923759" y="314706"/>
                  </a:lnTo>
                  <a:lnTo>
                    <a:pt x="927392" y="318795"/>
                  </a:lnTo>
                  <a:lnTo>
                    <a:pt x="928268" y="321132"/>
                  </a:lnTo>
                  <a:lnTo>
                    <a:pt x="928293" y="327037"/>
                  </a:lnTo>
                  <a:lnTo>
                    <a:pt x="928293" y="308419"/>
                  </a:lnTo>
                  <a:lnTo>
                    <a:pt x="924242" y="306209"/>
                  </a:lnTo>
                  <a:lnTo>
                    <a:pt x="927608" y="304101"/>
                  </a:lnTo>
                  <a:lnTo>
                    <a:pt x="929995" y="301967"/>
                  </a:lnTo>
                  <a:lnTo>
                    <a:pt x="930122" y="301853"/>
                  </a:lnTo>
                  <a:lnTo>
                    <a:pt x="931862" y="299262"/>
                  </a:lnTo>
                  <a:lnTo>
                    <a:pt x="933399" y="297027"/>
                  </a:lnTo>
                  <a:lnTo>
                    <a:pt x="934173" y="294563"/>
                  </a:lnTo>
                  <a:lnTo>
                    <a:pt x="934123" y="287248"/>
                  </a:lnTo>
                  <a:lnTo>
                    <a:pt x="933208" y="285407"/>
                  </a:lnTo>
                  <a:lnTo>
                    <a:pt x="932611" y="284175"/>
                  </a:lnTo>
                  <a:lnTo>
                    <a:pt x="929373" y="281711"/>
                  </a:lnTo>
                  <a:lnTo>
                    <a:pt x="926147" y="279222"/>
                  </a:lnTo>
                  <a:lnTo>
                    <a:pt x="925703" y="279107"/>
                  </a:lnTo>
                  <a:lnTo>
                    <a:pt x="925703" y="290144"/>
                  </a:lnTo>
                  <a:lnTo>
                    <a:pt x="925652" y="294398"/>
                  </a:lnTo>
                  <a:lnTo>
                    <a:pt x="916343" y="301967"/>
                  </a:lnTo>
                  <a:lnTo>
                    <a:pt x="913269" y="300736"/>
                  </a:lnTo>
                  <a:lnTo>
                    <a:pt x="910958" y="299262"/>
                  </a:lnTo>
                  <a:lnTo>
                    <a:pt x="907796" y="296011"/>
                  </a:lnTo>
                  <a:lnTo>
                    <a:pt x="907072" y="294398"/>
                  </a:lnTo>
                  <a:lnTo>
                    <a:pt x="906983" y="290144"/>
                  </a:lnTo>
                  <a:lnTo>
                    <a:pt x="907821" y="288493"/>
                  </a:lnTo>
                  <a:lnTo>
                    <a:pt x="925703" y="290144"/>
                  </a:lnTo>
                  <a:lnTo>
                    <a:pt x="925703" y="279107"/>
                  </a:lnTo>
                  <a:lnTo>
                    <a:pt x="921804" y="278003"/>
                  </a:lnTo>
                  <a:lnTo>
                    <a:pt x="910869" y="278003"/>
                  </a:lnTo>
                  <a:lnTo>
                    <a:pt x="906538" y="279260"/>
                  </a:lnTo>
                  <a:lnTo>
                    <a:pt x="900112" y="284302"/>
                  </a:lnTo>
                  <a:lnTo>
                    <a:pt x="898601" y="287451"/>
                  </a:lnTo>
                  <a:lnTo>
                    <a:pt x="898499" y="294563"/>
                  </a:lnTo>
                  <a:lnTo>
                    <a:pt x="899325" y="297116"/>
                  </a:lnTo>
                  <a:lnTo>
                    <a:pt x="902627" y="301853"/>
                  </a:lnTo>
                  <a:lnTo>
                    <a:pt x="905141" y="304101"/>
                  </a:lnTo>
                  <a:lnTo>
                    <a:pt x="908481" y="306209"/>
                  </a:lnTo>
                  <a:lnTo>
                    <a:pt x="903846" y="308762"/>
                  </a:lnTo>
                  <a:lnTo>
                    <a:pt x="900582" y="311391"/>
                  </a:lnTo>
                  <a:lnTo>
                    <a:pt x="896531" y="317004"/>
                  </a:lnTo>
                  <a:lnTo>
                    <a:pt x="895527" y="320357"/>
                  </a:lnTo>
                  <a:lnTo>
                    <a:pt x="895527" y="329730"/>
                  </a:lnTo>
                  <a:lnTo>
                    <a:pt x="897343" y="334022"/>
                  </a:lnTo>
                  <a:lnTo>
                    <a:pt x="904595" y="340118"/>
                  </a:lnTo>
                  <a:lnTo>
                    <a:pt x="909726" y="341642"/>
                  </a:lnTo>
                  <a:lnTo>
                    <a:pt x="922972" y="341642"/>
                  </a:lnTo>
                  <a:lnTo>
                    <a:pt x="928116" y="340182"/>
                  </a:lnTo>
                  <a:lnTo>
                    <a:pt x="935380" y="334289"/>
                  </a:lnTo>
                  <a:lnTo>
                    <a:pt x="935469" y="334060"/>
                  </a:lnTo>
                  <a:lnTo>
                    <a:pt x="937183" y="330149"/>
                  </a:lnTo>
                  <a:close/>
                </a:path>
                <a:path w="987425" h="342265">
                  <a:moveTo>
                    <a:pt x="967066" y="0"/>
                  </a:moveTo>
                  <a:lnTo>
                    <a:pt x="959751" y="0"/>
                  </a:lnTo>
                  <a:lnTo>
                    <a:pt x="959751" y="326123"/>
                  </a:lnTo>
                  <a:lnTo>
                    <a:pt x="967066" y="326123"/>
                  </a:lnTo>
                  <a:lnTo>
                    <a:pt x="967066" y="0"/>
                  </a:lnTo>
                  <a:close/>
                </a:path>
                <a:path w="987425" h="342265">
                  <a:moveTo>
                    <a:pt x="987171" y="0"/>
                  </a:moveTo>
                  <a:lnTo>
                    <a:pt x="979855" y="0"/>
                  </a:lnTo>
                  <a:lnTo>
                    <a:pt x="979855" y="326123"/>
                  </a:lnTo>
                  <a:lnTo>
                    <a:pt x="987171" y="326123"/>
                  </a:lnTo>
                  <a:lnTo>
                    <a:pt x="987171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2885173" y="876159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8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94689" y="8765526"/>
              <a:ext cx="143802" cy="124828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2206294" y="876159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15812" y="8765526"/>
              <a:ext cx="143802" cy="124828"/>
            </a:xfrm>
            <a:prstGeom prst="rect">
              <a:avLst/>
            </a:prstGeom>
          </p:spPr>
        </p:pic>
      </p:grpSp>
      <p:sp>
        <p:nvSpPr>
          <p:cNvPr id="92" name="object 92"/>
          <p:cNvSpPr txBox="1"/>
          <p:nvPr/>
        </p:nvSpPr>
        <p:spPr>
          <a:xfrm>
            <a:off x="2374497" y="8774014"/>
            <a:ext cx="46609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60" dirty="0">
                <a:latin typeface="Trebuchet MS"/>
                <a:cs typeface="Trebuchet MS"/>
              </a:rPr>
              <a:t>RESEALABL</a:t>
            </a:r>
            <a:r>
              <a:rPr sz="550" b="1" spc="-40" dirty="0">
                <a:latin typeface="Trebuchet MS"/>
                <a:cs typeface="Trebuchet MS"/>
              </a:rPr>
              <a:t>E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50" dirty="0">
                <a:latin typeface="Trebuchet MS"/>
                <a:cs typeface="Trebuchet MS"/>
              </a:rPr>
              <a:t>LID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93" name="object 93"/>
          <p:cNvGrpSpPr/>
          <p:nvPr/>
        </p:nvGrpSpPr>
        <p:grpSpPr>
          <a:xfrm>
            <a:off x="2206294" y="8921787"/>
            <a:ext cx="661035" cy="135255"/>
            <a:chOff x="2206294" y="8921787"/>
            <a:chExt cx="661035" cy="135255"/>
          </a:xfrm>
        </p:grpSpPr>
        <p:sp>
          <p:nvSpPr>
            <p:cNvPr id="94" name="object 94"/>
            <p:cNvSpPr/>
            <p:nvPr/>
          </p:nvSpPr>
          <p:spPr>
            <a:xfrm>
              <a:off x="2206294" y="892178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15812" y="8925726"/>
              <a:ext cx="143802" cy="124828"/>
            </a:xfrm>
            <a:prstGeom prst="rect">
              <a:avLst/>
            </a:prstGeom>
          </p:spPr>
        </p:pic>
      </p:grpSp>
      <p:sp>
        <p:nvSpPr>
          <p:cNvPr id="96" name="object 96"/>
          <p:cNvSpPr txBox="1"/>
          <p:nvPr/>
        </p:nvSpPr>
        <p:spPr>
          <a:xfrm>
            <a:off x="2374497" y="8936015"/>
            <a:ext cx="31559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97" name="object 97"/>
          <p:cNvGrpSpPr/>
          <p:nvPr/>
        </p:nvGrpSpPr>
        <p:grpSpPr>
          <a:xfrm>
            <a:off x="2885173" y="8921787"/>
            <a:ext cx="661035" cy="135255"/>
            <a:chOff x="2885173" y="8921787"/>
            <a:chExt cx="661035" cy="135255"/>
          </a:xfrm>
        </p:grpSpPr>
        <p:sp>
          <p:nvSpPr>
            <p:cNvPr id="98" name="object 98"/>
            <p:cNvSpPr/>
            <p:nvPr/>
          </p:nvSpPr>
          <p:spPr>
            <a:xfrm>
              <a:off x="2885173" y="892178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894690" y="8925726"/>
              <a:ext cx="143802" cy="124828"/>
            </a:xfrm>
            <a:prstGeom prst="rect">
              <a:avLst/>
            </a:prstGeom>
          </p:spPr>
        </p:pic>
      </p:grpSp>
      <p:sp>
        <p:nvSpPr>
          <p:cNvPr id="100" name="object 100"/>
          <p:cNvSpPr txBox="1"/>
          <p:nvPr/>
        </p:nvSpPr>
        <p:spPr>
          <a:xfrm>
            <a:off x="3053374" y="8775814"/>
            <a:ext cx="465455" cy="2603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4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180703" y="5124932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30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2" name="object 102"/>
          <p:cNvGraphicFramePr>
            <a:graphicFrameLocks noGrp="1"/>
          </p:cNvGraphicFramePr>
          <p:nvPr/>
        </p:nvGraphicFramePr>
        <p:xfrm>
          <a:off x="282350" y="6346093"/>
          <a:ext cx="1518919" cy="7202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9333RH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290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16005118002190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3" name="object 103"/>
          <p:cNvSpPr txBox="1"/>
          <p:nvPr/>
        </p:nvSpPr>
        <p:spPr>
          <a:xfrm>
            <a:off x="437335" y="5163465"/>
            <a:ext cx="1216660" cy="30480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78435" marR="5080" indent="-166370">
              <a:lnSpc>
                <a:spcPts val="1000"/>
              </a:lnSpc>
              <a:spcBef>
                <a:spcPts val="300"/>
              </a:spcBef>
            </a:pPr>
            <a:r>
              <a:rPr sz="1000" b="1" spc="-85" dirty="0">
                <a:latin typeface="Trebuchet MS"/>
                <a:cs typeface="Trebuchet MS"/>
              </a:rPr>
              <a:t>APRIC</a:t>
            </a:r>
            <a:r>
              <a:rPr sz="1000" b="1" spc="-10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18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18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MANG</a:t>
            </a:r>
            <a:r>
              <a:rPr sz="1000" b="1" spc="20" dirty="0">
                <a:latin typeface="Trebuchet MS"/>
                <a:cs typeface="Trebuchet MS"/>
              </a:rPr>
              <a:t>O</a:t>
            </a:r>
            <a:r>
              <a:rPr sz="1000" b="1" spc="-185" dirty="0">
                <a:latin typeface="Trebuchet MS"/>
                <a:cs typeface="Trebuchet MS"/>
              </a:rPr>
              <a:t> </a:t>
            </a:r>
            <a:r>
              <a:rPr sz="1000" b="1" spc="-235" dirty="0">
                <a:latin typeface="Trebuchet MS"/>
                <a:cs typeface="Trebuchet MS"/>
              </a:rPr>
              <a:t>J</a:t>
            </a:r>
            <a:r>
              <a:rPr sz="1000" b="1" spc="-30" dirty="0">
                <a:latin typeface="Trebuchet MS"/>
                <a:cs typeface="Trebuchet MS"/>
              </a:rPr>
              <a:t>AM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04" name="object 104"/>
          <p:cNvGrpSpPr/>
          <p:nvPr/>
        </p:nvGrpSpPr>
        <p:grpSpPr>
          <a:xfrm>
            <a:off x="444347" y="5892457"/>
            <a:ext cx="1229995" cy="367665"/>
            <a:chOff x="444347" y="5892457"/>
            <a:chExt cx="1229995" cy="367665"/>
          </a:xfrm>
        </p:grpSpPr>
        <p:sp>
          <p:nvSpPr>
            <p:cNvPr id="105" name="object 105"/>
            <p:cNvSpPr/>
            <p:nvPr/>
          </p:nvSpPr>
          <p:spPr>
            <a:xfrm>
              <a:off x="444347" y="5892470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602644" y="6163356"/>
              <a:ext cx="71285" cy="89115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561568" y="5892457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89">
                  <a:moveTo>
                    <a:pt x="32880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80" y="313664"/>
                  </a:lnTo>
                  <a:lnTo>
                    <a:pt x="32880" y="0"/>
                  </a:lnTo>
                  <a:close/>
                </a:path>
                <a:path w="1016635" h="313689">
                  <a:moveTo>
                    <a:pt x="86321" y="12"/>
                  </a:moveTo>
                  <a:lnTo>
                    <a:pt x="64147" y="12"/>
                  </a:lnTo>
                  <a:lnTo>
                    <a:pt x="64147" y="260223"/>
                  </a:lnTo>
                  <a:lnTo>
                    <a:pt x="86321" y="260223"/>
                  </a:lnTo>
                  <a:lnTo>
                    <a:pt x="86321" y="12"/>
                  </a:lnTo>
                  <a:close/>
                </a:path>
                <a:path w="1016635" h="313689">
                  <a:moveTo>
                    <a:pt x="107708" y="12"/>
                  </a:moveTo>
                  <a:lnTo>
                    <a:pt x="96227" y="12"/>
                  </a:lnTo>
                  <a:lnTo>
                    <a:pt x="96227" y="260223"/>
                  </a:lnTo>
                  <a:lnTo>
                    <a:pt x="107708" y="260223"/>
                  </a:lnTo>
                  <a:lnTo>
                    <a:pt x="107708" y="12"/>
                  </a:lnTo>
                  <a:close/>
                </a:path>
                <a:path w="1016635" h="313689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89">
                  <a:moveTo>
                    <a:pt x="182549" y="12"/>
                  </a:moveTo>
                  <a:lnTo>
                    <a:pt x="149682" y="12"/>
                  </a:lnTo>
                  <a:lnTo>
                    <a:pt x="149682" y="260223"/>
                  </a:lnTo>
                  <a:lnTo>
                    <a:pt x="182549" y="260223"/>
                  </a:lnTo>
                  <a:lnTo>
                    <a:pt x="182549" y="12"/>
                  </a:lnTo>
                  <a:close/>
                </a:path>
                <a:path w="1016635" h="313689">
                  <a:moveTo>
                    <a:pt x="225323" y="12"/>
                  </a:moveTo>
                  <a:lnTo>
                    <a:pt x="192455" y="12"/>
                  </a:lnTo>
                  <a:lnTo>
                    <a:pt x="192455" y="260223"/>
                  </a:lnTo>
                  <a:lnTo>
                    <a:pt x="225323" y="260223"/>
                  </a:lnTo>
                  <a:lnTo>
                    <a:pt x="225323" y="12"/>
                  </a:lnTo>
                  <a:close/>
                </a:path>
                <a:path w="1016635" h="313689">
                  <a:moveTo>
                    <a:pt x="257403" y="12"/>
                  </a:moveTo>
                  <a:lnTo>
                    <a:pt x="245910" y="12"/>
                  </a:lnTo>
                  <a:lnTo>
                    <a:pt x="245910" y="260223"/>
                  </a:lnTo>
                  <a:lnTo>
                    <a:pt x="257403" y="260223"/>
                  </a:lnTo>
                  <a:lnTo>
                    <a:pt x="257403" y="12"/>
                  </a:lnTo>
                  <a:close/>
                </a:path>
                <a:path w="1016635" h="313689">
                  <a:moveTo>
                    <a:pt x="289458" y="12"/>
                  </a:moveTo>
                  <a:lnTo>
                    <a:pt x="266471" y="12"/>
                  </a:lnTo>
                  <a:lnTo>
                    <a:pt x="266471" y="260223"/>
                  </a:lnTo>
                  <a:lnTo>
                    <a:pt x="289458" y="260223"/>
                  </a:lnTo>
                  <a:lnTo>
                    <a:pt x="289458" y="12"/>
                  </a:lnTo>
                  <a:close/>
                </a:path>
                <a:path w="1016635" h="313689">
                  <a:moveTo>
                    <a:pt x="332232" y="12"/>
                  </a:moveTo>
                  <a:lnTo>
                    <a:pt x="309245" y="12"/>
                  </a:lnTo>
                  <a:lnTo>
                    <a:pt x="309245" y="260223"/>
                  </a:lnTo>
                  <a:lnTo>
                    <a:pt x="332232" y="260223"/>
                  </a:lnTo>
                  <a:lnTo>
                    <a:pt x="332232" y="12"/>
                  </a:lnTo>
                  <a:close/>
                </a:path>
                <a:path w="1016635" h="313689">
                  <a:moveTo>
                    <a:pt x="375018" y="12"/>
                  </a:moveTo>
                  <a:lnTo>
                    <a:pt x="353656" y="12"/>
                  </a:lnTo>
                  <a:lnTo>
                    <a:pt x="353656" y="260223"/>
                  </a:lnTo>
                  <a:lnTo>
                    <a:pt x="375018" y="260223"/>
                  </a:lnTo>
                  <a:lnTo>
                    <a:pt x="375018" y="12"/>
                  </a:lnTo>
                  <a:close/>
                </a:path>
                <a:path w="1016635" h="313689">
                  <a:moveTo>
                    <a:pt x="407098" y="12"/>
                  </a:moveTo>
                  <a:lnTo>
                    <a:pt x="396430" y="12"/>
                  </a:lnTo>
                  <a:lnTo>
                    <a:pt x="396430" y="260223"/>
                  </a:lnTo>
                  <a:lnTo>
                    <a:pt x="407098" y="260223"/>
                  </a:lnTo>
                  <a:lnTo>
                    <a:pt x="407098" y="12"/>
                  </a:lnTo>
                  <a:close/>
                </a:path>
                <a:path w="1016635" h="313689">
                  <a:moveTo>
                    <a:pt x="439166" y="12"/>
                  </a:moveTo>
                  <a:lnTo>
                    <a:pt x="416166" y="12"/>
                  </a:lnTo>
                  <a:lnTo>
                    <a:pt x="416166" y="260223"/>
                  </a:lnTo>
                  <a:lnTo>
                    <a:pt x="439166" y="260223"/>
                  </a:lnTo>
                  <a:lnTo>
                    <a:pt x="439166" y="12"/>
                  </a:lnTo>
                  <a:close/>
                </a:path>
                <a:path w="1016635" h="313689">
                  <a:moveTo>
                    <a:pt x="481926" y="12"/>
                  </a:moveTo>
                  <a:lnTo>
                    <a:pt x="448233" y="12"/>
                  </a:lnTo>
                  <a:lnTo>
                    <a:pt x="448233" y="260223"/>
                  </a:lnTo>
                  <a:lnTo>
                    <a:pt x="481926" y="260223"/>
                  </a:lnTo>
                  <a:lnTo>
                    <a:pt x="481926" y="12"/>
                  </a:lnTo>
                  <a:close/>
                </a:path>
                <a:path w="1016635" h="313689">
                  <a:moveTo>
                    <a:pt x="503301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01" y="313664"/>
                  </a:lnTo>
                  <a:lnTo>
                    <a:pt x="503301" y="0"/>
                  </a:lnTo>
                  <a:close/>
                </a:path>
                <a:path w="1016635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00" y="313664"/>
                  </a:lnTo>
                  <a:lnTo>
                    <a:pt x="524700" y="0"/>
                  </a:lnTo>
                  <a:close/>
                </a:path>
                <a:path w="1016635" h="313689">
                  <a:moveTo>
                    <a:pt x="567448" y="12"/>
                  </a:moveTo>
                  <a:lnTo>
                    <a:pt x="534593" y="12"/>
                  </a:lnTo>
                  <a:lnTo>
                    <a:pt x="534593" y="260223"/>
                  </a:lnTo>
                  <a:lnTo>
                    <a:pt x="567448" y="260223"/>
                  </a:lnTo>
                  <a:lnTo>
                    <a:pt x="567448" y="12"/>
                  </a:lnTo>
                  <a:close/>
                </a:path>
                <a:path w="1016635" h="313689">
                  <a:moveTo>
                    <a:pt x="599541" y="12"/>
                  </a:moveTo>
                  <a:lnTo>
                    <a:pt x="588060" y="12"/>
                  </a:lnTo>
                  <a:lnTo>
                    <a:pt x="588060" y="260223"/>
                  </a:lnTo>
                  <a:lnTo>
                    <a:pt x="599541" y="260223"/>
                  </a:lnTo>
                  <a:lnTo>
                    <a:pt x="599541" y="12"/>
                  </a:lnTo>
                  <a:close/>
                </a:path>
                <a:path w="1016635" h="313689">
                  <a:moveTo>
                    <a:pt x="642315" y="12"/>
                  </a:moveTo>
                  <a:lnTo>
                    <a:pt x="609447" y="12"/>
                  </a:lnTo>
                  <a:lnTo>
                    <a:pt x="609447" y="260223"/>
                  </a:lnTo>
                  <a:lnTo>
                    <a:pt x="642315" y="260223"/>
                  </a:lnTo>
                  <a:lnTo>
                    <a:pt x="642315" y="12"/>
                  </a:lnTo>
                  <a:close/>
                </a:path>
                <a:path w="1016635" h="313689">
                  <a:moveTo>
                    <a:pt x="674382" y="12"/>
                  </a:moveTo>
                  <a:lnTo>
                    <a:pt x="662901" y="12"/>
                  </a:lnTo>
                  <a:lnTo>
                    <a:pt x="662901" y="260223"/>
                  </a:lnTo>
                  <a:lnTo>
                    <a:pt x="674382" y="260223"/>
                  </a:lnTo>
                  <a:lnTo>
                    <a:pt x="674382" y="12"/>
                  </a:lnTo>
                  <a:close/>
                </a:path>
                <a:path w="1016635" h="313689">
                  <a:moveTo>
                    <a:pt x="707263" y="12"/>
                  </a:moveTo>
                  <a:lnTo>
                    <a:pt x="684276" y="12"/>
                  </a:lnTo>
                  <a:lnTo>
                    <a:pt x="684276" y="260223"/>
                  </a:lnTo>
                  <a:lnTo>
                    <a:pt x="707263" y="260223"/>
                  </a:lnTo>
                  <a:lnTo>
                    <a:pt x="707263" y="12"/>
                  </a:lnTo>
                  <a:close/>
                </a:path>
                <a:path w="1016635" h="313689">
                  <a:moveTo>
                    <a:pt x="739368" y="12"/>
                  </a:moveTo>
                  <a:lnTo>
                    <a:pt x="716368" y="12"/>
                  </a:lnTo>
                  <a:lnTo>
                    <a:pt x="716368" y="260223"/>
                  </a:lnTo>
                  <a:lnTo>
                    <a:pt x="739368" y="260223"/>
                  </a:lnTo>
                  <a:lnTo>
                    <a:pt x="739368" y="12"/>
                  </a:lnTo>
                  <a:close/>
                </a:path>
                <a:path w="1016635" h="313689">
                  <a:moveTo>
                    <a:pt x="782129" y="12"/>
                  </a:moveTo>
                  <a:lnTo>
                    <a:pt x="759129" y="12"/>
                  </a:lnTo>
                  <a:lnTo>
                    <a:pt x="759129" y="260223"/>
                  </a:lnTo>
                  <a:lnTo>
                    <a:pt x="782129" y="260223"/>
                  </a:lnTo>
                  <a:lnTo>
                    <a:pt x="782129" y="12"/>
                  </a:lnTo>
                  <a:close/>
                </a:path>
                <a:path w="1016635" h="313689">
                  <a:moveTo>
                    <a:pt x="824877" y="12"/>
                  </a:moveTo>
                  <a:lnTo>
                    <a:pt x="801890" y="12"/>
                  </a:lnTo>
                  <a:lnTo>
                    <a:pt x="801890" y="260223"/>
                  </a:lnTo>
                  <a:lnTo>
                    <a:pt x="824877" y="260223"/>
                  </a:lnTo>
                  <a:lnTo>
                    <a:pt x="824877" y="12"/>
                  </a:lnTo>
                  <a:close/>
                </a:path>
                <a:path w="1016635" h="313689">
                  <a:moveTo>
                    <a:pt x="866838" y="12"/>
                  </a:moveTo>
                  <a:lnTo>
                    <a:pt x="833983" y="12"/>
                  </a:lnTo>
                  <a:lnTo>
                    <a:pt x="833983" y="260223"/>
                  </a:lnTo>
                  <a:lnTo>
                    <a:pt x="866838" y="260223"/>
                  </a:lnTo>
                  <a:lnTo>
                    <a:pt x="866838" y="12"/>
                  </a:lnTo>
                  <a:close/>
                </a:path>
                <a:path w="1016635" h="313689">
                  <a:moveTo>
                    <a:pt x="888225" y="12"/>
                  </a:moveTo>
                  <a:lnTo>
                    <a:pt x="876731" y="12"/>
                  </a:lnTo>
                  <a:lnTo>
                    <a:pt x="876731" y="260223"/>
                  </a:lnTo>
                  <a:lnTo>
                    <a:pt x="888225" y="260223"/>
                  </a:lnTo>
                  <a:lnTo>
                    <a:pt x="888225" y="12"/>
                  </a:lnTo>
                  <a:close/>
                </a:path>
                <a:path w="1016635" h="313689">
                  <a:moveTo>
                    <a:pt x="920292" y="12"/>
                  </a:moveTo>
                  <a:lnTo>
                    <a:pt x="908812" y="12"/>
                  </a:lnTo>
                  <a:lnTo>
                    <a:pt x="908812" y="260223"/>
                  </a:lnTo>
                  <a:lnTo>
                    <a:pt x="920292" y="260223"/>
                  </a:lnTo>
                  <a:lnTo>
                    <a:pt x="920292" y="12"/>
                  </a:lnTo>
                  <a:close/>
                </a:path>
                <a:path w="1016635" h="313689">
                  <a:moveTo>
                    <a:pt x="973772" y="12"/>
                  </a:moveTo>
                  <a:lnTo>
                    <a:pt x="962279" y="12"/>
                  </a:lnTo>
                  <a:lnTo>
                    <a:pt x="962279" y="260223"/>
                  </a:lnTo>
                  <a:lnTo>
                    <a:pt x="973772" y="260223"/>
                  </a:lnTo>
                  <a:lnTo>
                    <a:pt x="973772" y="12"/>
                  </a:lnTo>
                  <a:close/>
                </a:path>
                <a:path w="1016635" h="313689">
                  <a:moveTo>
                    <a:pt x="995146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46" y="313664"/>
                  </a:lnTo>
                  <a:lnTo>
                    <a:pt x="995146" y="0"/>
                  </a:lnTo>
                  <a:close/>
                </a:path>
                <a:path w="1016635" h="313689">
                  <a:moveTo>
                    <a:pt x="1016533" y="0"/>
                  </a:moveTo>
                  <a:lnTo>
                    <a:pt x="1005039" y="0"/>
                  </a:lnTo>
                  <a:lnTo>
                    <a:pt x="1005039" y="313664"/>
                  </a:lnTo>
                  <a:lnTo>
                    <a:pt x="1016533" y="313664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8" name="object 108"/>
          <p:cNvSpPr txBox="1"/>
          <p:nvPr/>
        </p:nvSpPr>
        <p:spPr>
          <a:xfrm>
            <a:off x="442401" y="6117814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005118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002193</a:t>
            </a:r>
            <a:endParaRPr sz="950">
              <a:latin typeface="Arial MT"/>
              <a:cs typeface="Arial MT"/>
            </a:endParaRPr>
          </a:p>
        </p:txBody>
      </p:sp>
      <p:pic>
        <p:nvPicPr>
          <p:cNvPr id="109" name="object 109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721411" y="4322686"/>
            <a:ext cx="686726" cy="653605"/>
          </a:xfrm>
          <a:prstGeom prst="rect">
            <a:avLst/>
          </a:prstGeom>
        </p:spPr>
      </p:pic>
      <p:grpSp>
        <p:nvGrpSpPr>
          <p:cNvPr id="110" name="object 110"/>
          <p:cNvGrpSpPr/>
          <p:nvPr/>
        </p:nvGrpSpPr>
        <p:grpSpPr>
          <a:xfrm>
            <a:off x="395046" y="5500179"/>
            <a:ext cx="1339850" cy="295275"/>
            <a:chOff x="395046" y="5500179"/>
            <a:chExt cx="1339850" cy="295275"/>
          </a:xfrm>
        </p:grpSpPr>
        <p:sp>
          <p:nvSpPr>
            <p:cNvPr id="111" name="object 111"/>
            <p:cNvSpPr/>
            <p:nvPr/>
          </p:nvSpPr>
          <p:spPr>
            <a:xfrm>
              <a:off x="1073924" y="550017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2" name="object 11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083442" y="5504123"/>
              <a:ext cx="143802" cy="124828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395046" y="550017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04564" y="5504123"/>
              <a:ext cx="143802" cy="124827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395046" y="566037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6" name="object 1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4564" y="5664322"/>
              <a:ext cx="143802" cy="124828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1073924" y="566037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83442" y="5664322"/>
              <a:ext cx="143802" cy="124828"/>
            </a:xfrm>
            <a:prstGeom prst="rect">
              <a:avLst/>
            </a:prstGeom>
          </p:spPr>
        </p:pic>
      </p:grpSp>
      <p:sp>
        <p:nvSpPr>
          <p:cNvPr id="119" name="object 119"/>
          <p:cNvSpPr txBox="1"/>
          <p:nvPr/>
        </p:nvSpPr>
        <p:spPr>
          <a:xfrm>
            <a:off x="369646" y="5514411"/>
            <a:ext cx="1381760" cy="2686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05740">
              <a:lnSpc>
                <a:spcPct val="100000"/>
              </a:lnSpc>
              <a:spcBef>
                <a:spcPts val="90"/>
              </a:spcBef>
              <a:tabLst>
                <a:tab pos="884555" algn="l"/>
              </a:tabLst>
            </a:pPr>
            <a:r>
              <a:rPr sz="550" b="1" spc="-60" dirty="0">
                <a:latin typeface="Trebuchet MS"/>
                <a:cs typeface="Trebuchet MS"/>
              </a:rPr>
              <a:t>RESEALABL</a:t>
            </a:r>
            <a:r>
              <a:rPr sz="550" b="1" spc="-40" dirty="0">
                <a:latin typeface="Trebuchet MS"/>
                <a:cs typeface="Trebuchet MS"/>
              </a:rPr>
              <a:t>E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5" dirty="0">
                <a:latin typeface="Trebuchet MS"/>
                <a:cs typeface="Trebuchet MS"/>
              </a:rPr>
              <a:t>LI</a:t>
            </a:r>
            <a:r>
              <a:rPr sz="550" b="1" spc="-35" dirty="0">
                <a:latin typeface="Trebuchet MS"/>
                <a:cs typeface="Trebuchet MS"/>
              </a:rPr>
              <a:t>D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Trebuchet MS"/>
              <a:cs typeface="Trebuchet MS"/>
            </a:endParaRPr>
          </a:p>
          <a:p>
            <a:pPr marL="205740">
              <a:lnSpc>
                <a:spcPct val="100000"/>
              </a:lnSpc>
              <a:tabLst>
                <a:tab pos="884555" algn="l"/>
              </a:tabLst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endParaRPr sz="825" baseline="5050">
              <a:latin typeface="Trebuchet MS"/>
              <a:cs typeface="Trebuchet MS"/>
            </a:endParaRPr>
          </a:p>
        </p:txBody>
      </p:sp>
      <p:pic>
        <p:nvPicPr>
          <p:cNvPr id="120" name="object 120"/>
          <p:cNvPicPr/>
          <p:nvPr/>
        </p:nvPicPr>
        <p:blipFill>
          <a:blip r:embed="rId26" cstate="print"/>
          <a:stretch>
            <a:fillRect/>
          </a:stretch>
        </p:blipFill>
        <p:spPr>
          <a:xfrm>
            <a:off x="2003997" y="1927860"/>
            <a:ext cx="1738591" cy="1967293"/>
          </a:xfrm>
          <a:prstGeom prst="rect">
            <a:avLst/>
          </a:prstGeom>
        </p:spPr>
      </p:pic>
      <p:sp>
        <p:nvSpPr>
          <p:cNvPr id="121" name="object 121"/>
          <p:cNvSpPr txBox="1"/>
          <p:nvPr/>
        </p:nvSpPr>
        <p:spPr>
          <a:xfrm>
            <a:off x="2099868" y="3074680"/>
            <a:ext cx="746125" cy="685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5400"/>
              </a:lnSpc>
              <a:spcBef>
                <a:spcPts val="100"/>
              </a:spcBef>
            </a:pPr>
            <a:r>
              <a:rPr sz="800" b="1" spc="-55" dirty="0">
                <a:latin typeface="Trebuchet MS"/>
                <a:cs typeface="Trebuchet MS"/>
              </a:rPr>
              <a:t>PRODUCT</a:t>
            </a:r>
            <a:r>
              <a:rPr sz="800" b="1" spc="-35" dirty="0">
                <a:latin typeface="Trebuchet MS"/>
                <a:cs typeface="Trebuchet MS"/>
              </a:rPr>
              <a:t> CODE  </a:t>
            </a:r>
            <a:r>
              <a:rPr sz="800" b="1" spc="-114" dirty="0">
                <a:latin typeface="Trebuchet MS"/>
                <a:cs typeface="Trebuchet MS"/>
              </a:rPr>
              <a:t>P</a:t>
            </a:r>
            <a:r>
              <a:rPr sz="800" b="1" spc="-40" dirty="0">
                <a:latin typeface="Trebuchet MS"/>
                <a:cs typeface="Trebuchet MS"/>
              </a:rPr>
              <a:t>ACK</a:t>
            </a:r>
            <a:r>
              <a:rPr sz="800" b="1" spc="-35" dirty="0">
                <a:latin typeface="Trebuchet MS"/>
                <a:cs typeface="Trebuchet MS"/>
              </a:rPr>
              <a:t> </a:t>
            </a:r>
            <a:r>
              <a:rPr sz="800" b="1" spc="-25" dirty="0">
                <a:latin typeface="Trebuchet MS"/>
                <a:cs typeface="Trebuchet MS"/>
              </a:rPr>
              <a:t>SIZE  </a:t>
            </a:r>
            <a:r>
              <a:rPr sz="800" b="1" spc="-60" dirty="0">
                <a:latin typeface="Trebuchet MS"/>
                <a:cs typeface="Trebuchet MS"/>
              </a:rPr>
              <a:t>CASES/PALLET </a:t>
            </a:r>
            <a:r>
              <a:rPr sz="800" b="1" spc="-55" dirty="0">
                <a:latin typeface="Trebuchet MS"/>
                <a:cs typeface="Trebuchet MS"/>
              </a:rPr>
              <a:t> </a:t>
            </a:r>
            <a:r>
              <a:rPr sz="800" b="1" spc="-65" dirty="0">
                <a:latin typeface="Trebuchet MS"/>
                <a:cs typeface="Trebuchet MS"/>
              </a:rPr>
              <a:t>OUTER</a:t>
            </a:r>
            <a:r>
              <a:rPr sz="800" b="1" spc="-35" dirty="0">
                <a:latin typeface="Trebuchet MS"/>
                <a:cs typeface="Trebuchet MS"/>
              </a:rPr>
              <a:t> </a:t>
            </a:r>
            <a:r>
              <a:rPr sz="800" b="1" spc="-55" dirty="0">
                <a:latin typeface="Trebuchet MS"/>
                <a:cs typeface="Trebuchet MS"/>
              </a:rPr>
              <a:t>B</a:t>
            </a:r>
            <a:r>
              <a:rPr sz="800" b="1" spc="-40" dirty="0">
                <a:latin typeface="Trebuchet MS"/>
                <a:cs typeface="Trebuchet MS"/>
              </a:rPr>
              <a:t>ARCODE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2924216" y="3079895"/>
            <a:ext cx="708660" cy="685800"/>
          </a:xfrm>
          <a:prstGeom prst="rect">
            <a:avLst/>
          </a:prstGeom>
        </p:spPr>
        <p:txBody>
          <a:bodyPr vert="horz" wrap="square" lIns="0" tIns="5587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39"/>
              </a:spcBef>
            </a:pPr>
            <a:r>
              <a:rPr sz="800" spc="-45" dirty="0">
                <a:latin typeface="Trebuchet MS"/>
                <a:cs typeface="Trebuchet MS"/>
              </a:rPr>
              <a:t>1034RH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spc="-40" dirty="0">
                <a:latin typeface="Trebuchet MS"/>
                <a:cs typeface="Trebuchet MS"/>
              </a:rPr>
              <a:t>6</a:t>
            </a:r>
            <a:r>
              <a:rPr sz="800" spc="-50" dirty="0">
                <a:latin typeface="Trebuchet MS"/>
                <a:cs typeface="Trebuchet MS"/>
              </a:rPr>
              <a:t> </a:t>
            </a:r>
            <a:r>
              <a:rPr sz="800" spc="-60" dirty="0">
                <a:latin typeface="Trebuchet MS"/>
                <a:cs typeface="Trebuchet MS"/>
              </a:rPr>
              <a:t>x</a:t>
            </a:r>
            <a:r>
              <a:rPr sz="800" spc="-50" dirty="0">
                <a:latin typeface="Trebuchet MS"/>
                <a:cs typeface="Trebuchet MS"/>
              </a:rPr>
              <a:t> </a:t>
            </a:r>
            <a:r>
              <a:rPr sz="800" spc="-40" dirty="0">
                <a:latin typeface="Trebuchet MS"/>
                <a:cs typeface="Trebuchet MS"/>
              </a:rPr>
              <a:t>600</a:t>
            </a:r>
            <a:r>
              <a:rPr sz="800" spc="-50" dirty="0">
                <a:latin typeface="Trebuchet MS"/>
                <a:cs typeface="Trebuchet MS"/>
              </a:rPr>
              <a:t> </a:t>
            </a:r>
            <a:r>
              <a:rPr sz="800" spc="-20" dirty="0">
                <a:latin typeface="Trebuchet MS"/>
                <a:cs typeface="Trebuchet MS"/>
              </a:rPr>
              <a:t>g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spc="-40" dirty="0">
                <a:latin typeface="Trebuchet MS"/>
                <a:cs typeface="Trebuchet MS"/>
              </a:rPr>
              <a:t>216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spc="-40" dirty="0">
                <a:latin typeface="Trebuchet MS"/>
                <a:cs typeface="Trebuchet MS"/>
              </a:rPr>
              <a:t>16005118000554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23" name="object 123"/>
          <p:cNvPicPr/>
          <p:nvPr/>
        </p:nvPicPr>
        <p:blipFill>
          <a:blip r:embed="rId27" cstate="print"/>
          <a:stretch>
            <a:fillRect/>
          </a:stretch>
        </p:blipFill>
        <p:spPr>
          <a:xfrm>
            <a:off x="2338222" y="860018"/>
            <a:ext cx="1026109" cy="922451"/>
          </a:xfrm>
          <a:prstGeom prst="rect">
            <a:avLst/>
          </a:prstGeom>
        </p:spPr>
      </p:pic>
      <p:grpSp>
        <p:nvGrpSpPr>
          <p:cNvPr id="124" name="object 124"/>
          <p:cNvGrpSpPr/>
          <p:nvPr/>
        </p:nvGrpSpPr>
        <p:grpSpPr>
          <a:xfrm>
            <a:off x="2215959" y="2312898"/>
            <a:ext cx="1339850" cy="718185"/>
            <a:chOff x="2215959" y="2312898"/>
            <a:chExt cx="1339850" cy="718185"/>
          </a:xfrm>
        </p:grpSpPr>
        <p:sp>
          <p:nvSpPr>
            <p:cNvPr id="125" name="object 125"/>
            <p:cNvSpPr/>
            <p:nvPr/>
          </p:nvSpPr>
          <p:spPr>
            <a:xfrm>
              <a:off x="2302852" y="2686989"/>
              <a:ext cx="1096645" cy="344170"/>
            </a:xfrm>
            <a:custGeom>
              <a:avLst/>
              <a:gdLst/>
              <a:ahLst/>
              <a:cxnLst/>
              <a:rect l="l" t="t" r="r" b="b"/>
              <a:pathLst>
                <a:path w="1096645" h="344169">
                  <a:moveTo>
                    <a:pt x="1096568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096568" y="344004"/>
                  </a:lnTo>
                  <a:lnTo>
                    <a:pt x="109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324519" y="2686989"/>
              <a:ext cx="987425" cy="342265"/>
            </a:xfrm>
            <a:custGeom>
              <a:avLst/>
              <a:gdLst/>
              <a:ahLst/>
              <a:cxnLst/>
              <a:rect l="l" t="t" r="r" b="b"/>
              <a:pathLst>
                <a:path w="987425" h="342264">
                  <a:moveTo>
                    <a:pt x="41656" y="315061"/>
                  </a:moveTo>
                  <a:lnTo>
                    <a:pt x="39827" y="310400"/>
                  </a:lnTo>
                  <a:lnTo>
                    <a:pt x="38061" y="308584"/>
                  </a:lnTo>
                  <a:lnTo>
                    <a:pt x="32778" y="303187"/>
                  </a:lnTo>
                  <a:lnTo>
                    <a:pt x="32778" y="317055"/>
                  </a:lnTo>
                  <a:lnTo>
                    <a:pt x="32753" y="324942"/>
                  </a:lnTo>
                  <a:lnTo>
                    <a:pt x="31737" y="328002"/>
                  </a:lnTo>
                  <a:lnTo>
                    <a:pt x="27597" y="332587"/>
                  </a:lnTo>
                  <a:lnTo>
                    <a:pt x="24714" y="333743"/>
                  </a:lnTo>
                  <a:lnTo>
                    <a:pt x="17310" y="333743"/>
                  </a:lnTo>
                  <a:lnTo>
                    <a:pt x="14351" y="332587"/>
                  </a:lnTo>
                  <a:lnTo>
                    <a:pt x="9969" y="328002"/>
                  </a:lnTo>
                  <a:lnTo>
                    <a:pt x="8890" y="324942"/>
                  </a:lnTo>
                  <a:lnTo>
                    <a:pt x="8978" y="317055"/>
                  </a:lnTo>
                  <a:lnTo>
                    <a:pt x="9969" y="314261"/>
                  </a:lnTo>
                  <a:lnTo>
                    <a:pt x="14287" y="309702"/>
                  </a:lnTo>
                  <a:lnTo>
                    <a:pt x="17183" y="308584"/>
                  </a:lnTo>
                  <a:lnTo>
                    <a:pt x="24536" y="308584"/>
                  </a:lnTo>
                  <a:lnTo>
                    <a:pt x="27457" y="309664"/>
                  </a:lnTo>
                  <a:lnTo>
                    <a:pt x="31699" y="314058"/>
                  </a:lnTo>
                  <a:lnTo>
                    <a:pt x="32778" y="317055"/>
                  </a:lnTo>
                  <a:lnTo>
                    <a:pt x="32778" y="303187"/>
                  </a:lnTo>
                  <a:lnTo>
                    <a:pt x="32537" y="302933"/>
                  </a:lnTo>
                  <a:lnTo>
                    <a:pt x="31534" y="302526"/>
                  </a:lnTo>
                  <a:lnTo>
                    <a:pt x="27965" y="301078"/>
                  </a:lnTo>
                  <a:lnTo>
                    <a:pt x="21158" y="301078"/>
                  </a:lnTo>
                  <a:lnTo>
                    <a:pt x="19862" y="301193"/>
                  </a:lnTo>
                  <a:lnTo>
                    <a:pt x="17297" y="301688"/>
                  </a:lnTo>
                  <a:lnTo>
                    <a:pt x="16040" y="302044"/>
                  </a:lnTo>
                  <a:lnTo>
                    <a:pt x="14820" y="302526"/>
                  </a:lnTo>
                  <a:lnTo>
                    <a:pt x="18326" y="297535"/>
                  </a:lnTo>
                  <a:lnTo>
                    <a:pt x="36131" y="278371"/>
                  </a:lnTo>
                  <a:lnTo>
                    <a:pt x="24853" y="278371"/>
                  </a:lnTo>
                  <a:lnTo>
                    <a:pt x="0" y="313639"/>
                  </a:lnTo>
                  <a:lnTo>
                    <a:pt x="0" y="326390"/>
                  </a:lnTo>
                  <a:lnTo>
                    <a:pt x="1917" y="331635"/>
                  </a:lnTo>
                  <a:lnTo>
                    <a:pt x="9563" y="339471"/>
                  </a:lnTo>
                  <a:lnTo>
                    <a:pt x="14668" y="341426"/>
                  </a:lnTo>
                  <a:lnTo>
                    <a:pt x="27139" y="341426"/>
                  </a:lnTo>
                  <a:lnTo>
                    <a:pt x="32092" y="339509"/>
                  </a:lnTo>
                  <a:lnTo>
                    <a:pt x="37858" y="333743"/>
                  </a:lnTo>
                  <a:lnTo>
                    <a:pt x="39751" y="331838"/>
                  </a:lnTo>
                  <a:lnTo>
                    <a:pt x="41656" y="326847"/>
                  </a:lnTo>
                  <a:lnTo>
                    <a:pt x="41656" y="315061"/>
                  </a:lnTo>
                  <a:close/>
                </a:path>
                <a:path w="987425" h="342264">
                  <a:moveTo>
                    <a:pt x="70637" y="0"/>
                  </a:moveTo>
                  <a:lnTo>
                    <a:pt x="63322" y="0"/>
                  </a:lnTo>
                  <a:lnTo>
                    <a:pt x="63322" y="326123"/>
                  </a:lnTo>
                  <a:lnTo>
                    <a:pt x="70637" y="326123"/>
                  </a:lnTo>
                  <a:lnTo>
                    <a:pt x="70637" y="0"/>
                  </a:lnTo>
                  <a:close/>
                </a:path>
                <a:path w="987425" h="342264">
                  <a:moveTo>
                    <a:pt x="89827" y="0"/>
                  </a:moveTo>
                  <a:lnTo>
                    <a:pt x="82511" y="0"/>
                  </a:lnTo>
                  <a:lnTo>
                    <a:pt x="82511" y="326123"/>
                  </a:lnTo>
                  <a:lnTo>
                    <a:pt x="89827" y="326123"/>
                  </a:lnTo>
                  <a:lnTo>
                    <a:pt x="89827" y="0"/>
                  </a:lnTo>
                  <a:close/>
                </a:path>
                <a:path w="987425" h="342264">
                  <a:moveTo>
                    <a:pt x="139166" y="12"/>
                  </a:moveTo>
                  <a:lnTo>
                    <a:pt x="121805" y="12"/>
                  </a:lnTo>
                  <a:lnTo>
                    <a:pt x="121805" y="267639"/>
                  </a:lnTo>
                  <a:lnTo>
                    <a:pt x="139166" y="267639"/>
                  </a:lnTo>
                  <a:lnTo>
                    <a:pt x="139166" y="12"/>
                  </a:lnTo>
                  <a:close/>
                </a:path>
                <a:path w="987425" h="342264">
                  <a:moveTo>
                    <a:pt x="147662" y="302564"/>
                  </a:moveTo>
                  <a:lnTo>
                    <a:pt x="147116" y="296494"/>
                  </a:lnTo>
                  <a:lnTo>
                    <a:pt x="144919" y="286829"/>
                  </a:lnTo>
                  <a:lnTo>
                    <a:pt x="144106" y="285102"/>
                  </a:lnTo>
                  <a:lnTo>
                    <a:pt x="143332" y="283451"/>
                  </a:lnTo>
                  <a:lnTo>
                    <a:pt x="141211" y="281457"/>
                  </a:lnTo>
                  <a:lnTo>
                    <a:pt x="140004" y="280276"/>
                  </a:lnTo>
                  <a:lnTo>
                    <a:pt x="138747" y="279654"/>
                  </a:lnTo>
                  <a:lnTo>
                    <a:pt x="138747" y="316534"/>
                  </a:lnTo>
                  <a:lnTo>
                    <a:pt x="138531" y="320840"/>
                  </a:lnTo>
                  <a:lnTo>
                    <a:pt x="132842" y="333527"/>
                  </a:lnTo>
                  <a:lnTo>
                    <a:pt x="131533" y="333870"/>
                  </a:lnTo>
                  <a:lnTo>
                    <a:pt x="129514" y="334048"/>
                  </a:lnTo>
                  <a:lnTo>
                    <a:pt x="123367" y="334048"/>
                  </a:lnTo>
                  <a:lnTo>
                    <a:pt x="121031" y="333781"/>
                  </a:lnTo>
                  <a:lnTo>
                    <a:pt x="118554" y="332714"/>
                  </a:lnTo>
                  <a:lnTo>
                    <a:pt x="117640" y="331724"/>
                  </a:lnTo>
                  <a:lnTo>
                    <a:pt x="117068" y="330288"/>
                  </a:lnTo>
                  <a:lnTo>
                    <a:pt x="116332" y="328612"/>
                  </a:lnTo>
                  <a:lnTo>
                    <a:pt x="115785" y="326047"/>
                  </a:lnTo>
                  <a:lnTo>
                    <a:pt x="115074" y="319100"/>
                  </a:lnTo>
                  <a:lnTo>
                    <a:pt x="114960" y="316534"/>
                  </a:lnTo>
                  <a:lnTo>
                    <a:pt x="114960" y="302564"/>
                  </a:lnTo>
                  <a:lnTo>
                    <a:pt x="123863" y="285102"/>
                  </a:lnTo>
                  <a:lnTo>
                    <a:pt x="129794" y="285102"/>
                  </a:lnTo>
                  <a:lnTo>
                    <a:pt x="138747" y="316534"/>
                  </a:lnTo>
                  <a:lnTo>
                    <a:pt x="138747" y="279654"/>
                  </a:lnTo>
                  <a:lnTo>
                    <a:pt x="138176" y="279361"/>
                  </a:lnTo>
                  <a:lnTo>
                    <a:pt x="133375" y="278193"/>
                  </a:lnTo>
                  <a:lnTo>
                    <a:pt x="130378" y="277888"/>
                  </a:lnTo>
                  <a:lnTo>
                    <a:pt x="122745" y="277888"/>
                  </a:lnTo>
                  <a:lnTo>
                    <a:pt x="106032" y="316788"/>
                  </a:lnTo>
                  <a:lnTo>
                    <a:pt x="106476" y="322148"/>
                  </a:lnTo>
                  <a:lnTo>
                    <a:pt x="122745" y="341642"/>
                  </a:lnTo>
                  <a:lnTo>
                    <a:pt x="130848" y="341642"/>
                  </a:lnTo>
                  <a:lnTo>
                    <a:pt x="147662" y="316788"/>
                  </a:lnTo>
                  <a:lnTo>
                    <a:pt x="147662" y="302564"/>
                  </a:lnTo>
                  <a:close/>
                </a:path>
                <a:path w="987425" h="342264">
                  <a:moveTo>
                    <a:pt x="158343" y="12"/>
                  </a:moveTo>
                  <a:lnTo>
                    <a:pt x="151041" y="12"/>
                  </a:lnTo>
                  <a:lnTo>
                    <a:pt x="151041" y="267639"/>
                  </a:lnTo>
                  <a:lnTo>
                    <a:pt x="158343" y="267639"/>
                  </a:lnTo>
                  <a:lnTo>
                    <a:pt x="158343" y="12"/>
                  </a:lnTo>
                  <a:close/>
                </a:path>
                <a:path w="987425" h="342264">
                  <a:moveTo>
                    <a:pt x="177546" y="12"/>
                  </a:moveTo>
                  <a:lnTo>
                    <a:pt x="170243" y="12"/>
                  </a:lnTo>
                  <a:lnTo>
                    <a:pt x="170243" y="267639"/>
                  </a:lnTo>
                  <a:lnTo>
                    <a:pt x="177546" y="267639"/>
                  </a:lnTo>
                  <a:lnTo>
                    <a:pt x="177546" y="12"/>
                  </a:lnTo>
                  <a:close/>
                </a:path>
                <a:path w="987425" h="342264">
                  <a:moveTo>
                    <a:pt x="216192" y="302564"/>
                  </a:moveTo>
                  <a:lnTo>
                    <a:pt x="209740" y="281457"/>
                  </a:lnTo>
                  <a:lnTo>
                    <a:pt x="208534" y="280276"/>
                  </a:lnTo>
                  <a:lnTo>
                    <a:pt x="207276" y="279654"/>
                  </a:lnTo>
                  <a:lnTo>
                    <a:pt x="207276" y="316788"/>
                  </a:lnTo>
                  <a:lnTo>
                    <a:pt x="207060" y="320840"/>
                  </a:lnTo>
                  <a:lnTo>
                    <a:pt x="201371" y="333527"/>
                  </a:lnTo>
                  <a:lnTo>
                    <a:pt x="200063" y="333870"/>
                  </a:lnTo>
                  <a:lnTo>
                    <a:pt x="198043" y="334048"/>
                  </a:lnTo>
                  <a:lnTo>
                    <a:pt x="191897" y="334048"/>
                  </a:lnTo>
                  <a:lnTo>
                    <a:pt x="189560" y="333781"/>
                  </a:lnTo>
                  <a:lnTo>
                    <a:pt x="187083" y="332714"/>
                  </a:lnTo>
                  <a:lnTo>
                    <a:pt x="186169" y="331724"/>
                  </a:lnTo>
                  <a:lnTo>
                    <a:pt x="185597" y="330288"/>
                  </a:lnTo>
                  <a:lnTo>
                    <a:pt x="184861" y="328612"/>
                  </a:lnTo>
                  <a:lnTo>
                    <a:pt x="184315" y="326047"/>
                  </a:lnTo>
                  <a:lnTo>
                    <a:pt x="183603" y="319100"/>
                  </a:lnTo>
                  <a:lnTo>
                    <a:pt x="183502" y="316534"/>
                  </a:lnTo>
                  <a:lnTo>
                    <a:pt x="183502" y="302564"/>
                  </a:lnTo>
                  <a:lnTo>
                    <a:pt x="192392" y="285102"/>
                  </a:lnTo>
                  <a:lnTo>
                    <a:pt x="198323" y="285102"/>
                  </a:lnTo>
                  <a:lnTo>
                    <a:pt x="207276" y="316788"/>
                  </a:lnTo>
                  <a:lnTo>
                    <a:pt x="207276" y="279654"/>
                  </a:lnTo>
                  <a:lnTo>
                    <a:pt x="206705" y="279361"/>
                  </a:lnTo>
                  <a:lnTo>
                    <a:pt x="201904" y="278193"/>
                  </a:lnTo>
                  <a:lnTo>
                    <a:pt x="198907" y="277888"/>
                  </a:lnTo>
                  <a:lnTo>
                    <a:pt x="191274" y="277888"/>
                  </a:lnTo>
                  <a:lnTo>
                    <a:pt x="174574" y="316788"/>
                  </a:lnTo>
                  <a:lnTo>
                    <a:pt x="175006" y="322148"/>
                  </a:lnTo>
                  <a:lnTo>
                    <a:pt x="191274" y="341642"/>
                  </a:lnTo>
                  <a:lnTo>
                    <a:pt x="199377" y="341642"/>
                  </a:lnTo>
                  <a:lnTo>
                    <a:pt x="216192" y="316788"/>
                  </a:lnTo>
                  <a:lnTo>
                    <a:pt x="216192" y="302564"/>
                  </a:lnTo>
                  <a:close/>
                </a:path>
                <a:path w="987425" h="342264">
                  <a:moveTo>
                    <a:pt x="226898" y="12"/>
                  </a:moveTo>
                  <a:lnTo>
                    <a:pt x="199491" y="12"/>
                  </a:lnTo>
                  <a:lnTo>
                    <a:pt x="199491" y="267639"/>
                  </a:lnTo>
                  <a:lnTo>
                    <a:pt x="226898" y="267639"/>
                  </a:lnTo>
                  <a:lnTo>
                    <a:pt x="226898" y="12"/>
                  </a:lnTo>
                  <a:close/>
                </a:path>
                <a:path w="987425" h="342264">
                  <a:moveTo>
                    <a:pt x="265277" y="12"/>
                  </a:moveTo>
                  <a:lnTo>
                    <a:pt x="238772" y="12"/>
                  </a:lnTo>
                  <a:lnTo>
                    <a:pt x="238772" y="267639"/>
                  </a:lnTo>
                  <a:lnTo>
                    <a:pt x="265277" y="267639"/>
                  </a:lnTo>
                  <a:lnTo>
                    <a:pt x="265277" y="12"/>
                  </a:lnTo>
                  <a:close/>
                </a:path>
                <a:path w="987425" h="342264">
                  <a:moveTo>
                    <a:pt x="280657" y="313029"/>
                  </a:moveTo>
                  <a:lnTo>
                    <a:pt x="278638" y="308241"/>
                  </a:lnTo>
                  <a:lnTo>
                    <a:pt x="270573" y="300837"/>
                  </a:lnTo>
                  <a:lnTo>
                    <a:pt x="265379" y="299008"/>
                  </a:lnTo>
                  <a:lnTo>
                    <a:pt x="254800" y="299110"/>
                  </a:lnTo>
                  <a:lnTo>
                    <a:pt x="255485" y="286270"/>
                  </a:lnTo>
                  <a:lnTo>
                    <a:pt x="278790" y="286270"/>
                  </a:lnTo>
                  <a:lnTo>
                    <a:pt x="278790" y="278866"/>
                  </a:lnTo>
                  <a:lnTo>
                    <a:pt x="247802" y="278866"/>
                  </a:lnTo>
                  <a:lnTo>
                    <a:pt x="245833" y="307289"/>
                  </a:lnTo>
                  <a:lnTo>
                    <a:pt x="253492" y="306476"/>
                  </a:lnTo>
                  <a:lnTo>
                    <a:pt x="261048" y="306400"/>
                  </a:lnTo>
                  <a:lnTo>
                    <a:pt x="264871" y="307479"/>
                  </a:lnTo>
                  <a:lnTo>
                    <a:pt x="270395" y="311785"/>
                  </a:lnTo>
                  <a:lnTo>
                    <a:pt x="271780" y="314706"/>
                  </a:lnTo>
                  <a:lnTo>
                    <a:pt x="271780" y="323316"/>
                  </a:lnTo>
                  <a:lnTo>
                    <a:pt x="269773" y="327101"/>
                  </a:lnTo>
                  <a:lnTo>
                    <a:pt x="261785" y="332498"/>
                  </a:lnTo>
                  <a:lnTo>
                    <a:pt x="256159" y="333844"/>
                  </a:lnTo>
                  <a:lnTo>
                    <a:pt x="248894" y="333844"/>
                  </a:lnTo>
                  <a:lnTo>
                    <a:pt x="245630" y="333743"/>
                  </a:lnTo>
                  <a:lnTo>
                    <a:pt x="245630" y="341439"/>
                  </a:lnTo>
                  <a:lnTo>
                    <a:pt x="258216" y="341439"/>
                  </a:lnTo>
                  <a:lnTo>
                    <a:pt x="266204" y="339432"/>
                  </a:lnTo>
                  <a:lnTo>
                    <a:pt x="277774" y="331444"/>
                  </a:lnTo>
                  <a:lnTo>
                    <a:pt x="280657" y="325932"/>
                  </a:lnTo>
                  <a:lnTo>
                    <a:pt x="280657" y="313029"/>
                  </a:lnTo>
                  <a:close/>
                </a:path>
                <a:path w="987425" h="342264">
                  <a:moveTo>
                    <a:pt x="294500" y="12"/>
                  </a:moveTo>
                  <a:lnTo>
                    <a:pt x="287210" y="12"/>
                  </a:lnTo>
                  <a:lnTo>
                    <a:pt x="287210" y="267639"/>
                  </a:lnTo>
                  <a:lnTo>
                    <a:pt x="294500" y="267639"/>
                  </a:lnTo>
                  <a:lnTo>
                    <a:pt x="294500" y="12"/>
                  </a:lnTo>
                  <a:close/>
                </a:path>
                <a:path w="987425" h="342264">
                  <a:moveTo>
                    <a:pt x="323748" y="12"/>
                  </a:moveTo>
                  <a:lnTo>
                    <a:pt x="307301" y="12"/>
                  </a:lnTo>
                  <a:lnTo>
                    <a:pt x="307301" y="267639"/>
                  </a:lnTo>
                  <a:lnTo>
                    <a:pt x="323748" y="267639"/>
                  </a:lnTo>
                  <a:lnTo>
                    <a:pt x="323748" y="12"/>
                  </a:lnTo>
                  <a:close/>
                </a:path>
                <a:path w="987425" h="342264">
                  <a:moveTo>
                    <a:pt x="339928" y="278866"/>
                  </a:moveTo>
                  <a:lnTo>
                    <a:pt x="330530" y="278866"/>
                  </a:lnTo>
                  <a:lnTo>
                    <a:pt x="315950" y="290931"/>
                  </a:lnTo>
                  <a:lnTo>
                    <a:pt x="315950" y="301866"/>
                  </a:lnTo>
                  <a:lnTo>
                    <a:pt x="330936" y="288759"/>
                  </a:lnTo>
                  <a:lnTo>
                    <a:pt x="330936" y="340753"/>
                  </a:lnTo>
                  <a:lnTo>
                    <a:pt x="339928" y="340753"/>
                  </a:lnTo>
                  <a:lnTo>
                    <a:pt x="339928" y="278866"/>
                  </a:lnTo>
                  <a:close/>
                </a:path>
                <a:path w="987425" h="342264">
                  <a:moveTo>
                    <a:pt x="363042" y="12"/>
                  </a:moveTo>
                  <a:lnTo>
                    <a:pt x="345694" y="12"/>
                  </a:lnTo>
                  <a:lnTo>
                    <a:pt x="345694" y="267639"/>
                  </a:lnTo>
                  <a:lnTo>
                    <a:pt x="363042" y="267639"/>
                  </a:lnTo>
                  <a:lnTo>
                    <a:pt x="363042" y="12"/>
                  </a:lnTo>
                  <a:close/>
                </a:path>
                <a:path w="987425" h="342264">
                  <a:moveTo>
                    <a:pt x="402348" y="12"/>
                  </a:moveTo>
                  <a:lnTo>
                    <a:pt x="384987" y="12"/>
                  </a:lnTo>
                  <a:lnTo>
                    <a:pt x="384987" y="267639"/>
                  </a:lnTo>
                  <a:lnTo>
                    <a:pt x="402348" y="267639"/>
                  </a:lnTo>
                  <a:lnTo>
                    <a:pt x="402348" y="12"/>
                  </a:lnTo>
                  <a:close/>
                </a:path>
                <a:path w="987425" h="342264">
                  <a:moveTo>
                    <a:pt x="408457" y="278866"/>
                  </a:moveTo>
                  <a:lnTo>
                    <a:pt x="399059" y="278866"/>
                  </a:lnTo>
                  <a:lnTo>
                    <a:pt x="384479" y="290931"/>
                  </a:lnTo>
                  <a:lnTo>
                    <a:pt x="384479" y="301866"/>
                  </a:lnTo>
                  <a:lnTo>
                    <a:pt x="399465" y="288759"/>
                  </a:lnTo>
                  <a:lnTo>
                    <a:pt x="399465" y="340753"/>
                  </a:lnTo>
                  <a:lnTo>
                    <a:pt x="408457" y="340753"/>
                  </a:lnTo>
                  <a:lnTo>
                    <a:pt x="408457" y="278866"/>
                  </a:lnTo>
                  <a:close/>
                </a:path>
                <a:path w="987425" h="342264">
                  <a:moveTo>
                    <a:pt x="431584" y="12"/>
                  </a:moveTo>
                  <a:lnTo>
                    <a:pt x="424281" y="12"/>
                  </a:lnTo>
                  <a:lnTo>
                    <a:pt x="424281" y="267639"/>
                  </a:lnTo>
                  <a:lnTo>
                    <a:pt x="431584" y="267639"/>
                  </a:lnTo>
                  <a:lnTo>
                    <a:pt x="431584" y="12"/>
                  </a:lnTo>
                  <a:close/>
                </a:path>
                <a:path w="987425" h="342264">
                  <a:moveTo>
                    <a:pt x="460832" y="12"/>
                  </a:moveTo>
                  <a:lnTo>
                    <a:pt x="443471" y="12"/>
                  </a:lnTo>
                  <a:lnTo>
                    <a:pt x="443471" y="267639"/>
                  </a:lnTo>
                  <a:lnTo>
                    <a:pt x="460832" y="267639"/>
                  </a:lnTo>
                  <a:lnTo>
                    <a:pt x="460832" y="12"/>
                  </a:lnTo>
                  <a:close/>
                </a:path>
                <a:path w="987425" h="342264">
                  <a:moveTo>
                    <a:pt x="488505" y="330136"/>
                  </a:moveTo>
                  <a:lnTo>
                    <a:pt x="479628" y="308419"/>
                  </a:lnTo>
                  <a:lnTo>
                    <a:pt x="479628" y="327025"/>
                  </a:lnTo>
                  <a:lnTo>
                    <a:pt x="478574" y="329501"/>
                  </a:lnTo>
                  <a:lnTo>
                    <a:pt x="474357" y="333146"/>
                  </a:lnTo>
                  <a:lnTo>
                    <a:pt x="471411" y="334048"/>
                  </a:lnTo>
                  <a:lnTo>
                    <a:pt x="463943" y="334048"/>
                  </a:lnTo>
                  <a:lnTo>
                    <a:pt x="461010" y="333146"/>
                  </a:lnTo>
                  <a:lnTo>
                    <a:pt x="456793" y="329501"/>
                  </a:lnTo>
                  <a:lnTo>
                    <a:pt x="455739" y="327025"/>
                  </a:lnTo>
                  <a:lnTo>
                    <a:pt x="455739" y="321119"/>
                  </a:lnTo>
                  <a:lnTo>
                    <a:pt x="456653" y="318744"/>
                  </a:lnTo>
                  <a:lnTo>
                    <a:pt x="460286" y="314693"/>
                  </a:lnTo>
                  <a:lnTo>
                    <a:pt x="463346" y="312674"/>
                  </a:lnTo>
                  <a:lnTo>
                    <a:pt x="467664" y="310654"/>
                  </a:lnTo>
                  <a:lnTo>
                    <a:pt x="472008" y="312674"/>
                  </a:lnTo>
                  <a:lnTo>
                    <a:pt x="475094" y="314693"/>
                  </a:lnTo>
                  <a:lnTo>
                    <a:pt x="478726" y="318782"/>
                  </a:lnTo>
                  <a:lnTo>
                    <a:pt x="479615" y="321119"/>
                  </a:lnTo>
                  <a:lnTo>
                    <a:pt x="479628" y="327025"/>
                  </a:lnTo>
                  <a:lnTo>
                    <a:pt x="479628" y="308419"/>
                  </a:lnTo>
                  <a:lnTo>
                    <a:pt x="475564" y="306209"/>
                  </a:lnTo>
                  <a:lnTo>
                    <a:pt x="478942" y="304088"/>
                  </a:lnTo>
                  <a:lnTo>
                    <a:pt x="481317" y="301955"/>
                  </a:lnTo>
                  <a:lnTo>
                    <a:pt x="481444" y="301840"/>
                  </a:lnTo>
                  <a:lnTo>
                    <a:pt x="484720" y="297014"/>
                  </a:lnTo>
                  <a:lnTo>
                    <a:pt x="485495" y="294551"/>
                  </a:lnTo>
                  <a:lnTo>
                    <a:pt x="485444" y="287235"/>
                  </a:lnTo>
                  <a:lnTo>
                    <a:pt x="484543" y="285394"/>
                  </a:lnTo>
                  <a:lnTo>
                    <a:pt x="483933" y="284162"/>
                  </a:lnTo>
                  <a:lnTo>
                    <a:pt x="480695" y="281698"/>
                  </a:lnTo>
                  <a:lnTo>
                    <a:pt x="477469" y="279209"/>
                  </a:lnTo>
                  <a:lnTo>
                    <a:pt x="477037" y="279095"/>
                  </a:lnTo>
                  <a:lnTo>
                    <a:pt x="477037" y="290131"/>
                  </a:lnTo>
                  <a:lnTo>
                    <a:pt x="476973" y="294386"/>
                  </a:lnTo>
                  <a:lnTo>
                    <a:pt x="476250" y="295948"/>
                  </a:lnTo>
                  <a:lnTo>
                    <a:pt x="472998" y="299250"/>
                  </a:lnTo>
                  <a:lnTo>
                    <a:pt x="470611" y="300748"/>
                  </a:lnTo>
                  <a:lnTo>
                    <a:pt x="467664" y="301955"/>
                  </a:lnTo>
                  <a:lnTo>
                    <a:pt x="464604" y="300723"/>
                  </a:lnTo>
                  <a:lnTo>
                    <a:pt x="462280" y="299250"/>
                  </a:lnTo>
                  <a:lnTo>
                    <a:pt x="459117" y="295998"/>
                  </a:lnTo>
                  <a:lnTo>
                    <a:pt x="458406" y="294386"/>
                  </a:lnTo>
                  <a:lnTo>
                    <a:pt x="458304" y="290131"/>
                  </a:lnTo>
                  <a:lnTo>
                    <a:pt x="459143" y="288480"/>
                  </a:lnTo>
                  <a:lnTo>
                    <a:pt x="462521" y="286016"/>
                  </a:lnTo>
                  <a:lnTo>
                    <a:pt x="464807" y="285394"/>
                  </a:lnTo>
                  <a:lnTo>
                    <a:pt x="470649" y="285394"/>
                  </a:lnTo>
                  <a:lnTo>
                    <a:pt x="472960" y="286016"/>
                  </a:lnTo>
                  <a:lnTo>
                    <a:pt x="474611" y="287235"/>
                  </a:lnTo>
                  <a:lnTo>
                    <a:pt x="476237" y="288480"/>
                  </a:lnTo>
                  <a:lnTo>
                    <a:pt x="477037" y="290131"/>
                  </a:lnTo>
                  <a:lnTo>
                    <a:pt x="477037" y="279095"/>
                  </a:lnTo>
                  <a:lnTo>
                    <a:pt x="473125" y="277990"/>
                  </a:lnTo>
                  <a:lnTo>
                    <a:pt x="462191" y="277990"/>
                  </a:lnTo>
                  <a:lnTo>
                    <a:pt x="457873" y="279247"/>
                  </a:lnTo>
                  <a:lnTo>
                    <a:pt x="451434" y="284289"/>
                  </a:lnTo>
                  <a:lnTo>
                    <a:pt x="449935" y="287439"/>
                  </a:lnTo>
                  <a:lnTo>
                    <a:pt x="449821" y="294551"/>
                  </a:lnTo>
                  <a:lnTo>
                    <a:pt x="450646" y="297103"/>
                  </a:lnTo>
                  <a:lnTo>
                    <a:pt x="453961" y="301840"/>
                  </a:lnTo>
                  <a:lnTo>
                    <a:pt x="456463" y="304088"/>
                  </a:lnTo>
                  <a:lnTo>
                    <a:pt x="459803" y="306209"/>
                  </a:lnTo>
                  <a:lnTo>
                    <a:pt x="455180" y="308749"/>
                  </a:lnTo>
                  <a:lnTo>
                    <a:pt x="451904" y="311378"/>
                  </a:lnTo>
                  <a:lnTo>
                    <a:pt x="447865" y="316992"/>
                  </a:lnTo>
                  <a:lnTo>
                    <a:pt x="446862" y="320344"/>
                  </a:lnTo>
                  <a:lnTo>
                    <a:pt x="446862" y="329717"/>
                  </a:lnTo>
                  <a:lnTo>
                    <a:pt x="448665" y="334010"/>
                  </a:lnTo>
                  <a:lnTo>
                    <a:pt x="455930" y="340106"/>
                  </a:lnTo>
                  <a:lnTo>
                    <a:pt x="461048" y="341630"/>
                  </a:lnTo>
                  <a:lnTo>
                    <a:pt x="474294" y="341630"/>
                  </a:lnTo>
                  <a:lnTo>
                    <a:pt x="479450" y="340169"/>
                  </a:lnTo>
                  <a:lnTo>
                    <a:pt x="486702" y="334276"/>
                  </a:lnTo>
                  <a:lnTo>
                    <a:pt x="486803" y="334048"/>
                  </a:lnTo>
                  <a:lnTo>
                    <a:pt x="488505" y="330136"/>
                  </a:lnTo>
                  <a:close/>
                </a:path>
                <a:path w="987425" h="342264">
                  <a:moveTo>
                    <a:pt x="499211" y="12"/>
                  </a:moveTo>
                  <a:lnTo>
                    <a:pt x="472719" y="12"/>
                  </a:lnTo>
                  <a:lnTo>
                    <a:pt x="472719" y="267639"/>
                  </a:lnTo>
                  <a:lnTo>
                    <a:pt x="499211" y="267639"/>
                  </a:lnTo>
                  <a:lnTo>
                    <a:pt x="499211" y="12"/>
                  </a:lnTo>
                  <a:close/>
                </a:path>
                <a:path w="987425" h="342264">
                  <a:moveTo>
                    <a:pt x="519315" y="0"/>
                  </a:moveTo>
                  <a:lnTo>
                    <a:pt x="512000" y="0"/>
                  </a:lnTo>
                  <a:lnTo>
                    <a:pt x="512000" y="326123"/>
                  </a:lnTo>
                  <a:lnTo>
                    <a:pt x="519315" y="326123"/>
                  </a:lnTo>
                  <a:lnTo>
                    <a:pt x="519315" y="0"/>
                  </a:lnTo>
                  <a:close/>
                </a:path>
                <a:path w="987425" h="342264">
                  <a:moveTo>
                    <a:pt x="538505" y="0"/>
                  </a:moveTo>
                  <a:lnTo>
                    <a:pt x="531202" y="0"/>
                  </a:lnTo>
                  <a:lnTo>
                    <a:pt x="531202" y="326123"/>
                  </a:lnTo>
                  <a:lnTo>
                    <a:pt x="538505" y="326123"/>
                  </a:lnTo>
                  <a:lnTo>
                    <a:pt x="538505" y="0"/>
                  </a:lnTo>
                  <a:close/>
                </a:path>
                <a:path w="987425" h="342264">
                  <a:moveTo>
                    <a:pt x="577799" y="12"/>
                  </a:moveTo>
                  <a:lnTo>
                    <a:pt x="550392" y="12"/>
                  </a:lnTo>
                  <a:lnTo>
                    <a:pt x="550392" y="267639"/>
                  </a:lnTo>
                  <a:lnTo>
                    <a:pt x="577799" y="267639"/>
                  </a:lnTo>
                  <a:lnTo>
                    <a:pt x="577799" y="12"/>
                  </a:lnTo>
                  <a:close/>
                </a:path>
                <a:path w="987425" h="342264">
                  <a:moveTo>
                    <a:pt x="596341" y="302564"/>
                  </a:moveTo>
                  <a:lnTo>
                    <a:pt x="595795" y="296494"/>
                  </a:lnTo>
                  <a:lnTo>
                    <a:pt x="593610" y="286829"/>
                  </a:lnTo>
                  <a:lnTo>
                    <a:pt x="592785" y="285102"/>
                  </a:lnTo>
                  <a:lnTo>
                    <a:pt x="592010" y="283451"/>
                  </a:lnTo>
                  <a:lnTo>
                    <a:pt x="589889" y="281457"/>
                  </a:lnTo>
                  <a:lnTo>
                    <a:pt x="588683" y="280276"/>
                  </a:lnTo>
                  <a:lnTo>
                    <a:pt x="587425" y="279654"/>
                  </a:lnTo>
                  <a:lnTo>
                    <a:pt x="587425" y="316534"/>
                  </a:lnTo>
                  <a:lnTo>
                    <a:pt x="587209" y="320840"/>
                  </a:lnTo>
                  <a:lnTo>
                    <a:pt x="581520" y="333527"/>
                  </a:lnTo>
                  <a:lnTo>
                    <a:pt x="580212" y="333870"/>
                  </a:lnTo>
                  <a:lnTo>
                    <a:pt x="578192" y="334048"/>
                  </a:lnTo>
                  <a:lnTo>
                    <a:pt x="572046" y="334048"/>
                  </a:lnTo>
                  <a:lnTo>
                    <a:pt x="569709" y="333781"/>
                  </a:lnTo>
                  <a:lnTo>
                    <a:pt x="567232" y="332714"/>
                  </a:lnTo>
                  <a:lnTo>
                    <a:pt x="566318" y="331724"/>
                  </a:lnTo>
                  <a:lnTo>
                    <a:pt x="565746" y="330288"/>
                  </a:lnTo>
                  <a:lnTo>
                    <a:pt x="564997" y="328612"/>
                  </a:lnTo>
                  <a:lnTo>
                    <a:pt x="564464" y="326047"/>
                  </a:lnTo>
                  <a:lnTo>
                    <a:pt x="563753" y="319100"/>
                  </a:lnTo>
                  <a:lnTo>
                    <a:pt x="563651" y="316534"/>
                  </a:lnTo>
                  <a:lnTo>
                    <a:pt x="563638" y="302564"/>
                  </a:lnTo>
                  <a:lnTo>
                    <a:pt x="563791" y="299339"/>
                  </a:lnTo>
                  <a:lnTo>
                    <a:pt x="572541" y="285102"/>
                  </a:lnTo>
                  <a:lnTo>
                    <a:pt x="578472" y="285102"/>
                  </a:lnTo>
                  <a:lnTo>
                    <a:pt x="587425" y="316534"/>
                  </a:lnTo>
                  <a:lnTo>
                    <a:pt x="587425" y="279654"/>
                  </a:lnTo>
                  <a:lnTo>
                    <a:pt x="586854" y="279361"/>
                  </a:lnTo>
                  <a:lnTo>
                    <a:pt x="582053" y="278193"/>
                  </a:lnTo>
                  <a:lnTo>
                    <a:pt x="579056" y="277888"/>
                  </a:lnTo>
                  <a:lnTo>
                    <a:pt x="571423" y="277888"/>
                  </a:lnTo>
                  <a:lnTo>
                    <a:pt x="554710" y="316788"/>
                  </a:lnTo>
                  <a:lnTo>
                    <a:pt x="555155" y="322148"/>
                  </a:lnTo>
                  <a:lnTo>
                    <a:pt x="571423" y="341642"/>
                  </a:lnTo>
                  <a:lnTo>
                    <a:pt x="579526" y="341642"/>
                  </a:lnTo>
                  <a:lnTo>
                    <a:pt x="596341" y="316788"/>
                  </a:lnTo>
                  <a:lnTo>
                    <a:pt x="596341" y="302564"/>
                  </a:lnTo>
                  <a:close/>
                </a:path>
                <a:path w="987425" h="342264">
                  <a:moveTo>
                    <a:pt x="607034" y="12"/>
                  </a:moveTo>
                  <a:lnTo>
                    <a:pt x="599732" y="12"/>
                  </a:lnTo>
                  <a:lnTo>
                    <a:pt x="599732" y="267639"/>
                  </a:lnTo>
                  <a:lnTo>
                    <a:pt x="607034" y="267639"/>
                  </a:lnTo>
                  <a:lnTo>
                    <a:pt x="607034" y="12"/>
                  </a:lnTo>
                  <a:close/>
                </a:path>
                <a:path w="987425" h="342264">
                  <a:moveTo>
                    <a:pt x="645414" y="12"/>
                  </a:moveTo>
                  <a:lnTo>
                    <a:pt x="618921" y="12"/>
                  </a:lnTo>
                  <a:lnTo>
                    <a:pt x="618921" y="267639"/>
                  </a:lnTo>
                  <a:lnTo>
                    <a:pt x="645414" y="267639"/>
                  </a:lnTo>
                  <a:lnTo>
                    <a:pt x="645414" y="12"/>
                  </a:lnTo>
                  <a:close/>
                </a:path>
                <a:path w="987425" h="342264">
                  <a:moveTo>
                    <a:pt x="663968" y="302564"/>
                  </a:moveTo>
                  <a:lnTo>
                    <a:pt x="663422" y="296494"/>
                  </a:lnTo>
                  <a:lnTo>
                    <a:pt x="661225" y="286829"/>
                  </a:lnTo>
                  <a:lnTo>
                    <a:pt x="660412" y="285102"/>
                  </a:lnTo>
                  <a:lnTo>
                    <a:pt x="659638" y="283451"/>
                  </a:lnTo>
                  <a:lnTo>
                    <a:pt x="657517" y="281457"/>
                  </a:lnTo>
                  <a:lnTo>
                    <a:pt x="656297" y="280276"/>
                  </a:lnTo>
                  <a:lnTo>
                    <a:pt x="655040" y="279654"/>
                  </a:lnTo>
                  <a:lnTo>
                    <a:pt x="655040" y="316534"/>
                  </a:lnTo>
                  <a:lnTo>
                    <a:pt x="654837" y="320840"/>
                  </a:lnTo>
                  <a:lnTo>
                    <a:pt x="645820" y="334048"/>
                  </a:lnTo>
                  <a:lnTo>
                    <a:pt x="639673" y="334048"/>
                  </a:lnTo>
                  <a:lnTo>
                    <a:pt x="637336" y="333781"/>
                  </a:lnTo>
                  <a:lnTo>
                    <a:pt x="634847" y="332714"/>
                  </a:lnTo>
                  <a:lnTo>
                    <a:pt x="633945" y="331724"/>
                  </a:lnTo>
                  <a:lnTo>
                    <a:pt x="633374" y="330288"/>
                  </a:lnTo>
                  <a:lnTo>
                    <a:pt x="632625" y="328612"/>
                  </a:lnTo>
                  <a:lnTo>
                    <a:pt x="632091" y="326047"/>
                  </a:lnTo>
                  <a:lnTo>
                    <a:pt x="631380" y="319100"/>
                  </a:lnTo>
                  <a:lnTo>
                    <a:pt x="631266" y="316534"/>
                  </a:lnTo>
                  <a:lnTo>
                    <a:pt x="631266" y="302564"/>
                  </a:lnTo>
                  <a:lnTo>
                    <a:pt x="640168" y="285102"/>
                  </a:lnTo>
                  <a:lnTo>
                    <a:pt x="646099" y="285102"/>
                  </a:lnTo>
                  <a:lnTo>
                    <a:pt x="655040" y="316534"/>
                  </a:lnTo>
                  <a:lnTo>
                    <a:pt x="655040" y="279654"/>
                  </a:lnTo>
                  <a:lnTo>
                    <a:pt x="654481" y="279361"/>
                  </a:lnTo>
                  <a:lnTo>
                    <a:pt x="652081" y="278765"/>
                  </a:lnTo>
                  <a:lnTo>
                    <a:pt x="649668" y="278193"/>
                  </a:lnTo>
                  <a:lnTo>
                    <a:pt x="646684" y="277888"/>
                  </a:lnTo>
                  <a:lnTo>
                    <a:pt x="639051" y="277888"/>
                  </a:lnTo>
                  <a:lnTo>
                    <a:pt x="622325" y="316788"/>
                  </a:lnTo>
                  <a:lnTo>
                    <a:pt x="622769" y="322148"/>
                  </a:lnTo>
                  <a:lnTo>
                    <a:pt x="639051" y="341642"/>
                  </a:lnTo>
                  <a:lnTo>
                    <a:pt x="647153" y="341642"/>
                  </a:lnTo>
                  <a:lnTo>
                    <a:pt x="663968" y="316788"/>
                  </a:lnTo>
                  <a:lnTo>
                    <a:pt x="663968" y="302564"/>
                  </a:lnTo>
                  <a:close/>
                </a:path>
                <a:path w="987425" h="342264">
                  <a:moveTo>
                    <a:pt x="674662" y="12"/>
                  </a:moveTo>
                  <a:lnTo>
                    <a:pt x="667346" y="12"/>
                  </a:lnTo>
                  <a:lnTo>
                    <a:pt x="667346" y="267639"/>
                  </a:lnTo>
                  <a:lnTo>
                    <a:pt x="674662" y="267639"/>
                  </a:lnTo>
                  <a:lnTo>
                    <a:pt x="674662" y="12"/>
                  </a:lnTo>
                  <a:close/>
                </a:path>
                <a:path w="987425" h="342264">
                  <a:moveTo>
                    <a:pt x="713943" y="12"/>
                  </a:moveTo>
                  <a:lnTo>
                    <a:pt x="687451" y="12"/>
                  </a:lnTo>
                  <a:lnTo>
                    <a:pt x="687451" y="267639"/>
                  </a:lnTo>
                  <a:lnTo>
                    <a:pt x="713943" y="267639"/>
                  </a:lnTo>
                  <a:lnTo>
                    <a:pt x="713943" y="12"/>
                  </a:lnTo>
                  <a:close/>
                </a:path>
                <a:path w="987425" h="342264">
                  <a:moveTo>
                    <a:pt x="732497" y="302564"/>
                  </a:moveTo>
                  <a:lnTo>
                    <a:pt x="726046" y="281457"/>
                  </a:lnTo>
                  <a:lnTo>
                    <a:pt x="724839" y="280276"/>
                  </a:lnTo>
                  <a:lnTo>
                    <a:pt x="723582" y="279654"/>
                  </a:lnTo>
                  <a:lnTo>
                    <a:pt x="723582" y="316534"/>
                  </a:lnTo>
                  <a:lnTo>
                    <a:pt x="723366" y="320840"/>
                  </a:lnTo>
                  <a:lnTo>
                    <a:pt x="717677" y="333527"/>
                  </a:lnTo>
                  <a:lnTo>
                    <a:pt x="716368" y="333870"/>
                  </a:lnTo>
                  <a:lnTo>
                    <a:pt x="714349" y="334048"/>
                  </a:lnTo>
                  <a:lnTo>
                    <a:pt x="708202" y="334048"/>
                  </a:lnTo>
                  <a:lnTo>
                    <a:pt x="705866" y="333781"/>
                  </a:lnTo>
                  <a:lnTo>
                    <a:pt x="703389" y="332714"/>
                  </a:lnTo>
                  <a:lnTo>
                    <a:pt x="702475" y="331724"/>
                  </a:lnTo>
                  <a:lnTo>
                    <a:pt x="701903" y="330288"/>
                  </a:lnTo>
                  <a:lnTo>
                    <a:pt x="701154" y="328612"/>
                  </a:lnTo>
                  <a:lnTo>
                    <a:pt x="700620" y="326047"/>
                  </a:lnTo>
                  <a:lnTo>
                    <a:pt x="699909" y="319100"/>
                  </a:lnTo>
                  <a:lnTo>
                    <a:pt x="699808" y="316534"/>
                  </a:lnTo>
                  <a:lnTo>
                    <a:pt x="699808" y="302564"/>
                  </a:lnTo>
                  <a:lnTo>
                    <a:pt x="708698" y="285102"/>
                  </a:lnTo>
                  <a:lnTo>
                    <a:pt x="714629" y="285102"/>
                  </a:lnTo>
                  <a:lnTo>
                    <a:pt x="723582" y="316534"/>
                  </a:lnTo>
                  <a:lnTo>
                    <a:pt x="723582" y="279654"/>
                  </a:lnTo>
                  <a:lnTo>
                    <a:pt x="723011" y="279361"/>
                  </a:lnTo>
                  <a:lnTo>
                    <a:pt x="718210" y="278193"/>
                  </a:lnTo>
                  <a:lnTo>
                    <a:pt x="715213" y="277888"/>
                  </a:lnTo>
                  <a:lnTo>
                    <a:pt x="707580" y="277888"/>
                  </a:lnTo>
                  <a:lnTo>
                    <a:pt x="690867" y="316788"/>
                  </a:lnTo>
                  <a:lnTo>
                    <a:pt x="691311" y="322148"/>
                  </a:lnTo>
                  <a:lnTo>
                    <a:pt x="707580" y="341642"/>
                  </a:lnTo>
                  <a:lnTo>
                    <a:pt x="715683" y="341642"/>
                  </a:lnTo>
                  <a:lnTo>
                    <a:pt x="731100" y="326936"/>
                  </a:lnTo>
                  <a:lnTo>
                    <a:pt x="732040" y="322478"/>
                  </a:lnTo>
                  <a:lnTo>
                    <a:pt x="732497" y="316788"/>
                  </a:lnTo>
                  <a:lnTo>
                    <a:pt x="732497" y="302564"/>
                  </a:lnTo>
                  <a:close/>
                </a:path>
                <a:path w="987425" h="342264">
                  <a:moveTo>
                    <a:pt x="743204" y="12"/>
                  </a:moveTo>
                  <a:lnTo>
                    <a:pt x="735888" y="12"/>
                  </a:lnTo>
                  <a:lnTo>
                    <a:pt x="735888" y="267639"/>
                  </a:lnTo>
                  <a:lnTo>
                    <a:pt x="743204" y="267639"/>
                  </a:lnTo>
                  <a:lnTo>
                    <a:pt x="743204" y="12"/>
                  </a:lnTo>
                  <a:close/>
                </a:path>
                <a:path w="987425" h="342264">
                  <a:moveTo>
                    <a:pt x="762381" y="12"/>
                  </a:moveTo>
                  <a:lnTo>
                    <a:pt x="755078" y="12"/>
                  </a:lnTo>
                  <a:lnTo>
                    <a:pt x="755078" y="267639"/>
                  </a:lnTo>
                  <a:lnTo>
                    <a:pt x="762381" y="267639"/>
                  </a:lnTo>
                  <a:lnTo>
                    <a:pt x="762381" y="12"/>
                  </a:lnTo>
                  <a:close/>
                </a:path>
                <a:path w="987425" h="342264">
                  <a:moveTo>
                    <a:pt x="797864" y="313029"/>
                  </a:moveTo>
                  <a:lnTo>
                    <a:pt x="795845" y="308241"/>
                  </a:lnTo>
                  <a:lnTo>
                    <a:pt x="787793" y="300837"/>
                  </a:lnTo>
                  <a:lnTo>
                    <a:pt x="782586" y="299008"/>
                  </a:lnTo>
                  <a:lnTo>
                    <a:pt x="772007" y="299110"/>
                  </a:lnTo>
                  <a:lnTo>
                    <a:pt x="772693" y="286270"/>
                  </a:lnTo>
                  <a:lnTo>
                    <a:pt x="795997" y="286270"/>
                  </a:lnTo>
                  <a:lnTo>
                    <a:pt x="795997" y="278866"/>
                  </a:lnTo>
                  <a:lnTo>
                    <a:pt x="765009" y="278866"/>
                  </a:lnTo>
                  <a:lnTo>
                    <a:pt x="763041" y="307289"/>
                  </a:lnTo>
                  <a:lnTo>
                    <a:pt x="770699" y="306476"/>
                  </a:lnTo>
                  <a:lnTo>
                    <a:pt x="778256" y="306400"/>
                  </a:lnTo>
                  <a:lnTo>
                    <a:pt x="782078" y="307479"/>
                  </a:lnTo>
                  <a:lnTo>
                    <a:pt x="787603" y="311785"/>
                  </a:lnTo>
                  <a:lnTo>
                    <a:pt x="788987" y="314706"/>
                  </a:lnTo>
                  <a:lnTo>
                    <a:pt x="788987" y="323316"/>
                  </a:lnTo>
                  <a:lnTo>
                    <a:pt x="786980" y="327101"/>
                  </a:lnTo>
                  <a:lnTo>
                    <a:pt x="778992" y="332498"/>
                  </a:lnTo>
                  <a:lnTo>
                    <a:pt x="773366" y="333844"/>
                  </a:lnTo>
                  <a:lnTo>
                    <a:pt x="766102" y="333844"/>
                  </a:lnTo>
                  <a:lnTo>
                    <a:pt x="762838" y="333743"/>
                  </a:lnTo>
                  <a:lnTo>
                    <a:pt x="762838" y="341439"/>
                  </a:lnTo>
                  <a:lnTo>
                    <a:pt x="775423" y="341439"/>
                  </a:lnTo>
                  <a:lnTo>
                    <a:pt x="783412" y="339432"/>
                  </a:lnTo>
                  <a:lnTo>
                    <a:pt x="794981" y="331444"/>
                  </a:lnTo>
                  <a:lnTo>
                    <a:pt x="797864" y="325932"/>
                  </a:lnTo>
                  <a:lnTo>
                    <a:pt x="797864" y="313029"/>
                  </a:lnTo>
                  <a:close/>
                </a:path>
                <a:path w="987425" h="342264">
                  <a:moveTo>
                    <a:pt x="811720" y="12"/>
                  </a:moveTo>
                  <a:lnTo>
                    <a:pt x="784326" y="12"/>
                  </a:lnTo>
                  <a:lnTo>
                    <a:pt x="784326" y="267639"/>
                  </a:lnTo>
                  <a:lnTo>
                    <a:pt x="811720" y="267639"/>
                  </a:lnTo>
                  <a:lnTo>
                    <a:pt x="811720" y="12"/>
                  </a:lnTo>
                  <a:close/>
                </a:path>
                <a:path w="987425" h="342264">
                  <a:moveTo>
                    <a:pt x="830910" y="12"/>
                  </a:moveTo>
                  <a:lnTo>
                    <a:pt x="823607" y="12"/>
                  </a:lnTo>
                  <a:lnTo>
                    <a:pt x="823607" y="267639"/>
                  </a:lnTo>
                  <a:lnTo>
                    <a:pt x="830910" y="267639"/>
                  </a:lnTo>
                  <a:lnTo>
                    <a:pt x="830910" y="12"/>
                  </a:lnTo>
                  <a:close/>
                </a:path>
                <a:path w="987425" h="342264">
                  <a:moveTo>
                    <a:pt x="865492" y="313029"/>
                  </a:moveTo>
                  <a:lnTo>
                    <a:pt x="863473" y="308241"/>
                  </a:lnTo>
                  <a:lnTo>
                    <a:pt x="855408" y="300837"/>
                  </a:lnTo>
                  <a:lnTo>
                    <a:pt x="850214" y="299008"/>
                  </a:lnTo>
                  <a:lnTo>
                    <a:pt x="839635" y="299110"/>
                  </a:lnTo>
                  <a:lnTo>
                    <a:pt x="840308" y="286270"/>
                  </a:lnTo>
                  <a:lnTo>
                    <a:pt x="863625" y="286270"/>
                  </a:lnTo>
                  <a:lnTo>
                    <a:pt x="863625" y="278866"/>
                  </a:lnTo>
                  <a:lnTo>
                    <a:pt x="832637" y="278866"/>
                  </a:lnTo>
                  <a:lnTo>
                    <a:pt x="830668" y="307289"/>
                  </a:lnTo>
                  <a:lnTo>
                    <a:pt x="838327" y="306476"/>
                  </a:lnTo>
                  <a:lnTo>
                    <a:pt x="845883" y="306400"/>
                  </a:lnTo>
                  <a:lnTo>
                    <a:pt x="849706" y="307479"/>
                  </a:lnTo>
                  <a:lnTo>
                    <a:pt x="855230" y="311785"/>
                  </a:lnTo>
                  <a:lnTo>
                    <a:pt x="856615" y="314706"/>
                  </a:lnTo>
                  <a:lnTo>
                    <a:pt x="856615" y="323316"/>
                  </a:lnTo>
                  <a:lnTo>
                    <a:pt x="854608" y="327101"/>
                  </a:lnTo>
                  <a:lnTo>
                    <a:pt x="846620" y="332498"/>
                  </a:lnTo>
                  <a:lnTo>
                    <a:pt x="840994" y="333844"/>
                  </a:lnTo>
                  <a:lnTo>
                    <a:pt x="833729" y="333844"/>
                  </a:lnTo>
                  <a:lnTo>
                    <a:pt x="830465" y="333743"/>
                  </a:lnTo>
                  <a:lnTo>
                    <a:pt x="830465" y="341439"/>
                  </a:lnTo>
                  <a:lnTo>
                    <a:pt x="843051" y="341439"/>
                  </a:lnTo>
                  <a:lnTo>
                    <a:pt x="851039" y="339432"/>
                  </a:lnTo>
                  <a:lnTo>
                    <a:pt x="862596" y="331444"/>
                  </a:lnTo>
                  <a:lnTo>
                    <a:pt x="865492" y="325932"/>
                  </a:lnTo>
                  <a:lnTo>
                    <a:pt x="865492" y="313029"/>
                  </a:lnTo>
                  <a:close/>
                </a:path>
                <a:path w="987425" h="342264">
                  <a:moveTo>
                    <a:pt x="879348" y="12"/>
                  </a:moveTo>
                  <a:lnTo>
                    <a:pt x="852843" y="12"/>
                  </a:lnTo>
                  <a:lnTo>
                    <a:pt x="852843" y="267639"/>
                  </a:lnTo>
                  <a:lnTo>
                    <a:pt x="879348" y="267639"/>
                  </a:lnTo>
                  <a:lnTo>
                    <a:pt x="879348" y="12"/>
                  </a:lnTo>
                  <a:close/>
                </a:path>
                <a:path w="987425" h="342264">
                  <a:moveTo>
                    <a:pt x="899464" y="12"/>
                  </a:moveTo>
                  <a:lnTo>
                    <a:pt x="892149" y="12"/>
                  </a:lnTo>
                  <a:lnTo>
                    <a:pt x="892149" y="267639"/>
                  </a:lnTo>
                  <a:lnTo>
                    <a:pt x="899464" y="267639"/>
                  </a:lnTo>
                  <a:lnTo>
                    <a:pt x="899464" y="12"/>
                  </a:lnTo>
                  <a:close/>
                </a:path>
                <a:path w="987425" h="342264">
                  <a:moveTo>
                    <a:pt x="936790" y="278866"/>
                  </a:moveTo>
                  <a:lnTo>
                    <a:pt x="896226" y="278866"/>
                  </a:lnTo>
                  <a:lnTo>
                    <a:pt x="896226" y="286169"/>
                  </a:lnTo>
                  <a:lnTo>
                    <a:pt x="926426" y="286169"/>
                  </a:lnTo>
                  <a:lnTo>
                    <a:pt x="926426" y="287235"/>
                  </a:lnTo>
                  <a:lnTo>
                    <a:pt x="926134" y="288124"/>
                  </a:lnTo>
                  <a:lnTo>
                    <a:pt x="924928" y="290156"/>
                  </a:lnTo>
                  <a:lnTo>
                    <a:pt x="923671" y="291820"/>
                  </a:lnTo>
                  <a:lnTo>
                    <a:pt x="913015" y="304520"/>
                  </a:lnTo>
                  <a:lnTo>
                    <a:pt x="909967" y="309702"/>
                  </a:lnTo>
                  <a:lnTo>
                    <a:pt x="906005" y="320509"/>
                  </a:lnTo>
                  <a:lnTo>
                    <a:pt x="905014" y="326390"/>
                  </a:lnTo>
                  <a:lnTo>
                    <a:pt x="905014" y="332752"/>
                  </a:lnTo>
                  <a:lnTo>
                    <a:pt x="905014" y="340753"/>
                  </a:lnTo>
                  <a:lnTo>
                    <a:pt x="913498" y="340753"/>
                  </a:lnTo>
                  <a:lnTo>
                    <a:pt x="913498" y="326910"/>
                  </a:lnTo>
                  <a:lnTo>
                    <a:pt x="914323" y="321970"/>
                  </a:lnTo>
                  <a:lnTo>
                    <a:pt x="917651" y="312978"/>
                  </a:lnTo>
                  <a:lnTo>
                    <a:pt x="920229" y="308610"/>
                  </a:lnTo>
                  <a:lnTo>
                    <a:pt x="934326" y="291655"/>
                  </a:lnTo>
                  <a:lnTo>
                    <a:pt x="936790" y="286359"/>
                  </a:lnTo>
                  <a:lnTo>
                    <a:pt x="936790" y="278866"/>
                  </a:lnTo>
                  <a:close/>
                </a:path>
                <a:path w="987425" h="342264">
                  <a:moveTo>
                    <a:pt x="937831" y="12"/>
                  </a:moveTo>
                  <a:lnTo>
                    <a:pt x="930529" y="12"/>
                  </a:lnTo>
                  <a:lnTo>
                    <a:pt x="930529" y="267639"/>
                  </a:lnTo>
                  <a:lnTo>
                    <a:pt x="937831" y="267639"/>
                  </a:lnTo>
                  <a:lnTo>
                    <a:pt x="937831" y="12"/>
                  </a:lnTo>
                  <a:close/>
                </a:path>
                <a:path w="987425" h="342264">
                  <a:moveTo>
                    <a:pt x="967066" y="0"/>
                  </a:moveTo>
                  <a:lnTo>
                    <a:pt x="959777" y="0"/>
                  </a:lnTo>
                  <a:lnTo>
                    <a:pt x="959777" y="326123"/>
                  </a:lnTo>
                  <a:lnTo>
                    <a:pt x="967066" y="326123"/>
                  </a:lnTo>
                  <a:lnTo>
                    <a:pt x="967066" y="0"/>
                  </a:lnTo>
                  <a:close/>
                </a:path>
                <a:path w="987425" h="342264">
                  <a:moveTo>
                    <a:pt x="987183" y="0"/>
                  </a:moveTo>
                  <a:lnTo>
                    <a:pt x="979881" y="0"/>
                  </a:lnTo>
                  <a:lnTo>
                    <a:pt x="979881" y="326123"/>
                  </a:lnTo>
                  <a:lnTo>
                    <a:pt x="987183" y="326123"/>
                  </a:lnTo>
                  <a:lnTo>
                    <a:pt x="987183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894838" y="231289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904355" y="2316835"/>
              <a:ext cx="143802" cy="124828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2215959" y="231289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0" name="object 13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225478" y="2316835"/>
              <a:ext cx="143802" cy="124828"/>
            </a:xfrm>
            <a:prstGeom prst="rect">
              <a:avLst/>
            </a:prstGeom>
          </p:spPr>
        </p:pic>
        <p:sp>
          <p:nvSpPr>
            <p:cNvPr id="131" name="object 131"/>
            <p:cNvSpPr/>
            <p:nvPr/>
          </p:nvSpPr>
          <p:spPr>
            <a:xfrm>
              <a:off x="2215959" y="247309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3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25478" y="2477034"/>
              <a:ext cx="143802" cy="124828"/>
            </a:xfrm>
            <a:prstGeom prst="rect">
              <a:avLst/>
            </a:prstGeom>
          </p:spPr>
        </p:pic>
        <p:sp>
          <p:nvSpPr>
            <p:cNvPr id="133" name="object 133"/>
            <p:cNvSpPr/>
            <p:nvPr/>
          </p:nvSpPr>
          <p:spPr>
            <a:xfrm>
              <a:off x="2894838" y="247309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04355" y="2477034"/>
              <a:ext cx="143802" cy="124828"/>
            </a:xfrm>
            <a:prstGeom prst="rect">
              <a:avLst/>
            </a:prstGeom>
          </p:spPr>
        </p:pic>
      </p:grpSp>
      <p:sp>
        <p:nvSpPr>
          <p:cNvPr id="135" name="object 135"/>
          <p:cNvSpPr txBox="1"/>
          <p:nvPr/>
        </p:nvSpPr>
        <p:spPr>
          <a:xfrm>
            <a:off x="2196411" y="1987173"/>
            <a:ext cx="1370330" cy="60833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242570" marR="46355" indent="-205104">
              <a:lnSpc>
                <a:spcPts val="1000"/>
              </a:lnSpc>
              <a:spcBef>
                <a:spcPts val="300"/>
              </a:spcBef>
            </a:pPr>
            <a:r>
              <a:rPr sz="1000" b="1" spc="20" dirty="0">
                <a:latin typeface="Trebuchet MS"/>
                <a:cs typeface="Trebuchet MS"/>
              </a:rPr>
              <a:t>SMO</a:t>
            </a:r>
            <a:r>
              <a:rPr sz="1000" b="1" spc="5" dirty="0">
                <a:latin typeface="Trebuchet MS"/>
                <a:cs typeface="Trebuchet MS"/>
              </a:rPr>
              <a:t>O</a:t>
            </a:r>
            <a:r>
              <a:rPr sz="1000" b="1" spc="-85" dirty="0">
                <a:latin typeface="Trebuchet MS"/>
                <a:cs typeface="Trebuchet MS"/>
              </a:rPr>
              <a:t>TH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APRIC</a:t>
            </a:r>
            <a:r>
              <a:rPr sz="1000" b="1" spc="-3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40" dirty="0">
                <a:latin typeface="Trebuchet MS"/>
                <a:cs typeface="Trebuchet MS"/>
              </a:rPr>
              <a:t>AM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  <a:p>
            <a:pPr marL="200025">
              <a:lnSpc>
                <a:spcPct val="100000"/>
              </a:lnSpc>
              <a:spcBef>
                <a:spcPts val="465"/>
              </a:spcBef>
              <a:tabLst>
                <a:tab pos="878840" algn="l"/>
              </a:tabLst>
            </a:pPr>
            <a:r>
              <a:rPr sz="550" b="1" spc="-60" dirty="0">
                <a:latin typeface="Trebuchet MS"/>
                <a:cs typeface="Trebuchet MS"/>
              </a:rPr>
              <a:t>RESEALABL</a:t>
            </a:r>
            <a:r>
              <a:rPr sz="550" b="1" spc="-40" dirty="0">
                <a:latin typeface="Trebuchet MS"/>
                <a:cs typeface="Trebuchet MS"/>
              </a:rPr>
              <a:t>E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5" dirty="0">
                <a:latin typeface="Trebuchet MS"/>
                <a:cs typeface="Trebuchet MS"/>
              </a:rPr>
              <a:t>LI</a:t>
            </a:r>
            <a:r>
              <a:rPr sz="550" b="1" spc="-35" dirty="0">
                <a:latin typeface="Trebuchet MS"/>
                <a:cs typeface="Trebuchet MS"/>
              </a:rPr>
              <a:t>D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Trebuchet MS"/>
              <a:cs typeface="Trebuchet MS"/>
            </a:endParaRPr>
          </a:p>
          <a:p>
            <a:pPr marL="200025">
              <a:lnSpc>
                <a:spcPct val="100000"/>
              </a:lnSpc>
              <a:tabLst>
                <a:tab pos="878840" algn="l"/>
              </a:tabLst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endParaRPr sz="825" baseline="5050">
              <a:latin typeface="Trebuchet MS"/>
              <a:cs typeface="Trebuchet MS"/>
            </a:endParaRPr>
          </a:p>
        </p:txBody>
      </p:sp>
      <p:pic>
        <p:nvPicPr>
          <p:cNvPr id="136" name="object 136"/>
          <p:cNvPicPr/>
          <p:nvPr/>
        </p:nvPicPr>
        <p:blipFill>
          <a:blip r:embed="rId30" cstate="print"/>
          <a:stretch>
            <a:fillRect/>
          </a:stretch>
        </p:blipFill>
        <p:spPr>
          <a:xfrm>
            <a:off x="5642042" y="5128206"/>
            <a:ext cx="1738591" cy="1964728"/>
          </a:xfrm>
          <a:prstGeom prst="rect">
            <a:avLst/>
          </a:prstGeom>
        </p:spPr>
      </p:pic>
      <p:sp>
        <p:nvSpPr>
          <p:cNvPr id="137" name="object 137"/>
          <p:cNvSpPr txBox="1"/>
          <p:nvPr/>
        </p:nvSpPr>
        <p:spPr>
          <a:xfrm>
            <a:off x="5808957" y="6261846"/>
            <a:ext cx="746125" cy="685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5400"/>
              </a:lnSpc>
              <a:spcBef>
                <a:spcPts val="100"/>
              </a:spcBef>
            </a:pPr>
            <a:r>
              <a:rPr sz="800" b="1" spc="-55" dirty="0">
                <a:latin typeface="Trebuchet MS"/>
                <a:cs typeface="Trebuchet MS"/>
              </a:rPr>
              <a:t>PRODUCT</a:t>
            </a:r>
            <a:r>
              <a:rPr sz="800" b="1" spc="-35" dirty="0">
                <a:latin typeface="Trebuchet MS"/>
                <a:cs typeface="Trebuchet MS"/>
              </a:rPr>
              <a:t> CODE  </a:t>
            </a:r>
            <a:r>
              <a:rPr sz="800" b="1" spc="-114" dirty="0">
                <a:latin typeface="Trebuchet MS"/>
                <a:cs typeface="Trebuchet MS"/>
              </a:rPr>
              <a:t>P</a:t>
            </a:r>
            <a:r>
              <a:rPr sz="800" b="1" spc="-40" dirty="0">
                <a:latin typeface="Trebuchet MS"/>
                <a:cs typeface="Trebuchet MS"/>
              </a:rPr>
              <a:t>ACK</a:t>
            </a:r>
            <a:r>
              <a:rPr sz="800" b="1" spc="-35" dirty="0">
                <a:latin typeface="Trebuchet MS"/>
                <a:cs typeface="Trebuchet MS"/>
              </a:rPr>
              <a:t> </a:t>
            </a:r>
            <a:r>
              <a:rPr sz="800" b="1" spc="-25" dirty="0">
                <a:latin typeface="Trebuchet MS"/>
                <a:cs typeface="Trebuchet MS"/>
              </a:rPr>
              <a:t>SIZE  </a:t>
            </a:r>
            <a:r>
              <a:rPr sz="800" b="1" spc="-60" dirty="0">
                <a:latin typeface="Trebuchet MS"/>
                <a:cs typeface="Trebuchet MS"/>
              </a:rPr>
              <a:t>CASES/PALLET </a:t>
            </a:r>
            <a:r>
              <a:rPr sz="800" b="1" spc="-55" dirty="0">
                <a:latin typeface="Trebuchet MS"/>
                <a:cs typeface="Trebuchet MS"/>
              </a:rPr>
              <a:t> </a:t>
            </a:r>
            <a:r>
              <a:rPr sz="800" b="1" spc="-65" dirty="0">
                <a:latin typeface="Trebuchet MS"/>
                <a:cs typeface="Trebuchet MS"/>
              </a:rPr>
              <a:t>OUTER</a:t>
            </a:r>
            <a:r>
              <a:rPr sz="800" b="1" spc="-35" dirty="0">
                <a:latin typeface="Trebuchet MS"/>
                <a:cs typeface="Trebuchet MS"/>
              </a:rPr>
              <a:t> </a:t>
            </a:r>
            <a:r>
              <a:rPr sz="800" b="1" spc="-55" dirty="0">
                <a:latin typeface="Trebuchet MS"/>
                <a:cs typeface="Trebuchet MS"/>
              </a:rPr>
              <a:t>B</a:t>
            </a:r>
            <a:r>
              <a:rPr sz="800" b="1" spc="-40" dirty="0">
                <a:latin typeface="Trebuchet MS"/>
                <a:cs typeface="Trebuchet MS"/>
              </a:rPr>
              <a:t>ARCODE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6631706" y="6256783"/>
            <a:ext cx="708660" cy="685800"/>
          </a:xfrm>
          <a:prstGeom prst="rect">
            <a:avLst/>
          </a:prstGeom>
        </p:spPr>
        <p:txBody>
          <a:bodyPr vert="horz" wrap="square" lIns="0" tIns="5587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39"/>
              </a:spcBef>
            </a:pPr>
            <a:r>
              <a:rPr sz="800" spc="-45" dirty="0">
                <a:latin typeface="Trebuchet MS"/>
                <a:cs typeface="Trebuchet MS"/>
              </a:rPr>
              <a:t>9336RH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spc="-40" dirty="0">
                <a:latin typeface="Trebuchet MS"/>
                <a:cs typeface="Trebuchet MS"/>
              </a:rPr>
              <a:t>6</a:t>
            </a:r>
            <a:r>
              <a:rPr sz="800" spc="-50" dirty="0">
                <a:latin typeface="Trebuchet MS"/>
                <a:cs typeface="Trebuchet MS"/>
              </a:rPr>
              <a:t> </a:t>
            </a:r>
            <a:r>
              <a:rPr sz="800" spc="-60" dirty="0">
                <a:latin typeface="Trebuchet MS"/>
                <a:cs typeface="Trebuchet MS"/>
              </a:rPr>
              <a:t>x</a:t>
            </a:r>
            <a:r>
              <a:rPr sz="800" spc="-50" dirty="0">
                <a:latin typeface="Trebuchet MS"/>
                <a:cs typeface="Trebuchet MS"/>
              </a:rPr>
              <a:t> </a:t>
            </a:r>
            <a:r>
              <a:rPr sz="800" spc="-40" dirty="0">
                <a:latin typeface="Trebuchet MS"/>
                <a:cs typeface="Trebuchet MS"/>
              </a:rPr>
              <a:t>600</a:t>
            </a:r>
            <a:r>
              <a:rPr sz="800" spc="-50" dirty="0">
                <a:latin typeface="Trebuchet MS"/>
                <a:cs typeface="Trebuchet MS"/>
              </a:rPr>
              <a:t> </a:t>
            </a:r>
            <a:r>
              <a:rPr sz="800" spc="-20" dirty="0">
                <a:latin typeface="Trebuchet MS"/>
                <a:cs typeface="Trebuchet MS"/>
              </a:rPr>
              <a:t>g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spc="-40" dirty="0">
                <a:latin typeface="Trebuchet MS"/>
                <a:cs typeface="Trebuchet MS"/>
              </a:rPr>
              <a:t>216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spc="-40" dirty="0">
                <a:latin typeface="Trebuchet MS"/>
                <a:cs typeface="Trebuchet MS"/>
              </a:rPr>
              <a:t>16005118000585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39" name="object 139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5995961" y="4039387"/>
            <a:ext cx="1058595" cy="951636"/>
          </a:xfrm>
          <a:prstGeom prst="rect">
            <a:avLst/>
          </a:prstGeom>
        </p:spPr>
      </p:pic>
      <p:grpSp>
        <p:nvGrpSpPr>
          <p:cNvPr id="140" name="object 140"/>
          <p:cNvGrpSpPr/>
          <p:nvPr/>
        </p:nvGrpSpPr>
        <p:grpSpPr>
          <a:xfrm>
            <a:off x="5862688" y="5536882"/>
            <a:ext cx="1339850" cy="716280"/>
            <a:chOff x="5862688" y="5536882"/>
            <a:chExt cx="1339850" cy="716280"/>
          </a:xfrm>
        </p:grpSpPr>
        <p:sp>
          <p:nvSpPr>
            <p:cNvPr id="141" name="object 141"/>
            <p:cNvSpPr/>
            <p:nvPr/>
          </p:nvSpPr>
          <p:spPr>
            <a:xfrm>
              <a:off x="5940907" y="5908878"/>
              <a:ext cx="1096645" cy="344170"/>
            </a:xfrm>
            <a:custGeom>
              <a:avLst/>
              <a:gdLst/>
              <a:ahLst/>
              <a:cxnLst/>
              <a:rect l="l" t="t" r="r" b="b"/>
              <a:pathLst>
                <a:path w="1096645" h="344170">
                  <a:moveTo>
                    <a:pt x="1096568" y="0"/>
                  </a:moveTo>
                  <a:lnTo>
                    <a:pt x="0" y="0"/>
                  </a:lnTo>
                  <a:lnTo>
                    <a:pt x="0" y="344017"/>
                  </a:lnTo>
                  <a:lnTo>
                    <a:pt x="1096568" y="344017"/>
                  </a:lnTo>
                  <a:lnTo>
                    <a:pt x="109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962574" y="5908890"/>
              <a:ext cx="987425" cy="342265"/>
            </a:xfrm>
            <a:custGeom>
              <a:avLst/>
              <a:gdLst/>
              <a:ahLst/>
              <a:cxnLst/>
              <a:rect l="l" t="t" r="r" b="b"/>
              <a:pathLst>
                <a:path w="987425" h="342264">
                  <a:moveTo>
                    <a:pt x="41656" y="315074"/>
                  </a:moveTo>
                  <a:lnTo>
                    <a:pt x="39827" y="310413"/>
                  </a:lnTo>
                  <a:lnTo>
                    <a:pt x="38049" y="308597"/>
                  </a:lnTo>
                  <a:lnTo>
                    <a:pt x="32766" y="303187"/>
                  </a:lnTo>
                  <a:lnTo>
                    <a:pt x="32766" y="317055"/>
                  </a:lnTo>
                  <a:lnTo>
                    <a:pt x="32727" y="324954"/>
                  </a:lnTo>
                  <a:lnTo>
                    <a:pt x="31737" y="328015"/>
                  </a:lnTo>
                  <a:lnTo>
                    <a:pt x="27584" y="332600"/>
                  </a:lnTo>
                  <a:lnTo>
                    <a:pt x="24714" y="333756"/>
                  </a:lnTo>
                  <a:lnTo>
                    <a:pt x="17310" y="333756"/>
                  </a:lnTo>
                  <a:lnTo>
                    <a:pt x="14351" y="332600"/>
                  </a:lnTo>
                  <a:lnTo>
                    <a:pt x="9969" y="328015"/>
                  </a:lnTo>
                  <a:lnTo>
                    <a:pt x="8890" y="324954"/>
                  </a:lnTo>
                  <a:lnTo>
                    <a:pt x="8966" y="317055"/>
                  </a:lnTo>
                  <a:lnTo>
                    <a:pt x="32766" y="317055"/>
                  </a:lnTo>
                  <a:lnTo>
                    <a:pt x="32766" y="303187"/>
                  </a:lnTo>
                  <a:lnTo>
                    <a:pt x="32537" y="302945"/>
                  </a:lnTo>
                  <a:lnTo>
                    <a:pt x="31534" y="302539"/>
                  </a:lnTo>
                  <a:lnTo>
                    <a:pt x="27965" y="301091"/>
                  </a:lnTo>
                  <a:lnTo>
                    <a:pt x="21158" y="301091"/>
                  </a:lnTo>
                  <a:lnTo>
                    <a:pt x="19862" y="301205"/>
                  </a:lnTo>
                  <a:lnTo>
                    <a:pt x="17297" y="301701"/>
                  </a:lnTo>
                  <a:lnTo>
                    <a:pt x="16040" y="302056"/>
                  </a:lnTo>
                  <a:lnTo>
                    <a:pt x="14820" y="302539"/>
                  </a:lnTo>
                  <a:lnTo>
                    <a:pt x="18326" y="297548"/>
                  </a:lnTo>
                  <a:lnTo>
                    <a:pt x="36118" y="278384"/>
                  </a:lnTo>
                  <a:lnTo>
                    <a:pt x="24853" y="278384"/>
                  </a:lnTo>
                  <a:lnTo>
                    <a:pt x="0" y="313651"/>
                  </a:lnTo>
                  <a:lnTo>
                    <a:pt x="0" y="326402"/>
                  </a:lnTo>
                  <a:lnTo>
                    <a:pt x="1917" y="331647"/>
                  </a:lnTo>
                  <a:lnTo>
                    <a:pt x="9563" y="339483"/>
                  </a:lnTo>
                  <a:lnTo>
                    <a:pt x="14655" y="341439"/>
                  </a:lnTo>
                  <a:lnTo>
                    <a:pt x="27139" y="341439"/>
                  </a:lnTo>
                  <a:lnTo>
                    <a:pt x="32092" y="339521"/>
                  </a:lnTo>
                  <a:lnTo>
                    <a:pt x="37846" y="333756"/>
                  </a:lnTo>
                  <a:lnTo>
                    <a:pt x="39751" y="331851"/>
                  </a:lnTo>
                  <a:lnTo>
                    <a:pt x="41656" y="326859"/>
                  </a:lnTo>
                  <a:lnTo>
                    <a:pt x="41656" y="315074"/>
                  </a:lnTo>
                  <a:close/>
                </a:path>
                <a:path w="987425" h="342264">
                  <a:moveTo>
                    <a:pt x="70624" y="0"/>
                  </a:moveTo>
                  <a:lnTo>
                    <a:pt x="63322" y="0"/>
                  </a:lnTo>
                  <a:lnTo>
                    <a:pt x="63322" y="326136"/>
                  </a:lnTo>
                  <a:lnTo>
                    <a:pt x="70624" y="326136"/>
                  </a:lnTo>
                  <a:lnTo>
                    <a:pt x="70624" y="0"/>
                  </a:lnTo>
                  <a:close/>
                </a:path>
                <a:path w="987425" h="342264">
                  <a:moveTo>
                    <a:pt x="89814" y="0"/>
                  </a:moveTo>
                  <a:lnTo>
                    <a:pt x="82499" y="0"/>
                  </a:lnTo>
                  <a:lnTo>
                    <a:pt x="82499" y="326136"/>
                  </a:lnTo>
                  <a:lnTo>
                    <a:pt x="89814" y="326136"/>
                  </a:lnTo>
                  <a:lnTo>
                    <a:pt x="89814" y="0"/>
                  </a:lnTo>
                  <a:close/>
                </a:path>
                <a:path w="987425" h="342264">
                  <a:moveTo>
                    <a:pt x="139153" y="0"/>
                  </a:moveTo>
                  <a:lnTo>
                    <a:pt x="121793" y="0"/>
                  </a:lnTo>
                  <a:lnTo>
                    <a:pt x="121793" y="267639"/>
                  </a:lnTo>
                  <a:lnTo>
                    <a:pt x="139153" y="267639"/>
                  </a:lnTo>
                  <a:lnTo>
                    <a:pt x="139153" y="0"/>
                  </a:lnTo>
                  <a:close/>
                </a:path>
                <a:path w="987425" h="342264">
                  <a:moveTo>
                    <a:pt x="147650" y="302564"/>
                  </a:moveTo>
                  <a:lnTo>
                    <a:pt x="141198" y="281457"/>
                  </a:lnTo>
                  <a:lnTo>
                    <a:pt x="139979" y="280276"/>
                  </a:lnTo>
                  <a:lnTo>
                    <a:pt x="138734" y="279654"/>
                  </a:lnTo>
                  <a:lnTo>
                    <a:pt x="138734" y="316788"/>
                  </a:lnTo>
                  <a:lnTo>
                    <a:pt x="138518" y="320840"/>
                  </a:lnTo>
                  <a:lnTo>
                    <a:pt x="129501" y="334048"/>
                  </a:lnTo>
                  <a:lnTo>
                    <a:pt x="123355" y="334048"/>
                  </a:lnTo>
                  <a:lnTo>
                    <a:pt x="121018" y="333781"/>
                  </a:lnTo>
                  <a:lnTo>
                    <a:pt x="118529" y="332714"/>
                  </a:lnTo>
                  <a:lnTo>
                    <a:pt x="117627" y="331724"/>
                  </a:lnTo>
                  <a:lnTo>
                    <a:pt x="117055" y="330288"/>
                  </a:lnTo>
                  <a:lnTo>
                    <a:pt x="116306" y="328612"/>
                  </a:lnTo>
                  <a:lnTo>
                    <a:pt x="115773" y="326047"/>
                  </a:lnTo>
                  <a:lnTo>
                    <a:pt x="115062" y="319100"/>
                  </a:lnTo>
                  <a:lnTo>
                    <a:pt x="114960" y="316534"/>
                  </a:lnTo>
                  <a:lnTo>
                    <a:pt x="114960" y="302564"/>
                  </a:lnTo>
                  <a:lnTo>
                    <a:pt x="123850" y="285102"/>
                  </a:lnTo>
                  <a:lnTo>
                    <a:pt x="129781" y="285102"/>
                  </a:lnTo>
                  <a:lnTo>
                    <a:pt x="138734" y="316788"/>
                  </a:lnTo>
                  <a:lnTo>
                    <a:pt x="138734" y="279654"/>
                  </a:lnTo>
                  <a:lnTo>
                    <a:pt x="138163" y="279361"/>
                  </a:lnTo>
                  <a:lnTo>
                    <a:pt x="135763" y="278765"/>
                  </a:lnTo>
                  <a:lnTo>
                    <a:pt x="133350" y="278193"/>
                  </a:lnTo>
                  <a:lnTo>
                    <a:pt x="130352" y="277888"/>
                  </a:lnTo>
                  <a:lnTo>
                    <a:pt x="122732" y="277888"/>
                  </a:lnTo>
                  <a:lnTo>
                    <a:pt x="106019" y="316788"/>
                  </a:lnTo>
                  <a:lnTo>
                    <a:pt x="106464" y="322148"/>
                  </a:lnTo>
                  <a:lnTo>
                    <a:pt x="122732" y="341642"/>
                  </a:lnTo>
                  <a:lnTo>
                    <a:pt x="130835" y="341642"/>
                  </a:lnTo>
                  <a:lnTo>
                    <a:pt x="147650" y="316788"/>
                  </a:lnTo>
                  <a:lnTo>
                    <a:pt x="147650" y="302564"/>
                  </a:lnTo>
                  <a:close/>
                </a:path>
                <a:path w="987425" h="342264">
                  <a:moveTo>
                    <a:pt x="158356" y="0"/>
                  </a:moveTo>
                  <a:lnTo>
                    <a:pt x="151041" y="0"/>
                  </a:lnTo>
                  <a:lnTo>
                    <a:pt x="151041" y="267639"/>
                  </a:lnTo>
                  <a:lnTo>
                    <a:pt x="158356" y="267639"/>
                  </a:lnTo>
                  <a:lnTo>
                    <a:pt x="158356" y="0"/>
                  </a:lnTo>
                  <a:close/>
                </a:path>
                <a:path w="987425" h="342264">
                  <a:moveTo>
                    <a:pt x="177546" y="0"/>
                  </a:moveTo>
                  <a:lnTo>
                    <a:pt x="170243" y="0"/>
                  </a:lnTo>
                  <a:lnTo>
                    <a:pt x="170243" y="267639"/>
                  </a:lnTo>
                  <a:lnTo>
                    <a:pt x="177546" y="267639"/>
                  </a:lnTo>
                  <a:lnTo>
                    <a:pt x="177546" y="0"/>
                  </a:lnTo>
                  <a:close/>
                </a:path>
                <a:path w="987425" h="342264">
                  <a:moveTo>
                    <a:pt x="216192" y="302564"/>
                  </a:moveTo>
                  <a:lnTo>
                    <a:pt x="215646" y="296494"/>
                  </a:lnTo>
                  <a:lnTo>
                    <a:pt x="213448" y="286829"/>
                  </a:lnTo>
                  <a:lnTo>
                    <a:pt x="212636" y="285102"/>
                  </a:lnTo>
                  <a:lnTo>
                    <a:pt x="211861" y="283451"/>
                  </a:lnTo>
                  <a:lnTo>
                    <a:pt x="209740" y="281457"/>
                  </a:lnTo>
                  <a:lnTo>
                    <a:pt x="208521" y="280276"/>
                  </a:lnTo>
                  <a:lnTo>
                    <a:pt x="207264" y="279654"/>
                  </a:lnTo>
                  <a:lnTo>
                    <a:pt x="207264" y="316534"/>
                  </a:lnTo>
                  <a:lnTo>
                    <a:pt x="207060" y="320840"/>
                  </a:lnTo>
                  <a:lnTo>
                    <a:pt x="198043" y="334048"/>
                  </a:lnTo>
                  <a:lnTo>
                    <a:pt x="191897" y="334048"/>
                  </a:lnTo>
                  <a:lnTo>
                    <a:pt x="189560" y="333781"/>
                  </a:lnTo>
                  <a:lnTo>
                    <a:pt x="187083" y="332714"/>
                  </a:lnTo>
                  <a:lnTo>
                    <a:pt x="186169" y="331724"/>
                  </a:lnTo>
                  <a:lnTo>
                    <a:pt x="185597" y="330288"/>
                  </a:lnTo>
                  <a:lnTo>
                    <a:pt x="184861" y="328612"/>
                  </a:lnTo>
                  <a:lnTo>
                    <a:pt x="184315" y="326047"/>
                  </a:lnTo>
                  <a:lnTo>
                    <a:pt x="183603" y="319100"/>
                  </a:lnTo>
                  <a:lnTo>
                    <a:pt x="183489" y="316534"/>
                  </a:lnTo>
                  <a:lnTo>
                    <a:pt x="183489" y="302564"/>
                  </a:lnTo>
                  <a:lnTo>
                    <a:pt x="192392" y="285102"/>
                  </a:lnTo>
                  <a:lnTo>
                    <a:pt x="198323" y="285102"/>
                  </a:lnTo>
                  <a:lnTo>
                    <a:pt x="207264" y="316534"/>
                  </a:lnTo>
                  <a:lnTo>
                    <a:pt x="207264" y="279654"/>
                  </a:lnTo>
                  <a:lnTo>
                    <a:pt x="206705" y="279361"/>
                  </a:lnTo>
                  <a:lnTo>
                    <a:pt x="201904" y="278193"/>
                  </a:lnTo>
                  <a:lnTo>
                    <a:pt x="198907" y="277888"/>
                  </a:lnTo>
                  <a:lnTo>
                    <a:pt x="191274" y="277888"/>
                  </a:lnTo>
                  <a:lnTo>
                    <a:pt x="174548" y="316788"/>
                  </a:lnTo>
                  <a:lnTo>
                    <a:pt x="175006" y="322148"/>
                  </a:lnTo>
                  <a:lnTo>
                    <a:pt x="191274" y="341642"/>
                  </a:lnTo>
                  <a:lnTo>
                    <a:pt x="199377" y="341642"/>
                  </a:lnTo>
                  <a:lnTo>
                    <a:pt x="216192" y="316788"/>
                  </a:lnTo>
                  <a:lnTo>
                    <a:pt x="216192" y="302564"/>
                  </a:lnTo>
                  <a:close/>
                </a:path>
                <a:path w="987425" h="342264">
                  <a:moveTo>
                    <a:pt x="226885" y="0"/>
                  </a:moveTo>
                  <a:lnTo>
                    <a:pt x="199478" y="0"/>
                  </a:lnTo>
                  <a:lnTo>
                    <a:pt x="199478" y="267639"/>
                  </a:lnTo>
                  <a:lnTo>
                    <a:pt x="226885" y="267639"/>
                  </a:lnTo>
                  <a:lnTo>
                    <a:pt x="226885" y="0"/>
                  </a:lnTo>
                  <a:close/>
                </a:path>
                <a:path w="987425" h="342264">
                  <a:moveTo>
                    <a:pt x="265264" y="0"/>
                  </a:moveTo>
                  <a:lnTo>
                    <a:pt x="238772" y="0"/>
                  </a:lnTo>
                  <a:lnTo>
                    <a:pt x="238772" y="267639"/>
                  </a:lnTo>
                  <a:lnTo>
                    <a:pt x="265264" y="267639"/>
                  </a:lnTo>
                  <a:lnTo>
                    <a:pt x="265264" y="0"/>
                  </a:lnTo>
                  <a:close/>
                </a:path>
                <a:path w="987425" h="342264">
                  <a:moveTo>
                    <a:pt x="280657" y="313042"/>
                  </a:moveTo>
                  <a:lnTo>
                    <a:pt x="278638" y="308254"/>
                  </a:lnTo>
                  <a:lnTo>
                    <a:pt x="270573" y="300837"/>
                  </a:lnTo>
                  <a:lnTo>
                    <a:pt x="265379" y="299008"/>
                  </a:lnTo>
                  <a:lnTo>
                    <a:pt x="254800" y="299110"/>
                  </a:lnTo>
                  <a:lnTo>
                    <a:pt x="255473" y="286270"/>
                  </a:lnTo>
                  <a:lnTo>
                    <a:pt x="278790" y="286270"/>
                  </a:lnTo>
                  <a:lnTo>
                    <a:pt x="278790" y="278866"/>
                  </a:lnTo>
                  <a:lnTo>
                    <a:pt x="247789" y="278866"/>
                  </a:lnTo>
                  <a:lnTo>
                    <a:pt x="245821" y="307289"/>
                  </a:lnTo>
                  <a:lnTo>
                    <a:pt x="253479" y="306476"/>
                  </a:lnTo>
                  <a:lnTo>
                    <a:pt x="261048" y="306400"/>
                  </a:lnTo>
                  <a:lnTo>
                    <a:pt x="264858" y="307479"/>
                  </a:lnTo>
                  <a:lnTo>
                    <a:pt x="270395" y="311785"/>
                  </a:lnTo>
                  <a:lnTo>
                    <a:pt x="271767" y="314706"/>
                  </a:lnTo>
                  <a:lnTo>
                    <a:pt x="271767" y="323316"/>
                  </a:lnTo>
                  <a:lnTo>
                    <a:pt x="269773" y="327101"/>
                  </a:lnTo>
                  <a:lnTo>
                    <a:pt x="261772" y="332498"/>
                  </a:lnTo>
                  <a:lnTo>
                    <a:pt x="256146" y="333844"/>
                  </a:lnTo>
                  <a:lnTo>
                    <a:pt x="248894" y="333844"/>
                  </a:lnTo>
                  <a:lnTo>
                    <a:pt x="245618" y="333743"/>
                  </a:lnTo>
                  <a:lnTo>
                    <a:pt x="245618" y="341439"/>
                  </a:lnTo>
                  <a:lnTo>
                    <a:pt x="258203" y="341439"/>
                  </a:lnTo>
                  <a:lnTo>
                    <a:pt x="266204" y="339432"/>
                  </a:lnTo>
                  <a:lnTo>
                    <a:pt x="277761" y="331444"/>
                  </a:lnTo>
                  <a:lnTo>
                    <a:pt x="280657" y="325932"/>
                  </a:lnTo>
                  <a:lnTo>
                    <a:pt x="280657" y="313042"/>
                  </a:lnTo>
                  <a:close/>
                </a:path>
                <a:path w="987425" h="342264">
                  <a:moveTo>
                    <a:pt x="294500" y="0"/>
                  </a:moveTo>
                  <a:lnTo>
                    <a:pt x="287197" y="0"/>
                  </a:lnTo>
                  <a:lnTo>
                    <a:pt x="287197" y="267639"/>
                  </a:lnTo>
                  <a:lnTo>
                    <a:pt x="294500" y="267639"/>
                  </a:lnTo>
                  <a:lnTo>
                    <a:pt x="294500" y="0"/>
                  </a:lnTo>
                  <a:close/>
                </a:path>
                <a:path w="987425" h="342264">
                  <a:moveTo>
                    <a:pt x="323748" y="0"/>
                  </a:moveTo>
                  <a:lnTo>
                    <a:pt x="307301" y="0"/>
                  </a:lnTo>
                  <a:lnTo>
                    <a:pt x="307301" y="267639"/>
                  </a:lnTo>
                  <a:lnTo>
                    <a:pt x="323748" y="267639"/>
                  </a:lnTo>
                  <a:lnTo>
                    <a:pt x="323748" y="0"/>
                  </a:lnTo>
                  <a:close/>
                </a:path>
                <a:path w="987425" h="342264">
                  <a:moveTo>
                    <a:pt x="339915" y="278879"/>
                  </a:moveTo>
                  <a:lnTo>
                    <a:pt x="330517" y="278879"/>
                  </a:lnTo>
                  <a:lnTo>
                    <a:pt x="315925" y="290931"/>
                  </a:lnTo>
                  <a:lnTo>
                    <a:pt x="315925" y="301866"/>
                  </a:lnTo>
                  <a:lnTo>
                    <a:pt x="330923" y="288772"/>
                  </a:lnTo>
                  <a:lnTo>
                    <a:pt x="330923" y="340766"/>
                  </a:lnTo>
                  <a:lnTo>
                    <a:pt x="339915" y="340766"/>
                  </a:lnTo>
                  <a:lnTo>
                    <a:pt x="339915" y="278879"/>
                  </a:lnTo>
                  <a:close/>
                </a:path>
                <a:path w="987425" h="342264">
                  <a:moveTo>
                    <a:pt x="363054" y="0"/>
                  </a:moveTo>
                  <a:lnTo>
                    <a:pt x="345681" y="0"/>
                  </a:lnTo>
                  <a:lnTo>
                    <a:pt x="345681" y="267639"/>
                  </a:lnTo>
                  <a:lnTo>
                    <a:pt x="363054" y="267639"/>
                  </a:lnTo>
                  <a:lnTo>
                    <a:pt x="363054" y="0"/>
                  </a:lnTo>
                  <a:close/>
                </a:path>
                <a:path w="987425" h="342264">
                  <a:moveTo>
                    <a:pt x="402348" y="0"/>
                  </a:moveTo>
                  <a:lnTo>
                    <a:pt x="384987" y="0"/>
                  </a:lnTo>
                  <a:lnTo>
                    <a:pt x="384987" y="267639"/>
                  </a:lnTo>
                  <a:lnTo>
                    <a:pt x="402348" y="267639"/>
                  </a:lnTo>
                  <a:lnTo>
                    <a:pt x="402348" y="0"/>
                  </a:lnTo>
                  <a:close/>
                </a:path>
                <a:path w="987425" h="342264">
                  <a:moveTo>
                    <a:pt x="408444" y="278879"/>
                  </a:moveTo>
                  <a:lnTo>
                    <a:pt x="399046" y="278879"/>
                  </a:lnTo>
                  <a:lnTo>
                    <a:pt x="384467" y="290931"/>
                  </a:lnTo>
                  <a:lnTo>
                    <a:pt x="384467" y="301866"/>
                  </a:lnTo>
                  <a:lnTo>
                    <a:pt x="399453" y="288772"/>
                  </a:lnTo>
                  <a:lnTo>
                    <a:pt x="399453" y="340766"/>
                  </a:lnTo>
                  <a:lnTo>
                    <a:pt x="408444" y="340766"/>
                  </a:lnTo>
                  <a:lnTo>
                    <a:pt x="408444" y="278879"/>
                  </a:lnTo>
                  <a:close/>
                </a:path>
                <a:path w="987425" h="342264">
                  <a:moveTo>
                    <a:pt x="431584" y="0"/>
                  </a:moveTo>
                  <a:lnTo>
                    <a:pt x="424268" y="0"/>
                  </a:lnTo>
                  <a:lnTo>
                    <a:pt x="424268" y="267639"/>
                  </a:lnTo>
                  <a:lnTo>
                    <a:pt x="431584" y="267639"/>
                  </a:lnTo>
                  <a:lnTo>
                    <a:pt x="431584" y="0"/>
                  </a:lnTo>
                  <a:close/>
                </a:path>
                <a:path w="987425" h="342264">
                  <a:moveTo>
                    <a:pt x="460819" y="0"/>
                  </a:moveTo>
                  <a:lnTo>
                    <a:pt x="443458" y="0"/>
                  </a:lnTo>
                  <a:lnTo>
                    <a:pt x="443458" y="267639"/>
                  </a:lnTo>
                  <a:lnTo>
                    <a:pt x="460819" y="267639"/>
                  </a:lnTo>
                  <a:lnTo>
                    <a:pt x="460819" y="0"/>
                  </a:lnTo>
                  <a:close/>
                </a:path>
                <a:path w="987425" h="342264">
                  <a:moveTo>
                    <a:pt x="488505" y="330136"/>
                  </a:moveTo>
                  <a:lnTo>
                    <a:pt x="488416" y="320344"/>
                  </a:lnTo>
                  <a:lnTo>
                    <a:pt x="487514" y="317169"/>
                  </a:lnTo>
                  <a:lnTo>
                    <a:pt x="483577" y="311429"/>
                  </a:lnTo>
                  <a:lnTo>
                    <a:pt x="482612" y="310654"/>
                  </a:lnTo>
                  <a:lnTo>
                    <a:pt x="480250" y="308749"/>
                  </a:lnTo>
                  <a:lnTo>
                    <a:pt x="479628" y="308419"/>
                  </a:lnTo>
                  <a:lnTo>
                    <a:pt x="479628" y="327025"/>
                  </a:lnTo>
                  <a:lnTo>
                    <a:pt x="478574" y="329501"/>
                  </a:lnTo>
                  <a:lnTo>
                    <a:pt x="474357" y="333146"/>
                  </a:lnTo>
                  <a:lnTo>
                    <a:pt x="471411" y="334048"/>
                  </a:lnTo>
                  <a:lnTo>
                    <a:pt x="463931" y="334048"/>
                  </a:lnTo>
                  <a:lnTo>
                    <a:pt x="461010" y="333146"/>
                  </a:lnTo>
                  <a:lnTo>
                    <a:pt x="456793" y="329501"/>
                  </a:lnTo>
                  <a:lnTo>
                    <a:pt x="455739" y="327025"/>
                  </a:lnTo>
                  <a:lnTo>
                    <a:pt x="455739" y="321119"/>
                  </a:lnTo>
                  <a:lnTo>
                    <a:pt x="456641" y="318744"/>
                  </a:lnTo>
                  <a:lnTo>
                    <a:pt x="460273" y="314693"/>
                  </a:lnTo>
                  <a:lnTo>
                    <a:pt x="463334" y="312674"/>
                  </a:lnTo>
                  <a:lnTo>
                    <a:pt x="467664" y="310654"/>
                  </a:lnTo>
                  <a:lnTo>
                    <a:pt x="472008" y="312674"/>
                  </a:lnTo>
                  <a:lnTo>
                    <a:pt x="475081" y="314693"/>
                  </a:lnTo>
                  <a:lnTo>
                    <a:pt x="478713" y="318782"/>
                  </a:lnTo>
                  <a:lnTo>
                    <a:pt x="479602" y="321119"/>
                  </a:lnTo>
                  <a:lnTo>
                    <a:pt x="479628" y="327025"/>
                  </a:lnTo>
                  <a:lnTo>
                    <a:pt x="479628" y="308419"/>
                  </a:lnTo>
                  <a:lnTo>
                    <a:pt x="475564" y="306209"/>
                  </a:lnTo>
                  <a:lnTo>
                    <a:pt x="478929" y="304088"/>
                  </a:lnTo>
                  <a:lnTo>
                    <a:pt x="481317" y="301955"/>
                  </a:lnTo>
                  <a:lnTo>
                    <a:pt x="481444" y="301840"/>
                  </a:lnTo>
                  <a:lnTo>
                    <a:pt x="483184" y="299250"/>
                  </a:lnTo>
                  <a:lnTo>
                    <a:pt x="484720" y="297014"/>
                  </a:lnTo>
                  <a:lnTo>
                    <a:pt x="485495" y="294551"/>
                  </a:lnTo>
                  <a:lnTo>
                    <a:pt x="485546" y="287439"/>
                  </a:lnTo>
                  <a:lnTo>
                    <a:pt x="484530" y="285394"/>
                  </a:lnTo>
                  <a:lnTo>
                    <a:pt x="483933" y="284162"/>
                  </a:lnTo>
                  <a:lnTo>
                    <a:pt x="480695" y="281698"/>
                  </a:lnTo>
                  <a:lnTo>
                    <a:pt x="477469" y="279209"/>
                  </a:lnTo>
                  <a:lnTo>
                    <a:pt x="477024" y="279095"/>
                  </a:lnTo>
                  <a:lnTo>
                    <a:pt x="477024" y="290131"/>
                  </a:lnTo>
                  <a:lnTo>
                    <a:pt x="476973" y="294386"/>
                  </a:lnTo>
                  <a:lnTo>
                    <a:pt x="467664" y="301955"/>
                  </a:lnTo>
                  <a:lnTo>
                    <a:pt x="464591" y="300723"/>
                  </a:lnTo>
                  <a:lnTo>
                    <a:pt x="462280" y="299250"/>
                  </a:lnTo>
                  <a:lnTo>
                    <a:pt x="459117" y="295998"/>
                  </a:lnTo>
                  <a:lnTo>
                    <a:pt x="458393" y="294386"/>
                  </a:lnTo>
                  <a:lnTo>
                    <a:pt x="458304" y="290131"/>
                  </a:lnTo>
                  <a:lnTo>
                    <a:pt x="459143" y="288480"/>
                  </a:lnTo>
                  <a:lnTo>
                    <a:pt x="477024" y="290131"/>
                  </a:lnTo>
                  <a:lnTo>
                    <a:pt x="477024" y="279095"/>
                  </a:lnTo>
                  <a:lnTo>
                    <a:pt x="473125" y="277990"/>
                  </a:lnTo>
                  <a:lnTo>
                    <a:pt x="462191" y="277990"/>
                  </a:lnTo>
                  <a:lnTo>
                    <a:pt x="457860" y="279247"/>
                  </a:lnTo>
                  <a:lnTo>
                    <a:pt x="451434" y="284289"/>
                  </a:lnTo>
                  <a:lnTo>
                    <a:pt x="449922" y="287439"/>
                  </a:lnTo>
                  <a:lnTo>
                    <a:pt x="449821" y="294551"/>
                  </a:lnTo>
                  <a:lnTo>
                    <a:pt x="450646" y="297103"/>
                  </a:lnTo>
                  <a:lnTo>
                    <a:pt x="453948" y="301840"/>
                  </a:lnTo>
                  <a:lnTo>
                    <a:pt x="456463" y="304088"/>
                  </a:lnTo>
                  <a:lnTo>
                    <a:pt x="459803" y="306209"/>
                  </a:lnTo>
                  <a:lnTo>
                    <a:pt x="455168" y="308749"/>
                  </a:lnTo>
                  <a:lnTo>
                    <a:pt x="451904" y="311378"/>
                  </a:lnTo>
                  <a:lnTo>
                    <a:pt x="447865" y="316992"/>
                  </a:lnTo>
                  <a:lnTo>
                    <a:pt x="446862" y="320344"/>
                  </a:lnTo>
                  <a:lnTo>
                    <a:pt x="446862" y="329717"/>
                  </a:lnTo>
                  <a:lnTo>
                    <a:pt x="448665" y="334010"/>
                  </a:lnTo>
                  <a:lnTo>
                    <a:pt x="455917" y="340106"/>
                  </a:lnTo>
                  <a:lnTo>
                    <a:pt x="461048" y="341630"/>
                  </a:lnTo>
                  <a:lnTo>
                    <a:pt x="474294" y="341630"/>
                  </a:lnTo>
                  <a:lnTo>
                    <a:pt x="479437" y="340169"/>
                  </a:lnTo>
                  <a:lnTo>
                    <a:pt x="486702" y="334276"/>
                  </a:lnTo>
                  <a:lnTo>
                    <a:pt x="486791" y="334048"/>
                  </a:lnTo>
                  <a:lnTo>
                    <a:pt x="488505" y="330136"/>
                  </a:lnTo>
                  <a:close/>
                </a:path>
                <a:path w="987425" h="342264">
                  <a:moveTo>
                    <a:pt x="499198" y="0"/>
                  </a:moveTo>
                  <a:lnTo>
                    <a:pt x="472694" y="0"/>
                  </a:lnTo>
                  <a:lnTo>
                    <a:pt x="472694" y="267639"/>
                  </a:lnTo>
                  <a:lnTo>
                    <a:pt x="499198" y="267639"/>
                  </a:lnTo>
                  <a:lnTo>
                    <a:pt x="499198" y="0"/>
                  </a:lnTo>
                  <a:close/>
                </a:path>
                <a:path w="987425" h="342264">
                  <a:moveTo>
                    <a:pt x="519315" y="0"/>
                  </a:moveTo>
                  <a:lnTo>
                    <a:pt x="512000" y="0"/>
                  </a:lnTo>
                  <a:lnTo>
                    <a:pt x="512000" y="326136"/>
                  </a:lnTo>
                  <a:lnTo>
                    <a:pt x="519315" y="326136"/>
                  </a:lnTo>
                  <a:lnTo>
                    <a:pt x="519315" y="0"/>
                  </a:lnTo>
                  <a:close/>
                </a:path>
                <a:path w="987425" h="342264">
                  <a:moveTo>
                    <a:pt x="538505" y="0"/>
                  </a:moveTo>
                  <a:lnTo>
                    <a:pt x="531190" y="0"/>
                  </a:lnTo>
                  <a:lnTo>
                    <a:pt x="531190" y="326136"/>
                  </a:lnTo>
                  <a:lnTo>
                    <a:pt x="538505" y="326136"/>
                  </a:lnTo>
                  <a:lnTo>
                    <a:pt x="538505" y="0"/>
                  </a:lnTo>
                  <a:close/>
                </a:path>
                <a:path w="987425" h="342264">
                  <a:moveTo>
                    <a:pt x="577786" y="0"/>
                  </a:moveTo>
                  <a:lnTo>
                    <a:pt x="550367" y="0"/>
                  </a:lnTo>
                  <a:lnTo>
                    <a:pt x="550367" y="267639"/>
                  </a:lnTo>
                  <a:lnTo>
                    <a:pt x="577786" y="267639"/>
                  </a:lnTo>
                  <a:lnTo>
                    <a:pt x="577786" y="0"/>
                  </a:lnTo>
                  <a:close/>
                </a:path>
                <a:path w="987425" h="342264">
                  <a:moveTo>
                    <a:pt x="596328" y="302564"/>
                  </a:moveTo>
                  <a:lnTo>
                    <a:pt x="595782" y="296494"/>
                  </a:lnTo>
                  <a:lnTo>
                    <a:pt x="593585" y="286829"/>
                  </a:lnTo>
                  <a:lnTo>
                    <a:pt x="592772" y="285102"/>
                  </a:lnTo>
                  <a:lnTo>
                    <a:pt x="591997" y="283451"/>
                  </a:lnTo>
                  <a:lnTo>
                    <a:pt x="589876" y="281457"/>
                  </a:lnTo>
                  <a:lnTo>
                    <a:pt x="588670" y="280276"/>
                  </a:lnTo>
                  <a:lnTo>
                    <a:pt x="587413" y="279654"/>
                  </a:lnTo>
                  <a:lnTo>
                    <a:pt x="587413" y="316788"/>
                  </a:lnTo>
                  <a:lnTo>
                    <a:pt x="587197" y="320840"/>
                  </a:lnTo>
                  <a:lnTo>
                    <a:pt x="581507" y="333527"/>
                  </a:lnTo>
                  <a:lnTo>
                    <a:pt x="580199" y="333870"/>
                  </a:lnTo>
                  <a:lnTo>
                    <a:pt x="578180" y="334048"/>
                  </a:lnTo>
                  <a:lnTo>
                    <a:pt x="572033" y="334048"/>
                  </a:lnTo>
                  <a:lnTo>
                    <a:pt x="569696" y="333781"/>
                  </a:lnTo>
                  <a:lnTo>
                    <a:pt x="567220" y="332714"/>
                  </a:lnTo>
                  <a:lnTo>
                    <a:pt x="566318" y="331724"/>
                  </a:lnTo>
                  <a:lnTo>
                    <a:pt x="565734" y="330288"/>
                  </a:lnTo>
                  <a:lnTo>
                    <a:pt x="564997" y="328612"/>
                  </a:lnTo>
                  <a:lnTo>
                    <a:pt x="564451" y="326047"/>
                  </a:lnTo>
                  <a:lnTo>
                    <a:pt x="563753" y="319100"/>
                  </a:lnTo>
                  <a:lnTo>
                    <a:pt x="563638" y="316534"/>
                  </a:lnTo>
                  <a:lnTo>
                    <a:pt x="563626" y="302564"/>
                  </a:lnTo>
                  <a:lnTo>
                    <a:pt x="563778" y="299339"/>
                  </a:lnTo>
                  <a:lnTo>
                    <a:pt x="572528" y="285102"/>
                  </a:lnTo>
                  <a:lnTo>
                    <a:pt x="578472" y="285102"/>
                  </a:lnTo>
                  <a:lnTo>
                    <a:pt x="587413" y="316788"/>
                  </a:lnTo>
                  <a:lnTo>
                    <a:pt x="587413" y="279654"/>
                  </a:lnTo>
                  <a:lnTo>
                    <a:pt x="586841" y="279361"/>
                  </a:lnTo>
                  <a:lnTo>
                    <a:pt x="582041" y="278193"/>
                  </a:lnTo>
                  <a:lnTo>
                    <a:pt x="579043" y="277888"/>
                  </a:lnTo>
                  <a:lnTo>
                    <a:pt x="571411" y="277888"/>
                  </a:lnTo>
                  <a:lnTo>
                    <a:pt x="554710" y="316788"/>
                  </a:lnTo>
                  <a:lnTo>
                    <a:pt x="555142" y="322148"/>
                  </a:lnTo>
                  <a:lnTo>
                    <a:pt x="571411" y="341642"/>
                  </a:lnTo>
                  <a:lnTo>
                    <a:pt x="579513" y="341642"/>
                  </a:lnTo>
                  <a:lnTo>
                    <a:pt x="596328" y="316788"/>
                  </a:lnTo>
                  <a:lnTo>
                    <a:pt x="596328" y="302564"/>
                  </a:lnTo>
                  <a:close/>
                </a:path>
                <a:path w="987425" h="342264">
                  <a:moveTo>
                    <a:pt x="607034" y="0"/>
                  </a:moveTo>
                  <a:lnTo>
                    <a:pt x="599719" y="0"/>
                  </a:lnTo>
                  <a:lnTo>
                    <a:pt x="599719" y="267639"/>
                  </a:lnTo>
                  <a:lnTo>
                    <a:pt x="607034" y="267639"/>
                  </a:lnTo>
                  <a:lnTo>
                    <a:pt x="607034" y="0"/>
                  </a:lnTo>
                  <a:close/>
                </a:path>
                <a:path w="987425" h="342264">
                  <a:moveTo>
                    <a:pt x="645401" y="0"/>
                  </a:moveTo>
                  <a:lnTo>
                    <a:pt x="618909" y="0"/>
                  </a:lnTo>
                  <a:lnTo>
                    <a:pt x="618909" y="267639"/>
                  </a:lnTo>
                  <a:lnTo>
                    <a:pt x="645401" y="267639"/>
                  </a:lnTo>
                  <a:lnTo>
                    <a:pt x="645401" y="0"/>
                  </a:lnTo>
                  <a:close/>
                </a:path>
                <a:path w="987425" h="342264">
                  <a:moveTo>
                    <a:pt x="663956" y="302564"/>
                  </a:moveTo>
                  <a:lnTo>
                    <a:pt x="663409" y="296494"/>
                  </a:lnTo>
                  <a:lnTo>
                    <a:pt x="661212" y="286829"/>
                  </a:lnTo>
                  <a:lnTo>
                    <a:pt x="660400" y="285102"/>
                  </a:lnTo>
                  <a:lnTo>
                    <a:pt x="659625" y="283451"/>
                  </a:lnTo>
                  <a:lnTo>
                    <a:pt x="657504" y="281457"/>
                  </a:lnTo>
                  <a:lnTo>
                    <a:pt x="656297" y="280276"/>
                  </a:lnTo>
                  <a:lnTo>
                    <a:pt x="655027" y="279654"/>
                  </a:lnTo>
                  <a:lnTo>
                    <a:pt x="655027" y="316788"/>
                  </a:lnTo>
                  <a:lnTo>
                    <a:pt x="654824" y="320840"/>
                  </a:lnTo>
                  <a:lnTo>
                    <a:pt x="649135" y="333527"/>
                  </a:lnTo>
                  <a:lnTo>
                    <a:pt x="647827" y="333870"/>
                  </a:lnTo>
                  <a:lnTo>
                    <a:pt x="645807" y="334048"/>
                  </a:lnTo>
                  <a:lnTo>
                    <a:pt x="639660" y="334048"/>
                  </a:lnTo>
                  <a:lnTo>
                    <a:pt x="637324" y="333781"/>
                  </a:lnTo>
                  <a:lnTo>
                    <a:pt x="634847" y="332714"/>
                  </a:lnTo>
                  <a:lnTo>
                    <a:pt x="633933" y="331724"/>
                  </a:lnTo>
                  <a:lnTo>
                    <a:pt x="633361" y="330288"/>
                  </a:lnTo>
                  <a:lnTo>
                    <a:pt x="632625" y="328612"/>
                  </a:lnTo>
                  <a:lnTo>
                    <a:pt x="632079" y="326047"/>
                  </a:lnTo>
                  <a:lnTo>
                    <a:pt x="631367" y="319100"/>
                  </a:lnTo>
                  <a:lnTo>
                    <a:pt x="631253" y="316534"/>
                  </a:lnTo>
                  <a:lnTo>
                    <a:pt x="631253" y="302564"/>
                  </a:lnTo>
                  <a:lnTo>
                    <a:pt x="640156" y="285102"/>
                  </a:lnTo>
                  <a:lnTo>
                    <a:pt x="646087" y="285102"/>
                  </a:lnTo>
                  <a:lnTo>
                    <a:pt x="655027" y="316788"/>
                  </a:lnTo>
                  <a:lnTo>
                    <a:pt x="655027" y="279654"/>
                  </a:lnTo>
                  <a:lnTo>
                    <a:pt x="654456" y="279361"/>
                  </a:lnTo>
                  <a:lnTo>
                    <a:pt x="652068" y="278765"/>
                  </a:lnTo>
                  <a:lnTo>
                    <a:pt x="649668" y="278193"/>
                  </a:lnTo>
                  <a:lnTo>
                    <a:pt x="646671" y="277888"/>
                  </a:lnTo>
                  <a:lnTo>
                    <a:pt x="639038" y="277888"/>
                  </a:lnTo>
                  <a:lnTo>
                    <a:pt x="622325" y="316788"/>
                  </a:lnTo>
                  <a:lnTo>
                    <a:pt x="622769" y="322148"/>
                  </a:lnTo>
                  <a:lnTo>
                    <a:pt x="639038" y="341642"/>
                  </a:lnTo>
                  <a:lnTo>
                    <a:pt x="647141" y="341642"/>
                  </a:lnTo>
                  <a:lnTo>
                    <a:pt x="663956" y="316788"/>
                  </a:lnTo>
                  <a:lnTo>
                    <a:pt x="663956" y="302564"/>
                  </a:lnTo>
                  <a:close/>
                </a:path>
                <a:path w="987425" h="342264">
                  <a:moveTo>
                    <a:pt x="674649" y="0"/>
                  </a:moveTo>
                  <a:lnTo>
                    <a:pt x="667321" y="0"/>
                  </a:lnTo>
                  <a:lnTo>
                    <a:pt x="667321" y="267639"/>
                  </a:lnTo>
                  <a:lnTo>
                    <a:pt x="674649" y="267639"/>
                  </a:lnTo>
                  <a:lnTo>
                    <a:pt x="674649" y="0"/>
                  </a:lnTo>
                  <a:close/>
                </a:path>
                <a:path w="987425" h="342264">
                  <a:moveTo>
                    <a:pt x="713943" y="0"/>
                  </a:moveTo>
                  <a:lnTo>
                    <a:pt x="687451" y="0"/>
                  </a:lnTo>
                  <a:lnTo>
                    <a:pt x="687451" y="267639"/>
                  </a:lnTo>
                  <a:lnTo>
                    <a:pt x="713943" y="267639"/>
                  </a:lnTo>
                  <a:lnTo>
                    <a:pt x="713943" y="0"/>
                  </a:lnTo>
                  <a:close/>
                </a:path>
                <a:path w="987425" h="342264">
                  <a:moveTo>
                    <a:pt x="732485" y="302564"/>
                  </a:moveTo>
                  <a:lnTo>
                    <a:pt x="731939" y="296494"/>
                  </a:lnTo>
                  <a:lnTo>
                    <a:pt x="729754" y="286829"/>
                  </a:lnTo>
                  <a:lnTo>
                    <a:pt x="728929" y="285102"/>
                  </a:lnTo>
                  <a:lnTo>
                    <a:pt x="728154" y="283451"/>
                  </a:lnTo>
                  <a:lnTo>
                    <a:pt x="726033" y="281457"/>
                  </a:lnTo>
                  <a:lnTo>
                    <a:pt x="724827" y="280276"/>
                  </a:lnTo>
                  <a:lnTo>
                    <a:pt x="723569" y="279654"/>
                  </a:lnTo>
                  <a:lnTo>
                    <a:pt x="723569" y="316788"/>
                  </a:lnTo>
                  <a:lnTo>
                    <a:pt x="723353" y="320840"/>
                  </a:lnTo>
                  <a:lnTo>
                    <a:pt x="717664" y="333527"/>
                  </a:lnTo>
                  <a:lnTo>
                    <a:pt x="716356" y="333870"/>
                  </a:lnTo>
                  <a:lnTo>
                    <a:pt x="714349" y="334048"/>
                  </a:lnTo>
                  <a:lnTo>
                    <a:pt x="708202" y="334048"/>
                  </a:lnTo>
                  <a:lnTo>
                    <a:pt x="705853" y="333781"/>
                  </a:lnTo>
                  <a:lnTo>
                    <a:pt x="703376" y="332714"/>
                  </a:lnTo>
                  <a:lnTo>
                    <a:pt x="702475" y="331724"/>
                  </a:lnTo>
                  <a:lnTo>
                    <a:pt x="701890" y="330288"/>
                  </a:lnTo>
                  <a:lnTo>
                    <a:pt x="701154" y="328612"/>
                  </a:lnTo>
                  <a:lnTo>
                    <a:pt x="700608" y="326047"/>
                  </a:lnTo>
                  <a:lnTo>
                    <a:pt x="699909" y="319100"/>
                  </a:lnTo>
                  <a:lnTo>
                    <a:pt x="699808" y="316534"/>
                  </a:lnTo>
                  <a:lnTo>
                    <a:pt x="699795" y="302564"/>
                  </a:lnTo>
                  <a:lnTo>
                    <a:pt x="699935" y="299339"/>
                  </a:lnTo>
                  <a:lnTo>
                    <a:pt x="708685" y="285102"/>
                  </a:lnTo>
                  <a:lnTo>
                    <a:pt x="714616" y="285102"/>
                  </a:lnTo>
                  <a:lnTo>
                    <a:pt x="723569" y="316788"/>
                  </a:lnTo>
                  <a:lnTo>
                    <a:pt x="723569" y="279654"/>
                  </a:lnTo>
                  <a:lnTo>
                    <a:pt x="722998" y="279361"/>
                  </a:lnTo>
                  <a:lnTo>
                    <a:pt x="718197" y="278193"/>
                  </a:lnTo>
                  <a:lnTo>
                    <a:pt x="715200" y="277888"/>
                  </a:lnTo>
                  <a:lnTo>
                    <a:pt x="707567" y="277888"/>
                  </a:lnTo>
                  <a:lnTo>
                    <a:pt x="690867" y="316788"/>
                  </a:lnTo>
                  <a:lnTo>
                    <a:pt x="691299" y="322148"/>
                  </a:lnTo>
                  <a:lnTo>
                    <a:pt x="707567" y="341642"/>
                  </a:lnTo>
                  <a:lnTo>
                    <a:pt x="715670" y="341642"/>
                  </a:lnTo>
                  <a:lnTo>
                    <a:pt x="732485" y="316788"/>
                  </a:lnTo>
                  <a:lnTo>
                    <a:pt x="732485" y="302564"/>
                  </a:lnTo>
                  <a:close/>
                </a:path>
                <a:path w="987425" h="342264">
                  <a:moveTo>
                    <a:pt x="743191" y="0"/>
                  </a:moveTo>
                  <a:lnTo>
                    <a:pt x="735876" y="0"/>
                  </a:lnTo>
                  <a:lnTo>
                    <a:pt x="735876" y="267639"/>
                  </a:lnTo>
                  <a:lnTo>
                    <a:pt x="743191" y="267639"/>
                  </a:lnTo>
                  <a:lnTo>
                    <a:pt x="743191" y="0"/>
                  </a:lnTo>
                  <a:close/>
                </a:path>
                <a:path w="987425" h="342264">
                  <a:moveTo>
                    <a:pt x="762381" y="0"/>
                  </a:moveTo>
                  <a:lnTo>
                    <a:pt x="755078" y="0"/>
                  </a:lnTo>
                  <a:lnTo>
                    <a:pt x="755078" y="267639"/>
                  </a:lnTo>
                  <a:lnTo>
                    <a:pt x="762381" y="267639"/>
                  </a:lnTo>
                  <a:lnTo>
                    <a:pt x="762381" y="0"/>
                  </a:lnTo>
                  <a:close/>
                </a:path>
                <a:path w="987425" h="342264">
                  <a:moveTo>
                    <a:pt x="797864" y="313042"/>
                  </a:moveTo>
                  <a:lnTo>
                    <a:pt x="795845" y="308254"/>
                  </a:lnTo>
                  <a:lnTo>
                    <a:pt x="787781" y="300837"/>
                  </a:lnTo>
                  <a:lnTo>
                    <a:pt x="782586" y="299008"/>
                  </a:lnTo>
                  <a:lnTo>
                    <a:pt x="772007" y="299110"/>
                  </a:lnTo>
                  <a:lnTo>
                    <a:pt x="772680" y="286270"/>
                  </a:lnTo>
                  <a:lnTo>
                    <a:pt x="795985" y="286270"/>
                  </a:lnTo>
                  <a:lnTo>
                    <a:pt x="795985" y="278866"/>
                  </a:lnTo>
                  <a:lnTo>
                    <a:pt x="764997" y="278866"/>
                  </a:lnTo>
                  <a:lnTo>
                    <a:pt x="763028" y="307289"/>
                  </a:lnTo>
                  <a:lnTo>
                    <a:pt x="770686" y="306476"/>
                  </a:lnTo>
                  <a:lnTo>
                    <a:pt x="778256" y="306400"/>
                  </a:lnTo>
                  <a:lnTo>
                    <a:pt x="782078" y="307479"/>
                  </a:lnTo>
                  <a:lnTo>
                    <a:pt x="787603" y="311785"/>
                  </a:lnTo>
                  <a:lnTo>
                    <a:pt x="788974" y="314706"/>
                  </a:lnTo>
                  <a:lnTo>
                    <a:pt x="788974" y="323316"/>
                  </a:lnTo>
                  <a:lnTo>
                    <a:pt x="786968" y="327101"/>
                  </a:lnTo>
                  <a:lnTo>
                    <a:pt x="778979" y="332498"/>
                  </a:lnTo>
                  <a:lnTo>
                    <a:pt x="773353" y="333844"/>
                  </a:lnTo>
                  <a:lnTo>
                    <a:pt x="766102" y="333844"/>
                  </a:lnTo>
                  <a:lnTo>
                    <a:pt x="762825" y="333743"/>
                  </a:lnTo>
                  <a:lnTo>
                    <a:pt x="762825" y="341439"/>
                  </a:lnTo>
                  <a:lnTo>
                    <a:pt x="775411" y="341439"/>
                  </a:lnTo>
                  <a:lnTo>
                    <a:pt x="783412" y="339432"/>
                  </a:lnTo>
                  <a:lnTo>
                    <a:pt x="794969" y="331444"/>
                  </a:lnTo>
                  <a:lnTo>
                    <a:pt x="797864" y="325932"/>
                  </a:lnTo>
                  <a:lnTo>
                    <a:pt x="797864" y="313042"/>
                  </a:lnTo>
                  <a:close/>
                </a:path>
                <a:path w="987425" h="342264">
                  <a:moveTo>
                    <a:pt x="811720" y="0"/>
                  </a:moveTo>
                  <a:lnTo>
                    <a:pt x="784313" y="0"/>
                  </a:lnTo>
                  <a:lnTo>
                    <a:pt x="784313" y="267639"/>
                  </a:lnTo>
                  <a:lnTo>
                    <a:pt x="811720" y="267639"/>
                  </a:lnTo>
                  <a:lnTo>
                    <a:pt x="811720" y="0"/>
                  </a:lnTo>
                  <a:close/>
                </a:path>
                <a:path w="987425" h="342264">
                  <a:moveTo>
                    <a:pt x="830910" y="0"/>
                  </a:moveTo>
                  <a:lnTo>
                    <a:pt x="823607" y="0"/>
                  </a:lnTo>
                  <a:lnTo>
                    <a:pt x="823607" y="267639"/>
                  </a:lnTo>
                  <a:lnTo>
                    <a:pt x="830910" y="267639"/>
                  </a:lnTo>
                  <a:lnTo>
                    <a:pt x="830910" y="0"/>
                  </a:lnTo>
                  <a:close/>
                </a:path>
                <a:path w="987425" h="342264">
                  <a:moveTo>
                    <a:pt x="860145" y="0"/>
                  </a:moveTo>
                  <a:lnTo>
                    <a:pt x="852843" y="0"/>
                  </a:lnTo>
                  <a:lnTo>
                    <a:pt x="852843" y="267639"/>
                  </a:lnTo>
                  <a:lnTo>
                    <a:pt x="860145" y="267639"/>
                  </a:lnTo>
                  <a:lnTo>
                    <a:pt x="860145" y="0"/>
                  </a:lnTo>
                  <a:close/>
                </a:path>
                <a:path w="987425" h="342264">
                  <a:moveTo>
                    <a:pt x="868641" y="330136"/>
                  </a:moveTo>
                  <a:lnTo>
                    <a:pt x="868553" y="320344"/>
                  </a:lnTo>
                  <a:lnTo>
                    <a:pt x="867664" y="317169"/>
                  </a:lnTo>
                  <a:lnTo>
                    <a:pt x="863714" y="311429"/>
                  </a:lnTo>
                  <a:lnTo>
                    <a:pt x="862749" y="310654"/>
                  </a:lnTo>
                  <a:lnTo>
                    <a:pt x="860386" y="308749"/>
                  </a:lnTo>
                  <a:lnTo>
                    <a:pt x="859764" y="308419"/>
                  </a:lnTo>
                  <a:lnTo>
                    <a:pt x="859764" y="327025"/>
                  </a:lnTo>
                  <a:lnTo>
                    <a:pt x="858710" y="329501"/>
                  </a:lnTo>
                  <a:lnTo>
                    <a:pt x="854494" y="333146"/>
                  </a:lnTo>
                  <a:lnTo>
                    <a:pt x="851560" y="334048"/>
                  </a:lnTo>
                  <a:lnTo>
                    <a:pt x="844067" y="334048"/>
                  </a:lnTo>
                  <a:lnTo>
                    <a:pt x="841146" y="333146"/>
                  </a:lnTo>
                  <a:lnTo>
                    <a:pt x="836930" y="329501"/>
                  </a:lnTo>
                  <a:lnTo>
                    <a:pt x="835888" y="327025"/>
                  </a:lnTo>
                  <a:lnTo>
                    <a:pt x="835888" y="321119"/>
                  </a:lnTo>
                  <a:lnTo>
                    <a:pt x="836777" y="318744"/>
                  </a:lnTo>
                  <a:lnTo>
                    <a:pt x="840422" y="314693"/>
                  </a:lnTo>
                  <a:lnTo>
                    <a:pt x="843483" y="312674"/>
                  </a:lnTo>
                  <a:lnTo>
                    <a:pt x="847801" y="310654"/>
                  </a:lnTo>
                  <a:lnTo>
                    <a:pt x="852144" y="312674"/>
                  </a:lnTo>
                  <a:lnTo>
                    <a:pt x="855230" y="314693"/>
                  </a:lnTo>
                  <a:lnTo>
                    <a:pt x="858862" y="318782"/>
                  </a:lnTo>
                  <a:lnTo>
                    <a:pt x="859751" y="321119"/>
                  </a:lnTo>
                  <a:lnTo>
                    <a:pt x="859764" y="327025"/>
                  </a:lnTo>
                  <a:lnTo>
                    <a:pt x="859764" y="308419"/>
                  </a:lnTo>
                  <a:lnTo>
                    <a:pt x="855700" y="306209"/>
                  </a:lnTo>
                  <a:lnTo>
                    <a:pt x="859066" y="304088"/>
                  </a:lnTo>
                  <a:lnTo>
                    <a:pt x="861466" y="301955"/>
                  </a:lnTo>
                  <a:lnTo>
                    <a:pt x="861593" y="301840"/>
                  </a:lnTo>
                  <a:lnTo>
                    <a:pt x="863320" y="299250"/>
                  </a:lnTo>
                  <a:lnTo>
                    <a:pt x="864857" y="297014"/>
                  </a:lnTo>
                  <a:lnTo>
                    <a:pt x="865632" y="294551"/>
                  </a:lnTo>
                  <a:lnTo>
                    <a:pt x="865581" y="287235"/>
                  </a:lnTo>
                  <a:lnTo>
                    <a:pt x="864679" y="285394"/>
                  </a:lnTo>
                  <a:lnTo>
                    <a:pt x="864069" y="284162"/>
                  </a:lnTo>
                  <a:lnTo>
                    <a:pt x="860831" y="281698"/>
                  </a:lnTo>
                  <a:lnTo>
                    <a:pt x="857605" y="279209"/>
                  </a:lnTo>
                  <a:lnTo>
                    <a:pt x="857173" y="279095"/>
                  </a:lnTo>
                  <a:lnTo>
                    <a:pt x="857173" y="290131"/>
                  </a:lnTo>
                  <a:lnTo>
                    <a:pt x="857110" y="294386"/>
                  </a:lnTo>
                  <a:lnTo>
                    <a:pt x="856386" y="295948"/>
                  </a:lnTo>
                  <a:lnTo>
                    <a:pt x="853135" y="299250"/>
                  </a:lnTo>
                  <a:lnTo>
                    <a:pt x="850747" y="300748"/>
                  </a:lnTo>
                  <a:lnTo>
                    <a:pt x="847801" y="301955"/>
                  </a:lnTo>
                  <a:lnTo>
                    <a:pt x="844740" y="300723"/>
                  </a:lnTo>
                  <a:lnTo>
                    <a:pt x="842416" y="299250"/>
                  </a:lnTo>
                  <a:lnTo>
                    <a:pt x="839254" y="295998"/>
                  </a:lnTo>
                  <a:lnTo>
                    <a:pt x="838542" y="294386"/>
                  </a:lnTo>
                  <a:lnTo>
                    <a:pt x="838441" y="290131"/>
                  </a:lnTo>
                  <a:lnTo>
                    <a:pt x="839279" y="288480"/>
                  </a:lnTo>
                  <a:lnTo>
                    <a:pt x="842657" y="286004"/>
                  </a:lnTo>
                  <a:lnTo>
                    <a:pt x="844943" y="285394"/>
                  </a:lnTo>
                  <a:lnTo>
                    <a:pt x="850785" y="285394"/>
                  </a:lnTo>
                  <a:lnTo>
                    <a:pt x="853097" y="286004"/>
                  </a:lnTo>
                  <a:lnTo>
                    <a:pt x="854748" y="287235"/>
                  </a:lnTo>
                  <a:lnTo>
                    <a:pt x="856373" y="288480"/>
                  </a:lnTo>
                  <a:lnTo>
                    <a:pt x="857173" y="290131"/>
                  </a:lnTo>
                  <a:lnTo>
                    <a:pt x="857173" y="279095"/>
                  </a:lnTo>
                  <a:lnTo>
                    <a:pt x="853262" y="277990"/>
                  </a:lnTo>
                  <a:lnTo>
                    <a:pt x="842327" y="277990"/>
                  </a:lnTo>
                  <a:lnTo>
                    <a:pt x="838009" y="279247"/>
                  </a:lnTo>
                  <a:lnTo>
                    <a:pt x="831570" y="284289"/>
                  </a:lnTo>
                  <a:lnTo>
                    <a:pt x="830072" y="287439"/>
                  </a:lnTo>
                  <a:lnTo>
                    <a:pt x="829957" y="294551"/>
                  </a:lnTo>
                  <a:lnTo>
                    <a:pt x="830783" y="297103"/>
                  </a:lnTo>
                  <a:lnTo>
                    <a:pt x="834097" y="301840"/>
                  </a:lnTo>
                  <a:lnTo>
                    <a:pt x="836599" y="304088"/>
                  </a:lnTo>
                  <a:lnTo>
                    <a:pt x="839939" y="306209"/>
                  </a:lnTo>
                  <a:lnTo>
                    <a:pt x="835304" y="308749"/>
                  </a:lnTo>
                  <a:lnTo>
                    <a:pt x="832040" y="311378"/>
                  </a:lnTo>
                  <a:lnTo>
                    <a:pt x="828001" y="316992"/>
                  </a:lnTo>
                  <a:lnTo>
                    <a:pt x="826998" y="320344"/>
                  </a:lnTo>
                  <a:lnTo>
                    <a:pt x="826998" y="329717"/>
                  </a:lnTo>
                  <a:lnTo>
                    <a:pt x="828802" y="334010"/>
                  </a:lnTo>
                  <a:lnTo>
                    <a:pt x="836066" y="340106"/>
                  </a:lnTo>
                  <a:lnTo>
                    <a:pt x="841184" y="341630"/>
                  </a:lnTo>
                  <a:lnTo>
                    <a:pt x="854430" y="341630"/>
                  </a:lnTo>
                  <a:lnTo>
                    <a:pt x="859574" y="340169"/>
                  </a:lnTo>
                  <a:lnTo>
                    <a:pt x="866838" y="334276"/>
                  </a:lnTo>
                  <a:lnTo>
                    <a:pt x="866940" y="334048"/>
                  </a:lnTo>
                  <a:lnTo>
                    <a:pt x="868641" y="330136"/>
                  </a:lnTo>
                  <a:close/>
                </a:path>
                <a:path w="987425" h="342264">
                  <a:moveTo>
                    <a:pt x="899452" y="0"/>
                  </a:moveTo>
                  <a:lnTo>
                    <a:pt x="892136" y="0"/>
                  </a:lnTo>
                  <a:lnTo>
                    <a:pt x="892136" y="267639"/>
                  </a:lnTo>
                  <a:lnTo>
                    <a:pt x="899452" y="267639"/>
                  </a:lnTo>
                  <a:lnTo>
                    <a:pt x="899452" y="0"/>
                  </a:lnTo>
                  <a:close/>
                </a:path>
                <a:path w="987425" h="342264">
                  <a:moveTo>
                    <a:pt x="928687" y="0"/>
                  </a:moveTo>
                  <a:lnTo>
                    <a:pt x="921385" y="0"/>
                  </a:lnTo>
                  <a:lnTo>
                    <a:pt x="921385" y="267639"/>
                  </a:lnTo>
                  <a:lnTo>
                    <a:pt x="928687" y="267639"/>
                  </a:lnTo>
                  <a:lnTo>
                    <a:pt x="928687" y="0"/>
                  </a:lnTo>
                  <a:close/>
                </a:path>
                <a:path w="987425" h="342264">
                  <a:moveTo>
                    <a:pt x="937183" y="330136"/>
                  </a:moveTo>
                  <a:lnTo>
                    <a:pt x="937094" y="320344"/>
                  </a:lnTo>
                  <a:lnTo>
                    <a:pt x="936193" y="317169"/>
                  </a:lnTo>
                  <a:lnTo>
                    <a:pt x="932256" y="311429"/>
                  </a:lnTo>
                  <a:lnTo>
                    <a:pt x="931291" y="310654"/>
                  </a:lnTo>
                  <a:lnTo>
                    <a:pt x="928928" y="308749"/>
                  </a:lnTo>
                  <a:lnTo>
                    <a:pt x="928306" y="308419"/>
                  </a:lnTo>
                  <a:lnTo>
                    <a:pt x="928306" y="327025"/>
                  </a:lnTo>
                  <a:lnTo>
                    <a:pt x="927252" y="329501"/>
                  </a:lnTo>
                  <a:lnTo>
                    <a:pt x="923036" y="333146"/>
                  </a:lnTo>
                  <a:lnTo>
                    <a:pt x="920089" y="334048"/>
                  </a:lnTo>
                  <a:lnTo>
                    <a:pt x="912609" y="334048"/>
                  </a:lnTo>
                  <a:lnTo>
                    <a:pt x="909688" y="333146"/>
                  </a:lnTo>
                  <a:lnTo>
                    <a:pt x="905471" y="329501"/>
                  </a:lnTo>
                  <a:lnTo>
                    <a:pt x="904417" y="327025"/>
                  </a:lnTo>
                  <a:lnTo>
                    <a:pt x="904417" y="321119"/>
                  </a:lnTo>
                  <a:lnTo>
                    <a:pt x="905319" y="318744"/>
                  </a:lnTo>
                  <a:lnTo>
                    <a:pt x="908951" y="314693"/>
                  </a:lnTo>
                  <a:lnTo>
                    <a:pt x="912012" y="312674"/>
                  </a:lnTo>
                  <a:lnTo>
                    <a:pt x="916343" y="310654"/>
                  </a:lnTo>
                  <a:lnTo>
                    <a:pt x="920686" y="312674"/>
                  </a:lnTo>
                  <a:lnTo>
                    <a:pt x="923759" y="314693"/>
                  </a:lnTo>
                  <a:lnTo>
                    <a:pt x="927392" y="318782"/>
                  </a:lnTo>
                  <a:lnTo>
                    <a:pt x="928293" y="321119"/>
                  </a:lnTo>
                  <a:lnTo>
                    <a:pt x="928306" y="327025"/>
                  </a:lnTo>
                  <a:lnTo>
                    <a:pt x="928306" y="308419"/>
                  </a:lnTo>
                  <a:lnTo>
                    <a:pt x="924242" y="306209"/>
                  </a:lnTo>
                  <a:lnTo>
                    <a:pt x="927608" y="304088"/>
                  </a:lnTo>
                  <a:lnTo>
                    <a:pt x="929995" y="301955"/>
                  </a:lnTo>
                  <a:lnTo>
                    <a:pt x="930122" y="301840"/>
                  </a:lnTo>
                  <a:lnTo>
                    <a:pt x="931862" y="299250"/>
                  </a:lnTo>
                  <a:lnTo>
                    <a:pt x="933399" y="297014"/>
                  </a:lnTo>
                  <a:lnTo>
                    <a:pt x="934173" y="294551"/>
                  </a:lnTo>
                  <a:lnTo>
                    <a:pt x="934224" y="287439"/>
                  </a:lnTo>
                  <a:lnTo>
                    <a:pt x="933208" y="285394"/>
                  </a:lnTo>
                  <a:lnTo>
                    <a:pt x="932611" y="284162"/>
                  </a:lnTo>
                  <a:lnTo>
                    <a:pt x="929373" y="281698"/>
                  </a:lnTo>
                  <a:lnTo>
                    <a:pt x="926147" y="279209"/>
                  </a:lnTo>
                  <a:lnTo>
                    <a:pt x="925703" y="279095"/>
                  </a:lnTo>
                  <a:lnTo>
                    <a:pt x="925703" y="290131"/>
                  </a:lnTo>
                  <a:lnTo>
                    <a:pt x="925652" y="294386"/>
                  </a:lnTo>
                  <a:lnTo>
                    <a:pt x="916343" y="301955"/>
                  </a:lnTo>
                  <a:lnTo>
                    <a:pt x="913282" y="300723"/>
                  </a:lnTo>
                  <a:lnTo>
                    <a:pt x="910958" y="299250"/>
                  </a:lnTo>
                  <a:lnTo>
                    <a:pt x="907796" y="295998"/>
                  </a:lnTo>
                  <a:lnTo>
                    <a:pt x="907072" y="294386"/>
                  </a:lnTo>
                  <a:lnTo>
                    <a:pt x="906983" y="290131"/>
                  </a:lnTo>
                  <a:lnTo>
                    <a:pt x="907821" y="288480"/>
                  </a:lnTo>
                  <a:lnTo>
                    <a:pt x="925703" y="290131"/>
                  </a:lnTo>
                  <a:lnTo>
                    <a:pt x="925703" y="279095"/>
                  </a:lnTo>
                  <a:lnTo>
                    <a:pt x="921804" y="277990"/>
                  </a:lnTo>
                  <a:lnTo>
                    <a:pt x="910869" y="277990"/>
                  </a:lnTo>
                  <a:lnTo>
                    <a:pt x="906538" y="279247"/>
                  </a:lnTo>
                  <a:lnTo>
                    <a:pt x="900112" y="284289"/>
                  </a:lnTo>
                  <a:lnTo>
                    <a:pt x="898601" y="287439"/>
                  </a:lnTo>
                  <a:lnTo>
                    <a:pt x="898499" y="294551"/>
                  </a:lnTo>
                  <a:lnTo>
                    <a:pt x="899325" y="297103"/>
                  </a:lnTo>
                  <a:lnTo>
                    <a:pt x="902627" y="301840"/>
                  </a:lnTo>
                  <a:lnTo>
                    <a:pt x="905141" y="304088"/>
                  </a:lnTo>
                  <a:lnTo>
                    <a:pt x="908481" y="306209"/>
                  </a:lnTo>
                  <a:lnTo>
                    <a:pt x="903846" y="308749"/>
                  </a:lnTo>
                  <a:lnTo>
                    <a:pt x="900582" y="311378"/>
                  </a:lnTo>
                  <a:lnTo>
                    <a:pt x="896543" y="316992"/>
                  </a:lnTo>
                  <a:lnTo>
                    <a:pt x="895540" y="320344"/>
                  </a:lnTo>
                  <a:lnTo>
                    <a:pt x="895540" y="329717"/>
                  </a:lnTo>
                  <a:lnTo>
                    <a:pt x="897343" y="334010"/>
                  </a:lnTo>
                  <a:lnTo>
                    <a:pt x="904595" y="340106"/>
                  </a:lnTo>
                  <a:lnTo>
                    <a:pt x="909726" y="341630"/>
                  </a:lnTo>
                  <a:lnTo>
                    <a:pt x="922972" y="341630"/>
                  </a:lnTo>
                  <a:lnTo>
                    <a:pt x="928116" y="340169"/>
                  </a:lnTo>
                  <a:lnTo>
                    <a:pt x="935380" y="334276"/>
                  </a:lnTo>
                  <a:lnTo>
                    <a:pt x="935482" y="334048"/>
                  </a:lnTo>
                  <a:lnTo>
                    <a:pt x="937183" y="330136"/>
                  </a:lnTo>
                  <a:close/>
                </a:path>
                <a:path w="987425" h="342264">
                  <a:moveTo>
                    <a:pt x="967066" y="0"/>
                  </a:moveTo>
                  <a:lnTo>
                    <a:pt x="959764" y="0"/>
                  </a:lnTo>
                  <a:lnTo>
                    <a:pt x="959764" y="326136"/>
                  </a:lnTo>
                  <a:lnTo>
                    <a:pt x="967066" y="326136"/>
                  </a:lnTo>
                  <a:lnTo>
                    <a:pt x="967066" y="0"/>
                  </a:lnTo>
                  <a:close/>
                </a:path>
                <a:path w="987425" h="342264">
                  <a:moveTo>
                    <a:pt x="987171" y="0"/>
                  </a:moveTo>
                  <a:lnTo>
                    <a:pt x="979868" y="0"/>
                  </a:lnTo>
                  <a:lnTo>
                    <a:pt x="979868" y="326136"/>
                  </a:lnTo>
                  <a:lnTo>
                    <a:pt x="987171" y="326136"/>
                  </a:lnTo>
                  <a:lnTo>
                    <a:pt x="987171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541566" y="553688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551086" y="5540822"/>
              <a:ext cx="143802" cy="124827"/>
            </a:xfrm>
            <a:prstGeom prst="rect">
              <a:avLst/>
            </a:prstGeom>
          </p:spPr>
        </p:pic>
        <p:sp>
          <p:nvSpPr>
            <p:cNvPr id="145" name="object 145"/>
            <p:cNvSpPr/>
            <p:nvPr/>
          </p:nvSpPr>
          <p:spPr>
            <a:xfrm>
              <a:off x="5862688" y="553688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72209" y="5540820"/>
              <a:ext cx="143802" cy="124828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5862688" y="569708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872209" y="5701021"/>
              <a:ext cx="143802" cy="124828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6541566" y="569708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5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6551086" y="5701021"/>
              <a:ext cx="143802" cy="124828"/>
            </a:xfrm>
            <a:prstGeom prst="rect">
              <a:avLst/>
            </a:prstGeom>
          </p:spPr>
        </p:pic>
      </p:grpSp>
      <p:sp>
        <p:nvSpPr>
          <p:cNvPr id="151" name="object 151"/>
          <p:cNvSpPr txBox="1"/>
          <p:nvPr/>
        </p:nvSpPr>
        <p:spPr>
          <a:xfrm>
            <a:off x="5959816" y="5189437"/>
            <a:ext cx="1253490" cy="62992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118110" marR="179070" indent="-80645">
              <a:lnSpc>
                <a:spcPts val="1000"/>
              </a:lnSpc>
              <a:spcBef>
                <a:spcPts val="300"/>
              </a:spcBef>
            </a:pPr>
            <a:r>
              <a:rPr sz="1000" b="1" spc="-25" dirty="0">
                <a:latin typeface="Trebuchet MS"/>
                <a:cs typeface="Trebuchet MS"/>
              </a:rPr>
              <a:t>STR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30" dirty="0">
                <a:latin typeface="Trebuchet MS"/>
                <a:cs typeface="Trebuchet MS"/>
              </a:rPr>
              <a:t>WBER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40" dirty="0">
                <a:latin typeface="Trebuchet MS"/>
                <a:cs typeface="Trebuchet MS"/>
              </a:rPr>
              <a:t>AM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  <a:p>
            <a:pPr marL="83185">
              <a:lnSpc>
                <a:spcPct val="100000"/>
              </a:lnSpc>
              <a:spcBef>
                <a:spcPts val="635"/>
              </a:spcBef>
              <a:tabLst>
                <a:tab pos="762000" algn="l"/>
              </a:tabLst>
            </a:pPr>
            <a:r>
              <a:rPr sz="550" b="1" spc="-60" dirty="0">
                <a:latin typeface="Trebuchet MS"/>
                <a:cs typeface="Trebuchet MS"/>
              </a:rPr>
              <a:t>RESEALABL</a:t>
            </a:r>
            <a:r>
              <a:rPr sz="550" b="1" spc="-40" dirty="0">
                <a:latin typeface="Trebuchet MS"/>
                <a:cs typeface="Trebuchet MS"/>
              </a:rPr>
              <a:t>E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5" dirty="0">
                <a:latin typeface="Trebuchet MS"/>
                <a:cs typeface="Trebuchet MS"/>
              </a:rPr>
              <a:t>LI</a:t>
            </a:r>
            <a:r>
              <a:rPr sz="550" b="1" spc="-35" dirty="0">
                <a:latin typeface="Trebuchet MS"/>
                <a:cs typeface="Trebuchet MS"/>
              </a:rPr>
              <a:t>D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Trebuchet MS"/>
              <a:cs typeface="Trebuchet MS"/>
            </a:endParaRPr>
          </a:p>
          <a:p>
            <a:pPr marL="83185">
              <a:lnSpc>
                <a:spcPct val="100000"/>
              </a:lnSpc>
              <a:spcBef>
                <a:spcPts val="5"/>
              </a:spcBef>
              <a:tabLst>
                <a:tab pos="762000" algn="l"/>
              </a:tabLst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endParaRPr sz="825" baseline="5050">
              <a:latin typeface="Trebuchet MS"/>
              <a:cs typeface="Trebuchet MS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180703" y="8353615"/>
            <a:ext cx="1738630" cy="1967864"/>
          </a:xfrm>
          <a:custGeom>
            <a:avLst/>
            <a:gdLst/>
            <a:ahLst/>
            <a:cxnLst/>
            <a:rect l="l" t="t" r="r" b="b"/>
            <a:pathLst>
              <a:path w="1738630" h="196786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5297"/>
                </a:lnTo>
                <a:lnTo>
                  <a:pt x="1124" y="1936927"/>
                </a:lnTo>
                <a:lnTo>
                  <a:pt x="8999" y="1958305"/>
                </a:lnTo>
                <a:lnTo>
                  <a:pt x="30373" y="1966181"/>
                </a:lnTo>
                <a:lnTo>
                  <a:pt x="71996" y="1967306"/>
                </a:lnTo>
                <a:lnTo>
                  <a:pt x="1666595" y="1967306"/>
                </a:lnTo>
                <a:lnTo>
                  <a:pt x="1708218" y="1966181"/>
                </a:lnTo>
                <a:lnTo>
                  <a:pt x="1729592" y="1958305"/>
                </a:lnTo>
                <a:lnTo>
                  <a:pt x="1737466" y="1936927"/>
                </a:lnTo>
                <a:lnTo>
                  <a:pt x="1738591" y="189529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53" name="object 153"/>
          <p:cNvGraphicFramePr>
            <a:graphicFrameLocks noGrp="1"/>
          </p:cNvGraphicFramePr>
          <p:nvPr/>
        </p:nvGraphicFramePr>
        <p:xfrm>
          <a:off x="282350" y="9574775"/>
          <a:ext cx="1518919" cy="72028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9334RH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290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210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16005118002176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54" name="object 154"/>
          <p:cNvSpPr txBox="1"/>
          <p:nvPr/>
        </p:nvSpPr>
        <p:spPr>
          <a:xfrm>
            <a:off x="304355" y="8380826"/>
            <a:ext cx="1491615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75895" marR="5080" indent="-163830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VE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CHER</a:t>
            </a:r>
            <a:r>
              <a:rPr sz="1000" b="1" spc="-55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FL</a:t>
            </a:r>
            <a:r>
              <a:rPr sz="1000" b="1" spc="-114" dirty="0">
                <a:latin typeface="Trebuchet MS"/>
                <a:cs typeface="Trebuchet MS"/>
              </a:rPr>
              <a:t>A</a:t>
            </a:r>
            <a:r>
              <a:rPr sz="1000" b="1" spc="-35" dirty="0">
                <a:latin typeface="Trebuchet MS"/>
                <a:cs typeface="Trebuchet MS"/>
              </a:rPr>
              <a:t>V</a:t>
            </a:r>
            <a:r>
              <a:rPr sz="1000" b="1" spc="-20" dirty="0">
                <a:latin typeface="Trebuchet MS"/>
                <a:cs typeface="Trebuchet MS"/>
              </a:rPr>
              <a:t>OURED 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55" name="object 155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654144" y="7556703"/>
            <a:ext cx="690531" cy="653592"/>
          </a:xfrm>
          <a:prstGeom prst="rect">
            <a:avLst/>
          </a:prstGeom>
        </p:spPr>
      </p:pic>
      <p:grpSp>
        <p:nvGrpSpPr>
          <p:cNvPr id="156" name="object 156"/>
          <p:cNvGrpSpPr/>
          <p:nvPr/>
        </p:nvGrpSpPr>
        <p:grpSpPr>
          <a:xfrm>
            <a:off x="425665" y="9109379"/>
            <a:ext cx="1229995" cy="367665"/>
            <a:chOff x="425665" y="9109379"/>
            <a:chExt cx="1229995" cy="367665"/>
          </a:xfrm>
        </p:grpSpPr>
        <p:sp>
          <p:nvSpPr>
            <p:cNvPr id="157" name="object 157"/>
            <p:cNvSpPr/>
            <p:nvPr/>
          </p:nvSpPr>
          <p:spPr>
            <a:xfrm>
              <a:off x="425665" y="9109379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5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8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583968" y="9380271"/>
              <a:ext cx="71285" cy="89115"/>
            </a:xfrm>
            <a:prstGeom prst="rect">
              <a:avLst/>
            </a:prstGeom>
          </p:spPr>
        </p:pic>
        <p:sp>
          <p:nvSpPr>
            <p:cNvPr id="159" name="object 159"/>
            <p:cNvSpPr/>
            <p:nvPr/>
          </p:nvSpPr>
          <p:spPr>
            <a:xfrm>
              <a:off x="542886" y="9109379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90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5" h="313690">
                  <a:moveTo>
                    <a:pt x="32880" y="0"/>
                  </a:moveTo>
                  <a:lnTo>
                    <a:pt x="21386" y="0"/>
                  </a:lnTo>
                  <a:lnTo>
                    <a:pt x="21386" y="313664"/>
                  </a:lnTo>
                  <a:lnTo>
                    <a:pt x="32880" y="313664"/>
                  </a:lnTo>
                  <a:lnTo>
                    <a:pt x="32880" y="0"/>
                  </a:lnTo>
                  <a:close/>
                </a:path>
                <a:path w="1016635" h="313690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5" h="313690">
                  <a:moveTo>
                    <a:pt x="107708" y="12"/>
                  </a:moveTo>
                  <a:lnTo>
                    <a:pt x="96227" y="12"/>
                  </a:lnTo>
                  <a:lnTo>
                    <a:pt x="96227" y="260223"/>
                  </a:lnTo>
                  <a:lnTo>
                    <a:pt x="107708" y="260223"/>
                  </a:lnTo>
                  <a:lnTo>
                    <a:pt x="107708" y="12"/>
                  </a:lnTo>
                  <a:close/>
                </a:path>
                <a:path w="1016635" h="313690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5" h="313690">
                  <a:moveTo>
                    <a:pt x="182562" y="0"/>
                  </a:moveTo>
                  <a:lnTo>
                    <a:pt x="149694" y="0"/>
                  </a:lnTo>
                  <a:lnTo>
                    <a:pt x="149694" y="260210"/>
                  </a:lnTo>
                  <a:lnTo>
                    <a:pt x="182562" y="260210"/>
                  </a:lnTo>
                  <a:lnTo>
                    <a:pt x="182562" y="0"/>
                  </a:lnTo>
                  <a:close/>
                </a:path>
                <a:path w="1016635" h="313690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5" h="313690">
                  <a:moveTo>
                    <a:pt x="257416" y="12"/>
                  </a:moveTo>
                  <a:lnTo>
                    <a:pt x="245922" y="12"/>
                  </a:lnTo>
                  <a:lnTo>
                    <a:pt x="245922" y="260223"/>
                  </a:lnTo>
                  <a:lnTo>
                    <a:pt x="257416" y="260223"/>
                  </a:lnTo>
                  <a:lnTo>
                    <a:pt x="257416" y="12"/>
                  </a:lnTo>
                  <a:close/>
                </a:path>
                <a:path w="1016635" h="313690">
                  <a:moveTo>
                    <a:pt x="289458" y="0"/>
                  </a:moveTo>
                  <a:lnTo>
                    <a:pt x="266484" y="0"/>
                  </a:lnTo>
                  <a:lnTo>
                    <a:pt x="266484" y="260210"/>
                  </a:lnTo>
                  <a:lnTo>
                    <a:pt x="289458" y="260210"/>
                  </a:lnTo>
                  <a:lnTo>
                    <a:pt x="289458" y="0"/>
                  </a:lnTo>
                  <a:close/>
                </a:path>
                <a:path w="1016635" h="313690">
                  <a:moveTo>
                    <a:pt x="332232" y="0"/>
                  </a:moveTo>
                  <a:lnTo>
                    <a:pt x="309245" y="0"/>
                  </a:lnTo>
                  <a:lnTo>
                    <a:pt x="309245" y="260210"/>
                  </a:lnTo>
                  <a:lnTo>
                    <a:pt x="332232" y="260210"/>
                  </a:lnTo>
                  <a:lnTo>
                    <a:pt x="332232" y="0"/>
                  </a:lnTo>
                  <a:close/>
                </a:path>
                <a:path w="1016635" h="313690">
                  <a:moveTo>
                    <a:pt x="375018" y="0"/>
                  </a:moveTo>
                  <a:lnTo>
                    <a:pt x="353656" y="0"/>
                  </a:lnTo>
                  <a:lnTo>
                    <a:pt x="353656" y="260210"/>
                  </a:lnTo>
                  <a:lnTo>
                    <a:pt x="375018" y="260210"/>
                  </a:lnTo>
                  <a:lnTo>
                    <a:pt x="375018" y="0"/>
                  </a:lnTo>
                  <a:close/>
                </a:path>
                <a:path w="1016635" h="313690">
                  <a:moveTo>
                    <a:pt x="407098" y="12"/>
                  </a:moveTo>
                  <a:lnTo>
                    <a:pt x="396430" y="12"/>
                  </a:lnTo>
                  <a:lnTo>
                    <a:pt x="396430" y="260223"/>
                  </a:lnTo>
                  <a:lnTo>
                    <a:pt x="407098" y="260223"/>
                  </a:lnTo>
                  <a:lnTo>
                    <a:pt x="407098" y="12"/>
                  </a:lnTo>
                  <a:close/>
                </a:path>
                <a:path w="1016635" h="313690">
                  <a:moveTo>
                    <a:pt x="439166" y="0"/>
                  </a:moveTo>
                  <a:lnTo>
                    <a:pt x="416166" y="0"/>
                  </a:lnTo>
                  <a:lnTo>
                    <a:pt x="416166" y="260210"/>
                  </a:lnTo>
                  <a:lnTo>
                    <a:pt x="439166" y="260210"/>
                  </a:lnTo>
                  <a:lnTo>
                    <a:pt x="439166" y="0"/>
                  </a:lnTo>
                  <a:close/>
                </a:path>
                <a:path w="1016635" h="313690">
                  <a:moveTo>
                    <a:pt x="481939" y="0"/>
                  </a:moveTo>
                  <a:lnTo>
                    <a:pt x="448246" y="0"/>
                  </a:lnTo>
                  <a:lnTo>
                    <a:pt x="448246" y="260210"/>
                  </a:lnTo>
                  <a:lnTo>
                    <a:pt x="481939" y="260210"/>
                  </a:lnTo>
                  <a:lnTo>
                    <a:pt x="481939" y="0"/>
                  </a:lnTo>
                  <a:close/>
                </a:path>
                <a:path w="1016635" h="313690">
                  <a:moveTo>
                    <a:pt x="503313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13" y="313664"/>
                  </a:lnTo>
                  <a:lnTo>
                    <a:pt x="503313" y="0"/>
                  </a:lnTo>
                  <a:close/>
                </a:path>
                <a:path w="1016635" h="313690">
                  <a:moveTo>
                    <a:pt x="524713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13" y="313664"/>
                  </a:lnTo>
                  <a:lnTo>
                    <a:pt x="524713" y="0"/>
                  </a:lnTo>
                  <a:close/>
                </a:path>
                <a:path w="1016635" h="313690">
                  <a:moveTo>
                    <a:pt x="567461" y="0"/>
                  </a:moveTo>
                  <a:lnTo>
                    <a:pt x="534606" y="0"/>
                  </a:lnTo>
                  <a:lnTo>
                    <a:pt x="534606" y="260210"/>
                  </a:lnTo>
                  <a:lnTo>
                    <a:pt x="567461" y="260210"/>
                  </a:lnTo>
                  <a:lnTo>
                    <a:pt x="567461" y="0"/>
                  </a:lnTo>
                  <a:close/>
                </a:path>
                <a:path w="1016635" h="313690">
                  <a:moveTo>
                    <a:pt x="599541" y="12"/>
                  </a:moveTo>
                  <a:lnTo>
                    <a:pt x="588060" y="12"/>
                  </a:lnTo>
                  <a:lnTo>
                    <a:pt x="588060" y="260223"/>
                  </a:lnTo>
                  <a:lnTo>
                    <a:pt x="599541" y="260223"/>
                  </a:lnTo>
                  <a:lnTo>
                    <a:pt x="599541" y="12"/>
                  </a:lnTo>
                  <a:close/>
                </a:path>
                <a:path w="1016635" h="313690">
                  <a:moveTo>
                    <a:pt x="642315" y="0"/>
                  </a:moveTo>
                  <a:lnTo>
                    <a:pt x="609447" y="0"/>
                  </a:lnTo>
                  <a:lnTo>
                    <a:pt x="609447" y="260210"/>
                  </a:lnTo>
                  <a:lnTo>
                    <a:pt x="642315" y="260210"/>
                  </a:lnTo>
                  <a:lnTo>
                    <a:pt x="642315" y="0"/>
                  </a:lnTo>
                  <a:close/>
                </a:path>
                <a:path w="1016635" h="313690">
                  <a:moveTo>
                    <a:pt x="674382" y="12"/>
                  </a:moveTo>
                  <a:lnTo>
                    <a:pt x="662914" y="12"/>
                  </a:lnTo>
                  <a:lnTo>
                    <a:pt x="662914" y="260223"/>
                  </a:lnTo>
                  <a:lnTo>
                    <a:pt x="674382" y="260223"/>
                  </a:lnTo>
                  <a:lnTo>
                    <a:pt x="674382" y="12"/>
                  </a:lnTo>
                  <a:close/>
                </a:path>
                <a:path w="1016635" h="313690">
                  <a:moveTo>
                    <a:pt x="707288" y="0"/>
                  </a:moveTo>
                  <a:lnTo>
                    <a:pt x="684288" y="0"/>
                  </a:lnTo>
                  <a:lnTo>
                    <a:pt x="684288" y="260210"/>
                  </a:lnTo>
                  <a:lnTo>
                    <a:pt x="707288" y="260210"/>
                  </a:lnTo>
                  <a:lnTo>
                    <a:pt x="707288" y="0"/>
                  </a:lnTo>
                  <a:close/>
                </a:path>
                <a:path w="1016635" h="313690">
                  <a:moveTo>
                    <a:pt x="739368" y="0"/>
                  </a:moveTo>
                  <a:lnTo>
                    <a:pt x="716368" y="0"/>
                  </a:lnTo>
                  <a:lnTo>
                    <a:pt x="716368" y="260210"/>
                  </a:lnTo>
                  <a:lnTo>
                    <a:pt x="739368" y="260210"/>
                  </a:lnTo>
                  <a:lnTo>
                    <a:pt x="739368" y="0"/>
                  </a:lnTo>
                  <a:close/>
                </a:path>
                <a:path w="1016635" h="313690">
                  <a:moveTo>
                    <a:pt x="782129" y="0"/>
                  </a:moveTo>
                  <a:lnTo>
                    <a:pt x="759129" y="0"/>
                  </a:lnTo>
                  <a:lnTo>
                    <a:pt x="759129" y="260210"/>
                  </a:lnTo>
                  <a:lnTo>
                    <a:pt x="782129" y="260210"/>
                  </a:lnTo>
                  <a:lnTo>
                    <a:pt x="782129" y="0"/>
                  </a:lnTo>
                  <a:close/>
                </a:path>
                <a:path w="1016635" h="313690">
                  <a:moveTo>
                    <a:pt x="824890" y="0"/>
                  </a:moveTo>
                  <a:lnTo>
                    <a:pt x="801903" y="0"/>
                  </a:lnTo>
                  <a:lnTo>
                    <a:pt x="801903" y="260210"/>
                  </a:lnTo>
                  <a:lnTo>
                    <a:pt x="824890" y="260210"/>
                  </a:lnTo>
                  <a:lnTo>
                    <a:pt x="824890" y="0"/>
                  </a:lnTo>
                  <a:close/>
                </a:path>
                <a:path w="1016635" h="313690">
                  <a:moveTo>
                    <a:pt x="844638" y="12"/>
                  </a:moveTo>
                  <a:lnTo>
                    <a:pt x="833983" y="12"/>
                  </a:lnTo>
                  <a:lnTo>
                    <a:pt x="833983" y="260223"/>
                  </a:lnTo>
                  <a:lnTo>
                    <a:pt x="844638" y="260223"/>
                  </a:lnTo>
                  <a:lnTo>
                    <a:pt x="844638" y="12"/>
                  </a:lnTo>
                  <a:close/>
                </a:path>
                <a:path w="1016635" h="313690">
                  <a:moveTo>
                    <a:pt x="887412" y="12"/>
                  </a:moveTo>
                  <a:lnTo>
                    <a:pt x="876744" y="12"/>
                  </a:lnTo>
                  <a:lnTo>
                    <a:pt x="876744" y="260223"/>
                  </a:lnTo>
                  <a:lnTo>
                    <a:pt x="887412" y="260223"/>
                  </a:lnTo>
                  <a:lnTo>
                    <a:pt x="887412" y="12"/>
                  </a:lnTo>
                  <a:close/>
                </a:path>
                <a:path w="1016635" h="313690">
                  <a:moveTo>
                    <a:pt x="941679" y="0"/>
                  </a:moveTo>
                  <a:lnTo>
                    <a:pt x="908812" y="0"/>
                  </a:lnTo>
                  <a:lnTo>
                    <a:pt x="908812" y="260210"/>
                  </a:lnTo>
                  <a:lnTo>
                    <a:pt x="941679" y="260210"/>
                  </a:lnTo>
                  <a:lnTo>
                    <a:pt x="941679" y="0"/>
                  </a:lnTo>
                  <a:close/>
                </a:path>
                <a:path w="1016635" h="313690">
                  <a:moveTo>
                    <a:pt x="963079" y="12"/>
                  </a:moveTo>
                  <a:lnTo>
                    <a:pt x="951598" y="12"/>
                  </a:lnTo>
                  <a:lnTo>
                    <a:pt x="951598" y="260223"/>
                  </a:lnTo>
                  <a:lnTo>
                    <a:pt x="963079" y="260223"/>
                  </a:lnTo>
                  <a:lnTo>
                    <a:pt x="963079" y="12"/>
                  </a:lnTo>
                  <a:close/>
                </a:path>
                <a:path w="1016635" h="313690">
                  <a:moveTo>
                    <a:pt x="995133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33" y="313664"/>
                  </a:lnTo>
                  <a:lnTo>
                    <a:pt x="995133" y="0"/>
                  </a:lnTo>
                  <a:close/>
                </a:path>
                <a:path w="1016635" h="313690">
                  <a:moveTo>
                    <a:pt x="1016520" y="0"/>
                  </a:moveTo>
                  <a:lnTo>
                    <a:pt x="1005039" y="0"/>
                  </a:lnTo>
                  <a:lnTo>
                    <a:pt x="1005039" y="313664"/>
                  </a:lnTo>
                  <a:lnTo>
                    <a:pt x="1016520" y="313664"/>
                  </a:lnTo>
                  <a:lnTo>
                    <a:pt x="101652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0" name="object 160"/>
          <p:cNvSpPr txBox="1"/>
          <p:nvPr/>
        </p:nvSpPr>
        <p:spPr>
          <a:xfrm>
            <a:off x="423725" y="9334732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005118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002179</a:t>
            </a:r>
            <a:endParaRPr sz="950">
              <a:latin typeface="Arial MT"/>
              <a:cs typeface="Arial MT"/>
            </a:endParaRPr>
          </a:p>
        </p:txBody>
      </p:sp>
      <p:grpSp>
        <p:nvGrpSpPr>
          <p:cNvPr id="161" name="object 161"/>
          <p:cNvGrpSpPr/>
          <p:nvPr/>
        </p:nvGrpSpPr>
        <p:grpSpPr>
          <a:xfrm>
            <a:off x="349186" y="8728164"/>
            <a:ext cx="1339850" cy="295275"/>
            <a:chOff x="349186" y="8728164"/>
            <a:chExt cx="1339850" cy="295275"/>
          </a:xfrm>
        </p:grpSpPr>
        <p:sp>
          <p:nvSpPr>
            <p:cNvPr id="162" name="object 162"/>
            <p:cNvSpPr/>
            <p:nvPr/>
          </p:nvSpPr>
          <p:spPr>
            <a:xfrm>
              <a:off x="1028065" y="872816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3" name="object 16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37578" y="8732101"/>
              <a:ext cx="143802" cy="124828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349186" y="872816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5" name="object 16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58701" y="8732101"/>
              <a:ext cx="143802" cy="124828"/>
            </a:xfrm>
            <a:prstGeom prst="rect">
              <a:avLst/>
            </a:prstGeom>
          </p:spPr>
        </p:pic>
        <p:sp>
          <p:nvSpPr>
            <p:cNvPr id="166" name="object 166"/>
            <p:cNvSpPr/>
            <p:nvPr/>
          </p:nvSpPr>
          <p:spPr>
            <a:xfrm>
              <a:off x="349186" y="888836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7" name="object 16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58701" y="8892301"/>
              <a:ext cx="143802" cy="124828"/>
            </a:xfrm>
            <a:prstGeom prst="rect">
              <a:avLst/>
            </a:prstGeom>
          </p:spPr>
        </p:pic>
        <p:sp>
          <p:nvSpPr>
            <p:cNvPr id="168" name="object 168"/>
            <p:cNvSpPr/>
            <p:nvPr/>
          </p:nvSpPr>
          <p:spPr>
            <a:xfrm>
              <a:off x="1028065" y="888836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37578" y="8892301"/>
              <a:ext cx="143802" cy="124828"/>
            </a:xfrm>
            <a:prstGeom prst="rect">
              <a:avLst/>
            </a:prstGeom>
          </p:spPr>
        </p:pic>
      </p:grpSp>
      <p:sp>
        <p:nvSpPr>
          <p:cNvPr id="170" name="object 170"/>
          <p:cNvSpPr txBox="1"/>
          <p:nvPr/>
        </p:nvSpPr>
        <p:spPr>
          <a:xfrm>
            <a:off x="323786" y="8742389"/>
            <a:ext cx="1381760" cy="2686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05740">
              <a:lnSpc>
                <a:spcPct val="100000"/>
              </a:lnSpc>
              <a:spcBef>
                <a:spcPts val="90"/>
              </a:spcBef>
              <a:tabLst>
                <a:tab pos="884555" algn="l"/>
              </a:tabLst>
            </a:pPr>
            <a:r>
              <a:rPr sz="550" b="1" spc="-60" dirty="0">
                <a:latin typeface="Trebuchet MS"/>
                <a:cs typeface="Trebuchet MS"/>
              </a:rPr>
              <a:t>RESEALABL</a:t>
            </a:r>
            <a:r>
              <a:rPr sz="550" b="1" spc="-40" dirty="0">
                <a:latin typeface="Trebuchet MS"/>
                <a:cs typeface="Trebuchet MS"/>
              </a:rPr>
              <a:t>E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5" dirty="0">
                <a:latin typeface="Trebuchet MS"/>
                <a:cs typeface="Trebuchet MS"/>
              </a:rPr>
              <a:t>LI</a:t>
            </a:r>
            <a:r>
              <a:rPr sz="550" b="1" spc="-35" dirty="0">
                <a:latin typeface="Trebuchet MS"/>
                <a:cs typeface="Trebuchet MS"/>
              </a:rPr>
              <a:t>D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Trebuchet MS"/>
              <a:cs typeface="Trebuchet MS"/>
            </a:endParaRPr>
          </a:p>
          <a:p>
            <a:pPr marL="205740">
              <a:lnSpc>
                <a:spcPct val="100000"/>
              </a:lnSpc>
              <a:tabLst>
                <a:tab pos="884555" algn="l"/>
              </a:tabLst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endParaRPr sz="825" baseline="5050">
              <a:latin typeface="Trebuchet MS"/>
              <a:cs typeface="Trebuchet MS"/>
            </a:endParaRPr>
          </a:p>
        </p:txBody>
      </p:sp>
      <p:pic>
        <p:nvPicPr>
          <p:cNvPr id="171" name="object 171"/>
          <p:cNvPicPr/>
          <p:nvPr/>
        </p:nvPicPr>
        <p:blipFill>
          <a:blip r:embed="rId38" cstate="print"/>
          <a:stretch>
            <a:fillRect/>
          </a:stretch>
        </p:blipFill>
        <p:spPr>
          <a:xfrm>
            <a:off x="5641403" y="1922711"/>
            <a:ext cx="1738591" cy="1968004"/>
          </a:xfrm>
          <a:prstGeom prst="rect">
            <a:avLst/>
          </a:prstGeom>
        </p:spPr>
      </p:pic>
      <p:sp>
        <p:nvSpPr>
          <p:cNvPr id="172" name="object 172"/>
          <p:cNvSpPr txBox="1"/>
          <p:nvPr/>
        </p:nvSpPr>
        <p:spPr>
          <a:xfrm>
            <a:off x="5737274" y="3069531"/>
            <a:ext cx="746125" cy="685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35400"/>
              </a:lnSpc>
              <a:spcBef>
                <a:spcPts val="100"/>
              </a:spcBef>
            </a:pPr>
            <a:r>
              <a:rPr sz="800" b="1" spc="-55" dirty="0">
                <a:latin typeface="Trebuchet MS"/>
                <a:cs typeface="Trebuchet MS"/>
              </a:rPr>
              <a:t>PRODUCT</a:t>
            </a:r>
            <a:r>
              <a:rPr sz="800" b="1" spc="-35" dirty="0">
                <a:latin typeface="Trebuchet MS"/>
                <a:cs typeface="Trebuchet MS"/>
              </a:rPr>
              <a:t> CODE  </a:t>
            </a:r>
            <a:r>
              <a:rPr sz="800" b="1" spc="-114" dirty="0">
                <a:latin typeface="Trebuchet MS"/>
                <a:cs typeface="Trebuchet MS"/>
              </a:rPr>
              <a:t>P</a:t>
            </a:r>
            <a:r>
              <a:rPr sz="800" b="1" spc="-40" dirty="0">
                <a:latin typeface="Trebuchet MS"/>
                <a:cs typeface="Trebuchet MS"/>
              </a:rPr>
              <a:t>ACK</a:t>
            </a:r>
            <a:r>
              <a:rPr sz="800" b="1" spc="-35" dirty="0">
                <a:latin typeface="Trebuchet MS"/>
                <a:cs typeface="Trebuchet MS"/>
              </a:rPr>
              <a:t> </a:t>
            </a:r>
            <a:r>
              <a:rPr sz="800" b="1" spc="-25" dirty="0">
                <a:latin typeface="Trebuchet MS"/>
                <a:cs typeface="Trebuchet MS"/>
              </a:rPr>
              <a:t>SIZE  </a:t>
            </a:r>
            <a:r>
              <a:rPr sz="800" b="1" spc="-60" dirty="0">
                <a:latin typeface="Trebuchet MS"/>
                <a:cs typeface="Trebuchet MS"/>
              </a:rPr>
              <a:t>CASES/PALLET </a:t>
            </a:r>
            <a:r>
              <a:rPr sz="800" b="1" spc="-55" dirty="0">
                <a:latin typeface="Trebuchet MS"/>
                <a:cs typeface="Trebuchet MS"/>
              </a:rPr>
              <a:t> </a:t>
            </a:r>
            <a:r>
              <a:rPr sz="800" b="1" spc="-65" dirty="0">
                <a:latin typeface="Trebuchet MS"/>
                <a:cs typeface="Trebuchet MS"/>
              </a:rPr>
              <a:t>OUTER</a:t>
            </a:r>
            <a:r>
              <a:rPr sz="800" b="1" spc="-35" dirty="0">
                <a:latin typeface="Trebuchet MS"/>
                <a:cs typeface="Trebuchet MS"/>
              </a:rPr>
              <a:t> </a:t>
            </a:r>
            <a:r>
              <a:rPr sz="800" b="1" spc="-55" dirty="0">
                <a:latin typeface="Trebuchet MS"/>
                <a:cs typeface="Trebuchet MS"/>
              </a:rPr>
              <a:t>B</a:t>
            </a:r>
            <a:r>
              <a:rPr sz="800" b="1" spc="-40" dirty="0">
                <a:latin typeface="Trebuchet MS"/>
                <a:cs typeface="Trebuchet MS"/>
              </a:rPr>
              <a:t>ARCODE</a:t>
            </a:r>
            <a:endParaRPr sz="800">
              <a:latin typeface="Trebuchet MS"/>
              <a:cs typeface="Trebuchet MS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6000409" y="1969396"/>
            <a:ext cx="1021080" cy="304800"/>
          </a:xfrm>
          <a:prstGeom prst="rect">
            <a:avLst/>
          </a:prstGeom>
        </p:spPr>
        <p:txBody>
          <a:bodyPr vert="horz" wrap="square" lIns="0" tIns="38100" rIns="0" bIns="0" rtlCol="0">
            <a:spAutoFit/>
          </a:bodyPr>
          <a:lstStyle/>
          <a:p>
            <a:pPr marL="76200" marR="5080" indent="-64135">
              <a:lnSpc>
                <a:spcPts val="1000"/>
              </a:lnSpc>
              <a:spcBef>
                <a:spcPts val="3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40" dirty="0">
                <a:latin typeface="Trebuchet MS"/>
                <a:cs typeface="Trebuchet MS"/>
              </a:rPr>
              <a:t>AM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30" dirty="0">
                <a:latin typeface="Trebuchet MS"/>
                <a:cs typeface="Trebuchet MS"/>
              </a:rPr>
              <a:t>PLASTIC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40" dirty="0">
                <a:latin typeface="Trebuchet MS"/>
                <a:cs typeface="Trebuchet MS"/>
              </a:rPr>
              <a:t>CUP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6558286" y="3062117"/>
            <a:ext cx="708660" cy="685800"/>
          </a:xfrm>
          <a:prstGeom prst="rect">
            <a:avLst/>
          </a:prstGeom>
        </p:spPr>
        <p:txBody>
          <a:bodyPr vert="horz" wrap="square" lIns="0" tIns="55879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439"/>
              </a:spcBef>
            </a:pPr>
            <a:r>
              <a:rPr sz="800" spc="-45" dirty="0">
                <a:latin typeface="Trebuchet MS"/>
                <a:cs typeface="Trebuchet MS"/>
              </a:rPr>
              <a:t>8084RH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spc="-40" dirty="0">
                <a:latin typeface="Trebuchet MS"/>
                <a:cs typeface="Trebuchet MS"/>
              </a:rPr>
              <a:t>6</a:t>
            </a:r>
            <a:r>
              <a:rPr sz="800" spc="-50" dirty="0">
                <a:latin typeface="Trebuchet MS"/>
                <a:cs typeface="Trebuchet MS"/>
              </a:rPr>
              <a:t> </a:t>
            </a:r>
            <a:r>
              <a:rPr sz="800" spc="-60" dirty="0">
                <a:latin typeface="Trebuchet MS"/>
                <a:cs typeface="Trebuchet MS"/>
              </a:rPr>
              <a:t>x</a:t>
            </a:r>
            <a:r>
              <a:rPr sz="800" spc="-50" dirty="0">
                <a:latin typeface="Trebuchet MS"/>
                <a:cs typeface="Trebuchet MS"/>
              </a:rPr>
              <a:t> </a:t>
            </a:r>
            <a:r>
              <a:rPr sz="800" spc="-40" dirty="0">
                <a:latin typeface="Trebuchet MS"/>
                <a:cs typeface="Trebuchet MS"/>
              </a:rPr>
              <a:t>600</a:t>
            </a:r>
            <a:r>
              <a:rPr sz="800" spc="-50" dirty="0">
                <a:latin typeface="Trebuchet MS"/>
                <a:cs typeface="Trebuchet MS"/>
              </a:rPr>
              <a:t> </a:t>
            </a:r>
            <a:r>
              <a:rPr sz="800" spc="-20" dirty="0">
                <a:latin typeface="Trebuchet MS"/>
                <a:cs typeface="Trebuchet MS"/>
              </a:rPr>
              <a:t>g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spc="-40" dirty="0">
                <a:latin typeface="Trebuchet MS"/>
                <a:cs typeface="Trebuchet MS"/>
              </a:rPr>
              <a:t>216</a:t>
            </a:r>
            <a:endParaRPr sz="8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800" spc="-40" dirty="0">
                <a:latin typeface="Trebuchet MS"/>
                <a:cs typeface="Trebuchet MS"/>
              </a:rPr>
              <a:t>16005118000578</a:t>
            </a:r>
            <a:endParaRPr sz="800">
              <a:latin typeface="Trebuchet MS"/>
              <a:cs typeface="Trebuchet MS"/>
            </a:endParaRPr>
          </a:p>
        </p:txBody>
      </p:sp>
      <p:pic>
        <p:nvPicPr>
          <p:cNvPr id="175" name="object 175"/>
          <p:cNvPicPr/>
          <p:nvPr/>
        </p:nvPicPr>
        <p:blipFill>
          <a:blip r:embed="rId39" cstate="print"/>
          <a:stretch>
            <a:fillRect/>
          </a:stretch>
        </p:blipFill>
        <p:spPr>
          <a:xfrm>
            <a:off x="6048718" y="863866"/>
            <a:ext cx="1016076" cy="913434"/>
          </a:xfrm>
          <a:prstGeom prst="rect">
            <a:avLst/>
          </a:prstGeom>
        </p:spPr>
      </p:pic>
      <p:grpSp>
        <p:nvGrpSpPr>
          <p:cNvPr id="176" name="object 176"/>
          <p:cNvGrpSpPr/>
          <p:nvPr/>
        </p:nvGrpSpPr>
        <p:grpSpPr>
          <a:xfrm>
            <a:off x="5799061" y="2308987"/>
            <a:ext cx="1339850" cy="716280"/>
            <a:chOff x="5799061" y="2308987"/>
            <a:chExt cx="1339850" cy="716280"/>
          </a:xfrm>
        </p:grpSpPr>
        <p:sp>
          <p:nvSpPr>
            <p:cNvPr id="177" name="object 177"/>
            <p:cNvSpPr/>
            <p:nvPr/>
          </p:nvSpPr>
          <p:spPr>
            <a:xfrm>
              <a:off x="5968288" y="2681262"/>
              <a:ext cx="1096645" cy="344170"/>
            </a:xfrm>
            <a:custGeom>
              <a:avLst/>
              <a:gdLst/>
              <a:ahLst/>
              <a:cxnLst/>
              <a:rect l="l" t="t" r="r" b="b"/>
              <a:pathLst>
                <a:path w="1096645" h="344169">
                  <a:moveTo>
                    <a:pt x="1096568" y="0"/>
                  </a:moveTo>
                  <a:lnTo>
                    <a:pt x="0" y="0"/>
                  </a:lnTo>
                  <a:lnTo>
                    <a:pt x="0" y="344004"/>
                  </a:lnTo>
                  <a:lnTo>
                    <a:pt x="1096568" y="344004"/>
                  </a:lnTo>
                  <a:lnTo>
                    <a:pt x="10965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5989955" y="2681274"/>
              <a:ext cx="987425" cy="342265"/>
            </a:xfrm>
            <a:custGeom>
              <a:avLst/>
              <a:gdLst/>
              <a:ahLst/>
              <a:cxnLst/>
              <a:rect l="l" t="t" r="r" b="b"/>
              <a:pathLst>
                <a:path w="987425" h="342264">
                  <a:moveTo>
                    <a:pt x="41656" y="315074"/>
                  </a:moveTo>
                  <a:lnTo>
                    <a:pt x="39827" y="310400"/>
                  </a:lnTo>
                  <a:lnTo>
                    <a:pt x="38049" y="308584"/>
                  </a:lnTo>
                  <a:lnTo>
                    <a:pt x="32766" y="303174"/>
                  </a:lnTo>
                  <a:lnTo>
                    <a:pt x="32766" y="317055"/>
                  </a:lnTo>
                  <a:lnTo>
                    <a:pt x="32727" y="324954"/>
                  </a:lnTo>
                  <a:lnTo>
                    <a:pt x="31737" y="328015"/>
                  </a:lnTo>
                  <a:lnTo>
                    <a:pt x="27584" y="332600"/>
                  </a:lnTo>
                  <a:lnTo>
                    <a:pt x="24714" y="333756"/>
                  </a:lnTo>
                  <a:lnTo>
                    <a:pt x="17310" y="333756"/>
                  </a:lnTo>
                  <a:lnTo>
                    <a:pt x="14351" y="332600"/>
                  </a:lnTo>
                  <a:lnTo>
                    <a:pt x="9969" y="328015"/>
                  </a:lnTo>
                  <a:lnTo>
                    <a:pt x="8890" y="324954"/>
                  </a:lnTo>
                  <a:lnTo>
                    <a:pt x="8978" y="317055"/>
                  </a:lnTo>
                  <a:lnTo>
                    <a:pt x="32766" y="317055"/>
                  </a:lnTo>
                  <a:lnTo>
                    <a:pt x="32766" y="303174"/>
                  </a:lnTo>
                  <a:lnTo>
                    <a:pt x="32537" y="302933"/>
                  </a:lnTo>
                  <a:lnTo>
                    <a:pt x="31521" y="302526"/>
                  </a:lnTo>
                  <a:lnTo>
                    <a:pt x="27965" y="301091"/>
                  </a:lnTo>
                  <a:lnTo>
                    <a:pt x="21158" y="301091"/>
                  </a:lnTo>
                  <a:lnTo>
                    <a:pt x="19862" y="301205"/>
                  </a:lnTo>
                  <a:lnTo>
                    <a:pt x="17297" y="301701"/>
                  </a:lnTo>
                  <a:lnTo>
                    <a:pt x="16052" y="302056"/>
                  </a:lnTo>
                  <a:lnTo>
                    <a:pt x="14820" y="302526"/>
                  </a:lnTo>
                  <a:lnTo>
                    <a:pt x="18326" y="297535"/>
                  </a:lnTo>
                  <a:lnTo>
                    <a:pt x="36118" y="278384"/>
                  </a:lnTo>
                  <a:lnTo>
                    <a:pt x="24853" y="278384"/>
                  </a:lnTo>
                  <a:lnTo>
                    <a:pt x="0" y="313651"/>
                  </a:lnTo>
                  <a:lnTo>
                    <a:pt x="0" y="326390"/>
                  </a:lnTo>
                  <a:lnTo>
                    <a:pt x="1917" y="331647"/>
                  </a:lnTo>
                  <a:lnTo>
                    <a:pt x="9563" y="339483"/>
                  </a:lnTo>
                  <a:lnTo>
                    <a:pt x="14668" y="341439"/>
                  </a:lnTo>
                  <a:lnTo>
                    <a:pt x="27139" y="341439"/>
                  </a:lnTo>
                  <a:lnTo>
                    <a:pt x="32092" y="339521"/>
                  </a:lnTo>
                  <a:lnTo>
                    <a:pt x="37846" y="333756"/>
                  </a:lnTo>
                  <a:lnTo>
                    <a:pt x="39751" y="331851"/>
                  </a:lnTo>
                  <a:lnTo>
                    <a:pt x="41656" y="326859"/>
                  </a:lnTo>
                  <a:lnTo>
                    <a:pt x="41656" y="315074"/>
                  </a:lnTo>
                  <a:close/>
                </a:path>
                <a:path w="987425" h="342264">
                  <a:moveTo>
                    <a:pt x="70624" y="0"/>
                  </a:moveTo>
                  <a:lnTo>
                    <a:pt x="63309" y="0"/>
                  </a:lnTo>
                  <a:lnTo>
                    <a:pt x="63309" y="326123"/>
                  </a:lnTo>
                  <a:lnTo>
                    <a:pt x="70624" y="326123"/>
                  </a:lnTo>
                  <a:lnTo>
                    <a:pt x="70624" y="0"/>
                  </a:lnTo>
                  <a:close/>
                </a:path>
                <a:path w="987425" h="342264">
                  <a:moveTo>
                    <a:pt x="89827" y="0"/>
                  </a:moveTo>
                  <a:lnTo>
                    <a:pt x="82511" y="0"/>
                  </a:lnTo>
                  <a:lnTo>
                    <a:pt x="82511" y="326123"/>
                  </a:lnTo>
                  <a:lnTo>
                    <a:pt x="89827" y="326123"/>
                  </a:lnTo>
                  <a:lnTo>
                    <a:pt x="89827" y="0"/>
                  </a:lnTo>
                  <a:close/>
                </a:path>
                <a:path w="987425" h="342264">
                  <a:moveTo>
                    <a:pt x="139166" y="0"/>
                  </a:moveTo>
                  <a:lnTo>
                    <a:pt x="121805" y="0"/>
                  </a:lnTo>
                  <a:lnTo>
                    <a:pt x="121805" y="267652"/>
                  </a:lnTo>
                  <a:lnTo>
                    <a:pt x="139166" y="267652"/>
                  </a:lnTo>
                  <a:lnTo>
                    <a:pt x="139166" y="0"/>
                  </a:lnTo>
                  <a:close/>
                </a:path>
                <a:path w="987425" h="342264">
                  <a:moveTo>
                    <a:pt x="147662" y="302564"/>
                  </a:moveTo>
                  <a:lnTo>
                    <a:pt x="147116" y="296506"/>
                  </a:lnTo>
                  <a:lnTo>
                    <a:pt x="144919" y="286842"/>
                  </a:lnTo>
                  <a:lnTo>
                    <a:pt x="144094" y="285102"/>
                  </a:lnTo>
                  <a:lnTo>
                    <a:pt x="143332" y="283464"/>
                  </a:lnTo>
                  <a:lnTo>
                    <a:pt x="140004" y="280289"/>
                  </a:lnTo>
                  <a:lnTo>
                    <a:pt x="138722" y="279654"/>
                  </a:lnTo>
                  <a:lnTo>
                    <a:pt x="138722" y="316801"/>
                  </a:lnTo>
                  <a:lnTo>
                    <a:pt x="138531" y="320840"/>
                  </a:lnTo>
                  <a:lnTo>
                    <a:pt x="129514" y="334048"/>
                  </a:lnTo>
                  <a:lnTo>
                    <a:pt x="123367" y="334048"/>
                  </a:lnTo>
                  <a:lnTo>
                    <a:pt x="121031" y="333781"/>
                  </a:lnTo>
                  <a:lnTo>
                    <a:pt x="118554" y="332727"/>
                  </a:lnTo>
                  <a:lnTo>
                    <a:pt x="117640" y="331724"/>
                  </a:lnTo>
                  <a:lnTo>
                    <a:pt x="117068" y="330301"/>
                  </a:lnTo>
                  <a:lnTo>
                    <a:pt x="116332" y="328625"/>
                  </a:lnTo>
                  <a:lnTo>
                    <a:pt x="115785" y="326059"/>
                  </a:lnTo>
                  <a:lnTo>
                    <a:pt x="115074" y="319112"/>
                  </a:lnTo>
                  <a:lnTo>
                    <a:pt x="114960" y="316547"/>
                  </a:lnTo>
                  <a:lnTo>
                    <a:pt x="114960" y="302564"/>
                  </a:lnTo>
                  <a:lnTo>
                    <a:pt x="123863" y="285102"/>
                  </a:lnTo>
                  <a:lnTo>
                    <a:pt x="129794" y="285102"/>
                  </a:lnTo>
                  <a:lnTo>
                    <a:pt x="138722" y="316801"/>
                  </a:lnTo>
                  <a:lnTo>
                    <a:pt x="138722" y="279654"/>
                  </a:lnTo>
                  <a:lnTo>
                    <a:pt x="138176" y="279374"/>
                  </a:lnTo>
                  <a:lnTo>
                    <a:pt x="133375" y="278206"/>
                  </a:lnTo>
                  <a:lnTo>
                    <a:pt x="130378" y="277888"/>
                  </a:lnTo>
                  <a:lnTo>
                    <a:pt x="122745" y="277888"/>
                  </a:lnTo>
                  <a:lnTo>
                    <a:pt x="106019" y="316801"/>
                  </a:lnTo>
                  <a:lnTo>
                    <a:pt x="106476" y="322148"/>
                  </a:lnTo>
                  <a:lnTo>
                    <a:pt x="122745" y="341655"/>
                  </a:lnTo>
                  <a:lnTo>
                    <a:pt x="130848" y="341655"/>
                  </a:lnTo>
                  <a:lnTo>
                    <a:pt x="147662" y="316801"/>
                  </a:lnTo>
                  <a:lnTo>
                    <a:pt x="147662" y="302564"/>
                  </a:lnTo>
                  <a:close/>
                </a:path>
                <a:path w="987425" h="342264">
                  <a:moveTo>
                    <a:pt x="158356" y="0"/>
                  </a:moveTo>
                  <a:lnTo>
                    <a:pt x="151041" y="0"/>
                  </a:lnTo>
                  <a:lnTo>
                    <a:pt x="151041" y="267652"/>
                  </a:lnTo>
                  <a:lnTo>
                    <a:pt x="158356" y="267652"/>
                  </a:lnTo>
                  <a:lnTo>
                    <a:pt x="158356" y="0"/>
                  </a:lnTo>
                  <a:close/>
                </a:path>
                <a:path w="987425" h="342264">
                  <a:moveTo>
                    <a:pt x="177546" y="0"/>
                  </a:moveTo>
                  <a:lnTo>
                    <a:pt x="170230" y="0"/>
                  </a:lnTo>
                  <a:lnTo>
                    <a:pt x="170230" y="267652"/>
                  </a:lnTo>
                  <a:lnTo>
                    <a:pt x="177546" y="267652"/>
                  </a:lnTo>
                  <a:lnTo>
                    <a:pt x="177546" y="0"/>
                  </a:lnTo>
                  <a:close/>
                </a:path>
                <a:path w="987425" h="342264">
                  <a:moveTo>
                    <a:pt x="216192" y="302564"/>
                  </a:moveTo>
                  <a:lnTo>
                    <a:pt x="215646" y="296506"/>
                  </a:lnTo>
                  <a:lnTo>
                    <a:pt x="213461" y="286842"/>
                  </a:lnTo>
                  <a:lnTo>
                    <a:pt x="212636" y="285102"/>
                  </a:lnTo>
                  <a:lnTo>
                    <a:pt x="211861" y="283464"/>
                  </a:lnTo>
                  <a:lnTo>
                    <a:pt x="208534" y="280289"/>
                  </a:lnTo>
                  <a:lnTo>
                    <a:pt x="207264" y="279654"/>
                  </a:lnTo>
                  <a:lnTo>
                    <a:pt x="207264" y="316801"/>
                  </a:lnTo>
                  <a:lnTo>
                    <a:pt x="207060" y="320840"/>
                  </a:lnTo>
                  <a:lnTo>
                    <a:pt x="201371" y="333540"/>
                  </a:lnTo>
                  <a:lnTo>
                    <a:pt x="200063" y="333883"/>
                  </a:lnTo>
                  <a:lnTo>
                    <a:pt x="198043" y="334048"/>
                  </a:lnTo>
                  <a:lnTo>
                    <a:pt x="191897" y="334048"/>
                  </a:lnTo>
                  <a:lnTo>
                    <a:pt x="189560" y="333781"/>
                  </a:lnTo>
                  <a:lnTo>
                    <a:pt x="187083" y="332727"/>
                  </a:lnTo>
                  <a:lnTo>
                    <a:pt x="186169" y="331724"/>
                  </a:lnTo>
                  <a:lnTo>
                    <a:pt x="185597" y="330301"/>
                  </a:lnTo>
                  <a:lnTo>
                    <a:pt x="184861" y="328625"/>
                  </a:lnTo>
                  <a:lnTo>
                    <a:pt x="184315" y="326059"/>
                  </a:lnTo>
                  <a:lnTo>
                    <a:pt x="183603" y="319112"/>
                  </a:lnTo>
                  <a:lnTo>
                    <a:pt x="183502" y="316547"/>
                  </a:lnTo>
                  <a:lnTo>
                    <a:pt x="183502" y="302564"/>
                  </a:lnTo>
                  <a:lnTo>
                    <a:pt x="192392" y="285102"/>
                  </a:lnTo>
                  <a:lnTo>
                    <a:pt x="198323" y="285102"/>
                  </a:lnTo>
                  <a:lnTo>
                    <a:pt x="207264" y="316801"/>
                  </a:lnTo>
                  <a:lnTo>
                    <a:pt x="207264" y="279654"/>
                  </a:lnTo>
                  <a:lnTo>
                    <a:pt x="206705" y="279374"/>
                  </a:lnTo>
                  <a:lnTo>
                    <a:pt x="201904" y="278206"/>
                  </a:lnTo>
                  <a:lnTo>
                    <a:pt x="198907" y="277888"/>
                  </a:lnTo>
                  <a:lnTo>
                    <a:pt x="191274" y="277888"/>
                  </a:lnTo>
                  <a:lnTo>
                    <a:pt x="174561" y="316801"/>
                  </a:lnTo>
                  <a:lnTo>
                    <a:pt x="175006" y="322148"/>
                  </a:lnTo>
                  <a:lnTo>
                    <a:pt x="191274" y="341655"/>
                  </a:lnTo>
                  <a:lnTo>
                    <a:pt x="199377" y="341655"/>
                  </a:lnTo>
                  <a:lnTo>
                    <a:pt x="216192" y="316801"/>
                  </a:lnTo>
                  <a:lnTo>
                    <a:pt x="216192" y="302564"/>
                  </a:lnTo>
                  <a:close/>
                </a:path>
                <a:path w="987425" h="342264">
                  <a:moveTo>
                    <a:pt x="226885" y="0"/>
                  </a:moveTo>
                  <a:lnTo>
                    <a:pt x="199478" y="0"/>
                  </a:lnTo>
                  <a:lnTo>
                    <a:pt x="199478" y="267652"/>
                  </a:lnTo>
                  <a:lnTo>
                    <a:pt x="226885" y="267652"/>
                  </a:lnTo>
                  <a:lnTo>
                    <a:pt x="226885" y="0"/>
                  </a:lnTo>
                  <a:close/>
                </a:path>
                <a:path w="987425" h="342264">
                  <a:moveTo>
                    <a:pt x="265277" y="0"/>
                  </a:moveTo>
                  <a:lnTo>
                    <a:pt x="238772" y="0"/>
                  </a:lnTo>
                  <a:lnTo>
                    <a:pt x="238772" y="267652"/>
                  </a:lnTo>
                  <a:lnTo>
                    <a:pt x="265277" y="267652"/>
                  </a:lnTo>
                  <a:lnTo>
                    <a:pt x="265277" y="0"/>
                  </a:lnTo>
                  <a:close/>
                </a:path>
                <a:path w="987425" h="342264">
                  <a:moveTo>
                    <a:pt x="280644" y="313042"/>
                  </a:moveTo>
                  <a:lnTo>
                    <a:pt x="278625" y="308254"/>
                  </a:lnTo>
                  <a:lnTo>
                    <a:pt x="270560" y="300850"/>
                  </a:lnTo>
                  <a:lnTo>
                    <a:pt x="265366" y="299008"/>
                  </a:lnTo>
                  <a:lnTo>
                    <a:pt x="254787" y="299110"/>
                  </a:lnTo>
                  <a:lnTo>
                    <a:pt x="255460" y="286283"/>
                  </a:lnTo>
                  <a:lnTo>
                    <a:pt x="278777" y="286283"/>
                  </a:lnTo>
                  <a:lnTo>
                    <a:pt x="278777" y="278879"/>
                  </a:lnTo>
                  <a:lnTo>
                    <a:pt x="247789" y="278879"/>
                  </a:lnTo>
                  <a:lnTo>
                    <a:pt x="245808" y="307301"/>
                  </a:lnTo>
                  <a:lnTo>
                    <a:pt x="253479" y="306476"/>
                  </a:lnTo>
                  <a:lnTo>
                    <a:pt x="261035" y="306412"/>
                  </a:lnTo>
                  <a:lnTo>
                    <a:pt x="264858" y="307479"/>
                  </a:lnTo>
                  <a:lnTo>
                    <a:pt x="270383" y="311797"/>
                  </a:lnTo>
                  <a:lnTo>
                    <a:pt x="271767" y="314718"/>
                  </a:lnTo>
                  <a:lnTo>
                    <a:pt x="271767" y="323329"/>
                  </a:lnTo>
                  <a:lnTo>
                    <a:pt x="269760" y="327113"/>
                  </a:lnTo>
                  <a:lnTo>
                    <a:pt x="261772" y="332498"/>
                  </a:lnTo>
                  <a:lnTo>
                    <a:pt x="256146" y="333844"/>
                  </a:lnTo>
                  <a:lnTo>
                    <a:pt x="245618" y="333756"/>
                  </a:lnTo>
                  <a:lnTo>
                    <a:pt x="245618" y="341452"/>
                  </a:lnTo>
                  <a:lnTo>
                    <a:pt x="258203" y="341452"/>
                  </a:lnTo>
                  <a:lnTo>
                    <a:pt x="266192" y="339445"/>
                  </a:lnTo>
                  <a:lnTo>
                    <a:pt x="277749" y="331457"/>
                  </a:lnTo>
                  <a:lnTo>
                    <a:pt x="280644" y="325932"/>
                  </a:lnTo>
                  <a:lnTo>
                    <a:pt x="280644" y="313042"/>
                  </a:lnTo>
                  <a:close/>
                </a:path>
                <a:path w="987425" h="342264">
                  <a:moveTo>
                    <a:pt x="294513" y="0"/>
                  </a:moveTo>
                  <a:lnTo>
                    <a:pt x="287210" y="0"/>
                  </a:lnTo>
                  <a:lnTo>
                    <a:pt x="287210" y="267652"/>
                  </a:lnTo>
                  <a:lnTo>
                    <a:pt x="294513" y="267652"/>
                  </a:lnTo>
                  <a:lnTo>
                    <a:pt x="294513" y="0"/>
                  </a:lnTo>
                  <a:close/>
                </a:path>
                <a:path w="987425" h="342264">
                  <a:moveTo>
                    <a:pt x="323761" y="0"/>
                  </a:moveTo>
                  <a:lnTo>
                    <a:pt x="307301" y="0"/>
                  </a:lnTo>
                  <a:lnTo>
                    <a:pt x="307301" y="267652"/>
                  </a:lnTo>
                  <a:lnTo>
                    <a:pt x="323761" y="267652"/>
                  </a:lnTo>
                  <a:lnTo>
                    <a:pt x="323761" y="0"/>
                  </a:lnTo>
                  <a:close/>
                </a:path>
                <a:path w="987425" h="342264">
                  <a:moveTo>
                    <a:pt x="339915" y="278879"/>
                  </a:moveTo>
                  <a:lnTo>
                    <a:pt x="330517" y="278879"/>
                  </a:lnTo>
                  <a:lnTo>
                    <a:pt x="315925" y="290944"/>
                  </a:lnTo>
                  <a:lnTo>
                    <a:pt x="315925" y="301879"/>
                  </a:lnTo>
                  <a:lnTo>
                    <a:pt x="330923" y="288772"/>
                  </a:lnTo>
                  <a:lnTo>
                    <a:pt x="330923" y="340766"/>
                  </a:lnTo>
                  <a:lnTo>
                    <a:pt x="339915" y="340766"/>
                  </a:lnTo>
                  <a:lnTo>
                    <a:pt x="339915" y="278879"/>
                  </a:lnTo>
                  <a:close/>
                </a:path>
                <a:path w="987425" h="342264">
                  <a:moveTo>
                    <a:pt x="363042" y="0"/>
                  </a:moveTo>
                  <a:lnTo>
                    <a:pt x="345694" y="0"/>
                  </a:lnTo>
                  <a:lnTo>
                    <a:pt x="345694" y="267652"/>
                  </a:lnTo>
                  <a:lnTo>
                    <a:pt x="363042" y="267652"/>
                  </a:lnTo>
                  <a:lnTo>
                    <a:pt x="363042" y="0"/>
                  </a:lnTo>
                  <a:close/>
                </a:path>
                <a:path w="987425" h="342264">
                  <a:moveTo>
                    <a:pt x="402336" y="0"/>
                  </a:moveTo>
                  <a:lnTo>
                    <a:pt x="384975" y="0"/>
                  </a:lnTo>
                  <a:lnTo>
                    <a:pt x="384975" y="267652"/>
                  </a:lnTo>
                  <a:lnTo>
                    <a:pt x="402336" y="267652"/>
                  </a:lnTo>
                  <a:lnTo>
                    <a:pt x="402336" y="0"/>
                  </a:lnTo>
                  <a:close/>
                </a:path>
                <a:path w="987425" h="342264">
                  <a:moveTo>
                    <a:pt x="408457" y="278879"/>
                  </a:moveTo>
                  <a:lnTo>
                    <a:pt x="399059" y="278879"/>
                  </a:lnTo>
                  <a:lnTo>
                    <a:pt x="384479" y="290944"/>
                  </a:lnTo>
                  <a:lnTo>
                    <a:pt x="384479" y="301879"/>
                  </a:lnTo>
                  <a:lnTo>
                    <a:pt x="399465" y="288772"/>
                  </a:lnTo>
                  <a:lnTo>
                    <a:pt x="399465" y="340766"/>
                  </a:lnTo>
                  <a:lnTo>
                    <a:pt x="408457" y="340766"/>
                  </a:lnTo>
                  <a:lnTo>
                    <a:pt x="408457" y="278879"/>
                  </a:lnTo>
                  <a:close/>
                </a:path>
                <a:path w="987425" h="342264">
                  <a:moveTo>
                    <a:pt x="431571" y="0"/>
                  </a:moveTo>
                  <a:lnTo>
                    <a:pt x="424268" y="0"/>
                  </a:lnTo>
                  <a:lnTo>
                    <a:pt x="424268" y="267652"/>
                  </a:lnTo>
                  <a:lnTo>
                    <a:pt x="431571" y="267652"/>
                  </a:lnTo>
                  <a:lnTo>
                    <a:pt x="431571" y="0"/>
                  </a:lnTo>
                  <a:close/>
                </a:path>
                <a:path w="987425" h="342264">
                  <a:moveTo>
                    <a:pt x="460832" y="0"/>
                  </a:moveTo>
                  <a:lnTo>
                    <a:pt x="443471" y="0"/>
                  </a:lnTo>
                  <a:lnTo>
                    <a:pt x="443471" y="267652"/>
                  </a:lnTo>
                  <a:lnTo>
                    <a:pt x="460832" y="267652"/>
                  </a:lnTo>
                  <a:lnTo>
                    <a:pt x="460832" y="0"/>
                  </a:lnTo>
                  <a:close/>
                </a:path>
                <a:path w="987425" h="342264">
                  <a:moveTo>
                    <a:pt x="488505" y="330149"/>
                  </a:moveTo>
                  <a:lnTo>
                    <a:pt x="488416" y="320357"/>
                  </a:lnTo>
                  <a:lnTo>
                    <a:pt x="487527" y="317182"/>
                  </a:lnTo>
                  <a:lnTo>
                    <a:pt x="483565" y="311442"/>
                  </a:lnTo>
                  <a:lnTo>
                    <a:pt x="482587" y="310654"/>
                  </a:lnTo>
                  <a:lnTo>
                    <a:pt x="480250" y="308762"/>
                  </a:lnTo>
                  <a:lnTo>
                    <a:pt x="479628" y="308432"/>
                  </a:lnTo>
                  <a:lnTo>
                    <a:pt x="479628" y="327037"/>
                  </a:lnTo>
                  <a:lnTo>
                    <a:pt x="478574" y="329501"/>
                  </a:lnTo>
                  <a:lnTo>
                    <a:pt x="474357" y="333146"/>
                  </a:lnTo>
                  <a:lnTo>
                    <a:pt x="471411" y="334048"/>
                  </a:lnTo>
                  <a:lnTo>
                    <a:pt x="463931" y="334048"/>
                  </a:lnTo>
                  <a:lnTo>
                    <a:pt x="461010" y="333146"/>
                  </a:lnTo>
                  <a:lnTo>
                    <a:pt x="456793" y="329501"/>
                  </a:lnTo>
                  <a:lnTo>
                    <a:pt x="455739" y="327037"/>
                  </a:lnTo>
                  <a:lnTo>
                    <a:pt x="455739" y="321132"/>
                  </a:lnTo>
                  <a:lnTo>
                    <a:pt x="456641" y="318757"/>
                  </a:lnTo>
                  <a:lnTo>
                    <a:pt x="460286" y="314706"/>
                  </a:lnTo>
                  <a:lnTo>
                    <a:pt x="463346" y="312686"/>
                  </a:lnTo>
                  <a:lnTo>
                    <a:pt x="467664" y="310654"/>
                  </a:lnTo>
                  <a:lnTo>
                    <a:pt x="472008" y="312686"/>
                  </a:lnTo>
                  <a:lnTo>
                    <a:pt x="475094" y="314706"/>
                  </a:lnTo>
                  <a:lnTo>
                    <a:pt x="478726" y="318795"/>
                  </a:lnTo>
                  <a:lnTo>
                    <a:pt x="479615" y="321132"/>
                  </a:lnTo>
                  <a:lnTo>
                    <a:pt x="479628" y="327037"/>
                  </a:lnTo>
                  <a:lnTo>
                    <a:pt x="479628" y="308432"/>
                  </a:lnTo>
                  <a:lnTo>
                    <a:pt x="475564" y="306209"/>
                  </a:lnTo>
                  <a:lnTo>
                    <a:pt x="478929" y="304088"/>
                  </a:lnTo>
                  <a:lnTo>
                    <a:pt x="481317" y="301967"/>
                  </a:lnTo>
                  <a:lnTo>
                    <a:pt x="481444" y="301853"/>
                  </a:lnTo>
                  <a:lnTo>
                    <a:pt x="483184" y="299262"/>
                  </a:lnTo>
                  <a:lnTo>
                    <a:pt x="484720" y="297027"/>
                  </a:lnTo>
                  <a:lnTo>
                    <a:pt x="485495" y="294563"/>
                  </a:lnTo>
                  <a:lnTo>
                    <a:pt x="485444" y="287248"/>
                  </a:lnTo>
                  <a:lnTo>
                    <a:pt x="484530" y="285394"/>
                  </a:lnTo>
                  <a:lnTo>
                    <a:pt x="483933" y="284175"/>
                  </a:lnTo>
                  <a:lnTo>
                    <a:pt x="480695" y="281711"/>
                  </a:lnTo>
                  <a:lnTo>
                    <a:pt x="477469" y="279222"/>
                  </a:lnTo>
                  <a:lnTo>
                    <a:pt x="477024" y="279107"/>
                  </a:lnTo>
                  <a:lnTo>
                    <a:pt x="477024" y="290131"/>
                  </a:lnTo>
                  <a:lnTo>
                    <a:pt x="476973" y="294398"/>
                  </a:lnTo>
                  <a:lnTo>
                    <a:pt x="467664" y="301967"/>
                  </a:lnTo>
                  <a:lnTo>
                    <a:pt x="464578" y="300723"/>
                  </a:lnTo>
                  <a:lnTo>
                    <a:pt x="462280" y="299262"/>
                  </a:lnTo>
                  <a:lnTo>
                    <a:pt x="459117" y="296011"/>
                  </a:lnTo>
                  <a:lnTo>
                    <a:pt x="458393" y="294398"/>
                  </a:lnTo>
                  <a:lnTo>
                    <a:pt x="458304" y="290131"/>
                  </a:lnTo>
                  <a:lnTo>
                    <a:pt x="459143" y="288493"/>
                  </a:lnTo>
                  <a:lnTo>
                    <a:pt x="477024" y="290131"/>
                  </a:lnTo>
                  <a:lnTo>
                    <a:pt x="477024" y="279107"/>
                  </a:lnTo>
                  <a:lnTo>
                    <a:pt x="473125" y="278003"/>
                  </a:lnTo>
                  <a:lnTo>
                    <a:pt x="462191" y="278003"/>
                  </a:lnTo>
                  <a:lnTo>
                    <a:pt x="457873" y="279260"/>
                  </a:lnTo>
                  <a:lnTo>
                    <a:pt x="451434" y="284289"/>
                  </a:lnTo>
                  <a:lnTo>
                    <a:pt x="449922" y="287451"/>
                  </a:lnTo>
                  <a:lnTo>
                    <a:pt x="449821" y="294563"/>
                  </a:lnTo>
                  <a:lnTo>
                    <a:pt x="450646" y="297116"/>
                  </a:lnTo>
                  <a:lnTo>
                    <a:pt x="453948" y="301853"/>
                  </a:lnTo>
                  <a:lnTo>
                    <a:pt x="456463" y="304088"/>
                  </a:lnTo>
                  <a:lnTo>
                    <a:pt x="459803" y="306209"/>
                  </a:lnTo>
                  <a:lnTo>
                    <a:pt x="455168" y="308762"/>
                  </a:lnTo>
                  <a:lnTo>
                    <a:pt x="451904" y="311391"/>
                  </a:lnTo>
                  <a:lnTo>
                    <a:pt x="447865" y="317004"/>
                  </a:lnTo>
                  <a:lnTo>
                    <a:pt x="446862" y="320357"/>
                  </a:lnTo>
                  <a:lnTo>
                    <a:pt x="446862" y="329717"/>
                  </a:lnTo>
                  <a:lnTo>
                    <a:pt x="448665" y="334022"/>
                  </a:lnTo>
                  <a:lnTo>
                    <a:pt x="455930" y="340118"/>
                  </a:lnTo>
                  <a:lnTo>
                    <a:pt x="461048" y="341642"/>
                  </a:lnTo>
                  <a:lnTo>
                    <a:pt x="474294" y="341642"/>
                  </a:lnTo>
                  <a:lnTo>
                    <a:pt x="479437" y="340182"/>
                  </a:lnTo>
                  <a:lnTo>
                    <a:pt x="486702" y="334289"/>
                  </a:lnTo>
                  <a:lnTo>
                    <a:pt x="486803" y="334048"/>
                  </a:lnTo>
                  <a:lnTo>
                    <a:pt x="488505" y="330149"/>
                  </a:lnTo>
                  <a:close/>
                </a:path>
                <a:path w="987425" h="342264">
                  <a:moveTo>
                    <a:pt x="499198" y="0"/>
                  </a:moveTo>
                  <a:lnTo>
                    <a:pt x="472706" y="0"/>
                  </a:lnTo>
                  <a:lnTo>
                    <a:pt x="472706" y="267652"/>
                  </a:lnTo>
                  <a:lnTo>
                    <a:pt x="499198" y="267652"/>
                  </a:lnTo>
                  <a:lnTo>
                    <a:pt x="499198" y="0"/>
                  </a:lnTo>
                  <a:close/>
                </a:path>
                <a:path w="987425" h="342264">
                  <a:moveTo>
                    <a:pt x="519303" y="0"/>
                  </a:moveTo>
                  <a:lnTo>
                    <a:pt x="512000" y="0"/>
                  </a:lnTo>
                  <a:lnTo>
                    <a:pt x="512000" y="326123"/>
                  </a:lnTo>
                  <a:lnTo>
                    <a:pt x="519303" y="326123"/>
                  </a:lnTo>
                  <a:lnTo>
                    <a:pt x="519303" y="0"/>
                  </a:lnTo>
                  <a:close/>
                </a:path>
                <a:path w="987425" h="342264">
                  <a:moveTo>
                    <a:pt x="538492" y="0"/>
                  </a:moveTo>
                  <a:lnTo>
                    <a:pt x="531190" y="0"/>
                  </a:lnTo>
                  <a:lnTo>
                    <a:pt x="531190" y="326123"/>
                  </a:lnTo>
                  <a:lnTo>
                    <a:pt x="538492" y="326123"/>
                  </a:lnTo>
                  <a:lnTo>
                    <a:pt x="538492" y="0"/>
                  </a:lnTo>
                  <a:close/>
                </a:path>
                <a:path w="987425" h="342264">
                  <a:moveTo>
                    <a:pt x="577786" y="0"/>
                  </a:moveTo>
                  <a:lnTo>
                    <a:pt x="550367" y="0"/>
                  </a:lnTo>
                  <a:lnTo>
                    <a:pt x="550367" y="267652"/>
                  </a:lnTo>
                  <a:lnTo>
                    <a:pt x="577786" y="267652"/>
                  </a:lnTo>
                  <a:lnTo>
                    <a:pt x="577786" y="0"/>
                  </a:lnTo>
                  <a:close/>
                </a:path>
                <a:path w="987425" h="342264">
                  <a:moveTo>
                    <a:pt x="596341" y="302564"/>
                  </a:moveTo>
                  <a:lnTo>
                    <a:pt x="595795" y="296506"/>
                  </a:lnTo>
                  <a:lnTo>
                    <a:pt x="593598" y="286842"/>
                  </a:lnTo>
                  <a:lnTo>
                    <a:pt x="592772" y="285102"/>
                  </a:lnTo>
                  <a:lnTo>
                    <a:pt x="592010" y="283464"/>
                  </a:lnTo>
                  <a:lnTo>
                    <a:pt x="588670" y="280289"/>
                  </a:lnTo>
                  <a:lnTo>
                    <a:pt x="587400" y="279654"/>
                  </a:lnTo>
                  <a:lnTo>
                    <a:pt x="587400" y="316801"/>
                  </a:lnTo>
                  <a:lnTo>
                    <a:pt x="587209" y="320840"/>
                  </a:lnTo>
                  <a:lnTo>
                    <a:pt x="578192" y="334048"/>
                  </a:lnTo>
                  <a:lnTo>
                    <a:pt x="572046" y="334048"/>
                  </a:lnTo>
                  <a:lnTo>
                    <a:pt x="569709" y="333781"/>
                  </a:lnTo>
                  <a:lnTo>
                    <a:pt x="567220" y="332727"/>
                  </a:lnTo>
                  <a:lnTo>
                    <a:pt x="566318" y="331724"/>
                  </a:lnTo>
                  <a:lnTo>
                    <a:pt x="565746" y="330301"/>
                  </a:lnTo>
                  <a:lnTo>
                    <a:pt x="564997" y="328625"/>
                  </a:lnTo>
                  <a:lnTo>
                    <a:pt x="564464" y="326059"/>
                  </a:lnTo>
                  <a:lnTo>
                    <a:pt x="563753" y="319112"/>
                  </a:lnTo>
                  <a:lnTo>
                    <a:pt x="563638" y="316547"/>
                  </a:lnTo>
                  <a:lnTo>
                    <a:pt x="563638" y="302564"/>
                  </a:lnTo>
                  <a:lnTo>
                    <a:pt x="572541" y="285102"/>
                  </a:lnTo>
                  <a:lnTo>
                    <a:pt x="578472" y="285102"/>
                  </a:lnTo>
                  <a:lnTo>
                    <a:pt x="587400" y="316801"/>
                  </a:lnTo>
                  <a:lnTo>
                    <a:pt x="587400" y="279654"/>
                  </a:lnTo>
                  <a:lnTo>
                    <a:pt x="586854" y="279374"/>
                  </a:lnTo>
                  <a:lnTo>
                    <a:pt x="582053" y="278206"/>
                  </a:lnTo>
                  <a:lnTo>
                    <a:pt x="579056" y="277888"/>
                  </a:lnTo>
                  <a:lnTo>
                    <a:pt x="571423" y="277888"/>
                  </a:lnTo>
                  <a:lnTo>
                    <a:pt x="554697" y="316801"/>
                  </a:lnTo>
                  <a:lnTo>
                    <a:pt x="555142" y="322148"/>
                  </a:lnTo>
                  <a:lnTo>
                    <a:pt x="571423" y="341655"/>
                  </a:lnTo>
                  <a:lnTo>
                    <a:pt x="579526" y="341655"/>
                  </a:lnTo>
                  <a:lnTo>
                    <a:pt x="596341" y="316801"/>
                  </a:lnTo>
                  <a:lnTo>
                    <a:pt x="596341" y="302564"/>
                  </a:lnTo>
                  <a:close/>
                </a:path>
                <a:path w="987425" h="342264">
                  <a:moveTo>
                    <a:pt x="607021" y="0"/>
                  </a:moveTo>
                  <a:lnTo>
                    <a:pt x="599706" y="0"/>
                  </a:lnTo>
                  <a:lnTo>
                    <a:pt x="599706" y="267652"/>
                  </a:lnTo>
                  <a:lnTo>
                    <a:pt x="607021" y="267652"/>
                  </a:lnTo>
                  <a:lnTo>
                    <a:pt x="607021" y="0"/>
                  </a:lnTo>
                  <a:close/>
                </a:path>
                <a:path w="987425" h="342264">
                  <a:moveTo>
                    <a:pt x="645414" y="0"/>
                  </a:moveTo>
                  <a:lnTo>
                    <a:pt x="618921" y="0"/>
                  </a:lnTo>
                  <a:lnTo>
                    <a:pt x="618921" y="267652"/>
                  </a:lnTo>
                  <a:lnTo>
                    <a:pt x="645414" y="267652"/>
                  </a:lnTo>
                  <a:lnTo>
                    <a:pt x="645414" y="0"/>
                  </a:lnTo>
                  <a:close/>
                </a:path>
                <a:path w="987425" h="342264">
                  <a:moveTo>
                    <a:pt x="663956" y="302564"/>
                  </a:moveTo>
                  <a:lnTo>
                    <a:pt x="655027" y="279654"/>
                  </a:lnTo>
                  <a:lnTo>
                    <a:pt x="655027" y="316801"/>
                  </a:lnTo>
                  <a:lnTo>
                    <a:pt x="654824" y="320840"/>
                  </a:lnTo>
                  <a:lnTo>
                    <a:pt x="649135" y="333540"/>
                  </a:lnTo>
                  <a:lnTo>
                    <a:pt x="647827" y="333883"/>
                  </a:lnTo>
                  <a:lnTo>
                    <a:pt x="645807" y="334048"/>
                  </a:lnTo>
                  <a:lnTo>
                    <a:pt x="639673" y="334048"/>
                  </a:lnTo>
                  <a:lnTo>
                    <a:pt x="637324" y="333781"/>
                  </a:lnTo>
                  <a:lnTo>
                    <a:pt x="634847" y="332727"/>
                  </a:lnTo>
                  <a:lnTo>
                    <a:pt x="633945" y="331724"/>
                  </a:lnTo>
                  <a:lnTo>
                    <a:pt x="633361" y="330301"/>
                  </a:lnTo>
                  <a:lnTo>
                    <a:pt x="632625" y="328625"/>
                  </a:lnTo>
                  <a:lnTo>
                    <a:pt x="632079" y="326059"/>
                  </a:lnTo>
                  <a:lnTo>
                    <a:pt x="631367" y="319112"/>
                  </a:lnTo>
                  <a:lnTo>
                    <a:pt x="631240" y="315976"/>
                  </a:lnTo>
                  <a:lnTo>
                    <a:pt x="631266" y="302564"/>
                  </a:lnTo>
                  <a:lnTo>
                    <a:pt x="640156" y="285102"/>
                  </a:lnTo>
                  <a:lnTo>
                    <a:pt x="646087" y="285102"/>
                  </a:lnTo>
                  <a:lnTo>
                    <a:pt x="655027" y="316801"/>
                  </a:lnTo>
                  <a:lnTo>
                    <a:pt x="655027" y="279654"/>
                  </a:lnTo>
                  <a:lnTo>
                    <a:pt x="654469" y="279374"/>
                  </a:lnTo>
                  <a:lnTo>
                    <a:pt x="649668" y="278206"/>
                  </a:lnTo>
                  <a:lnTo>
                    <a:pt x="646671" y="277888"/>
                  </a:lnTo>
                  <a:lnTo>
                    <a:pt x="639038" y="277888"/>
                  </a:lnTo>
                  <a:lnTo>
                    <a:pt x="622325" y="316801"/>
                  </a:lnTo>
                  <a:lnTo>
                    <a:pt x="622769" y="322148"/>
                  </a:lnTo>
                  <a:lnTo>
                    <a:pt x="639038" y="341655"/>
                  </a:lnTo>
                  <a:lnTo>
                    <a:pt x="647141" y="341655"/>
                  </a:lnTo>
                  <a:lnTo>
                    <a:pt x="663956" y="316801"/>
                  </a:lnTo>
                  <a:lnTo>
                    <a:pt x="663956" y="302564"/>
                  </a:lnTo>
                  <a:close/>
                </a:path>
                <a:path w="987425" h="342264">
                  <a:moveTo>
                    <a:pt x="674662" y="0"/>
                  </a:moveTo>
                  <a:lnTo>
                    <a:pt x="667346" y="0"/>
                  </a:lnTo>
                  <a:lnTo>
                    <a:pt x="667346" y="267652"/>
                  </a:lnTo>
                  <a:lnTo>
                    <a:pt x="674662" y="267652"/>
                  </a:lnTo>
                  <a:lnTo>
                    <a:pt x="674662" y="0"/>
                  </a:lnTo>
                  <a:close/>
                </a:path>
                <a:path w="987425" h="342264">
                  <a:moveTo>
                    <a:pt x="713943" y="0"/>
                  </a:moveTo>
                  <a:lnTo>
                    <a:pt x="687451" y="0"/>
                  </a:lnTo>
                  <a:lnTo>
                    <a:pt x="687451" y="267652"/>
                  </a:lnTo>
                  <a:lnTo>
                    <a:pt x="713943" y="267652"/>
                  </a:lnTo>
                  <a:lnTo>
                    <a:pt x="713943" y="0"/>
                  </a:lnTo>
                  <a:close/>
                </a:path>
                <a:path w="987425" h="342264">
                  <a:moveTo>
                    <a:pt x="732497" y="302564"/>
                  </a:moveTo>
                  <a:lnTo>
                    <a:pt x="723569" y="279666"/>
                  </a:lnTo>
                  <a:lnTo>
                    <a:pt x="723569" y="316801"/>
                  </a:lnTo>
                  <a:lnTo>
                    <a:pt x="723366" y="320840"/>
                  </a:lnTo>
                  <a:lnTo>
                    <a:pt x="714349" y="334048"/>
                  </a:lnTo>
                  <a:lnTo>
                    <a:pt x="708202" y="334048"/>
                  </a:lnTo>
                  <a:lnTo>
                    <a:pt x="705866" y="333781"/>
                  </a:lnTo>
                  <a:lnTo>
                    <a:pt x="703376" y="332727"/>
                  </a:lnTo>
                  <a:lnTo>
                    <a:pt x="702475" y="331724"/>
                  </a:lnTo>
                  <a:lnTo>
                    <a:pt x="701903" y="330301"/>
                  </a:lnTo>
                  <a:lnTo>
                    <a:pt x="701154" y="328625"/>
                  </a:lnTo>
                  <a:lnTo>
                    <a:pt x="700620" y="326059"/>
                  </a:lnTo>
                  <a:lnTo>
                    <a:pt x="699909" y="319112"/>
                  </a:lnTo>
                  <a:lnTo>
                    <a:pt x="699795" y="316547"/>
                  </a:lnTo>
                  <a:lnTo>
                    <a:pt x="699795" y="302564"/>
                  </a:lnTo>
                  <a:lnTo>
                    <a:pt x="708698" y="285102"/>
                  </a:lnTo>
                  <a:lnTo>
                    <a:pt x="714629" y="285102"/>
                  </a:lnTo>
                  <a:lnTo>
                    <a:pt x="723569" y="316801"/>
                  </a:lnTo>
                  <a:lnTo>
                    <a:pt x="723569" y="279666"/>
                  </a:lnTo>
                  <a:lnTo>
                    <a:pt x="723011" y="279374"/>
                  </a:lnTo>
                  <a:lnTo>
                    <a:pt x="720610" y="278777"/>
                  </a:lnTo>
                  <a:lnTo>
                    <a:pt x="718197" y="278206"/>
                  </a:lnTo>
                  <a:lnTo>
                    <a:pt x="715213" y="277888"/>
                  </a:lnTo>
                  <a:lnTo>
                    <a:pt x="707580" y="277888"/>
                  </a:lnTo>
                  <a:lnTo>
                    <a:pt x="690854" y="316801"/>
                  </a:lnTo>
                  <a:lnTo>
                    <a:pt x="691299" y="322148"/>
                  </a:lnTo>
                  <a:lnTo>
                    <a:pt x="707580" y="341655"/>
                  </a:lnTo>
                  <a:lnTo>
                    <a:pt x="715683" y="341655"/>
                  </a:lnTo>
                  <a:lnTo>
                    <a:pt x="732497" y="316801"/>
                  </a:lnTo>
                  <a:lnTo>
                    <a:pt x="732497" y="302564"/>
                  </a:lnTo>
                  <a:close/>
                </a:path>
                <a:path w="987425" h="342264">
                  <a:moveTo>
                    <a:pt x="743191" y="0"/>
                  </a:moveTo>
                  <a:lnTo>
                    <a:pt x="735876" y="0"/>
                  </a:lnTo>
                  <a:lnTo>
                    <a:pt x="735876" y="267652"/>
                  </a:lnTo>
                  <a:lnTo>
                    <a:pt x="743191" y="267652"/>
                  </a:lnTo>
                  <a:lnTo>
                    <a:pt x="743191" y="0"/>
                  </a:lnTo>
                  <a:close/>
                </a:path>
                <a:path w="987425" h="342264">
                  <a:moveTo>
                    <a:pt x="762368" y="0"/>
                  </a:moveTo>
                  <a:lnTo>
                    <a:pt x="755065" y="0"/>
                  </a:lnTo>
                  <a:lnTo>
                    <a:pt x="755065" y="267652"/>
                  </a:lnTo>
                  <a:lnTo>
                    <a:pt x="762368" y="267652"/>
                  </a:lnTo>
                  <a:lnTo>
                    <a:pt x="762368" y="0"/>
                  </a:lnTo>
                  <a:close/>
                </a:path>
                <a:path w="987425" h="342264">
                  <a:moveTo>
                    <a:pt x="797864" y="313042"/>
                  </a:moveTo>
                  <a:lnTo>
                    <a:pt x="795845" y="308254"/>
                  </a:lnTo>
                  <a:lnTo>
                    <a:pt x="787781" y="300850"/>
                  </a:lnTo>
                  <a:lnTo>
                    <a:pt x="782586" y="299008"/>
                  </a:lnTo>
                  <a:lnTo>
                    <a:pt x="772007" y="299110"/>
                  </a:lnTo>
                  <a:lnTo>
                    <a:pt x="772693" y="286283"/>
                  </a:lnTo>
                  <a:lnTo>
                    <a:pt x="795997" y="286283"/>
                  </a:lnTo>
                  <a:lnTo>
                    <a:pt x="795997" y="278879"/>
                  </a:lnTo>
                  <a:lnTo>
                    <a:pt x="765009" y="278879"/>
                  </a:lnTo>
                  <a:lnTo>
                    <a:pt x="763041" y="307301"/>
                  </a:lnTo>
                  <a:lnTo>
                    <a:pt x="770699" y="306476"/>
                  </a:lnTo>
                  <a:lnTo>
                    <a:pt x="778256" y="306412"/>
                  </a:lnTo>
                  <a:lnTo>
                    <a:pt x="782078" y="307479"/>
                  </a:lnTo>
                  <a:lnTo>
                    <a:pt x="787603" y="311797"/>
                  </a:lnTo>
                  <a:lnTo>
                    <a:pt x="788987" y="314718"/>
                  </a:lnTo>
                  <a:lnTo>
                    <a:pt x="788987" y="323329"/>
                  </a:lnTo>
                  <a:lnTo>
                    <a:pt x="786980" y="327113"/>
                  </a:lnTo>
                  <a:lnTo>
                    <a:pt x="778992" y="332498"/>
                  </a:lnTo>
                  <a:lnTo>
                    <a:pt x="773366" y="333844"/>
                  </a:lnTo>
                  <a:lnTo>
                    <a:pt x="762838" y="333756"/>
                  </a:lnTo>
                  <a:lnTo>
                    <a:pt x="762838" y="341452"/>
                  </a:lnTo>
                  <a:lnTo>
                    <a:pt x="775423" y="341452"/>
                  </a:lnTo>
                  <a:lnTo>
                    <a:pt x="783412" y="339445"/>
                  </a:lnTo>
                  <a:lnTo>
                    <a:pt x="794981" y="331457"/>
                  </a:lnTo>
                  <a:lnTo>
                    <a:pt x="797864" y="325932"/>
                  </a:lnTo>
                  <a:lnTo>
                    <a:pt x="797864" y="313042"/>
                  </a:lnTo>
                  <a:close/>
                </a:path>
                <a:path w="987425" h="342264">
                  <a:moveTo>
                    <a:pt x="811720" y="0"/>
                  </a:moveTo>
                  <a:lnTo>
                    <a:pt x="784313" y="0"/>
                  </a:lnTo>
                  <a:lnTo>
                    <a:pt x="784313" y="267652"/>
                  </a:lnTo>
                  <a:lnTo>
                    <a:pt x="811720" y="267652"/>
                  </a:lnTo>
                  <a:lnTo>
                    <a:pt x="811720" y="0"/>
                  </a:lnTo>
                  <a:close/>
                </a:path>
                <a:path w="987425" h="342264">
                  <a:moveTo>
                    <a:pt x="830922" y="0"/>
                  </a:moveTo>
                  <a:lnTo>
                    <a:pt x="823607" y="0"/>
                  </a:lnTo>
                  <a:lnTo>
                    <a:pt x="823607" y="267652"/>
                  </a:lnTo>
                  <a:lnTo>
                    <a:pt x="830922" y="267652"/>
                  </a:lnTo>
                  <a:lnTo>
                    <a:pt x="830922" y="0"/>
                  </a:lnTo>
                  <a:close/>
                </a:path>
                <a:path w="987425" h="342264">
                  <a:moveTo>
                    <a:pt x="868248" y="278879"/>
                  </a:moveTo>
                  <a:lnTo>
                    <a:pt x="827697" y="278879"/>
                  </a:lnTo>
                  <a:lnTo>
                    <a:pt x="827697" y="286181"/>
                  </a:lnTo>
                  <a:lnTo>
                    <a:pt x="857897" y="286181"/>
                  </a:lnTo>
                  <a:lnTo>
                    <a:pt x="857897" y="287248"/>
                  </a:lnTo>
                  <a:lnTo>
                    <a:pt x="857592" y="288137"/>
                  </a:lnTo>
                  <a:lnTo>
                    <a:pt x="856386" y="290169"/>
                  </a:lnTo>
                  <a:lnTo>
                    <a:pt x="855129" y="291833"/>
                  </a:lnTo>
                  <a:lnTo>
                    <a:pt x="844486" y="304533"/>
                  </a:lnTo>
                  <a:lnTo>
                    <a:pt x="841425" y="309714"/>
                  </a:lnTo>
                  <a:lnTo>
                    <a:pt x="837463" y="320522"/>
                  </a:lnTo>
                  <a:lnTo>
                    <a:pt x="836472" y="326390"/>
                  </a:lnTo>
                  <a:lnTo>
                    <a:pt x="836472" y="332765"/>
                  </a:lnTo>
                  <a:lnTo>
                    <a:pt x="836472" y="340753"/>
                  </a:lnTo>
                  <a:lnTo>
                    <a:pt x="844956" y="340753"/>
                  </a:lnTo>
                  <a:lnTo>
                    <a:pt x="844956" y="326923"/>
                  </a:lnTo>
                  <a:lnTo>
                    <a:pt x="845781" y="321983"/>
                  </a:lnTo>
                  <a:lnTo>
                    <a:pt x="849109" y="312991"/>
                  </a:lnTo>
                  <a:lnTo>
                    <a:pt x="851687" y="308622"/>
                  </a:lnTo>
                  <a:lnTo>
                    <a:pt x="865784" y="291668"/>
                  </a:lnTo>
                  <a:lnTo>
                    <a:pt x="868248" y="286359"/>
                  </a:lnTo>
                  <a:lnTo>
                    <a:pt x="868248" y="278879"/>
                  </a:lnTo>
                  <a:close/>
                </a:path>
                <a:path w="987425" h="342264">
                  <a:moveTo>
                    <a:pt x="870216" y="0"/>
                  </a:moveTo>
                  <a:lnTo>
                    <a:pt x="862901" y="0"/>
                  </a:lnTo>
                  <a:lnTo>
                    <a:pt x="862901" y="267652"/>
                  </a:lnTo>
                  <a:lnTo>
                    <a:pt x="870216" y="267652"/>
                  </a:lnTo>
                  <a:lnTo>
                    <a:pt x="870216" y="0"/>
                  </a:lnTo>
                  <a:close/>
                </a:path>
                <a:path w="987425" h="342264">
                  <a:moveTo>
                    <a:pt x="908583" y="0"/>
                  </a:moveTo>
                  <a:lnTo>
                    <a:pt x="892149" y="0"/>
                  </a:lnTo>
                  <a:lnTo>
                    <a:pt x="892149" y="267652"/>
                  </a:lnTo>
                  <a:lnTo>
                    <a:pt x="908583" y="267652"/>
                  </a:lnTo>
                  <a:lnTo>
                    <a:pt x="908583" y="0"/>
                  </a:lnTo>
                  <a:close/>
                </a:path>
                <a:path w="987425" h="342264">
                  <a:moveTo>
                    <a:pt x="924763" y="278879"/>
                  </a:moveTo>
                  <a:lnTo>
                    <a:pt x="915365" y="278879"/>
                  </a:lnTo>
                  <a:lnTo>
                    <a:pt x="900772" y="290944"/>
                  </a:lnTo>
                  <a:lnTo>
                    <a:pt x="900772" y="301879"/>
                  </a:lnTo>
                  <a:lnTo>
                    <a:pt x="915771" y="288772"/>
                  </a:lnTo>
                  <a:lnTo>
                    <a:pt x="915771" y="340766"/>
                  </a:lnTo>
                  <a:lnTo>
                    <a:pt x="924763" y="340766"/>
                  </a:lnTo>
                  <a:lnTo>
                    <a:pt x="924763" y="278879"/>
                  </a:lnTo>
                  <a:close/>
                </a:path>
                <a:path w="987425" h="342264">
                  <a:moveTo>
                    <a:pt x="947877" y="0"/>
                  </a:moveTo>
                  <a:lnTo>
                    <a:pt x="930516" y="0"/>
                  </a:lnTo>
                  <a:lnTo>
                    <a:pt x="930516" y="267652"/>
                  </a:lnTo>
                  <a:lnTo>
                    <a:pt x="947877" y="267652"/>
                  </a:lnTo>
                  <a:lnTo>
                    <a:pt x="947877" y="0"/>
                  </a:lnTo>
                  <a:close/>
                </a:path>
                <a:path w="987425" h="342264">
                  <a:moveTo>
                    <a:pt x="967092" y="0"/>
                  </a:moveTo>
                  <a:lnTo>
                    <a:pt x="959764" y="0"/>
                  </a:lnTo>
                  <a:lnTo>
                    <a:pt x="959764" y="326123"/>
                  </a:lnTo>
                  <a:lnTo>
                    <a:pt x="967092" y="326123"/>
                  </a:lnTo>
                  <a:lnTo>
                    <a:pt x="967092" y="0"/>
                  </a:lnTo>
                  <a:close/>
                </a:path>
                <a:path w="987425" h="342264">
                  <a:moveTo>
                    <a:pt x="987183" y="0"/>
                  </a:moveTo>
                  <a:lnTo>
                    <a:pt x="979881" y="0"/>
                  </a:lnTo>
                  <a:lnTo>
                    <a:pt x="979881" y="326123"/>
                  </a:lnTo>
                  <a:lnTo>
                    <a:pt x="987183" y="326123"/>
                  </a:lnTo>
                  <a:lnTo>
                    <a:pt x="987183" y="0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6477926" y="230898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0" name="object 180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6487448" y="2312930"/>
              <a:ext cx="143802" cy="124828"/>
            </a:xfrm>
            <a:prstGeom prst="rect">
              <a:avLst/>
            </a:prstGeom>
          </p:spPr>
        </p:pic>
        <p:sp>
          <p:nvSpPr>
            <p:cNvPr id="181" name="object 181"/>
            <p:cNvSpPr/>
            <p:nvPr/>
          </p:nvSpPr>
          <p:spPr>
            <a:xfrm>
              <a:off x="5799061" y="230898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2" name="object 182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5808570" y="2312930"/>
              <a:ext cx="143802" cy="124828"/>
            </a:xfrm>
            <a:prstGeom prst="rect">
              <a:avLst/>
            </a:prstGeom>
          </p:spPr>
        </p:pic>
        <p:sp>
          <p:nvSpPr>
            <p:cNvPr id="183" name="object 183"/>
            <p:cNvSpPr/>
            <p:nvPr/>
          </p:nvSpPr>
          <p:spPr>
            <a:xfrm>
              <a:off x="5799061" y="246918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4" name="object 18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08570" y="2473129"/>
              <a:ext cx="143802" cy="124828"/>
            </a:xfrm>
            <a:prstGeom prst="rect">
              <a:avLst/>
            </a:prstGeom>
          </p:spPr>
        </p:pic>
        <p:sp>
          <p:nvSpPr>
            <p:cNvPr id="185" name="object 185"/>
            <p:cNvSpPr/>
            <p:nvPr/>
          </p:nvSpPr>
          <p:spPr>
            <a:xfrm>
              <a:off x="6477926" y="246918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6" name="object 18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487448" y="2473129"/>
              <a:ext cx="143802" cy="124828"/>
            </a:xfrm>
            <a:prstGeom prst="rect">
              <a:avLst/>
            </a:prstGeom>
          </p:spPr>
        </p:pic>
      </p:grpSp>
      <p:sp>
        <p:nvSpPr>
          <p:cNvPr id="187" name="object 187"/>
          <p:cNvSpPr txBox="1"/>
          <p:nvPr/>
        </p:nvSpPr>
        <p:spPr>
          <a:xfrm>
            <a:off x="5773661" y="2323219"/>
            <a:ext cx="1390650" cy="2686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205740">
              <a:lnSpc>
                <a:spcPct val="100000"/>
              </a:lnSpc>
              <a:spcBef>
                <a:spcPts val="90"/>
              </a:spcBef>
              <a:tabLst>
                <a:tab pos="884555" algn="l"/>
              </a:tabLst>
            </a:pPr>
            <a:r>
              <a:rPr sz="550" b="1" spc="-60" dirty="0">
                <a:latin typeface="Trebuchet MS"/>
                <a:cs typeface="Trebuchet MS"/>
              </a:rPr>
              <a:t>RESEALABL</a:t>
            </a:r>
            <a:r>
              <a:rPr sz="550" b="1" spc="-40" dirty="0">
                <a:latin typeface="Trebuchet MS"/>
                <a:cs typeface="Trebuchet MS"/>
              </a:rPr>
              <a:t>E</a:t>
            </a:r>
            <a:r>
              <a:rPr sz="550" b="1" spc="-60" dirty="0">
                <a:latin typeface="Trebuchet MS"/>
                <a:cs typeface="Trebuchet MS"/>
              </a:rPr>
              <a:t> </a:t>
            </a:r>
            <a:r>
              <a:rPr sz="550" b="1" spc="-45" dirty="0">
                <a:latin typeface="Trebuchet MS"/>
                <a:cs typeface="Trebuchet MS"/>
              </a:rPr>
              <a:t>LI</a:t>
            </a:r>
            <a:r>
              <a:rPr sz="550" b="1" spc="-35" dirty="0">
                <a:latin typeface="Trebuchet MS"/>
                <a:cs typeface="Trebuchet MS"/>
              </a:rPr>
              <a:t>D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Trebuchet MS"/>
              <a:cs typeface="Trebuchet MS"/>
            </a:endParaRPr>
          </a:p>
          <a:p>
            <a:pPr marL="205740">
              <a:lnSpc>
                <a:spcPct val="100000"/>
              </a:lnSpc>
              <a:tabLst>
                <a:tab pos="884555" algn="l"/>
              </a:tabLst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endParaRPr sz="825" baseline="5050">
              <a:latin typeface="Trebuchet MS"/>
              <a:cs typeface="Trebuchet MS"/>
            </a:endParaRPr>
          </a:p>
        </p:txBody>
      </p:sp>
      <p:grpSp>
        <p:nvGrpSpPr>
          <p:cNvPr id="188" name="object 188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189" name="object 189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0" name="object 19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191" name="object 191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2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7560309" cy="572770"/>
          </a:xfrm>
          <a:custGeom>
            <a:avLst/>
            <a:gdLst/>
            <a:ahLst/>
            <a:cxnLst/>
            <a:rect l="l" t="t" r="r" b="b"/>
            <a:pathLst>
              <a:path w="7560309" h="572770">
                <a:moveTo>
                  <a:pt x="7559992" y="0"/>
                </a:moveTo>
                <a:lnTo>
                  <a:pt x="0" y="0"/>
                </a:lnTo>
                <a:lnTo>
                  <a:pt x="0" y="572554"/>
                </a:lnTo>
                <a:lnTo>
                  <a:pt x="7559992" y="572554"/>
                </a:lnTo>
                <a:lnTo>
                  <a:pt x="7559992" y="0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2009682" y="1951944"/>
            <a:ext cx="1738630" cy="1965325"/>
            <a:chOff x="2009682" y="1951944"/>
            <a:chExt cx="1738630" cy="1965325"/>
          </a:xfrm>
        </p:grpSpPr>
        <p:sp>
          <p:nvSpPr>
            <p:cNvPr id="4" name="object 4"/>
            <p:cNvSpPr/>
            <p:nvPr/>
          </p:nvSpPr>
          <p:spPr>
            <a:xfrm>
              <a:off x="2009673" y="1951951"/>
              <a:ext cx="1738630" cy="1965325"/>
            </a:xfrm>
            <a:custGeom>
              <a:avLst/>
              <a:gdLst/>
              <a:ahLst/>
              <a:cxnLst/>
              <a:rect l="l" t="t" r="r" b="b"/>
              <a:pathLst>
                <a:path w="1738629" h="1965325">
                  <a:moveTo>
                    <a:pt x="1738591" y="71996"/>
                  </a:moveTo>
                  <a:lnTo>
                    <a:pt x="1737474" y="30378"/>
                  </a:lnTo>
                  <a:lnTo>
                    <a:pt x="1729600" y="9004"/>
                  </a:lnTo>
                  <a:lnTo>
                    <a:pt x="1708226" y="1117"/>
                  </a:lnTo>
                  <a:lnTo>
                    <a:pt x="1666595" y="0"/>
                  </a:lnTo>
                  <a:lnTo>
                    <a:pt x="71996" y="0"/>
                  </a:lnTo>
                  <a:lnTo>
                    <a:pt x="30378" y="1117"/>
                  </a:lnTo>
                  <a:lnTo>
                    <a:pt x="9004" y="9004"/>
                  </a:lnTo>
                  <a:lnTo>
                    <a:pt x="1130" y="30378"/>
                  </a:lnTo>
                  <a:lnTo>
                    <a:pt x="0" y="71996"/>
                  </a:lnTo>
                  <a:lnTo>
                    <a:pt x="0" y="1892731"/>
                  </a:lnTo>
                  <a:lnTo>
                    <a:pt x="1130" y="1934349"/>
                  </a:lnTo>
                  <a:lnTo>
                    <a:pt x="9004" y="1955723"/>
                  </a:lnTo>
                  <a:lnTo>
                    <a:pt x="30378" y="1963597"/>
                  </a:lnTo>
                  <a:lnTo>
                    <a:pt x="71996" y="1964728"/>
                  </a:lnTo>
                  <a:lnTo>
                    <a:pt x="1666595" y="1964728"/>
                  </a:lnTo>
                  <a:lnTo>
                    <a:pt x="1708226" y="1963597"/>
                  </a:lnTo>
                  <a:lnTo>
                    <a:pt x="1729600" y="1955723"/>
                  </a:lnTo>
                  <a:lnTo>
                    <a:pt x="1737474" y="1934349"/>
                  </a:lnTo>
                  <a:lnTo>
                    <a:pt x="1738591" y="1892731"/>
                  </a:lnTo>
                  <a:lnTo>
                    <a:pt x="1738591" y="7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22496" y="2980914"/>
              <a:ext cx="71272" cy="89103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2279256" y="2710027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82"/>
                  </a:moveTo>
                  <a:lnTo>
                    <a:pt x="51142" y="319570"/>
                  </a:lnTo>
                  <a:lnTo>
                    <a:pt x="47840" y="316128"/>
                  </a:lnTo>
                  <a:lnTo>
                    <a:pt x="43230" y="311302"/>
                  </a:lnTo>
                  <a:lnTo>
                    <a:pt x="43230" y="328447"/>
                  </a:lnTo>
                  <a:lnTo>
                    <a:pt x="43180" y="340410"/>
                  </a:lnTo>
                  <a:lnTo>
                    <a:pt x="41783" y="344690"/>
                  </a:lnTo>
                  <a:lnTo>
                    <a:pt x="35725" y="351485"/>
                  </a:lnTo>
                  <a:lnTo>
                    <a:pt x="32118" y="353174"/>
                  </a:lnTo>
                  <a:lnTo>
                    <a:pt x="25019" y="353174"/>
                  </a:lnTo>
                  <a:lnTo>
                    <a:pt x="11341" y="337121"/>
                  </a:lnTo>
                  <a:lnTo>
                    <a:pt x="11341" y="328447"/>
                  </a:lnTo>
                  <a:lnTo>
                    <a:pt x="12915" y="324218"/>
                  </a:lnTo>
                  <a:lnTo>
                    <a:pt x="18834" y="318122"/>
                  </a:lnTo>
                  <a:lnTo>
                    <a:pt x="19189" y="317754"/>
                  </a:lnTo>
                  <a:lnTo>
                    <a:pt x="23012" y="316128"/>
                  </a:lnTo>
                  <a:lnTo>
                    <a:pt x="32054" y="316128"/>
                  </a:lnTo>
                  <a:lnTo>
                    <a:pt x="35826" y="317754"/>
                  </a:lnTo>
                  <a:lnTo>
                    <a:pt x="41783" y="324218"/>
                  </a:lnTo>
                  <a:lnTo>
                    <a:pt x="43230" y="328447"/>
                  </a:lnTo>
                  <a:lnTo>
                    <a:pt x="43230" y="311302"/>
                  </a:lnTo>
                  <a:lnTo>
                    <a:pt x="41783" y="309778"/>
                  </a:lnTo>
                  <a:lnTo>
                    <a:pt x="36156" y="307327"/>
                  </a:lnTo>
                  <a:lnTo>
                    <a:pt x="25704" y="307327"/>
                  </a:lnTo>
                  <a:lnTo>
                    <a:pt x="22072" y="308216"/>
                  </a:lnTo>
                  <a:lnTo>
                    <a:pt x="15125" y="311759"/>
                  </a:lnTo>
                  <a:lnTo>
                    <a:pt x="12179" y="314477"/>
                  </a:lnTo>
                  <a:lnTo>
                    <a:pt x="9791" y="318122"/>
                  </a:lnTo>
                  <a:lnTo>
                    <a:pt x="9906" y="309778"/>
                  </a:lnTo>
                  <a:lnTo>
                    <a:pt x="25222" y="286677"/>
                  </a:lnTo>
                  <a:lnTo>
                    <a:pt x="32346" y="286677"/>
                  </a:lnTo>
                  <a:lnTo>
                    <a:pt x="42138" y="299466"/>
                  </a:lnTo>
                  <a:lnTo>
                    <a:pt x="52044" y="298691"/>
                  </a:lnTo>
                  <a:lnTo>
                    <a:pt x="35394" y="278485"/>
                  </a:lnTo>
                  <a:lnTo>
                    <a:pt x="20447" y="278485"/>
                  </a:lnTo>
                  <a:lnTo>
                    <a:pt x="431" y="311048"/>
                  </a:lnTo>
                  <a:lnTo>
                    <a:pt x="0" y="324218"/>
                  </a:lnTo>
                  <a:lnTo>
                    <a:pt x="381" y="331787"/>
                  </a:lnTo>
                  <a:lnTo>
                    <a:pt x="19761" y="361378"/>
                  </a:lnTo>
                  <a:lnTo>
                    <a:pt x="32943" y="361378"/>
                  </a:lnTo>
                  <a:lnTo>
                    <a:pt x="53479" y="338721"/>
                  </a:lnTo>
                  <a:lnTo>
                    <a:pt x="53479" y="325882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65" y="0"/>
                  </a:lnTo>
                  <a:lnTo>
                    <a:pt x="102565" y="313651"/>
                  </a:lnTo>
                  <a:lnTo>
                    <a:pt x="113245" y="313651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32" y="0"/>
                  </a:moveTo>
                  <a:lnTo>
                    <a:pt x="123939" y="0"/>
                  </a:lnTo>
                  <a:lnTo>
                    <a:pt x="123939" y="313651"/>
                  </a:lnTo>
                  <a:lnTo>
                    <a:pt x="134632" y="313651"/>
                  </a:lnTo>
                  <a:lnTo>
                    <a:pt x="134632" y="0"/>
                  </a:lnTo>
                  <a:close/>
                </a:path>
                <a:path w="1118870" h="361950">
                  <a:moveTo>
                    <a:pt x="188087" y="0"/>
                  </a:moveTo>
                  <a:lnTo>
                    <a:pt x="166700" y="0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0"/>
                  </a:lnTo>
                  <a:close/>
                </a:path>
                <a:path w="1118870" h="361950">
                  <a:moveTo>
                    <a:pt x="202958" y="329488"/>
                  </a:moveTo>
                  <a:lnTo>
                    <a:pt x="194805" y="286740"/>
                  </a:lnTo>
                  <a:lnTo>
                    <a:pt x="193941" y="285407"/>
                  </a:lnTo>
                  <a:lnTo>
                    <a:pt x="192722" y="284276"/>
                  </a:lnTo>
                  <a:lnTo>
                    <a:pt x="192722" y="319963"/>
                  </a:lnTo>
                  <a:lnTo>
                    <a:pt x="192430" y="329095"/>
                  </a:lnTo>
                  <a:lnTo>
                    <a:pt x="181076" y="353187"/>
                  </a:lnTo>
                  <a:lnTo>
                    <a:pt x="171919" y="353187"/>
                  </a:lnTo>
                  <a:lnTo>
                    <a:pt x="160274" y="319963"/>
                  </a:lnTo>
                  <a:lnTo>
                    <a:pt x="160553" y="311912"/>
                  </a:lnTo>
                  <a:lnTo>
                    <a:pt x="171792" y="286740"/>
                  </a:lnTo>
                  <a:lnTo>
                    <a:pt x="181038" y="286740"/>
                  </a:lnTo>
                  <a:lnTo>
                    <a:pt x="192722" y="319963"/>
                  </a:lnTo>
                  <a:lnTo>
                    <a:pt x="192722" y="284276"/>
                  </a:lnTo>
                  <a:lnTo>
                    <a:pt x="191249" y="282892"/>
                  </a:lnTo>
                  <a:lnTo>
                    <a:pt x="187960" y="281152"/>
                  </a:lnTo>
                  <a:lnTo>
                    <a:pt x="184683" y="279374"/>
                  </a:lnTo>
                  <a:lnTo>
                    <a:pt x="180860" y="278485"/>
                  </a:lnTo>
                  <a:lnTo>
                    <a:pt x="170586" y="278485"/>
                  </a:lnTo>
                  <a:lnTo>
                    <a:pt x="150025" y="310362"/>
                  </a:lnTo>
                  <a:lnTo>
                    <a:pt x="150025" y="319963"/>
                  </a:lnTo>
                  <a:lnTo>
                    <a:pt x="162521" y="358571"/>
                  </a:lnTo>
                  <a:lnTo>
                    <a:pt x="168668" y="361378"/>
                  </a:lnTo>
                  <a:lnTo>
                    <a:pt x="182448" y="361378"/>
                  </a:lnTo>
                  <a:lnTo>
                    <a:pt x="187363" y="359791"/>
                  </a:lnTo>
                  <a:lnTo>
                    <a:pt x="195148" y="353402"/>
                  </a:lnTo>
                  <a:lnTo>
                    <a:pt x="195287" y="353187"/>
                  </a:lnTo>
                  <a:lnTo>
                    <a:pt x="198081" y="348881"/>
                  </a:lnTo>
                  <a:lnTo>
                    <a:pt x="201980" y="337185"/>
                  </a:lnTo>
                  <a:lnTo>
                    <a:pt x="202958" y="329488"/>
                  </a:lnTo>
                  <a:close/>
                </a:path>
                <a:path w="1118870" h="361950">
                  <a:moveTo>
                    <a:pt x="209486" y="0"/>
                  </a:moveTo>
                  <a:lnTo>
                    <a:pt x="198793" y="0"/>
                  </a:lnTo>
                  <a:lnTo>
                    <a:pt x="198793" y="260184"/>
                  </a:lnTo>
                  <a:lnTo>
                    <a:pt x="209486" y="260184"/>
                  </a:lnTo>
                  <a:lnTo>
                    <a:pt x="209486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184"/>
                  </a:lnTo>
                  <a:lnTo>
                    <a:pt x="230847" y="260184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69862" y="286740"/>
                  </a:lnTo>
                  <a:lnTo>
                    <a:pt x="269011" y="285407"/>
                  </a:lnTo>
                  <a:lnTo>
                    <a:pt x="267766" y="284251"/>
                  </a:lnTo>
                  <a:lnTo>
                    <a:pt x="267766" y="319963"/>
                  </a:lnTo>
                  <a:lnTo>
                    <a:pt x="267474" y="329095"/>
                  </a:lnTo>
                  <a:lnTo>
                    <a:pt x="256120" y="353187"/>
                  </a:lnTo>
                  <a:lnTo>
                    <a:pt x="246976" y="353187"/>
                  </a:lnTo>
                  <a:lnTo>
                    <a:pt x="235331" y="319963"/>
                  </a:lnTo>
                  <a:lnTo>
                    <a:pt x="235610" y="311912"/>
                  </a:lnTo>
                  <a:lnTo>
                    <a:pt x="246862" y="286740"/>
                  </a:lnTo>
                  <a:lnTo>
                    <a:pt x="256082" y="286740"/>
                  </a:lnTo>
                  <a:lnTo>
                    <a:pt x="267766" y="319963"/>
                  </a:lnTo>
                  <a:lnTo>
                    <a:pt x="267766" y="284251"/>
                  </a:lnTo>
                  <a:lnTo>
                    <a:pt x="266306" y="282892"/>
                  </a:lnTo>
                  <a:lnTo>
                    <a:pt x="263004" y="281152"/>
                  </a:lnTo>
                  <a:lnTo>
                    <a:pt x="259727" y="279374"/>
                  </a:lnTo>
                  <a:lnTo>
                    <a:pt x="255905" y="278485"/>
                  </a:lnTo>
                  <a:lnTo>
                    <a:pt x="245643" y="278485"/>
                  </a:lnTo>
                  <a:lnTo>
                    <a:pt x="225082" y="310362"/>
                  </a:lnTo>
                  <a:lnTo>
                    <a:pt x="225082" y="319963"/>
                  </a:lnTo>
                  <a:lnTo>
                    <a:pt x="237578" y="358571"/>
                  </a:lnTo>
                  <a:lnTo>
                    <a:pt x="243725" y="361378"/>
                  </a:lnTo>
                  <a:lnTo>
                    <a:pt x="257492" y="361378"/>
                  </a:lnTo>
                  <a:lnTo>
                    <a:pt x="262394" y="359791"/>
                  </a:lnTo>
                  <a:lnTo>
                    <a:pt x="270192" y="353402"/>
                  </a:lnTo>
                  <a:lnTo>
                    <a:pt x="270332" y="353187"/>
                  </a:lnTo>
                  <a:lnTo>
                    <a:pt x="273138" y="348881"/>
                  </a:lnTo>
                  <a:lnTo>
                    <a:pt x="277037" y="337185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289" y="0"/>
                  </a:moveTo>
                  <a:lnTo>
                    <a:pt x="252222" y="0"/>
                  </a:lnTo>
                  <a:lnTo>
                    <a:pt x="252222" y="260210"/>
                  </a:lnTo>
                  <a:lnTo>
                    <a:pt x="284289" y="260210"/>
                  </a:lnTo>
                  <a:lnTo>
                    <a:pt x="284289" y="0"/>
                  </a:lnTo>
                  <a:close/>
                </a:path>
                <a:path w="1118870" h="361950">
                  <a:moveTo>
                    <a:pt x="327075" y="0"/>
                  </a:moveTo>
                  <a:lnTo>
                    <a:pt x="295021" y="0"/>
                  </a:lnTo>
                  <a:lnTo>
                    <a:pt x="295021" y="260210"/>
                  </a:lnTo>
                  <a:lnTo>
                    <a:pt x="327075" y="260210"/>
                  </a:lnTo>
                  <a:lnTo>
                    <a:pt x="327075" y="0"/>
                  </a:lnTo>
                  <a:close/>
                </a:path>
                <a:path w="1118870" h="361950">
                  <a:moveTo>
                    <a:pt x="353949" y="324764"/>
                  </a:moveTo>
                  <a:lnTo>
                    <a:pt x="351523" y="318452"/>
                  </a:lnTo>
                  <a:lnTo>
                    <a:pt x="341757" y="308622"/>
                  </a:lnTo>
                  <a:lnTo>
                    <a:pt x="335800" y="306171"/>
                  </a:lnTo>
                  <a:lnTo>
                    <a:pt x="323354" y="306171"/>
                  </a:lnTo>
                  <a:lnTo>
                    <a:pt x="318236" y="307873"/>
                  </a:lnTo>
                  <a:lnTo>
                    <a:pt x="313372" y="311264"/>
                  </a:lnTo>
                  <a:lnTo>
                    <a:pt x="317741" y="289458"/>
                  </a:lnTo>
                  <a:lnTo>
                    <a:pt x="350126" y="289458"/>
                  </a:lnTo>
                  <a:lnTo>
                    <a:pt x="350126" y="279933"/>
                  </a:lnTo>
                  <a:lnTo>
                    <a:pt x="309765" y="279933"/>
                  </a:lnTo>
                  <a:lnTo>
                    <a:pt x="301904" y="321627"/>
                  </a:lnTo>
                  <a:lnTo>
                    <a:pt x="311264" y="322834"/>
                  </a:lnTo>
                  <a:lnTo>
                    <a:pt x="312737" y="320509"/>
                  </a:lnTo>
                  <a:lnTo>
                    <a:pt x="314756" y="318630"/>
                  </a:lnTo>
                  <a:lnTo>
                    <a:pt x="319938" y="315722"/>
                  </a:lnTo>
                  <a:lnTo>
                    <a:pt x="322846" y="314972"/>
                  </a:lnTo>
                  <a:lnTo>
                    <a:pt x="331203" y="314985"/>
                  </a:lnTo>
                  <a:lnTo>
                    <a:pt x="335368" y="316623"/>
                  </a:lnTo>
                  <a:lnTo>
                    <a:pt x="341757" y="323189"/>
                  </a:lnTo>
                  <a:lnTo>
                    <a:pt x="343369" y="327672"/>
                  </a:lnTo>
                  <a:lnTo>
                    <a:pt x="343369" y="339344"/>
                  </a:lnTo>
                  <a:lnTo>
                    <a:pt x="341706" y="344144"/>
                  </a:lnTo>
                  <a:lnTo>
                    <a:pt x="335076" y="351383"/>
                  </a:lnTo>
                  <a:lnTo>
                    <a:pt x="331012" y="353187"/>
                  </a:lnTo>
                  <a:lnTo>
                    <a:pt x="322211" y="353187"/>
                  </a:lnTo>
                  <a:lnTo>
                    <a:pt x="318820" y="351904"/>
                  </a:lnTo>
                  <a:lnTo>
                    <a:pt x="313156" y="346786"/>
                  </a:lnTo>
                  <a:lnTo>
                    <a:pt x="311378" y="342938"/>
                  </a:lnTo>
                  <a:lnTo>
                    <a:pt x="310603" y="337845"/>
                  </a:lnTo>
                  <a:lnTo>
                    <a:pt x="300139" y="338734"/>
                  </a:lnTo>
                  <a:lnTo>
                    <a:pt x="300799" y="345554"/>
                  </a:lnTo>
                  <a:lnTo>
                    <a:pt x="303453" y="351040"/>
                  </a:lnTo>
                  <a:lnTo>
                    <a:pt x="312801" y="359321"/>
                  </a:lnTo>
                  <a:lnTo>
                    <a:pt x="318833" y="361378"/>
                  </a:lnTo>
                  <a:lnTo>
                    <a:pt x="335229" y="361378"/>
                  </a:lnTo>
                  <a:lnTo>
                    <a:pt x="342315" y="358089"/>
                  </a:lnTo>
                  <a:lnTo>
                    <a:pt x="351802" y="346163"/>
                  </a:lnTo>
                  <a:lnTo>
                    <a:pt x="353949" y="339826"/>
                  </a:lnTo>
                  <a:lnTo>
                    <a:pt x="353949" y="324764"/>
                  </a:lnTo>
                  <a:close/>
                </a:path>
                <a:path w="1118870" h="361950">
                  <a:moveTo>
                    <a:pt x="359130" y="0"/>
                  </a:moveTo>
                  <a:lnTo>
                    <a:pt x="348449" y="0"/>
                  </a:lnTo>
                  <a:lnTo>
                    <a:pt x="348449" y="260184"/>
                  </a:lnTo>
                  <a:lnTo>
                    <a:pt x="359130" y="260184"/>
                  </a:lnTo>
                  <a:lnTo>
                    <a:pt x="359130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49" y="0"/>
                  </a:lnTo>
                  <a:lnTo>
                    <a:pt x="369849" y="260184"/>
                  </a:lnTo>
                  <a:lnTo>
                    <a:pt x="380530" y="260184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71" y="0"/>
                  </a:moveTo>
                  <a:lnTo>
                    <a:pt x="401916" y="0"/>
                  </a:lnTo>
                  <a:lnTo>
                    <a:pt x="401916" y="260210"/>
                  </a:lnTo>
                  <a:lnTo>
                    <a:pt x="433971" y="260210"/>
                  </a:lnTo>
                  <a:lnTo>
                    <a:pt x="433971" y="0"/>
                  </a:lnTo>
                  <a:close/>
                </a:path>
                <a:path w="1118870" h="361950">
                  <a:moveTo>
                    <a:pt x="455371" y="0"/>
                  </a:moveTo>
                  <a:lnTo>
                    <a:pt x="444677" y="0"/>
                  </a:lnTo>
                  <a:lnTo>
                    <a:pt x="444677" y="260184"/>
                  </a:lnTo>
                  <a:lnTo>
                    <a:pt x="455371" y="260184"/>
                  </a:lnTo>
                  <a:lnTo>
                    <a:pt x="455371" y="0"/>
                  </a:lnTo>
                  <a:close/>
                </a:path>
                <a:path w="1118870" h="361950">
                  <a:moveTo>
                    <a:pt x="508850" y="0"/>
                  </a:moveTo>
                  <a:lnTo>
                    <a:pt x="487451" y="0"/>
                  </a:lnTo>
                  <a:lnTo>
                    <a:pt x="487451" y="260210"/>
                  </a:lnTo>
                  <a:lnTo>
                    <a:pt x="508850" y="260210"/>
                  </a:lnTo>
                  <a:lnTo>
                    <a:pt x="508850" y="0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31" y="0"/>
                  </a:lnTo>
                  <a:lnTo>
                    <a:pt x="519531" y="260184"/>
                  </a:lnTo>
                  <a:lnTo>
                    <a:pt x="530225" y="260184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692" y="0"/>
                  </a:moveTo>
                  <a:lnTo>
                    <a:pt x="562305" y="0"/>
                  </a:lnTo>
                  <a:lnTo>
                    <a:pt x="562305" y="260210"/>
                  </a:lnTo>
                  <a:lnTo>
                    <a:pt x="583692" y="260210"/>
                  </a:lnTo>
                  <a:lnTo>
                    <a:pt x="583692" y="0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85" y="0"/>
                  </a:lnTo>
                  <a:lnTo>
                    <a:pt x="594385" y="313651"/>
                  </a:lnTo>
                  <a:lnTo>
                    <a:pt x="605078" y="313651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65" y="0"/>
                  </a:moveTo>
                  <a:lnTo>
                    <a:pt x="615772" y="0"/>
                  </a:lnTo>
                  <a:lnTo>
                    <a:pt x="615772" y="313651"/>
                  </a:lnTo>
                  <a:lnTo>
                    <a:pt x="626465" y="313651"/>
                  </a:lnTo>
                  <a:lnTo>
                    <a:pt x="626465" y="0"/>
                  </a:lnTo>
                  <a:close/>
                </a:path>
                <a:path w="1118870" h="361950">
                  <a:moveTo>
                    <a:pt x="669213" y="0"/>
                  </a:moveTo>
                  <a:lnTo>
                    <a:pt x="637133" y="0"/>
                  </a:lnTo>
                  <a:lnTo>
                    <a:pt x="637133" y="260210"/>
                  </a:lnTo>
                  <a:lnTo>
                    <a:pt x="669213" y="260210"/>
                  </a:lnTo>
                  <a:lnTo>
                    <a:pt x="669213" y="0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13" y="0"/>
                  </a:lnTo>
                  <a:lnTo>
                    <a:pt x="690613" y="260184"/>
                  </a:lnTo>
                  <a:lnTo>
                    <a:pt x="701294" y="260184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67" y="0"/>
                  </a:moveTo>
                  <a:lnTo>
                    <a:pt x="712012" y="0"/>
                  </a:lnTo>
                  <a:lnTo>
                    <a:pt x="712012" y="260210"/>
                  </a:lnTo>
                  <a:lnTo>
                    <a:pt x="744067" y="260210"/>
                  </a:lnTo>
                  <a:lnTo>
                    <a:pt x="744067" y="0"/>
                  </a:lnTo>
                  <a:close/>
                </a:path>
                <a:path w="1118870" h="361950">
                  <a:moveTo>
                    <a:pt x="776135" y="0"/>
                  </a:moveTo>
                  <a:lnTo>
                    <a:pt x="765454" y="0"/>
                  </a:lnTo>
                  <a:lnTo>
                    <a:pt x="765454" y="260184"/>
                  </a:lnTo>
                  <a:lnTo>
                    <a:pt x="776135" y="260184"/>
                  </a:lnTo>
                  <a:lnTo>
                    <a:pt x="776135" y="0"/>
                  </a:lnTo>
                  <a:close/>
                </a:path>
                <a:path w="1118870" h="361950">
                  <a:moveTo>
                    <a:pt x="818908" y="0"/>
                  </a:moveTo>
                  <a:lnTo>
                    <a:pt x="786841" y="0"/>
                  </a:lnTo>
                  <a:lnTo>
                    <a:pt x="786841" y="260210"/>
                  </a:lnTo>
                  <a:lnTo>
                    <a:pt x="818908" y="260210"/>
                  </a:lnTo>
                  <a:lnTo>
                    <a:pt x="818908" y="0"/>
                  </a:lnTo>
                  <a:close/>
                </a:path>
                <a:path w="1118870" h="361950">
                  <a:moveTo>
                    <a:pt x="850976" y="0"/>
                  </a:moveTo>
                  <a:lnTo>
                    <a:pt x="840282" y="0"/>
                  </a:lnTo>
                  <a:lnTo>
                    <a:pt x="840282" y="260184"/>
                  </a:lnTo>
                  <a:lnTo>
                    <a:pt x="850976" y="260184"/>
                  </a:lnTo>
                  <a:lnTo>
                    <a:pt x="850976" y="0"/>
                  </a:lnTo>
                  <a:close/>
                </a:path>
                <a:path w="1118870" h="361950">
                  <a:moveTo>
                    <a:pt x="893762" y="0"/>
                  </a:moveTo>
                  <a:lnTo>
                    <a:pt x="861695" y="0"/>
                  </a:lnTo>
                  <a:lnTo>
                    <a:pt x="861695" y="260210"/>
                  </a:lnTo>
                  <a:lnTo>
                    <a:pt x="893762" y="260210"/>
                  </a:lnTo>
                  <a:lnTo>
                    <a:pt x="893762" y="0"/>
                  </a:lnTo>
                  <a:close/>
                </a:path>
                <a:path w="1118870" h="361950">
                  <a:moveTo>
                    <a:pt x="925830" y="0"/>
                  </a:moveTo>
                  <a:lnTo>
                    <a:pt x="915136" y="0"/>
                  </a:lnTo>
                  <a:lnTo>
                    <a:pt x="915136" y="260184"/>
                  </a:lnTo>
                  <a:lnTo>
                    <a:pt x="925830" y="260184"/>
                  </a:lnTo>
                  <a:lnTo>
                    <a:pt x="925830" y="0"/>
                  </a:lnTo>
                  <a:close/>
                </a:path>
                <a:path w="1118870" h="361950">
                  <a:moveTo>
                    <a:pt x="947204" y="0"/>
                  </a:moveTo>
                  <a:lnTo>
                    <a:pt x="936510" y="0"/>
                  </a:lnTo>
                  <a:lnTo>
                    <a:pt x="936510" y="260184"/>
                  </a:lnTo>
                  <a:lnTo>
                    <a:pt x="947204" y="260184"/>
                  </a:lnTo>
                  <a:lnTo>
                    <a:pt x="947204" y="0"/>
                  </a:lnTo>
                  <a:close/>
                </a:path>
                <a:path w="1118870" h="361950">
                  <a:moveTo>
                    <a:pt x="1000671" y="0"/>
                  </a:moveTo>
                  <a:lnTo>
                    <a:pt x="989977" y="0"/>
                  </a:lnTo>
                  <a:lnTo>
                    <a:pt x="989977" y="260184"/>
                  </a:lnTo>
                  <a:lnTo>
                    <a:pt x="1000671" y="260184"/>
                  </a:lnTo>
                  <a:lnTo>
                    <a:pt x="1000671" y="0"/>
                  </a:lnTo>
                  <a:close/>
                </a:path>
                <a:path w="1118870" h="361950">
                  <a:moveTo>
                    <a:pt x="1022045" y="0"/>
                  </a:moveTo>
                  <a:lnTo>
                    <a:pt x="1011351" y="0"/>
                  </a:lnTo>
                  <a:lnTo>
                    <a:pt x="1011351" y="260184"/>
                  </a:lnTo>
                  <a:lnTo>
                    <a:pt x="1022045" y="260184"/>
                  </a:lnTo>
                  <a:lnTo>
                    <a:pt x="1022045" y="0"/>
                  </a:lnTo>
                  <a:close/>
                </a:path>
                <a:path w="1118870" h="361950">
                  <a:moveTo>
                    <a:pt x="1064818" y="0"/>
                  </a:moveTo>
                  <a:lnTo>
                    <a:pt x="1032725" y="0"/>
                  </a:lnTo>
                  <a:lnTo>
                    <a:pt x="1032725" y="260210"/>
                  </a:lnTo>
                  <a:lnTo>
                    <a:pt x="1064818" y="260210"/>
                  </a:lnTo>
                  <a:lnTo>
                    <a:pt x="1064818" y="0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31" y="0"/>
                  </a:lnTo>
                  <a:lnTo>
                    <a:pt x="1086231" y="313651"/>
                  </a:lnTo>
                  <a:lnTo>
                    <a:pt x="1096911" y="313651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92" y="0"/>
                  </a:lnTo>
                  <a:lnTo>
                    <a:pt x="1107592" y="313651"/>
                  </a:lnTo>
                  <a:lnTo>
                    <a:pt x="1118273" y="313651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54448" y="2988503"/>
              <a:ext cx="202987" cy="8289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921101" y="2988512"/>
              <a:ext cx="278130" cy="83185"/>
            </a:xfrm>
            <a:custGeom>
              <a:avLst/>
              <a:gdLst/>
              <a:ahLst/>
              <a:cxnLst/>
              <a:rect l="l" t="t" r="r" b="b"/>
              <a:pathLst>
                <a:path w="278130" h="83185">
                  <a:moveTo>
                    <a:pt x="52933" y="51003"/>
                  </a:moveTo>
                  <a:lnTo>
                    <a:pt x="44792" y="8255"/>
                  </a:lnTo>
                  <a:lnTo>
                    <a:pt x="42710" y="5791"/>
                  </a:lnTo>
                  <a:lnTo>
                    <a:pt x="42710" y="41478"/>
                  </a:lnTo>
                  <a:lnTo>
                    <a:pt x="42418" y="50609"/>
                  </a:lnTo>
                  <a:lnTo>
                    <a:pt x="31064" y="74701"/>
                  </a:lnTo>
                  <a:lnTo>
                    <a:pt x="21907" y="74701"/>
                  </a:lnTo>
                  <a:lnTo>
                    <a:pt x="10261" y="41478"/>
                  </a:lnTo>
                  <a:lnTo>
                    <a:pt x="10541" y="33426"/>
                  </a:lnTo>
                  <a:lnTo>
                    <a:pt x="21780" y="8255"/>
                  </a:lnTo>
                  <a:lnTo>
                    <a:pt x="31026" y="8255"/>
                  </a:lnTo>
                  <a:lnTo>
                    <a:pt x="42710" y="41478"/>
                  </a:lnTo>
                  <a:lnTo>
                    <a:pt x="42710" y="5791"/>
                  </a:lnTo>
                  <a:lnTo>
                    <a:pt x="41224" y="4406"/>
                  </a:lnTo>
                  <a:lnTo>
                    <a:pt x="34658" y="889"/>
                  </a:lnTo>
                  <a:lnTo>
                    <a:pt x="30835" y="0"/>
                  </a:lnTo>
                  <a:lnTo>
                    <a:pt x="20574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509" y="80086"/>
                  </a:lnTo>
                  <a:lnTo>
                    <a:pt x="18656" y="82892"/>
                  </a:lnTo>
                  <a:lnTo>
                    <a:pt x="32423" y="82892"/>
                  </a:lnTo>
                  <a:lnTo>
                    <a:pt x="37338" y="81305"/>
                  </a:lnTo>
                  <a:lnTo>
                    <a:pt x="45123" y="74917"/>
                  </a:lnTo>
                  <a:lnTo>
                    <a:pt x="45262" y="74701"/>
                  </a:lnTo>
                  <a:lnTo>
                    <a:pt x="48056" y="70396"/>
                  </a:lnTo>
                  <a:lnTo>
                    <a:pt x="51968" y="58699"/>
                  </a:lnTo>
                  <a:lnTo>
                    <a:pt x="52933" y="51003"/>
                  </a:lnTo>
                  <a:close/>
                </a:path>
                <a:path w="278130" h="83185">
                  <a:moveTo>
                    <a:pt x="127990" y="51003"/>
                  </a:moveTo>
                  <a:lnTo>
                    <a:pt x="119849" y="8255"/>
                  </a:lnTo>
                  <a:lnTo>
                    <a:pt x="117754" y="5791"/>
                  </a:lnTo>
                  <a:lnTo>
                    <a:pt x="117754" y="41478"/>
                  </a:lnTo>
                  <a:lnTo>
                    <a:pt x="117462" y="50609"/>
                  </a:lnTo>
                  <a:lnTo>
                    <a:pt x="106108" y="74701"/>
                  </a:lnTo>
                  <a:lnTo>
                    <a:pt x="96964" y="74701"/>
                  </a:lnTo>
                  <a:lnTo>
                    <a:pt x="85318" y="41478"/>
                  </a:lnTo>
                  <a:lnTo>
                    <a:pt x="85610" y="33426"/>
                  </a:lnTo>
                  <a:lnTo>
                    <a:pt x="96837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91"/>
                  </a:lnTo>
                  <a:lnTo>
                    <a:pt x="116281" y="4406"/>
                  </a:lnTo>
                  <a:lnTo>
                    <a:pt x="112991" y="2667"/>
                  </a:lnTo>
                  <a:lnTo>
                    <a:pt x="109715" y="889"/>
                  </a:lnTo>
                  <a:lnTo>
                    <a:pt x="105892" y="0"/>
                  </a:lnTo>
                  <a:lnTo>
                    <a:pt x="95631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66" y="80086"/>
                  </a:lnTo>
                  <a:lnTo>
                    <a:pt x="93713" y="82892"/>
                  </a:lnTo>
                  <a:lnTo>
                    <a:pt x="107480" y="82892"/>
                  </a:lnTo>
                  <a:lnTo>
                    <a:pt x="112382" y="81305"/>
                  </a:lnTo>
                  <a:lnTo>
                    <a:pt x="120180" y="74917"/>
                  </a:lnTo>
                  <a:lnTo>
                    <a:pt x="120319" y="74701"/>
                  </a:lnTo>
                  <a:lnTo>
                    <a:pt x="123113" y="70396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278130" h="83185">
                  <a:moveTo>
                    <a:pt x="203060" y="51003"/>
                  </a:moveTo>
                  <a:lnTo>
                    <a:pt x="194906" y="8255"/>
                  </a:lnTo>
                  <a:lnTo>
                    <a:pt x="194043" y="6921"/>
                  </a:lnTo>
                  <a:lnTo>
                    <a:pt x="192824" y="5791"/>
                  </a:lnTo>
                  <a:lnTo>
                    <a:pt x="192824" y="41478"/>
                  </a:lnTo>
                  <a:lnTo>
                    <a:pt x="192532" y="50609"/>
                  </a:lnTo>
                  <a:lnTo>
                    <a:pt x="181178" y="74701"/>
                  </a:lnTo>
                  <a:lnTo>
                    <a:pt x="172021" y="74701"/>
                  </a:lnTo>
                  <a:lnTo>
                    <a:pt x="160375" y="41478"/>
                  </a:lnTo>
                  <a:lnTo>
                    <a:pt x="160655" y="33426"/>
                  </a:lnTo>
                  <a:lnTo>
                    <a:pt x="171894" y="8255"/>
                  </a:lnTo>
                  <a:lnTo>
                    <a:pt x="181140" y="8255"/>
                  </a:lnTo>
                  <a:lnTo>
                    <a:pt x="192824" y="41478"/>
                  </a:lnTo>
                  <a:lnTo>
                    <a:pt x="192824" y="5791"/>
                  </a:lnTo>
                  <a:lnTo>
                    <a:pt x="191338" y="4406"/>
                  </a:lnTo>
                  <a:lnTo>
                    <a:pt x="188061" y="2667"/>
                  </a:lnTo>
                  <a:lnTo>
                    <a:pt x="184785" y="889"/>
                  </a:lnTo>
                  <a:lnTo>
                    <a:pt x="180962" y="0"/>
                  </a:lnTo>
                  <a:lnTo>
                    <a:pt x="170688" y="0"/>
                  </a:lnTo>
                  <a:lnTo>
                    <a:pt x="150126" y="31877"/>
                  </a:lnTo>
                  <a:lnTo>
                    <a:pt x="150126" y="41478"/>
                  </a:lnTo>
                  <a:lnTo>
                    <a:pt x="162623" y="80086"/>
                  </a:lnTo>
                  <a:lnTo>
                    <a:pt x="168783" y="82892"/>
                  </a:lnTo>
                  <a:lnTo>
                    <a:pt x="182549" y="82892"/>
                  </a:lnTo>
                  <a:lnTo>
                    <a:pt x="187452" y="81305"/>
                  </a:lnTo>
                  <a:lnTo>
                    <a:pt x="195249" y="74917"/>
                  </a:lnTo>
                  <a:lnTo>
                    <a:pt x="195389" y="74701"/>
                  </a:lnTo>
                  <a:lnTo>
                    <a:pt x="198183" y="70396"/>
                  </a:lnTo>
                  <a:lnTo>
                    <a:pt x="202095" y="58699"/>
                  </a:lnTo>
                  <a:lnTo>
                    <a:pt x="203060" y="51003"/>
                  </a:lnTo>
                  <a:close/>
                </a:path>
                <a:path w="278130" h="83185">
                  <a:moveTo>
                    <a:pt x="278117" y="51003"/>
                  </a:moveTo>
                  <a:lnTo>
                    <a:pt x="269963" y="8255"/>
                  </a:lnTo>
                  <a:lnTo>
                    <a:pt x="269113" y="6921"/>
                  </a:lnTo>
                  <a:lnTo>
                    <a:pt x="267868" y="5778"/>
                  </a:lnTo>
                  <a:lnTo>
                    <a:pt x="267868" y="41478"/>
                  </a:lnTo>
                  <a:lnTo>
                    <a:pt x="267576" y="50609"/>
                  </a:lnTo>
                  <a:lnTo>
                    <a:pt x="256222" y="74701"/>
                  </a:lnTo>
                  <a:lnTo>
                    <a:pt x="247078" y="74701"/>
                  </a:lnTo>
                  <a:lnTo>
                    <a:pt x="235432" y="41478"/>
                  </a:lnTo>
                  <a:lnTo>
                    <a:pt x="235712" y="33426"/>
                  </a:lnTo>
                  <a:lnTo>
                    <a:pt x="246964" y="8255"/>
                  </a:lnTo>
                  <a:lnTo>
                    <a:pt x="256184" y="8255"/>
                  </a:lnTo>
                  <a:lnTo>
                    <a:pt x="267868" y="41478"/>
                  </a:lnTo>
                  <a:lnTo>
                    <a:pt x="267868" y="5778"/>
                  </a:lnTo>
                  <a:lnTo>
                    <a:pt x="266395" y="4406"/>
                  </a:lnTo>
                  <a:lnTo>
                    <a:pt x="263105" y="2667"/>
                  </a:lnTo>
                  <a:lnTo>
                    <a:pt x="259829" y="889"/>
                  </a:lnTo>
                  <a:lnTo>
                    <a:pt x="256006" y="0"/>
                  </a:lnTo>
                  <a:lnTo>
                    <a:pt x="245745" y="0"/>
                  </a:lnTo>
                  <a:lnTo>
                    <a:pt x="225183" y="31877"/>
                  </a:lnTo>
                  <a:lnTo>
                    <a:pt x="225183" y="41478"/>
                  </a:lnTo>
                  <a:lnTo>
                    <a:pt x="237680" y="80086"/>
                  </a:lnTo>
                  <a:lnTo>
                    <a:pt x="243827" y="82892"/>
                  </a:lnTo>
                  <a:lnTo>
                    <a:pt x="257594" y="82892"/>
                  </a:lnTo>
                  <a:lnTo>
                    <a:pt x="262496" y="81305"/>
                  </a:lnTo>
                  <a:lnTo>
                    <a:pt x="270294" y="74917"/>
                  </a:lnTo>
                  <a:lnTo>
                    <a:pt x="270433" y="74701"/>
                  </a:lnTo>
                  <a:lnTo>
                    <a:pt x="273240" y="70396"/>
                  </a:lnTo>
                  <a:lnTo>
                    <a:pt x="277139" y="58699"/>
                  </a:lnTo>
                  <a:lnTo>
                    <a:pt x="278117" y="51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21400" y="2988489"/>
              <a:ext cx="127875" cy="82969"/>
            </a:xfrm>
            <a:prstGeom prst="rect">
              <a:avLst/>
            </a:prstGeom>
          </p:spPr>
        </p:pic>
      </p:grp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111328" y="317053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1033RH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900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6005044000041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11" name="object 11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2535085" y="983119"/>
            <a:ext cx="683957" cy="887399"/>
          </a:xfrm>
          <a:prstGeom prst="rect">
            <a:avLst/>
          </a:prstGeom>
        </p:spPr>
      </p:pic>
      <p:grpSp>
        <p:nvGrpSpPr>
          <p:cNvPr id="12" name="object 12"/>
          <p:cNvGrpSpPr/>
          <p:nvPr/>
        </p:nvGrpSpPr>
        <p:grpSpPr>
          <a:xfrm>
            <a:off x="2206066" y="2345321"/>
            <a:ext cx="1339850" cy="135255"/>
            <a:chOff x="2206066" y="2345321"/>
            <a:chExt cx="1339850" cy="135255"/>
          </a:xfrm>
        </p:grpSpPr>
        <p:sp>
          <p:nvSpPr>
            <p:cNvPr id="13" name="object 13"/>
            <p:cNvSpPr/>
            <p:nvPr/>
          </p:nvSpPr>
          <p:spPr>
            <a:xfrm>
              <a:off x="2884944" y="234532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94456" y="2349257"/>
              <a:ext cx="143802" cy="124828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206066" y="234532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15579" y="2349257"/>
              <a:ext cx="143802" cy="124828"/>
            </a:xfrm>
            <a:prstGeom prst="rect">
              <a:avLst/>
            </a:prstGeom>
          </p:spPr>
        </p:pic>
      </p:grpSp>
      <p:sp>
        <p:nvSpPr>
          <p:cNvPr id="17" name="object 17"/>
          <p:cNvSpPr txBox="1"/>
          <p:nvPr/>
        </p:nvSpPr>
        <p:spPr>
          <a:xfrm>
            <a:off x="2221845" y="2093021"/>
            <a:ext cx="1303020" cy="37465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SMO</a:t>
            </a:r>
            <a:r>
              <a:rPr sz="1000" b="1" spc="5" dirty="0">
                <a:latin typeface="Trebuchet MS"/>
                <a:cs typeface="Trebuchet MS"/>
              </a:rPr>
              <a:t>O</a:t>
            </a:r>
            <a:r>
              <a:rPr sz="1000" b="1" spc="-85" dirty="0">
                <a:latin typeface="Trebuchet MS"/>
                <a:cs typeface="Trebuchet MS"/>
              </a:rPr>
              <a:t>TH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APRIC</a:t>
            </a:r>
            <a:r>
              <a:rPr sz="1000" b="1" spc="-3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endParaRPr sz="1000">
              <a:latin typeface="Trebuchet MS"/>
              <a:cs typeface="Trebuchet MS"/>
            </a:endParaRPr>
          </a:p>
          <a:p>
            <a:pPr marL="127000">
              <a:lnSpc>
                <a:spcPct val="100000"/>
              </a:lnSpc>
              <a:spcBef>
                <a:spcPts val="890"/>
              </a:spcBef>
              <a:tabLst>
                <a:tab pos="84391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2206066" y="2505519"/>
            <a:ext cx="661035" cy="135255"/>
            <a:chOff x="2206066" y="2505519"/>
            <a:chExt cx="661035" cy="135255"/>
          </a:xfrm>
        </p:grpSpPr>
        <p:sp>
          <p:nvSpPr>
            <p:cNvPr id="19" name="object 19"/>
            <p:cNvSpPr/>
            <p:nvPr/>
          </p:nvSpPr>
          <p:spPr>
            <a:xfrm>
              <a:off x="2206066" y="250551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215579" y="2509459"/>
              <a:ext cx="143802" cy="124828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2374264" y="2511947"/>
            <a:ext cx="46545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3822382" y="1951944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3924028" y="317053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1063RH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3.75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6005044002939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24" name="object 2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276040" y="773823"/>
            <a:ext cx="780070" cy="1080007"/>
          </a:xfrm>
          <a:prstGeom prst="rect">
            <a:avLst/>
          </a:prstGeom>
        </p:spPr>
      </p:pic>
      <p:grpSp>
        <p:nvGrpSpPr>
          <p:cNvPr id="25" name="object 25"/>
          <p:cNvGrpSpPr/>
          <p:nvPr/>
        </p:nvGrpSpPr>
        <p:grpSpPr>
          <a:xfrm>
            <a:off x="4021937" y="2330323"/>
            <a:ext cx="1339850" cy="741680"/>
            <a:chOff x="4021937" y="2330323"/>
            <a:chExt cx="1339850" cy="741680"/>
          </a:xfrm>
        </p:grpSpPr>
        <p:sp>
          <p:nvSpPr>
            <p:cNvPr id="26" name="object 26"/>
            <p:cNvSpPr/>
            <p:nvPr/>
          </p:nvSpPr>
          <p:spPr>
            <a:xfrm>
              <a:off x="4045808" y="2710025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88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88" y="359994"/>
                  </a:lnTo>
                  <a:lnTo>
                    <a:pt x="12295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04111" y="2980908"/>
              <a:ext cx="71285" cy="89103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4060875" y="2710027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894"/>
                  </a:moveTo>
                  <a:lnTo>
                    <a:pt x="51155" y="319582"/>
                  </a:lnTo>
                  <a:lnTo>
                    <a:pt x="47853" y="316153"/>
                  </a:lnTo>
                  <a:lnTo>
                    <a:pt x="43230" y="311315"/>
                  </a:lnTo>
                  <a:lnTo>
                    <a:pt x="43230" y="328460"/>
                  </a:lnTo>
                  <a:lnTo>
                    <a:pt x="43167" y="340423"/>
                  </a:lnTo>
                  <a:lnTo>
                    <a:pt x="41783" y="344703"/>
                  </a:lnTo>
                  <a:lnTo>
                    <a:pt x="35725" y="351497"/>
                  </a:lnTo>
                  <a:lnTo>
                    <a:pt x="32118" y="353187"/>
                  </a:lnTo>
                  <a:lnTo>
                    <a:pt x="25031" y="353187"/>
                  </a:lnTo>
                  <a:lnTo>
                    <a:pt x="11353" y="337134"/>
                  </a:lnTo>
                  <a:lnTo>
                    <a:pt x="11353" y="328460"/>
                  </a:lnTo>
                  <a:lnTo>
                    <a:pt x="12928" y="324231"/>
                  </a:lnTo>
                  <a:lnTo>
                    <a:pt x="18859" y="318135"/>
                  </a:lnTo>
                  <a:lnTo>
                    <a:pt x="19202" y="317779"/>
                  </a:lnTo>
                  <a:lnTo>
                    <a:pt x="23025" y="316153"/>
                  </a:lnTo>
                  <a:lnTo>
                    <a:pt x="32054" y="316153"/>
                  </a:lnTo>
                  <a:lnTo>
                    <a:pt x="35826" y="317779"/>
                  </a:lnTo>
                  <a:lnTo>
                    <a:pt x="41795" y="324231"/>
                  </a:lnTo>
                  <a:lnTo>
                    <a:pt x="43230" y="328460"/>
                  </a:lnTo>
                  <a:lnTo>
                    <a:pt x="43230" y="311315"/>
                  </a:lnTo>
                  <a:lnTo>
                    <a:pt x="41795" y="309803"/>
                  </a:lnTo>
                  <a:lnTo>
                    <a:pt x="36156" y="307340"/>
                  </a:lnTo>
                  <a:lnTo>
                    <a:pt x="25704" y="307340"/>
                  </a:lnTo>
                  <a:lnTo>
                    <a:pt x="22085" y="308229"/>
                  </a:lnTo>
                  <a:lnTo>
                    <a:pt x="15138" y="311772"/>
                  </a:lnTo>
                  <a:lnTo>
                    <a:pt x="12204" y="314490"/>
                  </a:lnTo>
                  <a:lnTo>
                    <a:pt x="9804" y="318135"/>
                  </a:lnTo>
                  <a:lnTo>
                    <a:pt x="9906" y="309803"/>
                  </a:lnTo>
                  <a:lnTo>
                    <a:pt x="25234" y="286689"/>
                  </a:lnTo>
                  <a:lnTo>
                    <a:pt x="32346" y="286689"/>
                  </a:lnTo>
                  <a:lnTo>
                    <a:pt x="42138" y="299478"/>
                  </a:lnTo>
                  <a:lnTo>
                    <a:pt x="52044" y="298704"/>
                  </a:lnTo>
                  <a:lnTo>
                    <a:pt x="51219" y="292392"/>
                  </a:lnTo>
                  <a:lnTo>
                    <a:pt x="48780" y="287451"/>
                  </a:lnTo>
                  <a:lnTo>
                    <a:pt x="47904" y="286689"/>
                  </a:lnTo>
                  <a:lnTo>
                    <a:pt x="44678" y="283870"/>
                  </a:lnTo>
                  <a:lnTo>
                    <a:pt x="40627" y="280289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48"/>
                  </a:lnTo>
                  <a:lnTo>
                    <a:pt x="0" y="324231"/>
                  </a:lnTo>
                  <a:lnTo>
                    <a:pt x="381" y="331800"/>
                  </a:lnTo>
                  <a:lnTo>
                    <a:pt x="19773" y="361391"/>
                  </a:lnTo>
                  <a:lnTo>
                    <a:pt x="32943" y="361391"/>
                  </a:lnTo>
                  <a:lnTo>
                    <a:pt x="37299" y="360222"/>
                  </a:lnTo>
                  <a:lnTo>
                    <a:pt x="44970" y="355574"/>
                  </a:lnTo>
                  <a:lnTo>
                    <a:pt x="47129" y="353187"/>
                  </a:lnTo>
                  <a:lnTo>
                    <a:pt x="47993" y="352234"/>
                  </a:lnTo>
                  <a:lnTo>
                    <a:pt x="52374" y="343484"/>
                  </a:lnTo>
                  <a:lnTo>
                    <a:pt x="53479" y="338734"/>
                  </a:lnTo>
                  <a:lnTo>
                    <a:pt x="53479" y="325894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52" y="0"/>
                  </a:lnTo>
                  <a:lnTo>
                    <a:pt x="102552" y="313664"/>
                  </a:lnTo>
                  <a:lnTo>
                    <a:pt x="113245" y="313664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26" y="0"/>
                  </a:lnTo>
                  <a:lnTo>
                    <a:pt x="123926" y="313664"/>
                  </a:lnTo>
                  <a:lnTo>
                    <a:pt x="134620" y="313664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74" y="0"/>
                  </a:moveTo>
                  <a:lnTo>
                    <a:pt x="166687" y="0"/>
                  </a:lnTo>
                  <a:lnTo>
                    <a:pt x="166687" y="260197"/>
                  </a:lnTo>
                  <a:lnTo>
                    <a:pt x="188074" y="260197"/>
                  </a:lnTo>
                  <a:lnTo>
                    <a:pt x="188074" y="0"/>
                  </a:lnTo>
                  <a:close/>
                </a:path>
                <a:path w="1118870" h="361950">
                  <a:moveTo>
                    <a:pt x="202958" y="329488"/>
                  </a:moveTo>
                  <a:lnTo>
                    <a:pt x="194818" y="286740"/>
                  </a:lnTo>
                  <a:lnTo>
                    <a:pt x="193954" y="285407"/>
                  </a:lnTo>
                  <a:lnTo>
                    <a:pt x="192709" y="284251"/>
                  </a:lnTo>
                  <a:lnTo>
                    <a:pt x="192709" y="319963"/>
                  </a:lnTo>
                  <a:lnTo>
                    <a:pt x="192417" y="329095"/>
                  </a:lnTo>
                  <a:lnTo>
                    <a:pt x="181076" y="353187"/>
                  </a:lnTo>
                  <a:lnTo>
                    <a:pt x="171932" y="353187"/>
                  </a:lnTo>
                  <a:lnTo>
                    <a:pt x="160274" y="319963"/>
                  </a:lnTo>
                  <a:lnTo>
                    <a:pt x="160553" y="311924"/>
                  </a:lnTo>
                  <a:lnTo>
                    <a:pt x="171805" y="286740"/>
                  </a:lnTo>
                  <a:lnTo>
                    <a:pt x="181025" y="286740"/>
                  </a:lnTo>
                  <a:lnTo>
                    <a:pt x="192709" y="319963"/>
                  </a:lnTo>
                  <a:lnTo>
                    <a:pt x="192709" y="284251"/>
                  </a:lnTo>
                  <a:lnTo>
                    <a:pt x="191249" y="282879"/>
                  </a:lnTo>
                  <a:lnTo>
                    <a:pt x="187947" y="281152"/>
                  </a:lnTo>
                  <a:lnTo>
                    <a:pt x="184683" y="279374"/>
                  </a:lnTo>
                  <a:lnTo>
                    <a:pt x="180860" y="278485"/>
                  </a:lnTo>
                  <a:lnTo>
                    <a:pt x="170586" y="278485"/>
                  </a:lnTo>
                  <a:lnTo>
                    <a:pt x="150025" y="310362"/>
                  </a:lnTo>
                  <a:lnTo>
                    <a:pt x="150025" y="319963"/>
                  </a:lnTo>
                  <a:lnTo>
                    <a:pt x="162521" y="358571"/>
                  </a:lnTo>
                  <a:lnTo>
                    <a:pt x="168681" y="361378"/>
                  </a:lnTo>
                  <a:lnTo>
                    <a:pt x="182448" y="361378"/>
                  </a:lnTo>
                  <a:lnTo>
                    <a:pt x="201993" y="337185"/>
                  </a:lnTo>
                  <a:lnTo>
                    <a:pt x="202958" y="329488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93" y="0"/>
                  </a:lnTo>
                  <a:lnTo>
                    <a:pt x="198793" y="260184"/>
                  </a:lnTo>
                  <a:lnTo>
                    <a:pt x="209473" y="260184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184"/>
                  </a:lnTo>
                  <a:lnTo>
                    <a:pt x="230847" y="260184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71106" y="288683"/>
                  </a:lnTo>
                  <a:lnTo>
                    <a:pt x="269862" y="286740"/>
                  </a:lnTo>
                  <a:lnTo>
                    <a:pt x="269011" y="285407"/>
                  </a:lnTo>
                  <a:lnTo>
                    <a:pt x="267766" y="284251"/>
                  </a:lnTo>
                  <a:lnTo>
                    <a:pt x="267766" y="319963"/>
                  </a:lnTo>
                  <a:lnTo>
                    <a:pt x="267474" y="329095"/>
                  </a:lnTo>
                  <a:lnTo>
                    <a:pt x="256133" y="353187"/>
                  </a:lnTo>
                  <a:lnTo>
                    <a:pt x="246976" y="353187"/>
                  </a:lnTo>
                  <a:lnTo>
                    <a:pt x="235331" y="319963"/>
                  </a:lnTo>
                  <a:lnTo>
                    <a:pt x="235610" y="311924"/>
                  </a:lnTo>
                  <a:lnTo>
                    <a:pt x="246862" y="286740"/>
                  </a:lnTo>
                  <a:lnTo>
                    <a:pt x="256082" y="286740"/>
                  </a:lnTo>
                  <a:lnTo>
                    <a:pt x="267766" y="319963"/>
                  </a:lnTo>
                  <a:lnTo>
                    <a:pt x="267766" y="284251"/>
                  </a:lnTo>
                  <a:lnTo>
                    <a:pt x="266306" y="282879"/>
                  </a:lnTo>
                  <a:lnTo>
                    <a:pt x="263004" y="281152"/>
                  </a:lnTo>
                  <a:lnTo>
                    <a:pt x="259727" y="279374"/>
                  </a:lnTo>
                  <a:lnTo>
                    <a:pt x="255917" y="278485"/>
                  </a:lnTo>
                  <a:lnTo>
                    <a:pt x="245643" y="278485"/>
                  </a:lnTo>
                  <a:lnTo>
                    <a:pt x="225082" y="310362"/>
                  </a:lnTo>
                  <a:lnTo>
                    <a:pt x="225082" y="319963"/>
                  </a:lnTo>
                  <a:lnTo>
                    <a:pt x="237578" y="358571"/>
                  </a:lnTo>
                  <a:lnTo>
                    <a:pt x="243738" y="361378"/>
                  </a:lnTo>
                  <a:lnTo>
                    <a:pt x="257505" y="361378"/>
                  </a:lnTo>
                  <a:lnTo>
                    <a:pt x="277050" y="337185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314" y="0"/>
                  </a:moveTo>
                  <a:lnTo>
                    <a:pt x="252234" y="0"/>
                  </a:lnTo>
                  <a:lnTo>
                    <a:pt x="252234" y="260197"/>
                  </a:lnTo>
                  <a:lnTo>
                    <a:pt x="284314" y="260197"/>
                  </a:lnTo>
                  <a:lnTo>
                    <a:pt x="284314" y="0"/>
                  </a:lnTo>
                  <a:close/>
                </a:path>
                <a:path w="1118870" h="361950">
                  <a:moveTo>
                    <a:pt x="327075" y="0"/>
                  </a:moveTo>
                  <a:lnTo>
                    <a:pt x="295008" y="0"/>
                  </a:lnTo>
                  <a:lnTo>
                    <a:pt x="295008" y="260197"/>
                  </a:lnTo>
                  <a:lnTo>
                    <a:pt x="327075" y="260197"/>
                  </a:lnTo>
                  <a:lnTo>
                    <a:pt x="327075" y="0"/>
                  </a:lnTo>
                  <a:close/>
                </a:path>
                <a:path w="1118870" h="361950">
                  <a:moveTo>
                    <a:pt x="353961" y="324764"/>
                  </a:moveTo>
                  <a:lnTo>
                    <a:pt x="351523" y="318452"/>
                  </a:lnTo>
                  <a:lnTo>
                    <a:pt x="341782" y="308635"/>
                  </a:lnTo>
                  <a:lnTo>
                    <a:pt x="335800" y="306184"/>
                  </a:lnTo>
                  <a:lnTo>
                    <a:pt x="323354" y="306184"/>
                  </a:lnTo>
                  <a:lnTo>
                    <a:pt x="318249" y="307873"/>
                  </a:lnTo>
                  <a:lnTo>
                    <a:pt x="313372" y="311264"/>
                  </a:lnTo>
                  <a:lnTo>
                    <a:pt x="317754" y="289458"/>
                  </a:lnTo>
                  <a:lnTo>
                    <a:pt x="350151" y="289458"/>
                  </a:lnTo>
                  <a:lnTo>
                    <a:pt x="350151" y="279933"/>
                  </a:lnTo>
                  <a:lnTo>
                    <a:pt x="309778" y="279933"/>
                  </a:lnTo>
                  <a:lnTo>
                    <a:pt x="301917" y="321627"/>
                  </a:lnTo>
                  <a:lnTo>
                    <a:pt x="311277" y="322846"/>
                  </a:lnTo>
                  <a:lnTo>
                    <a:pt x="312737" y="320509"/>
                  </a:lnTo>
                  <a:lnTo>
                    <a:pt x="314769" y="318630"/>
                  </a:lnTo>
                  <a:lnTo>
                    <a:pt x="319951" y="315722"/>
                  </a:lnTo>
                  <a:lnTo>
                    <a:pt x="322834" y="314972"/>
                  </a:lnTo>
                  <a:lnTo>
                    <a:pt x="331216" y="314985"/>
                  </a:lnTo>
                  <a:lnTo>
                    <a:pt x="335381" y="316623"/>
                  </a:lnTo>
                  <a:lnTo>
                    <a:pt x="341782" y="323189"/>
                  </a:lnTo>
                  <a:lnTo>
                    <a:pt x="343382" y="327672"/>
                  </a:lnTo>
                  <a:lnTo>
                    <a:pt x="343382" y="339344"/>
                  </a:lnTo>
                  <a:lnTo>
                    <a:pt x="341718" y="344144"/>
                  </a:lnTo>
                  <a:lnTo>
                    <a:pt x="335076" y="351383"/>
                  </a:lnTo>
                  <a:lnTo>
                    <a:pt x="331025" y="353187"/>
                  </a:lnTo>
                  <a:lnTo>
                    <a:pt x="322237" y="353187"/>
                  </a:lnTo>
                  <a:lnTo>
                    <a:pt x="318820" y="351917"/>
                  </a:lnTo>
                  <a:lnTo>
                    <a:pt x="313156" y="346786"/>
                  </a:lnTo>
                  <a:lnTo>
                    <a:pt x="311378" y="342938"/>
                  </a:lnTo>
                  <a:lnTo>
                    <a:pt x="310603" y="337845"/>
                  </a:lnTo>
                  <a:lnTo>
                    <a:pt x="300139" y="338734"/>
                  </a:lnTo>
                  <a:lnTo>
                    <a:pt x="300812" y="345567"/>
                  </a:lnTo>
                  <a:lnTo>
                    <a:pt x="303466" y="351040"/>
                  </a:lnTo>
                  <a:lnTo>
                    <a:pt x="312801" y="359321"/>
                  </a:lnTo>
                  <a:lnTo>
                    <a:pt x="318846" y="361378"/>
                  </a:lnTo>
                  <a:lnTo>
                    <a:pt x="335229" y="361378"/>
                  </a:lnTo>
                  <a:lnTo>
                    <a:pt x="342328" y="358089"/>
                  </a:lnTo>
                  <a:lnTo>
                    <a:pt x="351815" y="346163"/>
                  </a:lnTo>
                  <a:lnTo>
                    <a:pt x="353961" y="339826"/>
                  </a:lnTo>
                  <a:lnTo>
                    <a:pt x="353961" y="324764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62" y="0"/>
                  </a:lnTo>
                  <a:lnTo>
                    <a:pt x="348462" y="260184"/>
                  </a:lnTo>
                  <a:lnTo>
                    <a:pt x="359143" y="260184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49" y="0"/>
                  </a:lnTo>
                  <a:lnTo>
                    <a:pt x="369849" y="260184"/>
                  </a:lnTo>
                  <a:lnTo>
                    <a:pt x="380530" y="260184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84" y="0"/>
                  </a:moveTo>
                  <a:lnTo>
                    <a:pt x="401916" y="0"/>
                  </a:lnTo>
                  <a:lnTo>
                    <a:pt x="401916" y="260197"/>
                  </a:lnTo>
                  <a:lnTo>
                    <a:pt x="433984" y="260197"/>
                  </a:lnTo>
                  <a:lnTo>
                    <a:pt x="433984" y="0"/>
                  </a:lnTo>
                  <a:close/>
                </a:path>
                <a:path w="1118870" h="361950">
                  <a:moveTo>
                    <a:pt x="455358" y="0"/>
                  </a:moveTo>
                  <a:lnTo>
                    <a:pt x="444677" y="0"/>
                  </a:lnTo>
                  <a:lnTo>
                    <a:pt x="444677" y="260184"/>
                  </a:lnTo>
                  <a:lnTo>
                    <a:pt x="455358" y="260184"/>
                  </a:lnTo>
                  <a:lnTo>
                    <a:pt x="455358" y="0"/>
                  </a:lnTo>
                  <a:close/>
                </a:path>
                <a:path w="1118870" h="361950">
                  <a:moveTo>
                    <a:pt x="508850" y="0"/>
                  </a:moveTo>
                  <a:lnTo>
                    <a:pt x="487464" y="0"/>
                  </a:lnTo>
                  <a:lnTo>
                    <a:pt x="487464" y="260197"/>
                  </a:lnTo>
                  <a:lnTo>
                    <a:pt x="508850" y="260197"/>
                  </a:lnTo>
                  <a:lnTo>
                    <a:pt x="508850" y="0"/>
                  </a:lnTo>
                  <a:close/>
                </a:path>
                <a:path w="1118870" h="361950">
                  <a:moveTo>
                    <a:pt x="530212" y="0"/>
                  </a:moveTo>
                  <a:lnTo>
                    <a:pt x="519531" y="0"/>
                  </a:lnTo>
                  <a:lnTo>
                    <a:pt x="519531" y="260184"/>
                  </a:lnTo>
                  <a:lnTo>
                    <a:pt x="530212" y="260184"/>
                  </a:lnTo>
                  <a:lnTo>
                    <a:pt x="530212" y="0"/>
                  </a:lnTo>
                  <a:close/>
                </a:path>
                <a:path w="1118870" h="361950">
                  <a:moveTo>
                    <a:pt x="583692" y="0"/>
                  </a:moveTo>
                  <a:lnTo>
                    <a:pt x="562305" y="0"/>
                  </a:lnTo>
                  <a:lnTo>
                    <a:pt x="562305" y="260197"/>
                  </a:lnTo>
                  <a:lnTo>
                    <a:pt x="583692" y="260197"/>
                  </a:lnTo>
                  <a:lnTo>
                    <a:pt x="583692" y="0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85" y="0"/>
                  </a:lnTo>
                  <a:lnTo>
                    <a:pt x="594385" y="313664"/>
                  </a:lnTo>
                  <a:lnTo>
                    <a:pt x="605066" y="313664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52" y="0"/>
                  </a:moveTo>
                  <a:lnTo>
                    <a:pt x="615772" y="0"/>
                  </a:lnTo>
                  <a:lnTo>
                    <a:pt x="615772" y="313664"/>
                  </a:lnTo>
                  <a:lnTo>
                    <a:pt x="626452" y="313664"/>
                  </a:lnTo>
                  <a:lnTo>
                    <a:pt x="626452" y="0"/>
                  </a:lnTo>
                  <a:close/>
                </a:path>
                <a:path w="1118870" h="361950">
                  <a:moveTo>
                    <a:pt x="669213" y="0"/>
                  </a:moveTo>
                  <a:lnTo>
                    <a:pt x="637133" y="0"/>
                  </a:lnTo>
                  <a:lnTo>
                    <a:pt x="637133" y="260197"/>
                  </a:lnTo>
                  <a:lnTo>
                    <a:pt x="669213" y="260197"/>
                  </a:lnTo>
                  <a:lnTo>
                    <a:pt x="669213" y="0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26" y="0"/>
                  </a:lnTo>
                  <a:lnTo>
                    <a:pt x="690626" y="260184"/>
                  </a:lnTo>
                  <a:lnTo>
                    <a:pt x="701306" y="260184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67" y="0"/>
                  </a:moveTo>
                  <a:lnTo>
                    <a:pt x="712000" y="0"/>
                  </a:lnTo>
                  <a:lnTo>
                    <a:pt x="712000" y="260197"/>
                  </a:lnTo>
                  <a:lnTo>
                    <a:pt x="744067" y="260197"/>
                  </a:lnTo>
                  <a:lnTo>
                    <a:pt x="744067" y="0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67" y="0"/>
                  </a:lnTo>
                  <a:lnTo>
                    <a:pt x="765467" y="260184"/>
                  </a:lnTo>
                  <a:lnTo>
                    <a:pt x="776147" y="260184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818896" y="0"/>
                  </a:moveTo>
                  <a:lnTo>
                    <a:pt x="786828" y="0"/>
                  </a:lnTo>
                  <a:lnTo>
                    <a:pt x="786828" y="260197"/>
                  </a:lnTo>
                  <a:lnTo>
                    <a:pt x="818896" y="260197"/>
                  </a:lnTo>
                  <a:lnTo>
                    <a:pt x="818896" y="0"/>
                  </a:lnTo>
                  <a:close/>
                </a:path>
                <a:path w="1118870" h="361950">
                  <a:moveTo>
                    <a:pt x="850976" y="0"/>
                  </a:moveTo>
                  <a:lnTo>
                    <a:pt x="840295" y="0"/>
                  </a:lnTo>
                  <a:lnTo>
                    <a:pt x="840295" y="260184"/>
                  </a:lnTo>
                  <a:lnTo>
                    <a:pt x="850976" y="260184"/>
                  </a:lnTo>
                  <a:lnTo>
                    <a:pt x="850976" y="0"/>
                  </a:lnTo>
                  <a:close/>
                </a:path>
                <a:path w="1118870" h="361950">
                  <a:moveTo>
                    <a:pt x="872350" y="0"/>
                  </a:moveTo>
                  <a:lnTo>
                    <a:pt x="861669" y="0"/>
                  </a:lnTo>
                  <a:lnTo>
                    <a:pt x="861669" y="260184"/>
                  </a:lnTo>
                  <a:lnTo>
                    <a:pt x="872350" y="260184"/>
                  </a:lnTo>
                  <a:lnTo>
                    <a:pt x="872350" y="0"/>
                  </a:lnTo>
                  <a:close/>
                </a:path>
                <a:path w="1118870" h="361950">
                  <a:moveTo>
                    <a:pt x="915111" y="0"/>
                  </a:moveTo>
                  <a:lnTo>
                    <a:pt x="883056" y="0"/>
                  </a:lnTo>
                  <a:lnTo>
                    <a:pt x="883056" y="260197"/>
                  </a:lnTo>
                  <a:lnTo>
                    <a:pt x="915111" y="260197"/>
                  </a:lnTo>
                  <a:lnTo>
                    <a:pt x="915111" y="0"/>
                  </a:lnTo>
                  <a:close/>
                </a:path>
                <a:path w="1118870" h="361950">
                  <a:moveTo>
                    <a:pt x="968590" y="0"/>
                  </a:moveTo>
                  <a:lnTo>
                    <a:pt x="936510" y="0"/>
                  </a:lnTo>
                  <a:lnTo>
                    <a:pt x="936510" y="260197"/>
                  </a:lnTo>
                  <a:lnTo>
                    <a:pt x="968590" y="260197"/>
                  </a:lnTo>
                  <a:lnTo>
                    <a:pt x="968590" y="0"/>
                  </a:lnTo>
                  <a:close/>
                </a:path>
                <a:path w="1118870" h="361950">
                  <a:moveTo>
                    <a:pt x="989977" y="0"/>
                  </a:moveTo>
                  <a:lnTo>
                    <a:pt x="979297" y="0"/>
                  </a:lnTo>
                  <a:lnTo>
                    <a:pt x="979297" y="260184"/>
                  </a:lnTo>
                  <a:lnTo>
                    <a:pt x="989977" y="260184"/>
                  </a:lnTo>
                  <a:lnTo>
                    <a:pt x="989977" y="0"/>
                  </a:lnTo>
                  <a:close/>
                </a:path>
                <a:path w="1118870" h="361950">
                  <a:moveTo>
                    <a:pt x="1033564" y="0"/>
                  </a:moveTo>
                  <a:lnTo>
                    <a:pt x="1011364" y="0"/>
                  </a:lnTo>
                  <a:lnTo>
                    <a:pt x="1011364" y="260197"/>
                  </a:lnTo>
                  <a:lnTo>
                    <a:pt x="1033564" y="260197"/>
                  </a:lnTo>
                  <a:lnTo>
                    <a:pt x="1033564" y="0"/>
                  </a:lnTo>
                  <a:close/>
                </a:path>
                <a:path w="1118870" h="361950">
                  <a:moveTo>
                    <a:pt x="1065644" y="0"/>
                  </a:moveTo>
                  <a:lnTo>
                    <a:pt x="1043432" y="0"/>
                  </a:lnTo>
                  <a:lnTo>
                    <a:pt x="1043432" y="260197"/>
                  </a:lnTo>
                  <a:lnTo>
                    <a:pt x="1065644" y="260197"/>
                  </a:lnTo>
                  <a:lnTo>
                    <a:pt x="1065644" y="0"/>
                  </a:lnTo>
                  <a:close/>
                </a:path>
                <a:path w="1118870" h="361950">
                  <a:moveTo>
                    <a:pt x="1096924" y="0"/>
                  </a:moveTo>
                  <a:lnTo>
                    <a:pt x="1086231" y="0"/>
                  </a:lnTo>
                  <a:lnTo>
                    <a:pt x="1086231" y="313664"/>
                  </a:lnTo>
                  <a:lnTo>
                    <a:pt x="1096924" y="313664"/>
                  </a:lnTo>
                  <a:lnTo>
                    <a:pt x="1096924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92" y="0"/>
                  </a:lnTo>
                  <a:lnTo>
                    <a:pt x="1107592" y="313664"/>
                  </a:lnTo>
                  <a:lnTo>
                    <a:pt x="1118273" y="313664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36081" y="2988508"/>
              <a:ext cx="202981" cy="82892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4702733" y="2988513"/>
              <a:ext cx="128270" cy="83185"/>
            </a:xfrm>
            <a:custGeom>
              <a:avLst/>
              <a:gdLst/>
              <a:ahLst/>
              <a:cxnLst/>
              <a:rect l="l" t="t" r="r" b="b"/>
              <a:pathLst>
                <a:path w="128270" h="83185">
                  <a:moveTo>
                    <a:pt x="52933" y="51003"/>
                  </a:moveTo>
                  <a:lnTo>
                    <a:pt x="44792" y="8255"/>
                  </a:lnTo>
                  <a:lnTo>
                    <a:pt x="42684" y="5765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65"/>
                  </a:lnTo>
                  <a:lnTo>
                    <a:pt x="41211" y="4394"/>
                  </a:lnTo>
                  <a:lnTo>
                    <a:pt x="37922" y="2667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48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84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128270" h="83185">
                  <a:moveTo>
                    <a:pt x="128003" y="51003"/>
                  </a:moveTo>
                  <a:lnTo>
                    <a:pt x="119849" y="8255"/>
                  </a:lnTo>
                  <a:lnTo>
                    <a:pt x="118986" y="6921"/>
                  </a:lnTo>
                  <a:lnTo>
                    <a:pt x="117754" y="5778"/>
                  </a:lnTo>
                  <a:lnTo>
                    <a:pt x="117754" y="41478"/>
                  </a:lnTo>
                  <a:lnTo>
                    <a:pt x="117449" y="50609"/>
                  </a:lnTo>
                  <a:lnTo>
                    <a:pt x="106108" y="74701"/>
                  </a:lnTo>
                  <a:lnTo>
                    <a:pt x="96964" y="74701"/>
                  </a:lnTo>
                  <a:lnTo>
                    <a:pt x="85305" y="41478"/>
                  </a:lnTo>
                  <a:lnTo>
                    <a:pt x="85585" y="33439"/>
                  </a:lnTo>
                  <a:lnTo>
                    <a:pt x="96837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78"/>
                  </a:lnTo>
                  <a:lnTo>
                    <a:pt x="116281" y="4394"/>
                  </a:lnTo>
                  <a:lnTo>
                    <a:pt x="112991" y="2667"/>
                  </a:lnTo>
                  <a:lnTo>
                    <a:pt x="109715" y="889"/>
                  </a:lnTo>
                  <a:lnTo>
                    <a:pt x="105892" y="0"/>
                  </a:lnTo>
                  <a:lnTo>
                    <a:pt x="95618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53" y="80086"/>
                  </a:lnTo>
                  <a:lnTo>
                    <a:pt x="93713" y="82892"/>
                  </a:lnTo>
                  <a:lnTo>
                    <a:pt x="107480" y="82892"/>
                  </a:lnTo>
                  <a:lnTo>
                    <a:pt x="127025" y="58699"/>
                  </a:lnTo>
                  <a:lnTo>
                    <a:pt x="128003" y="51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852850" y="2988508"/>
              <a:ext cx="127935" cy="82892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002961" y="2988513"/>
              <a:ext cx="127635" cy="83185"/>
            </a:xfrm>
            <a:custGeom>
              <a:avLst/>
              <a:gdLst/>
              <a:ahLst/>
              <a:cxnLst/>
              <a:rect l="l" t="t" r="r" b="b"/>
              <a:pathLst>
                <a:path w="127635" h="83185">
                  <a:moveTo>
                    <a:pt x="53378" y="29298"/>
                  </a:moveTo>
                  <a:lnTo>
                    <a:pt x="52235" y="21691"/>
                  </a:lnTo>
                  <a:lnTo>
                    <a:pt x="49936" y="16446"/>
                  </a:lnTo>
                  <a:lnTo>
                    <a:pt x="47701" y="11163"/>
                  </a:lnTo>
                  <a:lnTo>
                    <a:pt x="45313" y="8255"/>
                  </a:lnTo>
                  <a:lnTo>
                    <a:pt x="44373" y="7112"/>
                  </a:lnTo>
                  <a:lnTo>
                    <a:pt x="42303" y="5778"/>
                  </a:lnTo>
                  <a:lnTo>
                    <a:pt x="42303" y="21196"/>
                  </a:lnTo>
                  <a:lnTo>
                    <a:pt x="42214" y="32905"/>
                  </a:lnTo>
                  <a:lnTo>
                    <a:pt x="40805" y="37122"/>
                  </a:lnTo>
                  <a:lnTo>
                    <a:pt x="34861" y="43573"/>
                  </a:lnTo>
                  <a:lnTo>
                    <a:pt x="31076" y="45186"/>
                  </a:lnTo>
                  <a:lnTo>
                    <a:pt x="21882" y="45186"/>
                  </a:lnTo>
                  <a:lnTo>
                    <a:pt x="18034" y="43573"/>
                  </a:lnTo>
                  <a:lnTo>
                    <a:pt x="14897" y="40360"/>
                  </a:lnTo>
                  <a:lnTo>
                    <a:pt x="11785" y="37122"/>
                  </a:lnTo>
                  <a:lnTo>
                    <a:pt x="10236" y="32905"/>
                  </a:lnTo>
                  <a:lnTo>
                    <a:pt x="10337" y="21691"/>
                  </a:lnTo>
                  <a:lnTo>
                    <a:pt x="11874" y="17297"/>
                  </a:lnTo>
                  <a:lnTo>
                    <a:pt x="18453" y="10058"/>
                  </a:lnTo>
                  <a:lnTo>
                    <a:pt x="22326" y="8255"/>
                  </a:lnTo>
                  <a:lnTo>
                    <a:pt x="31026" y="8255"/>
                  </a:lnTo>
                  <a:lnTo>
                    <a:pt x="34671" y="9931"/>
                  </a:lnTo>
                  <a:lnTo>
                    <a:pt x="40779" y="16649"/>
                  </a:lnTo>
                  <a:lnTo>
                    <a:pt x="42303" y="21196"/>
                  </a:lnTo>
                  <a:lnTo>
                    <a:pt x="42303" y="5778"/>
                  </a:lnTo>
                  <a:lnTo>
                    <a:pt x="35623" y="1422"/>
                  </a:lnTo>
                  <a:lnTo>
                    <a:pt x="30810" y="0"/>
                  </a:lnTo>
                  <a:lnTo>
                    <a:pt x="18211" y="0"/>
                  </a:lnTo>
                  <a:lnTo>
                    <a:pt x="12128" y="2514"/>
                  </a:lnTo>
                  <a:lnTo>
                    <a:pt x="2413" y="12547"/>
                  </a:lnTo>
                  <a:lnTo>
                    <a:pt x="0" y="19177"/>
                  </a:lnTo>
                  <a:lnTo>
                    <a:pt x="0" y="35382"/>
                  </a:lnTo>
                  <a:lnTo>
                    <a:pt x="2324" y="41808"/>
                  </a:lnTo>
                  <a:lnTo>
                    <a:pt x="11633" y="51549"/>
                  </a:lnTo>
                  <a:lnTo>
                    <a:pt x="17310" y="53987"/>
                  </a:lnTo>
                  <a:lnTo>
                    <a:pt x="28054" y="53987"/>
                  </a:lnTo>
                  <a:lnTo>
                    <a:pt x="43408" y="43307"/>
                  </a:lnTo>
                  <a:lnTo>
                    <a:pt x="43434" y="49631"/>
                  </a:lnTo>
                  <a:lnTo>
                    <a:pt x="27597" y="74688"/>
                  </a:lnTo>
                  <a:lnTo>
                    <a:pt x="20942" y="74688"/>
                  </a:lnTo>
                  <a:lnTo>
                    <a:pt x="18008" y="73685"/>
                  </a:lnTo>
                  <a:lnTo>
                    <a:pt x="13436" y="69621"/>
                  </a:lnTo>
                  <a:lnTo>
                    <a:pt x="11874" y="66357"/>
                  </a:lnTo>
                  <a:lnTo>
                    <a:pt x="11074" y="61849"/>
                  </a:lnTo>
                  <a:lnTo>
                    <a:pt x="1485" y="62738"/>
                  </a:lnTo>
                  <a:lnTo>
                    <a:pt x="17957" y="82892"/>
                  </a:lnTo>
                  <a:lnTo>
                    <a:pt x="30289" y="82892"/>
                  </a:lnTo>
                  <a:lnTo>
                    <a:pt x="35496" y="81280"/>
                  </a:lnTo>
                  <a:lnTo>
                    <a:pt x="44386" y="74866"/>
                  </a:lnTo>
                  <a:lnTo>
                    <a:pt x="44513" y="74688"/>
                  </a:lnTo>
                  <a:lnTo>
                    <a:pt x="47752" y="70192"/>
                  </a:lnTo>
                  <a:lnTo>
                    <a:pt x="52247" y="57899"/>
                  </a:lnTo>
                  <a:lnTo>
                    <a:pt x="53378" y="49631"/>
                  </a:lnTo>
                  <a:lnTo>
                    <a:pt x="53378" y="43307"/>
                  </a:lnTo>
                  <a:lnTo>
                    <a:pt x="53378" y="29298"/>
                  </a:lnTo>
                  <a:close/>
                </a:path>
                <a:path w="127635" h="83185">
                  <a:moveTo>
                    <a:pt x="127444" y="71932"/>
                  </a:moveTo>
                  <a:lnTo>
                    <a:pt x="87630" y="71932"/>
                  </a:lnTo>
                  <a:lnTo>
                    <a:pt x="88722" y="70116"/>
                  </a:lnTo>
                  <a:lnTo>
                    <a:pt x="90131" y="68326"/>
                  </a:lnTo>
                  <a:lnTo>
                    <a:pt x="93535" y="64757"/>
                  </a:lnTo>
                  <a:lnTo>
                    <a:pt x="97370" y="61341"/>
                  </a:lnTo>
                  <a:lnTo>
                    <a:pt x="110502" y="50266"/>
                  </a:lnTo>
                  <a:lnTo>
                    <a:pt x="115608" y="45504"/>
                  </a:lnTo>
                  <a:lnTo>
                    <a:pt x="121793" y="38569"/>
                  </a:lnTo>
                  <a:lnTo>
                    <a:pt x="124002" y="35255"/>
                  </a:lnTo>
                  <a:lnTo>
                    <a:pt x="126657" y="28981"/>
                  </a:lnTo>
                  <a:lnTo>
                    <a:pt x="127317" y="25793"/>
                  </a:lnTo>
                  <a:lnTo>
                    <a:pt x="127317" y="16154"/>
                  </a:lnTo>
                  <a:lnTo>
                    <a:pt x="125069" y="10782"/>
                  </a:lnTo>
                  <a:lnTo>
                    <a:pt x="115976" y="2159"/>
                  </a:lnTo>
                  <a:lnTo>
                    <a:pt x="109804" y="0"/>
                  </a:lnTo>
                  <a:lnTo>
                    <a:pt x="94310" y="0"/>
                  </a:lnTo>
                  <a:lnTo>
                    <a:pt x="88150" y="2019"/>
                  </a:lnTo>
                  <a:lnTo>
                    <a:pt x="79006" y="10020"/>
                  </a:lnTo>
                  <a:lnTo>
                    <a:pt x="76377" y="15836"/>
                  </a:lnTo>
                  <a:lnTo>
                    <a:pt x="75666" y="23482"/>
                  </a:lnTo>
                  <a:lnTo>
                    <a:pt x="85902" y="24536"/>
                  </a:lnTo>
                  <a:lnTo>
                    <a:pt x="85940" y="19443"/>
                  </a:lnTo>
                  <a:lnTo>
                    <a:pt x="87414" y="15455"/>
                  </a:lnTo>
                  <a:lnTo>
                    <a:pt x="93167" y="9702"/>
                  </a:lnTo>
                  <a:lnTo>
                    <a:pt x="97002" y="8255"/>
                  </a:lnTo>
                  <a:lnTo>
                    <a:pt x="106337" y="8255"/>
                  </a:lnTo>
                  <a:lnTo>
                    <a:pt x="110007" y="9626"/>
                  </a:lnTo>
                  <a:lnTo>
                    <a:pt x="115658" y="15049"/>
                  </a:lnTo>
                  <a:lnTo>
                    <a:pt x="117081" y="18376"/>
                  </a:lnTo>
                  <a:lnTo>
                    <a:pt x="117081" y="26085"/>
                  </a:lnTo>
                  <a:lnTo>
                    <a:pt x="115544" y="30099"/>
                  </a:lnTo>
                  <a:lnTo>
                    <a:pt x="109321" y="38544"/>
                  </a:lnTo>
                  <a:lnTo>
                    <a:pt x="103365" y="44272"/>
                  </a:lnTo>
                  <a:lnTo>
                    <a:pt x="88861" y="56146"/>
                  </a:lnTo>
                  <a:lnTo>
                    <a:pt x="84505" y="60248"/>
                  </a:lnTo>
                  <a:lnTo>
                    <a:pt x="78486" y="67335"/>
                  </a:lnTo>
                  <a:lnTo>
                    <a:pt x="76314" y="70929"/>
                  </a:lnTo>
                  <a:lnTo>
                    <a:pt x="74091" y="76809"/>
                  </a:lnTo>
                  <a:lnTo>
                    <a:pt x="73698" y="79108"/>
                  </a:lnTo>
                  <a:lnTo>
                    <a:pt x="73774" y="81508"/>
                  </a:lnTo>
                  <a:lnTo>
                    <a:pt x="127444" y="81508"/>
                  </a:lnTo>
                  <a:lnTo>
                    <a:pt x="127444" y="719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700815" y="233032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10333" y="2334262"/>
              <a:ext cx="143802" cy="124828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4021937" y="233032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031454" y="2334262"/>
              <a:ext cx="143802" cy="124828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4021937" y="249052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031454" y="2494461"/>
              <a:ext cx="143802" cy="124828"/>
            </a:xfrm>
            <a:prstGeom prst="rect">
              <a:avLst/>
            </a:prstGeom>
          </p:spPr>
        </p:pic>
      </p:grpSp>
      <p:sp>
        <p:nvSpPr>
          <p:cNvPr id="39" name="object 39"/>
          <p:cNvSpPr txBox="1"/>
          <p:nvPr/>
        </p:nvSpPr>
        <p:spPr>
          <a:xfrm>
            <a:off x="4040196" y="2090245"/>
            <a:ext cx="1303020" cy="51498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SMO</a:t>
            </a:r>
            <a:r>
              <a:rPr sz="1000" b="1" spc="5" dirty="0">
                <a:latin typeface="Trebuchet MS"/>
                <a:cs typeface="Trebuchet MS"/>
              </a:rPr>
              <a:t>O</a:t>
            </a:r>
            <a:r>
              <a:rPr sz="1000" b="1" spc="-85" dirty="0">
                <a:latin typeface="Trebuchet MS"/>
                <a:cs typeface="Trebuchet MS"/>
              </a:rPr>
              <a:t>TH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APRIC</a:t>
            </a:r>
            <a:r>
              <a:rPr sz="1000" b="1" spc="-3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endParaRPr sz="1000">
              <a:latin typeface="Trebuchet MS"/>
              <a:cs typeface="Trebuchet MS"/>
            </a:endParaRPr>
          </a:p>
          <a:p>
            <a:pPr marL="162560" marR="17145">
              <a:lnSpc>
                <a:spcPct val="181800"/>
              </a:lnSpc>
              <a:spcBef>
                <a:spcPts val="250"/>
              </a:spcBef>
              <a:tabLst>
                <a:tab pos="84137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25" dirty="0">
                <a:latin typeface="Trebuchet MS"/>
                <a:cs typeface="Trebuchet MS"/>
              </a:rPr>
              <a:t>GRADE  </a:t>
            </a: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2009682" y="8348872"/>
            <a:ext cx="1738630" cy="1965325"/>
          </a:xfrm>
          <a:custGeom>
            <a:avLst/>
            <a:gdLst/>
            <a:ahLst/>
            <a:cxnLst/>
            <a:rect l="l" t="t" r="r" b="b"/>
            <a:pathLst>
              <a:path w="1738629" h="196532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2731"/>
                </a:lnTo>
                <a:lnTo>
                  <a:pt x="1124" y="1934354"/>
                </a:lnTo>
                <a:lnTo>
                  <a:pt x="8999" y="1955728"/>
                </a:lnTo>
                <a:lnTo>
                  <a:pt x="30373" y="1963603"/>
                </a:lnTo>
                <a:lnTo>
                  <a:pt x="71996" y="1964728"/>
                </a:lnTo>
                <a:lnTo>
                  <a:pt x="1666595" y="1964728"/>
                </a:lnTo>
                <a:lnTo>
                  <a:pt x="1708218" y="1963603"/>
                </a:lnTo>
                <a:lnTo>
                  <a:pt x="1729592" y="1955728"/>
                </a:lnTo>
                <a:lnTo>
                  <a:pt x="1737466" y="1934354"/>
                </a:lnTo>
                <a:lnTo>
                  <a:pt x="1738591" y="189273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41" name="object 41"/>
          <p:cNvGraphicFramePr>
            <a:graphicFrameLocks noGrp="1"/>
          </p:cNvGraphicFramePr>
          <p:nvPr/>
        </p:nvGraphicFramePr>
        <p:xfrm>
          <a:off x="2111328" y="956746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5463RH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3.75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6005044002977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2" name="object 42"/>
          <p:cNvSpPr txBox="1"/>
          <p:nvPr/>
        </p:nvSpPr>
        <p:spPr>
          <a:xfrm>
            <a:off x="2329996" y="8495722"/>
            <a:ext cx="108712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STRAWBERRY</a:t>
            </a:r>
            <a:r>
              <a:rPr sz="1000" b="1" spc="14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JAM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43" name="object 43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2503325" y="7174052"/>
            <a:ext cx="795474" cy="1080643"/>
          </a:xfrm>
          <a:prstGeom prst="rect">
            <a:avLst/>
          </a:prstGeom>
        </p:spPr>
      </p:pic>
      <p:grpSp>
        <p:nvGrpSpPr>
          <p:cNvPr id="44" name="object 44"/>
          <p:cNvGrpSpPr/>
          <p:nvPr/>
        </p:nvGrpSpPr>
        <p:grpSpPr>
          <a:xfrm>
            <a:off x="2208542" y="8734564"/>
            <a:ext cx="1339850" cy="708660"/>
            <a:chOff x="2208542" y="8734564"/>
            <a:chExt cx="1339850" cy="708660"/>
          </a:xfrm>
        </p:grpSpPr>
        <p:sp>
          <p:nvSpPr>
            <p:cNvPr id="45" name="object 45"/>
            <p:cNvSpPr/>
            <p:nvPr/>
          </p:nvSpPr>
          <p:spPr>
            <a:xfrm>
              <a:off x="2273325" y="9081552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88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88" y="360006"/>
                  </a:lnTo>
                  <a:lnTo>
                    <a:pt x="12295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431628" y="9352436"/>
              <a:ext cx="71285" cy="89115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2288387" y="9081541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07"/>
                  </a:moveTo>
                  <a:lnTo>
                    <a:pt x="51155" y="319595"/>
                  </a:lnTo>
                  <a:lnTo>
                    <a:pt x="47866" y="316166"/>
                  </a:lnTo>
                  <a:lnTo>
                    <a:pt x="43243" y="311340"/>
                  </a:lnTo>
                  <a:lnTo>
                    <a:pt x="43243" y="328485"/>
                  </a:lnTo>
                  <a:lnTo>
                    <a:pt x="43192" y="340436"/>
                  </a:lnTo>
                  <a:lnTo>
                    <a:pt x="41783" y="344716"/>
                  </a:lnTo>
                  <a:lnTo>
                    <a:pt x="35725" y="351497"/>
                  </a:lnTo>
                  <a:lnTo>
                    <a:pt x="32118" y="353212"/>
                  </a:lnTo>
                  <a:lnTo>
                    <a:pt x="25031" y="353212"/>
                  </a:lnTo>
                  <a:lnTo>
                    <a:pt x="11353" y="337146"/>
                  </a:lnTo>
                  <a:lnTo>
                    <a:pt x="11353" y="328485"/>
                  </a:lnTo>
                  <a:lnTo>
                    <a:pt x="12915" y="324243"/>
                  </a:lnTo>
                  <a:lnTo>
                    <a:pt x="18846" y="318160"/>
                  </a:lnTo>
                  <a:lnTo>
                    <a:pt x="19202" y="317792"/>
                  </a:lnTo>
                  <a:lnTo>
                    <a:pt x="23025" y="316166"/>
                  </a:lnTo>
                  <a:lnTo>
                    <a:pt x="32054" y="316166"/>
                  </a:lnTo>
                  <a:lnTo>
                    <a:pt x="35826" y="317792"/>
                  </a:lnTo>
                  <a:lnTo>
                    <a:pt x="41795" y="324243"/>
                  </a:lnTo>
                  <a:lnTo>
                    <a:pt x="43243" y="328485"/>
                  </a:lnTo>
                  <a:lnTo>
                    <a:pt x="43243" y="311340"/>
                  </a:lnTo>
                  <a:lnTo>
                    <a:pt x="41795" y="309816"/>
                  </a:lnTo>
                  <a:lnTo>
                    <a:pt x="36156" y="307365"/>
                  </a:lnTo>
                  <a:lnTo>
                    <a:pt x="25704" y="307365"/>
                  </a:lnTo>
                  <a:lnTo>
                    <a:pt x="22085" y="308241"/>
                  </a:lnTo>
                  <a:lnTo>
                    <a:pt x="15138" y="311785"/>
                  </a:lnTo>
                  <a:lnTo>
                    <a:pt x="12204" y="314502"/>
                  </a:lnTo>
                  <a:lnTo>
                    <a:pt x="9804" y="318160"/>
                  </a:lnTo>
                  <a:lnTo>
                    <a:pt x="9918" y="309816"/>
                  </a:lnTo>
                  <a:lnTo>
                    <a:pt x="10820" y="303771"/>
                  </a:lnTo>
                  <a:lnTo>
                    <a:pt x="14439" y="294995"/>
                  </a:lnTo>
                  <a:lnTo>
                    <a:pt x="16891" y="291642"/>
                  </a:lnTo>
                  <a:lnTo>
                    <a:pt x="20040" y="289369"/>
                  </a:lnTo>
                  <a:lnTo>
                    <a:pt x="22440" y="287591"/>
                  </a:lnTo>
                  <a:lnTo>
                    <a:pt x="25234" y="286715"/>
                  </a:lnTo>
                  <a:lnTo>
                    <a:pt x="32346" y="286715"/>
                  </a:lnTo>
                  <a:lnTo>
                    <a:pt x="42138" y="299491"/>
                  </a:lnTo>
                  <a:lnTo>
                    <a:pt x="52044" y="298716"/>
                  </a:lnTo>
                  <a:lnTo>
                    <a:pt x="35407" y="278511"/>
                  </a:lnTo>
                  <a:lnTo>
                    <a:pt x="20447" y="278511"/>
                  </a:lnTo>
                  <a:lnTo>
                    <a:pt x="431" y="311073"/>
                  </a:lnTo>
                  <a:lnTo>
                    <a:pt x="0" y="324243"/>
                  </a:lnTo>
                  <a:lnTo>
                    <a:pt x="381" y="331812"/>
                  </a:lnTo>
                  <a:lnTo>
                    <a:pt x="19773" y="361391"/>
                  </a:lnTo>
                  <a:lnTo>
                    <a:pt x="32943" y="361391"/>
                  </a:lnTo>
                  <a:lnTo>
                    <a:pt x="37299" y="360235"/>
                  </a:lnTo>
                  <a:lnTo>
                    <a:pt x="44970" y="355587"/>
                  </a:lnTo>
                  <a:lnTo>
                    <a:pt x="47117" y="353212"/>
                  </a:lnTo>
                  <a:lnTo>
                    <a:pt x="47993" y="352247"/>
                  </a:lnTo>
                  <a:lnTo>
                    <a:pt x="52374" y="343496"/>
                  </a:lnTo>
                  <a:lnTo>
                    <a:pt x="53479" y="338747"/>
                  </a:lnTo>
                  <a:lnTo>
                    <a:pt x="53479" y="325907"/>
                  </a:lnTo>
                  <a:close/>
                </a:path>
                <a:path w="1118870" h="361950">
                  <a:moveTo>
                    <a:pt x="113258" y="0"/>
                  </a:moveTo>
                  <a:lnTo>
                    <a:pt x="102565" y="0"/>
                  </a:lnTo>
                  <a:lnTo>
                    <a:pt x="102565" y="313677"/>
                  </a:lnTo>
                  <a:lnTo>
                    <a:pt x="113258" y="313677"/>
                  </a:lnTo>
                  <a:lnTo>
                    <a:pt x="113258" y="0"/>
                  </a:lnTo>
                  <a:close/>
                </a:path>
                <a:path w="1118870" h="361950">
                  <a:moveTo>
                    <a:pt x="134645" y="0"/>
                  </a:moveTo>
                  <a:lnTo>
                    <a:pt x="123952" y="0"/>
                  </a:lnTo>
                  <a:lnTo>
                    <a:pt x="123952" y="313677"/>
                  </a:lnTo>
                  <a:lnTo>
                    <a:pt x="134645" y="313677"/>
                  </a:lnTo>
                  <a:lnTo>
                    <a:pt x="134645" y="0"/>
                  </a:lnTo>
                  <a:close/>
                </a:path>
                <a:path w="1118870" h="361950">
                  <a:moveTo>
                    <a:pt x="188074" y="12"/>
                  </a:moveTo>
                  <a:lnTo>
                    <a:pt x="166687" y="12"/>
                  </a:lnTo>
                  <a:lnTo>
                    <a:pt x="166687" y="260210"/>
                  </a:lnTo>
                  <a:lnTo>
                    <a:pt x="188074" y="260210"/>
                  </a:lnTo>
                  <a:lnTo>
                    <a:pt x="188074" y="12"/>
                  </a:lnTo>
                  <a:close/>
                </a:path>
                <a:path w="1118870" h="361950">
                  <a:moveTo>
                    <a:pt x="202958" y="329514"/>
                  </a:moveTo>
                  <a:lnTo>
                    <a:pt x="194818" y="286766"/>
                  </a:lnTo>
                  <a:lnTo>
                    <a:pt x="193954" y="285432"/>
                  </a:lnTo>
                  <a:lnTo>
                    <a:pt x="192709" y="284276"/>
                  </a:lnTo>
                  <a:lnTo>
                    <a:pt x="192709" y="319989"/>
                  </a:lnTo>
                  <a:lnTo>
                    <a:pt x="192417" y="329120"/>
                  </a:lnTo>
                  <a:lnTo>
                    <a:pt x="181076" y="353212"/>
                  </a:lnTo>
                  <a:lnTo>
                    <a:pt x="171932" y="353212"/>
                  </a:lnTo>
                  <a:lnTo>
                    <a:pt x="160274" y="319989"/>
                  </a:lnTo>
                  <a:lnTo>
                    <a:pt x="160553" y="311937"/>
                  </a:lnTo>
                  <a:lnTo>
                    <a:pt x="171805" y="286766"/>
                  </a:lnTo>
                  <a:lnTo>
                    <a:pt x="181025" y="286766"/>
                  </a:lnTo>
                  <a:lnTo>
                    <a:pt x="192709" y="319989"/>
                  </a:lnTo>
                  <a:lnTo>
                    <a:pt x="192709" y="284276"/>
                  </a:lnTo>
                  <a:lnTo>
                    <a:pt x="191249" y="282905"/>
                  </a:lnTo>
                  <a:lnTo>
                    <a:pt x="187947" y="281165"/>
                  </a:lnTo>
                  <a:lnTo>
                    <a:pt x="184683" y="279400"/>
                  </a:lnTo>
                  <a:lnTo>
                    <a:pt x="180860" y="278511"/>
                  </a:lnTo>
                  <a:lnTo>
                    <a:pt x="170586" y="278511"/>
                  </a:lnTo>
                  <a:lnTo>
                    <a:pt x="150025" y="310388"/>
                  </a:lnTo>
                  <a:lnTo>
                    <a:pt x="150025" y="319989"/>
                  </a:lnTo>
                  <a:lnTo>
                    <a:pt x="162521" y="358597"/>
                  </a:lnTo>
                  <a:lnTo>
                    <a:pt x="168681" y="361403"/>
                  </a:lnTo>
                  <a:lnTo>
                    <a:pt x="182448" y="361403"/>
                  </a:lnTo>
                  <a:lnTo>
                    <a:pt x="201993" y="337210"/>
                  </a:lnTo>
                  <a:lnTo>
                    <a:pt x="202958" y="329514"/>
                  </a:lnTo>
                  <a:close/>
                </a:path>
                <a:path w="1118870" h="361950">
                  <a:moveTo>
                    <a:pt x="209486" y="0"/>
                  </a:moveTo>
                  <a:lnTo>
                    <a:pt x="198793" y="0"/>
                  </a:lnTo>
                  <a:lnTo>
                    <a:pt x="198793" y="260197"/>
                  </a:lnTo>
                  <a:lnTo>
                    <a:pt x="209486" y="260197"/>
                  </a:lnTo>
                  <a:lnTo>
                    <a:pt x="209486" y="0"/>
                  </a:lnTo>
                  <a:close/>
                </a:path>
                <a:path w="1118870" h="361950">
                  <a:moveTo>
                    <a:pt x="230873" y="0"/>
                  </a:moveTo>
                  <a:lnTo>
                    <a:pt x="220192" y="0"/>
                  </a:lnTo>
                  <a:lnTo>
                    <a:pt x="220192" y="260197"/>
                  </a:lnTo>
                  <a:lnTo>
                    <a:pt x="230873" y="260197"/>
                  </a:lnTo>
                  <a:lnTo>
                    <a:pt x="230873" y="0"/>
                  </a:lnTo>
                  <a:close/>
                </a:path>
                <a:path w="1118870" h="361950">
                  <a:moveTo>
                    <a:pt x="278028" y="329514"/>
                  </a:moveTo>
                  <a:lnTo>
                    <a:pt x="271106" y="288696"/>
                  </a:lnTo>
                  <a:lnTo>
                    <a:pt x="269875" y="286766"/>
                  </a:lnTo>
                  <a:lnTo>
                    <a:pt x="269024" y="285432"/>
                  </a:lnTo>
                  <a:lnTo>
                    <a:pt x="267779" y="284276"/>
                  </a:lnTo>
                  <a:lnTo>
                    <a:pt x="267779" y="319989"/>
                  </a:lnTo>
                  <a:lnTo>
                    <a:pt x="267474" y="329120"/>
                  </a:lnTo>
                  <a:lnTo>
                    <a:pt x="256146" y="353212"/>
                  </a:lnTo>
                  <a:lnTo>
                    <a:pt x="246989" y="353212"/>
                  </a:lnTo>
                  <a:lnTo>
                    <a:pt x="235343" y="319989"/>
                  </a:lnTo>
                  <a:lnTo>
                    <a:pt x="235623" y="311937"/>
                  </a:lnTo>
                  <a:lnTo>
                    <a:pt x="246875" y="286766"/>
                  </a:lnTo>
                  <a:lnTo>
                    <a:pt x="256095" y="286766"/>
                  </a:lnTo>
                  <a:lnTo>
                    <a:pt x="267779" y="319989"/>
                  </a:lnTo>
                  <a:lnTo>
                    <a:pt x="267779" y="284276"/>
                  </a:lnTo>
                  <a:lnTo>
                    <a:pt x="266319" y="282905"/>
                  </a:lnTo>
                  <a:lnTo>
                    <a:pt x="263017" y="281165"/>
                  </a:lnTo>
                  <a:lnTo>
                    <a:pt x="259753" y="279400"/>
                  </a:lnTo>
                  <a:lnTo>
                    <a:pt x="255930" y="278511"/>
                  </a:lnTo>
                  <a:lnTo>
                    <a:pt x="245656" y="278511"/>
                  </a:lnTo>
                  <a:lnTo>
                    <a:pt x="225094" y="310388"/>
                  </a:lnTo>
                  <a:lnTo>
                    <a:pt x="225094" y="319989"/>
                  </a:lnTo>
                  <a:lnTo>
                    <a:pt x="237591" y="358597"/>
                  </a:lnTo>
                  <a:lnTo>
                    <a:pt x="243751" y="361403"/>
                  </a:lnTo>
                  <a:lnTo>
                    <a:pt x="257517" y="361403"/>
                  </a:lnTo>
                  <a:lnTo>
                    <a:pt x="262432" y="359816"/>
                  </a:lnTo>
                  <a:lnTo>
                    <a:pt x="270217" y="353441"/>
                  </a:lnTo>
                  <a:lnTo>
                    <a:pt x="270357" y="353212"/>
                  </a:lnTo>
                  <a:lnTo>
                    <a:pt x="273138" y="348907"/>
                  </a:lnTo>
                  <a:lnTo>
                    <a:pt x="277063" y="337210"/>
                  </a:lnTo>
                  <a:lnTo>
                    <a:pt x="278028" y="329514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75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75" y="260210"/>
                  </a:lnTo>
                  <a:lnTo>
                    <a:pt x="327075" y="12"/>
                  </a:lnTo>
                  <a:close/>
                </a:path>
                <a:path w="1118870" h="361950">
                  <a:moveTo>
                    <a:pt x="353974" y="324777"/>
                  </a:moveTo>
                  <a:lnTo>
                    <a:pt x="351536" y="318465"/>
                  </a:lnTo>
                  <a:lnTo>
                    <a:pt x="341795" y="308648"/>
                  </a:lnTo>
                  <a:lnTo>
                    <a:pt x="335813" y="306184"/>
                  </a:lnTo>
                  <a:lnTo>
                    <a:pt x="323367" y="306184"/>
                  </a:lnTo>
                  <a:lnTo>
                    <a:pt x="318262" y="307886"/>
                  </a:lnTo>
                  <a:lnTo>
                    <a:pt x="313385" y="311289"/>
                  </a:lnTo>
                  <a:lnTo>
                    <a:pt x="317766" y="289471"/>
                  </a:lnTo>
                  <a:lnTo>
                    <a:pt x="350164" y="289471"/>
                  </a:lnTo>
                  <a:lnTo>
                    <a:pt x="350164" y="279946"/>
                  </a:lnTo>
                  <a:lnTo>
                    <a:pt x="309791" y="279946"/>
                  </a:lnTo>
                  <a:lnTo>
                    <a:pt x="301929" y="321640"/>
                  </a:lnTo>
                  <a:lnTo>
                    <a:pt x="311289" y="322859"/>
                  </a:lnTo>
                  <a:lnTo>
                    <a:pt x="312750" y="320535"/>
                  </a:lnTo>
                  <a:lnTo>
                    <a:pt x="314782" y="318655"/>
                  </a:lnTo>
                  <a:lnTo>
                    <a:pt x="319963" y="315734"/>
                  </a:lnTo>
                  <a:lnTo>
                    <a:pt x="322846" y="314998"/>
                  </a:lnTo>
                  <a:lnTo>
                    <a:pt x="331228" y="314998"/>
                  </a:lnTo>
                  <a:lnTo>
                    <a:pt x="335394" y="316649"/>
                  </a:lnTo>
                  <a:lnTo>
                    <a:pt x="341795" y="323215"/>
                  </a:lnTo>
                  <a:lnTo>
                    <a:pt x="343395" y="327698"/>
                  </a:lnTo>
                  <a:lnTo>
                    <a:pt x="343395" y="339369"/>
                  </a:lnTo>
                  <a:lnTo>
                    <a:pt x="341731" y="344157"/>
                  </a:lnTo>
                  <a:lnTo>
                    <a:pt x="335089" y="351396"/>
                  </a:lnTo>
                  <a:lnTo>
                    <a:pt x="331038" y="353212"/>
                  </a:lnTo>
                  <a:lnTo>
                    <a:pt x="322249" y="353212"/>
                  </a:lnTo>
                  <a:lnTo>
                    <a:pt x="318833" y="351929"/>
                  </a:lnTo>
                  <a:lnTo>
                    <a:pt x="313169" y="346798"/>
                  </a:lnTo>
                  <a:lnTo>
                    <a:pt x="311391" y="342963"/>
                  </a:lnTo>
                  <a:lnTo>
                    <a:pt x="310616" y="337870"/>
                  </a:lnTo>
                  <a:lnTo>
                    <a:pt x="300151" y="338747"/>
                  </a:lnTo>
                  <a:lnTo>
                    <a:pt x="300824" y="345579"/>
                  </a:lnTo>
                  <a:lnTo>
                    <a:pt x="303479" y="351066"/>
                  </a:lnTo>
                  <a:lnTo>
                    <a:pt x="312813" y="359333"/>
                  </a:lnTo>
                  <a:lnTo>
                    <a:pt x="318858" y="361391"/>
                  </a:lnTo>
                  <a:lnTo>
                    <a:pt x="335241" y="361391"/>
                  </a:lnTo>
                  <a:lnTo>
                    <a:pt x="342341" y="358114"/>
                  </a:lnTo>
                  <a:lnTo>
                    <a:pt x="351828" y="346189"/>
                  </a:lnTo>
                  <a:lnTo>
                    <a:pt x="353974" y="339839"/>
                  </a:lnTo>
                  <a:lnTo>
                    <a:pt x="353974" y="324777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62" y="0"/>
                  </a:lnTo>
                  <a:lnTo>
                    <a:pt x="348462" y="260197"/>
                  </a:lnTo>
                  <a:lnTo>
                    <a:pt x="359143" y="260197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36" y="0"/>
                  </a:lnTo>
                  <a:lnTo>
                    <a:pt x="369836" y="260197"/>
                  </a:lnTo>
                  <a:lnTo>
                    <a:pt x="380530" y="260197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83" y="0"/>
                  </a:moveTo>
                  <a:lnTo>
                    <a:pt x="444690" y="0"/>
                  </a:lnTo>
                  <a:lnTo>
                    <a:pt x="444690" y="260197"/>
                  </a:lnTo>
                  <a:lnTo>
                    <a:pt x="455383" y="260197"/>
                  </a:lnTo>
                  <a:lnTo>
                    <a:pt x="455383" y="0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64" y="12"/>
                  </a:lnTo>
                  <a:lnTo>
                    <a:pt x="487464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237" y="0"/>
                  </a:moveTo>
                  <a:lnTo>
                    <a:pt x="519544" y="0"/>
                  </a:lnTo>
                  <a:lnTo>
                    <a:pt x="519544" y="260197"/>
                  </a:lnTo>
                  <a:lnTo>
                    <a:pt x="530237" y="260197"/>
                  </a:lnTo>
                  <a:lnTo>
                    <a:pt x="530237" y="0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305" y="12"/>
                  </a:lnTo>
                  <a:lnTo>
                    <a:pt x="562305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85" y="0"/>
                  </a:lnTo>
                  <a:lnTo>
                    <a:pt x="594385" y="313677"/>
                  </a:lnTo>
                  <a:lnTo>
                    <a:pt x="605066" y="313677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65" y="0"/>
                  </a:moveTo>
                  <a:lnTo>
                    <a:pt x="615772" y="0"/>
                  </a:lnTo>
                  <a:lnTo>
                    <a:pt x="615772" y="313677"/>
                  </a:lnTo>
                  <a:lnTo>
                    <a:pt x="626465" y="313677"/>
                  </a:lnTo>
                  <a:lnTo>
                    <a:pt x="626465" y="0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319" y="0"/>
                  </a:moveTo>
                  <a:lnTo>
                    <a:pt x="690626" y="0"/>
                  </a:lnTo>
                  <a:lnTo>
                    <a:pt x="690626" y="260197"/>
                  </a:lnTo>
                  <a:lnTo>
                    <a:pt x="701319" y="260197"/>
                  </a:lnTo>
                  <a:lnTo>
                    <a:pt x="701319" y="0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67" y="0"/>
                  </a:lnTo>
                  <a:lnTo>
                    <a:pt x="765467" y="260197"/>
                  </a:lnTo>
                  <a:lnTo>
                    <a:pt x="776147" y="260197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818896" y="12"/>
                  </a:moveTo>
                  <a:lnTo>
                    <a:pt x="786828" y="12"/>
                  </a:lnTo>
                  <a:lnTo>
                    <a:pt x="786828" y="260210"/>
                  </a:lnTo>
                  <a:lnTo>
                    <a:pt x="818896" y="260210"/>
                  </a:lnTo>
                  <a:lnTo>
                    <a:pt x="818896" y="12"/>
                  </a:lnTo>
                  <a:close/>
                </a:path>
                <a:path w="1118870" h="361950">
                  <a:moveTo>
                    <a:pt x="850976" y="0"/>
                  </a:moveTo>
                  <a:lnTo>
                    <a:pt x="840282" y="0"/>
                  </a:lnTo>
                  <a:lnTo>
                    <a:pt x="840282" y="260197"/>
                  </a:lnTo>
                  <a:lnTo>
                    <a:pt x="850976" y="260197"/>
                  </a:lnTo>
                  <a:lnTo>
                    <a:pt x="850976" y="0"/>
                  </a:lnTo>
                  <a:close/>
                </a:path>
                <a:path w="1118870" h="361950">
                  <a:moveTo>
                    <a:pt x="871550" y="0"/>
                  </a:moveTo>
                  <a:lnTo>
                    <a:pt x="861669" y="0"/>
                  </a:lnTo>
                  <a:lnTo>
                    <a:pt x="861669" y="260197"/>
                  </a:lnTo>
                  <a:lnTo>
                    <a:pt x="871550" y="260197"/>
                  </a:lnTo>
                  <a:lnTo>
                    <a:pt x="871550" y="0"/>
                  </a:lnTo>
                  <a:close/>
                </a:path>
                <a:path w="1118870" h="361950">
                  <a:moveTo>
                    <a:pt x="903643" y="0"/>
                  </a:moveTo>
                  <a:lnTo>
                    <a:pt x="893762" y="0"/>
                  </a:lnTo>
                  <a:lnTo>
                    <a:pt x="893762" y="260197"/>
                  </a:lnTo>
                  <a:lnTo>
                    <a:pt x="903643" y="260197"/>
                  </a:lnTo>
                  <a:lnTo>
                    <a:pt x="903643" y="0"/>
                  </a:lnTo>
                  <a:close/>
                </a:path>
                <a:path w="1118870" h="361950">
                  <a:moveTo>
                    <a:pt x="947216" y="0"/>
                  </a:moveTo>
                  <a:lnTo>
                    <a:pt x="936523" y="0"/>
                  </a:lnTo>
                  <a:lnTo>
                    <a:pt x="936523" y="260197"/>
                  </a:lnTo>
                  <a:lnTo>
                    <a:pt x="947216" y="260197"/>
                  </a:lnTo>
                  <a:lnTo>
                    <a:pt x="947216" y="0"/>
                  </a:lnTo>
                  <a:close/>
                </a:path>
                <a:path w="1118870" h="361950">
                  <a:moveTo>
                    <a:pt x="1000671" y="12"/>
                  </a:moveTo>
                  <a:lnTo>
                    <a:pt x="968603" y="12"/>
                  </a:lnTo>
                  <a:lnTo>
                    <a:pt x="968603" y="260210"/>
                  </a:lnTo>
                  <a:lnTo>
                    <a:pt x="1000671" y="260210"/>
                  </a:lnTo>
                  <a:lnTo>
                    <a:pt x="1000671" y="12"/>
                  </a:lnTo>
                  <a:close/>
                </a:path>
                <a:path w="1118870" h="361950">
                  <a:moveTo>
                    <a:pt x="1043432" y="12"/>
                  </a:moveTo>
                  <a:lnTo>
                    <a:pt x="1011364" y="12"/>
                  </a:lnTo>
                  <a:lnTo>
                    <a:pt x="1011364" y="260210"/>
                  </a:lnTo>
                  <a:lnTo>
                    <a:pt x="1043432" y="260210"/>
                  </a:lnTo>
                  <a:lnTo>
                    <a:pt x="1043432" y="12"/>
                  </a:lnTo>
                  <a:close/>
                </a:path>
                <a:path w="1118870" h="361950">
                  <a:moveTo>
                    <a:pt x="1075512" y="0"/>
                  </a:moveTo>
                  <a:lnTo>
                    <a:pt x="1064831" y="0"/>
                  </a:lnTo>
                  <a:lnTo>
                    <a:pt x="1064831" y="260197"/>
                  </a:lnTo>
                  <a:lnTo>
                    <a:pt x="1075512" y="260197"/>
                  </a:lnTo>
                  <a:lnTo>
                    <a:pt x="1075512" y="0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31" y="0"/>
                  </a:lnTo>
                  <a:lnTo>
                    <a:pt x="1086231" y="313677"/>
                  </a:lnTo>
                  <a:lnTo>
                    <a:pt x="1096911" y="313677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85" y="0"/>
                  </a:moveTo>
                  <a:lnTo>
                    <a:pt x="1107605" y="0"/>
                  </a:lnTo>
                  <a:lnTo>
                    <a:pt x="1107605" y="313677"/>
                  </a:lnTo>
                  <a:lnTo>
                    <a:pt x="1118285" y="313677"/>
                  </a:lnTo>
                  <a:lnTo>
                    <a:pt x="11182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663600" y="9360040"/>
              <a:ext cx="202994" cy="82892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2930258" y="9360052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4">
                  <a:moveTo>
                    <a:pt x="52933" y="51003"/>
                  </a:moveTo>
                  <a:lnTo>
                    <a:pt x="44792" y="8255"/>
                  </a:lnTo>
                  <a:lnTo>
                    <a:pt x="42684" y="5765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65"/>
                  </a:lnTo>
                  <a:lnTo>
                    <a:pt x="41211" y="4394"/>
                  </a:lnTo>
                  <a:lnTo>
                    <a:pt x="34632" y="889"/>
                  </a:lnTo>
                  <a:lnTo>
                    <a:pt x="30822" y="0"/>
                  </a:lnTo>
                  <a:lnTo>
                    <a:pt x="20548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84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30"/>
                  </a:lnTo>
                  <a:lnTo>
                    <a:pt x="45250" y="74701"/>
                  </a:lnTo>
                  <a:lnTo>
                    <a:pt x="48031" y="70396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8625" h="83184">
                  <a:moveTo>
                    <a:pt x="127990" y="51003"/>
                  </a:moveTo>
                  <a:lnTo>
                    <a:pt x="119837" y="8255"/>
                  </a:lnTo>
                  <a:lnTo>
                    <a:pt x="118973" y="6921"/>
                  </a:lnTo>
                  <a:lnTo>
                    <a:pt x="117741" y="5778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293" y="41478"/>
                  </a:lnTo>
                  <a:lnTo>
                    <a:pt x="85572" y="33426"/>
                  </a:lnTo>
                  <a:lnTo>
                    <a:pt x="96824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78"/>
                  </a:lnTo>
                  <a:lnTo>
                    <a:pt x="116268" y="4394"/>
                  </a:lnTo>
                  <a:lnTo>
                    <a:pt x="109702" y="889"/>
                  </a:lnTo>
                  <a:lnTo>
                    <a:pt x="105879" y="0"/>
                  </a:lnTo>
                  <a:lnTo>
                    <a:pt x="95605" y="0"/>
                  </a:lnTo>
                  <a:lnTo>
                    <a:pt x="75044" y="31877"/>
                  </a:lnTo>
                  <a:lnTo>
                    <a:pt x="75044" y="41478"/>
                  </a:lnTo>
                  <a:lnTo>
                    <a:pt x="87541" y="80086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428625" h="83184">
                  <a:moveTo>
                    <a:pt x="203034" y="51003"/>
                  </a:moveTo>
                  <a:lnTo>
                    <a:pt x="202933" y="32258"/>
                  </a:lnTo>
                  <a:lnTo>
                    <a:pt x="202438" y="27038"/>
                  </a:lnTo>
                  <a:lnTo>
                    <a:pt x="201206" y="22313"/>
                  </a:lnTo>
                  <a:lnTo>
                    <a:pt x="199999" y="17551"/>
                  </a:lnTo>
                  <a:lnTo>
                    <a:pt x="198323" y="13538"/>
                  </a:lnTo>
                  <a:lnTo>
                    <a:pt x="194894" y="8255"/>
                  </a:lnTo>
                  <a:lnTo>
                    <a:pt x="194030" y="6921"/>
                  </a:lnTo>
                  <a:lnTo>
                    <a:pt x="192786" y="5765"/>
                  </a:lnTo>
                  <a:lnTo>
                    <a:pt x="192786" y="41478"/>
                  </a:lnTo>
                  <a:lnTo>
                    <a:pt x="192493" y="50609"/>
                  </a:lnTo>
                  <a:lnTo>
                    <a:pt x="181152" y="74701"/>
                  </a:lnTo>
                  <a:lnTo>
                    <a:pt x="172008" y="74701"/>
                  </a:lnTo>
                  <a:lnTo>
                    <a:pt x="160350" y="41478"/>
                  </a:lnTo>
                  <a:lnTo>
                    <a:pt x="160629" y="33426"/>
                  </a:lnTo>
                  <a:lnTo>
                    <a:pt x="171881" y="8255"/>
                  </a:lnTo>
                  <a:lnTo>
                    <a:pt x="181102" y="8255"/>
                  </a:lnTo>
                  <a:lnTo>
                    <a:pt x="192786" y="41478"/>
                  </a:lnTo>
                  <a:lnTo>
                    <a:pt x="192786" y="5765"/>
                  </a:lnTo>
                  <a:lnTo>
                    <a:pt x="191325" y="4394"/>
                  </a:lnTo>
                  <a:lnTo>
                    <a:pt x="188023" y="2654"/>
                  </a:lnTo>
                  <a:lnTo>
                    <a:pt x="184759" y="889"/>
                  </a:lnTo>
                  <a:lnTo>
                    <a:pt x="180936" y="0"/>
                  </a:lnTo>
                  <a:lnTo>
                    <a:pt x="170662" y="0"/>
                  </a:lnTo>
                  <a:lnTo>
                    <a:pt x="150101" y="31877"/>
                  </a:lnTo>
                  <a:lnTo>
                    <a:pt x="150101" y="41478"/>
                  </a:lnTo>
                  <a:lnTo>
                    <a:pt x="162598" y="80086"/>
                  </a:lnTo>
                  <a:lnTo>
                    <a:pt x="168757" y="82892"/>
                  </a:lnTo>
                  <a:lnTo>
                    <a:pt x="182524" y="82892"/>
                  </a:lnTo>
                  <a:lnTo>
                    <a:pt x="202069" y="58699"/>
                  </a:lnTo>
                  <a:lnTo>
                    <a:pt x="203034" y="51003"/>
                  </a:lnTo>
                  <a:close/>
                </a:path>
                <a:path w="428625" h="83184">
                  <a:moveTo>
                    <a:pt x="278536" y="53289"/>
                  </a:moveTo>
                  <a:lnTo>
                    <a:pt x="277228" y="48958"/>
                  </a:lnTo>
                  <a:lnTo>
                    <a:pt x="274599" y="45351"/>
                  </a:lnTo>
                  <a:lnTo>
                    <a:pt x="272059" y="41808"/>
                  </a:lnTo>
                  <a:lnTo>
                    <a:pt x="268338" y="39166"/>
                  </a:lnTo>
                  <a:lnTo>
                    <a:pt x="268338" y="63131"/>
                  </a:lnTo>
                  <a:lnTo>
                    <a:pt x="266801" y="67030"/>
                  </a:lnTo>
                  <a:lnTo>
                    <a:pt x="260604" y="73164"/>
                  </a:lnTo>
                  <a:lnTo>
                    <a:pt x="256654" y="74701"/>
                  </a:lnTo>
                  <a:lnTo>
                    <a:pt x="248843" y="74701"/>
                  </a:lnTo>
                  <a:lnTo>
                    <a:pt x="235305" y="60934"/>
                  </a:lnTo>
                  <a:lnTo>
                    <a:pt x="235356" y="53289"/>
                  </a:lnTo>
                  <a:lnTo>
                    <a:pt x="236816" y="49542"/>
                  </a:lnTo>
                  <a:lnTo>
                    <a:pt x="242989" y="43345"/>
                  </a:lnTo>
                  <a:lnTo>
                    <a:pt x="246888" y="41808"/>
                  </a:lnTo>
                  <a:lnTo>
                    <a:pt x="256374" y="41808"/>
                  </a:lnTo>
                  <a:lnTo>
                    <a:pt x="260350" y="43370"/>
                  </a:lnTo>
                  <a:lnTo>
                    <a:pt x="263525" y="46507"/>
                  </a:lnTo>
                  <a:lnTo>
                    <a:pt x="266738" y="49644"/>
                  </a:lnTo>
                  <a:lnTo>
                    <a:pt x="268262" y="53428"/>
                  </a:lnTo>
                  <a:lnTo>
                    <a:pt x="268338" y="63131"/>
                  </a:lnTo>
                  <a:lnTo>
                    <a:pt x="268338" y="39166"/>
                  </a:lnTo>
                  <a:lnTo>
                    <a:pt x="263258" y="37490"/>
                  </a:lnTo>
                  <a:lnTo>
                    <a:pt x="267271" y="35979"/>
                  </a:lnTo>
                  <a:lnTo>
                    <a:pt x="270281" y="33820"/>
                  </a:lnTo>
                  <a:lnTo>
                    <a:pt x="270383" y="33667"/>
                  </a:lnTo>
                  <a:lnTo>
                    <a:pt x="274218" y="28257"/>
                  </a:lnTo>
                  <a:lnTo>
                    <a:pt x="275209" y="24968"/>
                  </a:lnTo>
                  <a:lnTo>
                    <a:pt x="275094" y="15024"/>
                  </a:lnTo>
                  <a:lnTo>
                    <a:pt x="273050" y="10299"/>
                  </a:lnTo>
                  <a:lnTo>
                    <a:pt x="270840" y="8191"/>
                  </a:lnTo>
                  <a:lnTo>
                    <a:pt x="264896" y="2527"/>
                  </a:lnTo>
                  <a:lnTo>
                    <a:pt x="264896" y="24841"/>
                  </a:lnTo>
                  <a:lnTo>
                    <a:pt x="263728" y="27622"/>
                  </a:lnTo>
                  <a:lnTo>
                    <a:pt x="258813" y="32461"/>
                  </a:lnTo>
                  <a:lnTo>
                    <a:pt x="255689" y="33667"/>
                  </a:lnTo>
                  <a:lnTo>
                    <a:pt x="247904" y="33667"/>
                  </a:lnTo>
                  <a:lnTo>
                    <a:pt x="244678" y="32435"/>
                  </a:lnTo>
                  <a:lnTo>
                    <a:pt x="242227" y="29997"/>
                  </a:lnTo>
                  <a:lnTo>
                    <a:pt x="239737" y="27571"/>
                  </a:lnTo>
                  <a:lnTo>
                    <a:pt x="238582" y="24650"/>
                  </a:lnTo>
                  <a:lnTo>
                    <a:pt x="238506" y="17195"/>
                  </a:lnTo>
                  <a:lnTo>
                    <a:pt x="239763" y="14287"/>
                  </a:lnTo>
                  <a:lnTo>
                    <a:pt x="244779" y="9410"/>
                  </a:lnTo>
                  <a:lnTo>
                    <a:pt x="247929" y="8191"/>
                  </a:lnTo>
                  <a:lnTo>
                    <a:pt x="255511" y="8191"/>
                  </a:lnTo>
                  <a:lnTo>
                    <a:pt x="258648" y="9448"/>
                  </a:lnTo>
                  <a:lnTo>
                    <a:pt x="261150" y="11963"/>
                  </a:lnTo>
                  <a:lnTo>
                    <a:pt x="263702" y="14439"/>
                  </a:lnTo>
                  <a:lnTo>
                    <a:pt x="264845" y="17195"/>
                  </a:lnTo>
                  <a:lnTo>
                    <a:pt x="264896" y="24841"/>
                  </a:lnTo>
                  <a:lnTo>
                    <a:pt x="264896" y="2527"/>
                  </a:lnTo>
                  <a:lnTo>
                    <a:pt x="264426" y="2070"/>
                  </a:lnTo>
                  <a:lnTo>
                    <a:pt x="258724" y="0"/>
                  </a:lnTo>
                  <a:lnTo>
                    <a:pt x="244576" y="0"/>
                  </a:lnTo>
                  <a:lnTo>
                    <a:pt x="238925" y="2006"/>
                  </a:lnTo>
                  <a:lnTo>
                    <a:pt x="230441" y="10058"/>
                  </a:lnTo>
                  <a:lnTo>
                    <a:pt x="228307" y="15024"/>
                  </a:lnTo>
                  <a:lnTo>
                    <a:pt x="228346" y="24968"/>
                  </a:lnTo>
                  <a:lnTo>
                    <a:pt x="229311" y="28206"/>
                  </a:lnTo>
                  <a:lnTo>
                    <a:pt x="233299" y="33820"/>
                  </a:lnTo>
                  <a:lnTo>
                    <a:pt x="236372" y="35979"/>
                  </a:lnTo>
                  <a:lnTo>
                    <a:pt x="240499" y="37490"/>
                  </a:lnTo>
                  <a:lnTo>
                    <a:pt x="235546" y="38785"/>
                  </a:lnTo>
                  <a:lnTo>
                    <a:pt x="231736" y="41211"/>
                  </a:lnTo>
                  <a:lnTo>
                    <a:pt x="226377" y="48336"/>
                  </a:lnTo>
                  <a:lnTo>
                    <a:pt x="225056" y="52743"/>
                  </a:lnTo>
                  <a:lnTo>
                    <a:pt x="225120" y="65252"/>
                  </a:lnTo>
                  <a:lnTo>
                    <a:pt x="227507" y="71043"/>
                  </a:lnTo>
                  <a:lnTo>
                    <a:pt x="232410" y="75806"/>
                  </a:lnTo>
                  <a:lnTo>
                    <a:pt x="237324" y="80530"/>
                  </a:lnTo>
                  <a:lnTo>
                    <a:pt x="243789" y="82880"/>
                  </a:lnTo>
                  <a:lnTo>
                    <a:pt x="259803" y="82880"/>
                  </a:lnTo>
                  <a:lnTo>
                    <a:pt x="266255" y="80530"/>
                  </a:lnTo>
                  <a:lnTo>
                    <a:pt x="272313" y="74701"/>
                  </a:lnTo>
                  <a:lnTo>
                    <a:pt x="276098" y="71043"/>
                  </a:lnTo>
                  <a:lnTo>
                    <a:pt x="278536" y="65252"/>
                  </a:lnTo>
                  <a:lnTo>
                    <a:pt x="278536" y="53289"/>
                  </a:lnTo>
                  <a:close/>
                </a:path>
                <a:path w="428625" h="83184">
                  <a:moveTo>
                    <a:pt x="354037" y="46266"/>
                  </a:moveTo>
                  <a:lnTo>
                    <a:pt x="351599" y="39954"/>
                  </a:lnTo>
                  <a:lnTo>
                    <a:pt x="341858" y="30137"/>
                  </a:lnTo>
                  <a:lnTo>
                    <a:pt x="335876" y="27673"/>
                  </a:lnTo>
                  <a:lnTo>
                    <a:pt x="323430" y="27673"/>
                  </a:lnTo>
                  <a:lnTo>
                    <a:pt x="318325" y="29375"/>
                  </a:lnTo>
                  <a:lnTo>
                    <a:pt x="313448" y="32778"/>
                  </a:lnTo>
                  <a:lnTo>
                    <a:pt x="317830" y="10960"/>
                  </a:lnTo>
                  <a:lnTo>
                    <a:pt x="350227" y="10960"/>
                  </a:lnTo>
                  <a:lnTo>
                    <a:pt x="350227" y="1435"/>
                  </a:lnTo>
                  <a:lnTo>
                    <a:pt x="309854" y="1435"/>
                  </a:lnTo>
                  <a:lnTo>
                    <a:pt x="301993" y="43129"/>
                  </a:lnTo>
                  <a:lnTo>
                    <a:pt x="311353" y="44348"/>
                  </a:lnTo>
                  <a:lnTo>
                    <a:pt x="312813" y="42024"/>
                  </a:lnTo>
                  <a:lnTo>
                    <a:pt x="314845" y="40144"/>
                  </a:lnTo>
                  <a:lnTo>
                    <a:pt x="320027" y="37223"/>
                  </a:lnTo>
                  <a:lnTo>
                    <a:pt x="322910" y="36487"/>
                  </a:lnTo>
                  <a:lnTo>
                    <a:pt x="331292" y="36487"/>
                  </a:lnTo>
                  <a:lnTo>
                    <a:pt x="335457" y="38138"/>
                  </a:lnTo>
                  <a:lnTo>
                    <a:pt x="341858" y="44704"/>
                  </a:lnTo>
                  <a:lnTo>
                    <a:pt x="343458" y="49187"/>
                  </a:lnTo>
                  <a:lnTo>
                    <a:pt x="343458" y="60858"/>
                  </a:lnTo>
                  <a:lnTo>
                    <a:pt x="341795" y="65646"/>
                  </a:lnTo>
                  <a:lnTo>
                    <a:pt x="335153" y="72885"/>
                  </a:lnTo>
                  <a:lnTo>
                    <a:pt x="331101" y="74701"/>
                  </a:lnTo>
                  <a:lnTo>
                    <a:pt x="322313" y="74701"/>
                  </a:lnTo>
                  <a:lnTo>
                    <a:pt x="318897" y="73418"/>
                  </a:lnTo>
                  <a:lnTo>
                    <a:pt x="313232" y="68287"/>
                  </a:lnTo>
                  <a:lnTo>
                    <a:pt x="311454" y="64452"/>
                  </a:lnTo>
                  <a:lnTo>
                    <a:pt x="310680" y="59359"/>
                  </a:lnTo>
                  <a:lnTo>
                    <a:pt x="300215" y="60236"/>
                  </a:lnTo>
                  <a:lnTo>
                    <a:pt x="300888" y="67068"/>
                  </a:lnTo>
                  <a:lnTo>
                    <a:pt x="303542" y="72555"/>
                  </a:lnTo>
                  <a:lnTo>
                    <a:pt x="312877" y="80822"/>
                  </a:lnTo>
                  <a:lnTo>
                    <a:pt x="318922" y="82880"/>
                  </a:lnTo>
                  <a:lnTo>
                    <a:pt x="335305" y="82880"/>
                  </a:lnTo>
                  <a:lnTo>
                    <a:pt x="342404" y="79603"/>
                  </a:lnTo>
                  <a:lnTo>
                    <a:pt x="351891" y="67678"/>
                  </a:lnTo>
                  <a:lnTo>
                    <a:pt x="354037" y="61328"/>
                  </a:lnTo>
                  <a:lnTo>
                    <a:pt x="354037" y="46266"/>
                  </a:lnTo>
                  <a:close/>
                </a:path>
                <a:path w="428625" h="83184">
                  <a:moveTo>
                    <a:pt x="428218" y="51003"/>
                  </a:moveTo>
                  <a:lnTo>
                    <a:pt x="420065" y="8255"/>
                  </a:lnTo>
                  <a:lnTo>
                    <a:pt x="419214" y="6921"/>
                  </a:lnTo>
                  <a:lnTo>
                    <a:pt x="417969" y="5765"/>
                  </a:lnTo>
                  <a:lnTo>
                    <a:pt x="417969" y="41478"/>
                  </a:lnTo>
                  <a:lnTo>
                    <a:pt x="417677" y="50609"/>
                  </a:lnTo>
                  <a:lnTo>
                    <a:pt x="406323" y="74701"/>
                  </a:lnTo>
                  <a:lnTo>
                    <a:pt x="397167" y="74701"/>
                  </a:lnTo>
                  <a:lnTo>
                    <a:pt x="385533" y="41478"/>
                  </a:lnTo>
                  <a:lnTo>
                    <a:pt x="385813" y="33426"/>
                  </a:lnTo>
                  <a:lnTo>
                    <a:pt x="397065" y="8255"/>
                  </a:lnTo>
                  <a:lnTo>
                    <a:pt x="406285" y="8255"/>
                  </a:lnTo>
                  <a:lnTo>
                    <a:pt x="417969" y="41478"/>
                  </a:lnTo>
                  <a:lnTo>
                    <a:pt x="417969" y="5765"/>
                  </a:lnTo>
                  <a:lnTo>
                    <a:pt x="416496" y="4394"/>
                  </a:lnTo>
                  <a:lnTo>
                    <a:pt x="409930" y="889"/>
                  </a:lnTo>
                  <a:lnTo>
                    <a:pt x="406107" y="0"/>
                  </a:lnTo>
                  <a:lnTo>
                    <a:pt x="395846" y="0"/>
                  </a:lnTo>
                  <a:lnTo>
                    <a:pt x="375285" y="31877"/>
                  </a:lnTo>
                  <a:lnTo>
                    <a:pt x="375285" y="41478"/>
                  </a:lnTo>
                  <a:lnTo>
                    <a:pt x="387781" y="80086"/>
                  </a:lnTo>
                  <a:lnTo>
                    <a:pt x="393928" y="82892"/>
                  </a:lnTo>
                  <a:lnTo>
                    <a:pt x="407695" y="82892"/>
                  </a:lnTo>
                  <a:lnTo>
                    <a:pt x="412610" y="81305"/>
                  </a:lnTo>
                  <a:lnTo>
                    <a:pt x="420395" y="74930"/>
                  </a:lnTo>
                  <a:lnTo>
                    <a:pt x="420535" y="74701"/>
                  </a:lnTo>
                  <a:lnTo>
                    <a:pt x="423329" y="70396"/>
                  </a:lnTo>
                  <a:lnTo>
                    <a:pt x="427240" y="58699"/>
                  </a:lnTo>
                  <a:lnTo>
                    <a:pt x="428218" y="51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887421" y="873456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896933" y="8738502"/>
              <a:ext cx="143802" cy="124828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2208542" y="873456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218055" y="8738502"/>
              <a:ext cx="143802" cy="124828"/>
            </a:xfrm>
            <a:prstGeom prst="rect">
              <a:avLst/>
            </a:prstGeom>
          </p:spPr>
        </p:pic>
      </p:grpSp>
      <p:sp>
        <p:nvSpPr>
          <p:cNvPr id="54" name="object 54"/>
          <p:cNvSpPr txBox="1"/>
          <p:nvPr/>
        </p:nvSpPr>
        <p:spPr>
          <a:xfrm>
            <a:off x="2208542" y="8748791"/>
            <a:ext cx="133985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90"/>
              </a:spcBef>
              <a:tabLst>
                <a:tab pos="85915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55" name="object 55"/>
          <p:cNvGrpSpPr/>
          <p:nvPr/>
        </p:nvGrpSpPr>
        <p:grpSpPr>
          <a:xfrm>
            <a:off x="2208542" y="8894762"/>
            <a:ext cx="661035" cy="135255"/>
            <a:chOff x="2208542" y="8894762"/>
            <a:chExt cx="661035" cy="135255"/>
          </a:xfrm>
        </p:grpSpPr>
        <p:sp>
          <p:nvSpPr>
            <p:cNvPr id="56" name="object 56"/>
            <p:cNvSpPr/>
            <p:nvPr/>
          </p:nvSpPr>
          <p:spPr>
            <a:xfrm>
              <a:off x="2208542" y="889476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218055" y="8898703"/>
              <a:ext cx="143802" cy="124827"/>
            </a:xfrm>
            <a:prstGeom prst="rect">
              <a:avLst/>
            </a:prstGeom>
          </p:spPr>
        </p:pic>
      </p:grpSp>
      <p:sp>
        <p:nvSpPr>
          <p:cNvPr id="58" name="object 58"/>
          <p:cNvSpPr txBox="1"/>
          <p:nvPr/>
        </p:nvSpPr>
        <p:spPr>
          <a:xfrm>
            <a:off x="2208542" y="8901191"/>
            <a:ext cx="66103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90"/>
              </a:spcBef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3822381" y="5112025"/>
            <a:ext cx="1738630" cy="1967864"/>
          </a:xfrm>
          <a:custGeom>
            <a:avLst/>
            <a:gdLst/>
            <a:ahLst/>
            <a:cxnLst/>
            <a:rect l="l" t="t" r="r" b="b"/>
            <a:pathLst>
              <a:path w="1738629" h="196786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5297"/>
                </a:lnTo>
                <a:lnTo>
                  <a:pt x="1124" y="1936927"/>
                </a:lnTo>
                <a:lnTo>
                  <a:pt x="8999" y="1958305"/>
                </a:lnTo>
                <a:lnTo>
                  <a:pt x="30373" y="1966181"/>
                </a:lnTo>
                <a:lnTo>
                  <a:pt x="71996" y="1967306"/>
                </a:lnTo>
                <a:lnTo>
                  <a:pt x="1666595" y="1967306"/>
                </a:lnTo>
                <a:lnTo>
                  <a:pt x="1708218" y="1966181"/>
                </a:lnTo>
                <a:lnTo>
                  <a:pt x="1729592" y="1958305"/>
                </a:lnTo>
                <a:lnTo>
                  <a:pt x="1737466" y="1936927"/>
                </a:lnTo>
                <a:lnTo>
                  <a:pt x="1738591" y="189529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0" name="object 60"/>
          <p:cNvGraphicFramePr>
            <a:graphicFrameLocks noGrp="1"/>
          </p:cNvGraphicFramePr>
          <p:nvPr/>
        </p:nvGraphicFramePr>
        <p:xfrm>
          <a:off x="3924028" y="633318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4064RH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3.75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kg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56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6005044002960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61" name="object 61"/>
          <p:cNvPicPr/>
          <p:nvPr/>
        </p:nvPicPr>
        <p:blipFill>
          <a:blip r:embed="rId21" cstate="print"/>
          <a:stretch>
            <a:fillRect/>
          </a:stretch>
        </p:blipFill>
        <p:spPr>
          <a:xfrm>
            <a:off x="4291869" y="3963797"/>
            <a:ext cx="770956" cy="1044689"/>
          </a:xfrm>
          <a:prstGeom prst="rect">
            <a:avLst/>
          </a:prstGeom>
        </p:spPr>
      </p:pic>
      <p:grpSp>
        <p:nvGrpSpPr>
          <p:cNvPr id="62" name="object 62"/>
          <p:cNvGrpSpPr/>
          <p:nvPr/>
        </p:nvGrpSpPr>
        <p:grpSpPr>
          <a:xfrm>
            <a:off x="4021937" y="5479135"/>
            <a:ext cx="1339850" cy="729615"/>
            <a:chOff x="4021937" y="5479135"/>
            <a:chExt cx="1339850" cy="729615"/>
          </a:xfrm>
        </p:grpSpPr>
        <p:sp>
          <p:nvSpPr>
            <p:cNvPr id="63" name="object 63"/>
            <p:cNvSpPr/>
            <p:nvPr/>
          </p:nvSpPr>
          <p:spPr>
            <a:xfrm>
              <a:off x="4082549" y="5847275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5">
                  <a:moveTo>
                    <a:pt x="1229563" y="0"/>
                  </a:moveTo>
                  <a:lnTo>
                    <a:pt x="0" y="0"/>
                  </a:lnTo>
                  <a:lnTo>
                    <a:pt x="0" y="359981"/>
                  </a:lnTo>
                  <a:lnTo>
                    <a:pt x="1229563" y="359981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240852" y="6118178"/>
              <a:ext cx="71259" cy="89090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4097629" y="5847283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41" y="325894"/>
                  </a:moveTo>
                  <a:lnTo>
                    <a:pt x="51130" y="319582"/>
                  </a:lnTo>
                  <a:lnTo>
                    <a:pt x="47815" y="316141"/>
                  </a:lnTo>
                  <a:lnTo>
                    <a:pt x="43230" y="311327"/>
                  </a:lnTo>
                  <a:lnTo>
                    <a:pt x="43230" y="328460"/>
                  </a:lnTo>
                  <a:lnTo>
                    <a:pt x="43180" y="340410"/>
                  </a:lnTo>
                  <a:lnTo>
                    <a:pt x="41770" y="344678"/>
                  </a:lnTo>
                  <a:lnTo>
                    <a:pt x="35712" y="351472"/>
                  </a:lnTo>
                  <a:lnTo>
                    <a:pt x="32105" y="353187"/>
                  </a:lnTo>
                  <a:lnTo>
                    <a:pt x="24993" y="353187"/>
                  </a:lnTo>
                  <a:lnTo>
                    <a:pt x="11328" y="337121"/>
                  </a:lnTo>
                  <a:lnTo>
                    <a:pt x="11328" y="328460"/>
                  </a:lnTo>
                  <a:lnTo>
                    <a:pt x="12890" y="324231"/>
                  </a:lnTo>
                  <a:lnTo>
                    <a:pt x="18808" y="318135"/>
                  </a:lnTo>
                  <a:lnTo>
                    <a:pt x="19164" y="317766"/>
                  </a:lnTo>
                  <a:lnTo>
                    <a:pt x="22987" y="316141"/>
                  </a:lnTo>
                  <a:lnTo>
                    <a:pt x="32042" y="316141"/>
                  </a:lnTo>
                  <a:lnTo>
                    <a:pt x="35801" y="317766"/>
                  </a:lnTo>
                  <a:lnTo>
                    <a:pt x="38785" y="321017"/>
                  </a:lnTo>
                  <a:lnTo>
                    <a:pt x="41770" y="324231"/>
                  </a:lnTo>
                  <a:lnTo>
                    <a:pt x="43230" y="328460"/>
                  </a:lnTo>
                  <a:lnTo>
                    <a:pt x="43230" y="311327"/>
                  </a:lnTo>
                  <a:lnTo>
                    <a:pt x="41770" y="309791"/>
                  </a:lnTo>
                  <a:lnTo>
                    <a:pt x="36131" y="307340"/>
                  </a:lnTo>
                  <a:lnTo>
                    <a:pt x="25692" y="307340"/>
                  </a:lnTo>
                  <a:lnTo>
                    <a:pt x="22059" y="308229"/>
                  </a:lnTo>
                  <a:lnTo>
                    <a:pt x="15113" y="311759"/>
                  </a:lnTo>
                  <a:lnTo>
                    <a:pt x="12166" y="314477"/>
                  </a:lnTo>
                  <a:lnTo>
                    <a:pt x="9766" y="318135"/>
                  </a:lnTo>
                  <a:lnTo>
                    <a:pt x="9880" y="309791"/>
                  </a:lnTo>
                  <a:lnTo>
                    <a:pt x="10782" y="303758"/>
                  </a:lnTo>
                  <a:lnTo>
                    <a:pt x="12611" y="299364"/>
                  </a:lnTo>
                  <a:lnTo>
                    <a:pt x="14401" y="294970"/>
                  </a:lnTo>
                  <a:lnTo>
                    <a:pt x="16878" y="291630"/>
                  </a:lnTo>
                  <a:lnTo>
                    <a:pt x="20015" y="289344"/>
                  </a:lnTo>
                  <a:lnTo>
                    <a:pt x="22415" y="287566"/>
                  </a:lnTo>
                  <a:lnTo>
                    <a:pt x="25209" y="286689"/>
                  </a:lnTo>
                  <a:lnTo>
                    <a:pt x="32308" y="286689"/>
                  </a:lnTo>
                  <a:lnTo>
                    <a:pt x="42125" y="299478"/>
                  </a:lnTo>
                  <a:lnTo>
                    <a:pt x="52006" y="298704"/>
                  </a:lnTo>
                  <a:lnTo>
                    <a:pt x="51231" y="292392"/>
                  </a:lnTo>
                  <a:lnTo>
                    <a:pt x="48755" y="287439"/>
                  </a:lnTo>
                  <a:lnTo>
                    <a:pt x="47891" y="286689"/>
                  </a:lnTo>
                  <a:lnTo>
                    <a:pt x="44653" y="283857"/>
                  </a:lnTo>
                  <a:lnTo>
                    <a:pt x="40614" y="280289"/>
                  </a:lnTo>
                  <a:lnTo>
                    <a:pt x="35369" y="278485"/>
                  </a:lnTo>
                  <a:lnTo>
                    <a:pt x="20434" y="278485"/>
                  </a:lnTo>
                  <a:lnTo>
                    <a:pt x="419" y="311048"/>
                  </a:lnTo>
                  <a:lnTo>
                    <a:pt x="0" y="324231"/>
                  </a:lnTo>
                  <a:lnTo>
                    <a:pt x="368" y="331787"/>
                  </a:lnTo>
                  <a:lnTo>
                    <a:pt x="19735" y="361378"/>
                  </a:lnTo>
                  <a:lnTo>
                    <a:pt x="32905" y="361378"/>
                  </a:lnTo>
                  <a:lnTo>
                    <a:pt x="37274" y="360210"/>
                  </a:lnTo>
                  <a:lnTo>
                    <a:pt x="44945" y="355574"/>
                  </a:lnTo>
                  <a:lnTo>
                    <a:pt x="47104" y="353187"/>
                  </a:lnTo>
                  <a:lnTo>
                    <a:pt x="47980" y="352221"/>
                  </a:lnTo>
                  <a:lnTo>
                    <a:pt x="52349" y="343458"/>
                  </a:lnTo>
                  <a:lnTo>
                    <a:pt x="53441" y="338721"/>
                  </a:lnTo>
                  <a:lnTo>
                    <a:pt x="53441" y="325894"/>
                  </a:lnTo>
                  <a:close/>
                </a:path>
                <a:path w="1118870" h="361950">
                  <a:moveTo>
                    <a:pt x="113207" y="0"/>
                  </a:moveTo>
                  <a:lnTo>
                    <a:pt x="102527" y="0"/>
                  </a:lnTo>
                  <a:lnTo>
                    <a:pt x="102527" y="313677"/>
                  </a:lnTo>
                  <a:lnTo>
                    <a:pt x="113207" y="313677"/>
                  </a:lnTo>
                  <a:lnTo>
                    <a:pt x="113207" y="0"/>
                  </a:lnTo>
                  <a:close/>
                </a:path>
                <a:path w="1118870" h="361950">
                  <a:moveTo>
                    <a:pt x="134594" y="0"/>
                  </a:moveTo>
                  <a:lnTo>
                    <a:pt x="123901" y="0"/>
                  </a:lnTo>
                  <a:lnTo>
                    <a:pt x="123901" y="313677"/>
                  </a:lnTo>
                  <a:lnTo>
                    <a:pt x="134594" y="313677"/>
                  </a:lnTo>
                  <a:lnTo>
                    <a:pt x="134594" y="0"/>
                  </a:lnTo>
                  <a:close/>
                </a:path>
                <a:path w="1118870" h="361950">
                  <a:moveTo>
                    <a:pt x="188061" y="0"/>
                  </a:moveTo>
                  <a:lnTo>
                    <a:pt x="166649" y="0"/>
                  </a:lnTo>
                  <a:lnTo>
                    <a:pt x="166649" y="260197"/>
                  </a:lnTo>
                  <a:lnTo>
                    <a:pt x="188061" y="260197"/>
                  </a:lnTo>
                  <a:lnTo>
                    <a:pt x="188061" y="0"/>
                  </a:lnTo>
                  <a:close/>
                </a:path>
                <a:path w="1118870" h="361950">
                  <a:moveTo>
                    <a:pt x="202920" y="329488"/>
                  </a:moveTo>
                  <a:lnTo>
                    <a:pt x="194779" y="286740"/>
                  </a:lnTo>
                  <a:lnTo>
                    <a:pt x="192697" y="284276"/>
                  </a:lnTo>
                  <a:lnTo>
                    <a:pt x="192697" y="319963"/>
                  </a:lnTo>
                  <a:lnTo>
                    <a:pt x="192405" y="329095"/>
                  </a:lnTo>
                  <a:lnTo>
                    <a:pt x="181038" y="353187"/>
                  </a:lnTo>
                  <a:lnTo>
                    <a:pt x="171894" y="353187"/>
                  </a:lnTo>
                  <a:lnTo>
                    <a:pt x="160248" y="319963"/>
                  </a:lnTo>
                  <a:lnTo>
                    <a:pt x="160540" y="311912"/>
                  </a:lnTo>
                  <a:lnTo>
                    <a:pt x="171767" y="286740"/>
                  </a:lnTo>
                  <a:lnTo>
                    <a:pt x="176339" y="286740"/>
                  </a:lnTo>
                  <a:lnTo>
                    <a:pt x="192697" y="319963"/>
                  </a:lnTo>
                  <a:lnTo>
                    <a:pt x="192697" y="284276"/>
                  </a:lnTo>
                  <a:lnTo>
                    <a:pt x="191211" y="282879"/>
                  </a:lnTo>
                  <a:lnTo>
                    <a:pt x="184645" y="279387"/>
                  </a:lnTo>
                  <a:lnTo>
                    <a:pt x="180822" y="278485"/>
                  </a:lnTo>
                  <a:lnTo>
                    <a:pt x="170535" y="278485"/>
                  </a:lnTo>
                  <a:lnTo>
                    <a:pt x="149987" y="310362"/>
                  </a:lnTo>
                  <a:lnTo>
                    <a:pt x="149987" y="319963"/>
                  </a:lnTo>
                  <a:lnTo>
                    <a:pt x="162483" y="358571"/>
                  </a:lnTo>
                  <a:lnTo>
                    <a:pt x="168630" y="361378"/>
                  </a:lnTo>
                  <a:lnTo>
                    <a:pt x="182410" y="361378"/>
                  </a:lnTo>
                  <a:lnTo>
                    <a:pt x="187325" y="359791"/>
                  </a:lnTo>
                  <a:lnTo>
                    <a:pt x="191173" y="356616"/>
                  </a:lnTo>
                  <a:lnTo>
                    <a:pt x="195110" y="353415"/>
                  </a:lnTo>
                  <a:lnTo>
                    <a:pt x="195262" y="353187"/>
                  </a:lnTo>
                  <a:lnTo>
                    <a:pt x="198031" y="348869"/>
                  </a:lnTo>
                  <a:lnTo>
                    <a:pt x="200228" y="342392"/>
                  </a:lnTo>
                  <a:lnTo>
                    <a:pt x="201942" y="337185"/>
                  </a:lnTo>
                  <a:lnTo>
                    <a:pt x="202920" y="329488"/>
                  </a:lnTo>
                  <a:close/>
                </a:path>
                <a:path w="1118870" h="361950">
                  <a:moveTo>
                    <a:pt x="209448" y="0"/>
                  </a:moveTo>
                  <a:lnTo>
                    <a:pt x="198755" y="0"/>
                  </a:lnTo>
                  <a:lnTo>
                    <a:pt x="198755" y="260197"/>
                  </a:lnTo>
                  <a:lnTo>
                    <a:pt x="209448" y="260197"/>
                  </a:lnTo>
                  <a:lnTo>
                    <a:pt x="209448" y="0"/>
                  </a:lnTo>
                  <a:close/>
                </a:path>
                <a:path w="1118870" h="361950">
                  <a:moveTo>
                    <a:pt x="230809" y="0"/>
                  </a:moveTo>
                  <a:lnTo>
                    <a:pt x="220129" y="0"/>
                  </a:lnTo>
                  <a:lnTo>
                    <a:pt x="220129" y="260197"/>
                  </a:lnTo>
                  <a:lnTo>
                    <a:pt x="230809" y="260197"/>
                  </a:lnTo>
                  <a:lnTo>
                    <a:pt x="230809" y="0"/>
                  </a:lnTo>
                  <a:close/>
                </a:path>
                <a:path w="1118870" h="361950">
                  <a:moveTo>
                    <a:pt x="277990" y="329488"/>
                  </a:moveTo>
                  <a:lnTo>
                    <a:pt x="269836" y="286740"/>
                  </a:lnTo>
                  <a:lnTo>
                    <a:pt x="268973" y="285407"/>
                  </a:lnTo>
                  <a:lnTo>
                    <a:pt x="267754" y="284264"/>
                  </a:lnTo>
                  <a:lnTo>
                    <a:pt x="267754" y="319963"/>
                  </a:lnTo>
                  <a:lnTo>
                    <a:pt x="267449" y="329095"/>
                  </a:lnTo>
                  <a:lnTo>
                    <a:pt x="256108" y="353187"/>
                  </a:lnTo>
                  <a:lnTo>
                    <a:pt x="246964" y="353187"/>
                  </a:lnTo>
                  <a:lnTo>
                    <a:pt x="235305" y="319963"/>
                  </a:lnTo>
                  <a:lnTo>
                    <a:pt x="235585" y="311912"/>
                  </a:lnTo>
                  <a:lnTo>
                    <a:pt x="246824" y="286740"/>
                  </a:lnTo>
                  <a:lnTo>
                    <a:pt x="251421" y="286740"/>
                  </a:lnTo>
                  <a:lnTo>
                    <a:pt x="267754" y="319963"/>
                  </a:lnTo>
                  <a:lnTo>
                    <a:pt x="267754" y="284264"/>
                  </a:lnTo>
                  <a:lnTo>
                    <a:pt x="266280" y="282879"/>
                  </a:lnTo>
                  <a:lnTo>
                    <a:pt x="259715" y="279387"/>
                  </a:lnTo>
                  <a:lnTo>
                    <a:pt x="255892" y="278485"/>
                  </a:lnTo>
                  <a:lnTo>
                    <a:pt x="245618" y="278485"/>
                  </a:lnTo>
                  <a:lnTo>
                    <a:pt x="225044" y="310362"/>
                  </a:lnTo>
                  <a:lnTo>
                    <a:pt x="225044" y="319963"/>
                  </a:lnTo>
                  <a:lnTo>
                    <a:pt x="237553" y="358571"/>
                  </a:lnTo>
                  <a:lnTo>
                    <a:pt x="243713" y="361378"/>
                  </a:lnTo>
                  <a:lnTo>
                    <a:pt x="257479" y="361378"/>
                  </a:lnTo>
                  <a:lnTo>
                    <a:pt x="262382" y="359791"/>
                  </a:lnTo>
                  <a:lnTo>
                    <a:pt x="270179" y="353415"/>
                  </a:lnTo>
                  <a:lnTo>
                    <a:pt x="270319" y="353187"/>
                  </a:lnTo>
                  <a:lnTo>
                    <a:pt x="273100" y="348869"/>
                  </a:lnTo>
                  <a:lnTo>
                    <a:pt x="275285" y="342392"/>
                  </a:lnTo>
                  <a:lnTo>
                    <a:pt x="277012" y="337185"/>
                  </a:lnTo>
                  <a:lnTo>
                    <a:pt x="277990" y="329488"/>
                  </a:lnTo>
                  <a:close/>
                </a:path>
                <a:path w="1118870" h="361950">
                  <a:moveTo>
                    <a:pt x="284276" y="0"/>
                  </a:moveTo>
                  <a:lnTo>
                    <a:pt x="252222" y="0"/>
                  </a:lnTo>
                  <a:lnTo>
                    <a:pt x="252222" y="260197"/>
                  </a:lnTo>
                  <a:lnTo>
                    <a:pt x="284276" y="260197"/>
                  </a:lnTo>
                  <a:lnTo>
                    <a:pt x="284276" y="0"/>
                  </a:lnTo>
                  <a:close/>
                </a:path>
                <a:path w="1118870" h="361950">
                  <a:moveTo>
                    <a:pt x="327037" y="0"/>
                  </a:moveTo>
                  <a:lnTo>
                    <a:pt x="294970" y="0"/>
                  </a:lnTo>
                  <a:lnTo>
                    <a:pt x="294970" y="260197"/>
                  </a:lnTo>
                  <a:lnTo>
                    <a:pt x="327037" y="260197"/>
                  </a:lnTo>
                  <a:lnTo>
                    <a:pt x="327037" y="0"/>
                  </a:lnTo>
                  <a:close/>
                </a:path>
                <a:path w="1118870" h="361950">
                  <a:moveTo>
                    <a:pt x="353923" y="324751"/>
                  </a:moveTo>
                  <a:lnTo>
                    <a:pt x="351497" y="318439"/>
                  </a:lnTo>
                  <a:lnTo>
                    <a:pt x="341744" y="308622"/>
                  </a:lnTo>
                  <a:lnTo>
                    <a:pt x="335788" y="306171"/>
                  </a:lnTo>
                  <a:lnTo>
                    <a:pt x="323316" y="306171"/>
                  </a:lnTo>
                  <a:lnTo>
                    <a:pt x="318211" y="307860"/>
                  </a:lnTo>
                  <a:lnTo>
                    <a:pt x="313347" y="311264"/>
                  </a:lnTo>
                  <a:lnTo>
                    <a:pt x="317728" y="289445"/>
                  </a:lnTo>
                  <a:lnTo>
                    <a:pt x="350113" y="289445"/>
                  </a:lnTo>
                  <a:lnTo>
                    <a:pt x="350113" y="279920"/>
                  </a:lnTo>
                  <a:lnTo>
                    <a:pt x="309753" y="279920"/>
                  </a:lnTo>
                  <a:lnTo>
                    <a:pt x="301904" y="321614"/>
                  </a:lnTo>
                  <a:lnTo>
                    <a:pt x="311238" y="322834"/>
                  </a:lnTo>
                  <a:lnTo>
                    <a:pt x="312712" y="320509"/>
                  </a:lnTo>
                  <a:lnTo>
                    <a:pt x="314731" y="318630"/>
                  </a:lnTo>
                  <a:lnTo>
                    <a:pt x="319925" y="315709"/>
                  </a:lnTo>
                  <a:lnTo>
                    <a:pt x="322808" y="314972"/>
                  </a:lnTo>
                  <a:lnTo>
                    <a:pt x="331177" y="314972"/>
                  </a:lnTo>
                  <a:lnTo>
                    <a:pt x="335356" y="316623"/>
                  </a:lnTo>
                  <a:lnTo>
                    <a:pt x="341744" y="323189"/>
                  </a:lnTo>
                  <a:lnTo>
                    <a:pt x="343357" y="327672"/>
                  </a:lnTo>
                  <a:lnTo>
                    <a:pt x="343357" y="339344"/>
                  </a:lnTo>
                  <a:lnTo>
                    <a:pt x="341693" y="344131"/>
                  </a:lnTo>
                  <a:lnTo>
                    <a:pt x="335051" y="351370"/>
                  </a:lnTo>
                  <a:lnTo>
                    <a:pt x="331000" y="353187"/>
                  </a:lnTo>
                  <a:lnTo>
                    <a:pt x="322199" y="353187"/>
                  </a:lnTo>
                  <a:lnTo>
                    <a:pt x="318795" y="351891"/>
                  </a:lnTo>
                  <a:lnTo>
                    <a:pt x="313143" y="346760"/>
                  </a:lnTo>
                  <a:lnTo>
                    <a:pt x="311340" y="342938"/>
                  </a:lnTo>
                  <a:lnTo>
                    <a:pt x="310565" y="337845"/>
                  </a:lnTo>
                  <a:lnTo>
                    <a:pt x="300101" y="338721"/>
                  </a:lnTo>
                  <a:lnTo>
                    <a:pt x="300786" y="345541"/>
                  </a:lnTo>
                  <a:lnTo>
                    <a:pt x="303441" y="351028"/>
                  </a:lnTo>
                  <a:lnTo>
                    <a:pt x="312775" y="359308"/>
                  </a:lnTo>
                  <a:lnTo>
                    <a:pt x="318820" y="361365"/>
                  </a:lnTo>
                  <a:lnTo>
                    <a:pt x="335216" y="361365"/>
                  </a:lnTo>
                  <a:lnTo>
                    <a:pt x="342290" y="358089"/>
                  </a:lnTo>
                  <a:lnTo>
                    <a:pt x="351790" y="346163"/>
                  </a:lnTo>
                  <a:lnTo>
                    <a:pt x="353923" y="339813"/>
                  </a:lnTo>
                  <a:lnTo>
                    <a:pt x="353923" y="324751"/>
                  </a:lnTo>
                  <a:close/>
                </a:path>
                <a:path w="1118870" h="361950">
                  <a:moveTo>
                    <a:pt x="359130" y="0"/>
                  </a:moveTo>
                  <a:lnTo>
                    <a:pt x="348424" y="0"/>
                  </a:lnTo>
                  <a:lnTo>
                    <a:pt x="348424" y="260197"/>
                  </a:lnTo>
                  <a:lnTo>
                    <a:pt x="359130" y="260197"/>
                  </a:lnTo>
                  <a:lnTo>
                    <a:pt x="359130" y="0"/>
                  </a:lnTo>
                  <a:close/>
                </a:path>
                <a:path w="1118870" h="361950">
                  <a:moveTo>
                    <a:pt x="380492" y="0"/>
                  </a:moveTo>
                  <a:lnTo>
                    <a:pt x="369811" y="0"/>
                  </a:lnTo>
                  <a:lnTo>
                    <a:pt x="369811" y="260197"/>
                  </a:lnTo>
                  <a:lnTo>
                    <a:pt x="380492" y="260197"/>
                  </a:lnTo>
                  <a:lnTo>
                    <a:pt x="380492" y="0"/>
                  </a:lnTo>
                  <a:close/>
                </a:path>
                <a:path w="1118870" h="361950">
                  <a:moveTo>
                    <a:pt x="433971" y="0"/>
                  </a:moveTo>
                  <a:lnTo>
                    <a:pt x="401904" y="0"/>
                  </a:lnTo>
                  <a:lnTo>
                    <a:pt x="401904" y="260197"/>
                  </a:lnTo>
                  <a:lnTo>
                    <a:pt x="433971" y="260197"/>
                  </a:lnTo>
                  <a:lnTo>
                    <a:pt x="433971" y="0"/>
                  </a:lnTo>
                  <a:close/>
                </a:path>
                <a:path w="1118870" h="361950">
                  <a:moveTo>
                    <a:pt x="455358" y="0"/>
                  </a:moveTo>
                  <a:lnTo>
                    <a:pt x="444652" y="0"/>
                  </a:lnTo>
                  <a:lnTo>
                    <a:pt x="444652" y="260197"/>
                  </a:lnTo>
                  <a:lnTo>
                    <a:pt x="455358" y="260197"/>
                  </a:lnTo>
                  <a:lnTo>
                    <a:pt x="455358" y="0"/>
                  </a:lnTo>
                  <a:close/>
                </a:path>
                <a:path w="1118870" h="361950">
                  <a:moveTo>
                    <a:pt x="508812" y="0"/>
                  </a:moveTo>
                  <a:lnTo>
                    <a:pt x="487426" y="0"/>
                  </a:lnTo>
                  <a:lnTo>
                    <a:pt x="487426" y="260197"/>
                  </a:lnTo>
                  <a:lnTo>
                    <a:pt x="508812" y="260197"/>
                  </a:lnTo>
                  <a:lnTo>
                    <a:pt x="508812" y="0"/>
                  </a:lnTo>
                  <a:close/>
                </a:path>
                <a:path w="1118870" h="361950">
                  <a:moveTo>
                    <a:pt x="530199" y="0"/>
                  </a:moveTo>
                  <a:lnTo>
                    <a:pt x="519518" y="0"/>
                  </a:lnTo>
                  <a:lnTo>
                    <a:pt x="519518" y="260197"/>
                  </a:lnTo>
                  <a:lnTo>
                    <a:pt x="530199" y="260197"/>
                  </a:lnTo>
                  <a:lnTo>
                    <a:pt x="530199" y="0"/>
                  </a:lnTo>
                  <a:close/>
                </a:path>
                <a:path w="1118870" h="361950">
                  <a:moveTo>
                    <a:pt x="583666" y="0"/>
                  </a:moveTo>
                  <a:lnTo>
                    <a:pt x="562254" y="0"/>
                  </a:lnTo>
                  <a:lnTo>
                    <a:pt x="562254" y="260197"/>
                  </a:lnTo>
                  <a:lnTo>
                    <a:pt x="583666" y="260197"/>
                  </a:lnTo>
                  <a:lnTo>
                    <a:pt x="583666" y="0"/>
                  </a:lnTo>
                  <a:close/>
                </a:path>
                <a:path w="1118870" h="361950">
                  <a:moveTo>
                    <a:pt x="605040" y="0"/>
                  </a:moveTo>
                  <a:lnTo>
                    <a:pt x="594347" y="0"/>
                  </a:lnTo>
                  <a:lnTo>
                    <a:pt x="594347" y="313677"/>
                  </a:lnTo>
                  <a:lnTo>
                    <a:pt x="605040" y="313677"/>
                  </a:lnTo>
                  <a:lnTo>
                    <a:pt x="605040" y="0"/>
                  </a:lnTo>
                  <a:close/>
                </a:path>
                <a:path w="1118870" h="361950">
                  <a:moveTo>
                    <a:pt x="626414" y="0"/>
                  </a:moveTo>
                  <a:lnTo>
                    <a:pt x="615721" y="0"/>
                  </a:lnTo>
                  <a:lnTo>
                    <a:pt x="615721" y="313677"/>
                  </a:lnTo>
                  <a:lnTo>
                    <a:pt x="626414" y="313677"/>
                  </a:lnTo>
                  <a:lnTo>
                    <a:pt x="626414" y="0"/>
                  </a:lnTo>
                  <a:close/>
                </a:path>
                <a:path w="1118870" h="361950">
                  <a:moveTo>
                    <a:pt x="669201" y="0"/>
                  </a:moveTo>
                  <a:lnTo>
                    <a:pt x="637120" y="0"/>
                  </a:lnTo>
                  <a:lnTo>
                    <a:pt x="637120" y="260197"/>
                  </a:lnTo>
                  <a:lnTo>
                    <a:pt x="669201" y="260197"/>
                  </a:lnTo>
                  <a:lnTo>
                    <a:pt x="669201" y="0"/>
                  </a:lnTo>
                  <a:close/>
                </a:path>
                <a:path w="1118870" h="361950">
                  <a:moveTo>
                    <a:pt x="701268" y="0"/>
                  </a:moveTo>
                  <a:lnTo>
                    <a:pt x="690575" y="0"/>
                  </a:lnTo>
                  <a:lnTo>
                    <a:pt x="690575" y="260197"/>
                  </a:lnTo>
                  <a:lnTo>
                    <a:pt x="701268" y="260197"/>
                  </a:lnTo>
                  <a:lnTo>
                    <a:pt x="701268" y="0"/>
                  </a:lnTo>
                  <a:close/>
                </a:path>
                <a:path w="1118870" h="361950">
                  <a:moveTo>
                    <a:pt x="744029" y="0"/>
                  </a:moveTo>
                  <a:lnTo>
                    <a:pt x="711962" y="0"/>
                  </a:lnTo>
                  <a:lnTo>
                    <a:pt x="711962" y="260197"/>
                  </a:lnTo>
                  <a:lnTo>
                    <a:pt x="744029" y="260197"/>
                  </a:lnTo>
                  <a:lnTo>
                    <a:pt x="744029" y="0"/>
                  </a:lnTo>
                  <a:close/>
                </a:path>
                <a:path w="1118870" h="361950">
                  <a:moveTo>
                    <a:pt x="776122" y="0"/>
                  </a:moveTo>
                  <a:lnTo>
                    <a:pt x="765429" y="0"/>
                  </a:lnTo>
                  <a:lnTo>
                    <a:pt x="765429" y="260197"/>
                  </a:lnTo>
                  <a:lnTo>
                    <a:pt x="776122" y="260197"/>
                  </a:lnTo>
                  <a:lnTo>
                    <a:pt x="776122" y="0"/>
                  </a:lnTo>
                  <a:close/>
                </a:path>
                <a:path w="1118870" h="361950">
                  <a:moveTo>
                    <a:pt x="818857" y="0"/>
                  </a:moveTo>
                  <a:lnTo>
                    <a:pt x="786803" y="0"/>
                  </a:lnTo>
                  <a:lnTo>
                    <a:pt x="786803" y="260197"/>
                  </a:lnTo>
                  <a:lnTo>
                    <a:pt x="818857" y="260197"/>
                  </a:lnTo>
                  <a:lnTo>
                    <a:pt x="818857" y="0"/>
                  </a:lnTo>
                  <a:close/>
                </a:path>
                <a:path w="1118870" h="361950">
                  <a:moveTo>
                    <a:pt x="850950" y="0"/>
                  </a:moveTo>
                  <a:lnTo>
                    <a:pt x="840270" y="0"/>
                  </a:lnTo>
                  <a:lnTo>
                    <a:pt x="840270" y="260197"/>
                  </a:lnTo>
                  <a:lnTo>
                    <a:pt x="850950" y="260197"/>
                  </a:lnTo>
                  <a:lnTo>
                    <a:pt x="850950" y="0"/>
                  </a:lnTo>
                  <a:close/>
                </a:path>
                <a:path w="1118870" h="361950">
                  <a:moveTo>
                    <a:pt x="872337" y="0"/>
                  </a:moveTo>
                  <a:lnTo>
                    <a:pt x="861656" y="0"/>
                  </a:lnTo>
                  <a:lnTo>
                    <a:pt x="861656" y="260197"/>
                  </a:lnTo>
                  <a:lnTo>
                    <a:pt x="872337" y="260197"/>
                  </a:lnTo>
                  <a:lnTo>
                    <a:pt x="872337" y="0"/>
                  </a:lnTo>
                  <a:close/>
                </a:path>
                <a:path w="1118870" h="361950">
                  <a:moveTo>
                    <a:pt x="925791" y="0"/>
                  </a:moveTo>
                  <a:lnTo>
                    <a:pt x="893737" y="0"/>
                  </a:lnTo>
                  <a:lnTo>
                    <a:pt x="893737" y="260197"/>
                  </a:lnTo>
                  <a:lnTo>
                    <a:pt x="925791" y="260197"/>
                  </a:lnTo>
                  <a:lnTo>
                    <a:pt x="925791" y="0"/>
                  </a:lnTo>
                  <a:close/>
                </a:path>
                <a:path w="1118870" h="361950">
                  <a:moveTo>
                    <a:pt x="947191" y="0"/>
                  </a:moveTo>
                  <a:lnTo>
                    <a:pt x="936510" y="0"/>
                  </a:lnTo>
                  <a:lnTo>
                    <a:pt x="936510" y="260197"/>
                  </a:lnTo>
                  <a:lnTo>
                    <a:pt x="947191" y="260197"/>
                  </a:lnTo>
                  <a:lnTo>
                    <a:pt x="947191" y="0"/>
                  </a:lnTo>
                  <a:close/>
                </a:path>
                <a:path w="1118870" h="361950">
                  <a:moveTo>
                    <a:pt x="989939" y="0"/>
                  </a:moveTo>
                  <a:lnTo>
                    <a:pt x="957872" y="0"/>
                  </a:lnTo>
                  <a:lnTo>
                    <a:pt x="957872" y="260197"/>
                  </a:lnTo>
                  <a:lnTo>
                    <a:pt x="989939" y="260197"/>
                  </a:lnTo>
                  <a:lnTo>
                    <a:pt x="989939" y="0"/>
                  </a:lnTo>
                  <a:close/>
                </a:path>
                <a:path w="1118870" h="361950">
                  <a:moveTo>
                    <a:pt x="1022007" y="0"/>
                  </a:moveTo>
                  <a:lnTo>
                    <a:pt x="1011326" y="0"/>
                  </a:lnTo>
                  <a:lnTo>
                    <a:pt x="1011326" y="260197"/>
                  </a:lnTo>
                  <a:lnTo>
                    <a:pt x="1022007" y="260197"/>
                  </a:lnTo>
                  <a:lnTo>
                    <a:pt x="1022007" y="0"/>
                  </a:lnTo>
                  <a:close/>
                </a:path>
                <a:path w="1118870" h="361950">
                  <a:moveTo>
                    <a:pt x="1043406" y="0"/>
                  </a:moveTo>
                  <a:lnTo>
                    <a:pt x="1032713" y="0"/>
                  </a:lnTo>
                  <a:lnTo>
                    <a:pt x="1032713" y="260197"/>
                  </a:lnTo>
                  <a:lnTo>
                    <a:pt x="1043406" y="260197"/>
                  </a:lnTo>
                  <a:lnTo>
                    <a:pt x="1043406" y="0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05" y="0"/>
                  </a:lnTo>
                  <a:lnTo>
                    <a:pt x="1086205" y="313677"/>
                  </a:lnTo>
                  <a:lnTo>
                    <a:pt x="1096899" y="313677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47" y="0"/>
                  </a:moveTo>
                  <a:lnTo>
                    <a:pt x="1107554" y="0"/>
                  </a:lnTo>
                  <a:lnTo>
                    <a:pt x="1107554" y="313677"/>
                  </a:lnTo>
                  <a:lnTo>
                    <a:pt x="1118247" y="313677"/>
                  </a:lnTo>
                  <a:lnTo>
                    <a:pt x="11182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472791" y="6125765"/>
              <a:ext cx="203014" cy="82892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4739462" y="6125768"/>
              <a:ext cx="203200" cy="83185"/>
            </a:xfrm>
            <a:custGeom>
              <a:avLst/>
              <a:gdLst/>
              <a:ahLst/>
              <a:cxnLst/>
              <a:rect l="l" t="t" r="r" b="b"/>
              <a:pathLst>
                <a:path w="203200" h="83185">
                  <a:moveTo>
                    <a:pt x="52933" y="51003"/>
                  </a:moveTo>
                  <a:lnTo>
                    <a:pt x="44780" y="8255"/>
                  </a:lnTo>
                  <a:lnTo>
                    <a:pt x="42697" y="5791"/>
                  </a:lnTo>
                  <a:lnTo>
                    <a:pt x="42697" y="41478"/>
                  </a:lnTo>
                  <a:lnTo>
                    <a:pt x="42405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61" y="41478"/>
                  </a:lnTo>
                  <a:lnTo>
                    <a:pt x="10541" y="33426"/>
                  </a:lnTo>
                  <a:lnTo>
                    <a:pt x="21780" y="8255"/>
                  </a:lnTo>
                  <a:lnTo>
                    <a:pt x="26352" y="8255"/>
                  </a:lnTo>
                  <a:lnTo>
                    <a:pt x="42697" y="41478"/>
                  </a:lnTo>
                  <a:lnTo>
                    <a:pt x="42697" y="5791"/>
                  </a:lnTo>
                  <a:lnTo>
                    <a:pt x="41211" y="4394"/>
                  </a:lnTo>
                  <a:lnTo>
                    <a:pt x="34658" y="901"/>
                  </a:lnTo>
                  <a:lnTo>
                    <a:pt x="30810" y="0"/>
                  </a:lnTo>
                  <a:lnTo>
                    <a:pt x="20574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30" y="82892"/>
                  </a:lnTo>
                  <a:lnTo>
                    <a:pt x="32397" y="82892"/>
                  </a:lnTo>
                  <a:lnTo>
                    <a:pt x="51943" y="58699"/>
                  </a:lnTo>
                  <a:lnTo>
                    <a:pt x="52933" y="51003"/>
                  </a:lnTo>
                  <a:close/>
                </a:path>
                <a:path w="203200" h="83185">
                  <a:moveTo>
                    <a:pt x="127990" y="51003"/>
                  </a:moveTo>
                  <a:lnTo>
                    <a:pt x="119837" y="8255"/>
                  </a:lnTo>
                  <a:lnTo>
                    <a:pt x="117754" y="5791"/>
                  </a:lnTo>
                  <a:lnTo>
                    <a:pt x="117754" y="41478"/>
                  </a:lnTo>
                  <a:lnTo>
                    <a:pt x="117462" y="50609"/>
                  </a:lnTo>
                  <a:lnTo>
                    <a:pt x="106095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26"/>
                  </a:lnTo>
                  <a:lnTo>
                    <a:pt x="96824" y="8255"/>
                  </a:lnTo>
                  <a:lnTo>
                    <a:pt x="101396" y="8255"/>
                  </a:lnTo>
                  <a:lnTo>
                    <a:pt x="117754" y="41478"/>
                  </a:lnTo>
                  <a:lnTo>
                    <a:pt x="117754" y="5791"/>
                  </a:lnTo>
                  <a:lnTo>
                    <a:pt x="116268" y="4394"/>
                  </a:lnTo>
                  <a:lnTo>
                    <a:pt x="109702" y="901"/>
                  </a:lnTo>
                  <a:lnTo>
                    <a:pt x="105867" y="0"/>
                  </a:lnTo>
                  <a:lnTo>
                    <a:pt x="95605" y="0"/>
                  </a:lnTo>
                  <a:lnTo>
                    <a:pt x="75044" y="31877"/>
                  </a:lnTo>
                  <a:lnTo>
                    <a:pt x="75044" y="41478"/>
                  </a:lnTo>
                  <a:lnTo>
                    <a:pt x="87541" y="80086"/>
                  </a:lnTo>
                  <a:lnTo>
                    <a:pt x="93687" y="82892"/>
                  </a:lnTo>
                  <a:lnTo>
                    <a:pt x="107454" y="82892"/>
                  </a:lnTo>
                  <a:lnTo>
                    <a:pt x="127000" y="58699"/>
                  </a:lnTo>
                  <a:lnTo>
                    <a:pt x="127990" y="51003"/>
                  </a:lnTo>
                  <a:close/>
                </a:path>
                <a:path w="203200" h="83185">
                  <a:moveTo>
                    <a:pt x="203034" y="51003"/>
                  </a:moveTo>
                  <a:lnTo>
                    <a:pt x="194894" y="8255"/>
                  </a:lnTo>
                  <a:lnTo>
                    <a:pt x="192798" y="5778"/>
                  </a:lnTo>
                  <a:lnTo>
                    <a:pt x="192798" y="41478"/>
                  </a:lnTo>
                  <a:lnTo>
                    <a:pt x="192506" y="50609"/>
                  </a:lnTo>
                  <a:lnTo>
                    <a:pt x="181152" y="74701"/>
                  </a:lnTo>
                  <a:lnTo>
                    <a:pt x="172008" y="74701"/>
                  </a:lnTo>
                  <a:lnTo>
                    <a:pt x="160362" y="41478"/>
                  </a:lnTo>
                  <a:lnTo>
                    <a:pt x="160642" y="33426"/>
                  </a:lnTo>
                  <a:lnTo>
                    <a:pt x="171881" y="8255"/>
                  </a:lnTo>
                  <a:lnTo>
                    <a:pt x="176466" y="8255"/>
                  </a:lnTo>
                  <a:lnTo>
                    <a:pt x="192798" y="41478"/>
                  </a:lnTo>
                  <a:lnTo>
                    <a:pt x="192798" y="5778"/>
                  </a:lnTo>
                  <a:lnTo>
                    <a:pt x="191325" y="4394"/>
                  </a:lnTo>
                  <a:lnTo>
                    <a:pt x="184759" y="901"/>
                  </a:lnTo>
                  <a:lnTo>
                    <a:pt x="180936" y="0"/>
                  </a:lnTo>
                  <a:lnTo>
                    <a:pt x="170662" y="0"/>
                  </a:lnTo>
                  <a:lnTo>
                    <a:pt x="150101" y="31877"/>
                  </a:lnTo>
                  <a:lnTo>
                    <a:pt x="150101" y="41478"/>
                  </a:lnTo>
                  <a:lnTo>
                    <a:pt x="162598" y="80086"/>
                  </a:lnTo>
                  <a:lnTo>
                    <a:pt x="168757" y="82892"/>
                  </a:lnTo>
                  <a:lnTo>
                    <a:pt x="182524" y="82892"/>
                  </a:lnTo>
                  <a:lnTo>
                    <a:pt x="202057" y="58699"/>
                  </a:lnTo>
                  <a:lnTo>
                    <a:pt x="203034" y="51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964636" y="6126100"/>
              <a:ext cx="127924" cy="82546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5114424" y="6125766"/>
              <a:ext cx="53975" cy="83185"/>
            </a:xfrm>
            <a:custGeom>
              <a:avLst/>
              <a:gdLst/>
              <a:ahLst/>
              <a:cxnLst/>
              <a:rect l="l" t="t" r="r" b="b"/>
              <a:pathLst>
                <a:path w="53975" h="83185">
                  <a:moveTo>
                    <a:pt x="35409" y="0"/>
                  </a:moveTo>
                  <a:lnTo>
                    <a:pt x="20449" y="0"/>
                  </a:lnTo>
                  <a:lnTo>
                    <a:pt x="13642" y="3098"/>
                  </a:lnTo>
                  <a:lnTo>
                    <a:pt x="97" y="39281"/>
                  </a:lnTo>
                  <a:lnTo>
                    <a:pt x="0" y="45745"/>
                  </a:lnTo>
                  <a:lnTo>
                    <a:pt x="380" y="53300"/>
                  </a:lnTo>
                  <a:lnTo>
                    <a:pt x="19763" y="82892"/>
                  </a:lnTo>
                  <a:lnTo>
                    <a:pt x="32933" y="82892"/>
                  </a:lnTo>
                  <a:lnTo>
                    <a:pt x="37289" y="81724"/>
                  </a:lnTo>
                  <a:lnTo>
                    <a:pt x="44960" y="77088"/>
                  </a:lnTo>
                  <a:lnTo>
                    <a:pt x="47112" y="74701"/>
                  </a:lnTo>
                  <a:lnTo>
                    <a:pt x="25021" y="74701"/>
                  </a:lnTo>
                  <a:lnTo>
                    <a:pt x="22265" y="73888"/>
                  </a:lnTo>
                  <a:lnTo>
                    <a:pt x="11343" y="58635"/>
                  </a:lnTo>
                  <a:lnTo>
                    <a:pt x="11343" y="49974"/>
                  </a:lnTo>
                  <a:lnTo>
                    <a:pt x="12905" y="45745"/>
                  </a:lnTo>
                  <a:lnTo>
                    <a:pt x="18823" y="39649"/>
                  </a:lnTo>
                  <a:lnTo>
                    <a:pt x="9794" y="39649"/>
                  </a:lnTo>
                  <a:lnTo>
                    <a:pt x="9916" y="31305"/>
                  </a:lnTo>
                  <a:lnTo>
                    <a:pt x="10810" y="25272"/>
                  </a:lnTo>
                  <a:lnTo>
                    <a:pt x="12638" y="20878"/>
                  </a:lnTo>
                  <a:lnTo>
                    <a:pt x="14416" y="16484"/>
                  </a:lnTo>
                  <a:lnTo>
                    <a:pt x="16880" y="13144"/>
                  </a:lnTo>
                  <a:lnTo>
                    <a:pt x="20042" y="10858"/>
                  </a:lnTo>
                  <a:lnTo>
                    <a:pt x="22430" y="9080"/>
                  </a:lnTo>
                  <a:lnTo>
                    <a:pt x="25237" y="8204"/>
                  </a:lnTo>
                  <a:lnTo>
                    <a:pt x="47905" y="8204"/>
                  </a:lnTo>
                  <a:lnTo>
                    <a:pt x="40629" y="1803"/>
                  </a:lnTo>
                  <a:lnTo>
                    <a:pt x="35409" y="0"/>
                  </a:lnTo>
                  <a:close/>
                </a:path>
                <a:path w="53975" h="83185">
                  <a:moveTo>
                    <a:pt x="47855" y="37655"/>
                  </a:moveTo>
                  <a:lnTo>
                    <a:pt x="32044" y="37655"/>
                  </a:lnTo>
                  <a:lnTo>
                    <a:pt x="35829" y="39281"/>
                  </a:lnTo>
                  <a:lnTo>
                    <a:pt x="38800" y="42532"/>
                  </a:lnTo>
                  <a:lnTo>
                    <a:pt x="41785" y="45745"/>
                  </a:lnTo>
                  <a:lnTo>
                    <a:pt x="43247" y="49974"/>
                  </a:lnTo>
                  <a:lnTo>
                    <a:pt x="43187" y="61925"/>
                  </a:lnTo>
                  <a:lnTo>
                    <a:pt x="41772" y="66192"/>
                  </a:lnTo>
                  <a:lnTo>
                    <a:pt x="35714" y="72986"/>
                  </a:lnTo>
                  <a:lnTo>
                    <a:pt x="32120" y="74701"/>
                  </a:lnTo>
                  <a:lnTo>
                    <a:pt x="47112" y="74701"/>
                  </a:lnTo>
                  <a:lnTo>
                    <a:pt x="47982" y="73736"/>
                  </a:lnTo>
                  <a:lnTo>
                    <a:pt x="52364" y="64973"/>
                  </a:lnTo>
                  <a:lnTo>
                    <a:pt x="53469" y="60236"/>
                  </a:lnTo>
                  <a:lnTo>
                    <a:pt x="53469" y="47409"/>
                  </a:lnTo>
                  <a:lnTo>
                    <a:pt x="51145" y="41097"/>
                  </a:lnTo>
                  <a:lnTo>
                    <a:pt x="47855" y="37655"/>
                  </a:lnTo>
                  <a:close/>
                </a:path>
                <a:path w="53975" h="83185">
                  <a:moveTo>
                    <a:pt x="36146" y="28854"/>
                  </a:moveTo>
                  <a:lnTo>
                    <a:pt x="25694" y="28854"/>
                  </a:lnTo>
                  <a:lnTo>
                    <a:pt x="22087" y="29743"/>
                  </a:lnTo>
                  <a:lnTo>
                    <a:pt x="15128" y="33273"/>
                  </a:lnTo>
                  <a:lnTo>
                    <a:pt x="12181" y="35991"/>
                  </a:lnTo>
                  <a:lnTo>
                    <a:pt x="9794" y="39649"/>
                  </a:lnTo>
                  <a:lnTo>
                    <a:pt x="18823" y="39649"/>
                  </a:lnTo>
                  <a:lnTo>
                    <a:pt x="19179" y="39281"/>
                  </a:lnTo>
                  <a:lnTo>
                    <a:pt x="23014" y="37655"/>
                  </a:lnTo>
                  <a:lnTo>
                    <a:pt x="47855" y="37655"/>
                  </a:lnTo>
                  <a:lnTo>
                    <a:pt x="41785" y="31305"/>
                  </a:lnTo>
                  <a:lnTo>
                    <a:pt x="36146" y="28854"/>
                  </a:lnTo>
                  <a:close/>
                </a:path>
                <a:path w="53975" h="83185">
                  <a:moveTo>
                    <a:pt x="47905" y="8204"/>
                  </a:moveTo>
                  <a:lnTo>
                    <a:pt x="32336" y="8204"/>
                  </a:lnTo>
                  <a:lnTo>
                    <a:pt x="35663" y="9626"/>
                  </a:lnTo>
                  <a:lnTo>
                    <a:pt x="38369" y="12471"/>
                  </a:lnTo>
                  <a:lnTo>
                    <a:pt x="39981" y="14236"/>
                  </a:lnTo>
                  <a:lnTo>
                    <a:pt x="41239" y="17081"/>
                  </a:lnTo>
                  <a:lnTo>
                    <a:pt x="42140" y="20993"/>
                  </a:lnTo>
                  <a:lnTo>
                    <a:pt x="52034" y="20218"/>
                  </a:lnTo>
                  <a:lnTo>
                    <a:pt x="51234" y="13906"/>
                  </a:lnTo>
                  <a:lnTo>
                    <a:pt x="48757" y="8953"/>
                  </a:lnTo>
                  <a:lnTo>
                    <a:pt x="47905" y="82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4700815" y="547913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710332" y="5483075"/>
              <a:ext cx="143802" cy="124828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4021937" y="547913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031454" y="5483075"/>
              <a:ext cx="143802" cy="124828"/>
            </a:xfrm>
            <a:prstGeom prst="rect">
              <a:avLst/>
            </a:prstGeom>
          </p:spPr>
        </p:pic>
      </p:grpSp>
      <p:sp>
        <p:nvSpPr>
          <p:cNvPr id="74" name="object 74"/>
          <p:cNvSpPr txBox="1"/>
          <p:nvPr/>
        </p:nvSpPr>
        <p:spPr>
          <a:xfrm>
            <a:off x="4181387" y="5264248"/>
            <a:ext cx="1149985" cy="3371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endParaRPr sz="1000">
              <a:latin typeface="Trebuchet MS"/>
              <a:cs typeface="Trebuchet MS"/>
            </a:endParaRPr>
          </a:p>
          <a:p>
            <a:pPr marL="20955">
              <a:lnSpc>
                <a:spcPct val="100000"/>
              </a:lnSpc>
              <a:spcBef>
                <a:spcPts val="595"/>
              </a:spcBef>
              <a:tabLst>
                <a:tab pos="699770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4021937" y="5639333"/>
            <a:ext cx="661035" cy="135255"/>
            <a:chOff x="4021937" y="5639333"/>
            <a:chExt cx="661035" cy="135255"/>
          </a:xfrm>
        </p:grpSpPr>
        <p:sp>
          <p:nvSpPr>
            <p:cNvPr id="76" name="object 76"/>
            <p:cNvSpPr/>
            <p:nvPr/>
          </p:nvSpPr>
          <p:spPr>
            <a:xfrm>
              <a:off x="4021937" y="563933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031453" y="5643274"/>
              <a:ext cx="143802" cy="124828"/>
            </a:xfrm>
            <a:prstGeom prst="rect">
              <a:avLst/>
            </a:prstGeom>
          </p:spPr>
        </p:pic>
      </p:grpSp>
      <p:sp>
        <p:nvSpPr>
          <p:cNvPr id="78" name="object 78"/>
          <p:cNvSpPr txBox="1"/>
          <p:nvPr/>
        </p:nvSpPr>
        <p:spPr>
          <a:xfrm>
            <a:off x="4190138" y="5645763"/>
            <a:ext cx="46545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79" name="object 79"/>
          <p:cNvGrpSpPr/>
          <p:nvPr/>
        </p:nvGrpSpPr>
        <p:grpSpPr>
          <a:xfrm>
            <a:off x="2009682" y="5114595"/>
            <a:ext cx="1738630" cy="1968500"/>
            <a:chOff x="2009682" y="5114595"/>
            <a:chExt cx="1738630" cy="1968500"/>
          </a:xfrm>
        </p:grpSpPr>
        <p:sp>
          <p:nvSpPr>
            <p:cNvPr id="80" name="object 80"/>
            <p:cNvSpPr/>
            <p:nvPr/>
          </p:nvSpPr>
          <p:spPr>
            <a:xfrm>
              <a:off x="2009673" y="5114594"/>
              <a:ext cx="1738630" cy="1968500"/>
            </a:xfrm>
            <a:custGeom>
              <a:avLst/>
              <a:gdLst/>
              <a:ahLst/>
              <a:cxnLst/>
              <a:rect l="l" t="t" r="r" b="b"/>
              <a:pathLst>
                <a:path w="1738629" h="1968500">
                  <a:moveTo>
                    <a:pt x="1738591" y="71996"/>
                  </a:moveTo>
                  <a:lnTo>
                    <a:pt x="1737474" y="30378"/>
                  </a:lnTo>
                  <a:lnTo>
                    <a:pt x="1729600" y="9004"/>
                  </a:lnTo>
                  <a:lnTo>
                    <a:pt x="1708226" y="1130"/>
                  </a:lnTo>
                  <a:lnTo>
                    <a:pt x="1666595" y="0"/>
                  </a:lnTo>
                  <a:lnTo>
                    <a:pt x="71996" y="0"/>
                  </a:lnTo>
                  <a:lnTo>
                    <a:pt x="30378" y="1130"/>
                  </a:lnTo>
                  <a:lnTo>
                    <a:pt x="9004" y="9004"/>
                  </a:lnTo>
                  <a:lnTo>
                    <a:pt x="1130" y="30378"/>
                  </a:lnTo>
                  <a:lnTo>
                    <a:pt x="0" y="71996"/>
                  </a:lnTo>
                  <a:lnTo>
                    <a:pt x="0" y="1896008"/>
                  </a:lnTo>
                  <a:lnTo>
                    <a:pt x="1130" y="1937639"/>
                  </a:lnTo>
                  <a:lnTo>
                    <a:pt x="9004" y="1959013"/>
                  </a:lnTo>
                  <a:lnTo>
                    <a:pt x="30378" y="1966887"/>
                  </a:lnTo>
                  <a:lnTo>
                    <a:pt x="71996" y="1968004"/>
                  </a:lnTo>
                  <a:lnTo>
                    <a:pt x="1666595" y="1968004"/>
                  </a:lnTo>
                  <a:lnTo>
                    <a:pt x="1708226" y="1966887"/>
                  </a:lnTo>
                  <a:lnTo>
                    <a:pt x="1729600" y="1959013"/>
                  </a:lnTo>
                  <a:lnTo>
                    <a:pt x="1737474" y="1937639"/>
                  </a:lnTo>
                  <a:lnTo>
                    <a:pt x="1738591" y="1896008"/>
                  </a:lnTo>
                  <a:lnTo>
                    <a:pt x="1738591" y="7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422493" y="6120741"/>
              <a:ext cx="71272" cy="89115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2279256" y="5849836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79" y="325920"/>
                  </a:moveTo>
                  <a:lnTo>
                    <a:pt x="51142" y="319620"/>
                  </a:lnTo>
                  <a:lnTo>
                    <a:pt x="47840" y="316179"/>
                  </a:lnTo>
                  <a:lnTo>
                    <a:pt x="43230" y="311340"/>
                  </a:lnTo>
                  <a:lnTo>
                    <a:pt x="43230" y="328498"/>
                  </a:lnTo>
                  <a:lnTo>
                    <a:pt x="43180" y="340436"/>
                  </a:lnTo>
                  <a:lnTo>
                    <a:pt x="41783" y="344716"/>
                  </a:lnTo>
                  <a:lnTo>
                    <a:pt x="35725" y="351497"/>
                  </a:lnTo>
                  <a:lnTo>
                    <a:pt x="32105" y="353212"/>
                  </a:lnTo>
                  <a:lnTo>
                    <a:pt x="25019" y="353212"/>
                  </a:lnTo>
                  <a:lnTo>
                    <a:pt x="11341" y="337159"/>
                  </a:lnTo>
                  <a:lnTo>
                    <a:pt x="11341" y="328498"/>
                  </a:lnTo>
                  <a:lnTo>
                    <a:pt x="12915" y="324256"/>
                  </a:lnTo>
                  <a:lnTo>
                    <a:pt x="18834" y="318173"/>
                  </a:lnTo>
                  <a:lnTo>
                    <a:pt x="19189" y="317804"/>
                  </a:lnTo>
                  <a:lnTo>
                    <a:pt x="23012" y="316179"/>
                  </a:lnTo>
                  <a:lnTo>
                    <a:pt x="32054" y="316179"/>
                  </a:lnTo>
                  <a:lnTo>
                    <a:pt x="35814" y="317804"/>
                  </a:lnTo>
                  <a:lnTo>
                    <a:pt x="41795" y="324256"/>
                  </a:lnTo>
                  <a:lnTo>
                    <a:pt x="43230" y="328498"/>
                  </a:lnTo>
                  <a:lnTo>
                    <a:pt x="43230" y="311340"/>
                  </a:lnTo>
                  <a:lnTo>
                    <a:pt x="41795" y="309829"/>
                  </a:lnTo>
                  <a:lnTo>
                    <a:pt x="36156" y="307378"/>
                  </a:lnTo>
                  <a:lnTo>
                    <a:pt x="25704" y="307378"/>
                  </a:lnTo>
                  <a:lnTo>
                    <a:pt x="22072" y="308254"/>
                  </a:lnTo>
                  <a:lnTo>
                    <a:pt x="15125" y="311785"/>
                  </a:lnTo>
                  <a:lnTo>
                    <a:pt x="12192" y="314515"/>
                  </a:lnTo>
                  <a:lnTo>
                    <a:pt x="9791" y="318173"/>
                  </a:lnTo>
                  <a:lnTo>
                    <a:pt x="9906" y="309829"/>
                  </a:lnTo>
                  <a:lnTo>
                    <a:pt x="10807" y="303784"/>
                  </a:lnTo>
                  <a:lnTo>
                    <a:pt x="14427" y="295008"/>
                  </a:lnTo>
                  <a:lnTo>
                    <a:pt x="16891" y="291655"/>
                  </a:lnTo>
                  <a:lnTo>
                    <a:pt x="20040" y="289382"/>
                  </a:lnTo>
                  <a:lnTo>
                    <a:pt x="22428" y="287604"/>
                  </a:lnTo>
                  <a:lnTo>
                    <a:pt x="25222" y="286727"/>
                  </a:lnTo>
                  <a:lnTo>
                    <a:pt x="32346" y="286727"/>
                  </a:lnTo>
                  <a:lnTo>
                    <a:pt x="35661" y="288137"/>
                  </a:lnTo>
                  <a:lnTo>
                    <a:pt x="39992" y="292735"/>
                  </a:lnTo>
                  <a:lnTo>
                    <a:pt x="41236" y="295605"/>
                  </a:lnTo>
                  <a:lnTo>
                    <a:pt x="42125" y="299504"/>
                  </a:lnTo>
                  <a:lnTo>
                    <a:pt x="52044" y="298729"/>
                  </a:lnTo>
                  <a:lnTo>
                    <a:pt x="35394" y="278523"/>
                  </a:lnTo>
                  <a:lnTo>
                    <a:pt x="20447" y="278523"/>
                  </a:lnTo>
                  <a:lnTo>
                    <a:pt x="431" y="311086"/>
                  </a:lnTo>
                  <a:lnTo>
                    <a:pt x="0" y="324256"/>
                  </a:lnTo>
                  <a:lnTo>
                    <a:pt x="381" y="331812"/>
                  </a:lnTo>
                  <a:lnTo>
                    <a:pt x="19761" y="361403"/>
                  </a:lnTo>
                  <a:lnTo>
                    <a:pt x="32943" y="361403"/>
                  </a:lnTo>
                  <a:lnTo>
                    <a:pt x="37287" y="360248"/>
                  </a:lnTo>
                  <a:lnTo>
                    <a:pt x="44970" y="355600"/>
                  </a:lnTo>
                  <a:lnTo>
                    <a:pt x="47117" y="353212"/>
                  </a:lnTo>
                  <a:lnTo>
                    <a:pt x="47980" y="352259"/>
                  </a:lnTo>
                  <a:lnTo>
                    <a:pt x="52374" y="343509"/>
                  </a:lnTo>
                  <a:lnTo>
                    <a:pt x="53479" y="338759"/>
                  </a:lnTo>
                  <a:lnTo>
                    <a:pt x="53479" y="325920"/>
                  </a:lnTo>
                  <a:close/>
                </a:path>
                <a:path w="1118870" h="361950">
                  <a:moveTo>
                    <a:pt x="113233" y="12"/>
                  </a:moveTo>
                  <a:lnTo>
                    <a:pt x="102539" y="12"/>
                  </a:lnTo>
                  <a:lnTo>
                    <a:pt x="102539" y="313677"/>
                  </a:lnTo>
                  <a:lnTo>
                    <a:pt x="113233" y="313677"/>
                  </a:lnTo>
                  <a:lnTo>
                    <a:pt x="113233" y="12"/>
                  </a:lnTo>
                  <a:close/>
                </a:path>
                <a:path w="1118870" h="361950">
                  <a:moveTo>
                    <a:pt x="134620" y="12"/>
                  </a:moveTo>
                  <a:lnTo>
                    <a:pt x="123939" y="12"/>
                  </a:lnTo>
                  <a:lnTo>
                    <a:pt x="123939" y="313677"/>
                  </a:lnTo>
                  <a:lnTo>
                    <a:pt x="134620" y="313677"/>
                  </a:lnTo>
                  <a:lnTo>
                    <a:pt x="134620" y="12"/>
                  </a:lnTo>
                  <a:close/>
                </a:path>
                <a:path w="1118870" h="361950">
                  <a:moveTo>
                    <a:pt x="188087" y="25"/>
                  </a:moveTo>
                  <a:lnTo>
                    <a:pt x="166700" y="25"/>
                  </a:lnTo>
                  <a:lnTo>
                    <a:pt x="166700" y="260223"/>
                  </a:lnTo>
                  <a:lnTo>
                    <a:pt x="188087" y="260223"/>
                  </a:lnTo>
                  <a:lnTo>
                    <a:pt x="188087" y="25"/>
                  </a:lnTo>
                  <a:close/>
                </a:path>
                <a:path w="1118870" h="361950">
                  <a:moveTo>
                    <a:pt x="202946" y="329514"/>
                  </a:moveTo>
                  <a:lnTo>
                    <a:pt x="194805" y="286766"/>
                  </a:lnTo>
                  <a:lnTo>
                    <a:pt x="192697" y="284276"/>
                  </a:lnTo>
                  <a:lnTo>
                    <a:pt x="192697" y="319989"/>
                  </a:lnTo>
                  <a:lnTo>
                    <a:pt x="192405" y="329120"/>
                  </a:lnTo>
                  <a:lnTo>
                    <a:pt x="181051" y="353212"/>
                  </a:lnTo>
                  <a:lnTo>
                    <a:pt x="171907" y="353212"/>
                  </a:lnTo>
                  <a:lnTo>
                    <a:pt x="160261" y="319989"/>
                  </a:lnTo>
                  <a:lnTo>
                    <a:pt x="160553" y="311937"/>
                  </a:lnTo>
                  <a:lnTo>
                    <a:pt x="171792" y="286766"/>
                  </a:lnTo>
                  <a:lnTo>
                    <a:pt x="181013" y="286766"/>
                  </a:lnTo>
                  <a:lnTo>
                    <a:pt x="192697" y="319989"/>
                  </a:lnTo>
                  <a:lnTo>
                    <a:pt x="192697" y="284276"/>
                  </a:lnTo>
                  <a:lnTo>
                    <a:pt x="191223" y="282905"/>
                  </a:lnTo>
                  <a:lnTo>
                    <a:pt x="184658" y="279400"/>
                  </a:lnTo>
                  <a:lnTo>
                    <a:pt x="180835" y="278511"/>
                  </a:lnTo>
                  <a:lnTo>
                    <a:pt x="170573" y="278511"/>
                  </a:lnTo>
                  <a:lnTo>
                    <a:pt x="150012" y="310388"/>
                  </a:lnTo>
                  <a:lnTo>
                    <a:pt x="150012" y="319989"/>
                  </a:lnTo>
                  <a:lnTo>
                    <a:pt x="162509" y="358597"/>
                  </a:lnTo>
                  <a:lnTo>
                    <a:pt x="168656" y="361403"/>
                  </a:lnTo>
                  <a:lnTo>
                    <a:pt x="182422" y="361403"/>
                  </a:lnTo>
                  <a:lnTo>
                    <a:pt x="201968" y="337210"/>
                  </a:lnTo>
                  <a:lnTo>
                    <a:pt x="202946" y="329514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80" y="0"/>
                  </a:lnTo>
                  <a:lnTo>
                    <a:pt x="198780" y="260197"/>
                  </a:lnTo>
                  <a:lnTo>
                    <a:pt x="209473" y="260197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47" y="260197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514"/>
                  </a:moveTo>
                  <a:lnTo>
                    <a:pt x="269862" y="286766"/>
                  </a:lnTo>
                  <a:lnTo>
                    <a:pt x="268998" y="285432"/>
                  </a:lnTo>
                  <a:lnTo>
                    <a:pt x="267766" y="284289"/>
                  </a:lnTo>
                  <a:lnTo>
                    <a:pt x="267766" y="319989"/>
                  </a:lnTo>
                  <a:lnTo>
                    <a:pt x="267474" y="329120"/>
                  </a:lnTo>
                  <a:lnTo>
                    <a:pt x="256120" y="353212"/>
                  </a:lnTo>
                  <a:lnTo>
                    <a:pt x="246964" y="353212"/>
                  </a:lnTo>
                  <a:lnTo>
                    <a:pt x="235318" y="319989"/>
                  </a:lnTo>
                  <a:lnTo>
                    <a:pt x="235597" y="311937"/>
                  </a:lnTo>
                  <a:lnTo>
                    <a:pt x="246849" y="286766"/>
                  </a:lnTo>
                  <a:lnTo>
                    <a:pt x="256082" y="286766"/>
                  </a:lnTo>
                  <a:lnTo>
                    <a:pt x="267766" y="319989"/>
                  </a:lnTo>
                  <a:lnTo>
                    <a:pt x="267766" y="284289"/>
                  </a:lnTo>
                  <a:lnTo>
                    <a:pt x="266293" y="282905"/>
                  </a:lnTo>
                  <a:lnTo>
                    <a:pt x="259727" y="279400"/>
                  </a:lnTo>
                  <a:lnTo>
                    <a:pt x="255905" y="278511"/>
                  </a:lnTo>
                  <a:lnTo>
                    <a:pt x="245643" y="278511"/>
                  </a:lnTo>
                  <a:lnTo>
                    <a:pt x="225082" y="310388"/>
                  </a:lnTo>
                  <a:lnTo>
                    <a:pt x="225082" y="319989"/>
                  </a:lnTo>
                  <a:lnTo>
                    <a:pt x="237578" y="358597"/>
                  </a:lnTo>
                  <a:lnTo>
                    <a:pt x="243725" y="361403"/>
                  </a:lnTo>
                  <a:lnTo>
                    <a:pt x="257492" y="361403"/>
                  </a:lnTo>
                  <a:lnTo>
                    <a:pt x="277037" y="337210"/>
                  </a:lnTo>
                  <a:lnTo>
                    <a:pt x="278015" y="329514"/>
                  </a:lnTo>
                  <a:close/>
                </a:path>
                <a:path w="1118870" h="361950">
                  <a:moveTo>
                    <a:pt x="284314" y="25"/>
                  </a:moveTo>
                  <a:lnTo>
                    <a:pt x="252234" y="25"/>
                  </a:lnTo>
                  <a:lnTo>
                    <a:pt x="252234" y="260223"/>
                  </a:lnTo>
                  <a:lnTo>
                    <a:pt x="284314" y="260223"/>
                  </a:lnTo>
                  <a:lnTo>
                    <a:pt x="284314" y="25"/>
                  </a:lnTo>
                  <a:close/>
                </a:path>
                <a:path w="1118870" h="361950">
                  <a:moveTo>
                    <a:pt x="327075" y="25"/>
                  </a:moveTo>
                  <a:lnTo>
                    <a:pt x="295008" y="25"/>
                  </a:lnTo>
                  <a:lnTo>
                    <a:pt x="295008" y="260223"/>
                  </a:lnTo>
                  <a:lnTo>
                    <a:pt x="327075" y="260223"/>
                  </a:lnTo>
                  <a:lnTo>
                    <a:pt x="327075" y="25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65"/>
                  </a:lnTo>
                  <a:lnTo>
                    <a:pt x="341782" y="308648"/>
                  </a:lnTo>
                  <a:lnTo>
                    <a:pt x="335800" y="306197"/>
                  </a:lnTo>
                  <a:lnTo>
                    <a:pt x="323354" y="306197"/>
                  </a:lnTo>
                  <a:lnTo>
                    <a:pt x="318249" y="307886"/>
                  </a:lnTo>
                  <a:lnTo>
                    <a:pt x="313372" y="311289"/>
                  </a:lnTo>
                  <a:lnTo>
                    <a:pt x="317754" y="289483"/>
                  </a:lnTo>
                  <a:lnTo>
                    <a:pt x="350139" y="289483"/>
                  </a:lnTo>
                  <a:lnTo>
                    <a:pt x="350139" y="279958"/>
                  </a:lnTo>
                  <a:lnTo>
                    <a:pt x="309778" y="279958"/>
                  </a:lnTo>
                  <a:lnTo>
                    <a:pt x="301917" y="321640"/>
                  </a:lnTo>
                  <a:lnTo>
                    <a:pt x="311264" y="322859"/>
                  </a:lnTo>
                  <a:lnTo>
                    <a:pt x="312750" y="320535"/>
                  </a:lnTo>
                  <a:lnTo>
                    <a:pt x="314769" y="318655"/>
                  </a:lnTo>
                  <a:lnTo>
                    <a:pt x="319951" y="315747"/>
                  </a:lnTo>
                  <a:lnTo>
                    <a:pt x="322846" y="314998"/>
                  </a:lnTo>
                  <a:lnTo>
                    <a:pt x="331216" y="314998"/>
                  </a:lnTo>
                  <a:lnTo>
                    <a:pt x="335394" y="316649"/>
                  </a:lnTo>
                  <a:lnTo>
                    <a:pt x="341782" y="323215"/>
                  </a:lnTo>
                  <a:lnTo>
                    <a:pt x="343382" y="327698"/>
                  </a:lnTo>
                  <a:lnTo>
                    <a:pt x="343382" y="339382"/>
                  </a:lnTo>
                  <a:lnTo>
                    <a:pt x="341718" y="344170"/>
                  </a:lnTo>
                  <a:lnTo>
                    <a:pt x="335076" y="351396"/>
                  </a:lnTo>
                  <a:lnTo>
                    <a:pt x="331012" y="353225"/>
                  </a:lnTo>
                  <a:lnTo>
                    <a:pt x="322237" y="353225"/>
                  </a:lnTo>
                  <a:lnTo>
                    <a:pt x="318820" y="351929"/>
                  </a:lnTo>
                  <a:lnTo>
                    <a:pt x="313169" y="346811"/>
                  </a:lnTo>
                  <a:lnTo>
                    <a:pt x="311378" y="342963"/>
                  </a:lnTo>
                  <a:lnTo>
                    <a:pt x="310603" y="337883"/>
                  </a:lnTo>
                  <a:lnTo>
                    <a:pt x="300139" y="338747"/>
                  </a:lnTo>
                  <a:lnTo>
                    <a:pt x="300799" y="345579"/>
                  </a:lnTo>
                  <a:lnTo>
                    <a:pt x="303466" y="351078"/>
                  </a:lnTo>
                  <a:lnTo>
                    <a:pt x="312801" y="359333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28" y="358114"/>
                  </a:lnTo>
                  <a:lnTo>
                    <a:pt x="351815" y="346202"/>
                  </a:lnTo>
                  <a:lnTo>
                    <a:pt x="353961" y="339852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49" y="0"/>
                  </a:lnTo>
                  <a:lnTo>
                    <a:pt x="348449" y="260197"/>
                  </a:lnTo>
                  <a:lnTo>
                    <a:pt x="359143" y="260197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30" y="0"/>
                  </a:moveTo>
                  <a:lnTo>
                    <a:pt x="369836" y="0"/>
                  </a:lnTo>
                  <a:lnTo>
                    <a:pt x="369836" y="260197"/>
                  </a:lnTo>
                  <a:lnTo>
                    <a:pt x="380530" y="260197"/>
                  </a:lnTo>
                  <a:lnTo>
                    <a:pt x="380530" y="0"/>
                  </a:lnTo>
                  <a:close/>
                </a:path>
                <a:path w="1118870" h="361950">
                  <a:moveTo>
                    <a:pt x="433997" y="25"/>
                  </a:moveTo>
                  <a:lnTo>
                    <a:pt x="401929" y="25"/>
                  </a:lnTo>
                  <a:lnTo>
                    <a:pt x="401929" y="260223"/>
                  </a:lnTo>
                  <a:lnTo>
                    <a:pt x="433997" y="260223"/>
                  </a:lnTo>
                  <a:lnTo>
                    <a:pt x="433997" y="25"/>
                  </a:lnTo>
                  <a:close/>
                </a:path>
                <a:path w="1118870" h="361950">
                  <a:moveTo>
                    <a:pt x="455371" y="0"/>
                  </a:moveTo>
                  <a:lnTo>
                    <a:pt x="444677" y="0"/>
                  </a:lnTo>
                  <a:lnTo>
                    <a:pt x="444677" y="260197"/>
                  </a:lnTo>
                  <a:lnTo>
                    <a:pt x="455371" y="260197"/>
                  </a:lnTo>
                  <a:lnTo>
                    <a:pt x="455371" y="0"/>
                  </a:lnTo>
                  <a:close/>
                </a:path>
                <a:path w="1118870" h="361950">
                  <a:moveTo>
                    <a:pt x="508850" y="25"/>
                  </a:moveTo>
                  <a:lnTo>
                    <a:pt x="487464" y="25"/>
                  </a:lnTo>
                  <a:lnTo>
                    <a:pt x="487464" y="260223"/>
                  </a:lnTo>
                  <a:lnTo>
                    <a:pt x="508850" y="260223"/>
                  </a:lnTo>
                  <a:lnTo>
                    <a:pt x="508850" y="25"/>
                  </a:lnTo>
                  <a:close/>
                </a:path>
                <a:path w="1118870" h="361950">
                  <a:moveTo>
                    <a:pt x="530212" y="0"/>
                  </a:moveTo>
                  <a:lnTo>
                    <a:pt x="519518" y="0"/>
                  </a:lnTo>
                  <a:lnTo>
                    <a:pt x="519518" y="260197"/>
                  </a:lnTo>
                  <a:lnTo>
                    <a:pt x="530212" y="260197"/>
                  </a:lnTo>
                  <a:lnTo>
                    <a:pt x="530212" y="0"/>
                  </a:lnTo>
                  <a:close/>
                </a:path>
                <a:path w="1118870" h="361950">
                  <a:moveTo>
                    <a:pt x="583692" y="25"/>
                  </a:moveTo>
                  <a:lnTo>
                    <a:pt x="562305" y="25"/>
                  </a:lnTo>
                  <a:lnTo>
                    <a:pt x="562305" y="260223"/>
                  </a:lnTo>
                  <a:lnTo>
                    <a:pt x="583692" y="260223"/>
                  </a:lnTo>
                  <a:lnTo>
                    <a:pt x="583692" y="25"/>
                  </a:lnTo>
                  <a:close/>
                </a:path>
                <a:path w="1118870" h="361950">
                  <a:moveTo>
                    <a:pt x="605078" y="12"/>
                  </a:moveTo>
                  <a:lnTo>
                    <a:pt x="594385" y="12"/>
                  </a:lnTo>
                  <a:lnTo>
                    <a:pt x="594385" y="313677"/>
                  </a:lnTo>
                  <a:lnTo>
                    <a:pt x="605078" y="313677"/>
                  </a:lnTo>
                  <a:lnTo>
                    <a:pt x="605078" y="12"/>
                  </a:lnTo>
                  <a:close/>
                </a:path>
                <a:path w="1118870" h="361950">
                  <a:moveTo>
                    <a:pt x="626440" y="12"/>
                  </a:moveTo>
                  <a:lnTo>
                    <a:pt x="615759" y="12"/>
                  </a:lnTo>
                  <a:lnTo>
                    <a:pt x="615759" y="313677"/>
                  </a:lnTo>
                  <a:lnTo>
                    <a:pt x="626440" y="313677"/>
                  </a:lnTo>
                  <a:lnTo>
                    <a:pt x="626440" y="12"/>
                  </a:lnTo>
                  <a:close/>
                </a:path>
                <a:path w="1118870" h="361950">
                  <a:moveTo>
                    <a:pt x="669226" y="25"/>
                  </a:moveTo>
                  <a:lnTo>
                    <a:pt x="637146" y="25"/>
                  </a:lnTo>
                  <a:lnTo>
                    <a:pt x="637146" y="260223"/>
                  </a:lnTo>
                  <a:lnTo>
                    <a:pt x="669226" y="260223"/>
                  </a:lnTo>
                  <a:lnTo>
                    <a:pt x="669226" y="25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13" y="0"/>
                  </a:lnTo>
                  <a:lnTo>
                    <a:pt x="690613" y="260197"/>
                  </a:lnTo>
                  <a:lnTo>
                    <a:pt x="701294" y="260197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67" y="25"/>
                  </a:moveTo>
                  <a:lnTo>
                    <a:pt x="712000" y="25"/>
                  </a:lnTo>
                  <a:lnTo>
                    <a:pt x="712000" y="260223"/>
                  </a:lnTo>
                  <a:lnTo>
                    <a:pt x="744067" y="260223"/>
                  </a:lnTo>
                  <a:lnTo>
                    <a:pt x="744067" y="25"/>
                  </a:lnTo>
                  <a:close/>
                </a:path>
                <a:path w="1118870" h="361950">
                  <a:moveTo>
                    <a:pt x="776135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35" y="260197"/>
                  </a:lnTo>
                  <a:lnTo>
                    <a:pt x="776135" y="0"/>
                  </a:lnTo>
                  <a:close/>
                </a:path>
                <a:path w="1118870" h="361950">
                  <a:moveTo>
                    <a:pt x="818896" y="25"/>
                  </a:moveTo>
                  <a:lnTo>
                    <a:pt x="786828" y="25"/>
                  </a:lnTo>
                  <a:lnTo>
                    <a:pt x="786828" y="260223"/>
                  </a:lnTo>
                  <a:lnTo>
                    <a:pt x="818896" y="260223"/>
                  </a:lnTo>
                  <a:lnTo>
                    <a:pt x="818896" y="25"/>
                  </a:lnTo>
                  <a:close/>
                </a:path>
                <a:path w="1118870" h="361950">
                  <a:moveTo>
                    <a:pt x="850988" y="0"/>
                  </a:moveTo>
                  <a:lnTo>
                    <a:pt x="840295" y="0"/>
                  </a:lnTo>
                  <a:lnTo>
                    <a:pt x="840295" y="260197"/>
                  </a:lnTo>
                  <a:lnTo>
                    <a:pt x="850988" y="260197"/>
                  </a:lnTo>
                  <a:lnTo>
                    <a:pt x="850988" y="0"/>
                  </a:lnTo>
                  <a:close/>
                </a:path>
                <a:path w="1118870" h="361950">
                  <a:moveTo>
                    <a:pt x="883894" y="25"/>
                  </a:moveTo>
                  <a:lnTo>
                    <a:pt x="861682" y="25"/>
                  </a:lnTo>
                  <a:lnTo>
                    <a:pt x="861682" y="260223"/>
                  </a:lnTo>
                  <a:lnTo>
                    <a:pt x="883894" y="260223"/>
                  </a:lnTo>
                  <a:lnTo>
                    <a:pt x="883894" y="25"/>
                  </a:lnTo>
                  <a:close/>
                </a:path>
                <a:path w="1118870" h="361950">
                  <a:moveTo>
                    <a:pt x="915949" y="25"/>
                  </a:moveTo>
                  <a:lnTo>
                    <a:pt x="893762" y="25"/>
                  </a:lnTo>
                  <a:lnTo>
                    <a:pt x="893762" y="260223"/>
                  </a:lnTo>
                  <a:lnTo>
                    <a:pt x="915949" y="260223"/>
                  </a:lnTo>
                  <a:lnTo>
                    <a:pt x="915949" y="25"/>
                  </a:lnTo>
                  <a:close/>
                </a:path>
                <a:path w="1118870" h="361950">
                  <a:moveTo>
                    <a:pt x="946378" y="0"/>
                  </a:moveTo>
                  <a:lnTo>
                    <a:pt x="936510" y="0"/>
                  </a:lnTo>
                  <a:lnTo>
                    <a:pt x="936510" y="260197"/>
                  </a:lnTo>
                  <a:lnTo>
                    <a:pt x="946378" y="260197"/>
                  </a:lnTo>
                  <a:lnTo>
                    <a:pt x="946378" y="0"/>
                  </a:lnTo>
                  <a:close/>
                </a:path>
                <a:path w="1118870" h="361950">
                  <a:moveTo>
                    <a:pt x="989164" y="0"/>
                  </a:moveTo>
                  <a:lnTo>
                    <a:pt x="979271" y="0"/>
                  </a:lnTo>
                  <a:lnTo>
                    <a:pt x="979271" y="260197"/>
                  </a:lnTo>
                  <a:lnTo>
                    <a:pt x="989164" y="260197"/>
                  </a:lnTo>
                  <a:lnTo>
                    <a:pt x="989164" y="0"/>
                  </a:lnTo>
                  <a:close/>
                </a:path>
                <a:path w="1118870" h="361950">
                  <a:moveTo>
                    <a:pt x="1043444" y="25"/>
                  </a:moveTo>
                  <a:lnTo>
                    <a:pt x="1011351" y="25"/>
                  </a:lnTo>
                  <a:lnTo>
                    <a:pt x="1011351" y="260223"/>
                  </a:lnTo>
                  <a:lnTo>
                    <a:pt x="1043444" y="260223"/>
                  </a:lnTo>
                  <a:lnTo>
                    <a:pt x="1043444" y="25"/>
                  </a:lnTo>
                  <a:close/>
                </a:path>
                <a:path w="1118870" h="361950">
                  <a:moveTo>
                    <a:pt x="1075512" y="0"/>
                  </a:moveTo>
                  <a:lnTo>
                    <a:pt x="1064831" y="0"/>
                  </a:lnTo>
                  <a:lnTo>
                    <a:pt x="1064831" y="260197"/>
                  </a:lnTo>
                  <a:lnTo>
                    <a:pt x="1075512" y="260197"/>
                  </a:lnTo>
                  <a:lnTo>
                    <a:pt x="1075512" y="0"/>
                  </a:lnTo>
                  <a:close/>
                </a:path>
                <a:path w="1118870" h="361950">
                  <a:moveTo>
                    <a:pt x="1096886" y="12"/>
                  </a:moveTo>
                  <a:lnTo>
                    <a:pt x="1086205" y="12"/>
                  </a:lnTo>
                  <a:lnTo>
                    <a:pt x="1086205" y="313677"/>
                  </a:lnTo>
                  <a:lnTo>
                    <a:pt x="1096886" y="313677"/>
                  </a:lnTo>
                  <a:lnTo>
                    <a:pt x="1096886" y="12"/>
                  </a:lnTo>
                  <a:close/>
                </a:path>
                <a:path w="1118870" h="361950">
                  <a:moveTo>
                    <a:pt x="1118273" y="12"/>
                  </a:moveTo>
                  <a:lnTo>
                    <a:pt x="1107592" y="12"/>
                  </a:lnTo>
                  <a:lnTo>
                    <a:pt x="1107592" y="313677"/>
                  </a:lnTo>
                  <a:lnTo>
                    <a:pt x="1118273" y="313677"/>
                  </a:lnTo>
                  <a:lnTo>
                    <a:pt x="1118273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654457" y="6128340"/>
              <a:ext cx="202987" cy="82892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2921114" y="6128347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29" y="6921"/>
                  </a:lnTo>
                  <a:lnTo>
                    <a:pt x="42684" y="5765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38" y="74701"/>
                  </a:lnTo>
                  <a:lnTo>
                    <a:pt x="21894" y="74701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65"/>
                  </a:lnTo>
                  <a:lnTo>
                    <a:pt x="41211" y="4394"/>
                  </a:lnTo>
                  <a:lnTo>
                    <a:pt x="34645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7977" y="51003"/>
                  </a:moveTo>
                  <a:lnTo>
                    <a:pt x="119837" y="8255"/>
                  </a:lnTo>
                  <a:lnTo>
                    <a:pt x="117741" y="5778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95" y="74701"/>
                  </a:lnTo>
                  <a:lnTo>
                    <a:pt x="96939" y="74701"/>
                  </a:lnTo>
                  <a:lnTo>
                    <a:pt x="85293" y="41478"/>
                  </a:lnTo>
                  <a:lnTo>
                    <a:pt x="85572" y="33426"/>
                  </a:lnTo>
                  <a:lnTo>
                    <a:pt x="96824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78"/>
                  </a:lnTo>
                  <a:lnTo>
                    <a:pt x="116255" y="4394"/>
                  </a:lnTo>
                  <a:lnTo>
                    <a:pt x="109689" y="889"/>
                  </a:lnTo>
                  <a:lnTo>
                    <a:pt x="105867" y="0"/>
                  </a:lnTo>
                  <a:lnTo>
                    <a:pt x="95605" y="0"/>
                  </a:lnTo>
                  <a:lnTo>
                    <a:pt x="75044" y="31877"/>
                  </a:lnTo>
                  <a:lnTo>
                    <a:pt x="75044" y="41478"/>
                  </a:lnTo>
                  <a:lnTo>
                    <a:pt x="87541" y="80086"/>
                  </a:lnTo>
                  <a:lnTo>
                    <a:pt x="93687" y="82892"/>
                  </a:lnTo>
                  <a:lnTo>
                    <a:pt x="107454" y="82892"/>
                  </a:lnTo>
                  <a:lnTo>
                    <a:pt x="127000" y="58699"/>
                  </a:lnTo>
                  <a:lnTo>
                    <a:pt x="127977" y="51003"/>
                  </a:lnTo>
                  <a:close/>
                </a:path>
                <a:path w="428625" h="83185">
                  <a:moveTo>
                    <a:pt x="203034" y="51003"/>
                  </a:moveTo>
                  <a:lnTo>
                    <a:pt x="194894" y="8255"/>
                  </a:lnTo>
                  <a:lnTo>
                    <a:pt x="192786" y="5765"/>
                  </a:lnTo>
                  <a:lnTo>
                    <a:pt x="192786" y="41478"/>
                  </a:lnTo>
                  <a:lnTo>
                    <a:pt x="192493" y="50609"/>
                  </a:lnTo>
                  <a:lnTo>
                    <a:pt x="181140" y="74701"/>
                  </a:lnTo>
                  <a:lnTo>
                    <a:pt x="171996" y="74701"/>
                  </a:lnTo>
                  <a:lnTo>
                    <a:pt x="160350" y="41478"/>
                  </a:lnTo>
                  <a:lnTo>
                    <a:pt x="160629" y="33426"/>
                  </a:lnTo>
                  <a:lnTo>
                    <a:pt x="171881" y="8255"/>
                  </a:lnTo>
                  <a:lnTo>
                    <a:pt x="181102" y="8255"/>
                  </a:lnTo>
                  <a:lnTo>
                    <a:pt x="192786" y="41478"/>
                  </a:lnTo>
                  <a:lnTo>
                    <a:pt x="192786" y="5765"/>
                  </a:lnTo>
                  <a:lnTo>
                    <a:pt x="191312" y="4394"/>
                  </a:lnTo>
                  <a:lnTo>
                    <a:pt x="184746" y="889"/>
                  </a:lnTo>
                  <a:lnTo>
                    <a:pt x="180924" y="0"/>
                  </a:lnTo>
                  <a:lnTo>
                    <a:pt x="170662" y="0"/>
                  </a:lnTo>
                  <a:lnTo>
                    <a:pt x="150101" y="31877"/>
                  </a:lnTo>
                  <a:lnTo>
                    <a:pt x="150101" y="41478"/>
                  </a:lnTo>
                  <a:lnTo>
                    <a:pt x="162598" y="80086"/>
                  </a:lnTo>
                  <a:lnTo>
                    <a:pt x="168744" y="82892"/>
                  </a:lnTo>
                  <a:lnTo>
                    <a:pt x="182511" y="82892"/>
                  </a:lnTo>
                  <a:lnTo>
                    <a:pt x="202057" y="58699"/>
                  </a:lnTo>
                  <a:lnTo>
                    <a:pt x="203034" y="51003"/>
                  </a:lnTo>
                  <a:close/>
                </a:path>
                <a:path w="428625" h="83185">
                  <a:moveTo>
                    <a:pt x="277545" y="71920"/>
                  </a:moveTo>
                  <a:lnTo>
                    <a:pt x="237731" y="71920"/>
                  </a:lnTo>
                  <a:lnTo>
                    <a:pt x="238848" y="70104"/>
                  </a:lnTo>
                  <a:lnTo>
                    <a:pt x="240245" y="68338"/>
                  </a:lnTo>
                  <a:lnTo>
                    <a:pt x="243649" y="64770"/>
                  </a:lnTo>
                  <a:lnTo>
                    <a:pt x="247484" y="61328"/>
                  </a:lnTo>
                  <a:lnTo>
                    <a:pt x="260616" y="50266"/>
                  </a:lnTo>
                  <a:lnTo>
                    <a:pt x="265734" y="45504"/>
                  </a:lnTo>
                  <a:lnTo>
                    <a:pt x="271907" y="38569"/>
                  </a:lnTo>
                  <a:lnTo>
                    <a:pt x="274116" y="35255"/>
                  </a:lnTo>
                  <a:lnTo>
                    <a:pt x="276771" y="28994"/>
                  </a:lnTo>
                  <a:lnTo>
                    <a:pt x="277431" y="25781"/>
                  </a:lnTo>
                  <a:lnTo>
                    <a:pt x="277431" y="16141"/>
                  </a:lnTo>
                  <a:lnTo>
                    <a:pt x="275170" y="10807"/>
                  </a:lnTo>
                  <a:lnTo>
                    <a:pt x="266090" y="2159"/>
                  </a:lnTo>
                  <a:lnTo>
                    <a:pt x="259918" y="0"/>
                  </a:lnTo>
                  <a:lnTo>
                    <a:pt x="244424" y="0"/>
                  </a:lnTo>
                  <a:lnTo>
                    <a:pt x="238277" y="2019"/>
                  </a:lnTo>
                  <a:lnTo>
                    <a:pt x="229108" y="10020"/>
                  </a:lnTo>
                  <a:lnTo>
                    <a:pt x="226479" y="15836"/>
                  </a:lnTo>
                  <a:lnTo>
                    <a:pt x="225780" y="23495"/>
                  </a:lnTo>
                  <a:lnTo>
                    <a:pt x="236016" y="24536"/>
                  </a:lnTo>
                  <a:lnTo>
                    <a:pt x="236054" y="19431"/>
                  </a:lnTo>
                  <a:lnTo>
                    <a:pt x="237515" y="15443"/>
                  </a:lnTo>
                  <a:lnTo>
                    <a:pt x="243268" y="9702"/>
                  </a:lnTo>
                  <a:lnTo>
                    <a:pt x="247103" y="8242"/>
                  </a:lnTo>
                  <a:lnTo>
                    <a:pt x="256451" y="8242"/>
                  </a:lnTo>
                  <a:lnTo>
                    <a:pt x="260121" y="9613"/>
                  </a:lnTo>
                  <a:lnTo>
                    <a:pt x="265772" y="15036"/>
                  </a:lnTo>
                  <a:lnTo>
                    <a:pt x="267195" y="18364"/>
                  </a:lnTo>
                  <a:lnTo>
                    <a:pt x="267195" y="26098"/>
                  </a:lnTo>
                  <a:lnTo>
                    <a:pt x="265645" y="30086"/>
                  </a:lnTo>
                  <a:lnTo>
                    <a:pt x="259435" y="38544"/>
                  </a:lnTo>
                  <a:lnTo>
                    <a:pt x="253479" y="44259"/>
                  </a:lnTo>
                  <a:lnTo>
                    <a:pt x="238975" y="56159"/>
                  </a:lnTo>
                  <a:lnTo>
                    <a:pt x="234619" y="60236"/>
                  </a:lnTo>
                  <a:lnTo>
                    <a:pt x="228600" y="67348"/>
                  </a:lnTo>
                  <a:lnTo>
                    <a:pt x="226428" y="70942"/>
                  </a:lnTo>
                  <a:lnTo>
                    <a:pt x="224205" y="76822"/>
                  </a:lnTo>
                  <a:lnTo>
                    <a:pt x="223824" y="79095"/>
                  </a:lnTo>
                  <a:lnTo>
                    <a:pt x="223888" y="81508"/>
                  </a:lnTo>
                  <a:lnTo>
                    <a:pt x="277545" y="81508"/>
                  </a:lnTo>
                  <a:lnTo>
                    <a:pt x="277545" y="71920"/>
                  </a:lnTo>
                  <a:close/>
                </a:path>
                <a:path w="428625" h="83185">
                  <a:moveTo>
                    <a:pt x="353441" y="1384"/>
                  </a:moveTo>
                  <a:lnTo>
                    <a:pt x="300888" y="1384"/>
                  </a:lnTo>
                  <a:lnTo>
                    <a:pt x="300888" y="10972"/>
                  </a:lnTo>
                  <a:lnTo>
                    <a:pt x="340639" y="10972"/>
                  </a:lnTo>
                  <a:lnTo>
                    <a:pt x="336892" y="15532"/>
                  </a:lnTo>
                  <a:lnTo>
                    <a:pt x="317995" y="51650"/>
                  </a:lnTo>
                  <a:lnTo>
                    <a:pt x="312242" y="81508"/>
                  </a:lnTo>
                  <a:lnTo>
                    <a:pt x="322491" y="81508"/>
                  </a:lnTo>
                  <a:lnTo>
                    <a:pt x="323037" y="73431"/>
                  </a:lnTo>
                  <a:lnTo>
                    <a:pt x="324307" y="65989"/>
                  </a:lnTo>
                  <a:lnTo>
                    <a:pt x="341871" y="24561"/>
                  </a:lnTo>
                  <a:lnTo>
                    <a:pt x="353441" y="9156"/>
                  </a:lnTo>
                  <a:lnTo>
                    <a:pt x="353441" y="1384"/>
                  </a:lnTo>
                  <a:close/>
                </a:path>
                <a:path w="428625" h="83185">
                  <a:moveTo>
                    <a:pt x="428218" y="51003"/>
                  </a:moveTo>
                  <a:lnTo>
                    <a:pt x="420065" y="8255"/>
                  </a:lnTo>
                  <a:lnTo>
                    <a:pt x="419201" y="6921"/>
                  </a:lnTo>
                  <a:lnTo>
                    <a:pt x="417969" y="5778"/>
                  </a:lnTo>
                  <a:lnTo>
                    <a:pt x="417969" y="41478"/>
                  </a:lnTo>
                  <a:lnTo>
                    <a:pt x="417677" y="50609"/>
                  </a:lnTo>
                  <a:lnTo>
                    <a:pt x="406323" y="74701"/>
                  </a:lnTo>
                  <a:lnTo>
                    <a:pt x="397167" y="74701"/>
                  </a:lnTo>
                  <a:lnTo>
                    <a:pt x="385521" y="41478"/>
                  </a:lnTo>
                  <a:lnTo>
                    <a:pt x="385800" y="33426"/>
                  </a:lnTo>
                  <a:lnTo>
                    <a:pt x="397052" y="8255"/>
                  </a:lnTo>
                  <a:lnTo>
                    <a:pt x="406285" y="8255"/>
                  </a:lnTo>
                  <a:lnTo>
                    <a:pt x="417969" y="41478"/>
                  </a:lnTo>
                  <a:lnTo>
                    <a:pt x="417969" y="5778"/>
                  </a:lnTo>
                  <a:lnTo>
                    <a:pt x="416496" y="4394"/>
                  </a:lnTo>
                  <a:lnTo>
                    <a:pt x="409917" y="889"/>
                  </a:lnTo>
                  <a:lnTo>
                    <a:pt x="406107" y="0"/>
                  </a:lnTo>
                  <a:lnTo>
                    <a:pt x="395846" y="0"/>
                  </a:lnTo>
                  <a:lnTo>
                    <a:pt x="375285" y="31877"/>
                  </a:lnTo>
                  <a:lnTo>
                    <a:pt x="375285" y="41478"/>
                  </a:lnTo>
                  <a:lnTo>
                    <a:pt x="387781" y="80086"/>
                  </a:lnTo>
                  <a:lnTo>
                    <a:pt x="393928" y="82892"/>
                  </a:lnTo>
                  <a:lnTo>
                    <a:pt x="407695" y="82892"/>
                  </a:lnTo>
                  <a:lnTo>
                    <a:pt x="412597" y="81305"/>
                  </a:lnTo>
                  <a:lnTo>
                    <a:pt x="420395" y="74930"/>
                  </a:lnTo>
                  <a:lnTo>
                    <a:pt x="420535" y="74701"/>
                  </a:lnTo>
                  <a:lnTo>
                    <a:pt x="423329" y="70396"/>
                  </a:lnTo>
                  <a:lnTo>
                    <a:pt x="427240" y="58699"/>
                  </a:lnTo>
                  <a:lnTo>
                    <a:pt x="428218" y="510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85" name="object 85"/>
          <p:cNvGraphicFramePr>
            <a:graphicFrameLocks noGrp="1"/>
          </p:cNvGraphicFramePr>
          <p:nvPr/>
        </p:nvGraphicFramePr>
        <p:xfrm>
          <a:off x="2111328" y="633575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4034RH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6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900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6005044000287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86" name="object 86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2602633" y="4129532"/>
            <a:ext cx="664422" cy="862050"/>
          </a:xfrm>
          <a:prstGeom prst="rect">
            <a:avLst/>
          </a:prstGeom>
        </p:spPr>
      </p:pic>
      <p:grpSp>
        <p:nvGrpSpPr>
          <p:cNvPr id="87" name="object 87"/>
          <p:cNvGrpSpPr/>
          <p:nvPr/>
        </p:nvGrpSpPr>
        <p:grpSpPr>
          <a:xfrm>
            <a:off x="2202865" y="5479135"/>
            <a:ext cx="1339850" cy="135255"/>
            <a:chOff x="2202865" y="5479135"/>
            <a:chExt cx="1339850" cy="135255"/>
          </a:xfrm>
        </p:grpSpPr>
        <p:sp>
          <p:nvSpPr>
            <p:cNvPr id="88" name="object 88"/>
            <p:cNvSpPr/>
            <p:nvPr/>
          </p:nvSpPr>
          <p:spPr>
            <a:xfrm>
              <a:off x="2881744" y="547913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8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891260" y="5483075"/>
              <a:ext cx="143802" cy="124828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2202865" y="5479135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212383" y="5483075"/>
              <a:ext cx="143802" cy="124828"/>
            </a:xfrm>
            <a:prstGeom prst="rect">
              <a:avLst/>
            </a:prstGeom>
          </p:spPr>
        </p:pic>
      </p:grpSp>
      <p:sp>
        <p:nvSpPr>
          <p:cNvPr id="92" name="object 92"/>
          <p:cNvSpPr txBox="1"/>
          <p:nvPr/>
        </p:nvSpPr>
        <p:spPr>
          <a:xfrm>
            <a:off x="2332968" y="5278897"/>
            <a:ext cx="1179195" cy="3225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2545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endParaRPr sz="100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  <a:spcBef>
                <a:spcPts val="480"/>
              </a:spcBef>
              <a:tabLst>
                <a:tab pos="729615" algn="l"/>
              </a:tabLst>
            </a:pPr>
            <a:r>
              <a:rPr sz="550" b="1" spc="-75" dirty="0">
                <a:latin typeface="Trebuchet MS"/>
                <a:cs typeface="Trebuchet MS"/>
              </a:rPr>
              <a:t>EAS</a:t>
            </a:r>
            <a:r>
              <a:rPr sz="550" b="1" spc="-140" dirty="0">
                <a:latin typeface="Trebuchet MS"/>
                <a:cs typeface="Trebuchet MS"/>
              </a:rPr>
              <a:t>Y</a:t>
            </a:r>
            <a:r>
              <a:rPr sz="550" b="1" spc="-75" dirty="0">
                <a:latin typeface="Trebuchet MS"/>
                <a:cs typeface="Trebuchet MS"/>
              </a:rPr>
              <a:t>-OPEN</a:t>
            </a:r>
            <a:r>
              <a:rPr sz="550" b="1" spc="-70" dirty="0">
                <a:latin typeface="Trebuchet MS"/>
                <a:cs typeface="Trebuchet MS"/>
              </a:rPr>
              <a:t> </a:t>
            </a:r>
            <a:r>
              <a:rPr sz="550" b="1" spc="-100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0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5" dirty="0">
                <a:latin typeface="Trebuchet MS"/>
                <a:cs typeface="Trebuchet MS"/>
              </a:rPr>
              <a:t>A</a:t>
            </a:r>
            <a:r>
              <a:rPr sz="550" b="1" spc="-55" dirty="0">
                <a:latin typeface="Trebuchet MS"/>
                <a:cs typeface="Trebuchet MS"/>
              </a:rPr>
              <a:t>B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93" name="object 93"/>
          <p:cNvGrpSpPr/>
          <p:nvPr/>
        </p:nvGrpSpPr>
        <p:grpSpPr>
          <a:xfrm>
            <a:off x="2202865" y="5639333"/>
            <a:ext cx="661035" cy="135255"/>
            <a:chOff x="2202865" y="5639333"/>
            <a:chExt cx="661035" cy="135255"/>
          </a:xfrm>
        </p:grpSpPr>
        <p:sp>
          <p:nvSpPr>
            <p:cNvPr id="94" name="object 94"/>
            <p:cNvSpPr/>
            <p:nvPr/>
          </p:nvSpPr>
          <p:spPr>
            <a:xfrm>
              <a:off x="2202865" y="563933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212381" y="5643274"/>
              <a:ext cx="143802" cy="124828"/>
            </a:xfrm>
            <a:prstGeom prst="rect">
              <a:avLst/>
            </a:prstGeom>
          </p:spPr>
        </p:pic>
      </p:grpSp>
      <p:sp>
        <p:nvSpPr>
          <p:cNvPr id="96" name="object 96"/>
          <p:cNvSpPr txBox="1"/>
          <p:nvPr/>
        </p:nvSpPr>
        <p:spPr>
          <a:xfrm>
            <a:off x="2371067" y="5645763"/>
            <a:ext cx="46545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97" name="object 97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801938" y="4250842"/>
            <a:ext cx="494076" cy="757059"/>
          </a:xfrm>
          <a:prstGeom prst="rect">
            <a:avLst/>
          </a:prstGeom>
        </p:spPr>
      </p:pic>
      <p:grpSp>
        <p:nvGrpSpPr>
          <p:cNvPr id="98" name="object 98"/>
          <p:cNvGrpSpPr/>
          <p:nvPr/>
        </p:nvGrpSpPr>
        <p:grpSpPr>
          <a:xfrm>
            <a:off x="187457" y="5114595"/>
            <a:ext cx="1738630" cy="1968500"/>
            <a:chOff x="187457" y="5114595"/>
            <a:chExt cx="1738630" cy="1968500"/>
          </a:xfrm>
        </p:grpSpPr>
        <p:sp>
          <p:nvSpPr>
            <p:cNvPr id="99" name="object 99"/>
            <p:cNvSpPr/>
            <p:nvPr/>
          </p:nvSpPr>
          <p:spPr>
            <a:xfrm>
              <a:off x="187452" y="5114594"/>
              <a:ext cx="1738630" cy="1968500"/>
            </a:xfrm>
            <a:custGeom>
              <a:avLst/>
              <a:gdLst/>
              <a:ahLst/>
              <a:cxnLst/>
              <a:rect l="l" t="t" r="r" b="b"/>
              <a:pathLst>
                <a:path w="1738630" h="1968500">
                  <a:moveTo>
                    <a:pt x="1738591" y="71996"/>
                  </a:moveTo>
                  <a:lnTo>
                    <a:pt x="1737461" y="30378"/>
                  </a:lnTo>
                  <a:lnTo>
                    <a:pt x="1729587" y="9004"/>
                  </a:lnTo>
                  <a:lnTo>
                    <a:pt x="1708213" y="1130"/>
                  </a:lnTo>
                  <a:lnTo>
                    <a:pt x="1666595" y="0"/>
                  </a:lnTo>
                  <a:lnTo>
                    <a:pt x="71996" y="0"/>
                  </a:lnTo>
                  <a:lnTo>
                    <a:pt x="30378" y="1130"/>
                  </a:lnTo>
                  <a:lnTo>
                    <a:pt x="9004" y="9004"/>
                  </a:lnTo>
                  <a:lnTo>
                    <a:pt x="1117" y="30378"/>
                  </a:lnTo>
                  <a:lnTo>
                    <a:pt x="0" y="71996"/>
                  </a:lnTo>
                  <a:lnTo>
                    <a:pt x="0" y="1896008"/>
                  </a:lnTo>
                  <a:lnTo>
                    <a:pt x="1117" y="1937639"/>
                  </a:lnTo>
                  <a:lnTo>
                    <a:pt x="9004" y="1959013"/>
                  </a:lnTo>
                  <a:lnTo>
                    <a:pt x="30378" y="1966887"/>
                  </a:lnTo>
                  <a:lnTo>
                    <a:pt x="71996" y="1968004"/>
                  </a:lnTo>
                  <a:lnTo>
                    <a:pt x="1666595" y="1968004"/>
                  </a:lnTo>
                  <a:lnTo>
                    <a:pt x="1708213" y="1966887"/>
                  </a:lnTo>
                  <a:lnTo>
                    <a:pt x="1729587" y="1959013"/>
                  </a:lnTo>
                  <a:lnTo>
                    <a:pt x="1737461" y="1937639"/>
                  </a:lnTo>
                  <a:lnTo>
                    <a:pt x="1738591" y="1896008"/>
                  </a:lnTo>
                  <a:lnTo>
                    <a:pt x="1738591" y="7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" name="object 10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0274" y="6120739"/>
              <a:ext cx="71272" cy="89115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457022" y="5849836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92" y="325920"/>
                  </a:moveTo>
                  <a:lnTo>
                    <a:pt x="51155" y="319620"/>
                  </a:lnTo>
                  <a:lnTo>
                    <a:pt x="47853" y="316179"/>
                  </a:lnTo>
                  <a:lnTo>
                    <a:pt x="43230" y="311327"/>
                  </a:lnTo>
                  <a:lnTo>
                    <a:pt x="43230" y="328472"/>
                  </a:lnTo>
                  <a:lnTo>
                    <a:pt x="43205" y="340423"/>
                  </a:lnTo>
                  <a:lnTo>
                    <a:pt x="41795" y="344716"/>
                  </a:lnTo>
                  <a:lnTo>
                    <a:pt x="38773" y="348132"/>
                  </a:lnTo>
                  <a:lnTo>
                    <a:pt x="35737" y="351510"/>
                  </a:lnTo>
                  <a:lnTo>
                    <a:pt x="32131" y="353199"/>
                  </a:lnTo>
                  <a:lnTo>
                    <a:pt x="25044" y="353199"/>
                  </a:lnTo>
                  <a:lnTo>
                    <a:pt x="11353" y="337159"/>
                  </a:lnTo>
                  <a:lnTo>
                    <a:pt x="11353" y="328472"/>
                  </a:lnTo>
                  <a:lnTo>
                    <a:pt x="12928" y="324256"/>
                  </a:lnTo>
                  <a:lnTo>
                    <a:pt x="16078" y="321043"/>
                  </a:lnTo>
                  <a:lnTo>
                    <a:pt x="18872" y="318147"/>
                  </a:lnTo>
                  <a:lnTo>
                    <a:pt x="19202" y="317804"/>
                  </a:lnTo>
                  <a:lnTo>
                    <a:pt x="23025" y="316179"/>
                  </a:lnTo>
                  <a:lnTo>
                    <a:pt x="32067" y="316179"/>
                  </a:lnTo>
                  <a:lnTo>
                    <a:pt x="35839" y="317804"/>
                  </a:lnTo>
                  <a:lnTo>
                    <a:pt x="41808" y="324256"/>
                  </a:lnTo>
                  <a:lnTo>
                    <a:pt x="43230" y="328472"/>
                  </a:lnTo>
                  <a:lnTo>
                    <a:pt x="43230" y="311327"/>
                  </a:lnTo>
                  <a:lnTo>
                    <a:pt x="41808" y="309829"/>
                  </a:lnTo>
                  <a:lnTo>
                    <a:pt x="36169" y="307378"/>
                  </a:lnTo>
                  <a:lnTo>
                    <a:pt x="25717" y="307378"/>
                  </a:lnTo>
                  <a:lnTo>
                    <a:pt x="22085" y="308254"/>
                  </a:lnTo>
                  <a:lnTo>
                    <a:pt x="18567" y="310057"/>
                  </a:lnTo>
                  <a:lnTo>
                    <a:pt x="15138" y="311785"/>
                  </a:lnTo>
                  <a:lnTo>
                    <a:pt x="12204" y="314502"/>
                  </a:lnTo>
                  <a:lnTo>
                    <a:pt x="9804" y="318147"/>
                  </a:lnTo>
                  <a:lnTo>
                    <a:pt x="9906" y="309829"/>
                  </a:lnTo>
                  <a:lnTo>
                    <a:pt x="10820" y="303784"/>
                  </a:lnTo>
                  <a:lnTo>
                    <a:pt x="14439" y="295008"/>
                  </a:lnTo>
                  <a:lnTo>
                    <a:pt x="16916" y="291655"/>
                  </a:lnTo>
                  <a:lnTo>
                    <a:pt x="20053" y="289382"/>
                  </a:lnTo>
                  <a:lnTo>
                    <a:pt x="22453" y="287604"/>
                  </a:lnTo>
                  <a:lnTo>
                    <a:pt x="25247" y="286715"/>
                  </a:lnTo>
                  <a:lnTo>
                    <a:pt x="32359" y="286715"/>
                  </a:lnTo>
                  <a:lnTo>
                    <a:pt x="42151" y="299504"/>
                  </a:lnTo>
                  <a:lnTo>
                    <a:pt x="52057" y="298729"/>
                  </a:lnTo>
                  <a:lnTo>
                    <a:pt x="51244" y="292417"/>
                  </a:lnTo>
                  <a:lnTo>
                    <a:pt x="48793" y="287477"/>
                  </a:lnTo>
                  <a:lnTo>
                    <a:pt x="47917" y="286715"/>
                  </a:lnTo>
                  <a:lnTo>
                    <a:pt x="44691" y="283895"/>
                  </a:lnTo>
                  <a:lnTo>
                    <a:pt x="40640" y="280301"/>
                  </a:lnTo>
                  <a:lnTo>
                    <a:pt x="35407" y="278511"/>
                  </a:lnTo>
                  <a:lnTo>
                    <a:pt x="20459" y="278511"/>
                  </a:lnTo>
                  <a:lnTo>
                    <a:pt x="431" y="311073"/>
                  </a:lnTo>
                  <a:lnTo>
                    <a:pt x="0" y="324256"/>
                  </a:lnTo>
                  <a:lnTo>
                    <a:pt x="381" y="331812"/>
                  </a:lnTo>
                  <a:lnTo>
                    <a:pt x="19773" y="361403"/>
                  </a:lnTo>
                  <a:lnTo>
                    <a:pt x="32956" y="361403"/>
                  </a:lnTo>
                  <a:lnTo>
                    <a:pt x="37312" y="360248"/>
                  </a:lnTo>
                  <a:lnTo>
                    <a:pt x="44983" y="355587"/>
                  </a:lnTo>
                  <a:lnTo>
                    <a:pt x="47142" y="353199"/>
                  </a:lnTo>
                  <a:lnTo>
                    <a:pt x="47993" y="352259"/>
                  </a:lnTo>
                  <a:lnTo>
                    <a:pt x="52387" y="343509"/>
                  </a:lnTo>
                  <a:lnTo>
                    <a:pt x="53492" y="338759"/>
                  </a:lnTo>
                  <a:lnTo>
                    <a:pt x="53492" y="325920"/>
                  </a:lnTo>
                  <a:close/>
                </a:path>
                <a:path w="1118870" h="361950">
                  <a:moveTo>
                    <a:pt x="113245" y="12"/>
                  </a:moveTo>
                  <a:lnTo>
                    <a:pt x="102552" y="12"/>
                  </a:lnTo>
                  <a:lnTo>
                    <a:pt x="102552" y="313677"/>
                  </a:lnTo>
                  <a:lnTo>
                    <a:pt x="113245" y="313677"/>
                  </a:lnTo>
                  <a:lnTo>
                    <a:pt x="113245" y="12"/>
                  </a:lnTo>
                  <a:close/>
                </a:path>
                <a:path w="1118870" h="361950">
                  <a:moveTo>
                    <a:pt x="134620" y="12"/>
                  </a:moveTo>
                  <a:lnTo>
                    <a:pt x="123939" y="12"/>
                  </a:lnTo>
                  <a:lnTo>
                    <a:pt x="123939" y="313677"/>
                  </a:lnTo>
                  <a:lnTo>
                    <a:pt x="134620" y="313677"/>
                  </a:lnTo>
                  <a:lnTo>
                    <a:pt x="134620" y="12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71" y="329514"/>
                  </a:moveTo>
                  <a:lnTo>
                    <a:pt x="194818" y="286766"/>
                  </a:lnTo>
                  <a:lnTo>
                    <a:pt x="193954" y="285432"/>
                  </a:lnTo>
                  <a:lnTo>
                    <a:pt x="192722" y="284289"/>
                  </a:lnTo>
                  <a:lnTo>
                    <a:pt x="192722" y="319989"/>
                  </a:lnTo>
                  <a:lnTo>
                    <a:pt x="192430" y="329120"/>
                  </a:lnTo>
                  <a:lnTo>
                    <a:pt x="181076" y="353199"/>
                  </a:lnTo>
                  <a:lnTo>
                    <a:pt x="171932" y="353199"/>
                  </a:lnTo>
                  <a:lnTo>
                    <a:pt x="160286" y="319989"/>
                  </a:lnTo>
                  <a:lnTo>
                    <a:pt x="160566" y="311937"/>
                  </a:lnTo>
                  <a:lnTo>
                    <a:pt x="171818" y="286766"/>
                  </a:lnTo>
                  <a:lnTo>
                    <a:pt x="181038" y="286766"/>
                  </a:lnTo>
                  <a:lnTo>
                    <a:pt x="192722" y="319989"/>
                  </a:lnTo>
                  <a:lnTo>
                    <a:pt x="192722" y="284289"/>
                  </a:lnTo>
                  <a:lnTo>
                    <a:pt x="191249" y="282905"/>
                  </a:lnTo>
                  <a:lnTo>
                    <a:pt x="184683" y="279400"/>
                  </a:lnTo>
                  <a:lnTo>
                    <a:pt x="180860" y="278511"/>
                  </a:lnTo>
                  <a:lnTo>
                    <a:pt x="170599" y="278511"/>
                  </a:lnTo>
                  <a:lnTo>
                    <a:pt x="150037" y="310388"/>
                  </a:lnTo>
                  <a:lnTo>
                    <a:pt x="150037" y="319989"/>
                  </a:lnTo>
                  <a:lnTo>
                    <a:pt x="162534" y="358597"/>
                  </a:lnTo>
                  <a:lnTo>
                    <a:pt x="168681" y="361403"/>
                  </a:lnTo>
                  <a:lnTo>
                    <a:pt x="182448" y="361403"/>
                  </a:lnTo>
                  <a:lnTo>
                    <a:pt x="187350" y="359816"/>
                  </a:lnTo>
                  <a:lnTo>
                    <a:pt x="195148" y="353428"/>
                  </a:lnTo>
                  <a:lnTo>
                    <a:pt x="195287" y="353199"/>
                  </a:lnTo>
                  <a:lnTo>
                    <a:pt x="198081" y="348907"/>
                  </a:lnTo>
                  <a:lnTo>
                    <a:pt x="201993" y="337197"/>
                  </a:lnTo>
                  <a:lnTo>
                    <a:pt x="202971" y="329514"/>
                  </a:lnTo>
                  <a:close/>
                </a:path>
                <a:path w="1118870" h="361950">
                  <a:moveTo>
                    <a:pt x="209473" y="0"/>
                  </a:moveTo>
                  <a:lnTo>
                    <a:pt x="198780" y="0"/>
                  </a:lnTo>
                  <a:lnTo>
                    <a:pt x="198780" y="260197"/>
                  </a:lnTo>
                  <a:lnTo>
                    <a:pt x="209473" y="260197"/>
                  </a:lnTo>
                  <a:lnTo>
                    <a:pt x="209473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197"/>
                  </a:lnTo>
                  <a:lnTo>
                    <a:pt x="230847" y="260197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514"/>
                  </a:moveTo>
                  <a:lnTo>
                    <a:pt x="269875" y="286766"/>
                  </a:lnTo>
                  <a:lnTo>
                    <a:pt x="267779" y="284289"/>
                  </a:lnTo>
                  <a:lnTo>
                    <a:pt x="267779" y="319989"/>
                  </a:lnTo>
                  <a:lnTo>
                    <a:pt x="267487" y="329120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31" y="319989"/>
                  </a:lnTo>
                  <a:lnTo>
                    <a:pt x="235610" y="311937"/>
                  </a:lnTo>
                  <a:lnTo>
                    <a:pt x="246862" y="286766"/>
                  </a:lnTo>
                  <a:lnTo>
                    <a:pt x="256095" y="286766"/>
                  </a:lnTo>
                  <a:lnTo>
                    <a:pt x="267779" y="319989"/>
                  </a:lnTo>
                  <a:lnTo>
                    <a:pt x="267779" y="284289"/>
                  </a:lnTo>
                  <a:lnTo>
                    <a:pt x="266293" y="282905"/>
                  </a:lnTo>
                  <a:lnTo>
                    <a:pt x="259727" y="279400"/>
                  </a:lnTo>
                  <a:lnTo>
                    <a:pt x="255905" y="278511"/>
                  </a:lnTo>
                  <a:lnTo>
                    <a:pt x="245643" y="278511"/>
                  </a:lnTo>
                  <a:lnTo>
                    <a:pt x="225082" y="310388"/>
                  </a:lnTo>
                  <a:lnTo>
                    <a:pt x="225082" y="319989"/>
                  </a:lnTo>
                  <a:lnTo>
                    <a:pt x="237578" y="358597"/>
                  </a:lnTo>
                  <a:lnTo>
                    <a:pt x="243725" y="361403"/>
                  </a:lnTo>
                  <a:lnTo>
                    <a:pt x="257492" y="361403"/>
                  </a:lnTo>
                  <a:lnTo>
                    <a:pt x="277037" y="337197"/>
                  </a:lnTo>
                  <a:lnTo>
                    <a:pt x="278015" y="329514"/>
                  </a:lnTo>
                  <a:close/>
                </a:path>
                <a:path w="1118870" h="361950">
                  <a:moveTo>
                    <a:pt x="284314" y="12"/>
                  </a:moveTo>
                  <a:lnTo>
                    <a:pt x="252234" y="12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12"/>
                  </a:lnTo>
                  <a:close/>
                </a:path>
                <a:path w="1118870" h="361950">
                  <a:moveTo>
                    <a:pt x="327075" y="12"/>
                  </a:moveTo>
                  <a:lnTo>
                    <a:pt x="295008" y="12"/>
                  </a:lnTo>
                  <a:lnTo>
                    <a:pt x="295008" y="260210"/>
                  </a:lnTo>
                  <a:lnTo>
                    <a:pt x="327075" y="260210"/>
                  </a:lnTo>
                  <a:lnTo>
                    <a:pt x="327075" y="12"/>
                  </a:lnTo>
                  <a:close/>
                </a:path>
                <a:path w="1118870" h="361950">
                  <a:moveTo>
                    <a:pt x="353974" y="324777"/>
                  </a:moveTo>
                  <a:lnTo>
                    <a:pt x="351536" y="318465"/>
                  </a:lnTo>
                  <a:lnTo>
                    <a:pt x="341795" y="308648"/>
                  </a:lnTo>
                  <a:lnTo>
                    <a:pt x="335813" y="306197"/>
                  </a:lnTo>
                  <a:lnTo>
                    <a:pt x="323367" y="306197"/>
                  </a:lnTo>
                  <a:lnTo>
                    <a:pt x="318262" y="307886"/>
                  </a:lnTo>
                  <a:lnTo>
                    <a:pt x="313385" y="311289"/>
                  </a:lnTo>
                  <a:lnTo>
                    <a:pt x="317754" y="289471"/>
                  </a:lnTo>
                  <a:lnTo>
                    <a:pt x="350151" y="289471"/>
                  </a:lnTo>
                  <a:lnTo>
                    <a:pt x="350151" y="279946"/>
                  </a:lnTo>
                  <a:lnTo>
                    <a:pt x="309791" y="279946"/>
                  </a:lnTo>
                  <a:lnTo>
                    <a:pt x="301929" y="321640"/>
                  </a:lnTo>
                  <a:lnTo>
                    <a:pt x="311277" y="322859"/>
                  </a:lnTo>
                  <a:lnTo>
                    <a:pt x="312762" y="320522"/>
                  </a:lnTo>
                  <a:lnTo>
                    <a:pt x="314782" y="318655"/>
                  </a:lnTo>
                  <a:lnTo>
                    <a:pt x="319951" y="315747"/>
                  </a:lnTo>
                  <a:lnTo>
                    <a:pt x="322859" y="314998"/>
                  </a:lnTo>
                  <a:lnTo>
                    <a:pt x="331228" y="314998"/>
                  </a:lnTo>
                  <a:lnTo>
                    <a:pt x="335407" y="316636"/>
                  </a:lnTo>
                  <a:lnTo>
                    <a:pt x="341795" y="323202"/>
                  </a:lnTo>
                  <a:lnTo>
                    <a:pt x="343395" y="327698"/>
                  </a:lnTo>
                  <a:lnTo>
                    <a:pt x="343395" y="339369"/>
                  </a:lnTo>
                  <a:lnTo>
                    <a:pt x="341731" y="344170"/>
                  </a:lnTo>
                  <a:lnTo>
                    <a:pt x="335089" y="351383"/>
                  </a:lnTo>
                  <a:lnTo>
                    <a:pt x="331025" y="353212"/>
                  </a:lnTo>
                  <a:lnTo>
                    <a:pt x="322237" y="353212"/>
                  </a:lnTo>
                  <a:lnTo>
                    <a:pt x="318833" y="351929"/>
                  </a:lnTo>
                  <a:lnTo>
                    <a:pt x="313182" y="346811"/>
                  </a:lnTo>
                  <a:lnTo>
                    <a:pt x="311391" y="342950"/>
                  </a:lnTo>
                  <a:lnTo>
                    <a:pt x="310616" y="337883"/>
                  </a:lnTo>
                  <a:lnTo>
                    <a:pt x="300151" y="338747"/>
                  </a:lnTo>
                  <a:lnTo>
                    <a:pt x="300812" y="345579"/>
                  </a:lnTo>
                  <a:lnTo>
                    <a:pt x="303479" y="351078"/>
                  </a:lnTo>
                  <a:lnTo>
                    <a:pt x="312813" y="359321"/>
                  </a:lnTo>
                  <a:lnTo>
                    <a:pt x="318846" y="361391"/>
                  </a:lnTo>
                  <a:lnTo>
                    <a:pt x="335241" y="361391"/>
                  </a:lnTo>
                  <a:lnTo>
                    <a:pt x="342341" y="358114"/>
                  </a:lnTo>
                  <a:lnTo>
                    <a:pt x="351828" y="346189"/>
                  </a:lnTo>
                  <a:lnTo>
                    <a:pt x="353974" y="339839"/>
                  </a:lnTo>
                  <a:lnTo>
                    <a:pt x="353974" y="324777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48462" y="0"/>
                  </a:lnTo>
                  <a:lnTo>
                    <a:pt x="348462" y="260197"/>
                  </a:lnTo>
                  <a:lnTo>
                    <a:pt x="359156" y="260197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80542" y="0"/>
                  </a:moveTo>
                  <a:lnTo>
                    <a:pt x="369849" y="0"/>
                  </a:lnTo>
                  <a:lnTo>
                    <a:pt x="369849" y="260197"/>
                  </a:lnTo>
                  <a:lnTo>
                    <a:pt x="380542" y="260197"/>
                  </a:lnTo>
                  <a:lnTo>
                    <a:pt x="380542" y="0"/>
                  </a:lnTo>
                  <a:close/>
                </a:path>
                <a:path w="1118870" h="361950">
                  <a:moveTo>
                    <a:pt x="433997" y="12"/>
                  </a:moveTo>
                  <a:lnTo>
                    <a:pt x="401929" y="12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12"/>
                  </a:lnTo>
                  <a:close/>
                </a:path>
                <a:path w="1118870" h="361950">
                  <a:moveTo>
                    <a:pt x="455383" y="0"/>
                  </a:moveTo>
                  <a:lnTo>
                    <a:pt x="444690" y="0"/>
                  </a:lnTo>
                  <a:lnTo>
                    <a:pt x="444690" y="260197"/>
                  </a:lnTo>
                  <a:lnTo>
                    <a:pt x="455383" y="260197"/>
                  </a:lnTo>
                  <a:lnTo>
                    <a:pt x="455383" y="0"/>
                  </a:lnTo>
                  <a:close/>
                </a:path>
                <a:path w="1118870" h="361950">
                  <a:moveTo>
                    <a:pt x="508863" y="12"/>
                  </a:moveTo>
                  <a:lnTo>
                    <a:pt x="487476" y="12"/>
                  </a:lnTo>
                  <a:lnTo>
                    <a:pt x="487476" y="260210"/>
                  </a:lnTo>
                  <a:lnTo>
                    <a:pt x="508863" y="260210"/>
                  </a:lnTo>
                  <a:lnTo>
                    <a:pt x="508863" y="12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31" y="0"/>
                  </a:lnTo>
                  <a:lnTo>
                    <a:pt x="519531" y="260197"/>
                  </a:lnTo>
                  <a:lnTo>
                    <a:pt x="530225" y="260197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305" y="12"/>
                  </a:lnTo>
                  <a:lnTo>
                    <a:pt x="562305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78" y="12"/>
                  </a:moveTo>
                  <a:lnTo>
                    <a:pt x="594385" y="12"/>
                  </a:lnTo>
                  <a:lnTo>
                    <a:pt x="594385" y="313677"/>
                  </a:lnTo>
                  <a:lnTo>
                    <a:pt x="605078" y="313677"/>
                  </a:lnTo>
                  <a:lnTo>
                    <a:pt x="605078" y="12"/>
                  </a:lnTo>
                  <a:close/>
                </a:path>
                <a:path w="1118870" h="361950">
                  <a:moveTo>
                    <a:pt x="626452" y="12"/>
                  </a:moveTo>
                  <a:lnTo>
                    <a:pt x="615759" y="12"/>
                  </a:lnTo>
                  <a:lnTo>
                    <a:pt x="615759" y="313677"/>
                  </a:lnTo>
                  <a:lnTo>
                    <a:pt x="626452" y="313677"/>
                  </a:lnTo>
                  <a:lnTo>
                    <a:pt x="626452" y="12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306" y="0"/>
                  </a:moveTo>
                  <a:lnTo>
                    <a:pt x="690613" y="0"/>
                  </a:lnTo>
                  <a:lnTo>
                    <a:pt x="690613" y="260197"/>
                  </a:lnTo>
                  <a:lnTo>
                    <a:pt x="701306" y="260197"/>
                  </a:lnTo>
                  <a:lnTo>
                    <a:pt x="701306" y="0"/>
                  </a:lnTo>
                  <a:close/>
                </a:path>
                <a:path w="1118870" h="361950">
                  <a:moveTo>
                    <a:pt x="744067" y="12"/>
                  </a:moveTo>
                  <a:lnTo>
                    <a:pt x="712000" y="12"/>
                  </a:lnTo>
                  <a:lnTo>
                    <a:pt x="712000" y="260210"/>
                  </a:lnTo>
                  <a:lnTo>
                    <a:pt x="744067" y="260210"/>
                  </a:lnTo>
                  <a:lnTo>
                    <a:pt x="744067" y="12"/>
                  </a:lnTo>
                  <a:close/>
                </a:path>
                <a:path w="1118870" h="361950">
                  <a:moveTo>
                    <a:pt x="776147" y="0"/>
                  </a:moveTo>
                  <a:lnTo>
                    <a:pt x="765454" y="0"/>
                  </a:lnTo>
                  <a:lnTo>
                    <a:pt x="765454" y="260197"/>
                  </a:lnTo>
                  <a:lnTo>
                    <a:pt x="776147" y="260197"/>
                  </a:lnTo>
                  <a:lnTo>
                    <a:pt x="776147" y="0"/>
                  </a:lnTo>
                  <a:close/>
                </a:path>
                <a:path w="1118870" h="361950">
                  <a:moveTo>
                    <a:pt x="818908" y="12"/>
                  </a:moveTo>
                  <a:lnTo>
                    <a:pt x="786841" y="12"/>
                  </a:lnTo>
                  <a:lnTo>
                    <a:pt x="786841" y="260210"/>
                  </a:lnTo>
                  <a:lnTo>
                    <a:pt x="818908" y="260210"/>
                  </a:lnTo>
                  <a:lnTo>
                    <a:pt x="818908" y="12"/>
                  </a:lnTo>
                  <a:close/>
                </a:path>
                <a:path w="1118870" h="361950">
                  <a:moveTo>
                    <a:pt x="850988" y="0"/>
                  </a:moveTo>
                  <a:lnTo>
                    <a:pt x="840295" y="0"/>
                  </a:lnTo>
                  <a:lnTo>
                    <a:pt x="840295" y="260197"/>
                  </a:lnTo>
                  <a:lnTo>
                    <a:pt x="850988" y="260197"/>
                  </a:lnTo>
                  <a:lnTo>
                    <a:pt x="850988" y="0"/>
                  </a:lnTo>
                  <a:close/>
                </a:path>
                <a:path w="1118870" h="361950">
                  <a:moveTo>
                    <a:pt x="883881" y="12"/>
                  </a:moveTo>
                  <a:lnTo>
                    <a:pt x="861682" y="12"/>
                  </a:lnTo>
                  <a:lnTo>
                    <a:pt x="861682" y="260210"/>
                  </a:lnTo>
                  <a:lnTo>
                    <a:pt x="883881" y="260210"/>
                  </a:lnTo>
                  <a:lnTo>
                    <a:pt x="883881" y="12"/>
                  </a:lnTo>
                  <a:close/>
                </a:path>
                <a:path w="1118870" h="361950">
                  <a:moveTo>
                    <a:pt x="915962" y="12"/>
                  </a:moveTo>
                  <a:lnTo>
                    <a:pt x="893762" y="12"/>
                  </a:lnTo>
                  <a:lnTo>
                    <a:pt x="893762" y="260210"/>
                  </a:lnTo>
                  <a:lnTo>
                    <a:pt x="915962" y="260210"/>
                  </a:lnTo>
                  <a:lnTo>
                    <a:pt x="915962" y="12"/>
                  </a:lnTo>
                  <a:close/>
                </a:path>
                <a:path w="1118870" h="361950">
                  <a:moveTo>
                    <a:pt x="947216" y="0"/>
                  </a:moveTo>
                  <a:lnTo>
                    <a:pt x="936523" y="0"/>
                  </a:lnTo>
                  <a:lnTo>
                    <a:pt x="936523" y="260197"/>
                  </a:lnTo>
                  <a:lnTo>
                    <a:pt x="947216" y="260197"/>
                  </a:lnTo>
                  <a:lnTo>
                    <a:pt x="947216" y="0"/>
                  </a:lnTo>
                  <a:close/>
                </a:path>
                <a:path w="1118870" h="361950">
                  <a:moveTo>
                    <a:pt x="1000683" y="12"/>
                  </a:moveTo>
                  <a:lnTo>
                    <a:pt x="968603" y="12"/>
                  </a:lnTo>
                  <a:lnTo>
                    <a:pt x="968603" y="260210"/>
                  </a:lnTo>
                  <a:lnTo>
                    <a:pt x="1000683" y="260210"/>
                  </a:lnTo>
                  <a:lnTo>
                    <a:pt x="1000683" y="12"/>
                  </a:lnTo>
                  <a:close/>
                </a:path>
                <a:path w="1118870" h="361950">
                  <a:moveTo>
                    <a:pt x="1022032" y="0"/>
                  </a:moveTo>
                  <a:lnTo>
                    <a:pt x="1011364" y="0"/>
                  </a:lnTo>
                  <a:lnTo>
                    <a:pt x="1011364" y="260197"/>
                  </a:lnTo>
                  <a:lnTo>
                    <a:pt x="1022032" y="260197"/>
                  </a:lnTo>
                  <a:lnTo>
                    <a:pt x="1022032" y="0"/>
                  </a:lnTo>
                  <a:close/>
                </a:path>
                <a:path w="1118870" h="361950">
                  <a:moveTo>
                    <a:pt x="1043444" y="0"/>
                  </a:moveTo>
                  <a:lnTo>
                    <a:pt x="1032751" y="0"/>
                  </a:lnTo>
                  <a:lnTo>
                    <a:pt x="1032751" y="260197"/>
                  </a:lnTo>
                  <a:lnTo>
                    <a:pt x="1043444" y="260197"/>
                  </a:lnTo>
                  <a:lnTo>
                    <a:pt x="1043444" y="0"/>
                  </a:lnTo>
                  <a:close/>
                </a:path>
                <a:path w="1118870" h="361950">
                  <a:moveTo>
                    <a:pt x="1096899" y="12"/>
                  </a:moveTo>
                  <a:lnTo>
                    <a:pt x="1086218" y="12"/>
                  </a:lnTo>
                  <a:lnTo>
                    <a:pt x="1086218" y="313677"/>
                  </a:lnTo>
                  <a:lnTo>
                    <a:pt x="1096899" y="313677"/>
                  </a:lnTo>
                  <a:lnTo>
                    <a:pt x="1096899" y="12"/>
                  </a:lnTo>
                  <a:close/>
                </a:path>
                <a:path w="1118870" h="361950">
                  <a:moveTo>
                    <a:pt x="1118273" y="12"/>
                  </a:moveTo>
                  <a:lnTo>
                    <a:pt x="1107592" y="12"/>
                  </a:lnTo>
                  <a:lnTo>
                    <a:pt x="1107592" y="313677"/>
                  </a:lnTo>
                  <a:lnTo>
                    <a:pt x="1118273" y="313677"/>
                  </a:lnTo>
                  <a:lnTo>
                    <a:pt x="1118273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32233" y="6128340"/>
              <a:ext cx="202994" cy="82892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1098892" y="6128347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1003"/>
                  </a:moveTo>
                  <a:lnTo>
                    <a:pt x="44780" y="8255"/>
                  </a:lnTo>
                  <a:lnTo>
                    <a:pt x="43916" y="6921"/>
                  </a:lnTo>
                  <a:lnTo>
                    <a:pt x="42684" y="5778"/>
                  </a:lnTo>
                  <a:lnTo>
                    <a:pt x="42684" y="41478"/>
                  </a:lnTo>
                  <a:lnTo>
                    <a:pt x="42392" y="50609"/>
                  </a:lnTo>
                  <a:lnTo>
                    <a:pt x="31038" y="74688"/>
                  </a:lnTo>
                  <a:lnTo>
                    <a:pt x="21882" y="74688"/>
                  </a:lnTo>
                  <a:lnTo>
                    <a:pt x="10248" y="41478"/>
                  </a:lnTo>
                  <a:lnTo>
                    <a:pt x="10528" y="33426"/>
                  </a:lnTo>
                  <a:lnTo>
                    <a:pt x="21780" y="8255"/>
                  </a:lnTo>
                  <a:lnTo>
                    <a:pt x="31000" y="8255"/>
                  </a:lnTo>
                  <a:lnTo>
                    <a:pt x="42684" y="41478"/>
                  </a:lnTo>
                  <a:lnTo>
                    <a:pt x="42684" y="5778"/>
                  </a:lnTo>
                  <a:lnTo>
                    <a:pt x="41211" y="4394"/>
                  </a:lnTo>
                  <a:lnTo>
                    <a:pt x="34632" y="889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496" y="80086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12" y="81305"/>
                  </a:lnTo>
                  <a:lnTo>
                    <a:pt x="45110" y="74917"/>
                  </a:lnTo>
                  <a:lnTo>
                    <a:pt x="45250" y="74688"/>
                  </a:lnTo>
                  <a:lnTo>
                    <a:pt x="48044" y="70396"/>
                  </a:lnTo>
                  <a:lnTo>
                    <a:pt x="51955" y="58686"/>
                  </a:lnTo>
                  <a:lnTo>
                    <a:pt x="52933" y="51003"/>
                  </a:lnTo>
                  <a:close/>
                </a:path>
                <a:path w="428625" h="83185">
                  <a:moveTo>
                    <a:pt x="127977" y="51003"/>
                  </a:moveTo>
                  <a:lnTo>
                    <a:pt x="119837" y="8255"/>
                  </a:lnTo>
                  <a:lnTo>
                    <a:pt x="117741" y="5778"/>
                  </a:lnTo>
                  <a:lnTo>
                    <a:pt x="117741" y="41478"/>
                  </a:lnTo>
                  <a:lnTo>
                    <a:pt x="117449" y="50609"/>
                  </a:lnTo>
                  <a:lnTo>
                    <a:pt x="106083" y="74688"/>
                  </a:lnTo>
                  <a:lnTo>
                    <a:pt x="96939" y="74688"/>
                  </a:lnTo>
                  <a:lnTo>
                    <a:pt x="85293" y="41478"/>
                  </a:lnTo>
                  <a:lnTo>
                    <a:pt x="85585" y="33426"/>
                  </a:lnTo>
                  <a:lnTo>
                    <a:pt x="96824" y="8255"/>
                  </a:lnTo>
                  <a:lnTo>
                    <a:pt x="106057" y="8255"/>
                  </a:lnTo>
                  <a:lnTo>
                    <a:pt x="117741" y="41478"/>
                  </a:lnTo>
                  <a:lnTo>
                    <a:pt x="117741" y="5778"/>
                  </a:lnTo>
                  <a:lnTo>
                    <a:pt x="116255" y="4394"/>
                  </a:lnTo>
                  <a:lnTo>
                    <a:pt x="109689" y="889"/>
                  </a:lnTo>
                  <a:lnTo>
                    <a:pt x="105867" y="0"/>
                  </a:lnTo>
                  <a:lnTo>
                    <a:pt x="95605" y="0"/>
                  </a:lnTo>
                  <a:lnTo>
                    <a:pt x="75044" y="31877"/>
                  </a:lnTo>
                  <a:lnTo>
                    <a:pt x="75044" y="41478"/>
                  </a:lnTo>
                  <a:lnTo>
                    <a:pt x="87541" y="80086"/>
                  </a:lnTo>
                  <a:lnTo>
                    <a:pt x="93687" y="82892"/>
                  </a:lnTo>
                  <a:lnTo>
                    <a:pt x="107454" y="82892"/>
                  </a:lnTo>
                  <a:lnTo>
                    <a:pt x="127000" y="58686"/>
                  </a:lnTo>
                  <a:lnTo>
                    <a:pt x="127977" y="51003"/>
                  </a:lnTo>
                  <a:close/>
                </a:path>
                <a:path w="428625" h="83185">
                  <a:moveTo>
                    <a:pt x="203047" y="51003"/>
                  </a:moveTo>
                  <a:lnTo>
                    <a:pt x="194894" y="8255"/>
                  </a:lnTo>
                  <a:lnTo>
                    <a:pt x="194030" y="6921"/>
                  </a:lnTo>
                  <a:lnTo>
                    <a:pt x="192798" y="5778"/>
                  </a:lnTo>
                  <a:lnTo>
                    <a:pt x="192798" y="41478"/>
                  </a:lnTo>
                  <a:lnTo>
                    <a:pt x="192493" y="50609"/>
                  </a:lnTo>
                  <a:lnTo>
                    <a:pt x="181152" y="74688"/>
                  </a:lnTo>
                  <a:lnTo>
                    <a:pt x="172008" y="74688"/>
                  </a:lnTo>
                  <a:lnTo>
                    <a:pt x="160362" y="41478"/>
                  </a:lnTo>
                  <a:lnTo>
                    <a:pt x="160629" y="33426"/>
                  </a:lnTo>
                  <a:lnTo>
                    <a:pt x="171894" y="8255"/>
                  </a:lnTo>
                  <a:lnTo>
                    <a:pt x="181114" y="8255"/>
                  </a:lnTo>
                  <a:lnTo>
                    <a:pt x="192798" y="41478"/>
                  </a:lnTo>
                  <a:lnTo>
                    <a:pt x="192798" y="5778"/>
                  </a:lnTo>
                  <a:lnTo>
                    <a:pt x="191325" y="4394"/>
                  </a:lnTo>
                  <a:lnTo>
                    <a:pt x="184759" y="889"/>
                  </a:lnTo>
                  <a:lnTo>
                    <a:pt x="180936" y="0"/>
                  </a:lnTo>
                  <a:lnTo>
                    <a:pt x="170675" y="0"/>
                  </a:lnTo>
                  <a:lnTo>
                    <a:pt x="150114" y="31877"/>
                  </a:lnTo>
                  <a:lnTo>
                    <a:pt x="150114" y="41478"/>
                  </a:lnTo>
                  <a:lnTo>
                    <a:pt x="162610" y="80086"/>
                  </a:lnTo>
                  <a:lnTo>
                    <a:pt x="168757" y="82892"/>
                  </a:lnTo>
                  <a:lnTo>
                    <a:pt x="182524" y="82892"/>
                  </a:lnTo>
                  <a:lnTo>
                    <a:pt x="187439" y="81305"/>
                  </a:lnTo>
                  <a:lnTo>
                    <a:pt x="195224" y="74917"/>
                  </a:lnTo>
                  <a:lnTo>
                    <a:pt x="195364" y="74688"/>
                  </a:lnTo>
                  <a:lnTo>
                    <a:pt x="198158" y="70396"/>
                  </a:lnTo>
                  <a:lnTo>
                    <a:pt x="202069" y="58686"/>
                  </a:lnTo>
                  <a:lnTo>
                    <a:pt x="203047" y="51003"/>
                  </a:lnTo>
                  <a:close/>
                </a:path>
                <a:path w="428625" h="83185">
                  <a:moveTo>
                    <a:pt x="277545" y="71920"/>
                  </a:moveTo>
                  <a:lnTo>
                    <a:pt x="237731" y="71920"/>
                  </a:lnTo>
                  <a:lnTo>
                    <a:pt x="238848" y="70104"/>
                  </a:lnTo>
                  <a:lnTo>
                    <a:pt x="240245" y="68338"/>
                  </a:lnTo>
                  <a:lnTo>
                    <a:pt x="243649" y="64757"/>
                  </a:lnTo>
                  <a:lnTo>
                    <a:pt x="247484" y="61328"/>
                  </a:lnTo>
                  <a:lnTo>
                    <a:pt x="260629" y="50253"/>
                  </a:lnTo>
                  <a:lnTo>
                    <a:pt x="265734" y="45491"/>
                  </a:lnTo>
                  <a:lnTo>
                    <a:pt x="271894" y="38569"/>
                  </a:lnTo>
                  <a:lnTo>
                    <a:pt x="274116" y="35242"/>
                  </a:lnTo>
                  <a:lnTo>
                    <a:pt x="276771" y="28968"/>
                  </a:lnTo>
                  <a:lnTo>
                    <a:pt x="277431" y="25781"/>
                  </a:lnTo>
                  <a:lnTo>
                    <a:pt x="277431" y="16141"/>
                  </a:lnTo>
                  <a:lnTo>
                    <a:pt x="275170" y="10807"/>
                  </a:lnTo>
                  <a:lnTo>
                    <a:pt x="266090" y="2159"/>
                  </a:lnTo>
                  <a:lnTo>
                    <a:pt x="259918" y="0"/>
                  </a:lnTo>
                  <a:lnTo>
                    <a:pt x="244424" y="0"/>
                  </a:lnTo>
                  <a:lnTo>
                    <a:pt x="238264" y="2006"/>
                  </a:lnTo>
                  <a:lnTo>
                    <a:pt x="229120" y="10020"/>
                  </a:lnTo>
                  <a:lnTo>
                    <a:pt x="226479" y="15836"/>
                  </a:lnTo>
                  <a:lnTo>
                    <a:pt x="225767" y="23495"/>
                  </a:lnTo>
                  <a:lnTo>
                    <a:pt x="236016" y="24549"/>
                  </a:lnTo>
                  <a:lnTo>
                    <a:pt x="236054" y="19431"/>
                  </a:lnTo>
                  <a:lnTo>
                    <a:pt x="237515" y="15443"/>
                  </a:lnTo>
                  <a:lnTo>
                    <a:pt x="243268" y="9702"/>
                  </a:lnTo>
                  <a:lnTo>
                    <a:pt x="247116" y="8242"/>
                  </a:lnTo>
                  <a:lnTo>
                    <a:pt x="256451" y="8242"/>
                  </a:lnTo>
                  <a:lnTo>
                    <a:pt x="260121" y="9613"/>
                  </a:lnTo>
                  <a:lnTo>
                    <a:pt x="265772" y="15049"/>
                  </a:lnTo>
                  <a:lnTo>
                    <a:pt x="267195" y="18364"/>
                  </a:lnTo>
                  <a:lnTo>
                    <a:pt x="267195" y="26085"/>
                  </a:lnTo>
                  <a:lnTo>
                    <a:pt x="265645" y="30099"/>
                  </a:lnTo>
                  <a:lnTo>
                    <a:pt x="259435" y="38531"/>
                  </a:lnTo>
                  <a:lnTo>
                    <a:pt x="253479" y="44259"/>
                  </a:lnTo>
                  <a:lnTo>
                    <a:pt x="238975" y="56159"/>
                  </a:lnTo>
                  <a:lnTo>
                    <a:pt x="234619" y="60236"/>
                  </a:lnTo>
                  <a:lnTo>
                    <a:pt x="228600" y="67335"/>
                  </a:lnTo>
                  <a:lnTo>
                    <a:pt x="226428" y="70929"/>
                  </a:lnTo>
                  <a:lnTo>
                    <a:pt x="224205" y="76809"/>
                  </a:lnTo>
                  <a:lnTo>
                    <a:pt x="223824" y="79095"/>
                  </a:lnTo>
                  <a:lnTo>
                    <a:pt x="223888" y="81508"/>
                  </a:lnTo>
                  <a:lnTo>
                    <a:pt x="277545" y="81508"/>
                  </a:lnTo>
                  <a:lnTo>
                    <a:pt x="277545" y="71920"/>
                  </a:lnTo>
                  <a:close/>
                </a:path>
                <a:path w="428625" h="83185">
                  <a:moveTo>
                    <a:pt x="354050" y="46266"/>
                  </a:moveTo>
                  <a:lnTo>
                    <a:pt x="351612" y="39954"/>
                  </a:lnTo>
                  <a:lnTo>
                    <a:pt x="341858" y="30137"/>
                  </a:lnTo>
                  <a:lnTo>
                    <a:pt x="335889" y="27686"/>
                  </a:lnTo>
                  <a:lnTo>
                    <a:pt x="323443" y="27686"/>
                  </a:lnTo>
                  <a:lnTo>
                    <a:pt x="318338" y="29375"/>
                  </a:lnTo>
                  <a:lnTo>
                    <a:pt x="313461" y="32778"/>
                  </a:lnTo>
                  <a:lnTo>
                    <a:pt x="317830" y="10960"/>
                  </a:lnTo>
                  <a:lnTo>
                    <a:pt x="350227" y="10960"/>
                  </a:lnTo>
                  <a:lnTo>
                    <a:pt x="350227" y="1435"/>
                  </a:lnTo>
                  <a:lnTo>
                    <a:pt x="309854" y="1435"/>
                  </a:lnTo>
                  <a:lnTo>
                    <a:pt x="302006" y="43129"/>
                  </a:lnTo>
                  <a:lnTo>
                    <a:pt x="311353" y="44348"/>
                  </a:lnTo>
                  <a:lnTo>
                    <a:pt x="312839" y="42011"/>
                  </a:lnTo>
                  <a:lnTo>
                    <a:pt x="314858" y="40144"/>
                  </a:lnTo>
                  <a:lnTo>
                    <a:pt x="320027" y="37236"/>
                  </a:lnTo>
                  <a:lnTo>
                    <a:pt x="322935" y="36487"/>
                  </a:lnTo>
                  <a:lnTo>
                    <a:pt x="331304" y="36487"/>
                  </a:lnTo>
                  <a:lnTo>
                    <a:pt x="335483" y="38125"/>
                  </a:lnTo>
                  <a:lnTo>
                    <a:pt x="341858" y="44691"/>
                  </a:lnTo>
                  <a:lnTo>
                    <a:pt x="343471" y="49187"/>
                  </a:lnTo>
                  <a:lnTo>
                    <a:pt x="343471" y="60858"/>
                  </a:lnTo>
                  <a:lnTo>
                    <a:pt x="341807" y="65659"/>
                  </a:lnTo>
                  <a:lnTo>
                    <a:pt x="335165" y="72872"/>
                  </a:lnTo>
                  <a:lnTo>
                    <a:pt x="331101" y="74701"/>
                  </a:lnTo>
                  <a:lnTo>
                    <a:pt x="322313" y="74701"/>
                  </a:lnTo>
                  <a:lnTo>
                    <a:pt x="318909" y="73418"/>
                  </a:lnTo>
                  <a:lnTo>
                    <a:pt x="313258" y="68300"/>
                  </a:lnTo>
                  <a:lnTo>
                    <a:pt x="311467" y="64439"/>
                  </a:lnTo>
                  <a:lnTo>
                    <a:pt x="310692" y="59372"/>
                  </a:lnTo>
                  <a:lnTo>
                    <a:pt x="300228" y="60236"/>
                  </a:lnTo>
                  <a:lnTo>
                    <a:pt x="300888" y="67068"/>
                  </a:lnTo>
                  <a:lnTo>
                    <a:pt x="303555" y="72567"/>
                  </a:lnTo>
                  <a:lnTo>
                    <a:pt x="312877" y="80810"/>
                  </a:lnTo>
                  <a:lnTo>
                    <a:pt x="318922" y="82880"/>
                  </a:lnTo>
                  <a:lnTo>
                    <a:pt x="335318" y="82880"/>
                  </a:lnTo>
                  <a:lnTo>
                    <a:pt x="342417" y="79603"/>
                  </a:lnTo>
                  <a:lnTo>
                    <a:pt x="351904" y="67678"/>
                  </a:lnTo>
                  <a:lnTo>
                    <a:pt x="354050" y="61328"/>
                  </a:lnTo>
                  <a:lnTo>
                    <a:pt x="354050" y="46266"/>
                  </a:lnTo>
                  <a:close/>
                </a:path>
                <a:path w="428625" h="83185">
                  <a:moveTo>
                    <a:pt x="428434" y="47409"/>
                  </a:moveTo>
                  <a:lnTo>
                    <a:pt x="426097" y="41109"/>
                  </a:lnTo>
                  <a:lnTo>
                    <a:pt x="422795" y="37668"/>
                  </a:lnTo>
                  <a:lnTo>
                    <a:pt x="418172" y="32816"/>
                  </a:lnTo>
                  <a:lnTo>
                    <a:pt x="418172" y="49961"/>
                  </a:lnTo>
                  <a:lnTo>
                    <a:pt x="418147" y="61912"/>
                  </a:lnTo>
                  <a:lnTo>
                    <a:pt x="416737" y="66205"/>
                  </a:lnTo>
                  <a:lnTo>
                    <a:pt x="413715" y="69621"/>
                  </a:lnTo>
                  <a:lnTo>
                    <a:pt x="410679" y="72999"/>
                  </a:lnTo>
                  <a:lnTo>
                    <a:pt x="407073" y="74688"/>
                  </a:lnTo>
                  <a:lnTo>
                    <a:pt x="399973" y="74688"/>
                  </a:lnTo>
                  <a:lnTo>
                    <a:pt x="386295" y="58648"/>
                  </a:lnTo>
                  <a:lnTo>
                    <a:pt x="386295" y="49961"/>
                  </a:lnTo>
                  <a:lnTo>
                    <a:pt x="418172" y="49961"/>
                  </a:lnTo>
                  <a:lnTo>
                    <a:pt x="418172" y="32816"/>
                  </a:lnTo>
                  <a:lnTo>
                    <a:pt x="416750" y="31318"/>
                  </a:lnTo>
                  <a:lnTo>
                    <a:pt x="411111" y="28867"/>
                  </a:lnTo>
                  <a:lnTo>
                    <a:pt x="400659" y="28867"/>
                  </a:lnTo>
                  <a:lnTo>
                    <a:pt x="397027" y="29743"/>
                  </a:lnTo>
                  <a:lnTo>
                    <a:pt x="393509" y="31546"/>
                  </a:lnTo>
                  <a:lnTo>
                    <a:pt x="390080" y="33274"/>
                  </a:lnTo>
                  <a:lnTo>
                    <a:pt x="387146" y="35991"/>
                  </a:lnTo>
                  <a:lnTo>
                    <a:pt x="384746" y="39636"/>
                  </a:lnTo>
                  <a:lnTo>
                    <a:pt x="384848" y="31318"/>
                  </a:lnTo>
                  <a:lnTo>
                    <a:pt x="385762" y="25273"/>
                  </a:lnTo>
                  <a:lnTo>
                    <a:pt x="389382" y="16497"/>
                  </a:lnTo>
                  <a:lnTo>
                    <a:pt x="391858" y="13144"/>
                  </a:lnTo>
                  <a:lnTo>
                    <a:pt x="394995" y="10871"/>
                  </a:lnTo>
                  <a:lnTo>
                    <a:pt x="397395" y="9093"/>
                  </a:lnTo>
                  <a:lnTo>
                    <a:pt x="400177" y="8204"/>
                  </a:lnTo>
                  <a:lnTo>
                    <a:pt x="407301" y="8204"/>
                  </a:lnTo>
                  <a:lnTo>
                    <a:pt x="417093" y="20993"/>
                  </a:lnTo>
                  <a:lnTo>
                    <a:pt x="426999" y="20218"/>
                  </a:lnTo>
                  <a:lnTo>
                    <a:pt x="426186" y="13906"/>
                  </a:lnTo>
                  <a:lnTo>
                    <a:pt x="423735" y="8966"/>
                  </a:lnTo>
                  <a:lnTo>
                    <a:pt x="422859" y="8204"/>
                  </a:lnTo>
                  <a:lnTo>
                    <a:pt x="419633" y="5384"/>
                  </a:lnTo>
                  <a:lnTo>
                    <a:pt x="415582" y="1790"/>
                  </a:lnTo>
                  <a:lnTo>
                    <a:pt x="410349" y="0"/>
                  </a:lnTo>
                  <a:lnTo>
                    <a:pt x="395401" y="0"/>
                  </a:lnTo>
                  <a:lnTo>
                    <a:pt x="375373" y="32562"/>
                  </a:lnTo>
                  <a:lnTo>
                    <a:pt x="374942" y="45745"/>
                  </a:lnTo>
                  <a:lnTo>
                    <a:pt x="375323" y="53301"/>
                  </a:lnTo>
                  <a:lnTo>
                    <a:pt x="394716" y="82892"/>
                  </a:lnTo>
                  <a:lnTo>
                    <a:pt x="407898" y="82892"/>
                  </a:lnTo>
                  <a:lnTo>
                    <a:pt x="412254" y="81737"/>
                  </a:lnTo>
                  <a:lnTo>
                    <a:pt x="419925" y="77076"/>
                  </a:lnTo>
                  <a:lnTo>
                    <a:pt x="422084" y="74688"/>
                  </a:lnTo>
                  <a:lnTo>
                    <a:pt x="422935" y="73748"/>
                  </a:lnTo>
                  <a:lnTo>
                    <a:pt x="427329" y="64998"/>
                  </a:lnTo>
                  <a:lnTo>
                    <a:pt x="428434" y="60248"/>
                  </a:lnTo>
                  <a:lnTo>
                    <a:pt x="428434" y="474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04" name="object 104"/>
          <p:cNvGraphicFramePr>
            <a:graphicFrameLocks noGrp="1"/>
          </p:cNvGraphicFramePr>
          <p:nvPr/>
        </p:nvGraphicFramePr>
        <p:xfrm>
          <a:off x="289102" y="633575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4024RH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780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6005044000263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5" name="object 105"/>
          <p:cNvSpPr txBox="1"/>
          <p:nvPr/>
        </p:nvSpPr>
        <p:spPr>
          <a:xfrm>
            <a:off x="546464" y="5283447"/>
            <a:ext cx="102108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06" name="object 106"/>
          <p:cNvGrpSpPr/>
          <p:nvPr/>
        </p:nvGrpSpPr>
        <p:grpSpPr>
          <a:xfrm>
            <a:off x="384543" y="5482412"/>
            <a:ext cx="1339850" cy="135255"/>
            <a:chOff x="384543" y="5482412"/>
            <a:chExt cx="1339850" cy="135255"/>
          </a:xfrm>
        </p:grpSpPr>
        <p:sp>
          <p:nvSpPr>
            <p:cNvPr id="107" name="object 107"/>
            <p:cNvSpPr/>
            <p:nvPr/>
          </p:nvSpPr>
          <p:spPr>
            <a:xfrm>
              <a:off x="1063421" y="548241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72932" y="5486349"/>
              <a:ext cx="143802" cy="124828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384543" y="548241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394054" y="5486349"/>
              <a:ext cx="143802" cy="124828"/>
            </a:xfrm>
            <a:prstGeom prst="rect">
              <a:avLst/>
            </a:prstGeom>
          </p:spPr>
        </p:pic>
      </p:grpSp>
      <p:sp>
        <p:nvSpPr>
          <p:cNvPr id="111" name="object 111"/>
          <p:cNvSpPr txBox="1"/>
          <p:nvPr/>
        </p:nvSpPr>
        <p:spPr>
          <a:xfrm>
            <a:off x="514639" y="5494837"/>
            <a:ext cx="52451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80" dirty="0">
                <a:latin typeface="Trebuchet MS"/>
                <a:cs typeface="Trebuchet MS"/>
              </a:rPr>
              <a:t>EAS</a:t>
            </a:r>
            <a:r>
              <a:rPr sz="550" b="1" spc="-145" dirty="0">
                <a:latin typeface="Trebuchet MS"/>
                <a:cs typeface="Trebuchet MS"/>
              </a:rPr>
              <a:t>Y</a:t>
            </a:r>
            <a:r>
              <a:rPr sz="550" b="1" spc="-80" dirty="0">
                <a:latin typeface="Trebuchet MS"/>
                <a:cs typeface="Trebuchet MS"/>
              </a:rPr>
              <a:t>-OPE</a:t>
            </a:r>
            <a:r>
              <a:rPr sz="550" b="1" spc="-75" dirty="0">
                <a:latin typeface="Trebuchet MS"/>
                <a:cs typeface="Trebuchet MS"/>
              </a:rPr>
              <a:t>N</a:t>
            </a:r>
            <a:r>
              <a:rPr sz="550" b="1" spc="-80" dirty="0">
                <a:latin typeface="Trebuchet MS"/>
                <a:cs typeface="Trebuchet MS"/>
              </a:rPr>
              <a:t> </a:t>
            </a:r>
            <a:r>
              <a:rPr sz="550" b="1" spc="-105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5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</a:t>
            </a:r>
            <a:r>
              <a:rPr sz="550" b="1" spc="-60" dirty="0">
                <a:latin typeface="Trebuchet MS"/>
                <a:cs typeface="Trebuchet MS"/>
              </a:rPr>
              <a:t>B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12" name="object 112"/>
          <p:cNvGrpSpPr/>
          <p:nvPr/>
        </p:nvGrpSpPr>
        <p:grpSpPr>
          <a:xfrm>
            <a:off x="384543" y="5642610"/>
            <a:ext cx="661035" cy="135255"/>
            <a:chOff x="384543" y="5642610"/>
            <a:chExt cx="661035" cy="135255"/>
          </a:xfrm>
        </p:grpSpPr>
        <p:sp>
          <p:nvSpPr>
            <p:cNvPr id="113" name="object 113"/>
            <p:cNvSpPr/>
            <p:nvPr/>
          </p:nvSpPr>
          <p:spPr>
            <a:xfrm>
              <a:off x="384543" y="564261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94055" y="5646549"/>
              <a:ext cx="143802" cy="124828"/>
            </a:xfrm>
            <a:prstGeom prst="rect">
              <a:avLst/>
            </a:prstGeom>
          </p:spPr>
        </p:pic>
      </p:grpSp>
      <p:sp>
        <p:nvSpPr>
          <p:cNvPr id="115" name="object 115"/>
          <p:cNvSpPr txBox="1"/>
          <p:nvPr/>
        </p:nvSpPr>
        <p:spPr>
          <a:xfrm>
            <a:off x="552740" y="5656837"/>
            <a:ext cx="31559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16" name="object 116"/>
          <p:cNvGrpSpPr/>
          <p:nvPr/>
        </p:nvGrpSpPr>
        <p:grpSpPr>
          <a:xfrm>
            <a:off x="1063421" y="5642610"/>
            <a:ext cx="661035" cy="135255"/>
            <a:chOff x="1063421" y="5642610"/>
            <a:chExt cx="661035" cy="135255"/>
          </a:xfrm>
        </p:grpSpPr>
        <p:sp>
          <p:nvSpPr>
            <p:cNvPr id="117" name="object 117"/>
            <p:cNvSpPr/>
            <p:nvPr/>
          </p:nvSpPr>
          <p:spPr>
            <a:xfrm>
              <a:off x="1063421" y="564261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72932" y="5646549"/>
              <a:ext cx="143802" cy="124828"/>
            </a:xfrm>
            <a:prstGeom prst="rect">
              <a:avLst/>
            </a:prstGeom>
          </p:spPr>
        </p:pic>
      </p:grpSp>
      <p:sp>
        <p:nvSpPr>
          <p:cNvPr id="119" name="object 119"/>
          <p:cNvSpPr txBox="1"/>
          <p:nvPr/>
        </p:nvSpPr>
        <p:spPr>
          <a:xfrm>
            <a:off x="1231618" y="5496637"/>
            <a:ext cx="465455" cy="2603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4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120" name="object 120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793389" y="7489444"/>
            <a:ext cx="494072" cy="757046"/>
          </a:xfrm>
          <a:prstGeom prst="rect">
            <a:avLst/>
          </a:prstGeom>
        </p:spPr>
      </p:pic>
      <p:grpSp>
        <p:nvGrpSpPr>
          <p:cNvPr id="121" name="object 121"/>
          <p:cNvGrpSpPr/>
          <p:nvPr/>
        </p:nvGrpSpPr>
        <p:grpSpPr>
          <a:xfrm>
            <a:off x="187457" y="8352911"/>
            <a:ext cx="1738630" cy="1968500"/>
            <a:chOff x="187457" y="8352911"/>
            <a:chExt cx="1738630" cy="1968500"/>
          </a:xfrm>
        </p:grpSpPr>
        <p:sp>
          <p:nvSpPr>
            <p:cNvPr id="122" name="object 122"/>
            <p:cNvSpPr/>
            <p:nvPr/>
          </p:nvSpPr>
          <p:spPr>
            <a:xfrm>
              <a:off x="187452" y="8352917"/>
              <a:ext cx="1738630" cy="1968500"/>
            </a:xfrm>
            <a:custGeom>
              <a:avLst/>
              <a:gdLst/>
              <a:ahLst/>
              <a:cxnLst/>
              <a:rect l="l" t="t" r="r" b="b"/>
              <a:pathLst>
                <a:path w="1738630" h="1968500">
                  <a:moveTo>
                    <a:pt x="1738591" y="71996"/>
                  </a:moveTo>
                  <a:lnTo>
                    <a:pt x="1737461" y="30378"/>
                  </a:lnTo>
                  <a:lnTo>
                    <a:pt x="1729587" y="9004"/>
                  </a:lnTo>
                  <a:lnTo>
                    <a:pt x="1708213" y="1130"/>
                  </a:lnTo>
                  <a:lnTo>
                    <a:pt x="1666595" y="0"/>
                  </a:lnTo>
                  <a:lnTo>
                    <a:pt x="71996" y="0"/>
                  </a:lnTo>
                  <a:lnTo>
                    <a:pt x="30378" y="1130"/>
                  </a:lnTo>
                  <a:lnTo>
                    <a:pt x="9004" y="9004"/>
                  </a:lnTo>
                  <a:lnTo>
                    <a:pt x="1117" y="30378"/>
                  </a:lnTo>
                  <a:lnTo>
                    <a:pt x="0" y="71996"/>
                  </a:lnTo>
                  <a:lnTo>
                    <a:pt x="0" y="1896008"/>
                  </a:lnTo>
                  <a:lnTo>
                    <a:pt x="1117" y="1937626"/>
                  </a:lnTo>
                  <a:lnTo>
                    <a:pt x="9004" y="1959000"/>
                  </a:lnTo>
                  <a:lnTo>
                    <a:pt x="30378" y="1966874"/>
                  </a:lnTo>
                  <a:lnTo>
                    <a:pt x="71996" y="1968004"/>
                  </a:lnTo>
                  <a:lnTo>
                    <a:pt x="1666595" y="1968004"/>
                  </a:lnTo>
                  <a:lnTo>
                    <a:pt x="1708213" y="1966874"/>
                  </a:lnTo>
                  <a:lnTo>
                    <a:pt x="1729587" y="1959000"/>
                  </a:lnTo>
                  <a:lnTo>
                    <a:pt x="1737461" y="1937626"/>
                  </a:lnTo>
                  <a:lnTo>
                    <a:pt x="1738591" y="1896008"/>
                  </a:lnTo>
                  <a:lnTo>
                    <a:pt x="1738591" y="7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3" name="object 12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0272" y="9359074"/>
              <a:ext cx="71272" cy="89103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457034" y="9088171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67" y="325907"/>
                  </a:moveTo>
                  <a:lnTo>
                    <a:pt x="51142" y="319582"/>
                  </a:lnTo>
                  <a:lnTo>
                    <a:pt x="47840" y="316153"/>
                  </a:lnTo>
                  <a:lnTo>
                    <a:pt x="43230" y="311327"/>
                  </a:lnTo>
                  <a:lnTo>
                    <a:pt x="43230" y="328472"/>
                  </a:lnTo>
                  <a:lnTo>
                    <a:pt x="43180" y="340436"/>
                  </a:lnTo>
                  <a:lnTo>
                    <a:pt x="41783" y="344703"/>
                  </a:lnTo>
                  <a:lnTo>
                    <a:pt x="35725" y="351497"/>
                  </a:lnTo>
                  <a:lnTo>
                    <a:pt x="32118" y="353199"/>
                  </a:lnTo>
                  <a:lnTo>
                    <a:pt x="25019" y="353199"/>
                  </a:lnTo>
                  <a:lnTo>
                    <a:pt x="11341" y="337134"/>
                  </a:lnTo>
                  <a:lnTo>
                    <a:pt x="11341" y="328472"/>
                  </a:lnTo>
                  <a:lnTo>
                    <a:pt x="12915" y="324243"/>
                  </a:lnTo>
                  <a:lnTo>
                    <a:pt x="18846" y="318147"/>
                  </a:lnTo>
                  <a:lnTo>
                    <a:pt x="19189" y="317792"/>
                  </a:lnTo>
                  <a:lnTo>
                    <a:pt x="23012" y="316153"/>
                  </a:lnTo>
                  <a:lnTo>
                    <a:pt x="32054" y="316153"/>
                  </a:lnTo>
                  <a:lnTo>
                    <a:pt x="35826" y="317792"/>
                  </a:lnTo>
                  <a:lnTo>
                    <a:pt x="41783" y="324243"/>
                  </a:lnTo>
                  <a:lnTo>
                    <a:pt x="43230" y="328472"/>
                  </a:lnTo>
                  <a:lnTo>
                    <a:pt x="43230" y="311327"/>
                  </a:lnTo>
                  <a:lnTo>
                    <a:pt x="41783" y="309803"/>
                  </a:lnTo>
                  <a:lnTo>
                    <a:pt x="36156" y="307352"/>
                  </a:lnTo>
                  <a:lnTo>
                    <a:pt x="25704" y="307352"/>
                  </a:lnTo>
                  <a:lnTo>
                    <a:pt x="9791" y="318147"/>
                  </a:lnTo>
                  <a:lnTo>
                    <a:pt x="9906" y="309803"/>
                  </a:lnTo>
                  <a:lnTo>
                    <a:pt x="10807" y="303771"/>
                  </a:lnTo>
                  <a:lnTo>
                    <a:pt x="14427" y="294995"/>
                  </a:lnTo>
                  <a:lnTo>
                    <a:pt x="16878" y="291642"/>
                  </a:lnTo>
                  <a:lnTo>
                    <a:pt x="20040" y="289369"/>
                  </a:lnTo>
                  <a:lnTo>
                    <a:pt x="22440" y="287578"/>
                  </a:lnTo>
                  <a:lnTo>
                    <a:pt x="25222" y="286702"/>
                  </a:lnTo>
                  <a:lnTo>
                    <a:pt x="28397" y="286702"/>
                  </a:lnTo>
                  <a:lnTo>
                    <a:pt x="42138" y="299478"/>
                  </a:lnTo>
                  <a:lnTo>
                    <a:pt x="52044" y="298716"/>
                  </a:lnTo>
                  <a:lnTo>
                    <a:pt x="51231" y="292404"/>
                  </a:lnTo>
                  <a:lnTo>
                    <a:pt x="48768" y="287451"/>
                  </a:lnTo>
                  <a:lnTo>
                    <a:pt x="47904" y="286702"/>
                  </a:lnTo>
                  <a:lnTo>
                    <a:pt x="44678" y="283883"/>
                  </a:lnTo>
                  <a:lnTo>
                    <a:pt x="40627" y="280301"/>
                  </a:lnTo>
                  <a:lnTo>
                    <a:pt x="35394" y="278498"/>
                  </a:lnTo>
                  <a:lnTo>
                    <a:pt x="20447" y="278498"/>
                  </a:lnTo>
                  <a:lnTo>
                    <a:pt x="431" y="311061"/>
                  </a:lnTo>
                  <a:lnTo>
                    <a:pt x="0" y="324243"/>
                  </a:lnTo>
                  <a:lnTo>
                    <a:pt x="381" y="331800"/>
                  </a:lnTo>
                  <a:lnTo>
                    <a:pt x="19761" y="361391"/>
                  </a:lnTo>
                  <a:lnTo>
                    <a:pt x="32943" y="361391"/>
                  </a:lnTo>
                  <a:lnTo>
                    <a:pt x="53467" y="338747"/>
                  </a:lnTo>
                  <a:lnTo>
                    <a:pt x="53467" y="325907"/>
                  </a:lnTo>
                  <a:close/>
                </a:path>
                <a:path w="1118870" h="361950">
                  <a:moveTo>
                    <a:pt x="113233" y="0"/>
                  </a:moveTo>
                  <a:lnTo>
                    <a:pt x="102552" y="0"/>
                  </a:lnTo>
                  <a:lnTo>
                    <a:pt x="102552" y="313664"/>
                  </a:lnTo>
                  <a:lnTo>
                    <a:pt x="113233" y="313664"/>
                  </a:lnTo>
                  <a:lnTo>
                    <a:pt x="113233" y="0"/>
                  </a:lnTo>
                  <a:close/>
                </a:path>
                <a:path w="1118870" h="361950">
                  <a:moveTo>
                    <a:pt x="134607" y="0"/>
                  </a:moveTo>
                  <a:lnTo>
                    <a:pt x="123926" y="0"/>
                  </a:lnTo>
                  <a:lnTo>
                    <a:pt x="123926" y="313664"/>
                  </a:lnTo>
                  <a:lnTo>
                    <a:pt x="134607" y="313664"/>
                  </a:lnTo>
                  <a:lnTo>
                    <a:pt x="134607" y="0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58" y="329501"/>
                  </a:moveTo>
                  <a:lnTo>
                    <a:pt x="194818" y="286766"/>
                  </a:lnTo>
                  <a:lnTo>
                    <a:pt x="193954" y="285419"/>
                  </a:lnTo>
                  <a:lnTo>
                    <a:pt x="192709" y="284264"/>
                  </a:lnTo>
                  <a:lnTo>
                    <a:pt x="192709" y="319976"/>
                  </a:lnTo>
                  <a:lnTo>
                    <a:pt x="192405" y="329120"/>
                  </a:lnTo>
                  <a:lnTo>
                    <a:pt x="181063" y="353199"/>
                  </a:lnTo>
                  <a:lnTo>
                    <a:pt x="171919" y="353199"/>
                  </a:lnTo>
                  <a:lnTo>
                    <a:pt x="160274" y="319976"/>
                  </a:lnTo>
                  <a:lnTo>
                    <a:pt x="160553" y="311937"/>
                  </a:lnTo>
                  <a:lnTo>
                    <a:pt x="171805" y="286766"/>
                  </a:lnTo>
                  <a:lnTo>
                    <a:pt x="181025" y="286766"/>
                  </a:lnTo>
                  <a:lnTo>
                    <a:pt x="192709" y="319976"/>
                  </a:lnTo>
                  <a:lnTo>
                    <a:pt x="192709" y="284264"/>
                  </a:lnTo>
                  <a:lnTo>
                    <a:pt x="191236" y="282892"/>
                  </a:lnTo>
                  <a:lnTo>
                    <a:pt x="184670" y="279400"/>
                  </a:lnTo>
                  <a:lnTo>
                    <a:pt x="180848" y="278498"/>
                  </a:lnTo>
                  <a:lnTo>
                    <a:pt x="170586" y="278498"/>
                  </a:lnTo>
                  <a:lnTo>
                    <a:pt x="150025" y="310375"/>
                  </a:lnTo>
                  <a:lnTo>
                    <a:pt x="150025" y="319976"/>
                  </a:lnTo>
                  <a:lnTo>
                    <a:pt x="162521" y="358597"/>
                  </a:lnTo>
                  <a:lnTo>
                    <a:pt x="168668" y="361403"/>
                  </a:lnTo>
                  <a:lnTo>
                    <a:pt x="182435" y="361403"/>
                  </a:lnTo>
                  <a:lnTo>
                    <a:pt x="187350" y="359816"/>
                  </a:lnTo>
                  <a:lnTo>
                    <a:pt x="195135" y="353428"/>
                  </a:lnTo>
                  <a:lnTo>
                    <a:pt x="195275" y="353199"/>
                  </a:lnTo>
                  <a:lnTo>
                    <a:pt x="198069" y="348881"/>
                  </a:lnTo>
                  <a:lnTo>
                    <a:pt x="200240" y="342404"/>
                  </a:lnTo>
                  <a:lnTo>
                    <a:pt x="201980" y="337197"/>
                  </a:lnTo>
                  <a:lnTo>
                    <a:pt x="202958" y="329501"/>
                  </a:lnTo>
                  <a:close/>
                </a:path>
                <a:path w="1118870" h="361950">
                  <a:moveTo>
                    <a:pt x="209448" y="0"/>
                  </a:moveTo>
                  <a:lnTo>
                    <a:pt x="198755" y="0"/>
                  </a:lnTo>
                  <a:lnTo>
                    <a:pt x="198755" y="260210"/>
                  </a:lnTo>
                  <a:lnTo>
                    <a:pt x="209448" y="260210"/>
                  </a:lnTo>
                  <a:lnTo>
                    <a:pt x="209448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67" y="0"/>
                  </a:lnTo>
                  <a:lnTo>
                    <a:pt x="220167" y="260210"/>
                  </a:lnTo>
                  <a:lnTo>
                    <a:pt x="230847" y="260210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501"/>
                  </a:moveTo>
                  <a:lnTo>
                    <a:pt x="269875" y="286766"/>
                  </a:lnTo>
                  <a:lnTo>
                    <a:pt x="269011" y="285419"/>
                  </a:lnTo>
                  <a:lnTo>
                    <a:pt x="267766" y="284264"/>
                  </a:lnTo>
                  <a:lnTo>
                    <a:pt x="267766" y="319976"/>
                  </a:lnTo>
                  <a:lnTo>
                    <a:pt x="267474" y="329120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31" y="319976"/>
                  </a:lnTo>
                  <a:lnTo>
                    <a:pt x="235610" y="311937"/>
                  </a:lnTo>
                  <a:lnTo>
                    <a:pt x="246862" y="286766"/>
                  </a:lnTo>
                  <a:lnTo>
                    <a:pt x="256082" y="286766"/>
                  </a:lnTo>
                  <a:lnTo>
                    <a:pt x="267766" y="319976"/>
                  </a:lnTo>
                  <a:lnTo>
                    <a:pt x="267766" y="284264"/>
                  </a:lnTo>
                  <a:lnTo>
                    <a:pt x="266293" y="282892"/>
                  </a:lnTo>
                  <a:lnTo>
                    <a:pt x="259727" y="279400"/>
                  </a:lnTo>
                  <a:lnTo>
                    <a:pt x="255905" y="278498"/>
                  </a:lnTo>
                  <a:lnTo>
                    <a:pt x="245643" y="278498"/>
                  </a:lnTo>
                  <a:lnTo>
                    <a:pt x="225082" y="310375"/>
                  </a:lnTo>
                  <a:lnTo>
                    <a:pt x="225082" y="319976"/>
                  </a:lnTo>
                  <a:lnTo>
                    <a:pt x="237578" y="358597"/>
                  </a:lnTo>
                  <a:lnTo>
                    <a:pt x="243725" y="361403"/>
                  </a:lnTo>
                  <a:lnTo>
                    <a:pt x="257492" y="361403"/>
                  </a:lnTo>
                  <a:lnTo>
                    <a:pt x="262407" y="359816"/>
                  </a:lnTo>
                  <a:lnTo>
                    <a:pt x="270192" y="353428"/>
                  </a:lnTo>
                  <a:lnTo>
                    <a:pt x="270332" y="353199"/>
                  </a:lnTo>
                  <a:lnTo>
                    <a:pt x="273126" y="348881"/>
                  </a:lnTo>
                  <a:lnTo>
                    <a:pt x="277037" y="337197"/>
                  </a:lnTo>
                  <a:lnTo>
                    <a:pt x="278015" y="329501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302" y="260210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50" y="12"/>
                  </a:moveTo>
                  <a:lnTo>
                    <a:pt x="294982" y="12"/>
                  </a:lnTo>
                  <a:lnTo>
                    <a:pt x="294982" y="260210"/>
                  </a:lnTo>
                  <a:lnTo>
                    <a:pt x="327050" y="260210"/>
                  </a:lnTo>
                  <a:lnTo>
                    <a:pt x="327050" y="12"/>
                  </a:lnTo>
                  <a:close/>
                </a:path>
                <a:path w="1118870" h="361950">
                  <a:moveTo>
                    <a:pt x="353936" y="324777"/>
                  </a:moveTo>
                  <a:lnTo>
                    <a:pt x="351523" y="318452"/>
                  </a:lnTo>
                  <a:lnTo>
                    <a:pt x="341757" y="308635"/>
                  </a:lnTo>
                  <a:lnTo>
                    <a:pt x="335800" y="306184"/>
                  </a:lnTo>
                  <a:lnTo>
                    <a:pt x="323354" y="306197"/>
                  </a:lnTo>
                  <a:lnTo>
                    <a:pt x="318236" y="307886"/>
                  </a:lnTo>
                  <a:lnTo>
                    <a:pt x="313372" y="311289"/>
                  </a:lnTo>
                  <a:lnTo>
                    <a:pt x="317741" y="289458"/>
                  </a:lnTo>
                  <a:lnTo>
                    <a:pt x="350126" y="289458"/>
                  </a:lnTo>
                  <a:lnTo>
                    <a:pt x="350126" y="279933"/>
                  </a:lnTo>
                  <a:lnTo>
                    <a:pt x="309765" y="279933"/>
                  </a:lnTo>
                  <a:lnTo>
                    <a:pt x="301904" y="321627"/>
                  </a:lnTo>
                  <a:lnTo>
                    <a:pt x="311264" y="322846"/>
                  </a:lnTo>
                  <a:lnTo>
                    <a:pt x="312724" y="320535"/>
                  </a:lnTo>
                  <a:lnTo>
                    <a:pt x="314756" y="318643"/>
                  </a:lnTo>
                  <a:lnTo>
                    <a:pt x="319938" y="315734"/>
                  </a:lnTo>
                  <a:lnTo>
                    <a:pt x="322834" y="314985"/>
                  </a:lnTo>
                  <a:lnTo>
                    <a:pt x="331203" y="314998"/>
                  </a:lnTo>
                  <a:lnTo>
                    <a:pt x="335368" y="316636"/>
                  </a:lnTo>
                  <a:lnTo>
                    <a:pt x="341757" y="323202"/>
                  </a:lnTo>
                  <a:lnTo>
                    <a:pt x="343369" y="327685"/>
                  </a:lnTo>
                  <a:lnTo>
                    <a:pt x="343369" y="339356"/>
                  </a:lnTo>
                  <a:lnTo>
                    <a:pt x="341706" y="344157"/>
                  </a:lnTo>
                  <a:lnTo>
                    <a:pt x="335076" y="351383"/>
                  </a:lnTo>
                  <a:lnTo>
                    <a:pt x="331012" y="353199"/>
                  </a:lnTo>
                  <a:lnTo>
                    <a:pt x="322211" y="353199"/>
                  </a:lnTo>
                  <a:lnTo>
                    <a:pt x="318820" y="351917"/>
                  </a:lnTo>
                  <a:lnTo>
                    <a:pt x="313143" y="346798"/>
                  </a:lnTo>
                  <a:lnTo>
                    <a:pt x="311378" y="342950"/>
                  </a:lnTo>
                  <a:lnTo>
                    <a:pt x="310591" y="337858"/>
                  </a:lnTo>
                  <a:lnTo>
                    <a:pt x="300139" y="338747"/>
                  </a:lnTo>
                  <a:lnTo>
                    <a:pt x="300799" y="345567"/>
                  </a:lnTo>
                  <a:lnTo>
                    <a:pt x="303453" y="351053"/>
                  </a:lnTo>
                  <a:lnTo>
                    <a:pt x="312801" y="359321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15" y="358089"/>
                  </a:lnTo>
                  <a:lnTo>
                    <a:pt x="351802" y="346189"/>
                  </a:lnTo>
                  <a:lnTo>
                    <a:pt x="353936" y="339839"/>
                  </a:lnTo>
                  <a:lnTo>
                    <a:pt x="353936" y="324777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49" y="0"/>
                  </a:lnTo>
                  <a:lnTo>
                    <a:pt x="348449" y="260210"/>
                  </a:lnTo>
                  <a:lnTo>
                    <a:pt x="359143" y="260210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42" y="0"/>
                  </a:moveTo>
                  <a:lnTo>
                    <a:pt x="369836" y="0"/>
                  </a:lnTo>
                  <a:lnTo>
                    <a:pt x="369836" y="260210"/>
                  </a:lnTo>
                  <a:lnTo>
                    <a:pt x="380542" y="260210"/>
                  </a:lnTo>
                  <a:lnTo>
                    <a:pt x="380542" y="0"/>
                  </a:lnTo>
                  <a:close/>
                </a:path>
                <a:path w="1118870" h="361950">
                  <a:moveTo>
                    <a:pt x="433984" y="12"/>
                  </a:moveTo>
                  <a:lnTo>
                    <a:pt x="401916" y="12"/>
                  </a:lnTo>
                  <a:lnTo>
                    <a:pt x="401916" y="260210"/>
                  </a:lnTo>
                  <a:lnTo>
                    <a:pt x="433984" y="260210"/>
                  </a:lnTo>
                  <a:lnTo>
                    <a:pt x="433984" y="12"/>
                  </a:lnTo>
                  <a:close/>
                </a:path>
                <a:path w="1118870" h="361950">
                  <a:moveTo>
                    <a:pt x="455383" y="0"/>
                  </a:moveTo>
                  <a:lnTo>
                    <a:pt x="444690" y="0"/>
                  </a:lnTo>
                  <a:lnTo>
                    <a:pt x="444690" y="260210"/>
                  </a:lnTo>
                  <a:lnTo>
                    <a:pt x="455383" y="260210"/>
                  </a:lnTo>
                  <a:lnTo>
                    <a:pt x="455383" y="0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64" y="12"/>
                  </a:lnTo>
                  <a:lnTo>
                    <a:pt x="487464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199" y="0"/>
                  </a:moveTo>
                  <a:lnTo>
                    <a:pt x="519531" y="0"/>
                  </a:lnTo>
                  <a:lnTo>
                    <a:pt x="519531" y="260210"/>
                  </a:lnTo>
                  <a:lnTo>
                    <a:pt x="530199" y="260210"/>
                  </a:lnTo>
                  <a:lnTo>
                    <a:pt x="530199" y="0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53" y="0"/>
                  </a:moveTo>
                  <a:lnTo>
                    <a:pt x="594360" y="0"/>
                  </a:lnTo>
                  <a:lnTo>
                    <a:pt x="594360" y="313664"/>
                  </a:lnTo>
                  <a:lnTo>
                    <a:pt x="605053" y="313664"/>
                  </a:lnTo>
                  <a:lnTo>
                    <a:pt x="605053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46" y="0"/>
                  </a:lnTo>
                  <a:lnTo>
                    <a:pt x="615746" y="313664"/>
                  </a:lnTo>
                  <a:lnTo>
                    <a:pt x="626440" y="313664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13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13" y="260210"/>
                  </a:lnTo>
                  <a:lnTo>
                    <a:pt x="669213" y="12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00" y="0"/>
                  </a:lnTo>
                  <a:lnTo>
                    <a:pt x="690600" y="260210"/>
                  </a:lnTo>
                  <a:lnTo>
                    <a:pt x="701294" y="260210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1987" y="12"/>
                  </a:lnTo>
                  <a:lnTo>
                    <a:pt x="711987" y="260210"/>
                  </a:lnTo>
                  <a:lnTo>
                    <a:pt x="744054" y="260210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76135" y="0"/>
                  </a:moveTo>
                  <a:lnTo>
                    <a:pt x="765441" y="0"/>
                  </a:lnTo>
                  <a:lnTo>
                    <a:pt x="765441" y="260210"/>
                  </a:lnTo>
                  <a:lnTo>
                    <a:pt x="776135" y="260210"/>
                  </a:lnTo>
                  <a:lnTo>
                    <a:pt x="776135" y="0"/>
                  </a:lnTo>
                  <a:close/>
                </a:path>
                <a:path w="1118870" h="361950">
                  <a:moveTo>
                    <a:pt x="818896" y="12"/>
                  </a:moveTo>
                  <a:lnTo>
                    <a:pt x="786841" y="12"/>
                  </a:lnTo>
                  <a:lnTo>
                    <a:pt x="786841" y="260210"/>
                  </a:lnTo>
                  <a:lnTo>
                    <a:pt x="818896" y="260210"/>
                  </a:lnTo>
                  <a:lnTo>
                    <a:pt x="818896" y="12"/>
                  </a:lnTo>
                  <a:close/>
                </a:path>
                <a:path w="1118870" h="361950">
                  <a:moveTo>
                    <a:pt x="850988" y="0"/>
                  </a:moveTo>
                  <a:lnTo>
                    <a:pt x="840295" y="0"/>
                  </a:lnTo>
                  <a:lnTo>
                    <a:pt x="840295" y="260210"/>
                  </a:lnTo>
                  <a:lnTo>
                    <a:pt x="850988" y="260210"/>
                  </a:lnTo>
                  <a:lnTo>
                    <a:pt x="850988" y="0"/>
                  </a:lnTo>
                  <a:close/>
                </a:path>
                <a:path w="1118870" h="361950">
                  <a:moveTo>
                    <a:pt x="871575" y="0"/>
                  </a:moveTo>
                  <a:lnTo>
                    <a:pt x="861682" y="0"/>
                  </a:lnTo>
                  <a:lnTo>
                    <a:pt x="861682" y="260210"/>
                  </a:lnTo>
                  <a:lnTo>
                    <a:pt x="871575" y="260210"/>
                  </a:lnTo>
                  <a:lnTo>
                    <a:pt x="871575" y="0"/>
                  </a:lnTo>
                  <a:close/>
                </a:path>
                <a:path w="1118870" h="361950">
                  <a:moveTo>
                    <a:pt x="903605" y="0"/>
                  </a:moveTo>
                  <a:lnTo>
                    <a:pt x="893762" y="0"/>
                  </a:lnTo>
                  <a:lnTo>
                    <a:pt x="893762" y="260210"/>
                  </a:lnTo>
                  <a:lnTo>
                    <a:pt x="903605" y="260210"/>
                  </a:lnTo>
                  <a:lnTo>
                    <a:pt x="903605" y="0"/>
                  </a:lnTo>
                  <a:close/>
                </a:path>
                <a:path w="1118870" h="361950">
                  <a:moveTo>
                    <a:pt x="947216" y="0"/>
                  </a:moveTo>
                  <a:lnTo>
                    <a:pt x="936523" y="0"/>
                  </a:lnTo>
                  <a:lnTo>
                    <a:pt x="936523" y="260210"/>
                  </a:lnTo>
                  <a:lnTo>
                    <a:pt x="947216" y="260210"/>
                  </a:lnTo>
                  <a:lnTo>
                    <a:pt x="947216" y="0"/>
                  </a:lnTo>
                  <a:close/>
                </a:path>
                <a:path w="1118870" h="361950">
                  <a:moveTo>
                    <a:pt x="1000671" y="0"/>
                  </a:moveTo>
                  <a:lnTo>
                    <a:pt x="989977" y="0"/>
                  </a:lnTo>
                  <a:lnTo>
                    <a:pt x="989977" y="260210"/>
                  </a:lnTo>
                  <a:lnTo>
                    <a:pt x="1000671" y="260210"/>
                  </a:lnTo>
                  <a:lnTo>
                    <a:pt x="1000671" y="0"/>
                  </a:lnTo>
                  <a:close/>
                </a:path>
                <a:path w="1118870" h="361950">
                  <a:moveTo>
                    <a:pt x="1022045" y="0"/>
                  </a:moveTo>
                  <a:lnTo>
                    <a:pt x="1011351" y="0"/>
                  </a:lnTo>
                  <a:lnTo>
                    <a:pt x="1011351" y="260210"/>
                  </a:lnTo>
                  <a:lnTo>
                    <a:pt x="1022045" y="260210"/>
                  </a:lnTo>
                  <a:lnTo>
                    <a:pt x="1022045" y="0"/>
                  </a:lnTo>
                  <a:close/>
                </a:path>
                <a:path w="1118870" h="361950">
                  <a:moveTo>
                    <a:pt x="1043432" y="0"/>
                  </a:moveTo>
                  <a:lnTo>
                    <a:pt x="1032738" y="0"/>
                  </a:lnTo>
                  <a:lnTo>
                    <a:pt x="1032738" y="260210"/>
                  </a:lnTo>
                  <a:lnTo>
                    <a:pt x="1043432" y="260210"/>
                  </a:lnTo>
                  <a:lnTo>
                    <a:pt x="1043432" y="0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05" y="0"/>
                  </a:lnTo>
                  <a:lnTo>
                    <a:pt x="1086205" y="313664"/>
                  </a:lnTo>
                  <a:lnTo>
                    <a:pt x="1096899" y="313664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60" y="0"/>
                  </a:moveTo>
                  <a:lnTo>
                    <a:pt x="1107592" y="0"/>
                  </a:lnTo>
                  <a:lnTo>
                    <a:pt x="1107592" y="313664"/>
                  </a:lnTo>
                  <a:lnTo>
                    <a:pt x="1118260" y="313664"/>
                  </a:lnTo>
                  <a:lnTo>
                    <a:pt x="1118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832224" y="9366663"/>
              <a:ext cx="202999" cy="82905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1098880" y="9366669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4">
                  <a:moveTo>
                    <a:pt x="52933" y="51003"/>
                  </a:moveTo>
                  <a:lnTo>
                    <a:pt x="44792" y="8267"/>
                  </a:lnTo>
                  <a:lnTo>
                    <a:pt x="43929" y="6921"/>
                  </a:lnTo>
                  <a:lnTo>
                    <a:pt x="42710" y="5791"/>
                  </a:lnTo>
                  <a:lnTo>
                    <a:pt x="42710" y="41478"/>
                  </a:lnTo>
                  <a:lnTo>
                    <a:pt x="42405" y="50622"/>
                  </a:lnTo>
                  <a:lnTo>
                    <a:pt x="31051" y="74701"/>
                  </a:lnTo>
                  <a:lnTo>
                    <a:pt x="21907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67"/>
                  </a:lnTo>
                  <a:lnTo>
                    <a:pt x="31013" y="8267"/>
                  </a:lnTo>
                  <a:lnTo>
                    <a:pt x="42710" y="41478"/>
                  </a:lnTo>
                  <a:lnTo>
                    <a:pt x="42710" y="5791"/>
                  </a:lnTo>
                  <a:lnTo>
                    <a:pt x="41224" y="4394"/>
                  </a:lnTo>
                  <a:lnTo>
                    <a:pt x="34658" y="901"/>
                  </a:lnTo>
                  <a:lnTo>
                    <a:pt x="30822" y="0"/>
                  </a:lnTo>
                  <a:lnTo>
                    <a:pt x="20561" y="0"/>
                  </a:lnTo>
                  <a:lnTo>
                    <a:pt x="0" y="31877"/>
                  </a:lnTo>
                  <a:lnTo>
                    <a:pt x="0" y="41478"/>
                  </a:lnTo>
                  <a:lnTo>
                    <a:pt x="12509" y="80098"/>
                  </a:lnTo>
                  <a:lnTo>
                    <a:pt x="18643" y="82905"/>
                  </a:lnTo>
                  <a:lnTo>
                    <a:pt x="32410" y="82905"/>
                  </a:lnTo>
                  <a:lnTo>
                    <a:pt x="51955" y="58699"/>
                  </a:lnTo>
                  <a:lnTo>
                    <a:pt x="52933" y="51003"/>
                  </a:lnTo>
                  <a:close/>
                </a:path>
                <a:path w="428625" h="83184">
                  <a:moveTo>
                    <a:pt x="127990" y="51003"/>
                  </a:moveTo>
                  <a:lnTo>
                    <a:pt x="119849" y="8267"/>
                  </a:lnTo>
                  <a:lnTo>
                    <a:pt x="117754" y="5778"/>
                  </a:lnTo>
                  <a:lnTo>
                    <a:pt x="117754" y="41478"/>
                  </a:lnTo>
                  <a:lnTo>
                    <a:pt x="117462" y="50622"/>
                  </a:lnTo>
                  <a:lnTo>
                    <a:pt x="106108" y="74701"/>
                  </a:lnTo>
                  <a:lnTo>
                    <a:pt x="96939" y="74701"/>
                  </a:lnTo>
                  <a:lnTo>
                    <a:pt x="85318" y="41478"/>
                  </a:lnTo>
                  <a:lnTo>
                    <a:pt x="85598" y="33439"/>
                  </a:lnTo>
                  <a:lnTo>
                    <a:pt x="96837" y="8267"/>
                  </a:lnTo>
                  <a:lnTo>
                    <a:pt x="106070" y="8267"/>
                  </a:lnTo>
                  <a:lnTo>
                    <a:pt x="117754" y="41478"/>
                  </a:lnTo>
                  <a:lnTo>
                    <a:pt x="117754" y="5778"/>
                  </a:lnTo>
                  <a:lnTo>
                    <a:pt x="116281" y="4394"/>
                  </a:lnTo>
                  <a:lnTo>
                    <a:pt x="109715" y="901"/>
                  </a:lnTo>
                  <a:lnTo>
                    <a:pt x="105879" y="0"/>
                  </a:lnTo>
                  <a:lnTo>
                    <a:pt x="95631" y="0"/>
                  </a:lnTo>
                  <a:lnTo>
                    <a:pt x="75057" y="31877"/>
                  </a:lnTo>
                  <a:lnTo>
                    <a:pt x="75057" y="41478"/>
                  </a:lnTo>
                  <a:lnTo>
                    <a:pt x="87566" y="80098"/>
                  </a:lnTo>
                  <a:lnTo>
                    <a:pt x="93700" y="82905"/>
                  </a:lnTo>
                  <a:lnTo>
                    <a:pt x="107467" y="82905"/>
                  </a:lnTo>
                  <a:lnTo>
                    <a:pt x="127012" y="58699"/>
                  </a:lnTo>
                  <a:lnTo>
                    <a:pt x="127990" y="51003"/>
                  </a:lnTo>
                  <a:close/>
                </a:path>
                <a:path w="428625" h="83184">
                  <a:moveTo>
                    <a:pt x="203047" y="51003"/>
                  </a:moveTo>
                  <a:lnTo>
                    <a:pt x="194919" y="8267"/>
                  </a:lnTo>
                  <a:lnTo>
                    <a:pt x="192811" y="5778"/>
                  </a:lnTo>
                  <a:lnTo>
                    <a:pt x="192811" y="41478"/>
                  </a:lnTo>
                  <a:lnTo>
                    <a:pt x="192519" y="50622"/>
                  </a:lnTo>
                  <a:lnTo>
                    <a:pt x="181165" y="74701"/>
                  </a:lnTo>
                  <a:lnTo>
                    <a:pt x="172008" y="74701"/>
                  </a:lnTo>
                  <a:lnTo>
                    <a:pt x="160362" y="41478"/>
                  </a:lnTo>
                  <a:lnTo>
                    <a:pt x="160642" y="33439"/>
                  </a:lnTo>
                  <a:lnTo>
                    <a:pt x="171894" y="8267"/>
                  </a:lnTo>
                  <a:lnTo>
                    <a:pt x="181127" y="8267"/>
                  </a:lnTo>
                  <a:lnTo>
                    <a:pt x="192811" y="41478"/>
                  </a:lnTo>
                  <a:lnTo>
                    <a:pt x="192811" y="5778"/>
                  </a:lnTo>
                  <a:lnTo>
                    <a:pt x="191325" y="4394"/>
                  </a:lnTo>
                  <a:lnTo>
                    <a:pt x="184759" y="901"/>
                  </a:lnTo>
                  <a:lnTo>
                    <a:pt x="180936" y="0"/>
                  </a:lnTo>
                  <a:lnTo>
                    <a:pt x="170675" y="0"/>
                  </a:lnTo>
                  <a:lnTo>
                    <a:pt x="150114" y="31877"/>
                  </a:lnTo>
                  <a:lnTo>
                    <a:pt x="150114" y="41478"/>
                  </a:lnTo>
                  <a:lnTo>
                    <a:pt x="162610" y="80098"/>
                  </a:lnTo>
                  <a:lnTo>
                    <a:pt x="168757" y="82905"/>
                  </a:lnTo>
                  <a:lnTo>
                    <a:pt x="182524" y="82905"/>
                  </a:lnTo>
                  <a:lnTo>
                    <a:pt x="202069" y="58699"/>
                  </a:lnTo>
                  <a:lnTo>
                    <a:pt x="203047" y="51003"/>
                  </a:lnTo>
                  <a:close/>
                </a:path>
                <a:path w="428625" h="83184">
                  <a:moveTo>
                    <a:pt x="278549" y="53301"/>
                  </a:moveTo>
                  <a:lnTo>
                    <a:pt x="277253" y="48971"/>
                  </a:lnTo>
                  <a:lnTo>
                    <a:pt x="272097" y="41821"/>
                  </a:lnTo>
                  <a:lnTo>
                    <a:pt x="268376" y="39204"/>
                  </a:lnTo>
                  <a:lnTo>
                    <a:pt x="268376" y="63157"/>
                  </a:lnTo>
                  <a:lnTo>
                    <a:pt x="266827" y="67056"/>
                  </a:lnTo>
                  <a:lnTo>
                    <a:pt x="260604" y="73177"/>
                  </a:lnTo>
                  <a:lnTo>
                    <a:pt x="256692" y="74714"/>
                  </a:lnTo>
                  <a:lnTo>
                    <a:pt x="248856" y="74714"/>
                  </a:lnTo>
                  <a:lnTo>
                    <a:pt x="235305" y="60947"/>
                  </a:lnTo>
                  <a:lnTo>
                    <a:pt x="235356" y="53301"/>
                  </a:lnTo>
                  <a:lnTo>
                    <a:pt x="236842" y="49568"/>
                  </a:lnTo>
                  <a:lnTo>
                    <a:pt x="239903" y="46456"/>
                  </a:lnTo>
                  <a:lnTo>
                    <a:pt x="243014" y="43370"/>
                  </a:lnTo>
                  <a:lnTo>
                    <a:pt x="246900" y="41821"/>
                  </a:lnTo>
                  <a:lnTo>
                    <a:pt x="251587" y="41821"/>
                  </a:lnTo>
                  <a:lnTo>
                    <a:pt x="268376" y="63157"/>
                  </a:lnTo>
                  <a:lnTo>
                    <a:pt x="268376" y="39204"/>
                  </a:lnTo>
                  <a:lnTo>
                    <a:pt x="263271" y="37503"/>
                  </a:lnTo>
                  <a:lnTo>
                    <a:pt x="267309" y="35991"/>
                  </a:lnTo>
                  <a:lnTo>
                    <a:pt x="270281" y="33845"/>
                  </a:lnTo>
                  <a:lnTo>
                    <a:pt x="270395" y="33680"/>
                  </a:lnTo>
                  <a:lnTo>
                    <a:pt x="274231" y="28270"/>
                  </a:lnTo>
                  <a:lnTo>
                    <a:pt x="275247" y="24993"/>
                  </a:lnTo>
                  <a:lnTo>
                    <a:pt x="275132" y="15049"/>
                  </a:lnTo>
                  <a:lnTo>
                    <a:pt x="273088" y="10312"/>
                  </a:lnTo>
                  <a:lnTo>
                    <a:pt x="270865" y="8204"/>
                  </a:lnTo>
                  <a:lnTo>
                    <a:pt x="264896" y="2540"/>
                  </a:lnTo>
                  <a:lnTo>
                    <a:pt x="264896" y="24866"/>
                  </a:lnTo>
                  <a:lnTo>
                    <a:pt x="263753" y="27647"/>
                  </a:lnTo>
                  <a:lnTo>
                    <a:pt x="258851" y="32473"/>
                  </a:lnTo>
                  <a:lnTo>
                    <a:pt x="255714" y="33680"/>
                  </a:lnTo>
                  <a:lnTo>
                    <a:pt x="247916" y="33680"/>
                  </a:lnTo>
                  <a:lnTo>
                    <a:pt x="244703" y="32448"/>
                  </a:lnTo>
                  <a:lnTo>
                    <a:pt x="239763" y="27597"/>
                  </a:lnTo>
                  <a:lnTo>
                    <a:pt x="238594" y="24663"/>
                  </a:lnTo>
                  <a:lnTo>
                    <a:pt x="238518" y="17221"/>
                  </a:lnTo>
                  <a:lnTo>
                    <a:pt x="239788" y="14300"/>
                  </a:lnTo>
                  <a:lnTo>
                    <a:pt x="242303" y="11874"/>
                  </a:lnTo>
                  <a:lnTo>
                    <a:pt x="244792" y="9436"/>
                  </a:lnTo>
                  <a:lnTo>
                    <a:pt x="247954" y="8204"/>
                  </a:lnTo>
                  <a:lnTo>
                    <a:pt x="251752" y="8204"/>
                  </a:lnTo>
                  <a:lnTo>
                    <a:pt x="255524" y="8216"/>
                  </a:lnTo>
                  <a:lnTo>
                    <a:pt x="258660" y="9461"/>
                  </a:lnTo>
                  <a:lnTo>
                    <a:pt x="261162" y="11976"/>
                  </a:lnTo>
                  <a:lnTo>
                    <a:pt x="263715" y="14439"/>
                  </a:lnTo>
                  <a:lnTo>
                    <a:pt x="264858" y="17221"/>
                  </a:lnTo>
                  <a:lnTo>
                    <a:pt x="264896" y="24866"/>
                  </a:lnTo>
                  <a:lnTo>
                    <a:pt x="264896" y="2540"/>
                  </a:lnTo>
                  <a:lnTo>
                    <a:pt x="264426" y="2082"/>
                  </a:lnTo>
                  <a:lnTo>
                    <a:pt x="258749" y="12"/>
                  </a:lnTo>
                  <a:lnTo>
                    <a:pt x="244602" y="12"/>
                  </a:lnTo>
                  <a:lnTo>
                    <a:pt x="238937" y="2006"/>
                  </a:lnTo>
                  <a:lnTo>
                    <a:pt x="230454" y="10083"/>
                  </a:lnTo>
                  <a:lnTo>
                    <a:pt x="228333" y="15049"/>
                  </a:lnTo>
                  <a:lnTo>
                    <a:pt x="228371" y="24993"/>
                  </a:lnTo>
                  <a:lnTo>
                    <a:pt x="229336" y="28219"/>
                  </a:lnTo>
                  <a:lnTo>
                    <a:pt x="233337" y="33845"/>
                  </a:lnTo>
                  <a:lnTo>
                    <a:pt x="236372" y="35991"/>
                  </a:lnTo>
                  <a:lnTo>
                    <a:pt x="240512" y="37503"/>
                  </a:lnTo>
                  <a:lnTo>
                    <a:pt x="235572" y="38798"/>
                  </a:lnTo>
                  <a:lnTo>
                    <a:pt x="231762" y="41236"/>
                  </a:lnTo>
                  <a:lnTo>
                    <a:pt x="226390" y="48348"/>
                  </a:lnTo>
                  <a:lnTo>
                    <a:pt x="225069" y="52768"/>
                  </a:lnTo>
                  <a:lnTo>
                    <a:pt x="225120" y="65265"/>
                  </a:lnTo>
                  <a:lnTo>
                    <a:pt x="227533" y="71056"/>
                  </a:lnTo>
                  <a:lnTo>
                    <a:pt x="232422" y="75819"/>
                  </a:lnTo>
                  <a:lnTo>
                    <a:pt x="237337" y="80556"/>
                  </a:lnTo>
                  <a:lnTo>
                    <a:pt x="243801" y="82905"/>
                  </a:lnTo>
                  <a:lnTo>
                    <a:pt x="259829" y="82905"/>
                  </a:lnTo>
                  <a:lnTo>
                    <a:pt x="266293" y="80556"/>
                  </a:lnTo>
                  <a:lnTo>
                    <a:pt x="272326" y="74714"/>
                  </a:lnTo>
                  <a:lnTo>
                    <a:pt x="276098" y="71094"/>
                  </a:lnTo>
                  <a:lnTo>
                    <a:pt x="278549" y="65265"/>
                  </a:lnTo>
                  <a:lnTo>
                    <a:pt x="278549" y="53301"/>
                  </a:lnTo>
                  <a:close/>
                </a:path>
                <a:path w="428625" h="83184">
                  <a:moveTo>
                    <a:pt x="353453" y="52298"/>
                  </a:moveTo>
                  <a:lnTo>
                    <a:pt x="352107" y="47942"/>
                  </a:lnTo>
                  <a:lnTo>
                    <a:pt x="346786" y="40970"/>
                  </a:lnTo>
                  <a:lnTo>
                    <a:pt x="343065" y="38658"/>
                  </a:lnTo>
                  <a:lnTo>
                    <a:pt x="338264" y="37566"/>
                  </a:lnTo>
                  <a:lnTo>
                    <a:pt x="341960" y="35852"/>
                  </a:lnTo>
                  <a:lnTo>
                    <a:pt x="344754" y="33566"/>
                  </a:lnTo>
                  <a:lnTo>
                    <a:pt x="348513" y="27813"/>
                  </a:lnTo>
                  <a:lnTo>
                    <a:pt x="349453" y="24612"/>
                  </a:lnTo>
                  <a:lnTo>
                    <a:pt x="349453" y="17424"/>
                  </a:lnTo>
                  <a:lnTo>
                    <a:pt x="330136" y="12"/>
                  </a:lnTo>
                  <a:lnTo>
                    <a:pt x="319278" y="12"/>
                  </a:lnTo>
                  <a:lnTo>
                    <a:pt x="313905" y="1866"/>
                  </a:lnTo>
                  <a:lnTo>
                    <a:pt x="305282" y="9207"/>
                  </a:lnTo>
                  <a:lnTo>
                    <a:pt x="302514" y="14363"/>
                  </a:lnTo>
                  <a:lnTo>
                    <a:pt x="301282" y="21056"/>
                  </a:lnTo>
                  <a:lnTo>
                    <a:pt x="311238" y="22821"/>
                  </a:lnTo>
                  <a:lnTo>
                    <a:pt x="311988" y="17957"/>
                  </a:lnTo>
                  <a:lnTo>
                    <a:pt x="313651" y="14300"/>
                  </a:lnTo>
                  <a:lnTo>
                    <a:pt x="318820" y="9436"/>
                  </a:lnTo>
                  <a:lnTo>
                    <a:pt x="322046" y="8204"/>
                  </a:lnTo>
                  <a:lnTo>
                    <a:pt x="329831" y="8216"/>
                  </a:lnTo>
                  <a:lnTo>
                    <a:pt x="333019" y="9410"/>
                  </a:lnTo>
                  <a:lnTo>
                    <a:pt x="337985" y="14211"/>
                  </a:lnTo>
                  <a:lnTo>
                    <a:pt x="339204" y="17233"/>
                  </a:lnTo>
                  <a:lnTo>
                    <a:pt x="339204" y="25501"/>
                  </a:lnTo>
                  <a:lnTo>
                    <a:pt x="337515" y="28917"/>
                  </a:lnTo>
                  <a:lnTo>
                    <a:pt x="330720" y="33350"/>
                  </a:lnTo>
                  <a:lnTo>
                    <a:pt x="326910" y="34455"/>
                  </a:lnTo>
                  <a:lnTo>
                    <a:pt x="321056" y="34340"/>
                  </a:lnTo>
                  <a:lnTo>
                    <a:pt x="319951" y="43091"/>
                  </a:lnTo>
                  <a:lnTo>
                    <a:pt x="322757" y="42341"/>
                  </a:lnTo>
                  <a:lnTo>
                    <a:pt x="325094" y="41973"/>
                  </a:lnTo>
                  <a:lnTo>
                    <a:pt x="331597" y="41973"/>
                  </a:lnTo>
                  <a:lnTo>
                    <a:pt x="335394" y="43472"/>
                  </a:lnTo>
                  <a:lnTo>
                    <a:pt x="341363" y="49415"/>
                  </a:lnTo>
                  <a:lnTo>
                    <a:pt x="342874" y="53187"/>
                  </a:lnTo>
                  <a:lnTo>
                    <a:pt x="342874" y="62560"/>
                  </a:lnTo>
                  <a:lnTo>
                    <a:pt x="341249" y="66586"/>
                  </a:lnTo>
                  <a:lnTo>
                    <a:pt x="334784" y="73063"/>
                  </a:lnTo>
                  <a:lnTo>
                    <a:pt x="330822" y="74688"/>
                  </a:lnTo>
                  <a:lnTo>
                    <a:pt x="322199" y="74688"/>
                  </a:lnTo>
                  <a:lnTo>
                    <a:pt x="318846" y="73482"/>
                  </a:lnTo>
                  <a:lnTo>
                    <a:pt x="313321" y="68491"/>
                  </a:lnTo>
                  <a:lnTo>
                    <a:pt x="311404" y="64401"/>
                  </a:lnTo>
                  <a:lnTo>
                    <a:pt x="310248" y="58750"/>
                  </a:lnTo>
                  <a:lnTo>
                    <a:pt x="300291" y="60083"/>
                  </a:lnTo>
                  <a:lnTo>
                    <a:pt x="300951" y="66852"/>
                  </a:lnTo>
                  <a:lnTo>
                    <a:pt x="303631" y="72339"/>
                  </a:lnTo>
                  <a:lnTo>
                    <a:pt x="313042" y="80835"/>
                  </a:lnTo>
                  <a:lnTo>
                    <a:pt x="318973" y="82956"/>
                  </a:lnTo>
                  <a:lnTo>
                    <a:pt x="333984" y="82956"/>
                  </a:lnTo>
                  <a:lnTo>
                    <a:pt x="340537" y="80479"/>
                  </a:lnTo>
                  <a:lnTo>
                    <a:pt x="350850" y="70650"/>
                  </a:lnTo>
                  <a:lnTo>
                    <a:pt x="353453" y="64604"/>
                  </a:lnTo>
                  <a:lnTo>
                    <a:pt x="353453" y="52298"/>
                  </a:lnTo>
                  <a:close/>
                </a:path>
                <a:path w="428625" h="83184">
                  <a:moveTo>
                    <a:pt x="428434" y="47409"/>
                  </a:moveTo>
                  <a:lnTo>
                    <a:pt x="426097" y="41084"/>
                  </a:lnTo>
                  <a:lnTo>
                    <a:pt x="422808" y="37655"/>
                  </a:lnTo>
                  <a:lnTo>
                    <a:pt x="418211" y="32842"/>
                  </a:lnTo>
                  <a:lnTo>
                    <a:pt x="418211" y="49974"/>
                  </a:lnTo>
                  <a:lnTo>
                    <a:pt x="418147" y="61937"/>
                  </a:lnTo>
                  <a:lnTo>
                    <a:pt x="416737" y="66205"/>
                  </a:lnTo>
                  <a:lnTo>
                    <a:pt x="410679" y="72999"/>
                  </a:lnTo>
                  <a:lnTo>
                    <a:pt x="407060" y="74701"/>
                  </a:lnTo>
                  <a:lnTo>
                    <a:pt x="399973" y="74701"/>
                  </a:lnTo>
                  <a:lnTo>
                    <a:pt x="386295" y="58635"/>
                  </a:lnTo>
                  <a:lnTo>
                    <a:pt x="386295" y="49974"/>
                  </a:lnTo>
                  <a:lnTo>
                    <a:pt x="387870" y="45745"/>
                  </a:lnTo>
                  <a:lnTo>
                    <a:pt x="393801" y="39649"/>
                  </a:lnTo>
                  <a:lnTo>
                    <a:pt x="394144" y="39293"/>
                  </a:lnTo>
                  <a:lnTo>
                    <a:pt x="397967" y="37655"/>
                  </a:lnTo>
                  <a:lnTo>
                    <a:pt x="407009" y="37655"/>
                  </a:lnTo>
                  <a:lnTo>
                    <a:pt x="410768" y="39293"/>
                  </a:lnTo>
                  <a:lnTo>
                    <a:pt x="413753" y="42532"/>
                  </a:lnTo>
                  <a:lnTo>
                    <a:pt x="416750" y="45745"/>
                  </a:lnTo>
                  <a:lnTo>
                    <a:pt x="418211" y="49974"/>
                  </a:lnTo>
                  <a:lnTo>
                    <a:pt x="418211" y="32842"/>
                  </a:lnTo>
                  <a:lnTo>
                    <a:pt x="416750" y="31305"/>
                  </a:lnTo>
                  <a:lnTo>
                    <a:pt x="411111" y="28854"/>
                  </a:lnTo>
                  <a:lnTo>
                    <a:pt x="400659" y="28854"/>
                  </a:lnTo>
                  <a:lnTo>
                    <a:pt x="397040" y="29743"/>
                  </a:lnTo>
                  <a:lnTo>
                    <a:pt x="390080" y="33286"/>
                  </a:lnTo>
                  <a:lnTo>
                    <a:pt x="387146" y="35991"/>
                  </a:lnTo>
                  <a:lnTo>
                    <a:pt x="384746" y="39649"/>
                  </a:lnTo>
                  <a:lnTo>
                    <a:pt x="384860" y="31305"/>
                  </a:lnTo>
                  <a:lnTo>
                    <a:pt x="385762" y="25273"/>
                  </a:lnTo>
                  <a:lnTo>
                    <a:pt x="387591" y="20891"/>
                  </a:lnTo>
                  <a:lnTo>
                    <a:pt x="389382" y="16497"/>
                  </a:lnTo>
                  <a:lnTo>
                    <a:pt x="391845" y="13144"/>
                  </a:lnTo>
                  <a:lnTo>
                    <a:pt x="394995" y="10871"/>
                  </a:lnTo>
                  <a:lnTo>
                    <a:pt x="397383" y="9080"/>
                  </a:lnTo>
                  <a:lnTo>
                    <a:pt x="400177" y="8204"/>
                  </a:lnTo>
                  <a:lnTo>
                    <a:pt x="403352" y="8204"/>
                  </a:lnTo>
                  <a:lnTo>
                    <a:pt x="417080" y="20980"/>
                  </a:lnTo>
                  <a:lnTo>
                    <a:pt x="426999" y="20218"/>
                  </a:lnTo>
                  <a:lnTo>
                    <a:pt x="426186" y="13906"/>
                  </a:lnTo>
                  <a:lnTo>
                    <a:pt x="423735" y="8953"/>
                  </a:lnTo>
                  <a:lnTo>
                    <a:pt x="422884" y="8204"/>
                  </a:lnTo>
                  <a:lnTo>
                    <a:pt x="419633" y="5384"/>
                  </a:lnTo>
                  <a:lnTo>
                    <a:pt x="415582" y="1803"/>
                  </a:lnTo>
                  <a:lnTo>
                    <a:pt x="410362" y="0"/>
                  </a:lnTo>
                  <a:lnTo>
                    <a:pt x="395401" y="0"/>
                  </a:lnTo>
                  <a:lnTo>
                    <a:pt x="375399" y="32562"/>
                  </a:lnTo>
                  <a:lnTo>
                    <a:pt x="374967" y="45745"/>
                  </a:lnTo>
                  <a:lnTo>
                    <a:pt x="375348" y="53301"/>
                  </a:lnTo>
                  <a:lnTo>
                    <a:pt x="394716" y="82892"/>
                  </a:lnTo>
                  <a:lnTo>
                    <a:pt x="407898" y="82892"/>
                  </a:lnTo>
                  <a:lnTo>
                    <a:pt x="428434" y="60248"/>
                  </a:lnTo>
                  <a:lnTo>
                    <a:pt x="428434" y="474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27" name="object 127"/>
          <p:cNvGraphicFramePr>
            <a:graphicFrameLocks noGrp="1"/>
          </p:cNvGraphicFramePr>
          <p:nvPr/>
        </p:nvGraphicFramePr>
        <p:xfrm>
          <a:off x="289104" y="9574071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5423RH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6005044000898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28" name="object 128"/>
          <p:cNvSpPr txBox="1"/>
          <p:nvPr/>
        </p:nvSpPr>
        <p:spPr>
          <a:xfrm>
            <a:off x="529931" y="8509062"/>
            <a:ext cx="105410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STR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30" dirty="0">
                <a:latin typeface="Trebuchet MS"/>
                <a:cs typeface="Trebuchet MS"/>
              </a:rPr>
              <a:t>WBER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29" name="object 129"/>
          <p:cNvGrpSpPr/>
          <p:nvPr/>
        </p:nvGrpSpPr>
        <p:grpSpPr>
          <a:xfrm>
            <a:off x="378459" y="8734564"/>
            <a:ext cx="1339850" cy="135255"/>
            <a:chOff x="378459" y="8734564"/>
            <a:chExt cx="1339850" cy="135255"/>
          </a:xfrm>
        </p:grpSpPr>
        <p:sp>
          <p:nvSpPr>
            <p:cNvPr id="130" name="object 130"/>
            <p:cNvSpPr/>
            <p:nvPr/>
          </p:nvSpPr>
          <p:spPr>
            <a:xfrm>
              <a:off x="1057338" y="873456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31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066854" y="8738502"/>
              <a:ext cx="143802" cy="124828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378459" y="873456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3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87976" y="8738502"/>
              <a:ext cx="143802" cy="124828"/>
            </a:xfrm>
            <a:prstGeom prst="rect">
              <a:avLst/>
            </a:prstGeom>
          </p:spPr>
        </p:pic>
      </p:grpSp>
      <p:sp>
        <p:nvSpPr>
          <p:cNvPr id="134" name="object 134"/>
          <p:cNvSpPr txBox="1"/>
          <p:nvPr/>
        </p:nvSpPr>
        <p:spPr>
          <a:xfrm>
            <a:off x="508561" y="8746991"/>
            <a:ext cx="52451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80" dirty="0">
                <a:latin typeface="Trebuchet MS"/>
                <a:cs typeface="Trebuchet MS"/>
              </a:rPr>
              <a:t>EAS</a:t>
            </a:r>
            <a:r>
              <a:rPr sz="550" b="1" spc="-145" dirty="0">
                <a:latin typeface="Trebuchet MS"/>
                <a:cs typeface="Trebuchet MS"/>
              </a:rPr>
              <a:t>Y</a:t>
            </a:r>
            <a:r>
              <a:rPr sz="550" b="1" spc="-80" dirty="0">
                <a:latin typeface="Trebuchet MS"/>
                <a:cs typeface="Trebuchet MS"/>
              </a:rPr>
              <a:t>-OPE</a:t>
            </a:r>
            <a:r>
              <a:rPr sz="550" b="1" spc="-75" dirty="0">
                <a:latin typeface="Trebuchet MS"/>
                <a:cs typeface="Trebuchet MS"/>
              </a:rPr>
              <a:t>N</a:t>
            </a:r>
            <a:r>
              <a:rPr sz="550" b="1" spc="-80" dirty="0">
                <a:latin typeface="Trebuchet MS"/>
                <a:cs typeface="Trebuchet MS"/>
              </a:rPr>
              <a:t> </a:t>
            </a:r>
            <a:r>
              <a:rPr sz="550" b="1" spc="-105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5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</a:t>
            </a:r>
            <a:r>
              <a:rPr sz="550" b="1" spc="-60" dirty="0">
                <a:latin typeface="Trebuchet MS"/>
                <a:cs typeface="Trebuchet MS"/>
              </a:rPr>
              <a:t>B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35" name="object 135"/>
          <p:cNvGrpSpPr/>
          <p:nvPr/>
        </p:nvGrpSpPr>
        <p:grpSpPr>
          <a:xfrm>
            <a:off x="378459" y="8894762"/>
            <a:ext cx="661035" cy="135255"/>
            <a:chOff x="378459" y="8894762"/>
            <a:chExt cx="661035" cy="135255"/>
          </a:xfrm>
        </p:grpSpPr>
        <p:sp>
          <p:nvSpPr>
            <p:cNvPr id="136" name="object 136"/>
            <p:cNvSpPr/>
            <p:nvPr/>
          </p:nvSpPr>
          <p:spPr>
            <a:xfrm>
              <a:off x="378459" y="889476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87976" y="8898703"/>
              <a:ext cx="143802" cy="124827"/>
            </a:xfrm>
            <a:prstGeom prst="rect">
              <a:avLst/>
            </a:prstGeom>
          </p:spPr>
        </p:pic>
      </p:grpSp>
      <p:sp>
        <p:nvSpPr>
          <p:cNvPr id="138" name="object 138"/>
          <p:cNvSpPr txBox="1"/>
          <p:nvPr/>
        </p:nvSpPr>
        <p:spPr>
          <a:xfrm>
            <a:off x="546661" y="8908991"/>
            <a:ext cx="31559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39" name="object 139"/>
          <p:cNvGrpSpPr/>
          <p:nvPr/>
        </p:nvGrpSpPr>
        <p:grpSpPr>
          <a:xfrm>
            <a:off x="1057338" y="8894762"/>
            <a:ext cx="661035" cy="135255"/>
            <a:chOff x="1057338" y="8894762"/>
            <a:chExt cx="661035" cy="135255"/>
          </a:xfrm>
        </p:grpSpPr>
        <p:sp>
          <p:nvSpPr>
            <p:cNvPr id="140" name="object 140"/>
            <p:cNvSpPr/>
            <p:nvPr/>
          </p:nvSpPr>
          <p:spPr>
            <a:xfrm>
              <a:off x="1057338" y="889476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1" name="object 141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066854" y="8898703"/>
              <a:ext cx="143802" cy="124827"/>
            </a:xfrm>
            <a:prstGeom prst="rect">
              <a:avLst/>
            </a:prstGeom>
          </p:spPr>
        </p:pic>
      </p:grpSp>
      <p:sp>
        <p:nvSpPr>
          <p:cNvPr id="142" name="object 142"/>
          <p:cNvSpPr txBox="1"/>
          <p:nvPr/>
        </p:nvSpPr>
        <p:spPr>
          <a:xfrm>
            <a:off x="1225538" y="8748791"/>
            <a:ext cx="465455" cy="2603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4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43" name="object 143"/>
          <p:cNvGrpSpPr/>
          <p:nvPr/>
        </p:nvGrpSpPr>
        <p:grpSpPr>
          <a:xfrm>
            <a:off x="5640702" y="5114596"/>
            <a:ext cx="1738630" cy="1968500"/>
            <a:chOff x="5640702" y="5114596"/>
            <a:chExt cx="1738630" cy="1968500"/>
          </a:xfrm>
        </p:grpSpPr>
        <p:sp>
          <p:nvSpPr>
            <p:cNvPr id="144" name="object 144"/>
            <p:cNvSpPr/>
            <p:nvPr/>
          </p:nvSpPr>
          <p:spPr>
            <a:xfrm>
              <a:off x="5640692" y="5114607"/>
              <a:ext cx="1738630" cy="1968500"/>
            </a:xfrm>
            <a:custGeom>
              <a:avLst/>
              <a:gdLst/>
              <a:ahLst/>
              <a:cxnLst/>
              <a:rect l="l" t="t" r="r" b="b"/>
              <a:pathLst>
                <a:path w="1738629" h="1968500">
                  <a:moveTo>
                    <a:pt x="1738591" y="71996"/>
                  </a:moveTo>
                  <a:lnTo>
                    <a:pt x="1737474" y="30365"/>
                  </a:lnTo>
                  <a:lnTo>
                    <a:pt x="1729600" y="8991"/>
                  </a:lnTo>
                  <a:lnTo>
                    <a:pt x="1708226" y="1117"/>
                  </a:lnTo>
                  <a:lnTo>
                    <a:pt x="1666595" y="0"/>
                  </a:lnTo>
                  <a:lnTo>
                    <a:pt x="71996" y="0"/>
                  </a:lnTo>
                  <a:lnTo>
                    <a:pt x="30378" y="1117"/>
                  </a:lnTo>
                  <a:lnTo>
                    <a:pt x="9004" y="8991"/>
                  </a:lnTo>
                  <a:lnTo>
                    <a:pt x="1130" y="30365"/>
                  </a:lnTo>
                  <a:lnTo>
                    <a:pt x="0" y="71996"/>
                  </a:lnTo>
                  <a:lnTo>
                    <a:pt x="0" y="1896008"/>
                  </a:lnTo>
                  <a:lnTo>
                    <a:pt x="1130" y="1937626"/>
                  </a:lnTo>
                  <a:lnTo>
                    <a:pt x="9004" y="1959000"/>
                  </a:lnTo>
                  <a:lnTo>
                    <a:pt x="30378" y="1966874"/>
                  </a:lnTo>
                  <a:lnTo>
                    <a:pt x="71996" y="1968004"/>
                  </a:lnTo>
                  <a:lnTo>
                    <a:pt x="1666595" y="1968004"/>
                  </a:lnTo>
                  <a:lnTo>
                    <a:pt x="1708226" y="1966874"/>
                  </a:lnTo>
                  <a:lnTo>
                    <a:pt x="1729600" y="1959000"/>
                  </a:lnTo>
                  <a:lnTo>
                    <a:pt x="1737474" y="1937626"/>
                  </a:lnTo>
                  <a:lnTo>
                    <a:pt x="1738591" y="1896008"/>
                  </a:lnTo>
                  <a:lnTo>
                    <a:pt x="1738591" y="7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7026295" y="6134167"/>
              <a:ext cx="71285" cy="89115"/>
            </a:xfrm>
            <a:prstGeom prst="rect">
              <a:avLst/>
            </a:prstGeom>
          </p:spPr>
        </p:pic>
        <p:sp>
          <p:nvSpPr>
            <p:cNvPr id="146" name="object 146"/>
            <p:cNvSpPr/>
            <p:nvPr/>
          </p:nvSpPr>
          <p:spPr>
            <a:xfrm>
              <a:off x="5985218" y="5863272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4" h="313689">
                  <a:moveTo>
                    <a:pt x="11480" y="0"/>
                  </a:moveTo>
                  <a:lnTo>
                    <a:pt x="0" y="0"/>
                  </a:lnTo>
                  <a:lnTo>
                    <a:pt x="0" y="313677"/>
                  </a:lnTo>
                  <a:lnTo>
                    <a:pt x="11480" y="313677"/>
                  </a:lnTo>
                  <a:lnTo>
                    <a:pt x="11480" y="0"/>
                  </a:lnTo>
                  <a:close/>
                </a:path>
                <a:path w="1016634" h="313689">
                  <a:moveTo>
                    <a:pt x="32880" y="0"/>
                  </a:moveTo>
                  <a:lnTo>
                    <a:pt x="21386" y="0"/>
                  </a:lnTo>
                  <a:lnTo>
                    <a:pt x="21386" y="313677"/>
                  </a:lnTo>
                  <a:lnTo>
                    <a:pt x="32880" y="313677"/>
                  </a:lnTo>
                  <a:lnTo>
                    <a:pt x="32880" y="0"/>
                  </a:lnTo>
                  <a:close/>
                </a:path>
                <a:path w="1016634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10"/>
                  </a:lnTo>
                  <a:lnTo>
                    <a:pt x="86334" y="260210"/>
                  </a:lnTo>
                  <a:lnTo>
                    <a:pt x="86334" y="0"/>
                  </a:lnTo>
                  <a:close/>
                </a:path>
                <a:path w="1016634" h="313689">
                  <a:moveTo>
                    <a:pt x="107708" y="12"/>
                  </a:moveTo>
                  <a:lnTo>
                    <a:pt x="96227" y="12"/>
                  </a:lnTo>
                  <a:lnTo>
                    <a:pt x="96227" y="260223"/>
                  </a:lnTo>
                  <a:lnTo>
                    <a:pt x="107708" y="260223"/>
                  </a:lnTo>
                  <a:lnTo>
                    <a:pt x="107708" y="12"/>
                  </a:lnTo>
                  <a:close/>
                </a:path>
                <a:path w="1016634" h="313689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4" h="313689">
                  <a:moveTo>
                    <a:pt x="182549" y="0"/>
                  </a:moveTo>
                  <a:lnTo>
                    <a:pt x="149682" y="0"/>
                  </a:lnTo>
                  <a:lnTo>
                    <a:pt x="149682" y="260210"/>
                  </a:lnTo>
                  <a:lnTo>
                    <a:pt x="182549" y="260210"/>
                  </a:lnTo>
                  <a:lnTo>
                    <a:pt x="182549" y="0"/>
                  </a:lnTo>
                  <a:close/>
                </a:path>
                <a:path w="1016634" h="313689">
                  <a:moveTo>
                    <a:pt x="225323" y="0"/>
                  </a:moveTo>
                  <a:lnTo>
                    <a:pt x="192455" y="0"/>
                  </a:lnTo>
                  <a:lnTo>
                    <a:pt x="192455" y="260210"/>
                  </a:lnTo>
                  <a:lnTo>
                    <a:pt x="225323" y="260210"/>
                  </a:lnTo>
                  <a:lnTo>
                    <a:pt x="225323" y="0"/>
                  </a:lnTo>
                  <a:close/>
                </a:path>
                <a:path w="1016634" h="313689">
                  <a:moveTo>
                    <a:pt x="257390" y="12"/>
                  </a:moveTo>
                  <a:lnTo>
                    <a:pt x="245910" y="12"/>
                  </a:lnTo>
                  <a:lnTo>
                    <a:pt x="245910" y="260223"/>
                  </a:lnTo>
                  <a:lnTo>
                    <a:pt x="257390" y="260223"/>
                  </a:lnTo>
                  <a:lnTo>
                    <a:pt x="257390" y="12"/>
                  </a:lnTo>
                  <a:close/>
                </a:path>
                <a:path w="1016634" h="313689">
                  <a:moveTo>
                    <a:pt x="289471" y="0"/>
                  </a:moveTo>
                  <a:lnTo>
                    <a:pt x="266484" y="0"/>
                  </a:lnTo>
                  <a:lnTo>
                    <a:pt x="266484" y="260210"/>
                  </a:lnTo>
                  <a:lnTo>
                    <a:pt x="289471" y="260210"/>
                  </a:lnTo>
                  <a:lnTo>
                    <a:pt x="289471" y="0"/>
                  </a:lnTo>
                  <a:close/>
                </a:path>
                <a:path w="1016634" h="313689">
                  <a:moveTo>
                    <a:pt x="332244" y="0"/>
                  </a:moveTo>
                  <a:lnTo>
                    <a:pt x="309245" y="0"/>
                  </a:lnTo>
                  <a:lnTo>
                    <a:pt x="309245" y="260210"/>
                  </a:lnTo>
                  <a:lnTo>
                    <a:pt x="332244" y="260210"/>
                  </a:lnTo>
                  <a:lnTo>
                    <a:pt x="332244" y="0"/>
                  </a:lnTo>
                  <a:close/>
                </a:path>
                <a:path w="1016634" h="313689">
                  <a:moveTo>
                    <a:pt x="375018" y="0"/>
                  </a:moveTo>
                  <a:lnTo>
                    <a:pt x="353656" y="0"/>
                  </a:lnTo>
                  <a:lnTo>
                    <a:pt x="353656" y="260210"/>
                  </a:lnTo>
                  <a:lnTo>
                    <a:pt x="375018" y="260210"/>
                  </a:lnTo>
                  <a:lnTo>
                    <a:pt x="375018" y="0"/>
                  </a:lnTo>
                  <a:close/>
                </a:path>
                <a:path w="1016634" h="313689">
                  <a:moveTo>
                    <a:pt x="407098" y="12"/>
                  </a:moveTo>
                  <a:lnTo>
                    <a:pt x="396430" y="12"/>
                  </a:lnTo>
                  <a:lnTo>
                    <a:pt x="396430" y="260223"/>
                  </a:lnTo>
                  <a:lnTo>
                    <a:pt x="407098" y="260223"/>
                  </a:lnTo>
                  <a:lnTo>
                    <a:pt x="407098" y="12"/>
                  </a:lnTo>
                  <a:close/>
                </a:path>
                <a:path w="1016634" h="313689">
                  <a:moveTo>
                    <a:pt x="439166" y="0"/>
                  </a:moveTo>
                  <a:lnTo>
                    <a:pt x="416166" y="0"/>
                  </a:lnTo>
                  <a:lnTo>
                    <a:pt x="416166" y="260210"/>
                  </a:lnTo>
                  <a:lnTo>
                    <a:pt x="439166" y="260210"/>
                  </a:lnTo>
                  <a:lnTo>
                    <a:pt x="439166" y="0"/>
                  </a:lnTo>
                  <a:close/>
                </a:path>
                <a:path w="1016634" h="313689">
                  <a:moveTo>
                    <a:pt x="481939" y="0"/>
                  </a:moveTo>
                  <a:lnTo>
                    <a:pt x="448246" y="0"/>
                  </a:lnTo>
                  <a:lnTo>
                    <a:pt x="448246" y="260210"/>
                  </a:lnTo>
                  <a:lnTo>
                    <a:pt x="481939" y="260210"/>
                  </a:lnTo>
                  <a:lnTo>
                    <a:pt x="481939" y="0"/>
                  </a:lnTo>
                  <a:close/>
                </a:path>
                <a:path w="1016634" h="313689">
                  <a:moveTo>
                    <a:pt x="503313" y="0"/>
                  </a:moveTo>
                  <a:lnTo>
                    <a:pt x="491832" y="0"/>
                  </a:lnTo>
                  <a:lnTo>
                    <a:pt x="491832" y="313677"/>
                  </a:lnTo>
                  <a:lnTo>
                    <a:pt x="503313" y="313677"/>
                  </a:lnTo>
                  <a:lnTo>
                    <a:pt x="503313" y="0"/>
                  </a:lnTo>
                  <a:close/>
                </a:path>
                <a:path w="1016634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77"/>
                  </a:lnTo>
                  <a:lnTo>
                    <a:pt x="524700" y="313677"/>
                  </a:lnTo>
                  <a:lnTo>
                    <a:pt x="524700" y="0"/>
                  </a:lnTo>
                  <a:close/>
                </a:path>
                <a:path w="1016634" h="313689">
                  <a:moveTo>
                    <a:pt x="567448" y="0"/>
                  </a:moveTo>
                  <a:lnTo>
                    <a:pt x="534593" y="0"/>
                  </a:lnTo>
                  <a:lnTo>
                    <a:pt x="534593" y="260210"/>
                  </a:lnTo>
                  <a:lnTo>
                    <a:pt x="567448" y="260210"/>
                  </a:lnTo>
                  <a:lnTo>
                    <a:pt x="567448" y="0"/>
                  </a:lnTo>
                  <a:close/>
                </a:path>
                <a:path w="1016634" h="313689">
                  <a:moveTo>
                    <a:pt x="599541" y="12"/>
                  </a:moveTo>
                  <a:lnTo>
                    <a:pt x="588060" y="12"/>
                  </a:lnTo>
                  <a:lnTo>
                    <a:pt x="588060" y="260223"/>
                  </a:lnTo>
                  <a:lnTo>
                    <a:pt x="599541" y="260223"/>
                  </a:lnTo>
                  <a:lnTo>
                    <a:pt x="599541" y="12"/>
                  </a:lnTo>
                  <a:close/>
                </a:path>
                <a:path w="1016634" h="313689">
                  <a:moveTo>
                    <a:pt x="642302" y="0"/>
                  </a:moveTo>
                  <a:lnTo>
                    <a:pt x="609447" y="0"/>
                  </a:lnTo>
                  <a:lnTo>
                    <a:pt x="609447" y="260210"/>
                  </a:lnTo>
                  <a:lnTo>
                    <a:pt x="642302" y="260210"/>
                  </a:lnTo>
                  <a:lnTo>
                    <a:pt x="642302" y="0"/>
                  </a:lnTo>
                  <a:close/>
                </a:path>
                <a:path w="1016634" h="313689">
                  <a:moveTo>
                    <a:pt x="674382" y="12"/>
                  </a:moveTo>
                  <a:lnTo>
                    <a:pt x="662901" y="12"/>
                  </a:lnTo>
                  <a:lnTo>
                    <a:pt x="662901" y="260223"/>
                  </a:lnTo>
                  <a:lnTo>
                    <a:pt x="674382" y="260223"/>
                  </a:lnTo>
                  <a:lnTo>
                    <a:pt x="674382" y="12"/>
                  </a:lnTo>
                  <a:close/>
                </a:path>
                <a:path w="1016634" h="313689">
                  <a:moveTo>
                    <a:pt x="707288" y="0"/>
                  </a:moveTo>
                  <a:lnTo>
                    <a:pt x="684288" y="0"/>
                  </a:lnTo>
                  <a:lnTo>
                    <a:pt x="684288" y="260210"/>
                  </a:lnTo>
                  <a:lnTo>
                    <a:pt x="707288" y="260210"/>
                  </a:lnTo>
                  <a:lnTo>
                    <a:pt x="707288" y="0"/>
                  </a:lnTo>
                  <a:close/>
                </a:path>
                <a:path w="1016634" h="313689">
                  <a:moveTo>
                    <a:pt x="739368" y="0"/>
                  </a:moveTo>
                  <a:lnTo>
                    <a:pt x="716368" y="0"/>
                  </a:lnTo>
                  <a:lnTo>
                    <a:pt x="716368" y="260210"/>
                  </a:lnTo>
                  <a:lnTo>
                    <a:pt x="739368" y="260210"/>
                  </a:lnTo>
                  <a:lnTo>
                    <a:pt x="739368" y="0"/>
                  </a:lnTo>
                  <a:close/>
                </a:path>
                <a:path w="1016634" h="313689">
                  <a:moveTo>
                    <a:pt x="782129" y="0"/>
                  </a:moveTo>
                  <a:lnTo>
                    <a:pt x="759129" y="0"/>
                  </a:lnTo>
                  <a:lnTo>
                    <a:pt x="759129" y="260210"/>
                  </a:lnTo>
                  <a:lnTo>
                    <a:pt x="782129" y="260210"/>
                  </a:lnTo>
                  <a:lnTo>
                    <a:pt x="782129" y="0"/>
                  </a:lnTo>
                  <a:close/>
                </a:path>
                <a:path w="1016634" h="313689">
                  <a:moveTo>
                    <a:pt x="814222" y="0"/>
                  </a:moveTo>
                  <a:lnTo>
                    <a:pt x="791210" y="0"/>
                  </a:lnTo>
                  <a:lnTo>
                    <a:pt x="791210" y="260210"/>
                  </a:lnTo>
                  <a:lnTo>
                    <a:pt x="814222" y="260210"/>
                  </a:lnTo>
                  <a:lnTo>
                    <a:pt x="814222" y="0"/>
                  </a:lnTo>
                  <a:close/>
                </a:path>
                <a:path w="1016634" h="313689">
                  <a:moveTo>
                    <a:pt x="845451" y="12"/>
                  </a:moveTo>
                  <a:lnTo>
                    <a:pt x="833970" y="12"/>
                  </a:lnTo>
                  <a:lnTo>
                    <a:pt x="833970" y="260223"/>
                  </a:lnTo>
                  <a:lnTo>
                    <a:pt x="845451" y="260223"/>
                  </a:lnTo>
                  <a:lnTo>
                    <a:pt x="845451" y="12"/>
                  </a:lnTo>
                  <a:close/>
                </a:path>
                <a:path w="1016634" h="313689">
                  <a:moveTo>
                    <a:pt x="898918" y="12"/>
                  </a:moveTo>
                  <a:lnTo>
                    <a:pt x="887437" y="12"/>
                  </a:lnTo>
                  <a:lnTo>
                    <a:pt x="887437" y="260223"/>
                  </a:lnTo>
                  <a:lnTo>
                    <a:pt x="898918" y="260223"/>
                  </a:lnTo>
                  <a:lnTo>
                    <a:pt x="898918" y="12"/>
                  </a:lnTo>
                  <a:close/>
                </a:path>
                <a:path w="1016634" h="313689">
                  <a:moveTo>
                    <a:pt x="941679" y="0"/>
                  </a:moveTo>
                  <a:lnTo>
                    <a:pt x="908812" y="0"/>
                  </a:lnTo>
                  <a:lnTo>
                    <a:pt x="908812" y="260210"/>
                  </a:lnTo>
                  <a:lnTo>
                    <a:pt x="941679" y="260210"/>
                  </a:lnTo>
                  <a:lnTo>
                    <a:pt x="941679" y="0"/>
                  </a:lnTo>
                  <a:close/>
                </a:path>
                <a:path w="1016634" h="313689">
                  <a:moveTo>
                    <a:pt x="973759" y="12"/>
                  </a:moveTo>
                  <a:lnTo>
                    <a:pt x="962279" y="12"/>
                  </a:lnTo>
                  <a:lnTo>
                    <a:pt x="962279" y="260223"/>
                  </a:lnTo>
                  <a:lnTo>
                    <a:pt x="973759" y="260223"/>
                  </a:lnTo>
                  <a:lnTo>
                    <a:pt x="973759" y="12"/>
                  </a:lnTo>
                  <a:close/>
                </a:path>
                <a:path w="1016634" h="313689">
                  <a:moveTo>
                    <a:pt x="995146" y="0"/>
                  </a:moveTo>
                  <a:lnTo>
                    <a:pt x="983665" y="0"/>
                  </a:lnTo>
                  <a:lnTo>
                    <a:pt x="983665" y="313677"/>
                  </a:lnTo>
                  <a:lnTo>
                    <a:pt x="995146" y="313677"/>
                  </a:lnTo>
                  <a:lnTo>
                    <a:pt x="995146" y="0"/>
                  </a:lnTo>
                  <a:close/>
                </a:path>
                <a:path w="1016634" h="313689">
                  <a:moveTo>
                    <a:pt x="1016533" y="0"/>
                  </a:moveTo>
                  <a:lnTo>
                    <a:pt x="1005052" y="0"/>
                  </a:lnTo>
                  <a:lnTo>
                    <a:pt x="1005052" y="313677"/>
                  </a:lnTo>
                  <a:lnTo>
                    <a:pt x="1016533" y="313677"/>
                  </a:lnTo>
                  <a:lnTo>
                    <a:pt x="101653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7" name="object 147"/>
          <p:cNvSpPr txBox="1"/>
          <p:nvPr/>
        </p:nvSpPr>
        <p:spPr>
          <a:xfrm>
            <a:off x="5866053" y="6088627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005118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002230</a:t>
            </a:r>
            <a:endParaRPr sz="950">
              <a:latin typeface="Arial MT"/>
              <a:cs typeface="Arial MT"/>
            </a:endParaRPr>
          </a:p>
        </p:txBody>
      </p:sp>
      <p:pic>
        <p:nvPicPr>
          <p:cNvPr id="148" name="object 148"/>
          <p:cNvPicPr/>
          <p:nvPr/>
        </p:nvPicPr>
        <p:blipFill>
          <a:blip r:embed="rId40" cstate="print"/>
          <a:stretch>
            <a:fillRect/>
          </a:stretch>
        </p:blipFill>
        <p:spPr>
          <a:xfrm>
            <a:off x="6245505" y="4275480"/>
            <a:ext cx="494041" cy="757021"/>
          </a:xfrm>
          <a:prstGeom prst="rect">
            <a:avLst/>
          </a:prstGeom>
        </p:spPr>
      </p:pic>
      <p:graphicFrame>
        <p:nvGraphicFramePr>
          <p:cNvPr id="149" name="object 149"/>
          <p:cNvGraphicFramePr>
            <a:graphicFrameLocks noGrp="1"/>
          </p:cNvGraphicFramePr>
          <p:nvPr/>
        </p:nvGraphicFramePr>
        <p:xfrm>
          <a:off x="5742350" y="633575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9328RH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16005118002237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50" name="object 150"/>
          <p:cNvSpPr txBox="1"/>
          <p:nvPr/>
        </p:nvSpPr>
        <p:spPr>
          <a:xfrm>
            <a:off x="5817326" y="5272804"/>
            <a:ext cx="138557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APRIC</a:t>
            </a:r>
            <a:r>
              <a:rPr sz="1000" b="1" spc="-3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5" dirty="0">
                <a:latin typeface="Trebuchet MS"/>
                <a:cs typeface="Trebuchet MS"/>
              </a:rPr>
              <a:t>MANGO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51" name="object 151"/>
          <p:cNvGrpSpPr/>
          <p:nvPr/>
        </p:nvGrpSpPr>
        <p:grpSpPr>
          <a:xfrm>
            <a:off x="5840260" y="5496242"/>
            <a:ext cx="1339850" cy="135255"/>
            <a:chOff x="5840260" y="5496242"/>
            <a:chExt cx="1339850" cy="135255"/>
          </a:xfrm>
        </p:grpSpPr>
        <p:sp>
          <p:nvSpPr>
            <p:cNvPr id="152" name="object 152"/>
            <p:cNvSpPr/>
            <p:nvPr/>
          </p:nvSpPr>
          <p:spPr>
            <a:xfrm>
              <a:off x="6519138" y="549624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3" name="object 153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6528653" y="5500188"/>
              <a:ext cx="143802" cy="124827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5840260" y="5496242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849776" y="5500187"/>
              <a:ext cx="143802" cy="124828"/>
            </a:xfrm>
            <a:prstGeom prst="rect">
              <a:avLst/>
            </a:prstGeom>
          </p:spPr>
        </p:pic>
      </p:grpSp>
      <p:sp>
        <p:nvSpPr>
          <p:cNvPr id="156" name="object 156"/>
          <p:cNvSpPr txBox="1"/>
          <p:nvPr/>
        </p:nvSpPr>
        <p:spPr>
          <a:xfrm>
            <a:off x="5970361" y="5508675"/>
            <a:ext cx="52451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80" dirty="0">
                <a:latin typeface="Trebuchet MS"/>
                <a:cs typeface="Trebuchet MS"/>
              </a:rPr>
              <a:t>EAS</a:t>
            </a:r>
            <a:r>
              <a:rPr sz="550" b="1" spc="-145" dirty="0">
                <a:latin typeface="Trebuchet MS"/>
                <a:cs typeface="Trebuchet MS"/>
              </a:rPr>
              <a:t>Y</a:t>
            </a:r>
            <a:r>
              <a:rPr sz="550" b="1" spc="-80" dirty="0">
                <a:latin typeface="Trebuchet MS"/>
                <a:cs typeface="Trebuchet MS"/>
              </a:rPr>
              <a:t>-OPE</a:t>
            </a:r>
            <a:r>
              <a:rPr sz="550" b="1" spc="-75" dirty="0">
                <a:latin typeface="Trebuchet MS"/>
                <a:cs typeface="Trebuchet MS"/>
              </a:rPr>
              <a:t>N</a:t>
            </a:r>
            <a:r>
              <a:rPr sz="550" b="1" spc="-80" dirty="0">
                <a:latin typeface="Trebuchet MS"/>
                <a:cs typeface="Trebuchet MS"/>
              </a:rPr>
              <a:t> </a:t>
            </a:r>
            <a:r>
              <a:rPr sz="550" b="1" spc="-105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5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</a:t>
            </a:r>
            <a:r>
              <a:rPr sz="550" b="1" spc="-60" dirty="0">
                <a:latin typeface="Trebuchet MS"/>
                <a:cs typeface="Trebuchet MS"/>
              </a:rPr>
              <a:t>B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57" name="object 157"/>
          <p:cNvGrpSpPr/>
          <p:nvPr/>
        </p:nvGrpSpPr>
        <p:grpSpPr>
          <a:xfrm>
            <a:off x="5840260" y="5656453"/>
            <a:ext cx="661035" cy="135255"/>
            <a:chOff x="5840260" y="5656453"/>
            <a:chExt cx="661035" cy="135255"/>
          </a:xfrm>
        </p:grpSpPr>
        <p:sp>
          <p:nvSpPr>
            <p:cNvPr id="158" name="object 158"/>
            <p:cNvSpPr/>
            <p:nvPr/>
          </p:nvSpPr>
          <p:spPr>
            <a:xfrm>
              <a:off x="5840260" y="565645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9" name="object 159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5849776" y="5660387"/>
              <a:ext cx="143802" cy="124828"/>
            </a:xfrm>
            <a:prstGeom prst="rect">
              <a:avLst/>
            </a:prstGeom>
          </p:spPr>
        </p:pic>
      </p:grpSp>
      <p:sp>
        <p:nvSpPr>
          <p:cNvPr id="160" name="object 160"/>
          <p:cNvSpPr txBox="1"/>
          <p:nvPr/>
        </p:nvSpPr>
        <p:spPr>
          <a:xfrm>
            <a:off x="6008461" y="5670675"/>
            <a:ext cx="31559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61" name="object 161"/>
          <p:cNvGrpSpPr/>
          <p:nvPr/>
        </p:nvGrpSpPr>
        <p:grpSpPr>
          <a:xfrm>
            <a:off x="6519138" y="5656453"/>
            <a:ext cx="661035" cy="135255"/>
            <a:chOff x="6519138" y="5656453"/>
            <a:chExt cx="661035" cy="135255"/>
          </a:xfrm>
        </p:grpSpPr>
        <p:sp>
          <p:nvSpPr>
            <p:cNvPr id="162" name="object 162"/>
            <p:cNvSpPr/>
            <p:nvPr/>
          </p:nvSpPr>
          <p:spPr>
            <a:xfrm>
              <a:off x="6519138" y="565645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3" name="object 163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6528653" y="5660387"/>
              <a:ext cx="143802" cy="124828"/>
            </a:xfrm>
            <a:prstGeom prst="rect">
              <a:avLst/>
            </a:prstGeom>
          </p:spPr>
        </p:pic>
      </p:grpSp>
      <p:sp>
        <p:nvSpPr>
          <p:cNvPr id="164" name="object 164"/>
          <p:cNvSpPr txBox="1"/>
          <p:nvPr/>
        </p:nvSpPr>
        <p:spPr>
          <a:xfrm>
            <a:off x="6687338" y="5510475"/>
            <a:ext cx="465455" cy="2603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4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65" name="object 165"/>
          <p:cNvGrpSpPr/>
          <p:nvPr/>
        </p:nvGrpSpPr>
        <p:grpSpPr>
          <a:xfrm>
            <a:off x="187457" y="1955325"/>
            <a:ext cx="1738630" cy="1965325"/>
            <a:chOff x="187457" y="1955325"/>
            <a:chExt cx="1738630" cy="1965325"/>
          </a:xfrm>
        </p:grpSpPr>
        <p:sp>
          <p:nvSpPr>
            <p:cNvPr id="166" name="object 166"/>
            <p:cNvSpPr/>
            <p:nvPr/>
          </p:nvSpPr>
          <p:spPr>
            <a:xfrm>
              <a:off x="187452" y="1955329"/>
              <a:ext cx="1738630" cy="1965325"/>
            </a:xfrm>
            <a:custGeom>
              <a:avLst/>
              <a:gdLst/>
              <a:ahLst/>
              <a:cxnLst/>
              <a:rect l="l" t="t" r="r" b="b"/>
              <a:pathLst>
                <a:path w="1738630" h="1965325">
                  <a:moveTo>
                    <a:pt x="1738591" y="71996"/>
                  </a:moveTo>
                  <a:lnTo>
                    <a:pt x="1737461" y="30378"/>
                  </a:lnTo>
                  <a:lnTo>
                    <a:pt x="1729587" y="9004"/>
                  </a:lnTo>
                  <a:lnTo>
                    <a:pt x="1708213" y="1130"/>
                  </a:lnTo>
                  <a:lnTo>
                    <a:pt x="1666595" y="0"/>
                  </a:lnTo>
                  <a:lnTo>
                    <a:pt x="71996" y="0"/>
                  </a:lnTo>
                  <a:lnTo>
                    <a:pt x="30378" y="1130"/>
                  </a:lnTo>
                  <a:lnTo>
                    <a:pt x="9004" y="9004"/>
                  </a:lnTo>
                  <a:lnTo>
                    <a:pt x="1117" y="30378"/>
                  </a:lnTo>
                  <a:lnTo>
                    <a:pt x="0" y="71996"/>
                  </a:lnTo>
                  <a:lnTo>
                    <a:pt x="0" y="1892731"/>
                  </a:lnTo>
                  <a:lnTo>
                    <a:pt x="1117" y="1934349"/>
                  </a:lnTo>
                  <a:lnTo>
                    <a:pt x="9004" y="1955723"/>
                  </a:lnTo>
                  <a:lnTo>
                    <a:pt x="30378" y="1963610"/>
                  </a:lnTo>
                  <a:lnTo>
                    <a:pt x="71996" y="1964728"/>
                  </a:lnTo>
                  <a:lnTo>
                    <a:pt x="1666595" y="1964728"/>
                  </a:lnTo>
                  <a:lnTo>
                    <a:pt x="1708213" y="1963610"/>
                  </a:lnTo>
                  <a:lnTo>
                    <a:pt x="1729587" y="1955723"/>
                  </a:lnTo>
                  <a:lnTo>
                    <a:pt x="1737461" y="1934349"/>
                  </a:lnTo>
                  <a:lnTo>
                    <a:pt x="1738591" y="1892731"/>
                  </a:lnTo>
                  <a:lnTo>
                    <a:pt x="1738591" y="71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7" name="object 1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00271" y="2982418"/>
              <a:ext cx="71272" cy="89103"/>
            </a:xfrm>
            <a:prstGeom prst="rect">
              <a:avLst/>
            </a:prstGeom>
          </p:spPr>
        </p:pic>
        <p:sp>
          <p:nvSpPr>
            <p:cNvPr id="168" name="object 168"/>
            <p:cNvSpPr/>
            <p:nvPr/>
          </p:nvSpPr>
          <p:spPr>
            <a:xfrm>
              <a:off x="457034" y="2711513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67" y="325907"/>
                  </a:moveTo>
                  <a:lnTo>
                    <a:pt x="51142" y="319595"/>
                  </a:lnTo>
                  <a:lnTo>
                    <a:pt x="47828" y="316153"/>
                  </a:lnTo>
                  <a:lnTo>
                    <a:pt x="43230" y="311327"/>
                  </a:lnTo>
                  <a:lnTo>
                    <a:pt x="43230" y="328472"/>
                  </a:lnTo>
                  <a:lnTo>
                    <a:pt x="43180" y="340436"/>
                  </a:lnTo>
                  <a:lnTo>
                    <a:pt x="41770" y="344716"/>
                  </a:lnTo>
                  <a:lnTo>
                    <a:pt x="35725" y="351497"/>
                  </a:lnTo>
                  <a:lnTo>
                    <a:pt x="32118" y="353199"/>
                  </a:lnTo>
                  <a:lnTo>
                    <a:pt x="25019" y="353199"/>
                  </a:lnTo>
                  <a:lnTo>
                    <a:pt x="11341" y="337146"/>
                  </a:lnTo>
                  <a:lnTo>
                    <a:pt x="11341" y="328472"/>
                  </a:lnTo>
                  <a:lnTo>
                    <a:pt x="12915" y="324243"/>
                  </a:lnTo>
                  <a:lnTo>
                    <a:pt x="18834" y="318147"/>
                  </a:lnTo>
                  <a:lnTo>
                    <a:pt x="19189" y="317779"/>
                  </a:lnTo>
                  <a:lnTo>
                    <a:pt x="23012" y="316153"/>
                  </a:lnTo>
                  <a:lnTo>
                    <a:pt x="32054" y="316153"/>
                  </a:lnTo>
                  <a:lnTo>
                    <a:pt x="35826" y="317779"/>
                  </a:lnTo>
                  <a:lnTo>
                    <a:pt x="41783" y="324243"/>
                  </a:lnTo>
                  <a:lnTo>
                    <a:pt x="43230" y="328472"/>
                  </a:lnTo>
                  <a:lnTo>
                    <a:pt x="43230" y="311327"/>
                  </a:lnTo>
                  <a:lnTo>
                    <a:pt x="41783" y="309803"/>
                  </a:lnTo>
                  <a:lnTo>
                    <a:pt x="36156" y="307352"/>
                  </a:lnTo>
                  <a:lnTo>
                    <a:pt x="25704" y="307352"/>
                  </a:lnTo>
                  <a:lnTo>
                    <a:pt x="22072" y="308241"/>
                  </a:lnTo>
                  <a:lnTo>
                    <a:pt x="15125" y="311785"/>
                  </a:lnTo>
                  <a:lnTo>
                    <a:pt x="12179" y="314502"/>
                  </a:lnTo>
                  <a:lnTo>
                    <a:pt x="9791" y="318147"/>
                  </a:lnTo>
                  <a:lnTo>
                    <a:pt x="9906" y="309803"/>
                  </a:lnTo>
                  <a:lnTo>
                    <a:pt x="25234" y="286702"/>
                  </a:lnTo>
                  <a:lnTo>
                    <a:pt x="32334" y="286702"/>
                  </a:lnTo>
                  <a:lnTo>
                    <a:pt x="42138" y="299491"/>
                  </a:lnTo>
                  <a:lnTo>
                    <a:pt x="52044" y="298716"/>
                  </a:lnTo>
                  <a:lnTo>
                    <a:pt x="35394" y="278511"/>
                  </a:lnTo>
                  <a:lnTo>
                    <a:pt x="20447" y="278511"/>
                  </a:lnTo>
                  <a:lnTo>
                    <a:pt x="431" y="311073"/>
                  </a:lnTo>
                  <a:lnTo>
                    <a:pt x="0" y="324243"/>
                  </a:lnTo>
                  <a:lnTo>
                    <a:pt x="381" y="331812"/>
                  </a:lnTo>
                  <a:lnTo>
                    <a:pt x="19761" y="361403"/>
                  </a:lnTo>
                  <a:lnTo>
                    <a:pt x="32943" y="361403"/>
                  </a:lnTo>
                  <a:lnTo>
                    <a:pt x="53467" y="338747"/>
                  </a:lnTo>
                  <a:lnTo>
                    <a:pt x="53467" y="325907"/>
                  </a:lnTo>
                  <a:close/>
                </a:path>
                <a:path w="1118870" h="361950">
                  <a:moveTo>
                    <a:pt x="113233" y="25"/>
                  </a:moveTo>
                  <a:lnTo>
                    <a:pt x="102552" y="25"/>
                  </a:lnTo>
                  <a:lnTo>
                    <a:pt x="102552" y="313690"/>
                  </a:lnTo>
                  <a:lnTo>
                    <a:pt x="113233" y="313690"/>
                  </a:lnTo>
                  <a:lnTo>
                    <a:pt x="113233" y="25"/>
                  </a:lnTo>
                  <a:close/>
                </a:path>
                <a:path w="1118870" h="361950">
                  <a:moveTo>
                    <a:pt x="134607" y="25"/>
                  </a:moveTo>
                  <a:lnTo>
                    <a:pt x="123913" y="25"/>
                  </a:lnTo>
                  <a:lnTo>
                    <a:pt x="123913" y="313690"/>
                  </a:lnTo>
                  <a:lnTo>
                    <a:pt x="134607" y="313690"/>
                  </a:lnTo>
                  <a:lnTo>
                    <a:pt x="134607" y="25"/>
                  </a:lnTo>
                  <a:close/>
                </a:path>
                <a:path w="1118870" h="361950">
                  <a:moveTo>
                    <a:pt x="188087" y="12"/>
                  </a:moveTo>
                  <a:lnTo>
                    <a:pt x="166700" y="12"/>
                  </a:lnTo>
                  <a:lnTo>
                    <a:pt x="166700" y="260210"/>
                  </a:lnTo>
                  <a:lnTo>
                    <a:pt x="188087" y="260210"/>
                  </a:lnTo>
                  <a:lnTo>
                    <a:pt x="188087" y="12"/>
                  </a:lnTo>
                  <a:close/>
                </a:path>
                <a:path w="1118870" h="361950">
                  <a:moveTo>
                    <a:pt x="202946" y="329488"/>
                  </a:moveTo>
                  <a:lnTo>
                    <a:pt x="194805" y="286753"/>
                  </a:lnTo>
                  <a:lnTo>
                    <a:pt x="192709" y="284289"/>
                  </a:lnTo>
                  <a:lnTo>
                    <a:pt x="192709" y="319976"/>
                  </a:lnTo>
                  <a:lnTo>
                    <a:pt x="192417" y="329120"/>
                  </a:lnTo>
                  <a:lnTo>
                    <a:pt x="181051" y="353199"/>
                  </a:lnTo>
                  <a:lnTo>
                    <a:pt x="171907" y="353199"/>
                  </a:lnTo>
                  <a:lnTo>
                    <a:pt x="160261" y="319976"/>
                  </a:lnTo>
                  <a:lnTo>
                    <a:pt x="160540" y="311937"/>
                  </a:lnTo>
                  <a:lnTo>
                    <a:pt x="171792" y="286753"/>
                  </a:lnTo>
                  <a:lnTo>
                    <a:pt x="181013" y="286753"/>
                  </a:lnTo>
                  <a:lnTo>
                    <a:pt x="192709" y="319976"/>
                  </a:lnTo>
                  <a:lnTo>
                    <a:pt x="192709" y="284289"/>
                  </a:lnTo>
                  <a:lnTo>
                    <a:pt x="191223" y="282905"/>
                  </a:lnTo>
                  <a:lnTo>
                    <a:pt x="184658" y="279387"/>
                  </a:lnTo>
                  <a:lnTo>
                    <a:pt x="180835" y="278498"/>
                  </a:lnTo>
                  <a:lnTo>
                    <a:pt x="170561" y="278511"/>
                  </a:lnTo>
                  <a:lnTo>
                    <a:pt x="150012" y="310388"/>
                  </a:lnTo>
                  <a:lnTo>
                    <a:pt x="150012" y="319976"/>
                  </a:lnTo>
                  <a:lnTo>
                    <a:pt x="162509" y="358597"/>
                  </a:lnTo>
                  <a:lnTo>
                    <a:pt x="168656" y="361391"/>
                  </a:lnTo>
                  <a:lnTo>
                    <a:pt x="182422" y="361391"/>
                  </a:lnTo>
                  <a:lnTo>
                    <a:pt x="187337" y="359803"/>
                  </a:lnTo>
                  <a:lnTo>
                    <a:pt x="195122" y="353415"/>
                  </a:lnTo>
                  <a:lnTo>
                    <a:pt x="195262" y="353199"/>
                  </a:lnTo>
                  <a:lnTo>
                    <a:pt x="198056" y="348894"/>
                  </a:lnTo>
                  <a:lnTo>
                    <a:pt x="200253" y="342404"/>
                  </a:lnTo>
                  <a:lnTo>
                    <a:pt x="201968" y="337197"/>
                  </a:lnTo>
                  <a:lnTo>
                    <a:pt x="202946" y="329488"/>
                  </a:lnTo>
                  <a:close/>
                </a:path>
                <a:path w="1118870" h="361950">
                  <a:moveTo>
                    <a:pt x="209448" y="0"/>
                  </a:moveTo>
                  <a:lnTo>
                    <a:pt x="198755" y="0"/>
                  </a:lnTo>
                  <a:lnTo>
                    <a:pt x="198755" y="260210"/>
                  </a:lnTo>
                  <a:lnTo>
                    <a:pt x="209448" y="260210"/>
                  </a:lnTo>
                  <a:lnTo>
                    <a:pt x="209448" y="0"/>
                  </a:lnTo>
                  <a:close/>
                </a:path>
                <a:path w="1118870" h="361950">
                  <a:moveTo>
                    <a:pt x="230847" y="0"/>
                  </a:moveTo>
                  <a:lnTo>
                    <a:pt x="220154" y="0"/>
                  </a:lnTo>
                  <a:lnTo>
                    <a:pt x="220154" y="260210"/>
                  </a:lnTo>
                  <a:lnTo>
                    <a:pt x="230847" y="260210"/>
                  </a:lnTo>
                  <a:lnTo>
                    <a:pt x="230847" y="0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69862" y="286753"/>
                  </a:lnTo>
                  <a:lnTo>
                    <a:pt x="269011" y="285419"/>
                  </a:lnTo>
                  <a:lnTo>
                    <a:pt x="267766" y="284276"/>
                  </a:lnTo>
                  <a:lnTo>
                    <a:pt x="267766" y="319976"/>
                  </a:lnTo>
                  <a:lnTo>
                    <a:pt x="267462" y="329120"/>
                  </a:lnTo>
                  <a:lnTo>
                    <a:pt x="256120" y="353199"/>
                  </a:lnTo>
                  <a:lnTo>
                    <a:pt x="246976" y="353199"/>
                  </a:lnTo>
                  <a:lnTo>
                    <a:pt x="235331" y="319976"/>
                  </a:lnTo>
                  <a:lnTo>
                    <a:pt x="235610" y="311937"/>
                  </a:lnTo>
                  <a:lnTo>
                    <a:pt x="246862" y="286753"/>
                  </a:lnTo>
                  <a:lnTo>
                    <a:pt x="256082" y="286753"/>
                  </a:lnTo>
                  <a:lnTo>
                    <a:pt x="267766" y="319976"/>
                  </a:lnTo>
                  <a:lnTo>
                    <a:pt x="267766" y="284276"/>
                  </a:lnTo>
                  <a:lnTo>
                    <a:pt x="266293" y="282905"/>
                  </a:lnTo>
                  <a:lnTo>
                    <a:pt x="263004" y="281165"/>
                  </a:lnTo>
                  <a:lnTo>
                    <a:pt x="259715" y="279387"/>
                  </a:lnTo>
                  <a:lnTo>
                    <a:pt x="255905" y="278498"/>
                  </a:lnTo>
                  <a:lnTo>
                    <a:pt x="245643" y="278511"/>
                  </a:lnTo>
                  <a:lnTo>
                    <a:pt x="240728" y="280098"/>
                  </a:lnTo>
                  <a:lnTo>
                    <a:pt x="225082" y="310388"/>
                  </a:lnTo>
                  <a:lnTo>
                    <a:pt x="225082" y="319976"/>
                  </a:lnTo>
                  <a:lnTo>
                    <a:pt x="237578" y="358597"/>
                  </a:lnTo>
                  <a:lnTo>
                    <a:pt x="243725" y="361391"/>
                  </a:lnTo>
                  <a:lnTo>
                    <a:pt x="257492" y="361391"/>
                  </a:lnTo>
                  <a:lnTo>
                    <a:pt x="262394" y="359803"/>
                  </a:lnTo>
                  <a:lnTo>
                    <a:pt x="270192" y="353415"/>
                  </a:lnTo>
                  <a:lnTo>
                    <a:pt x="270332" y="353199"/>
                  </a:lnTo>
                  <a:lnTo>
                    <a:pt x="273126" y="348894"/>
                  </a:lnTo>
                  <a:lnTo>
                    <a:pt x="277037" y="337197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302" y="12"/>
                  </a:moveTo>
                  <a:lnTo>
                    <a:pt x="252222" y="12"/>
                  </a:lnTo>
                  <a:lnTo>
                    <a:pt x="252222" y="260210"/>
                  </a:lnTo>
                  <a:lnTo>
                    <a:pt x="284302" y="260210"/>
                  </a:lnTo>
                  <a:lnTo>
                    <a:pt x="284302" y="12"/>
                  </a:lnTo>
                  <a:close/>
                </a:path>
                <a:path w="1118870" h="361950">
                  <a:moveTo>
                    <a:pt x="327063" y="12"/>
                  </a:moveTo>
                  <a:lnTo>
                    <a:pt x="294995" y="12"/>
                  </a:lnTo>
                  <a:lnTo>
                    <a:pt x="294995" y="260210"/>
                  </a:lnTo>
                  <a:lnTo>
                    <a:pt x="327063" y="260210"/>
                  </a:lnTo>
                  <a:lnTo>
                    <a:pt x="327063" y="12"/>
                  </a:lnTo>
                  <a:close/>
                </a:path>
                <a:path w="1118870" h="361950">
                  <a:moveTo>
                    <a:pt x="353936" y="324777"/>
                  </a:moveTo>
                  <a:lnTo>
                    <a:pt x="351523" y="318465"/>
                  </a:lnTo>
                  <a:lnTo>
                    <a:pt x="341757" y="308648"/>
                  </a:lnTo>
                  <a:lnTo>
                    <a:pt x="335800" y="306184"/>
                  </a:lnTo>
                  <a:lnTo>
                    <a:pt x="323342" y="306184"/>
                  </a:lnTo>
                  <a:lnTo>
                    <a:pt x="318249" y="307886"/>
                  </a:lnTo>
                  <a:lnTo>
                    <a:pt x="313372" y="311277"/>
                  </a:lnTo>
                  <a:lnTo>
                    <a:pt x="317741" y="289471"/>
                  </a:lnTo>
                  <a:lnTo>
                    <a:pt x="350139" y="289471"/>
                  </a:lnTo>
                  <a:lnTo>
                    <a:pt x="350139" y="279946"/>
                  </a:lnTo>
                  <a:lnTo>
                    <a:pt x="309778" y="279946"/>
                  </a:lnTo>
                  <a:lnTo>
                    <a:pt x="301917" y="321640"/>
                  </a:lnTo>
                  <a:lnTo>
                    <a:pt x="311264" y="322846"/>
                  </a:lnTo>
                  <a:lnTo>
                    <a:pt x="312724" y="320522"/>
                  </a:lnTo>
                  <a:lnTo>
                    <a:pt x="314756" y="318643"/>
                  </a:lnTo>
                  <a:lnTo>
                    <a:pt x="319938" y="315734"/>
                  </a:lnTo>
                  <a:lnTo>
                    <a:pt x="322821" y="314985"/>
                  </a:lnTo>
                  <a:lnTo>
                    <a:pt x="331203" y="314998"/>
                  </a:lnTo>
                  <a:lnTo>
                    <a:pt x="335381" y="316636"/>
                  </a:lnTo>
                  <a:lnTo>
                    <a:pt x="341757" y="323202"/>
                  </a:lnTo>
                  <a:lnTo>
                    <a:pt x="343369" y="327685"/>
                  </a:lnTo>
                  <a:lnTo>
                    <a:pt x="343369" y="339356"/>
                  </a:lnTo>
                  <a:lnTo>
                    <a:pt x="341706" y="344157"/>
                  </a:lnTo>
                  <a:lnTo>
                    <a:pt x="335076" y="351396"/>
                  </a:lnTo>
                  <a:lnTo>
                    <a:pt x="331012" y="353199"/>
                  </a:lnTo>
                  <a:lnTo>
                    <a:pt x="322211" y="353199"/>
                  </a:lnTo>
                  <a:lnTo>
                    <a:pt x="318820" y="351917"/>
                  </a:lnTo>
                  <a:lnTo>
                    <a:pt x="313156" y="346798"/>
                  </a:lnTo>
                  <a:lnTo>
                    <a:pt x="311378" y="342950"/>
                  </a:lnTo>
                  <a:lnTo>
                    <a:pt x="310591" y="337858"/>
                  </a:lnTo>
                  <a:lnTo>
                    <a:pt x="300139" y="338747"/>
                  </a:lnTo>
                  <a:lnTo>
                    <a:pt x="300799" y="345567"/>
                  </a:lnTo>
                  <a:lnTo>
                    <a:pt x="303466" y="351053"/>
                  </a:lnTo>
                  <a:lnTo>
                    <a:pt x="312788" y="359321"/>
                  </a:lnTo>
                  <a:lnTo>
                    <a:pt x="318833" y="361391"/>
                  </a:lnTo>
                  <a:lnTo>
                    <a:pt x="335229" y="361391"/>
                  </a:lnTo>
                  <a:lnTo>
                    <a:pt x="342315" y="358101"/>
                  </a:lnTo>
                  <a:lnTo>
                    <a:pt x="351802" y="346189"/>
                  </a:lnTo>
                  <a:lnTo>
                    <a:pt x="353936" y="339839"/>
                  </a:lnTo>
                  <a:lnTo>
                    <a:pt x="353936" y="324777"/>
                  </a:lnTo>
                  <a:close/>
                </a:path>
                <a:path w="1118870" h="361950">
                  <a:moveTo>
                    <a:pt x="359143" y="0"/>
                  </a:moveTo>
                  <a:lnTo>
                    <a:pt x="348449" y="0"/>
                  </a:lnTo>
                  <a:lnTo>
                    <a:pt x="348449" y="260210"/>
                  </a:lnTo>
                  <a:lnTo>
                    <a:pt x="359143" y="260210"/>
                  </a:lnTo>
                  <a:lnTo>
                    <a:pt x="359143" y="0"/>
                  </a:lnTo>
                  <a:close/>
                </a:path>
                <a:path w="1118870" h="361950">
                  <a:moveTo>
                    <a:pt x="380542" y="0"/>
                  </a:moveTo>
                  <a:lnTo>
                    <a:pt x="369836" y="0"/>
                  </a:lnTo>
                  <a:lnTo>
                    <a:pt x="369836" y="260210"/>
                  </a:lnTo>
                  <a:lnTo>
                    <a:pt x="380542" y="260210"/>
                  </a:lnTo>
                  <a:lnTo>
                    <a:pt x="380542" y="0"/>
                  </a:lnTo>
                  <a:close/>
                </a:path>
                <a:path w="1118870" h="361950">
                  <a:moveTo>
                    <a:pt x="433984" y="12"/>
                  </a:moveTo>
                  <a:lnTo>
                    <a:pt x="401916" y="12"/>
                  </a:lnTo>
                  <a:lnTo>
                    <a:pt x="401916" y="260210"/>
                  </a:lnTo>
                  <a:lnTo>
                    <a:pt x="433984" y="260210"/>
                  </a:lnTo>
                  <a:lnTo>
                    <a:pt x="433984" y="12"/>
                  </a:lnTo>
                  <a:close/>
                </a:path>
                <a:path w="1118870" h="361950">
                  <a:moveTo>
                    <a:pt x="455371" y="0"/>
                  </a:moveTo>
                  <a:lnTo>
                    <a:pt x="444677" y="0"/>
                  </a:lnTo>
                  <a:lnTo>
                    <a:pt x="444677" y="260210"/>
                  </a:lnTo>
                  <a:lnTo>
                    <a:pt x="455371" y="260210"/>
                  </a:lnTo>
                  <a:lnTo>
                    <a:pt x="455371" y="0"/>
                  </a:lnTo>
                  <a:close/>
                </a:path>
                <a:path w="1118870" h="361950">
                  <a:moveTo>
                    <a:pt x="508850" y="12"/>
                  </a:moveTo>
                  <a:lnTo>
                    <a:pt x="487464" y="12"/>
                  </a:lnTo>
                  <a:lnTo>
                    <a:pt x="487464" y="260210"/>
                  </a:lnTo>
                  <a:lnTo>
                    <a:pt x="508850" y="260210"/>
                  </a:lnTo>
                  <a:lnTo>
                    <a:pt x="508850" y="12"/>
                  </a:lnTo>
                  <a:close/>
                </a:path>
                <a:path w="1118870" h="361950">
                  <a:moveTo>
                    <a:pt x="530225" y="0"/>
                  </a:moveTo>
                  <a:lnTo>
                    <a:pt x="519531" y="0"/>
                  </a:lnTo>
                  <a:lnTo>
                    <a:pt x="519531" y="260210"/>
                  </a:lnTo>
                  <a:lnTo>
                    <a:pt x="530225" y="260210"/>
                  </a:lnTo>
                  <a:lnTo>
                    <a:pt x="530225" y="0"/>
                  </a:lnTo>
                  <a:close/>
                </a:path>
                <a:path w="1118870" h="361950">
                  <a:moveTo>
                    <a:pt x="583692" y="12"/>
                  </a:moveTo>
                  <a:lnTo>
                    <a:pt x="562292" y="12"/>
                  </a:lnTo>
                  <a:lnTo>
                    <a:pt x="562292" y="260210"/>
                  </a:lnTo>
                  <a:lnTo>
                    <a:pt x="583692" y="260210"/>
                  </a:lnTo>
                  <a:lnTo>
                    <a:pt x="583692" y="12"/>
                  </a:lnTo>
                  <a:close/>
                </a:path>
                <a:path w="1118870" h="361950">
                  <a:moveTo>
                    <a:pt x="605053" y="25"/>
                  </a:moveTo>
                  <a:lnTo>
                    <a:pt x="594360" y="25"/>
                  </a:lnTo>
                  <a:lnTo>
                    <a:pt x="594360" y="313690"/>
                  </a:lnTo>
                  <a:lnTo>
                    <a:pt x="605053" y="313690"/>
                  </a:lnTo>
                  <a:lnTo>
                    <a:pt x="605053" y="25"/>
                  </a:lnTo>
                  <a:close/>
                </a:path>
                <a:path w="1118870" h="361950">
                  <a:moveTo>
                    <a:pt x="626427" y="25"/>
                  </a:moveTo>
                  <a:lnTo>
                    <a:pt x="615734" y="25"/>
                  </a:lnTo>
                  <a:lnTo>
                    <a:pt x="615734" y="313690"/>
                  </a:lnTo>
                  <a:lnTo>
                    <a:pt x="626427" y="313690"/>
                  </a:lnTo>
                  <a:lnTo>
                    <a:pt x="626427" y="25"/>
                  </a:lnTo>
                  <a:close/>
                </a:path>
                <a:path w="1118870" h="361950">
                  <a:moveTo>
                    <a:pt x="669226" y="12"/>
                  </a:moveTo>
                  <a:lnTo>
                    <a:pt x="637146" y="12"/>
                  </a:lnTo>
                  <a:lnTo>
                    <a:pt x="637146" y="260210"/>
                  </a:lnTo>
                  <a:lnTo>
                    <a:pt x="669226" y="260210"/>
                  </a:lnTo>
                  <a:lnTo>
                    <a:pt x="669226" y="12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00" y="0"/>
                  </a:lnTo>
                  <a:lnTo>
                    <a:pt x="690600" y="260210"/>
                  </a:lnTo>
                  <a:lnTo>
                    <a:pt x="701294" y="260210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54" y="12"/>
                  </a:moveTo>
                  <a:lnTo>
                    <a:pt x="711987" y="12"/>
                  </a:lnTo>
                  <a:lnTo>
                    <a:pt x="711987" y="260210"/>
                  </a:lnTo>
                  <a:lnTo>
                    <a:pt x="744054" y="260210"/>
                  </a:lnTo>
                  <a:lnTo>
                    <a:pt x="744054" y="12"/>
                  </a:lnTo>
                  <a:close/>
                </a:path>
                <a:path w="1118870" h="361950">
                  <a:moveTo>
                    <a:pt x="776135" y="0"/>
                  </a:moveTo>
                  <a:lnTo>
                    <a:pt x="765441" y="0"/>
                  </a:lnTo>
                  <a:lnTo>
                    <a:pt x="765441" y="260210"/>
                  </a:lnTo>
                  <a:lnTo>
                    <a:pt x="776135" y="260210"/>
                  </a:lnTo>
                  <a:lnTo>
                    <a:pt x="776135" y="0"/>
                  </a:lnTo>
                  <a:close/>
                </a:path>
                <a:path w="1118870" h="361950">
                  <a:moveTo>
                    <a:pt x="818896" y="12"/>
                  </a:moveTo>
                  <a:lnTo>
                    <a:pt x="786841" y="12"/>
                  </a:lnTo>
                  <a:lnTo>
                    <a:pt x="786841" y="260210"/>
                  </a:lnTo>
                  <a:lnTo>
                    <a:pt x="818896" y="260210"/>
                  </a:lnTo>
                  <a:lnTo>
                    <a:pt x="818896" y="12"/>
                  </a:lnTo>
                  <a:close/>
                </a:path>
                <a:path w="1118870" h="361950">
                  <a:moveTo>
                    <a:pt x="850976" y="0"/>
                  </a:moveTo>
                  <a:lnTo>
                    <a:pt x="840295" y="0"/>
                  </a:lnTo>
                  <a:lnTo>
                    <a:pt x="840295" y="260210"/>
                  </a:lnTo>
                  <a:lnTo>
                    <a:pt x="850976" y="260210"/>
                  </a:lnTo>
                  <a:lnTo>
                    <a:pt x="850976" y="0"/>
                  </a:lnTo>
                  <a:close/>
                </a:path>
                <a:path w="1118870" h="361950">
                  <a:moveTo>
                    <a:pt x="893737" y="12"/>
                  </a:moveTo>
                  <a:lnTo>
                    <a:pt x="861669" y="12"/>
                  </a:lnTo>
                  <a:lnTo>
                    <a:pt x="861669" y="260210"/>
                  </a:lnTo>
                  <a:lnTo>
                    <a:pt x="893737" y="260210"/>
                  </a:lnTo>
                  <a:lnTo>
                    <a:pt x="893737" y="12"/>
                  </a:lnTo>
                  <a:close/>
                </a:path>
                <a:path w="1118870" h="361950">
                  <a:moveTo>
                    <a:pt x="925817" y="0"/>
                  </a:moveTo>
                  <a:lnTo>
                    <a:pt x="915123" y="0"/>
                  </a:lnTo>
                  <a:lnTo>
                    <a:pt x="915123" y="260210"/>
                  </a:lnTo>
                  <a:lnTo>
                    <a:pt x="925817" y="260210"/>
                  </a:lnTo>
                  <a:lnTo>
                    <a:pt x="925817" y="0"/>
                  </a:lnTo>
                  <a:close/>
                </a:path>
                <a:path w="1118870" h="361950">
                  <a:moveTo>
                    <a:pt x="958735" y="12"/>
                  </a:moveTo>
                  <a:lnTo>
                    <a:pt x="936523" y="12"/>
                  </a:lnTo>
                  <a:lnTo>
                    <a:pt x="936523" y="260210"/>
                  </a:lnTo>
                  <a:lnTo>
                    <a:pt x="958735" y="260210"/>
                  </a:lnTo>
                  <a:lnTo>
                    <a:pt x="958735" y="12"/>
                  </a:lnTo>
                  <a:close/>
                </a:path>
                <a:path w="1118870" h="361950">
                  <a:moveTo>
                    <a:pt x="1001483" y="12"/>
                  </a:moveTo>
                  <a:lnTo>
                    <a:pt x="979297" y="12"/>
                  </a:lnTo>
                  <a:lnTo>
                    <a:pt x="979297" y="260210"/>
                  </a:lnTo>
                  <a:lnTo>
                    <a:pt x="1001483" y="260210"/>
                  </a:lnTo>
                  <a:lnTo>
                    <a:pt x="1001483" y="12"/>
                  </a:lnTo>
                  <a:close/>
                </a:path>
                <a:path w="1118870" h="361950">
                  <a:moveTo>
                    <a:pt x="1043444" y="12"/>
                  </a:moveTo>
                  <a:lnTo>
                    <a:pt x="1011364" y="12"/>
                  </a:lnTo>
                  <a:lnTo>
                    <a:pt x="1011364" y="260210"/>
                  </a:lnTo>
                  <a:lnTo>
                    <a:pt x="1043444" y="260210"/>
                  </a:lnTo>
                  <a:lnTo>
                    <a:pt x="1043444" y="12"/>
                  </a:lnTo>
                  <a:close/>
                </a:path>
                <a:path w="1118870" h="361950">
                  <a:moveTo>
                    <a:pt x="1075512" y="0"/>
                  </a:moveTo>
                  <a:lnTo>
                    <a:pt x="1064818" y="0"/>
                  </a:lnTo>
                  <a:lnTo>
                    <a:pt x="1064818" y="260210"/>
                  </a:lnTo>
                  <a:lnTo>
                    <a:pt x="1075512" y="260210"/>
                  </a:lnTo>
                  <a:lnTo>
                    <a:pt x="1075512" y="0"/>
                  </a:lnTo>
                  <a:close/>
                </a:path>
                <a:path w="1118870" h="361950">
                  <a:moveTo>
                    <a:pt x="1096899" y="25"/>
                  </a:moveTo>
                  <a:lnTo>
                    <a:pt x="1086205" y="25"/>
                  </a:lnTo>
                  <a:lnTo>
                    <a:pt x="1086205" y="313690"/>
                  </a:lnTo>
                  <a:lnTo>
                    <a:pt x="1096899" y="313690"/>
                  </a:lnTo>
                  <a:lnTo>
                    <a:pt x="1096899" y="25"/>
                  </a:lnTo>
                  <a:close/>
                </a:path>
                <a:path w="1118870" h="361950">
                  <a:moveTo>
                    <a:pt x="1118260" y="25"/>
                  </a:moveTo>
                  <a:lnTo>
                    <a:pt x="1107579" y="25"/>
                  </a:lnTo>
                  <a:lnTo>
                    <a:pt x="1107579" y="313690"/>
                  </a:lnTo>
                  <a:lnTo>
                    <a:pt x="1118260" y="313690"/>
                  </a:lnTo>
                  <a:lnTo>
                    <a:pt x="1118260" y="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832223" y="2990011"/>
              <a:ext cx="202987" cy="82892"/>
            </a:xfrm>
            <a:prstGeom prst="rect">
              <a:avLst/>
            </a:prstGeom>
          </p:spPr>
        </p:pic>
        <p:sp>
          <p:nvSpPr>
            <p:cNvPr id="170" name="object 170"/>
            <p:cNvSpPr/>
            <p:nvPr/>
          </p:nvSpPr>
          <p:spPr>
            <a:xfrm>
              <a:off x="1098880" y="2990011"/>
              <a:ext cx="428625" cy="83185"/>
            </a:xfrm>
            <a:custGeom>
              <a:avLst/>
              <a:gdLst/>
              <a:ahLst/>
              <a:cxnLst/>
              <a:rect l="l" t="t" r="r" b="b"/>
              <a:pathLst>
                <a:path w="428625" h="83185">
                  <a:moveTo>
                    <a:pt x="52933" y="50990"/>
                  </a:moveTo>
                  <a:lnTo>
                    <a:pt x="44780" y="8255"/>
                  </a:lnTo>
                  <a:lnTo>
                    <a:pt x="43929" y="6921"/>
                  </a:lnTo>
                  <a:lnTo>
                    <a:pt x="42710" y="5791"/>
                  </a:lnTo>
                  <a:lnTo>
                    <a:pt x="42710" y="41478"/>
                  </a:lnTo>
                  <a:lnTo>
                    <a:pt x="42418" y="50622"/>
                  </a:lnTo>
                  <a:lnTo>
                    <a:pt x="31064" y="74701"/>
                  </a:lnTo>
                  <a:lnTo>
                    <a:pt x="21907" y="74701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55"/>
                  </a:lnTo>
                  <a:lnTo>
                    <a:pt x="31026" y="8255"/>
                  </a:lnTo>
                  <a:lnTo>
                    <a:pt x="42710" y="41478"/>
                  </a:lnTo>
                  <a:lnTo>
                    <a:pt x="42710" y="5791"/>
                  </a:lnTo>
                  <a:lnTo>
                    <a:pt x="41224" y="4406"/>
                  </a:lnTo>
                  <a:lnTo>
                    <a:pt x="34658" y="889"/>
                  </a:lnTo>
                  <a:lnTo>
                    <a:pt x="30822" y="0"/>
                  </a:lnTo>
                  <a:lnTo>
                    <a:pt x="20561" y="12"/>
                  </a:lnTo>
                  <a:lnTo>
                    <a:pt x="0" y="31889"/>
                  </a:lnTo>
                  <a:lnTo>
                    <a:pt x="0" y="41478"/>
                  </a:lnTo>
                  <a:lnTo>
                    <a:pt x="12509" y="80098"/>
                  </a:lnTo>
                  <a:lnTo>
                    <a:pt x="18643" y="82892"/>
                  </a:lnTo>
                  <a:lnTo>
                    <a:pt x="32410" y="82892"/>
                  </a:lnTo>
                  <a:lnTo>
                    <a:pt x="37338" y="81305"/>
                  </a:lnTo>
                  <a:lnTo>
                    <a:pt x="45110" y="74917"/>
                  </a:lnTo>
                  <a:lnTo>
                    <a:pt x="45250" y="74701"/>
                  </a:lnTo>
                  <a:lnTo>
                    <a:pt x="48056" y="70396"/>
                  </a:lnTo>
                  <a:lnTo>
                    <a:pt x="51955" y="58699"/>
                  </a:lnTo>
                  <a:lnTo>
                    <a:pt x="52933" y="50990"/>
                  </a:lnTo>
                  <a:close/>
                </a:path>
                <a:path w="428625" h="83185">
                  <a:moveTo>
                    <a:pt x="127990" y="50990"/>
                  </a:moveTo>
                  <a:lnTo>
                    <a:pt x="119849" y="8255"/>
                  </a:lnTo>
                  <a:lnTo>
                    <a:pt x="117754" y="5791"/>
                  </a:lnTo>
                  <a:lnTo>
                    <a:pt x="117754" y="41478"/>
                  </a:lnTo>
                  <a:lnTo>
                    <a:pt x="117462" y="50622"/>
                  </a:lnTo>
                  <a:lnTo>
                    <a:pt x="106108" y="74701"/>
                  </a:lnTo>
                  <a:lnTo>
                    <a:pt x="96951" y="74701"/>
                  </a:lnTo>
                  <a:lnTo>
                    <a:pt x="85305" y="41478"/>
                  </a:lnTo>
                  <a:lnTo>
                    <a:pt x="85585" y="33439"/>
                  </a:lnTo>
                  <a:lnTo>
                    <a:pt x="96837" y="8255"/>
                  </a:lnTo>
                  <a:lnTo>
                    <a:pt x="106070" y="8255"/>
                  </a:lnTo>
                  <a:lnTo>
                    <a:pt x="117754" y="41478"/>
                  </a:lnTo>
                  <a:lnTo>
                    <a:pt x="117754" y="5791"/>
                  </a:lnTo>
                  <a:lnTo>
                    <a:pt x="116268" y="4406"/>
                  </a:lnTo>
                  <a:lnTo>
                    <a:pt x="112991" y="2667"/>
                  </a:lnTo>
                  <a:lnTo>
                    <a:pt x="109715" y="889"/>
                  </a:lnTo>
                  <a:lnTo>
                    <a:pt x="105879" y="0"/>
                  </a:lnTo>
                  <a:lnTo>
                    <a:pt x="95618" y="12"/>
                  </a:lnTo>
                  <a:lnTo>
                    <a:pt x="90716" y="1600"/>
                  </a:lnTo>
                  <a:lnTo>
                    <a:pt x="75057" y="31889"/>
                  </a:lnTo>
                  <a:lnTo>
                    <a:pt x="75057" y="41478"/>
                  </a:lnTo>
                  <a:lnTo>
                    <a:pt x="87566" y="80098"/>
                  </a:lnTo>
                  <a:lnTo>
                    <a:pt x="93700" y="82892"/>
                  </a:lnTo>
                  <a:lnTo>
                    <a:pt x="107467" y="82892"/>
                  </a:lnTo>
                  <a:lnTo>
                    <a:pt x="112395" y="81305"/>
                  </a:lnTo>
                  <a:lnTo>
                    <a:pt x="120167" y="74917"/>
                  </a:lnTo>
                  <a:lnTo>
                    <a:pt x="120307" y="74701"/>
                  </a:lnTo>
                  <a:lnTo>
                    <a:pt x="123101" y="70396"/>
                  </a:lnTo>
                  <a:lnTo>
                    <a:pt x="125285" y="63906"/>
                  </a:lnTo>
                  <a:lnTo>
                    <a:pt x="127012" y="58699"/>
                  </a:lnTo>
                  <a:lnTo>
                    <a:pt x="127990" y="50990"/>
                  </a:lnTo>
                  <a:close/>
                </a:path>
                <a:path w="428625" h="83185">
                  <a:moveTo>
                    <a:pt x="203047" y="50990"/>
                  </a:moveTo>
                  <a:lnTo>
                    <a:pt x="194894" y="8255"/>
                  </a:lnTo>
                  <a:lnTo>
                    <a:pt x="194030" y="6921"/>
                  </a:lnTo>
                  <a:lnTo>
                    <a:pt x="192811" y="5791"/>
                  </a:lnTo>
                  <a:lnTo>
                    <a:pt x="192811" y="41478"/>
                  </a:lnTo>
                  <a:lnTo>
                    <a:pt x="192519" y="50622"/>
                  </a:lnTo>
                  <a:lnTo>
                    <a:pt x="181165" y="74701"/>
                  </a:lnTo>
                  <a:lnTo>
                    <a:pt x="171996" y="74701"/>
                  </a:lnTo>
                  <a:lnTo>
                    <a:pt x="160362" y="41478"/>
                  </a:lnTo>
                  <a:lnTo>
                    <a:pt x="160642" y="33439"/>
                  </a:lnTo>
                  <a:lnTo>
                    <a:pt x="171894" y="8255"/>
                  </a:lnTo>
                  <a:lnTo>
                    <a:pt x="181127" y="8255"/>
                  </a:lnTo>
                  <a:lnTo>
                    <a:pt x="192811" y="41478"/>
                  </a:lnTo>
                  <a:lnTo>
                    <a:pt x="192811" y="5791"/>
                  </a:lnTo>
                  <a:lnTo>
                    <a:pt x="191325" y="4406"/>
                  </a:lnTo>
                  <a:lnTo>
                    <a:pt x="188048" y="2667"/>
                  </a:lnTo>
                  <a:lnTo>
                    <a:pt x="184772" y="889"/>
                  </a:lnTo>
                  <a:lnTo>
                    <a:pt x="180936" y="0"/>
                  </a:lnTo>
                  <a:lnTo>
                    <a:pt x="170675" y="12"/>
                  </a:lnTo>
                  <a:lnTo>
                    <a:pt x="165773" y="1600"/>
                  </a:lnTo>
                  <a:lnTo>
                    <a:pt x="150114" y="31889"/>
                  </a:lnTo>
                  <a:lnTo>
                    <a:pt x="150114" y="41478"/>
                  </a:lnTo>
                  <a:lnTo>
                    <a:pt x="162610" y="80098"/>
                  </a:lnTo>
                  <a:lnTo>
                    <a:pt x="168757" y="82892"/>
                  </a:lnTo>
                  <a:lnTo>
                    <a:pt x="182524" y="82892"/>
                  </a:lnTo>
                  <a:lnTo>
                    <a:pt x="187452" y="81305"/>
                  </a:lnTo>
                  <a:lnTo>
                    <a:pt x="195224" y="74917"/>
                  </a:lnTo>
                  <a:lnTo>
                    <a:pt x="195364" y="74701"/>
                  </a:lnTo>
                  <a:lnTo>
                    <a:pt x="198170" y="70396"/>
                  </a:lnTo>
                  <a:lnTo>
                    <a:pt x="202069" y="58699"/>
                  </a:lnTo>
                  <a:lnTo>
                    <a:pt x="203047" y="50990"/>
                  </a:lnTo>
                  <a:close/>
                </a:path>
                <a:path w="428625" h="83185">
                  <a:moveTo>
                    <a:pt x="278104" y="50990"/>
                  </a:moveTo>
                  <a:lnTo>
                    <a:pt x="269963" y="8255"/>
                  </a:lnTo>
                  <a:lnTo>
                    <a:pt x="267855" y="5778"/>
                  </a:lnTo>
                  <a:lnTo>
                    <a:pt x="267855" y="41478"/>
                  </a:lnTo>
                  <a:lnTo>
                    <a:pt x="267563" y="50622"/>
                  </a:lnTo>
                  <a:lnTo>
                    <a:pt x="256209" y="74701"/>
                  </a:lnTo>
                  <a:lnTo>
                    <a:pt x="247065" y="74701"/>
                  </a:lnTo>
                  <a:lnTo>
                    <a:pt x="235419" y="41478"/>
                  </a:lnTo>
                  <a:lnTo>
                    <a:pt x="235699" y="33439"/>
                  </a:lnTo>
                  <a:lnTo>
                    <a:pt x="246951" y="8255"/>
                  </a:lnTo>
                  <a:lnTo>
                    <a:pt x="256171" y="8255"/>
                  </a:lnTo>
                  <a:lnTo>
                    <a:pt x="267855" y="41478"/>
                  </a:lnTo>
                  <a:lnTo>
                    <a:pt x="267855" y="5778"/>
                  </a:lnTo>
                  <a:lnTo>
                    <a:pt x="266382" y="4406"/>
                  </a:lnTo>
                  <a:lnTo>
                    <a:pt x="263093" y="2667"/>
                  </a:lnTo>
                  <a:lnTo>
                    <a:pt x="259816" y="889"/>
                  </a:lnTo>
                  <a:lnTo>
                    <a:pt x="255993" y="0"/>
                  </a:lnTo>
                  <a:lnTo>
                    <a:pt x="245719" y="12"/>
                  </a:lnTo>
                  <a:lnTo>
                    <a:pt x="240817" y="1600"/>
                  </a:lnTo>
                  <a:lnTo>
                    <a:pt x="225171" y="31889"/>
                  </a:lnTo>
                  <a:lnTo>
                    <a:pt x="225171" y="41478"/>
                  </a:lnTo>
                  <a:lnTo>
                    <a:pt x="237667" y="80098"/>
                  </a:lnTo>
                  <a:lnTo>
                    <a:pt x="243814" y="82892"/>
                  </a:lnTo>
                  <a:lnTo>
                    <a:pt x="257581" y="82892"/>
                  </a:lnTo>
                  <a:lnTo>
                    <a:pt x="262483" y="81305"/>
                  </a:lnTo>
                  <a:lnTo>
                    <a:pt x="270281" y="74917"/>
                  </a:lnTo>
                  <a:lnTo>
                    <a:pt x="270421" y="74701"/>
                  </a:lnTo>
                  <a:lnTo>
                    <a:pt x="273215" y="70396"/>
                  </a:lnTo>
                  <a:lnTo>
                    <a:pt x="277126" y="58699"/>
                  </a:lnTo>
                  <a:lnTo>
                    <a:pt x="278104" y="50990"/>
                  </a:lnTo>
                  <a:close/>
                </a:path>
                <a:path w="428625" h="83185">
                  <a:moveTo>
                    <a:pt x="337769" y="12"/>
                  </a:moveTo>
                  <a:lnTo>
                    <a:pt x="331355" y="12"/>
                  </a:lnTo>
                  <a:lnTo>
                    <a:pt x="329615" y="3505"/>
                  </a:lnTo>
                  <a:lnTo>
                    <a:pt x="326656" y="7124"/>
                  </a:lnTo>
                  <a:lnTo>
                    <a:pt x="318312" y="14579"/>
                  </a:lnTo>
                  <a:lnTo>
                    <a:pt x="313436" y="17754"/>
                  </a:lnTo>
                  <a:lnTo>
                    <a:pt x="307886" y="20383"/>
                  </a:lnTo>
                  <a:lnTo>
                    <a:pt x="307886" y="30010"/>
                  </a:lnTo>
                  <a:lnTo>
                    <a:pt x="327799" y="18008"/>
                  </a:lnTo>
                  <a:lnTo>
                    <a:pt x="327799" y="81508"/>
                  </a:lnTo>
                  <a:lnTo>
                    <a:pt x="337769" y="81508"/>
                  </a:lnTo>
                  <a:lnTo>
                    <a:pt x="337769" y="12"/>
                  </a:lnTo>
                  <a:close/>
                </a:path>
                <a:path w="428625" h="83185">
                  <a:moveTo>
                    <a:pt x="428218" y="50990"/>
                  </a:moveTo>
                  <a:lnTo>
                    <a:pt x="420065" y="8255"/>
                  </a:lnTo>
                  <a:lnTo>
                    <a:pt x="419214" y="6921"/>
                  </a:lnTo>
                  <a:lnTo>
                    <a:pt x="417982" y="5778"/>
                  </a:lnTo>
                  <a:lnTo>
                    <a:pt x="417982" y="41478"/>
                  </a:lnTo>
                  <a:lnTo>
                    <a:pt x="417690" y="50622"/>
                  </a:lnTo>
                  <a:lnTo>
                    <a:pt x="406336" y="74701"/>
                  </a:lnTo>
                  <a:lnTo>
                    <a:pt x="397179" y="74701"/>
                  </a:lnTo>
                  <a:lnTo>
                    <a:pt x="385546" y="41478"/>
                  </a:lnTo>
                  <a:lnTo>
                    <a:pt x="385826" y="33439"/>
                  </a:lnTo>
                  <a:lnTo>
                    <a:pt x="397065" y="8255"/>
                  </a:lnTo>
                  <a:lnTo>
                    <a:pt x="406298" y="8255"/>
                  </a:lnTo>
                  <a:lnTo>
                    <a:pt x="417982" y="41478"/>
                  </a:lnTo>
                  <a:lnTo>
                    <a:pt x="417982" y="5778"/>
                  </a:lnTo>
                  <a:lnTo>
                    <a:pt x="416509" y="4406"/>
                  </a:lnTo>
                  <a:lnTo>
                    <a:pt x="409943" y="889"/>
                  </a:lnTo>
                  <a:lnTo>
                    <a:pt x="406107" y="0"/>
                  </a:lnTo>
                  <a:lnTo>
                    <a:pt x="395846" y="12"/>
                  </a:lnTo>
                  <a:lnTo>
                    <a:pt x="375285" y="31889"/>
                  </a:lnTo>
                  <a:lnTo>
                    <a:pt x="375285" y="41478"/>
                  </a:lnTo>
                  <a:lnTo>
                    <a:pt x="387794" y="80098"/>
                  </a:lnTo>
                  <a:lnTo>
                    <a:pt x="393928" y="82892"/>
                  </a:lnTo>
                  <a:lnTo>
                    <a:pt x="407695" y="82892"/>
                  </a:lnTo>
                  <a:lnTo>
                    <a:pt x="412623" y="81305"/>
                  </a:lnTo>
                  <a:lnTo>
                    <a:pt x="420395" y="74917"/>
                  </a:lnTo>
                  <a:lnTo>
                    <a:pt x="420535" y="74701"/>
                  </a:lnTo>
                  <a:lnTo>
                    <a:pt x="423341" y="70396"/>
                  </a:lnTo>
                  <a:lnTo>
                    <a:pt x="427240" y="58699"/>
                  </a:lnTo>
                  <a:lnTo>
                    <a:pt x="428218" y="509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71" name="object 171"/>
          <p:cNvGraphicFramePr>
            <a:graphicFrameLocks noGrp="1"/>
          </p:cNvGraphicFramePr>
          <p:nvPr/>
        </p:nvGraphicFramePr>
        <p:xfrm>
          <a:off x="289102" y="3173210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1023RH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6005044000027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72" name="object 172"/>
          <p:cNvGrpSpPr/>
          <p:nvPr/>
        </p:nvGrpSpPr>
        <p:grpSpPr>
          <a:xfrm>
            <a:off x="800820" y="1109929"/>
            <a:ext cx="494665" cy="757555"/>
            <a:chOff x="800820" y="1109929"/>
            <a:chExt cx="494665" cy="757555"/>
          </a:xfrm>
        </p:grpSpPr>
        <p:pic>
          <p:nvPicPr>
            <p:cNvPr id="173" name="object 173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800820" y="1109929"/>
              <a:ext cx="494071" cy="757047"/>
            </a:xfrm>
            <a:prstGeom prst="rect">
              <a:avLst/>
            </a:prstGeom>
          </p:spPr>
        </p:pic>
        <p:sp>
          <p:nvSpPr>
            <p:cNvPr id="174" name="object 174"/>
            <p:cNvSpPr/>
            <p:nvPr/>
          </p:nvSpPr>
          <p:spPr>
            <a:xfrm>
              <a:off x="994981" y="1533525"/>
              <a:ext cx="102235" cy="20320"/>
            </a:xfrm>
            <a:custGeom>
              <a:avLst/>
              <a:gdLst/>
              <a:ahLst/>
              <a:cxnLst/>
              <a:rect l="l" t="t" r="r" b="b"/>
              <a:pathLst>
                <a:path w="102234" h="20319">
                  <a:moveTo>
                    <a:pt x="101879" y="0"/>
                  </a:moveTo>
                  <a:lnTo>
                    <a:pt x="0" y="0"/>
                  </a:lnTo>
                  <a:lnTo>
                    <a:pt x="0" y="19799"/>
                  </a:lnTo>
                  <a:lnTo>
                    <a:pt x="101879" y="19799"/>
                  </a:lnTo>
                  <a:lnTo>
                    <a:pt x="101879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1012252" y="1537846"/>
              <a:ext cx="67945" cy="13970"/>
            </a:xfrm>
            <a:custGeom>
              <a:avLst/>
              <a:gdLst/>
              <a:ahLst/>
              <a:cxnLst/>
              <a:rect l="l" t="t" r="r" b="b"/>
              <a:pathLst>
                <a:path w="67944" h="13969">
                  <a:moveTo>
                    <a:pt x="304" y="10921"/>
                  </a:moveTo>
                  <a:lnTo>
                    <a:pt x="177" y="13093"/>
                  </a:lnTo>
                  <a:lnTo>
                    <a:pt x="850" y="13487"/>
                  </a:lnTo>
                  <a:lnTo>
                    <a:pt x="1879" y="13677"/>
                  </a:lnTo>
                  <a:lnTo>
                    <a:pt x="5740" y="13677"/>
                  </a:lnTo>
                  <a:lnTo>
                    <a:pt x="7670" y="12395"/>
                  </a:lnTo>
                  <a:lnTo>
                    <a:pt x="7670" y="11747"/>
                  </a:lnTo>
                  <a:lnTo>
                    <a:pt x="1841" y="11747"/>
                  </a:lnTo>
                  <a:lnTo>
                    <a:pt x="787" y="11226"/>
                  </a:lnTo>
                  <a:lnTo>
                    <a:pt x="304" y="10921"/>
                  </a:lnTo>
                  <a:close/>
                </a:path>
                <a:path w="67944" h="13969">
                  <a:moveTo>
                    <a:pt x="5613" y="12"/>
                  </a:moveTo>
                  <a:lnTo>
                    <a:pt x="1968" y="12"/>
                  </a:lnTo>
                  <a:lnTo>
                    <a:pt x="0" y="1244"/>
                  </a:lnTo>
                  <a:lnTo>
                    <a:pt x="0" y="5333"/>
                  </a:lnTo>
                  <a:lnTo>
                    <a:pt x="863" y="6388"/>
                  </a:lnTo>
                  <a:lnTo>
                    <a:pt x="4597" y="8445"/>
                  </a:lnTo>
                  <a:lnTo>
                    <a:pt x="5156" y="8864"/>
                  </a:lnTo>
                  <a:lnTo>
                    <a:pt x="5034" y="11226"/>
                  </a:lnTo>
                  <a:lnTo>
                    <a:pt x="4203" y="11747"/>
                  </a:lnTo>
                  <a:lnTo>
                    <a:pt x="7670" y="11747"/>
                  </a:lnTo>
                  <a:lnTo>
                    <a:pt x="7670" y="7823"/>
                  </a:lnTo>
                  <a:lnTo>
                    <a:pt x="6921" y="6972"/>
                  </a:lnTo>
                  <a:lnTo>
                    <a:pt x="2527" y="4495"/>
                  </a:lnTo>
                  <a:lnTo>
                    <a:pt x="2600" y="2514"/>
                  </a:lnTo>
                  <a:lnTo>
                    <a:pt x="3149" y="1943"/>
                  </a:lnTo>
                  <a:lnTo>
                    <a:pt x="6902" y="1943"/>
                  </a:lnTo>
                  <a:lnTo>
                    <a:pt x="6984" y="482"/>
                  </a:lnTo>
                  <a:lnTo>
                    <a:pt x="6603" y="368"/>
                  </a:lnTo>
                  <a:lnTo>
                    <a:pt x="5613" y="12"/>
                  </a:lnTo>
                  <a:close/>
                </a:path>
                <a:path w="67944" h="13969">
                  <a:moveTo>
                    <a:pt x="6902" y="1943"/>
                  </a:moveTo>
                  <a:lnTo>
                    <a:pt x="5499" y="1943"/>
                  </a:lnTo>
                  <a:lnTo>
                    <a:pt x="6273" y="2285"/>
                  </a:lnTo>
                  <a:lnTo>
                    <a:pt x="6870" y="2514"/>
                  </a:lnTo>
                  <a:lnTo>
                    <a:pt x="6902" y="1943"/>
                  </a:lnTo>
                  <a:close/>
                </a:path>
                <a:path w="67944" h="13969">
                  <a:moveTo>
                    <a:pt x="13627" y="203"/>
                  </a:moveTo>
                  <a:lnTo>
                    <a:pt x="9994" y="203"/>
                  </a:lnTo>
                  <a:lnTo>
                    <a:pt x="9994" y="13487"/>
                  </a:lnTo>
                  <a:lnTo>
                    <a:pt x="12191" y="13487"/>
                  </a:lnTo>
                  <a:lnTo>
                    <a:pt x="12191" y="2400"/>
                  </a:lnTo>
                  <a:lnTo>
                    <a:pt x="14234" y="2400"/>
                  </a:lnTo>
                  <a:lnTo>
                    <a:pt x="13627" y="203"/>
                  </a:lnTo>
                  <a:close/>
                </a:path>
                <a:path w="67944" h="13969">
                  <a:moveTo>
                    <a:pt x="14234" y="2400"/>
                  </a:moveTo>
                  <a:lnTo>
                    <a:pt x="12230" y="2400"/>
                  </a:lnTo>
                  <a:lnTo>
                    <a:pt x="15417" y="13487"/>
                  </a:lnTo>
                  <a:lnTo>
                    <a:pt x="17157" y="13487"/>
                  </a:lnTo>
                  <a:lnTo>
                    <a:pt x="18167" y="10121"/>
                  </a:lnTo>
                  <a:lnTo>
                    <a:pt x="16370" y="10121"/>
                  </a:lnTo>
                  <a:lnTo>
                    <a:pt x="14234" y="2400"/>
                  </a:lnTo>
                  <a:close/>
                </a:path>
                <a:path w="67944" h="13969">
                  <a:moveTo>
                    <a:pt x="22732" y="2400"/>
                  </a:moveTo>
                  <a:lnTo>
                    <a:pt x="20523" y="2400"/>
                  </a:lnTo>
                  <a:lnTo>
                    <a:pt x="20523" y="13487"/>
                  </a:lnTo>
                  <a:lnTo>
                    <a:pt x="22732" y="13487"/>
                  </a:lnTo>
                  <a:lnTo>
                    <a:pt x="22732" y="2400"/>
                  </a:lnTo>
                  <a:close/>
                </a:path>
                <a:path w="67944" h="13969">
                  <a:moveTo>
                    <a:pt x="22732" y="203"/>
                  </a:moveTo>
                  <a:lnTo>
                    <a:pt x="19215" y="203"/>
                  </a:lnTo>
                  <a:lnTo>
                    <a:pt x="16408" y="10121"/>
                  </a:lnTo>
                  <a:lnTo>
                    <a:pt x="18167" y="10121"/>
                  </a:lnTo>
                  <a:lnTo>
                    <a:pt x="20485" y="2400"/>
                  </a:lnTo>
                  <a:lnTo>
                    <a:pt x="22732" y="2400"/>
                  </a:lnTo>
                  <a:lnTo>
                    <a:pt x="22732" y="203"/>
                  </a:lnTo>
                  <a:close/>
                </a:path>
                <a:path w="67944" h="13969">
                  <a:moveTo>
                    <a:pt x="33058" y="0"/>
                  </a:moveTo>
                  <a:lnTo>
                    <a:pt x="27533" y="0"/>
                  </a:lnTo>
                  <a:lnTo>
                    <a:pt x="25006" y="2057"/>
                  </a:lnTo>
                  <a:lnTo>
                    <a:pt x="25006" y="11633"/>
                  </a:lnTo>
                  <a:lnTo>
                    <a:pt x="27533" y="13690"/>
                  </a:lnTo>
                  <a:lnTo>
                    <a:pt x="33058" y="13690"/>
                  </a:lnTo>
                  <a:lnTo>
                    <a:pt x="35362" y="11823"/>
                  </a:lnTo>
                  <a:lnTo>
                    <a:pt x="28752" y="11823"/>
                  </a:lnTo>
                  <a:lnTo>
                    <a:pt x="27520" y="10502"/>
                  </a:lnTo>
                  <a:lnTo>
                    <a:pt x="27520" y="3187"/>
                  </a:lnTo>
                  <a:lnTo>
                    <a:pt x="28752" y="1866"/>
                  </a:lnTo>
                  <a:lnTo>
                    <a:pt x="35362" y="1866"/>
                  </a:lnTo>
                  <a:lnTo>
                    <a:pt x="33058" y="0"/>
                  </a:lnTo>
                  <a:close/>
                </a:path>
                <a:path w="67944" h="13969">
                  <a:moveTo>
                    <a:pt x="35362" y="1866"/>
                  </a:moveTo>
                  <a:lnTo>
                    <a:pt x="31838" y="1866"/>
                  </a:lnTo>
                  <a:lnTo>
                    <a:pt x="33083" y="3187"/>
                  </a:lnTo>
                  <a:lnTo>
                    <a:pt x="33083" y="10502"/>
                  </a:lnTo>
                  <a:lnTo>
                    <a:pt x="31838" y="11823"/>
                  </a:lnTo>
                  <a:lnTo>
                    <a:pt x="35362" y="11823"/>
                  </a:lnTo>
                  <a:lnTo>
                    <a:pt x="35598" y="11633"/>
                  </a:lnTo>
                  <a:lnTo>
                    <a:pt x="35598" y="2057"/>
                  </a:lnTo>
                  <a:lnTo>
                    <a:pt x="35362" y="1866"/>
                  </a:lnTo>
                  <a:close/>
                </a:path>
                <a:path w="67944" h="13969">
                  <a:moveTo>
                    <a:pt x="45402" y="0"/>
                  </a:moveTo>
                  <a:lnTo>
                    <a:pt x="39877" y="0"/>
                  </a:lnTo>
                  <a:lnTo>
                    <a:pt x="37350" y="2057"/>
                  </a:lnTo>
                  <a:lnTo>
                    <a:pt x="37350" y="11633"/>
                  </a:lnTo>
                  <a:lnTo>
                    <a:pt x="39877" y="13690"/>
                  </a:lnTo>
                  <a:lnTo>
                    <a:pt x="45402" y="13690"/>
                  </a:lnTo>
                  <a:lnTo>
                    <a:pt x="47707" y="11823"/>
                  </a:lnTo>
                  <a:lnTo>
                    <a:pt x="41097" y="11823"/>
                  </a:lnTo>
                  <a:lnTo>
                    <a:pt x="39865" y="10502"/>
                  </a:lnTo>
                  <a:lnTo>
                    <a:pt x="39865" y="3187"/>
                  </a:lnTo>
                  <a:lnTo>
                    <a:pt x="41097" y="1866"/>
                  </a:lnTo>
                  <a:lnTo>
                    <a:pt x="47707" y="1866"/>
                  </a:lnTo>
                  <a:lnTo>
                    <a:pt x="45402" y="0"/>
                  </a:lnTo>
                  <a:close/>
                </a:path>
                <a:path w="67944" h="13969">
                  <a:moveTo>
                    <a:pt x="47707" y="1866"/>
                  </a:moveTo>
                  <a:lnTo>
                    <a:pt x="44183" y="1866"/>
                  </a:lnTo>
                  <a:lnTo>
                    <a:pt x="45427" y="3187"/>
                  </a:lnTo>
                  <a:lnTo>
                    <a:pt x="45427" y="10502"/>
                  </a:lnTo>
                  <a:lnTo>
                    <a:pt x="44183" y="11823"/>
                  </a:lnTo>
                  <a:lnTo>
                    <a:pt x="47707" y="11823"/>
                  </a:lnTo>
                  <a:lnTo>
                    <a:pt x="47942" y="11633"/>
                  </a:lnTo>
                  <a:lnTo>
                    <a:pt x="47942" y="2057"/>
                  </a:lnTo>
                  <a:lnTo>
                    <a:pt x="47707" y="1866"/>
                  </a:lnTo>
                  <a:close/>
                </a:path>
                <a:path w="67944" h="13969">
                  <a:moveTo>
                    <a:pt x="53771" y="2133"/>
                  </a:moveTo>
                  <a:lnTo>
                    <a:pt x="51333" y="2133"/>
                  </a:lnTo>
                  <a:lnTo>
                    <a:pt x="51333" y="13487"/>
                  </a:lnTo>
                  <a:lnTo>
                    <a:pt x="53771" y="13487"/>
                  </a:lnTo>
                  <a:lnTo>
                    <a:pt x="53771" y="2133"/>
                  </a:lnTo>
                  <a:close/>
                </a:path>
                <a:path w="67944" h="13969">
                  <a:moveTo>
                    <a:pt x="56718" y="203"/>
                  </a:moveTo>
                  <a:lnTo>
                    <a:pt x="48361" y="203"/>
                  </a:lnTo>
                  <a:lnTo>
                    <a:pt x="48361" y="2133"/>
                  </a:lnTo>
                  <a:lnTo>
                    <a:pt x="56718" y="2133"/>
                  </a:lnTo>
                  <a:lnTo>
                    <a:pt x="56718" y="203"/>
                  </a:lnTo>
                  <a:close/>
                </a:path>
                <a:path w="67944" h="13969">
                  <a:moveTo>
                    <a:pt x="60959" y="203"/>
                  </a:moveTo>
                  <a:lnTo>
                    <a:pt x="58534" y="203"/>
                  </a:lnTo>
                  <a:lnTo>
                    <a:pt x="58534" y="13487"/>
                  </a:lnTo>
                  <a:lnTo>
                    <a:pt x="60959" y="13487"/>
                  </a:lnTo>
                  <a:lnTo>
                    <a:pt x="60959" y="7619"/>
                  </a:lnTo>
                  <a:lnTo>
                    <a:pt x="67348" y="7619"/>
                  </a:lnTo>
                  <a:lnTo>
                    <a:pt x="67348" y="5600"/>
                  </a:lnTo>
                  <a:lnTo>
                    <a:pt x="60959" y="5600"/>
                  </a:lnTo>
                  <a:lnTo>
                    <a:pt x="60959" y="203"/>
                  </a:lnTo>
                  <a:close/>
                </a:path>
                <a:path w="67944" h="13969">
                  <a:moveTo>
                    <a:pt x="67348" y="7619"/>
                  </a:moveTo>
                  <a:lnTo>
                    <a:pt x="64922" y="7619"/>
                  </a:lnTo>
                  <a:lnTo>
                    <a:pt x="64922" y="13487"/>
                  </a:lnTo>
                  <a:lnTo>
                    <a:pt x="67348" y="13487"/>
                  </a:lnTo>
                  <a:lnTo>
                    <a:pt x="67348" y="7619"/>
                  </a:lnTo>
                  <a:close/>
                </a:path>
                <a:path w="67944" h="13969">
                  <a:moveTo>
                    <a:pt x="67348" y="203"/>
                  </a:moveTo>
                  <a:lnTo>
                    <a:pt x="64922" y="203"/>
                  </a:lnTo>
                  <a:lnTo>
                    <a:pt x="64922" y="5600"/>
                  </a:lnTo>
                  <a:lnTo>
                    <a:pt x="67348" y="5600"/>
                  </a:lnTo>
                  <a:lnTo>
                    <a:pt x="67348" y="20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6" name="object 176"/>
          <p:cNvSpPr txBox="1"/>
          <p:nvPr/>
        </p:nvSpPr>
        <p:spPr>
          <a:xfrm>
            <a:off x="405270" y="2100244"/>
            <a:ext cx="130302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SMO</a:t>
            </a:r>
            <a:r>
              <a:rPr sz="1000" b="1" spc="5" dirty="0">
                <a:latin typeface="Trebuchet MS"/>
                <a:cs typeface="Trebuchet MS"/>
              </a:rPr>
              <a:t>O</a:t>
            </a:r>
            <a:r>
              <a:rPr sz="1000" b="1" spc="-85" dirty="0">
                <a:latin typeface="Trebuchet MS"/>
                <a:cs typeface="Trebuchet MS"/>
              </a:rPr>
              <a:t>TH</a:t>
            </a:r>
            <a:r>
              <a:rPr sz="1000" b="1" spc="-80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APRIC</a:t>
            </a:r>
            <a:r>
              <a:rPr sz="1000" b="1" spc="-3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77" name="object 177"/>
          <p:cNvGrpSpPr/>
          <p:nvPr/>
        </p:nvGrpSpPr>
        <p:grpSpPr>
          <a:xfrm>
            <a:off x="391833" y="2348700"/>
            <a:ext cx="1339850" cy="135255"/>
            <a:chOff x="391833" y="2348700"/>
            <a:chExt cx="1339850" cy="135255"/>
          </a:xfrm>
        </p:grpSpPr>
        <p:sp>
          <p:nvSpPr>
            <p:cNvPr id="178" name="object 178"/>
            <p:cNvSpPr/>
            <p:nvPr/>
          </p:nvSpPr>
          <p:spPr>
            <a:xfrm>
              <a:off x="1070711" y="234870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9" name="object 179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080222" y="2352639"/>
              <a:ext cx="143802" cy="124828"/>
            </a:xfrm>
            <a:prstGeom prst="rect">
              <a:avLst/>
            </a:prstGeom>
          </p:spPr>
        </p:pic>
        <p:sp>
          <p:nvSpPr>
            <p:cNvPr id="180" name="object 180"/>
            <p:cNvSpPr/>
            <p:nvPr/>
          </p:nvSpPr>
          <p:spPr>
            <a:xfrm>
              <a:off x="391833" y="234870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8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1345" y="2352639"/>
              <a:ext cx="143802" cy="124828"/>
            </a:xfrm>
            <a:prstGeom prst="rect">
              <a:avLst/>
            </a:prstGeom>
          </p:spPr>
        </p:pic>
      </p:grpSp>
      <p:sp>
        <p:nvSpPr>
          <p:cNvPr id="182" name="object 182"/>
          <p:cNvSpPr txBox="1"/>
          <p:nvPr/>
        </p:nvSpPr>
        <p:spPr>
          <a:xfrm>
            <a:off x="521930" y="2361128"/>
            <a:ext cx="52451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80" dirty="0">
                <a:latin typeface="Trebuchet MS"/>
                <a:cs typeface="Trebuchet MS"/>
              </a:rPr>
              <a:t>EAS</a:t>
            </a:r>
            <a:r>
              <a:rPr sz="550" b="1" spc="-145" dirty="0">
                <a:latin typeface="Trebuchet MS"/>
                <a:cs typeface="Trebuchet MS"/>
              </a:rPr>
              <a:t>Y</a:t>
            </a:r>
            <a:r>
              <a:rPr sz="550" b="1" spc="-80" dirty="0">
                <a:latin typeface="Trebuchet MS"/>
                <a:cs typeface="Trebuchet MS"/>
              </a:rPr>
              <a:t>-OPE</a:t>
            </a:r>
            <a:r>
              <a:rPr sz="550" b="1" spc="-75" dirty="0">
                <a:latin typeface="Trebuchet MS"/>
                <a:cs typeface="Trebuchet MS"/>
              </a:rPr>
              <a:t>N</a:t>
            </a:r>
            <a:r>
              <a:rPr sz="550" b="1" spc="-80" dirty="0">
                <a:latin typeface="Trebuchet MS"/>
                <a:cs typeface="Trebuchet MS"/>
              </a:rPr>
              <a:t> </a:t>
            </a:r>
            <a:r>
              <a:rPr sz="550" b="1" spc="-105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5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</a:t>
            </a:r>
            <a:r>
              <a:rPr sz="550" b="1" spc="-60" dirty="0">
                <a:latin typeface="Trebuchet MS"/>
                <a:cs typeface="Trebuchet MS"/>
              </a:rPr>
              <a:t>B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83" name="object 183"/>
          <p:cNvGrpSpPr/>
          <p:nvPr/>
        </p:nvGrpSpPr>
        <p:grpSpPr>
          <a:xfrm>
            <a:off x="391833" y="2508897"/>
            <a:ext cx="661035" cy="135255"/>
            <a:chOff x="391833" y="2508897"/>
            <a:chExt cx="661035" cy="135255"/>
          </a:xfrm>
        </p:grpSpPr>
        <p:sp>
          <p:nvSpPr>
            <p:cNvPr id="184" name="object 184"/>
            <p:cNvSpPr/>
            <p:nvPr/>
          </p:nvSpPr>
          <p:spPr>
            <a:xfrm>
              <a:off x="391833" y="250889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5" name="object 18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01345" y="2512839"/>
              <a:ext cx="143802" cy="124828"/>
            </a:xfrm>
            <a:prstGeom prst="rect">
              <a:avLst/>
            </a:prstGeom>
          </p:spPr>
        </p:pic>
      </p:grpSp>
      <p:sp>
        <p:nvSpPr>
          <p:cNvPr id="186" name="object 186"/>
          <p:cNvSpPr txBox="1"/>
          <p:nvPr/>
        </p:nvSpPr>
        <p:spPr>
          <a:xfrm>
            <a:off x="560030" y="2523127"/>
            <a:ext cx="31559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87" name="object 187"/>
          <p:cNvGrpSpPr/>
          <p:nvPr/>
        </p:nvGrpSpPr>
        <p:grpSpPr>
          <a:xfrm>
            <a:off x="1070711" y="2508897"/>
            <a:ext cx="661035" cy="135255"/>
            <a:chOff x="1070711" y="2508897"/>
            <a:chExt cx="661035" cy="135255"/>
          </a:xfrm>
        </p:grpSpPr>
        <p:sp>
          <p:nvSpPr>
            <p:cNvPr id="188" name="object 188"/>
            <p:cNvSpPr/>
            <p:nvPr/>
          </p:nvSpPr>
          <p:spPr>
            <a:xfrm>
              <a:off x="1070711" y="250889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9" name="object 189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080222" y="2512839"/>
              <a:ext cx="143802" cy="124828"/>
            </a:xfrm>
            <a:prstGeom prst="rect">
              <a:avLst/>
            </a:prstGeom>
          </p:spPr>
        </p:pic>
      </p:grpSp>
      <p:sp>
        <p:nvSpPr>
          <p:cNvPr id="190" name="object 190"/>
          <p:cNvSpPr txBox="1"/>
          <p:nvPr/>
        </p:nvSpPr>
        <p:spPr>
          <a:xfrm>
            <a:off x="1238907" y="2362927"/>
            <a:ext cx="465455" cy="2603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4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191" name="object 191"/>
          <p:cNvSpPr/>
          <p:nvPr/>
        </p:nvSpPr>
        <p:spPr>
          <a:xfrm>
            <a:off x="5640003" y="194867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92" name="object 192"/>
          <p:cNvPicPr/>
          <p:nvPr/>
        </p:nvPicPr>
        <p:blipFill>
          <a:blip r:embed="rId47" cstate="print"/>
          <a:stretch>
            <a:fillRect/>
          </a:stretch>
        </p:blipFill>
        <p:spPr>
          <a:xfrm>
            <a:off x="6254486" y="1111300"/>
            <a:ext cx="494070" cy="757047"/>
          </a:xfrm>
          <a:prstGeom prst="rect">
            <a:avLst/>
          </a:prstGeom>
        </p:spPr>
      </p:pic>
      <p:graphicFrame>
        <p:nvGraphicFramePr>
          <p:cNvPr id="193" name="object 193"/>
          <p:cNvGraphicFramePr>
            <a:graphicFrameLocks noGrp="1"/>
          </p:cNvGraphicFramePr>
          <p:nvPr/>
        </p:nvGraphicFramePr>
        <p:xfrm>
          <a:off x="5741649" y="3170534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5123RH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450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165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1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16005118003661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94" name="object 194"/>
          <p:cNvSpPr txBox="1"/>
          <p:nvPr/>
        </p:nvSpPr>
        <p:spPr>
          <a:xfrm>
            <a:off x="5899198" y="2104382"/>
            <a:ext cx="122809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45" dirty="0">
                <a:latin typeface="Trebuchet MS"/>
                <a:cs typeface="Trebuchet MS"/>
              </a:rPr>
              <a:t>ORANG</a:t>
            </a:r>
            <a:r>
              <a:rPr sz="1000" b="1" spc="-15" dirty="0">
                <a:latin typeface="Trebuchet MS"/>
                <a:cs typeface="Trebuchet MS"/>
              </a:rPr>
              <a:t>E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15" dirty="0">
                <a:latin typeface="Trebuchet MS"/>
                <a:cs typeface="Trebuchet MS"/>
              </a:rPr>
              <a:t>MARMALADE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95" name="object 195"/>
          <p:cNvGrpSpPr/>
          <p:nvPr/>
        </p:nvGrpSpPr>
        <p:grpSpPr>
          <a:xfrm>
            <a:off x="5842736" y="2348700"/>
            <a:ext cx="1339850" cy="135255"/>
            <a:chOff x="5842736" y="2348700"/>
            <a:chExt cx="1339850" cy="135255"/>
          </a:xfrm>
        </p:grpSpPr>
        <p:sp>
          <p:nvSpPr>
            <p:cNvPr id="196" name="object 196"/>
            <p:cNvSpPr/>
            <p:nvPr/>
          </p:nvSpPr>
          <p:spPr>
            <a:xfrm>
              <a:off x="6521615" y="234870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7" name="object 19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531130" y="2352639"/>
              <a:ext cx="143802" cy="124828"/>
            </a:xfrm>
            <a:prstGeom prst="rect">
              <a:avLst/>
            </a:prstGeom>
          </p:spPr>
        </p:pic>
        <p:sp>
          <p:nvSpPr>
            <p:cNvPr id="198" name="object 198"/>
            <p:cNvSpPr/>
            <p:nvPr/>
          </p:nvSpPr>
          <p:spPr>
            <a:xfrm>
              <a:off x="5842736" y="234870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9" name="object 19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52251" y="2352639"/>
              <a:ext cx="143802" cy="124828"/>
            </a:xfrm>
            <a:prstGeom prst="rect">
              <a:avLst/>
            </a:prstGeom>
          </p:spPr>
        </p:pic>
      </p:grpSp>
      <p:sp>
        <p:nvSpPr>
          <p:cNvPr id="200" name="object 200"/>
          <p:cNvSpPr txBox="1"/>
          <p:nvPr/>
        </p:nvSpPr>
        <p:spPr>
          <a:xfrm>
            <a:off x="5972836" y="2361128"/>
            <a:ext cx="52451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80" dirty="0">
                <a:latin typeface="Trebuchet MS"/>
                <a:cs typeface="Trebuchet MS"/>
              </a:rPr>
              <a:t>EAS</a:t>
            </a:r>
            <a:r>
              <a:rPr sz="550" b="1" spc="-145" dirty="0">
                <a:latin typeface="Trebuchet MS"/>
                <a:cs typeface="Trebuchet MS"/>
              </a:rPr>
              <a:t>Y</a:t>
            </a:r>
            <a:r>
              <a:rPr sz="550" b="1" spc="-80" dirty="0">
                <a:latin typeface="Trebuchet MS"/>
                <a:cs typeface="Trebuchet MS"/>
              </a:rPr>
              <a:t>-OPE</a:t>
            </a:r>
            <a:r>
              <a:rPr sz="550" b="1" spc="-75" dirty="0">
                <a:latin typeface="Trebuchet MS"/>
                <a:cs typeface="Trebuchet MS"/>
              </a:rPr>
              <a:t>N</a:t>
            </a:r>
            <a:r>
              <a:rPr sz="550" b="1" spc="-80" dirty="0">
                <a:latin typeface="Trebuchet MS"/>
                <a:cs typeface="Trebuchet MS"/>
              </a:rPr>
              <a:t> </a:t>
            </a:r>
            <a:r>
              <a:rPr sz="550" b="1" spc="-105" dirty="0">
                <a:latin typeface="Trebuchet MS"/>
                <a:cs typeface="Trebuchet MS"/>
              </a:rPr>
              <a:t>PUL</a:t>
            </a:r>
            <a:r>
              <a:rPr sz="550" b="1" spc="-75" dirty="0">
                <a:latin typeface="Trebuchet MS"/>
                <a:cs typeface="Trebuchet MS"/>
              </a:rPr>
              <a:t>L</a:t>
            </a:r>
            <a:r>
              <a:rPr sz="550" b="1" spc="-105" dirty="0">
                <a:latin typeface="Trebuchet MS"/>
                <a:cs typeface="Trebuchet MS"/>
              </a:rPr>
              <a:t> </a:t>
            </a:r>
            <a:r>
              <a:rPr sz="550" b="1" spc="-160" dirty="0">
                <a:latin typeface="Trebuchet MS"/>
                <a:cs typeface="Trebuchet MS"/>
              </a:rPr>
              <a:t>T</a:t>
            </a:r>
            <a:r>
              <a:rPr sz="550" b="1" spc="-70" dirty="0">
                <a:latin typeface="Trebuchet MS"/>
                <a:cs typeface="Trebuchet MS"/>
              </a:rPr>
              <a:t>A</a:t>
            </a:r>
            <a:r>
              <a:rPr sz="550" b="1" spc="-60" dirty="0">
                <a:latin typeface="Trebuchet MS"/>
                <a:cs typeface="Trebuchet MS"/>
              </a:rPr>
              <a:t>B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201" name="object 201"/>
          <p:cNvGrpSpPr/>
          <p:nvPr/>
        </p:nvGrpSpPr>
        <p:grpSpPr>
          <a:xfrm>
            <a:off x="5842736" y="2508897"/>
            <a:ext cx="661035" cy="135255"/>
            <a:chOff x="5842736" y="2508897"/>
            <a:chExt cx="661035" cy="135255"/>
          </a:xfrm>
        </p:grpSpPr>
        <p:sp>
          <p:nvSpPr>
            <p:cNvPr id="202" name="object 202"/>
            <p:cNvSpPr/>
            <p:nvPr/>
          </p:nvSpPr>
          <p:spPr>
            <a:xfrm>
              <a:off x="5842736" y="250889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3" name="object 20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52251" y="2512839"/>
              <a:ext cx="143802" cy="124828"/>
            </a:xfrm>
            <a:prstGeom prst="rect">
              <a:avLst/>
            </a:prstGeom>
          </p:spPr>
        </p:pic>
      </p:grpSp>
      <p:sp>
        <p:nvSpPr>
          <p:cNvPr id="204" name="object 204"/>
          <p:cNvSpPr txBox="1"/>
          <p:nvPr/>
        </p:nvSpPr>
        <p:spPr>
          <a:xfrm>
            <a:off x="6010936" y="2523127"/>
            <a:ext cx="31559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25" dirty="0">
                <a:latin typeface="Trebuchet MS"/>
                <a:cs typeface="Trebuchet MS"/>
              </a:rPr>
              <a:t>SNAP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35" dirty="0">
                <a:latin typeface="Trebuchet MS"/>
                <a:cs typeface="Trebuchet MS"/>
              </a:rPr>
              <a:t>CAP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205" name="object 205"/>
          <p:cNvGrpSpPr/>
          <p:nvPr/>
        </p:nvGrpSpPr>
        <p:grpSpPr>
          <a:xfrm>
            <a:off x="6521615" y="2508897"/>
            <a:ext cx="661035" cy="135255"/>
            <a:chOff x="6521615" y="2508897"/>
            <a:chExt cx="661035" cy="135255"/>
          </a:xfrm>
        </p:grpSpPr>
        <p:sp>
          <p:nvSpPr>
            <p:cNvPr id="206" name="object 206"/>
            <p:cNvSpPr/>
            <p:nvPr/>
          </p:nvSpPr>
          <p:spPr>
            <a:xfrm>
              <a:off x="6521615" y="2508897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7" name="object 207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6531128" y="2512839"/>
              <a:ext cx="143802" cy="124828"/>
            </a:xfrm>
            <a:prstGeom prst="rect">
              <a:avLst/>
            </a:prstGeom>
          </p:spPr>
        </p:pic>
      </p:grpSp>
      <p:sp>
        <p:nvSpPr>
          <p:cNvPr id="208" name="object 208"/>
          <p:cNvSpPr txBox="1"/>
          <p:nvPr/>
        </p:nvSpPr>
        <p:spPr>
          <a:xfrm>
            <a:off x="6689814" y="2362927"/>
            <a:ext cx="465455" cy="2603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450">
              <a:latin typeface="Trebuchet MS"/>
              <a:cs typeface="Trebuchet MS"/>
            </a:endParaRPr>
          </a:p>
          <a:p>
            <a:pPr marL="12700">
              <a:lnSpc>
                <a:spcPct val="100000"/>
              </a:lnSpc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209" name="object 209"/>
          <p:cNvGrpSpPr/>
          <p:nvPr/>
        </p:nvGrpSpPr>
        <p:grpSpPr>
          <a:xfrm>
            <a:off x="5832246" y="2707195"/>
            <a:ext cx="1343660" cy="400685"/>
            <a:chOff x="5832246" y="2707195"/>
            <a:chExt cx="1343660" cy="400685"/>
          </a:xfrm>
        </p:grpSpPr>
        <p:sp>
          <p:nvSpPr>
            <p:cNvPr id="210" name="object 210"/>
            <p:cNvSpPr/>
            <p:nvPr/>
          </p:nvSpPr>
          <p:spPr>
            <a:xfrm>
              <a:off x="5832246" y="2707208"/>
              <a:ext cx="1343660" cy="400685"/>
            </a:xfrm>
            <a:custGeom>
              <a:avLst/>
              <a:gdLst/>
              <a:ahLst/>
              <a:cxnLst/>
              <a:rect l="l" t="t" r="r" b="b"/>
              <a:pathLst>
                <a:path w="1343659" h="400685">
                  <a:moveTo>
                    <a:pt x="1343075" y="0"/>
                  </a:moveTo>
                  <a:lnTo>
                    <a:pt x="0" y="0"/>
                  </a:lnTo>
                  <a:lnTo>
                    <a:pt x="0" y="400596"/>
                  </a:lnTo>
                  <a:lnTo>
                    <a:pt x="1343075" y="400596"/>
                  </a:lnTo>
                  <a:lnTo>
                    <a:pt x="13430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1" name="object 211"/>
            <p:cNvSpPr/>
            <p:nvPr/>
          </p:nvSpPr>
          <p:spPr>
            <a:xfrm>
              <a:off x="5859716" y="2707195"/>
              <a:ext cx="1313180" cy="374015"/>
            </a:xfrm>
            <a:custGeom>
              <a:avLst/>
              <a:gdLst/>
              <a:ahLst/>
              <a:cxnLst/>
              <a:rect l="l" t="t" r="r" b="b"/>
              <a:pathLst>
                <a:path w="1313179" h="374014">
                  <a:moveTo>
                    <a:pt x="51676" y="340423"/>
                  </a:moveTo>
                  <a:lnTo>
                    <a:pt x="49403" y="334619"/>
                  </a:lnTo>
                  <a:lnTo>
                    <a:pt x="47193" y="332359"/>
                  </a:lnTo>
                  <a:lnTo>
                    <a:pt x="40652" y="325666"/>
                  </a:lnTo>
                  <a:lnTo>
                    <a:pt x="40652" y="342874"/>
                  </a:lnTo>
                  <a:lnTo>
                    <a:pt x="40614" y="352666"/>
                  </a:lnTo>
                  <a:lnTo>
                    <a:pt x="39357" y="356463"/>
                  </a:lnTo>
                  <a:lnTo>
                    <a:pt x="34226" y="362165"/>
                  </a:lnTo>
                  <a:lnTo>
                    <a:pt x="30645" y="363588"/>
                  </a:lnTo>
                  <a:lnTo>
                    <a:pt x="21463" y="363588"/>
                  </a:lnTo>
                  <a:lnTo>
                    <a:pt x="17792" y="362165"/>
                  </a:lnTo>
                  <a:lnTo>
                    <a:pt x="12369" y="356463"/>
                  </a:lnTo>
                  <a:lnTo>
                    <a:pt x="11023" y="352666"/>
                  </a:lnTo>
                  <a:lnTo>
                    <a:pt x="11125" y="342874"/>
                  </a:lnTo>
                  <a:lnTo>
                    <a:pt x="40652" y="342874"/>
                  </a:lnTo>
                  <a:lnTo>
                    <a:pt x="40652" y="325666"/>
                  </a:lnTo>
                  <a:lnTo>
                    <a:pt x="40360" y="325361"/>
                  </a:lnTo>
                  <a:lnTo>
                    <a:pt x="39116" y="324853"/>
                  </a:lnTo>
                  <a:lnTo>
                    <a:pt x="34696" y="323049"/>
                  </a:lnTo>
                  <a:lnTo>
                    <a:pt x="26238" y="323049"/>
                  </a:lnTo>
                  <a:lnTo>
                    <a:pt x="24625" y="323202"/>
                  </a:lnTo>
                  <a:lnTo>
                    <a:pt x="21450" y="323811"/>
                  </a:lnTo>
                  <a:lnTo>
                    <a:pt x="19900" y="324256"/>
                  </a:lnTo>
                  <a:lnTo>
                    <a:pt x="18389" y="324853"/>
                  </a:lnTo>
                  <a:lnTo>
                    <a:pt x="22733" y="318668"/>
                  </a:lnTo>
                  <a:lnTo>
                    <a:pt x="27038" y="313182"/>
                  </a:lnTo>
                  <a:lnTo>
                    <a:pt x="35572" y="303530"/>
                  </a:lnTo>
                  <a:lnTo>
                    <a:pt x="40081" y="299034"/>
                  </a:lnTo>
                  <a:lnTo>
                    <a:pt x="44818" y="294894"/>
                  </a:lnTo>
                  <a:lnTo>
                    <a:pt x="30835" y="294894"/>
                  </a:lnTo>
                  <a:lnTo>
                    <a:pt x="2489" y="330631"/>
                  </a:lnTo>
                  <a:lnTo>
                    <a:pt x="0" y="338645"/>
                  </a:lnTo>
                  <a:lnTo>
                    <a:pt x="0" y="354469"/>
                  </a:lnTo>
                  <a:lnTo>
                    <a:pt x="2362" y="360972"/>
                  </a:lnTo>
                  <a:lnTo>
                    <a:pt x="11849" y="370713"/>
                  </a:lnTo>
                  <a:lnTo>
                    <a:pt x="18186" y="373138"/>
                  </a:lnTo>
                  <a:lnTo>
                    <a:pt x="33667" y="373138"/>
                  </a:lnTo>
                  <a:lnTo>
                    <a:pt x="39814" y="370751"/>
                  </a:lnTo>
                  <a:lnTo>
                    <a:pt x="46951" y="363588"/>
                  </a:lnTo>
                  <a:lnTo>
                    <a:pt x="49301" y="361213"/>
                  </a:lnTo>
                  <a:lnTo>
                    <a:pt x="51676" y="355041"/>
                  </a:lnTo>
                  <a:lnTo>
                    <a:pt x="51676" y="340423"/>
                  </a:lnTo>
                  <a:close/>
                </a:path>
                <a:path w="1313179" h="374014">
                  <a:moveTo>
                    <a:pt x="88582" y="0"/>
                  </a:moveTo>
                  <a:lnTo>
                    <a:pt x="78536" y="0"/>
                  </a:lnTo>
                  <a:lnTo>
                    <a:pt x="78536" y="354914"/>
                  </a:lnTo>
                  <a:lnTo>
                    <a:pt x="88582" y="354914"/>
                  </a:lnTo>
                  <a:lnTo>
                    <a:pt x="88582" y="0"/>
                  </a:lnTo>
                  <a:close/>
                </a:path>
                <a:path w="1313179" h="374014">
                  <a:moveTo>
                    <a:pt x="112344" y="0"/>
                  </a:moveTo>
                  <a:lnTo>
                    <a:pt x="103212" y="0"/>
                  </a:lnTo>
                  <a:lnTo>
                    <a:pt x="103212" y="354914"/>
                  </a:lnTo>
                  <a:lnTo>
                    <a:pt x="112344" y="354914"/>
                  </a:lnTo>
                  <a:lnTo>
                    <a:pt x="112344" y="0"/>
                  </a:lnTo>
                  <a:close/>
                </a:path>
                <a:path w="1313179" h="374014">
                  <a:moveTo>
                    <a:pt x="173558" y="0"/>
                  </a:moveTo>
                  <a:lnTo>
                    <a:pt x="151638" y="0"/>
                  </a:lnTo>
                  <a:lnTo>
                    <a:pt x="151638" y="281813"/>
                  </a:lnTo>
                  <a:lnTo>
                    <a:pt x="173558" y="281813"/>
                  </a:lnTo>
                  <a:lnTo>
                    <a:pt x="173558" y="0"/>
                  </a:lnTo>
                  <a:close/>
                </a:path>
                <a:path w="1313179" h="374014">
                  <a:moveTo>
                    <a:pt x="184175" y="324891"/>
                  </a:moveTo>
                  <a:lnTo>
                    <a:pt x="183502" y="317360"/>
                  </a:lnTo>
                  <a:lnTo>
                    <a:pt x="180771" y="305384"/>
                  </a:lnTo>
                  <a:lnTo>
                    <a:pt x="179755" y="303225"/>
                  </a:lnTo>
                  <a:lnTo>
                    <a:pt x="178803" y="301180"/>
                  </a:lnTo>
                  <a:lnTo>
                    <a:pt x="176174" y="298716"/>
                  </a:lnTo>
                  <a:lnTo>
                    <a:pt x="174663" y="297243"/>
                  </a:lnTo>
                  <a:lnTo>
                    <a:pt x="173101" y="296468"/>
                  </a:lnTo>
                  <a:lnTo>
                    <a:pt x="173101" y="342544"/>
                  </a:lnTo>
                  <a:lnTo>
                    <a:pt x="172847" y="347573"/>
                  </a:lnTo>
                  <a:lnTo>
                    <a:pt x="161671" y="363956"/>
                  </a:lnTo>
                  <a:lnTo>
                    <a:pt x="154025" y="363956"/>
                  </a:lnTo>
                  <a:lnTo>
                    <a:pt x="151130" y="363626"/>
                  </a:lnTo>
                  <a:lnTo>
                    <a:pt x="148056" y="362305"/>
                  </a:lnTo>
                  <a:lnTo>
                    <a:pt x="146926" y="361086"/>
                  </a:lnTo>
                  <a:lnTo>
                    <a:pt x="146215" y="359308"/>
                  </a:lnTo>
                  <a:lnTo>
                    <a:pt x="145300" y="357225"/>
                  </a:lnTo>
                  <a:lnTo>
                    <a:pt x="143611" y="324891"/>
                  </a:lnTo>
                  <a:lnTo>
                    <a:pt x="143802" y="320890"/>
                  </a:lnTo>
                  <a:lnTo>
                    <a:pt x="154647" y="303225"/>
                  </a:lnTo>
                  <a:lnTo>
                    <a:pt x="162013" y="303225"/>
                  </a:lnTo>
                  <a:lnTo>
                    <a:pt x="173101" y="342544"/>
                  </a:lnTo>
                  <a:lnTo>
                    <a:pt x="173101" y="296468"/>
                  </a:lnTo>
                  <a:lnTo>
                    <a:pt x="172402" y="296113"/>
                  </a:lnTo>
                  <a:lnTo>
                    <a:pt x="166433" y="294640"/>
                  </a:lnTo>
                  <a:lnTo>
                    <a:pt x="162725" y="294284"/>
                  </a:lnTo>
                  <a:lnTo>
                    <a:pt x="153263" y="294284"/>
                  </a:lnTo>
                  <a:lnTo>
                    <a:pt x="132524" y="342544"/>
                  </a:lnTo>
                  <a:lnTo>
                    <a:pt x="133070" y="349199"/>
                  </a:lnTo>
                  <a:lnTo>
                    <a:pt x="153263" y="373380"/>
                  </a:lnTo>
                  <a:lnTo>
                    <a:pt x="163322" y="373380"/>
                  </a:lnTo>
                  <a:lnTo>
                    <a:pt x="182435" y="355142"/>
                  </a:lnTo>
                  <a:lnTo>
                    <a:pt x="183578" y="349732"/>
                  </a:lnTo>
                  <a:lnTo>
                    <a:pt x="183642" y="349199"/>
                  </a:lnTo>
                  <a:lnTo>
                    <a:pt x="184175" y="342544"/>
                  </a:lnTo>
                  <a:lnTo>
                    <a:pt x="184175" y="324891"/>
                  </a:lnTo>
                  <a:close/>
                </a:path>
                <a:path w="1313179" h="374014">
                  <a:moveTo>
                    <a:pt x="198247" y="0"/>
                  </a:moveTo>
                  <a:lnTo>
                    <a:pt x="189103" y="0"/>
                  </a:lnTo>
                  <a:lnTo>
                    <a:pt x="189103" y="281813"/>
                  </a:lnTo>
                  <a:lnTo>
                    <a:pt x="198247" y="281813"/>
                  </a:lnTo>
                  <a:lnTo>
                    <a:pt x="198247" y="0"/>
                  </a:lnTo>
                  <a:close/>
                </a:path>
                <a:path w="1313179" h="374014">
                  <a:moveTo>
                    <a:pt x="221996" y="0"/>
                  </a:moveTo>
                  <a:lnTo>
                    <a:pt x="212864" y="0"/>
                  </a:lnTo>
                  <a:lnTo>
                    <a:pt x="212864" y="281813"/>
                  </a:lnTo>
                  <a:lnTo>
                    <a:pt x="221996" y="281813"/>
                  </a:lnTo>
                  <a:lnTo>
                    <a:pt x="221996" y="0"/>
                  </a:lnTo>
                  <a:close/>
                </a:path>
                <a:path w="1313179" h="374014">
                  <a:moveTo>
                    <a:pt x="269163" y="324891"/>
                  </a:moveTo>
                  <a:lnTo>
                    <a:pt x="268490" y="317360"/>
                  </a:lnTo>
                  <a:lnTo>
                    <a:pt x="265760" y="305384"/>
                  </a:lnTo>
                  <a:lnTo>
                    <a:pt x="264744" y="303225"/>
                  </a:lnTo>
                  <a:lnTo>
                    <a:pt x="263791" y="301180"/>
                  </a:lnTo>
                  <a:lnTo>
                    <a:pt x="261162" y="298716"/>
                  </a:lnTo>
                  <a:lnTo>
                    <a:pt x="259651" y="297243"/>
                  </a:lnTo>
                  <a:lnTo>
                    <a:pt x="258089" y="296468"/>
                  </a:lnTo>
                  <a:lnTo>
                    <a:pt x="258089" y="342544"/>
                  </a:lnTo>
                  <a:lnTo>
                    <a:pt x="257835" y="347573"/>
                  </a:lnTo>
                  <a:lnTo>
                    <a:pt x="250774" y="363321"/>
                  </a:lnTo>
                  <a:lnTo>
                    <a:pt x="249148" y="363753"/>
                  </a:lnTo>
                  <a:lnTo>
                    <a:pt x="246659" y="363956"/>
                  </a:lnTo>
                  <a:lnTo>
                    <a:pt x="239014" y="363956"/>
                  </a:lnTo>
                  <a:lnTo>
                    <a:pt x="236118" y="363626"/>
                  </a:lnTo>
                  <a:lnTo>
                    <a:pt x="233032" y="362305"/>
                  </a:lnTo>
                  <a:lnTo>
                    <a:pt x="231914" y="361086"/>
                  </a:lnTo>
                  <a:lnTo>
                    <a:pt x="231203" y="359308"/>
                  </a:lnTo>
                  <a:lnTo>
                    <a:pt x="230289" y="357225"/>
                  </a:lnTo>
                  <a:lnTo>
                    <a:pt x="228600" y="324891"/>
                  </a:lnTo>
                  <a:lnTo>
                    <a:pt x="228790" y="320890"/>
                  </a:lnTo>
                  <a:lnTo>
                    <a:pt x="239636" y="303225"/>
                  </a:lnTo>
                  <a:lnTo>
                    <a:pt x="247002" y="303225"/>
                  </a:lnTo>
                  <a:lnTo>
                    <a:pt x="258089" y="342544"/>
                  </a:lnTo>
                  <a:lnTo>
                    <a:pt x="258089" y="296468"/>
                  </a:lnTo>
                  <a:lnTo>
                    <a:pt x="257390" y="296113"/>
                  </a:lnTo>
                  <a:lnTo>
                    <a:pt x="251421" y="294640"/>
                  </a:lnTo>
                  <a:lnTo>
                    <a:pt x="247713" y="294284"/>
                  </a:lnTo>
                  <a:lnTo>
                    <a:pt x="238239" y="294284"/>
                  </a:lnTo>
                  <a:lnTo>
                    <a:pt x="217512" y="342544"/>
                  </a:lnTo>
                  <a:lnTo>
                    <a:pt x="218059" y="349199"/>
                  </a:lnTo>
                  <a:lnTo>
                    <a:pt x="238239" y="373380"/>
                  </a:lnTo>
                  <a:lnTo>
                    <a:pt x="248310" y="373380"/>
                  </a:lnTo>
                  <a:lnTo>
                    <a:pt x="269163" y="342544"/>
                  </a:lnTo>
                  <a:lnTo>
                    <a:pt x="269163" y="324891"/>
                  </a:lnTo>
                  <a:close/>
                </a:path>
                <a:path w="1313179" h="374014">
                  <a:moveTo>
                    <a:pt x="283235" y="0"/>
                  </a:moveTo>
                  <a:lnTo>
                    <a:pt x="249428" y="0"/>
                  </a:lnTo>
                  <a:lnTo>
                    <a:pt x="249428" y="281813"/>
                  </a:lnTo>
                  <a:lnTo>
                    <a:pt x="283235" y="281813"/>
                  </a:lnTo>
                  <a:lnTo>
                    <a:pt x="283235" y="0"/>
                  </a:lnTo>
                  <a:close/>
                </a:path>
                <a:path w="1313179" h="374014">
                  <a:moveTo>
                    <a:pt x="331673" y="0"/>
                  </a:moveTo>
                  <a:lnTo>
                    <a:pt x="298767" y="0"/>
                  </a:lnTo>
                  <a:lnTo>
                    <a:pt x="298767" y="281813"/>
                  </a:lnTo>
                  <a:lnTo>
                    <a:pt x="331673" y="281813"/>
                  </a:lnTo>
                  <a:lnTo>
                    <a:pt x="331673" y="0"/>
                  </a:lnTo>
                  <a:close/>
                </a:path>
                <a:path w="1313179" h="374014">
                  <a:moveTo>
                    <a:pt x="350227" y="337908"/>
                  </a:moveTo>
                  <a:lnTo>
                    <a:pt x="347713" y="331965"/>
                  </a:lnTo>
                  <a:lnTo>
                    <a:pt x="337718" y="322783"/>
                  </a:lnTo>
                  <a:lnTo>
                    <a:pt x="331266" y="320497"/>
                  </a:lnTo>
                  <a:lnTo>
                    <a:pt x="318147" y="320624"/>
                  </a:lnTo>
                  <a:lnTo>
                    <a:pt x="318985" y="304698"/>
                  </a:lnTo>
                  <a:lnTo>
                    <a:pt x="347903" y="304698"/>
                  </a:lnTo>
                  <a:lnTo>
                    <a:pt x="347903" y="295516"/>
                  </a:lnTo>
                  <a:lnTo>
                    <a:pt x="309448" y="295516"/>
                  </a:lnTo>
                  <a:lnTo>
                    <a:pt x="306997" y="330784"/>
                  </a:lnTo>
                  <a:lnTo>
                    <a:pt x="316509" y="329755"/>
                  </a:lnTo>
                  <a:lnTo>
                    <a:pt x="325894" y="329679"/>
                  </a:lnTo>
                  <a:lnTo>
                    <a:pt x="330631" y="331000"/>
                  </a:lnTo>
                  <a:lnTo>
                    <a:pt x="337489" y="336359"/>
                  </a:lnTo>
                  <a:lnTo>
                    <a:pt x="339204" y="339991"/>
                  </a:lnTo>
                  <a:lnTo>
                    <a:pt x="339204" y="350659"/>
                  </a:lnTo>
                  <a:lnTo>
                    <a:pt x="336715" y="355358"/>
                  </a:lnTo>
                  <a:lnTo>
                    <a:pt x="326796" y="362051"/>
                  </a:lnTo>
                  <a:lnTo>
                    <a:pt x="319811" y="363715"/>
                  </a:lnTo>
                  <a:lnTo>
                    <a:pt x="310819" y="363715"/>
                  </a:lnTo>
                  <a:lnTo>
                    <a:pt x="306755" y="363601"/>
                  </a:lnTo>
                  <a:lnTo>
                    <a:pt x="306755" y="373151"/>
                  </a:lnTo>
                  <a:lnTo>
                    <a:pt x="309676" y="373151"/>
                  </a:lnTo>
                  <a:lnTo>
                    <a:pt x="318681" y="372681"/>
                  </a:lnTo>
                  <a:lnTo>
                    <a:pt x="350227" y="353898"/>
                  </a:lnTo>
                  <a:lnTo>
                    <a:pt x="350227" y="337908"/>
                  </a:lnTo>
                  <a:close/>
                </a:path>
                <a:path w="1313179" h="374014">
                  <a:moveTo>
                    <a:pt x="368211" y="0"/>
                  </a:moveTo>
                  <a:lnTo>
                    <a:pt x="359079" y="0"/>
                  </a:lnTo>
                  <a:lnTo>
                    <a:pt x="359079" y="281813"/>
                  </a:lnTo>
                  <a:lnTo>
                    <a:pt x="368211" y="281813"/>
                  </a:lnTo>
                  <a:lnTo>
                    <a:pt x="368211" y="0"/>
                  </a:lnTo>
                  <a:close/>
                </a:path>
                <a:path w="1313179" h="374014">
                  <a:moveTo>
                    <a:pt x="404774" y="0"/>
                  </a:moveTo>
                  <a:lnTo>
                    <a:pt x="383755" y="0"/>
                  </a:lnTo>
                  <a:lnTo>
                    <a:pt x="383755" y="281813"/>
                  </a:lnTo>
                  <a:lnTo>
                    <a:pt x="404774" y="281813"/>
                  </a:lnTo>
                  <a:lnTo>
                    <a:pt x="404774" y="0"/>
                  </a:lnTo>
                  <a:close/>
                </a:path>
                <a:path w="1313179" h="374014">
                  <a:moveTo>
                    <a:pt x="424624" y="295503"/>
                  </a:moveTo>
                  <a:lnTo>
                    <a:pt x="412965" y="295503"/>
                  </a:lnTo>
                  <a:lnTo>
                    <a:pt x="394855" y="310464"/>
                  </a:lnTo>
                  <a:lnTo>
                    <a:pt x="394855" y="324040"/>
                  </a:lnTo>
                  <a:lnTo>
                    <a:pt x="413473" y="307771"/>
                  </a:lnTo>
                  <a:lnTo>
                    <a:pt x="413473" y="372287"/>
                  </a:lnTo>
                  <a:lnTo>
                    <a:pt x="424624" y="372287"/>
                  </a:lnTo>
                  <a:lnTo>
                    <a:pt x="424624" y="295503"/>
                  </a:lnTo>
                  <a:close/>
                </a:path>
                <a:path w="1313179" h="374014">
                  <a:moveTo>
                    <a:pt x="454113" y="0"/>
                  </a:moveTo>
                  <a:lnTo>
                    <a:pt x="432193" y="0"/>
                  </a:lnTo>
                  <a:lnTo>
                    <a:pt x="432193" y="281813"/>
                  </a:lnTo>
                  <a:lnTo>
                    <a:pt x="454113" y="281813"/>
                  </a:lnTo>
                  <a:lnTo>
                    <a:pt x="454113" y="0"/>
                  </a:lnTo>
                  <a:close/>
                </a:path>
                <a:path w="1313179" h="374014">
                  <a:moveTo>
                    <a:pt x="502564" y="0"/>
                  </a:moveTo>
                  <a:lnTo>
                    <a:pt x="481545" y="0"/>
                  </a:lnTo>
                  <a:lnTo>
                    <a:pt x="481545" y="281813"/>
                  </a:lnTo>
                  <a:lnTo>
                    <a:pt x="502564" y="281813"/>
                  </a:lnTo>
                  <a:lnTo>
                    <a:pt x="502564" y="0"/>
                  </a:lnTo>
                  <a:close/>
                </a:path>
                <a:path w="1313179" h="374014">
                  <a:moveTo>
                    <a:pt x="509612" y="295503"/>
                  </a:moveTo>
                  <a:lnTo>
                    <a:pt x="497954" y="295503"/>
                  </a:lnTo>
                  <a:lnTo>
                    <a:pt x="479856" y="310464"/>
                  </a:lnTo>
                  <a:lnTo>
                    <a:pt x="479856" y="324040"/>
                  </a:lnTo>
                  <a:lnTo>
                    <a:pt x="498462" y="307771"/>
                  </a:lnTo>
                  <a:lnTo>
                    <a:pt x="498462" y="372287"/>
                  </a:lnTo>
                  <a:lnTo>
                    <a:pt x="509612" y="372287"/>
                  </a:lnTo>
                  <a:lnTo>
                    <a:pt x="509612" y="295503"/>
                  </a:lnTo>
                  <a:close/>
                </a:path>
                <a:path w="1313179" h="374014">
                  <a:moveTo>
                    <a:pt x="539115" y="0"/>
                  </a:moveTo>
                  <a:lnTo>
                    <a:pt x="529971" y="0"/>
                  </a:lnTo>
                  <a:lnTo>
                    <a:pt x="529971" y="281813"/>
                  </a:lnTo>
                  <a:lnTo>
                    <a:pt x="539115" y="281813"/>
                  </a:lnTo>
                  <a:lnTo>
                    <a:pt x="539115" y="0"/>
                  </a:lnTo>
                  <a:close/>
                </a:path>
                <a:path w="1313179" h="374014">
                  <a:moveTo>
                    <a:pt x="575652" y="0"/>
                  </a:moveTo>
                  <a:lnTo>
                    <a:pt x="554647" y="0"/>
                  </a:lnTo>
                  <a:lnTo>
                    <a:pt x="554647" y="281813"/>
                  </a:lnTo>
                  <a:lnTo>
                    <a:pt x="575652" y="281813"/>
                  </a:lnTo>
                  <a:lnTo>
                    <a:pt x="575652" y="0"/>
                  </a:lnTo>
                  <a:close/>
                </a:path>
                <a:path w="1313179" h="374014">
                  <a:moveTo>
                    <a:pt x="610031" y="359117"/>
                  </a:moveTo>
                  <a:lnTo>
                    <a:pt x="609917" y="346964"/>
                  </a:lnTo>
                  <a:lnTo>
                    <a:pt x="608812" y="343014"/>
                  </a:lnTo>
                  <a:lnTo>
                    <a:pt x="603910" y="335915"/>
                  </a:lnTo>
                  <a:lnTo>
                    <a:pt x="602691" y="334937"/>
                  </a:lnTo>
                  <a:lnTo>
                    <a:pt x="599782" y="332574"/>
                  </a:lnTo>
                  <a:lnTo>
                    <a:pt x="599008" y="332155"/>
                  </a:lnTo>
                  <a:lnTo>
                    <a:pt x="599008" y="355269"/>
                  </a:lnTo>
                  <a:lnTo>
                    <a:pt x="597712" y="358330"/>
                  </a:lnTo>
                  <a:lnTo>
                    <a:pt x="592480" y="362839"/>
                  </a:lnTo>
                  <a:lnTo>
                    <a:pt x="588822" y="363956"/>
                  </a:lnTo>
                  <a:lnTo>
                    <a:pt x="579539" y="363956"/>
                  </a:lnTo>
                  <a:lnTo>
                    <a:pt x="575906" y="362839"/>
                  </a:lnTo>
                  <a:lnTo>
                    <a:pt x="570687" y="358330"/>
                  </a:lnTo>
                  <a:lnTo>
                    <a:pt x="569379" y="355269"/>
                  </a:lnTo>
                  <a:lnTo>
                    <a:pt x="569379" y="347941"/>
                  </a:lnTo>
                  <a:lnTo>
                    <a:pt x="570496" y="344982"/>
                  </a:lnTo>
                  <a:lnTo>
                    <a:pt x="575005" y="339966"/>
                  </a:lnTo>
                  <a:lnTo>
                    <a:pt x="578802" y="337451"/>
                  </a:lnTo>
                  <a:lnTo>
                    <a:pt x="584174" y="334937"/>
                  </a:lnTo>
                  <a:lnTo>
                    <a:pt x="589559" y="337451"/>
                  </a:lnTo>
                  <a:lnTo>
                    <a:pt x="593382" y="339966"/>
                  </a:lnTo>
                  <a:lnTo>
                    <a:pt x="595617" y="342493"/>
                  </a:lnTo>
                  <a:lnTo>
                    <a:pt x="597890" y="345020"/>
                  </a:lnTo>
                  <a:lnTo>
                    <a:pt x="598982" y="347941"/>
                  </a:lnTo>
                  <a:lnTo>
                    <a:pt x="599008" y="355269"/>
                  </a:lnTo>
                  <a:lnTo>
                    <a:pt x="599008" y="332155"/>
                  </a:lnTo>
                  <a:lnTo>
                    <a:pt x="593966" y="329425"/>
                  </a:lnTo>
                  <a:lnTo>
                    <a:pt x="598157" y="326796"/>
                  </a:lnTo>
                  <a:lnTo>
                    <a:pt x="601091" y="324167"/>
                  </a:lnTo>
                  <a:lnTo>
                    <a:pt x="601281" y="324002"/>
                  </a:lnTo>
                  <a:lnTo>
                    <a:pt x="603427" y="320802"/>
                  </a:lnTo>
                  <a:lnTo>
                    <a:pt x="605345" y="318020"/>
                  </a:lnTo>
                  <a:lnTo>
                    <a:pt x="606285" y="314972"/>
                  </a:lnTo>
                  <a:lnTo>
                    <a:pt x="606234" y="305892"/>
                  </a:lnTo>
                  <a:lnTo>
                    <a:pt x="605091" y="303593"/>
                  </a:lnTo>
                  <a:lnTo>
                    <a:pt x="604354" y="302082"/>
                  </a:lnTo>
                  <a:lnTo>
                    <a:pt x="596341" y="295935"/>
                  </a:lnTo>
                  <a:lnTo>
                    <a:pt x="595795" y="295783"/>
                  </a:lnTo>
                  <a:lnTo>
                    <a:pt x="595795" y="309473"/>
                  </a:lnTo>
                  <a:lnTo>
                    <a:pt x="595718" y="314756"/>
                  </a:lnTo>
                  <a:lnTo>
                    <a:pt x="594829" y="316687"/>
                  </a:lnTo>
                  <a:lnTo>
                    <a:pt x="590791" y="320802"/>
                  </a:lnTo>
                  <a:lnTo>
                    <a:pt x="587908" y="322605"/>
                  </a:lnTo>
                  <a:lnTo>
                    <a:pt x="584174" y="324167"/>
                  </a:lnTo>
                  <a:lnTo>
                    <a:pt x="580415" y="322656"/>
                  </a:lnTo>
                  <a:lnTo>
                    <a:pt x="577545" y="320852"/>
                  </a:lnTo>
                  <a:lnTo>
                    <a:pt x="573557" y="316750"/>
                  </a:lnTo>
                  <a:lnTo>
                    <a:pt x="572681" y="314756"/>
                  </a:lnTo>
                  <a:lnTo>
                    <a:pt x="572566" y="309473"/>
                  </a:lnTo>
                  <a:lnTo>
                    <a:pt x="573608" y="307428"/>
                  </a:lnTo>
                  <a:lnTo>
                    <a:pt x="577786" y="304368"/>
                  </a:lnTo>
                  <a:lnTo>
                    <a:pt x="580618" y="303593"/>
                  </a:lnTo>
                  <a:lnTo>
                    <a:pt x="587870" y="303593"/>
                  </a:lnTo>
                  <a:lnTo>
                    <a:pt x="590740" y="304368"/>
                  </a:lnTo>
                  <a:lnTo>
                    <a:pt x="592785" y="305892"/>
                  </a:lnTo>
                  <a:lnTo>
                    <a:pt x="594804" y="307428"/>
                  </a:lnTo>
                  <a:lnTo>
                    <a:pt x="595795" y="309473"/>
                  </a:lnTo>
                  <a:lnTo>
                    <a:pt x="595795" y="295783"/>
                  </a:lnTo>
                  <a:lnTo>
                    <a:pt x="590956" y="294398"/>
                  </a:lnTo>
                  <a:lnTo>
                    <a:pt x="577380" y="294398"/>
                  </a:lnTo>
                  <a:lnTo>
                    <a:pt x="572008" y="295973"/>
                  </a:lnTo>
                  <a:lnTo>
                    <a:pt x="564032" y="302221"/>
                  </a:lnTo>
                  <a:lnTo>
                    <a:pt x="562025" y="306425"/>
                  </a:lnTo>
                  <a:lnTo>
                    <a:pt x="562025" y="314972"/>
                  </a:lnTo>
                  <a:lnTo>
                    <a:pt x="563054" y="318122"/>
                  </a:lnTo>
                  <a:lnTo>
                    <a:pt x="567169" y="324015"/>
                  </a:lnTo>
                  <a:lnTo>
                    <a:pt x="570280" y="326796"/>
                  </a:lnTo>
                  <a:lnTo>
                    <a:pt x="574421" y="329425"/>
                  </a:lnTo>
                  <a:lnTo>
                    <a:pt x="568718" y="332524"/>
                  </a:lnTo>
                  <a:lnTo>
                    <a:pt x="564629" y="335838"/>
                  </a:lnTo>
                  <a:lnTo>
                    <a:pt x="559600" y="342811"/>
                  </a:lnTo>
                  <a:lnTo>
                    <a:pt x="558355" y="346964"/>
                  </a:lnTo>
                  <a:lnTo>
                    <a:pt x="558355" y="358597"/>
                  </a:lnTo>
                  <a:lnTo>
                    <a:pt x="560603" y="363918"/>
                  </a:lnTo>
                  <a:lnTo>
                    <a:pt x="569607" y="371487"/>
                  </a:lnTo>
                  <a:lnTo>
                    <a:pt x="575970" y="373392"/>
                  </a:lnTo>
                  <a:lnTo>
                    <a:pt x="592404" y="373392"/>
                  </a:lnTo>
                  <a:lnTo>
                    <a:pt x="598792" y="371576"/>
                  </a:lnTo>
                  <a:lnTo>
                    <a:pt x="607783" y="364261"/>
                  </a:lnTo>
                  <a:lnTo>
                    <a:pt x="607910" y="363956"/>
                  </a:lnTo>
                  <a:lnTo>
                    <a:pt x="610031" y="359117"/>
                  </a:lnTo>
                  <a:close/>
                </a:path>
                <a:path w="1313179" h="374014">
                  <a:moveTo>
                    <a:pt x="624103" y="0"/>
                  </a:moveTo>
                  <a:lnTo>
                    <a:pt x="590296" y="0"/>
                  </a:lnTo>
                  <a:lnTo>
                    <a:pt x="590296" y="281813"/>
                  </a:lnTo>
                  <a:lnTo>
                    <a:pt x="624103" y="281813"/>
                  </a:lnTo>
                  <a:lnTo>
                    <a:pt x="624103" y="0"/>
                  </a:lnTo>
                  <a:close/>
                </a:path>
                <a:path w="1313179" h="374014">
                  <a:moveTo>
                    <a:pt x="648779" y="0"/>
                  </a:moveTo>
                  <a:lnTo>
                    <a:pt x="639635" y="0"/>
                  </a:lnTo>
                  <a:lnTo>
                    <a:pt x="639635" y="354914"/>
                  </a:lnTo>
                  <a:lnTo>
                    <a:pt x="648779" y="354914"/>
                  </a:lnTo>
                  <a:lnTo>
                    <a:pt x="648779" y="0"/>
                  </a:lnTo>
                  <a:close/>
                </a:path>
                <a:path w="1313179" h="374014">
                  <a:moveTo>
                    <a:pt x="672528" y="0"/>
                  </a:moveTo>
                  <a:lnTo>
                    <a:pt x="663397" y="0"/>
                  </a:lnTo>
                  <a:lnTo>
                    <a:pt x="663397" y="354914"/>
                  </a:lnTo>
                  <a:lnTo>
                    <a:pt x="672528" y="354914"/>
                  </a:lnTo>
                  <a:lnTo>
                    <a:pt x="672528" y="0"/>
                  </a:lnTo>
                  <a:close/>
                </a:path>
                <a:path w="1313179" h="374014">
                  <a:moveTo>
                    <a:pt x="721880" y="0"/>
                  </a:moveTo>
                  <a:lnTo>
                    <a:pt x="688060" y="0"/>
                  </a:lnTo>
                  <a:lnTo>
                    <a:pt x="688060" y="281813"/>
                  </a:lnTo>
                  <a:lnTo>
                    <a:pt x="721880" y="281813"/>
                  </a:lnTo>
                  <a:lnTo>
                    <a:pt x="721880" y="0"/>
                  </a:lnTo>
                  <a:close/>
                </a:path>
                <a:path w="1313179" h="374014">
                  <a:moveTo>
                    <a:pt x="744359" y="324891"/>
                  </a:moveTo>
                  <a:lnTo>
                    <a:pt x="736358" y="298716"/>
                  </a:lnTo>
                  <a:lnTo>
                    <a:pt x="734847" y="297243"/>
                  </a:lnTo>
                  <a:lnTo>
                    <a:pt x="733285" y="296468"/>
                  </a:lnTo>
                  <a:lnTo>
                    <a:pt x="733285" y="342544"/>
                  </a:lnTo>
                  <a:lnTo>
                    <a:pt x="733031" y="347573"/>
                  </a:lnTo>
                  <a:lnTo>
                    <a:pt x="721855" y="363956"/>
                  </a:lnTo>
                  <a:lnTo>
                    <a:pt x="714209" y="363956"/>
                  </a:lnTo>
                  <a:lnTo>
                    <a:pt x="711314" y="363626"/>
                  </a:lnTo>
                  <a:lnTo>
                    <a:pt x="708240" y="362305"/>
                  </a:lnTo>
                  <a:lnTo>
                    <a:pt x="707110" y="361086"/>
                  </a:lnTo>
                  <a:lnTo>
                    <a:pt x="706399" y="359308"/>
                  </a:lnTo>
                  <a:lnTo>
                    <a:pt x="705485" y="357225"/>
                  </a:lnTo>
                  <a:lnTo>
                    <a:pt x="704811" y="354037"/>
                  </a:lnTo>
                  <a:lnTo>
                    <a:pt x="703922" y="345427"/>
                  </a:lnTo>
                  <a:lnTo>
                    <a:pt x="703808" y="342544"/>
                  </a:lnTo>
                  <a:lnTo>
                    <a:pt x="703795" y="324891"/>
                  </a:lnTo>
                  <a:lnTo>
                    <a:pt x="703986" y="320890"/>
                  </a:lnTo>
                  <a:lnTo>
                    <a:pt x="714832" y="303225"/>
                  </a:lnTo>
                  <a:lnTo>
                    <a:pt x="722198" y="303225"/>
                  </a:lnTo>
                  <a:lnTo>
                    <a:pt x="733285" y="342544"/>
                  </a:lnTo>
                  <a:lnTo>
                    <a:pt x="733285" y="296468"/>
                  </a:lnTo>
                  <a:lnTo>
                    <a:pt x="732586" y="296113"/>
                  </a:lnTo>
                  <a:lnTo>
                    <a:pt x="726630" y="294640"/>
                  </a:lnTo>
                  <a:lnTo>
                    <a:pt x="722909" y="294284"/>
                  </a:lnTo>
                  <a:lnTo>
                    <a:pt x="713447" y="294284"/>
                  </a:lnTo>
                  <a:lnTo>
                    <a:pt x="692708" y="342544"/>
                  </a:lnTo>
                  <a:lnTo>
                    <a:pt x="693254" y="349199"/>
                  </a:lnTo>
                  <a:lnTo>
                    <a:pt x="713447" y="373380"/>
                  </a:lnTo>
                  <a:lnTo>
                    <a:pt x="723506" y="373380"/>
                  </a:lnTo>
                  <a:lnTo>
                    <a:pt x="742619" y="355142"/>
                  </a:lnTo>
                  <a:lnTo>
                    <a:pt x="743788" y="349605"/>
                  </a:lnTo>
                  <a:lnTo>
                    <a:pt x="744359" y="342544"/>
                  </a:lnTo>
                  <a:lnTo>
                    <a:pt x="744359" y="324891"/>
                  </a:lnTo>
                  <a:close/>
                </a:path>
                <a:path w="1313179" h="374014">
                  <a:moveTo>
                    <a:pt x="758431" y="0"/>
                  </a:moveTo>
                  <a:lnTo>
                    <a:pt x="749287" y="0"/>
                  </a:lnTo>
                  <a:lnTo>
                    <a:pt x="749287" y="281813"/>
                  </a:lnTo>
                  <a:lnTo>
                    <a:pt x="758431" y="281813"/>
                  </a:lnTo>
                  <a:lnTo>
                    <a:pt x="758431" y="0"/>
                  </a:lnTo>
                  <a:close/>
                </a:path>
                <a:path w="1313179" h="374014">
                  <a:moveTo>
                    <a:pt x="806869" y="0"/>
                  </a:moveTo>
                  <a:lnTo>
                    <a:pt x="773049" y="0"/>
                  </a:lnTo>
                  <a:lnTo>
                    <a:pt x="773049" y="281813"/>
                  </a:lnTo>
                  <a:lnTo>
                    <a:pt x="806869" y="281813"/>
                  </a:lnTo>
                  <a:lnTo>
                    <a:pt x="806869" y="0"/>
                  </a:lnTo>
                  <a:close/>
                </a:path>
                <a:path w="1313179" h="374014">
                  <a:moveTo>
                    <a:pt x="829348" y="324891"/>
                  </a:moveTo>
                  <a:lnTo>
                    <a:pt x="828675" y="317360"/>
                  </a:lnTo>
                  <a:lnTo>
                    <a:pt x="825944" y="305384"/>
                  </a:lnTo>
                  <a:lnTo>
                    <a:pt x="824928" y="303225"/>
                  </a:lnTo>
                  <a:lnTo>
                    <a:pt x="823976" y="301180"/>
                  </a:lnTo>
                  <a:lnTo>
                    <a:pt x="821347" y="298716"/>
                  </a:lnTo>
                  <a:lnTo>
                    <a:pt x="819835" y="297243"/>
                  </a:lnTo>
                  <a:lnTo>
                    <a:pt x="818273" y="296468"/>
                  </a:lnTo>
                  <a:lnTo>
                    <a:pt x="818273" y="342544"/>
                  </a:lnTo>
                  <a:lnTo>
                    <a:pt x="818019" y="347573"/>
                  </a:lnTo>
                  <a:lnTo>
                    <a:pt x="810958" y="363321"/>
                  </a:lnTo>
                  <a:lnTo>
                    <a:pt x="809332" y="363753"/>
                  </a:lnTo>
                  <a:lnTo>
                    <a:pt x="806843" y="363956"/>
                  </a:lnTo>
                  <a:lnTo>
                    <a:pt x="799198" y="363956"/>
                  </a:lnTo>
                  <a:lnTo>
                    <a:pt x="796302" y="363626"/>
                  </a:lnTo>
                  <a:lnTo>
                    <a:pt x="793229" y="362305"/>
                  </a:lnTo>
                  <a:lnTo>
                    <a:pt x="792099" y="361086"/>
                  </a:lnTo>
                  <a:lnTo>
                    <a:pt x="791387" y="359308"/>
                  </a:lnTo>
                  <a:lnTo>
                    <a:pt x="790473" y="357225"/>
                  </a:lnTo>
                  <a:lnTo>
                    <a:pt x="788784" y="324891"/>
                  </a:lnTo>
                  <a:lnTo>
                    <a:pt x="788962" y="320890"/>
                  </a:lnTo>
                  <a:lnTo>
                    <a:pt x="799820" y="303225"/>
                  </a:lnTo>
                  <a:lnTo>
                    <a:pt x="807186" y="303225"/>
                  </a:lnTo>
                  <a:lnTo>
                    <a:pt x="818273" y="342544"/>
                  </a:lnTo>
                  <a:lnTo>
                    <a:pt x="818273" y="296468"/>
                  </a:lnTo>
                  <a:lnTo>
                    <a:pt x="817575" y="296113"/>
                  </a:lnTo>
                  <a:lnTo>
                    <a:pt x="811618" y="294640"/>
                  </a:lnTo>
                  <a:lnTo>
                    <a:pt x="807897" y="294284"/>
                  </a:lnTo>
                  <a:lnTo>
                    <a:pt x="798423" y="294284"/>
                  </a:lnTo>
                  <a:lnTo>
                    <a:pt x="777697" y="342544"/>
                  </a:lnTo>
                  <a:lnTo>
                    <a:pt x="778243" y="349199"/>
                  </a:lnTo>
                  <a:lnTo>
                    <a:pt x="798423" y="373380"/>
                  </a:lnTo>
                  <a:lnTo>
                    <a:pt x="808494" y="373380"/>
                  </a:lnTo>
                  <a:lnTo>
                    <a:pt x="829348" y="342544"/>
                  </a:lnTo>
                  <a:lnTo>
                    <a:pt x="829348" y="324891"/>
                  </a:lnTo>
                  <a:close/>
                </a:path>
                <a:path w="1313179" h="374014">
                  <a:moveTo>
                    <a:pt x="843419" y="0"/>
                  </a:moveTo>
                  <a:lnTo>
                    <a:pt x="834288" y="0"/>
                  </a:lnTo>
                  <a:lnTo>
                    <a:pt x="834288" y="281813"/>
                  </a:lnTo>
                  <a:lnTo>
                    <a:pt x="843419" y="281813"/>
                  </a:lnTo>
                  <a:lnTo>
                    <a:pt x="843419" y="0"/>
                  </a:lnTo>
                  <a:close/>
                </a:path>
                <a:path w="1313179" h="374014">
                  <a:moveTo>
                    <a:pt x="868095" y="0"/>
                  </a:moveTo>
                  <a:lnTo>
                    <a:pt x="858951" y="0"/>
                  </a:lnTo>
                  <a:lnTo>
                    <a:pt x="858951" y="281813"/>
                  </a:lnTo>
                  <a:lnTo>
                    <a:pt x="868095" y="281813"/>
                  </a:lnTo>
                  <a:lnTo>
                    <a:pt x="868095" y="0"/>
                  </a:lnTo>
                  <a:close/>
                </a:path>
                <a:path w="1313179" h="374014">
                  <a:moveTo>
                    <a:pt x="913282" y="341693"/>
                  </a:moveTo>
                  <a:lnTo>
                    <a:pt x="911288" y="336296"/>
                  </a:lnTo>
                  <a:lnTo>
                    <a:pt x="903262" y="328206"/>
                  </a:lnTo>
                  <a:lnTo>
                    <a:pt x="897775" y="326034"/>
                  </a:lnTo>
                  <a:lnTo>
                    <a:pt x="890752" y="325755"/>
                  </a:lnTo>
                  <a:lnTo>
                    <a:pt x="910475" y="306031"/>
                  </a:lnTo>
                  <a:lnTo>
                    <a:pt x="910475" y="295503"/>
                  </a:lnTo>
                  <a:lnTo>
                    <a:pt x="864425" y="295503"/>
                  </a:lnTo>
                  <a:lnTo>
                    <a:pt x="864425" y="304812"/>
                  </a:lnTo>
                  <a:lnTo>
                    <a:pt x="897102" y="304812"/>
                  </a:lnTo>
                  <a:lnTo>
                    <a:pt x="876490" y="325869"/>
                  </a:lnTo>
                  <a:lnTo>
                    <a:pt x="876554" y="333590"/>
                  </a:lnTo>
                  <a:lnTo>
                    <a:pt x="887882" y="333336"/>
                  </a:lnTo>
                  <a:lnTo>
                    <a:pt x="893330" y="334505"/>
                  </a:lnTo>
                  <a:lnTo>
                    <a:pt x="900290" y="339178"/>
                  </a:lnTo>
                  <a:lnTo>
                    <a:pt x="902017" y="342811"/>
                  </a:lnTo>
                  <a:lnTo>
                    <a:pt x="902017" y="352564"/>
                  </a:lnTo>
                  <a:lnTo>
                    <a:pt x="900391" y="356463"/>
                  </a:lnTo>
                  <a:lnTo>
                    <a:pt x="893902" y="362369"/>
                  </a:lnTo>
                  <a:lnTo>
                    <a:pt x="889596" y="363829"/>
                  </a:lnTo>
                  <a:lnTo>
                    <a:pt x="880935" y="363829"/>
                  </a:lnTo>
                  <a:lnTo>
                    <a:pt x="877658" y="363385"/>
                  </a:lnTo>
                  <a:lnTo>
                    <a:pt x="871143" y="361632"/>
                  </a:lnTo>
                  <a:lnTo>
                    <a:pt x="867816" y="360286"/>
                  </a:lnTo>
                  <a:lnTo>
                    <a:pt x="864425" y="358444"/>
                  </a:lnTo>
                  <a:lnTo>
                    <a:pt x="864425" y="369481"/>
                  </a:lnTo>
                  <a:lnTo>
                    <a:pt x="867892" y="370789"/>
                  </a:lnTo>
                  <a:lnTo>
                    <a:pt x="871220" y="371767"/>
                  </a:lnTo>
                  <a:lnTo>
                    <a:pt x="877608" y="373062"/>
                  </a:lnTo>
                  <a:lnTo>
                    <a:pt x="880630" y="373380"/>
                  </a:lnTo>
                  <a:lnTo>
                    <a:pt x="892721" y="373380"/>
                  </a:lnTo>
                  <a:lnTo>
                    <a:pt x="899972" y="371157"/>
                  </a:lnTo>
                  <a:lnTo>
                    <a:pt x="910628" y="362216"/>
                  </a:lnTo>
                  <a:lnTo>
                    <a:pt x="913282" y="356146"/>
                  </a:lnTo>
                  <a:lnTo>
                    <a:pt x="913282" y="341693"/>
                  </a:lnTo>
                  <a:close/>
                </a:path>
                <a:path w="1313179" h="374014">
                  <a:moveTo>
                    <a:pt x="928408" y="0"/>
                  </a:moveTo>
                  <a:lnTo>
                    <a:pt x="919264" y="0"/>
                  </a:lnTo>
                  <a:lnTo>
                    <a:pt x="919264" y="281813"/>
                  </a:lnTo>
                  <a:lnTo>
                    <a:pt x="928408" y="281813"/>
                  </a:lnTo>
                  <a:lnTo>
                    <a:pt x="928408" y="0"/>
                  </a:lnTo>
                  <a:close/>
                </a:path>
                <a:path w="1313179" h="374014">
                  <a:moveTo>
                    <a:pt x="953071" y="0"/>
                  </a:moveTo>
                  <a:lnTo>
                    <a:pt x="943940" y="0"/>
                  </a:lnTo>
                  <a:lnTo>
                    <a:pt x="943940" y="281813"/>
                  </a:lnTo>
                  <a:lnTo>
                    <a:pt x="953071" y="281813"/>
                  </a:lnTo>
                  <a:lnTo>
                    <a:pt x="953071" y="0"/>
                  </a:lnTo>
                  <a:close/>
                </a:path>
                <a:path w="1313179" h="374014">
                  <a:moveTo>
                    <a:pt x="977760" y="0"/>
                  </a:moveTo>
                  <a:lnTo>
                    <a:pt x="968616" y="0"/>
                  </a:lnTo>
                  <a:lnTo>
                    <a:pt x="968616" y="281813"/>
                  </a:lnTo>
                  <a:lnTo>
                    <a:pt x="977760" y="281813"/>
                  </a:lnTo>
                  <a:lnTo>
                    <a:pt x="977760" y="0"/>
                  </a:lnTo>
                  <a:close/>
                </a:path>
                <a:path w="1313179" h="374014">
                  <a:moveTo>
                    <a:pt x="1000239" y="340423"/>
                  </a:moveTo>
                  <a:lnTo>
                    <a:pt x="997966" y="334619"/>
                  </a:lnTo>
                  <a:lnTo>
                    <a:pt x="995756" y="332359"/>
                  </a:lnTo>
                  <a:lnTo>
                    <a:pt x="989215" y="325666"/>
                  </a:lnTo>
                  <a:lnTo>
                    <a:pt x="989215" y="342874"/>
                  </a:lnTo>
                  <a:lnTo>
                    <a:pt x="989177" y="352666"/>
                  </a:lnTo>
                  <a:lnTo>
                    <a:pt x="987933" y="356463"/>
                  </a:lnTo>
                  <a:lnTo>
                    <a:pt x="982789" y="362165"/>
                  </a:lnTo>
                  <a:lnTo>
                    <a:pt x="979208" y="363588"/>
                  </a:lnTo>
                  <a:lnTo>
                    <a:pt x="970026" y="363588"/>
                  </a:lnTo>
                  <a:lnTo>
                    <a:pt x="966355" y="362165"/>
                  </a:lnTo>
                  <a:lnTo>
                    <a:pt x="960932" y="356463"/>
                  </a:lnTo>
                  <a:lnTo>
                    <a:pt x="959586" y="352666"/>
                  </a:lnTo>
                  <a:lnTo>
                    <a:pt x="959700" y="342874"/>
                  </a:lnTo>
                  <a:lnTo>
                    <a:pt x="989215" y="342874"/>
                  </a:lnTo>
                  <a:lnTo>
                    <a:pt x="989215" y="325666"/>
                  </a:lnTo>
                  <a:lnTo>
                    <a:pt x="988923" y="325361"/>
                  </a:lnTo>
                  <a:lnTo>
                    <a:pt x="987679" y="324853"/>
                  </a:lnTo>
                  <a:lnTo>
                    <a:pt x="983259" y="323049"/>
                  </a:lnTo>
                  <a:lnTo>
                    <a:pt x="974801" y="323049"/>
                  </a:lnTo>
                  <a:lnTo>
                    <a:pt x="973188" y="323202"/>
                  </a:lnTo>
                  <a:lnTo>
                    <a:pt x="970013" y="323811"/>
                  </a:lnTo>
                  <a:lnTo>
                    <a:pt x="968463" y="324256"/>
                  </a:lnTo>
                  <a:lnTo>
                    <a:pt x="966952" y="324853"/>
                  </a:lnTo>
                  <a:lnTo>
                    <a:pt x="971296" y="318668"/>
                  </a:lnTo>
                  <a:lnTo>
                    <a:pt x="975601" y="313182"/>
                  </a:lnTo>
                  <a:lnTo>
                    <a:pt x="984135" y="303530"/>
                  </a:lnTo>
                  <a:lnTo>
                    <a:pt x="988644" y="299034"/>
                  </a:lnTo>
                  <a:lnTo>
                    <a:pt x="993381" y="294894"/>
                  </a:lnTo>
                  <a:lnTo>
                    <a:pt x="979398" y="294894"/>
                  </a:lnTo>
                  <a:lnTo>
                    <a:pt x="951052" y="330631"/>
                  </a:lnTo>
                  <a:lnTo>
                    <a:pt x="948563" y="338645"/>
                  </a:lnTo>
                  <a:lnTo>
                    <a:pt x="948563" y="354469"/>
                  </a:lnTo>
                  <a:lnTo>
                    <a:pt x="950925" y="360972"/>
                  </a:lnTo>
                  <a:lnTo>
                    <a:pt x="960412" y="370713"/>
                  </a:lnTo>
                  <a:lnTo>
                    <a:pt x="966749" y="373138"/>
                  </a:lnTo>
                  <a:lnTo>
                    <a:pt x="982230" y="373138"/>
                  </a:lnTo>
                  <a:lnTo>
                    <a:pt x="988377" y="370751"/>
                  </a:lnTo>
                  <a:lnTo>
                    <a:pt x="995514" y="363588"/>
                  </a:lnTo>
                  <a:lnTo>
                    <a:pt x="997864" y="361213"/>
                  </a:lnTo>
                  <a:lnTo>
                    <a:pt x="1000239" y="355041"/>
                  </a:lnTo>
                  <a:lnTo>
                    <a:pt x="1000239" y="340423"/>
                  </a:lnTo>
                  <a:close/>
                </a:path>
                <a:path w="1313179" h="374014">
                  <a:moveTo>
                    <a:pt x="1038072" y="0"/>
                  </a:moveTo>
                  <a:lnTo>
                    <a:pt x="1028928" y="0"/>
                  </a:lnTo>
                  <a:lnTo>
                    <a:pt x="1028928" y="281813"/>
                  </a:lnTo>
                  <a:lnTo>
                    <a:pt x="1038072" y="281813"/>
                  </a:lnTo>
                  <a:lnTo>
                    <a:pt x="1038072" y="0"/>
                  </a:lnTo>
                  <a:close/>
                </a:path>
                <a:path w="1313179" h="374014">
                  <a:moveTo>
                    <a:pt x="1062736" y="0"/>
                  </a:moveTo>
                  <a:lnTo>
                    <a:pt x="1053604" y="0"/>
                  </a:lnTo>
                  <a:lnTo>
                    <a:pt x="1053604" y="281813"/>
                  </a:lnTo>
                  <a:lnTo>
                    <a:pt x="1062736" y="281813"/>
                  </a:lnTo>
                  <a:lnTo>
                    <a:pt x="1062736" y="0"/>
                  </a:lnTo>
                  <a:close/>
                </a:path>
                <a:path w="1313179" h="374014">
                  <a:moveTo>
                    <a:pt x="1085227" y="340423"/>
                  </a:moveTo>
                  <a:lnTo>
                    <a:pt x="1082954" y="334619"/>
                  </a:lnTo>
                  <a:lnTo>
                    <a:pt x="1080744" y="332359"/>
                  </a:lnTo>
                  <a:lnTo>
                    <a:pt x="1074204" y="325666"/>
                  </a:lnTo>
                  <a:lnTo>
                    <a:pt x="1074204" y="342874"/>
                  </a:lnTo>
                  <a:lnTo>
                    <a:pt x="1074166" y="352666"/>
                  </a:lnTo>
                  <a:lnTo>
                    <a:pt x="1072908" y="356463"/>
                  </a:lnTo>
                  <a:lnTo>
                    <a:pt x="1067777" y="362165"/>
                  </a:lnTo>
                  <a:lnTo>
                    <a:pt x="1064196" y="363588"/>
                  </a:lnTo>
                  <a:lnTo>
                    <a:pt x="1055014" y="363588"/>
                  </a:lnTo>
                  <a:lnTo>
                    <a:pt x="1051344" y="362165"/>
                  </a:lnTo>
                  <a:lnTo>
                    <a:pt x="1045921" y="356463"/>
                  </a:lnTo>
                  <a:lnTo>
                    <a:pt x="1044575" y="352666"/>
                  </a:lnTo>
                  <a:lnTo>
                    <a:pt x="1044689" y="342874"/>
                  </a:lnTo>
                  <a:lnTo>
                    <a:pt x="1074204" y="342874"/>
                  </a:lnTo>
                  <a:lnTo>
                    <a:pt x="1074204" y="325666"/>
                  </a:lnTo>
                  <a:lnTo>
                    <a:pt x="1073912" y="325361"/>
                  </a:lnTo>
                  <a:lnTo>
                    <a:pt x="1072667" y="324853"/>
                  </a:lnTo>
                  <a:lnTo>
                    <a:pt x="1068247" y="323049"/>
                  </a:lnTo>
                  <a:lnTo>
                    <a:pt x="1059789" y="323049"/>
                  </a:lnTo>
                  <a:lnTo>
                    <a:pt x="1058176" y="323202"/>
                  </a:lnTo>
                  <a:lnTo>
                    <a:pt x="1055001" y="323811"/>
                  </a:lnTo>
                  <a:lnTo>
                    <a:pt x="1053452" y="324256"/>
                  </a:lnTo>
                  <a:lnTo>
                    <a:pt x="1051941" y="324853"/>
                  </a:lnTo>
                  <a:lnTo>
                    <a:pt x="1056284" y="318668"/>
                  </a:lnTo>
                  <a:lnTo>
                    <a:pt x="1060589" y="313182"/>
                  </a:lnTo>
                  <a:lnTo>
                    <a:pt x="1069124" y="303530"/>
                  </a:lnTo>
                  <a:lnTo>
                    <a:pt x="1073632" y="299034"/>
                  </a:lnTo>
                  <a:lnTo>
                    <a:pt x="1078369" y="294894"/>
                  </a:lnTo>
                  <a:lnTo>
                    <a:pt x="1064387" y="294894"/>
                  </a:lnTo>
                  <a:lnTo>
                    <a:pt x="1036040" y="330631"/>
                  </a:lnTo>
                  <a:lnTo>
                    <a:pt x="1033551" y="338645"/>
                  </a:lnTo>
                  <a:lnTo>
                    <a:pt x="1033551" y="354469"/>
                  </a:lnTo>
                  <a:lnTo>
                    <a:pt x="1035913" y="360972"/>
                  </a:lnTo>
                  <a:lnTo>
                    <a:pt x="1045400" y="370713"/>
                  </a:lnTo>
                  <a:lnTo>
                    <a:pt x="1051737" y="373138"/>
                  </a:lnTo>
                  <a:lnTo>
                    <a:pt x="1067219" y="373138"/>
                  </a:lnTo>
                  <a:lnTo>
                    <a:pt x="1073365" y="370751"/>
                  </a:lnTo>
                  <a:lnTo>
                    <a:pt x="1080503" y="363588"/>
                  </a:lnTo>
                  <a:lnTo>
                    <a:pt x="1082852" y="361213"/>
                  </a:lnTo>
                  <a:lnTo>
                    <a:pt x="1085227" y="355041"/>
                  </a:lnTo>
                  <a:lnTo>
                    <a:pt x="1085227" y="340423"/>
                  </a:lnTo>
                  <a:close/>
                </a:path>
                <a:path w="1313179" h="374014">
                  <a:moveTo>
                    <a:pt x="1123962" y="0"/>
                  </a:moveTo>
                  <a:lnTo>
                    <a:pt x="1114831" y="0"/>
                  </a:lnTo>
                  <a:lnTo>
                    <a:pt x="1114831" y="281813"/>
                  </a:lnTo>
                  <a:lnTo>
                    <a:pt x="1123962" y="281813"/>
                  </a:lnTo>
                  <a:lnTo>
                    <a:pt x="1123962" y="0"/>
                  </a:lnTo>
                  <a:close/>
                </a:path>
                <a:path w="1313179" h="374014">
                  <a:moveTo>
                    <a:pt x="1170393" y="345592"/>
                  </a:moveTo>
                  <a:lnTo>
                    <a:pt x="1160348" y="345592"/>
                  </a:lnTo>
                  <a:lnTo>
                    <a:pt x="1160348" y="329425"/>
                  </a:lnTo>
                  <a:lnTo>
                    <a:pt x="1150061" y="329425"/>
                  </a:lnTo>
                  <a:lnTo>
                    <a:pt x="1150061" y="345592"/>
                  </a:lnTo>
                  <a:lnTo>
                    <a:pt x="1130604" y="345592"/>
                  </a:lnTo>
                  <a:lnTo>
                    <a:pt x="1154493" y="294894"/>
                  </a:lnTo>
                  <a:lnTo>
                    <a:pt x="1143469" y="294894"/>
                  </a:lnTo>
                  <a:lnTo>
                    <a:pt x="1120546" y="343649"/>
                  </a:lnTo>
                  <a:lnTo>
                    <a:pt x="1120546" y="355015"/>
                  </a:lnTo>
                  <a:lnTo>
                    <a:pt x="1150061" y="355015"/>
                  </a:lnTo>
                  <a:lnTo>
                    <a:pt x="1150061" y="372275"/>
                  </a:lnTo>
                  <a:lnTo>
                    <a:pt x="1160348" y="372275"/>
                  </a:lnTo>
                  <a:lnTo>
                    <a:pt x="1160348" y="355015"/>
                  </a:lnTo>
                  <a:lnTo>
                    <a:pt x="1170393" y="355015"/>
                  </a:lnTo>
                  <a:lnTo>
                    <a:pt x="1170393" y="345592"/>
                  </a:lnTo>
                  <a:close/>
                </a:path>
                <a:path w="1313179" h="374014">
                  <a:moveTo>
                    <a:pt x="1172400" y="0"/>
                  </a:moveTo>
                  <a:lnTo>
                    <a:pt x="1138593" y="0"/>
                  </a:lnTo>
                  <a:lnTo>
                    <a:pt x="1138593" y="281813"/>
                  </a:lnTo>
                  <a:lnTo>
                    <a:pt x="1172400" y="281813"/>
                  </a:lnTo>
                  <a:lnTo>
                    <a:pt x="1172400" y="0"/>
                  </a:lnTo>
                  <a:close/>
                </a:path>
                <a:path w="1313179" h="374014">
                  <a:moveTo>
                    <a:pt x="1208963" y="0"/>
                  </a:moveTo>
                  <a:lnTo>
                    <a:pt x="1199819" y="0"/>
                  </a:lnTo>
                  <a:lnTo>
                    <a:pt x="1199819" y="354914"/>
                  </a:lnTo>
                  <a:lnTo>
                    <a:pt x="1208963" y="354914"/>
                  </a:lnTo>
                  <a:lnTo>
                    <a:pt x="1208963" y="0"/>
                  </a:lnTo>
                  <a:close/>
                </a:path>
                <a:path w="1313179" h="374014">
                  <a:moveTo>
                    <a:pt x="1233639" y="0"/>
                  </a:moveTo>
                  <a:lnTo>
                    <a:pt x="1224495" y="0"/>
                  </a:lnTo>
                  <a:lnTo>
                    <a:pt x="1224495" y="354914"/>
                  </a:lnTo>
                  <a:lnTo>
                    <a:pt x="1233639" y="354914"/>
                  </a:lnTo>
                  <a:lnTo>
                    <a:pt x="1233639" y="0"/>
                  </a:lnTo>
                  <a:close/>
                </a:path>
                <a:path w="1313179" h="374014">
                  <a:moveTo>
                    <a:pt x="1312837" y="331609"/>
                  </a:moveTo>
                  <a:lnTo>
                    <a:pt x="1261897" y="297459"/>
                  </a:lnTo>
                  <a:lnTo>
                    <a:pt x="1261897" y="310197"/>
                  </a:lnTo>
                  <a:lnTo>
                    <a:pt x="1297990" y="333349"/>
                  </a:lnTo>
                  <a:lnTo>
                    <a:pt x="1261897" y="356489"/>
                  </a:lnTo>
                  <a:lnTo>
                    <a:pt x="1261897" y="369341"/>
                  </a:lnTo>
                  <a:lnTo>
                    <a:pt x="1312837" y="335153"/>
                  </a:lnTo>
                  <a:lnTo>
                    <a:pt x="1312837" y="331609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2" name="object 212"/>
          <p:cNvSpPr txBox="1"/>
          <p:nvPr/>
        </p:nvSpPr>
        <p:spPr>
          <a:xfrm>
            <a:off x="444500" y="158242"/>
            <a:ext cx="45656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305" dirty="0">
                <a:solidFill>
                  <a:srgbClr val="FFFFFF"/>
                </a:solidFill>
                <a:latin typeface="Trebuchet MS"/>
                <a:cs typeface="Trebuchet MS"/>
              </a:rPr>
              <a:t>J</a:t>
            </a:r>
            <a:r>
              <a:rPr sz="1500" b="1" spc="15" dirty="0">
                <a:solidFill>
                  <a:srgbClr val="FFFFFF"/>
                </a:solidFill>
                <a:latin typeface="Trebuchet MS"/>
                <a:cs typeface="Trebuchet MS"/>
              </a:rPr>
              <a:t>AMS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213" name="object 21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3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80110"/>
            <a:ext cx="7560309" cy="10112375"/>
          </a:xfrm>
          <a:custGeom>
            <a:avLst/>
            <a:gdLst/>
            <a:ahLst/>
            <a:cxnLst/>
            <a:rect l="l" t="t" r="r" b="b"/>
            <a:pathLst>
              <a:path w="7560309" h="10112375">
                <a:moveTo>
                  <a:pt x="0" y="10111892"/>
                </a:moveTo>
                <a:lnTo>
                  <a:pt x="7559992" y="10111892"/>
                </a:lnTo>
                <a:lnTo>
                  <a:pt x="7559992" y="0"/>
                </a:lnTo>
                <a:lnTo>
                  <a:pt x="0" y="0"/>
                </a:lnTo>
                <a:lnTo>
                  <a:pt x="0" y="10111892"/>
                </a:lnTo>
                <a:close/>
              </a:path>
            </a:pathLst>
          </a:custGeom>
          <a:solidFill>
            <a:srgbClr val="304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6984365" cy="580390"/>
          </a:xfrm>
          <a:custGeom>
            <a:avLst/>
            <a:gdLst/>
            <a:ahLst/>
            <a:cxnLst/>
            <a:rect l="l" t="t" r="r" b="b"/>
            <a:pathLst>
              <a:path w="6984365" h="580390">
                <a:moveTo>
                  <a:pt x="0" y="580110"/>
                </a:moveTo>
                <a:lnTo>
                  <a:pt x="6984009" y="580110"/>
                </a:lnTo>
                <a:lnTo>
                  <a:pt x="6984009" y="0"/>
                </a:lnTo>
                <a:lnTo>
                  <a:pt x="0" y="0"/>
                </a:lnTo>
                <a:lnTo>
                  <a:pt x="0" y="580110"/>
                </a:lnTo>
                <a:close/>
              </a:path>
            </a:pathLst>
          </a:custGeom>
          <a:solidFill>
            <a:srgbClr val="00955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641789" y="1939314"/>
            <a:ext cx="1738630" cy="1962785"/>
          </a:xfrm>
          <a:custGeom>
            <a:avLst/>
            <a:gdLst/>
            <a:ahLst/>
            <a:cxnLst/>
            <a:rect l="l" t="t" r="r" b="b"/>
            <a:pathLst>
              <a:path w="1738629" h="196278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0547"/>
                </a:lnTo>
                <a:lnTo>
                  <a:pt x="1124" y="1932170"/>
                </a:lnTo>
                <a:lnTo>
                  <a:pt x="8999" y="1953544"/>
                </a:lnTo>
                <a:lnTo>
                  <a:pt x="30373" y="1961418"/>
                </a:lnTo>
                <a:lnTo>
                  <a:pt x="71996" y="1962543"/>
                </a:lnTo>
                <a:lnTo>
                  <a:pt x="1666595" y="1962543"/>
                </a:lnTo>
                <a:lnTo>
                  <a:pt x="1708218" y="1961418"/>
                </a:lnTo>
                <a:lnTo>
                  <a:pt x="1729592" y="1953544"/>
                </a:lnTo>
                <a:lnTo>
                  <a:pt x="1737466" y="1932170"/>
                </a:lnTo>
                <a:lnTo>
                  <a:pt x="1738591" y="189054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5743435" y="315299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9330RH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460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16005118002206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object 6"/>
          <p:cNvSpPr txBox="1"/>
          <p:nvPr/>
        </p:nvSpPr>
        <p:spPr>
          <a:xfrm>
            <a:off x="5883130" y="2029266"/>
            <a:ext cx="125603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67665" marR="5080" indent="-355600">
              <a:lnSpc>
                <a:spcPct val="100000"/>
              </a:lnSpc>
              <a:spcBef>
                <a:spcPts val="100"/>
              </a:spcBef>
            </a:pPr>
            <a:r>
              <a:rPr sz="1000" b="1" spc="-30" dirty="0">
                <a:latin typeface="Trebuchet MS"/>
                <a:cs typeface="Trebuchet MS"/>
              </a:rPr>
              <a:t>PINEAPPLE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40" dirty="0">
                <a:latin typeface="Trebuchet MS"/>
                <a:cs typeface="Trebuchet MS"/>
              </a:rPr>
              <a:t>AM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57575" y="979043"/>
            <a:ext cx="501783" cy="881633"/>
          </a:xfrm>
          <a:prstGeom prst="rect">
            <a:avLst/>
          </a:prstGeom>
        </p:spPr>
      </p:pic>
      <p:grpSp>
        <p:nvGrpSpPr>
          <p:cNvPr id="8" name="object 8"/>
          <p:cNvGrpSpPr/>
          <p:nvPr/>
        </p:nvGrpSpPr>
        <p:grpSpPr>
          <a:xfrm>
            <a:off x="5882271" y="2667101"/>
            <a:ext cx="1229995" cy="367665"/>
            <a:chOff x="5882271" y="2667101"/>
            <a:chExt cx="1229995" cy="367665"/>
          </a:xfrm>
        </p:grpSpPr>
        <p:sp>
          <p:nvSpPr>
            <p:cNvPr id="9" name="object 9"/>
            <p:cNvSpPr/>
            <p:nvPr/>
          </p:nvSpPr>
          <p:spPr>
            <a:xfrm>
              <a:off x="5882271" y="2667101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40566" y="2937990"/>
              <a:ext cx="71285" cy="89115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5999480" y="2667101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4" h="313689">
                  <a:moveTo>
                    <a:pt x="11480" y="0"/>
                  </a:moveTo>
                  <a:lnTo>
                    <a:pt x="0" y="0"/>
                  </a:lnTo>
                  <a:lnTo>
                    <a:pt x="0" y="313664"/>
                  </a:lnTo>
                  <a:lnTo>
                    <a:pt x="11480" y="313664"/>
                  </a:lnTo>
                  <a:lnTo>
                    <a:pt x="11480" y="0"/>
                  </a:lnTo>
                  <a:close/>
                </a:path>
                <a:path w="1016634" h="313689">
                  <a:moveTo>
                    <a:pt x="32880" y="0"/>
                  </a:moveTo>
                  <a:lnTo>
                    <a:pt x="21399" y="0"/>
                  </a:lnTo>
                  <a:lnTo>
                    <a:pt x="21399" y="313664"/>
                  </a:lnTo>
                  <a:lnTo>
                    <a:pt x="32880" y="313664"/>
                  </a:lnTo>
                  <a:lnTo>
                    <a:pt x="32880" y="0"/>
                  </a:lnTo>
                  <a:close/>
                </a:path>
                <a:path w="1016634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23"/>
                  </a:lnTo>
                  <a:lnTo>
                    <a:pt x="86334" y="260223"/>
                  </a:lnTo>
                  <a:lnTo>
                    <a:pt x="86334" y="0"/>
                  </a:lnTo>
                  <a:close/>
                </a:path>
                <a:path w="1016634" h="313689">
                  <a:moveTo>
                    <a:pt x="107708" y="12"/>
                  </a:moveTo>
                  <a:lnTo>
                    <a:pt x="96227" y="12"/>
                  </a:lnTo>
                  <a:lnTo>
                    <a:pt x="96227" y="260223"/>
                  </a:lnTo>
                  <a:lnTo>
                    <a:pt x="107708" y="260223"/>
                  </a:lnTo>
                  <a:lnTo>
                    <a:pt x="107708" y="12"/>
                  </a:lnTo>
                  <a:close/>
                </a:path>
                <a:path w="1016634" h="313689">
                  <a:moveTo>
                    <a:pt x="129095" y="12"/>
                  </a:moveTo>
                  <a:lnTo>
                    <a:pt x="117614" y="12"/>
                  </a:lnTo>
                  <a:lnTo>
                    <a:pt x="117614" y="260223"/>
                  </a:lnTo>
                  <a:lnTo>
                    <a:pt x="129095" y="260223"/>
                  </a:lnTo>
                  <a:lnTo>
                    <a:pt x="129095" y="12"/>
                  </a:lnTo>
                  <a:close/>
                </a:path>
                <a:path w="1016634" h="313689">
                  <a:moveTo>
                    <a:pt x="182562" y="0"/>
                  </a:moveTo>
                  <a:lnTo>
                    <a:pt x="149694" y="0"/>
                  </a:lnTo>
                  <a:lnTo>
                    <a:pt x="149694" y="260223"/>
                  </a:lnTo>
                  <a:lnTo>
                    <a:pt x="182562" y="260223"/>
                  </a:lnTo>
                  <a:lnTo>
                    <a:pt x="182562" y="0"/>
                  </a:lnTo>
                  <a:close/>
                </a:path>
                <a:path w="1016634" h="313689">
                  <a:moveTo>
                    <a:pt x="225336" y="0"/>
                  </a:moveTo>
                  <a:lnTo>
                    <a:pt x="192468" y="0"/>
                  </a:lnTo>
                  <a:lnTo>
                    <a:pt x="192468" y="260223"/>
                  </a:lnTo>
                  <a:lnTo>
                    <a:pt x="225336" y="260223"/>
                  </a:lnTo>
                  <a:lnTo>
                    <a:pt x="225336" y="0"/>
                  </a:lnTo>
                  <a:close/>
                </a:path>
                <a:path w="1016634" h="313689">
                  <a:moveTo>
                    <a:pt x="257403" y="12"/>
                  </a:moveTo>
                  <a:lnTo>
                    <a:pt x="245922" y="12"/>
                  </a:lnTo>
                  <a:lnTo>
                    <a:pt x="245922" y="260223"/>
                  </a:lnTo>
                  <a:lnTo>
                    <a:pt x="257403" y="260223"/>
                  </a:lnTo>
                  <a:lnTo>
                    <a:pt x="257403" y="12"/>
                  </a:lnTo>
                  <a:close/>
                </a:path>
                <a:path w="1016634" h="313689">
                  <a:moveTo>
                    <a:pt x="289471" y="0"/>
                  </a:moveTo>
                  <a:lnTo>
                    <a:pt x="266484" y="0"/>
                  </a:lnTo>
                  <a:lnTo>
                    <a:pt x="266484" y="260223"/>
                  </a:lnTo>
                  <a:lnTo>
                    <a:pt x="289471" y="260223"/>
                  </a:lnTo>
                  <a:lnTo>
                    <a:pt x="289471" y="0"/>
                  </a:lnTo>
                  <a:close/>
                </a:path>
                <a:path w="1016634" h="313689">
                  <a:moveTo>
                    <a:pt x="332244" y="0"/>
                  </a:moveTo>
                  <a:lnTo>
                    <a:pt x="309245" y="0"/>
                  </a:lnTo>
                  <a:lnTo>
                    <a:pt x="309245" y="260223"/>
                  </a:lnTo>
                  <a:lnTo>
                    <a:pt x="332244" y="260223"/>
                  </a:lnTo>
                  <a:lnTo>
                    <a:pt x="332244" y="0"/>
                  </a:lnTo>
                  <a:close/>
                </a:path>
                <a:path w="1016634" h="313689">
                  <a:moveTo>
                    <a:pt x="375031" y="0"/>
                  </a:moveTo>
                  <a:lnTo>
                    <a:pt x="353669" y="0"/>
                  </a:lnTo>
                  <a:lnTo>
                    <a:pt x="353669" y="260223"/>
                  </a:lnTo>
                  <a:lnTo>
                    <a:pt x="375031" y="260223"/>
                  </a:lnTo>
                  <a:lnTo>
                    <a:pt x="375031" y="0"/>
                  </a:lnTo>
                  <a:close/>
                </a:path>
                <a:path w="1016634" h="313689">
                  <a:moveTo>
                    <a:pt x="407111" y="12"/>
                  </a:moveTo>
                  <a:lnTo>
                    <a:pt x="396430" y="12"/>
                  </a:lnTo>
                  <a:lnTo>
                    <a:pt x="396430" y="260223"/>
                  </a:lnTo>
                  <a:lnTo>
                    <a:pt x="407111" y="260223"/>
                  </a:lnTo>
                  <a:lnTo>
                    <a:pt x="407111" y="12"/>
                  </a:lnTo>
                  <a:close/>
                </a:path>
                <a:path w="1016634" h="313689">
                  <a:moveTo>
                    <a:pt x="439153" y="0"/>
                  </a:moveTo>
                  <a:lnTo>
                    <a:pt x="416166" y="0"/>
                  </a:lnTo>
                  <a:lnTo>
                    <a:pt x="416166" y="260223"/>
                  </a:lnTo>
                  <a:lnTo>
                    <a:pt x="439153" y="260223"/>
                  </a:lnTo>
                  <a:lnTo>
                    <a:pt x="439153" y="0"/>
                  </a:lnTo>
                  <a:close/>
                </a:path>
                <a:path w="1016634" h="313689">
                  <a:moveTo>
                    <a:pt x="481939" y="0"/>
                  </a:moveTo>
                  <a:lnTo>
                    <a:pt x="448246" y="0"/>
                  </a:lnTo>
                  <a:lnTo>
                    <a:pt x="448246" y="260223"/>
                  </a:lnTo>
                  <a:lnTo>
                    <a:pt x="481939" y="260223"/>
                  </a:lnTo>
                  <a:lnTo>
                    <a:pt x="481939" y="0"/>
                  </a:lnTo>
                  <a:close/>
                </a:path>
                <a:path w="1016634" h="313689">
                  <a:moveTo>
                    <a:pt x="503313" y="0"/>
                  </a:moveTo>
                  <a:lnTo>
                    <a:pt x="491832" y="0"/>
                  </a:lnTo>
                  <a:lnTo>
                    <a:pt x="491832" y="313664"/>
                  </a:lnTo>
                  <a:lnTo>
                    <a:pt x="503313" y="313664"/>
                  </a:lnTo>
                  <a:lnTo>
                    <a:pt x="503313" y="0"/>
                  </a:lnTo>
                  <a:close/>
                </a:path>
                <a:path w="1016634" h="313689">
                  <a:moveTo>
                    <a:pt x="524700" y="0"/>
                  </a:moveTo>
                  <a:lnTo>
                    <a:pt x="513219" y="0"/>
                  </a:lnTo>
                  <a:lnTo>
                    <a:pt x="513219" y="313664"/>
                  </a:lnTo>
                  <a:lnTo>
                    <a:pt x="524700" y="313664"/>
                  </a:lnTo>
                  <a:lnTo>
                    <a:pt x="524700" y="0"/>
                  </a:lnTo>
                  <a:close/>
                </a:path>
                <a:path w="1016634" h="313689">
                  <a:moveTo>
                    <a:pt x="567461" y="0"/>
                  </a:moveTo>
                  <a:lnTo>
                    <a:pt x="534606" y="0"/>
                  </a:lnTo>
                  <a:lnTo>
                    <a:pt x="534606" y="260223"/>
                  </a:lnTo>
                  <a:lnTo>
                    <a:pt x="567461" y="260223"/>
                  </a:lnTo>
                  <a:lnTo>
                    <a:pt x="567461" y="0"/>
                  </a:lnTo>
                  <a:close/>
                </a:path>
                <a:path w="1016634" h="313689">
                  <a:moveTo>
                    <a:pt x="599554" y="12"/>
                  </a:moveTo>
                  <a:lnTo>
                    <a:pt x="588073" y="12"/>
                  </a:lnTo>
                  <a:lnTo>
                    <a:pt x="588073" y="260223"/>
                  </a:lnTo>
                  <a:lnTo>
                    <a:pt x="599554" y="260223"/>
                  </a:lnTo>
                  <a:lnTo>
                    <a:pt x="599554" y="12"/>
                  </a:lnTo>
                  <a:close/>
                </a:path>
                <a:path w="1016634" h="313689">
                  <a:moveTo>
                    <a:pt x="642327" y="0"/>
                  </a:moveTo>
                  <a:lnTo>
                    <a:pt x="609460" y="0"/>
                  </a:lnTo>
                  <a:lnTo>
                    <a:pt x="609460" y="260223"/>
                  </a:lnTo>
                  <a:lnTo>
                    <a:pt x="642327" y="260223"/>
                  </a:lnTo>
                  <a:lnTo>
                    <a:pt x="642327" y="0"/>
                  </a:lnTo>
                  <a:close/>
                </a:path>
                <a:path w="1016634" h="313689">
                  <a:moveTo>
                    <a:pt x="674382" y="12"/>
                  </a:moveTo>
                  <a:lnTo>
                    <a:pt x="662901" y="12"/>
                  </a:lnTo>
                  <a:lnTo>
                    <a:pt x="662901" y="260223"/>
                  </a:lnTo>
                  <a:lnTo>
                    <a:pt x="674382" y="260223"/>
                  </a:lnTo>
                  <a:lnTo>
                    <a:pt x="674382" y="12"/>
                  </a:lnTo>
                  <a:close/>
                </a:path>
                <a:path w="1016634" h="313689">
                  <a:moveTo>
                    <a:pt x="707288" y="0"/>
                  </a:moveTo>
                  <a:lnTo>
                    <a:pt x="684288" y="0"/>
                  </a:lnTo>
                  <a:lnTo>
                    <a:pt x="684288" y="260223"/>
                  </a:lnTo>
                  <a:lnTo>
                    <a:pt x="707288" y="260223"/>
                  </a:lnTo>
                  <a:lnTo>
                    <a:pt x="707288" y="0"/>
                  </a:lnTo>
                  <a:close/>
                </a:path>
                <a:path w="1016634" h="313689">
                  <a:moveTo>
                    <a:pt x="739381" y="0"/>
                  </a:moveTo>
                  <a:lnTo>
                    <a:pt x="716381" y="0"/>
                  </a:lnTo>
                  <a:lnTo>
                    <a:pt x="716381" y="260223"/>
                  </a:lnTo>
                  <a:lnTo>
                    <a:pt x="739381" y="260223"/>
                  </a:lnTo>
                  <a:lnTo>
                    <a:pt x="739381" y="0"/>
                  </a:lnTo>
                  <a:close/>
                </a:path>
                <a:path w="1016634" h="313689">
                  <a:moveTo>
                    <a:pt x="782142" y="0"/>
                  </a:moveTo>
                  <a:lnTo>
                    <a:pt x="759142" y="0"/>
                  </a:lnTo>
                  <a:lnTo>
                    <a:pt x="759142" y="260223"/>
                  </a:lnTo>
                  <a:lnTo>
                    <a:pt x="782142" y="260223"/>
                  </a:lnTo>
                  <a:lnTo>
                    <a:pt x="782142" y="0"/>
                  </a:lnTo>
                  <a:close/>
                </a:path>
                <a:path w="1016634" h="313689">
                  <a:moveTo>
                    <a:pt x="814209" y="0"/>
                  </a:moveTo>
                  <a:lnTo>
                    <a:pt x="791210" y="0"/>
                  </a:lnTo>
                  <a:lnTo>
                    <a:pt x="791210" y="260223"/>
                  </a:lnTo>
                  <a:lnTo>
                    <a:pt x="814209" y="260223"/>
                  </a:lnTo>
                  <a:lnTo>
                    <a:pt x="814209" y="0"/>
                  </a:lnTo>
                  <a:close/>
                </a:path>
                <a:path w="1016634" h="313689">
                  <a:moveTo>
                    <a:pt x="866851" y="0"/>
                  </a:moveTo>
                  <a:lnTo>
                    <a:pt x="833983" y="0"/>
                  </a:lnTo>
                  <a:lnTo>
                    <a:pt x="833983" y="260223"/>
                  </a:lnTo>
                  <a:lnTo>
                    <a:pt x="866851" y="260223"/>
                  </a:lnTo>
                  <a:lnTo>
                    <a:pt x="866851" y="0"/>
                  </a:lnTo>
                  <a:close/>
                </a:path>
                <a:path w="1016634" h="313689">
                  <a:moveTo>
                    <a:pt x="898918" y="12"/>
                  </a:moveTo>
                  <a:lnTo>
                    <a:pt x="887437" y="12"/>
                  </a:lnTo>
                  <a:lnTo>
                    <a:pt x="887437" y="260223"/>
                  </a:lnTo>
                  <a:lnTo>
                    <a:pt x="898918" y="260223"/>
                  </a:lnTo>
                  <a:lnTo>
                    <a:pt x="898918" y="12"/>
                  </a:lnTo>
                  <a:close/>
                </a:path>
                <a:path w="1016634" h="313689">
                  <a:moveTo>
                    <a:pt x="941692" y="0"/>
                  </a:moveTo>
                  <a:lnTo>
                    <a:pt x="908824" y="0"/>
                  </a:lnTo>
                  <a:lnTo>
                    <a:pt x="908824" y="260223"/>
                  </a:lnTo>
                  <a:lnTo>
                    <a:pt x="941692" y="260223"/>
                  </a:lnTo>
                  <a:lnTo>
                    <a:pt x="941692" y="0"/>
                  </a:lnTo>
                  <a:close/>
                </a:path>
                <a:path w="1016634" h="313689">
                  <a:moveTo>
                    <a:pt x="963079" y="12"/>
                  </a:moveTo>
                  <a:lnTo>
                    <a:pt x="951598" y="12"/>
                  </a:lnTo>
                  <a:lnTo>
                    <a:pt x="951598" y="260223"/>
                  </a:lnTo>
                  <a:lnTo>
                    <a:pt x="963079" y="260223"/>
                  </a:lnTo>
                  <a:lnTo>
                    <a:pt x="963079" y="12"/>
                  </a:lnTo>
                  <a:close/>
                </a:path>
                <a:path w="1016634" h="313689">
                  <a:moveTo>
                    <a:pt x="995159" y="0"/>
                  </a:moveTo>
                  <a:lnTo>
                    <a:pt x="983665" y="0"/>
                  </a:lnTo>
                  <a:lnTo>
                    <a:pt x="983665" y="313664"/>
                  </a:lnTo>
                  <a:lnTo>
                    <a:pt x="995159" y="313664"/>
                  </a:lnTo>
                  <a:lnTo>
                    <a:pt x="995159" y="0"/>
                  </a:lnTo>
                  <a:close/>
                </a:path>
                <a:path w="1016634" h="313689">
                  <a:moveTo>
                    <a:pt x="1016546" y="0"/>
                  </a:moveTo>
                  <a:lnTo>
                    <a:pt x="1005052" y="0"/>
                  </a:lnTo>
                  <a:lnTo>
                    <a:pt x="1005052" y="313664"/>
                  </a:lnTo>
                  <a:lnTo>
                    <a:pt x="1016546" y="313664"/>
                  </a:lnTo>
                  <a:lnTo>
                    <a:pt x="10165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5880323" y="2892450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005118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002209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835377" y="1940913"/>
            <a:ext cx="1738630" cy="1962785"/>
          </a:xfrm>
          <a:custGeom>
            <a:avLst/>
            <a:gdLst/>
            <a:ahLst/>
            <a:cxnLst/>
            <a:rect l="l" t="t" r="r" b="b"/>
            <a:pathLst>
              <a:path w="1738629" h="196278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0547"/>
                </a:lnTo>
                <a:lnTo>
                  <a:pt x="1124" y="1932170"/>
                </a:lnTo>
                <a:lnTo>
                  <a:pt x="8999" y="1953544"/>
                </a:lnTo>
                <a:lnTo>
                  <a:pt x="30373" y="1961418"/>
                </a:lnTo>
                <a:lnTo>
                  <a:pt x="71996" y="1962543"/>
                </a:lnTo>
                <a:lnTo>
                  <a:pt x="1666595" y="1962543"/>
                </a:lnTo>
                <a:lnTo>
                  <a:pt x="1708218" y="1961418"/>
                </a:lnTo>
                <a:lnTo>
                  <a:pt x="1729592" y="1953544"/>
                </a:lnTo>
                <a:lnTo>
                  <a:pt x="1737466" y="1932170"/>
                </a:lnTo>
                <a:lnTo>
                  <a:pt x="1738591" y="189054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3937025" y="3154597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9331RH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460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16005118002213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5" name="object 15"/>
          <p:cNvSpPr txBox="1"/>
          <p:nvPr/>
        </p:nvSpPr>
        <p:spPr>
          <a:xfrm>
            <a:off x="4107468" y="2039015"/>
            <a:ext cx="118364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955" marR="5080" indent="-8890">
              <a:lnSpc>
                <a:spcPct val="100000"/>
              </a:lnSpc>
              <a:spcBef>
                <a:spcPts val="100"/>
              </a:spcBef>
            </a:pPr>
            <a:r>
              <a:rPr sz="1000" b="1" spc="-20" dirty="0">
                <a:latin typeface="Trebuchet MS"/>
                <a:cs typeface="Trebuchet MS"/>
              </a:rPr>
              <a:t>BERRIES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&amp;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5" dirty="0">
                <a:latin typeface="Trebuchet MS"/>
                <a:cs typeface="Trebuchet MS"/>
              </a:rPr>
              <a:t>CHERRIES 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16" name="object 1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451165" y="979043"/>
            <a:ext cx="501783" cy="881633"/>
          </a:xfrm>
          <a:prstGeom prst="rect">
            <a:avLst/>
          </a:prstGeom>
        </p:spPr>
      </p:pic>
      <p:grpSp>
        <p:nvGrpSpPr>
          <p:cNvPr id="17" name="object 17"/>
          <p:cNvGrpSpPr/>
          <p:nvPr/>
        </p:nvGrpSpPr>
        <p:grpSpPr>
          <a:xfrm>
            <a:off x="4081513" y="2660269"/>
            <a:ext cx="1229995" cy="367665"/>
            <a:chOff x="4081513" y="2660269"/>
            <a:chExt cx="1229995" cy="367665"/>
          </a:xfrm>
        </p:grpSpPr>
        <p:sp>
          <p:nvSpPr>
            <p:cNvPr id="18" name="object 18"/>
            <p:cNvSpPr/>
            <p:nvPr/>
          </p:nvSpPr>
          <p:spPr>
            <a:xfrm>
              <a:off x="4081513" y="2660281"/>
              <a:ext cx="1229995" cy="367665"/>
            </a:xfrm>
            <a:custGeom>
              <a:avLst/>
              <a:gdLst/>
              <a:ahLst/>
              <a:cxnLst/>
              <a:rect l="l" t="t" r="r" b="b"/>
              <a:pathLst>
                <a:path w="1229995" h="367664">
                  <a:moveTo>
                    <a:pt x="1229575" y="0"/>
                  </a:moveTo>
                  <a:lnTo>
                    <a:pt x="0" y="0"/>
                  </a:lnTo>
                  <a:lnTo>
                    <a:pt x="0" y="367195"/>
                  </a:lnTo>
                  <a:lnTo>
                    <a:pt x="1229575" y="367195"/>
                  </a:lnTo>
                  <a:lnTo>
                    <a:pt x="12295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39805" y="2931164"/>
              <a:ext cx="71285" cy="89115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98721" y="2660268"/>
              <a:ext cx="1016635" cy="313690"/>
            </a:xfrm>
            <a:custGeom>
              <a:avLst/>
              <a:gdLst/>
              <a:ahLst/>
              <a:cxnLst/>
              <a:rect l="l" t="t" r="r" b="b"/>
              <a:pathLst>
                <a:path w="1016635" h="313689">
                  <a:moveTo>
                    <a:pt x="11493" y="12"/>
                  </a:moveTo>
                  <a:lnTo>
                    <a:pt x="0" y="12"/>
                  </a:lnTo>
                  <a:lnTo>
                    <a:pt x="0" y="313677"/>
                  </a:lnTo>
                  <a:lnTo>
                    <a:pt x="11493" y="313677"/>
                  </a:lnTo>
                  <a:lnTo>
                    <a:pt x="11493" y="12"/>
                  </a:lnTo>
                  <a:close/>
                </a:path>
                <a:path w="1016635" h="313689">
                  <a:moveTo>
                    <a:pt x="32880" y="12"/>
                  </a:moveTo>
                  <a:lnTo>
                    <a:pt x="21399" y="12"/>
                  </a:lnTo>
                  <a:lnTo>
                    <a:pt x="21399" y="313677"/>
                  </a:lnTo>
                  <a:lnTo>
                    <a:pt x="32880" y="313677"/>
                  </a:lnTo>
                  <a:lnTo>
                    <a:pt x="32880" y="12"/>
                  </a:lnTo>
                  <a:close/>
                </a:path>
                <a:path w="1016635" h="313689">
                  <a:moveTo>
                    <a:pt x="86334" y="0"/>
                  </a:moveTo>
                  <a:lnTo>
                    <a:pt x="64160" y="0"/>
                  </a:lnTo>
                  <a:lnTo>
                    <a:pt x="64160" y="260223"/>
                  </a:lnTo>
                  <a:lnTo>
                    <a:pt x="86334" y="260223"/>
                  </a:lnTo>
                  <a:lnTo>
                    <a:pt x="86334" y="0"/>
                  </a:lnTo>
                  <a:close/>
                </a:path>
                <a:path w="1016635" h="313689">
                  <a:moveTo>
                    <a:pt x="107708" y="0"/>
                  </a:moveTo>
                  <a:lnTo>
                    <a:pt x="96227" y="0"/>
                  </a:lnTo>
                  <a:lnTo>
                    <a:pt x="96227" y="260210"/>
                  </a:lnTo>
                  <a:lnTo>
                    <a:pt x="107708" y="260210"/>
                  </a:lnTo>
                  <a:lnTo>
                    <a:pt x="107708" y="0"/>
                  </a:lnTo>
                  <a:close/>
                </a:path>
                <a:path w="1016635" h="313689">
                  <a:moveTo>
                    <a:pt x="129108" y="0"/>
                  </a:moveTo>
                  <a:lnTo>
                    <a:pt x="117627" y="0"/>
                  </a:lnTo>
                  <a:lnTo>
                    <a:pt x="117627" y="260210"/>
                  </a:lnTo>
                  <a:lnTo>
                    <a:pt x="129108" y="260210"/>
                  </a:lnTo>
                  <a:lnTo>
                    <a:pt x="129108" y="0"/>
                  </a:lnTo>
                  <a:close/>
                </a:path>
                <a:path w="1016635" h="313689">
                  <a:moveTo>
                    <a:pt x="182562" y="0"/>
                  </a:moveTo>
                  <a:lnTo>
                    <a:pt x="149694" y="0"/>
                  </a:lnTo>
                  <a:lnTo>
                    <a:pt x="149694" y="260223"/>
                  </a:lnTo>
                  <a:lnTo>
                    <a:pt x="182562" y="260223"/>
                  </a:lnTo>
                  <a:lnTo>
                    <a:pt x="182562" y="0"/>
                  </a:lnTo>
                  <a:close/>
                </a:path>
                <a:path w="1016635" h="313689">
                  <a:moveTo>
                    <a:pt x="225323" y="0"/>
                  </a:moveTo>
                  <a:lnTo>
                    <a:pt x="192455" y="0"/>
                  </a:lnTo>
                  <a:lnTo>
                    <a:pt x="192455" y="260223"/>
                  </a:lnTo>
                  <a:lnTo>
                    <a:pt x="225323" y="260223"/>
                  </a:lnTo>
                  <a:lnTo>
                    <a:pt x="225323" y="0"/>
                  </a:lnTo>
                  <a:close/>
                </a:path>
                <a:path w="1016635" h="313689">
                  <a:moveTo>
                    <a:pt x="257403" y="0"/>
                  </a:moveTo>
                  <a:lnTo>
                    <a:pt x="245922" y="0"/>
                  </a:lnTo>
                  <a:lnTo>
                    <a:pt x="245922" y="260210"/>
                  </a:lnTo>
                  <a:lnTo>
                    <a:pt x="257403" y="260210"/>
                  </a:lnTo>
                  <a:lnTo>
                    <a:pt x="257403" y="0"/>
                  </a:lnTo>
                  <a:close/>
                </a:path>
                <a:path w="1016635" h="313689">
                  <a:moveTo>
                    <a:pt x="289471" y="0"/>
                  </a:moveTo>
                  <a:lnTo>
                    <a:pt x="266484" y="0"/>
                  </a:lnTo>
                  <a:lnTo>
                    <a:pt x="266484" y="260223"/>
                  </a:lnTo>
                  <a:lnTo>
                    <a:pt x="289471" y="260223"/>
                  </a:lnTo>
                  <a:lnTo>
                    <a:pt x="289471" y="0"/>
                  </a:lnTo>
                  <a:close/>
                </a:path>
                <a:path w="1016635" h="313689">
                  <a:moveTo>
                    <a:pt x="332244" y="0"/>
                  </a:moveTo>
                  <a:lnTo>
                    <a:pt x="309245" y="0"/>
                  </a:lnTo>
                  <a:lnTo>
                    <a:pt x="309245" y="260223"/>
                  </a:lnTo>
                  <a:lnTo>
                    <a:pt x="332244" y="260223"/>
                  </a:lnTo>
                  <a:lnTo>
                    <a:pt x="332244" y="0"/>
                  </a:lnTo>
                  <a:close/>
                </a:path>
                <a:path w="1016635" h="313689">
                  <a:moveTo>
                    <a:pt x="375018" y="0"/>
                  </a:moveTo>
                  <a:lnTo>
                    <a:pt x="353656" y="0"/>
                  </a:lnTo>
                  <a:lnTo>
                    <a:pt x="353656" y="260223"/>
                  </a:lnTo>
                  <a:lnTo>
                    <a:pt x="375018" y="260223"/>
                  </a:lnTo>
                  <a:lnTo>
                    <a:pt x="375018" y="0"/>
                  </a:lnTo>
                  <a:close/>
                </a:path>
                <a:path w="1016635" h="313689">
                  <a:moveTo>
                    <a:pt x="407085" y="0"/>
                  </a:moveTo>
                  <a:lnTo>
                    <a:pt x="396430" y="0"/>
                  </a:lnTo>
                  <a:lnTo>
                    <a:pt x="396430" y="260210"/>
                  </a:lnTo>
                  <a:lnTo>
                    <a:pt x="407085" y="260210"/>
                  </a:lnTo>
                  <a:lnTo>
                    <a:pt x="407085" y="0"/>
                  </a:lnTo>
                  <a:close/>
                </a:path>
                <a:path w="1016635" h="313689">
                  <a:moveTo>
                    <a:pt x="439166" y="0"/>
                  </a:moveTo>
                  <a:lnTo>
                    <a:pt x="416166" y="0"/>
                  </a:lnTo>
                  <a:lnTo>
                    <a:pt x="416166" y="260223"/>
                  </a:lnTo>
                  <a:lnTo>
                    <a:pt x="439166" y="260223"/>
                  </a:lnTo>
                  <a:lnTo>
                    <a:pt x="439166" y="0"/>
                  </a:lnTo>
                  <a:close/>
                </a:path>
                <a:path w="1016635" h="313689">
                  <a:moveTo>
                    <a:pt x="481939" y="0"/>
                  </a:moveTo>
                  <a:lnTo>
                    <a:pt x="448246" y="0"/>
                  </a:lnTo>
                  <a:lnTo>
                    <a:pt x="448246" y="260223"/>
                  </a:lnTo>
                  <a:lnTo>
                    <a:pt x="481939" y="260223"/>
                  </a:lnTo>
                  <a:lnTo>
                    <a:pt x="481939" y="0"/>
                  </a:lnTo>
                  <a:close/>
                </a:path>
                <a:path w="1016635" h="313689">
                  <a:moveTo>
                    <a:pt x="503313" y="12"/>
                  </a:moveTo>
                  <a:lnTo>
                    <a:pt x="491832" y="12"/>
                  </a:lnTo>
                  <a:lnTo>
                    <a:pt x="491832" y="313677"/>
                  </a:lnTo>
                  <a:lnTo>
                    <a:pt x="503313" y="313677"/>
                  </a:lnTo>
                  <a:lnTo>
                    <a:pt x="503313" y="12"/>
                  </a:lnTo>
                  <a:close/>
                </a:path>
                <a:path w="1016635" h="313689">
                  <a:moveTo>
                    <a:pt x="524713" y="12"/>
                  </a:moveTo>
                  <a:lnTo>
                    <a:pt x="513232" y="12"/>
                  </a:lnTo>
                  <a:lnTo>
                    <a:pt x="513232" y="313677"/>
                  </a:lnTo>
                  <a:lnTo>
                    <a:pt x="524713" y="313677"/>
                  </a:lnTo>
                  <a:lnTo>
                    <a:pt x="524713" y="12"/>
                  </a:lnTo>
                  <a:close/>
                </a:path>
                <a:path w="1016635" h="313689">
                  <a:moveTo>
                    <a:pt x="567474" y="0"/>
                  </a:moveTo>
                  <a:lnTo>
                    <a:pt x="534606" y="0"/>
                  </a:lnTo>
                  <a:lnTo>
                    <a:pt x="534606" y="260223"/>
                  </a:lnTo>
                  <a:lnTo>
                    <a:pt x="567474" y="260223"/>
                  </a:lnTo>
                  <a:lnTo>
                    <a:pt x="567474" y="0"/>
                  </a:lnTo>
                  <a:close/>
                </a:path>
                <a:path w="1016635" h="313689">
                  <a:moveTo>
                    <a:pt x="599554" y="0"/>
                  </a:moveTo>
                  <a:lnTo>
                    <a:pt x="588073" y="0"/>
                  </a:lnTo>
                  <a:lnTo>
                    <a:pt x="588073" y="260210"/>
                  </a:lnTo>
                  <a:lnTo>
                    <a:pt x="599554" y="260210"/>
                  </a:lnTo>
                  <a:lnTo>
                    <a:pt x="599554" y="0"/>
                  </a:lnTo>
                  <a:close/>
                </a:path>
                <a:path w="1016635" h="313689">
                  <a:moveTo>
                    <a:pt x="642315" y="0"/>
                  </a:moveTo>
                  <a:lnTo>
                    <a:pt x="609447" y="0"/>
                  </a:lnTo>
                  <a:lnTo>
                    <a:pt x="609447" y="260223"/>
                  </a:lnTo>
                  <a:lnTo>
                    <a:pt x="642315" y="260223"/>
                  </a:lnTo>
                  <a:lnTo>
                    <a:pt x="642315" y="0"/>
                  </a:lnTo>
                  <a:close/>
                </a:path>
                <a:path w="1016635" h="313689">
                  <a:moveTo>
                    <a:pt x="674395" y="0"/>
                  </a:moveTo>
                  <a:lnTo>
                    <a:pt x="662901" y="0"/>
                  </a:lnTo>
                  <a:lnTo>
                    <a:pt x="662901" y="260210"/>
                  </a:lnTo>
                  <a:lnTo>
                    <a:pt x="674395" y="260210"/>
                  </a:lnTo>
                  <a:lnTo>
                    <a:pt x="674395" y="0"/>
                  </a:lnTo>
                  <a:close/>
                </a:path>
                <a:path w="1016635" h="313689">
                  <a:moveTo>
                    <a:pt x="707275" y="0"/>
                  </a:moveTo>
                  <a:lnTo>
                    <a:pt x="684288" y="0"/>
                  </a:lnTo>
                  <a:lnTo>
                    <a:pt x="684288" y="260223"/>
                  </a:lnTo>
                  <a:lnTo>
                    <a:pt x="707275" y="260223"/>
                  </a:lnTo>
                  <a:lnTo>
                    <a:pt x="707275" y="0"/>
                  </a:lnTo>
                  <a:close/>
                </a:path>
                <a:path w="1016635" h="313689">
                  <a:moveTo>
                    <a:pt x="739355" y="0"/>
                  </a:moveTo>
                  <a:lnTo>
                    <a:pt x="716368" y="0"/>
                  </a:lnTo>
                  <a:lnTo>
                    <a:pt x="716368" y="260223"/>
                  </a:lnTo>
                  <a:lnTo>
                    <a:pt x="739355" y="260223"/>
                  </a:lnTo>
                  <a:lnTo>
                    <a:pt x="739355" y="0"/>
                  </a:lnTo>
                  <a:close/>
                </a:path>
                <a:path w="1016635" h="313689">
                  <a:moveTo>
                    <a:pt x="782129" y="0"/>
                  </a:moveTo>
                  <a:lnTo>
                    <a:pt x="759142" y="0"/>
                  </a:lnTo>
                  <a:lnTo>
                    <a:pt x="759142" y="260223"/>
                  </a:lnTo>
                  <a:lnTo>
                    <a:pt x="782129" y="260223"/>
                  </a:lnTo>
                  <a:lnTo>
                    <a:pt x="782129" y="0"/>
                  </a:lnTo>
                  <a:close/>
                </a:path>
                <a:path w="1016635" h="313689">
                  <a:moveTo>
                    <a:pt x="814209" y="0"/>
                  </a:moveTo>
                  <a:lnTo>
                    <a:pt x="791210" y="0"/>
                  </a:lnTo>
                  <a:lnTo>
                    <a:pt x="791210" y="260223"/>
                  </a:lnTo>
                  <a:lnTo>
                    <a:pt x="814209" y="260223"/>
                  </a:lnTo>
                  <a:lnTo>
                    <a:pt x="814209" y="0"/>
                  </a:lnTo>
                  <a:close/>
                </a:path>
                <a:path w="1016635" h="313689">
                  <a:moveTo>
                    <a:pt x="856983" y="0"/>
                  </a:moveTo>
                  <a:lnTo>
                    <a:pt x="833983" y="0"/>
                  </a:lnTo>
                  <a:lnTo>
                    <a:pt x="833983" y="260223"/>
                  </a:lnTo>
                  <a:lnTo>
                    <a:pt x="856983" y="260223"/>
                  </a:lnTo>
                  <a:lnTo>
                    <a:pt x="856983" y="0"/>
                  </a:lnTo>
                  <a:close/>
                </a:path>
                <a:path w="1016635" h="313689">
                  <a:moveTo>
                    <a:pt x="899731" y="0"/>
                  </a:moveTo>
                  <a:lnTo>
                    <a:pt x="876744" y="0"/>
                  </a:lnTo>
                  <a:lnTo>
                    <a:pt x="876744" y="260223"/>
                  </a:lnTo>
                  <a:lnTo>
                    <a:pt x="899731" y="260223"/>
                  </a:lnTo>
                  <a:lnTo>
                    <a:pt x="899731" y="0"/>
                  </a:lnTo>
                  <a:close/>
                </a:path>
                <a:path w="1016635" h="313689">
                  <a:moveTo>
                    <a:pt x="920305" y="0"/>
                  </a:moveTo>
                  <a:lnTo>
                    <a:pt x="908824" y="0"/>
                  </a:lnTo>
                  <a:lnTo>
                    <a:pt x="908824" y="260210"/>
                  </a:lnTo>
                  <a:lnTo>
                    <a:pt x="920305" y="260210"/>
                  </a:lnTo>
                  <a:lnTo>
                    <a:pt x="920305" y="0"/>
                  </a:lnTo>
                  <a:close/>
                </a:path>
                <a:path w="1016635" h="313689">
                  <a:moveTo>
                    <a:pt x="941692" y="0"/>
                  </a:moveTo>
                  <a:lnTo>
                    <a:pt x="930211" y="0"/>
                  </a:lnTo>
                  <a:lnTo>
                    <a:pt x="930211" y="260210"/>
                  </a:lnTo>
                  <a:lnTo>
                    <a:pt x="941692" y="260210"/>
                  </a:lnTo>
                  <a:lnTo>
                    <a:pt x="941692" y="0"/>
                  </a:lnTo>
                  <a:close/>
                </a:path>
                <a:path w="1016635" h="313689">
                  <a:moveTo>
                    <a:pt x="995159" y="12"/>
                  </a:moveTo>
                  <a:lnTo>
                    <a:pt x="983665" y="12"/>
                  </a:lnTo>
                  <a:lnTo>
                    <a:pt x="983665" y="313677"/>
                  </a:lnTo>
                  <a:lnTo>
                    <a:pt x="995159" y="313677"/>
                  </a:lnTo>
                  <a:lnTo>
                    <a:pt x="995159" y="12"/>
                  </a:lnTo>
                  <a:close/>
                </a:path>
                <a:path w="1016635" h="313689">
                  <a:moveTo>
                    <a:pt x="1016533" y="12"/>
                  </a:moveTo>
                  <a:lnTo>
                    <a:pt x="1005052" y="12"/>
                  </a:lnTo>
                  <a:lnTo>
                    <a:pt x="1005052" y="313677"/>
                  </a:lnTo>
                  <a:lnTo>
                    <a:pt x="1016533" y="313677"/>
                  </a:lnTo>
                  <a:lnTo>
                    <a:pt x="1016533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079562" y="2885624"/>
            <a:ext cx="1073785" cy="17208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50" spc="5" dirty="0">
                <a:latin typeface="Arial MT"/>
                <a:cs typeface="Arial MT"/>
              </a:rPr>
              <a:t>6 </a:t>
            </a:r>
            <a:r>
              <a:rPr sz="950" spc="7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005118</a:t>
            </a:r>
            <a:r>
              <a:rPr sz="950" spc="360" dirty="0">
                <a:latin typeface="Arial MT"/>
                <a:cs typeface="Arial MT"/>
              </a:rPr>
              <a:t> </a:t>
            </a:r>
            <a:r>
              <a:rPr sz="950" dirty="0">
                <a:latin typeface="Arial MT"/>
                <a:cs typeface="Arial MT"/>
              </a:rPr>
              <a:t>002216</a:t>
            </a:r>
            <a:endParaRPr sz="950">
              <a:latin typeface="Arial MT"/>
              <a:cs typeface="Arial MT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85418" y="1939314"/>
            <a:ext cx="1738630" cy="1967864"/>
          </a:xfrm>
          <a:custGeom>
            <a:avLst/>
            <a:gdLst/>
            <a:ahLst/>
            <a:cxnLst/>
            <a:rect l="l" t="t" r="r" b="b"/>
            <a:pathLst>
              <a:path w="1738630" h="196786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5297"/>
                </a:lnTo>
                <a:lnTo>
                  <a:pt x="1124" y="1936927"/>
                </a:lnTo>
                <a:lnTo>
                  <a:pt x="8999" y="1958305"/>
                </a:lnTo>
                <a:lnTo>
                  <a:pt x="30373" y="1966181"/>
                </a:lnTo>
                <a:lnTo>
                  <a:pt x="71996" y="1967306"/>
                </a:lnTo>
                <a:lnTo>
                  <a:pt x="1666595" y="1967306"/>
                </a:lnTo>
                <a:lnTo>
                  <a:pt x="1708218" y="1966181"/>
                </a:lnTo>
                <a:lnTo>
                  <a:pt x="1729592" y="1958305"/>
                </a:lnTo>
                <a:lnTo>
                  <a:pt x="1737466" y="1936927"/>
                </a:lnTo>
                <a:lnTo>
                  <a:pt x="1738591" y="1895297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287064" y="3160475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1106RH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460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16005044004510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4" name="object 24"/>
          <p:cNvSpPr txBox="1"/>
          <p:nvPr/>
        </p:nvSpPr>
        <p:spPr>
          <a:xfrm>
            <a:off x="487961" y="2028037"/>
            <a:ext cx="113411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06705" marR="5080" indent="-29464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APRIC</a:t>
            </a:r>
            <a:r>
              <a:rPr sz="1000" b="1" spc="-3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40" dirty="0">
                <a:latin typeface="Trebuchet MS"/>
                <a:cs typeface="Trebuchet MS"/>
              </a:rPr>
              <a:t>AM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25" name="object 2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01212" y="981341"/>
            <a:ext cx="501769" cy="881621"/>
          </a:xfrm>
          <a:prstGeom prst="rect">
            <a:avLst/>
          </a:prstGeom>
        </p:spPr>
      </p:pic>
      <p:sp>
        <p:nvSpPr>
          <p:cNvPr id="26" name="object 26"/>
          <p:cNvSpPr/>
          <p:nvPr/>
        </p:nvSpPr>
        <p:spPr>
          <a:xfrm>
            <a:off x="2011852" y="1938610"/>
            <a:ext cx="1738630" cy="1968500"/>
          </a:xfrm>
          <a:custGeom>
            <a:avLst/>
            <a:gdLst/>
            <a:ahLst/>
            <a:cxnLst/>
            <a:rect l="l" t="t" r="r" b="b"/>
            <a:pathLst>
              <a:path w="1738629" h="196850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96008"/>
                </a:lnTo>
                <a:lnTo>
                  <a:pt x="1124" y="1937631"/>
                </a:lnTo>
                <a:lnTo>
                  <a:pt x="8999" y="1959005"/>
                </a:lnTo>
                <a:lnTo>
                  <a:pt x="30373" y="1966879"/>
                </a:lnTo>
                <a:lnTo>
                  <a:pt x="71996" y="1968004"/>
                </a:lnTo>
                <a:lnTo>
                  <a:pt x="1666595" y="1968004"/>
                </a:lnTo>
                <a:lnTo>
                  <a:pt x="1708218" y="1966879"/>
                </a:lnTo>
                <a:lnTo>
                  <a:pt x="1729592" y="1959005"/>
                </a:lnTo>
                <a:lnTo>
                  <a:pt x="1737466" y="1937631"/>
                </a:lnTo>
                <a:lnTo>
                  <a:pt x="1738591" y="1896008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7" name="object 27"/>
          <p:cNvGraphicFramePr>
            <a:graphicFrameLocks noGrp="1"/>
          </p:cNvGraphicFramePr>
          <p:nvPr/>
        </p:nvGraphicFramePr>
        <p:xfrm>
          <a:off x="2113498" y="3159771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1103RH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460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16005044004572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28" name="object 28"/>
          <p:cNvGrpSpPr/>
          <p:nvPr/>
        </p:nvGrpSpPr>
        <p:grpSpPr>
          <a:xfrm>
            <a:off x="376580" y="2420963"/>
            <a:ext cx="1339850" cy="607060"/>
            <a:chOff x="376580" y="2420963"/>
            <a:chExt cx="1339850" cy="607060"/>
          </a:xfrm>
        </p:grpSpPr>
        <p:sp>
          <p:nvSpPr>
            <p:cNvPr id="29" name="object 29"/>
            <p:cNvSpPr/>
            <p:nvPr/>
          </p:nvSpPr>
          <p:spPr>
            <a:xfrm>
              <a:off x="439928" y="2666085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63" y="0"/>
                  </a:moveTo>
                  <a:lnTo>
                    <a:pt x="0" y="0"/>
                  </a:lnTo>
                  <a:lnTo>
                    <a:pt x="0" y="360006"/>
                  </a:lnTo>
                  <a:lnTo>
                    <a:pt x="1229563" y="360006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98239" y="2936988"/>
              <a:ext cx="71259" cy="89115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455002" y="2666085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67" y="325907"/>
                  </a:moveTo>
                  <a:lnTo>
                    <a:pt x="51130" y="319608"/>
                  </a:lnTo>
                  <a:lnTo>
                    <a:pt x="47828" y="316166"/>
                  </a:lnTo>
                  <a:lnTo>
                    <a:pt x="43230" y="311340"/>
                  </a:lnTo>
                  <a:lnTo>
                    <a:pt x="43230" y="328485"/>
                  </a:lnTo>
                  <a:lnTo>
                    <a:pt x="43192" y="340423"/>
                  </a:lnTo>
                  <a:lnTo>
                    <a:pt x="41770" y="344716"/>
                  </a:lnTo>
                  <a:lnTo>
                    <a:pt x="35725" y="351485"/>
                  </a:lnTo>
                  <a:lnTo>
                    <a:pt x="32105" y="353212"/>
                  </a:lnTo>
                  <a:lnTo>
                    <a:pt x="25006" y="353212"/>
                  </a:lnTo>
                  <a:lnTo>
                    <a:pt x="11341" y="337134"/>
                  </a:lnTo>
                  <a:lnTo>
                    <a:pt x="11341" y="328485"/>
                  </a:lnTo>
                  <a:lnTo>
                    <a:pt x="12903" y="324243"/>
                  </a:lnTo>
                  <a:lnTo>
                    <a:pt x="16040" y="321043"/>
                  </a:lnTo>
                  <a:lnTo>
                    <a:pt x="18834" y="318147"/>
                  </a:lnTo>
                  <a:lnTo>
                    <a:pt x="19177" y="317792"/>
                  </a:lnTo>
                  <a:lnTo>
                    <a:pt x="22999" y="316166"/>
                  </a:lnTo>
                  <a:lnTo>
                    <a:pt x="32042" y="316166"/>
                  </a:lnTo>
                  <a:lnTo>
                    <a:pt x="35814" y="317792"/>
                  </a:lnTo>
                  <a:lnTo>
                    <a:pt x="38798" y="321043"/>
                  </a:lnTo>
                  <a:lnTo>
                    <a:pt x="41783" y="324243"/>
                  </a:lnTo>
                  <a:lnTo>
                    <a:pt x="43230" y="328485"/>
                  </a:lnTo>
                  <a:lnTo>
                    <a:pt x="43230" y="311340"/>
                  </a:lnTo>
                  <a:lnTo>
                    <a:pt x="41783" y="309816"/>
                  </a:lnTo>
                  <a:lnTo>
                    <a:pt x="36144" y="307365"/>
                  </a:lnTo>
                  <a:lnTo>
                    <a:pt x="25692" y="307365"/>
                  </a:lnTo>
                  <a:lnTo>
                    <a:pt x="22059" y="308241"/>
                  </a:lnTo>
                  <a:lnTo>
                    <a:pt x="15113" y="311785"/>
                  </a:lnTo>
                  <a:lnTo>
                    <a:pt x="12179" y="314490"/>
                  </a:lnTo>
                  <a:lnTo>
                    <a:pt x="9779" y="318147"/>
                  </a:lnTo>
                  <a:lnTo>
                    <a:pt x="9880" y="309816"/>
                  </a:lnTo>
                  <a:lnTo>
                    <a:pt x="10795" y="303771"/>
                  </a:lnTo>
                  <a:lnTo>
                    <a:pt x="14414" y="294995"/>
                  </a:lnTo>
                  <a:lnTo>
                    <a:pt x="16891" y="291630"/>
                  </a:lnTo>
                  <a:lnTo>
                    <a:pt x="20027" y="289369"/>
                  </a:lnTo>
                  <a:lnTo>
                    <a:pt x="22428" y="287591"/>
                  </a:lnTo>
                  <a:lnTo>
                    <a:pt x="25209" y="286715"/>
                  </a:lnTo>
                  <a:lnTo>
                    <a:pt x="32334" y="286715"/>
                  </a:lnTo>
                  <a:lnTo>
                    <a:pt x="35661" y="288124"/>
                  </a:lnTo>
                  <a:lnTo>
                    <a:pt x="39979" y="292735"/>
                  </a:lnTo>
                  <a:lnTo>
                    <a:pt x="41224" y="295592"/>
                  </a:lnTo>
                  <a:lnTo>
                    <a:pt x="42125" y="299491"/>
                  </a:lnTo>
                  <a:lnTo>
                    <a:pt x="52031" y="298716"/>
                  </a:lnTo>
                  <a:lnTo>
                    <a:pt x="35382" y="278511"/>
                  </a:lnTo>
                  <a:lnTo>
                    <a:pt x="20434" y="278511"/>
                  </a:lnTo>
                  <a:lnTo>
                    <a:pt x="419" y="311073"/>
                  </a:lnTo>
                  <a:lnTo>
                    <a:pt x="0" y="324243"/>
                  </a:lnTo>
                  <a:lnTo>
                    <a:pt x="368" y="331812"/>
                  </a:lnTo>
                  <a:lnTo>
                    <a:pt x="19748" y="361403"/>
                  </a:lnTo>
                  <a:lnTo>
                    <a:pt x="32918" y="361403"/>
                  </a:lnTo>
                  <a:lnTo>
                    <a:pt x="37287" y="360235"/>
                  </a:lnTo>
                  <a:lnTo>
                    <a:pt x="44958" y="355600"/>
                  </a:lnTo>
                  <a:lnTo>
                    <a:pt x="47104" y="353212"/>
                  </a:lnTo>
                  <a:lnTo>
                    <a:pt x="47980" y="352247"/>
                  </a:lnTo>
                  <a:lnTo>
                    <a:pt x="52362" y="343484"/>
                  </a:lnTo>
                  <a:lnTo>
                    <a:pt x="53467" y="338734"/>
                  </a:lnTo>
                  <a:lnTo>
                    <a:pt x="53467" y="325907"/>
                  </a:lnTo>
                  <a:close/>
                </a:path>
                <a:path w="1118870" h="361950">
                  <a:moveTo>
                    <a:pt x="113220" y="0"/>
                  </a:moveTo>
                  <a:lnTo>
                    <a:pt x="102527" y="0"/>
                  </a:lnTo>
                  <a:lnTo>
                    <a:pt x="102527" y="313677"/>
                  </a:lnTo>
                  <a:lnTo>
                    <a:pt x="113220" y="313677"/>
                  </a:lnTo>
                  <a:lnTo>
                    <a:pt x="113220" y="0"/>
                  </a:lnTo>
                  <a:close/>
                </a:path>
                <a:path w="1118870" h="361950">
                  <a:moveTo>
                    <a:pt x="134607" y="0"/>
                  </a:moveTo>
                  <a:lnTo>
                    <a:pt x="123913" y="0"/>
                  </a:lnTo>
                  <a:lnTo>
                    <a:pt x="123913" y="313677"/>
                  </a:lnTo>
                  <a:lnTo>
                    <a:pt x="134607" y="313677"/>
                  </a:lnTo>
                  <a:lnTo>
                    <a:pt x="134607" y="0"/>
                  </a:lnTo>
                  <a:close/>
                </a:path>
                <a:path w="1118870" h="361950">
                  <a:moveTo>
                    <a:pt x="188061" y="0"/>
                  </a:moveTo>
                  <a:lnTo>
                    <a:pt x="166687" y="0"/>
                  </a:lnTo>
                  <a:lnTo>
                    <a:pt x="166687" y="260210"/>
                  </a:lnTo>
                  <a:lnTo>
                    <a:pt x="188061" y="260210"/>
                  </a:lnTo>
                  <a:lnTo>
                    <a:pt x="188061" y="0"/>
                  </a:lnTo>
                  <a:close/>
                </a:path>
                <a:path w="1118870" h="361950">
                  <a:moveTo>
                    <a:pt x="202933" y="329501"/>
                  </a:moveTo>
                  <a:lnTo>
                    <a:pt x="202831" y="310769"/>
                  </a:lnTo>
                  <a:lnTo>
                    <a:pt x="202336" y="305536"/>
                  </a:lnTo>
                  <a:lnTo>
                    <a:pt x="201104" y="300812"/>
                  </a:lnTo>
                  <a:lnTo>
                    <a:pt x="199898" y="296062"/>
                  </a:lnTo>
                  <a:lnTo>
                    <a:pt x="198208" y="292049"/>
                  </a:lnTo>
                  <a:lnTo>
                    <a:pt x="194792" y="286766"/>
                  </a:lnTo>
                  <a:lnTo>
                    <a:pt x="193929" y="285432"/>
                  </a:lnTo>
                  <a:lnTo>
                    <a:pt x="192697" y="284276"/>
                  </a:lnTo>
                  <a:lnTo>
                    <a:pt x="192697" y="319989"/>
                  </a:lnTo>
                  <a:lnTo>
                    <a:pt x="192405" y="329120"/>
                  </a:lnTo>
                  <a:lnTo>
                    <a:pt x="181038" y="353199"/>
                  </a:lnTo>
                  <a:lnTo>
                    <a:pt x="171894" y="353199"/>
                  </a:lnTo>
                  <a:lnTo>
                    <a:pt x="160248" y="319989"/>
                  </a:lnTo>
                  <a:lnTo>
                    <a:pt x="160540" y="311924"/>
                  </a:lnTo>
                  <a:lnTo>
                    <a:pt x="171780" y="286766"/>
                  </a:lnTo>
                  <a:lnTo>
                    <a:pt x="181013" y="286766"/>
                  </a:lnTo>
                  <a:lnTo>
                    <a:pt x="192697" y="319989"/>
                  </a:lnTo>
                  <a:lnTo>
                    <a:pt x="192697" y="284276"/>
                  </a:lnTo>
                  <a:lnTo>
                    <a:pt x="191223" y="282892"/>
                  </a:lnTo>
                  <a:lnTo>
                    <a:pt x="184632" y="279400"/>
                  </a:lnTo>
                  <a:lnTo>
                    <a:pt x="180822" y="278498"/>
                  </a:lnTo>
                  <a:lnTo>
                    <a:pt x="170561" y="278498"/>
                  </a:lnTo>
                  <a:lnTo>
                    <a:pt x="149999" y="310375"/>
                  </a:lnTo>
                  <a:lnTo>
                    <a:pt x="149999" y="319989"/>
                  </a:lnTo>
                  <a:lnTo>
                    <a:pt x="162483" y="358597"/>
                  </a:lnTo>
                  <a:lnTo>
                    <a:pt x="168643" y="361403"/>
                  </a:lnTo>
                  <a:lnTo>
                    <a:pt x="182410" y="361403"/>
                  </a:lnTo>
                  <a:lnTo>
                    <a:pt x="201955" y="337197"/>
                  </a:lnTo>
                  <a:lnTo>
                    <a:pt x="202933" y="329501"/>
                  </a:lnTo>
                  <a:close/>
                </a:path>
                <a:path w="1118870" h="361950">
                  <a:moveTo>
                    <a:pt x="209461" y="0"/>
                  </a:moveTo>
                  <a:lnTo>
                    <a:pt x="198767" y="0"/>
                  </a:lnTo>
                  <a:lnTo>
                    <a:pt x="198767" y="260197"/>
                  </a:lnTo>
                  <a:lnTo>
                    <a:pt x="209461" y="260197"/>
                  </a:lnTo>
                  <a:lnTo>
                    <a:pt x="209461" y="0"/>
                  </a:lnTo>
                  <a:close/>
                </a:path>
                <a:path w="1118870" h="361950">
                  <a:moveTo>
                    <a:pt x="230835" y="0"/>
                  </a:moveTo>
                  <a:lnTo>
                    <a:pt x="220141" y="0"/>
                  </a:lnTo>
                  <a:lnTo>
                    <a:pt x="220141" y="260197"/>
                  </a:lnTo>
                  <a:lnTo>
                    <a:pt x="230835" y="260197"/>
                  </a:lnTo>
                  <a:lnTo>
                    <a:pt x="230835" y="0"/>
                  </a:lnTo>
                  <a:close/>
                </a:path>
                <a:path w="1118870" h="361950">
                  <a:moveTo>
                    <a:pt x="278003" y="329501"/>
                  </a:moveTo>
                  <a:lnTo>
                    <a:pt x="269849" y="286766"/>
                  </a:lnTo>
                  <a:lnTo>
                    <a:pt x="268986" y="285432"/>
                  </a:lnTo>
                  <a:lnTo>
                    <a:pt x="267754" y="284276"/>
                  </a:lnTo>
                  <a:lnTo>
                    <a:pt x="267754" y="319989"/>
                  </a:lnTo>
                  <a:lnTo>
                    <a:pt x="267449" y="329120"/>
                  </a:lnTo>
                  <a:lnTo>
                    <a:pt x="256108" y="353199"/>
                  </a:lnTo>
                  <a:lnTo>
                    <a:pt x="246964" y="353199"/>
                  </a:lnTo>
                  <a:lnTo>
                    <a:pt x="235318" y="319989"/>
                  </a:lnTo>
                  <a:lnTo>
                    <a:pt x="235597" y="311924"/>
                  </a:lnTo>
                  <a:lnTo>
                    <a:pt x="246849" y="286766"/>
                  </a:lnTo>
                  <a:lnTo>
                    <a:pt x="256070" y="286766"/>
                  </a:lnTo>
                  <a:lnTo>
                    <a:pt x="267754" y="319989"/>
                  </a:lnTo>
                  <a:lnTo>
                    <a:pt x="267754" y="284276"/>
                  </a:lnTo>
                  <a:lnTo>
                    <a:pt x="266280" y="282892"/>
                  </a:lnTo>
                  <a:lnTo>
                    <a:pt x="259715" y="279400"/>
                  </a:lnTo>
                  <a:lnTo>
                    <a:pt x="255892" y="278498"/>
                  </a:lnTo>
                  <a:lnTo>
                    <a:pt x="245618" y="278498"/>
                  </a:lnTo>
                  <a:lnTo>
                    <a:pt x="225069" y="310375"/>
                  </a:lnTo>
                  <a:lnTo>
                    <a:pt x="225069" y="319989"/>
                  </a:lnTo>
                  <a:lnTo>
                    <a:pt x="237553" y="358597"/>
                  </a:lnTo>
                  <a:lnTo>
                    <a:pt x="243713" y="361403"/>
                  </a:lnTo>
                  <a:lnTo>
                    <a:pt x="257479" y="361403"/>
                  </a:lnTo>
                  <a:lnTo>
                    <a:pt x="262394" y="359816"/>
                  </a:lnTo>
                  <a:lnTo>
                    <a:pt x="270179" y="353441"/>
                  </a:lnTo>
                  <a:lnTo>
                    <a:pt x="270332" y="353199"/>
                  </a:lnTo>
                  <a:lnTo>
                    <a:pt x="273100" y="348894"/>
                  </a:lnTo>
                  <a:lnTo>
                    <a:pt x="277025" y="337197"/>
                  </a:lnTo>
                  <a:lnTo>
                    <a:pt x="278003" y="329501"/>
                  </a:lnTo>
                  <a:close/>
                </a:path>
                <a:path w="1118870" h="361950">
                  <a:moveTo>
                    <a:pt x="284276" y="0"/>
                  </a:moveTo>
                  <a:lnTo>
                    <a:pt x="252222" y="0"/>
                  </a:lnTo>
                  <a:lnTo>
                    <a:pt x="252222" y="260210"/>
                  </a:lnTo>
                  <a:lnTo>
                    <a:pt x="284276" y="260210"/>
                  </a:lnTo>
                  <a:lnTo>
                    <a:pt x="284276" y="0"/>
                  </a:lnTo>
                  <a:close/>
                </a:path>
                <a:path w="1118870" h="361950">
                  <a:moveTo>
                    <a:pt x="327050" y="0"/>
                  </a:moveTo>
                  <a:lnTo>
                    <a:pt x="294982" y="0"/>
                  </a:lnTo>
                  <a:lnTo>
                    <a:pt x="294982" y="260210"/>
                  </a:lnTo>
                  <a:lnTo>
                    <a:pt x="327050" y="260210"/>
                  </a:lnTo>
                  <a:lnTo>
                    <a:pt x="327050" y="0"/>
                  </a:lnTo>
                  <a:close/>
                </a:path>
                <a:path w="1118870" h="361950">
                  <a:moveTo>
                    <a:pt x="353936" y="324764"/>
                  </a:moveTo>
                  <a:lnTo>
                    <a:pt x="351510" y="318452"/>
                  </a:lnTo>
                  <a:lnTo>
                    <a:pt x="341757" y="308648"/>
                  </a:lnTo>
                  <a:lnTo>
                    <a:pt x="335788" y="306171"/>
                  </a:lnTo>
                  <a:lnTo>
                    <a:pt x="323329" y="306184"/>
                  </a:lnTo>
                  <a:lnTo>
                    <a:pt x="318223" y="307873"/>
                  </a:lnTo>
                  <a:lnTo>
                    <a:pt x="313359" y="311289"/>
                  </a:lnTo>
                  <a:lnTo>
                    <a:pt x="317728" y="289471"/>
                  </a:lnTo>
                  <a:lnTo>
                    <a:pt x="350113" y="289471"/>
                  </a:lnTo>
                  <a:lnTo>
                    <a:pt x="350113" y="279946"/>
                  </a:lnTo>
                  <a:lnTo>
                    <a:pt x="309765" y="279946"/>
                  </a:lnTo>
                  <a:lnTo>
                    <a:pt x="301904" y="321627"/>
                  </a:lnTo>
                  <a:lnTo>
                    <a:pt x="311251" y="322859"/>
                  </a:lnTo>
                  <a:lnTo>
                    <a:pt x="312724" y="320522"/>
                  </a:lnTo>
                  <a:lnTo>
                    <a:pt x="314744" y="318655"/>
                  </a:lnTo>
                  <a:lnTo>
                    <a:pt x="319938" y="315734"/>
                  </a:lnTo>
                  <a:lnTo>
                    <a:pt x="322821" y="314998"/>
                  </a:lnTo>
                  <a:lnTo>
                    <a:pt x="331190" y="314998"/>
                  </a:lnTo>
                  <a:lnTo>
                    <a:pt x="335368" y="316649"/>
                  </a:lnTo>
                  <a:lnTo>
                    <a:pt x="341757" y="323202"/>
                  </a:lnTo>
                  <a:lnTo>
                    <a:pt x="343369" y="327698"/>
                  </a:lnTo>
                  <a:lnTo>
                    <a:pt x="343369" y="339369"/>
                  </a:lnTo>
                  <a:lnTo>
                    <a:pt x="341706" y="344157"/>
                  </a:lnTo>
                  <a:lnTo>
                    <a:pt x="335064" y="351396"/>
                  </a:lnTo>
                  <a:lnTo>
                    <a:pt x="331000" y="353212"/>
                  </a:lnTo>
                  <a:lnTo>
                    <a:pt x="322211" y="353212"/>
                  </a:lnTo>
                  <a:lnTo>
                    <a:pt x="318795" y="351917"/>
                  </a:lnTo>
                  <a:lnTo>
                    <a:pt x="313156" y="346798"/>
                  </a:lnTo>
                  <a:lnTo>
                    <a:pt x="311365" y="342963"/>
                  </a:lnTo>
                  <a:lnTo>
                    <a:pt x="310578" y="337870"/>
                  </a:lnTo>
                  <a:lnTo>
                    <a:pt x="300126" y="338747"/>
                  </a:lnTo>
                  <a:lnTo>
                    <a:pt x="300786" y="345567"/>
                  </a:lnTo>
                  <a:lnTo>
                    <a:pt x="303441" y="351066"/>
                  </a:lnTo>
                  <a:lnTo>
                    <a:pt x="312788" y="359333"/>
                  </a:lnTo>
                  <a:lnTo>
                    <a:pt x="318820" y="361378"/>
                  </a:lnTo>
                  <a:lnTo>
                    <a:pt x="335216" y="361378"/>
                  </a:lnTo>
                  <a:lnTo>
                    <a:pt x="342303" y="358101"/>
                  </a:lnTo>
                  <a:lnTo>
                    <a:pt x="351802" y="346189"/>
                  </a:lnTo>
                  <a:lnTo>
                    <a:pt x="353936" y="339839"/>
                  </a:lnTo>
                  <a:lnTo>
                    <a:pt x="353936" y="324764"/>
                  </a:lnTo>
                  <a:close/>
                </a:path>
                <a:path w="1118870" h="361950">
                  <a:moveTo>
                    <a:pt x="359130" y="0"/>
                  </a:moveTo>
                  <a:lnTo>
                    <a:pt x="348449" y="0"/>
                  </a:lnTo>
                  <a:lnTo>
                    <a:pt x="348449" y="260197"/>
                  </a:lnTo>
                  <a:lnTo>
                    <a:pt x="359130" y="260197"/>
                  </a:lnTo>
                  <a:lnTo>
                    <a:pt x="359130" y="0"/>
                  </a:lnTo>
                  <a:close/>
                </a:path>
                <a:path w="1118870" h="361950">
                  <a:moveTo>
                    <a:pt x="380517" y="0"/>
                  </a:moveTo>
                  <a:lnTo>
                    <a:pt x="369824" y="0"/>
                  </a:lnTo>
                  <a:lnTo>
                    <a:pt x="369824" y="260197"/>
                  </a:lnTo>
                  <a:lnTo>
                    <a:pt x="380517" y="260197"/>
                  </a:lnTo>
                  <a:lnTo>
                    <a:pt x="380517" y="0"/>
                  </a:lnTo>
                  <a:close/>
                </a:path>
                <a:path w="1118870" h="361950">
                  <a:moveTo>
                    <a:pt x="433971" y="0"/>
                  </a:moveTo>
                  <a:lnTo>
                    <a:pt x="401916" y="0"/>
                  </a:lnTo>
                  <a:lnTo>
                    <a:pt x="401916" y="260210"/>
                  </a:lnTo>
                  <a:lnTo>
                    <a:pt x="433971" y="260210"/>
                  </a:lnTo>
                  <a:lnTo>
                    <a:pt x="433971" y="0"/>
                  </a:lnTo>
                  <a:close/>
                </a:path>
                <a:path w="1118870" h="361950">
                  <a:moveTo>
                    <a:pt x="455371" y="0"/>
                  </a:moveTo>
                  <a:lnTo>
                    <a:pt x="444665" y="0"/>
                  </a:lnTo>
                  <a:lnTo>
                    <a:pt x="444665" y="260197"/>
                  </a:lnTo>
                  <a:lnTo>
                    <a:pt x="455371" y="260197"/>
                  </a:lnTo>
                  <a:lnTo>
                    <a:pt x="455371" y="0"/>
                  </a:lnTo>
                  <a:close/>
                </a:path>
                <a:path w="1118870" h="361950">
                  <a:moveTo>
                    <a:pt x="508825" y="0"/>
                  </a:moveTo>
                  <a:lnTo>
                    <a:pt x="487438" y="0"/>
                  </a:lnTo>
                  <a:lnTo>
                    <a:pt x="487438" y="260210"/>
                  </a:lnTo>
                  <a:lnTo>
                    <a:pt x="508825" y="260210"/>
                  </a:lnTo>
                  <a:lnTo>
                    <a:pt x="508825" y="0"/>
                  </a:lnTo>
                  <a:close/>
                </a:path>
                <a:path w="1118870" h="361950">
                  <a:moveTo>
                    <a:pt x="530212" y="0"/>
                  </a:moveTo>
                  <a:lnTo>
                    <a:pt x="519518" y="0"/>
                  </a:lnTo>
                  <a:lnTo>
                    <a:pt x="519518" y="260197"/>
                  </a:lnTo>
                  <a:lnTo>
                    <a:pt x="530212" y="260197"/>
                  </a:lnTo>
                  <a:lnTo>
                    <a:pt x="530212" y="0"/>
                  </a:lnTo>
                  <a:close/>
                </a:path>
                <a:path w="1118870" h="361950">
                  <a:moveTo>
                    <a:pt x="583679" y="0"/>
                  </a:moveTo>
                  <a:lnTo>
                    <a:pt x="562279" y="0"/>
                  </a:lnTo>
                  <a:lnTo>
                    <a:pt x="562279" y="260210"/>
                  </a:lnTo>
                  <a:lnTo>
                    <a:pt x="583679" y="260210"/>
                  </a:lnTo>
                  <a:lnTo>
                    <a:pt x="583679" y="0"/>
                  </a:lnTo>
                  <a:close/>
                </a:path>
                <a:path w="1118870" h="361950">
                  <a:moveTo>
                    <a:pt x="605066" y="0"/>
                  </a:moveTo>
                  <a:lnTo>
                    <a:pt x="594360" y="0"/>
                  </a:lnTo>
                  <a:lnTo>
                    <a:pt x="594360" y="313677"/>
                  </a:lnTo>
                  <a:lnTo>
                    <a:pt x="605066" y="313677"/>
                  </a:lnTo>
                  <a:lnTo>
                    <a:pt x="605066" y="0"/>
                  </a:lnTo>
                  <a:close/>
                </a:path>
                <a:path w="1118870" h="361950">
                  <a:moveTo>
                    <a:pt x="626427" y="0"/>
                  </a:moveTo>
                  <a:lnTo>
                    <a:pt x="615734" y="0"/>
                  </a:lnTo>
                  <a:lnTo>
                    <a:pt x="615734" y="313677"/>
                  </a:lnTo>
                  <a:lnTo>
                    <a:pt x="626427" y="313677"/>
                  </a:lnTo>
                  <a:lnTo>
                    <a:pt x="626427" y="0"/>
                  </a:lnTo>
                  <a:close/>
                </a:path>
                <a:path w="1118870" h="361950">
                  <a:moveTo>
                    <a:pt x="669201" y="0"/>
                  </a:moveTo>
                  <a:lnTo>
                    <a:pt x="637120" y="0"/>
                  </a:lnTo>
                  <a:lnTo>
                    <a:pt x="637120" y="260210"/>
                  </a:lnTo>
                  <a:lnTo>
                    <a:pt x="669201" y="260210"/>
                  </a:lnTo>
                  <a:lnTo>
                    <a:pt x="669201" y="0"/>
                  </a:lnTo>
                  <a:close/>
                </a:path>
                <a:path w="1118870" h="361950">
                  <a:moveTo>
                    <a:pt x="701268" y="0"/>
                  </a:moveTo>
                  <a:lnTo>
                    <a:pt x="690587" y="0"/>
                  </a:lnTo>
                  <a:lnTo>
                    <a:pt x="690587" y="260197"/>
                  </a:lnTo>
                  <a:lnTo>
                    <a:pt x="701268" y="260197"/>
                  </a:lnTo>
                  <a:lnTo>
                    <a:pt x="701268" y="0"/>
                  </a:lnTo>
                  <a:close/>
                </a:path>
                <a:path w="1118870" h="361950">
                  <a:moveTo>
                    <a:pt x="744042" y="0"/>
                  </a:moveTo>
                  <a:lnTo>
                    <a:pt x="711974" y="0"/>
                  </a:lnTo>
                  <a:lnTo>
                    <a:pt x="711974" y="260210"/>
                  </a:lnTo>
                  <a:lnTo>
                    <a:pt x="744042" y="260210"/>
                  </a:lnTo>
                  <a:lnTo>
                    <a:pt x="744042" y="0"/>
                  </a:lnTo>
                  <a:close/>
                </a:path>
                <a:path w="1118870" h="361950">
                  <a:moveTo>
                    <a:pt x="776135" y="0"/>
                  </a:moveTo>
                  <a:lnTo>
                    <a:pt x="765441" y="0"/>
                  </a:lnTo>
                  <a:lnTo>
                    <a:pt x="765441" y="260197"/>
                  </a:lnTo>
                  <a:lnTo>
                    <a:pt x="776135" y="260197"/>
                  </a:lnTo>
                  <a:lnTo>
                    <a:pt x="776135" y="0"/>
                  </a:lnTo>
                  <a:close/>
                </a:path>
                <a:path w="1118870" h="361950">
                  <a:moveTo>
                    <a:pt x="797509" y="0"/>
                  </a:moveTo>
                  <a:lnTo>
                    <a:pt x="786815" y="0"/>
                  </a:lnTo>
                  <a:lnTo>
                    <a:pt x="786815" y="260197"/>
                  </a:lnTo>
                  <a:lnTo>
                    <a:pt x="797509" y="260197"/>
                  </a:lnTo>
                  <a:lnTo>
                    <a:pt x="797509" y="0"/>
                  </a:lnTo>
                  <a:close/>
                </a:path>
                <a:path w="1118870" h="361950">
                  <a:moveTo>
                    <a:pt x="840270" y="0"/>
                  </a:moveTo>
                  <a:lnTo>
                    <a:pt x="808202" y="0"/>
                  </a:lnTo>
                  <a:lnTo>
                    <a:pt x="808202" y="260210"/>
                  </a:lnTo>
                  <a:lnTo>
                    <a:pt x="840270" y="260210"/>
                  </a:lnTo>
                  <a:lnTo>
                    <a:pt x="840270" y="0"/>
                  </a:lnTo>
                  <a:close/>
                </a:path>
                <a:path w="1118870" h="361950">
                  <a:moveTo>
                    <a:pt x="872350" y="0"/>
                  </a:moveTo>
                  <a:lnTo>
                    <a:pt x="861656" y="0"/>
                  </a:lnTo>
                  <a:lnTo>
                    <a:pt x="861656" y="260197"/>
                  </a:lnTo>
                  <a:lnTo>
                    <a:pt x="872350" y="260197"/>
                  </a:lnTo>
                  <a:lnTo>
                    <a:pt x="872350" y="0"/>
                  </a:lnTo>
                  <a:close/>
                </a:path>
                <a:path w="1118870" h="361950">
                  <a:moveTo>
                    <a:pt x="925817" y="0"/>
                  </a:moveTo>
                  <a:lnTo>
                    <a:pt x="893749" y="0"/>
                  </a:lnTo>
                  <a:lnTo>
                    <a:pt x="893749" y="260210"/>
                  </a:lnTo>
                  <a:lnTo>
                    <a:pt x="925817" y="260210"/>
                  </a:lnTo>
                  <a:lnTo>
                    <a:pt x="925817" y="0"/>
                  </a:lnTo>
                  <a:close/>
                </a:path>
                <a:path w="1118870" h="361950">
                  <a:moveTo>
                    <a:pt x="958710" y="0"/>
                  </a:moveTo>
                  <a:lnTo>
                    <a:pt x="936510" y="0"/>
                  </a:lnTo>
                  <a:lnTo>
                    <a:pt x="936510" y="260210"/>
                  </a:lnTo>
                  <a:lnTo>
                    <a:pt x="958710" y="260210"/>
                  </a:lnTo>
                  <a:lnTo>
                    <a:pt x="958710" y="0"/>
                  </a:lnTo>
                  <a:close/>
                </a:path>
                <a:path w="1118870" h="361950">
                  <a:moveTo>
                    <a:pt x="1001471" y="0"/>
                  </a:moveTo>
                  <a:lnTo>
                    <a:pt x="979271" y="0"/>
                  </a:lnTo>
                  <a:lnTo>
                    <a:pt x="979271" y="260210"/>
                  </a:lnTo>
                  <a:lnTo>
                    <a:pt x="1001471" y="260210"/>
                  </a:lnTo>
                  <a:lnTo>
                    <a:pt x="1001471" y="0"/>
                  </a:lnTo>
                  <a:close/>
                </a:path>
                <a:path w="1118870" h="361950">
                  <a:moveTo>
                    <a:pt x="1022019" y="0"/>
                  </a:moveTo>
                  <a:lnTo>
                    <a:pt x="1011339" y="0"/>
                  </a:lnTo>
                  <a:lnTo>
                    <a:pt x="1011339" y="260197"/>
                  </a:lnTo>
                  <a:lnTo>
                    <a:pt x="1022019" y="260197"/>
                  </a:lnTo>
                  <a:lnTo>
                    <a:pt x="1022019" y="0"/>
                  </a:lnTo>
                  <a:close/>
                </a:path>
                <a:path w="1118870" h="361950">
                  <a:moveTo>
                    <a:pt x="1075512" y="0"/>
                  </a:moveTo>
                  <a:lnTo>
                    <a:pt x="1064806" y="0"/>
                  </a:lnTo>
                  <a:lnTo>
                    <a:pt x="1064806" y="260197"/>
                  </a:lnTo>
                  <a:lnTo>
                    <a:pt x="1075512" y="260197"/>
                  </a:lnTo>
                  <a:lnTo>
                    <a:pt x="1075512" y="0"/>
                  </a:lnTo>
                  <a:close/>
                </a:path>
                <a:path w="1118870" h="361950">
                  <a:moveTo>
                    <a:pt x="1096899" y="0"/>
                  </a:moveTo>
                  <a:lnTo>
                    <a:pt x="1086205" y="0"/>
                  </a:lnTo>
                  <a:lnTo>
                    <a:pt x="1086205" y="313677"/>
                  </a:lnTo>
                  <a:lnTo>
                    <a:pt x="1096899" y="313677"/>
                  </a:lnTo>
                  <a:lnTo>
                    <a:pt x="1096899" y="0"/>
                  </a:lnTo>
                  <a:close/>
                </a:path>
                <a:path w="1118870" h="361950">
                  <a:moveTo>
                    <a:pt x="1118260" y="0"/>
                  </a:moveTo>
                  <a:lnTo>
                    <a:pt x="1107567" y="0"/>
                  </a:lnTo>
                  <a:lnTo>
                    <a:pt x="1107567" y="313677"/>
                  </a:lnTo>
                  <a:lnTo>
                    <a:pt x="1118260" y="313677"/>
                  </a:lnTo>
                  <a:lnTo>
                    <a:pt x="111826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30178" y="2944576"/>
              <a:ext cx="203000" cy="82905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096853" y="2944576"/>
              <a:ext cx="53340" cy="83185"/>
            </a:xfrm>
            <a:custGeom>
              <a:avLst/>
              <a:gdLst/>
              <a:ahLst/>
              <a:cxnLst/>
              <a:rect l="l" t="t" r="r" b="b"/>
              <a:pathLst>
                <a:path w="53340" h="83185">
                  <a:moveTo>
                    <a:pt x="30822" y="0"/>
                  </a:moveTo>
                  <a:lnTo>
                    <a:pt x="20561" y="0"/>
                  </a:lnTo>
                  <a:lnTo>
                    <a:pt x="15646" y="1587"/>
                  </a:lnTo>
                  <a:lnTo>
                    <a:pt x="0" y="31877"/>
                  </a:lnTo>
                  <a:lnTo>
                    <a:pt x="0" y="41490"/>
                  </a:lnTo>
                  <a:lnTo>
                    <a:pt x="12484" y="80098"/>
                  </a:lnTo>
                  <a:lnTo>
                    <a:pt x="18630" y="82905"/>
                  </a:lnTo>
                  <a:lnTo>
                    <a:pt x="32410" y="82905"/>
                  </a:lnTo>
                  <a:lnTo>
                    <a:pt x="37325" y="81318"/>
                  </a:lnTo>
                  <a:lnTo>
                    <a:pt x="45097" y="74942"/>
                  </a:lnTo>
                  <a:lnTo>
                    <a:pt x="45254" y="74701"/>
                  </a:lnTo>
                  <a:lnTo>
                    <a:pt x="21882" y="74701"/>
                  </a:lnTo>
                  <a:lnTo>
                    <a:pt x="18024" y="72478"/>
                  </a:lnTo>
                  <a:lnTo>
                    <a:pt x="10248" y="41490"/>
                  </a:lnTo>
                  <a:lnTo>
                    <a:pt x="10528" y="33426"/>
                  </a:lnTo>
                  <a:lnTo>
                    <a:pt x="21780" y="8267"/>
                  </a:lnTo>
                  <a:lnTo>
                    <a:pt x="44789" y="8267"/>
                  </a:lnTo>
                  <a:lnTo>
                    <a:pt x="43929" y="6934"/>
                  </a:lnTo>
                  <a:lnTo>
                    <a:pt x="41198" y="4394"/>
                  </a:lnTo>
                  <a:lnTo>
                    <a:pt x="34645" y="901"/>
                  </a:lnTo>
                  <a:lnTo>
                    <a:pt x="30822" y="0"/>
                  </a:lnTo>
                  <a:close/>
                </a:path>
                <a:path w="53340" h="83185">
                  <a:moveTo>
                    <a:pt x="44789" y="8267"/>
                  </a:moveTo>
                  <a:lnTo>
                    <a:pt x="31000" y="8267"/>
                  </a:lnTo>
                  <a:lnTo>
                    <a:pt x="34874" y="10477"/>
                  </a:lnTo>
                  <a:lnTo>
                    <a:pt x="37973" y="14859"/>
                  </a:lnTo>
                  <a:lnTo>
                    <a:pt x="42684" y="41490"/>
                  </a:lnTo>
                  <a:lnTo>
                    <a:pt x="42389" y="50621"/>
                  </a:lnTo>
                  <a:lnTo>
                    <a:pt x="31026" y="74701"/>
                  </a:lnTo>
                  <a:lnTo>
                    <a:pt x="45254" y="74701"/>
                  </a:lnTo>
                  <a:lnTo>
                    <a:pt x="48044" y="70396"/>
                  </a:lnTo>
                  <a:lnTo>
                    <a:pt x="51943" y="58699"/>
                  </a:lnTo>
                  <a:lnTo>
                    <a:pt x="52933" y="51003"/>
                  </a:lnTo>
                  <a:lnTo>
                    <a:pt x="52820" y="32270"/>
                  </a:lnTo>
                  <a:lnTo>
                    <a:pt x="52311" y="27038"/>
                  </a:lnTo>
                  <a:lnTo>
                    <a:pt x="49885" y="17564"/>
                  </a:lnTo>
                  <a:lnTo>
                    <a:pt x="48196" y="13550"/>
                  </a:lnTo>
                  <a:lnTo>
                    <a:pt x="44789" y="82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71912" y="2944576"/>
              <a:ext cx="127915" cy="82905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1322019" y="2944596"/>
              <a:ext cx="203835" cy="83185"/>
            </a:xfrm>
            <a:custGeom>
              <a:avLst/>
              <a:gdLst/>
              <a:ahLst/>
              <a:cxnLst/>
              <a:rect l="l" t="t" r="r" b="b"/>
              <a:pathLst>
                <a:path w="203834" h="83185">
                  <a:moveTo>
                    <a:pt x="53809" y="46253"/>
                  </a:moveTo>
                  <a:lnTo>
                    <a:pt x="51384" y="39941"/>
                  </a:lnTo>
                  <a:lnTo>
                    <a:pt x="41630" y="30137"/>
                  </a:lnTo>
                  <a:lnTo>
                    <a:pt x="35661" y="27660"/>
                  </a:lnTo>
                  <a:lnTo>
                    <a:pt x="23215" y="27673"/>
                  </a:lnTo>
                  <a:lnTo>
                    <a:pt x="18110" y="29362"/>
                  </a:lnTo>
                  <a:lnTo>
                    <a:pt x="13233" y="32778"/>
                  </a:lnTo>
                  <a:lnTo>
                    <a:pt x="17602" y="10960"/>
                  </a:lnTo>
                  <a:lnTo>
                    <a:pt x="49987" y="10960"/>
                  </a:lnTo>
                  <a:lnTo>
                    <a:pt x="49987" y="1435"/>
                  </a:lnTo>
                  <a:lnTo>
                    <a:pt x="9639" y="1435"/>
                  </a:lnTo>
                  <a:lnTo>
                    <a:pt x="1778" y="43116"/>
                  </a:lnTo>
                  <a:lnTo>
                    <a:pt x="11125" y="44348"/>
                  </a:lnTo>
                  <a:lnTo>
                    <a:pt x="12598" y="42011"/>
                  </a:lnTo>
                  <a:lnTo>
                    <a:pt x="14630" y="40144"/>
                  </a:lnTo>
                  <a:lnTo>
                    <a:pt x="19812" y="37223"/>
                  </a:lnTo>
                  <a:lnTo>
                    <a:pt x="22707" y="36487"/>
                  </a:lnTo>
                  <a:lnTo>
                    <a:pt x="31076" y="36487"/>
                  </a:lnTo>
                  <a:lnTo>
                    <a:pt x="35242" y="38138"/>
                  </a:lnTo>
                  <a:lnTo>
                    <a:pt x="41630" y="44691"/>
                  </a:lnTo>
                  <a:lnTo>
                    <a:pt x="43243" y="49187"/>
                  </a:lnTo>
                  <a:lnTo>
                    <a:pt x="43243" y="60858"/>
                  </a:lnTo>
                  <a:lnTo>
                    <a:pt x="41579" y="65646"/>
                  </a:lnTo>
                  <a:lnTo>
                    <a:pt x="34937" y="72885"/>
                  </a:lnTo>
                  <a:lnTo>
                    <a:pt x="30873" y="74701"/>
                  </a:lnTo>
                  <a:lnTo>
                    <a:pt x="22085" y="74701"/>
                  </a:lnTo>
                  <a:lnTo>
                    <a:pt x="18681" y="73406"/>
                  </a:lnTo>
                  <a:lnTo>
                    <a:pt x="13030" y="68287"/>
                  </a:lnTo>
                  <a:lnTo>
                    <a:pt x="11239" y="64452"/>
                  </a:lnTo>
                  <a:lnTo>
                    <a:pt x="10452" y="59359"/>
                  </a:lnTo>
                  <a:lnTo>
                    <a:pt x="0" y="60236"/>
                  </a:lnTo>
                  <a:lnTo>
                    <a:pt x="660" y="67056"/>
                  </a:lnTo>
                  <a:lnTo>
                    <a:pt x="3327" y="72555"/>
                  </a:lnTo>
                  <a:lnTo>
                    <a:pt x="12661" y="80822"/>
                  </a:lnTo>
                  <a:lnTo>
                    <a:pt x="18694" y="82867"/>
                  </a:lnTo>
                  <a:lnTo>
                    <a:pt x="35090" y="82867"/>
                  </a:lnTo>
                  <a:lnTo>
                    <a:pt x="42189" y="79590"/>
                  </a:lnTo>
                  <a:lnTo>
                    <a:pt x="51676" y="67678"/>
                  </a:lnTo>
                  <a:lnTo>
                    <a:pt x="53809" y="61328"/>
                  </a:lnTo>
                  <a:lnTo>
                    <a:pt x="53809" y="46253"/>
                  </a:lnTo>
                  <a:close/>
                </a:path>
                <a:path w="203834" h="83185">
                  <a:moveTo>
                    <a:pt x="112598" y="0"/>
                  </a:moveTo>
                  <a:lnTo>
                    <a:pt x="106172" y="0"/>
                  </a:lnTo>
                  <a:lnTo>
                    <a:pt x="104432" y="3492"/>
                  </a:lnTo>
                  <a:lnTo>
                    <a:pt x="101485" y="7137"/>
                  </a:lnTo>
                  <a:lnTo>
                    <a:pt x="93141" y="14554"/>
                  </a:lnTo>
                  <a:lnTo>
                    <a:pt x="88265" y="17729"/>
                  </a:lnTo>
                  <a:lnTo>
                    <a:pt x="82702" y="20383"/>
                  </a:lnTo>
                  <a:lnTo>
                    <a:pt x="82702" y="29984"/>
                  </a:lnTo>
                  <a:lnTo>
                    <a:pt x="102628" y="17995"/>
                  </a:lnTo>
                  <a:lnTo>
                    <a:pt x="102628" y="81495"/>
                  </a:lnTo>
                  <a:lnTo>
                    <a:pt x="112598" y="81495"/>
                  </a:lnTo>
                  <a:lnTo>
                    <a:pt x="112598" y="0"/>
                  </a:lnTo>
                  <a:close/>
                </a:path>
                <a:path w="203834" h="83185">
                  <a:moveTo>
                    <a:pt x="203327" y="52298"/>
                  </a:moveTo>
                  <a:lnTo>
                    <a:pt x="201993" y="47942"/>
                  </a:lnTo>
                  <a:lnTo>
                    <a:pt x="196672" y="40957"/>
                  </a:lnTo>
                  <a:lnTo>
                    <a:pt x="192938" y="38658"/>
                  </a:lnTo>
                  <a:lnTo>
                    <a:pt x="188150" y="37553"/>
                  </a:lnTo>
                  <a:lnTo>
                    <a:pt x="191833" y="35852"/>
                  </a:lnTo>
                  <a:lnTo>
                    <a:pt x="194627" y="33540"/>
                  </a:lnTo>
                  <a:lnTo>
                    <a:pt x="198399" y="27800"/>
                  </a:lnTo>
                  <a:lnTo>
                    <a:pt x="199339" y="24599"/>
                  </a:lnTo>
                  <a:lnTo>
                    <a:pt x="199339" y="17411"/>
                  </a:lnTo>
                  <a:lnTo>
                    <a:pt x="180022" y="0"/>
                  </a:lnTo>
                  <a:lnTo>
                    <a:pt x="169151" y="0"/>
                  </a:lnTo>
                  <a:lnTo>
                    <a:pt x="163779" y="1854"/>
                  </a:lnTo>
                  <a:lnTo>
                    <a:pt x="155155" y="9194"/>
                  </a:lnTo>
                  <a:lnTo>
                    <a:pt x="152387" y="14351"/>
                  </a:lnTo>
                  <a:lnTo>
                    <a:pt x="151168" y="21056"/>
                  </a:lnTo>
                  <a:lnTo>
                    <a:pt x="161124" y="22809"/>
                  </a:lnTo>
                  <a:lnTo>
                    <a:pt x="161861" y="17957"/>
                  </a:lnTo>
                  <a:lnTo>
                    <a:pt x="163525" y="14287"/>
                  </a:lnTo>
                  <a:lnTo>
                    <a:pt x="168694" y="9423"/>
                  </a:lnTo>
                  <a:lnTo>
                    <a:pt x="171932" y="8204"/>
                  </a:lnTo>
                  <a:lnTo>
                    <a:pt x="179717" y="8204"/>
                  </a:lnTo>
                  <a:lnTo>
                    <a:pt x="182905" y="9398"/>
                  </a:lnTo>
                  <a:lnTo>
                    <a:pt x="187858" y="14211"/>
                  </a:lnTo>
                  <a:lnTo>
                    <a:pt x="189103" y="17221"/>
                  </a:lnTo>
                  <a:lnTo>
                    <a:pt x="189103" y="25476"/>
                  </a:lnTo>
                  <a:lnTo>
                    <a:pt x="187388" y="28917"/>
                  </a:lnTo>
                  <a:lnTo>
                    <a:pt x="180606" y="33337"/>
                  </a:lnTo>
                  <a:lnTo>
                    <a:pt x="176784" y="34442"/>
                  </a:lnTo>
                  <a:lnTo>
                    <a:pt x="170929" y="34340"/>
                  </a:lnTo>
                  <a:lnTo>
                    <a:pt x="169824" y="43065"/>
                  </a:lnTo>
                  <a:lnTo>
                    <a:pt x="172631" y="42329"/>
                  </a:lnTo>
                  <a:lnTo>
                    <a:pt x="174967" y="41960"/>
                  </a:lnTo>
                  <a:lnTo>
                    <a:pt x="181470" y="41960"/>
                  </a:lnTo>
                  <a:lnTo>
                    <a:pt x="185280" y="43459"/>
                  </a:lnTo>
                  <a:lnTo>
                    <a:pt x="191249" y="49403"/>
                  </a:lnTo>
                  <a:lnTo>
                    <a:pt x="192747" y="53174"/>
                  </a:lnTo>
                  <a:lnTo>
                    <a:pt x="192747" y="62534"/>
                  </a:lnTo>
                  <a:lnTo>
                    <a:pt x="191122" y="66586"/>
                  </a:lnTo>
                  <a:lnTo>
                    <a:pt x="184658" y="73050"/>
                  </a:lnTo>
                  <a:lnTo>
                    <a:pt x="180708" y="74688"/>
                  </a:lnTo>
                  <a:lnTo>
                    <a:pt x="172085" y="74688"/>
                  </a:lnTo>
                  <a:lnTo>
                    <a:pt x="168706" y="73469"/>
                  </a:lnTo>
                  <a:lnTo>
                    <a:pt x="163207" y="68465"/>
                  </a:lnTo>
                  <a:lnTo>
                    <a:pt x="161264" y="64401"/>
                  </a:lnTo>
                  <a:lnTo>
                    <a:pt x="160121" y="58737"/>
                  </a:lnTo>
                  <a:lnTo>
                    <a:pt x="150164" y="60083"/>
                  </a:lnTo>
                  <a:lnTo>
                    <a:pt x="150825" y="66827"/>
                  </a:lnTo>
                  <a:lnTo>
                    <a:pt x="153504" y="72339"/>
                  </a:lnTo>
                  <a:lnTo>
                    <a:pt x="162915" y="80835"/>
                  </a:lnTo>
                  <a:lnTo>
                    <a:pt x="168846" y="82943"/>
                  </a:lnTo>
                  <a:lnTo>
                    <a:pt x="183857" y="82943"/>
                  </a:lnTo>
                  <a:lnTo>
                    <a:pt x="190398" y="80479"/>
                  </a:lnTo>
                  <a:lnTo>
                    <a:pt x="200736" y="70637"/>
                  </a:lnTo>
                  <a:lnTo>
                    <a:pt x="203327" y="64604"/>
                  </a:lnTo>
                  <a:lnTo>
                    <a:pt x="203327" y="522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055458" y="24209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64972" y="2424908"/>
              <a:ext cx="143802" cy="124828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376580" y="24209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6095" y="2424908"/>
              <a:ext cx="143802" cy="124828"/>
            </a:xfrm>
            <a:prstGeom prst="rect">
              <a:avLst/>
            </a:prstGeom>
          </p:spPr>
        </p:pic>
      </p:grpSp>
      <p:sp>
        <p:nvSpPr>
          <p:cNvPr id="40" name="object 40"/>
          <p:cNvSpPr txBox="1"/>
          <p:nvPr/>
        </p:nvSpPr>
        <p:spPr>
          <a:xfrm>
            <a:off x="2173419" y="2026713"/>
            <a:ext cx="140462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441959" marR="5080" indent="-429895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STR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30" dirty="0">
                <a:latin typeface="Trebuchet MS"/>
                <a:cs typeface="Trebuchet MS"/>
              </a:rPr>
              <a:t>WBER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40" dirty="0">
                <a:latin typeface="Trebuchet MS"/>
                <a:cs typeface="Trebuchet MS"/>
              </a:rPr>
              <a:t>AM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41" name="object 41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2621293" y="981341"/>
            <a:ext cx="501776" cy="881621"/>
          </a:xfrm>
          <a:prstGeom prst="rect">
            <a:avLst/>
          </a:prstGeom>
        </p:spPr>
      </p:pic>
      <p:grpSp>
        <p:nvGrpSpPr>
          <p:cNvPr id="42" name="object 42"/>
          <p:cNvGrpSpPr/>
          <p:nvPr/>
        </p:nvGrpSpPr>
        <p:grpSpPr>
          <a:xfrm>
            <a:off x="2202256" y="2422918"/>
            <a:ext cx="1339850" cy="604520"/>
            <a:chOff x="2202256" y="2422918"/>
            <a:chExt cx="1339850" cy="604520"/>
          </a:xfrm>
        </p:grpSpPr>
        <p:sp>
          <p:nvSpPr>
            <p:cNvPr id="43" name="object 43"/>
            <p:cNvSpPr/>
            <p:nvPr/>
          </p:nvSpPr>
          <p:spPr>
            <a:xfrm>
              <a:off x="2256828" y="2665425"/>
              <a:ext cx="1229995" cy="360045"/>
            </a:xfrm>
            <a:custGeom>
              <a:avLst/>
              <a:gdLst/>
              <a:ahLst/>
              <a:cxnLst/>
              <a:rect l="l" t="t" r="r" b="b"/>
              <a:pathLst>
                <a:path w="1229995" h="360044">
                  <a:moveTo>
                    <a:pt x="1229563" y="0"/>
                  </a:moveTo>
                  <a:lnTo>
                    <a:pt x="0" y="0"/>
                  </a:lnTo>
                  <a:lnTo>
                    <a:pt x="0" y="359994"/>
                  </a:lnTo>
                  <a:lnTo>
                    <a:pt x="1229563" y="359994"/>
                  </a:lnTo>
                  <a:lnTo>
                    <a:pt x="12295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415139" y="2936320"/>
              <a:ext cx="71259" cy="89103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2271890" y="2665425"/>
              <a:ext cx="1118870" cy="361950"/>
            </a:xfrm>
            <a:custGeom>
              <a:avLst/>
              <a:gdLst/>
              <a:ahLst/>
              <a:cxnLst/>
              <a:rect l="l" t="t" r="r" b="b"/>
              <a:pathLst>
                <a:path w="1118870" h="361950">
                  <a:moveTo>
                    <a:pt x="53492" y="325894"/>
                  </a:moveTo>
                  <a:lnTo>
                    <a:pt x="51142" y="319570"/>
                  </a:lnTo>
                  <a:lnTo>
                    <a:pt x="47840" y="316141"/>
                  </a:lnTo>
                  <a:lnTo>
                    <a:pt x="46456" y="314706"/>
                  </a:lnTo>
                  <a:lnTo>
                    <a:pt x="43230" y="311302"/>
                  </a:lnTo>
                  <a:lnTo>
                    <a:pt x="43230" y="328447"/>
                  </a:lnTo>
                  <a:lnTo>
                    <a:pt x="43192" y="340423"/>
                  </a:lnTo>
                  <a:lnTo>
                    <a:pt x="41783" y="344690"/>
                  </a:lnTo>
                  <a:lnTo>
                    <a:pt x="35737" y="351485"/>
                  </a:lnTo>
                  <a:lnTo>
                    <a:pt x="32118" y="353174"/>
                  </a:lnTo>
                  <a:lnTo>
                    <a:pt x="25031" y="353174"/>
                  </a:lnTo>
                  <a:lnTo>
                    <a:pt x="11353" y="337121"/>
                  </a:lnTo>
                  <a:lnTo>
                    <a:pt x="11353" y="328447"/>
                  </a:lnTo>
                  <a:lnTo>
                    <a:pt x="12915" y="324231"/>
                  </a:lnTo>
                  <a:lnTo>
                    <a:pt x="16065" y="321030"/>
                  </a:lnTo>
                  <a:lnTo>
                    <a:pt x="18859" y="318122"/>
                  </a:lnTo>
                  <a:lnTo>
                    <a:pt x="19189" y="317779"/>
                  </a:lnTo>
                  <a:lnTo>
                    <a:pt x="23012" y="316141"/>
                  </a:lnTo>
                  <a:lnTo>
                    <a:pt x="32067" y="316141"/>
                  </a:lnTo>
                  <a:lnTo>
                    <a:pt x="35839" y="317779"/>
                  </a:lnTo>
                  <a:lnTo>
                    <a:pt x="38811" y="321030"/>
                  </a:lnTo>
                  <a:lnTo>
                    <a:pt x="41808" y="324231"/>
                  </a:lnTo>
                  <a:lnTo>
                    <a:pt x="43230" y="328447"/>
                  </a:lnTo>
                  <a:lnTo>
                    <a:pt x="43230" y="311302"/>
                  </a:lnTo>
                  <a:lnTo>
                    <a:pt x="41808" y="309791"/>
                  </a:lnTo>
                  <a:lnTo>
                    <a:pt x="36156" y="307340"/>
                  </a:lnTo>
                  <a:lnTo>
                    <a:pt x="25717" y="307340"/>
                  </a:lnTo>
                  <a:lnTo>
                    <a:pt x="22085" y="308229"/>
                  </a:lnTo>
                  <a:lnTo>
                    <a:pt x="15138" y="311772"/>
                  </a:lnTo>
                  <a:lnTo>
                    <a:pt x="12192" y="314477"/>
                  </a:lnTo>
                  <a:lnTo>
                    <a:pt x="9804" y="318122"/>
                  </a:lnTo>
                  <a:lnTo>
                    <a:pt x="9906" y="309791"/>
                  </a:lnTo>
                  <a:lnTo>
                    <a:pt x="10820" y="303784"/>
                  </a:lnTo>
                  <a:lnTo>
                    <a:pt x="14427" y="294982"/>
                  </a:lnTo>
                  <a:lnTo>
                    <a:pt x="16903" y="291630"/>
                  </a:lnTo>
                  <a:lnTo>
                    <a:pt x="20040" y="289356"/>
                  </a:lnTo>
                  <a:lnTo>
                    <a:pt x="22440" y="287578"/>
                  </a:lnTo>
                  <a:lnTo>
                    <a:pt x="25247" y="286702"/>
                  </a:lnTo>
                  <a:lnTo>
                    <a:pt x="32359" y="286702"/>
                  </a:lnTo>
                  <a:lnTo>
                    <a:pt x="42138" y="299491"/>
                  </a:lnTo>
                  <a:lnTo>
                    <a:pt x="52057" y="298704"/>
                  </a:lnTo>
                  <a:lnTo>
                    <a:pt x="51244" y="292392"/>
                  </a:lnTo>
                  <a:lnTo>
                    <a:pt x="48780" y="287439"/>
                  </a:lnTo>
                  <a:lnTo>
                    <a:pt x="47929" y="286702"/>
                  </a:lnTo>
                  <a:lnTo>
                    <a:pt x="40627" y="280289"/>
                  </a:lnTo>
                  <a:lnTo>
                    <a:pt x="35394" y="278485"/>
                  </a:lnTo>
                  <a:lnTo>
                    <a:pt x="20459" y="278485"/>
                  </a:lnTo>
                  <a:lnTo>
                    <a:pt x="431" y="311061"/>
                  </a:lnTo>
                  <a:lnTo>
                    <a:pt x="0" y="324231"/>
                  </a:lnTo>
                  <a:lnTo>
                    <a:pt x="381" y="331800"/>
                  </a:lnTo>
                  <a:lnTo>
                    <a:pt x="19773" y="361403"/>
                  </a:lnTo>
                  <a:lnTo>
                    <a:pt x="32956" y="361403"/>
                  </a:lnTo>
                  <a:lnTo>
                    <a:pt x="37299" y="360222"/>
                  </a:lnTo>
                  <a:lnTo>
                    <a:pt x="44983" y="355561"/>
                  </a:lnTo>
                  <a:lnTo>
                    <a:pt x="47142" y="353174"/>
                  </a:lnTo>
                  <a:lnTo>
                    <a:pt x="47993" y="352234"/>
                  </a:lnTo>
                  <a:lnTo>
                    <a:pt x="52374" y="343471"/>
                  </a:lnTo>
                  <a:lnTo>
                    <a:pt x="53492" y="338734"/>
                  </a:lnTo>
                  <a:lnTo>
                    <a:pt x="53492" y="325894"/>
                  </a:lnTo>
                  <a:close/>
                </a:path>
                <a:path w="1118870" h="361950">
                  <a:moveTo>
                    <a:pt x="113245" y="0"/>
                  </a:moveTo>
                  <a:lnTo>
                    <a:pt x="102565" y="0"/>
                  </a:lnTo>
                  <a:lnTo>
                    <a:pt x="102565" y="313651"/>
                  </a:lnTo>
                  <a:lnTo>
                    <a:pt x="113245" y="313651"/>
                  </a:lnTo>
                  <a:lnTo>
                    <a:pt x="113245" y="0"/>
                  </a:lnTo>
                  <a:close/>
                </a:path>
                <a:path w="1118870" h="361950">
                  <a:moveTo>
                    <a:pt x="134620" y="0"/>
                  </a:moveTo>
                  <a:lnTo>
                    <a:pt x="123939" y="0"/>
                  </a:lnTo>
                  <a:lnTo>
                    <a:pt x="123939" y="313651"/>
                  </a:lnTo>
                  <a:lnTo>
                    <a:pt x="134620" y="313651"/>
                  </a:lnTo>
                  <a:lnTo>
                    <a:pt x="134620" y="0"/>
                  </a:lnTo>
                  <a:close/>
                </a:path>
                <a:path w="1118870" h="361950">
                  <a:moveTo>
                    <a:pt x="188099" y="0"/>
                  </a:moveTo>
                  <a:lnTo>
                    <a:pt x="166712" y="0"/>
                  </a:lnTo>
                  <a:lnTo>
                    <a:pt x="166712" y="260210"/>
                  </a:lnTo>
                  <a:lnTo>
                    <a:pt x="188099" y="260210"/>
                  </a:lnTo>
                  <a:lnTo>
                    <a:pt x="188099" y="0"/>
                  </a:lnTo>
                  <a:close/>
                </a:path>
                <a:path w="1118870" h="361950">
                  <a:moveTo>
                    <a:pt x="202958" y="329488"/>
                  </a:moveTo>
                  <a:lnTo>
                    <a:pt x="202857" y="310756"/>
                  </a:lnTo>
                  <a:lnTo>
                    <a:pt x="202349" y="305523"/>
                  </a:lnTo>
                  <a:lnTo>
                    <a:pt x="201117" y="300812"/>
                  </a:lnTo>
                  <a:lnTo>
                    <a:pt x="199910" y="296049"/>
                  </a:lnTo>
                  <a:lnTo>
                    <a:pt x="198234" y="292036"/>
                  </a:lnTo>
                  <a:lnTo>
                    <a:pt x="194830" y="286753"/>
                  </a:lnTo>
                  <a:lnTo>
                    <a:pt x="193954" y="285407"/>
                  </a:lnTo>
                  <a:lnTo>
                    <a:pt x="192709" y="284264"/>
                  </a:lnTo>
                  <a:lnTo>
                    <a:pt x="192709" y="319963"/>
                  </a:lnTo>
                  <a:lnTo>
                    <a:pt x="192417" y="329107"/>
                  </a:lnTo>
                  <a:lnTo>
                    <a:pt x="181063" y="353174"/>
                  </a:lnTo>
                  <a:lnTo>
                    <a:pt x="171919" y="353174"/>
                  </a:lnTo>
                  <a:lnTo>
                    <a:pt x="160274" y="319963"/>
                  </a:lnTo>
                  <a:lnTo>
                    <a:pt x="160553" y="311924"/>
                  </a:lnTo>
                  <a:lnTo>
                    <a:pt x="171805" y="286753"/>
                  </a:lnTo>
                  <a:lnTo>
                    <a:pt x="181025" y="286753"/>
                  </a:lnTo>
                  <a:lnTo>
                    <a:pt x="192709" y="319963"/>
                  </a:lnTo>
                  <a:lnTo>
                    <a:pt x="192709" y="284264"/>
                  </a:lnTo>
                  <a:lnTo>
                    <a:pt x="191236" y="282892"/>
                  </a:lnTo>
                  <a:lnTo>
                    <a:pt x="184670" y="279387"/>
                  </a:lnTo>
                  <a:lnTo>
                    <a:pt x="180848" y="278485"/>
                  </a:lnTo>
                  <a:lnTo>
                    <a:pt x="170586" y="278485"/>
                  </a:lnTo>
                  <a:lnTo>
                    <a:pt x="150025" y="310362"/>
                  </a:lnTo>
                  <a:lnTo>
                    <a:pt x="150025" y="319963"/>
                  </a:lnTo>
                  <a:lnTo>
                    <a:pt x="162521" y="358584"/>
                  </a:lnTo>
                  <a:lnTo>
                    <a:pt x="168668" y="361391"/>
                  </a:lnTo>
                  <a:lnTo>
                    <a:pt x="182435" y="361391"/>
                  </a:lnTo>
                  <a:lnTo>
                    <a:pt x="201980" y="337172"/>
                  </a:lnTo>
                  <a:lnTo>
                    <a:pt x="202958" y="329488"/>
                  </a:lnTo>
                  <a:close/>
                </a:path>
                <a:path w="1118870" h="361950">
                  <a:moveTo>
                    <a:pt x="209461" y="0"/>
                  </a:moveTo>
                  <a:lnTo>
                    <a:pt x="198767" y="0"/>
                  </a:lnTo>
                  <a:lnTo>
                    <a:pt x="198767" y="260210"/>
                  </a:lnTo>
                  <a:lnTo>
                    <a:pt x="209461" y="260210"/>
                  </a:lnTo>
                  <a:lnTo>
                    <a:pt x="209461" y="0"/>
                  </a:lnTo>
                  <a:close/>
                </a:path>
                <a:path w="1118870" h="361950">
                  <a:moveTo>
                    <a:pt x="230835" y="0"/>
                  </a:moveTo>
                  <a:lnTo>
                    <a:pt x="220154" y="0"/>
                  </a:lnTo>
                  <a:lnTo>
                    <a:pt x="220154" y="260210"/>
                  </a:lnTo>
                  <a:lnTo>
                    <a:pt x="230835" y="260210"/>
                  </a:lnTo>
                  <a:lnTo>
                    <a:pt x="230835" y="0"/>
                  </a:lnTo>
                  <a:close/>
                </a:path>
                <a:path w="1118870" h="361950">
                  <a:moveTo>
                    <a:pt x="278015" y="329488"/>
                  </a:moveTo>
                  <a:lnTo>
                    <a:pt x="269887" y="286753"/>
                  </a:lnTo>
                  <a:lnTo>
                    <a:pt x="267766" y="284264"/>
                  </a:lnTo>
                  <a:lnTo>
                    <a:pt x="267766" y="319963"/>
                  </a:lnTo>
                  <a:lnTo>
                    <a:pt x="267474" y="329107"/>
                  </a:lnTo>
                  <a:lnTo>
                    <a:pt x="256108" y="353174"/>
                  </a:lnTo>
                  <a:lnTo>
                    <a:pt x="246964" y="353174"/>
                  </a:lnTo>
                  <a:lnTo>
                    <a:pt x="235331" y="319963"/>
                  </a:lnTo>
                  <a:lnTo>
                    <a:pt x="235610" y="311924"/>
                  </a:lnTo>
                  <a:lnTo>
                    <a:pt x="246862" y="286753"/>
                  </a:lnTo>
                  <a:lnTo>
                    <a:pt x="256082" y="286753"/>
                  </a:lnTo>
                  <a:lnTo>
                    <a:pt x="267766" y="319963"/>
                  </a:lnTo>
                  <a:lnTo>
                    <a:pt x="267766" y="284264"/>
                  </a:lnTo>
                  <a:lnTo>
                    <a:pt x="266280" y="282892"/>
                  </a:lnTo>
                  <a:lnTo>
                    <a:pt x="259727" y="279387"/>
                  </a:lnTo>
                  <a:lnTo>
                    <a:pt x="255905" y="278485"/>
                  </a:lnTo>
                  <a:lnTo>
                    <a:pt x="245643" y="278485"/>
                  </a:lnTo>
                  <a:lnTo>
                    <a:pt x="225082" y="310362"/>
                  </a:lnTo>
                  <a:lnTo>
                    <a:pt x="225082" y="319963"/>
                  </a:lnTo>
                  <a:lnTo>
                    <a:pt x="237566" y="358584"/>
                  </a:lnTo>
                  <a:lnTo>
                    <a:pt x="243713" y="361391"/>
                  </a:lnTo>
                  <a:lnTo>
                    <a:pt x="257492" y="361391"/>
                  </a:lnTo>
                  <a:lnTo>
                    <a:pt x="277037" y="337172"/>
                  </a:lnTo>
                  <a:lnTo>
                    <a:pt x="278015" y="329488"/>
                  </a:lnTo>
                  <a:close/>
                </a:path>
                <a:path w="1118870" h="361950">
                  <a:moveTo>
                    <a:pt x="284314" y="0"/>
                  </a:moveTo>
                  <a:lnTo>
                    <a:pt x="252234" y="0"/>
                  </a:lnTo>
                  <a:lnTo>
                    <a:pt x="252234" y="260210"/>
                  </a:lnTo>
                  <a:lnTo>
                    <a:pt x="284314" y="260210"/>
                  </a:lnTo>
                  <a:lnTo>
                    <a:pt x="284314" y="0"/>
                  </a:lnTo>
                  <a:close/>
                </a:path>
                <a:path w="1118870" h="361950">
                  <a:moveTo>
                    <a:pt x="327075" y="0"/>
                  </a:moveTo>
                  <a:lnTo>
                    <a:pt x="295008" y="0"/>
                  </a:lnTo>
                  <a:lnTo>
                    <a:pt x="295008" y="260210"/>
                  </a:lnTo>
                  <a:lnTo>
                    <a:pt x="327075" y="260210"/>
                  </a:lnTo>
                  <a:lnTo>
                    <a:pt x="327075" y="0"/>
                  </a:lnTo>
                  <a:close/>
                </a:path>
                <a:path w="1118870" h="361950">
                  <a:moveTo>
                    <a:pt x="353961" y="324777"/>
                  </a:moveTo>
                  <a:lnTo>
                    <a:pt x="351523" y="318452"/>
                  </a:lnTo>
                  <a:lnTo>
                    <a:pt x="341782" y="308635"/>
                  </a:lnTo>
                  <a:lnTo>
                    <a:pt x="335800" y="306184"/>
                  </a:lnTo>
                  <a:lnTo>
                    <a:pt x="323367" y="306184"/>
                  </a:lnTo>
                  <a:lnTo>
                    <a:pt x="318262" y="307886"/>
                  </a:lnTo>
                  <a:lnTo>
                    <a:pt x="313372" y="311289"/>
                  </a:lnTo>
                  <a:lnTo>
                    <a:pt x="317754" y="289458"/>
                  </a:lnTo>
                  <a:lnTo>
                    <a:pt x="350139" y="289458"/>
                  </a:lnTo>
                  <a:lnTo>
                    <a:pt x="350139" y="279933"/>
                  </a:lnTo>
                  <a:lnTo>
                    <a:pt x="309778" y="279933"/>
                  </a:lnTo>
                  <a:lnTo>
                    <a:pt x="301917" y="321627"/>
                  </a:lnTo>
                  <a:lnTo>
                    <a:pt x="311277" y="322846"/>
                  </a:lnTo>
                  <a:lnTo>
                    <a:pt x="312750" y="320509"/>
                  </a:lnTo>
                  <a:lnTo>
                    <a:pt x="314782" y="318655"/>
                  </a:lnTo>
                  <a:lnTo>
                    <a:pt x="319951" y="315747"/>
                  </a:lnTo>
                  <a:lnTo>
                    <a:pt x="322846" y="314985"/>
                  </a:lnTo>
                  <a:lnTo>
                    <a:pt x="331228" y="314985"/>
                  </a:lnTo>
                  <a:lnTo>
                    <a:pt x="335394" y="316623"/>
                  </a:lnTo>
                  <a:lnTo>
                    <a:pt x="341782" y="323189"/>
                  </a:lnTo>
                  <a:lnTo>
                    <a:pt x="343382" y="327685"/>
                  </a:lnTo>
                  <a:lnTo>
                    <a:pt x="343382" y="339344"/>
                  </a:lnTo>
                  <a:lnTo>
                    <a:pt x="341718" y="344157"/>
                  </a:lnTo>
                  <a:lnTo>
                    <a:pt x="335076" y="351396"/>
                  </a:lnTo>
                  <a:lnTo>
                    <a:pt x="331025" y="353187"/>
                  </a:lnTo>
                  <a:lnTo>
                    <a:pt x="322224" y="353187"/>
                  </a:lnTo>
                  <a:lnTo>
                    <a:pt x="318833" y="351917"/>
                  </a:lnTo>
                  <a:lnTo>
                    <a:pt x="313169" y="346786"/>
                  </a:lnTo>
                  <a:lnTo>
                    <a:pt x="311391" y="342938"/>
                  </a:lnTo>
                  <a:lnTo>
                    <a:pt x="310616" y="337858"/>
                  </a:lnTo>
                  <a:lnTo>
                    <a:pt x="300151" y="338747"/>
                  </a:lnTo>
                  <a:lnTo>
                    <a:pt x="300812" y="345567"/>
                  </a:lnTo>
                  <a:lnTo>
                    <a:pt x="303479" y="351053"/>
                  </a:lnTo>
                  <a:lnTo>
                    <a:pt x="312801" y="359333"/>
                  </a:lnTo>
                  <a:lnTo>
                    <a:pt x="318846" y="361391"/>
                  </a:lnTo>
                  <a:lnTo>
                    <a:pt x="335229" y="361391"/>
                  </a:lnTo>
                  <a:lnTo>
                    <a:pt x="342341" y="358089"/>
                  </a:lnTo>
                  <a:lnTo>
                    <a:pt x="351815" y="346189"/>
                  </a:lnTo>
                  <a:lnTo>
                    <a:pt x="353961" y="339839"/>
                  </a:lnTo>
                  <a:lnTo>
                    <a:pt x="353961" y="324777"/>
                  </a:lnTo>
                  <a:close/>
                </a:path>
                <a:path w="1118870" h="361950">
                  <a:moveTo>
                    <a:pt x="359156" y="0"/>
                  </a:moveTo>
                  <a:lnTo>
                    <a:pt x="348462" y="0"/>
                  </a:lnTo>
                  <a:lnTo>
                    <a:pt x="348462" y="260210"/>
                  </a:lnTo>
                  <a:lnTo>
                    <a:pt x="359156" y="260210"/>
                  </a:lnTo>
                  <a:lnTo>
                    <a:pt x="359156" y="0"/>
                  </a:lnTo>
                  <a:close/>
                </a:path>
                <a:path w="1118870" h="361950">
                  <a:moveTo>
                    <a:pt x="380555" y="0"/>
                  </a:moveTo>
                  <a:lnTo>
                    <a:pt x="369862" y="0"/>
                  </a:lnTo>
                  <a:lnTo>
                    <a:pt x="369862" y="260210"/>
                  </a:lnTo>
                  <a:lnTo>
                    <a:pt x="380555" y="260210"/>
                  </a:lnTo>
                  <a:lnTo>
                    <a:pt x="380555" y="0"/>
                  </a:lnTo>
                  <a:close/>
                </a:path>
                <a:path w="1118870" h="361950">
                  <a:moveTo>
                    <a:pt x="433997" y="0"/>
                  </a:moveTo>
                  <a:lnTo>
                    <a:pt x="401929" y="0"/>
                  </a:lnTo>
                  <a:lnTo>
                    <a:pt x="401929" y="260210"/>
                  </a:lnTo>
                  <a:lnTo>
                    <a:pt x="433997" y="260210"/>
                  </a:lnTo>
                  <a:lnTo>
                    <a:pt x="433997" y="0"/>
                  </a:lnTo>
                  <a:close/>
                </a:path>
                <a:path w="1118870" h="361950">
                  <a:moveTo>
                    <a:pt x="455371" y="0"/>
                  </a:moveTo>
                  <a:lnTo>
                    <a:pt x="444690" y="0"/>
                  </a:lnTo>
                  <a:lnTo>
                    <a:pt x="444690" y="260210"/>
                  </a:lnTo>
                  <a:lnTo>
                    <a:pt x="455371" y="260210"/>
                  </a:lnTo>
                  <a:lnTo>
                    <a:pt x="455371" y="0"/>
                  </a:lnTo>
                  <a:close/>
                </a:path>
                <a:path w="1118870" h="361950">
                  <a:moveTo>
                    <a:pt x="508850" y="0"/>
                  </a:moveTo>
                  <a:lnTo>
                    <a:pt x="487464" y="0"/>
                  </a:lnTo>
                  <a:lnTo>
                    <a:pt x="487464" y="260210"/>
                  </a:lnTo>
                  <a:lnTo>
                    <a:pt x="508850" y="260210"/>
                  </a:lnTo>
                  <a:lnTo>
                    <a:pt x="508850" y="0"/>
                  </a:lnTo>
                  <a:close/>
                </a:path>
                <a:path w="1118870" h="361950">
                  <a:moveTo>
                    <a:pt x="530212" y="0"/>
                  </a:moveTo>
                  <a:lnTo>
                    <a:pt x="519531" y="0"/>
                  </a:lnTo>
                  <a:lnTo>
                    <a:pt x="519531" y="260210"/>
                  </a:lnTo>
                  <a:lnTo>
                    <a:pt x="530212" y="260210"/>
                  </a:lnTo>
                  <a:lnTo>
                    <a:pt x="530212" y="0"/>
                  </a:lnTo>
                  <a:close/>
                </a:path>
                <a:path w="1118870" h="361950">
                  <a:moveTo>
                    <a:pt x="583704" y="0"/>
                  </a:moveTo>
                  <a:lnTo>
                    <a:pt x="562305" y="0"/>
                  </a:lnTo>
                  <a:lnTo>
                    <a:pt x="562305" y="260210"/>
                  </a:lnTo>
                  <a:lnTo>
                    <a:pt x="583704" y="260210"/>
                  </a:lnTo>
                  <a:lnTo>
                    <a:pt x="583704" y="0"/>
                  </a:lnTo>
                  <a:close/>
                </a:path>
                <a:path w="1118870" h="361950">
                  <a:moveTo>
                    <a:pt x="605078" y="0"/>
                  </a:moveTo>
                  <a:lnTo>
                    <a:pt x="594385" y="0"/>
                  </a:lnTo>
                  <a:lnTo>
                    <a:pt x="594385" y="313651"/>
                  </a:lnTo>
                  <a:lnTo>
                    <a:pt x="605078" y="313651"/>
                  </a:lnTo>
                  <a:lnTo>
                    <a:pt x="605078" y="0"/>
                  </a:lnTo>
                  <a:close/>
                </a:path>
                <a:path w="1118870" h="361950">
                  <a:moveTo>
                    <a:pt x="626440" y="0"/>
                  </a:moveTo>
                  <a:lnTo>
                    <a:pt x="615746" y="0"/>
                  </a:lnTo>
                  <a:lnTo>
                    <a:pt x="615746" y="313651"/>
                  </a:lnTo>
                  <a:lnTo>
                    <a:pt x="626440" y="313651"/>
                  </a:lnTo>
                  <a:lnTo>
                    <a:pt x="626440" y="0"/>
                  </a:lnTo>
                  <a:close/>
                </a:path>
                <a:path w="1118870" h="361950">
                  <a:moveTo>
                    <a:pt x="669226" y="0"/>
                  </a:moveTo>
                  <a:lnTo>
                    <a:pt x="637159" y="0"/>
                  </a:lnTo>
                  <a:lnTo>
                    <a:pt x="637159" y="260210"/>
                  </a:lnTo>
                  <a:lnTo>
                    <a:pt x="669226" y="260210"/>
                  </a:lnTo>
                  <a:lnTo>
                    <a:pt x="669226" y="0"/>
                  </a:lnTo>
                  <a:close/>
                </a:path>
                <a:path w="1118870" h="361950">
                  <a:moveTo>
                    <a:pt x="701294" y="0"/>
                  </a:moveTo>
                  <a:lnTo>
                    <a:pt x="690600" y="0"/>
                  </a:lnTo>
                  <a:lnTo>
                    <a:pt x="690600" y="260210"/>
                  </a:lnTo>
                  <a:lnTo>
                    <a:pt x="701294" y="260210"/>
                  </a:lnTo>
                  <a:lnTo>
                    <a:pt x="701294" y="0"/>
                  </a:lnTo>
                  <a:close/>
                </a:path>
                <a:path w="1118870" h="361950">
                  <a:moveTo>
                    <a:pt x="744054" y="0"/>
                  </a:moveTo>
                  <a:lnTo>
                    <a:pt x="712000" y="0"/>
                  </a:lnTo>
                  <a:lnTo>
                    <a:pt x="712000" y="260210"/>
                  </a:lnTo>
                  <a:lnTo>
                    <a:pt x="744054" y="260210"/>
                  </a:lnTo>
                  <a:lnTo>
                    <a:pt x="744054" y="0"/>
                  </a:lnTo>
                  <a:close/>
                </a:path>
                <a:path w="1118870" h="361950">
                  <a:moveTo>
                    <a:pt x="776160" y="0"/>
                  </a:moveTo>
                  <a:lnTo>
                    <a:pt x="765454" y="0"/>
                  </a:lnTo>
                  <a:lnTo>
                    <a:pt x="765454" y="260210"/>
                  </a:lnTo>
                  <a:lnTo>
                    <a:pt x="776160" y="260210"/>
                  </a:lnTo>
                  <a:lnTo>
                    <a:pt x="776160" y="0"/>
                  </a:lnTo>
                  <a:close/>
                </a:path>
                <a:path w="1118870" h="361950">
                  <a:moveTo>
                    <a:pt x="797534" y="0"/>
                  </a:moveTo>
                  <a:lnTo>
                    <a:pt x="786841" y="0"/>
                  </a:lnTo>
                  <a:lnTo>
                    <a:pt x="786841" y="260210"/>
                  </a:lnTo>
                  <a:lnTo>
                    <a:pt x="797534" y="260210"/>
                  </a:lnTo>
                  <a:lnTo>
                    <a:pt x="797534" y="0"/>
                  </a:lnTo>
                  <a:close/>
                </a:path>
                <a:path w="1118870" h="361950">
                  <a:moveTo>
                    <a:pt x="840295" y="0"/>
                  </a:moveTo>
                  <a:lnTo>
                    <a:pt x="808228" y="0"/>
                  </a:lnTo>
                  <a:lnTo>
                    <a:pt x="808228" y="260210"/>
                  </a:lnTo>
                  <a:lnTo>
                    <a:pt x="840295" y="260210"/>
                  </a:lnTo>
                  <a:lnTo>
                    <a:pt x="840295" y="0"/>
                  </a:lnTo>
                  <a:close/>
                </a:path>
                <a:path w="1118870" h="361950">
                  <a:moveTo>
                    <a:pt x="872363" y="0"/>
                  </a:moveTo>
                  <a:lnTo>
                    <a:pt x="861682" y="0"/>
                  </a:lnTo>
                  <a:lnTo>
                    <a:pt x="861682" y="260210"/>
                  </a:lnTo>
                  <a:lnTo>
                    <a:pt x="872363" y="260210"/>
                  </a:lnTo>
                  <a:lnTo>
                    <a:pt x="872363" y="0"/>
                  </a:lnTo>
                  <a:close/>
                </a:path>
                <a:path w="1118870" h="361950">
                  <a:moveTo>
                    <a:pt x="925830" y="0"/>
                  </a:moveTo>
                  <a:lnTo>
                    <a:pt x="893762" y="0"/>
                  </a:lnTo>
                  <a:lnTo>
                    <a:pt x="893762" y="260210"/>
                  </a:lnTo>
                  <a:lnTo>
                    <a:pt x="925830" y="260210"/>
                  </a:lnTo>
                  <a:lnTo>
                    <a:pt x="925830" y="0"/>
                  </a:lnTo>
                  <a:close/>
                </a:path>
                <a:path w="1118870" h="361950">
                  <a:moveTo>
                    <a:pt x="946391" y="0"/>
                  </a:moveTo>
                  <a:lnTo>
                    <a:pt x="936523" y="0"/>
                  </a:lnTo>
                  <a:lnTo>
                    <a:pt x="936523" y="260210"/>
                  </a:lnTo>
                  <a:lnTo>
                    <a:pt x="946391" y="260210"/>
                  </a:lnTo>
                  <a:lnTo>
                    <a:pt x="946391" y="0"/>
                  </a:lnTo>
                  <a:close/>
                </a:path>
                <a:path w="1118870" h="361950">
                  <a:moveTo>
                    <a:pt x="989177" y="0"/>
                  </a:moveTo>
                  <a:lnTo>
                    <a:pt x="979297" y="0"/>
                  </a:lnTo>
                  <a:lnTo>
                    <a:pt x="979297" y="260210"/>
                  </a:lnTo>
                  <a:lnTo>
                    <a:pt x="989177" y="260210"/>
                  </a:lnTo>
                  <a:lnTo>
                    <a:pt x="989177" y="0"/>
                  </a:lnTo>
                  <a:close/>
                </a:path>
                <a:path w="1118870" h="361950">
                  <a:moveTo>
                    <a:pt x="1022045" y="0"/>
                  </a:moveTo>
                  <a:lnTo>
                    <a:pt x="1011364" y="0"/>
                  </a:lnTo>
                  <a:lnTo>
                    <a:pt x="1011364" y="260210"/>
                  </a:lnTo>
                  <a:lnTo>
                    <a:pt x="1022045" y="260210"/>
                  </a:lnTo>
                  <a:lnTo>
                    <a:pt x="1022045" y="0"/>
                  </a:lnTo>
                  <a:close/>
                </a:path>
                <a:path w="1118870" h="361950">
                  <a:moveTo>
                    <a:pt x="1075512" y="0"/>
                  </a:moveTo>
                  <a:lnTo>
                    <a:pt x="1043457" y="0"/>
                  </a:lnTo>
                  <a:lnTo>
                    <a:pt x="1043457" y="260210"/>
                  </a:lnTo>
                  <a:lnTo>
                    <a:pt x="1075512" y="260210"/>
                  </a:lnTo>
                  <a:lnTo>
                    <a:pt x="1075512" y="0"/>
                  </a:lnTo>
                  <a:close/>
                </a:path>
                <a:path w="1118870" h="361950">
                  <a:moveTo>
                    <a:pt x="1096911" y="0"/>
                  </a:moveTo>
                  <a:lnTo>
                    <a:pt x="1086218" y="0"/>
                  </a:lnTo>
                  <a:lnTo>
                    <a:pt x="1086218" y="313651"/>
                  </a:lnTo>
                  <a:lnTo>
                    <a:pt x="1096911" y="313651"/>
                  </a:lnTo>
                  <a:lnTo>
                    <a:pt x="1096911" y="0"/>
                  </a:lnTo>
                  <a:close/>
                </a:path>
                <a:path w="1118870" h="361950">
                  <a:moveTo>
                    <a:pt x="1118273" y="0"/>
                  </a:moveTo>
                  <a:lnTo>
                    <a:pt x="1107579" y="0"/>
                  </a:lnTo>
                  <a:lnTo>
                    <a:pt x="1107579" y="313651"/>
                  </a:lnTo>
                  <a:lnTo>
                    <a:pt x="1118273" y="313651"/>
                  </a:lnTo>
                  <a:lnTo>
                    <a:pt x="11182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647103" y="2943908"/>
              <a:ext cx="202968" cy="82905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2913753" y="2943908"/>
              <a:ext cx="53340" cy="83185"/>
            </a:xfrm>
            <a:custGeom>
              <a:avLst/>
              <a:gdLst/>
              <a:ahLst/>
              <a:cxnLst/>
              <a:rect l="l" t="t" r="r" b="b"/>
              <a:pathLst>
                <a:path w="53339" h="83185">
                  <a:moveTo>
                    <a:pt x="30835" y="0"/>
                  </a:moveTo>
                  <a:lnTo>
                    <a:pt x="20561" y="0"/>
                  </a:lnTo>
                  <a:lnTo>
                    <a:pt x="15646" y="1587"/>
                  </a:lnTo>
                  <a:lnTo>
                    <a:pt x="0" y="31876"/>
                  </a:lnTo>
                  <a:lnTo>
                    <a:pt x="0" y="41478"/>
                  </a:lnTo>
                  <a:lnTo>
                    <a:pt x="12496" y="80098"/>
                  </a:lnTo>
                  <a:lnTo>
                    <a:pt x="18656" y="82905"/>
                  </a:lnTo>
                  <a:lnTo>
                    <a:pt x="32423" y="82905"/>
                  </a:lnTo>
                  <a:lnTo>
                    <a:pt x="37325" y="81318"/>
                  </a:lnTo>
                  <a:lnTo>
                    <a:pt x="45123" y="74917"/>
                  </a:lnTo>
                  <a:lnTo>
                    <a:pt x="45270" y="74688"/>
                  </a:lnTo>
                  <a:lnTo>
                    <a:pt x="21894" y="74688"/>
                  </a:lnTo>
                  <a:lnTo>
                    <a:pt x="18033" y="72504"/>
                  </a:lnTo>
                  <a:lnTo>
                    <a:pt x="10248" y="41478"/>
                  </a:lnTo>
                  <a:lnTo>
                    <a:pt x="10528" y="33439"/>
                  </a:lnTo>
                  <a:lnTo>
                    <a:pt x="21780" y="8267"/>
                  </a:lnTo>
                  <a:lnTo>
                    <a:pt x="44800" y="8267"/>
                  </a:lnTo>
                  <a:lnTo>
                    <a:pt x="43929" y="6921"/>
                  </a:lnTo>
                  <a:lnTo>
                    <a:pt x="41224" y="4406"/>
                  </a:lnTo>
                  <a:lnTo>
                    <a:pt x="37922" y="2666"/>
                  </a:lnTo>
                  <a:lnTo>
                    <a:pt x="34658" y="901"/>
                  </a:lnTo>
                  <a:lnTo>
                    <a:pt x="30835" y="0"/>
                  </a:lnTo>
                  <a:close/>
                </a:path>
                <a:path w="53339" h="83185">
                  <a:moveTo>
                    <a:pt x="44800" y="8267"/>
                  </a:moveTo>
                  <a:lnTo>
                    <a:pt x="31000" y="8267"/>
                  </a:lnTo>
                  <a:lnTo>
                    <a:pt x="34886" y="10464"/>
                  </a:lnTo>
                  <a:lnTo>
                    <a:pt x="37985" y="14846"/>
                  </a:lnTo>
                  <a:lnTo>
                    <a:pt x="42684" y="41478"/>
                  </a:lnTo>
                  <a:lnTo>
                    <a:pt x="42391" y="50618"/>
                  </a:lnTo>
                  <a:lnTo>
                    <a:pt x="31051" y="74688"/>
                  </a:lnTo>
                  <a:lnTo>
                    <a:pt x="45270" y="74688"/>
                  </a:lnTo>
                  <a:lnTo>
                    <a:pt x="48044" y="70396"/>
                  </a:lnTo>
                  <a:lnTo>
                    <a:pt x="51968" y="58686"/>
                  </a:lnTo>
                  <a:lnTo>
                    <a:pt x="52933" y="51003"/>
                  </a:lnTo>
                  <a:lnTo>
                    <a:pt x="52824" y="32272"/>
                  </a:lnTo>
                  <a:lnTo>
                    <a:pt x="52336" y="27038"/>
                  </a:lnTo>
                  <a:lnTo>
                    <a:pt x="51104" y="22326"/>
                  </a:lnTo>
                  <a:lnTo>
                    <a:pt x="49898" y="17564"/>
                  </a:lnTo>
                  <a:lnTo>
                    <a:pt x="48221" y="13550"/>
                  </a:lnTo>
                  <a:lnTo>
                    <a:pt x="44800" y="82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988811" y="2943908"/>
              <a:ext cx="127941" cy="82905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3138919" y="2945307"/>
              <a:ext cx="204470" cy="81915"/>
            </a:xfrm>
            <a:custGeom>
              <a:avLst/>
              <a:gdLst/>
              <a:ahLst/>
              <a:cxnLst/>
              <a:rect l="l" t="t" r="r" b="b"/>
              <a:pathLst>
                <a:path w="204470" h="81914">
                  <a:moveTo>
                    <a:pt x="53809" y="44894"/>
                  </a:moveTo>
                  <a:lnTo>
                    <a:pt x="51371" y="38569"/>
                  </a:lnTo>
                  <a:lnTo>
                    <a:pt x="41630" y="28752"/>
                  </a:lnTo>
                  <a:lnTo>
                    <a:pt x="35661" y="26301"/>
                  </a:lnTo>
                  <a:lnTo>
                    <a:pt x="23215" y="26301"/>
                  </a:lnTo>
                  <a:lnTo>
                    <a:pt x="18110" y="28003"/>
                  </a:lnTo>
                  <a:lnTo>
                    <a:pt x="13220" y="31407"/>
                  </a:lnTo>
                  <a:lnTo>
                    <a:pt x="17614" y="9575"/>
                  </a:lnTo>
                  <a:lnTo>
                    <a:pt x="49999" y="9575"/>
                  </a:lnTo>
                  <a:lnTo>
                    <a:pt x="49999" y="50"/>
                  </a:lnTo>
                  <a:lnTo>
                    <a:pt x="9626" y="50"/>
                  </a:lnTo>
                  <a:lnTo>
                    <a:pt x="1765" y="41744"/>
                  </a:lnTo>
                  <a:lnTo>
                    <a:pt x="11125" y="42964"/>
                  </a:lnTo>
                  <a:lnTo>
                    <a:pt x="12598" y="40627"/>
                  </a:lnTo>
                  <a:lnTo>
                    <a:pt x="14630" y="38773"/>
                  </a:lnTo>
                  <a:lnTo>
                    <a:pt x="19799" y="35864"/>
                  </a:lnTo>
                  <a:lnTo>
                    <a:pt x="22694" y="35102"/>
                  </a:lnTo>
                  <a:lnTo>
                    <a:pt x="31076" y="35102"/>
                  </a:lnTo>
                  <a:lnTo>
                    <a:pt x="35242" y="36741"/>
                  </a:lnTo>
                  <a:lnTo>
                    <a:pt x="41630" y="43307"/>
                  </a:lnTo>
                  <a:lnTo>
                    <a:pt x="43230" y="47802"/>
                  </a:lnTo>
                  <a:lnTo>
                    <a:pt x="43230" y="59461"/>
                  </a:lnTo>
                  <a:lnTo>
                    <a:pt x="41567" y="64274"/>
                  </a:lnTo>
                  <a:lnTo>
                    <a:pt x="34925" y="71513"/>
                  </a:lnTo>
                  <a:lnTo>
                    <a:pt x="30886" y="73304"/>
                  </a:lnTo>
                  <a:lnTo>
                    <a:pt x="22085" y="73304"/>
                  </a:lnTo>
                  <a:lnTo>
                    <a:pt x="18681" y="72034"/>
                  </a:lnTo>
                  <a:lnTo>
                    <a:pt x="13017" y="66903"/>
                  </a:lnTo>
                  <a:lnTo>
                    <a:pt x="11239" y="63055"/>
                  </a:lnTo>
                  <a:lnTo>
                    <a:pt x="10464" y="57975"/>
                  </a:lnTo>
                  <a:lnTo>
                    <a:pt x="0" y="58864"/>
                  </a:lnTo>
                  <a:lnTo>
                    <a:pt x="660" y="65684"/>
                  </a:lnTo>
                  <a:lnTo>
                    <a:pt x="3327" y="71170"/>
                  </a:lnTo>
                  <a:lnTo>
                    <a:pt x="12649" y="79451"/>
                  </a:lnTo>
                  <a:lnTo>
                    <a:pt x="18694" y="81508"/>
                  </a:lnTo>
                  <a:lnTo>
                    <a:pt x="35077" y="81508"/>
                  </a:lnTo>
                  <a:lnTo>
                    <a:pt x="42189" y="78206"/>
                  </a:lnTo>
                  <a:lnTo>
                    <a:pt x="51663" y="66306"/>
                  </a:lnTo>
                  <a:lnTo>
                    <a:pt x="53809" y="59956"/>
                  </a:lnTo>
                  <a:lnTo>
                    <a:pt x="53809" y="44894"/>
                  </a:lnTo>
                  <a:close/>
                </a:path>
                <a:path w="204470" h="81914">
                  <a:moveTo>
                    <a:pt x="128270" y="0"/>
                  </a:moveTo>
                  <a:lnTo>
                    <a:pt x="75717" y="0"/>
                  </a:lnTo>
                  <a:lnTo>
                    <a:pt x="75717" y="9575"/>
                  </a:lnTo>
                  <a:lnTo>
                    <a:pt x="115468" y="9575"/>
                  </a:lnTo>
                  <a:lnTo>
                    <a:pt x="111734" y="14147"/>
                  </a:lnTo>
                  <a:lnTo>
                    <a:pt x="92824" y="50266"/>
                  </a:lnTo>
                  <a:lnTo>
                    <a:pt x="87071" y="80124"/>
                  </a:lnTo>
                  <a:lnTo>
                    <a:pt x="97307" y="80124"/>
                  </a:lnTo>
                  <a:lnTo>
                    <a:pt x="97866" y="72034"/>
                  </a:lnTo>
                  <a:lnTo>
                    <a:pt x="99148" y="64592"/>
                  </a:lnTo>
                  <a:lnTo>
                    <a:pt x="116700" y="23177"/>
                  </a:lnTo>
                  <a:lnTo>
                    <a:pt x="128270" y="7747"/>
                  </a:lnTo>
                  <a:lnTo>
                    <a:pt x="128270" y="0"/>
                  </a:lnTo>
                  <a:close/>
                </a:path>
                <a:path w="204470" h="81914">
                  <a:moveTo>
                    <a:pt x="203923" y="44894"/>
                  </a:moveTo>
                  <a:lnTo>
                    <a:pt x="201498" y="38569"/>
                  </a:lnTo>
                  <a:lnTo>
                    <a:pt x="191744" y="28752"/>
                  </a:lnTo>
                  <a:lnTo>
                    <a:pt x="185775" y="26301"/>
                  </a:lnTo>
                  <a:lnTo>
                    <a:pt x="173342" y="26301"/>
                  </a:lnTo>
                  <a:lnTo>
                    <a:pt x="168224" y="28003"/>
                  </a:lnTo>
                  <a:lnTo>
                    <a:pt x="163347" y="31407"/>
                  </a:lnTo>
                  <a:lnTo>
                    <a:pt x="167728" y="9575"/>
                  </a:lnTo>
                  <a:lnTo>
                    <a:pt x="200113" y="9575"/>
                  </a:lnTo>
                  <a:lnTo>
                    <a:pt x="200113" y="50"/>
                  </a:lnTo>
                  <a:lnTo>
                    <a:pt x="159753" y="50"/>
                  </a:lnTo>
                  <a:lnTo>
                    <a:pt x="151892" y="41744"/>
                  </a:lnTo>
                  <a:lnTo>
                    <a:pt x="161239" y="42964"/>
                  </a:lnTo>
                  <a:lnTo>
                    <a:pt x="162725" y="40627"/>
                  </a:lnTo>
                  <a:lnTo>
                    <a:pt x="164744" y="38773"/>
                  </a:lnTo>
                  <a:lnTo>
                    <a:pt x="169926" y="35864"/>
                  </a:lnTo>
                  <a:lnTo>
                    <a:pt x="172821" y="35102"/>
                  </a:lnTo>
                  <a:lnTo>
                    <a:pt x="181190" y="35102"/>
                  </a:lnTo>
                  <a:lnTo>
                    <a:pt x="185369" y="36741"/>
                  </a:lnTo>
                  <a:lnTo>
                    <a:pt x="191744" y="43307"/>
                  </a:lnTo>
                  <a:lnTo>
                    <a:pt x="193357" y="47802"/>
                  </a:lnTo>
                  <a:lnTo>
                    <a:pt x="193357" y="59461"/>
                  </a:lnTo>
                  <a:lnTo>
                    <a:pt x="191693" y="64274"/>
                  </a:lnTo>
                  <a:lnTo>
                    <a:pt x="185051" y="71513"/>
                  </a:lnTo>
                  <a:lnTo>
                    <a:pt x="181000" y="73304"/>
                  </a:lnTo>
                  <a:lnTo>
                    <a:pt x="172199" y="73304"/>
                  </a:lnTo>
                  <a:lnTo>
                    <a:pt x="168795" y="72034"/>
                  </a:lnTo>
                  <a:lnTo>
                    <a:pt x="163144" y="66903"/>
                  </a:lnTo>
                  <a:lnTo>
                    <a:pt x="161366" y="63055"/>
                  </a:lnTo>
                  <a:lnTo>
                    <a:pt x="160578" y="57975"/>
                  </a:lnTo>
                  <a:lnTo>
                    <a:pt x="150114" y="58864"/>
                  </a:lnTo>
                  <a:lnTo>
                    <a:pt x="150787" y="65684"/>
                  </a:lnTo>
                  <a:lnTo>
                    <a:pt x="153441" y="71170"/>
                  </a:lnTo>
                  <a:lnTo>
                    <a:pt x="162775" y="79451"/>
                  </a:lnTo>
                  <a:lnTo>
                    <a:pt x="168808" y="81508"/>
                  </a:lnTo>
                  <a:lnTo>
                    <a:pt x="185204" y="81508"/>
                  </a:lnTo>
                  <a:lnTo>
                    <a:pt x="192303" y="78206"/>
                  </a:lnTo>
                  <a:lnTo>
                    <a:pt x="201790" y="66306"/>
                  </a:lnTo>
                  <a:lnTo>
                    <a:pt x="203923" y="59956"/>
                  </a:lnTo>
                  <a:lnTo>
                    <a:pt x="203923" y="448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881134" y="242291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890650" y="2426866"/>
              <a:ext cx="143802" cy="124828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2202256" y="242291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211773" y="2426866"/>
              <a:ext cx="143802" cy="124828"/>
            </a:xfrm>
            <a:prstGeom prst="rect">
              <a:avLst/>
            </a:prstGeom>
          </p:spPr>
        </p:pic>
      </p:grpSp>
      <p:sp>
        <p:nvSpPr>
          <p:cNvPr id="54" name="object 54"/>
          <p:cNvSpPr txBox="1"/>
          <p:nvPr/>
        </p:nvSpPr>
        <p:spPr>
          <a:xfrm>
            <a:off x="376580" y="2420963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r>
              <a:rPr sz="825" b="1" baseline="5050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2202256" y="2422918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r>
              <a:rPr sz="825" b="1" baseline="5050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4039755" y="2420963"/>
            <a:ext cx="1339850" cy="135255"/>
            <a:chOff x="4039755" y="2420963"/>
            <a:chExt cx="1339850" cy="135255"/>
          </a:xfrm>
        </p:grpSpPr>
        <p:sp>
          <p:nvSpPr>
            <p:cNvPr id="57" name="object 57"/>
            <p:cNvSpPr/>
            <p:nvPr/>
          </p:nvSpPr>
          <p:spPr>
            <a:xfrm>
              <a:off x="4718634" y="24209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728151" y="2424908"/>
              <a:ext cx="143802" cy="124828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4039755" y="24209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049274" y="2424908"/>
              <a:ext cx="143802" cy="124828"/>
            </a:xfrm>
            <a:prstGeom prst="rect">
              <a:avLst/>
            </a:prstGeom>
          </p:spPr>
        </p:pic>
      </p:grpSp>
      <p:sp>
        <p:nvSpPr>
          <p:cNvPr id="61" name="object 61"/>
          <p:cNvSpPr txBox="1"/>
          <p:nvPr/>
        </p:nvSpPr>
        <p:spPr>
          <a:xfrm>
            <a:off x="4039755" y="2420963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r>
              <a:rPr sz="825" b="1" baseline="5050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177022" y="8367778"/>
            <a:ext cx="1738630" cy="1946910"/>
          </a:xfrm>
          <a:custGeom>
            <a:avLst/>
            <a:gdLst/>
            <a:ahLst/>
            <a:cxnLst/>
            <a:rect l="l" t="t" r="r" b="b"/>
            <a:pathLst>
              <a:path w="1738630" h="194690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4761"/>
                </a:lnTo>
                <a:lnTo>
                  <a:pt x="1124" y="1916384"/>
                </a:lnTo>
                <a:lnTo>
                  <a:pt x="8999" y="1937758"/>
                </a:lnTo>
                <a:lnTo>
                  <a:pt x="30373" y="1945632"/>
                </a:lnTo>
                <a:lnTo>
                  <a:pt x="71996" y="1946757"/>
                </a:lnTo>
                <a:lnTo>
                  <a:pt x="1666595" y="1946757"/>
                </a:lnTo>
                <a:lnTo>
                  <a:pt x="1708218" y="1945632"/>
                </a:lnTo>
                <a:lnTo>
                  <a:pt x="1729592" y="1937758"/>
                </a:lnTo>
                <a:lnTo>
                  <a:pt x="1737466" y="1916384"/>
                </a:lnTo>
                <a:lnTo>
                  <a:pt x="1738591" y="187476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3" name="object 63"/>
          <p:cNvGraphicFramePr>
            <a:graphicFrameLocks noGrp="1"/>
          </p:cNvGraphicFramePr>
          <p:nvPr/>
        </p:nvGraphicFramePr>
        <p:xfrm>
          <a:off x="278669" y="955843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9232RH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6005044005930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4" name="object 64"/>
          <p:cNvSpPr txBox="1"/>
          <p:nvPr/>
        </p:nvSpPr>
        <p:spPr>
          <a:xfrm>
            <a:off x="232566" y="8478028"/>
            <a:ext cx="1628139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20" dirty="0">
                <a:latin typeface="Trebuchet MS"/>
                <a:cs typeface="Trebuchet MS"/>
              </a:rPr>
              <a:t>MIXED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55" dirty="0">
                <a:latin typeface="Trebuchet MS"/>
                <a:cs typeface="Trebuchet MS"/>
              </a:rPr>
              <a:t>FRUIT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PORTIONS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1049096" y="8830729"/>
            <a:ext cx="661035" cy="135255"/>
            <a:chOff x="1049096" y="8830729"/>
            <a:chExt cx="661035" cy="135255"/>
          </a:xfrm>
        </p:grpSpPr>
        <p:sp>
          <p:nvSpPr>
            <p:cNvPr id="66" name="object 66"/>
            <p:cNvSpPr/>
            <p:nvPr/>
          </p:nvSpPr>
          <p:spPr>
            <a:xfrm>
              <a:off x="1049096" y="883072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58611" y="8834666"/>
              <a:ext cx="143802" cy="124828"/>
            </a:xfrm>
            <a:prstGeom prst="rect">
              <a:avLst/>
            </a:prstGeom>
          </p:spPr>
        </p:pic>
      </p:grpSp>
      <p:sp>
        <p:nvSpPr>
          <p:cNvPr id="68" name="object 68"/>
          <p:cNvSpPr txBox="1"/>
          <p:nvPr/>
        </p:nvSpPr>
        <p:spPr>
          <a:xfrm>
            <a:off x="1217294" y="8844955"/>
            <a:ext cx="46228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69" name="object 69"/>
          <p:cNvGrpSpPr/>
          <p:nvPr/>
        </p:nvGrpSpPr>
        <p:grpSpPr>
          <a:xfrm>
            <a:off x="370217" y="8830729"/>
            <a:ext cx="661035" cy="135255"/>
            <a:chOff x="370217" y="8830729"/>
            <a:chExt cx="661035" cy="135255"/>
          </a:xfrm>
        </p:grpSpPr>
        <p:sp>
          <p:nvSpPr>
            <p:cNvPr id="70" name="object 70"/>
            <p:cNvSpPr/>
            <p:nvPr/>
          </p:nvSpPr>
          <p:spPr>
            <a:xfrm>
              <a:off x="370217" y="8830729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1"/>
                  </a:lnTo>
                  <a:lnTo>
                    <a:pt x="660603" y="135001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79732" y="8834667"/>
              <a:ext cx="143802" cy="124827"/>
            </a:xfrm>
            <a:prstGeom prst="rect">
              <a:avLst/>
            </a:prstGeom>
          </p:spPr>
        </p:pic>
      </p:grpSp>
      <p:sp>
        <p:nvSpPr>
          <p:cNvPr id="72" name="object 72"/>
          <p:cNvSpPr txBox="1"/>
          <p:nvPr/>
        </p:nvSpPr>
        <p:spPr>
          <a:xfrm>
            <a:off x="538417" y="8844955"/>
            <a:ext cx="48196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376580" y="8991181"/>
            <a:ext cx="661035" cy="135255"/>
            <a:chOff x="376580" y="8991181"/>
            <a:chExt cx="661035" cy="135255"/>
          </a:xfrm>
        </p:grpSpPr>
        <p:sp>
          <p:nvSpPr>
            <p:cNvPr id="74" name="object 74"/>
            <p:cNvSpPr/>
            <p:nvPr/>
          </p:nvSpPr>
          <p:spPr>
            <a:xfrm>
              <a:off x="376580" y="8991181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86095" y="8995119"/>
              <a:ext cx="143802" cy="124827"/>
            </a:xfrm>
            <a:prstGeom prst="rect">
              <a:avLst/>
            </a:prstGeom>
          </p:spPr>
        </p:pic>
      </p:grpSp>
      <p:sp>
        <p:nvSpPr>
          <p:cNvPr id="76" name="object 76"/>
          <p:cNvSpPr txBox="1"/>
          <p:nvPr/>
        </p:nvSpPr>
        <p:spPr>
          <a:xfrm>
            <a:off x="544780" y="8997607"/>
            <a:ext cx="46545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5841352" y="2420963"/>
            <a:ext cx="1339850" cy="135255"/>
            <a:chOff x="5841352" y="2420963"/>
            <a:chExt cx="1339850" cy="135255"/>
          </a:xfrm>
        </p:grpSpPr>
        <p:sp>
          <p:nvSpPr>
            <p:cNvPr id="78" name="object 78"/>
            <p:cNvSpPr/>
            <p:nvPr/>
          </p:nvSpPr>
          <p:spPr>
            <a:xfrm>
              <a:off x="6520230" y="24209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529740" y="2424908"/>
              <a:ext cx="143802" cy="124828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5841352" y="2420963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5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850862" y="2424908"/>
              <a:ext cx="143802" cy="124828"/>
            </a:xfrm>
            <a:prstGeom prst="rect">
              <a:avLst/>
            </a:prstGeom>
          </p:spPr>
        </p:pic>
      </p:grpSp>
      <p:sp>
        <p:nvSpPr>
          <p:cNvPr id="82" name="object 82"/>
          <p:cNvSpPr txBox="1"/>
          <p:nvPr/>
        </p:nvSpPr>
        <p:spPr>
          <a:xfrm>
            <a:off x="5841352" y="2420963"/>
            <a:ext cx="1339850" cy="135255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80340">
              <a:lnSpc>
                <a:spcPct val="100000"/>
              </a:lnSpc>
              <a:spcBef>
                <a:spcPts val="200"/>
              </a:spcBef>
              <a:tabLst>
                <a:tab pos="859155" algn="l"/>
              </a:tabLst>
            </a:pPr>
            <a:r>
              <a:rPr sz="825" b="1" spc="-104" baseline="5050" dirty="0">
                <a:latin typeface="Trebuchet MS"/>
                <a:cs typeface="Trebuchet MS"/>
              </a:rPr>
              <a:t>FRIDG</a:t>
            </a:r>
            <a:r>
              <a:rPr sz="825" b="1" spc="-67" baseline="5050" dirty="0">
                <a:latin typeface="Trebuchet MS"/>
                <a:cs typeface="Trebuchet MS"/>
              </a:rPr>
              <a:t>E</a:t>
            </a:r>
            <a:r>
              <a:rPr sz="825" b="1" spc="-112" baseline="5050" dirty="0">
                <a:latin typeface="Trebuchet MS"/>
                <a:cs typeface="Trebuchet MS"/>
              </a:rPr>
              <a:t> FRIEND</a:t>
            </a:r>
            <a:r>
              <a:rPr sz="825" b="1" spc="-195" baseline="5050" dirty="0">
                <a:latin typeface="Trebuchet MS"/>
                <a:cs typeface="Trebuchet MS"/>
              </a:rPr>
              <a:t>L</a:t>
            </a:r>
            <a:r>
              <a:rPr sz="825" b="1" spc="-82" baseline="5050" dirty="0">
                <a:latin typeface="Trebuchet MS"/>
                <a:cs typeface="Trebuchet MS"/>
              </a:rPr>
              <a:t>Y</a:t>
            </a:r>
            <a:r>
              <a:rPr sz="825" b="1" baseline="5050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sp>
        <p:nvSpPr>
          <p:cNvPr id="83" name="object 83"/>
          <p:cNvSpPr/>
          <p:nvPr/>
        </p:nvSpPr>
        <p:spPr>
          <a:xfrm>
            <a:off x="177022" y="5112356"/>
            <a:ext cx="1738630" cy="1929764"/>
          </a:xfrm>
          <a:custGeom>
            <a:avLst/>
            <a:gdLst/>
            <a:ahLst/>
            <a:cxnLst/>
            <a:rect l="l" t="t" r="r" b="b"/>
            <a:pathLst>
              <a:path w="1738630" h="1929765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7743"/>
                </a:lnTo>
                <a:lnTo>
                  <a:pt x="1124" y="1899373"/>
                </a:lnTo>
                <a:lnTo>
                  <a:pt x="8999" y="1920751"/>
                </a:lnTo>
                <a:lnTo>
                  <a:pt x="30373" y="1928627"/>
                </a:lnTo>
                <a:lnTo>
                  <a:pt x="71996" y="1929752"/>
                </a:lnTo>
                <a:lnTo>
                  <a:pt x="1666595" y="1929752"/>
                </a:lnTo>
                <a:lnTo>
                  <a:pt x="1708218" y="1928627"/>
                </a:lnTo>
                <a:lnTo>
                  <a:pt x="1729592" y="1920751"/>
                </a:lnTo>
                <a:lnTo>
                  <a:pt x="1737466" y="1899373"/>
                </a:lnTo>
                <a:lnTo>
                  <a:pt x="1738591" y="1857743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4" name="object 84"/>
          <p:cNvGraphicFramePr>
            <a:graphicFrameLocks noGrp="1"/>
          </p:cNvGraphicFramePr>
          <p:nvPr/>
        </p:nvGraphicFramePr>
        <p:xfrm>
          <a:off x="278669" y="629323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1110RH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12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460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16005118003678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5" name="object 85"/>
          <p:cNvSpPr txBox="1"/>
          <p:nvPr/>
        </p:nvSpPr>
        <p:spPr>
          <a:xfrm>
            <a:off x="401991" y="5233006"/>
            <a:ext cx="1289050" cy="3302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4175" marR="5080" indent="-37211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ORANGE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10" dirty="0">
                <a:latin typeface="Trebuchet MS"/>
                <a:cs typeface="Trebuchet MS"/>
              </a:rPr>
              <a:t>MARMALADE  </a:t>
            </a:r>
            <a:r>
              <a:rPr sz="1000" b="1" spc="5" dirty="0">
                <a:latin typeface="Trebuchet MS"/>
                <a:cs typeface="Trebuchet MS"/>
              </a:rPr>
              <a:t>IN</a:t>
            </a:r>
            <a:r>
              <a:rPr sz="1000" b="1" spc="-55" dirty="0">
                <a:latin typeface="Trebuchet MS"/>
                <a:cs typeface="Trebuchet MS"/>
              </a:rPr>
              <a:t> </a:t>
            </a:r>
            <a:r>
              <a:rPr sz="1000" b="1" spc="-5" dirty="0">
                <a:latin typeface="Trebuchet MS"/>
                <a:cs typeface="Trebuchet MS"/>
              </a:rPr>
              <a:t>GLASS</a:t>
            </a:r>
            <a:endParaRPr sz="1000">
              <a:latin typeface="Trebuchet MS"/>
              <a:cs typeface="Trebuchet MS"/>
            </a:endParaRPr>
          </a:p>
        </p:txBody>
      </p:sp>
      <p:pic>
        <p:nvPicPr>
          <p:cNvPr id="86" name="object 86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788449" y="4126623"/>
            <a:ext cx="501781" cy="881633"/>
          </a:xfrm>
          <a:prstGeom prst="rect">
            <a:avLst/>
          </a:prstGeom>
        </p:spPr>
      </p:pic>
      <p:sp>
        <p:nvSpPr>
          <p:cNvPr id="87" name="object 87"/>
          <p:cNvSpPr/>
          <p:nvPr/>
        </p:nvSpPr>
        <p:spPr>
          <a:xfrm>
            <a:off x="2008677" y="5112356"/>
            <a:ext cx="1738630" cy="1924050"/>
          </a:xfrm>
          <a:custGeom>
            <a:avLst/>
            <a:gdLst/>
            <a:ahLst/>
            <a:cxnLst/>
            <a:rect l="l" t="t" r="r" b="b"/>
            <a:pathLst>
              <a:path w="1738629" h="1924050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51914"/>
                </a:lnTo>
                <a:lnTo>
                  <a:pt x="1124" y="1893536"/>
                </a:lnTo>
                <a:lnTo>
                  <a:pt x="8999" y="1914910"/>
                </a:lnTo>
                <a:lnTo>
                  <a:pt x="30373" y="1922785"/>
                </a:lnTo>
                <a:lnTo>
                  <a:pt x="71996" y="1923910"/>
                </a:lnTo>
                <a:lnTo>
                  <a:pt x="1666595" y="1923910"/>
                </a:lnTo>
                <a:lnTo>
                  <a:pt x="1708218" y="1922785"/>
                </a:lnTo>
                <a:lnTo>
                  <a:pt x="1729592" y="1914910"/>
                </a:lnTo>
                <a:lnTo>
                  <a:pt x="1737466" y="1893536"/>
                </a:lnTo>
                <a:lnTo>
                  <a:pt x="1738591" y="1851914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8" name="object 88"/>
          <p:cNvGraphicFramePr>
            <a:graphicFrameLocks noGrp="1"/>
          </p:cNvGraphicFramePr>
          <p:nvPr/>
        </p:nvGraphicFramePr>
        <p:xfrm>
          <a:off x="2110323" y="6290131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9234RH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UNIT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6005044005954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9" name="object 89"/>
          <p:cNvSpPr txBox="1"/>
          <p:nvPr/>
        </p:nvSpPr>
        <p:spPr>
          <a:xfrm>
            <a:off x="2128926" y="5224394"/>
            <a:ext cx="149860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ASSORTED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PORTIONS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90" name="object 90"/>
          <p:cNvGrpSpPr/>
          <p:nvPr/>
        </p:nvGrpSpPr>
        <p:grpSpPr>
          <a:xfrm>
            <a:off x="2201875" y="5506224"/>
            <a:ext cx="1339850" cy="295910"/>
            <a:chOff x="2201875" y="5506224"/>
            <a:chExt cx="1339850" cy="295910"/>
          </a:xfrm>
        </p:grpSpPr>
        <p:sp>
          <p:nvSpPr>
            <p:cNvPr id="91" name="object 91"/>
            <p:cNvSpPr/>
            <p:nvPr/>
          </p:nvSpPr>
          <p:spPr>
            <a:xfrm>
              <a:off x="2880753" y="550622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890266" y="5510164"/>
              <a:ext cx="143802" cy="124827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2201875" y="5506224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211387" y="5510164"/>
              <a:ext cx="143802" cy="124828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2208237" y="5666676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217750" y="5670616"/>
              <a:ext cx="143802" cy="124828"/>
            </a:xfrm>
            <a:prstGeom prst="rect">
              <a:avLst/>
            </a:prstGeom>
          </p:spPr>
        </p:pic>
      </p:grpSp>
      <p:sp>
        <p:nvSpPr>
          <p:cNvPr id="97" name="object 97"/>
          <p:cNvSpPr txBox="1"/>
          <p:nvPr/>
        </p:nvSpPr>
        <p:spPr>
          <a:xfrm>
            <a:off x="2208237" y="5520452"/>
            <a:ext cx="1323975" cy="260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73990">
              <a:lnSpc>
                <a:spcPct val="100000"/>
              </a:lnSpc>
              <a:spcBef>
                <a:spcPts val="90"/>
              </a:spcBef>
              <a:tabLst>
                <a:tab pos="852805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450">
              <a:latin typeface="Trebuchet MS"/>
              <a:cs typeface="Trebuchet MS"/>
            </a:endParaRPr>
          </a:p>
          <a:p>
            <a:pPr marL="180340">
              <a:lnSpc>
                <a:spcPct val="100000"/>
              </a:lnSpc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98" name="object 98"/>
          <p:cNvGrpSpPr/>
          <p:nvPr/>
        </p:nvGrpSpPr>
        <p:grpSpPr>
          <a:xfrm>
            <a:off x="2309939" y="3966908"/>
            <a:ext cx="1050290" cy="1069340"/>
            <a:chOff x="2309939" y="3966908"/>
            <a:chExt cx="1050290" cy="1069340"/>
          </a:xfrm>
        </p:grpSpPr>
        <p:pic>
          <p:nvPicPr>
            <p:cNvPr id="99" name="object 9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851492" y="3966908"/>
              <a:ext cx="508652" cy="520087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851048" y="4515688"/>
              <a:ext cx="508652" cy="518213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309939" y="4519180"/>
              <a:ext cx="508652" cy="516593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309939" y="3966908"/>
              <a:ext cx="508652" cy="518208"/>
            </a:xfrm>
            <a:prstGeom prst="rect">
              <a:avLst/>
            </a:prstGeom>
          </p:spPr>
        </p:pic>
      </p:grpSp>
      <p:pic>
        <p:nvPicPr>
          <p:cNvPr id="103" name="object 103"/>
          <p:cNvPicPr/>
          <p:nvPr/>
        </p:nvPicPr>
        <p:blipFill>
          <a:blip r:embed="rId28" cstate="print"/>
          <a:stretch>
            <a:fillRect/>
          </a:stretch>
        </p:blipFill>
        <p:spPr>
          <a:xfrm>
            <a:off x="631101" y="7456551"/>
            <a:ext cx="824017" cy="839483"/>
          </a:xfrm>
          <a:prstGeom prst="rect">
            <a:avLst/>
          </a:prstGeom>
        </p:spPr>
      </p:pic>
      <p:sp>
        <p:nvSpPr>
          <p:cNvPr id="104" name="object 104"/>
          <p:cNvSpPr/>
          <p:nvPr/>
        </p:nvSpPr>
        <p:spPr>
          <a:xfrm>
            <a:off x="1996833" y="8364678"/>
            <a:ext cx="1738630" cy="1946910"/>
          </a:xfrm>
          <a:custGeom>
            <a:avLst/>
            <a:gdLst/>
            <a:ahLst/>
            <a:cxnLst/>
            <a:rect l="l" t="t" r="r" b="b"/>
            <a:pathLst>
              <a:path w="1738629" h="194690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4761"/>
                </a:lnTo>
                <a:lnTo>
                  <a:pt x="1124" y="1916384"/>
                </a:lnTo>
                <a:lnTo>
                  <a:pt x="8999" y="1937758"/>
                </a:lnTo>
                <a:lnTo>
                  <a:pt x="30373" y="1945632"/>
                </a:lnTo>
                <a:lnTo>
                  <a:pt x="71996" y="1946757"/>
                </a:lnTo>
                <a:lnTo>
                  <a:pt x="1666595" y="1946757"/>
                </a:lnTo>
                <a:lnTo>
                  <a:pt x="1708218" y="1945632"/>
                </a:lnTo>
                <a:lnTo>
                  <a:pt x="1729592" y="1937758"/>
                </a:lnTo>
                <a:lnTo>
                  <a:pt x="1737466" y="1916384"/>
                </a:lnTo>
                <a:lnTo>
                  <a:pt x="1738591" y="187476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5" name="object 105"/>
          <p:cNvGraphicFramePr>
            <a:graphicFrameLocks noGrp="1"/>
          </p:cNvGraphicFramePr>
          <p:nvPr/>
        </p:nvGraphicFramePr>
        <p:xfrm>
          <a:off x="2098480" y="955533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9231RH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6005044005923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6" name="object 106"/>
          <p:cNvSpPr txBox="1"/>
          <p:nvPr/>
        </p:nvSpPr>
        <p:spPr>
          <a:xfrm>
            <a:off x="2030194" y="8483476"/>
            <a:ext cx="1661160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25" dirty="0">
                <a:latin typeface="Trebuchet MS"/>
                <a:cs typeface="Trebuchet MS"/>
              </a:rPr>
              <a:t>STR</a:t>
            </a:r>
            <a:r>
              <a:rPr sz="1000" b="1" spc="-45" dirty="0">
                <a:latin typeface="Trebuchet MS"/>
                <a:cs typeface="Trebuchet MS"/>
              </a:rPr>
              <a:t>A</a:t>
            </a:r>
            <a:r>
              <a:rPr sz="1000" b="1" spc="-30" dirty="0">
                <a:latin typeface="Trebuchet MS"/>
                <a:cs typeface="Trebuchet MS"/>
              </a:rPr>
              <a:t>WBER</a:t>
            </a:r>
            <a:r>
              <a:rPr sz="1000" b="1" spc="-50" dirty="0">
                <a:latin typeface="Trebuchet MS"/>
                <a:cs typeface="Trebuchet MS"/>
              </a:rPr>
              <a:t>R</a:t>
            </a:r>
            <a:r>
              <a:rPr sz="1000" b="1" spc="-25" dirty="0">
                <a:latin typeface="Trebuchet MS"/>
                <a:cs typeface="Trebuchet MS"/>
              </a:rPr>
              <a:t>Y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PORTIONS</a:t>
            </a:r>
            <a:endParaRPr sz="1000">
              <a:latin typeface="Trebuchet MS"/>
              <a:cs typeface="Trebuchet MS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5641789" y="8364678"/>
            <a:ext cx="1738630" cy="1950085"/>
          </a:xfrm>
          <a:custGeom>
            <a:avLst/>
            <a:gdLst/>
            <a:ahLst/>
            <a:cxnLst/>
            <a:rect l="l" t="t" r="r" b="b"/>
            <a:pathLst>
              <a:path w="1738629" h="1950084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7860"/>
                </a:lnTo>
                <a:lnTo>
                  <a:pt x="1124" y="1919482"/>
                </a:lnTo>
                <a:lnTo>
                  <a:pt x="8999" y="1940856"/>
                </a:lnTo>
                <a:lnTo>
                  <a:pt x="30373" y="1948731"/>
                </a:lnTo>
                <a:lnTo>
                  <a:pt x="71996" y="1949856"/>
                </a:lnTo>
                <a:lnTo>
                  <a:pt x="1666595" y="1949856"/>
                </a:lnTo>
                <a:lnTo>
                  <a:pt x="1708218" y="1948731"/>
                </a:lnTo>
                <a:lnTo>
                  <a:pt x="1729592" y="1940856"/>
                </a:lnTo>
                <a:lnTo>
                  <a:pt x="1737466" y="1919482"/>
                </a:lnTo>
                <a:lnTo>
                  <a:pt x="1738591" y="1877860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08" name="object 108"/>
          <p:cNvGraphicFramePr>
            <a:graphicFrameLocks noGrp="1"/>
          </p:cNvGraphicFramePr>
          <p:nvPr/>
        </p:nvGraphicFramePr>
        <p:xfrm>
          <a:off x="5743435" y="9558438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1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9238RH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5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3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6005118003657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9" name="object 109"/>
          <p:cNvSpPr/>
          <p:nvPr/>
        </p:nvSpPr>
        <p:spPr>
          <a:xfrm>
            <a:off x="3811051" y="8364678"/>
            <a:ext cx="1738630" cy="1946910"/>
          </a:xfrm>
          <a:custGeom>
            <a:avLst/>
            <a:gdLst/>
            <a:ahLst/>
            <a:cxnLst/>
            <a:rect l="l" t="t" r="r" b="b"/>
            <a:pathLst>
              <a:path w="1738629" h="1946909">
                <a:moveTo>
                  <a:pt x="1666595" y="0"/>
                </a:moveTo>
                <a:lnTo>
                  <a:pt x="71996" y="0"/>
                </a:lnTo>
                <a:lnTo>
                  <a:pt x="30373" y="1124"/>
                </a:lnTo>
                <a:lnTo>
                  <a:pt x="8999" y="8999"/>
                </a:lnTo>
                <a:lnTo>
                  <a:pt x="1124" y="30373"/>
                </a:lnTo>
                <a:lnTo>
                  <a:pt x="0" y="71996"/>
                </a:lnTo>
                <a:lnTo>
                  <a:pt x="0" y="1874761"/>
                </a:lnTo>
                <a:lnTo>
                  <a:pt x="1124" y="1916384"/>
                </a:lnTo>
                <a:lnTo>
                  <a:pt x="8999" y="1937758"/>
                </a:lnTo>
                <a:lnTo>
                  <a:pt x="30373" y="1945632"/>
                </a:lnTo>
                <a:lnTo>
                  <a:pt x="71996" y="1946757"/>
                </a:lnTo>
                <a:lnTo>
                  <a:pt x="1666595" y="1946757"/>
                </a:lnTo>
                <a:lnTo>
                  <a:pt x="1708218" y="1945632"/>
                </a:lnTo>
                <a:lnTo>
                  <a:pt x="1729592" y="1937758"/>
                </a:lnTo>
                <a:lnTo>
                  <a:pt x="1737466" y="1916384"/>
                </a:lnTo>
                <a:lnTo>
                  <a:pt x="1738591" y="1874761"/>
                </a:lnTo>
                <a:lnTo>
                  <a:pt x="1738591" y="71996"/>
                </a:lnTo>
                <a:lnTo>
                  <a:pt x="1737466" y="30373"/>
                </a:lnTo>
                <a:lnTo>
                  <a:pt x="1729592" y="8999"/>
                </a:lnTo>
                <a:lnTo>
                  <a:pt x="1708218" y="1124"/>
                </a:lnTo>
                <a:lnTo>
                  <a:pt x="166659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10" name="object 110"/>
          <p:cNvGraphicFramePr>
            <a:graphicFrameLocks noGrp="1"/>
          </p:cNvGraphicFramePr>
          <p:nvPr/>
        </p:nvGraphicFramePr>
        <p:xfrm>
          <a:off x="3912697" y="9555336"/>
          <a:ext cx="1518920" cy="622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13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24413">
                <a:tc>
                  <a:txBody>
                    <a:bodyPr/>
                    <a:lstStyle/>
                    <a:p>
                      <a:pPr marL="6350">
                        <a:lnSpc>
                          <a:spcPts val="815"/>
                        </a:lnSpc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PRODUCT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R w="6350">
                      <a:solidFill>
                        <a:srgbClr val="1D313C"/>
                      </a:solidFill>
                      <a:prstDash val="solid"/>
                    </a:lnR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ts val="760"/>
                        </a:lnSpc>
                      </a:pPr>
                      <a:r>
                        <a:rPr sz="800" spc="-45" dirty="0">
                          <a:latin typeface="Trebuchet MS"/>
                          <a:cs typeface="Trebuchet MS"/>
                        </a:rPr>
                        <a:t>9230RH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0" marB="0">
                    <a:lnL w="6350">
                      <a:solidFill>
                        <a:srgbClr val="1D313C"/>
                      </a:solidFill>
                      <a:prstDash val="solid"/>
                    </a:lnL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967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P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A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CK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SIZE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2222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800" dirty="0">
                          <a:latin typeface="Trebuchet MS"/>
                          <a:cs typeface="Trebuchet MS"/>
                        </a:rPr>
                        <a:t>200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x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15</a:t>
                      </a:r>
                      <a:r>
                        <a:rPr sz="800" spc="-50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dirty="0">
                          <a:latin typeface="Trebuchet MS"/>
                          <a:cs typeface="Trebuchet MS"/>
                        </a:rPr>
                        <a:t>g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524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5214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spc="-60" dirty="0">
                          <a:latin typeface="Trebuchet MS"/>
                          <a:cs typeface="Trebuchet MS"/>
                        </a:rPr>
                        <a:t>CASES/PALLET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96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795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lnB w="3175">
                      <a:solidFill>
                        <a:srgbClr val="1D313C"/>
                      </a:solidFill>
                      <a:prstDash val="solid"/>
                    </a:lnB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3582">
                <a:tc>
                  <a:txBody>
                    <a:bodyPr/>
                    <a:lstStyle/>
                    <a:p>
                      <a:pPr marL="63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sz="800" b="1" dirty="0">
                          <a:latin typeface="Trebuchet MS"/>
                          <a:cs typeface="Trebuchet MS"/>
                        </a:rPr>
                        <a:t>OUTER</a:t>
                      </a:r>
                      <a:r>
                        <a:rPr sz="800" b="1" spc="-35" dirty="0">
                          <a:latin typeface="Trebuchet MS"/>
                          <a:cs typeface="Trebuchet MS"/>
                        </a:rPr>
                        <a:t> </a:t>
                      </a:r>
                      <a:r>
                        <a:rPr sz="800" b="1" spc="-20" dirty="0">
                          <a:latin typeface="Trebuchet MS"/>
                          <a:cs typeface="Trebuchet MS"/>
                        </a:rPr>
                        <a:t>B</a:t>
                      </a:r>
                      <a:r>
                        <a:rPr sz="800" b="1" dirty="0">
                          <a:latin typeface="Trebuchet MS"/>
                          <a:cs typeface="Trebuchet MS"/>
                        </a:rPr>
                        <a:t>ARCODE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7145" marB="0">
                    <a:lnR w="6350">
                      <a:solidFill>
                        <a:srgbClr val="1D313C"/>
                      </a:solidFill>
                      <a:prstDash val="solid"/>
                    </a:lnR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tc>
                  <a:txBody>
                    <a:bodyPr/>
                    <a:lstStyle/>
                    <a:p>
                      <a:pPr marL="64769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800" spc="-40" dirty="0">
                          <a:latin typeface="Trebuchet MS"/>
                          <a:cs typeface="Trebuchet MS"/>
                        </a:rPr>
                        <a:t>6005044005916</a:t>
                      </a:r>
                      <a:endParaRPr sz="800">
                        <a:latin typeface="Trebuchet MS"/>
                        <a:cs typeface="Trebuchet MS"/>
                      </a:endParaRPr>
                    </a:p>
                  </a:txBody>
                  <a:tcPr marL="0" marR="0" marT="10160" marB="0">
                    <a:lnL w="6350">
                      <a:solidFill>
                        <a:srgbClr val="1D313C"/>
                      </a:solidFill>
                      <a:prstDash val="solid"/>
                    </a:lnL>
                    <a:lnT w="3175">
                      <a:solidFill>
                        <a:srgbClr val="1D313C"/>
                      </a:solidFill>
                      <a:prstDash val="solid"/>
                    </a:lnT>
                    <a:solidFill>
                      <a:srgbClr val="30444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11" name="object 111"/>
          <p:cNvSpPr txBox="1"/>
          <p:nvPr/>
        </p:nvSpPr>
        <p:spPr>
          <a:xfrm>
            <a:off x="3979738" y="8487627"/>
            <a:ext cx="1390015" cy="1778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00" b="1" spc="-15" dirty="0">
                <a:latin typeface="Trebuchet MS"/>
                <a:cs typeface="Trebuchet MS"/>
              </a:rPr>
              <a:t>APRIC</a:t>
            </a:r>
            <a:r>
              <a:rPr sz="1000" b="1" spc="-35" dirty="0">
                <a:latin typeface="Trebuchet MS"/>
                <a:cs typeface="Trebuchet MS"/>
              </a:rPr>
              <a:t>O</a:t>
            </a:r>
            <a:r>
              <a:rPr sz="1000" b="1" spc="-114" dirty="0">
                <a:latin typeface="Trebuchet MS"/>
                <a:cs typeface="Trebuchet MS"/>
              </a:rPr>
              <a:t>T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165" dirty="0">
                <a:latin typeface="Trebuchet MS"/>
                <a:cs typeface="Trebuchet MS"/>
              </a:rPr>
              <a:t>J</a:t>
            </a:r>
            <a:r>
              <a:rPr sz="1000" b="1" spc="60" dirty="0">
                <a:latin typeface="Trebuchet MS"/>
                <a:cs typeface="Trebuchet MS"/>
              </a:rPr>
              <a:t>AM</a:t>
            </a:r>
            <a:r>
              <a:rPr sz="1000" b="1" spc="-4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PORTIONS</a:t>
            </a:r>
            <a:endParaRPr sz="1000">
              <a:latin typeface="Trebuchet MS"/>
              <a:cs typeface="Trebuchet MS"/>
            </a:endParaRPr>
          </a:p>
        </p:txBody>
      </p:sp>
      <p:grpSp>
        <p:nvGrpSpPr>
          <p:cNvPr id="112" name="object 112"/>
          <p:cNvGrpSpPr/>
          <p:nvPr/>
        </p:nvGrpSpPr>
        <p:grpSpPr>
          <a:xfrm>
            <a:off x="5859564" y="8822588"/>
            <a:ext cx="1339850" cy="135255"/>
            <a:chOff x="5859564" y="8822588"/>
            <a:chExt cx="1339850" cy="135255"/>
          </a:xfrm>
        </p:grpSpPr>
        <p:sp>
          <p:nvSpPr>
            <p:cNvPr id="113" name="object 113"/>
            <p:cNvSpPr/>
            <p:nvPr/>
          </p:nvSpPr>
          <p:spPr>
            <a:xfrm>
              <a:off x="6538442" y="882258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547963" y="8826534"/>
              <a:ext cx="143802" cy="124828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5859564" y="882258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6" name="object 11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869085" y="8826534"/>
              <a:ext cx="143802" cy="124828"/>
            </a:xfrm>
            <a:prstGeom prst="rect">
              <a:avLst/>
            </a:prstGeom>
          </p:spPr>
        </p:pic>
      </p:grpSp>
      <p:sp>
        <p:nvSpPr>
          <p:cNvPr id="117" name="object 117"/>
          <p:cNvSpPr txBox="1"/>
          <p:nvPr/>
        </p:nvSpPr>
        <p:spPr>
          <a:xfrm>
            <a:off x="5895333" y="8478028"/>
            <a:ext cx="1273175" cy="4667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28295" marR="50165" indent="-316230">
              <a:lnSpc>
                <a:spcPct val="100000"/>
              </a:lnSpc>
              <a:spcBef>
                <a:spcPts val="100"/>
              </a:spcBef>
            </a:pPr>
            <a:r>
              <a:rPr sz="1000" b="1" spc="-45" dirty="0">
                <a:latin typeface="Trebuchet MS"/>
                <a:cs typeface="Trebuchet MS"/>
              </a:rPr>
              <a:t>ORANG</a:t>
            </a:r>
            <a:r>
              <a:rPr sz="1000" b="1" spc="-15" dirty="0">
                <a:latin typeface="Trebuchet MS"/>
                <a:cs typeface="Trebuchet MS"/>
              </a:rPr>
              <a:t>E</a:t>
            </a:r>
            <a:r>
              <a:rPr sz="1000" b="1" spc="-105" dirty="0">
                <a:latin typeface="Trebuchet MS"/>
                <a:cs typeface="Trebuchet MS"/>
              </a:rPr>
              <a:t> </a:t>
            </a:r>
            <a:r>
              <a:rPr sz="1000" b="1" spc="-20" dirty="0">
                <a:latin typeface="Trebuchet MS"/>
                <a:cs typeface="Trebuchet MS"/>
              </a:rPr>
              <a:t>MARMALADE  PORTIONS</a:t>
            </a:r>
            <a:endParaRPr sz="1000">
              <a:latin typeface="Trebuchet MS"/>
              <a:cs typeface="Trebuchet MS"/>
            </a:endParaRPr>
          </a:p>
          <a:p>
            <a:pPr marL="144780">
              <a:lnSpc>
                <a:spcPct val="100000"/>
              </a:lnSpc>
              <a:spcBef>
                <a:spcPts val="415"/>
              </a:spcBef>
              <a:tabLst>
                <a:tab pos="823594" algn="l"/>
              </a:tabLst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r>
              <a:rPr sz="550" b="1" dirty="0">
                <a:latin typeface="Trebuchet MS"/>
                <a:cs typeface="Trebuchet MS"/>
              </a:rPr>
              <a:t>	</a:t>
            </a: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18" name="object 118"/>
          <p:cNvGrpSpPr/>
          <p:nvPr/>
        </p:nvGrpSpPr>
        <p:grpSpPr>
          <a:xfrm>
            <a:off x="5865939" y="8983040"/>
            <a:ext cx="661035" cy="135255"/>
            <a:chOff x="5865939" y="8983040"/>
            <a:chExt cx="661035" cy="135255"/>
          </a:xfrm>
        </p:grpSpPr>
        <p:sp>
          <p:nvSpPr>
            <p:cNvPr id="119" name="object 119"/>
            <p:cNvSpPr/>
            <p:nvPr/>
          </p:nvSpPr>
          <p:spPr>
            <a:xfrm>
              <a:off x="5865939" y="898304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4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875448" y="8986987"/>
              <a:ext cx="143802" cy="124827"/>
            </a:xfrm>
            <a:prstGeom prst="rect">
              <a:avLst/>
            </a:prstGeom>
          </p:spPr>
        </p:pic>
      </p:grpSp>
      <p:sp>
        <p:nvSpPr>
          <p:cNvPr id="121" name="object 121"/>
          <p:cNvSpPr txBox="1"/>
          <p:nvPr/>
        </p:nvSpPr>
        <p:spPr>
          <a:xfrm>
            <a:off x="6034133" y="8989475"/>
            <a:ext cx="46545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22" name="object 122"/>
          <p:cNvGrpSpPr/>
          <p:nvPr/>
        </p:nvGrpSpPr>
        <p:grpSpPr>
          <a:xfrm>
            <a:off x="4692294" y="8822588"/>
            <a:ext cx="661035" cy="135255"/>
            <a:chOff x="4692294" y="8822588"/>
            <a:chExt cx="661035" cy="135255"/>
          </a:xfrm>
        </p:grpSpPr>
        <p:sp>
          <p:nvSpPr>
            <p:cNvPr id="123" name="object 123"/>
            <p:cNvSpPr/>
            <p:nvPr/>
          </p:nvSpPr>
          <p:spPr>
            <a:xfrm>
              <a:off x="4692294" y="882258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701802" y="8826534"/>
              <a:ext cx="143802" cy="124828"/>
            </a:xfrm>
            <a:prstGeom prst="rect">
              <a:avLst/>
            </a:prstGeom>
          </p:spPr>
        </p:pic>
      </p:grpSp>
      <p:sp>
        <p:nvSpPr>
          <p:cNvPr id="125" name="object 125"/>
          <p:cNvSpPr txBox="1"/>
          <p:nvPr/>
        </p:nvSpPr>
        <p:spPr>
          <a:xfrm>
            <a:off x="4860488" y="8836822"/>
            <a:ext cx="46228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26" name="object 126"/>
          <p:cNvGrpSpPr/>
          <p:nvPr/>
        </p:nvGrpSpPr>
        <p:grpSpPr>
          <a:xfrm>
            <a:off x="4013415" y="8822588"/>
            <a:ext cx="661035" cy="135255"/>
            <a:chOff x="4013415" y="8822588"/>
            <a:chExt cx="661035" cy="135255"/>
          </a:xfrm>
        </p:grpSpPr>
        <p:sp>
          <p:nvSpPr>
            <p:cNvPr id="127" name="object 127"/>
            <p:cNvSpPr/>
            <p:nvPr/>
          </p:nvSpPr>
          <p:spPr>
            <a:xfrm>
              <a:off x="4013415" y="882258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022925" y="8826534"/>
              <a:ext cx="143802" cy="124828"/>
            </a:xfrm>
            <a:prstGeom prst="rect">
              <a:avLst/>
            </a:prstGeom>
          </p:spPr>
        </p:pic>
      </p:grpSp>
      <p:sp>
        <p:nvSpPr>
          <p:cNvPr id="129" name="object 129"/>
          <p:cNvSpPr txBox="1"/>
          <p:nvPr/>
        </p:nvSpPr>
        <p:spPr>
          <a:xfrm>
            <a:off x="4181611" y="8836824"/>
            <a:ext cx="48196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30" name="object 130"/>
          <p:cNvGrpSpPr/>
          <p:nvPr/>
        </p:nvGrpSpPr>
        <p:grpSpPr>
          <a:xfrm>
            <a:off x="4019778" y="8983040"/>
            <a:ext cx="661035" cy="135255"/>
            <a:chOff x="4019778" y="8983040"/>
            <a:chExt cx="661035" cy="135255"/>
          </a:xfrm>
        </p:grpSpPr>
        <p:sp>
          <p:nvSpPr>
            <p:cNvPr id="131" name="object 131"/>
            <p:cNvSpPr/>
            <p:nvPr/>
          </p:nvSpPr>
          <p:spPr>
            <a:xfrm>
              <a:off x="4019778" y="898304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3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029288" y="8986987"/>
              <a:ext cx="143802" cy="124827"/>
            </a:xfrm>
            <a:prstGeom prst="rect">
              <a:avLst/>
            </a:prstGeom>
          </p:spPr>
        </p:pic>
      </p:grpSp>
      <p:sp>
        <p:nvSpPr>
          <p:cNvPr id="133" name="object 133"/>
          <p:cNvSpPr txBox="1"/>
          <p:nvPr/>
        </p:nvSpPr>
        <p:spPr>
          <a:xfrm>
            <a:off x="4187973" y="8989475"/>
            <a:ext cx="46545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34" name="object 134"/>
          <p:cNvGrpSpPr/>
          <p:nvPr/>
        </p:nvGrpSpPr>
        <p:grpSpPr>
          <a:xfrm>
            <a:off x="2875267" y="8822588"/>
            <a:ext cx="661035" cy="135255"/>
            <a:chOff x="2875267" y="8822588"/>
            <a:chExt cx="661035" cy="135255"/>
          </a:xfrm>
        </p:grpSpPr>
        <p:sp>
          <p:nvSpPr>
            <p:cNvPr id="135" name="object 135"/>
            <p:cNvSpPr/>
            <p:nvPr/>
          </p:nvSpPr>
          <p:spPr>
            <a:xfrm>
              <a:off x="2875267" y="882258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884783" y="8826534"/>
              <a:ext cx="143802" cy="124828"/>
            </a:xfrm>
            <a:prstGeom prst="rect">
              <a:avLst/>
            </a:prstGeom>
          </p:spPr>
        </p:pic>
      </p:grpSp>
      <p:sp>
        <p:nvSpPr>
          <p:cNvPr id="137" name="object 137"/>
          <p:cNvSpPr txBox="1"/>
          <p:nvPr/>
        </p:nvSpPr>
        <p:spPr>
          <a:xfrm>
            <a:off x="3043468" y="8836822"/>
            <a:ext cx="462280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5" dirty="0">
                <a:latin typeface="Trebuchet MS"/>
                <a:cs typeface="Trebuchet MS"/>
              </a:rPr>
              <a:t>CHOICE</a:t>
            </a:r>
            <a:r>
              <a:rPr sz="550" b="1" spc="-30" dirty="0">
                <a:latin typeface="Trebuchet MS"/>
                <a:cs typeface="Trebuchet MS"/>
              </a:rPr>
              <a:t> GRADE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38" name="object 138"/>
          <p:cNvGrpSpPr/>
          <p:nvPr/>
        </p:nvGrpSpPr>
        <p:grpSpPr>
          <a:xfrm>
            <a:off x="2196388" y="8822588"/>
            <a:ext cx="661035" cy="135255"/>
            <a:chOff x="2196388" y="8822588"/>
            <a:chExt cx="661035" cy="135255"/>
          </a:xfrm>
        </p:grpSpPr>
        <p:sp>
          <p:nvSpPr>
            <p:cNvPr id="139" name="object 139"/>
            <p:cNvSpPr/>
            <p:nvPr/>
          </p:nvSpPr>
          <p:spPr>
            <a:xfrm>
              <a:off x="2196388" y="8822588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0" name="object 140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205906" y="8826534"/>
              <a:ext cx="143802" cy="124828"/>
            </a:xfrm>
            <a:prstGeom prst="rect">
              <a:avLst/>
            </a:prstGeom>
          </p:spPr>
        </p:pic>
      </p:grpSp>
      <p:sp>
        <p:nvSpPr>
          <p:cNvPr id="141" name="object 141"/>
          <p:cNvSpPr txBox="1"/>
          <p:nvPr/>
        </p:nvSpPr>
        <p:spPr>
          <a:xfrm>
            <a:off x="2364591" y="8836824"/>
            <a:ext cx="48196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30" dirty="0">
                <a:latin typeface="Trebuchet MS"/>
                <a:cs typeface="Trebuchet MS"/>
              </a:rPr>
              <a:t>C</a:t>
            </a:r>
            <a:r>
              <a:rPr sz="550" b="1" spc="-60" dirty="0">
                <a:latin typeface="Trebuchet MS"/>
                <a:cs typeface="Trebuchet MS"/>
              </a:rPr>
              <a:t>A</a:t>
            </a:r>
            <a:r>
              <a:rPr sz="550" b="1" spc="-35" dirty="0">
                <a:latin typeface="Trebuchet MS"/>
                <a:cs typeface="Trebuchet MS"/>
              </a:rPr>
              <a:t>TERING</a:t>
            </a:r>
            <a:r>
              <a:rPr sz="550" b="1" spc="-30" dirty="0">
                <a:latin typeface="Trebuchet MS"/>
                <a:cs typeface="Trebuchet MS"/>
              </a:rPr>
              <a:t> </a:t>
            </a:r>
            <a:r>
              <a:rPr sz="550" b="1" spc="-90" dirty="0">
                <a:latin typeface="Trebuchet MS"/>
                <a:cs typeface="Trebuchet MS"/>
              </a:rPr>
              <a:t>P</a:t>
            </a:r>
            <a:r>
              <a:rPr sz="550" b="1" spc="-35" dirty="0">
                <a:latin typeface="Trebuchet MS"/>
                <a:cs typeface="Trebuchet MS"/>
              </a:rPr>
              <a:t>ACK</a:t>
            </a:r>
            <a:endParaRPr sz="550">
              <a:latin typeface="Trebuchet MS"/>
              <a:cs typeface="Trebuchet MS"/>
            </a:endParaRPr>
          </a:p>
        </p:txBody>
      </p:sp>
      <p:grpSp>
        <p:nvGrpSpPr>
          <p:cNvPr id="142" name="object 142"/>
          <p:cNvGrpSpPr/>
          <p:nvPr/>
        </p:nvGrpSpPr>
        <p:grpSpPr>
          <a:xfrm>
            <a:off x="2202751" y="8983040"/>
            <a:ext cx="661035" cy="135255"/>
            <a:chOff x="2202751" y="8983040"/>
            <a:chExt cx="661035" cy="135255"/>
          </a:xfrm>
        </p:grpSpPr>
        <p:sp>
          <p:nvSpPr>
            <p:cNvPr id="143" name="object 143"/>
            <p:cNvSpPr/>
            <p:nvPr/>
          </p:nvSpPr>
          <p:spPr>
            <a:xfrm>
              <a:off x="2202751" y="8983040"/>
              <a:ext cx="661035" cy="135255"/>
            </a:xfrm>
            <a:custGeom>
              <a:avLst/>
              <a:gdLst/>
              <a:ahLst/>
              <a:cxnLst/>
              <a:rect l="l" t="t" r="r" b="b"/>
              <a:pathLst>
                <a:path w="661035" h="135254">
                  <a:moveTo>
                    <a:pt x="660603" y="0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660603" y="135000"/>
                  </a:lnTo>
                  <a:lnTo>
                    <a:pt x="66060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212268" y="8986987"/>
              <a:ext cx="143802" cy="124827"/>
            </a:xfrm>
            <a:prstGeom prst="rect">
              <a:avLst/>
            </a:prstGeom>
          </p:spPr>
        </p:pic>
      </p:grpSp>
      <p:sp>
        <p:nvSpPr>
          <p:cNvPr id="145" name="object 145"/>
          <p:cNvSpPr txBox="1"/>
          <p:nvPr/>
        </p:nvSpPr>
        <p:spPr>
          <a:xfrm>
            <a:off x="2370954" y="8989475"/>
            <a:ext cx="465455" cy="1079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50" b="1" spc="-70" dirty="0">
                <a:latin typeface="Trebuchet MS"/>
                <a:cs typeface="Trebuchet MS"/>
              </a:rPr>
              <a:t>FRIDG</a:t>
            </a:r>
            <a:r>
              <a:rPr sz="550" b="1" spc="-45" dirty="0">
                <a:latin typeface="Trebuchet MS"/>
                <a:cs typeface="Trebuchet MS"/>
              </a:rPr>
              <a:t>E</a:t>
            </a:r>
            <a:r>
              <a:rPr sz="550" b="1" spc="-75" dirty="0">
                <a:latin typeface="Trebuchet MS"/>
                <a:cs typeface="Trebuchet MS"/>
              </a:rPr>
              <a:t> FRIEND</a:t>
            </a:r>
            <a:r>
              <a:rPr sz="550" b="1" spc="-130" dirty="0">
                <a:latin typeface="Trebuchet MS"/>
                <a:cs typeface="Trebuchet MS"/>
              </a:rPr>
              <a:t>L</a:t>
            </a:r>
            <a:r>
              <a:rPr sz="550" b="1" spc="-55" dirty="0">
                <a:latin typeface="Trebuchet MS"/>
                <a:cs typeface="Trebuchet MS"/>
              </a:rPr>
              <a:t>Y</a:t>
            </a:r>
            <a:endParaRPr sz="550">
              <a:latin typeface="Trebuchet MS"/>
              <a:cs typeface="Trebuchet MS"/>
            </a:endParaRPr>
          </a:p>
        </p:txBody>
      </p:sp>
      <p:pic>
        <p:nvPicPr>
          <p:cNvPr id="146" name="object 146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4289462" y="7445184"/>
            <a:ext cx="824012" cy="842519"/>
          </a:xfrm>
          <a:prstGeom prst="rect">
            <a:avLst/>
          </a:prstGeom>
        </p:spPr>
      </p:pic>
      <p:pic>
        <p:nvPicPr>
          <p:cNvPr id="147" name="object 147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6095872" y="7450835"/>
            <a:ext cx="824010" cy="836867"/>
          </a:xfrm>
          <a:prstGeom prst="rect">
            <a:avLst/>
          </a:prstGeom>
        </p:spPr>
      </p:pic>
      <p:pic>
        <p:nvPicPr>
          <p:cNvPr id="148" name="object 148"/>
          <p:cNvPicPr/>
          <p:nvPr/>
        </p:nvPicPr>
        <p:blipFill>
          <a:blip r:embed="rId34" cstate="print"/>
          <a:stretch>
            <a:fillRect/>
          </a:stretch>
        </p:blipFill>
        <p:spPr>
          <a:xfrm>
            <a:off x="2462771" y="7445184"/>
            <a:ext cx="823999" cy="839494"/>
          </a:xfrm>
          <a:prstGeom prst="rect">
            <a:avLst/>
          </a:prstGeom>
        </p:spPr>
      </p:pic>
      <p:grpSp>
        <p:nvGrpSpPr>
          <p:cNvPr id="149" name="object 149"/>
          <p:cNvGrpSpPr/>
          <p:nvPr/>
        </p:nvGrpSpPr>
        <p:grpSpPr>
          <a:xfrm>
            <a:off x="373481" y="5657697"/>
            <a:ext cx="1351280" cy="501015"/>
            <a:chOff x="373481" y="5657697"/>
            <a:chExt cx="1351280" cy="501015"/>
          </a:xfrm>
        </p:grpSpPr>
        <p:sp>
          <p:nvSpPr>
            <p:cNvPr id="150" name="object 150"/>
            <p:cNvSpPr/>
            <p:nvPr/>
          </p:nvSpPr>
          <p:spPr>
            <a:xfrm>
              <a:off x="373481" y="5657697"/>
              <a:ext cx="1351280" cy="501015"/>
            </a:xfrm>
            <a:custGeom>
              <a:avLst/>
              <a:gdLst/>
              <a:ahLst/>
              <a:cxnLst/>
              <a:rect l="l" t="t" r="r" b="b"/>
              <a:pathLst>
                <a:path w="1351280" h="501014">
                  <a:moveTo>
                    <a:pt x="1351127" y="0"/>
                  </a:moveTo>
                  <a:lnTo>
                    <a:pt x="0" y="0"/>
                  </a:lnTo>
                  <a:lnTo>
                    <a:pt x="0" y="500659"/>
                  </a:lnTo>
                  <a:lnTo>
                    <a:pt x="1351127" y="500659"/>
                  </a:lnTo>
                  <a:lnTo>
                    <a:pt x="1351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94589" y="5657697"/>
              <a:ext cx="1313180" cy="485775"/>
            </a:xfrm>
            <a:custGeom>
              <a:avLst/>
              <a:gdLst/>
              <a:ahLst/>
              <a:cxnLst/>
              <a:rect l="l" t="t" r="r" b="b"/>
              <a:pathLst>
                <a:path w="1313180" h="485775">
                  <a:moveTo>
                    <a:pt x="51676" y="452259"/>
                  </a:moveTo>
                  <a:lnTo>
                    <a:pt x="49403" y="446455"/>
                  </a:lnTo>
                  <a:lnTo>
                    <a:pt x="47193" y="444195"/>
                  </a:lnTo>
                  <a:lnTo>
                    <a:pt x="40652" y="437502"/>
                  </a:lnTo>
                  <a:lnTo>
                    <a:pt x="40652" y="454710"/>
                  </a:lnTo>
                  <a:lnTo>
                    <a:pt x="40614" y="464502"/>
                  </a:lnTo>
                  <a:lnTo>
                    <a:pt x="39357" y="468299"/>
                  </a:lnTo>
                  <a:lnTo>
                    <a:pt x="34226" y="473989"/>
                  </a:lnTo>
                  <a:lnTo>
                    <a:pt x="30645" y="475424"/>
                  </a:lnTo>
                  <a:lnTo>
                    <a:pt x="21463" y="475424"/>
                  </a:lnTo>
                  <a:lnTo>
                    <a:pt x="17792" y="473989"/>
                  </a:lnTo>
                  <a:lnTo>
                    <a:pt x="15074" y="471157"/>
                  </a:lnTo>
                  <a:lnTo>
                    <a:pt x="12369" y="468299"/>
                  </a:lnTo>
                  <a:lnTo>
                    <a:pt x="11023" y="464502"/>
                  </a:lnTo>
                  <a:lnTo>
                    <a:pt x="11137" y="454710"/>
                  </a:lnTo>
                  <a:lnTo>
                    <a:pt x="40652" y="454710"/>
                  </a:lnTo>
                  <a:lnTo>
                    <a:pt x="40652" y="437502"/>
                  </a:lnTo>
                  <a:lnTo>
                    <a:pt x="40360" y="437197"/>
                  </a:lnTo>
                  <a:lnTo>
                    <a:pt x="39116" y="436689"/>
                  </a:lnTo>
                  <a:lnTo>
                    <a:pt x="34696" y="434886"/>
                  </a:lnTo>
                  <a:lnTo>
                    <a:pt x="26238" y="434886"/>
                  </a:lnTo>
                  <a:lnTo>
                    <a:pt x="24625" y="435038"/>
                  </a:lnTo>
                  <a:lnTo>
                    <a:pt x="21450" y="435648"/>
                  </a:lnTo>
                  <a:lnTo>
                    <a:pt x="19900" y="436092"/>
                  </a:lnTo>
                  <a:lnTo>
                    <a:pt x="18389" y="436689"/>
                  </a:lnTo>
                  <a:lnTo>
                    <a:pt x="22733" y="430504"/>
                  </a:lnTo>
                  <a:lnTo>
                    <a:pt x="27038" y="425018"/>
                  </a:lnTo>
                  <a:lnTo>
                    <a:pt x="35572" y="415366"/>
                  </a:lnTo>
                  <a:lnTo>
                    <a:pt x="40081" y="410870"/>
                  </a:lnTo>
                  <a:lnTo>
                    <a:pt x="44818" y="406730"/>
                  </a:lnTo>
                  <a:lnTo>
                    <a:pt x="30835" y="406730"/>
                  </a:lnTo>
                  <a:lnTo>
                    <a:pt x="2489" y="442468"/>
                  </a:lnTo>
                  <a:lnTo>
                    <a:pt x="0" y="450481"/>
                  </a:lnTo>
                  <a:lnTo>
                    <a:pt x="0" y="466305"/>
                  </a:lnTo>
                  <a:lnTo>
                    <a:pt x="2362" y="472808"/>
                  </a:lnTo>
                  <a:lnTo>
                    <a:pt x="11849" y="482549"/>
                  </a:lnTo>
                  <a:lnTo>
                    <a:pt x="18186" y="484974"/>
                  </a:lnTo>
                  <a:lnTo>
                    <a:pt x="33667" y="484974"/>
                  </a:lnTo>
                  <a:lnTo>
                    <a:pt x="39814" y="482587"/>
                  </a:lnTo>
                  <a:lnTo>
                    <a:pt x="46951" y="475424"/>
                  </a:lnTo>
                  <a:lnTo>
                    <a:pt x="49301" y="473049"/>
                  </a:lnTo>
                  <a:lnTo>
                    <a:pt x="51676" y="466877"/>
                  </a:lnTo>
                  <a:lnTo>
                    <a:pt x="51676" y="452259"/>
                  </a:lnTo>
                  <a:close/>
                </a:path>
                <a:path w="1313180" h="485775">
                  <a:moveTo>
                    <a:pt x="88595" y="0"/>
                  </a:moveTo>
                  <a:lnTo>
                    <a:pt x="78536" y="0"/>
                  </a:lnTo>
                  <a:lnTo>
                    <a:pt x="78536" y="466750"/>
                  </a:lnTo>
                  <a:lnTo>
                    <a:pt x="88595" y="466750"/>
                  </a:lnTo>
                  <a:lnTo>
                    <a:pt x="88595" y="0"/>
                  </a:lnTo>
                  <a:close/>
                </a:path>
                <a:path w="1313180" h="485775">
                  <a:moveTo>
                    <a:pt x="112356" y="0"/>
                  </a:moveTo>
                  <a:lnTo>
                    <a:pt x="103212" y="0"/>
                  </a:lnTo>
                  <a:lnTo>
                    <a:pt x="103212" y="466750"/>
                  </a:lnTo>
                  <a:lnTo>
                    <a:pt x="112356" y="466750"/>
                  </a:lnTo>
                  <a:lnTo>
                    <a:pt x="112356" y="0"/>
                  </a:lnTo>
                  <a:close/>
                </a:path>
                <a:path w="1313180" h="485775">
                  <a:moveTo>
                    <a:pt x="173570" y="0"/>
                  </a:moveTo>
                  <a:lnTo>
                    <a:pt x="151650" y="0"/>
                  </a:lnTo>
                  <a:lnTo>
                    <a:pt x="151650" y="393649"/>
                  </a:lnTo>
                  <a:lnTo>
                    <a:pt x="173570" y="393649"/>
                  </a:lnTo>
                  <a:lnTo>
                    <a:pt x="173570" y="0"/>
                  </a:lnTo>
                  <a:close/>
                </a:path>
                <a:path w="1313180" h="485775">
                  <a:moveTo>
                    <a:pt x="184175" y="436727"/>
                  </a:moveTo>
                  <a:lnTo>
                    <a:pt x="176174" y="410540"/>
                  </a:lnTo>
                  <a:lnTo>
                    <a:pt x="174663" y="409067"/>
                  </a:lnTo>
                  <a:lnTo>
                    <a:pt x="173101" y="408305"/>
                  </a:lnTo>
                  <a:lnTo>
                    <a:pt x="173101" y="454380"/>
                  </a:lnTo>
                  <a:lnTo>
                    <a:pt x="172847" y="459409"/>
                  </a:lnTo>
                  <a:lnTo>
                    <a:pt x="161671" y="475792"/>
                  </a:lnTo>
                  <a:lnTo>
                    <a:pt x="154025" y="475792"/>
                  </a:lnTo>
                  <a:lnTo>
                    <a:pt x="151130" y="475462"/>
                  </a:lnTo>
                  <a:lnTo>
                    <a:pt x="148056" y="474141"/>
                  </a:lnTo>
                  <a:lnTo>
                    <a:pt x="146926" y="472909"/>
                  </a:lnTo>
                  <a:lnTo>
                    <a:pt x="146215" y="471131"/>
                  </a:lnTo>
                  <a:lnTo>
                    <a:pt x="145300" y="469061"/>
                  </a:lnTo>
                  <a:lnTo>
                    <a:pt x="143611" y="436727"/>
                  </a:lnTo>
                  <a:lnTo>
                    <a:pt x="143802" y="432727"/>
                  </a:lnTo>
                  <a:lnTo>
                    <a:pt x="154647" y="415061"/>
                  </a:lnTo>
                  <a:lnTo>
                    <a:pt x="162013" y="415061"/>
                  </a:lnTo>
                  <a:lnTo>
                    <a:pt x="173101" y="454380"/>
                  </a:lnTo>
                  <a:lnTo>
                    <a:pt x="173101" y="408305"/>
                  </a:lnTo>
                  <a:lnTo>
                    <a:pt x="172402" y="407949"/>
                  </a:lnTo>
                  <a:lnTo>
                    <a:pt x="166433" y="406476"/>
                  </a:lnTo>
                  <a:lnTo>
                    <a:pt x="162725" y="406107"/>
                  </a:lnTo>
                  <a:lnTo>
                    <a:pt x="153263" y="406107"/>
                  </a:lnTo>
                  <a:lnTo>
                    <a:pt x="132524" y="454380"/>
                  </a:lnTo>
                  <a:lnTo>
                    <a:pt x="133070" y="461035"/>
                  </a:lnTo>
                  <a:lnTo>
                    <a:pt x="153263" y="485216"/>
                  </a:lnTo>
                  <a:lnTo>
                    <a:pt x="163322" y="485216"/>
                  </a:lnTo>
                  <a:lnTo>
                    <a:pt x="167386" y="484797"/>
                  </a:lnTo>
                  <a:lnTo>
                    <a:pt x="170434" y="483908"/>
                  </a:lnTo>
                  <a:lnTo>
                    <a:pt x="173507" y="483044"/>
                  </a:lnTo>
                  <a:lnTo>
                    <a:pt x="182435" y="466979"/>
                  </a:lnTo>
                  <a:lnTo>
                    <a:pt x="183578" y="461568"/>
                  </a:lnTo>
                  <a:lnTo>
                    <a:pt x="183642" y="461035"/>
                  </a:lnTo>
                  <a:lnTo>
                    <a:pt x="184175" y="454380"/>
                  </a:lnTo>
                  <a:lnTo>
                    <a:pt x="184175" y="436727"/>
                  </a:lnTo>
                  <a:close/>
                </a:path>
                <a:path w="1313180" h="485775">
                  <a:moveTo>
                    <a:pt x="198247" y="0"/>
                  </a:moveTo>
                  <a:lnTo>
                    <a:pt x="189115" y="0"/>
                  </a:lnTo>
                  <a:lnTo>
                    <a:pt x="189115" y="393649"/>
                  </a:lnTo>
                  <a:lnTo>
                    <a:pt x="198247" y="393649"/>
                  </a:lnTo>
                  <a:lnTo>
                    <a:pt x="198247" y="0"/>
                  </a:lnTo>
                  <a:close/>
                </a:path>
                <a:path w="1313180" h="485775">
                  <a:moveTo>
                    <a:pt x="222008" y="0"/>
                  </a:moveTo>
                  <a:lnTo>
                    <a:pt x="212877" y="0"/>
                  </a:lnTo>
                  <a:lnTo>
                    <a:pt x="212877" y="393649"/>
                  </a:lnTo>
                  <a:lnTo>
                    <a:pt x="222008" y="393649"/>
                  </a:lnTo>
                  <a:lnTo>
                    <a:pt x="222008" y="0"/>
                  </a:lnTo>
                  <a:close/>
                </a:path>
                <a:path w="1313180" h="485775">
                  <a:moveTo>
                    <a:pt x="269163" y="436727"/>
                  </a:moveTo>
                  <a:lnTo>
                    <a:pt x="261162" y="410540"/>
                  </a:lnTo>
                  <a:lnTo>
                    <a:pt x="259651" y="409067"/>
                  </a:lnTo>
                  <a:lnTo>
                    <a:pt x="258089" y="408305"/>
                  </a:lnTo>
                  <a:lnTo>
                    <a:pt x="258089" y="454380"/>
                  </a:lnTo>
                  <a:lnTo>
                    <a:pt x="257835" y="459409"/>
                  </a:lnTo>
                  <a:lnTo>
                    <a:pt x="250774" y="475157"/>
                  </a:lnTo>
                  <a:lnTo>
                    <a:pt x="249148" y="475589"/>
                  </a:lnTo>
                  <a:lnTo>
                    <a:pt x="246659" y="475792"/>
                  </a:lnTo>
                  <a:lnTo>
                    <a:pt x="239014" y="475792"/>
                  </a:lnTo>
                  <a:lnTo>
                    <a:pt x="236118" y="475462"/>
                  </a:lnTo>
                  <a:lnTo>
                    <a:pt x="233032" y="474141"/>
                  </a:lnTo>
                  <a:lnTo>
                    <a:pt x="231914" y="472909"/>
                  </a:lnTo>
                  <a:lnTo>
                    <a:pt x="231203" y="471131"/>
                  </a:lnTo>
                  <a:lnTo>
                    <a:pt x="230289" y="469061"/>
                  </a:lnTo>
                  <a:lnTo>
                    <a:pt x="228600" y="436727"/>
                  </a:lnTo>
                  <a:lnTo>
                    <a:pt x="228790" y="432727"/>
                  </a:lnTo>
                  <a:lnTo>
                    <a:pt x="239636" y="415061"/>
                  </a:lnTo>
                  <a:lnTo>
                    <a:pt x="247002" y="415061"/>
                  </a:lnTo>
                  <a:lnTo>
                    <a:pt x="258089" y="454380"/>
                  </a:lnTo>
                  <a:lnTo>
                    <a:pt x="258089" y="408305"/>
                  </a:lnTo>
                  <a:lnTo>
                    <a:pt x="257390" y="407949"/>
                  </a:lnTo>
                  <a:lnTo>
                    <a:pt x="251421" y="406476"/>
                  </a:lnTo>
                  <a:lnTo>
                    <a:pt x="247713" y="406107"/>
                  </a:lnTo>
                  <a:lnTo>
                    <a:pt x="238239" y="406107"/>
                  </a:lnTo>
                  <a:lnTo>
                    <a:pt x="217512" y="454380"/>
                  </a:lnTo>
                  <a:lnTo>
                    <a:pt x="218059" y="461035"/>
                  </a:lnTo>
                  <a:lnTo>
                    <a:pt x="238239" y="485216"/>
                  </a:lnTo>
                  <a:lnTo>
                    <a:pt x="248310" y="485216"/>
                  </a:lnTo>
                  <a:lnTo>
                    <a:pt x="252374" y="484797"/>
                  </a:lnTo>
                  <a:lnTo>
                    <a:pt x="255422" y="483908"/>
                  </a:lnTo>
                  <a:lnTo>
                    <a:pt x="258495" y="483044"/>
                  </a:lnTo>
                  <a:lnTo>
                    <a:pt x="269163" y="454380"/>
                  </a:lnTo>
                  <a:lnTo>
                    <a:pt x="269163" y="436727"/>
                  </a:lnTo>
                  <a:close/>
                </a:path>
                <a:path w="1313180" h="485775">
                  <a:moveTo>
                    <a:pt x="283248" y="0"/>
                  </a:moveTo>
                  <a:lnTo>
                    <a:pt x="249428" y="0"/>
                  </a:lnTo>
                  <a:lnTo>
                    <a:pt x="249428" y="393649"/>
                  </a:lnTo>
                  <a:lnTo>
                    <a:pt x="283248" y="393649"/>
                  </a:lnTo>
                  <a:lnTo>
                    <a:pt x="283248" y="0"/>
                  </a:lnTo>
                  <a:close/>
                </a:path>
                <a:path w="1313180" h="485775">
                  <a:moveTo>
                    <a:pt x="331660" y="0"/>
                  </a:moveTo>
                  <a:lnTo>
                    <a:pt x="298780" y="0"/>
                  </a:lnTo>
                  <a:lnTo>
                    <a:pt x="298780" y="393649"/>
                  </a:lnTo>
                  <a:lnTo>
                    <a:pt x="331660" y="393649"/>
                  </a:lnTo>
                  <a:lnTo>
                    <a:pt x="331660" y="0"/>
                  </a:lnTo>
                  <a:close/>
                </a:path>
                <a:path w="1313180" h="485775">
                  <a:moveTo>
                    <a:pt x="350240" y="449745"/>
                  </a:moveTo>
                  <a:lnTo>
                    <a:pt x="347726" y="443801"/>
                  </a:lnTo>
                  <a:lnTo>
                    <a:pt x="337731" y="434619"/>
                  </a:lnTo>
                  <a:lnTo>
                    <a:pt x="331279" y="432333"/>
                  </a:lnTo>
                  <a:lnTo>
                    <a:pt x="318160" y="432460"/>
                  </a:lnTo>
                  <a:lnTo>
                    <a:pt x="318998" y="416534"/>
                  </a:lnTo>
                  <a:lnTo>
                    <a:pt x="347916" y="416534"/>
                  </a:lnTo>
                  <a:lnTo>
                    <a:pt x="347916" y="407352"/>
                  </a:lnTo>
                  <a:lnTo>
                    <a:pt x="309460" y="407352"/>
                  </a:lnTo>
                  <a:lnTo>
                    <a:pt x="307009" y="442620"/>
                  </a:lnTo>
                  <a:lnTo>
                    <a:pt x="316522" y="441591"/>
                  </a:lnTo>
                  <a:lnTo>
                    <a:pt x="325907" y="441515"/>
                  </a:lnTo>
                  <a:lnTo>
                    <a:pt x="330644" y="442836"/>
                  </a:lnTo>
                  <a:lnTo>
                    <a:pt x="337502" y="448195"/>
                  </a:lnTo>
                  <a:lnTo>
                    <a:pt x="339217" y="451827"/>
                  </a:lnTo>
                  <a:lnTo>
                    <a:pt x="339217" y="462495"/>
                  </a:lnTo>
                  <a:lnTo>
                    <a:pt x="336727" y="467194"/>
                  </a:lnTo>
                  <a:lnTo>
                    <a:pt x="326809" y="473887"/>
                  </a:lnTo>
                  <a:lnTo>
                    <a:pt x="319824" y="475551"/>
                  </a:lnTo>
                  <a:lnTo>
                    <a:pt x="310832" y="475551"/>
                  </a:lnTo>
                  <a:lnTo>
                    <a:pt x="306768" y="475437"/>
                  </a:lnTo>
                  <a:lnTo>
                    <a:pt x="306768" y="484987"/>
                  </a:lnTo>
                  <a:lnTo>
                    <a:pt x="309689" y="484987"/>
                  </a:lnTo>
                  <a:lnTo>
                    <a:pt x="318681" y="484517"/>
                  </a:lnTo>
                  <a:lnTo>
                    <a:pt x="350240" y="465747"/>
                  </a:lnTo>
                  <a:lnTo>
                    <a:pt x="350240" y="449745"/>
                  </a:lnTo>
                  <a:close/>
                </a:path>
                <a:path w="1313180" h="485775">
                  <a:moveTo>
                    <a:pt x="368223" y="0"/>
                  </a:moveTo>
                  <a:lnTo>
                    <a:pt x="359092" y="0"/>
                  </a:lnTo>
                  <a:lnTo>
                    <a:pt x="359092" y="393649"/>
                  </a:lnTo>
                  <a:lnTo>
                    <a:pt x="368223" y="393649"/>
                  </a:lnTo>
                  <a:lnTo>
                    <a:pt x="368223" y="0"/>
                  </a:lnTo>
                  <a:close/>
                </a:path>
                <a:path w="1313180" h="485775">
                  <a:moveTo>
                    <a:pt x="404774" y="0"/>
                  </a:moveTo>
                  <a:lnTo>
                    <a:pt x="383755" y="0"/>
                  </a:lnTo>
                  <a:lnTo>
                    <a:pt x="383755" y="393649"/>
                  </a:lnTo>
                  <a:lnTo>
                    <a:pt x="404774" y="393649"/>
                  </a:lnTo>
                  <a:lnTo>
                    <a:pt x="404774" y="0"/>
                  </a:lnTo>
                  <a:close/>
                </a:path>
                <a:path w="1313180" h="485775">
                  <a:moveTo>
                    <a:pt x="424637" y="407339"/>
                  </a:moveTo>
                  <a:lnTo>
                    <a:pt x="412978" y="407339"/>
                  </a:lnTo>
                  <a:lnTo>
                    <a:pt x="394868" y="422300"/>
                  </a:lnTo>
                  <a:lnTo>
                    <a:pt x="394868" y="435876"/>
                  </a:lnTo>
                  <a:lnTo>
                    <a:pt x="413486" y="419608"/>
                  </a:lnTo>
                  <a:lnTo>
                    <a:pt x="413486" y="484124"/>
                  </a:lnTo>
                  <a:lnTo>
                    <a:pt x="424637" y="484124"/>
                  </a:lnTo>
                  <a:lnTo>
                    <a:pt x="424637" y="407339"/>
                  </a:lnTo>
                  <a:close/>
                </a:path>
                <a:path w="1313180" h="485775">
                  <a:moveTo>
                    <a:pt x="454139" y="0"/>
                  </a:moveTo>
                  <a:lnTo>
                    <a:pt x="432206" y="0"/>
                  </a:lnTo>
                  <a:lnTo>
                    <a:pt x="432206" y="393649"/>
                  </a:lnTo>
                  <a:lnTo>
                    <a:pt x="454139" y="393649"/>
                  </a:lnTo>
                  <a:lnTo>
                    <a:pt x="454139" y="0"/>
                  </a:lnTo>
                  <a:close/>
                </a:path>
                <a:path w="1313180" h="485775">
                  <a:moveTo>
                    <a:pt x="502564" y="0"/>
                  </a:moveTo>
                  <a:lnTo>
                    <a:pt x="481545" y="0"/>
                  </a:lnTo>
                  <a:lnTo>
                    <a:pt x="481545" y="393649"/>
                  </a:lnTo>
                  <a:lnTo>
                    <a:pt x="502564" y="393649"/>
                  </a:lnTo>
                  <a:lnTo>
                    <a:pt x="502564" y="0"/>
                  </a:lnTo>
                  <a:close/>
                </a:path>
                <a:path w="1313180" h="485775">
                  <a:moveTo>
                    <a:pt x="509625" y="407339"/>
                  </a:moveTo>
                  <a:lnTo>
                    <a:pt x="497967" y="407339"/>
                  </a:lnTo>
                  <a:lnTo>
                    <a:pt x="479869" y="422300"/>
                  </a:lnTo>
                  <a:lnTo>
                    <a:pt x="479869" y="435876"/>
                  </a:lnTo>
                  <a:lnTo>
                    <a:pt x="498475" y="419608"/>
                  </a:lnTo>
                  <a:lnTo>
                    <a:pt x="498475" y="484124"/>
                  </a:lnTo>
                  <a:lnTo>
                    <a:pt x="509625" y="484124"/>
                  </a:lnTo>
                  <a:lnTo>
                    <a:pt x="509625" y="407339"/>
                  </a:lnTo>
                  <a:close/>
                </a:path>
                <a:path w="1313180" h="485775">
                  <a:moveTo>
                    <a:pt x="539115" y="0"/>
                  </a:moveTo>
                  <a:lnTo>
                    <a:pt x="529983" y="0"/>
                  </a:lnTo>
                  <a:lnTo>
                    <a:pt x="529983" y="393649"/>
                  </a:lnTo>
                  <a:lnTo>
                    <a:pt x="539115" y="393649"/>
                  </a:lnTo>
                  <a:lnTo>
                    <a:pt x="539115" y="0"/>
                  </a:lnTo>
                  <a:close/>
                </a:path>
                <a:path w="1313180" h="485775">
                  <a:moveTo>
                    <a:pt x="575665" y="0"/>
                  </a:moveTo>
                  <a:lnTo>
                    <a:pt x="554647" y="0"/>
                  </a:lnTo>
                  <a:lnTo>
                    <a:pt x="554647" y="393649"/>
                  </a:lnTo>
                  <a:lnTo>
                    <a:pt x="575665" y="393649"/>
                  </a:lnTo>
                  <a:lnTo>
                    <a:pt x="575665" y="0"/>
                  </a:lnTo>
                  <a:close/>
                </a:path>
                <a:path w="1313180" h="485775">
                  <a:moveTo>
                    <a:pt x="610031" y="470954"/>
                  </a:moveTo>
                  <a:lnTo>
                    <a:pt x="599008" y="443992"/>
                  </a:lnTo>
                  <a:lnTo>
                    <a:pt x="599008" y="467106"/>
                  </a:lnTo>
                  <a:lnTo>
                    <a:pt x="597712" y="470166"/>
                  </a:lnTo>
                  <a:lnTo>
                    <a:pt x="592480" y="474675"/>
                  </a:lnTo>
                  <a:lnTo>
                    <a:pt x="588822" y="475792"/>
                  </a:lnTo>
                  <a:lnTo>
                    <a:pt x="579539" y="475792"/>
                  </a:lnTo>
                  <a:lnTo>
                    <a:pt x="575906" y="474675"/>
                  </a:lnTo>
                  <a:lnTo>
                    <a:pt x="570687" y="470166"/>
                  </a:lnTo>
                  <a:lnTo>
                    <a:pt x="569379" y="467106"/>
                  </a:lnTo>
                  <a:lnTo>
                    <a:pt x="569379" y="459778"/>
                  </a:lnTo>
                  <a:lnTo>
                    <a:pt x="570496" y="456819"/>
                  </a:lnTo>
                  <a:lnTo>
                    <a:pt x="572770" y="454304"/>
                  </a:lnTo>
                  <a:lnTo>
                    <a:pt x="575005" y="451789"/>
                  </a:lnTo>
                  <a:lnTo>
                    <a:pt x="578802" y="449287"/>
                  </a:lnTo>
                  <a:lnTo>
                    <a:pt x="584174" y="446773"/>
                  </a:lnTo>
                  <a:lnTo>
                    <a:pt x="589559" y="449287"/>
                  </a:lnTo>
                  <a:lnTo>
                    <a:pt x="593382" y="451789"/>
                  </a:lnTo>
                  <a:lnTo>
                    <a:pt x="595617" y="454329"/>
                  </a:lnTo>
                  <a:lnTo>
                    <a:pt x="597890" y="456857"/>
                  </a:lnTo>
                  <a:lnTo>
                    <a:pt x="598995" y="459778"/>
                  </a:lnTo>
                  <a:lnTo>
                    <a:pt x="599008" y="467106"/>
                  </a:lnTo>
                  <a:lnTo>
                    <a:pt x="599008" y="443992"/>
                  </a:lnTo>
                  <a:lnTo>
                    <a:pt x="593966" y="441261"/>
                  </a:lnTo>
                  <a:lnTo>
                    <a:pt x="598157" y="438632"/>
                  </a:lnTo>
                  <a:lnTo>
                    <a:pt x="601091" y="436003"/>
                  </a:lnTo>
                  <a:lnTo>
                    <a:pt x="601281" y="435838"/>
                  </a:lnTo>
                  <a:lnTo>
                    <a:pt x="603427" y="432638"/>
                  </a:lnTo>
                  <a:lnTo>
                    <a:pt x="605345" y="429856"/>
                  </a:lnTo>
                  <a:lnTo>
                    <a:pt x="606285" y="426821"/>
                  </a:lnTo>
                  <a:lnTo>
                    <a:pt x="606234" y="417728"/>
                  </a:lnTo>
                  <a:lnTo>
                    <a:pt x="605104" y="415429"/>
                  </a:lnTo>
                  <a:lnTo>
                    <a:pt x="604354" y="413918"/>
                  </a:lnTo>
                  <a:lnTo>
                    <a:pt x="596341" y="407771"/>
                  </a:lnTo>
                  <a:lnTo>
                    <a:pt x="595795" y="407619"/>
                  </a:lnTo>
                  <a:lnTo>
                    <a:pt x="595795" y="421309"/>
                  </a:lnTo>
                  <a:lnTo>
                    <a:pt x="595731" y="426593"/>
                  </a:lnTo>
                  <a:lnTo>
                    <a:pt x="594829" y="428523"/>
                  </a:lnTo>
                  <a:lnTo>
                    <a:pt x="590791" y="432638"/>
                  </a:lnTo>
                  <a:lnTo>
                    <a:pt x="587908" y="434441"/>
                  </a:lnTo>
                  <a:lnTo>
                    <a:pt x="584174" y="436003"/>
                  </a:lnTo>
                  <a:lnTo>
                    <a:pt x="580415" y="434492"/>
                  </a:lnTo>
                  <a:lnTo>
                    <a:pt x="577545" y="432689"/>
                  </a:lnTo>
                  <a:lnTo>
                    <a:pt x="573557" y="428586"/>
                  </a:lnTo>
                  <a:lnTo>
                    <a:pt x="572681" y="426593"/>
                  </a:lnTo>
                  <a:lnTo>
                    <a:pt x="572566" y="421309"/>
                  </a:lnTo>
                  <a:lnTo>
                    <a:pt x="573608" y="419265"/>
                  </a:lnTo>
                  <a:lnTo>
                    <a:pt x="577786" y="416204"/>
                  </a:lnTo>
                  <a:lnTo>
                    <a:pt x="580618" y="415429"/>
                  </a:lnTo>
                  <a:lnTo>
                    <a:pt x="587870" y="415429"/>
                  </a:lnTo>
                  <a:lnTo>
                    <a:pt x="590740" y="416204"/>
                  </a:lnTo>
                  <a:lnTo>
                    <a:pt x="592785" y="417728"/>
                  </a:lnTo>
                  <a:lnTo>
                    <a:pt x="594804" y="419265"/>
                  </a:lnTo>
                  <a:lnTo>
                    <a:pt x="595795" y="421309"/>
                  </a:lnTo>
                  <a:lnTo>
                    <a:pt x="595795" y="407619"/>
                  </a:lnTo>
                  <a:lnTo>
                    <a:pt x="590956" y="406247"/>
                  </a:lnTo>
                  <a:lnTo>
                    <a:pt x="577380" y="406247"/>
                  </a:lnTo>
                  <a:lnTo>
                    <a:pt x="572008" y="407809"/>
                  </a:lnTo>
                  <a:lnTo>
                    <a:pt x="564032" y="414058"/>
                  </a:lnTo>
                  <a:lnTo>
                    <a:pt x="562025" y="418261"/>
                  </a:lnTo>
                  <a:lnTo>
                    <a:pt x="562025" y="426821"/>
                  </a:lnTo>
                  <a:lnTo>
                    <a:pt x="563054" y="429958"/>
                  </a:lnTo>
                  <a:lnTo>
                    <a:pt x="567169" y="435851"/>
                  </a:lnTo>
                  <a:lnTo>
                    <a:pt x="570280" y="438632"/>
                  </a:lnTo>
                  <a:lnTo>
                    <a:pt x="574421" y="441261"/>
                  </a:lnTo>
                  <a:lnTo>
                    <a:pt x="568718" y="444360"/>
                  </a:lnTo>
                  <a:lnTo>
                    <a:pt x="564629" y="447675"/>
                  </a:lnTo>
                  <a:lnTo>
                    <a:pt x="559600" y="454660"/>
                  </a:lnTo>
                  <a:lnTo>
                    <a:pt x="558355" y="458800"/>
                  </a:lnTo>
                  <a:lnTo>
                    <a:pt x="558355" y="470433"/>
                  </a:lnTo>
                  <a:lnTo>
                    <a:pt x="560603" y="475754"/>
                  </a:lnTo>
                  <a:lnTo>
                    <a:pt x="569607" y="483323"/>
                  </a:lnTo>
                  <a:lnTo>
                    <a:pt x="575970" y="485228"/>
                  </a:lnTo>
                  <a:lnTo>
                    <a:pt x="592404" y="485228"/>
                  </a:lnTo>
                  <a:lnTo>
                    <a:pt x="598792" y="483412"/>
                  </a:lnTo>
                  <a:lnTo>
                    <a:pt x="607783" y="476097"/>
                  </a:lnTo>
                  <a:lnTo>
                    <a:pt x="607910" y="475792"/>
                  </a:lnTo>
                  <a:lnTo>
                    <a:pt x="610031" y="470954"/>
                  </a:lnTo>
                  <a:close/>
                </a:path>
                <a:path w="1313180" h="485775">
                  <a:moveTo>
                    <a:pt x="624103" y="0"/>
                  </a:moveTo>
                  <a:lnTo>
                    <a:pt x="590283" y="0"/>
                  </a:lnTo>
                  <a:lnTo>
                    <a:pt x="590283" y="393649"/>
                  </a:lnTo>
                  <a:lnTo>
                    <a:pt x="624103" y="393649"/>
                  </a:lnTo>
                  <a:lnTo>
                    <a:pt x="624103" y="0"/>
                  </a:lnTo>
                  <a:close/>
                </a:path>
                <a:path w="1313180" h="485775">
                  <a:moveTo>
                    <a:pt x="648779" y="0"/>
                  </a:moveTo>
                  <a:lnTo>
                    <a:pt x="639648" y="0"/>
                  </a:lnTo>
                  <a:lnTo>
                    <a:pt x="639648" y="466750"/>
                  </a:lnTo>
                  <a:lnTo>
                    <a:pt x="648779" y="466750"/>
                  </a:lnTo>
                  <a:lnTo>
                    <a:pt x="648779" y="0"/>
                  </a:lnTo>
                  <a:close/>
                </a:path>
                <a:path w="1313180" h="485775">
                  <a:moveTo>
                    <a:pt x="672541" y="0"/>
                  </a:moveTo>
                  <a:lnTo>
                    <a:pt x="663397" y="0"/>
                  </a:lnTo>
                  <a:lnTo>
                    <a:pt x="663397" y="466750"/>
                  </a:lnTo>
                  <a:lnTo>
                    <a:pt x="672541" y="466750"/>
                  </a:lnTo>
                  <a:lnTo>
                    <a:pt x="672541" y="0"/>
                  </a:lnTo>
                  <a:close/>
                </a:path>
                <a:path w="1313180" h="485775">
                  <a:moveTo>
                    <a:pt x="721880" y="0"/>
                  </a:moveTo>
                  <a:lnTo>
                    <a:pt x="688073" y="0"/>
                  </a:lnTo>
                  <a:lnTo>
                    <a:pt x="688073" y="393649"/>
                  </a:lnTo>
                  <a:lnTo>
                    <a:pt x="721880" y="393649"/>
                  </a:lnTo>
                  <a:lnTo>
                    <a:pt x="721880" y="0"/>
                  </a:lnTo>
                  <a:close/>
                </a:path>
                <a:path w="1313180" h="485775">
                  <a:moveTo>
                    <a:pt x="744359" y="436727"/>
                  </a:moveTo>
                  <a:lnTo>
                    <a:pt x="736358" y="410540"/>
                  </a:lnTo>
                  <a:lnTo>
                    <a:pt x="734847" y="409067"/>
                  </a:lnTo>
                  <a:lnTo>
                    <a:pt x="733285" y="408305"/>
                  </a:lnTo>
                  <a:lnTo>
                    <a:pt x="733285" y="454380"/>
                  </a:lnTo>
                  <a:lnTo>
                    <a:pt x="733031" y="459409"/>
                  </a:lnTo>
                  <a:lnTo>
                    <a:pt x="721855" y="475792"/>
                  </a:lnTo>
                  <a:lnTo>
                    <a:pt x="714209" y="475792"/>
                  </a:lnTo>
                  <a:lnTo>
                    <a:pt x="711314" y="475462"/>
                  </a:lnTo>
                  <a:lnTo>
                    <a:pt x="708240" y="474141"/>
                  </a:lnTo>
                  <a:lnTo>
                    <a:pt x="707110" y="472909"/>
                  </a:lnTo>
                  <a:lnTo>
                    <a:pt x="706399" y="471131"/>
                  </a:lnTo>
                  <a:lnTo>
                    <a:pt x="705485" y="469061"/>
                  </a:lnTo>
                  <a:lnTo>
                    <a:pt x="704811" y="465874"/>
                  </a:lnTo>
                  <a:lnTo>
                    <a:pt x="703922" y="457263"/>
                  </a:lnTo>
                  <a:lnTo>
                    <a:pt x="703808" y="454380"/>
                  </a:lnTo>
                  <a:lnTo>
                    <a:pt x="703795" y="436727"/>
                  </a:lnTo>
                  <a:lnTo>
                    <a:pt x="703986" y="432727"/>
                  </a:lnTo>
                  <a:lnTo>
                    <a:pt x="714832" y="415061"/>
                  </a:lnTo>
                  <a:lnTo>
                    <a:pt x="722198" y="415061"/>
                  </a:lnTo>
                  <a:lnTo>
                    <a:pt x="733285" y="454380"/>
                  </a:lnTo>
                  <a:lnTo>
                    <a:pt x="733285" y="408305"/>
                  </a:lnTo>
                  <a:lnTo>
                    <a:pt x="732586" y="407949"/>
                  </a:lnTo>
                  <a:lnTo>
                    <a:pt x="726617" y="406476"/>
                  </a:lnTo>
                  <a:lnTo>
                    <a:pt x="722909" y="406107"/>
                  </a:lnTo>
                  <a:lnTo>
                    <a:pt x="713435" y="406107"/>
                  </a:lnTo>
                  <a:lnTo>
                    <a:pt x="692708" y="454380"/>
                  </a:lnTo>
                  <a:lnTo>
                    <a:pt x="693254" y="461035"/>
                  </a:lnTo>
                  <a:lnTo>
                    <a:pt x="713435" y="485216"/>
                  </a:lnTo>
                  <a:lnTo>
                    <a:pt x="723506" y="485216"/>
                  </a:lnTo>
                  <a:lnTo>
                    <a:pt x="727570" y="484797"/>
                  </a:lnTo>
                  <a:lnTo>
                    <a:pt x="730618" y="483908"/>
                  </a:lnTo>
                  <a:lnTo>
                    <a:pt x="733691" y="483044"/>
                  </a:lnTo>
                  <a:lnTo>
                    <a:pt x="742619" y="466979"/>
                  </a:lnTo>
                  <a:lnTo>
                    <a:pt x="743788" y="461441"/>
                  </a:lnTo>
                  <a:lnTo>
                    <a:pt x="744359" y="454380"/>
                  </a:lnTo>
                  <a:lnTo>
                    <a:pt x="744359" y="436727"/>
                  </a:lnTo>
                  <a:close/>
                </a:path>
                <a:path w="1313180" h="485775">
                  <a:moveTo>
                    <a:pt x="758418" y="0"/>
                  </a:moveTo>
                  <a:lnTo>
                    <a:pt x="749300" y="0"/>
                  </a:lnTo>
                  <a:lnTo>
                    <a:pt x="749300" y="393649"/>
                  </a:lnTo>
                  <a:lnTo>
                    <a:pt x="758418" y="393649"/>
                  </a:lnTo>
                  <a:lnTo>
                    <a:pt x="758418" y="0"/>
                  </a:lnTo>
                  <a:close/>
                </a:path>
                <a:path w="1313180" h="485775">
                  <a:moveTo>
                    <a:pt x="806869" y="0"/>
                  </a:moveTo>
                  <a:lnTo>
                    <a:pt x="773049" y="0"/>
                  </a:lnTo>
                  <a:lnTo>
                    <a:pt x="773049" y="393649"/>
                  </a:lnTo>
                  <a:lnTo>
                    <a:pt x="806869" y="393649"/>
                  </a:lnTo>
                  <a:lnTo>
                    <a:pt x="806869" y="0"/>
                  </a:lnTo>
                  <a:close/>
                </a:path>
                <a:path w="1313180" h="485775">
                  <a:moveTo>
                    <a:pt x="829348" y="436727"/>
                  </a:moveTo>
                  <a:lnTo>
                    <a:pt x="821347" y="410540"/>
                  </a:lnTo>
                  <a:lnTo>
                    <a:pt x="819835" y="409067"/>
                  </a:lnTo>
                  <a:lnTo>
                    <a:pt x="818273" y="408305"/>
                  </a:lnTo>
                  <a:lnTo>
                    <a:pt x="818273" y="454380"/>
                  </a:lnTo>
                  <a:lnTo>
                    <a:pt x="818019" y="459409"/>
                  </a:lnTo>
                  <a:lnTo>
                    <a:pt x="810958" y="475157"/>
                  </a:lnTo>
                  <a:lnTo>
                    <a:pt x="809332" y="475589"/>
                  </a:lnTo>
                  <a:lnTo>
                    <a:pt x="806843" y="475792"/>
                  </a:lnTo>
                  <a:lnTo>
                    <a:pt x="799198" y="475792"/>
                  </a:lnTo>
                  <a:lnTo>
                    <a:pt x="796302" y="475462"/>
                  </a:lnTo>
                  <a:lnTo>
                    <a:pt x="793229" y="474141"/>
                  </a:lnTo>
                  <a:lnTo>
                    <a:pt x="792099" y="472909"/>
                  </a:lnTo>
                  <a:lnTo>
                    <a:pt x="791387" y="471131"/>
                  </a:lnTo>
                  <a:lnTo>
                    <a:pt x="790473" y="469061"/>
                  </a:lnTo>
                  <a:lnTo>
                    <a:pt x="788784" y="436727"/>
                  </a:lnTo>
                  <a:lnTo>
                    <a:pt x="788974" y="432727"/>
                  </a:lnTo>
                  <a:lnTo>
                    <a:pt x="799820" y="415061"/>
                  </a:lnTo>
                  <a:lnTo>
                    <a:pt x="807186" y="415061"/>
                  </a:lnTo>
                  <a:lnTo>
                    <a:pt x="818273" y="454380"/>
                  </a:lnTo>
                  <a:lnTo>
                    <a:pt x="818273" y="408305"/>
                  </a:lnTo>
                  <a:lnTo>
                    <a:pt x="817575" y="407949"/>
                  </a:lnTo>
                  <a:lnTo>
                    <a:pt x="811618" y="406476"/>
                  </a:lnTo>
                  <a:lnTo>
                    <a:pt x="807897" y="406107"/>
                  </a:lnTo>
                  <a:lnTo>
                    <a:pt x="798423" y="406107"/>
                  </a:lnTo>
                  <a:lnTo>
                    <a:pt x="777697" y="454380"/>
                  </a:lnTo>
                  <a:lnTo>
                    <a:pt x="778243" y="461035"/>
                  </a:lnTo>
                  <a:lnTo>
                    <a:pt x="798423" y="485216"/>
                  </a:lnTo>
                  <a:lnTo>
                    <a:pt x="808494" y="485216"/>
                  </a:lnTo>
                  <a:lnTo>
                    <a:pt x="829348" y="454380"/>
                  </a:lnTo>
                  <a:lnTo>
                    <a:pt x="829348" y="436727"/>
                  </a:lnTo>
                  <a:close/>
                </a:path>
                <a:path w="1313180" h="485775">
                  <a:moveTo>
                    <a:pt x="843432" y="0"/>
                  </a:moveTo>
                  <a:lnTo>
                    <a:pt x="834288" y="0"/>
                  </a:lnTo>
                  <a:lnTo>
                    <a:pt x="834288" y="393649"/>
                  </a:lnTo>
                  <a:lnTo>
                    <a:pt x="843432" y="393649"/>
                  </a:lnTo>
                  <a:lnTo>
                    <a:pt x="843432" y="0"/>
                  </a:lnTo>
                  <a:close/>
                </a:path>
                <a:path w="1313180" h="485775">
                  <a:moveTo>
                    <a:pt x="868083" y="0"/>
                  </a:moveTo>
                  <a:lnTo>
                    <a:pt x="858964" y="0"/>
                  </a:lnTo>
                  <a:lnTo>
                    <a:pt x="858964" y="393649"/>
                  </a:lnTo>
                  <a:lnTo>
                    <a:pt x="868083" y="393649"/>
                  </a:lnTo>
                  <a:lnTo>
                    <a:pt x="868083" y="0"/>
                  </a:lnTo>
                  <a:close/>
                </a:path>
                <a:path w="1313180" h="485775">
                  <a:moveTo>
                    <a:pt x="913295" y="453529"/>
                  </a:moveTo>
                  <a:lnTo>
                    <a:pt x="911301" y="448132"/>
                  </a:lnTo>
                  <a:lnTo>
                    <a:pt x="903274" y="440042"/>
                  </a:lnTo>
                  <a:lnTo>
                    <a:pt x="897788" y="437870"/>
                  </a:lnTo>
                  <a:lnTo>
                    <a:pt x="890765" y="437591"/>
                  </a:lnTo>
                  <a:lnTo>
                    <a:pt x="910488" y="417868"/>
                  </a:lnTo>
                  <a:lnTo>
                    <a:pt x="910488" y="407339"/>
                  </a:lnTo>
                  <a:lnTo>
                    <a:pt x="864438" y="407339"/>
                  </a:lnTo>
                  <a:lnTo>
                    <a:pt x="864438" y="416648"/>
                  </a:lnTo>
                  <a:lnTo>
                    <a:pt x="897115" y="416648"/>
                  </a:lnTo>
                  <a:lnTo>
                    <a:pt x="876503" y="437705"/>
                  </a:lnTo>
                  <a:lnTo>
                    <a:pt x="876566" y="445427"/>
                  </a:lnTo>
                  <a:lnTo>
                    <a:pt x="887895" y="445173"/>
                  </a:lnTo>
                  <a:lnTo>
                    <a:pt x="893343" y="446341"/>
                  </a:lnTo>
                  <a:lnTo>
                    <a:pt x="900303" y="451015"/>
                  </a:lnTo>
                  <a:lnTo>
                    <a:pt x="902030" y="454647"/>
                  </a:lnTo>
                  <a:lnTo>
                    <a:pt x="902030" y="464400"/>
                  </a:lnTo>
                  <a:lnTo>
                    <a:pt x="900404" y="468299"/>
                  </a:lnTo>
                  <a:lnTo>
                    <a:pt x="893914" y="474205"/>
                  </a:lnTo>
                  <a:lnTo>
                    <a:pt x="889609" y="475665"/>
                  </a:lnTo>
                  <a:lnTo>
                    <a:pt x="880948" y="475665"/>
                  </a:lnTo>
                  <a:lnTo>
                    <a:pt x="877671" y="475221"/>
                  </a:lnTo>
                  <a:lnTo>
                    <a:pt x="871156" y="473468"/>
                  </a:lnTo>
                  <a:lnTo>
                    <a:pt x="867829" y="472122"/>
                  </a:lnTo>
                  <a:lnTo>
                    <a:pt x="864438" y="470281"/>
                  </a:lnTo>
                  <a:lnTo>
                    <a:pt x="864438" y="481317"/>
                  </a:lnTo>
                  <a:lnTo>
                    <a:pt x="867905" y="482625"/>
                  </a:lnTo>
                  <a:lnTo>
                    <a:pt x="871232" y="483603"/>
                  </a:lnTo>
                  <a:lnTo>
                    <a:pt x="877620" y="484898"/>
                  </a:lnTo>
                  <a:lnTo>
                    <a:pt x="880643" y="485216"/>
                  </a:lnTo>
                  <a:lnTo>
                    <a:pt x="892733" y="485216"/>
                  </a:lnTo>
                  <a:lnTo>
                    <a:pt x="899985" y="482993"/>
                  </a:lnTo>
                  <a:lnTo>
                    <a:pt x="910640" y="474052"/>
                  </a:lnTo>
                  <a:lnTo>
                    <a:pt x="913295" y="467982"/>
                  </a:lnTo>
                  <a:lnTo>
                    <a:pt x="913295" y="453529"/>
                  </a:lnTo>
                  <a:close/>
                </a:path>
                <a:path w="1313180" h="485775">
                  <a:moveTo>
                    <a:pt x="928395" y="0"/>
                  </a:moveTo>
                  <a:lnTo>
                    <a:pt x="919276" y="0"/>
                  </a:lnTo>
                  <a:lnTo>
                    <a:pt x="919276" y="393649"/>
                  </a:lnTo>
                  <a:lnTo>
                    <a:pt x="928395" y="393649"/>
                  </a:lnTo>
                  <a:lnTo>
                    <a:pt x="928395" y="0"/>
                  </a:lnTo>
                  <a:close/>
                </a:path>
                <a:path w="1313180" h="485775">
                  <a:moveTo>
                    <a:pt x="953084" y="0"/>
                  </a:moveTo>
                  <a:lnTo>
                    <a:pt x="943940" y="0"/>
                  </a:lnTo>
                  <a:lnTo>
                    <a:pt x="943940" y="393649"/>
                  </a:lnTo>
                  <a:lnTo>
                    <a:pt x="953084" y="393649"/>
                  </a:lnTo>
                  <a:lnTo>
                    <a:pt x="953084" y="0"/>
                  </a:lnTo>
                  <a:close/>
                </a:path>
                <a:path w="1313180" h="485775">
                  <a:moveTo>
                    <a:pt x="977760" y="0"/>
                  </a:moveTo>
                  <a:lnTo>
                    <a:pt x="968616" y="0"/>
                  </a:lnTo>
                  <a:lnTo>
                    <a:pt x="968616" y="393649"/>
                  </a:lnTo>
                  <a:lnTo>
                    <a:pt x="977760" y="393649"/>
                  </a:lnTo>
                  <a:lnTo>
                    <a:pt x="977760" y="0"/>
                  </a:lnTo>
                  <a:close/>
                </a:path>
                <a:path w="1313180" h="485775">
                  <a:moveTo>
                    <a:pt x="1000252" y="452259"/>
                  </a:moveTo>
                  <a:lnTo>
                    <a:pt x="997978" y="446455"/>
                  </a:lnTo>
                  <a:lnTo>
                    <a:pt x="995768" y="444195"/>
                  </a:lnTo>
                  <a:lnTo>
                    <a:pt x="989228" y="437502"/>
                  </a:lnTo>
                  <a:lnTo>
                    <a:pt x="989228" y="454710"/>
                  </a:lnTo>
                  <a:lnTo>
                    <a:pt x="989190" y="464502"/>
                  </a:lnTo>
                  <a:lnTo>
                    <a:pt x="987945" y="468299"/>
                  </a:lnTo>
                  <a:lnTo>
                    <a:pt x="982802" y="473989"/>
                  </a:lnTo>
                  <a:lnTo>
                    <a:pt x="979220" y="475424"/>
                  </a:lnTo>
                  <a:lnTo>
                    <a:pt x="970038" y="475424"/>
                  </a:lnTo>
                  <a:lnTo>
                    <a:pt x="966368" y="473989"/>
                  </a:lnTo>
                  <a:lnTo>
                    <a:pt x="963650" y="471157"/>
                  </a:lnTo>
                  <a:lnTo>
                    <a:pt x="960945" y="468299"/>
                  </a:lnTo>
                  <a:lnTo>
                    <a:pt x="959599" y="464502"/>
                  </a:lnTo>
                  <a:lnTo>
                    <a:pt x="959700" y="454710"/>
                  </a:lnTo>
                  <a:lnTo>
                    <a:pt x="989228" y="454710"/>
                  </a:lnTo>
                  <a:lnTo>
                    <a:pt x="989228" y="437502"/>
                  </a:lnTo>
                  <a:lnTo>
                    <a:pt x="988936" y="437197"/>
                  </a:lnTo>
                  <a:lnTo>
                    <a:pt x="987691" y="436689"/>
                  </a:lnTo>
                  <a:lnTo>
                    <a:pt x="983272" y="434886"/>
                  </a:lnTo>
                  <a:lnTo>
                    <a:pt x="974813" y="434886"/>
                  </a:lnTo>
                  <a:lnTo>
                    <a:pt x="973201" y="435038"/>
                  </a:lnTo>
                  <a:lnTo>
                    <a:pt x="970026" y="435648"/>
                  </a:lnTo>
                  <a:lnTo>
                    <a:pt x="968476" y="436092"/>
                  </a:lnTo>
                  <a:lnTo>
                    <a:pt x="966965" y="436689"/>
                  </a:lnTo>
                  <a:lnTo>
                    <a:pt x="971308" y="430504"/>
                  </a:lnTo>
                  <a:lnTo>
                    <a:pt x="975614" y="425018"/>
                  </a:lnTo>
                  <a:lnTo>
                    <a:pt x="984148" y="415366"/>
                  </a:lnTo>
                  <a:lnTo>
                    <a:pt x="988656" y="410870"/>
                  </a:lnTo>
                  <a:lnTo>
                    <a:pt x="993394" y="406730"/>
                  </a:lnTo>
                  <a:lnTo>
                    <a:pt x="979411" y="406730"/>
                  </a:lnTo>
                  <a:lnTo>
                    <a:pt x="951064" y="442468"/>
                  </a:lnTo>
                  <a:lnTo>
                    <a:pt x="948575" y="450481"/>
                  </a:lnTo>
                  <a:lnTo>
                    <a:pt x="948575" y="466305"/>
                  </a:lnTo>
                  <a:lnTo>
                    <a:pt x="950937" y="472808"/>
                  </a:lnTo>
                  <a:lnTo>
                    <a:pt x="960424" y="482549"/>
                  </a:lnTo>
                  <a:lnTo>
                    <a:pt x="966762" y="484974"/>
                  </a:lnTo>
                  <a:lnTo>
                    <a:pt x="982243" y="484974"/>
                  </a:lnTo>
                  <a:lnTo>
                    <a:pt x="988390" y="482587"/>
                  </a:lnTo>
                  <a:lnTo>
                    <a:pt x="995527" y="475424"/>
                  </a:lnTo>
                  <a:lnTo>
                    <a:pt x="997877" y="473049"/>
                  </a:lnTo>
                  <a:lnTo>
                    <a:pt x="1000252" y="466877"/>
                  </a:lnTo>
                  <a:lnTo>
                    <a:pt x="1000252" y="452259"/>
                  </a:lnTo>
                  <a:close/>
                </a:path>
                <a:path w="1313180" h="485775">
                  <a:moveTo>
                    <a:pt x="1038072" y="0"/>
                  </a:moveTo>
                  <a:lnTo>
                    <a:pt x="1028941" y="0"/>
                  </a:lnTo>
                  <a:lnTo>
                    <a:pt x="1028941" y="393649"/>
                  </a:lnTo>
                  <a:lnTo>
                    <a:pt x="1038072" y="393649"/>
                  </a:lnTo>
                  <a:lnTo>
                    <a:pt x="1038072" y="0"/>
                  </a:lnTo>
                  <a:close/>
                </a:path>
                <a:path w="1313180" h="485775">
                  <a:moveTo>
                    <a:pt x="1084745" y="407339"/>
                  </a:moveTo>
                  <a:lnTo>
                    <a:pt x="1034415" y="407339"/>
                  </a:lnTo>
                  <a:lnTo>
                    <a:pt x="1034415" y="416407"/>
                  </a:lnTo>
                  <a:lnTo>
                    <a:pt x="1071880" y="416407"/>
                  </a:lnTo>
                  <a:lnTo>
                    <a:pt x="1071880" y="417728"/>
                  </a:lnTo>
                  <a:lnTo>
                    <a:pt x="1071511" y="418833"/>
                  </a:lnTo>
                  <a:lnTo>
                    <a:pt x="1070025" y="421347"/>
                  </a:lnTo>
                  <a:lnTo>
                    <a:pt x="1068451" y="423430"/>
                  </a:lnTo>
                  <a:lnTo>
                    <a:pt x="1055255" y="439178"/>
                  </a:lnTo>
                  <a:lnTo>
                    <a:pt x="1051458" y="445592"/>
                  </a:lnTo>
                  <a:lnTo>
                    <a:pt x="1046530" y="459016"/>
                  </a:lnTo>
                  <a:lnTo>
                    <a:pt x="1045311" y="466305"/>
                  </a:lnTo>
                  <a:lnTo>
                    <a:pt x="1045311" y="474205"/>
                  </a:lnTo>
                  <a:lnTo>
                    <a:pt x="1045311" y="484124"/>
                  </a:lnTo>
                  <a:lnTo>
                    <a:pt x="1055839" y="484124"/>
                  </a:lnTo>
                  <a:lnTo>
                    <a:pt x="1055839" y="466953"/>
                  </a:lnTo>
                  <a:lnTo>
                    <a:pt x="1056868" y="460832"/>
                  </a:lnTo>
                  <a:lnTo>
                    <a:pt x="1060983" y="449668"/>
                  </a:lnTo>
                  <a:lnTo>
                    <a:pt x="1064183" y="444246"/>
                  </a:lnTo>
                  <a:lnTo>
                    <a:pt x="1081671" y="423202"/>
                  </a:lnTo>
                  <a:lnTo>
                    <a:pt x="1084745" y="416623"/>
                  </a:lnTo>
                  <a:lnTo>
                    <a:pt x="1084745" y="407339"/>
                  </a:lnTo>
                  <a:close/>
                </a:path>
                <a:path w="1313180" h="485775">
                  <a:moveTo>
                    <a:pt x="1087424" y="0"/>
                  </a:moveTo>
                  <a:lnTo>
                    <a:pt x="1078280" y="0"/>
                  </a:lnTo>
                  <a:lnTo>
                    <a:pt x="1078280" y="393649"/>
                  </a:lnTo>
                  <a:lnTo>
                    <a:pt x="1087424" y="393649"/>
                  </a:lnTo>
                  <a:lnTo>
                    <a:pt x="1087424" y="0"/>
                  </a:lnTo>
                  <a:close/>
                </a:path>
                <a:path w="1313180" h="485775">
                  <a:moveTo>
                    <a:pt x="1135849" y="0"/>
                  </a:moveTo>
                  <a:lnTo>
                    <a:pt x="1114831" y="0"/>
                  </a:lnTo>
                  <a:lnTo>
                    <a:pt x="1114831" y="393649"/>
                  </a:lnTo>
                  <a:lnTo>
                    <a:pt x="1135849" y="393649"/>
                  </a:lnTo>
                  <a:lnTo>
                    <a:pt x="1135849" y="0"/>
                  </a:lnTo>
                  <a:close/>
                </a:path>
                <a:path w="1313180" h="485775">
                  <a:moveTo>
                    <a:pt x="1155712" y="407339"/>
                  </a:moveTo>
                  <a:lnTo>
                    <a:pt x="1144054" y="407339"/>
                  </a:lnTo>
                  <a:lnTo>
                    <a:pt x="1125956" y="422300"/>
                  </a:lnTo>
                  <a:lnTo>
                    <a:pt x="1125956" y="435876"/>
                  </a:lnTo>
                  <a:lnTo>
                    <a:pt x="1144562" y="419608"/>
                  </a:lnTo>
                  <a:lnTo>
                    <a:pt x="1144562" y="484124"/>
                  </a:lnTo>
                  <a:lnTo>
                    <a:pt x="1155712" y="484124"/>
                  </a:lnTo>
                  <a:lnTo>
                    <a:pt x="1155712" y="407339"/>
                  </a:lnTo>
                  <a:close/>
                </a:path>
                <a:path w="1313180" h="485775">
                  <a:moveTo>
                    <a:pt x="1184287" y="0"/>
                  </a:moveTo>
                  <a:lnTo>
                    <a:pt x="1163269" y="0"/>
                  </a:lnTo>
                  <a:lnTo>
                    <a:pt x="1163269" y="393649"/>
                  </a:lnTo>
                  <a:lnTo>
                    <a:pt x="1184287" y="393649"/>
                  </a:lnTo>
                  <a:lnTo>
                    <a:pt x="1184287" y="0"/>
                  </a:lnTo>
                  <a:close/>
                </a:path>
                <a:path w="1313180" h="485775">
                  <a:moveTo>
                    <a:pt x="1208963" y="0"/>
                  </a:moveTo>
                  <a:lnTo>
                    <a:pt x="1199832" y="0"/>
                  </a:lnTo>
                  <a:lnTo>
                    <a:pt x="1199832" y="466750"/>
                  </a:lnTo>
                  <a:lnTo>
                    <a:pt x="1208963" y="466750"/>
                  </a:lnTo>
                  <a:lnTo>
                    <a:pt x="1208963" y="0"/>
                  </a:lnTo>
                  <a:close/>
                </a:path>
                <a:path w="1313180" h="485775">
                  <a:moveTo>
                    <a:pt x="1233639" y="0"/>
                  </a:moveTo>
                  <a:lnTo>
                    <a:pt x="1224495" y="0"/>
                  </a:lnTo>
                  <a:lnTo>
                    <a:pt x="1224495" y="466750"/>
                  </a:lnTo>
                  <a:lnTo>
                    <a:pt x="1233639" y="466750"/>
                  </a:lnTo>
                  <a:lnTo>
                    <a:pt x="1233639" y="0"/>
                  </a:lnTo>
                  <a:close/>
                </a:path>
                <a:path w="1313180" h="485775">
                  <a:moveTo>
                    <a:pt x="1312837" y="443445"/>
                  </a:moveTo>
                  <a:lnTo>
                    <a:pt x="1261897" y="409308"/>
                  </a:lnTo>
                  <a:lnTo>
                    <a:pt x="1261897" y="422046"/>
                  </a:lnTo>
                  <a:lnTo>
                    <a:pt x="1298003" y="445185"/>
                  </a:lnTo>
                  <a:lnTo>
                    <a:pt x="1261897" y="468325"/>
                  </a:lnTo>
                  <a:lnTo>
                    <a:pt x="1261897" y="481190"/>
                  </a:lnTo>
                  <a:lnTo>
                    <a:pt x="1312837" y="446976"/>
                  </a:lnTo>
                  <a:lnTo>
                    <a:pt x="1312837" y="443445"/>
                  </a:lnTo>
                  <a:close/>
                </a:path>
              </a:pathLst>
            </a:custGeom>
            <a:solidFill>
              <a:srgbClr val="0100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2" name="object 152"/>
          <p:cNvGrpSpPr/>
          <p:nvPr/>
        </p:nvGrpSpPr>
        <p:grpSpPr>
          <a:xfrm>
            <a:off x="6984009" y="0"/>
            <a:ext cx="576580" cy="575310"/>
            <a:chOff x="6984009" y="0"/>
            <a:chExt cx="576580" cy="575310"/>
          </a:xfrm>
        </p:grpSpPr>
        <p:sp>
          <p:nvSpPr>
            <p:cNvPr id="153" name="object 153"/>
            <p:cNvSpPr/>
            <p:nvPr/>
          </p:nvSpPr>
          <p:spPr>
            <a:xfrm>
              <a:off x="6984009" y="0"/>
              <a:ext cx="576580" cy="575310"/>
            </a:xfrm>
            <a:custGeom>
              <a:avLst/>
              <a:gdLst/>
              <a:ahLst/>
              <a:cxnLst/>
              <a:rect l="l" t="t" r="r" b="b"/>
              <a:pathLst>
                <a:path w="576579" h="575310">
                  <a:moveTo>
                    <a:pt x="575995" y="0"/>
                  </a:moveTo>
                  <a:lnTo>
                    <a:pt x="0" y="0"/>
                  </a:lnTo>
                  <a:lnTo>
                    <a:pt x="0" y="574700"/>
                  </a:lnTo>
                  <a:lnTo>
                    <a:pt x="575995" y="574700"/>
                  </a:lnTo>
                  <a:lnTo>
                    <a:pt x="575995" y="0"/>
                  </a:lnTo>
                  <a:close/>
                </a:path>
              </a:pathLst>
            </a:custGeom>
            <a:solidFill>
              <a:srgbClr val="1D313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7026295" y="191776"/>
              <a:ext cx="491407" cy="189852"/>
            </a:xfrm>
            <a:prstGeom prst="rect">
              <a:avLst/>
            </a:prstGeom>
          </p:spPr>
        </p:pic>
      </p:grpSp>
      <p:sp>
        <p:nvSpPr>
          <p:cNvPr id="155" name="object 155"/>
          <p:cNvSpPr txBox="1"/>
          <p:nvPr/>
        </p:nvSpPr>
        <p:spPr>
          <a:xfrm>
            <a:off x="444500" y="157778"/>
            <a:ext cx="456565" cy="2540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500" b="1" spc="-305" dirty="0">
                <a:solidFill>
                  <a:srgbClr val="FFFFFF"/>
                </a:solidFill>
                <a:latin typeface="Trebuchet MS"/>
                <a:cs typeface="Trebuchet MS"/>
              </a:rPr>
              <a:t>J</a:t>
            </a:r>
            <a:r>
              <a:rPr sz="1500" b="1" spc="15" dirty="0">
                <a:solidFill>
                  <a:srgbClr val="FFFFFF"/>
                </a:solidFill>
                <a:latin typeface="Trebuchet MS"/>
                <a:cs typeface="Trebuchet MS"/>
              </a:rPr>
              <a:t>AMS</a:t>
            </a:r>
            <a:endParaRPr sz="1500">
              <a:latin typeface="Trebuchet MS"/>
              <a:cs typeface="Trebuchet MS"/>
            </a:endParaRPr>
          </a:p>
        </p:txBody>
      </p:sp>
      <p:sp>
        <p:nvSpPr>
          <p:cNvPr id="156" name="object 15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317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spc="-45" dirty="0"/>
              <a:t>4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FFFF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</TotalTime>
  <Words>9014</Words>
  <Application>Microsoft Office PowerPoint</Application>
  <PresentationFormat>Custom</PresentationFormat>
  <Paragraphs>4560</Paragraphs>
  <Slides>56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56</vt:i4>
      </vt:variant>
    </vt:vector>
  </HeadingPairs>
  <TitlesOfParts>
    <vt:vector size="64" baseType="lpstr">
      <vt:lpstr>Arial</vt:lpstr>
      <vt:lpstr>Arial MT</vt:lpstr>
      <vt:lpstr>Calibri</vt:lpstr>
      <vt:lpstr>Courier New</vt:lpstr>
      <vt:lpstr>Tahoma</vt:lpstr>
      <vt:lpstr>Times New Roman</vt:lpstr>
      <vt:lpstr>Trebuchet MS</vt:lpstr>
      <vt:lpstr>Office Theme</vt:lpstr>
      <vt:lpstr>Catalogue</vt:lpstr>
      <vt:lpstr>PowerPoint Presentation</vt:lpstr>
      <vt:lpstr>PowerPoint Presentation</vt:lpstr>
      <vt:lpstr>PowerPoint Presentation</vt:lpstr>
      <vt:lpstr>index</vt:lpstr>
      <vt:lpstr>Jams</vt:lpstr>
      <vt:lpstr>PowerPoint Presentation</vt:lpstr>
      <vt:lpstr>PowerPoint Presentation</vt:lpstr>
      <vt:lpstr>PowerPoint Presentation</vt:lpstr>
      <vt:lpstr>PowerPoint Presentation</vt:lpstr>
      <vt:lpstr>Fruit</vt:lpstr>
      <vt:lpstr>PowerPoint Presentation</vt:lpstr>
      <vt:lpstr>PowerPoint Presentation</vt:lpstr>
      <vt:lpstr>PowerPoint Presentation</vt:lpstr>
      <vt:lpstr>Vegetables</vt:lpstr>
      <vt:lpstr>PowerPoint Presentation</vt:lpstr>
      <vt:lpstr>PowerPoint Presentation</vt:lpstr>
      <vt:lpstr>PowerPoint Presentation</vt:lpstr>
      <vt:lpstr>Tomatoes</vt:lpstr>
      <vt:lpstr>PowerPoint Presentation</vt:lpstr>
      <vt:lpstr>PowerPoint Presentation</vt:lpstr>
      <vt:lpstr>Salads &amp; Pickles</vt:lpstr>
      <vt:lpstr>PowerPoint Presentation</vt:lpstr>
      <vt:lpstr>PowerPoint Presentation</vt:lpstr>
      <vt:lpstr>100% Fruit Juice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Infant Food</vt:lpstr>
      <vt:lpstr>PowerPoint Presentation</vt:lpstr>
      <vt:lpstr>PowerPoint Presentation</vt:lpstr>
      <vt:lpstr>Meat &amp; Meals</vt:lpstr>
      <vt:lpstr>PowerPoint Presentation</vt:lpstr>
      <vt:lpstr>Gravy</vt:lpstr>
      <vt:lpstr>PowerPoint Presentation</vt:lpstr>
      <vt:lpstr>Crumbs &amp; Coatings</vt:lpstr>
      <vt:lpstr>PowerPoint Presentation</vt:lpstr>
      <vt:lpstr>Spices, Herbs  &amp; Pepper</vt:lpstr>
      <vt:lpstr>PowerPoint Presentation</vt:lpstr>
      <vt:lpstr>PowerPoint Presentation</vt:lpstr>
      <vt:lpstr>PowerPoint Presentation</vt:lpstr>
      <vt:lpstr>PowerPoint Presentation</vt:lpstr>
      <vt:lpstr>Curry Powder</vt:lpstr>
      <vt:lpstr>PowerPoint Presentation</vt:lpstr>
      <vt:lpstr>Convenience  Sauces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Catalogue</dc:title>
  <dc:creator>Georgia McTaggart</dc:creator>
  <cp:lastModifiedBy>Georgia McTaggart</cp:lastModifiedBy>
  <cp:revision>1</cp:revision>
  <dcterms:created xsi:type="dcterms:W3CDTF">2024-04-25T12:24:13Z</dcterms:created>
  <dcterms:modified xsi:type="dcterms:W3CDTF">2024-04-25T12:25:53Z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2023-11-30T00:00:00Z</vt:filetime>
  </property>
  <property fmtid="{D5CDD505-2E9C-101B-9397-08002B2CF9AE}" pid="3" name="Creator">
    <vt:lpwstr>Adobe InDesign CS6 (Macintosh)</vt:lpwstr>
  </property>
  <property fmtid="{D5CDD505-2E9C-101B-9397-08002B2CF9AE}" pid="4" name="LastSaved">
    <vt:filetime>2024-04-25T00:00:00Z</vt:filetime>
  </property>
</Properties>
</file>